
<file path=[Content_Types].xml><?xml version="1.0" encoding="utf-8"?>
<Types xmlns="http://schemas.openxmlformats.org/package/2006/content-types">
  <Default Extension="jpeg" ContentType="image/jpeg"/>
  <Default Extension="mp3" ContentType="audio/mpeg"/>
  <Default Extension="png" ContentType="image/png"/>
  <Default Extension="rels" ContentType="application/vnd.openxmlformats-package.relationships+xml"/>
  <Default Extension="wav" ContentType="audio/x-wa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15"/>
  </p:notesMasterIdLst>
  <p:handoutMasterIdLst>
    <p:handoutMasterId r:id="rId16"/>
  </p:handoutMasterIdLst>
  <p:sldIdLst>
    <p:sldId id="257" r:id="rId2"/>
    <p:sldId id="258" r:id="rId3"/>
    <p:sldId id="301" r:id="rId4"/>
    <p:sldId id="302" r:id="rId5"/>
    <p:sldId id="303" r:id="rId6"/>
    <p:sldId id="304" r:id="rId7"/>
    <p:sldId id="287" r:id="rId8"/>
    <p:sldId id="269" r:id="rId9"/>
    <p:sldId id="300" r:id="rId10"/>
    <p:sldId id="307" r:id="rId11"/>
    <p:sldId id="308" r:id="rId12"/>
    <p:sldId id="309" r:id="rId13"/>
    <p:sldId id="306" r:id="rId1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95" autoAdjust="0"/>
    <p:restoredTop sz="73207" autoAdjust="0"/>
  </p:normalViewPr>
  <p:slideViewPr>
    <p:cSldViewPr snapToGrid="0">
      <p:cViewPr varScale="1">
        <p:scale>
          <a:sx n="43" d="100"/>
          <a:sy n="43" d="100"/>
        </p:scale>
        <p:origin x="1764" y="42"/>
      </p:cViewPr>
      <p:guideLst/>
    </p:cSldViewPr>
  </p:slideViewPr>
  <p:notesTextViewPr>
    <p:cViewPr>
      <p:scale>
        <a:sx n="1" d="1"/>
        <a:sy n="1" d="1"/>
      </p:scale>
      <p:origin x="0" y="0"/>
    </p:cViewPr>
  </p:notesTextViewPr>
  <p:notesViewPr>
    <p:cSldViewPr snapToGrid="0">
      <p:cViewPr varScale="1">
        <p:scale>
          <a:sx n="51" d="100"/>
          <a:sy n="51" d="100"/>
        </p:scale>
        <p:origin x="2692" y="48"/>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viewProps" Target="viewProps.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handoutMaster" Target="handoutMasters/handoutMaster1.xml"/><Relationship Id="rId2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5D963413-4D84-4DF6-7152-236B1C130F0B}"/>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D6E3FD93-7D19-FBF2-0FB0-437DF249AA7E}"/>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7A85838-9419-40E6-B835-68AEFD147550}" type="datetimeFigureOut">
              <a:rPr lang="en-US" smtClean="0"/>
              <a:t>2/20/2024</a:t>
            </a:fld>
            <a:endParaRPr lang="en-US"/>
          </a:p>
        </p:txBody>
      </p:sp>
      <p:sp>
        <p:nvSpPr>
          <p:cNvPr id="4" name="Footer Placeholder 3">
            <a:extLst>
              <a:ext uri="{FF2B5EF4-FFF2-40B4-BE49-F238E27FC236}">
                <a16:creationId xmlns:a16="http://schemas.microsoft.com/office/drawing/2014/main" id="{0766C4AD-D590-E03D-3B7B-2F700B8B391A}"/>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3F691AF9-82B2-A009-7981-58FC8B67FD50}"/>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13B34812-F1D4-4B03-851A-0A10D984EB9C}" type="slidenum">
              <a:rPr lang="en-US" smtClean="0"/>
              <a:t>‹#›</a:t>
            </a:fld>
            <a:endParaRPr lang="en-US"/>
          </a:p>
        </p:txBody>
      </p:sp>
    </p:spTree>
    <p:extLst>
      <p:ext uri="{BB962C8B-B14F-4D97-AF65-F5344CB8AC3E}">
        <p14:creationId xmlns:p14="http://schemas.microsoft.com/office/powerpoint/2010/main" val="179572237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C26ECCE-2A9C-4503-BFB5-B577240B5497}" type="datetimeFigureOut">
              <a:rPr lang="en-US" smtClean="0"/>
              <a:t>2/20/2024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17AC618-D448-471E-B3FE-B554E8A7FB95}" type="slidenum">
              <a:rPr lang="en-US" smtClean="0"/>
              <a:t>‹#›</a:t>
            </a:fld>
            <a:endParaRPr lang="en-US"/>
          </a:p>
        </p:txBody>
      </p:sp>
    </p:spTree>
    <p:extLst>
      <p:ext uri="{BB962C8B-B14F-4D97-AF65-F5344CB8AC3E}">
        <p14:creationId xmlns:p14="http://schemas.microsoft.com/office/powerpoint/2010/main" val="164587473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17AC618-D448-471E-B3FE-B554E8A7FB95}" type="slidenum">
              <a:rPr lang="en-US" smtClean="0"/>
              <a:t>1</a:t>
            </a:fld>
            <a:endParaRPr lang="en-US"/>
          </a:p>
        </p:txBody>
      </p:sp>
    </p:spTree>
    <p:extLst>
      <p:ext uri="{BB962C8B-B14F-4D97-AF65-F5344CB8AC3E}">
        <p14:creationId xmlns:p14="http://schemas.microsoft.com/office/powerpoint/2010/main" val="396655356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066"/>
        <p:cNvGrpSpPr/>
        <p:nvPr/>
      </p:nvGrpSpPr>
      <p:grpSpPr>
        <a:xfrm>
          <a:off x="0" y="0"/>
          <a:ext cx="0" cy="0"/>
          <a:chOff x="0" y="0"/>
          <a:chExt cx="0" cy="0"/>
        </a:xfrm>
      </p:grpSpPr>
      <p:sp>
        <p:nvSpPr>
          <p:cNvPr id="70067" name="Google Shape;70067;gc9e965a04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068" name="Google Shape;70068;gc9e965a04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747749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733"/>
        <p:cNvGrpSpPr/>
        <p:nvPr/>
      </p:nvGrpSpPr>
      <p:grpSpPr>
        <a:xfrm>
          <a:off x="0" y="0"/>
          <a:ext cx="0" cy="0"/>
          <a:chOff x="0" y="0"/>
          <a:chExt cx="0" cy="0"/>
        </a:xfrm>
      </p:grpSpPr>
      <p:sp>
        <p:nvSpPr>
          <p:cNvPr id="72734" name="Google Shape;72734;gc8111b2f2b_3_3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735" name="Google Shape;72735;gc8111b2f2b_3_3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550490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733"/>
        <p:cNvGrpSpPr/>
        <p:nvPr/>
      </p:nvGrpSpPr>
      <p:grpSpPr>
        <a:xfrm>
          <a:off x="0" y="0"/>
          <a:ext cx="0" cy="0"/>
          <a:chOff x="0" y="0"/>
          <a:chExt cx="0" cy="0"/>
        </a:xfrm>
      </p:grpSpPr>
      <p:sp>
        <p:nvSpPr>
          <p:cNvPr id="72734" name="Google Shape;72734;gc8111b2f2b_3_3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735" name="Google Shape;72735;gc8111b2f2b_3_3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1044019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733"/>
        <p:cNvGrpSpPr/>
        <p:nvPr/>
      </p:nvGrpSpPr>
      <p:grpSpPr>
        <a:xfrm>
          <a:off x="0" y="0"/>
          <a:ext cx="0" cy="0"/>
          <a:chOff x="0" y="0"/>
          <a:chExt cx="0" cy="0"/>
        </a:xfrm>
      </p:grpSpPr>
      <p:sp>
        <p:nvSpPr>
          <p:cNvPr id="72734" name="Google Shape;72734;gc8111b2f2b_3_3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735" name="Google Shape;72735;gc8111b2f2b_3_3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4319287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C478E3A-777C-486B-87AD-E554272DC11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241083"/>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pic>
        <p:nvPicPr>
          <p:cNvPr id="12" name="图片 11">
            <a:extLst>
              <a:ext uri="{FF2B5EF4-FFF2-40B4-BE49-F238E27FC236}">
                <a16:creationId xmlns:a16="http://schemas.microsoft.com/office/drawing/2014/main" id="{B5A7301A-A133-D3F7-F81C-1CD53154F0D2}"/>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b="10074"/>
          <a:stretch/>
        </p:blipFill>
        <p:spPr>
          <a:xfrm>
            <a:off x="0" y="1197173"/>
            <a:ext cx="12192000" cy="5660827"/>
          </a:xfrm>
          <a:prstGeom prst="rect">
            <a:avLst/>
          </a:prstGeom>
        </p:spPr>
      </p:pic>
      <p:pic>
        <p:nvPicPr>
          <p:cNvPr id="10" name="图片 9">
            <a:extLst>
              <a:ext uri="{FF2B5EF4-FFF2-40B4-BE49-F238E27FC236}">
                <a16:creationId xmlns:a16="http://schemas.microsoft.com/office/drawing/2014/main" id="{98549F52-CB56-7342-EEF3-4AAC7C8DAE4F}"/>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095522" y="0"/>
            <a:ext cx="6096478" cy="2815771"/>
          </a:xfrm>
          <a:prstGeom prst="rect">
            <a:avLst/>
          </a:prstGeom>
        </p:spPr>
      </p:pic>
    </p:spTree>
    <p:extLst>
      <p:ext uri="{BB962C8B-B14F-4D97-AF65-F5344CB8AC3E}">
        <p14:creationId xmlns:p14="http://schemas.microsoft.com/office/powerpoint/2010/main" val="31165740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_标题幻灯片">
    <p:spTree>
      <p:nvGrpSpPr>
        <p:cNvPr id="1" name=""/>
        <p:cNvGrpSpPr/>
        <p:nvPr/>
      </p:nvGrpSpPr>
      <p:grpSpPr>
        <a:xfrm>
          <a:off x="0" y="0"/>
          <a:ext cx="0" cy="0"/>
          <a:chOff x="0" y="0"/>
          <a:chExt cx="0" cy="0"/>
        </a:xfrm>
      </p:grpSpPr>
      <p:pic>
        <p:nvPicPr>
          <p:cNvPr id="12" name="图片 11">
            <a:extLst>
              <a:ext uri="{FF2B5EF4-FFF2-40B4-BE49-F238E27FC236}">
                <a16:creationId xmlns:a16="http://schemas.microsoft.com/office/drawing/2014/main" id="{B5A7301A-A133-D3F7-F81C-1CD53154F0D2}"/>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b="10074"/>
          <a:stretch/>
        </p:blipFill>
        <p:spPr>
          <a:xfrm>
            <a:off x="0" y="1197173"/>
            <a:ext cx="12192000" cy="5660827"/>
          </a:xfrm>
          <a:prstGeom prst="rect">
            <a:avLst/>
          </a:prstGeom>
        </p:spPr>
      </p:pic>
      <p:pic>
        <p:nvPicPr>
          <p:cNvPr id="10" name="图片 9">
            <a:extLst>
              <a:ext uri="{FF2B5EF4-FFF2-40B4-BE49-F238E27FC236}">
                <a16:creationId xmlns:a16="http://schemas.microsoft.com/office/drawing/2014/main" id="{98549F52-CB56-7342-EEF3-4AAC7C8DAE4F}"/>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095522" y="0"/>
            <a:ext cx="6096478" cy="2815771"/>
          </a:xfrm>
          <a:prstGeom prst="rect">
            <a:avLst/>
          </a:prstGeom>
        </p:spPr>
      </p:pic>
    </p:spTree>
    <p:extLst>
      <p:ext uri="{BB962C8B-B14F-4D97-AF65-F5344CB8AC3E}">
        <p14:creationId xmlns:p14="http://schemas.microsoft.com/office/powerpoint/2010/main" val="408885373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5_标题幻灯片">
    <p:spTree>
      <p:nvGrpSpPr>
        <p:cNvPr id="1" name=""/>
        <p:cNvGrpSpPr/>
        <p:nvPr/>
      </p:nvGrpSpPr>
      <p:grpSpPr>
        <a:xfrm>
          <a:off x="0" y="0"/>
          <a:ext cx="0" cy="0"/>
          <a:chOff x="0" y="0"/>
          <a:chExt cx="0" cy="0"/>
        </a:xfrm>
      </p:grpSpPr>
      <p:pic>
        <p:nvPicPr>
          <p:cNvPr id="12" name="图片 11">
            <a:extLst>
              <a:ext uri="{FF2B5EF4-FFF2-40B4-BE49-F238E27FC236}">
                <a16:creationId xmlns:a16="http://schemas.microsoft.com/office/drawing/2014/main" id="{B5A7301A-A133-D3F7-F81C-1CD53154F0D2}"/>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b="10074"/>
          <a:stretch/>
        </p:blipFill>
        <p:spPr>
          <a:xfrm>
            <a:off x="0" y="1197173"/>
            <a:ext cx="12192000" cy="5660827"/>
          </a:xfrm>
          <a:prstGeom prst="rect">
            <a:avLst/>
          </a:prstGeom>
        </p:spPr>
      </p:pic>
      <p:pic>
        <p:nvPicPr>
          <p:cNvPr id="10" name="图片 9">
            <a:extLst>
              <a:ext uri="{FF2B5EF4-FFF2-40B4-BE49-F238E27FC236}">
                <a16:creationId xmlns:a16="http://schemas.microsoft.com/office/drawing/2014/main" id="{98549F52-CB56-7342-EEF3-4AAC7C8DAE4F}"/>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095522" y="0"/>
            <a:ext cx="6096478" cy="2815771"/>
          </a:xfrm>
          <a:prstGeom prst="rect">
            <a:avLst/>
          </a:prstGeom>
        </p:spPr>
      </p:pic>
    </p:spTree>
    <p:extLst>
      <p:ext uri="{BB962C8B-B14F-4D97-AF65-F5344CB8AC3E}">
        <p14:creationId xmlns:p14="http://schemas.microsoft.com/office/powerpoint/2010/main" val="36064765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_标题幻灯片">
    <p:spTree>
      <p:nvGrpSpPr>
        <p:cNvPr id="1" name=""/>
        <p:cNvGrpSpPr/>
        <p:nvPr/>
      </p:nvGrpSpPr>
      <p:grpSpPr>
        <a:xfrm>
          <a:off x="0" y="0"/>
          <a:ext cx="0" cy="0"/>
          <a:chOff x="0" y="0"/>
          <a:chExt cx="0" cy="0"/>
        </a:xfrm>
      </p:grpSpPr>
      <p:pic>
        <p:nvPicPr>
          <p:cNvPr id="12" name="图片 11">
            <a:extLst>
              <a:ext uri="{FF2B5EF4-FFF2-40B4-BE49-F238E27FC236}">
                <a16:creationId xmlns:a16="http://schemas.microsoft.com/office/drawing/2014/main" id="{B5A7301A-A133-D3F7-F81C-1CD53154F0D2}"/>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b="10074"/>
          <a:stretch/>
        </p:blipFill>
        <p:spPr>
          <a:xfrm>
            <a:off x="0" y="1197173"/>
            <a:ext cx="12192000" cy="5660827"/>
          </a:xfrm>
          <a:prstGeom prst="rect">
            <a:avLst/>
          </a:prstGeom>
        </p:spPr>
      </p:pic>
      <p:pic>
        <p:nvPicPr>
          <p:cNvPr id="10" name="图片 9">
            <a:extLst>
              <a:ext uri="{FF2B5EF4-FFF2-40B4-BE49-F238E27FC236}">
                <a16:creationId xmlns:a16="http://schemas.microsoft.com/office/drawing/2014/main" id="{98549F52-CB56-7342-EEF3-4AAC7C8DAE4F}"/>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095522" y="0"/>
            <a:ext cx="6096478" cy="2815771"/>
          </a:xfrm>
          <a:prstGeom prst="rect">
            <a:avLst/>
          </a:prstGeom>
        </p:spPr>
      </p:pic>
    </p:spTree>
    <p:extLst>
      <p:ext uri="{BB962C8B-B14F-4D97-AF65-F5344CB8AC3E}">
        <p14:creationId xmlns:p14="http://schemas.microsoft.com/office/powerpoint/2010/main" val="22377918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3_标题幻灯片">
    <p:spTree>
      <p:nvGrpSpPr>
        <p:cNvPr id="1" name=""/>
        <p:cNvGrpSpPr/>
        <p:nvPr/>
      </p:nvGrpSpPr>
      <p:grpSpPr>
        <a:xfrm>
          <a:off x="0" y="0"/>
          <a:ext cx="0" cy="0"/>
          <a:chOff x="0" y="0"/>
          <a:chExt cx="0" cy="0"/>
        </a:xfrm>
      </p:grpSpPr>
      <p:pic>
        <p:nvPicPr>
          <p:cNvPr id="12" name="图片 11">
            <a:extLst>
              <a:ext uri="{FF2B5EF4-FFF2-40B4-BE49-F238E27FC236}">
                <a16:creationId xmlns:a16="http://schemas.microsoft.com/office/drawing/2014/main" id="{B5A7301A-A133-D3F7-F81C-1CD53154F0D2}"/>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b="10074"/>
          <a:stretch/>
        </p:blipFill>
        <p:spPr>
          <a:xfrm>
            <a:off x="0" y="1197173"/>
            <a:ext cx="12192000" cy="5660827"/>
          </a:xfrm>
          <a:prstGeom prst="rect">
            <a:avLst/>
          </a:prstGeom>
        </p:spPr>
      </p:pic>
      <p:pic>
        <p:nvPicPr>
          <p:cNvPr id="10" name="图片 9">
            <a:extLst>
              <a:ext uri="{FF2B5EF4-FFF2-40B4-BE49-F238E27FC236}">
                <a16:creationId xmlns:a16="http://schemas.microsoft.com/office/drawing/2014/main" id="{98549F52-CB56-7342-EEF3-4AAC7C8DAE4F}"/>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095522" y="0"/>
            <a:ext cx="6096478" cy="2815771"/>
          </a:xfrm>
          <a:prstGeom prst="rect">
            <a:avLst/>
          </a:prstGeom>
        </p:spPr>
      </p:pic>
    </p:spTree>
    <p:extLst>
      <p:ext uri="{BB962C8B-B14F-4D97-AF65-F5344CB8AC3E}">
        <p14:creationId xmlns:p14="http://schemas.microsoft.com/office/powerpoint/2010/main" val="39801866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标题幻灯片">
    <p:spTree>
      <p:nvGrpSpPr>
        <p:cNvPr id="1" name=""/>
        <p:cNvGrpSpPr/>
        <p:nvPr/>
      </p:nvGrpSpPr>
      <p:grpSpPr>
        <a:xfrm>
          <a:off x="0" y="0"/>
          <a:ext cx="0" cy="0"/>
          <a:chOff x="0" y="0"/>
          <a:chExt cx="0" cy="0"/>
        </a:xfrm>
      </p:grpSpPr>
      <p:pic>
        <p:nvPicPr>
          <p:cNvPr id="12" name="图片 11">
            <a:extLst>
              <a:ext uri="{FF2B5EF4-FFF2-40B4-BE49-F238E27FC236}">
                <a16:creationId xmlns:a16="http://schemas.microsoft.com/office/drawing/2014/main" id="{B5A7301A-A133-D3F7-F81C-1CD53154F0D2}"/>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b="10074"/>
          <a:stretch/>
        </p:blipFill>
        <p:spPr>
          <a:xfrm>
            <a:off x="0" y="1197173"/>
            <a:ext cx="12192000" cy="5660827"/>
          </a:xfrm>
          <a:prstGeom prst="rect">
            <a:avLst/>
          </a:prstGeom>
        </p:spPr>
      </p:pic>
      <p:pic>
        <p:nvPicPr>
          <p:cNvPr id="10" name="图片 9">
            <a:extLst>
              <a:ext uri="{FF2B5EF4-FFF2-40B4-BE49-F238E27FC236}">
                <a16:creationId xmlns:a16="http://schemas.microsoft.com/office/drawing/2014/main" id="{98549F52-CB56-7342-EEF3-4AAC7C8DAE4F}"/>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095522" y="0"/>
            <a:ext cx="6096478" cy="2815771"/>
          </a:xfrm>
          <a:prstGeom prst="rect">
            <a:avLst/>
          </a:prstGeom>
        </p:spPr>
      </p:pic>
    </p:spTree>
    <p:extLst>
      <p:ext uri="{BB962C8B-B14F-4D97-AF65-F5344CB8AC3E}">
        <p14:creationId xmlns:p14="http://schemas.microsoft.com/office/powerpoint/2010/main" val="1556061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3671042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342925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6927D2A-A625-E93A-522E-78AC6564F08A}"/>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AB18F80F-64A4-01BC-0322-1CB056582485}"/>
              </a:ext>
            </a:extLst>
          </p:cNvPr>
          <p:cNvSpPr>
            <a:spLocks noGrp="1"/>
          </p:cNvSpPr>
          <p:nvPr>
            <p:ph sz="half" idx="1"/>
          </p:nvPr>
        </p:nvSpPr>
        <p:spPr>
          <a:xfrm>
            <a:off x="838200" y="1825625"/>
            <a:ext cx="5181600" cy="4351338"/>
          </a:xfrm>
          <a:prstGeom prst="rect">
            <a:avLst/>
          </a:prstGeo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内容占位符 3">
            <a:extLst>
              <a:ext uri="{FF2B5EF4-FFF2-40B4-BE49-F238E27FC236}">
                <a16:creationId xmlns:a16="http://schemas.microsoft.com/office/drawing/2014/main" id="{5455195F-E1BF-6BCB-35B2-52A27C6BB550}"/>
              </a:ext>
            </a:extLst>
          </p:cNvPr>
          <p:cNvSpPr>
            <a:spLocks noGrp="1"/>
          </p:cNvSpPr>
          <p:nvPr>
            <p:ph sz="half" idx="2"/>
          </p:nvPr>
        </p:nvSpPr>
        <p:spPr>
          <a:xfrm>
            <a:off x="6172200" y="1825625"/>
            <a:ext cx="5181600" cy="4351338"/>
          </a:xfrm>
          <a:prstGeom prst="rect">
            <a:avLst/>
          </a:prstGeo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日期占位符 4">
            <a:extLst>
              <a:ext uri="{FF2B5EF4-FFF2-40B4-BE49-F238E27FC236}">
                <a16:creationId xmlns:a16="http://schemas.microsoft.com/office/drawing/2014/main" id="{73AB1E69-22DD-3EAE-2E5A-E9143BC76284}"/>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DEE6EA1-7CF2-4844-8058-98342AEF7E26}" type="datetimeFigureOut">
              <a:rPr kumimoji="0" lang="zh-CN" altLang="en-US" sz="1800" b="0" i="0" u="none" strike="noStrike" kern="1200" cap="none" spc="0" normalizeH="0" baseline="0" noProof="0" smtClean="0">
                <a:ln>
                  <a:noFill/>
                </a:ln>
                <a:solidFill>
                  <a:srgbClr val="3F3F3F"/>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2024/2/20</a:t>
            </a:fld>
            <a:endParaRPr kumimoji="0" lang="zh-CN" altLang="en-US" sz="1800" b="0" i="0" u="none" strike="noStrike" kern="1200" cap="none" spc="0" normalizeH="0" baseline="0" noProof="0">
              <a:ln>
                <a:noFill/>
              </a:ln>
              <a:solidFill>
                <a:srgbClr val="3F3F3F"/>
              </a:solidFill>
              <a:effectLst/>
              <a:uLnTx/>
              <a:uFillTx/>
              <a:latin typeface="等线" panose="020F0502020204030204"/>
              <a:cs typeface="+mn-cs"/>
            </a:endParaRPr>
          </a:p>
        </p:txBody>
      </p:sp>
      <p:sp>
        <p:nvSpPr>
          <p:cNvPr id="6" name="页脚占位符 5">
            <a:extLst>
              <a:ext uri="{FF2B5EF4-FFF2-40B4-BE49-F238E27FC236}">
                <a16:creationId xmlns:a16="http://schemas.microsoft.com/office/drawing/2014/main" id="{86007518-0DC7-315E-99EA-A05037DE019C}"/>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3F3F3F"/>
              </a:solidFill>
              <a:effectLst/>
              <a:uLnTx/>
              <a:uFillTx/>
              <a:latin typeface="等线" panose="020F0502020204030204"/>
              <a:cs typeface="+mn-cs"/>
            </a:endParaRPr>
          </a:p>
        </p:txBody>
      </p:sp>
      <p:sp>
        <p:nvSpPr>
          <p:cNvPr id="7" name="灯片编号占位符 6">
            <a:extLst>
              <a:ext uri="{FF2B5EF4-FFF2-40B4-BE49-F238E27FC236}">
                <a16:creationId xmlns:a16="http://schemas.microsoft.com/office/drawing/2014/main" id="{014F27BE-40C7-95AA-4226-3A5518845673}"/>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B9622A8-93FD-4EA1-8653-DA454985F69D}" type="slidenum">
              <a:rPr kumimoji="0" lang="zh-CN" altLang="en-US" sz="1800" b="0" i="0" u="none" strike="noStrike" kern="1200" cap="none" spc="0" normalizeH="0" baseline="0" noProof="0" smtClean="0">
                <a:ln>
                  <a:noFill/>
                </a:ln>
                <a:solidFill>
                  <a:srgbClr val="3F3F3F"/>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srgbClr val="3F3F3F"/>
              </a:solidFill>
              <a:effectLst/>
              <a:uLnTx/>
              <a:uFillTx/>
              <a:latin typeface="等线" panose="020F0502020204030204"/>
              <a:cs typeface="+mn-cs"/>
            </a:endParaRPr>
          </a:p>
        </p:txBody>
      </p:sp>
    </p:spTree>
    <p:extLst>
      <p:ext uri="{BB962C8B-B14F-4D97-AF65-F5344CB8AC3E}">
        <p14:creationId xmlns:p14="http://schemas.microsoft.com/office/powerpoint/2010/main" val="403839934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6A1E01C-30DB-D02F-5786-C400591A0FFF}"/>
              </a:ext>
            </a:extLst>
          </p:cNvPr>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id="{8B579C4A-1C6A-35FD-1731-CD093A5EEF4E}"/>
              </a:ext>
            </a:extLst>
          </p:cNvPr>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a:extLst>
              <a:ext uri="{FF2B5EF4-FFF2-40B4-BE49-F238E27FC236}">
                <a16:creationId xmlns:a16="http://schemas.microsoft.com/office/drawing/2014/main" id="{89456575-977D-06B1-974C-170D6B85593F}"/>
              </a:ext>
            </a:extLst>
          </p:cNvPr>
          <p:cNvSpPr>
            <a:spLocks noGrp="1"/>
          </p:cNvSpPr>
          <p:nvPr>
            <p:ph sz="half" idx="2"/>
          </p:nvPr>
        </p:nvSpPr>
        <p:spPr>
          <a:xfrm>
            <a:off x="839788" y="2505075"/>
            <a:ext cx="5157787" cy="3684588"/>
          </a:xfrm>
          <a:prstGeom prst="rect">
            <a:avLst/>
          </a:prstGeo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文本占位符 4">
            <a:extLst>
              <a:ext uri="{FF2B5EF4-FFF2-40B4-BE49-F238E27FC236}">
                <a16:creationId xmlns:a16="http://schemas.microsoft.com/office/drawing/2014/main" id="{873FE106-DC9E-56EE-1510-2ED44D61526C}"/>
              </a:ext>
            </a:extLst>
          </p:cNvPr>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a:extLst>
              <a:ext uri="{FF2B5EF4-FFF2-40B4-BE49-F238E27FC236}">
                <a16:creationId xmlns:a16="http://schemas.microsoft.com/office/drawing/2014/main" id="{69F573F0-537F-6D9A-47F4-EE09B954E94E}"/>
              </a:ext>
            </a:extLst>
          </p:cNvPr>
          <p:cNvSpPr>
            <a:spLocks noGrp="1"/>
          </p:cNvSpPr>
          <p:nvPr>
            <p:ph sz="quarter" idx="4"/>
          </p:nvPr>
        </p:nvSpPr>
        <p:spPr>
          <a:xfrm>
            <a:off x="6172200" y="2505075"/>
            <a:ext cx="5183188" cy="3684588"/>
          </a:xfrm>
          <a:prstGeom prst="rect">
            <a:avLst/>
          </a:prstGeo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7" name="日期占位符 6">
            <a:extLst>
              <a:ext uri="{FF2B5EF4-FFF2-40B4-BE49-F238E27FC236}">
                <a16:creationId xmlns:a16="http://schemas.microsoft.com/office/drawing/2014/main" id="{2041ABCC-6AA3-F215-B19F-65B72E795DFC}"/>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DEE6EA1-7CF2-4844-8058-98342AEF7E26}" type="datetimeFigureOut">
              <a:rPr kumimoji="0" lang="zh-CN" altLang="en-US" sz="1800" b="0" i="0" u="none" strike="noStrike" kern="1200" cap="none" spc="0" normalizeH="0" baseline="0" noProof="0" smtClean="0">
                <a:ln>
                  <a:noFill/>
                </a:ln>
                <a:solidFill>
                  <a:srgbClr val="3F3F3F"/>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2024/2/20</a:t>
            </a:fld>
            <a:endParaRPr kumimoji="0" lang="zh-CN" altLang="en-US" sz="1800" b="0" i="0" u="none" strike="noStrike" kern="1200" cap="none" spc="0" normalizeH="0" baseline="0" noProof="0">
              <a:ln>
                <a:noFill/>
              </a:ln>
              <a:solidFill>
                <a:srgbClr val="3F3F3F"/>
              </a:solidFill>
              <a:effectLst/>
              <a:uLnTx/>
              <a:uFillTx/>
              <a:latin typeface="等线" panose="020F0502020204030204"/>
              <a:cs typeface="+mn-cs"/>
            </a:endParaRPr>
          </a:p>
        </p:txBody>
      </p:sp>
      <p:sp>
        <p:nvSpPr>
          <p:cNvPr id="8" name="页脚占位符 7">
            <a:extLst>
              <a:ext uri="{FF2B5EF4-FFF2-40B4-BE49-F238E27FC236}">
                <a16:creationId xmlns:a16="http://schemas.microsoft.com/office/drawing/2014/main" id="{5DC27E86-9898-4D0B-F595-F789ED3DED4F}"/>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3F3F3F"/>
              </a:solidFill>
              <a:effectLst/>
              <a:uLnTx/>
              <a:uFillTx/>
              <a:latin typeface="等线" panose="020F0502020204030204"/>
              <a:cs typeface="+mn-cs"/>
            </a:endParaRPr>
          </a:p>
        </p:txBody>
      </p:sp>
      <p:sp>
        <p:nvSpPr>
          <p:cNvPr id="9" name="灯片编号占位符 8">
            <a:extLst>
              <a:ext uri="{FF2B5EF4-FFF2-40B4-BE49-F238E27FC236}">
                <a16:creationId xmlns:a16="http://schemas.microsoft.com/office/drawing/2014/main" id="{04604E58-8B4D-E88E-8FD9-CDCE6B4CDEB4}"/>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B9622A8-93FD-4EA1-8653-DA454985F69D}" type="slidenum">
              <a:rPr kumimoji="0" lang="zh-CN" altLang="en-US" sz="1800" b="0" i="0" u="none" strike="noStrike" kern="1200" cap="none" spc="0" normalizeH="0" baseline="0" noProof="0" smtClean="0">
                <a:ln>
                  <a:noFill/>
                </a:ln>
                <a:solidFill>
                  <a:srgbClr val="3F3F3F"/>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srgbClr val="3F3F3F"/>
              </a:solidFill>
              <a:effectLst/>
              <a:uLnTx/>
              <a:uFillTx/>
              <a:latin typeface="等线" panose="020F0502020204030204"/>
              <a:cs typeface="+mn-cs"/>
            </a:endParaRPr>
          </a:p>
        </p:txBody>
      </p:sp>
    </p:spTree>
    <p:extLst>
      <p:ext uri="{BB962C8B-B14F-4D97-AF65-F5344CB8AC3E}">
        <p14:creationId xmlns:p14="http://schemas.microsoft.com/office/powerpoint/2010/main" val="13407043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3FD48B5-B27C-0EDD-E538-0CBB7A659E70}"/>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B92FCE1A-6F89-EB5E-DA6A-275844336979}"/>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DEE6EA1-7CF2-4844-8058-98342AEF7E26}" type="datetimeFigureOut">
              <a:rPr kumimoji="0" lang="zh-CN" altLang="en-US" sz="1800" b="0" i="0" u="none" strike="noStrike" kern="1200" cap="none" spc="0" normalizeH="0" baseline="0" noProof="0" smtClean="0">
                <a:ln>
                  <a:noFill/>
                </a:ln>
                <a:solidFill>
                  <a:srgbClr val="3F3F3F"/>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2024/2/20</a:t>
            </a:fld>
            <a:endParaRPr kumimoji="0" lang="zh-CN" altLang="en-US" sz="1800" b="0" i="0" u="none" strike="noStrike" kern="1200" cap="none" spc="0" normalizeH="0" baseline="0" noProof="0">
              <a:ln>
                <a:noFill/>
              </a:ln>
              <a:solidFill>
                <a:srgbClr val="3F3F3F"/>
              </a:solidFill>
              <a:effectLst/>
              <a:uLnTx/>
              <a:uFillTx/>
              <a:latin typeface="等线" panose="020F0502020204030204"/>
              <a:cs typeface="+mn-cs"/>
            </a:endParaRPr>
          </a:p>
        </p:txBody>
      </p:sp>
      <p:sp>
        <p:nvSpPr>
          <p:cNvPr id="4" name="页脚占位符 3">
            <a:extLst>
              <a:ext uri="{FF2B5EF4-FFF2-40B4-BE49-F238E27FC236}">
                <a16:creationId xmlns:a16="http://schemas.microsoft.com/office/drawing/2014/main" id="{9DBED116-E29E-131E-A608-AD942EBD98F7}"/>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3F3F3F"/>
              </a:solidFill>
              <a:effectLst/>
              <a:uLnTx/>
              <a:uFillTx/>
              <a:latin typeface="等线" panose="020F0502020204030204"/>
              <a:cs typeface="+mn-cs"/>
            </a:endParaRPr>
          </a:p>
        </p:txBody>
      </p:sp>
      <p:sp>
        <p:nvSpPr>
          <p:cNvPr id="5" name="灯片编号占位符 4">
            <a:extLst>
              <a:ext uri="{FF2B5EF4-FFF2-40B4-BE49-F238E27FC236}">
                <a16:creationId xmlns:a16="http://schemas.microsoft.com/office/drawing/2014/main" id="{F0D5F057-0386-123A-D54B-77D0B0376A9F}"/>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B9622A8-93FD-4EA1-8653-DA454985F69D}" type="slidenum">
              <a:rPr kumimoji="0" lang="zh-CN" altLang="en-US" sz="1800" b="0" i="0" u="none" strike="noStrike" kern="1200" cap="none" spc="0" normalizeH="0" baseline="0" noProof="0" smtClean="0">
                <a:ln>
                  <a:noFill/>
                </a:ln>
                <a:solidFill>
                  <a:srgbClr val="3F3F3F"/>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srgbClr val="3F3F3F"/>
              </a:solidFill>
              <a:effectLst/>
              <a:uLnTx/>
              <a:uFillTx/>
              <a:latin typeface="等线" panose="020F0502020204030204"/>
              <a:cs typeface="+mn-cs"/>
            </a:endParaRPr>
          </a:p>
        </p:txBody>
      </p:sp>
    </p:spTree>
    <p:extLst>
      <p:ext uri="{BB962C8B-B14F-4D97-AF65-F5344CB8AC3E}">
        <p14:creationId xmlns:p14="http://schemas.microsoft.com/office/powerpoint/2010/main" val="19013190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3_标题幻灯片">
    <p:spTree>
      <p:nvGrpSpPr>
        <p:cNvPr id="1" name=""/>
        <p:cNvGrpSpPr/>
        <p:nvPr/>
      </p:nvGrpSpPr>
      <p:grpSpPr>
        <a:xfrm>
          <a:off x="0" y="0"/>
          <a:ext cx="0" cy="0"/>
          <a:chOff x="0" y="0"/>
          <a:chExt cx="0" cy="0"/>
        </a:xfrm>
      </p:grpSpPr>
      <p:pic>
        <p:nvPicPr>
          <p:cNvPr id="12" name="图片 11">
            <a:extLst>
              <a:ext uri="{FF2B5EF4-FFF2-40B4-BE49-F238E27FC236}">
                <a16:creationId xmlns:a16="http://schemas.microsoft.com/office/drawing/2014/main" id="{B5A7301A-A133-D3F7-F81C-1CD53154F0D2}"/>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b="10074"/>
          <a:stretch/>
        </p:blipFill>
        <p:spPr>
          <a:xfrm>
            <a:off x="0" y="1197173"/>
            <a:ext cx="12192000" cy="5660827"/>
          </a:xfrm>
          <a:prstGeom prst="rect">
            <a:avLst/>
          </a:prstGeom>
        </p:spPr>
      </p:pic>
      <p:pic>
        <p:nvPicPr>
          <p:cNvPr id="10" name="图片 9">
            <a:extLst>
              <a:ext uri="{FF2B5EF4-FFF2-40B4-BE49-F238E27FC236}">
                <a16:creationId xmlns:a16="http://schemas.microsoft.com/office/drawing/2014/main" id="{98549F52-CB56-7342-EEF3-4AAC7C8DAE4F}"/>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095522" y="0"/>
            <a:ext cx="6096478" cy="2815771"/>
          </a:xfrm>
          <a:prstGeom prst="rect">
            <a:avLst/>
          </a:prstGeom>
        </p:spPr>
      </p:pic>
    </p:spTree>
    <p:extLst>
      <p:ext uri="{BB962C8B-B14F-4D97-AF65-F5344CB8AC3E}">
        <p14:creationId xmlns:p14="http://schemas.microsoft.com/office/powerpoint/2010/main" val="14817037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2E5D7F4D-08D1-DC28-5C05-287AF6A36547}"/>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DEE6EA1-7CF2-4844-8058-98342AEF7E26}" type="datetimeFigureOut">
              <a:rPr kumimoji="0" lang="zh-CN" altLang="en-US" sz="1800" b="0" i="0" u="none" strike="noStrike" kern="1200" cap="none" spc="0" normalizeH="0" baseline="0" noProof="0" smtClean="0">
                <a:ln>
                  <a:noFill/>
                </a:ln>
                <a:solidFill>
                  <a:srgbClr val="3F3F3F"/>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2024/2/20</a:t>
            </a:fld>
            <a:endParaRPr kumimoji="0" lang="zh-CN" altLang="en-US" sz="1800" b="0" i="0" u="none" strike="noStrike" kern="1200" cap="none" spc="0" normalizeH="0" baseline="0" noProof="0">
              <a:ln>
                <a:noFill/>
              </a:ln>
              <a:solidFill>
                <a:srgbClr val="3F3F3F"/>
              </a:solidFill>
              <a:effectLst/>
              <a:uLnTx/>
              <a:uFillTx/>
              <a:latin typeface="等线" panose="020F0502020204030204"/>
              <a:cs typeface="+mn-cs"/>
            </a:endParaRPr>
          </a:p>
        </p:txBody>
      </p:sp>
      <p:sp>
        <p:nvSpPr>
          <p:cNvPr id="3" name="页脚占位符 2">
            <a:extLst>
              <a:ext uri="{FF2B5EF4-FFF2-40B4-BE49-F238E27FC236}">
                <a16:creationId xmlns:a16="http://schemas.microsoft.com/office/drawing/2014/main" id="{A2054F3E-10E4-406F-1459-F6E13692DC44}"/>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3F3F3F"/>
              </a:solidFill>
              <a:effectLst/>
              <a:uLnTx/>
              <a:uFillTx/>
              <a:latin typeface="等线" panose="020F0502020204030204"/>
              <a:cs typeface="+mn-cs"/>
            </a:endParaRPr>
          </a:p>
        </p:txBody>
      </p:sp>
      <p:sp>
        <p:nvSpPr>
          <p:cNvPr id="4" name="灯片编号占位符 3">
            <a:extLst>
              <a:ext uri="{FF2B5EF4-FFF2-40B4-BE49-F238E27FC236}">
                <a16:creationId xmlns:a16="http://schemas.microsoft.com/office/drawing/2014/main" id="{BB1B1E70-3A65-2995-14A4-8135E46B1AC4}"/>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B9622A8-93FD-4EA1-8653-DA454985F69D}" type="slidenum">
              <a:rPr kumimoji="0" lang="zh-CN" altLang="en-US" sz="1800" b="0" i="0" u="none" strike="noStrike" kern="1200" cap="none" spc="0" normalizeH="0" baseline="0" noProof="0" smtClean="0">
                <a:ln>
                  <a:noFill/>
                </a:ln>
                <a:solidFill>
                  <a:srgbClr val="3F3F3F"/>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srgbClr val="3F3F3F"/>
              </a:solidFill>
              <a:effectLst/>
              <a:uLnTx/>
              <a:uFillTx/>
              <a:latin typeface="等线" panose="020F0502020204030204"/>
              <a:cs typeface="+mn-cs"/>
            </a:endParaRPr>
          </a:p>
        </p:txBody>
      </p:sp>
    </p:spTree>
    <p:extLst>
      <p:ext uri="{BB962C8B-B14F-4D97-AF65-F5344CB8AC3E}">
        <p14:creationId xmlns:p14="http://schemas.microsoft.com/office/powerpoint/2010/main" val="11638617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660F07E-B3AD-FFFF-F292-78B5558A361E}"/>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id="{4F27CBFF-5347-7F36-BE92-AEDBC637D403}"/>
              </a:ext>
            </a:extLst>
          </p:cNvPr>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文本占位符 3">
            <a:extLst>
              <a:ext uri="{FF2B5EF4-FFF2-40B4-BE49-F238E27FC236}">
                <a16:creationId xmlns:a16="http://schemas.microsoft.com/office/drawing/2014/main" id="{D167A8EF-07BB-83D8-C324-DF1E22845684}"/>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id="{581F748A-8F65-B035-3C77-84A109EC799B}"/>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DEE6EA1-7CF2-4844-8058-98342AEF7E26}" type="datetimeFigureOut">
              <a:rPr kumimoji="0" lang="zh-CN" altLang="en-US" sz="1800" b="0" i="0" u="none" strike="noStrike" kern="1200" cap="none" spc="0" normalizeH="0" baseline="0" noProof="0" smtClean="0">
                <a:ln>
                  <a:noFill/>
                </a:ln>
                <a:solidFill>
                  <a:srgbClr val="3F3F3F"/>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2024/2/20</a:t>
            </a:fld>
            <a:endParaRPr kumimoji="0" lang="zh-CN" altLang="en-US" sz="1800" b="0" i="0" u="none" strike="noStrike" kern="1200" cap="none" spc="0" normalizeH="0" baseline="0" noProof="0">
              <a:ln>
                <a:noFill/>
              </a:ln>
              <a:solidFill>
                <a:srgbClr val="3F3F3F"/>
              </a:solidFill>
              <a:effectLst/>
              <a:uLnTx/>
              <a:uFillTx/>
              <a:latin typeface="等线" panose="020F0502020204030204"/>
              <a:cs typeface="+mn-cs"/>
            </a:endParaRPr>
          </a:p>
        </p:txBody>
      </p:sp>
      <p:sp>
        <p:nvSpPr>
          <p:cNvPr id="6" name="页脚占位符 5">
            <a:extLst>
              <a:ext uri="{FF2B5EF4-FFF2-40B4-BE49-F238E27FC236}">
                <a16:creationId xmlns:a16="http://schemas.microsoft.com/office/drawing/2014/main" id="{F9A1CB0E-715C-4C15-47BF-7609B9997407}"/>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3F3F3F"/>
              </a:solidFill>
              <a:effectLst/>
              <a:uLnTx/>
              <a:uFillTx/>
              <a:latin typeface="等线" panose="020F0502020204030204"/>
              <a:cs typeface="+mn-cs"/>
            </a:endParaRPr>
          </a:p>
        </p:txBody>
      </p:sp>
      <p:sp>
        <p:nvSpPr>
          <p:cNvPr id="7" name="灯片编号占位符 6">
            <a:extLst>
              <a:ext uri="{FF2B5EF4-FFF2-40B4-BE49-F238E27FC236}">
                <a16:creationId xmlns:a16="http://schemas.microsoft.com/office/drawing/2014/main" id="{25CA68BB-6118-D933-45D8-99BA56FCD9D6}"/>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B9622A8-93FD-4EA1-8653-DA454985F69D}" type="slidenum">
              <a:rPr kumimoji="0" lang="zh-CN" altLang="en-US" sz="1800" b="0" i="0" u="none" strike="noStrike" kern="1200" cap="none" spc="0" normalizeH="0" baseline="0" noProof="0" smtClean="0">
                <a:ln>
                  <a:noFill/>
                </a:ln>
                <a:solidFill>
                  <a:srgbClr val="3F3F3F"/>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srgbClr val="3F3F3F"/>
              </a:solidFill>
              <a:effectLst/>
              <a:uLnTx/>
              <a:uFillTx/>
              <a:latin typeface="等线" panose="020F0502020204030204"/>
              <a:cs typeface="+mn-cs"/>
            </a:endParaRPr>
          </a:p>
        </p:txBody>
      </p:sp>
    </p:spTree>
    <p:extLst>
      <p:ext uri="{BB962C8B-B14F-4D97-AF65-F5344CB8AC3E}">
        <p14:creationId xmlns:p14="http://schemas.microsoft.com/office/powerpoint/2010/main" val="21236368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4C3B283-3C2C-D1B8-92EB-C688C28889A1}"/>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id="{0148692E-4731-FCA4-9194-8FEDC8744BEC}"/>
              </a:ext>
            </a:extLst>
          </p:cNvPr>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id="{A48D24CE-BDC3-0AAF-CD50-DF865B42EC26}"/>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id="{F5D3168A-F7F9-7238-25D2-6D7A018AF11B}"/>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DEE6EA1-7CF2-4844-8058-98342AEF7E26}" type="datetimeFigureOut">
              <a:rPr kumimoji="0" lang="zh-CN" altLang="en-US" sz="1800" b="0" i="0" u="none" strike="noStrike" kern="1200" cap="none" spc="0" normalizeH="0" baseline="0" noProof="0" smtClean="0">
                <a:ln>
                  <a:noFill/>
                </a:ln>
                <a:solidFill>
                  <a:srgbClr val="3F3F3F"/>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2024/2/20</a:t>
            </a:fld>
            <a:endParaRPr kumimoji="0" lang="zh-CN" altLang="en-US" sz="1800" b="0" i="0" u="none" strike="noStrike" kern="1200" cap="none" spc="0" normalizeH="0" baseline="0" noProof="0">
              <a:ln>
                <a:noFill/>
              </a:ln>
              <a:solidFill>
                <a:srgbClr val="3F3F3F"/>
              </a:solidFill>
              <a:effectLst/>
              <a:uLnTx/>
              <a:uFillTx/>
              <a:latin typeface="等线" panose="020F0502020204030204"/>
              <a:cs typeface="+mn-cs"/>
            </a:endParaRPr>
          </a:p>
        </p:txBody>
      </p:sp>
      <p:sp>
        <p:nvSpPr>
          <p:cNvPr id="6" name="页脚占位符 5">
            <a:extLst>
              <a:ext uri="{FF2B5EF4-FFF2-40B4-BE49-F238E27FC236}">
                <a16:creationId xmlns:a16="http://schemas.microsoft.com/office/drawing/2014/main" id="{4E67CECB-816F-0178-08DF-1E1EC0781439}"/>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3F3F3F"/>
              </a:solidFill>
              <a:effectLst/>
              <a:uLnTx/>
              <a:uFillTx/>
              <a:latin typeface="等线" panose="020F0502020204030204"/>
              <a:cs typeface="+mn-cs"/>
            </a:endParaRPr>
          </a:p>
        </p:txBody>
      </p:sp>
      <p:sp>
        <p:nvSpPr>
          <p:cNvPr id="7" name="灯片编号占位符 6">
            <a:extLst>
              <a:ext uri="{FF2B5EF4-FFF2-40B4-BE49-F238E27FC236}">
                <a16:creationId xmlns:a16="http://schemas.microsoft.com/office/drawing/2014/main" id="{D448FCD9-376F-8D7E-BF5F-D31C7E3C9F82}"/>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B9622A8-93FD-4EA1-8653-DA454985F69D}" type="slidenum">
              <a:rPr kumimoji="0" lang="zh-CN" altLang="en-US" sz="1800" b="0" i="0" u="none" strike="noStrike" kern="1200" cap="none" spc="0" normalizeH="0" baseline="0" noProof="0" smtClean="0">
                <a:ln>
                  <a:noFill/>
                </a:ln>
                <a:solidFill>
                  <a:srgbClr val="3F3F3F"/>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srgbClr val="3F3F3F"/>
              </a:solidFill>
              <a:effectLst/>
              <a:uLnTx/>
              <a:uFillTx/>
              <a:latin typeface="等线" panose="020F0502020204030204"/>
              <a:cs typeface="+mn-cs"/>
            </a:endParaRPr>
          </a:p>
        </p:txBody>
      </p:sp>
    </p:spTree>
    <p:extLst>
      <p:ext uri="{BB962C8B-B14F-4D97-AF65-F5344CB8AC3E}">
        <p14:creationId xmlns:p14="http://schemas.microsoft.com/office/powerpoint/2010/main" val="113665800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0EC07079-C7D7-DF64-1B6C-01FF719CB824}"/>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id="{7C1EAC6B-84C9-7A97-8BA6-7409527BCFBB}"/>
              </a:ext>
            </a:extLst>
          </p:cNvPr>
          <p:cNvSpPr>
            <a:spLocks noGrp="1"/>
          </p:cNvSpPr>
          <p:nvPr>
            <p:ph type="body" orient="vert" idx="1"/>
          </p:nvPr>
        </p:nvSpPr>
        <p:spPr>
          <a:xfrm>
            <a:off x="838200" y="1825625"/>
            <a:ext cx="10515600" cy="4351338"/>
          </a:xfrm>
          <a:prstGeom prst="rect">
            <a:avLst/>
          </a:prstGeo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885E4A42-0ADB-139C-2BD2-4357F5916978}"/>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DEE6EA1-7CF2-4844-8058-98342AEF7E26}" type="datetimeFigureOut">
              <a:rPr kumimoji="0" lang="zh-CN" altLang="en-US" sz="1800" b="0" i="0" u="none" strike="noStrike" kern="1200" cap="none" spc="0" normalizeH="0" baseline="0" noProof="0" smtClean="0">
                <a:ln>
                  <a:noFill/>
                </a:ln>
                <a:solidFill>
                  <a:srgbClr val="3F3F3F"/>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2024/2/20</a:t>
            </a:fld>
            <a:endParaRPr kumimoji="0" lang="zh-CN" altLang="en-US" sz="1800" b="0" i="0" u="none" strike="noStrike" kern="1200" cap="none" spc="0" normalizeH="0" baseline="0" noProof="0">
              <a:ln>
                <a:noFill/>
              </a:ln>
              <a:solidFill>
                <a:srgbClr val="3F3F3F"/>
              </a:solidFill>
              <a:effectLst/>
              <a:uLnTx/>
              <a:uFillTx/>
              <a:latin typeface="等线" panose="020F0502020204030204"/>
              <a:cs typeface="+mn-cs"/>
            </a:endParaRPr>
          </a:p>
        </p:txBody>
      </p:sp>
      <p:sp>
        <p:nvSpPr>
          <p:cNvPr id="5" name="页脚占位符 4">
            <a:extLst>
              <a:ext uri="{FF2B5EF4-FFF2-40B4-BE49-F238E27FC236}">
                <a16:creationId xmlns:a16="http://schemas.microsoft.com/office/drawing/2014/main" id="{5BC1B278-1D19-3DE8-5D7F-F6D93F747277}"/>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3F3F3F"/>
              </a:solidFill>
              <a:effectLst/>
              <a:uLnTx/>
              <a:uFillTx/>
              <a:latin typeface="等线" panose="020F0502020204030204"/>
              <a:cs typeface="+mn-cs"/>
            </a:endParaRPr>
          </a:p>
        </p:txBody>
      </p:sp>
      <p:sp>
        <p:nvSpPr>
          <p:cNvPr id="6" name="灯片编号占位符 5">
            <a:extLst>
              <a:ext uri="{FF2B5EF4-FFF2-40B4-BE49-F238E27FC236}">
                <a16:creationId xmlns:a16="http://schemas.microsoft.com/office/drawing/2014/main" id="{C4216288-BF07-97FC-D926-8F7B15B6D198}"/>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B9622A8-93FD-4EA1-8653-DA454985F69D}" type="slidenum">
              <a:rPr kumimoji="0" lang="zh-CN" altLang="en-US" sz="1800" b="0" i="0" u="none" strike="noStrike" kern="1200" cap="none" spc="0" normalizeH="0" baseline="0" noProof="0" smtClean="0">
                <a:ln>
                  <a:noFill/>
                </a:ln>
                <a:solidFill>
                  <a:srgbClr val="3F3F3F"/>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srgbClr val="3F3F3F"/>
              </a:solidFill>
              <a:effectLst/>
              <a:uLnTx/>
              <a:uFillTx/>
              <a:latin typeface="等线" panose="020F0502020204030204"/>
              <a:cs typeface="+mn-cs"/>
            </a:endParaRPr>
          </a:p>
        </p:txBody>
      </p:sp>
    </p:spTree>
    <p:extLst>
      <p:ext uri="{BB962C8B-B14F-4D97-AF65-F5344CB8AC3E}">
        <p14:creationId xmlns:p14="http://schemas.microsoft.com/office/powerpoint/2010/main" val="28819091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CFCD2C90-F262-8E8A-ACDD-B8C3488DD8B5}"/>
              </a:ext>
            </a:extLst>
          </p:cNvPr>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id="{E13AA464-F51F-CD22-08BF-4EA503BCACCA}"/>
              </a:ext>
            </a:extLst>
          </p:cNvPr>
          <p:cNvSpPr>
            <a:spLocks noGrp="1"/>
          </p:cNvSpPr>
          <p:nvPr>
            <p:ph type="body" orient="vert" idx="1"/>
          </p:nvPr>
        </p:nvSpPr>
        <p:spPr>
          <a:xfrm>
            <a:off x="838200" y="365125"/>
            <a:ext cx="7734300" cy="5811838"/>
          </a:xfrm>
          <a:prstGeom prst="rect">
            <a:avLst/>
          </a:prstGeo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FF271812-5BD9-C563-6CEC-137EBED769EC}"/>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DEE6EA1-7CF2-4844-8058-98342AEF7E26}" type="datetimeFigureOut">
              <a:rPr kumimoji="0" lang="zh-CN" altLang="en-US" sz="1800" b="0" i="0" u="none" strike="noStrike" kern="1200" cap="none" spc="0" normalizeH="0" baseline="0" noProof="0" smtClean="0">
                <a:ln>
                  <a:noFill/>
                </a:ln>
                <a:solidFill>
                  <a:srgbClr val="3F3F3F"/>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2024/2/20</a:t>
            </a:fld>
            <a:endParaRPr kumimoji="0" lang="zh-CN" altLang="en-US" sz="1800" b="0" i="0" u="none" strike="noStrike" kern="1200" cap="none" spc="0" normalizeH="0" baseline="0" noProof="0">
              <a:ln>
                <a:noFill/>
              </a:ln>
              <a:solidFill>
                <a:srgbClr val="3F3F3F"/>
              </a:solidFill>
              <a:effectLst/>
              <a:uLnTx/>
              <a:uFillTx/>
              <a:latin typeface="等线" panose="020F0502020204030204"/>
              <a:cs typeface="+mn-cs"/>
            </a:endParaRPr>
          </a:p>
        </p:txBody>
      </p:sp>
      <p:sp>
        <p:nvSpPr>
          <p:cNvPr id="5" name="页脚占位符 4">
            <a:extLst>
              <a:ext uri="{FF2B5EF4-FFF2-40B4-BE49-F238E27FC236}">
                <a16:creationId xmlns:a16="http://schemas.microsoft.com/office/drawing/2014/main" id="{BA429526-509A-BA63-D0A0-4C5EB74E032E}"/>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3F3F3F"/>
              </a:solidFill>
              <a:effectLst/>
              <a:uLnTx/>
              <a:uFillTx/>
              <a:latin typeface="等线" panose="020F0502020204030204"/>
              <a:cs typeface="+mn-cs"/>
            </a:endParaRPr>
          </a:p>
        </p:txBody>
      </p:sp>
      <p:sp>
        <p:nvSpPr>
          <p:cNvPr id="6" name="灯片编号占位符 5">
            <a:extLst>
              <a:ext uri="{FF2B5EF4-FFF2-40B4-BE49-F238E27FC236}">
                <a16:creationId xmlns:a16="http://schemas.microsoft.com/office/drawing/2014/main" id="{2E5C3050-DBF1-955F-2E01-8901398D3D0C}"/>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B9622A8-93FD-4EA1-8653-DA454985F69D}" type="slidenum">
              <a:rPr kumimoji="0" lang="zh-CN" altLang="en-US" sz="1800" b="0" i="0" u="none" strike="noStrike" kern="1200" cap="none" spc="0" normalizeH="0" baseline="0" noProof="0" smtClean="0">
                <a:ln>
                  <a:noFill/>
                </a:ln>
                <a:solidFill>
                  <a:srgbClr val="3F3F3F"/>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srgbClr val="3F3F3F"/>
              </a:solidFill>
              <a:effectLst/>
              <a:uLnTx/>
              <a:uFillTx/>
              <a:latin typeface="等线" panose="020F0502020204030204"/>
              <a:cs typeface="+mn-cs"/>
            </a:endParaRPr>
          </a:p>
        </p:txBody>
      </p:sp>
    </p:spTree>
    <p:extLst>
      <p:ext uri="{BB962C8B-B14F-4D97-AF65-F5344CB8AC3E}">
        <p14:creationId xmlns:p14="http://schemas.microsoft.com/office/powerpoint/2010/main" val="11946614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obj">
  <p:cSld name="14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10819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obj">
  <p:cSld name="13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86153496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obj">
  <p:cSld name="12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100085865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obj">
  <p:cSld name="11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195106076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obj">
  <p:cSld name="10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0807056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2_标题幻灯片">
    <p:spTree>
      <p:nvGrpSpPr>
        <p:cNvPr id="1" name=""/>
        <p:cNvGrpSpPr/>
        <p:nvPr/>
      </p:nvGrpSpPr>
      <p:grpSpPr>
        <a:xfrm>
          <a:off x="0" y="0"/>
          <a:ext cx="0" cy="0"/>
          <a:chOff x="0" y="0"/>
          <a:chExt cx="0" cy="0"/>
        </a:xfrm>
      </p:grpSpPr>
      <p:pic>
        <p:nvPicPr>
          <p:cNvPr id="12" name="图片 11">
            <a:extLst>
              <a:ext uri="{FF2B5EF4-FFF2-40B4-BE49-F238E27FC236}">
                <a16:creationId xmlns:a16="http://schemas.microsoft.com/office/drawing/2014/main" id="{B5A7301A-A133-D3F7-F81C-1CD53154F0D2}"/>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b="10074"/>
          <a:stretch/>
        </p:blipFill>
        <p:spPr>
          <a:xfrm>
            <a:off x="0" y="1197173"/>
            <a:ext cx="12192000" cy="5660827"/>
          </a:xfrm>
          <a:prstGeom prst="rect">
            <a:avLst/>
          </a:prstGeom>
        </p:spPr>
      </p:pic>
      <p:pic>
        <p:nvPicPr>
          <p:cNvPr id="10" name="图片 9">
            <a:extLst>
              <a:ext uri="{FF2B5EF4-FFF2-40B4-BE49-F238E27FC236}">
                <a16:creationId xmlns:a16="http://schemas.microsoft.com/office/drawing/2014/main" id="{98549F52-CB56-7342-EEF3-4AAC7C8DAE4F}"/>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095522" y="0"/>
            <a:ext cx="6096478" cy="2815771"/>
          </a:xfrm>
          <a:prstGeom prst="rect">
            <a:avLst/>
          </a:prstGeom>
        </p:spPr>
      </p:pic>
    </p:spTree>
    <p:extLst>
      <p:ext uri="{BB962C8B-B14F-4D97-AF65-F5344CB8AC3E}">
        <p14:creationId xmlns:p14="http://schemas.microsoft.com/office/powerpoint/2010/main" val="7478145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type="obj">
  <p:cSld name="9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7139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obj">
  <p:cSld name="8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0158254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obj">
  <p:cSld name="7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13308410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obj">
  <p:cSld name="6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19173234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obj">
  <p:cSld name="5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71248538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obj">
  <p:cSld name="4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9296050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obj">
  <p:cSld name="3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40863983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obj">
  <p:cSld name="2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162212266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2698" name="Google Shape;2698;p2"/>
          <p:cNvSpPr txBox="1">
            <a:spLocks noGrp="1"/>
          </p:cNvSpPr>
          <p:nvPr>
            <p:ph type="ctrTitle"/>
          </p:nvPr>
        </p:nvSpPr>
        <p:spPr>
          <a:xfrm>
            <a:off x="3050600" y="1771723"/>
            <a:ext cx="6090800" cy="19428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SzPts val="5200"/>
              <a:buNone/>
              <a:defRPr sz="69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2699" name="Google Shape;2699;p2"/>
          <p:cNvSpPr txBox="1">
            <a:spLocks noGrp="1"/>
          </p:cNvSpPr>
          <p:nvPr>
            <p:ph type="subTitle" idx="1"/>
          </p:nvPr>
        </p:nvSpPr>
        <p:spPr>
          <a:xfrm>
            <a:off x="2692600" y="3804333"/>
            <a:ext cx="6806800" cy="1274800"/>
          </a:xfrm>
          <a:prstGeom prst="rect">
            <a:avLst/>
          </a:prstGeom>
          <a:solidFill>
            <a:schemeClr val="accent4"/>
          </a:solidFill>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33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194878536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53913"/>
        <p:cNvGrpSpPr/>
        <p:nvPr/>
      </p:nvGrpSpPr>
      <p:grpSpPr>
        <a:xfrm>
          <a:off x="0" y="0"/>
          <a:ext cx="0" cy="0"/>
          <a:chOff x="0" y="0"/>
          <a:chExt cx="0" cy="0"/>
        </a:xfrm>
      </p:grpSpPr>
      <p:sp>
        <p:nvSpPr>
          <p:cNvPr id="56603" name="Google Shape;56603;p23"/>
          <p:cNvSpPr txBox="1">
            <a:spLocks noGrp="1"/>
          </p:cNvSpPr>
          <p:nvPr>
            <p:ph type="title" hasCustomPrompt="1"/>
          </p:nvPr>
        </p:nvSpPr>
        <p:spPr>
          <a:xfrm>
            <a:off x="4380967" y="720000"/>
            <a:ext cx="5145200" cy="1104400"/>
          </a:xfrm>
          <a:prstGeom prst="rect">
            <a:avLst/>
          </a:prstGeom>
          <a:solidFill>
            <a:schemeClr val="accent3"/>
          </a:solidFill>
        </p:spPr>
        <p:txBody>
          <a:bodyPr spcFirstLastPara="1" wrap="square" lIns="91425" tIns="91425" rIns="91425" bIns="91425" anchor="b" anchorCtr="0">
            <a:noAutofit/>
          </a:bodyPr>
          <a:lstStyle>
            <a:lvl1pPr lvl="0" rtl="0">
              <a:spcBef>
                <a:spcPts val="0"/>
              </a:spcBef>
              <a:spcAft>
                <a:spcPts val="0"/>
              </a:spcAft>
              <a:buSzPts val="6200"/>
              <a:buNone/>
              <a:defRPr sz="8000">
                <a:solidFill>
                  <a:schemeClr val="dk1"/>
                </a:solidFill>
              </a:defRPr>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56604" name="Google Shape;56604;p23"/>
          <p:cNvSpPr txBox="1">
            <a:spLocks noGrp="1"/>
          </p:cNvSpPr>
          <p:nvPr>
            <p:ph type="subTitle" idx="1"/>
          </p:nvPr>
        </p:nvSpPr>
        <p:spPr>
          <a:xfrm>
            <a:off x="4380967" y="1824403"/>
            <a:ext cx="5145200" cy="59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56605" name="Google Shape;56605;p23"/>
          <p:cNvSpPr txBox="1">
            <a:spLocks noGrp="1"/>
          </p:cNvSpPr>
          <p:nvPr>
            <p:ph type="title" idx="2" hasCustomPrompt="1"/>
          </p:nvPr>
        </p:nvSpPr>
        <p:spPr>
          <a:xfrm>
            <a:off x="4380967" y="2579991"/>
            <a:ext cx="5145200" cy="1104400"/>
          </a:xfrm>
          <a:prstGeom prst="rect">
            <a:avLst/>
          </a:prstGeom>
          <a:solidFill>
            <a:schemeClr val="accent3"/>
          </a:solidFill>
        </p:spPr>
        <p:txBody>
          <a:bodyPr spcFirstLastPara="1" wrap="square" lIns="91425" tIns="91425" rIns="91425" bIns="91425" anchor="b" anchorCtr="0">
            <a:noAutofit/>
          </a:bodyPr>
          <a:lstStyle>
            <a:lvl1pPr lvl="0" rtl="0">
              <a:spcBef>
                <a:spcPts val="0"/>
              </a:spcBef>
              <a:spcAft>
                <a:spcPts val="0"/>
              </a:spcAft>
              <a:buClr>
                <a:schemeClr val="dk1"/>
              </a:buClr>
              <a:buSzPts val="6200"/>
              <a:buNone/>
              <a:defRPr sz="8000">
                <a:solidFill>
                  <a:schemeClr val="dk1"/>
                </a:solidFill>
              </a:defRPr>
            </a:lvl1pPr>
            <a:lvl2pPr lvl="1" algn="ctr" rtl="0">
              <a:spcBef>
                <a:spcPts val="0"/>
              </a:spcBef>
              <a:spcAft>
                <a:spcPts val="0"/>
              </a:spcAft>
              <a:buClr>
                <a:schemeClr val="dk1"/>
              </a:buClr>
              <a:buSzPts val="6200"/>
              <a:buNone/>
              <a:defRPr sz="8266">
                <a:solidFill>
                  <a:schemeClr val="dk1"/>
                </a:solidFill>
              </a:defRPr>
            </a:lvl2pPr>
            <a:lvl3pPr lvl="2" algn="ctr" rtl="0">
              <a:spcBef>
                <a:spcPts val="0"/>
              </a:spcBef>
              <a:spcAft>
                <a:spcPts val="0"/>
              </a:spcAft>
              <a:buClr>
                <a:schemeClr val="dk1"/>
              </a:buClr>
              <a:buSzPts val="6200"/>
              <a:buNone/>
              <a:defRPr sz="8266">
                <a:solidFill>
                  <a:schemeClr val="dk1"/>
                </a:solidFill>
              </a:defRPr>
            </a:lvl3pPr>
            <a:lvl4pPr lvl="3" algn="ctr" rtl="0">
              <a:spcBef>
                <a:spcPts val="0"/>
              </a:spcBef>
              <a:spcAft>
                <a:spcPts val="0"/>
              </a:spcAft>
              <a:buClr>
                <a:schemeClr val="dk1"/>
              </a:buClr>
              <a:buSzPts val="6200"/>
              <a:buNone/>
              <a:defRPr sz="8266">
                <a:solidFill>
                  <a:schemeClr val="dk1"/>
                </a:solidFill>
              </a:defRPr>
            </a:lvl4pPr>
            <a:lvl5pPr lvl="4" algn="ctr" rtl="0">
              <a:spcBef>
                <a:spcPts val="0"/>
              </a:spcBef>
              <a:spcAft>
                <a:spcPts val="0"/>
              </a:spcAft>
              <a:buClr>
                <a:schemeClr val="dk1"/>
              </a:buClr>
              <a:buSzPts val="6200"/>
              <a:buNone/>
              <a:defRPr sz="8266">
                <a:solidFill>
                  <a:schemeClr val="dk1"/>
                </a:solidFill>
              </a:defRPr>
            </a:lvl5pPr>
            <a:lvl6pPr lvl="5" algn="ctr" rtl="0">
              <a:spcBef>
                <a:spcPts val="0"/>
              </a:spcBef>
              <a:spcAft>
                <a:spcPts val="0"/>
              </a:spcAft>
              <a:buClr>
                <a:schemeClr val="dk1"/>
              </a:buClr>
              <a:buSzPts val="6200"/>
              <a:buNone/>
              <a:defRPr sz="8266">
                <a:solidFill>
                  <a:schemeClr val="dk1"/>
                </a:solidFill>
              </a:defRPr>
            </a:lvl6pPr>
            <a:lvl7pPr lvl="6" algn="ctr" rtl="0">
              <a:spcBef>
                <a:spcPts val="0"/>
              </a:spcBef>
              <a:spcAft>
                <a:spcPts val="0"/>
              </a:spcAft>
              <a:buClr>
                <a:schemeClr val="dk1"/>
              </a:buClr>
              <a:buSzPts val="6200"/>
              <a:buNone/>
              <a:defRPr sz="8266">
                <a:solidFill>
                  <a:schemeClr val="dk1"/>
                </a:solidFill>
              </a:defRPr>
            </a:lvl7pPr>
            <a:lvl8pPr lvl="7" algn="ctr" rtl="0">
              <a:spcBef>
                <a:spcPts val="0"/>
              </a:spcBef>
              <a:spcAft>
                <a:spcPts val="0"/>
              </a:spcAft>
              <a:buClr>
                <a:schemeClr val="dk1"/>
              </a:buClr>
              <a:buSzPts val="6200"/>
              <a:buNone/>
              <a:defRPr sz="8266">
                <a:solidFill>
                  <a:schemeClr val="dk1"/>
                </a:solidFill>
              </a:defRPr>
            </a:lvl8pPr>
            <a:lvl9pPr lvl="8" algn="ctr" rtl="0">
              <a:spcBef>
                <a:spcPts val="0"/>
              </a:spcBef>
              <a:spcAft>
                <a:spcPts val="0"/>
              </a:spcAft>
              <a:buClr>
                <a:schemeClr val="dk1"/>
              </a:buClr>
              <a:buSzPts val="6200"/>
              <a:buNone/>
              <a:defRPr sz="8266">
                <a:solidFill>
                  <a:schemeClr val="dk1"/>
                </a:solidFill>
              </a:defRPr>
            </a:lvl9pPr>
          </a:lstStyle>
          <a:p>
            <a:r>
              <a:t>xx%</a:t>
            </a:r>
          </a:p>
        </p:txBody>
      </p:sp>
      <p:sp>
        <p:nvSpPr>
          <p:cNvPr id="56606" name="Google Shape;56606;p23"/>
          <p:cNvSpPr txBox="1">
            <a:spLocks noGrp="1"/>
          </p:cNvSpPr>
          <p:nvPr>
            <p:ph type="subTitle" idx="3"/>
          </p:nvPr>
        </p:nvSpPr>
        <p:spPr>
          <a:xfrm>
            <a:off x="4380967" y="3684393"/>
            <a:ext cx="5145200" cy="59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56607" name="Google Shape;56607;p23"/>
          <p:cNvSpPr txBox="1">
            <a:spLocks noGrp="1"/>
          </p:cNvSpPr>
          <p:nvPr>
            <p:ph type="title" idx="4" hasCustomPrompt="1"/>
          </p:nvPr>
        </p:nvSpPr>
        <p:spPr>
          <a:xfrm>
            <a:off x="4380967" y="4439997"/>
            <a:ext cx="5145200" cy="1104400"/>
          </a:xfrm>
          <a:prstGeom prst="rect">
            <a:avLst/>
          </a:prstGeom>
          <a:solidFill>
            <a:schemeClr val="accent3"/>
          </a:solidFill>
        </p:spPr>
        <p:txBody>
          <a:bodyPr spcFirstLastPara="1" wrap="square" lIns="91425" tIns="91425" rIns="91425" bIns="91425" anchor="b" anchorCtr="0">
            <a:noAutofit/>
          </a:bodyPr>
          <a:lstStyle>
            <a:lvl1pPr lvl="0" rtl="0">
              <a:spcBef>
                <a:spcPts val="0"/>
              </a:spcBef>
              <a:spcAft>
                <a:spcPts val="0"/>
              </a:spcAft>
              <a:buClr>
                <a:schemeClr val="dk1"/>
              </a:buClr>
              <a:buSzPts val="6200"/>
              <a:buNone/>
              <a:defRPr sz="8000">
                <a:solidFill>
                  <a:schemeClr val="dk1"/>
                </a:solidFill>
              </a:defRPr>
            </a:lvl1pPr>
            <a:lvl2pPr lvl="1" algn="ctr" rtl="0">
              <a:spcBef>
                <a:spcPts val="0"/>
              </a:spcBef>
              <a:spcAft>
                <a:spcPts val="0"/>
              </a:spcAft>
              <a:buClr>
                <a:schemeClr val="dk1"/>
              </a:buClr>
              <a:buSzPts val="6200"/>
              <a:buNone/>
              <a:defRPr sz="8266">
                <a:solidFill>
                  <a:schemeClr val="dk1"/>
                </a:solidFill>
              </a:defRPr>
            </a:lvl2pPr>
            <a:lvl3pPr lvl="2" algn="ctr" rtl="0">
              <a:spcBef>
                <a:spcPts val="0"/>
              </a:spcBef>
              <a:spcAft>
                <a:spcPts val="0"/>
              </a:spcAft>
              <a:buClr>
                <a:schemeClr val="dk1"/>
              </a:buClr>
              <a:buSzPts val="6200"/>
              <a:buNone/>
              <a:defRPr sz="8266">
                <a:solidFill>
                  <a:schemeClr val="dk1"/>
                </a:solidFill>
              </a:defRPr>
            </a:lvl3pPr>
            <a:lvl4pPr lvl="3" algn="ctr" rtl="0">
              <a:spcBef>
                <a:spcPts val="0"/>
              </a:spcBef>
              <a:spcAft>
                <a:spcPts val="0"/>
              </a:spcAft>
              <a:buClr>
                <a:schemeClr val="dk1"/>
              </a:buClr>
              <a:buSzPts val="6200"/>
              <a:buNone/>
              <a:defRPr sz="8266">
                <a:solidFill>
                  <a:schemeClr val="dk1"/>
                </a:solidFill>
              </a:defRPr>
            </a:lvl4pPr>
            <a:lvl5pPr lvl="4" algn="ctr" rtl="0">
              <a:spcBef>
                <a:spcPts val="0"/>
              </a:spcBef>
              <a:spcAft>
                <a:spcPts val="0"/>
              </a:spcAft>
              <a:buClr>
                <a:schemeClr val="dk1"/>
              </a:buClr>
              <a:buSzPts val="6200"/>
              <a:buNone/>
              <a:defRPr sz="8266">
                <a:solidFill>
                  <a:schemeClr val="dk1"/>
                </a:solidFill>
              </a:defRPr>
            </a:lvl5pPr>
            <a:lvl6pPr lvl="5" algn="ctr" rtl="0">
              <a:spcBef>
                <a:spcPts val="0"/>
              </a:spcBef>
              <a:spcAft>
                <a:spcPts val="0"/>
              </a:spcAft>
              <a:buClr>
                <a:schemeClr val="dk1"/>
              </a:buClr>
              <a:buSzPts val="6200"/>
              <a:buNone/>
              <a:defRPr sz="8266">
                <a:solidFill>
                  <a:schemeClr val="dk1"/>
                </a:solidFill>
              </a:defRPr>
            </a:lvl6pPr>
            <a:lvl7pPr lvl="6" algn="ctr" rtl="0">
              <a:spcBef>
                <a:spcPts val="0"/>
              </a:spcBef>
              <a:spcAft>
                <a:spcPts val="0"/>
              </a:spcAft>
              <a:buClr>
                <a:schemeClr val="dk1"/>
              </a:buClr>
              <a:buSzPts val="6200"/>
              <a:buNone/>
              <a:defRPr sz="8266">
                <a:solidFill>
                  <a:schemeClr val="dk1"/>
                </a:solidFill>
              </a:defRPr>
            </a:lvl7pPr>
            <a:lvl8pPr lvl="7" algn="ctr" rtl="0">
              <a:spcBef>
                <a:spcPts val="0"/>
              </a:spcBef>
              <a:spcAft>
                <a:spcPts val="0"/>
              </a:spcAft>
              <a:buClr>
                <a:schemeClr val="dk1"/>
              </a:buClr>
              <a:buSzPts val="6200"/>
              <a:buNone/>
              <a:defRPr sz="8266">
                <a:solidFill>
                  <a:schemeClr val="dk1"/>
                </a:solidFill>
              </a:defRPr>
            </a:lvl8pPr>
            <a:lvl9pPr lvl="8" algn="ctr" rtl="0">
              <a:spcBef>
                <a:spcPts val="0"/>
              </a:spcBef>
              <a:spcAft>
                <a:spcPts val="0"/>
              </a:spcAft>
              <a:buClr>
                <a:schemeClr val="dk1"/>
              </a:buClr>
              <a:buSzPts val="6200"/>
              <a:buNone/>
              <a:defRPr sz="8266">
                <a:solidFill>
                  <a:schemeClr val="dk1"/>
                </a:solidFill>
              </a:defRPr>
            </a:lvl9pPr>
          </a:lstStyle>
          <a:p>
            <a:r>
              <a:t>xx%</a:t>
            </a:r>
          </a:p>
        </p:txBody>
      </p:sp>
      <p:sp>
        <p:nvSpPr>
          <p:cNvPr id="56608" name="Google Shape;56608;p23"/>
          <p:cNvSpPr txBox="1">
            <a:spLocks noGrp="1"/>
          </p:cNvSpPr>
          <p:nvPr>
            <p:ph type="subTitle" idx="5"/>
          </p:nvPr>
        </p:nvSpPr>
        <p:spPr>
          <a:xfrm>
            <a:off x="4380967" y="5544400"/>
            <a:ext cx="5145200" cy="59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164466210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1_标题幻灯片">
    <p:spTree>
      <p:nvGrpSpPr>
        <p:cNvPr id="1" name=""/>
        <p:cNvGrpSpPr/>
        <p:nvPr/>
      </p:nvGrpSpPr>
      <p:grpSpPr>
        <a:xfrm>
          <a:off x="0" y="0"/>
          <a:ext cx="0" cy="0"/>
          <a:chOff x="0" y="0"/>
          <a:chExt cx="0" cy="0"/>
        </a:xfrm>
      </p:grpSpPr>
      <p:pic>
        <p:nvPicPr>
          <p:cNvPr id="12" name="图片 11">
            <a:extLst>
              <a:ext uri="{FF2B5EF4-FFF2-40B4-BE49-F238E27FC236}">
                <a16:creationId xmlns:a16="http://schemas.microsoft.com/office/drawing/2014/main" id="{B5A7301A-A133-D3F7-F81C-1CD53154F0D2}"/>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b="10074"/>
          <a:stretch/>
        </p:blipFill>
        <p:spPr>
          <a:xfrm>
            <a:off x="0" y="1197173"/>
            <a:ext cx="12192000" cy="5660827"/>
          </a:xfrm>
          <a:prstGeom prst="rect">
            <a:avLst/>
          </a:prstGeom>
        </p:spPr>
      </p:pic>
      <p:pic>
        <p:nvPicPr>
          <p:cNvPr id="10" name="图片 9">
            <a:extLst>
              <a:ext uri="{FF2B5EF4-FFF2-40B4-BE49-F238E27FC236}">
                <a16:creationId xmlns:a16="http://schemas.microsoft.com/office/drawing/2014/main" id="{98549F52-CB56-7342-EEF3-4AAC7C8DAE4F}"/>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095522" y="0"/>
            <a:ext cx="6096478" cy="2815771"/>
          </a:xfrm>
          <a:prstGeom prst="rect">
            <a:avLst/>
          </a:prstGeom>
        </p:spPr>
      </p:pic>
    </p:spTree>
    <p:extLst>
      <p:ext uri="{BB962C8B-B14F-4D97-AF65-F5344CB8AC3E}">
        <p14:creationId xmlns:p14="http://schemas.microsoft.com/office/powerpoint/2010/main" val="27674682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body" userDrawn="1">
  <p:cSld name="Title and body">
    <p:spTree>
      <p:nvGrpSpPr>
        <p:cNvPr id="1" name="Shape 5393"/>
        <p:cNvGrpSpPr/>
        <p:nvPr/>
      </p:nvGrpSpPr>
      <p:grpSpPr>
        <a:xfrm>
          <a:off x="0" y="0"/>
          <a:ext cx="0" cy="0"/>
          <a:chOff x="0" y="0"/>
          <a:chExt cx="0" cy="0"/>
        </a:xfrm>
      </p:grpSpPr>
      <p:grpSp>
        <p:nvGrpSpPr>
          <p:cNvPr id="5394" name="Google Shape;5394;p4"/>
          <p:cNvGrpSpPr/>
          <p:nvPr/>
        </p:nvGrpSpPr>
        <p:grpSpPr>
          <a:xfrm>
            <a:off x="0" y="0"/>
            <a:ext cx="12192000" cy="6858000"/>
            <a:chOff x="0" y="0"/>
            <a:chExt cx="9144000" cy="5143500"/>
          </a:xfrm>
        </p:grpSpPr>
        <p:sp>
          <p:nvSpPr>
            <p:cNvPr id="5395" name="Google Shape;5395;p4"/>
            <p:cNvSpPr/>
            <p:nvPr/>
          </p:nvSpPr>
          <p:spPr>
            <a:xfrm>
              <a:off x="8724086" y="797635"/>
              <a:ext cx="13777" cy="6715"/>
            </a:xfrm>
            <a:custGeom>
              <a:avLst/>
              <a:gdLst/>
              <a:ahLst/>
              <a:cxnLst/>
              <a:rect l="l" t="t" r="r" b="b"/>
              <a:pathLst>
                <a:path w="386" h="223" extrusionOk="0">
                  <a:moveTo>
                    <a:pt x="386" y="110"/>
                  </a:moveTo>
                  <a:cubicBezTo>
                    <a:pt x="344" y="1"/>
                    <a:pt x="173" y="54"/>
                    <a:pt x="1" y="110"/>
                  </a:cubicBezTo>
                  <a:cubicBezTo>
                    <a:pt x="2" y="199"/>
                    <a:pt x="338"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96" name="Google Shape;5396;p4"/>
            <p:cNvSpPr/>
            <p:nvPr/>
          </p:nvSpPr>
          <p:spPr>
            <a:xfrm>
              <a:off x="8121679" y="800164"/>
              <a:ext cx="14063" cy="4215"/>
            </a:xfrm>
            <a:custGeom>
              <a:avLst/>
              <a:gdLst/>
              <a:ahLst/>
              <a:cxnLst/>
              <a:rect l="l" t="t" r="r" b="b"/>
              <a:pathLst>
                <a:path w="394" h="140" extrusionOk="0">
                  <a:moveTo>
                    <a:pt x="100" y="115"/>
                  </a:moveTo>
                  <a:cubicBezTo>
                    <a:pt x="154" y="140"/>
                    <a:pt x="394" y="72"/>
                    <a:pt x="292" y="24"/>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97" name="Google Shape;5397;p4"/>
            <p:cNvSpPr/>
            <p:nvPr/>
          </p:nvSpPr>
          <p:spPr>
            <a:xfrm>
              <a:off x="3299282" y="798207"/>
              <a:ext cx="21630" cy="6353"/>
            </a:xfrm>
            <a:custGeom>
              <a:avLst/>
              <a:gdLst/>
              <a:ahLst/>
              <a:cxnLst/>
              <a:rect l="l" t="t" r="r" b="b"/>
              <a:pathLst>
                <a:path w="606" h="211" extrusionOk="0">
                  <a:moveTo>
                    <a:pt x="606" y="0"/>
                  </a:moveTo>
                  <a:lnTo>
                    <a:pt x="26" y="0"/>
                  </a:lnTo>
                  <a:cubicBezTo>
                    <a:pt x="0" y="161"/>
                    <a:pt x="219" y="210"/>
                    <a:pt x="606"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98" name="Google Shape;5398;p4"/>
            <p:cNvSpPr/>
            <p:nvPr/>
          </p:nvSpPr>
          <p:spPr>
            <a:xfrm>
              <a:off x="168430" y="798026"/>
              <a:ext cx="23950" cy="5962"/>
            </a:xfrm>
            <a:custGeom>
              <a:avLst/>
              <a:gdLst/>
              <a:ahLst/>
              <a:cxnLst/>
              <a:rect l="l" t="t" r="r" b="b"/>
              <a:pathLst>
                <a:path w="671" h="198" extrusionOk="0">
                  <a:moveTo>
                    <a:pt x="580" y="6"/>
                  </a:moveTo>
                  <a:cubicBezTo>
                    <a:pt x="247" y="1"/>
                    <a:pt x="84" y="74"/>
                    <a:pt x="0" y="186"/>
                  </a:cubicBezTo>
                  <a:cubicBezTo>
                    <a:pt x="302" y="178"/>
                    <a:pt x="670" y="198"/>
                    <a:pt x="580"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99" name="Google Shape;5399;p4"/>
            <p:cNvSpPr/>
            <p:nvPr/>
          </p:nvSpPr>
          <p:spPr>
            <a:xfrm>
              <a:off x="2725286" y="797394"/>
              <a:ext cx="14134" cy="4276"/>
            </a:xfrm>
            <a:custGeom>
              <a:avLst/>
              <a:gdLst/>
              <a:ahLst/>
              <a:cxnLst/>
              <a:rect l="l" t="t" r="r" b="b"/>
              <a:pathLst>
                <a:path w="396" h="142" extrusionOk="0">
                  <a:moveTo>
                    <a:pt x="293" y="27"/>
                  </a:moveTo>
                  <a:cubicBezTo>
                    <a:pt x="242" y="1"/>
                    <a:pt x="0" y="69"/>
                    <a:pt x="103" y="116"/>
                  </a:cubicBezTo>
                  <a:cubicBezTo>
                    <a:pt x="156" y="142"/>
                    <a:pt x="396"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00" name="Google Shape;5400;p4"/>
            <p:cNvSpPr/>
            <p:nvPr/>
          </p:nvSpPr>
          <p:spPr>
            <a:xfrm>
              <a:off x="6944704" y="794654"/>
              <a:ext cx="14134" cy="4276"/>
            </a:xfrm>
            <a:custGeom>
              <a:avLst/>
              <a:gdLst/>
              <a:ahLst/>
              <a:cxnLst/>
              <a:rect l="l" t="t" r="r" b="b"/>
              <a:pathLst>
                <a:path w="396" h="142" extrusionOk="0">
                  <a:moveTo>
                    <a:pt x="99" y="118"/>
                  </a:moveTo>
                  <a:cubicBezTo>
                    <a:pt x="155" y="142"/>
                    <a:pt x="396" y="74"/>
                    <a:pt x="293" y="24"/>
                  </a:cubicBezTo>
                  <a:cubicBezTo>
                    <a:pt x="239" y="1"/>
                    <a:pt x="0"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01" name="Google Shape;5401;p4"/>
            <p:cNvSpPr/>
            <p:nvPr/>
          </p:nvSpPr>
          <p:spPr>
            <a:xfrm>
              <a:off x="5251376" y="794684"/>
              <a:ext cx="14099" cy="4246"/>
            </a:xfrm>
            <a:custGeom>
              <a:avLst/>
              <a:gdLst/>
              <a:ahLst/>
              <a:cxnLst/>
              <a:rect l="l" t="t" r="r" b="b"/>
              <a:pathLst>
                <a:path w="395" h="141" extrusionOk="0">
                  <a:moveTo>
                    <a:pt x="294" y="26"/>
                  </a:moveTo>
                  <a:cubicBezTo>
                    <a:pt x="241" y="1"/>
                    <a:pt x="1" y="69"/>
                    <a:pt x="102" y="118"/>
                  </a:cubicBezTo>
                  <a:cubicBezTo>
                    <a:pt x="155" y="141"/>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02" name="Google Shape;5402;p4"/>
            <p:cNvSpPr/>
            <p:nvPr/>
          </p:nvSpPr>
          <p:spPr>
            <a:xfrm>
              <a:off x="1882281" y="781768"/>
              <a:ext cx="39797" cy="13700"/>
            </a:xfrm>
            <a:custGeom>
              <a:avLst/>
              <a:gdLst/>
              <a:ahLst/>
              <a:cxnLst/>
              <a:rect l="l" t="t" r="r" b="b"/>
              <a:pathLst>
                <a:path w="1115" h="455" extrusionOk="0">
                  <a:moveTo>
                    <a:pt x="579" y="0"/>
                  </a:moveTo>
                  <a:cubicBezTo>
                    <a:pt x="405" y="161"/>
                    <a:pt x="112" y="265"/>
                    <a:pt x="1" y="455"/>
                  </a:cubicBezTo>
                  <a:cubicBezTo>
                    <a:pt x="388" y="448"/>
                    <a:pt x="1114" y="141"/>
                    <a:pt x="5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03" name="Google Shape;5403;p4"/>
            <p:cNvSpPr/>
            <p:nvPr/>
          </p:nvSpPr>
          <p:spPr>
            <a:xfrm>
              <a:off x="1720382" y="791945"/>
              <a:ext cx="14170" cy="4306"/>
            </a:xfrm>
            <a:custGeom>
              <a:avLst/>
              <a:gdLst/>
              <a:ahLst/>
              <a:cxnLst/>
              <a:rect l="l" t="t" r="r" b="b"/>
              <a:pathLst>
                <a:path w="397" h="143" extrusionOk="0">
                  <a:moveTo>
                    <a:pt x="101" y="117"/>
                  </a:moveTo>
                  <a:cubicBezTo>
                    <a:pt x="155" y="143"/>
                    <a:pt x="396" y="74"/>
                    <a:pt x="292" y="27"/>
                  </a:cubicBezTo>
                  <a:cubicBezTo>
                    <a:pt x="241" y="0"/>
                    <a:pt x="1" y="68"/>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04" name="Google Shape;5404;p4"/>
            <p:cNvSpPr/>
            <p:nvPr/>
          </p:nvSpPr>
          <p:spPr>
            <a:xfrm>
              <a:off x="1142210" y="789205"/>
              <a:ext cx="14134" cy="4215"/>
            </a:xfrm>
            <a:custGeom>
              <a:avLst/>
              <a:gdLst/>
              <a:ahLst/>
              <a:cxnLst/>
              <a:rect l="l" t="t" r="r" b="b"/>
              <a:pathLst>
                <a:path w="396" h="140" extrusionOk="0">
                  <a:moveTo>
                    <a:pt x="102" y="116"/>
                  </a:moveTo>
                  <a:cubicBezTo>
                    <a:pt x="153" y="140"/>
                    <a:pt x="396" y="72"/>
                    <a:pt x="291" y="26"/>
                  </a:cubicBezTo>
                  <a:cubicBezTo>
                    <a:pt x="240" y="0"/>
                    <a:pt x="0" y="71"/>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05" name="Google Shape;5405;p4"/>
            <p:cNvSpPr/>
            <p:nvPr/>
          </p:nvSpPr>
          <p:spPr>
            <a:xfrm>
              <a:off x="2787390" y="786495"/>
              <a:ext cx="13884" cy="4246"/>
            </a:xfrm>
            <a:custGeom>
              <a:avLst/>
              <a:gdLst/>
              <a:ahLst/>
              <a:cxnLst/>
              <a:rect l="l" t="t" r="r" b="b"/>
              <a:pathLst>
                <a:path w="389" h="141" extrusionOk="0">
                  <a:moveTo>
                    <a:pt x="98" y="116"/>
                  </a:moveTo>
                  <a:cubicBezTo>
                    <a:pt x="150" y="141"/>
                    <a:pt x="388" y="72"/>
                    <a:pt x="291" y="25"/>
                  </a:cubicBezTo>
                  <a:cubicBezTo>
                    <a:pt x="237"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06" name="Google Shape;5406;p4"/>
            <p:cNvSpPr/>
            <p:nvPr/>
          </p:nvSpPr>
          <p:spPr>
            <a:xfrm>
              <a:off x="2921663" y="78176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07" name="Google Shape;5407;p4"/>
            <p:cNvSpPr/>
            <p:nvPr/>
          </p:nvSpPr>
          <p:spPr>
            <a:xfrm>
              <a:off x="6610914" y="778667"/>
              <a:ext cx="6996" cy="6233"/>
            </a:xfrm>
            <a:custGeom>
              <a:avLst/>
              <a:gdLst/>
              <a:ahLst/>
              <a:cxnLst/>
              <a:rect l="l" t="t" r="r" b="b"/>
              <a:pathLst>
                <a:path w="196" h="207" extrusionOk="0">
                  <a:moveTo>
                    <a:pt x="195" y="103"/>
                  </a:moveTo>
                  <a:cubicBezTo>
                    <a:pt x="195" y="52"/>
                    <a:pt x="39" y="0"/>
                    <a:pt x="3" y="103"/>
                  </a:cubicBezTo>
                  <a:cubicBezTo>
                    <a:pt x="1" y="154"/>
                    <a:pt x="160" y="207"/>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08" name="Google Shape;5408;p4"/>
            <p:cNvSpPr/>
            <p:nvPr/>
          </p:nvSpPr>
          <p:spPr>
            <a:xfrm>
              <a:off x="4277596" y="778667"/>
              <a:ext cx="6889" cy="6233"/>
            </a:xfrm>
            <a:custGeom>
              <a:avLst/>
              <a:gdLst/>
              <a:ahLst/>
              <a:cxnLst/>
              <a:rect l="l" t="t" r="r" b="b"/>
              <a:pathLst>
                <a:path w="193" h="207" extrusionOk="0">
                  <a:moveTo>
                    <a:pt x="193" y="103"/>
                  </a:moveTo>
                  <a:cubicBezTo>
                    <a:pt x="193" y="52"/>
                    <a:pt x="39" y="0"/>
                    <a:pt x="1" y="103"/>
                  </a:cubicBezTo>
                  <a:cubicBezTo>
                    <a:pt x="1"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09" name="Google Shape;5409;p4"/>
            <p:cNvSpPr/>
            <p:nvPr/>
          </p:nvSpPr>
          <p:spPr>
            <a:xfrm>
              <a:off x="591664" y="780985"/>
              <a:ext cx="13991" cy="4306"/>
            </a:xfrm>
            <a:custGeom>
              <a:avLst/>
              <a:gdLst/>
              <a:ahLst/>
              <a:cxnLst/>
              <a:rect l="l" t="t" r="r" b="b"/>
              <a:pathLst>
                <a:path w="392" h="143" extrusionOk="0">
                  <a:moveTo>
                    <a:pt x="293" y="26"/>
                  </a:moveTo>
                  <a:cubicBezTo>
                    <a:pt x="238" y="0"/>
                    <a:pt x="0" y="69"/>
                    <a:pt x="99"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10" name="Google Shape;5410;p4"/>
            <p:cNvSpPr/>
            <p:nvPr/>
          </p:nvSpPr>
          <p:spPr>
            <a:xfrm>
              <a:off x="5530380" y="773548"/>
              <a:ext cx="20666" cy="8250"/>
            </a:xfrm>
            <a:custGeom>
              <a:avLst/>
              <a:gdLst/>
              <a:ahLst/>
              <a:cxnLst/>
              <a:rect l="l" t="t" r="r" b="b"/>
              <a:pathLst>
                <a:path w="579" h="274" extrusionOk="0">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11" name="Google Shape;5411;p4"/>
            <p:cNvSpPr/>
            <p:nvPr/>
          </p:nvSpPr>
          <p:spPr>
            <a:xfrm>
              <a:off x="4899633" y="773127"/>
              <a:ext cx="33480" cy="15868"/>
            </a:xfrm>
            <a:custGeom>
              <a:avLst/>
              <a:gdLst/>
              <a:ahLst/>
              <a:cxnLst/>
              <a:rect l="l" t="t" r="r" b="b"/>
              <a:pathLst>
                <a:path w="938" h="527" extrusionOk="0">
                  <a:moveTo>
                    <a:pt x="893" y="196"/>
                  </a:moveTo>
                  <a:cubicBezTo>
                    <a:pt x="938" y="141"/>
                    <a:pt x="601" y="0"/>
                    <a:pt x="509" y="15"/>
                  </a:cubicBezTo>
                  <a:cubicBezTo>
                    <a:pt x="0" y="89"/>
                    <a:pt x="632" y="526"/>
                    <a:pt x="893"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12" name="Google Shape;5412;p4"/>
            <p:cNvSpPr/>
            <p:nvPr/>
          </p:nvSpPr>
          <p:spPr>
            <a:xfrm>
              <a:off x="471275" y="764787"/>
              <a:ext cx="40333" cy="14664"/>
            </a:xfrm>
            <a:custGeom>
              <a:avLst/>
              <a:gdLst/>
              <a:ahLst/>
              <a:cxnLst/>
              <a:rect l="l" t="t" r="r" b="b"/>
              <a:pathLst>
                <a:path w="1130" h="487" extrusionOk="0">
                  <a:moveTo>
                    <a:pt x="770" y="383"/>
                  </a:moveTo>
                  <a:cubicBezTo>
                    <a:pt x="1129" y="80"/>
                    <a:pt x="78" y="0"/>
                    <a:pt x="0" y="200"/>
                  </a:cubicBezTo>
                  <a:cubicBezTo>
                    <a:pt x="302" y="239"/>
                    <a:pt x="165" y="486"/>
                    <a:pt x="770"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13" name="Google Shape;5413;p4"/>
            <p:cNvSpPr/>
            <p:nvPr/>
          </p:nvSpPr>
          <p:spPr>
            <a:xfrm>
              <a:off x="877448" y="754399"/>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14" name="Google Shape;5414;p4"/>
            <p:cNvSpPr/>
            <p:nvPr/>
          </p:nvSpPr>
          <p:spPr>
            <a:xfrm>
              <a:off x="1244325" y="751689"/>
              <a:ext cx="72027" cy="13941"/>
            </a:xfrm>
            <a:custGeom>
              <a:avLst/>
              <a:gdLst/>
              <a:ahLst/>
              <a:cxnLst/>
              <a:rect l="l" t="t" r="r" b="b"/>
              <a:pathLst>
                <a:path w="2018" h="463" extrusionOk="0">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15" name="Google Shape;5415;p4"/>
            <p:cNvSpPr/>
            <p:nvPr/>
          </p:nvSpPr>
          <p:spPr>
            <a:xfrm>
              <a:off x="6745044" y="759126"/>
              <a:ext cx="14027" cy="4246"/>
            </a:xfrm>
            <a:custGeom>
              <a:avLst/>
              <a:gdLst/>
              <a:ahLst/>
              <a:cxnLst/>
              <a:rect l="l" t="t" r="r" b="b"/>
              <a:pathLst>
                <a:path w="393" h="141" extrusionOk="0">
                  <a:moveTo>
                    <a:pt x="99" y="117"/>
                  </a:moveTo>
                  <a:cubicBezTo>
                    <a:pt x="155" y="140"/>
                    <a:pt x="392" y="72"/>
                    <a:pt x="292" y="27"/>
                  </a:cubicBezTo>
                  <a:cubicBezTo>
                    <a:pt x="242"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16" name="Google Shape;5416;p4"/>
            <p:cNvSpPr/>
            <p:nvPr/>
          </p:nvSpPr>
          <p:spPr>
            <a:xfrm>
              <a:off x="6665987" y="754399"/>
              <a:ext cx="13884" cy="5540"/>
            </a:xfrm>
            <a:custGeom>
              <a:avLst/>
              <a:gdLst/>
              <a:ahLst/>
              <a:cxnLst/>
              <a:rect l="l" t="t" r="r" b="b"/>
              <a:pathLst>
                <a:path w="389" h="184" extrusionOk="0">
                  <a:moveTo>
                    <a:pt x="1" y="184"/>
                  </a:moveTo>
                  <a:lnTo>
                    <a:pt x="388" y="184"/>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17" name="Google Shape;5417;p4"/>
            <p:cNvSpPr/>
            <p:nvPr/>
          </p:nvSpPr>
          <p:spPr>
            <a:xfrm>
              <a:off x="5289353" y="753857"/>
              <a:ext cx="13813" cy="6745"/>
            </a:xfrm>
            <a:custGeom>
              <a:avLst/>
              <a:gdLst/>
              <a:ahLst/>
              <a:cxnLst/>
              <a:rect l="l" t="t" r="r" b="b"/>
              <a:pathLst>
                <a:path w="387" h="224" extrusionOk="0">
                  <a:moveTo>
                    <a:pt x="387" y="110"/>
                  </a:moveTo>
                  <a:cubicBezTo>
                    <a:pt x="346" y="1"/>
                    <a:pt x="174" y="54"/>
                    <a:pt x="1" y="110"/>
                  </a:cubicBezTo>
                  <a:cubicBezTo>
                    <a:pt x="6" y="202"/>
                    <a:pt x="341"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18" name="Google Shape;5418;p4"/>
            <p:cNvSpPr/>
            <p:nvPr/>
          </p:nvSpPr>
          <p:spPr>
            <a:xfrm>
              <a:off x="8061217" y="743470"/>
              <a:ext cx="44687" cy="16470"/>
            </a:xfrm>
            <a:custGeom>
              <a:avLst/>
              <a:gdLst/>
              <a:ahLst/>
              <a:cxnLst/>
              <a:rect l="l" t="t" r="r" b="b"/>
              <a:pathLst>
                <a:path w="1252" h="547" extrusionOk="0">
                  <a:moveTo>
                    <a:pt x="638" y="1"/>
                  </a:moveTo>
                  <a:cubicBezTo>
                    <a:pt x="615" y="173"/>
                    <a:pt x="1" y="65"/>
                    <a:pt x="59" y="274"/>
                  </a:cubicBezTo>
                  <a:cubicBezTo>
                    <a:pt x="396" y="547"/>
                    <a:pt x="1251" y="143"/>
                    <a:pt x="6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19" name="Google Shape;5419;p4"/>
            <p:cNvSpPr/>
            <p:nvPr/>
          </p:nvSpPr>
          <p:spPr>
            <a:xfrm>
              <a:off x="6738263" y="750907"/>
              <a:ext cx="13956" cy="4306"/>
            </a:xfrm>
            <a:custGeom>
              <a:avLst/>
              <a:gdLst/>
              <a:ahLst/>
              <a:cxnLst/>
              <a:rect l="l" t="t" r="r" b="b"/>
              <a:pathLst>
                <a:path w="391" h="143" extrusionOk="0">
                  <a:moveTo>
                    <a:pt x="289" y="27"/>
                  </a:moveTo>
                  <a:cubicBezTo>
                    <a:pt x="238" y="1"/>
                    <a:pt x="0" y="70"/>
                    <a:pt x="99" y="117"/>
                  </a:cubicBezTo>
                  <a:cubicBezTo>
                    <a:pt x="150"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20" name="Google Shape;5420;p4"/>
            <p:cNvSpPr/>
            <p:nvPr/>
          </p:nvSpPr>
          <p:spPr>
            <a:xfrm>
              <a:off x="9130223" y="74624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21" name="Google Shape;5421;p4"/>
            <p:cNvSpPr/>
            <p:nvPr/>
          </p:nvSpPr>
          <p:spPr>
            <a:xfrm>
              <a:off x="5896614" y="736364"/>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22" name="Google Shape;5422;p4"/>
            <p:cNvSpPr/>
            <p:nvPr/>
          </p:nvSpPr>
          <p:spPr>
            <a:xfrm>
              <a:off x="5464814" y="745457"/>
              <a:ext cx="14134" cy="4306"/>
            </a:xfrm>
            <a:custGeom>
              <a:avLst/>
              <a:gdLst/>
              <a:ahLst/>
              <a:cxnLst/>
              <a:rect l="l" t="t" r="r" b="b"/>
              <a:pathLst>
                <a:path w="396" h="143" extrusionOk="0">
                  <a:moveTo>
                    <a:pt x="293" y="26"/>
                  </a:moveTo>
                  <a:cubicBezTo>
                    <a:pt x="239" y="0"/>
                    <a:pt x="0" y="71"/>
                    <a:pt x="101" y="116"/>
                  </a:cubicBezTo>
                  <a:cubicBezTo>
                    <a:pt x="151" y="143"/>
                    <a:pt x="396"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23" name="Google Shape;5423;p4"/>
            <p:cNvSpPr/>
            <p:nvPr/>
          </p:nvSpPr>
          <p:spPr>
            <a:xfrm>
              <a:off x="2591620" y="736334"/>
              <a:ext cx="47792" cy="17464"/>
            </a:xfrm>
            <a:custGeom>
              <a:avLst/>
              <a:gdLst/>
              <a:ahLst/>
              <a:cxnLst/>
              <a:rect l="l" t="t" r="r" b="b"/>
              <a:pathLst>
                <a:path w="1339" h="580" extrusionOk="0">
                  <a:moveTo>
                    <a:pt x="182" y="329"/>
                  </a:moveTo>
                  <a:cubicBezTo>
                    <a:pt x="479" y="580"/>
                    <a:pt x="1315" y="325"/>
                    <a:pt x="1338" y="147"/>
                  </a:cubicBezTo>
                  <a:cubicBezTo>
                    <a:pt x="943" y="203"/>
                    <a:pt x="0" y="0"/>
                    <a:pt x="182" y="3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24" name="Google Shape;5424;p4"/>
            <p:cNvSpPr/>
            <p:nvPr/>
          </p:nvSpPr>
          <p:spPr>
            <a:xfrm>
              <a:off x="1494988" y="731306"/>
              <a:ext cx="26484" cy="12195"/>
            </a:xfrm>
            <a:custGeom>
              <a:avLst/>
              <a:gdLst/>
              <a:ahLst/>
              <a:cxnLst/>
              <a:rect l="l" t="t" r="r" b="b"/>
              <a:pathLst>
                <a:path w="742" h="405" extrusionOk="0">
                  <a:moveTo>
                    <a:pt x="438" y="405"/>
                  </a:moveTo>
                  <a:cubicBezTo>
                    <a:pt x="742" y="269"/>
                    <a:pt x="652" y="0"/>
                    <a:pt x="53" y="41"/>
                  </a:cubicBezTo>
                  <a:cubicBezTo>
                    <a:pt x="0" y="248"/>
                    <a:pt x="100" y="383"/>
                    <a:pt x="438"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25" name="Google Shape;5425;p4"/>
            <p:cNvSpPr/>
            <p:nvPr/>
          </p:nvSpPr>
          <p:spPr>
            <a:xfrm>
              <a:off x="8940771" y="737267"/>
              <a:ext cx="14063" cy="4246"/>
            </a:xfrm>
            <a:custGeom>
              <a:avLst/>
              <a:gdLst/>
              <a:ahLst/>
              <a:cxnLst/>
              <a:rect l="l" t="t" r="r" b="b"/>
              <a:pathLst>
                <a:path w="394" h="141" extrusionOk="0">
                  <a:moveTo>
                    <a:pt x="100" y="114"/>
                  </a:moveTo>
                  <a:cubicBezTo>
                    <a:pt x="154" y="140"/>
                    <a:pt x="394" y="73"/>
                    <a:pt x="295" y="24"/>
                  </a:cubicBezTo>
                  <a:cubicBezTo>
                    <a:pt x="242" y="1"/>
                    <a:pt x="1" y="69"/>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26" name="Google Shape;5426;p4"/>
            <p:cNvSpPr/>
            <p:nvPr/>
          </p:nvSpPr>
          <p:spPr>
            <a:xfrm>
              <a:off x="8995808" y="734558"/>
              <a:ext cx="14063" cy="4246"/>
            </a:xfrm>
            <a:custGeom>
              <a:avLst/>
              <a:gdLst/>
              <a:ahLst/>
              <a:cxnLst/>
              <a:rect l="l" t="t" r="r" b="b"/>
              <a:pathLst>
                <a:path w="394" h="141" extrusionOk="0">
                  <a:moveTo>
                    <a:pt x="294" y="25"/>
                  </a:moveTo>
                  <a:cubicBezTo>
                    <a:pt x="239" y="1"/>
                    <a:pt x="1" y="69"/>
                    <a:pt x="100" y="117"/>
                  </a:cubicBezTo>
                  <a:cubicBezTo>
                    <a:pt x="155"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27" name="Google Shape;5427;p4"/>
            <p:cNvSpPr/>
            <p:nvPr/>
          </p:nvSpPr>
          <p:spPr>
            <a:xfrm>
              <a:off x="6961944" y="724923"/>
              <a:ext cx="26591" cy="15266"/>
            </a:xfrm>
            <a:custGeom>
              <a:avLst/>
              <a:gdLst/>
              <a:ahLst/>
              <a:cxnLst/>
              <a:rect l="l" t="t" r="r" b="b"/>
              <a:pathLst>
                <a:path w="745" h="507" extrusionOk="0">
                  <a:moveTo>
                    <a:pt x="0" y="434"/>
                  </a:moveTo>
                  <a:cubicBezTo>
                    <a:pt x="744" y="506"/>
                    <a:pt x="744" y="1"/>
                    <a:pt x="0"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28" name="Google Shape;5428;p4"/>
            <p:cNvSpPr/>
            <p:nvPr/>
          </p:nvSpPr>
          <p:spPr>
            <a:xfrm>
              <a:off x="2673854" y="731848"/>
              <a:ext cx="13706" cy="7467"/>
            </a:xfrm>
            <a:custGeom>
              <a:avLst/>
              <a:gdLst/>
              <a:ahLst/>
              <a:cxnLst/>
              <a:rect l="l" t="t" r="r" b="b"/>
              <a:pathLst>
                <a:path w="384" h="248" extrusionOk="0">
                  <a:moveTo>
                    <a:pt x="384" y="115"/>
                  </a:moveTo>
                  <a:cubicBezTo>
                    <a:pt x="383" y="24"/>
                    <a:pt x="47" y="1"/>
                    <a:pt x="0" y="115"/>
                  </a:cubicBezTo>
                  <a:cubicBezTo>
                    <a:pt x="216" y="105"/>
                    <a:pt x="299" y="247"/>
                    <a:pt x="384"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29" name="Google Shape;5429;p4"/>
            <p:cNvSpPr/>
            <p:nvPr/>
          </p:nvSpPr>
          <p:spPr>
            <a:xfrm>
              <a:off x="920207" y="716131"/>
              <a:ext cx="41725" cy="18819"/>
            </a:xfrm>
            <a:custGeom>
              <a:avLst/>
              <a:gdLst/>
              <a:ahLst/>
              <a:cxnLst/>
              <a:rect l="l" t="t" r="r" b="b"/>
              <a:pathLst>
                <a:path w="1169" h="625" extrusionOk="0">
                  <a:moveTo>
                    <a:pt x="727" y="546"/>
                  </a:moveTo>
                  <a:cubicBezTo>
                    <a:pt x="1169" y="340"/>
                    <a:pt x="598" y="145"/>
                    <a:pt x="342" y="0"/>
                  </a:cubicBezTo>
                  <a:cubicBezTo>
                    <a:pt x="46" y="138"/>
                    <a:pt x="0" y="624"/>
                    <a:pt x="727"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30" name="Google Shape;5430;p4"/>
            <p:cNvSpPr/>
            <p:nvPr/>
          </p:nvSpPr>
          <p:spPr>
            <a:xfrm>
              <a:off x="6187502" y="723568"/>
              <a:ext cx="14063" cy="4306"/>
            </a:xfrm>
            <a:custGeom>
              <a:avLst/>
              <a:gdLst/>
              <a:ahLst/>
              <a:cxnLst/>
              <a:rect l="l" t="t" r="r" b="b"/>
              <a:pathLst>
                <a:path w="394" h="143" extrusionOk="0">
                  <a:moveTo>
                    <a:pt x="296" y="26"/>
                  </a:moveTo>
                  <a:cubicBezTo>
                    <a:pt x="240" y="0"/>
                    <a:pt x="1" y="68"/>
                    <a:pt x="101" y="116"/>
                  </a:cubicBezTo>
                  <a:cubicBezTo>
                    <a:pt x="152" y="142"/>
                    <a:pt x="394" y="72"/>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31" name="Google Shape;5431;p4"/>
            <p:cNvSpPr/>
            <p:nvPr/>
          </p:nvSpPr>
          <p:spPr>
            <a:xfrm>
              <a:off x="6107624" y="721581"/>
              <a:ext cx="21594" cy="6474"/>
            </a:xfrm>
            <a:custGeom>
              <a:avLst/>
              <a:gdLst/>
              <a:ahLst/>
              <a:cxnLst/>
              <a:rect l="l" t="t" r="r" b="b"/>
              <a:pathLst>
                <a:path w="605" h="215" extrusionOk="0">
                  <a:moveTo>
                    <a:pt x="605" y="182"/>
                  </a:moveTo>
                  <a:lnTo>
                    <a:pt x="605" y="1"/>
                  </a:lnTo>
                  <a:lnTo>
                    <a:pt x="28" y="1"/>
                  </a:lnTo>
                  <a:cubicBezTo>
                    <a:pt x="0" y="164"/>
                    <a:pt x="217" y="215"/>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32" name="Google Shape;5432;p4"/>
            <p:cNvSpPr/>
            <p:nvPr/>
          </p:nvSpPr>
          <p:spPr>
            <a:xfrm>
              <a:off x="1442165" y="711856"/>
              <a:ext cx="20273" cy="13580"/>
            </a:xfrm>
            <a:custGeom>
              <a:avLst/>
              <a:gdLst/>
              <a:ahLst/>
              <a:cxnLst/>
              <a:rect l="l" t="t" r="r" b="b"/>
              <a:pathLst>
                <a:path w="568" h="451" extrusionOk="0">
                  <a:moveTo>
                    <a:pt x="375" y="415"/>
                  </a:moveTo>
                  <a:cubicBezTo>
                    <a:pt x="386" y="359"/>
                    <a:pt x="402" y="306"/>
                    <a:pt x="568" y="324"/>
                  </a:cubicBezTo>
                  <a:lnTo>
                    <a:pt x="568" y="142"/>
                  </a:lnTo>
                  <a:cubicBezTo>
                    <a:pt x="94" y="0"/>
                    <a:pt x="0" y="451"/>
                    <a:pt x="375"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33" name="Google Shape;5433;p4"/>
            <p:cNvSpPr/>
            <p:nvPr/>
          </p:nvSpPr>
          <p:spPr>
            <a:xfrm>
              <a:off x="5299596" y="718149"/>
              <a:ext cx="14063" cy="4276"/>
            </a:xfrm>
            <a:custGeom>
              <a:avLst/>
              <a:gdLst/>
              <a:ahLst/>
              <a:cxnLst/>
              <a:rect l="l" t="t" r="r" b="b"/>
              <a:pathLst>
                <a:path w="394" h="142" extrusionOk="0">
                  <a:moveTo>
                    <a:pt x="294" y="25"/>
                  </a:moveTo>
                  <a:cubicBezTo>
                    <a:pt x="241" y="0"/>
                    <a:pt x="1" y="69"/>
                    <a:pt x="100" y="116"/>
                  </a:cubicBezTo>
                  <a:cubicBezTo>
                    <a:pt x="156" y="141"/>
                    <a:pt x="394"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34" name="Google Shape;5434;p4"/>
            <p:cNvSpPr/>
            <p:nvPr/>
          </p:nvSpPr>
          <p:spPr>
            <a:xfrm>
              <a:off x="138877" y="713331"/>
              <a:ext cx="22629" cy="8280"/>
            </a:xfrm>
            <a:custGeom>
              <a:avLst/>
              <a:gdLst/>
              <a:ahLst/>
              <a:cxnLst/>
              <a:rect l="l" t="t" r="r" b="b"/>
              <a:pathLst>
                <a:path w="634" h="275" extrusionOk="0">
                  <a:moveTo>
                    <a:pt x="634" y="275"/>
                  </a:moveTo>
                  <a:lnTo>
                    <a:pt x="634" y="1"/>
                  </a:lnTo>
                  <a:lnTo>
                    <a:pt x="248" y="1"/>
                  </a:lnTo>
                  <a:cubicBezTo>
                    <a:pt x="240" y="118"/>
                    <a:pt x="1" y="127"/>
                    <a:pt x="57"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35" name="Google Shape;5435;p4"/>
            <p:cNvSpPr/>
            <p:nvPr/>
          </p:nvSpPr>
          <p:spPr>
            <a:xfrm>
              <a:off x="8483130" y="713030"/>
              <a:ext cx="6996" cy="6233"/>
            </a:xfrm>
            <a:custGeom>
              <a:avLst/>
              <a:gdLst/>
              <a:ahLst/>
              <a:cxnLst/>
              <a:rect l="l" t="t" r="r" b="b"/>
              <a:pathLst>
                <a:path w="196" h="207" extrusionOk="0">
                  <a:moveTo>
                    <a:pt x="194" y="103"/>
                  </a:moveTo>
                  <a:cubicBezTo>
                    <a:pt x="195" y="53"/>
                    <a:pt x="39" y="0"/>
                    <a:pt x="1" y="103"/>
                  </a:cubicBezTo>
                  <a:cubicBezTo>
                    <a:pt x="1" y="154"/>
                    <a:pt x="157" y="207"/>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36" name="Google Shape;5436;p4"/>
            <p:cNvSpPr/>
            <p:nvPr/>
          </p:nvSpPr>
          <p:spPr>
            <a:xfrm>
              <a:off x="5337537" y="708002"/>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37" name="Google Shape;5437;p4"/>
            <p:cNvSpPr/>
            <p:nvPr/>
          </p:nvSpPr>
          <p:spPr>
            <a:xfrm>
              <a:off x="4020400" y="697042"/>
              <a:ext cx="57322" cy="21860"/>
            </a:xfrm>
            <a:custGeom>
              <a:avLst/>
              <a:gdLst/>
              <a:ahLst/>
              <a:cxnLst/>
              <a:rect l="l" t="t" r="r" b="b"/>
              <a:pathLst>
                <a:path w="1606" h="726" extrusionOk="0">
                  <a:moveTo>
                    <a:pt x="1035" y="726"/>
                  </a:moveTo>
                  <a:cubicBezTo>
                    <a:pt x="1606" y="368"/>
                    <a:pt x="631" y="111"/>
                    <a:pt x="72" y="0"/>
                  </a:cubicBezTo>
                  <a:cubicBezTo>
                    <a:pt x="0" y="427"/>
                    <a:pt x="418" y="623"/>
                    <a:pt x="1035" y="7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38" name="Google Shape;5438;p4"/>
            <p:cNvSpPr/>
            <p:nvPr/>
          </p:nvSpPr>
          <p:spPr>
            <a:xfrm>
              <a:off x="8507222" y="709959"/>
              <a:ext cx="14027" cy="4246"/>
            </a:xfrm>
            <a:custGeom>
              <a:avLst/>
              <a:gdLst/>
              <a:ahLst/>
              <a:cxnLst/>
              <a:rect l="l" t="t" r="r" b="b"/>
              <a:pathLst>
                <a:path w="393" h="141" extrusionOk="0">
                  <a:moveTo>
                    <a:pt x="100" y="114"/>
                  </a:moveTo>
                  <a:cubicBezTo>
                    <a:pt x="153" y="140"/>
                    <a:pt x="392" y="70"/>
                    <a:pt x="292" y="24"/>
                  </a:cubicBezTo>
                  <a:cubicBezTo>
                    <a:pt x="237" y="1"/>
                    <a:pt x="1" y="67"/>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39" name="Google Shape;5439;p4"/>
            <p:cNvSpPr/>
            <p:nvPr/>
          </p:nvSpPr>
          <p:spPr>
            <a:xfrm>
              <a:off x="632888" y="709959"/>
              <a:ext cx="14099" cy="4246"/>
            </a:xfrm>
            <a:custGeom>
              <a:avLst/>
              <a:gdLst/>
              <a:ahLst/>
              <a:cxnLst/>
              <a:rect l="l" t="t" r="r" b="b"/>
              <a:pathLst>
                <a:path w="395" h="141" extrusionOk="0">
                  <a:moveTo>
                    <a:pt x="101" y="114"/>
                  </a:moveTo>
                  <a:cubicBezTo>
                    <a:pt x="154" y="140"/>
                    <a:pt x="395" y="70"/>
                    <a:pt x="295" y="24"/>
                  </a:cubicBezTo>
                  <a:cubicBezTo>
                    <a:pt x="242" y="1"/>
                    <a:pt x="0" y="67"/>
                    <a:pt x="101"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40" name="Google Shape;5440;p4"/>
            <p:cNvSpPr/>
            <p:nvPr/>
          </p:nvSpPr>
          <p:spPr>
            <a:xfrm>
              <a:off x="5251376" y="707129"/>
              <a:ext cx="14099" cy="4306"/>
            </a:xfrm>
            <a:custGeom>
              <a:avLst/>
              <a:gdLst/>
              <a:ahLst/>
              <a:cxnLst/>
              <a:rect l="l" t="t" r="r" b="b"/>
              <a:pathLst>
                <a:path w="395" h="143" extrusionOk="0">
                  <a:moveTo>
                    <a:pt x="294" y="27"/>
                  </a:moveTo>
                  <a:cubicBezTo>
                    <a:pt x="241" y="1"/>
                    <a:pt x="1" y="71"/>
                    <a:pt x="102" y="117"/>
                  </a:cubicBezTo>
                  <a:cubicBezTo>
                    <a:pt x="155" y="143"/>
                    <a:pt x="395" y="75"/>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41" name="Google Shape;5441;p4"/>
            <p:cNvSpPr/>
            <p:nvPr/>
          </p:nvSpPr>
          <p:spPr>
            <a:xfrm>
              <a:off x="1710139" y="698548"/>
              <a:ext cx="34943" cy="15266"/>
            </a:xfrm>
            <a:custGeom>
              <a:avLst/>
              <a:gdLst/>
              <a:ahLst/>
              <a:cxnLst/>
              <a:rect l="l" t="t" r="r" b="b"/>
              <a:pathLst>
                <a:path w="979" h="507" extrusionOk="0">
                  <a:moveTo>
                    <a:pt x="774" y="403"/>
                  </a:moveTo>
                  <a:cubicBezTo>
                    <a:pt x="978" y="173"/>
                    <a:pt x="123" y="1"/>
                    <a:pt x="0" y="220"/>
                  </a:cubicBezTo>
                  <a:cubicBezTo>
                    <a:pt x="306" y="259"/>
                    <a:pt x="167" y="506"/>
                    <a:pt x="774" y="4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42" name="Google Shape;5442;p4"/>
            <p:cNvSpPr/>
            <p:nvPr/>
          </p:nvSpPr>
          <p:spPr>
            <a:xfrm>
              <a:off x="378441" y="704841"/>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43" name="Google Shape;5443;p4"/>
            <p:cNvSpPr/>
            <p:nvPr/>
          </p:nvSpPr>
          <p:spPr>
            <a:xfrm>
              <a:off x="2618818" y="705172"/>
              <a:ext cx="13777" cy="2770"/>
            </a:xfrm>
            <a:custGeom>
              <a:avLst/>
              <a:gdLst/>
              <a:ahLst/>
              <a:cxnLst/>
              <a:rect l="l" t="t" r="r" b="b"/>
              <a:pathLst>
                <a:path w="386" h="92" extrusionOk="0">
                  <a:moveTo>
                    <a:pt x="1" y="92"/>
                  </a:moveTo>
                  <a:cubicBezTo>
                    <a:pt x="148" y="71"/>
                    <a:pt x="378" y="89"/>
                    <a:pt x="386" y="0"/>
                  </a:cubicBezTo>
                  <a:cubicBezTo>
                    <a:pt x="237" y="22"/>
                    <a:pt x="3" y="4"/>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44" name="Google Shape;5444;p4"/>
            <p:cNvSpPr/>
            <p:nvPr/>
          </p:nvSpPr>
          <p:spPr>
            <a:xfrm>
              <a:off x="1988821" y="704449"/>
              <a:ext cx="14134" cy="4276"/>
            </a:xfrm>
            <a:custGeom>
              <a:avLst/>
              <a:gdLst/>
              <a:ahLst/>
              <a:cxnLst/>
              <a:rect l="l" t="t" r="r" b="b"/>
              <a:pathLst>
                <a:path w="396" h="142" extrusionOk="0">
                  <a:moveTo>
                    <a:pt x="295" y="24"/>
                  </a:moveTo>
                  <a:cubicBezTo>
                    <a:pt x="240" y="1"/>
                    <a:pt x="1" y="69"/>
                    <a:pt x="101" y="116"/>
                  </a:cubicBezTo>
                  <a:cubicBezTo>
                    <a:pt x="154" y="142"/>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45" name="Google Shape;5445;p4"/>
            <p:cNvSpPr/>
            <p:nvPr/>
          </p:nvSpPr>
          <p:spPr>
            <a:xfrm>
              <a:off x="7068591" y="693490"/>
              <a:ext cx="13991" cy="4306"/>
            </a:xfrm>
            <a:custGeom>
              <a:avLst/>
              <a:gdLst/>
              <a:ahLst/>
              <a:cxnLst/>
              <a:rect l="l" t="t" r="r" b="b"/>
              <a:pathLst>
                <a:path w="392" h="143" extrusionOk="0">
                  <a:moveTo>
                    <a:pt x="99" y="117"/>
                  </a:moveTo>
                  <a:cubicBezTo>
                    <a:pt x="153" y="143"/>
                    <a:pt x="392" y="72"/>
                    <a:pt x="294" y="25"/>
                  </a:cubicBezTo>
                  <a:cubicBezTo>
                    <a:pt x="242" y="1"/>
                    <a:pt x="0"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46" name="Google Shape;5446;p4"/>
            <p:cNvSpPr/>
            <p:nvPr/>
          </p:nvSpPr>
          <p:spPr>
            <a:xfrm>
              <a:off x="5557791" y="686053"/>
              <a:ext cx="33729" cy="17343"/>
            </a:xfrm>
            <a:custGeom>
              <a:avLst/>
              <a:gdLst/>
              <a:ahLst/>
              <a:cxnLst/>
              <a:rect l="l" t="t" r="r" b="b"/>
              <a:pathLst>
                <a:path w="945" h="576" extrusionOk="0">
                  <a:moveTo>
                    <a:pt x="1" y="91"/>
                  </a:moveTo>
                  <a:lnTo>
                    <a:pt x="1" y="272"/>
                  </a:lnTo>
                  <a:cubicBezTo>
                    <a:pt x="359" y="575"/>
                    <a:pt x="945" y="1"/>
                    <a:pt x="1"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47" name="Google Shape;5447;p4"/>
            <p:cNvSpPr/>
            <p:nvPr/>
          </p:nvSpPr>
          <p:spPr>
            <a:xfrm>
              <a:off x="4508058" y="693520"/>
              <a:ext cx="14134" cy="4276"/>
            </a:xfrm>
            <a:custGeom>
              <a:avLst/>
              <a:gdLst/>
              <a:ahLst/>
              <a:cxnLst/>
              <a:rect l="l" t="t" r="r" b="b"/>
              <a:pathLst>
                <a:path w="396" h="142" extrusionOk="0">
                  <a:moveTo>
                    <a:pt x="295" y="26"/>
                  </a:moveTo>
                  <a:cubicBezTo>
                    <a:pt x="242" y="1"/>
                    <a:pt x="0" y="70"/>
                    <a:pt x="99" y="117"/>
                  </a:cubicBezTo>
                  <a:cubicBezTo>
                    <a:pt x="155" y="142"/>
                    <a:pt x="396" y="71"/>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48" name="Google Shape;5448;p4"/>
            <p:cNvSpPr/>
            <p:nvPr/>
          </p:nvSpPr>
          <p:spPr>
            <a:xfrm>
              <a:off x="2549040" y="688763"/>
              <a:ext cx="21630" cy="9515"/>
            </a:xfrm>
            <a:custGeom>
              <a:avLst/>
              <a:gdLst/>
              <a:ahLst/>
              <a:cxnLst/>
              <a:rect l="l" t="t" r="r" b="b"/>
              <a:pathLst>
                <a:path w="606" h="316" extrusionOk="0">
                  <a:moveTo>
                    <a:pt x="413" y="274"/>
                  </a:moveTo>
                  <a:cubicBezTo>
                    <a:pt x="406" y="147"/>
                    <a:pt x="504" y="74"/>
                    <a:pt x="606" y="1"/>
                  </a:cubicBezTo>
                  <a:lnTo>
                    <a:pt x="28" y="1"/>
                  </a:lnTo>
                  <a:cubicBezTo>
                    <a:pt x="42" y="145"/>
                    <a:pt x="0" y="316"/>
                    <a:pt x="41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49" name="Google Shape;5449;p4"/>
            <p:cNvSpPr/>
            <p:nvPr/>
          </p:nvSpPr>
          <p:spPr>
            <a:xfrm>
              <a:off x="5299596" y="690780"/>
              <a:ext cx="14063" cy="4276"/>
            </a:xfrm>
            <a:custGeom>
              <a:avLst/>
              <a:gdLst/>
              <a:ahLst/>
              <a:cxnLst/>
              <a:rect l="l" t="t" r="r" b="b"/>
              <a:pathLst>
                <a:path w="394" h="142" extrusionOk="0">
                  <a:moveTo>
                    <a:pt x="294" y="25"/>
                  </a:moveTo>
                  <a:cubicBezTo>
                    <a:pt x="241" y="1"/>
                    <a:pt x="1" y="70"/>
                    <a:pt x="100" y="117"/>
                  </a:cubicBezTo>
                  <a:cubicBezTo>
                    <a:pt x="156" y="142"/>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50" name="Google Shape;5450;p4"/>
            <p:cNvSpPr/>
            <p:nvPr/>
          </p:nvSpPr>
          <p:spPr>
            <a:xfrm>
              <a:off x="3128140" y="688070"/>
              <a:ext cx="13813" cy="7467"/>
            </a:xfrm>
            <a:custGeom>
              <a:avLst/>
              <a:gdLst/>
              <a:ahLst/>
              <a:cxnLst/>
              <a:rect l="l" t="t" r="r" b="b"/>
              <a:pathLst>
                <a:path w="387" h="248" extrusionOk="0">
                  <a:moveTo>
                    <a:pt x="387" y="115"/>
                  </a:moveTo>
                  <a:cubicBezTo>
                    <a:pt x="384" y="24"/>
                    <a:pt x="48" y="0"/>
                    <a:pt x="1" y="115"/>
                  </a:cubicBezTo>
                  <a:cubicBezTo>
                    <a:pt x="215" y="105"/>
                    <a:pt x="302" y="247"/>
                    <a:pt x="387"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51" name="Google Shape;5451;p4"/>
            <p:cNvSpPr/>
            <p:nvPr/>
          </p:nvSpPr>
          <p:spPr>
            <a:xfrm>
              <a:off x="3045585" y="688823"/>
              <a:ext cx="13742" cy="5480"/>
            </a:xfrm>
            <a:custGeom>
              <a:avLst/>
              <a:gdLst/>
              <a:ahLst/>
              <a:cxnLst/>
              <a:rect l="l" t="t" r="r" b="b"/>
              <a:pathLst>
                <a:path w="385" h="182" extrusionOk="0">
                  <a:moveTo>
                    <a:pt x="1" y="182"/>
                  </a:moveTo>
                  <a:lnTo>
                    <a:pt x="384" y="182"/>
                  </a:lnTo>
                  <a:lnTo>
                    <a:pt x="384"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52" name="Google Shape;5452;p4"/>
            <p:cNvSpPr/>
            <p:nvPr/>
          </p:nvSpPr>
          <p:spPr>
            <a:xfrm>
              <a:off x="2576237" y="686053"/>
              <a:ext cx="21880" cy="8732"/>
            </a:xfrm>
            <a:custGeom>
              <a:avLst/>
              <a:gdLst/>
              <a:ahLst/>
              <a:cxnLst/>
              <a:rect l="l" t="t" r="r" b="b"/>
              <a:pathLst>
                <a:path w="613" h="290" extrusionOk="0">
                  <a:moveTo>
                    <a:pt x="613" y="274"/>
                  </a:moveTo>
                  <a:lnTo>
                    <a:pt x="613" y="1"/>
                  </a:lnTo>
                  <a:lnTo>
                    <a:pt x="36" y="1"/>
                  </a:lnTo>
                  <a:cubicBezTo>
                    <a:pt x="1" y="198"/>
                    <a:pt x="194" y="289"/>
                    <a:pt x="61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53" name="Google Shape;5453;p4"/>
            <p:cNvSpPr/>
            <p:nvPr/>
          </p:nvSpPr>
          <p:spPr>
            <a:xfrm>
              <a:off x="1957983" y="685661"/>
              <a:ext cx="6996" cy="6293"/>
            </a:xfrm>
            <a:custGeom>
              <a:avLst/>
              <a:gdLst/>
              <a:ahLst/>
              <a:cxnLst/>
              <a:rect l="l" t="t" r="r" b="b"/>
              <a:pathLst>
                <a:path w="196" h="209" extrusionOk="0">
                  <a:moveTo>
                    <a:pt x="195" y="104"/>
                  </a:moveTo>
                  <a:cubicBezTo>
                    <a:pt x="195" y="53"/>
                    <a:pt x="39" y="1"/>
                    <a:pt x="3" y="104"/>
                  </a:cubicBezTo>
                  <a:cubicBezTo>
                    <a:pt x="1" y="155"/>
                    <a:pt x="156"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54" name="Google Shape;5454;p4"/>
            <p:cNvSpPr/>
            <p:nvPr/>
          </p:nvSpPr>
          <p:spPr>
            <a:xfrm>
              <a:off x="8868638" y="683313"/>
              <a:ext cx="13813" cy="5480"/>
            </a:xfrm>
            <a:custGeom>
              <a:avLst/>
              <a:gdLst/>
              <a:ahLst/>
              <a:cxnLst/>
              <a:rect l="l" t="t" r="r" b="b"/>
              <a:pathLst>
                <a:path w="387" h="182"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55" name="Google Shape;5455;p4"/>
            <p:cNvSpPr/>
            <p:nvPr/>
          </p:nvSpPr>
          <p:spPr>
            <a:xfrm>
              <a:off x="5664402" y="679881"/>
              <a:ext cx="14063" cy="4215"/>
            </a:xfrm>
            <a:custGeom>
              <a:avLst/>
              <a:gdLst/>
              <a:ahLst/>
              <a:cxnLst/>
              <a:rect l="l" t="t" r="r" b="b"/>
              <a:pathLst>
                <a:path w="394" h="140" extrusionOk="0">
                  <a:moveTo>
                    <a:pt x="294" y="24"/>
                  </a:moveTo>
                  <a:cubicBezTo>
                    <a:pt x="239" y="1"/>
                    <a:pt x="0" y="69"/>
                    <a:pt x="102" y="116"/>
                  </a:cubicBezTo>
                  <a:cubicBezTo>
                    <a:pt x="155" y="139"/>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56" name="Google Shape;5456;p4"/>
            <p:cNvSpPr/>
            <p:nvPr/>
          </p:nvSpPr>
          <p:spPr>
            <a:xfrm>
              <a:off x="2563674" y="675093"/>
              <a:ext cx="20702" cy="8250"/>
            </a:xfrm>
            <a:custGeom>
              <a:avLst/>
              <a:gdLst/>
              <a:ahLst/>
              <a:cxnLst/>
              <a:rect l="l" t="t" r="r" b="b"/>
              <a:pathLst>
                <a:path w="580" h="274" extrusionOk="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57" name="Google Shape;5457;p4"/>
            <p:cNvSpPr/>
            <p:nvPr/>
          </p:nvSpPr>
          <p:spPr>
            <a:xfrm>
              <a:off x="1861579" y="668379"/>
              <a:ext cx="28982" cy="16982"/>
            </a:xfrm>
            <a:custGeom>
              <a:avLst/>
              <a:gdLst/>
              <a:ahLst/>
              <a:cxnLst/>
              <a:rect l="l" t="t" r="r" b="b"/>
              <a:pathLst>
                <a:path w="812" h="564" extrusionOk="0">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58" name="Google Shape;5458;p4"/>
            <p:cNvSpPr/>
            <p:nvPr/>
          </p:nvSpPr>
          <p:spPr>
            <a:xfrm>
              <a:off x="8865068" y="677141"/>
              <a:ext cx="14027" cy="4246"/>
            </a:xfrm>
            <a:custGeom>
              <a:avLst/>
              <a:gdLst/>
              <a:ahLst/>
              <a:cxnLst/>
              <a:rect l="l" t="t" r="r" b="b"/>
              <a:pathLst>
                <a:path w="393" h="141" extrusionOk="0">
                  <a:moveTo>
                    <a:pt x="291" y="24"/>
                  </a:moveTo>
                  <a:cubicBezTo>
                    <a:pt x="241" y="1"/>
                    <a:pt x="1" y="68"/>
                    <a:pt x="99" y="115"/>
                  </a:cubicBezTo>
                  <a:cubicBezTo>
                    <a:pt x="156" y="140"/>
                    <a:pt x="392"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59" name="Google Shape;5459;p4"/>
            <p:cNvSpPr/>
            <p:nvPr/>
          </p:nvSpPr>
          <p:spPr>
            <a:xfrm>
              <a:off x="8651703" y="677141"/>
              <a:ext cx="14063" cy="4246"/>
            </a:xfrm>
            <a:custGeom>
              <a:avLst/>
              <a:gdLst/>
              <a:ahLst/>
              <a:cxnLst/>
              <a:rect l="l" t="t" r="r" b="b"/>
              <a:pathLst>
                <a:path w="394" h="141" extrusionOk="0">
                  <a:moveTo>
                    <a:pt x="100" y="115"/>
                  </a:moveTo>
                  <a:cubicBezTo>
                    <a:pt x="153" y="140"/>
                    <a:pt x="393" y="72"/>
                    <a:pt x="293" y="24"/>
                  </a:cubicBezTo>
                  <a:cubicBezTo>
                    <a:pt x="241"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60" name="Google Shape;5460;p4"/>
            <p:cNvSpPr/>
            <p:nvPr/>
          </p:nvSpPr>
          <p:spPr>
            <a:xfrm>
              <a:off x="5426980" y="674792"/>
              <a:ext cx="7031" cy="6233"/>
            </a:xfrm>
            <a:custGeom>
              <a:avLst/>
              <a:gdLst/>
              <a:ahLst/>
              <a:cxnLst/>
              <a:rect l="l" t="t" r="r" b="b"/>
              <a:pathLst>
                <a:path w="197" h="207" extrusionOk="0">
                  <a:moveTo>
                    <a:pt x="3" y="102"/>
                  </a:moveTo>
                  <a:cubicBezTo>
                    <a:pt x="0" y="153"/>
                    <a:pt x="158" y="206"/>
                    <a:pt x="196" y="102"/>
                  </a:cubicBezTo>
                  <a:cubicBezTo>
                    <a:pt x="196" y="52"/>
                    <a:pt x="40" y="0"/>
                    <a:pt x="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61" name="Google Shape;5461;p4"/>
            <p:cNvSpPr/>
            <p:nvPr/>
          </p:nvSpPr>
          <p:spPr>
            <a:xfrm>
              <a:off x="3259236" y="665429"/>
              <a:ext cx="20309" cy="13549"/>
            </a:xfrm>
            <a:custGeom>
              <a:avLst/>
              <a:gdLst/>
              <a:ahLst/>
              <a:cxnLst/>
              <a:rect l="l" t="t" r="r" b="b"/>
              <a:pathLst>
                <a:path w="569" h="450" extrusionOk="0">
                  <a:moveTo>
                    <a:pt x="377" y="413"/>
                  </a:moveTo>
                  <a:cubicBezTo>
                    <a:pt x="388" y="358"/>
                    <a:pt x="403" y="307"/>
                    <a:pt x="569" y="324"/>
                  </a:cubicBezTo>
                  <a:lnTo>
                    <a:pt x="569" y="143"/>
                  </a:lnTo>
                  <a:cubicBezTo>
                    <a:pt x="96" y="1"/>
                    <a:pt x="1" y="450"/>
                    <a:pt x="377"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62" name="Google Shape;5462;p4"/>
            <p:cNvSpPr/>
            <p:nvPr/>
          </p:nvSpPr>
          <p:spPr>
            <a:xfrm>
              <a:off x="8111471" y="672414"/>
              <a:ext cx="13813" cy="2710"/>
            </a:xfrm>
            <a:custGeom>
              <a:avLst/>
              <a:gdLst/>
              <a:ahLst/>
              <a:cxnLst/>
              <a:rect l="l" t="t" r="r" b="b"/>
              <a:pathLst>
                <a:path w="387" h="90" extrusionOk="0">
                  <a:moveTo>
                    <a:pt x="386" y="1"/>
                  </a:moveTo>
                  <a:cubicBezTo>
                    <a:pt x="237" y="21"/>
                    <a:pt x="8" y="4"/>
                    <a:pt x="1" y="90"/>
                  </a:cubicBezTo>
                  <a:cubicBezTo>
                    <a:pt x="151" y="70"/>
                    <a:pt x="382" y="87"/>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63" name="Google Shape;5463;p4"/>
            <p:cNvSpPr/>
            <p:nvPr/>
          </p:nvSpPr>
          <p:spPr>
            <a:xfrm>
              <a:off x="5544121" y="666573"/>
              <a:ext cx="6924" cy="6203"/>
            </a:xfrm>
            <a:custGeom>
              <a:avLst/>
              <a:gdLst/>
              <a:ahLst/>
              <a:cxnLst/>
              <a:rect l="l" t="t" r="r" b="b"/>
              <a:pathLst>
                <a:path w="194" h="206" extrusionOk="0">
                  <a:moveTo>
                    <a:pt x="193" y="104"/>
                  </a:moveTo>
                  <a:cubicBezTo>
                    <a:pt x="193" y="53"/>
                    <a:pt x="37" y="0"/>
                    <a:pt x="0" y="104"/>
                  </a:cubicBezTo>
                  <a:cubicBezTo>
                    <a:pt x="0" y="153"/>
                    <a:pt x="155" y="205"/>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64" name="Google Shape;5464;p4"/>
            <p:cNvSpPr/>
            <p:nvPr/>
          </p:nvSpPr>
          <p:spPr>
            <a:xfrm>
              <a:off x="1507374" y="664164"/>
              <a:ext cx="23878" cy="10328"/>
            </a:xfrm>
            <a:custGeom>
              <a:avLst/>
              <a:gdLst/>
              <a:ahLst/>
              <a:cxnLst/>
              <a:rect l="l" t="t" r="r" b="b"/>
              <a:pathLst>
                <a:path w="669" h="343" extrusionOk="0">
                  <a:moveTo>
                    <a:pt x="669" y="92"/>
                  </a:moveTo>
                  <a:cubicBezTo>
                    <a:pt x="403" y="95"/>
                    <a:pt x="247" y="49"/>
                    <a:pt x="91" y="1"/>
                  </a:cubicBezTo>
                  <a:cubicBezTo>
                    <a:pt x="1" y="283"/>
                    <a:pt x="610" y="343"/>
                    <a:pt x="66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65" name="Google Shape;5465;p4"/>
            <p:cNvSpPr/>
            <p:nvPr/>
          </p:nvSpPr>
          <p:spPr>
            <a:xfrm>
              <a:off x="4260321" y="666181"/>
              <a:ext cx="13920" cy="4246"/>
            </a:xfrm>
            <a:custGeom>
              <a:avLst/>
              <a:gdLst/>
              <a:ahLst/>
              <a:cxnLst/>
              <a:rect l="l" t="t" r="r" b="b"/>
              <a:pathLst>
                <a:path w="390" h="141" extrusionOk="0">
                  <a:moveTo>
                    <a:pt x="290" y="25"/>
                  </a:moveTo>
                  <a:cubicBezTo>
                    <a:pt x="237" y="0"/>
                    <a:pt x="1" y="68"/>
                    <a:pt x="100" y="117"/>
                  </a:cubicBezTo>
                  <a:cubicBezTo>
                    <a:pt x="152" y="140"/>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66" name="Google Shape;5466;p4"/>
            <p:cNvSpPr/>
            <p:nvPr/>
          </p:nvSpPr>
          <p:spPr>
            <a:xfrm>
              <a:off x="1577258" y="648538"/>
              <a:ext cx="50434" cy="18488"/>
            </a:xfrm>
            <a:custGeom>
              <a:avLst/>
              <a:gdLst/>
              <a:ahLst/>
              <a:cxnLst/>
              <a:rect l="l" t="t" r="r" b="b"/>
              <a:pathLst>
                <a:path w="1413" h="614" extrusionOk="0">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67" name="Google Shape;5467;p4"/>
            <p:cNvSpPr/>
            <p:nvPr/>
          </p:nvSpPr>
          <p:spPr>
            <a:xfrm>
              <a:off x="2075017" y="655613"/>
              <a:ext cx="6889" cy="6233"/>
            </a:xfrm>
            <a:custGeom>
              <a:avLst/>
              <a:gdLst/>
              <a:ahLst/>
              <a:cxnLst/>
              <a:rect l="l" t="t" r="r" b="b"/>
              <a:pathLst>
                <a:path w="193" h="207" extrusionOk="0">
                  <a:moveTo>
                    <a:pt x="193" y="103"/>
                  </a:moveTo>
                  <a:cubicBezTo>
                    <a:pt x="193" y="52"/>
                    <a:pt x="40" y="0"/>
                    <a:pt x="2" y="103"/>
                  </a:cubicBezTo>
                  <a:cubicBezTo>
                    <a:pt x="1" y="154"/>
                    <a:pt x="155"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68" name="Google Shape;5468;p4"/>
            <p:cNvSpPr/>
            <p:nvPr/>
          </p:nvSpPr>
          <p:spPr>
            <a:xfrm>
              <a:off x="4917800" y="656005"/>
              <a:ext cx="13742" cy="2770"/>
            </a:xfrm>
            <a:custGeom>
              <a:avLst/>
              <a:gdLst/>
              <a:ahLst/>
              <a:cxnLst/>
              <a:rect l="l" t="t" r="r" b="b"/>
              <a:pathLst>
                <a:path w="385" h="92" extrusionOk="0">
                  <a:moveTo>
                    <a:pt x="384" y="0"/>
                  </a:moveTo>
                  <a:cubicBezTo>
                    <a:pt x="234" y="21"/>
                    <a:pt x="4" y="4"/>
                    <a:pt x="0" y="92"/>
                  </a:cubicBezTo>
                  <a:cubicBezTo>
                    <a:pt x="149" y="71"/>
                    <a:pt x="379"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69" name="Google Shape;5469;p4"/>
            <p:cNvSpPr/>
            <p:nvPr/>
          </p:nvSpPr>
          <p:spPr>
            <a:xfrm>
              <a:off x="2171385" y="652903"/>
              <a:ext cx="6924" cy="6233"/>
            </a:xfrm>
            <a:custGeom>
              <a:avLst/>
              <a:gdLst/>
              <a:ahLst/>
              <a:cxnLst/>
              <a:rect l="l" t="t" r="r" b="b"/>
              <a:pathLst>
                <a:path w="194" h="207" extrusionOk="0">
                  <a:moveTo>
                    <a:pt x="193" y="103"/>
                  </a:moveTo>
                  <a:cubicBezTo>
                    <a:pt x="193" y="52"/>
                    <a:pt x="38" y="0"/>
                    <a:pt x="3" y="103"/>
                  </a:cubicBezTo>
                  <a:cubicBezTo>
                    <a:pt x="0" y="153"/>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70" name="Google Shape;5470;p4"/>
            <p:cNvSpPr/>
            <p:nvPr/>
          </p:nvSpPr>
          <p:spPr>
            <a:xfrm>
              <a:off x="1761749" y="655252"/>
              <a:ext cx="13956" cy="4276"/>
            </a:xfrm>
            <a:custGeom>
              <a:avLst/>
              <a:gdLst/>
              <a:ahLst/>
              <a:cxnLst/>
              <a:rect l="l" t="t" r="r" b="b"/>
              <a:pathLst>
                <a:path w="391" h="142" extrusionOk="0">
                  <a:moveTo>
                    <a:pt x="100" y="115"/>
                  </a:moveTo>
                  <a:cubicBezTo>
                    <a:pt x="151" y="141"/>
                    <a:pt x="391" y="71"/>
                    <a:pt x="293" y="24"/>
                  </a:cubicBezTo>
                  <a:cubicBezTo>
                    <a:pt x="238" y="1"/>
                    <a:pt x="1" y="70"/>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71" name="Google Shape;5471;p4"/>
            <p:cNvSpPr/>
            <p:nvPr/>
          </p:nvSpPr>
          <p:spPr>
            <a:xfrm>
              <a:off x="5082019" y="647755"/>
              <a:ext cx="21665" cy="6474"/>
            </a:xfrm>
            <a:custGeom>
              <a:avLst/>
              <a:gdLst/>
              <a:ahLst/>
              <a:cxnLst/>
              <a:rect l="l" t="t" r="r" b="b"/>
              <a:pathLst>
                <a:path w="607" h="215" extrusionOk="0">
                  <a:moveTo>
                    <a:pt x="606" y="183"/>
                  </a:moveTo>
                  <a:lnTo>
                    <a:pt x="606" y="0"/>
                  </a:lnTo>
                  <a:lnTo>
                    <a:pt x="27" y="0"/>
                  </a:lnTo>
                  <a:cubicBezTo>
                    <a:pt x="1" y="165"/>
                    <a:pt x="217" y="214"/>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72" name="Google Shape;5472;p4"/>
            <p:cNvSpPr/>
            <p:nvPr/>
          </p:nvSpPr>
          <p:spPr>
            <a:xfrm>
              <a:off x="4029859" y="650495"/>
              <a:ext cx="13777" cy="2770"/>
            </a:xfrm>
            <a:custGeom>
              <a:avLst/>
              <a:gdLst/>
              <a:ahLst/>
              <a:cxnLst/>
              <a:rect l="l" t="t" r="r" b="b"/>
              <a:pathLst>
                <a:path w="386" h="92" extrusionOk="0">
                  <a:moveTo>
                    <a:pt x="0" y="92"/>
                  </a:moveTo>
                  <a:cubicBezTo>
                    <a:pt x="150" y="71"/>
                    <a:pt x="381" y="89"/>
                    <a:pt x="385" y="1"/>
                  </a:cubicBezTo>
                  <a:cubicBezTo>
                    <a:pt x="235" y="21"/>
                    <a:pt x="5" y="4"/>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73" name="Google Shape;5473;p4"/>
            <p:cNvSpPr/>
            <p:nvPr/>
          </p:nvSpPr>
          <p:spPr>
            <a:xfrm>
              <a:off x="2271036" y="649742"/>
              <a:ext cx="14063" cy="4276"/>
            </a:xfrm>
            <a:custGeom>
              <a:avLst/>
              <a:gdLst/>
              <a:ahLst/>
              <a:cxnLst/>
              <a:rect l="l" t="t" r="r" b="b"/>
              <a:pathLst>
                <a:path w="394" h="142" extrusionOk="0">
                  <a:moveTo>
                    <a:pt x="102" y="117"/>
                  </a:moveTo>
                  <a:cubicBezTo>
                    <a:pt x="156" y="142"/>
                    <a:pt x="393" y="73"/>
                    <a:pt x="294" y="26"/>
                  </a:cubicBezTo>
                  <a:cubicBezTo>
                    <a:pt x="239"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74" name="Google Shape;5474;p4"/>
            <p:cNvSpPr/>
            <p:nvPr/>
          </p:nvSpPr>
          <p:spPr>
            <a:xfrm>
              <a:off x="8586458" y="647785"/>
              <a:ext cx="13777" cy="2770"/>
            </a:xfrm>
            <a:custGeom>
              <a:avLst/>
              <a:gdLst/>
              <a:ahLst/>
              <a:cxnLst/>
              <a:rect l="l" t="t" r="r" b="b"/>
              <a:pathLst>
                <a:path w="386" h="92" extrusionOk="0">
                  <a:moveTo>
                    <a:pt x="386" y="0"/>
                  </a:moveTo>
                  <a:cubicBezTo>
                    <a:pt x="236" y="23"/>
                    <a:pt x="4" y="4"/>
                    <a:pt x="1" y="92"/>
                  </a:cubicBezTo>
                  <a:cubicBezTo>
                    <a:pt x="151"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75" name="Google Shape;5475;p4"/>
            <p:cNvSpPr/>
            <p:nvPr/>
          </p:nvSpPr>
          <p:spPr>
            <a:xfrm>
              <a:off x="5592234" y="639174"/>
              <a:ext cx="7031" cy="6293"/>
            </a:xfrm>
            <a:custGeom>
              <a:avLst/>
              <a:gdLst/>
              <a:ahLst/>
              <a:cxnLst/>
              <a:rect l="l" t="t" r="r" b="b"/>
              <a:pathLst>
                <a:path w="197" h="209" extrusionOk="0">
                  <a:moveTo>
                    <a:pt x="195" y="104"/>
                  </a:moveTo>
                  <a:cubicBezTo>
                    <a:pt x="196" y="55"/>
                    <a:pt x="40" y="1"/>
                    <a:pt x="3" y="104"/>
                  </a:cubicBezTo>
                  <a:cubicBezTo>
                    <a:pt x="1" y="156"/>
                    <a:pt x="160"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76" name="Google Shape;5476;p4"/>
            <p:cNvSpPr/>
            <p:nvPr/>
          </p:nvSpPr>
          <p:spPr>
            <a:xfrm>
              <a:off x="2130089" y="639595"/>
              <a:ext cx="13849" cy="2710"/>
            </a:xfrm>
            <a:custGeom>
              <a:avLst/>
              <a:gdLst/>
              <a:ahLst/>
              <a:cxnLst/>
              <a:rect l="l" t="t" r="r" b="b"/>
              <a:pathLst>
                <a:path w="388" h="90" extrusionOk="0">
                  <a:moveTo>
                    <a:pt x="387" y="1"/>
                  </a:moveTo>
                  <a:cubicBezTo>
                    <a:pt x="236" y="19"/>
                    <a:pt x="6" y="2"/>
                    <a:pt x="1" y="90"/>
                  </a:cubicBezTo>
                  <a:cubicBezTo>
                    <a:pt x="149" y="73"/>
                    <a:pt x="381"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77" name="Google Shape;5477;p4"/>
            <p:cNvSpPr/>
            <p:nvPr/>
          </p:nvSpPr>
          <p:spPr>
            <a:xfrm>
              <a:off x="1551810" y="636464"/>
              <a:ext cx="7067" cy="6233"/>
            </a:xfrm>
            <a:custGeom>
              <a:avLst/>
              <a:gdLst/>
              <a:ahLst/>
              <a:cxnLst/>
              <a:rect l="l" t="t" r="r" b="b"/>
              <a:pathLst>
                <a:path w="198" h="207" extrusionOk="0">
                  <a:moveTo>
                    <a:pt x="198" y="105"/>
                  </a:moveTo>
                  <a:cubicBezTo>
                    <a:pt x="198" y="54"/>
                    <a:pt x="40" y="1"/>
                    <a:pt x="5" y="105"/>
                  </a:cubicBezTo>
                  <a:cubicBezTo>
                    <a:pt x="1" y="153"/>
                    <a:pt x="159" y="207"/>
                    <a:pt x="198"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78" name="Google Shape;5478;p4"/>
            <p:cNvSpPr/>
            <p:nvPr/>
          </p:nvSpPr>
          <p:spPr>
            <a:xfrm>
              <a:off x="4411726" y="636103"/>
              <a:ext cx="14027" cy="4246"/>
            </a:xfrm>
            <a:custGeom>
              <a:avLst/>
              <a:gdLst/>
              <a:ahLst/>
              <a:cxnLst/>
              <a:rect l="l" t="t" r="r" b="b"/>
              <a:pathLst>
                <a:path w="393" h="141" extrusionOk="0">
                  <a:moveTo>
                    <a:pt x="295" y="26"/>
                  </a:moveTo>
                  <a:cubicBezTo>
                    <a:pt x="240" y="1"/>
                    <a:pt x="1" y="69"/>
                    <a:pt x="101" y="117"/>
                  </a:cubicBezTo>
                  <a:cubicBezTo>
                    <a:pt x="152" y="140"/>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79" name="Google Shape;5479;p4"/>
            <p:cNvSpPr/>
            <p:nvPr/>
          </p:nvSpPr>
          <p:spPr>
            <a:xfrm>
              <a:off x="2543615" y="627341"/>
              <a:ext cx="20166" cy="16259"/>
            </a:xfrm>
            <a:custGeom>
              <a:avLst/>
              <a:gdLst/>
              <a:ahLst/>
              <a:cxnLst/>
              <a:rect l="l" t="t" r="r" b="b"/>
              <a:pathLst>
                <a:path w="565" h="540" extrusionOk="0">
                  <a:moveTo>
                    <a:pt x="565" y="135"/>
                  </a:moveTo>
                  <a:cubicBezTo>
                    <a:pt x="1" y="1"/>
                    <a:pt x="1" y="540"/>
                    <a:pt x="565" y="4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80" name="Google Shape;5480;p4"/>
            <p:cNvSpPr/>
            <p:nvPr/>
          </p:nvSpPr>
          <p:spPr>
            <a:xfrm>
              <a:off x="6655601" y="633363"/>
              <a:ext cx="14027" cy="4306"/>
            </a:xfrm>
            <a:custGeom>
              <a:avLst/>
              <a:gdLst/>
              <a:ahLst/>
              <a:cxnLst/>
              <a:rect l="l" t="t" r="r" b="b"/>
              <a:pathLst>
                <a:path w="393" h="143" extrusionOk="0">
                  <a:moveTo>
                    <a:pt x="292" y="27"/>
                  </a:moveTo>
                  <a:cubicBezTo>
                    <a:pt x="237" y="0"/>
                    <a:pt x="1" y="68"/>
                    <a:pt x="98" y="117"/>
                  </a:cubicBezTo>
                  <a:cubicBezTo>
                    <a:pt x="155"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81" name="Google Shape;5481;p4"/>
            <p:cNvSpPr/>
            <p:nvPr/>
          </p:nvSpPr>
          <p:spPr>
            <a:xfrm>
              <a:off x="6304536" y="633363"/>
              <a:ext cx="14027" cy="4306"/>
            </a:xfrm>
            <a:custGeom>
              <a:avLst/>
              <a:gdLst/>
              <a:ahLst/>
              <a:cxnLst/>
              <a:rect l="l" t="t" r="r" b="b"/>
              <a:pathLst>
                <a:path w="393" h="143" extrusionOk="0">
                  <a:moveTo>
                    <a:pt x="293" y="27"/>
                  </a:moveTo>
                  <a:cubicBezTo>
                    <a:pt x="241" y="0"/>
                    <a:pt x="1" y="68"/>
                    <a:pt x="103" y="117"/>
                  </a:cubicBezTo>
                  <a:cubicBezTo>
                    <a:pt x="155" y="143"/>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82" name="Google Shape;5482;p4"/>
            <p:cNvSpPr/>
            <p:nvPr/>
          </p:nvSpPr>
          <p:spPr>
            <a:xfrm>
              <a:off x="2325966" y="625926"/>
              <a:ext cx="25663" cy="8250"/>
            </a:xfrm>
            <a:custGeom>
              <a:avLst/>
              <a:gdLst/>
              <a:ahLst/>
              <a:cxnLst/>
              <a:rect l="l" t="t" r="r" b="b"/>
              <a:pathLst>
                <a:path w="719" h="274" extrusionOk="0">
                  <a:moveTo>
                    <a:pt x="105" y="274"/>
                  </a:moveTo>
                  <a:lnTo>
                    <a:pt x="682" y="274"/>
                  </a:lnTo>
                  <a:cubicBezTo>
                    <a:pt x="653" y="165"/>
                    <a:pt x="718" y="14"/>
                    <a:pt x="490" y="1"/>
                  </a:cubicBezTo>
                  <a:cubicBezTo>
                    <a:pt x="474" y="143"/>
                    <a:pt x="0" y="71"/>
                    <a:pt x="105"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83" name="Google Shape;5483;p4"/>
            <p:cNvSpPr/>
            <p:nvPr/>
          </p:nvSpPr>
          <p:spPr>
            <a:xfrm>
              <a:off x="2725286" y="627883"/>
              <a:ext cx="14134" cy="4276"/>
            </a:xfrm>
            <a:custGeom>
              <a:avLst/>
              <a:gdLst/>
              <a:ahLst/>
              <a:cxnLst/>
              <a:rect l="l" t="t" r="r" b="b"/>
              <a:pathLst>
                <a:path w="396" h="142" extrusionOk="0">
                  <a:moveTo>
                    <a:pt x="293" y="26"/>
                  </a:moveTo>
                  <a:cubicBezTo>
                    <a:pt x="242" y="1"/>
                    <a:pt x="0" y="70"/>
                    <a:pt x="103" y="117"/>
                  </a:cubicBezTo>
                  <a:cubicBezTo>
                    <a:pt x="156" y="142"/>
                    <a:pt x="396" y="74"/>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84" name="Google Shape;5484;p4"/>
            <p:cNvSpPr/>
            <p:nvPr/>
          </p:nvSpPr>
          <p:spPr>
            <a:xfrm>
              <a:off x="4371822" y="617104"/>
              <a:ext cx="29625" cy="12345"/>
            </a:xfrm>
            <a:custGeom>
              <a:avLst/>
              <a:gdLst/>
              <a:ahLst/>
              <a:cxnLst/>
              <a:rect l="l" t="t" r="r" b="b"/>
              <a:pathLst>
                <a:path w="830" h="410" extrusionOk="0">
                  <a:moveTo>
                    <a:pt x="829" y="384"/>
                  </a:moveTo>
                  <a:lnTo>
                    <a:pt x="829" y="21"/>
                  </a:lnTo>
                  <a:cubicBezTo>
                    <a:pt x="466" y="0"/>
                    <a:pt x="407" y="123"/>
                    <a:pt x="59" y="111"/>
                  </a:cubicBezTo>
                  <a:cubicBezTo>
                    <a:pt x="0" y="351"/>
                    <a:pt x="329" y="410"/>
                    <a:pt x="829"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85" name="Google Shape;5485;p4"/>
            <p:cNvSpPr/>
            <p:nvPr/>
          </p:nvSpPr>
          <p:spPr>
            <a:xfrm>
              <a:off x="1469362" y="619453"/>
              <a:ext cx="27519" cy="11231"/>
            </a:xfrm>
            <a:custGeom>
              <a:avLst/>
              <a:gdLst/>
              <a:ahLst/>
              <a:cxnLst/>
              <a:rect l="l" t="t" r="r" b="b"/>
              <a:pathLst>
                <a:path w="771" h="373" extrusionOk="0">
                  <a:moveTo>
                    <a:pt x="771" y="306"/>
                  </a:moveTo>
                  <a:lnTo>
                    <a:pt x="771" y="33"/>
                  </a:lnTo>
                  <a:cubicBezTo>
                    <a:pt x="481" y="50"/>
                    <a:pt x="56" y="0"/>
                    <a:pt x="0" y="124"/>
                  </a:cubicBezTo>
                  <a:cubicBezTo>
                    <a:pt x="382" y="126"/>
                    <a:pt x="244" y="372"/>
                    <a:pt x="771"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86" name="Google Shape;5486;p4"/>
            <p:cNvSpPr/>
            <p:nvPr/>
          </p:nvSpPr>
          <p:spPr>
            <a:xfrm>
              <a:off x="1909763" y="608945"/>
              <a:ext cx="41403" cy="17012"/>
            </a:xfrm>
            <a:custGeom>
              <a:avLst/>
              <a:gdLst/>
              <a:ahLst/>
              <a:cxnLst/>
              <a:rect l="l" t="t" r="r" b="b"/>
              <a:pathLst>
                <a:path w="1160" h="565" extrusionOk="0">
                  <a:moveTo>
                    <a:pt x="1" y="201"/>
                  </a:moveTo>
                  <a:cubicBezTo>
                    <a:pt x="212" y="405"/>
                    <a:pt x="525" y="559"/>
                    <a:pt x="1160" y="565"/>
                  </a:cubicBezTo>
                  <a:lnTo>
                    <a:pt x="1160" y="112"/>
                  </a:lnTo>
                  <a:cubicBezTo>
                    <a:pt x="820" y="164"/>
                    <a:pt x="26" y="1"/>
                    <a:pt x="1" y="2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87" name="Google Shape;5487;p4"/>
            <p:cNvSpPr/>
            <p:nvPr/>
          </p:nvSpPr>
          <p:spPr>
            <a:xfrm>
              <a:off x="911712" y="609547"/>
              <a:ext cx="45901" cy="16771"/>
            </a:xfrm>
            <a:custGeom>
              <a:avLst/>
              <a:gdLst/>
              <a:ahLst/>
              <a:cxnLst/>
              <a:rect l="l" t="t" r="r" b="b"/>
              <a:pathLst>
                <a:path w="1286" h="557" extrusionOk="0">
                  <a:moveTo>
                    <a:pt x="965" y="0"/>
                  </a:moveTo>
                  <a:cubicBezTo>
                    <a:pt x="361" y="17"/>
                    <a:pt x="39" y="167"/>
                    <a:pt x="1" y="453"/>
                  </a:cubicBezTo>
                  <a:cubicBezTo>
                    <a:pt x="365" y="434"/>
                    <a:pt x="426" y="556"/>
                    <a:pt x="774" y="545"/>
                  </a:cubicBezTo>
                  <a:cubicBezTo>
                    <a:pt x="901" y="354"/>
                    <a:pt x="1285" y="140"/>
                    <a:pt x="9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88" name="Google Shape;5488;p4"/>
            <p:cNvSpPr/>
            <p:nvPr/>
          </p:nvSpPr>
          <p:spPr>
            <a:xfrm>
              <a:off x="5668043" y="614967"/>
              <a:ext cx="14919" cy="9214"/>
            </a:xfrm>
            <a:custGeom>
              <a:avLst/>
              <a:gdLst/>
              <a:ahLst/>
              <a:cxnLst/>
              <a:rect l="l" t="t" r="r" b="b"/>
              <a:pathLst>
                <a:path w="418" h="306" extrusionOk="0">
                  <a:moveTo>
                    <a:pt x="383" y="273"/>
                  </a:moveTo>
                  <a:cubicBezTo>
                    <a:pt x="354" y="166"/>
                    <a:pt x="418" y="16"/>
                    <a:pt x="192" y="1"/>
                  </a:cubicBezTo>
                  <a:cubicBezTo>
                    <a:pt x="179" y="57"/>
                    <a:pt x="163" y="109"/>
                    <a:pt x="0" y="92"/>
                  </a:cubicBezTo>
                  <a:cubicBezTo>
                    <a:pt x="21" y="202"/>
                    <a:pt x="56" y="306"/>
                    <a:pt x="38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89" name="Google Shape;5489;p4"/>
            <p:cNvSpPr/>
            <p:nvPr/>
          </p:nvSpPr>
          <p:spPr>
            <a:xfrm>
              <a:off x="2532550" y="619694"/>
              <a:ext cx="14134" cy="4306"/>
            </a:xfrm>
            <a:custGeom>
              <a:avLst/>
              <a:gdLst/>
              <a:ahLst/>
              <a:cxnLst/>
              <a:rect l="l" t="t" r="r" b="b"/>
              <a:pathLst>
                <a:path w="396" h="143" extrusionOk="0">
                  <a:moveTo>
                    <a:pt x="295" y="25"/>
                  </a:moveTo>
                  <a:cubicBezTo>
                    <a:pt x="243" y="0"/>
                    <a:pt x="0" y="68"/>
                    <a:pt x="102" y="116"/>
                  </a:cubicBezTo>
                  <a:cubicBezTo>
                    <a:pt x="157" y="142"/>
                    <a:pt x="396"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90" name="Google Shape;5490;p4"/>
            <p:cNvSpPr/>
            <p:nvPr/>
          </p:nvSpPr>
          <p:spPr>
            <a:xfrm>
              <a:off x="4174411" y="614575"/>
              <a:ext cx="6889" cy="6293"/>
            </a:xfrm>
            <a:custGeom>
              <a:avLst/>
              <a:gdLst/>
              <a:ahLst/>
              <a:cxnLst/>
              <a:rect l="l" t="t" r="r" b="b"/>
              <a:pathLst>
                <a:path w="193" h="209" extrusionOk="0">
                  <a:moveTo>
                    <a:pt x="192" y="105"/>
                  </a:moveTo>
                  <a:cubicBezTo>
                    <a:pt x="192" y="53"/>
                    <a:pt x="38" y="0"/>
                    <a:pt x="1" y="105"/>
                  </a:cubicBezTo>
                  <a:cubicBezTo>
                    <a:pt x="1" y="155"/>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91" name="Google Shape;5491;p4"/>
            <p:cNvSpPr/>
            <p:nvPr/>
          </p:nvSpPr>
          <p:spPr>
            <a:xfrm>
              <a:off x="2319256" y="614274"/>
              <a:ext cx="14063" cy="4215"/>
            </a:xfrm>
            <a:custGeom>
              <a:avLst/>
              <a:gdLst/>
              <a:ahLst/>
              <a:cxnLst/>
              <a:rect l="l" t="t" r="r" b="b"/>
              <a:pathLst>
                <a:path w="394" h="140" extrusionOk="0">
                  <a:moveTo>
                    <a:pt x="293" y="24"/>
                  </a:moveTo>
                  <a:cubicBezTo>
                    <a:pt x="241" y="0"/>
                    <a:pt x="0" y="68"/>
                    <a:pt x="102" y="115"/>
                  </a:cubicBezTo>
                  <a:cubicBezTo>
                    <a:pt x="152" y="140"/>
                    <a:pt x="393"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92" name="Google Shape;5492;p4"/>
            <p:cNvSpPr/>
            <p:nvPr/>
          </p:nvSpPr>
          <p:spPr>
            <a:xfrm>
              <a:off x="3761349" y="612227"/>
              <a:ext cx="13777" cy="2770"/>
            </a:xfrm>
            <a:custGeom>
              <a:avLst/>
              <a:gdLst/>
              <a:ahLst/>
              <a:cxnLst/>
              <a:rect l="l" t="t" r="r" b="b"/>
              <a:pathLst>
                <a:path w="386" h="92" extrusionOk="0">
                  <a:moveTo>
                    <a:pt x="385" y="0"/>
                  </a:moveTo>
                  <a:cubicBezTo>
                    <a:pt x="238" y="20"/>
                    <a:pt x="4" y="4"/>
                    <a:pt x="0" y="92"/>
                  </a:cubicBezTo>
                  <a:cubicBezTo>
                    <a:pt x="153" y="71"/>
                    <a:pt x="380" y="9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93" name="Google Shape;5493;p4"/>
            <p:cNvSpPr/>
            <p:nvPr/>
          </p:nvSpPr>
          <p:spPr>
            <a:xfrm>
              <a:off x="4556278" y="608764"/>
              <a:ext cx="13991" cy="4215"/>
            </a:xfrm>
            <a:custGeom>
              <a:avLst/>
              <a:gdLst/>
              <a:ahLst/>
              <a:cxnLst/>
              <a:rect l="l" t="t" r="r" b="b"/>
              <a:pathLst>
                <a:path w="392" h="140" extrusionOk="0">
                  <a:moveTo>
                    <a:pt x="99" y="115"/>
                  </a:moveTo>
                  <a:cubicBezTo>
                    <a:pt x="154" y="140"/>
                    <a:pt x="392" y="73"/>
                    <a:pt x="292" y="26"/>
                  </a:cubicBezTo>
                  <a:cubicBezTo>
                    <a:pt x="239" y="0"/>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94" name="Google Shape;5494;p4"/>
            <p:cNvSpPr/>
            <p:nvPr/>
          </p:nvSpPr>
          <p:spPr>
            <a:xfrm>
              <a:off x="3468747" y="608764"/>
              <a:ext cx="14027" cy="4215"/>
            </a:xfrm>
            <a:custGeom>
              <a:avLst/>
              <a:gdLst/>
              <a:ahLst/>
              <a:cxnLst/>
              <a:rect l="l" t="t" r="r" b="b"/>
              <a:pathLst>
                <a:path w="393" h="140" extrusionOk="0">
                  <a:moveTo>
                    <a:pt x="292" y="26"/>
                  </a:moveTo>
                  <a:cubicBezTo>
                    <a:pt x="238" y="0"/>
                    <a:pt x="1" y="69"/>
                    <a:pt x="100" y="115"/>
                  </a:cubicBezTo>
                  <a:cubicBezTo>
                    <a:pt x="154" y="140"/>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95" name="Google Shape;5495;p4"/>
            <p:cNvSpPr/>
            <p:nvPr/>
          </p:nvSpPr>
          <p:spPr>
            <a:xfrm>
              <a:off x="7137476" y="603285"/>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96" name="Google Shape;5496;p4"/>
            <p:cNvSpPr/>
            <p:nvPr/>
          </p:nvSpPr>
          <p:spPr>
            <a:xfrm>
              <a:off x="2511956" y="603285"/>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97" name="Google Shape;5497;p4"/>
            <p:cNvSpPr/>
            <p:nvPr/>
          </p:nvSpPr>
          <p:spPr>
            <a:xfrm>
              <a:off x="5695419" y="598588"/>
              <a:ext cx="13920" cy="5510"/>
            </a:xfrm>
            <a:custGeom>
              <a:avLst/>
              <a:gdLst/>
              <a:ahLst/>
              <a:cxnLst/>
              <a:rect l="l" t="t" r="r" b="b"/>
              <a:pathLst>
                <a:path w="390" h="183" extrusionOk="0">
                  <a:moveTo>
                    <a:pt x="1" y="183"/>
                  </a:moveTo>
                  <a:lnTo>
                    <a:pt x="390" y="183"/>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98" name="Google Shape;5498;p4"/>
            <p:cNvSpPr/>
            <p:nvPr/>
          </p:nvSpPr>
          <p:spPr>
            <a:xfrm>
              <a:off x="4542037" y="587658"/>
              <a:ext cx="26555" cy="12195"/>
            </a:xfrm>
            <a:custGeom>
              <a:avLst/>
              <a:gdLst/>
              <a:ahLst/>
              <a:cxnLst/>
              <a:rect l="l" t="t" r="r" b="b"/>
              <a:pathLst>
                <a:path w="744" h="405" extrusionOk="0">
                  <a:moveTo>
                    <a:pt x="306" y="0"/>
                  </a:moveTo>
                  <a:cubicBezTo>
                    <a:pt x="1" y="136"/>
                    <a:pt x="90" y="405"/>
                    <a:pt x="693" y="363"/>
                  </a:cubicBezTo>
                  <a:cubicBezTo>
                    <a:pt x="744" y="156"/>
                    <a:pt x="646" y="23"/>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499" name="Google Shape;5499;p4"/>
            <p:cNvSpPr/>
            <p:nvPr/>
          </p:nvSpPr>
          <p:spPr>
            <a:xfrm>
              <a:off x="3406786" y="595095"/>
              <a:ext cx="14027" cy="4306"/>
            </a:xfrm>
            <a:custGeom>
              <a:avLst/>
              <a:gdLst/>
              <a:ahLst/>
              <a:cxnLst/>
              <a:rect l="l" t="t" r="r" b="b"/>
              <a:pathLst>
                <a:path w="393" h="143" extrusionOk="0">
                  <a:moveTo>
                    <a:pt x="100" y="116"/>
                  </a:moveTo>
                  <a:cubicBezTo>
                    <a:pt x="151" y="142"/>
                    <a:pt x="392" y="72"/>
                    <a:pt x="292" y="26"/>
                  </a:cubicBezTo>
                  <a:cubicBezTo>
                    <a:pt x="242" y="0"/>
                    <a:pt x="1"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00" name="Google Shape;5500;p4"/>
            <p:cNvSpPr/>
            <p:nvPr/>
          </p:nvSpPr>
          <p:spPr>
            <a:xfrm>
              <a:off x="7898854" y="577331"/>
              <a:ext cx="35478" cy="19120"/>
            </a:xfrm>
            <a:custGeom>
              <a:avLst/>
              <a:gdLst/>
              <a:ahLst/>
              <a:cxnLst/>
              <a:rect l="l" t="t" r="r" b="b"/>
              <a:pathLst>
                <a:path w="994" h="635" extrusionOk="0">
                  <a:moveTo>
                    <a:pt x="557" y="615"/>
                  </a:moveTo>
                  <a:cubicBezTo>
                    <a:pt x="507" y="349"/>
                    <a:pt x="994" y="335"/>
                    <a:pt x="944" y="69"/>
                  </a:cubicBezTo>
                  <a:cubicBezTo>
                    <a:pt x="0" y="0"/>
                    <a:pt x="77" y="634"/>
                    <a:pt x="557" y="6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01" name="Google Shape;5501;p4"/>
            <p:cNvSpPr/>
            <p:nvPr/>
          </p:nvSpPr>
          <p:spPr>
            <a:xfrm>
              <a:off x="2732211" y="592355"/>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02" name="Google Shape;5502;p4"/>
            <p:cNvSpPr/>
            <p:nvPr/>
          </p:nvSpPr>
          <p:spPr>
            <a:xfrm>
              <a:off x="1926860" y="592355"/>
              <a:ext cx="14099" cy="4276"/>
            </a:xfrm>
            <a:custGeom>
              <a:avLst/>
              <a:gdLst/>
              <a:ahLst/>
              <a:cxnLst/>
              <a:rect l="l" t="t" r="r" b="b"/>
              <a:pathLst>
                <a:path w="395" h="142" extrusionOk="0">
                  <a:moveTo>
                    <a:pt x="294" y="26"/>
                  </a:moveTo>
                  <a:cubicBezTo>
                    <a:pt x="242" y="1"/>
                    <a:pt x="1" y="70"/>
                    <a:pt x="103" y="117"/>
                  </a:cubicBezTo>
                  <a:cubicBezTo>
                    <a:pt x="157" y="142"/>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03" name="Google Shape;5503;p4"/>
            <p:cNvSpPr/>
            <p:nvPr/>
          </p:nvSpPr>
          <p:spPr>
            <a:xfrm>
              <a:off x="4975336" y="576729"/>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7"/>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04" name="Google Shape;5504;p4"/>
            <p:cNvSpPr/>
            <p:nvPr/>
          </p:nvSpPr>
          <p:spPr>
            <a:xfrm>
              <a:off x="2770829" y="580884"/>
              <a:ext cx="20095" cy="16320"/>
            </a:xfrm>
            <a:custGeom>
              <a:avLst/>
              <a:gdLst/>
              <a:ahLst/>
              <a:cxnLst/>
              <a:rect l="l" t="t" r="r" b="b"/>
              <a:pathLst>
                <a:path w="563" h="542" extrusionOk="0">
                  <a:moveTo>
                    <a:pt x="562" y="407"/>
                  </a:moveTo>
                  <a:lnTo>
                    <a:pt x="562" y="134"/>
                  </a:lnTo>
                  <a:cubicBezTo>
                    <a:pt x="1" y="1"/>
                    <a:pt x="1" y="541"/>
                    <a:pt x="562"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05" name="Google Shape;5505;p4"/>
            <p:cNvSpPr/>
            <p:nvPr/>
          </p:nvSpPr>
          <p:spPr>
            <a:xfrm>
              <a:off x="6573045" y="586936"/>
              <a:ext cx="13920" cy="4215"/>
            </a:xfrm>
            <a:custGeom>
              <a:avLst/>
              <a:gdLst/>
              <a:ahLst/>
              <a:cxnLst/>
              <a:rect l="l" t="t" r="r" b="b"/>
              <a:pathLst>
                <a:path w="390" h="140" extrusionOk="0">
                  <a:moveTo>
                    <a:pt x="292" y="24"/>
                  </a:moveTo>
                  <a:cubicBezTo>
                    <a:pt x="237" y="1"/>
                    <a:pt x="0" y="69"/>
                    <a:pt x="101" y="116"/>
                  </a:cubicBezTo>
                  <a:cubicBezTo>
                    <a:pt x="151" y="139"/>
                    <a:pt x="389" y="70"/>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06" name="Google Shape;5506;p4"/>
            <p:cNvSpPr/>
            <p:nvPr/>
          </p:nvSpPr>
          <p:spPr>
            <a:xfrm>
              <a:off x="2686382" y="582148"/>
              <a:ext cx="21915" cy="8762"/>
            </a:xfrm>
            <a:custGeom>
              <a:avLst/>
              <a:gdLst/>
              <a:ahLst/>
              <a:cxnLst/>
              <a:rect l="l" t="t" r="r" b="b"/>
              <a:pathLst>
                <a:path w="614" h="291" extrusionOk="0">
                  <a:moveTo>
                    <a:pt x="614" y="273"/>
                  </a:moveTo>
                  <a:lnTo>
                    <a:pt x="614" y="1"/>
                  </a:lnTo>
                  <a:lnTo>
                    <a:pt x="33" y="1"/>
                  </a:lnTo>
                  <a:cubicBezTo>
                    <a:pt x="0" y="200"/>
                    <a:pt x="191" y="290"/>
                    <a:pt x="6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07" name="Google Shape;5507;p4"/>
            <p:cNvSpPr/>
            <p:nvPr/>
          </p:nvSpPr>
          <p:spPr>
            <a:xfrm>
              <a:off x="1888277" y="579469"/>
              <a:ext cx="14670" cy="9515"/>
            </a:xfrm>
            <a:custGeom>
              <a:avLst/>
              <a:gdLst/>
              <a:ahLst/>
              <a:cxnLst/>
              <a:rect l="l" t="t" r="r" b="b"/>
              <a:pathLst>
                <a:path w="411" h="316" extrusionOk="0">
                  <a:moveTo>
                    <a:pt x="411" y="272"/>
                  </a:moveTo>
                  <a:lnTo>
                    <a:pt x="411" y="90"/>
                  </a:lnTo>
                  <a:cubicBezTo>
                    <a:pt x="220" y="90"/>
                    <a:pt x="184" y="16"/>
                    <a:pt x="26" y="1"/>
                  </a:cubicBezTo>
                  <a:cubicBezTo>
                    <a:pt x="45" y="142"/>
                    <a:pt x="1" y="315"/>
                    <a:pt x="411"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08" name="Google Shape;5508;p4"/>
            <p:cNvSpPr/>
            <p:nvPr/>
          </p:nvSpPr>
          <p:spPr>
            <a:xfrm>
              <a:off x="1655173" y="584888"/>
              <a:ext cx="13777" cy="2800"/>
            </a:xfrm>
            <a:custGeom>
              <a:avLst/>
              <a:gdLst/>
              <a:ahLst/>
              <a:cxnLst/>
              <a:rect l="l" t="t" r="r" b="b"/>
              <a:pathLst>
                <a:path w="386" h="93" extrusionOk="0">
                  <a:moveTo>
                    <a:pt x="0" y="92"/>
                  </a:moveTo>
                  <a:cubicBezTo>
                    <a:pt x="149" y="71"/>
                    <a:pt x="381" y="91"/>
                    <a:pt x="385" y="1"/>
                  </a:cubicBezTo>
                  <a:cubicBezTo>
                    <a:pt x="235" y="21"/>
                    <a:pt x="5" y="4"/>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09" name="Google Shape;5509;p4"/>
            <p:cNvSpPr/>
            <p:nvPr/>
          </p:nvSpPr>
          <p:spPr>
            <a:xfrm>
              <a:off x="8435017" y="579077"/>
              <a:ext cx="6924" cy="6203"/>
            </a:xfrm>
            <a:custGeom>
              <a:avLst/>
              <a:gdLst/>
              <a:ahLst/>
              <a:cxnLst/>
              <a:rect l="l" t="t" r="r" b="b"/>
              <a:pathLst>
                <a:path w="194" h="206" extrusionOk="0">
                  <a:moveTo>
                    <a:pt x="192" y="103"/>
                  </a:moveTo>
                  <a:cubicBezTo>
                    <a:pt x="193" y="53"/>
                    <a:pt x="37" y="1"/>
                    <a:pt x="0" y="103"/>
                  </a:cubicBezTo>
                  <a:cubicBezTo>
                    <a:pt x="0" y="153"/>
                    <a:pt x="158" y="206"/>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10" name="Google Shape;5510;p4"/>
            <p:cNvSpPr/>
            <p:nvPr/>
          </p:nvSpPr>
          <p:spPr>
            <a:xfrm>
              <a:off x="7502282" y="581456"/>
              <a:ext cx="13920" cy="4215"/>
            </a:xfrm>
            <a:custGeom>
              <a:avLst/>
              <a:gdLst/>
              <a:ahLst/>
              <a:cxnLst/>
              <a:rect l="l" t="t" r="r" b="b"/>
              <a:pathLst>
                <a:path w="390" h="140" extrusionOk="0">
                  <a:moveTo>
                    <a:pt x="291" y="24"/>
                  </a:moveTo>
                  <a:cubicBezTo>
                    <a:pt x="238" y="0"/>
                    <a:pt x="0" y="68"/>
                    <a:pt x="98" y="115"/>
                  </a:cubicBezTo>
                  <a:cubicBezTo>
                    <a:pt x="152" y="140"/>
                    <a:pt x="389"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11" name="Google Shape;5511;p4"/>
            <p:cNvSpPr/>
            <p:nvPr/>
          </p:nvSpPr>
          <p:spPr>
            <a:xfrm>
              <a:off x="2343419" y="579288"/>
              <a:ext cx="20737" cy="5841"/>
            </a:xfrm>
            <a:custGeom>
              <a:avLst/>
              <a:gdLst/>
              <a:ahLst/>
              <a:cxnLst/>
              <a:rect l="l" t="t" r="r" b="b"/>
              <a:pathLst>
                <a:path w="581" h="194" extrusionOk="0">
                  <a:moveTo>
                    <a:pt x="1" y="187"/>
                  </a:moveTo>
                  <a:cubicBezTo>
                    <a:pt x="334" y="193"/>
                    <a:pt x="497" y="119"/>
                    <a:pt x="580" y="7"/>
                  </a:cubicBezTo>
                  <a:cubicBezTo>
                    <a:pt x="250" y="0"/>
                    <a:pt x="87" y="75"/>
                    <a:pt x="1" y="18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12" name="Google Shape;5512;p4"/>
            <p:cNvSpPr/>
            <p:nvPr/>
          </p:nvSpPr>
          <p:spPr>
            <a:xfrm>
              <a:off x="2708261" y="573989"/>
              <a:ext cx="20737" cy="8160"/>
            </a:xfrm>
            <a:custGeom>
              <a:avLst/>
              <a:gdLst/>
              <a:ahLst/>
              <a:cxnLst/>
              <a:rect l="l" t="t" r="r" b="b"/>
              <a:pathLst>
                <a:path w="581" h="271" extrusionOk="0">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13" name="Google Shape;5513;p4"/>
            <p:cNvSpPr/>
            <p:nvPr/>
          </p:nvSpPr>
          <p:spPr>
            <a:xfrm>
              <a:off x="6184611" y="566522"/>
              <a:ext cx="26555" cy="15266"/>
            </a:xfrm>
            <a:custGeom>
              <a:avLst/>
              <a:gdLst/>
              <a:ahLst/>
              <a:cxnLst/>
              <a:rect l="l" t="t" r="r" b="b"/>
              <a:pathLst>
                <a:path w="744" h="507" extrusionOk="0">
                  <a:moveTo>
                    <a:pt x="1" y="72"/>
                  </a:moveTo>
                  <a:lnTo>
                    <a:pt x="1" y="435"/>
                  </a:lnTo>
                  <a:cubicBezTo>
                    <a:pt x="744" y="507"/>
                    <a:pt x="744" y="0"/>
                    <a:pt x="1"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14" name="Google Shape;5514;p4"/>
            <p:cNvSpPr/>
            <p:nvPr/>
          </p:nvSpPr>
          <p:spPr>
            <a:xfrm>
              <a:off x="5555185" y="563060"/>
              <a:ext cx="35228" cy="16440"/>
            </a:xfrm>
            <a:custGeom>
              <a:avLst/>
              <a:gdLst/>
              <a:ahLst/>
              <a:cxnLst/>
              <a:rect l="l" t="t" r="r" b="b"/>
              <a:pathLst>
                <a:path w="987" h="546" extrusionOk="0">
                  <a:moveTo>
                    <a:pt x="847" y="0"/>
                  </a:moveTo>
                  <a:lnTo>
                    <a:pt x="75" y="0"/>
                  </a:lnTo>
                  <a:cubicBezTo>
                    <a:pt x="1" y="307"/>
                    <a:pt x="409" y="387"/>
                    <a:pt x="653" y="546"/>
                  </a:cubicBezTo>
                  <a:cubicBezTo>
                    <a:pt x="651" y="332"/>
                    <a:pt x="986" y="278"/>
                    <a:pt x="8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15" name="Google Shape;5515;p4"/>
            <p:cNvSpPr/>
            <p:nvPr/>
          </p:nvSpPr>
          <p:spPr>
            <a:xfrm>
              <a:off x="2959425" y="570526"/>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16" name="Google Shape;5516;p4"/>
            <p:cNvSpPr/>
            <p:nvPr/>
          </p:nvSpPr>
          <p:spPr>
            <a:xfrm>
              <a:off x="7643444" y="563060"/>
              <a:ext cx="20773" cy="8220"/>
            </a:xfrm>
            <a:custGeom>
              <a:avLst/>
              <a:gdLst/>
              <a:ahLst/>
              <a:cxnLst/>
              <a:rect l="l" t="t" r="r" b="b"/>
              <a:pathLst>
                <a:path w="582" h="273" extrusionOk="0">
                  <a:moveTo>
                    <a:pt x="581" y="0"/>
                  </a:moveTo>
                  <a:lnTo>
                    <a:pt x="1" y="0"/>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17" name="Google Shape;5517;p4"/>
            <p:cNvSpPr/>
            <p:nvPr/>
          </p:nvSpPr>
          <p:spPr>
            <a:xfrm>
              <a:off x="8324872" y="562668"/>
              <a:ext cx="7031" cy="6263"/>
            </a:xfrm>
            <a:custGeom>
              <a:avLst/>
              <a:gdLst/>
              <a:ahLst/>
              <a:cxnLst/>
              <a:rect l="l" t="t" r="r" b="b"/>
              <a:pathLst>
                <a:path w="197" h="208" extrusionOk="0">
                  <a:moveTo>
                    <a:pt x="195" y="103"/>
                  </a:moveTo>
                  <a:cubicBezTo>
                    <a:pt x="196" y="52"/>
                    <a:pt x="38" y="0"/>
                    <a:pt x="0" y="103"/>
                  </a:cubicBezTo>
                  <a:cubicBezTo>
                    <a:pt x="0" y="154"/>
                    <a:pt x="156"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18" name="Google Shape;5518;p4"/>
            <p:cNvSpPr/>
            <p:nvPr/>
          </p:nvSpPr>
          <p:spPr>
            <a:xfrm>
              <a:off x="5134343" y="559537"/>
              <a:ext cx="14063" cy="4336"/>
            </a:xfrm>
            <a:custGeom>
              <a:avLst/>
              <a:gdLst/>
              <a:ahLst/>
              <a:cxnLst/>
              <a:rect l="l" t="t" r="r" b="b"/>
              <a:pathLst>
                <a:path w="394" h="144" extrusionOk="0">
                  <a:moveTo>
                    <a:pt x="102" y="117"/>
                  </a:moveTo>
                  <a:cubicBezTo>
                    <a:pt x="155" y="143"/>
                    <a:pt x="394" y="73"/>
                    <a:pt x="296" y="27"/>
                  </a:cubicBezTo>
                  <a:cubicBezTo>
                    <a:pt x="243"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19" name="Google Shape;5519;p4"/>
            <p:cNvSpPr/>
            <p:nvPr/>
          </p:nvSpPr>
          <p:spPr>
            <a:xfrm>
              <a:off x="1391232" y="537076"/>
              <a:ext cx="52290" cy="28002"/>
            </a:xfrm>
            <a:custGeom>
              <a:avLst/>
              <a:gdLst/>
              <a:ahLst/>
              <a:cxnLst/>
              <a:rect l="l" t="t" r="r" b="b"/>
              <a:pathLst>
                <a:path w="1465" h="930" extrusionOk="0">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20" name="Google Shape;5520;p4"/>
            <p:cNvSpPr/>
            <p:nvPr/>
          </p:nvSpPr>
          <p:spPr>
            <a:xfrm>
              <a:off x="7058312" y="554840"/>
              <a:ext cx="13849" cy="5480"/>
            </a:xfrm>
            <a:custGeom>
              <a:avLst/>
              <a:gdLst/>
              <a:ahLst/>
              <a:cxnLst/>
              <a:rect l="l" t="t" r="r" b="b"/>
              <a:pathLst>
                <a:path w="388" h="182" extrusionOk="0">
                  <a:moveTo>
                    <a:pt x="1" y="182"/>
                  </a:moveTo>
                  <a:lnTo>
                    <a:pt x="387" y="182"/>
                  </a:lnTo>
                  <a:lnTo>
                    <a:pt x="387"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21" name="Google Shape;5521;p4"/>
            <p:cNvSpPr/>
            <p:nvPr/>
          </p:nvSpPr>
          <p:spPr>
            <a:xfrm>
              <a:off x="2972631" y="552070"/>
              <a:ext cx="29482" cy="9876"/>
            </a:xfrm>
            <a:custGeom>
              <a:avLst/>
              <a:gdLst/>
              <a:ahLst/>
              <a:cxnLst/>
              <a:rect l="l" t="t" r="r" b="b"/>
              <a:pathLst>
                <a:path w="826" h="328" extrusionOk="0">
                  <a:moveTo>
                    <a:pt x="693" y="274"/>
                  </a:moveTo>
                  <a:cubicBezTo>
                    <a:pt x="825" y="30"/>
                    <a:pt x="295" y="98"/>
                    <a:pt x="114" y="1"/>
                  </a:cubicBezTo>
                  <a:cubicBezTo>
                    <a:pt x="0" y="239"/>
                    <a:pt x="191" y="327"/>
                    <a:pt x="69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22" name="Google Shape;5522;p4"/>
            <p:cNvSpPr/>
            <p:nvPr/>
          </p:nvSpPr>
          <p:spPr>
            <a:xfrm>
              <a:off x="1665346" y="556797"/>
              <a:ext cx="13991" cy="4276"/>
            </a:xfrm>
            <a:custGeom>
              <a:avLst/>
              <a:gdLst/>
              <a:ahLst/>
              <a:cxnLst/>
              <a:rect l="l" t="t" r="r" b="b"/>
              <a:pathLst>
                <a:path w="392" h="142" extrusionOk="0">
                  <a:moveTo>
                    <a:pt x="100" y="117"/>
                  </a:moveTo>
                  <a:cubicBezTo>
                    <a:pt x="151" y="142"/>
                    <a:pt x="391" y="72"/>
                    <a:pt x="293" y="25"/>
                  </a:cubicBezTo>
                  <a:cubicBezTo>
                    <a:pt x="240" y="1"/>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23" name="Google Shape;5523;p4"/>
            <p:cNvSpPr/>
            <p:nvPr/>
          </p:nvSpPr>
          <p:spPr>
            <a:xfrm>
              <a:off x="2873479" y="551739"/>
              <a:ext cx="6996" cy="6203"/>
            </a:xfrm>
            <a:custGeom>
              <a:avLst/>
              <a:gdLst/>
              <a:ahLst/>
              <a:cxnLst/>
              <a:rect l="l" t="t" r="r" b="b"/>
              <a:pathLst>
                <a:path w="196" h="206" extrusionOk="0">
                  <a:moveTo>
                    <a:pt x="192" y="103"/>
                  </a:moveTo>
                  <a:cubicBezTo>
                    <a:pt x="195" y="54"/>
                    <a:pt x="37" y="0"/>
                    <a:pt x="1" y="103"/>
                  </a:cubicBezTo>
                  <a:cubicBezTo>
                    <a:pt x="1" y="154"/>
                    <a:pt x="155" y="205"/>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24" name="Google Shape;5524;p4"/>
            <p:cNvSpPr/>
            <p:nvPr/>
          </p:nvSpPr>
          <p:spPr>
            <a:xfrm>
              <a:off x="1059655" y="554057"/>
              <a:ext cx="14063" cy="4306"/>
            </a:xfrm>
            <a:custGeom>
              <a:avLst/>
              <a:gdLst/>
              <a:ahLst/>
              <a:cxnLst/>
              <a:rect l="l" t="t" r="r" b="b"/>
              <a:pathLst>
                <a:path w="394" h="143" extrusionOk="0">
                  <a:moveTo>
                    <a:pt x="295" y="26"/>
                  </a:moveTo>
                  <a:cubicBezTo>
                    <a:pt x="238" y="0"/>
                    <a:pt x="0" y="71"/>
                    <a:pt x="101" y="116"/>
                  </a:cubicBezTo>
                  <a:cubicBezTo>
                    <a:pt x="152" y="143"/>
                    <a:pt x="393" y="75"/>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25" name="Google Shape;5525;p4"/>
            <p:cNvSpPr/>
            <p:nvPr/>
          </p:nvSpPr>
          <p:spPr>
            <a:xfrm>
              <a:off x="715550" y="554057"/>
              <a:ext cx="13991" cy="4276"/>
            </a:xfrm>
            <a:custGeom>
              <a:avLst/>
              <a:gdLst/>
              <a:ahLst/>
              <a:cxnLst/>
              <a:rect l="l" t="t" r="r" b="b"/>
              <a:pathLst>
                <a:path w="392" h="142" extrusionOk="0">
                  <a:moveTo>
                    <a:pt x="98" y="116"/>
                  </a:moveTo>
                  <a:cubicBezTo>
                    <a:pt x="151" y="141"/>
                    <a:pt x="392" y="72"/>
                    <a:pt x="291" y="26"/>
                  </a:cubicBezTo>
                  <a:cubicBezTo>
                    <a:pt x="239" y="0"/>
                    <a:pt x="0" y="71"/>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26" name="Google Shape;5526;p4"/>
            <p:cNvSpPr/>
            <p:nvPr/>
          </p:nvSpPr>
          <p:spPr>
            <a:xfrm>
              <a:off x="546977" y="545868"/>
              <a:ext cx="28411" cy="11713"/>
            </a:xfrm>
            <a:custGeom>
              <a:avLst/>
              <a:gdLst/>
              <a:ahLst/>
              <a:cxnLst/>
              <a:rect l="l" t="t" r="r" b="b"/>
              <a:pathLst>
                <a:path w="796" h="389" extrusionOk="0">
                  <a:moveTo>
                    <a:pt x="770" y="24"/>
                  </a:moveTo>
                  <a:cubicBezTo>
                    <a:pt x="333" y="1"/>
                    <a:pt x="47" y="48"/>
                    <a:pt x="0" y="207"/>
                  </a:cubicBezTo>
                  <a:cubicBezTo>
                    <a:pt x="277" y="229"/>
                    <a:pt x="325" y="357"/>
                    <a:pt x="580" y="388"/>
                  </a:cubicBezTo>
                  <a:cubicBezTo>
                    <a:pt x="536" y="219"/>
                    <a:pt x="795" y="187"/>
                    <a:pt x="770"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27" name="Google Shape;5527;p4"/>
            <p:cNvSpPr/>
            <p:nvPr/>
          </p:nvSpPr>
          <p:spPr>
            <a:xfrm>
              <a:off x="2143902" y="544573"/>
              <a:ext cx="38798" cy="12616"/>
            </a:xfrm>
            <a:custGeom>
              <a:avLst/>
              <a:gdLst/>
              <a:ahLst/>
              <a:cxnLst/>
              <a:rect l="l" t="t" r="r" b="b"/>
              <a:pathLst>
                <a:path w="1087" h="419" extrusionOk="0">
                  <a:moveTo>
                    <a:pt x="963" y="341"/>
                  </a:moveTo>
                  <a:cubicBezTo>
                    <a:pt x="1086" y="122"/>
                    <a:pt x="44" y="1"/>
                    <a:pt x="0" y="159"/>
                  </a:cubicBezTo>
                  <a:cubicBezTo>
                    <a:pt x="368" y="198"/>
                    <a:pt x="349" y="418"/>
                    <a:pt x="963" y="34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28" name="Google Shape;5528;p4"/>
            <p:cNvSpPr/>
            <p:nvPr/>
          </p:nvSpPr>
          <p:spPr>
            <a:xfrm>
              <a:off x="8717161" y="549330"/>
              <a:ext cx="13813" cy="2770"/>
            </a:xfrm>
            <a:custGeom>
              <a:avLst/>
              <a:gdLst/>
              <a:ahLst/>
              <a:cxnLst/>
              <a:rect l="l" t="t" r="r" b="b"/>
              <a:pathLst>
                <a:path w="387" h="92" extrusionOk="0">
                  <a:moveTo>
                    <a:pt x="387" y="1"/>
                  </a:moveTo>
                  <a:cubicBezTo>
                    <a:pt x="237" y="23"/>
                    <a:pt x="7" y="5"/>
                    <a:pt x="0" y="92"/>
                  </a:cubicBezTo>
                  <a:cubicBezTo>
                    <a:pt x="152" y="71"/>
                    <a:pt x="382" y="91"/>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29" name="Google Shape;5529;p4"/>
            <p:cNvSpPr/>
            <p:nvPr/>
          </p:nvSpPr>
          <p:spPr>
            <a:xfrm>
              <a:off x="270687" y="546590"/>
              <a:ext cx="21665" cy="6444"/>
            </a:xfrm>
            <a:custGeom>
              <a:avLst/>
              <a:gdLst/>
              <a:ahLst/>
              <a:cxnLst/>
              <a:rect l="l" t="t" r="r" b="b"/>
              <a:pathLst>
                <a:path w="607" h="214" extrusionOk="0">
                  <a:moveTo>
                    <a:pt x="606" y="0"/>
                  </a:moveTo>
                  <a:lnTo>
                    <a:pt x="27" y="0"/>
                  </a:lnTo>
                  <a:cubicBezTo>
                    <a:pt x="1" y="163"/>
                    <a:pt x="217" y="213"/>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30" name="Google Shape;5530;p4"/>
            <p:cNvSpPr/>
            <p:nvPr/>
          </p:nvSpPr>
          <p:spPr>
            <a:xfrm>
              <a:off x="5640453" y="540809"/>
              <a:ext cx="6924" cy="6263"/>
            </a:xfrm>
            <a:custGeom>
              <a:avLst/>
              <a:gdLst/>
              <a:ahLst/>
              <a:cxnLst/>
              <a:rect l="l" t="t" r="r" b="b"/>
              <a:pathLst>
                <a:path w="194" h="208" extrusionOk="0">
                  <a:moveTo>
                    <a:pt x="194" y="103"/>
                  </a:moveTo>
                  <a:cubicBezTo>
                    <a:pt x="194" y="53"/>
                    <a:pt x="37" y="0"/>
                    <a:pt x="1" y="103"/>
                  </a:cubicBezTo>
                  <a:cubicBezTo>
                    <a:pt x="1" y="153"/>
                    <a:pt x="156"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31" name="Google Shape;5531;p4"/>
            <p:cNvSpPr/>
            <p:nvPr/>
          </p:nvSpPr>
          <p:spPr>
            <a:xfrm>
              <a:off x="4766253" y="541201"/>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32" name="Google Shape;5532;p4"/>
            <p:cNvSpPr/>
            <p:nvPr/>
          </p:nvSpPr>
          <p:spPr>
            <a:xfrm>
              <a:off x="2491184" y="527682"/>
              <a:ext cx="40404" cy="18488"/>
            </a:xfrm>
            <a:custGeom>
              <a:avLst/>
              <a:gdLst/>
              <a:ahLst/>
              <a:cxnLst/>
              <a:rect l="l" t="t" r="r" b="b"/>
              <a:pathLst>
                <a:path w="1132" h="614" extrusionOk="0">
                  <a:moveTo>
                    <a:pt x="1069" y="449"/>
                  </a:moveTo>
                  <a:cubicBezTo>
                    <a:pt x="1132" y="0"/>
                    <a:pt x="0" y="211"/>
                    <a:pt x="103" y="539"/>
                  </a:cubicBezTo>
                  <a:cubicBezTo>
                    <a:pt x="647" y="614"/>
                    <a:pt x="602" y="410"/>
                    <a:pt x="1069" y="4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33" name="Google Shape;5533;p4"/>
            <p:cNvSpPr/>
            <p:nvPr/>
          </p:nvSpPr>
          <p:spPr>
            <a:xfrm>
              <a:off x="151012" y="540418"/>
              <a:ext cx="14134" cy="4306"/>
            </a:xfrm>
            <a:custGeom>
              <a:avLst/>
              <a:gdLst/>
              <a:ahLst/>
              <a:cxnLst/>
              <a:rect l="l" t="t" r="r" b="b"/>
              <a:pathLst>
                <a:path w="396" h="143" extrusionOk="0">
                  <a:moveTo>
                    <a:pt x="294" y="26"/>
                  </a:moveTo>
                  <a:cubicBezTo>
                    <a:pt x="240" y="0"/>
                    <a:pt x="0" y="71"/>
                    <a:pt x="102" y="116"/>
                  </a:cubicBezTo>
                  <a:cubicBezTo>
                    <a:pt x="156" y="143"/>
                    <a:pt x="396"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34" name="Google Shape;5534;p4"/>
            <p:cNvSpPr/>
            <p:nvPr/>
          </p:nvSpPr>
          <p:spPr>
            <a:xfrm>
              <a:off x="7719075" y="535691"/>
              <a:ext cx="13849" cy="5540"/>
            </a:xfrm>
            <a:custGeom>
              <a:avLst/>
              <a:gdLst/>
              <a:ahLst/>
              <a:cxnLst/>
              <a:rect l="l" t="t" r="r" b="b"/>
              <a:pathLst>
                <a:path w="388" h="184" extrusionOk="0">
                  <a:moveTo>
                    <a:pt x="388" y="1"/>
                  </a:moveTo>
                  <a:lnTo>
                    <a:pt x="0" y="1"/>
                  </a:lnTo>
                  <a:lnTo>
                    <a:pt x="0" y="183"/>
                  </a:lnTo>
                  <a:lnTo>
                    <a:pt x="388"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35" name="Google Shape;5535;p4"/>
            <p:cNvSpPr/>
            <p:nvPr/>
          </p:nvSpPr>
          <p:spPr>
            <a:xfrm>
              <a:off x="5279002" y="537708"/>
              <a:ext cx="13920" cy="4276"/>
            </a:xfrm>
            <a:custGeom>
              <a:avLst/>
              <a:gdLst/>
              <a:ahLst/>
              <a:cxnLst/>
              <a:rect l="l" t="t" r="r" b="b"/>
              <a:pathLst>
                <a:path w="390" h="142" extrusionOk="0">
                  <a:moveTo>
                    <a:pt x="291" y="25"/>
                  </a:moveTo>
                  <a:cubicBezTo>
                    <a:pt x="238" y="0"/>
                    <a:pt x="1" y="69"/>
                    <a:pt x="100" y="116"/>
                  </a:cubicBezTo>
                  <a:cubicBezTo>
                    <a:pt x="152" y="141"/>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36" name="Google Shape;5536;p4"/>
            <p:cNvSpPr/>
            <p:nvPr/>
          </p:nvSpPr>
          <p:spPr>
            <a:xfrm>
              <a:off x="4700580" y="527531"/>
              <a:ext cx="28161" cy="13700"/>
            </a:xfrm>
            <a:custGeom>
              <a:avLst/>
              <a:gdLst/>
              <a:ahLst/>
              <a:cxnLst/>
              <a:rect l="l" t="t" r="r" b="b"/>
              <a:pathLst>
                <a:path w="789" h="455" extrusionOk="0">
                  <a:moveTo>
                    <a:pt x="489" y="454"/>
                  </a:moveTo>
                  <a:cubicBezTo>
                    <a:pt x="754" y="338"/>
                    <a:pt x="788" y="9"/>
                    <a:pt x="297" y="0"/>
                  </a:cubicBezTo>
                  <a:cubicBezTo>
                    <a:pt x="35" y="115"/>
                    <a:pt x="1" y="444"/>
                    <a:pt x="489"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37" name="Google Shape;5537;p4"/>
            <p:cNvSpPr/>
            <p:nvPr/>
          </p:nvSpPr>
          <p:spPr>
            <a:xfrm>
              <a:off x="7268215" y="526688"/>
              <a:ext cx="14063" cy="4366"/>
            </a:xfrm>
            <a:custGeom>
              <a:avLst/>
              <a:gdLst/>
              <a:ahLst/>
              <a:cxnLst/>
              <a:rect l="l" t="t" r="r" b="b"/>
              <a:pathLst>
                <a:path w="394" h="145" extrusionOk="0">
                  <a:moveTo>
                    <a:pt x="98" y="118"/>
                  </a:moveTo>
                  <a:cubicBezTo>
                    <a:pt x="152" y="144"/>
                    <a:pt x="393" y="74"/>
                    <a:pt x="293" y="28"/>
                  </a:cubicBezTo>
                  <a:cubicBezTo>
                    <a:pt x="238" y="1"/>
                    <a:pt x="0" y="70"/>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38" name="Google Shape;5538;p4"/>
            <p:cNvSpPr/>
            <p:nvPr/>
          </p:nvSpPr>
          <p:spPr>
            <a:xfrm>
              <a:off x="3417280" y="521992"/>
              <a:ext cx="34408" cy="9063"/>
            </a:xfrm>
            <a:custGeom>
              <a:avLst/>
              <a:gdLst/>
              <a:ahLst/>
              <a:cxnLst/>
              <a:rect l="l" t="t" r="r" b="b"/>
              <a:pathLst>
                <a:path w="964" h="301" extrusionOk="0">
                  <a:moveTo>
                    <a:pt x="192" y="274"/>
                  </a:moveTo>
                  <a:cubicBezTo>
                    <a:pt x="631" y="300"/>
                    <a:pt x="918" y="253"/>
                    <a:pt x="964" y="93"/>
                  </a:cubicBezTo>
                  <a:cubicBezTo>
                    <a:pt x="621" y="112"/>
                    <a:pt x="0" y="0"/>
                    <a:pt x="19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39" name="Google Shape;5539;p4"/>
            <p:cNvSpPr/>
            <p:nvPr/>
          </p:nvSpPr>
          <p:spPr>
            <a:xfrm>
              <a:off x="2484473" y="526688"/>
              <a:ext cx="13991" cy="4366"/>
            </a:xfrm>
            <a:custGeom>
              <a:avLst/>
              <a:gdLst/>
              <a:ahLst/>
              <a:cxnLst/>
              <a:rect l="l" t="t" r="r" b="b"/>
              <a:pathLst>
                <a:path w="392" h="145" extrusionOk="0">
                  <a:moveTo>
                    <a:pt x="291" y="27"/>
                  </a:moveTo>
                  <a:cubicBezTo>
                    <a:pt x="238" y="1"/>
                    <a:pt x="0" y="70"/>
                    <a:pt x="98" y="117"/>
                  </a:cubicBezTo>
                  <a:cubicBezTo>
                    <a:pt x="153" y="144"/>
                    <a:pt x="392" y="74"/>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40" name="Google Shape;5540;p4"/>
            <p:cNvSpPr/>
            <p:nvPr/>
          </p:nvSpPr>
          <p:spPr>
            <a:xfrm>
              <a:off x="1868539" y="524370"/>
              <a:ext cx="6924" cy="6203"/>
            </a:xfrm>
            <a:custGeom>
              <a:avLst/>
              <a:gdLst/>
              <a:ahLst/>
              <a:cxnLst/>
              <a:rect l="l" t="t" r="r" b="b"/>
              <a:pathLst>
                <a:path w="194" h="206" extrusionOk="0">
                  <a:moveTo>
                    <a:pt x="3" y="104"/>
                  </a:moveTo>
                  <a:cubicBezTo>
                    <a:pt x="0" y="153"/>
                    <a:pt x="157" y="206"/>
                    <a:pt x="194" y="104"/>
                  </a:cubicBezTo>
                  <a:cubicBezTo>
                    <a:pt x="194" y="53"/>
                    <a:pt x="38" y="1"/>
                    <a:pt x="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41" name="Google Shape;5541;p4"/>
            <p:cNvSpPr/>
            <p:nvPr/>
          </p:nvSpPr>
          <p:spPr>
            <a:xfrm>
              <a:off x="6504231" y="523949"/>
              <a:ext cx="13956" cy="4336"/>
            </a:xfrm>
            <a:custGeom>
              <a:avLst/>
              <a:gdLst/>
              <a:ahLst/>
              <a:cxnLst/>
              <a:rect l="l" t="t" r="r" b="b"/>
              <a:pathLst>
                <a:path w="391" h="144" extrusionOk="0">
                  <a:moveTo>
                    <a:pt x="293" y="26"/>
                  </a:moveTo>
                  <a:cubicBezTo>
                    <a:pt x="239" y="0"/>
                    <a:pt x="0" y="70"/>
                    <a:pt x="101" y="118"/>
                  </a:cubicBezTo>
                  <a:cubicBezTo>
                    <a:pt x="153" y="144"/>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42" name="Google Shape;5542;p4"/>
            <p:cNvSpPr/>
            <p:nvPr/>
          </p:nvSpPr>
          <p:spPr>
            <a:xfrm>
              <a:off x="5921634" y="517656"/>
              <a:ext cx="8959" cy="11472"/>
            </a:xfrm>
            <a:custGeom>
              <a:avLst/>
              <a:gdLst/>
              <a:ahLst/>
              <a:cxnLst/>
              <a:rect l="l" t="t" r="r" b="b"/>
              <a:pathLst>
                <a:path w="251" h="381" extrusionOk="0">
                  <a:moveTo>
                    <a:pt x="222" y="235"/>
                  </a:moveTo>
                  <a:cubicBezTo>
                    <a:pt x="251" y="141"/>
                    <a:pt x="72" y="1"/>
                    <a:pt x="29" y="144"/>
                  </a:cubicBezTo>
                  <a:cubicBezTo>
                    <a:pt x="0" y="241"/>
                    <a:pt x="180" y="380"/>
                    <a:pt x="222" y="2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43" name="Google Shape;5543;p4"/>
            <p:cNvSpPr/>
            <p:nvPr/>
          </p:nvSpPr>
          <p:spPr>
            <a:xfrm>
              <a:off x="54644" y="521299"/>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44" name="Google Shape;5544;p4"/>
            <p:cNvSpPr/>
            <p:nvPr/>
          </p:nvSpPr>
          <p:spPr>
            <a:xfrm>
              <a:off x="4532257" y="519282"/>
              <a:ext cx="13777" cy="2770"/>
            </a:xfrm>
            <a:custGeom>
              <a:avLst/>
              <a:gdLst/>
              <a:ahLst/>
              <a:cxnLst/>
              <a:rect l="l" t="t" r="r" b="b"/>
              <a:pathLst>
                <a:path w="386" h="92" extrusionOk="0">
                  <a:moveTo>
                    <a:pt x="386" y="0"/>
                  </a:moveTo>
                  <a:cubicBezTo>
                    <a:pt x="237" y="22"/>
                    <a:pt x="7" y="4"/>
                    <a:pt x="1" y="91"/>
                  </a:cubicBezTo>
                  <a:cubicBezTo>
                    <a:pt x="150" y="71"/>
                    <a:pt x="383"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45" name="Google Shape;5545;p4"/>
            <p:cNvSpPr/>
            <p:nvPr/>
          </p:nvSpPr>
          <p:spPr>
            <a:xfrm>
              <a:off x="6700358" y="510731"/>
              <a:ext cx="6996" cy="6203"/>
            </a:xfrm>
            <a:custGeom>
              <a:avLst/>
              <a:gdLst/>
              <a:ahLst/>
              <a:cxnLst/>
              <a:rect l="l" t="t" r="r" b="b"/>
              <a:pathLst>
                <a:path w="196" h="206" extrusionOk="0">
                  <a:moveTo>
                    <a:pt x="195" y="104"/>
                  </a:moveTo>
                  <a:cubicBezTo>
                    <a:pt x="195" y="53"/>
                    <a:pt x="40" y="1"/>
                    <a:pt x="4" y="104"/>
                  </a:cubicBezTo>
                  <a:cubicBezTo>
                    <a:pt x="1" y="153"/>
                    <a:pt x="160" y="206"/>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46" name="Google Shape;5546;p4"/>
            <p:cNvSpPr/>
            <p:nvPr/>
          </p:nvSpPr>
          <p:spPr>
            <a:xfrm>
              <a:off x="4645722" y="513110"/>
              <a:ext cx="13991" cy="4215"/>
            </a:xfrm>
            <a:custGeom>
              <a:avLst/>
              <a:gdLst/>
              <a:ahLst/>
              <a:cxnLst/>
              <a:rect l="l" t="t" r="r" b="b"/>
              <a:pathLst>
                <a:path w="392" h="140" extrusionOk="0">
                  <a:moveTo>
                    <a:pt x="294" y="25"/>
                  </a:moveTo>
                  <a:cubicBezTo>
                    <a:pt x="240" y="0"/>
                    <a:pt x="0" y="68"/>
                    <a:pt x="102" y="114"/>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47" name="Google Shape;5547;p4"/>
            <p:cNvSpPr/>
            <p:nvPr/>
          </p:nvSpPr>
          <p:spPr>
            <a:xfrm>
              <a:off x="2680707" y="508352"/>
              <a:ext cx="15027" cy="9244"/>
            </a:xfrm>
            <a:custGeom>
              <a:avLst/>
              <a:gdLst/>
              <a:ahLst/>
              <a:cxnLst/>
              <a:rect l="l" t="t" r="r" b="b"/>
              <a:pathLst>
                <a:path w="421" h="307" extrusionOk="0">
                  <a:moveTo>
                    <a:pt x="387" y="272"/>
                  </a:moveTo>
                  <a:cubicBezTo>
                    <a:pt x="355" y="165"/>
                    <a:pt x="420" y="14"/>
                    <a:pt x="192" y="0"/>
                  </a:cubicBezTo>
                  <a:cubicBezTo>
                    <a:pt x="183" y="55"/>
                    <a:pt x="165" y="107"/>
                    <a:pt x="0" y="92"/>
                  </a:cubicBezTo>
                  <a:cubicBezTo>
                    <a:pt x="24" y="202"/>
                    <a:pt x="59" y="307"/>
                    <a:pt x="387"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48" name="Google Shape;5548;p4"/>
            <p:cNvSpPr/>
            <p:nvPr/>
          </p:nvSpPr>
          <p:spPr>
            <a:xfrm>
              <a:off x="2611822" y="513832"/>
              <a:ext cx="13777" cy="2710"/>
            </a:xfrm>
            <a:custGeom>
              <a:avLst/>
              <a:gdLst/>
              <a:ahLst/>
              <a:cxnLst/>
              <a:rect l="l" t="t" r="r" b="b"/>
              <a:pathLst>
                <a:path w="386" h="90" extrusionOk="0">
                  <a:moveTo>
                    <a:pt x="386" y="1"/>
                  </a:moveTo>
                  <a:cubicBezTo>
                    <a:pt x="240" y="19"/>
                    <a:pt x="6" y="3"/>
                    <a:pt x="1" y="90"/>
                  </a:cubicBezTo>
                  <a:cubicBezTo>
                    <a:pt x="152"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49" name="Google Shape;5549;p4"/>
            <p:cNvSpPr/>
            <p:nvPr/>
          </p:nvSpPr>
          <p:spPr>
            <a:xfrm>
              <a:off x="2570598" y="502090"/>
              <a:ext cx="30517" cy="11713"/>
            </a:xfrm>
            <a:custGeom>
              <a:avLst/>
              <a:gdLst/>
              <a:ahLst/>
              <a:cxnLst/>
              <a:rect l="l" t="t" r="r" b="b"/>
              <a:pathLst>
                <a:path w="855" h="389" extrusionOk="0">
                  <a:moveTo>
                    <a:pt x="771" y="27"/>
                  </a:moveTo>
                  <a:cubicBezTo>
                    <a:pt x="333" y="1"/>
                    <a:pt x="48" y="48"/>
                    <a:pt x="1" y="208"/>
                  </a:cubicBezTo>
                  <a:cubicBezTo>
                    <a:pt x="275" y="229"/>
                    <a:pt x="326" y="358"/>
                    <a:pt x="579" y="388"/>
                  </a:cubicBezTo>
                  <a:cubicBezTo>
                    <a:pt x="639" y="268"/>
                    <a:pt x="854" y="217"/>
                    <a:pt x="77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50" name="Google Shape;5550;p4"/>
            <p:cNvSpPr/>
            <p:nvPr/>
          </p:nvSpPr>
          <p:spPr>
            <a:xfrm>
              <a:off x="4074474" y="502120"/>
              <a:ext cx="13956" cy="4276"/>
            </a:xfrm>
            <a:custGeom>
              <a:avLst/>
              <a:gdLst/>
              <a:ahLst/>
              <a:cxnLst/>
              <a:rect l="l" t="t" r="r" b="b"/>
              <a:pathLst>
                <a:path w="391" h="142" extrusionOk="0">
                  <a:moveTo>
                    <a:pt x="98" y="116"/>
                  </a:moveTo>
                  <a:cubicBezTo>
                    <a:pt x="152" y="142"/>
                    <a:pt x="391" y="71"/>
                    <a:pt x="293" y="26"/>
                  </a:cubicBezTo>
                  <a:cubicBezTo>
                    <a:pt x="241" y="1"/>
                    <a:pt x="1" y="70"/>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51" name="Google Shape;5551;p4"/>
            <p:cNvSpPr/>
            <p:nvPr/>
          </p:nvSpPr>
          <p:spPr>
            <a:xfrm>
              <a:off x="7264896" y="496821"/>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52" name="Google Shape;5552;p4"/>
            <p:cNvSpPr/>
            <p:nvPr/>
          </p:nvSpPr>
          <p:spPr>
            <a:xfrm>
              <a:off x="5987913" y="496670"/>
              <a:ext cx="14063" cy="4276"/>
            </a:xfrm>
            <a:custGeom>
              <a:avLst/>
              <a:gdLst/>
              <a:ahLst/>
              <a:cxnLst/>
              <a:rect l="l" t="t" r="r" b="b"/>
              <a:pathLst>
                <a:path w="394" h="142" extrusionOk="0">
                  <a:moveTo>
                    <a:pt x="293" y="25"/>
                  </a:moveTo>
                  <a:cubicBezTo>
                    <a:pt x="238" y="0"/>
                    <a:pt x="1" y="70"/>
                    <a:pt x="101" y="117"/>
                  </a:cubicBezTo>
                  <a:cubicBezTo>
                    <a:pt x="153" y="141"/>
                    <a:pt x="394"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53" name="Google Shape;5553;p4"/>
            <p:cNvSpPr/>
            <p:nvPr/>
          </p:nvSpPr>
          <p:spPr>
            <a:xfrm>
              <a:off x="2952037" y="489203"/>
              <a:ext cx="26698" cy="12285"/>
            </a:xfrm>
            <a:custGeom>
              <a:avLst/>
              <a:gdLst/>
              <a:ahLst/>
              <a:cxnLst/>
              <a:rect l="l" t="t" r="r" b="b"/>
              <a:pathLst>
                <a:path w="748" h="408" extrusionOk="0">
                  <a:moveTo>
                    <a:pt x="691" y="365"/>
                  </a:moveTo>
                  <a:cubicBezTo>
                    <a:pt x="747" y="157"/>
                    <a:pt x="645" y="23"/>
                    <a:pt x="306" y="0"/>
                  </a:cubicBezTo>
                  <a:cubicBezTo>
                    <a:pt x="0" y="136"/>
                    <a:pt x="89" y="408"/>
                    <a:pt x="691"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54" name="Google Shape;5554;p4"/>
            <p:cNvSpPr/>
            <p:nvPr/>
          </p:nvSpPr>
          <p:spPr>
            <a:xfrm>
              <a:off x="2170992" y="483784"/>
              <a:ext cx="38584" cy="16410"/>
            </a:xfrm>
            <a:custGeom>
              <a:avLst/>
              <a:gdLst/>
              <a:ahLst/>
              <a:cxnLst/>
              <a:rect l="l" t="t" r="r" b="b"/>
              <a:pathLst>
                <a:path w="1081" h="545" extrusionOk="0">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55" name="Google Shape;5555;p4"/>
            <p:cNvSpPr/>
            <p:nvPr/>
          </p:nvSpPr>
          <p:spPr>
            <a:xfrm>
              <a:off x="6862042" y="493930"/>
              <a:ext cx="14099" cy="4276"/>
            </a:xfrm>
            <a:custGeom>
              <a:avLst/>
              <a:gdLst/>
              <a:ahLst/>
              <a:cxnLst/>
              <a:rect l="l" t="t" r="r" b="b"/>
              <a:pathLst>
                <a:path w="395" h="142" extrusionOk="0">
                  <a:moveTo>
                    <a:pt x="293" y="25"/>
                  </a:moveTo>
                  <a:cubicBezTo>
                    <a:pt x="241" y="0"/>
                    <a:pt x="0" y="69"/>
                    <a:pt x="102" y="116"/>
                  </a:cubicBezTo>
                  <a:cubicBezTo>
                    <a:pt x="154"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56" name="Google Shape;5556;p4"/>
            <p:cNvSpPr/>
            <p:nvPr/>
          </p:nvSpPr>
          <p:spPr>
            <a:xfrm>
              <a:off x="8424524" y="491160"/>
              <a:ext cx="14063" cy="4276"/>
            </a:xfrm>
            <a:custGeom>
              <a:avLst/>
              <a:gdLst/>
              <a:ahLst/>
              <a:cxnLst/>
              <a:rect l="l" t="t" r="r" b="b"/>
              <a:pathLst>
                <a:path w="394" h="142" extrusionOk="0">
                  <a:moveTo>
                    <a:pt x="100" y="117"/>
                  </a:moveTo>
                  <a:cubicBezTo>
                    <a:pt x="153" y="142"/>
                    <a:pt x="393" y="73"/>
                    <a:pt x="292" y="26"/>
                  </a:cubicBezTo>
                  <a:cubicBezTo>
                    <a:pt x="239"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57" name="Google Shape;5557;p4"/>
            <p:cNvSpPr/>
            <p:nvPr/>
          </p:nvSpPr>
          <p:spPr>
            <a:xfrm>
              <a:off x="7395742" y="480502"/>
              <a:ext cx="28661" cy="14182"/>
            </a:xfrm>
            <a:custGeom>
              <a:avLst/>
              <a:gdLst/>
              <a:ahLst/>
              <a:cxnLst/>
              <a:rect l="l" t="t" r="r" b="b"/>
              <a:pathLst>
                <a:path w="803" h="471" extrusionOk="0">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58" name="Google Shape;5558;p4"/>
            <p:cNvSpPr/>
            <p:nvPr/>
          </p:nvSpPr>
          <p:spPr>
            <a:xfrm>
              <a:off x="5026803" y="484868"/>
              <a:ext cx="8959" cy="11442"/>
            </a:xfrm>
            <a:custGeom>
              <a:avLst/>
              <a:gdLst/>
              <a:ahLst/>
              <a:cxnLst/>
              <a:rect l="l" t="t" r="r" b="b"/>
              <a:pathLst>
                <a:path w="251" h="380" extrusionOk="0">
                  <a:moveTo>
                    <a:pt x="224" y="235"/>
                  </a:moveTo>
                  <a:cubicBezTo>
                    <a:pt x="250" y="141"/>
                    <a:pt x="74" y="1"/>
                    <a:pt x="28" y="144"/>
                  </a:cubicBezTo>
                  <a:cubicBezTo>
                    <a:pt x="1" y="240"/>
                    <a:pt x="178" y="379"/>
                    <a:pt x="224" y="2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59" name="Google Shape;5559;p4"/>
            <p:cNvSpPr/>
            <p:nvPr/>
          </p:nvSpPr>
          <p:spPr>
            <a:xfrm>
              <a:off x="2388141" y="485771"/>
              <a:ext cx="13884" cy="4246"/>
            </a:xfrm>
            <a:custGeom>
              <a:avLst/>
              <a:gdLst/>
              <a:ahLst/>
              <a:cxnLst/>
              <a:rect l="l" t="t" r="r" b="b"/>
              <a:pathLst>
                <a:path w="389" h="141" extrusionOk="0">
                  <a:moveTo>
                    <a:pt x="291" y="26"/>
                  </a:moveTo>
                  <a:cubicBezTo>
                    <a:pt x="237" y="1"/>
                    <a:pt x="1" y="69"/>
                    <a:pt x="100" y="117"/>
                  </a:cubicBezTo>
                  <a:cubicBezTo>
                    <a:pt x="151" y="141"/>
                    <a:pt x="389" y="71"/>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60" name="Google Shape;5560;p4"/>
            <p:cNvSpPr/>
            <p:nvPr/>
          </p:nvSpPr>
          <p:spPr>
            <a:xfrm>
              <a:off x="2116312" y="483784"/>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61" name="Google Shape;5561;p4"/>
            <p:cNvSpPr/>
            <p:nvPr/>
          </p:nvSpPr>
          <p:spPr>
            <a:xfrm>
              <a:off x="6266809" y="475173"/>
              <a:ext cx="6960" cy="6203"/>
            </a:xfrm>
            <a:custGeom>
              <a:avLst/>
              <a:gdLst/>
              <a:ahLst/>
              <a:cxnLst/>
              <a:rect l="l" t="t" r="r" b="b"/>
              <a:pathLst>
                <a:path w="195" h="206" extrusionOk="0">
                  <a:moveTo>
                    <a:pt x="194" y="104"/>
                  </a:moveTo>
                  <a:cubicBezTo>
                    <a:pt x="195" y="53"/>
                    <a:pt x="37" y="0"/>
                    <a:pt x="2" y="104"/>
                  </a:cubicBezTo>
                  <a:cubicBezTo>
                    <a:pt x="0" y="153"/>
                    <a:pt x="156" y="205"/>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62" name="Google Shape;5562;p4"/>
            <p:cNvSpPr/>
            <p:nvPr/>
          </p:nvSpPr>
          <p:spPr>
            <a:xfrm>
              <a:off x="3268659" y="463611"/>
              <a:ext cx="52254" cy="22763"/>
            </a:xfrm>
            <a:custGeom>
              <a:avLst/>
              <a:gdLst/>
              <a:ahLst/>
              <a:cxnLst/>
              <a:rect l="l" t="t" r="r" b="b"/>
              <a:pathLst>
                <a:path w="1464" h="756" extrusionOk="0">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63" name="Google Shape;5563;p4"/>
            <p:cNvSpPr/>
            <p:nvPr/>
          </p:nvSpPr>
          <p:spPr>
            <a:xfrm>
              <a:off x="7825722" y="472072"/>
              <a:ext cx="13991" cy="4276"/>
            </a:xfrm>
            <a:custGeom>
              <a:avLst/>
              <a:gdLst/>
              <a:ahLst/>
              <a:cxnLst/>
              <a:rect l="l" t="t" r="r" b="b"/>
              <a:pathLst>
                <a:path w="392" h="142" extrusionOk="0">
                  <a:moveTo>
                    <a:pt x="294" y="25"/>
                  </a:moveTo>
                  <a:cubicBezTo>
                    <a:pt x="240" y="0"/>
                    <a:pt x="0" y="68"/>
                    <a:pt x="99" y="115"/>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64" name="Google Shape;5564;p4"/>
            <p:cNvSpPr/>
            <p:nvPr/>
          </p:nvSpPr>
          <p:spPr>
            <a:xfrm>
              <a:off x="3334617" y="470054"/>
              <a:ext cx="13777" cy="5540"/>
            </a:xfrm>
            <a:custGeom>
              <a:avLst/>
              <a:gdLst/>
              <a:ahLst/>
              <a:cxnLst/>
              <a:rect l="l" t="t" r="r" b="b"/>
              <a:pathLst>
                <a:path w="386" h="184" extrusionOk="0">
                  <a:moveTo>
                    <a:pt x="1" y="183"/>
                  </a:moveTo>
                  <a:lnTo>
                    <a:pt x="386" y="183"/>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65" name="Google Shape;5565;p4"/>
            <p:cNvSpPr/>
            <p:nvPr/>
          </p:nvSpPr>
          <p:spPr>
            <a:xfrm>
              <a:off x="1896129" y="472824"/>
              <a:ext cx="13670" cy="2740"/>
            </a:xfrm>
            <a:custGeom>
              <a:avLst/>
              <a:gdLst/>
              <a:ahLst/>
              <a:cxnLst/>
              <a:rect l="l" t="t" r="r" b="b"/>
              <a:pathLst>
                <a:path w="383" h="91" extrusionOk="0">
                  <a:moveTo>
                    <a:pt x="383" y="0"/>
                  </a:moveTo>
                  <a:cubicBezTo>
                    <a:pt x="235" y="20"/>
                    <a:pt x="4" y="3"/>
                    <a:pt x="0" y="90"/>
                  </a:cubicBezTo>
                  <a:cubicBezTo>
                    <a:pt x="148" y="72"/>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66" name="Google Shape;5566;p4"/>
            <p:cNvSpPr/>
            <p:nvPr/>
          </p:nvSpPr>
          <p:spPr>
            <a:xfrm>
              <a:off x="6467041" y="459125"/>
              <a:ext cx="29018" cy="10960"/>
            </a:xfrm>
            <a:custGeom>
              <a:avLst/>
              <a:gdLst/>
              <a:ahLst/>
              <a:cxnLst/>
              <a:rect l="l" t="t" r="r" b="b"/>
              <a:pathLst>
                <a:path w="813" h="364" extrusionOk="0">
                  <a:moveTo>
                    <a:pt x="562" y="364"/>
                  </a:moveTo>
                  <a:cubicBezTo>
                    <a:pt x="813" y="245"/>
                    <a:pt x="681" y="90"/>
                    <a:pt x="370" y="1"/>
                  </a:cubicBezTo>
                  <a:cubicBezTo>
                    <a:pt x="344" y="228"/>
                    <a:pt x="1" y="285"/>
                    <a:pt x="562"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67" name="Google Shape;5567;p4"/>
            <p:cNvSpPr/>
            <p:nvPr/>
          </p:nvSpPr>
          <p:spPr>
            <a:xfrm>
              <a:off x="130454" y="466592"/>
              <a:ext cx="14027" cy="4276"/>
            </a:xfrm>
            <a:custGeom>
              <a:avLst/>
              <a:gdLst/>
              <a:ahLst/>
              <a:cxnLst/>
              <a:rect l="l" t="t" r="r" b="b"/>
              <a:pathLst>
                <a:path w="393" h="142" extrusionOk="0">
                  <a:moveTo>
                    <a:pt x="293" y="26"/>
                  </a:moveTo>
                  <a:cubicBezTo>
                    <a:pt x="241" y="1"/>
                    <a:pt x="1" y="70"/>
                    <a:pt x="99" y="116"/>
                  </a:cubicBezTo>
                  <a:cubicBezTo>
                    <a:pt x="152"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68" name="Google Shape;5568;p4"/>
            <p:cNvSpPr/>
            <p:nvPr/>
          </p:nvSpPr>
          <p:spPr>
            <a:xfrm>
              <a:off x="8390081" y="463852"/>
              <a:ext cx="14063" cy="4276"/>
            </a:xfrm>
            <a:custGeom>
              <a:avLst/>
              <a:gdLst/>
              <a:ahLst/>
              <a:cxnLst/>
              <a:rect l="l" t="t" r="r" b="b"/>
              <a:pathLst>
                <a:path w="394" h="142" extrusionOk="0">
                  <a:moveTo>
                    <a:pt x="295" y="25"/>
                  </a:moveTo>
                  <a:cubicBezTo>
                    <a:pt x="238" y="0"/>
                    <a:pt x="1" y="70"/>
                    <a:pt x="101" y="117"/>
                  </a:cubicBezTo>
                  <a:cubicBezTo>
                    <a:pt x="154"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69" name="Google Shape;5569;p4"/>
            <p:cNvSpPr/>
            <p:nvPr/>
          </p:nvSpPr>
          <p:spPr>
            <a:xfrm>
              <a:off x="4552923" y="464605"/>
              <a:ext cx="13813" cy="2770"/>
            </a:xfrm>
            <a:custGeom>
              <a:avLst/>
              <a:gdLst/>
              <a:ahLst/>
              <a:cxnLst/>
              <a:rect l="l" t="t" r="r" b="b"/>
              <a:pathLst>
                <a:path w="387" h="92" extrusionOk="0">
                  <a:moveTo>
                    <a:pt x="386" y="0"/>
                  </a:moveTo>
                  <a:cubicBezTo>
                    <a:pt x="236" y="20"/>
                    <a:pt x="7" y="4"/>
                    <a:pt x="0" y="92"/>
                  </a:cubicBezTo>
                  <a:cubicBezTo>
                    <a:pt x="151" y="72"/>
                    <a:pt x="383" y="90"/>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70" name="Google Shape;5570;p4"/>
            <p:cNvSpPr/>
            <p:nvPr/>
          </p:nvSpPr>
          <p:spPr>
            <a:xfrm>
              <a:off x="8655200" y="458463"/>
              <a:ext cx="13849" cy="7377"/>
            </a:xfrm>
            <a:custGeom>
              <a:avLst/>
              <a:gdLst/>
              <a:ahLst/>
              <a:cxnLst/>
              <a:rect l="l" t="t" r="r" b="b"/>
              <a:pathLst>
                <a:path w="388" h="245" extrusionOk="0">
                  <a:moveTo>
                    <a:pt x="388" y="114"/>
                  </a:moveTo>
                  <a:cubicBezTo>
                    <a:pt x="384" y="23"/>
                    <a:pt x="49" y="1"/>
                    <a:pt x="0" y="114"/>
                  </a:cubicBezTo>
                  <a:cubicBezTo>
                    <a:pt x="217" y="105"/>
                    <a:pt x="303" y="245"/>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71" name="Google Shape;5571;p4"/>
            <p:cNvSpPr/>
            <p:nvPr/>
          </p:nvSpPr>
          <p:spPr>
            <a:xfrm>
              <a:off x="8928636" y="450966"/>
              <a:ext cx="25556" cy="10960"/>
            </a:xfrm>
            <a:custGeom>
              <a:avLst/>
              <a:gdLst/>
              <a:ahLst/>
              <a:cxnLst/>
              <a:rect l="l" t="t" r="r" b="b"/>
              <a:pathLst>
                <a:path w="716" h="364" extrusionOk="0">
                  <a:moveTo>
                    <a:pt x="440" y="363"/>
                  </a:moveTo>
                  <a:cubicBezTo>
                    <a:pt x="500" y="242"/>
                    <a:pt x="716" y="191"/>
                    <a:pt x="635" y="0"/>
                  </a:cubicBezTo>
                  <a:lnTo>
                    <a:pt x="56" y="0"/>
                  </a:lnTo>
                  <a:cubicBezTo>
                    <a:pt x="0" y="207"/>
                    <a:pt x="102" y="341"/>
                    <a:pt x="440"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72" name="Google Shape;5572;p4"/>
            <p:cNvSpPr/>
            <p:nvPr/>
          </p:nvSpPr>
          <p:spPr>
            <a:xfrm>
              <a:off x="6300966" y="452923"/>
              <a:ext cx="20987" cy="9003"/>
            </a:xfrm>
            <a:custGeom>
              <a:avLst/>
              <a:gdLst/>
              <a:ahLst/>
              <a:cxnLst/>
              <a:rect l="l" t="t" r="r" b="b"/>
              <a:pathLst>
                <a:path w="588" h="299" extrusionOk="0">
                  <a:moveTo>
                    <a:pt x="393" y="298"/>
                  </a:moveTo>
                  <a:cubicBezTo>
                    <a:pt x="393" y="207"/>
                    <a:pt x="550" y="191"/>
                    <a:pt x="588" y="115"/>
                  </a:cubicBezTo>
                  <a:cubicBezTo>
                    <a:pt x="338" y="112"/>
                    <a:pt x="320" y="1"/>
                    <a:pt x="9" y="27"/>
                  </a:cubicBezTo>
                  <a:cubicBezTo>
                    <a:pt x="0" y="183"/>
                    <a:pt x="154" y="258"/>
                    <a:pt x="393"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73" name="Google Shape;5573;p4"/>
            <p:cNvSpPr/>
            <p:nvPr/>
          </p:nvSpPr>
          <p:spPr>
            <a:xfrm>
              <a:off x="8624220" y="455662"/>
              <a:ext cx="14063" cy="4246"/>
            </a:xfrm>
            <a:custGeom>
              <a:avLst/>
              <a:gdLst/>
              <a:ahLst/>
              <a:cxnLst/>
              <a:rect l="l" t="t" r="r" b="b"/>
              <a:pathLst>
                <a:path w="394" h="141" extrusionOk="0">
                  <a:moveTo>
                    <a:pt x="98" y="116"/>
                  </a:moveTo>
                  <a:cubicBezTo>
                    <a:pt x="153" y="141"/>
                    <a:pt x="393" y="73"/>
                    <a:pt x="293" y="24"/>
                  </a:cubicBezTo>
                  <a:cubicBezTo>
                    <a:pt x="238"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74" name="Google Shape;5574;p4"/>
            <p:cNvSpPr/>
            <p:nvPr/>
          </p:nvSpPr>
          <p:spPr>
            <a:xfrm>
              <a:off x="5011670" y="447262"/>
              <a:ext cx="39797" cy="15808"/>
            </a:xfrm>
            <a:custGeom>
              <a:avLst/>
              <a:gdLst/>
              <a:ahLst/>
              <a:cxnLst/>
              <a:rect l="l" t="t" r="r" b="b"/>
              <a:pathLst>
                <a:path w="1115" h="525" extrusionOk="0">
                  <a:moveTo>
                    <a:pt x="648" y="303"/>
                  </a:moveTo>
                  <a:cubicBezTo>
                    <a:pt x="1114" y="1"/>
                    <a:pt x="1" y="524"/>
                    <a:pt x="648" y="3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75" name="Google Shape;5575;p4"/>
            <p:cNvSpPr/>
            <p:nvPr/>
          </p:nvSpPr>
          <p:spPr>
            <a:xfrm>
              <a:off x="2798205" y="444522"/>
              <a:ext cx="36264" cy="19060"/>
            </a:xfrm>
            <a:custGeom>
              <a:avLst/>
              <a:gdLst/>
              <a:ahLst/>
              <a:cxnLst/>
              <a:rect l="l" t="t" r="r" b="b"/>
              <a:pathLst>
                <a:path w="1016" h="633" extrusionOk="0">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76" name="Google Shape;5576;p4"/>
            <p:cNvSpPr/>
            <p:nvPr/>
          </p:nvSpPr>
          <p:spPr>
            <a:xfrm>
              <a:off x="3948624" y="440006"/>
              <a:ext cx="37870" cy="18759"/>
            </a:xfrm>
            <a:custGeom>
              <a:avLst/>
              <a:gdLst/>
              <a:ahLst/>
              <a:cxnLst/>
              <a:rect l="l" t="t" r="r" b="b"/>
              <a:pathLst>
                <a:path w="1061" h="623" extrusionOk="0">
                  <a:moveTo>
                    <a:pt x="732" y="544"/>
                  </a:moveTo>
                  <a:cubicBezTo>
                    <a:pt x="1061" y="392"/>
                    <a:pt x="618" y="137"/>
                    <a:pt x="345" y="0"/>
                  </a:cubicBezTo>
                  <a:cubicBezTo>
                    <a:pt x="49" y="139"/>
                    <a:pt x="1" y="623"/>
                    <a:pt x="732" y="5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77" name="Google Shape;5577;p4"/>
            <p:cNvSpPr/>
            <p:nvPr/>
          </p:nvSpPr>
          <p:spPr>
            <a:xfrm>
              <a:off x="2838965" y="447864"/>
              <a:ext cx="7067" cy="6203"/>
            </a:xfrm>
            <a:custGeom>
              <a:avLst/>
              <a:gdLst/>
              <a:ahLst/>
              <a:cxnLst/>
              <a:rect l="l" t="t" r="r" b="b"/>
              <a:pathLst>
                <a:path w="198" h="206" extrusionOk="0">
                  <a:moveTo>
                    <a:pt x="2" y="103"/>
                  </a:moveTo>
                  <a:cubicBezTo>
                    <a:pt x="0" y="153"/>
                    <a:pt x="158" y="205"/>
                    <a:pt x="196" y="103"/>
                  </a:cubicBezTo>
                  <a:cubicBezTo>
                    <a:pt x="197" y="52"/>
                    <a:pt x="40" y="0"/>
                    <a:pt x="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78" name="Google Shape;5578;p4"/>
            <p:cNvSpPr/>
            <p:nvPr/>
          </p:nvSpPr>
          <p:spPr>
            <a:xfrm>
              <a:off x="387114" y="437236"/>
              <a:ext cx="56680" cy="22613"/>
            </a:xfrm>
            <a:custGeom>
              <a:avLst/>
              <a:gdLst/>
              <a:ahLst/>
              <a:cxnLst/>
              <a:rect l="l" t="t" r="r" b="b"/>
              <a:pathLst>
                <a:path w="1588" h="751" extrusionOk="0">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79" name="Google Shape;5579;p4"/>
            <p:cNvSpPr/>
            <p:nvPr/>
          </p:nvSpPr>
          <p:spPr>
            <a:xfrm>
              <a:off x="3331084" y="447473"/>
              <a:ext cx="14027" cy="4306"/>
            </a:xfrm>
            <a:custGeom>
              <a:avLst/>
              <a:gdLst/>
              <a:ahLst/>
              <a:cxnLst/>
              <a:rect l="l" t="t" r="r" b="b"/>
              <a:pathLst>
                <a:path w="393" h="143" extrusionOk="0">
                  <a:moveTo>
                    <a:pt x="296" y="25"/>
                  </a:moveTo>
                  <a:cubicBezTo>
                    <a:pt x="238" y="0"/>
                    <a:pt x="1" y="67"/>
                    <a:pt x="100" y="116"/>
                  </a:cubicBezTo>
                  <a:cubicBezTo>
                    <a:pt x="153" y="142"/>
                    <a:pt x="392" y="72"/>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80" name="Google Shape;5580;p4"/>
            <p:cNvSpPr/>
            <p:nvPr/>
          </p:nvSpPr>
          <p:spPr>
            <a:xfrm>
              <a:off x="2150790" y="444884"/>
              <a:ext cx="13706" cy="6775"/>
            </a:xfrm>
            <a:custGeom>
              <a:avLst/>
              <a:gdLst/>
              <a:ahLst/>
              <a:cxnLst/>
              <a:rect l="l" t="t" r="r" b="b"/>
              <a:pathLst>
                <a:path w="384" h="225" extrusionOk="0">
                  <a:moveTo>
                    <a:pt x="384" y="111"/>
                  </a:moveTo>
                  <a:cubicBezTo>
                    <a:pt x="345" y="0"/>
                    <a:pt x="171" y="55"/>
                    <a:pt x="0" y="111"/>
                  </a:cubicBezTo>
                  <a:cubicBezTo>
                    <a:pt x="2" y="202"/>
                    <a:pt x="338" y="225"/>
                    <a:pt x="384"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81" name="Google Shape;5581;p4"/>
            <p:cNvSpPr/>
            <p:nvPr/>
          </p:nvSpPr>
          <p:spPr>
            <a:xfrm>
              <a:off x="3035091" y="441993"/>
              <a:ext cx="14027" cy="4276"/>
            </a:xfrm>
            <a:custGeom>
              <a:avLst/>
              <a:gdLst/>
              <a:ahLst/>
              <a:cxnLst/>
              <a:rect l="l" t="t" r="r" b="b"/>
              <a:pathLst>
                <a:path w="393" h="142" extrusionOk="0">
                  <a:moveTo>
                    <a:pt x="295" y="26"/>
                  </a:moveTo>
                  <a:cubicBezTo>
                    <a:pt x="241" y="1"/>
                    <a:pt x="1" y="70"/>
                    <a:pt x="100" y="117"/>
                  </a:cubicBezTo>
                  <a:cubicBezTo>
                    <a:pt x="155" y="142"/>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82" name="Google Shape;5582;p4"/>
            <p:cNvSpPr/>
            <p:nvPr/>
          </p:nvSpPr>
          <p:spPr>
            <a:xfrm>
              <a:off x="5681677" y="439554"/>
              <a:ext cx="20773" cy="3643"/>
            </a:xfrm>
            <a:custGeom>
              <a:avLst/>
              <a:gdLst/>
              <a:ahLst/>
              <a:cxnLst/>
              <a:rect l="l" t="t" r="r" b="b"/>
              <a:pathLst>
                <a:path w="582" h="121" extrusionOk="0">
                  <a:moveTo>
                    <a:pt x="582" y="15"/>
                  </a:moveTo>
                  <a:cubicBezTo>
                    <a:pt x="356" y="28"/>
                    <a:pt x="36" y="1"/>
                    <a:pt x="1" y="107"/>
                  </a:cubicBezTo>
                  <a:cubicBezTo>
                    <a:pt x="228" y="92"/>
                    <a:pt x="552" y="121"/>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83" name="Google Shape;5583;p4"/>
            <p:cNvSpPr/>
            <p:nvPr/>
          </p:nvSpPr>
          <p:spPr>
            <a:xfrm>
              <a:off x="2949146" y="437296"/>
              <a:ext cx="13813" cy="2740"/>
            </a:xfrm>
            <a:custGeom>
              <a:avLst/>
              <a:gdLst/>
              <a:ahLst/>
              <a:cxnLst/>
              <a:rect l="l" t="t" r="r" b="b"/>
              <a:pathLst>
                <a:path w="387" h="91" extrusionOk="0">
                  <a:moveTo>
                    <a:pt x="387" y="0"/>
                  </a:moveTo>
                  <a:cubicBezTo>
                    <a:pt x="239" y="20"/>
                    <a:pt x="7" y="1"/>
                    <a:pt x="0" y="90"/>
                  </a:cubicBezTo>
                  <a:cubicBezTo>
                    <a:pt x="149" y="71"/>
                    <a:pt x="383"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84" name="Google Shape;5584;p4"/>
            <p:cNvSpPr/>
            <p:nvPr/>
          </p:nvSpPr>
          <p:spPr>
            <a:xfrm>
              <a:off x="8936595" y="426277"/>
              <a:ext cx="14670" cy="9575"/>
            </a:xfrm>
            <a:custGeom>
              <a:avLst/>
              <a:gdLst/>
              <a:ahLst/>
              <a:cxnLst/>
              <a:rect l="l" t="t" r="r" b="b"/>
              <a:pathLst>
                <a:path w="411" h="318" extrusionOk="0">
                  <a:moveTo>
                    <a:pt x="410" y="275"/>
                  </a:moveTo>
                  <a:lnTo>
                    <a:pt x="410" y="92"/>
                  </a:lnTo>
                  <a:cubicBezTo>
                    <a:pt x="216" y="92"/>
                    <a:pt x="179" y="19"/>
                    <a:pt x="23" y="1"/>
                  </a:cubicBezTo>
                  <a:cubicBezTo>
                    <a:pt x="42" y="145"/>
                    <a:pt x="1" y="318"/>
                    <a:pt x="410"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85" name="Google Shape;5585;p4"/>
            <p:cNvSpPr/>
            <p:nvPr/>
          </p:nvSpPr>
          <p:spPr>
            <a:xfrm>
              <a:off x="5561146" y="431004"/>
              <a:ext cx="14063" cy="4336"/>
            </a:xfrm>
            <a:custGeom>
              <a:avLst/>
              <a:gdLst/>
              <a:ahLst/>
              <a:cxnLst/>
              <a:rect l="l" t="t" r="r" b="b"/>
              <a:pathLst>
                <a:path w="394" h="144" extrusionOk="0">
                  <a:moveTo>
                    <a:pt x="295" y="26"/>
                  </a:moveTo>
                  <a:cubicBezTo>
                    <a:pt x="241" y="0"/>
                    <a:pt x="1" y="71"/>
                    <a:pt x="101" y="118"/>
                  </a:cubicBezTo>
                  <a:cubicBezTo>
                    <a:pt x="156" y="144"/>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86" name="Google Shape;5586;p4"/>
            <p:cNvSpPr/>
            <p:nvPr/>
          </p:nvSpPr>
          <p:spPr>
            <a:xfrm>
              <a:off x="2160392" y="426307"/>
              <a:ext cx="29518" cy="9876"/>
            </a:xfrm>
            <a:custGeom>
              <a:avLst/>
              <a:gdLst/>
              <a:ahLst/>
              <a:cxnLst/>
              <a:rect l="l" t="t" r="r" b="b"/>
              <a:pathLst>
                <a:path w="827" h="328" extrusionOk="0">
                  <a:moveTo>
                    <a:pt x="693" y="274"/>
                  </a:moveTo>
                  <a:cubicBezTo>
                    <a:pt x="826" y="31"/>
                    <a:pt x="294" y="99"/>
                    <a:pt x="115" y="1"/>
                  </a:cubicBezTo>
                  <a:cubicBezTo>
                    <a:pt x="0" y="238"/>
                    <a:pt x="193" y="327"/>
                    <a:pt x="69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87" name="Google Shape;5587;p4"/>
            <p:cNvSpPr/>
            <p:nvPr/>
          </p:nvSpPr>
          <p:spPr>
            <a:xfrm>
              <a:off x="8620758" y="423657"/>
              <a:ext cx="34515" cy="8943"/>
            </a:xfrm>
            <a:custGeom>
              <a:avLst/>
              <a:gdLst/>
              <a:ahLst/>
              <a:cxnLst/>
              <a:rect l="l" t="t" r="r" b="b"/>
              <a:pathLst>
                <a:path w="967" h="297" extrusionOk="0">
                  <a:moveTo>
                    <a:pt x="195" y="270"/>
                  </a:moveTo>
                  <a:cubicBezTo>
                    <a:pt x="635" y="296"/>
                    <a:pt x="921" y="249"/>
                    <a:pt x="967" y="88"/>
                  </a:cubicBezTo>
                  <a:cubicBezTo>
                    <a:pt x="627" y="108"/>
                    <a:pt x="1" y="0"/>
                    <a:pt x="195" y="2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88" name="Google Shape;5588;p4"/>
            <p:cNvSpPr/>
            <p:nvPr/>
          </p:nvSpPr>
          <p:spPr>
            <a:xfrm>
              <a:off x="2713151" y="420827"/>
              <a:ext cx="17739" cy="10990"/>
            </a:xfrm>
            <a:custGeom>
              <a:avLst/>
              <a:gdLst/>
              <a:ahLst/>
              <a:cxnLst/>
              <a:rect l="l" t="t" r="r" b="b"/>
              <a:pathLst>
                <a:path w="497" h="365" extrusionOk="0">
                  <a:moveTo>
                    <a:pt x="443" y="364"/>
                  </a:moveTo>
                  <a:cubicBezTo>
                    <a:pt x="497" y="157"/>
                    <a:pt x="394" y="24"/>
                    <a:pt x="57" y="0"/>
                  </a:cubicBezTo>
                  <a:cubicBezTo>
                    <a:pt x="1" y="208"/>
                    <a:pt x="104" y="343"/>
                    <a:pt x="443"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89" name="Google Shape;5589;p4"/>
            <p:cNvSpPr/>
            <p:nvPr/>
          </p:nvSpPr>
          <p:spPr>
            <a:xfrm>
              <a:off x="7054814" y="425614"/>
              <a:ext cx="14027" cy="4246"/>
            </a:xfrm>
            <a:custGeom>
              <a:avLst/>
              <a:gdLst/>
              <a:ahLst/>
              <a:cxnLst/>
              <a:rect l="l" t="t" r="r" b="b"/>
              <a:pathLst>
                <a:path w="393" h="141" extrusionOk="0">
                  <a:moveTo>
                    <a:pt x="99" y="114"/>
                  </a:moveTo>
                  <a:cubicBezTo>
                    <a:pt x="154" y="140"/>
                    <a:pt x="393" y="70"/>
                    <a:pt x="293" y="23"/>
                  </a:cubicBezTo>
                  <a:cubicBezTo>
                    <a:pt x="239" y="0"/>
                    <a:pt x="1" y="68"/>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90" name="Google Shape;5590;p4"/>
            <p:cNvSpPr/>
            <p:nvPr/>
          </p:nvSpPr>
          <p:spPr>
            <a:xfrm>
              <a:off x="2339779" y="425524"/>
              <a:ext cx="14170" cy="4336"/>
            </a:xfrm>
            <a:custGeom>
              <a:avLst/>
              <a:gdLst/>
              <a:ahLst/>
              <a:cxnLst/>
              <a:rect l="l" t="t" r="r" b="b"/>
              <a:pathLst>
                <a:path w="397" h="144" extrusionOk="0">
                  <a:moveTo>
                    <a:pt x="295" y="26"/>
                  </a:moveTo>
                  <a:cubicBezTo>
                    <a:pt x="242" y="1"/>
                    <a:pt x="1" y="70"/>
                    <a:pt x="103" y="117"/>
                  </a:cubicBezTo>
                  <a:cubicBezTo>
                    <a:pt x="158" y="143"/>
                    <a:pt x="396" y="75"/>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91" name="Google Shape;5591;p4"/>
            <p:cNvSpPr/>
            <p:nvPr/>
          </p:nvSpPr>
          <p:spPr>
            <a:xfrm>
              <a:off x="7422297" y="415437"/>
              <a:ext cx="23521" cy="8250"/>
            </a:xfrm>
            <a:custGeom>
              <a:avLst/>
              <a:gdLst/>
              <a:ahLst/>
              <a:cxnLst/>
              <a:rect l="l" t="t" r="r" b="b"/>
              <a:pathLst>
                <a:path w="659" h="274" extrusionOk="0">
                  <a:moveTo>
                    <a:pt x="411" y="273"/>
                  </a:moveTo>
                  <a:cubicBezTo>
                    <a:pt x="422" y="157"/>
                    <a:pt x="658" y="145"/>
                    <a:pt x="605" y="0"/>
                  </a:cubicBezTo>
                  <a:lnTo>
                    <a:pt x="217" y="0"/>
                  </a:lnTo>
                  <a:cubicBezTo>
                    <a:pt x="0" y="131"/>
                    <a:pt x="9" y="221"/>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92" name="Google Shape;5592;p4"/>
            <p:cNvSpPr/>
            <p:nvPr/>
          </p:nvSpPr>
          <p:spPr>
            <a:xfrm>
              <a:off x="2008273" y="406194"/>
              <a:ext cx="46436" cy="9274"/>
            </a:xfrm>
            <a:custGeom>
              <a:avLst/>
              <a:gdLst/>
              <a:ahLst/>
              <a:cxnLst/>
              <a:rect l="l" t="t" r="r" b="b"/>
              <a:pathLst>
                <a:path w="1301" h="308" extrusionOk="0">
                  <a:moveTo>
                    <a:pt x="713" y="307"/>
                  </a:moveTo>
                  <a:cubicBezTo>
                    <a:pt x="1300" y="1"/>
                    <a:pt x="0" y="32"/>
                    <a:pt x="713" y="3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93" name="Google Shape;5593;p4"/>
            <p:cNvSpPr/>
            <p:nvPr/>
          </p:nvSpPr>
          <p:spPr>
            <a:xfrm>
              <a:off x="8948801" y="398035"/>
              <a:ext cx="39761" cy="15808"/>
            </a:xfrm>
            <a:custGeom>
              <a:avLst/>
              <a:gdLst/>
              <a:ahLst/>
              <a:cxnLst/>
              <a:rect l="l" t="t" r="r" b="b"/>
              <a:pathLst>
                <a:path w="1114" h="525" extrusionOk="0">
                  <a:moveTo>
                    <a:pt x="647" y="304"/>
                  </a:moveTo>
                  <a:cubicBezTo>
                    <a:pt x="1114" y="0"/>
                    <a:pt x="0" y="525"/>
                    <a:pt x="647"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94" name="Google Shape;5594;p4"/>
            <p:cNvSpPr/>
            <p:nvPr/>
          </p:nvSpPr>
          <p:spPr>
            <a:xfrm>
              <a:off x="8073459" y="406435"/>
              <a:ext cx="14063" cy="4276"/>
            </a:xfrm>
            <a:custGeom>
              <a:avLst/>
              <a:gdLst/>
              <a:ahLst/>
              <a:cxnLst/>
              <a:rect l="l" t="t" r="r" b="b"/>
              <a:pathLst>
                <a:path w="394" h="142" extrusionOk="0">
                  <a:moveTo>
                    <a:pt x="100" y="117"/>
                  </a:moveTo>
                  <a:cubicBezTo>
                    <a:pt x="154" y="141"/>
                    <a:pt x="394" y="72"/>
                    <a:pt x="292" y="25"/>
                  </a:cubicBezTo>
                  <a:cubicBezTo>
                    <a:pt x="244"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95" name="Google Shape;5595;p4"/>
            <p:cNvSpPr/>
            <p:nvPr/>
          </p:nvSpPr>
          <p:spPr>
            <a:xfrm>
              <a:off x="5069170" y="404478"/>
              <a:ext cx="13884" cy="5480"/>
            </a:xfrm>
            <a:custGeom>
              <a:avLst/>
              <a:gdLst/>
              <a:ahLst/>
              <a:cxnLst/>
              <a:rect l="l" t="t" r="r" b="b"/>
              <a:pathLst>
                <a:path w="389" h="182" extrusionOk="0">
                  <a:moveTo>
                    <a:pt x="1" y="182"/>
                  </a:moveTo>
                  <a:lnTo>
                    <a:pt x="388" y="182"/>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96" name="Google Shape;5596;p4"/>
            <p:cNvSpPr/>
            <p:nvPr/>
          </p:nvSpPr>
          <p:spPr>
            <a:xfrm>
              <a:off x="2928551" y="403876"/>
              <a:ext cx="13813" cy="6715"/>
            </a:xfrm>
            <a:custGeom>
              <a:avLst/>
              <a:gdLst/>
              <a:ahLst/>
              <a:cxnLst/>
              <a:rect l="l" t="t" r="r" b="b"/>
              <a:pathLst>
                <a:path w="387" h="223" extrusionOk="0">
                  <a:moveTo>
                    <a:pt x="1" y="110"/>
                  </a:moveTo>
                  <a:cubicBezTo>
                    <a:pt x="2" y="202"/>
                    <a:pt x="337" y="222"/>
                    <a:pt x="387" y="110"/>
                  </a:cubicBezTo>
                  <a:cubicBezTo>
                    <a:pt x="344" y="1"/>
                    <a:pt x="172" y="57"/>
                    <a:pt x="1"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97" name="Google Shape;5597;p4"/>
            <p:cNvSpPr/>
            <p:nvPr/>
          </p:nvSpPr>
          <p:spPr>
            <a:xfrm>
              <a:off x="6818570" y="394091"/>
              <a:ext cx="26412" cy="15266"/>
            </a:xfrm>
            <a:custGeom>
              <a:avLst/>
              <a:gdLst/>
              <a:ahLst/>
              <a:cxnLst/>
              <a:rect l="l" t="t" r="r" b="b"/>
              <a:pathLst>
                <a:path w="740" h="507" extrusionOk="0">
                  <a:moveTo>
                    <a:pt x="739" y="435"/>
                  </a:moveTo>
                  <a:lnTo>
                    <a:pt x="739" y="72"/>
                  </a:lnTo>
                  <a:cubicBezTo>
                    <a:pt x="1" y="1"/>
                    <a:pt x="1" y="507"/>
                    <a:pt x="739" y="4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98" name="Google Shape;5598;p4"/>
            <p:cNvSpPr/>
            <p:nvPr/>
          </p:nvSpPr>
          <p:spPr>
            <a:xfrm>
              <a:off x="2783928" y="401317"/>
              <a:ext cx="6996" cy="6293"/>
            </a:xfrm>
            <a:custGeom>
              <a:avLst/>
              <a:gdLst/>
              <a:ahLst/>
              <a:cxnLst/>
              <a:rect l="l" t="t" r="r" b="b"/>
              <a:pathLst>
                <a:path w="196" h="209" extrusionOk="0">
                  <a:moveTo>
                    <a:pt x="195" y="105"/>
                  </a:moveTo>
                  <a:cubicBezTo>
                    <a:pt x="195" y="54"/>
                    <a:pt x="36" y="1"/>
                    <a:pt x="1" y="105"/>
                  </a:cubicBezTo>
                  <a:cubicBezTo>
                    <a:pt x="1" y="156"/>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599" name="Google Shape;5599;p4"/>
            <p:cNvSpPr/>
            <p:nvPr/>
          </p:nvSpPr>
          <p:spPr>
            <a:xfrm>
              <a:off x="4181264" y="398577"/>
              <a:ext cx="6924" cy="6263"/>
            </a:xfrm>
            <a:custGeom>
              <a:avLst/>
              <a:gdLst/>
              <a:ahLst/>
              <a:cxnLst/>
              <a:rect l="l" t="t" r="r" b="b"/>
              <a:pathLst>
                <a:path w="194" h="208" extrusionOk="0">
                  <a:moveTo>
                    <a:pt x="192" y="105"/>
                  </a:moveTo>
                  <a:cubicBezTo>
                    <a:pt x="194" y="54"/>
                    <a:pt x="37" y="0"/>
                    <a:pt x="0" y="105"/>
                  </a:cubicBezTo>
                  <a:cubicBezTo>
                    <a:pt x="0" y="156"/>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00" name="Google Shape;5600;p4"/>
            <p:cNvSpPr/>
            <p:nvPr/>
          </p:nvSpPr>
          <p:spPr>
            <a:xfrm>
              <a:off x="2715114" y="393488"/>
              <a:ext cx="22629" cy="11743"/>
            </a:xfrm>
            <a:custGeom>
              <a:avLst/>
              <a:gdLst/>
              <a:ahLst/>
              <a:cxnLst/>
              <a:rect l="l" t="t" r="r" b="b"/>
              <a:pathLst>
                <a:path w="634" h="390" extrusionOk="0">
                  <a:moveTo>
                    <a:pt x="194" y="1"/>
                  </a:moveTo>
                  <a:cubicBezTo>
                    <a:pt x="204" y="128"/>
                    <a:pt x="104" y="201"/>
                    <a:pt x="1" y="274"/>
                  </a:cubicBezTo>
                  <a:cubicBezTo>
                    <a:pt x="246" y="278"/>
                    <a:pt x="267" y="390"/>
                    <a:pt x="578" y="365"/>
                  </a:cubicBezTo>
                  <a:cubicBezTo>
                    <a:pt x="634" y="158"/>
                    <a:pt x="533" y="24"/>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01" name="Google Shape;5601;p4"/>
            <p:cNvSpPr/>
            <p:nvPr/>
          </p:nvSpPr>
          <p:spPr>
            <a:xfrm>
              <a:off x="2601507" y="398306"/>
              <a:ext cx="13956" cy="4215"/>
            </a:xfrm>
            <a:custGeom>
              <a:avLst/>
              <a:gdLst/>
              <a:ahLst/>
              <a:cxnLst/>
              <a:rect l="l" t="t" r="r" b="b"/>
              <a:pathLst>
                <a:path w="391" h="140" extrusionOk="0">
                  <a:moveTo>
                    <a:pt x="291" y="24"/>
                  </a:moveTo>
                  <a:cubicBezTo>
                    <a:pt x="239" y="0"/>
                    <a:pt x="0" y="67"/>
                    <a:pt x="99" y="115"/>
                  </a:cubicBezTo>
                  <a:cubicBezTo>
                    <a:pt x="153" y="140"/>
                    <a:pt x="390"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02" name="Google Shape;5602;p4"/>
            <p:cNvSpPr/>
            <p:nvPr/>
          </p:nvSpPr>
          <p:spPr>
            <a:xfrm>
              <a:off x="1923648" y="390748"/>
              <a:ext cx="20630" cy="8250"/>
            </a:xfrm>
            <a:custGeom>
              <a:avLst/>
              <a:gdLst/>
              <a:ahLst/>
              <a:cxnLst/>
              <a:rect l="l" t="t" r="r" b="b"/>
              <a:pathLst>
                <a:path w="578" h="274" extrusionOk="0">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03" name="Google Shape;5603;p4"/>
            <p:cNvSpPr/>
            <p:nvPr/>
          </p:nvSpPr>
          <p:spPr>
            <a:xfrm>
              <a:off x="4503882" y="388069"/>
              <a:ext cx="23521" cy="8220"/>
            </a:xfrm>
            <a:custGeom>
              <a:avLst/>
              <a:gdLst/>
              <a:ahLst/>
              <a:cxnLst/>
              <a:rect l="l" t="t" r="r" b="b"/>
              <a:pathLst>
                <a:path w="659" h="273" extrusionOk="0">
                  <a:moveTo>
                    <a:pt x="412" y="272"/>
                  </a:moveTo>
                  <a:cubicBezTo>
                    <a:pt x="422" y="157"/>
                    <a:pt x="659" y="147"/>
                    <a:pt x="607" y="1"/>
                  </a:cubicBezTo>
                  <a:lnTo>
                    <a:pt x="219" y="1"/>
                  </a:lnTo>
                  <a:cubicBezTo>
                    <a:pt x="1" y="131"/>
                    <a:pt x="10" y="220"/>
                    <a:pt x="41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04" name="Google Shape;5604;p4"/>
            <p:cNvSpPr/>
            <p:nvPr/>
          </p:nvSpPr>
          <p:spPr>
            <a:xfrm>
              <a:off x="2763298" y="390447"/>
              <a:ext cx="6924" cy="6233"/>
            </a:xfrm>
            <a:custGeom>
              <a:avLst/>
              <a:gdLst/>
              <a:ahLst/>
              <a:cxnLst/>
              <a:rect l="l" t="t" r="r" b="b"/>
              <a:pathLst>
                <a:path w="194" h="207" extrusionOk="0">
                  <a:moveTo>
                    <a:pt x="194" y="102"/>
                  </a:moveTo>
                  <a:cubicBezTo>
                    <a:pt x="194" y="52"/>
                    <a:pt x="37" y="0"/>
                    <a:pt x="0" y="102"/>
                  </a:cubicBezTo>
                  <a:cubicBezTo>
                    <a:pt x="2" y="153"/>
                    <a:pt x="157" y="206"/>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05" name="Google Shape;5605;p4"/>
            <p:cNvSpPr/>
            <p:nvPr/>
          </p:nvSpPr>
          <p:spPr>
            <a:xfrm>
              <a:off x="2605040" y="390447"/>
              <a:ext cx="6889" cy="6233"/>
            </a:xfrm>
            <a:custGeom>
              <a:avLst/>
              <a:gdLst/>
              <a:ahLst/>
              <a:cxnLst/>
              <a:rect l="l" t="t" r="r" b="b"/>
              <a:pathLst>
                <a:path w="193" h="207" extrusionOk="0">
                  <a:moveTo>
                    <a:pt x="192" y="102"/>
                  </a:moveTo>
                  <a:cubicBezTo>
                    <a:pt x="192" y="52"/>
                    <a:pt x="35" y="0"/>
                    <a:pt x="0" y="102"/>
                  </a:cubicBezTo>
                  <a:cubicBezTo>
                    <a:pt x="0" y="153"/>
                    <a:pt x="153" y="206"/>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06" name="Google Shape;5606;p4"/>
            <p:cNvSpPr/>
            <p:nvPr/>
          </p:nvSpPr>
          <p:spPr>
            <a:xfrm>
              <a:off x="8717161" y="388069"/>
              <a:ext cx="13813" cy="5450"/>
            </a:xfrm>
            <a:custGeom>
              <a:avLst/>
              <a:gdLst/>
              <a:ahLst/>
              <a:cxnLst/>
              <a:rect l="l" t="t" r="r" b="b"/>
              <a:pathLst>
                <a:path w="387" h="181" extrusionOk="0">
                  <a:moveTo>
                    <a:pt x="387" y="1"/>
                  </a:moveTo>
                  <a:lnTo>
                    <a:pt x="0" y="1"/>
                  </a:lnTo>
                  <a:lnTo>
                    <a:pt x="0"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07" name="Google Shape;5607;p4"/>
            <p:cNvSpPr/>
            <p:nvPr/>
          </p:nvSpPr>
          <p:spPr>
            <a:xfrm>
              <a:off x="2887184" y="372232"/>
              <a:ext cx="26627" cy="15296"/>
            </a:xfrm>
            <a:custGeom>
              <a:avLst/>
              <a:gdLst/>
              <a:ahLst/>
              <a:cxnLst/>
              <a:rect l="l" t="t" r="r" b="b"/>
              <a:pathLst>
                <a:path w="746" h="508" extrusionOk="0">
                  <a:moveTo>
                    <a:pt x="0" y="73"/>
                  </a:moveTo>
                  <a:lnTo>
                    <a:pt x="0" y="435"/>
                  </a:lnTo>
                  <a:cubicBezTo>
                    <a:pt x="746" y="507"/>
                    <a:pt x="746" y="1"/>
                    <a:pt x="0" y="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08" name="Google Shape;5608;p4"/>
            <p:cNvSpPr/>
            <p:nvPr/>
          </p:nvSpPr>
          <p:spPr>
            <a:xfrm>
              <a:off x="2967491" y="364012"/>
              <a:ext cx="37120" cy="15868"/>
            </a:xfrm>
            <a:custGeom>
              <a:avLst/>
              <a:gdLst/>
              <a:ahLst/>
              <a:cxnLst/>
              <a:rect l="l" t="t" r="r" b="b"/>
              <a:pathLst>
                <a:path w="1040" h="527" extrusionOk="0">
                  <a:moveTo>
                    <a:pt x="837" y="527"/>
                  </a:moveTo>
                  <a:cubicBezTo>
                    <a:pt x="1040" y="1"/>
                    <a:pt x="1" y="489"/>
                    <a:pt x="837" y="5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09" name="Google Shape;5609;p4"/>
            <p:cNvSpPr/>
            <p:nvPr/>
          </p:nvSpPr>
          <p:spPr>
            <a:xfrm>
              <a:off x="7925623" y="361634"/>
              <a:ext cx="34443" cy="16290"/>
            </a:xfrm>
            <a:custGeom>
              <a:avLst/>
              <a:gdLst/>
              <a:ahLst/>
              <a:cxnLst/>
              <a:rect l="l" t="t" r="r" b="b"/>
              <a:pathLst>
                <a:path w="965" h="541" extrusionOk="0">
                  <a:moveTo>
                    <a:pt x="1" y="425"/>
                  </a:moveTo>
                  <a:cubicBezTo>
                    <a:pt x="253" y="541"/>
                    <a:pt x="711" y="541"/>
                    <a:pt x="964" y="425"/>
                  </a:cubicBezTo>
                  <a:cubicBezTo>
                    <a:pt x="962" y="0"/>
                    <a:pt x="5" y="0"/>
                    <a:pt x="1" y="4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10" name="Google Shape;5610;p4"/>
            <p:cNvSpPr/>
            <p:nvPr/>
          </p:nvSpPr>
          <p:spPr>
            <a:xfrm>
              <a:off x="7788031" y="374400"/>
              <a:ext cx="13706" cy="2740"/>
            </a:xfrm>
            <a:custGeom>
              <a:avLst/>
              <a:gdLst/>
              <a:ahLst/>
              <a:cxnLst/>
              <a:rect l="l" t="t" r="r" b="b"/>
              <a:pathLst>
                <a:path w="384" h="91" extrusionOk="0">
                  <a:moveTo>
                    <a:pt x="384" y="1"/>
                  </a:moveTo>
                  <a:cubicBezTo>
                    <a:pt x="234" y="21"/>
                    <a:pt x="4" y="2"/>
                    <a:pt x="0" y="91"/>
                  </a:cubicBezTo>
                  <a:cubicBezTo>
                    <a:pt x="146" y="71"/>
                    <a:pt x="381" y="89"/>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11" name="Google Shape;5611;p4"/>
            <p:cNvSpPr/>
            <p:nvPr/>
          </p:nvSpPr>
          <p:spPr>
            <a:xfrm>
              <a:off x="8509863" y="368950"/>
              <a:ext cx="21523" cy="6413"/>
            </a:xfrm>
            <a:custGeom>
              <a:avLst/>
              <a:gdLst/>
              <a:ahLst/>
              <a:cxnLst/>
              <a:rect l="l" t="t" r="r" b="b"/>
              <a:pathLst>
                <a:path w="603" h="213" extrusionOk="0">
                  <a:moveTo>
                    <a:pt x="603" y="182"/>
                  </a:moveTo>
                  <a:lnTo>
                    <a:pt x="603" y="0"/>
                  </a:lnTo>
                  <a:lnTo>
                    <a:pt x="26" y="0"/>
                  </a:lnTo>
                  <a:cubicBezTo>
                    <a:pt x="1" y="163"/>
                    <a:pt x="215" y="213"/>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12" name="Google Shape;5612;p4"/>
            <p:cNvSpPr/>
            <p:nvPr/>
          </p:nvSpPr>
          <p:spPr>
            <a:xfrm>
              <a:off x="8593311" y="362206"/>
              <a:ext cx="13777" cy="7467"/>
            </a:xfrm>
            <a:custGeom>
              <a:avLst/>
              <a:gdLst/>
              <a:ahLst/>
              <a:cxnLst/>
              <a:rect l="l" t="t" r="r" b="b"/>
              <a:pathLst>
                <a:path w="386" h="248" extrusionOk="0">
                  <a:moveTo>
                    <a:pt x="386" y="133"/>
                  </a:moveTo>
                  <a:cubicBezTo>
                    <a:pt x="169" y="143"/>
                    <a:pt x="86" y="1"/>
                    <a:pt x="1" y="133"/>
                  </a:cubicBezTo>
                  <a:cubicBezTo>
                    <a:pt x="3" y="224"/>
                    <a:pt x="339" y="248"/>
                    <a:pt x="386"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13" name="Google Shape;5613;p4"/>
            <p:cNvSpPr/>
            <p:nvPr/>
          </p:nvSpPr>
          <p:spPr>
            <a:xfrm>
              <a:off x="3778588" y="362717"/>
              <a:ext cx="13884" cy="4276"/>
            </a:xfrm>
            <a:custGeom>
              <a:avLst/>
              <a:gdLst/>
              <a:ahLst/>
              <a:cxnLst/>
              <a:rect l="l" t="t" r="r" b="b"/>
              <a:pathLst>
                <a:path w="389" h="142" extrusionOk="0">
                  <a:moveTo>
                    <a:pt x="289" y="24"/>
                  </a:moveTo>
                  <a:cubicBezTo>
                    <a:pt x="238" y="1"/>
                    <a:pt x="0" y="69"/>
                    <a:pt x="98" y="114"/>
                  </a:cubicBezTo>
                  <a:cubicBezTo>
                    <a:pt x="150" y="142"/>
                    <a:pt x="388" y="73"/>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14" name="Google Shape;5614;p4"/>
            <p:cNvSpPr/>
            <p:nvPr/>
          </p:nvSpPr>
          <p:spPr>
            <a:xfrm>
              <a:off x="7911846" y="355251"/>
              <a:ext cx="13813" cy="5450"/>
            </a:xfrm>
            <a:custGeom>
              <a:avLst/>
              <a:gdLst/>
              <a:ahLst/>
              <a:cxnLst/>
              <a:rect l="l" t="t" r="r" b="b"/>
              <a:pathLst>
                <a:path w="387" h="181" extrusionOk="0">
                  <a:moveTo>
                    <a:pt x="387" y="1"/>
                  </a:moveTo>
                  <a:lnTo>
                    <a:pt x="1" y="1"/>
                  </a:lnTo>
                  <a:lnTo>
                    <a:pt x="1"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15" name="Google Shape;5615;p4"/>
            <p:cNvSpPr/>
            <p:nvPr/>
          </p:nvSpPr>
          <p:spPr>
            <a:xfrm>
              <a:off x="8062395" y="352511"/>
              <a:ext cx="21594" cy="6444"/>
            </a:xfrm>
            <a:custGeom>
              <a:avLst/>
              <a:gdLst/>
              <a:ahLst/>
              <a:cxnLst/>
              <a:rect l="l" t="t" r="r" b="b"/>
              <a:pathLst>
                <a:path w="605" h="214" extrusionOk="0">
                  <a:moveTo>
                    <a:pt x="605" y="181"/>
                  </a:moveTo>
                  <a:lnTo>
                    <a:pt x="605" y="0"/>
                  </a:lnTo>
                  <a:lnTo>
                    <a:pt x="26" y="0"/>
                  </a:lnTo>
                  <a:cubicBezTo>
                    <a:pt x="0" y="164"/>
                    <a:pt x="217" y="213"/>
                    <a:pt x="605"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16" name="Google Shape;5616;p4"/>
            <p:cNvSpPr/>
            <p:nvPr/>
          </p:nvSpPr>
          <p:spPr>
            <a:xfrm>
              <a:off x="7760477" y="347061"/>
              <a:ext cx="20666" cy="8220"/>
            </a:xfrm>
            <a:custGeom>
              <a:avLst/>
              <a:gdLst/>
              <a:ahLst/>
              <a:cxnLst/>
              <a:rect l="l" t="t" r="r" b="b"/>
              <a:pathLst>
                <a:path w="579" h="273" extrusionOk="0">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17" name="Google Shape;5617;p4"/>
            <p:cNvSpPr/>
            <p:nvPr/>
          </p:nvSpPr>
          <p:spPr>
            <a:xfrm>
              <a:off x="7626205" y="351788"/>
              <a:ext cx="13920" cy="4215"/>
            </a:xfrm>
            <a:custGeom>
              <a:avLst/>
              <a:gdLst/>
              <a:ahLst/>
              <a:cxnLst/>
              <a:rect l="l" t="t" r="r" b="b"/>
              <a:pathLst>
                <a:path w="390" h="140" extrusionOk="0">
                  <a:moveTo>
                    <a:pt x="290" y="26"/>
                  </a:moveTo>
                  <a:cubicBezTo>
                    <a:pt x="238" y="1"/>
                    <a:pt x="1" y="70"/>
                    <a:pt x="98" y="117"/>
                  </a:cubicBezTo>
                  <a:cubicBezTo>
                    <a:pt x="151" y="139"/>
                    <a:pt x="390" y="71"/>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18" name="Google Shape;5618;p4"/>
            <p:cNvSpPr/>
            <p:nvPr/>
          </p:nvSpPr>
          <p:spPr>
            <a:xfrm>
              <a:off x="6758536" y="340377"/>
              <a:ext cx="31481" cy="13941"/>
            </a:xfrm>
            <a:custGeom>
              <a:avLst/>
              <a:gdLst/>
              <a:ahLst/>
              <a:cxnLst/>
              <a:rect l="l" t="t" r="r" b="b"/>
              <a:pathLst>
                <a:path w="882" h="463" extrusionOk="0">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19" name="Google Shape;5619;p4"/>
            <p:cNvSpPr/>
            <p:nvPr/>
          </p:nvSpPr>
          <p:spPr>
            <a:xfrm>
              <a:off x="7571382" y="338480"/>
              <a:ext cx="23914" cy="5841"/>
            </a:xfrm>
            <a:custGeom>
              <a:avLst/>
              <a:gdLst/>
              <a:ahLst/>
              <a:cxnLst/>
              <a:rect l="l" t="t" r="r" b="b"/>
              <a:pathLst>
                <a:path w="670" h="194" extrusionOk="0">
                  <a:moveTo>
                    <a:pt x="475" y="194"/>
                  </a:moveTo>
                  <a:cubicBezTo>
                    <a:pt x="475" y="102"/>
                    <a:pt x="633" y="85"/>
                    <a:pt x="670" y="12"/>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20" name="Google Shape;5620;p4"/>
            <p:cNvSpPr/>
            <p:nvPr/>
          </p:nvSpPr>
          <p:spPr>
            <a:xfrm>
              <a:off x="2694484" y="338480"/>
              <a:ext cx="7031" cy="6233"/>
            </a:xfrm>
            <a:custGeom>
              <a:avLst/>
              <a:gdLst/>
              <a:ahLst/>
              <a:cxnLst/>
              <a:rect l="l" t="t" r="r" b="b"/>
              <a:pathLst>
                <a:path w="197" h="207" extrusionOk="0">
                  <a:moveTo>
                    <a:pt x="192" y="104"/>
                  </a:moveTo>
                  <a:cubicBezTo>
                    <a:pt x="196" y="53"/>
                    <a:pt x="40" y="0"/>
                    <a:pt x="1" y="104"/>
                  </a:cubicBezTo>
                  <a:cubicBezTo>
                    <a:pt x="1" y="154"/>
                    <a:pt x="158"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21" name="Google Shape;5621;p4"/>
            <p:cNvSpPr/>
            <p:nvPr/>
          </p:nvSpPr>
          <p:spPr>
            <a:xfrm>
              <a:off x="8779158" y="316230"/>
              <a:ext cx="56216" cy="27942"/>
            </a:xfrm>
            <a:custGeom>
              <a:avLst/>
              <a:gdLst/>
              <a:ahLst/>
              <a:cxnLst/>
              <a:rect l="l" t="t" r="r" b="b"/>
              <a:pathLst>
                <a:path w="1575" h="928" extrusionOk="0">
                  <a:moveTo>
                    <a:pt x="1352" y="25"/>
                  </a:moveTo>
                  <a:cubicBezTo>
                    <a:pt x="338" y="1"/>
                    <a:pt x="143" y="364"/>
                    <a:pt x="1" y="751"/>
                  </a:cubicBezTo>
                  <a:cubicBezTo>
                    <a:pt x="818" y="927"/>
                    <a:pt x="1575" y="606"/>
                    <a:pt x="135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22" name="Google Shape;5622;p4"/>
            <p:cNvSpPr/>
            <p:nvPr/>
          </p:nvSpPr>
          <p:spPr>
            <a:xfrm>
              <a:off x="7918699" y="338841"/>
              <a:ext cx="13884" cy="2770"/>
            </a:xfrm>
            <a:custGeom>
              <a:avLst/>
              <a:gdLst/>
              <a:ahLst/>
              <a:cxnLst/>
              <a:rect l="l" t="t" r="r" b="b"/>
              <a:pathLst>
                <a:path w="389" h="92" extrusionOk="0">
                  <a:moveTo>
                    <a:pt x="388" y="0"/>
                  </a:moveTo>
                  <a:cubicBezTo>
                    <a:pt x="238" y="21"/>
                    <a:pt x="7" y="4"/>
                    <a:pt x="1" y="92"/>
                  </a:cubicBezTo>
                  <a:cubicBezTo>
                    <a:pt x="153" y="71"/>
                    <a:pt x="383" y="89"/>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23" name="Google Shape;5623;p4"/>
            <p:cNvSpPr/>
            <p:nvPr/>
          </p:nvSpPr>
          <p:spPr>
            <a:xfrm>
              <a:off x="2804629" y="316983"/>
              <a:ext cx="51147" cy="19120"/>
            </a:xfrm>
            <a:custGeom>
              <a:avLst/>
              <a:gdLst/>
              <a:ahLst/>
              <a:cxnLst/>
              <a:rect l="l" t="t" r="r" b="b"/>
              <a:pathLst>
                <a:path w="1433" h="635" extrusionOk="0">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24" name="Google Shape;5624;p4"/>
            <p:cNvSpPr/>
            <p:nvPr/>
          </p:nvSpPr>
          <p:spPr>
            <a:xfrm>
              <a:off x="2053494" y="327882"/>
              <a:ext cx="23486" cy="8220"/>
            </a:xfrm>
            <a:custGeom>
              <a:avLst/>
              <a:gdLst/>
              <a:ahLst/>
              <a:cxnLst/>
              <a:rect l="l" t="t" r="r" b="b"/>
              <a:pathLst>
                <a:path w="658" h="273" extrusionOk="0">
                  <a:moveTo>
                    <a:pt x="411" y="273"/>
                  </a:moveTo>
                  <a:cubicBezTo>
                    <a:pt x="421" y="157"/>
                    <a:pt x="657" y="148"/>
                    <a:pt x="604" y="0"/>
                  </a:cubicBezTo>
                  <a:lnTo>
                    <a:pt x="219" y="0"/>
                  </a:lnTo>
                  <a:cubicBezTo>
                    <a:pt x="1" y="133"/>
                    <a:pt x="10" y="225"/>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25" name="Google Shape;5625;p4"/>
            <p:cNvSpPr/>
            <p:nvPr/>
          </p:nvSpPr>
          <p:spPr>
            <a:xfrm>
              <a:off x="5588700" y="321710"/>
              <a:ext cx="14063" cy="4215"/>
            </a:xfrm>
            <a:custGeom>
              <a:avLst/>
              <a:gdLst/>
              <a:ahLst/>
              <a:cxnLst/>
              <a:rect l="l" t="t" r="r" b="b"/>
              <a:pathLst>
                <a:path w="394" h="140" extrusionOk="0">
                  <a:moveTo>
                    <a:pt x="100" y="116"/>
                  </a:moveTo>
                  <a:cubicBezTo>
                    <a:pt x="153" y="140"/>
                    <a:pt x="393" y="72"/>
                    <a:pt x="293" y="25"/>
                  </a:cubicBezTo>
                  <a:cubicBezTo>
                    <a:pt x="240" y="0"/>
                    <a:pt x="0" y="68"/>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26" name="Google Shape;5626;p4"/>
            <p:cNvSpPr/>
            <p:nvPr/>
          </p:nvSpPr>
          <p:spPr>
            <a:xfrm>
              <a:off x="1658564" y="321710"/>
              <a:ext cx="13884" cy="4215"/>
            </a:xfrm>
            <a:custGeom>
              <a:avLst/>
              <a:gdLst/>
              <a:ahLst/>
              <a:cxnLst/>
              <a:rect l="l" t="t" r="r" b="b"/>
              <a:pathLst>
                <a:path w="389" h="140" extrusionOk="0">
                  <a:moveTo>
                    <a:pt x="97" y="116"/>
                  </a:moveTo>
                  <a:cubicBezTo>
                    <a:pt x="152" y="140"/>
                    <a:pt x="388" y="72"/>
                    <a:pt x="290" y="25"/>
                  </a:cubicBezTo>
                  <a:cubicBezTo>
                    <a:pt x="238" y="0"/>
                    <a:pt x="0" y="68"/>
                    <a:pt x="97"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27" name="Google Shape;5627;p4"/>
            <p:cNvSpPr/>
            <p:nvPr/>
          </p:nvSpPr>
          <p:spPr>
            <a:xfrm>
              <a:off x="7825722" y="313490"/>
              <a:ext cx="13991" cy="4306"/>
            </a:xfrm>
            <a:custGeom>
              <a:avLst/>
              <a:gdLst/>
              <a:ahLst/>
              <a:cxnLst/>
              <a:rect l="l" t="t" r="r" b="b"/>
              <a:pathLst>
                <a:path w="392" h="143" extrusionOk="0">
                  <a:moveTo>
                    <a:pt x="294" y="25"/>
                  </a:moveTo>
                  <a:cubicBezTo>
                    <a:pt x="240" y="0"/>
                    <a:pt x="0" y="69"/>
                    <a:pt x="99" y="116"/>
                  </a:cubicBezTo>
                  <a:cubicBezTo>
                    <a:pt x="154" y="143"/>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28" name="Google Shape;5628;p4"/>
            <p:cNvSpPr/>
            <p:nvPr/>
          </p:nvSpPr>
          <p:spPr>
            <a:xfrm>
              <a:off x="4288982" y="305060"/>
              <a:ext cx="39726" cy="15838"/>
            </a:xfrm>
            <a:custGeom>
              <a:avLst/>
              <a:gdLst/>
              <a:ahLst/>
              <a:cxnLst/>
              <a:rect l="l" t="t" r="r" b="b"/>
              <a:pathLst>
                <a:path w="1113" h="526" extrusionOk="0">
                  <a:moveTo>
                    <a:pt x="648" y="305"/>
                  </a:moveTo>
                  <a:cubicBezTo>
                    <a:pt x="1112" y="1"/>
                    <a:pt x="0" y="526"/>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29" name="Google Shape;5629;p4"/>
            <p:cNvSpPr/>
            <p:nvPr/>
          </p:nvSpPr>
          <p:spPr>
            <a:xfrm>
              <a:off x="998337" y="302049"/>
              <a:ext cx="31802" cy="16139"/>
            </a:xfrm>
            <a:custGeom>
              <a:avLst/>
              <a:gdLst/>
              <a:ahLst/>
              <a:cxnLst/>
              <a:rect l="l" t="t" r="r" b="b"/>
              <a:pathLst>
                <a:path w="891" h="536" extrusionOk="0">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30" name="Google Shape;5630;p4"/>
            <p:cNvSpPr/>
            <p:nvPr/>
          </p:nvSpPr>
          <p:spPr>
            <a:xfrm>
              <a:off x="925561" y="300543"/>
              <a:ext cx="13777" cy="5510"/>
            </a:xfrm>
            <a:custGeom>
              <a:avLst/>
              <a:gdLst/>
              <a:ahLst/>
              <a:cxnLst/>
              <a:rect l="l" t="t" r="r" b="b"/>
              <a:pathLst>
                <a:path w="386"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31" name="Google Shape;5631;p4"/>
            <p:cNvSpPr/>
            <p:nvPr/>
          </p:nvSpPr>
          <p:spPr>
            <a:xfrm>
              <a:off x="8421205" y="292384"/>
              <a:ext cx="22558" cy="11743"/>
            </a:xfrm>
            <a:custGeom>
              <a:avLst/>
              <a:gdLst/>
              <a:ahLst/>
              <a:cxnLst/>
              <a:rect l="l" t="t" r="r" b="b"/>
              <a:pathLst>
                <a:path w="632" h="390" extrusionOk="0">
                  <a:moveTo>
                    <a:pt x="193" y="0"/>
                  </a:moveTo>
                  <a:cubicBezTo>
                    <a:pt x="202" y="126"/>
                    <a:pt x="103" y="199"/>
                    <a:pt x="1" y="272"/>
                  </a:cubicBezTo>
                  <a:cubicBezTo>
                    <a:pt x="248" y="277"/>
                    <a:pt x="268" y="389"/>
                    <a:pt x="578" y="363"/>
                  </a:cubicBezTo>
                  <a:cubicBezTo>
                    <a:pt x="631" y="157"/>
                    <a:pt x="533" y="22"/>
                    <a:pt x="19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32" name="Google Shape;5632;p4"/>
            <p:cNvSpPr/>
            <p:nvPr/>
          </p:nvSpPr>
          <p:spPr>
            <a:xfrm>
              <a:off x="7240340" y="292384"/>
              <a:ext cx="31409" cy="13459"/>
            </a:xfrm>
            <a:custGeom>
              <a:avLst/>
              <a:gdLst/>
              <a:ahLst/>
              <a:cxnLst/>
              <a:rect l="l" t="t" r="r" b="b"/>
              <a:pathLst>
                <a:path w="880" h="447" extrusionOk="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33" name="Google Shape;5633;p4"/>
            <p:cNvSpPr/>
            <p:nvPr/>
          </p:nvSpPr>
          <p:spPr>
            <a:xfrm>
              <a:off x="3802680" y="297472"/>
              <a:ext cx="7031" cy="6263"/>
            </a:xfrm>
            <a:custGeom>
              <a:avLst/>
              <a:gdLst/>
              <a:ahLst/>
              <a:cxnLst/>
              <a:rect l="l" t="t" r="r" b="b"/>
              <a:pathLst>
                <a:path w="197" h="208" extrusionOk="0">
                  <a:moveTo>
                    <a:pt x="193" y="103"/>
                  </a:moveTo>
                  <a:cubicBezTo>
                    <a:pt x="196" y="53"/>
                    <a:pt x="38" y="1"/>
                    <a:pt x="2" y="103"/>
                  </a:cubicBezTo>
                  <a:cubicBezTo>
                    <a:pt x="0" y="154"/>
                    <a:pt x="157"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34" name="Google Shape;5634;p4"/>
            <p:cNvSpPr/>
            <p:nvPr/>
          </p:nvSpPr>
          <p:spPr>
            <a:xfrm>
              <a:off x="3385835" y="285700"/>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35" name="Google Shape;5635;p4"/>
            <p:cNvSpPr/>
            <p:nvPr/>
          </p:nvSpPr>
          <p:spPr>
            <a:xfrm>
              <a:off x="4883286" y="28690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36" name="Google Shape;5636;p4"/>
            <p:cNvSpPr/>
            <p:nvPr/>
          </p:nvSpPr>
          <p:spPr>
            <a:xfrm>
              <a:off x="3947161" y="283803"/>
              <a:ext cx="6960" cy="6233"/>
            </a:xfrm>
            <a:custGeom>
              <a:avLst/>
              <a:gdLst/>
              <a:ahLst/>
              <a:cxnLst/>
              <a:rect l="l" t="t" r="r" b="b"/>
              <a:pathLst>
                <a:path w="195" h="207" extrusionOk="0">
                  <a:moveTo>
                    <a:pt x="195" y="104"/>
                  </a:moveTo>
                  <a:cubicBezTo>
                    <a:pt x="195" y="53"/>
                    <a:pt x="39" y="1"/>
                    <a:pt x="3" y="104"/>
                  </a:cubicBezTo>
                  <a:cubicBezTo>
                    <a:pt x="0" y="152"/>
                    <a:pt x="159"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37" name="Google Shape;5637;p4"/>
            <p:cNvSpPr/>
            <p:nvPr/>
          </p:nvSpPr>
          <p:spPr>
            <a:xfrm>
              <a:off x="2439823" y="286904"/>
              <a:ext cx="13813" cy="2740"/>
            </a:xfrm>
            <a:custGeom>
              <a:avLst/>
              <a:gdLst/>
              <a:ahLst/>
              <a:cxnLst/>
              <a:rect l="l" t="t" r="r" b="b"/>
              <a:pathLst>
                <a:path w="387" h="91" extrusionOk="0">
                  <a:moveTo>
                    <a:pt x="387" y="1"/>
                  </a:moveTo>
                  <a:cubicBezTo>
                    <a:pt x="237" y="22"/>
                    <a:pt x="4" y="2"/>
                    <a:pt x="1" y="91"/>
                  </a:cubicBezTo>
                  <a:cubicBezTo>
                    <a:pt x="151" y="71"/>
                    <a:pt x="380"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38" name="Google Shape;5638;p4"/>
            <p:cNvSpPr/>
            <p:nvPr/>
          </p:nvSpPr>
          <p:spPr>
            <a:xfrm>
              <a:off x="5519886" y="283412"/>
              <a:ext cx="14063" cy="4276"/>
            </a:xfrm>
            <a:custGeom>
              <a:avLst/>
              <a:gdLst/>
              <a:ahLst/>
              <a:cxnLst/>
              <a:rect l="l" t="t" r="r" b="b"/>
              <a:pathLst>
                <a:path w="394" h="142" extrusionOk="0">
                  <a:moveTo>
                    <a:pt x="291" y="25"/>
                  </a:moveTo>
                  <a:cubicBezTo>
                    <a:pt x="238" y="1"/>
                    <a:pt x="0" y="69"/>
                    <a:pt x="100" y="117"/>
                  </a:cubicBezTo>
                  <a:cubicBezTo>
                    <a:pt x="154" y="142"/>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39" name="Google Shape;5639;p4"/>
            <p:cNvSpPr/>
            <p:nvPr/>
          </p:nvSpPr>
          <p:spPr>
            <a:xfrm>
              <a:off x="6741796" y="281455"/>
              <a:ext cx="13742" cy="2770"/>
            </a:xfrm>
            <a:custGeom>
              <a:avLst/>
              <a:gdLst/>
              <a:ahLst/>
              <a:cxnLst/>
              <a:rect l="l" t="t" r="r" b="b"/>
              <a:pathLst>
                <a:path w="385" h="92" extrusionOk="0">
                  <a:moveTo>
                    <a:pt x="384" y="0"/>
                  </a:moveTo>
                  <a:cubicBezTo>
                    <a:pt x="235" y="21"/>
                    <a:pt x="6" y="2"/>
                    <a:pt x="0" y="92"/>
                  </a:cubicBezTo>
                  <a:cubicBezTo>
                    <a:pt x="149" y="70"/>
                    <a:pt x="378"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40" name="Google Shape;5640;p4"/>
            <p:cNvSpPr/>
            <p:nvPr/>
          </p:nvSpPr>
          <p:spPr>
            <a:xfrm>
              <a:off x="2543115" y="281033"/>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41" name="Google Shape;5641;p4"/>
            <p:cNvSpPr/>
            <p:nvPr/>
          </p:nvSpPr>
          <p:spPr>
            <a:xfrm>
              <a:off x="2456919" y="280702"/>
              <a:ext cx="14027" cy="4246"/>
            </a:xfrm>
            <a:custGeom>
              <a:avLst/>
              <a:gdLst/>
              <a:ahLst/>
              <a:cxnLst/>
              <a:rect l="l" t="t" r="r" b="b"/>
              <a:pathLst>
                <a:path w="393" h="141" extrusionOk="0">
                  <a:moveTo>
                    <a:pt x="293" y="25"/>
                  </a:moveTo>
                  <a:cubicBezTo>
                    <a:pt x="239" y="1"/>
                    <a:pt x="1" y="70"/>
                    <a:pt x="100" y="117"/>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42" name="Google Shape;5642;p4"/>
            <p:cNvSpPr/>
            <p:nvPr/>
          </p:nvSpPr>
          <p:spPr>
            <a:xfrm>
              <a:off x="1455478" y="278353"/>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43" name="Google Shape;5643;p4"/>
            <p:cNvSpPr/>
            <p:nvPr/>
          </p:nvSpPr>
          <p:spPr>
            <a:xfrm>
              <a:off x="5530380" y="273235"/>
              <a:ext cx="14991" cy="9244"/>
            </a:xfrm>
            <a:custGeom>
              <a:avLst/>
              <a:gdLst/>
              <a:ahLst/>
              <a:cxnLst/>
              <a:rect l="l" t="t" r="r" b="b"/>
              <a:pathLst>
                <a:path w="420" h="307" extrusionOk="0">
                  <a:moveTo>
                    <a:pt x="385" y="273"/>
                  </a:moveTo>
                  <a:cubicBezTo>
                    <a:pt x="355" y="166"/>
                    <a:pt x="419" y="15"/>
                    <a:pt x="193" y="1"/>
                  </a:cubicBezTo>
                  <a:cubicBezTo>
                    <a:pt x="180" y="57"/>
                    <a:pt x="165" y="109"/>
                    <a:pt x="0" y="92"/>
                  </a:cubicBezTo>
                  <a:cubicBezTo>
                    <a:pt x="21" y="202"/>
                    <a:pt x="56" y="306"/>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44" name="Google Shape;5644;p4"/>
            <p:cNvSpPr/>
            <p:nvPr/>
          </p:nvSpPr>
          <p:spPr>
            <a:xfrm>
              <a:off x="5328257" y="269501"/>
              <a:ext cx="39833" cy="15868"/>
            </a:xfrm>
            <a:custGeom>
              <a:avLst/>
              <a:gdLst/>
              <a:ahLst/>
              <a:cxnLst/>
              <a:rect l="l" t="t" r="r" b="b"/>
              <a:pathLst>
                <a:path w="1116" h="527" extrusionOk="0">
                  <a:moveTo>
                    <a:pt x="648" y="306"/>
                  </a:moveTo>
                  <a:cubicBezTo>
                    <a:pt x="1115"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45" name="Google Shape;5645;p4"/>
            <p:cNvSpPr/>
            <p:nvPr/>
          </p:nvSpPr>
          <p:spPr>
            <a:xfrm>
              <a:off x="7797989" y="264985"/>
              <a:ext cx="28161" cy="13760"/>
            </a:xfrm>
            <a:custGeom>
              <a:avLst/>
              <a:gdLst/>
              <a:ahLst/>
              <a:cxnLst/>
              <a:rect l="l" t="t" r="r" b="b"/>
              <a:pathLst>
                <a:path w="789" h="457" extrusionOk="0">
                  <a:moveTo>
                    <a:pt x="491" y="456"/>
                  </a:moveTo>
                  <a:cubicBezTo>
                    <a:pt x="752" y="340"/>
                    <a:pt x="789" y="11"/>
                    <a:pt x="299" y="0"/>
                  </a:cubicBezTo>
                  <a:cubicBezTo>
                    <a:pt x="38" y="118"/>
                    <a:pt x="0" y="448"/>
                    <a:pt x="491"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46" name="Google Shape;5646;p4"/>
            <p:cNvSpPr/>
            <p:nvPr/>
          </p:nvSpPr>
          <p:spPr>
            <a:xfrm>
              <a:off x="6872464" y="273205"/>
              <a:ext cx="13777" cy="2770"/>
            </a:xfrm>
            <a:custGeom>
              <a:avLst/>
              <a:gdLst/>
              <a:ahLst/>
              <a:cxnLst/>
              <a:rect l="l" t="t" r="r" b="b"/>
              <a:pathLst>
                <a:path w="386" h="92" extrusionOk="0">
                  <a:moveTo>
                    <a:pt x="1" y="92"/>
                  </a:moveTo>
                  <a:cubicBezTo>
                    <a:pt x="151" y="71"/>
                    <a:pt x="383" y="89"/>
                    <a:pt x="386" y="0"/>
                  </a:cubicBezTo>
                  <a:cubicBezTo>
                    <a:pt x="240" y="21"/>
                    <a:pt x="7" y="4"/>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47" name="Google Shape;5647;p4"/>
            <p:cNvSpPr/>
            <p:nvPr/>
          </p:nvSpPr>
          <p:spPr>
            <a:xfrm>
              <a:off x="5857567" y="270104"/>
              <a:ext cx="23807" cy="5871"/>
            </a:xfrm>
            <a:custGeom>
              <a:avLst/>
              <a:gdLst/>
              <a:ahLst/>
              <a:cxnLst/>
              <a:rect l="l" t="t" r="r" b="b"/>
              <a:pathLst>
                <a:path w="667" h="195" extrusionOk="0">
                  <a:moveTo>
                    <a:pt x="87" y="195"/>
                  </a:moveTo>
                  <a:lnTo>
                    <a:pt x="473" y="195"/>
                  </a:lnTo>
                  <a:cubicBezTo>
                    <a:pt x="473" y="103"/>
                    <a:pt x="631" y="85"/>
                    <a:pt x="666" y="13"/>
                  </a:cubicBezTo>
                  <a:cubicBezTo>
                    <a:pt x="365" y="22"/>
                    <a:pt x="0" y="0"/>
                    <a:pt x="87"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48" name="Google Shape;5648;p4"/>
            <p:cNvSpPr/>
            <p:nvPr/>
          </p:nvSpPr>
          <p:spPr>
            <a:xfrm>
              <a:off x="8259699" y="267424"/>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49" name="Google Shape;5649;p4"/>
            <p:cNvSpPr/>
            <p:nvPr/>
          </p:nvSpPr>
          <p:spPr>
            <a:xfrm>
              <a:off x="8305777" y="255170"/>
              <a:ext cx="21987" cy="16199"/>
            </a:xfrm>
            <a:custGeom>
              <a:avLst/>
              <a:gdLst/>
              <a:ahLst/>
              <a:cxnLst/>
              <a:rect l="l" t="t" r="r" b="b"/>
              <a:pathLst>
                <a:path w="616" h="538" extrusionOk="0">
                  <a:moveTo>
                    <a:pt x="342" y="509"/>
                  </a:moveTo>
                  <a:cubicBezTo>
                    <a:pt x="404" y="388"/>
                    <a:pt x="615" y="337"/>
                    <a:pt x="535" y="146"/>
                  </a:cubicBezTo>
                  <a:cubicBezTo>
                    <a:pt x="0" y="0"/>
                    <a:pt x="3" y="538"/>
                    <a:pt x="342" y="5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50" name="Google Shape;5650;p4"/>
            <p:cNvSpPr/>
            <p:nvPr/>
          </p:nvSpPr>
          <p:spPr>
            <a:xfrm>
              <a:off x="8214727" y="265075"/>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51" name="Google Shape;5651;p4"/>
            <p:cNvSpPr/>
            <p:nvPr/>
          </p:nvSpPr>
          <p:spPr>
            <a:xfrm>
              <a:off x="8617260" y="264323"/>
              <a:ext cx="14027" cy="4215"/>
            </a:xfrm>
            <a:custGeom>
              <a:avLst/>
              <a:gdLst/>
              <a:ahLst/>
              <a:cxnLst/>
              <a:rect l="l" t="t" r="r" b="b"/>
              <a:pathLst>
                <a:path w="393" h="140" extrusionOk="0">
                  <a:moveTo>
                    <a:pt x="293" y="25"/>
                  </a:moveTo>
                  <a:cubicBezTo>
                    <a:pt x="240" y="0"/>
                    <a:pt x="1" y="68"/>
                    <a:pt x="100" y="116"/>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52" name="Google Shape;5652;p4"/>
            <p:cNvSpPr/>
            <p:nvPr/>
          </p:nvSpPr>
          <p:spPr>
            <a:xfrm>
              <a:off x="6383879" y="259415"/>
              <a:ext cx="23843" cy="5992"/>
            </a:xfrm>
            <a:custGeom>
              <a:avLst/>
              <a:gdLst/>
              <a:ahLst/>
              <a:cxnLst/>
              <a:rect l="l" t="t" r="r" b="b"/>
              <a:pathLst>
                <a:path w="668" h="199" extrusionOk="0">
                  <a:moveTo>
                    <a:pt x="578" y="5"/>
                  </a:moveTo>
                  <a:cubicBezTo>
                    <a:pt x="246" y="0"/>
                    <a:pt x="83" y="75"/>
                    <a:pt x="1" y="185"/>
                  </a:cubicBezTo>
                  <a:cubicBezTo>
                    <a:pt x="304" y="179"/>
                    <a:pt x="668" y="199"/>
                    <a:pt x="578"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53" name="Google Shape;5653;p4"/>
            <p:cNvSpPr/>
            <p:nvPr/>
          </p:nvSpPr>
          <p:spPr>
            <a:xfrm>
              <a:off x="5753846" y="261553"/>
              <a:ext cx="14170" cy="4246"/>
            </a:xfrm>
            <a:custGeom>
              <a:avLst/>
              <a:gdLst/>
              <a:ahLst/>
              <a:cxnLst/>
              <a:rect l="l" t="t" r="r" b="b"/>
              <a:pathLst>
                <a:path w="397" h="141" extrusionOk="0">
                  <a:moveTo>
                    <a:pt x="294" y="26"/>
                  </a:moveTo>
                  <a:cubicBezTo>
                    <a:pt x="241" y="1"/>
                    <a:pt x="1" y="69"/>
                    <a:pt x="100" y="117"/>
                  </a:cubicBezTo>
                  <a:cubicBezTo>
                    <a:pt x="156" y="141"/>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54" name="Google Shape;5654;p4"/>
            <p:cNvSpPr/>
            <p:nvPr/>
          </p:nvSpPr>
          <p:spPr>
            <a:xfrm>
              <a:off x="3819705" y="261553"/>
              <a:ext cx="14134" cy="4246"/>
            </a:xfrm>
            <a:custGeom>
              <a:avLst/>
              <a:gdLst/>
              <a:ahLst/>
              <a:cxnLst/>
              <a:rect l="l" t="t" r="r" b="b"/>
              <a:pathLst>
                <a:path w="396" h="141" extrusionOk="0">
                  <a:moveTo>
                    <a:pt x="297" y="26"/>
                  </a:moveTo>
                  <a:cubicBezTo>
                    <a:pt x="242" y="1"/>
                    <a:pt x="1" y="69"/>
                    <a:pt x="101" y="117"/>
                  </a:cubicBezTo>
                  <a:cubicBezTo>
                    <a:pt x="155" y="141"/>
                    <a:pt x="395" y="73"/>
                    <a:pt x="297"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55" name="Google Shape;5655;p4"/>
            <p:cNvSpPr/>
            <p:nvPr/>
          </p:nvSpPr>
          <p:spPr>
            <a:xfrm>
              <a:off x="8097729" y="256254"/>
              <a:ext cx="13777" cy="6745"/>
            </a:xfrm>
            <a:custGeom>
              <a:avLst/>
              <a:gdLst/>
              <a:ahLst/>
              <a:cxnLst/>
              <a:rect l="l" t="t" r="r" b="b"/>
              <a:pathLst>
                <a:path w="386" h="224" extrusionOk="0">
                  <a:moveTo>
                    <a:pt x="386" y="110"/>
                  </a:moveTo>
                  <a:cubicBezTo>
                    <a:pt x="346" y="1"/>
                    <a:pt x="172" y="54"/>
                    <a:pt x="1" y="110"/>
                  </a:cubicBezTo>
                  <a:cubicBezTo>
                    <a:pt x="2" y="202"/>
                    <a:pt x="339" y="224"/>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56" name="Google Shape;5656;p4"/>
            <p:cNvSpPr/>
            <p:nvPr/>
          </p:nvSpPr>
          <p:spPr>
            <a:xfrm>
              <a:off x="6873606" y="249419"/>
              <a:ext cx="65210" cy="12917"/>
            </a:xfrm>
            <a:custGeom>
              <a:avLst/>
              <a:gdLst/>
              <a:ahLst/>
              <a:cxnLst/>
              <a:rect l="l" t="t" r="r" b="b"/>
              <a:pathLst>
                <a:path w="1827" h="429" extrusionOk="0">
                  <a:moveTo>
                    <a:pt x="1128" y="429"/>
                  </a:moveTo>
                  <a:cubicBezTo>
                    <a:pt x="1826" y="1"/>
                    <a:pt x="0" y="307"/>
                    <a:pt x="1128"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57" name="Google Shape;5657;p4"/>
            <p:cNvSpPr/>
            <p:nvPr/>
          </p:nvSpPr>
          <p:spPr>
            <a:xfrm>
              <a:off x="8156086" y="253363"/>
              <a:ext cx="14134" cy="4276"/>
            </a:xfrm>
            <a:custGeom>
              <a:avLst/>
              <a:gdLst/>
              <a:ahLst/>
              <a:cxnLst/>
              <a:rect l="l" t="t" r="r" b="b"/>
              <a:pathLst>
                <a:path w="396" h="142" extrusionOk="0">
                  <a:moveTo>
                    <a:pt x="293" y="25"/>
                  </a:moveTo>
                  <a:cubicBezTo>
                    <a:pt x="239" y="0"/>
                    <a:pt x="0" y="69"/>
                    <a:pt x="101" y="116"/>
                  </a:cubicBezTo>
                  <a:cubicBezTo>
                    <a:pt x="154"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58" name="Google Shape;5658;p4"/>
            <p:cNvSpPr/>
            <p:nvPr/>
          </p:nvSpPr>
          <p:spPr>
            <a:xfrm>
              <a:off x="5186167" y="248636"/>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59" name="Google Shape;5659;p4"/>
            <p:cNvSpPr/>
            <p:nvPr/>
          </p:nvSpPr>
          <p:spPr>
            <a:xfrm>
              <a:off x="102935" y="250593"/>
              <a:ext cx="13991" cy="4276"/>
            </a:xfrm>
            <a:custGeom>
              <a:avLst/>
              <a:gdLst/>
              <a:ahLst/>
              <a:cxnLst/>
              <a:rect l="l" t="t" r="r" b="b"/>
              <a:pathLst>
                <a:path w="392" h="142" extrusionOk="0">
                  <a:moveTo>
                    <a:pt x="290" y="27"/>
                  </a:moveTo>
                  <a:cubicBezTo>
                    <a:pt x="238" y="1"/>
                    <a:pt x="0" y="71"/>
                    <a:pt x="99" y="117"/>
                  </a:cubicBezTo>
                  <a:cubicBezTo>
                    <a:pt x="153" y="142"/>
                    <a:pt x="392" y="73"/>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60" name="Google Shape;5660;p4"/>
            <p:cNvSpPr/>
            <p:nvPr/>
          </p:nvSpPr>
          <p:spPr>
            <a:xfrm>
              <a:off x="1198996" y="237737"/>
              <a:ext cx="24414" cy="11321"/>
            </a:xfrm>
            <a:custGeom>
              <a:avLst/>
              <a:gdLst/>
              <a:ahLst/>
              <a:cxnLst/>
              <a:rect l="l" t="t" r="r" b="b"/>
              <a:pathLst>
                <a:path w="684" h="376" extrusionOk="0">
                  <a:moveTo>
                    <a:pt x="631" y="362"/>
                  </a:moveTo>
                  <a:cubicBezTo>
                    <a:pt x="683" y="155"/>
                    <a:pt x="585" y="20"/>
                    <a:pt x="246" y="1"/>
                  </a:cubicBezTo>
                  <a:cubicBezTo>
                    <a:pt x="1" y="107"/>
                    <a:pt x="92" y="376"/>
                    <a:pt x="63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61" name="Google Shape;5661;p4"/>
            <p:cNvSpPr/>
            <p:nvPr/>
          </p:nvSpPr>
          <p:spPr>
            <a:xfrm>
              <a:off x="5433976" y="228584"/>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62" name="Google Shape;5662;p4"/>
            <p:cNvSpPr/>
            <p:nvPr/>
          </p:nvSpPr>
          <p:spPr>
            <a:xfrm>
              <a:off x="4054950" y="234003"/>
              <a:ext cx="39690" cy="15808"/>
            </a:xfrm>
            <a:custGeom>
              <a:avLst/>
              <a:gdLst/>
              <a:ahLst/>
              <a:cxnLst/>
              <a:rect l="l" t="t" r="r" b="b"/>
              <a:pathLst>
                <a:path w="1112" h="525" extrusionOk="0">
                  <a:moveTo>
                    <a:pt x="645" y="305"/>
                  </a:moveTo>
                  <a:cubicBezTo>
                    <a:pt x="1111" y="1"/>
                    <a:pt x="1" y="524"/>
                    <a:pt x="645"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63" name="Google Shape;5663;p4"/>
            <p:cNvSpPr/>
            <p:nvPr/>
          </p:nvSpPr>
          <p:spPr>
            <a:xfrm>
              <a:off x="907572" y="229487"/>
              <a:ext cx="43973" cy="19030"/>
            </a:xfrm>
            <a:custGeom>
              <a:avLst/>
              <a:gdLst/>
              <a:ahLst/>
              <a:cxnLst/>
              <a:rect l="l" t="t" r="r" b="b"/>
              <a:pathLst>
                <a:path w="1232" h="632" extrusionOk="0">
                  <a:moveTo>
                    <a:pt x="696" y="545"/>
                  </a:moveTo>
                  <a:cubicBezTo>
                    <a:pt x="567" y="207"/>
                    <a:pt x="1232" y="14"/>
                    <a:pt x="313" y="1"/>
                  </a:cubicBezTo>
                  <a:cubicBezTo>
                    <a:pt x="429" y="187"/>
                    <a:pt x="1" y="631"/>
                    <a:pt x="696"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64" name="Google Shape;5664;p4"/>
            <p:cNvSpPr/>
            <p:nvPr/>
          </p:nvSpPr>
          <p:spPr>
            <a:xfrm>
              <a:off x="3158942" y="239724"/>
              <a:ext cx="14063" cy="4215"/>
            </a:xfrm>
            <a:custGeom>
              <a:avLst/>
              <a:gdLst/>
              <a:ahLst/>
              <a:cxnLst/>
              <a:rect l="l" t="t" r="r" b="b"/>
              <a:pathLst>
                <a:path w="394" h="140" extrusionOk="0">
                  <a:moveTo>
                    <a:pt x="101" y="115"/>
                  </a:moveTo>
                  <a:cubicBezTo>
                    <a:pt x="154" y="140"/>
                    <a:pt x="393" y="72"/>
                    <a:pt x="294" y="24"/>
                  </a:cubicBezTo>
                  <a:cubicBezTo>
                    <a:pt x="243" y="0"/>
                    <a:pt x="0" y="67"/>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65" name="Google Shape;5665;p4"/>
            <p:cNvSpPr/>
            <p:nvPr/>
          </p:nvSpPr>
          <p:spPr>
            <a:xfrm>
              <a:off x="763663" y="239724"/>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66" name="Google Shape;5666;p4"/>
            <p:cNvSpPr/>
            <p:nvPr/>
          </p:nvSpPr>
          <p:spPr>
            <a:xfrm>
              <a:off x="4026254" y="234214"/>
              <a:ext cx="14063" cy="4246"/>
            </a:xfrm>
            <a:custGeom>
              <a:avLst/>
              <a:gdLst/>
              <a:ahLst/>
              <a:cxnLst/>
              <a:rect l="l" t="t" r="r" b="b"/>
              <a:pathLst>
                <a:path w="394" h="141" extrusionOk="0">
                  <a:moveTo>
                    <a:pt x="294" y="24"/>
                  </a:moveTo>
                  <a:cubicBezTo>
                    <a:pt x="241" y="0"/>
                    <a:pt x="1" y="68"/>
                    <a:pt x="101" y="115"/>
                  </a:cubicBezTo>
                  <a:cubicBezTo>
                    <a:pt x="153" y="140"/>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67" name="Google Shape;5667;p4"/>
            <p:cNvSpPr/>
            <p:nvPr/>
          </p:nvSpPr>
          <p:spPr>
            <a:xfrm>
              <a:off x="364378" y="234214"/>
              <a:ext cx="14170" cy="4246"/>
            </a:xfrm>
            <a:custGeom>
              <a:avLst/>
              <a:gdLst/>
              <a:ahLst/>
              <a:cxnLst/>
              <a:rect l="l" t="t" r="r" b="b"/>
              <a:pathLst>
                <a:path w="397" h="141" extrusionOk="0">
                  <a:moveTo>
                    <a:pt x="297" y="24"/>
                  </a:moveTo>
                  <a:cubicBezTo>
                    <a:pt x="242" y="0"/>
                    <a:pt x="1" y="68"/>
                    <a:pt x="104" y="115"/>
                  </a:cubicBezTo>
                  <a:cubicBezTo>
                    <a:pt x="156" y="140"/>
                    <a:pt x="396" y="73"/>
                    <a:pt x="297"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68" name="Google Shape;5668;p4"/>
            <p:cNvSpPr/>
            <p:nvPr/>
          </p:nvSpPr>
          <p:spPr>
            <a:xfrm>
              <a:off x="6084317" y="231474"/>
              <a:ext cx="14063" cy="4246"/>
            </a:xfrm>
            <a:custGeom>
              <a:avLst/>
              <a:gdLst/>
              <a:ahLst/>
              <a:cxnLst/>
              <a:rect l="l" t="t" r="r" b="b"/>
              <a:pathLst>
                <a:path w="394" h="141" extrusionOk="0">
                  <a:moveTo>
                    <a:pt x="100" y="115"/>
                  </a:moveTo>
                  <a:cubicBezTo>
                    <a:pt x="155" y="141"/>
                    <a:pt x="393" y="72"/>
                    <a:pt x="294" y="26"/>
                  </a:cubicBezTo>
                  <a:cubicBezTo>
                    <a:pt x="239" y="0"/>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69" name="Google Shape;5669;p4"/>
            <p:cNvSpPr/>
            <p:nvPr/>
          </p:nvSpPr>
          <p:spPr>
            <a:xfrm>
              <a:off x="3416031" y="223255"/>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70" name="Google Shape;5670;p4"/>
            <p:cNvSpPr/>
            <p:nvPr/>
          </p:nvSpPr>
          <p:spPr>
            <a:xfrm>
              <a:off x="690387" y="224038"/>
              <a:ext cx="31624" cy="10900"/>
            </a:xfrm>
            <a:custGeom>
              <a:avLst/>
              <a:gdLst/>
              <a:ahLst/>
              <a:cxnLst/>
              <a:rect l="l" t="t" r="r" b="b"/>
              <a:pathLst>
                <a:path w="886" h="362" extrusionOk="0">
                  <a:moveTo>
                    <a:pt x="611" y="362"/>
                  </a:moveTo>
                  <a:cubicBezTo>
                    <a:pt x="670" y="241"/>
                    <a:pt x="885" y="190"/>
                    <a:pt x="804" y="0"/>
                  </a:cubicBezTo>
                  <a:lnTo>
                    <a:pt x="34" y="0"/>
                  </a:lnTo>
                  <a:cubicBezTo>
                    <a:pt x="0" y="227"/>
                    <a:pt x="328" y="284"/>
                    <a:pt x="61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71" name="Google Shape;5671;p4"/>
            <p:cNvSpPr/>
            <p:nvPr/>
          </p:nvSpPr>
          <p:spPr>
            <a:xfrm>
              <a:off x="2253976" y="223044"/>
              <a:ext cx="32659" cy="9244"/>
            </a:xfrm>
            <a:custGeom>
              <a:avLst/>
              <a:gdLst/>
              <a:ahLst/>
              <a:cxnLst/>
              <a:rect l="l" t="t" r="r" b="b"/>
              <a:pathLst>
                <a:path w="915" h="307" extrusionOk="0">
                  <a:moveTo>
                    <a:pt x="387" y="306"/>
                  </a:moveTo>
                  <a:cubicBezTo>
                    <a:pt x="914" y="159"/>
                    <a:pt x="104" y="1"/>
                    <a:pt x="1" y="215"/>
                  </a:cubicBezTo>
                  <a:cubicBezTo>
                    <a:pt x="192" y="215"/>
                    <a:pt x="229" y="288"/>
                    <a:pt x="387"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72" name="Google Shape;5672;p4"/>
            <p:cNvSpPr/>
            <p:nvPr/>
          </p:nvSpPr>
          <p:spPr>
            <a:xfrm>
              <a:off x="1545064" y="229487"/>
              <a:ext cx="13813" cy="2800"/>
            </a:xfrm>
            <a:custGeom>
              <a:avLst/>
              <a:gdLst/>
              <a:ahLst/>
              <a:cxnLst/>
              <a:rect l="l" t="t" r="r" b="b"/>
              <a:pathLst>
                <a:path w="387" h="93" extrusionOk="0">
                  <a:moveTo>
                    <a:pt x="1" y="92"/>
                  </a:moveTo>
                  <a:cubicBezTo>
                    <a:pt x="151" y="70"/>
                    <a:pt x="380" y="88"/>
                    <a:pt x="387" y="1"/>
                  </a:cubicBezTo>
                  <a:cubicBezTo>
                    <a:pt x="236" y="22"/>
                    <a:pt x="4" y="2"/>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73" name="Google Shape;5673;p4"/>
            <p:cNvSpPr/>
            <p:nvPr/>
          </p:nvSpPr>
          <p:spPr>
            <a:xfrm>
              <a:off x="311911" y="222412"/>
              <a:ext cx="8959" cy="11442"/>
            </a:xfrm>
            <a:custGeom>
              <a:avLst/>
              <a:gdLst/>
              <a:ahLst/>
              <a:cxnLst/>
              <a:rect l="l" t="t" r="r" b="b"/>
              <a:pathLst>
                <a:path w="251" h="380" extrusionOk="0">
                  <a:moveTo>
                    <a:pt x="28" y="146"/>
                  </a:moveTo>
                  <a:cubicBezTo>
                    <a:pt x="1" y="240"/>
                    <a:pt x="178" y="379"/>
                    <a:pt x="221" y="236"/>
                  </a:cubicBezTo>
                  <a:cubicBezTo>
                    <a:pt x="250" y="140"/>
                    <a:pt x="73" y="1"/>
                    <a:pt x="28" y="1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74" name="Google Shape;5674;p4"/>
            <p:cNvSpPr/>
            <p:nvPr/>
          </p:nvSpPr>
          <p:spPr>
            <a:xfrm>
              <a:off x="3303601" y="225995"/>
              <a:ext cx="14063" cy="4246"/>
            </a:xfrm>
            <a:custGeom>
              <a:avLst/>
              <a:gdLst/>
              <a:ahLst/>
              <a:cxnLst/>
              <a:rect l="l" t="t" r="r" b="b"/>
              <a:pathLst>
                <a:path w="394" h="141" extrusionOk="0">
                  <a:moveTo>
                    <a:pt x="289" y="27"/>
                  </a:moveTo>
                  <a:cubicBezTo>
                    <a:pt x="238" y="1"/>
                    <a:pt x="0" y="71"/>
                    <a:pt x="100" y="117"/>
                  </a:cubicBezTo>
                  <a:cubicBezTo>
                    <a:pt x="152" y="140"/>
                    <a:pt x="393" y="72"/>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75" name="Google Shape;5675;p4"/>
            <p:cNvSpPr/>
            <p:nvPr/>
          </p:nvSpPr>
          <p:spPr>
            <a:xfrm>
              <a:off x="7591762" y="223255"/>
              <a:ext cx="13991" cy="4306"/>
            </a:xfrm>
            <a:custGeom>
              <a:avLst/>
              <a:gdLst/>
              <a:ahLst/>
              <a:cxnLst/>
              <a:rect l="l" t="t" r="r" b="b"/>
              <a:pathLst>
                <a:path w="392" h="143" extrusionOk="0">
                  <a:moveTo>
                    <a:pt x="99" y="118"/>
                  </a:moveTo>
                  <a:cubicBezTo>
                    <a:pt x="151" y="142"/>
                    <a:pt x="391" y="73"/>
                    <a:pt x="291" y="26"/>
                  </a:cubicBezTo>
                  <a:cubicBezTo>
                    <a:pt x="239" y="0"/>
                    <a:pt x="1" y="68"/>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76" name="Google Shape;5676;p4"/>
            <p:cNvSpPr/>
            <p:nvPr/>
          </p:nvSpPr>
          <p:spPr>
            <a:xfrm>
              <a:off x="5413917" y="217715"/>
              <a:ext cx="31552" cy="9635"/>
            </a:xfrm>
            <a:custGeom>
              <a:avLst/>
              <a:gdLst/>
              <a:ahLst/>
              <a:cxnLst/>
              <a:rect l="l" t="t" r="r" b="b"/>
              <a:pathLst>
                <a:path w="884" h="320" extrusionOk="0">
                  <a:moveTo>
                    <a:pt x="754" y="210"/>
                  </a:moveTo>
                  <a:cubicBezTo>
                    <a:pt x="883" y="0"/>
                    <a:pt x="1" y="15"/>
                    <a:pt x="176" y="210"/>
                  </a:cubicBezTo>
                  <a:cubicBezTo>
                    <a:pt x="242" y="283"/>
                    <a:pt x="688" y="320"/>
                    <a:pt x="754" y="2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77" name="Google Shape;5677;p4"/>
            <p:cNvSpPr/>
            <p:nvPr/>
          </p:nvSpPr>
          <p:spPr>
            <a:xfrm>
              <a:off x="5343212" y="210278"/>
              <a:ext cx="24342" cy="16530"/>
            </a:xfrm>
            <a:custGeom>
              <a:avLst/>
              <a:gdLst/>
              <a:ahLst/>
              <a:cxnLst/>
              <a:rect l="l" t="t" r="r" b="b"/>
              <a:pathLst>
                <a:path w="682" h="549" extrusionOk="0">
                  <a:moveTo>
                    <a:pt x="422" y="549"/>
                  </a:moveTo>
                  <a:cubicBezTo>
                    <a:pt x="337" y="378"/>
                    <a:pt x="682" y="0"/>
                    <a:pt x="37" y="93"/>
                  </a:cubicBezTo>
                  <a:cubicBezTo>
                    <a:pt x="6" y="319"/>
                    <a:pt x="0" y="534"/>
                    <a:pt x="422"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78" name="Google Shape;5678;p4"/>
            <p:cNvSpPr/>
            <p:nvPr/>
          </p:nvSpPr>
          <p:spPr>
            <a:xfrm>
              <a:off x="7729318" y="217775"/>
              <a:ext cx="13991" cy="4336"/>
            </a:xfrm>
            <a:custGeom>
              <a:avLst/>
              <a:gdLst/>
              <a:ahLst/>
              <a:cxnLst/>
              <a:rect l="l" t="t" r="r" b="b"/>
              <a:pathLst>
                <a:path w="392" h="144" extrusionOk="0">
                  <a:moveTo>
                    <a:pt x="101" y="117"/>
                  </a:moveTo>
                  <a:cubicBezTo>
                    <a:pt x="154" y="143"/>
                    <a:pt x="392" y="73"/>
                    <a:pt x="294" y="26"/>
                  </a:cubicBezTo>
                  <a:cubicBezTo>
                    <a:pt x="240"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79" name="Google Shape;5679;p4"/>
            <p:cNvSpPr/>
            <p:nvPr/>
          </p:nvSpPr>
          <p:spPr>
            <a:xfrm>
              <a:off x="8754888" y="212325"/>
              <a:ext cx="14099" cy="4306"/>
            </a:xfrm>
            <a:custGeom>
              <a:avLst/>
              <a:gdLst/>
              <a:ahLst/>
              <a:cxnLst/>
              <a:rect l="l" t="t" r="r" b="b"/>
              <a:pathLst>
                <a:path w="395" h="143" extrusionOk="0">
                  <a:moveTo>
                    <a:pt x="101" y="117"/>
                  </a:moveTo>
                  <a:cubicBezTo>
                    <a:pt x="153" y="143"/>
                    <a:pt x="395" y="72"/>
                    <a:pt x="293" y="25"/>
                  </a:cubicBezTo>
                  <a:cubicBezTo>
                    <a:pt x="241" y="0"/>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80" name="Google Shape;5680;p4"/>
            <p:cNvSpPr/>
            <p:nvPr/>
          </p:nvSpPr>
          <p:spPr>
            <a:xfrm>
              <a:off x="7164959" y="209555"/>
              <a:ext cx="14063" cy="4336"/>
            </a:xfrm>
            <a:custGeom>
              <a:avLst/>
              <a:gdLst/>
              <a:ahLst/>
              <a:cxnLst/>
              <a:rect l="l" t="t" r="r" b="b"/>
              <a:pathLst>
                <a:path w="394" h="144" extrusionOk="0">
                  <a:moveTo>
                    <a:pt x="294" y="27"/>
                  </a:moveTo>
                  <a:cubicBezTo>
                    <a:pt x="240" y="1"/>
                    <a:pt x="1" y="71"/>
                    <a:pt x="101" y="117"/>
                  </a:cubicBezTo>
                  <a:cubicBezTo>
                    <a:pt x="153" y="143"/>
                    <a:pt x="394" y="73"/>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81" name="Google Shape;5681;p4"/>
            <p:cNvSpPr/>
            <p:nvPr/>
          </p:nvSpPr>
          <p:spPr>
            <a:xfrm>
              <a:off x="1603456" y="209555"/>
              <a:ext cx="14099" cy="4336"/>
            </a:xfrm>
            <a:custGeom>
              <a:avLst/>
              <a:gdLst/>
              <a:ahLst/>
              <a:cxnLst/>
              <a:rect l="l" t="t" r="r" b="b"/>
              <a:pathLst>
                <a:path w="395" h="144" extrusionOk="0">
                  <a:moveTo>
                    <a:pt x="290" y="27"/>
                  </a:moveTo>
                  <a:cubicBezTo>
                    <a:pt x="238" y="1"/>
                    <a:pt x="0" y="71"/>
                    <a:pt x="97" y="117"/>
                  </a:cubicBezTo>
                  <a:cubicBezTo>
                    <a:pt x="154" y="143"/>
                    <a:pt x="394" y="73"/>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82" name="Google Shape;5682;p4"/>
            <p:cNvSpPr/>
            <p:nvPr/>
          </p:nvSpPr>
          <p:spPr>
            <a:xfrm>
              <a:off x="4484038" y="201396"/>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83" name="Google Shape;5683;p4"/>
            <p:cNvSpPr/>
            <p:nvPr/>
          </p:nvSpPr>
          <p:spPr>
            <a:xfrm>
              <a:off x="4036747" y="204527"/>
              <a:ext cx="6889" cy="6203"/>
            </a:xfrm>
            <a:custGeom>
              <a:avLst/>
              <a:gdLst/>
              <a:ahLst/>
              <a:cxnLst/>
              <a:rect l="l" t="t" r="r" b="b"/>
              <a:pathLst>
                <a:path w="193" h="206" extrusionOk="0">
                  <a:moveTo>
                    <a:pt x="192" y="103"/>
                  </a:moveTo>
                  <a:cubicBezTo>
                    <a:pt x="192" y="53"/>
                    <a:pt x="38" y="1"/>
                    <a:pt x="2" y="103"/>
                  </a:cubicBezTo>
                  <a:cubicBezTo>
                    <a:pt x="0" y="154"/>
                    <a:pt x="153" y="206"/>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84" name="Google Shape;5684;p4"/>
            <p:cNvSpPr/>
            <p:nvPr/>
          </p:nvSpPr>
          <p:spPr>
            <a:xfrm>
              <a:off x="1651569" y="206815"/>
              <a:ext cx="14063" cy="4306"/>
            </a:xfrm>
            <a:custGeom>
              <a:avLst/>
              <a:gdLst/>
              <a:ahLst/>
              <a:cxnLst/>
              <a:rect l="l" t="t" r="r" b="b"/>
              <a:pathLst>
                <a:path w="394" h="143" extrusionOk="0">
                  <a:moveTo>
                    <a:pt x="293" y="27"/>
                  </a:moveTo>
                  <a:cubicBezTo>
                    <a:pt x="241" y="1"/>
                    <a:pt x="1" y="71"/>
                    <a:pt x="101" y="117"/>
                  </a:cubicBezTo>
                  <a:cubicBezTo>
                    <a:pt x="156" y="143"/>
                    <a:pt x="393"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85" name="Google Shape;5685;p4"/>
            <p:cNvSpPr/>
            <p:nvPr/>
          </p:nvSpPr>
          <p:spPr>
            <a:xfrm>
              <a:off x="581384" y="198686"/>
              <a:ext cx="29696" cy="11893"/>
            </a:xfrm>
            <a:custGeom>
              <a:avLst/>
              <a:gdLst/>
              <a:ahLst/>
              <a:cxnLst/>
              <a:rect l="l" t="t" r="r" b="b"/>
              <a:pathLst>
                <a:path w="832" h="395" extrusionOk="0">
                  <a:moveTo>
                    <a:pt x="1" y="388"/>
                  </a:moveTo>
                  <a:cubicBezTo>
                    <a:pt x="336" y="395"/>
                    <a:pt x="601" y="368"/>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86" name="Google Shape;5686;p4"/>
            <p:cNvSpPr/>
            <p:nvPr/>
          </p:nvSpPr>
          <p:spPr>
            <a:xfrm>
              <a:off x="8985707" y="201787"/>
              <a:ext cx="6889" cy="6233"/>
            </a:xfrm>
            <a:custGeom>
              <a:avLst/>
              <a:gdLst/>
              <a:ahLst/>
              <a:cxnLst/>
              <a:rect l="l" t="t" r="r" b="b"/>
              <a:pathLst>
                <a:path w="193" h="207" extrusionOk="0">
                  <a:moveTo>
                    <a:pt x="192" y="102"/>
                  </a:moveTo>
                  <a:cubicBezTo>
                    <a:pt x="192" y="54"/>
                    <a:pt x="34" y="0"/>
                    <a:pt x="0" y="102"/>
                  </a:cubicBezTo>
                  <a:cubicBezTo>
                    <a:pt x="0" y="153"/>
                    <a:pt x="154" y="207"/>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87" name="Google Shape;5687;p4"/>
            <p:cNvSpPr/>
            <p:nvPr/>
          </p:nvSpPr>
          <p:spPr>
            <a:xfrm>
              <a:off x="3396578" y="196729"/>
              <a:ext cx="41332" cy="13670"/>
            </a:xfrm>
            <a:custGeom>
              <a:avLst/>
              <a:gdLst/>
              <a:ahLst/>
              <a:cxnLst/>
              <a:rect l="l" t="t" r="r" b="b"/>
              <a:pathLst>
                <a:path w="1158" h="454" extrusionOk="0">
                  <a:moveTo>
                    <a:pt x="1157" y="0"/>
                  </a:moveTo>
                  <a:lnTo>
                    <a:pt x="193" y="0"/>
                  </a:lnTo>
                  <a:cubicBezTo>
                    <a:pt x="210" y="157"/>
                    <a:pt x="151" y="282"/>
                    <a:pt x="1" y="364"/>
                  </a:cubicBezTo>
                  <a:cubicBezTo>
                    <a:pt x="839" y="453"/>
                    <a:pt x="861" y="162"/>
                    <a:pt x="115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88" name="Google Shape;5688;p4"/>
            <p:cNvSpPr/>
            <p:nvPr/>
          </p:nvSpPr>
          <p:spPr>
            <a:xfrm>
              <a:off x="2032865" y="202088"/>
              <a:ext cx="21558" cy="6504"/>
            </a:xfrm>
            <a:custGeom>
              <a:avLst/>
              <a:gdLst/>
              <a:ahLst/>
              <a:cxnLst/>
              <a:rect l="l" t="t" r="r" b="b"/>
              <a:pathLst>
                <a:path w="604" h="216" extrusionOk="0">
                  <a:moveTo>
                    <a:pt x="603" y="184"/>
                  </a:moveTo>
                  <a:lnTo>
                    <a:pt x="603" y="1"/>
                  </a:lnTo>
                  <a:lnTo>
                    <a:pt x="24" y="1"/>
                  </a:lnTo>
                  <a:cubicBezTo>
                    <a:pt x="0" y="167"/>
                    <a:pt x="217" y="215"/>
                    <a:pt x="603" y="1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89" name="Google Shape;5689;p4"/>
            <p:cNvSpPr/>
            <p:nvPr/>
          </p:nvSpPr>
          <p:spPr>
            <a:xfrm>
              <a:off x="1958911" y="191219"/>
              <a:ext cx="45258" cy="14573"/>
            </a:xfrm>
            <a:custGeom>
              <a:avLst/>
              <a:gdLst/>
              <a:ahLst/>
              <a:cxnLst/>
              <a:rect l="l" t="t" r="r" b="b"/>
              <a:pathLst>
                <a:path w="1268" h="484" extrusionOk="0">
                  <a:moveTo>
                    <a:pt x="362" y="453"/>
                  </a:moveTo>
                  <a:cubicBezTo>
                    <a:pt x="1267" y="483"/>
                    <a:pt x="878" y="34"/>
                    <a:pt x="362" y="0"/>
                  </a:cubicBezTo>
                  <a:cubicBezTo>
                    <a:pt x="1" y="173"/>
                    <a:pt x="476" y="165"/>
                    <a:pt x="362"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90" name="Google Shape;5690;p4"/>
            <p:cNvSpPr/>
            <p:nvPr/>
          </p:nvSpPr>
          <p:spPr>
            <a:xfrm>
              <a:off x="4619774" y="193959"/>
              <a:ext cx="22665" cy="8250"/>
            </a:xfrm>
            <a:custGeom>
              <a:avLst/>
              <a:gdLst/>
              <a:ahLst/>
              <a:cxnLst/>
              <a:rect l="l" t="t" r="r" b="b"/>
              <a:pathLst>
                <a:path w="635" h="274" extrusionOk="0">
                  <a:moveTo>
                    <a:pt x="635" y="1"/>
                  </a:moveTo>
                  <a:lnTo>
                    <a:pt x="248" y="1"/>
                  </a:lnTo>
                  <a:cubicBezTo>
                    <a:pt x="236" y="117"/>
                    <a:pt x="0" y="126"/>
                    <a:pt x="56" y="274"/>
                  </a:cubicBezTo>
                  <a:lnTo>
                    <a:pt x="635"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91" name="Google Shape;5691;p4"/>
            <p:cNvSpPr/>
            <p:nvPr/>
          </p:nvSpPr>
          <p:spPr>
            <a:xfrm>
              <a:off x="1868646" y="199439"/>
              <a:ext cx="13670" cy="2770"/>
            </a:xfrm>
            <a:custGeom>
              <a:avLst/>
              <a:gdLst/>
              <a:ahLst/>
              <a:cxnLst/>
              <a:rect l="l" t="t" r="r" b="b"/>
              <a:pathLst>
                <a:path w="383" h="92" extrusionOk="0">
                  <a:moveTo>
                    <a:pt x="383" y="0"/>
                  </a:moveTo>
                  <a:cubicBezTo>
                    <a:pt x="232" y="21"/>
                    <a:pt x="3" y="3"/>
                    <a:pt x="0" y="92"/>
                  </a:cubicBezTo>
                  <a:cubicBezTo>
                    <a:pt x="148" y="69"/>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92" name="Google Shape;5692;p4"/>
            <p:cNvSpPr/>
            <p:nvPr/>
          </p:nvSpPr>
          <p:spPr>
            <a:xfrm>
              <a:off x="1111765" y="186974"/>
              <a:ext cx="20309" cy="13549"/>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93" name="Google Shape;5693;p4"/>
            <p:cNvSpPr/>
            <p:nvPr/>
          </p:nvSpPr>
          <p:spPr>
            <a:xfrm>
              <a:off x="7047854" y="193206"/>
              <a:ext cx="14099" cy="4276"/>
            </a:xfrm>
            <a:custGeom>
              <a:avLst/>
              <a:gdLst/>
              <a:ahLst/>
              <a:cxnLst/>
              <a:rect l="l" t="t" r="r" b="b"/>
              <a:pathLst>
                <a:path w="395" h="142" extrusionOk="0">
                  <a:moveTo>
                    <a:pt x="294" y="26"/>
                  </a:moveTo>
                  <a:cubicBezTo>
                    <a:pt x="242" y="1"/>
                    <a:pt x="0" y="70"/>
                    <a:pt x="102" y="117"/>
                  </a:cubicBezTo>
                  <a:cubicBezTo>
                    <a:pt x="157"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94" name="Google Shape;5694;p4"/>
            <p:cNvSpPr/>
            <p:nvPr/>
          </p:nvSpPr>
          <p:spPr>
            <a:xfrm>
              <a:off x="6949309" y="183782"/>
              <a:ext cx="65246" cy="12977"/>
            </a:xfrm>
            <a:custGeom>
              <a:avLst/>
              <a:gdLst/>
              <a:ahLst/>
              <a:cxnLst/>
              <a:rect l="l" t="t" r="r" b="b"/>
              <a:pathLst>
                <a:path w="1828" h="431" extrusionOk="0">
                  <a:moveTo>
                    <a:pt x="1128" y="430"/>
                  </a:moveTo>
                  <a:cubicBezTo>
                    <a:pt x="1828" y="1"/>
                    <a:pt x="0" y="307"/>
                    <a:pt x="1128"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95" name="Google Shape;5695;p4"/>
            <p:cNvSpPr/>
            <p:nvPr/>
          </p:nvSpPr>
          <p:spPr>
            <a:xfrm>
              <a:off x="5853105" y="188509"/>
              <a:ext cx="23307" cy="8250"/>
            </a:xfrm>
            <a:custGeom>
              <a:avLst/>
              <a:gdLst/>
              <a:ahLst/>
              <a:cxnLst/>
              <a:rect l="l" t="t" r="r" b="b"/>
              <a:pathLst>
                <a:path w="653" h="274" extrusionOk="0">
                  <a:moveTo>
                    <a:pt x="405" y="273"/>
                  </a:moveTo>
                  <a:cubicBezTo>
                    <a:pt x="417" y="156"/>
                    <a:pt x="653" y="148"/>
                    <a:pt x="598" y="0"/>
                  </a:cubicBezTo>
                  <a:lnTo>
                    <a:pt x="212" y="0"/>
                  </a:lnTo>
                  <a:cubicBezTo>
                    <a:pt x="0" y="130"/>
                    <a:pt x="8" y="221"/>
                    <a:pt x="4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96" name="Google Shape;5696;p4"/>
            <p:cNvSpPr/>
            <p:nvPr/>
          </p:nvSpPr>
          <p:spPr>
            <a:xfrm>
              <a:off x="175318" y="187486"/>
              <a:ext cx="32659" cy="9274"/>
            </a:xfrm>
            <a:custGeom>
              <a:avLst/>
              <a:gdLst/>
              <a:ahLst/>
              <a:cxnLst/>
              <a:rect l="l" t="t" r="r" b="b"/>
              <a:pathLst>
                <a:path w="915" h="308" extrusionOk="0">
                  <a:moveTo>
                    <a:pt x="1" y="216"/>
                  </a:moveTo>
                  <a:cubicBezTo>
                    <a:pt x="193" y="216"/>
                    <a:pt x="230" y="289"/>
                    <a:pt x="387" y="307"/>
                  </a:cubicBezTo>
                  <a:cubicBezTo>
                    <a:pt x="914" y="160"/>
                    <a:pt x="102" y="0"/>
                    <a:pt x="1" y="2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97" name="Google Shape;5697;p4"/>
            <p:cNvSpPr/>
            <p:nvPr/>
          </p:nvSpPr>
          <p:spPr>
            <a:xfrm>
              <a:off x="7226920" y="190467"/>
              <a:ext cx="14027" cy="4276"/>
            </a:xfrm>
            <a:custGeom>
              <a:avLst/>
              <a:gdLst/>
              <a:ahLst/>
              <a:cxnLst/>
              <a:rect l="l" t="t" r="r" b="b"/>
              <a:pathLst>
                <a:path w="393" h="142" extrusionOk="0">
                  <a:moveTo>
                    <a:pt x="291" y="25"/>
                  </a:moveTo>
                  <a:cubicBezTo>
                    <a:pt x="237" y="1"/>
                    <a:pt x="1" y="70"/>
                    <a:pt x="100" y="117"/>
                  </a:cubicBezTo>
                  <a:cubicBezTo>
                    <a:pt x="152" y="142"/>
                    <a:pt x="392"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98" name="Google Shape;5698;p4"/>
            <p:cNvSpPr/>
            <p:nvPr/>
          </p:nvSpPr>
          <p:spPr>
            <a:xfrm>
              <a:off x="5967248" y="190467"/>
              <a:ext cx="14134" cy="4276"/>
            </a:xfrm>
            <a:custGeom>
              <a:avLst/>
              <a:gdLst/>
              <a:ahLst/>
              <a:cxnLst/>
              <a:rect l="l" t="t" r="r" b="b"/>
              <a:pathLst>
                <a:path w="396" h="142" extrusionOk="0">
                  <a:moveTo>
                    <a:pt x="294" y="25"/>
                  </a:moveTo>
                  <a:cubicBezTo>
                    <a:pt x="240" y="1"/>
                    <a:pt x="0" y="70"/>
                    <a:pt x="102" y="117"/>
                  </a:cubicBezTo>
                  <a:cubicBezTo>
                    <a:pt x="154" y="142"/>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699" name="Google Shape;5699;p4"/>
            <p:cNvSpPr/>
            <p:nvPr/>
          </p:nvSpPr>
          <p:spPr>
            <a:xfrm>
              <a:off x="2546363" y="190467"/>
              <a:ext cx="14063" cy="4276"/>
            </a:xfrm>
            <a:custGeom>
              <a:avLst/>
              <a:gdLst/>
              <a:ahLst/>
              <a:cxnLst/>
              <a:rect l="l" t="t" r="r" b="b"/>
              <a:pathLst>
                <a:path w="394" h="142" extrusionOk="0">
                  <a:moveTo>
                    <a:pt x="295" y="25"/>
                  </a:moveTo>
                  <a:cubicBezTo>
                    <a:pt x="240" y="1"/>
                    <a:pt x="1" y="70"/>
                    <a:pt x="103" y="117"/>
                  </a:cubicBezTo>
                  <a:cubicBezTo>
                    <a:pt x="155" y="142"/>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00" name="Google Shape;5700;p4"/>
            <p:cNvSpPr/>
            <p:nvPr/>
          </p:nvSpPr>
          <p:spPr>
            <a:xfrm>
              <a:off x="7069697" y="179266"/>
              <a:ext cx="39761" cy="15868"/>
            </a:xfrm>
            <a:custGeom>
              <a:avLst/>
              <a:gdLst/>
              <a:ahLst/>
              <a:cxnLst/>
              <a:rect l="l" t="t" r="r" b="b"/>
              <a:pathLst>
                <a:path w="1114" h="527" extrusionOk="0">
                  <a:moveTo>
                    <a:pt x="646" y="307"/>
                  </a:moveTo>
                  <a:cubicBezTo>
                    <a:pt x="1114" y="1"/>
                    <a:pt x="0" y="527"/>
                    <a:pt x="646" y="3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01" name="Google Shape;5701;p4"/>
            <p:cNvSpPr/>
            <p:nvPr/>
          </p:nvSpPr>
          <p:spPr>
            <a:xfrm>
              <a:off x="4903952" y="185077"/>
              <a:ext cx="13884" cy="7437"/>
            </a:xfrm>
            <a:custGeom>
              <a:avLst/>
              <a:gdLst/>
              <a:ahLst/>
              <a:cxnLst/>
              <a:rect l="l" t="t" r="r" b="b"/>
              <a:pathLst>
                <a:path w="389" h="247" extrusionOk="0">
                  <a:moveTo>
                    <a:pt x="388" y="114"/>
                  </a:moveTo>
                  <a:cubicBezTo>
                    <a:pt x="385" y="23"/>
                    <a:pt x="48" y="1"/>
                    <a:pt x="1" y="114"/>
                  </a:cubicBezTo>
                  <a:cubicBezTo>
                    <a:pt x="219" y="103"/>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02" name="Google Shape;5702;p4"/>
            <p:cNvSpPr/>
            <p:nvPr/>
          </p:nvSpPr>
          <p:spPr>
            <a:xfrm>
              <a:off x="4645722" y="187727"/>
              <a:ext cx="13956" cy="4276"/>
            </a:xfrm>
            <a:custGeom>
              <a:avLst/>
              <a:gdLst/>
              <a:ahLst/>
              <a:cxnLst/>
              <a:rect l="l" t="t" r="r" b="b"/>
              <a:pathLst>
                <a:path w="391" h="142" extrusionOk="0">
                  <a:moveTo>
                    <a:pt x="100" y="116"/>
                  </a:moveTo>
                  <a:cubicBezTo>
                    <a:pt x="154" y="141"/>
                    <a:pt x="391" y="72"/>
                    <a:pt x="293" y="26"/>
                  </a:cubicBezTo>
                  <a:cubicBezTo>
                    <a:pt x="240"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03" name="Google Shape;5703;p4"/>
            <p:cNvSpPr/>
            <p:nvPr/>
          </p:nvSpPr>
          <p:spPr>
            <a:xfrm>
              <a:off x="251021" y="188509"/>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04" name="Google Shape;5704;p4"/>
            <p:cNvSpPr/>
            <p:nvPr/>
          </p:nvSpPr>
          <p:spPr>
            <a:xfrm>
              <a:off x="7353555" y="180290"/>
              <a:ext cx="23486" cy="8250"/>
            </a:xfrm>
            <a:custGeom>
              <a:avLst/>
              <a:gdLst/>
              <a:ahLst/>
              <a:cxnLst/>
              <a:rect l="l" t="t" r="r" b="b"/>
              <a:pathLst>
                <a:path w="658" h="274" extrusionOk="0">
                  <a:moveTo>
                    <a:pt x="409" y="273"/>
                  </a:moveTo>
                  <a:cubicBezTo>
                    <a:pt x="418" y="156"/>
                    <a:pt x="657" y="147"/>
                    <a:pt x="601" y="0"/>
                  </a:cubicBezTo>
                  <a:lnTo>
                    <a:pt x="214" y="0"/>
                  </a:lnTo>
                  <a:cubicBezTo>
                    <a:pt x="1" y="131"/>
                    <a:pt x="6" y="221"/>
                    <a:pt x="409"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05" name="Google Shape;5705;p4"/>
            <p:cNvSpPr/>
            <p:nvPr/>
          </p:nvSpPr>
          <p:spPr>
            <a:xfrm>
              <a:off x="2202258" y="184957"/>
              <a:ext cx="14027" cy="4276"/>
            </a:xfrm>
            <a:custGeom>
              <a:avLst/>
              <a:gdLst/>
              <a:ahLst/>
              <a:cxnLst/>
              <a:rect l="l" t="t" r="r" b="b"/>
              <a:pathLst>
                <a:path w="393" h="142" extrusionOk="0">
                  <a:moveTo>
                    <a:pt x="293" y="26"/>
                  </a:moveTo>
                  <a:cubicBezTo>
                    <a:pt x="238" y="1"/>
                    <a:pt x="1" y="70"/>
                    <a:pt x="99" y="117"/>
                  </a:cubicBezTo>
                  <a:cubicBezTo>
                    <a:pt x="153" y="142"/>
                    <a:pt x="392" y="74"/>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06" name="Google Shape;5706;p4"/>
            <p:cNvSpPr/>
            <p:nvPr/>
          </p:nvSpPr>
          <p:spPr>
            <a:xfrm>
              <a:off x="1865006" y="182217"/>
              <a:ext cx="13956" cy="4366"/>
            </a:xfrm>
            <a:custGeom>
              <a:avLst/>
              <a:gdLst/>
              <a:ahLst/>
              <a:cxnLst/>
              <a:rect l="l" t="t" r="r" b="b"/>
              <a:pathLst>
                <a:path w="391" h="145" extrusionOk="0">
                  <a:moveTo>
                    <a:pt x="293" y="27"/>
                  </a:moveTo>
                  <a:cubicBezTo>
                    <a:pt x="238" y="0"/>
                    <a:pt x="0" y="71"/>
                    <a:pt x="102" y="117"/>
                  </a:cubicBezTo>
                  <a:cubicBezTo>
                    <a:pt x="152" y="144"/>
                    <a:pt x="391"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07" name="Google Shape;5707;p4"/>
            <p:cNvSpPr/>
            <p:nvPr/>
          </p:nvSpPr>
          <p:spPr>
            <a:xfrm>
              <a:off x="1510586" y="179025"/>
              <a:ext cx="13813" cy="7467"/>
            </a:xfrm>
            <a:custGeom>
              <a:avLst/>
              <a:gdLst/>
              <a:ahLst/>
              <a:cxnLst/>
              <a:rect l="l" t="t" r="r" b="b"/>
              <a:pathLst>
                <a:path w="387" h="248" extrusionOk="0">
                  <a:moveTo>
                    <a:pt x="387" y="133"/>
                  </a:moveTo>
                  <a:cubicBezTo>
                    <a:pt x="172" y="140"/>
                    <a:pt x="87" y="1"/>
                    <a:pt x="1" y="133"/>
                  </a:cubicBezTo>
                  <a:cubicBezTo>
                    <a:pt x="3" y="224"/>
                    <a:pt x="340" y="247"/>
                    <a:pt x="387"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08" name="Google Shape;5708;p4"/>
            <p:cNvSpPr/>
            <p:nvPr/>
          </p:nvSpPr>
          <p:spPr>
            <a:xfrm>
              <a:off x="4339557" y="177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09" name="Google Shape;5709;p4"/>
            <p:cNvSpPr/>
            <p:nvPr/>
          </p:nvSpPr>
          <p:spPr>
            <a:xfrm>
              <a:off x="1579435" y="177550"/>
              <a:ext cx="13884" cy="5510"/>
            </a:xfrm>
            <a:custGeom>
              <a:avLst/>
              <a:gdLst/>
              <a:ahLst/>
              <a:cxnLst/>
              <a:rect l="l" t="t" r="r" b="b"/>
              <a:pathLst>
                <a:path w="389" h="183" extrusionOk="0">
                  <a:moveTo>
                    <a:pt x="389" y="0"/>
                  </a:moveTo>
                  <a:lnTo>
                    <a:pt x="1" y="0"/>
                  </a:lnTo>
                  <a:lnTo>
                    <a:pt x="1" y="183"/>
                  </a:lnTo>
                  <a:lnTo>
                    <a:pt x="389"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10" name="Google Shape;5710;p4"/>
            <p:cNvSpPr/>
            <p:nvPr/>
          </p:nvSpPr>
          <p:spPr>
            <a:xfrm>
              <a:off x="7987549" y="177098"/>
              <a:ext cx="20773" cy="3643"/>
            </a:xfrm>
            <a:custGeom>
              <a:avLst/>
              <a:gdLst/>
              <a:ahLst/>
              <a:cxnLst/>
              <a:rect l="l" t="t" r="r" b="b"/>
              <a:pathLst>
                <a:path w="582" h="121" extrusionOk="0">
                  <a:moveTo>
                    <a:pt x="582" y="15"/>
                  </a:moveTo>
                  <a:cubicBezTo>
                    <a:pt x="353" y="31"/>
                    <a:pt x="35" y="1"/>
                    <a:pt x="1" y="106"/>
                  </a:cubicBezTo>
                  <a:cubicBezTo>
                    <a:pt x="229" y="92"/>
                    <a:pt x="548" y="121"/>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11" name="Google Shape;5711;p4"/>
            <p:cNvSpPr/>
            <p:nvPr/>
          </p:nvSpPr>
          <p:spPr>
            <a:xfrm>
              <a:off x="4525333" y="174389"/>
              <a:ext cx="7031" cy="6293"/>
            </a:xfrm>
            <a:custGeom>
              <a:avLst/>
              <a:gdLst/>
              <a:ahLst/>
              <a:cxnLst/>
              <a:rect l="l" t="t" r="r" b="b"/>
              <a:pathLst>
                <a:path w="197" h="209" extrusionOk="0">
                  <a:moveTo>
                    <a:pt x="4" y="105"/>
                  </a:moveTo>
                  <a:cubicBezTo>
                    <a:pt x="0" y="156"/>
                    <a:pt x="157" y="208"/>
                    <a:pt x="194" y="105"/>
                  </a:cubicBezTo>
                  <a:cubicBezTo>
                    <a:pt x="196" y="55"/>
                    <a:pt x="39" y="1"/>
                    <a:pt x="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12" name="Google Shape;5712;p4"/>
            <p:cNvSpPr/>
            <p:nvPr/>
          </p:nvSpPr>
          <p:spPr>
            <a:xfrm>
              <a:off x="684641" y="170806"/>
              <a:ext cx="13813" cy="7467"/>
            </a:xfrm>
            <a:custGeom>
              <a:avLst/>
              <a:gdLst/>
              <a:ahLst/>
              <a:cxnLst/>
              <a:rect l="l" t="t" r="r" b="b"/>
              <a:pathLst>
                <a:path w="387" h="248" extrusionOk="0">
                  <a:moveTo>
                    <a:pt x="387" y="133"/>
                  </a:moveTo>
                  <a:cubicBezTo>
                    <a:pt x="169" y="143"/>
                    <a:pt x="85" y="1"/>
                    <a:pt x="1" y="133"/>
                  </a:cubicBezTo>
                  <a:cubicBezTo>
                    <a:pt x="2" y="224"/>
                    <a:pt x="339" y="248"/>
                    <a:pt x="387"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13" name="Google Shape;5713;p4"/>
            <p:cNvSpPr/>
            <p:nvPr/>
          </p:nvSpPr>
          <p:spPr>
            <a:xfrm>
              <a:off x="1235259" y="168999"/>
              <a:ext cx="6996" cy="6203"/>
            </a:xfrm>
            <a:custGeom>
              <a:avLst/>
              <a:gdLst/>
              <a:ahLst/>
              <a:cxnLst/>
              <a:rect l="l" t="t" r="r" b="b"/>
              <a:pathLst>
                <a:path w="196" h="206" extrusionOk="0">
                  <a:moveTo>
                    <a:pt x="196" y="101"/>
                  </a:moveTo>
                  <a:cubicBezTo>
                    <a:pt x="196" y="53"/>
                    <a:pt x="35" y="1"/>
                    <a:pt x="0" y="101"/>
                  </a:cubicBezTo>
                  <a:cubicBezTo>
                    <a:pt x="1" y="154"/>
                    <a:pt x="157" y="206"/>
                    <a:pt x="196"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14" name="Google Shape;5714;p4"/>
            <p:cNvSpPr/>
            <p:nvPr/>
          </p:nvSpPr>
          <p:spPr>
            <a:xfrm>
              <a:off x="3589243" y="166259"/>
              <a:ext cx="7031" cy="6203"/>
            </a:xfrm>
            <a:custGeom>
              <a:avLst/>
              <a:gdLst/>
              <a:ahLst/>
              <a:cxnLst/>
              <a:rect l="l" t="t" r="r" b="b"/>
              <a:pathLst>
                <a:path w="197" h="206" extrusionOk="0">
                  <a:moveTo>
                    <a:pt x="196" y="104"/>
                  </a:moveTo>
                  <a:cubicBezTo>
                    <a:pt x="196" y="53"/>
                    <a:pt x="38" y="0"/>
                    <a:pt x="3" y="104"/>
                  </a:cubicBezTo>
                  <a:cubicBezTo>
                    <a:pt x="0" y="153"/>
                    <a:pt x="160" y="205"/>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15" name="Google Shape;5715;p4"/>
            <p:cNvSpPr/>
            <p:nvPr/>
          </p:nvSpPr>
          <p:spPr>
            <a:xfrm>
              <a:off x="7588335" y="163309"/>
              <a:ext cx="13813" cy="6805"/>
            </a:xfrm>
            <a:custGeom>
              <a:avLst/>
              <a:gdLst/>
              <a:ahLst/>
              <a:cxnLst/>
              <a:rect l="l" t="t" r="r" b="b"/>
              <a:pathLst>
                <a:path w="387" h="226" extrusionOk="0">
                  <a:moveTo>
                    <a:pt x="387" y="112"/>
                  </a:moveTo>
                  <a:cubicBezTo>
                    <a:pt x="345" y="1"/>
                    <a:pt x="170" y="55"/>
                    <a:pt x="0" y="112"/>
                  </a:cubicBezTo>
                  <a:cubicBezTo>
                    <a:pt x="0" y="202"/>
                    <a:pt x="340" y="225"/>
                    <a:pt x="387"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16" name="Google Shape;5716;p4"/>
            <p:cNvSpPr/>
            <p:nvPr/>
          </p:nvSpPr>
          <p:spPr>
            <a:xfrm>
              <a:off x="4277596" y="163851"/>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17" name="Google Shape;5717;p4"/>
            <p:cNvSpPr/>
            <p:nvPr/>
          </p:nvSpPr>
          <p:spPr>
            <a:xfrm>
              <a:off x="2835503" y="165868"/>
              <a:ext cx="13991" cy="4246"/>
            </a:xfrm>
            <a:custGeom>
              <a:avLst/>
              <a:gdLst/>
              <a:ahLst/>
              <a:cxnLst/>
              <a:rect l="l" t="t" r="r" b="b"/>
              <a:pathLst>
                <a:path w="392" h="141" extrusionOk="0">
                  <a:moveTo>
                    <a:pt x="99" y="117"/>
                  </a:moveTo>
                  <a:cubicBezTo>
                    <a:pt x="153" y="140"/>
                    <a:pt x="391" y="72"/>
                    <a:pt x="293" y="27"/>
                  </a:cubicBezTo>
                  <a:cubicBezTo>
                    <a:pt x="240" y="0"/>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18" name="Google Shape;5718;p4"/>
            <p:cNvSpPr/>
            <p:nvPr/>
          </p:nvSpPr>
          <p:spPr>
            <a:xfrm>
              <a:off x="2556856" y="163519"/>
              <a:ext cx="6924" cy="6263"/>
            </a:xfrm>
            <a:custGeom>
              <a:avLst/>
              <a:gdLst/>
              <a:ahLst/>
              <a:cxnLst/>
              <a:rect l="l" t="t" r="r" b="b"/>
              <a:pathLst>
                <a:path w="194" h="208" extrusionOk="0">
                  <a:moveTo>
                    <a:pt x="1" y="105"/>
                  </a:moveTo>
                  <a:cubicBezTo>
                    <a:pt x="1" y="153"/>
                    <a:pt x="155" y="208"/>
                    <a:pt x="191" y="105"/>
                  </a:cubicBezTo>
                  <a:cubicBezTo>
                    <a:pt x="194" y="54"/>
                    <a:pt x="34" y="0"/>
                    <a:pt x="1"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19" name="Google Shape;5719;p4"/>
            <p:cNvSpPr/>
            <p:nvPr/>
          </p:nvSpPr>
          <p:spPr>
            <a:xfrm>
              <a:off x="1923505" y="163519"/>
              <a:ext cx="7031" cy="6203"/>
            </a:xfrm>
            <a:custGeom>
              <a:avLst/>
              <a:gdLst/>
              <a:ahLst/>
              <a:cxnLst/>
              <a:rect l="l" t="t" r="r" b="b"/>
              <a:pathLst>
                <a:path w="197" h="206" extrusionOk="0">
                  <a:moveTo>
                    <a:pt x="197" y="105"/>
                  </a:moveTo>
                  <a:cubicBezTo>
                    <a:pt x="197" y="54"/>
                    <a:pt x="39" y="0"/>
                    <a:pt x="5" y="105"/>
                  </a:cubicBezTo>
                  <a:cubicBezTo>
                    <a:pt x="1" y="153"/>
                    <a:pt x="160" y="205"/>
                    <a:pt x="197"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20" name="Google Shape;5720;p4"/>
            <p:cNvSpPr/>
            <p:nvPr/>
          </p:nvSpPr>
          <p:spPr>
            <a:xfrm>
              <a:off x="567643" y="166651"/>
              <a:ext cx="13777" cy="2740"/>
            </a:xfrm>
            <a:custGeom>
              <a:avLst/>
              <a:gdLst/>
              <a:ahLst/>
              <a:cxnLst/>
              <a:rect l="l" t="t" r="r" b="b"/>
              <a:pathLst>
                <a:path w="386" h="91" extrusionOk="0">
                  <a:moveTo>
                    <a:pt x="386" y="1"/>
                  </a:moveTo>
                  <a:cubicBezTo>
                    <a:pt x="236" y="20"/>
                    <a:pt x="3" y="2"/>
                    <a:pt x="1" y="91"/>
                  </a:cubicBezTo>
                  <a:cubicBezTo>
                    <a:pt x="150" y="71"/>
                    <a:pt x="381" y="87"/>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21" name="Google Shape;5721;p4"/>
            <p:cNvSpPr/>
            <p:nvPr/>
          </p:nvSpPr>
          <p:spPr>
            <a:xfrm>
              <a:off x="6721095" y="157859"/>
              <a:ext cx="13777" cy="6745"/>
            </a:xfrm>
            <a:custGeom>
              <a:avLst/>
              <a:gdLst/>
              <a:ahLst/>
              <a:cxnLst/>
              <a:rect l="l" t="t" r="r" b="b"/>
              <a:pathLst>
                <a:path w="386" h="224" extrusionOk="0">
                  <a:moveTo>
                    <a:pt x="386" y="110"/>
                  </a:moveTo>
                  <a:cubicBezTo>
                    <a:pt x="345" y="0"/>
                    <a:pt x="173" y="52"/>
                    <a:pt x="1" y="110"/>
                  </a:cubicBezTo>
                  <a:cubicBezTo>
                    <a:pt x="3" y="201"/>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22" name="Google Shape;5722;p4"/>
            <p:cNvSpPr/>
            <p:nvPr/>
          </p:nvSpPr>
          <p:spPr>
            <a:xfrm>
              <a:off x="6166908" y="160388"/>
              <a:ext cx="14027" cy="4276"/>
            </a:xfrm>
            <a:custGeom>
              <a:avLst/>
              <a:gdLst/>
              <a:ahLst/>
              <a:cxnLst/>
              <a:rect l="l" t="t" r="r" b="b"/>
              <a:pathLst>
                <a:path w="393" h="142" extrusionOk="0">
                  <a:moveTo>
                    <a:pt x="292" y="26"/>
                  </a:moveTo>
                  <a:cubicBezTo>
                    <a:pt x="238" y="1"/>
                    <a:pt x="1" y="70"/>
                    <a:pt x="99" y="116"/>
                  </a:cubicBezTo>
                  <a:cubicBezTo>
                    <a:pt x="154" y="142"/>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23" name="Google Shape;5723;p4"/>
            <p:cNvSpPr/>
            <p:nvPr/>
          </p:nvSpPr>
          <p:spPr>
            <a:xfrm>
              <a:off x="5048540" y="155691"/>
              <a:ext cx="20666" cy="8943"/>
            </a:xfrm>
            <a:custGeom>
              <a:avLst/>
              <a:gdLst/>
              <a:ahLst/>
              <a:cxnLst/>
              <a:rect l="l" t="t" r="r" b="b"/>
              <a:pathLst>
                <a:path w="579" h="297" extrusionOk="0">
                  <a:moveTo>
                    <a:pt x="579" y="0"/>
                  </a:moveTo>
                  <a:lnTo>
                    <a:pt x="193" y="0"/>
                  </a:lnTo>
                  <a:cubicBezTo>
                    <a:pt x="193" y="90"/>
                    <a:pt x="38" y="107"/>
                    <a:pt x="0" y="182"/>
                  </a:cubicBezTo>
                  <a:cubicBezTo>
                    <a:pt x="246" y="188"/>
                    <a:pt x="267" y="297"/>
                    <a:pt x="579"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24" name="Google Shape;5724;p4"/>
            <p:cNvSpPr/>
            <p:nvPr/>
          </p:nvSpPr>
          <p:spPr>
            <a:xfrm>
              <a:off x="2822083" y="155330"/>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25" name="Google Shape;5725;p4"/>
            <p:cNvSpPr/>
            <p:nvPr/>
          </p:nvSpPr>
          <p:spPr>
            <a:xfrm>
              <a:off x="6937852" y="154938"/>
              <a:ext cx="13920" cy="4276"/>
            </a:xfrm>
            <a:custGeom>
              <a:avLst/>
              <a:gdLst/>
              <a:ahLst/>
              <a:cxnLst/>
              <a:rect l="l" t="t" r="r" b="b"/>
              <a:pathLst>
                <a:path w="390" h="142" extrusionOk="0">
                  <a:moveTo>
                    <a:pt x="291" y="25"/>
                  </a:moveTo>
                  <a:cubicBezTo>
                    <a:pt x="238" y="1"/>
                    <a:pt x="0" y="67"/>
                    <a:pt x="99" y="115"/>
                  </a:cubicBezTo>
                  <a:cubicBezTo>
                    <a:pt x="152" y="142"/>
                    <a:pt x="389" y="71"/>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26" name="Google Shape;5726;p4"/>
            <p:cNvSpPr/>
            <p:nvPr/>
          </p:nvSpPr>
          <p:spPr>
            <a:xfrm>
              <a:off x="4515304" y="144732"/>
              <a:ext cx="40440" cy="13700"/>
            </a:xfrm>
            <a:custGeom>
              <a:avLst/>
              <a:gdLst/>
              <a:ahLst/>
              <a:cxnLst/>
              <a:rect l="l" t="t" r="r" b="b"/>
              <a:pathLst>
                <a:path w="1133" h="455" extrusionOk="0">
                  <a:moveTo>
                    <a:pt x="285" y="454"/>
                  </a:moveTo>
                  <a:lnTo>
                    <a:pt x="1054" y="454"/>
                  </a:lnTo>
                  <a:cubicBezTo>
                    <a:pt x="1132" y="235"/>
                    <a:pt x="699" y="257"/>
                    <a:pt x="860" y="0"/>
                  </a:cubicBezTo>
                  <a:cubicBezTo>
                    <a:pt x="1" y="39"/>
                    <a:pt x="575" y="193"/>
                    <a:pt x="285"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27" name="Google Shape;5727;p4"/>
            <p:cNvSpPr/>
            <p:nvPr/>
          </p:nvSpPr>
          <p:spPr>
            <a:xfrm>
              <a:off x="2553287" y="154938"/>
              <a:ext cx="13991" cy="4276"/>
            </a:xfrm>
            <a:custGeom>
              <a:avLst/>
              <a:gdLst/>
              <a:ahLst/>
              <a:cxnLst/>
              <a:rect l="l" t="t" r="r" b="b"/>
              <a:pathLst>
                <a:path w="392" h="142" extrusionOk="0">
                  <a:moveTo>
                    <a:pt x="294" y="25"/>
                  </a:moveTo>
                  <a:cubicBezTo>
                    <a:pt x="242" y="1"/>
                    <a:pt x="0" y="67"/>
                    <a:pt x="102" y="115"/>
                  </a:cubicBezTo>
                  <a:cubicBezTo>
                    <a:pt x="154" y="142"/>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28" name="Google Shape;5728;p4"/>
            <p:cNvSpPr/>
            <p:nvPr/>
          </p:nvSpPr>
          <p:spPr>
            <a:xfrm>
              <a:off x="1920007" y="154938"/>
              <a:ext cx="14134" cy="4276"/>
            </a:xfrm>
            <a:custGeom>
              <a:avLst/>
              <a:gdLst/>
              <a:ahLst/>
              <a:cxnLst/>
              <a:rect l="l" t="t" r="r" b="b"/>
              <a:pathLst>
                <a:path w="396" h="142" extrusionOk="0">
                  <a:moveTo>
                    <a:pt x="103" y="115"/>
                  </a:moveTo>
                  <a:cubicBezTo>
                    <a:pt x="154" y="142"/>
                    <a:pt x="395" y="71"/>
                    <a:pt x="295" y="25"/>
                  </a:cubicBezTo>
                  <a:cubicBezTo>
                    <a:pt x="238" y="1"/>
                    <a:pt x="1" y="68"/>
                    <a:pt x="103"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29" name="Google Shape;5729;p4"/>
            <p:cNvSpPr/>
            <p:nvPr/>
          </p:nvSpPr>
          <p:spPr>
            <a:xfrm>
              <a:off x="225465" y="142323"/>
              <a:ext cx="46257" cy="18728"/>
            </a:xfrm>
            <a:custGeom>
              <a:avLst/>
              <a:gdLst/>
              <a:ahLst/>
              <a:cxnLst/>
              <a:rect l="l" t="t" r="r" b="b"/>
              <a:pathLst>
                <a:path w="1296" h="622" extrusionOk="0">
                  <a:moveTo>
                    <a:pt x="1295" y="353"/>
                  </a:moveTo>
                  <a:cubicBezTo>
                    <a:pt x="924" y="315"/>
                    <a:pt x="1144" y="1"/>
                    <a:pt x="524" y="80"/>
                  </a:cubicBezTo>
                  <a:cubicBezTo>
                    <a:pt x="0" y="224"/>
                    <a:pt x="999" y="622"/>
                    <a:pt x="1295"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30" name="Google Shape;5730;p4"/>
            <p:cNvSpPr/>
            <p:nvPr/>
          </p:nvSpPr>
          <p:spPr>
            <a:xfrm>
              <a:off x="8631001" y="149429"/>
              <a:ext cx="14063" cy="4276"/>
            </a:xfrm>
            <a:custGeom>
              <a:avLst/>
              <a:gdLst/>
              <a:ahLst/>
              <a:cxnLst/>
              <a:rect l="l" t="t" r="r" b="b"/>
              <a:pathLst>
                <a:path w="394" h="142" extrusionOk="0">
                  <a:moveTo>
                    <a:pt x="294" y="26"/>
                  </a:moveTo>
                  <a:cubicBezTo>
                    <a:pt x="240" y="1"/>
                    <a:pt x="1" y="70"/>
                    <a:pt x="100" y="117"/>
                  </a:cubicBezTo>
                  <a:cubicBezTo>
                    <a:pt x="155"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31" name="Google Shape;5731;p4"/>
            <p:cNvSpPr/>
            <p:nvPr/>
          </p:nvSpPr>
          <p:spPr>
            <a:xfrm>
              <a:off x="7141010" y="150181"/>
              <a:ext cx="13742" cy="2770"/>
            </a:xfrm>
            <a:custGeom>
              <a:avLst/>
              <a:gdLst/>
              <a:ahLst/>
              <a:cxnLst/>
              <a:rect l="l" t="t" r="r" b="b"/>
              <a:pathLst>
                <a:path w="385" h="92" extrusionOk="0">
                  <a:moveTo>
                    <a:pt x="385" y="1"/>
                  </a:moveTo>
                  <a:cubicBezTo>
                    <a:pt x="233" y="21"/>
                    <a:pt x="3" y="3"/>
                    <a:pt x="1" y="92"/>
                  </a:cubicBezTo>
                  <a:cubicBezTo>
                    <a:pt x="150"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32" name="Google Shape;5732;p4"/>
            <p:cNvSpPr/>
            <p:nvPr/>
          </p:nvSpPr>
          <p:spPr>
            <a:xfrm>
              <a:off x="4269886" y="142052"/>
              <a:ext cx="21487" cy="6383"/>
            </a:xfrm>
            <a:custGeom>
              <a:avLst/>
              <a:gdLst/>
              <a:ahLst/>
              <a:cxnLst/>
              <a:rect l="l" t="t" r="r" b="b"/>
              <a:pathLst>
                <a:path w="602" h="212" extrusionOk="0">
                  <a:moveTo>
                    <a:pt x="602" y="181"/>
                  </a:moveTo>
                  <a:lnTo>
                    <a:pt x="602" y="0"/>
                  </a:lnTo>
                  <a:lnTo>
                    <a:pt x="22" y="0"/>
                  </a:lnTo>
                  <a:cubicBezTo>
                    <a:pt x="0" y="161"/>
                    <a:pt x="217" y="212"/>
                    <a:pt x="602"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33" name="Google Shape;5733;p4"/>
            <p:cNvSpPr/>
            <p:nvPr/>
          </p:nvSpPr>
          <p:spPr>
            <a:xfrm>
              <a:off x="3103977" y="143949"/>
              <a:ext cx="13920" cy="4306"/>
            </a:xfrm>
            <a:custGeom>
              <a:avLst/>
              <a:gdLst/>
              <a:ahLst/>
              <a:cxnLst/>
              <a:rect l="l" t="t" r="r" b="b"/>
              <a:pathLst>
                <a:path w="390" h="143" extrusionOk="0">
                  <a:moveTo>
                    <a:pt x="291" y="26"/>
                  </a:moveTo>
                  <a:cubicBezTo>
                    <a:pt x="238" y="0"/>
                    <a:pt x="0" y="71"/>
                    <a:pt x="99" y="118"/>
                  </a:cubicBezTo>
                  <a:cubicBezTo>
                    <a:pt x="152" y="142"/>
                    <a:pt x="389" y="74"/>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34" name="Google Shape;5734;p4"/>
            <p:cNvSpPr/>
            <p:nvPr/>
          </p:nvSpPr>
          <p:spPr>
            <a:xfrm>
              <a:off x="1438203" y="143949"/>
              <a:ext cx="14063" cy="4306"/>
            </a:xfrm>
            <a:custGeom>
              <a:avLst/>
              <a:gdLst/>
              <a:ahLst/>
              <a:cxnLst/>
              <a:rect l="l" t="t" r="r" b="b"/>
              <a:pathLst>
                <a:path w="394" h="143" extrusionOk="0">
                  <a:moveTo>
                    <a:pt x="295" y="26"/>
                  </a:moveTo>
                  <a:cubicBezTo>
                    <a:pt x="242" y="0"/>
                    <a:pt x="0" y="71"/>
                    <a:pt x="101" y="118"/>
                  </a:cubicBezTo>
                  <a:cubicBezTo>
                    <a:pt x="157" y="142"/>
                    <a:pt x="393" y="74"/>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35" name="Google Shape;5735;p4"/>
            <p:cNvSpPr/>
            <p:nvPr/>
          </p:nvSpPr>
          <p:spPr>
            <a:xfrm>
              <a:off x="309377" y="143949"/>
              <a:ext cx="14099" cy="4306"/>
            </a:xfrm>
            <a:custGeom>
              <a:avLst/>
              <a:gdLst/>
              <a:ahLst/>
              <a:cxnLst/>
              <a:rect l="l" t="t" r="r" b="b"/>
              <a:pathLst>
                <a:path w="395" h="143" extrusionOk="0">
                  <a:moveTo>
                    <a:pt x="292" y="26"/>
                  </a:moveTo>
                  <a:cubicBezTo>
                    <a:pt x="240" y="0"/>
                    <a:pt x="0" y="71"/>
                    <a:pt x="99" y="118"/>
                  </a:cubicBezTo>
                  <a:cubicBezTo>
                    <a:pt x="154" y="142"/>
                    <a:pt x="394" y="74"/>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36" name="Google Shape;5736;p4"/>
            <p:cNvSpPr/>
            <p:nvPr/>
          </p:nvSpPr>
          <p:spPr>
            <a:xfrm>
              <a:off x="4583796" y="141269"/>
              <a:ext cx="14027" cy="4215"/>
            </a:xfrm>
            <a:custGeom>
              <a:avLst/>
              <a:gdLst/>
              <a:ahLst/>
              <a:cxnLst/>
              <a:rect l="l" t="t" r="r" b="b"/>
              <a:pathLst>
                <a:path w="393" h="140" extrusionOk="0">
                  <a:moveTo>
                    <a:pt x="292" y="24"/>
                  </a:moveTo>
                  <a:cubicBezTo>
                    <a:pt x="238" y="0"/>
                    <a:pt x="1" y="68"/>
                    <a:pt x="98" y="115"/>
                  </a:cubicBezTo>
                  <a:cubicBezTo>
                    <a:pt x="153" y="140"/>
                    <a:pt x="392" y="71"/>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37" name="Google Shape;5737;p4"/>
            <p:cNvSpPr/>
            <p:nvPr/>
          </p:nvSpPr>
          <p:spPr>
            <a:xfrm>
              <a:off x="2198939" y="135639"/>
              <a:ext cx="27626" cy="9966"/>
            </a:xfrm>
            <a:custGeom>
              <a:avLst/>
              <a:gdLst/>
              <a:ahLst/>
              <a:cxnLst/>
              <a:rect l="l" t="t" r="r" b="b"/>
              <a:pathLst>
                <a:path w="774" h="331" extrusionOk="0">
                  <a:moveTo>
                    <a:pt x="1" y="211"/>
                  </a:moveTo>
                  <a:cubicBezTo>
                    <a:pt x="258" y="328"/>
                    <a:pt x="716" y="331"/>
                    <a:pt x="774" y="122"/>
                  </a:cubicBezTo>
                  <a:cubicBezTo>
                    <a:pt x="517" y="2"/>
                    <a:pt x="54" y="1"/>
                    <a:pt x="1"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38" name="Google Shape;5738;p4"/>
            <p:cNvSpPr/>
            <p:nvPr/>
          </p:nvSpPr>
          <p:spPr>
            <a:xfrm>
              <a:off x="8497014" y="136000"/>
              <a:ext cx="13777" cy="6745"/>
            </a:xfrm>
            <a:custGeom>
              <a:avLst/>
              <a:gdLst/>
              <a:ahLst/>
              <a:cxnLst/>
              <a:rect l="l" t="t" r="r" b="b"/>
              <a:pathLst>
                <a:path w="386" h="224" extrusionOk="0">
                  <a:moveTo>
                    <a:pt x="386" y="110"/>
                  </a:moveTo>
                  <a:cubicBezTo>
                    <a:pt x="345" y="0"/>
                    <a:pt x="170" y="54"/>
                    <a:pt x="1" y="110"/>
                  </a:cubicBezTo>
                  <a:cubicBezTo>
                    <a:pt x="1" y="201"/>
                    <a:pt x="335" y="224"/>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39" name="Google Shape;5739;p4"/>
            <p:cNvSpPr/>
            <p:nvPr/>
          </p:nvSpPr>
          <p:spPr>
            <a:xfrm>
              <a:off x="7801701" y="136151"/>
              <a:ext cx="6996" cy="6233"/>
            </a:xfrm>
            <a:custGeom>
              <a:avLst/>
              <a:gdLst/>
              <a:ahLst/>
              <a:cxnLst/>
              <a:rect l="l" t="t" r="r" b="b"/>
              <a:pathLst>
                <a:path w="196" h="207" extrusionOk="0">
                  <a:moveTo>
                    <a:pt x="195" y="105"/>
                  </a:moveTo>
                  <a:cubicBezTo>
                    <a:pt x="195" y="54"/>
                    <a:pt x="37" y="1"/>
                    <a:pt x="1" y="105"/>
                  </a:cubicBezTo>
                  <a:cubicBezTo>
                    <a:pt x="1" y="153"/>
                    <a:pt x="157" y="207"/>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40" name="Google Shape;5740;p4"/>
            <p:cNvSpPr/>
            <p:nvPr/>
          </p:nvSpPr>
          <p:spPr>
            <a:xfrm>
              <a:off x="4642438" y="136512"/>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41" name="Google Shape;5741;p4"/>
            <p:cNvSpPr/>
            <p:nvPr/>
          </p:nvSpPr>
          <p:spPr>
            <a:xfrm>
              <a:off x="1438203" y="138499"/>
              <a:ext cx="14063" cy="4276"/>
            </a:xfrm>
            <a:custGeom>
              <a:avLst/>
              <a:gdLst/>
              <a:ahLst/>
              <a:cxnLst/>
              <a:rect l="l" t="t" r="r" b="b"/>
              <a:pathLst>
                <a:path w="394" h="142" extrusionOk="0">
                  <a:moveTo>
                    <a:pt x="295" y="27"/>
                  </a:moveTo>
                  <a:cubicBezTo>
                    <a:pt x="242" y="1"/>
                    <a:pt x="0" y="70"/>
                    <a:pt x="101" y="116"/>
                  </a:cubicBezTo>
                  <a:cubicBezTo>
                    <a:pt x="157" y="142"/>
                    <a:pt x="393" y="73"/>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42" name="Google Shape;5742;p4"/>
            <p:cNvSpPr/>
            <p:nvPr/>
          </p:nvSpPr>
          <p:spPr>
            <a:xfrm>
              <a:off x="1407258" y="136392"/>
              <a:ext cx="23985" cy="5992"/>
            </a:xfrm>
            <a:custGeom>
              <a:avLst/>
              <a:gdLst/>
              <a:ahLst/>
              <a:cxnLst/>
              <a:rect l="l" t="t" r="r" b="b"/>
              <a:pathLst>
                <a:path w="672" h="199" extrusionOk="0">
                  <a:moveTo>
                    <a:pt x="580" y="4"/>
                  </a:moveTo>
                  <a:cubicBezTo>
                    <a:pt x="248" y="0"/>
                    <a:pt x="87" y="75"/>
                    <a:pt x="0" y="187"/>
                  </a:cubicBezTo>
                  <a:cubicBezTo>
                    <a:pt x="307" y="178"/>
                    <a:pt x="671" y="199"/>
                    <a:pt x="580" y="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43" name="Google Shape;5743;p4"/>
            <p:cNvSpPr/>
            <p:nvPr/>
          </p:nvSpPr>
          <p:spPr>
            <a:xfrm>
              <a:off x="226857" y="138499"/>
              <a:ext cx="13991" cy="4276"/>
            </a:xfrm>
            <a:custGeom>
              <a:avLst/>
              <a:gdLst/>
              <a:ahLst/>
              <a:cxnLst/>
              <a:rect l="l" t="t" r="r" b="b"/>
              <a:pathLst>
                <a:path w="392" h="142" extrusionOk="0">
                  <a:moveTo>
                    <a:pt x="293" y="27"/>
                  </a:moveTo>
                  <a:cubicBezTo>
                    <a:pt x="238" y="1"/>
                    <a:pt x="0" y="70"/>
                    <a:pt x="100" y="116"/>
                  </a:cubicBezTo>
                  <a:cubicBezTo>
                    <a:pt x="150" y="142"/>
                    <a:pt x="392"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44" name="Google Shape;5744;p4"/>
            <p:cNvSpPr/>
            <p:nvPr/>
          </p:nvSpPr>
          <p:spPr>
            <a:xfrm>
              <a:off x="8648419" y="130310"/>
              <a:ext cx="27555" cy="10147"/>
            </a:xfrm>
            <a:custGeom>
              <a:avLst/>
              <a:gdLst/>
              <a:ahLst/>
              <a:cxnLst/>
              <a:rect l="l" t="t" r="r" b="b"/>
              <a:pathLst>
                <a:path w="772" h="337" extrusionOk="0">
                  <a:moveTo>
                    <a:pt x="771" y="299"/>
                  </a:moveTo>
                  <a:lnTo>
                    <a:pt x="771" y="26"/>
                  </a:lnTo>
                  <a:cubicBezTo>
                    <a:pt x="330" y="0"/>
                    <a:pt x="47" y="47"/>
                    <a:pt x="1" y="208"/>
                  </a:cubicBezTo>
                  <a:cubicBezTo>
                    <a:pt x="258" y="236"/>
                    <a:pt x="366" y="337"/>
                    <a:pt x="771"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45" name="Google Shape;5745;p4"/>
            <p:cNvSpPr/>
            <p:nvPr/>
          </p:nvSpPr>
          <p:spPr>
            <a:xfrm>
              <a:off x="8022027" y="133441"/>
              <a:ext cx="6889" cy="6203"/>
            </a:xfrm>
            <a:custGeom>
              <a:avLst/>
              <a:gdLst/>
              <a:ahLst/>
              <a:cxnLst/>
              <a:rect l="l" t="t" r="r" b="b"/>
              <a:pathLst>
                <a:path w="193" h="206" extrusionOk="0">
                  <a:moveTo>
                    <a:pt x="193" y="102"/>
                  </a:moveTo>
                  <a:cubicBezTo>
                    <a:pt x="193" y="53"/>
                    <a:pt x="39" y="1"/>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46" name="Google Shape;5746;p4"/>
            <p:cNvSpPr/>
            <p:nvPr/>
          </p:nvSpPr>
          <p:spPr>
            <a:xfrm>
              <a:off x="7719075" y="125583"/>
              <a:ext cx="29946" cy="13760"/>
            </a:xfrm>
            <a:custGeom>
              <a:avLst/>
              <a:gdLst/>
              <a:ahLst/>
              <a:cxnLst/>
              <a:rect l="l" t="t" r="r" b="b"/>
              <a:pathLst>
                <a:path w="839" h="457" extrusionOk="0">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47" name="Google Shape;5747;p4"/>
            <p:cNvSpPr/>
            <p:nvPr/>
          </p:nvSpPr>
          <p:spPr>
            <a:xfrm>
              <a:off x="7650297" y="130701"/>
              <a:ext cx="7031" cy="6263"/>
            </a:xfrm>
            <a:custGeom>
              <a:avLst/>
              <a:gdLst/>
              <a:ahLst/>
              <a:cxnLst/>
              <a:rect l="l" t="t" r="r" b="b"/>
              <a:pathLst>
                <a:path w="197" h="208" extrusionOk="0">
                  <a:moveTo>
                    <a:pt x="195" y="103"/>
                  </a:moveTo>
                  <a:cubicBezTo>
                    <a:pt x="196" y="52"/>
                    <a:pt x="40" y="0"/>
                    <a:pt x="0" y="103"/>
                  </a:cubicBezTo>
                  <a:cubicBezTo>
                    <a:pt x="0" y="153"/>
                    <a:pt x="157"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48" name="Google Shape;5748;p4"/>
            <p:cNvSpPr/>
            <p:nvPr/>
          </p:nvSpPr>
          <p:spPr>
            <a:xfrm>
              <a:off x="4329313" y="123746"/>
              <a:ext cx="58857" cy="12797"/>
            </a:xfrm>
            <a:custGeom>
              <a:avLst/>
              <a:gdLst/>
              <a:ahLst/>
              <a:cxnLst/>
              <a:rect l="l" t="t" r="r" b="b"/>
              <a:pathLst>
                <a:path w="1649" h="425" extrusionOk="0">
                  <a:moveTo>
                    <a:pt x="674" y="424"/>
                  </a:moveTo>
                  <a:cubicBezTo>
                    <a:pt x="1648" y="60"/>
                    <a:pt x="1" y="0"/>
                    <a:pt x="674" y="4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49" name="Google Shape;5749;p4"/>
            <p:cNvSpPr/>
            <p:nvPr/>
          </p:nvSpPr>
          <p:spPr>
            <a:xfrm>
              <a:off x="4669956" y="131093"/>
              <a:ext cx="13777" cy="2770"/>
            </a:xfrm>
            <a:custGeom>
              <a:avLst/>
              <a:gdLst/>
              <a:ahLst/>
              <a:cxnLst/>
              <a:rect l="l" t="t" r="r" b="b"/>
              <a:pathLst>
                <a:path w="386" h="92" extrusionOk="0">
                  <a:moveTo>
                    <a:pt x="385" y="0"/>
                  </a:moveTo>
                  <a:cubicBezTo>
                    <a:pt x="235" y="20"/>
                    <a:pt x="5" y="1"/>
                    <a:pt x="0" y="92"/>
                  </a:cubicBezTo>
                  <a:cubicBezTo>
                    <a:pt x="149" y="71"/>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50" name="Google Shape;5750;p4"/>
            <p:cNvSpPr/>
            <p:nvPr/>
          </p:nvSpPr>
          <p:spPr>
            <a:xfrm>
              <a:off x="4133115" y="128323"/>
              <a:ext cx="13813" cy="5510"/>
            </a:xfrm>
            <a:custGeom>
              <a:avLst/>
              <a:gdLst/>
              <a:ahLst/>
              <a:cxnLst/>
              <a:rect l="l" t="t" r="r" b="b"/>
              <a:pathLst>
                <a:path w="387"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51" name="Google Shape;5751;p4"/>
            <p:cNvSpPr/>
            <p:nvPr/>
          </p:nvSpPr>
          <p:spPr>
            <a:xfrm>
              <a:off x="3114292" y="127991"/>
              <a:ext cx="7031" cy="6142"/>
            </a:xfrm>
            <a:custGeom>
              <a:avLst/>
              <a:gdLst/>
              <a:ahLst/>
              <a:cxnLst/>
              <a:rect l="l" t="t" r="r" b="b"/>
              <a:pathLst>
                <a:path w="197" h="204" extrusionOk="0">
                  <a:moveTo>
                    <a:pt x="197" y="103"/>
                  </a:moveTo>
                  <a:cubicBezTo>
                    <a:pt x="197" y="52"/>
                    <a:pt x="40" y="0"/>
                    <a:pt x="2" y="103"/>
                  </a:cubicBezTo>
                  <a:cubicBezTo>
                    <a:pt x="1" y="153"/>
                    <a:pt x="159" y="204"/>
                    <a:pt x="197"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52" name="Google Shape;5752;p4"/>
            <p:cNvSpPr/>
            <p:nvPr/>
          </p:nvSpPr>
          <p:spPr>
            <a:xfrm>
              <a:off x="1407294" y="125221"/>
              <a:ext cx="6996" cy="6233"/>
            </a:xfrm>
            <a:custGeom>
              <a:avLst/>
              <a:gdLst/>
              <a:ahLst/>
              <a:cxnLst/>
              <a:rect l="l" t="t" r="r" b="b"/>
              <a:pathLst>
                <a:path w="196" h="207" extrusionOk="0">
                  <a:moveTo>
                    <a:pt x="194" y="104"/>
                  </a:moveTo>
                  <a:cubicBezTo>
                    <a:pt x="195" y="53"/>
                    <a:pt x="39" y="1"/>
                    <a:pt x="1" y="104"/>
                  </a:cubicBezTo>
                  <a:cubicBezTo>
                    <a:pt x="1" y="155"/>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53" name="Google Shape;5753;p4"/>
            <p:cNvSpPr/>
            <p:nvPr/>
          </p:nvSpPr>
          <p:spPr>
            <a:xfrm>
              <a:off x="8841083" y="116821"/>
              <a:ext cx="27804" cy="18427"/>
            </a:xfrm>
            <a:custGeom>
              <a:avLst/>
              <a:gdLst/>
              <a:ahLst/>
              <a:cxnLst/>
              <a:rect l="l" t="t" r="r" b="b"/>
              <a:pathLst>
                <a:path w="779" h="612" extrusionOk="0">
                  <a:moveTo>
                    <a:pt x="1" y="291"/>
                  </a:moveTo>
                  <a:cubicBezTo>
                    <a:pt x="779" y="611"/>
                    <a:pt x="456" y="0"/>
                    <a:pt x="1" y="2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54" name="Google Shape;5754;p4"/>
            <p:cNvSpPr/>
            <p:nvPr/>
          </p:nvSpPr>
          <p:spPr>
            <a:xfrm>
              <a:off x="6562802" y="122481"/>
              <a:ext cx="6924" cy="6263"/>
            </a:xfrm>
            <a:custGeom>
              <a:avLst/>
              <a:gdLst/>
              <a:ahLst/>
              <a:cxnLst/>
              <a:rect l="l" t="t" r="r" b="b"/>
              <a:pathLst>
                <a:path w="194" h="208" extrusionOk="0">
                  <a:moveTo>
                    <a:pt x="192" y="103"/>
                  </a:moveTo>
                  <a:cubicBezTo>
                    <a:pt x="193" y="54"/>
                    <a:pt x="39" y="0"/>
                    <a:pt x="2" y="103"/>
                  </a:cubicBezTo>
                  <a:cubicBezTo>
                    <a:pt x="0" y="154"/>
                    <a:pt x="157" y="208"/>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55" name="Google Shape;5755;p4"/>
            <p:cNvSpPr/>
            <p:nvPr/>
          </p:nvSpPr>
          <p:spPr>
            <a:xfrm>
              <a:off x="8810067" y="122090"/>
              <a:ext cx="13991" cy="4276"/>
            </a:xfrm>
            <a:custGeom>
              <a:avLst/>
              <a:gdLst/>
              <a:ahLst/>
              <a:cxnLst/>
              <a:rect l="l" t="t" r="r" b="b"/>
              <a:pathLst>
                <a:path w="392" h="142" extrusionOk="0">
                  <a:moveTo>
                    <a:pt x="99" y="116"/>
                  </a:moveTo>
                  <a:cubicBezTo>
                    <a:pt x="153" y="141"/>
                    <a:pt x="392" y="72"/>
                    <a:pt x="291" y="25"/>
                  </a:cubicBezTo>
                  <a:cubicBezTo>
                    <a:pt x="238" y="0"/>
                    <a:pt x="0" y="71"/>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56" name="Google Shape;5756;p4"/>
            <p:cNvSpPr/>
            <p:nvPr/>
          </p:nvSpPr>
          <p:spPr>
            <a:xfrm>
              <a:off x="2243482" y="122090"/>
              <a:ext cx="14134" cy="4306"/>
            </a:xfrm>
            <a:custGeom>
              <a:avLst/>
              <a:gdLst/>
              <a:ahLst/>
              <a:cxnLst/>
              <a:rect l="l" t="t" r="r" b="b"/>
              <a:pathLst>
                <a:path w="396" h="143" extrusionOk="0">
                  <a:moveTo>
                    <a:pt x="295" y="26"/>
                  </a:moveTo>
                  <a:cubicBezTo>
                    <a:pt x="240" y="0"/>
                    <a:pt x="1" y="71"/>
                    <a:pt x="104" y="118"/>
                  </a:cubicBezTo>
                  <a:cubicBezTo>
                    <a:pt x="156" y="143"/>
                    <a:pt x="395"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57" name="Google Shape;5757;p4"/>
            <p:cNvSpPr/>
            <p:nvPr/>
          </p:nvSpPr>
          <p:spPr>
            <a:xfrm>
              <a:off x="1166516" y="122873"/>
              <a:ext cx="13777" cy="2770"/>
            </a:xfrm>
            <a:custGeom>
              <a:avLst/>
              <a:gdLst/>
              <a:ahLst/>
              <a:cxnLst/>
              <a:rect l="l" t="t" r="r" b="b"/>
              <a:pathLst>
                <a:path w="386" h="92" extrusionOk="0">
                  <a:moveTo>
                    <a:pt x="386" y="0"/>
                  </a:moveTo>
                  <a:cubicBezTo>
                    <a:pt x="236" y="21"/>
                    <a:pt x="5" y="2"/>
                    <a:pt x="1" y="92"/>
                  </a:cubicBezTo>
                  <a:cubicBezTo>
                    <a:pt x="151" y="71"/>
                    <a:pt x="379"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58" name="Google Shape;5758;p4"/>
            <p:cNvSpPr/>
            <p:nvPr/>
          </p:nvSpPr>
          <p:spPr>
            <a:xfrm>
              <a:off x="853106" y="122090"/>
              <a:ext cx="14027" cy="4276"/>
            </a:xfrm>
            <a:custGeom>
              <a:avLst/>
              <a:gdLst/>
              <a:ahLst/>
              <a:cxnLst/>
              <a:rect l="l" t="t" r="r" b="b"/>
              <a:pathLst>
                <a:path w="393" h="142" extrusionOk="0">
                  <a:moveTo>
                    <a:pt x="102" y="116"/>
                  </a:moveTo>
                  <a:cubicBezTo>
                    <a:pt x="155" y="141"/>
                    <a:pt x="392" y="72"/>
                    <a:pt x="292" y="25"/>
                  </a:cubicBezTo>
                  <a:cubicBezTo>
                    <a:pt x="242"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59" name="Google Shape;5759;p4"/>
            <p:cNvSpPr/>
            <p:nvPr/>
          </p:nvSpPr>
          <p:spPr>
            <a:xfrm>
              <a:off x="8944269" y="114503"/>
              <a:ext cx="23914" cy="5992"/>
            </a:xfrm>
            <a:custGeom>
              <a:avLst/>
              <a:gdLst/>
              <a:ahLst/>
              <a:cxnLst/>
              <a:rect l="l" t="t" r="r" b="b"/>
              <a:pathLst>
                <a:path w="670" h="199" extrusionOk="0">
                  <a:moveTo>
                    <a:pt x="582" y="6"/>
                  </a:moveTo>
                  <a:cubicBezTo>
                    <a:pt x="249" y="0"/>
                    <a:pt x="87" y="76"/>
                    <a:pt x="1" y="187"/>
                  </a:cubicBezTo>
                  <a:cubicBezTo>
                    <a:pt x="304" y="179"/>
                    <a:pt x="669" y="199"/>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60" name="Google Shape;5760;p4"/>
            <p:cNvSpPr/>
            <p:nvPr/>
          </p:nvSpPr>
          <p:spPr>
            <a:xfrm>
              <a:off x="8824166" y="114352"/>
              <a:ext cx="23914" cy="5781"/>
            </a:xfrm>
            <a:custGeom>
              <a:avLst/>
              <a:gdLst/>
              <a:ahLst/>
              <a:cxnLst/>
              <a:rect l="l" t="t" r="r" b="b"/>
              <a:pathLst>
                <a:path w="670" h="192" extrusionOk="0">
                  <a:moveTo>
                    <a:pt x="475" y="192"/>
                  </a:moveTo>
                  <a:cubicBezTo>
                    <a:pt x="475" y="101"/>
                    <a:pt x="633" y="85"/>
                    <a:pt x="669" y="11"/>
                  </a:cubicBezTo>
                  <a:cubicBezTo>
                    <a:pt x="365" y="21"/>
                    <a:pt x="1" y="0"/>
                    <a:pt x="91"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61" name="Google Shape;5761;p4"/>
            <p:cNvSpPr/>
            <p:nvPr/>
          </p:nvSpPr>
          <p:spPr>
            <a:xfrm>
              <a:off x="2949146" y="10923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62" name="Google Shape;5762;p4"/>
            <p:cNvSpPr/>
            <p:nvPr/>
          </p:nvSpPr>
          <p:spPr>
            <a:xfrm>
              <a:off x="6793264" y="113901"/>
              <a:ext cx="14027" cy="4276"/>
            </a:xfrm>
            <a:custGeom>
              <a:avLst/>
              <a:gdLst/>
              <a:ahLst/>
              <a:cxnLst/>
              <a:rect l="l" t="t" r="r" b="b"/>
              <a:pathLst>
                <a:path w="393" h="142" extrusionOk="0">
                  <a:moveTo>
                    <a:pt x="293" y="26"/>
                  </a:moveTo>
                  <a:cubicBezTo>
                    <a:pt x="240" y="1"/>
                    <a:pt x="1" y="70"/>
                    <a:pt x="97" y="117"/>
                  </a:cubicBezTo>
                  <a:cubicBezTo>
                    <a:pt x="155"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63" name="Google Shape;5763;p4"/>
            <p:cNvSpPr/>
            <p:nvPr/>
          </p:nvSpPr>
          <p:spPr>
            <a:xfrm>
              <a:off x="8276688" y="111913"/>
              <a:ext cx="13777" cy="2770"/>
            </a:xfrm>
            <a:custGeom>
              <a:avLst/>
              <a:gdLst/>
              <a:ahLst/>
              <a:cxnLst/>
              <a:rect l="l" t="t" r="r" b="b"/>
              <a:pathLst>
                <a:path w="386" h="92" extrusionOk="0">
                  <a:moveTo>
                    <a:pt x="386" y="0"/>
                  </a:moveTo>
                  <a:cubicBezTo>
                    <a:pt x="237" y="22"/>
                    <a:pt x="7" y="4"/>
                    <a:pt x="1" y="92"/>
                  </a:cubicBezTo>
                  <a:cubicBezTo>
                    <a:pt x="150" y="71"/>
                    <a:pt x="383" y="90"/>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64" name="Google Shape;5764;p4"/>
            <p:cNvSpPr/>
            <p:nvPr/>
          </p:nvSpPr>
          <p:spPr>
            <a:xfrm>
              <a:off x="6576615" y="111462"/>
              <a:ext cx="20595" cy="3704"/>
            </a:xfrm>
            <a:custGeom>
              <a:avLst/>
              <a:gdLst/>
              <a:ahLst/>
              <a:cxnLst/>
              <a:rect l="l" t="t" r="r" b="b"/>
              <a:pathLst>
                <a:path w="577" h="123" extrusionOk="0">
                  <a:moveTo>
                    <a:pt x="577" y="15"/>
                  </a:moveTo>
                  <a:cubicBezTo>
                    <a:pt x="351" y="28"/>
                    <a:pt x="28" y="1"/>
                    <a:pt x="1" y="107"/>
                  </a:cubicBezTo>
                  <a:cubicBezTo>
                    <a:pt x="227" y="92"/>
                    <a:pt x="547" y="122"/>
                    <a:pt x="577"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65" name="Google Shape;5765;p4"/>
            <p:cNvSpPr/>
            <p:nvPr/>
          </p:nvSpPr>
          <p:spPr>
            <a:xfrm>
              <a:off x="8896156" y="106133"/>
              <a:ext cx="6924" cy="6203"/>
            </a:xfrm>
            <a:custGeom>
              <a:avLst/>
              <a:gdLst/>
              <a:ahLst/>
              <a:cxnLst/>
              <a:rect l="l" t="t" r="r" b="b"/>
              <a:pathLst>
                <a:path w="194" h="206" extrusionOk="0">
                  <a:moveTo>
                    <a:pt x="194" y="103"/>
                  </a:moveTo>
                  <a:cubicBezTo>
                    <a:pt x="194" y="53"/>
                    <a:pt x="38" y="0"/>
                    <a:pt x="0" y="103"/>
                  </a:cubicBezTo>
                  <a:cubicBezTo>
                    <a:pt x="0" y="153"/>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66" name="Google Shape;5766;p4"/>
            <p:cNvSpPr/>
            <p:nvPr/>
          </p:nvSpPr>
          <p:spPr>
            <a:xfrm>
              <a:off x="8743823" y="106404"/>
              <a:ext cx="21558" cy="6504"/>
            </a:xfrm>
            <a:custGeom>
              <a:avLst/>
              <a:gdLst/>
              <a:ahLst/>
              <a:cxnLst/>
              <a:rect l="l" t="t" r="r" b="b"/>
              <a:pathLst>
                <a:path w="604" h="216" extrusionOk="0">
                  <a:moveTo>
                    <a:pt x="603" y="183"/>
                  </a:moveTo>
                  <a:lnTo>
                    <a:pt x="603" y="0"/>
                  </a:lnTo>
                  <a:lnTo>
                    <a:pt x="26" y="0"/>
                  </a:lnTo>
                  <a:cubicBezTo>
                    <a:pt x="0" y="166"/>
                    <a:pt x="219" y="216"/>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67" name="Google Shape;5767;p4"/>
            <p:cNvSpPr/>
            <p:nvPr/>
          </p:nvSpPr>
          <p:spPr>
            <a:xfrm>
              <a:off x="1453300" y="93367"/>
              <a:ext cx="37049" cy="15898"/>
            </a:xfrm>
            <a:custGeom>
              <a:avLst/>
              <a:gdLst/>
              <a:ahLst/>
              <a:cxnLst/>
              <a:rect l="l" t="t" r="r" b="b"/>
              <a:pathLst>
                <a:path w="1038" h="528" extrusionOk="0">
                  <a:moveTo>
                    <a:pt x="835" y="527"/>
                  </a:moveTo>
                  <a:cubicBezTo>
                    <a:pt x="1038" y="0"/>
                    <a:pt x="0" y="487"/>
                    <a:pt x="835" y="5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68" name="Google Shape;5768;p4"/>
            <p:cNvSpPr/>
            <p:nvPr/>
          </p:nvSpPr>
          <p:spPr>
            <a:xfrm>
              <a:off x="8214763" y="95504"/>
              <a:ext cx="30017" cy="11020"/>
            </a:xfrm>
            <a:custGeom>
              <a:avLst/>
              <a:gdLst/>
              <a:ahLst/>
              <a:cxnLst/>
              <a:rect l="l" t="t" r="r" b="b"/>
              <a:pathLst>
                <a:path w="841" h="366" extrusionOk="0">
                  <a:moveTo>
                    <a:pt x="578" y="1"/>
                  </a:moveTo>
                  <a:cubicBezTo>
                    <a:pt x="748" y="293"/>
                    <a:pt x="79" y="188"/>
                    <a:pt x="1" y="365"/>
                  </a:cubicBezTo>
                  <a:lnTo>
                    <a:pt x="771" y="365"/>
                  </a:lnTo>
                  <a:cubicBezTo>
                    <a:pt x="738" y="229"/>
                    <a:pt x="840" y="30"/>
                    <a:pt x="5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69" name="Google Shape;5769;p4"/>
            <p:cNvSpPr/>
            <p:nvPr/>
          </p:nvSpPr>
          <p:spPr>
            <a:xfrm>
              <a:off x="6590249" y="103724"/>
              <a:ext cx="13849" cy="2710"/>
            </a:xfrm>
            <a:custGeom>
              <a:avLst/>
              <a:gdLst/>
              <a:ahLst/>
              <a:cxnLst/>
              <a:rect l="l" t="t" r="r" b="b"/>
              <a:pathLst>
                <a:path w="388" h="90" extrusionOk="0">
                  <a:moveTo>
                    <a:pt x="388" y="1"/>
                  </a:moveTo>
                  <a:cubicBezTo>
                    <a:pt x="239" y="20"/>
                    <a:pt x="8" y="3"/>
                    <a:pt x="0" y="89"/>
                  </a:cubicBezTo>
                  <a:cubicBezTo>
                    <a:pt x="153" y="70"/>
                    <a:pt x="384" y="88"/>
                    <a:pt x="3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70" name="Google Shape;5770;p4"/>
            <p:cNvSpPr/>
            <p:nvPr/>
          </p:nvSpPr>
          <p:spPr>
            <a:xfrm>
              <a:off x="5127490" y="102971"/>
              <a:ext cx="14099" cy="4336"/>
            </a:xfrm>
            <a:custGeom>
              <a:avLst/>
              <a:gdLst/>
              <a:ahLst/>
              <a:cxnLst/>
              <a:rect l="l" t="t" r="r" b="b"/>
              <a:pathLst>
                <a:path w="395" h="144" extrusionOk="0">
                  <a:moveTo>
                    <a:pt x="294" y="26"/>
                  </a:moveTo>
                  <a:cubicBezTo>
                    <a:pt x="241" y="1"/>
                    <a:pt x="1" y="69"/>
                    <a:pt x="103" y="114"/>
                  </a:cubicBezTo>
                  <a:cubicBezTo>
                    <a:pt x="156" y="143"/>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71" name="Google Shape;5771;p4"/>
            <p:cNvSpPr/>
            <p:nvPr/>
          </p:nvSpPr>
          <p:spPr>
            <a:xfrm>
              <a:off x="2191979" y="98274"/>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2"/>
                    <a:pt x="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72" name="Google Shape;5772;p4"/>
            <p:cNvSpPr/>
            <p:nvPr/>
          </p:nvSpPr>
          <p:spPr>
            <a:xfrm>
              <a:off x="8803072" y="100231"/>
              <a:ext cx="14099" cy="4246"/>
            </a:xfrm>
            <a:custGeom>
              <a:avLst/>
              <a:gdLst/>
              <a:ahLst/>
              <a:cxnLst/>
              <a:rect l="l" t="t" r="r" b="b"/>
              <a:pathLst>
                <a:path w="395" h="141" extrusionOk="0">
                  <a:moveTo>
                    <a:pt x="102" y="117"/>
                  </a:moveTo>
                  <a:cubicBezTo>
                    <a:pt x="157" y="140"/>
                    <a:pt x="395" y="72"/>
                    <a:pt x="295" y="25"/>
                  </a:cubicBezTo>
                  <a:cubicBezTo>
                    <a:pt x="242"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73" name="Google Shape;5773;p4"/>
            <p:cNvSpPr/>
            <p:nvPr/>
          </p:nvSpPr>
          <p:spPr>
            <a:xfrm>
              <a:off x="6934854" y="91259"/>
              <a:ext cx="20309" cy="13550"/>
            </a:xfrm>
            <a:custGeom>
              <a:avLst/>
              <a:gdLst/>
              <a:ahLst/>
              <a:cxnLst/>
              <a:rect l="l" t="t" r="r" b="b"/>
              <a:pathLst>
                <a:path w="569" h="450" extrusionOk="0">
                  <a:moveTo>
                    <a:pt x="375" y="415"/>
                  </a:moveTo>
                  <a:cubicBezTo>
                    <a:pt x="387" y="359"/>
                    <a:pt x="405" y="306"/>
                    <a:pt x="569" y="323"/>
                  </a:cubicBezTo>
                  <a:lnTo>
                    <a:pt x="569" y="142"/>
                  </a:lnTo>
                  <a:cubicBezTo>
                    <a:pt x="95" y="1"/>
                    <a:pt x="1" y="450"/>
                    <a:pt x="375"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74" name="Google Shape;5774;p4"/>
            <p:cNvSpPr/>
            <p:nvPr/>
          </p:nvSpPr>
          <p:spPr>
            <a:xfrm>
              <a:off x="6136034" y="98124"/>
              <a:ext cx="23950" cy="5992"/>
            </a:xfrm>
            <a:custGeom>
              <a:avLst/>
              <a:gdLst/>
              <a:ahLst/>
              <a:cxnLst/>
              <a:rect l="l" t="t" r="r" b="b"/>
              <a:pathLst>
                <a:path w="671" h="199" extrusionOk="0">
                  <a:moveTo>
                    <a:pt x="579" y="5"/>
                  </a:moveTo>
                  <a:cubicBezTo>
                    <a:pt x="248" y="0"/>
                    <a:pt x="83" y="76"/>
                    <a:pt x="0" y="187"/>
                  </a:cubicBezTo>
                  <a:cubicBezTo>
                    <a:pt x="303" y="178"/>
                    <a:pt x="670" y="198"/>
                    <a:pt x="579"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75" name="Google Shape;5775;p4"/>
            <p:cNvSpPr/>
            <p:nvPr/>
          </p:nvSpPr>
          <p:spPr>
            <a:xfrm>
              <a:off x="7863662" y="90055"/>
              <a:ext cx="33587" cy="17313"/>
            </a:xfrm>
            <a:custGeom>
              <a:avLst/>
              <a:gdLst/>
              <a:ahLst/>
              <a:cxnLst/>
              <a:rect l="l" t="t" r="r" b="b"/>
              <a:pathLst>
                <a:path w="941" h="575" extrusionOk="0">
                  <a:moveTo>
                    <a:pt x="1" y="92"/>
                  </a:moveTo>
                  <a:lnTo>
                    <a:pt x="1" y="275"/>
                  </a:lnTo>
                  <a:cubicBezTo>
                    <a:pt x="357" y="575"/>
                    <a:pt x="941" y="0"/>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76" name="Google Shape;5776;p4"/>
            <p:cNvSpPr/>
            <p:nvPr/>
          </p:nvSpPr>
          <p:spPr>
            <a:xfrm>
              <a:off x="6552344" y="97491"/>
              <a:ext cx="14063" cy="4306"/>
            </a:xfrm>
            <a:custGeom>
              <a:avLst/>
              <a:gdLst/>
              <a:ahLst/>
              <a:cxnLst/>
              <a:rect l="l" t="t" r="r" b="b"/>
              <a:pathLst>
                <a:path w="394" h="143" extrusionOk="0">
                  <a:moveTo>
                    <a:pt x="293" y="26"/>
                  </a:moveTo>
                  <a:cubicBezTo>
                    <a:pt x="238" y="0"/>
                    <a:pt x="1" y="71"/>
                    <a:pt x="100" y="116"/>
                  </a:cubicBezTo>
                  <a:cubicBezTo>
                    <a:pt x="154"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77" name="Google Shape;5777;p4"/>
            <p:cNvSpPr/>
            <p:nvPr/>
          </p:nvSpPr>
          <p:spPr>
            <a:xfrm>
              <a:off x="4370609" y="79005"/>
              <a:ext cx="37763" cy="26828"/>
            </a:xfrm>
            <a:custGeom>
              <a:avLst/>
              <a:gdLst/>
              <a:ahLst/>
              <a:cxnLst/>
              <a:rect l="l" t="t" r="r" b="b"/>
              <a:pathLst>
                <a:path w="1058" h="891" extrusionOk="0">
                  <a:moveTo>
                    <a:pt x="1058" y="549"/>
                  </a:moveTo>
                  <a:lnTo>
                    <a:pt x="1058" y="367"/>
                  </a:lnTo>
                  <a:cubicBezTo>
                    <a:pt x="280" y="1"/>
                    <a:pt x="0" y="891"/>
                    <a:pt x="1058"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78" name="Google Shape;5778;p4"/>
            <p:cNvSpPr/>
            <p:nvPr/>
          </p:nvSpPr>
          <p:spPr>
            <a:xfrm>
              <a:off x="9080076" y="87315"/>
              <a:ext cx="22700" cy="8220"/>
            </a:xfrm>
            <a:custGeom>
              <a:avLst/>
              <a:gdLst/>
              <a:ahLst/>
              <a:cxnLst/>
              <a:rect l="l" t="t" r="r" b="b"/>
              <a:pathLst>
                <a:path w="636" h="273" extrusionOk="0">
                  <a:moveTo>
                    <a:pt x="634" y="0"/>
                  </a:moveTo>
                  <a:lnTo>
                    <a:pt x="249" y="0"/>
                  </a:lnTo>
                  <a:cubicBezTo>
                    <a:pt x="236" y="116"/>
                    <a:pt x="1" y="125"/>
                    <a:pt x="54" y="273"/>
                  </a:cubicBezTo>
                  <a:lnTo>
                    <a:pt x="635" y="273"/>
                  </a:lnTo>
                  <a:cubicBezTo>
                    <a:pt x="634" y="183"/>
                    <a:pt x="634" y="91"/>
                    <a:pt x="6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79" name="Google Shape;5779;p4"/>
            <p:cNvSpPr/>
            <p:nvPr/>
          </p:nvSpPr>
          <p:spPr>
            <a:xfrm>
              <a:off x="72026" y="89693"/>
              <a:ext cx="6924" cy="6233"/>
            </a:xfrm>
            <a:custGeom>
              <a:avLst/>
              <a:gdLst/>
              <a:ahLst/>
              <a:cxnLst/>
              <a:rect l="l" t="t" r="r" b="b"/>
              <a:pathLst>
                <a:path w="194" h="207" extrusionOk="0">
                  <a:moveTo>
                    <a:pt x="194" y="104"/>
                  </a:moveTo>
                  <a:cubicBezTo>
                    <a:pt x="194" y="53"/>
                    <a:pt x="39" y="1"/>
                    <a:pt x="1" y="104"/>
                  </a:cubicBezTo>
                  <a:cubicBezTo>
                    <a:pt x="1" y="152"/>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80" name="Google Shape;5780;p4"/>
            <p:cNvSpPr/>
            <p:nvPr/>
          </p:nvSpPr>
          <p:spPr>
            <a:xfrm>
              <a:off x="8724086" y="86953"/>
              <a:ext cx="6960" cy="6233"/>
            </a:xfrm>
            <a:custGeom>
              <a:avLst/>
              <a:gdLst/>
              <a:ahLst/>
              <a:cxnLst/>
              <a:rect l="l" t="t" r="r" b="b"/>
              <a:pathLst>
                <a:path w="195" h="207" extrusionOk="0">
                  <a:moveTo>
                    <a:pt x="193" y="103"/>
                  </a:moveTo>
                  <a:cubicBezTo>
                    <a:pt x="194" y="53"/>
                    <a:pt x="37" y="0"/>
                    <a:pt x="1" y="103"/>
                  </a:cubicBezTo>
                  <a:cubicBezTo>
                    <a:pt x="1" y="154"/>
                    <a:pt x="159"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81" name="Google Shape;5781;p4"/>
            <p:cNvSpPr/>
            <p:nvPr/>
          </p:nvSpPr>
          <p:spPr>
            <a:xfrm>
              <a:off x="8373378" y="79125"/>
              <a:ext cx="39583" cy="16801"/>
            </a:xfrm>
            <a:custGeom>
              <a:avLst/>
              <a:gdLst/>
              <a:ahLst/>
              <a:cxnLst/>
              <a:rect l="l" t="t" r="r" b="b"/>
              <a:pathLst>
                <a:path w="1109" h="558" extrusionOk="0">
                  <a:moveTo>
                    <a:pt x="954" y="455"/>
                  </a:moveTo>
                  <a:cubicBezTo>
                    <a:pt x="1109" y="142"/>
                    <a:pt x="776" y="57"/>
                    <a:pt x="378" y="1"/>
                  </a:cubicBezTo>
                  <a:cubicBezTo>
                    <a:pt x="0" y="174"/>
                    <a:pt x="175" y="558"/>
                    <a:pt x="95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82" name="Google Shape;5782;p4"/>
            <p:cNvSpPr/>
            <p:nvPr/>
          </p:nvSpPr>
          <p:spPr>
            <a:xfrm>
              <a:off x="5719368" y="89302"/>
              <a:ext cx="14170" cy="4276"/>
            </a:xfrm>
            <a:custGeom>
              <a:avLst/>
              <a:gdLst/>
              <a:ahLst/>
              <a:cxnLst/>
              <a:rect l="l" t="t" r="r" b="b"/>
              <a:pathLst>
                <a:path w="397" h="142" extrusionOk="0">
                  <a:moveTo>
                    <a:pt x="294" y="25"/>
                  </a:moveTo>
                  <a:cubicBezTo>
                    <a:pt x="242" y="1"/>
                    <a:pt x="1" y="70"/>
                    <a:pt x="104" y="115"/>
                  </a:cubicBezTo>
                  <a:cubicBezTo>
                    <a:pt x="157" y="142"/>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83" name="Google Shape;5783;p4"/>
            <p:cNvSpPr/>
            <p:nvPr/>
          </p:nvSpPr>
          <p:spPr>
            <a:xfrm>
              <a:off x="749886" y="89302"/>
              <a:ext cx="14027" cy="4276"/>
            </a:xfrm>
            <a:custGeom>
              <a:avLst/>
              <a:gdLst/>
              <a:ahLst/>
              <a:cxnLst/>
              <a:rect l="l" t="t" r="r" b="b"/>
              <a:pathLst>
                <a:path w="393" h="142" extrusionOk="0">
                  <a:moveTo>
                    <a:pt x="294" y="25"/>
                  </a:moveTo>
                  <a:cubicBezTo>
                    <a:pt x="240" y="1"/>
                    <a:pt x="0" y="70"/>
                    <a:pt x="98" y="115"/>
                  </a:cubicBezTo>
                  <a:cubicBezTo>
                    <a:pt x="155"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84" name="Google Shape;5784;p4"/>
            <p:cNvSpPr/>
            <p:nvPr/>
          </p:nvSpPr>
          <p:spPr>
            <a:xfrm>
              <a:off x="8799859" y="87315"/>
              <a:ext cx="13777" cy="2770"/>
            </a:xfrm>
            <a:custGeom>
              <a:avLst/>
              <a:gdLst/>
              <a:ahLst/>
              <a:cxnLst/>
              <a:rect l="l" t="t" r="r" b="b"/>
              <a:pathLst>
                <a:path w="386" h="92" extrusionOk="0">
                  <a:moveTo>
                    <a:pt x="385" y="0"/>
                  </a:moveTo>
                  <a:cubicBezTo>
                    <a:pt x="235" y="21"/>
                    <a:pt x="3" y="1"/>
                    <a:pt x="0" y="91"/>
                  </a:cubicBezTo>
                  <a:cubicBezTo>
                    <a:pt x="149" y="72"/>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85" name="Google Shape;5785;p4"/>
            <p:cNvSpPr/>
            <p:nvPr/>
          </p:nvSpPr>
          <p:spPr>
            <a:xfrm>
              <a:off x="6459581" y="65606"/>
              <a:ext cx="52754" cy="24479"/>
            </a:xfrm>
            <a:custGeom>
              <a:avLst/>
              <a:gdLst/>
              <a:ahLst/>
              <a:cxnLst/>
              <a:rect l="l" t="t" r="r" b="b"/>
              <a:pathLst>
                <a:path w="1478" h="813" extrusionOk="0">
                  <a:moveTo>
                    <a:pt x="1" y="812"/>
                  </a:moveTo>
                  <a:cubicBezTo>
                    <a:pt x="1477" y="679"/>
                    <a:pt x="31" y="0"/>
                    <a:pt x="1" y="8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86" name="Google Shape;5786;p4"/>
            <p:cNvSpPr/>
            <p:nvPr/>
          </p:nvSpPr>
          <p:spPr>
            <a:xfrm>
              <a:off x="729291" y="86562"/>
              <a:ext cx="13991" cy="4306"/>
            </a:xfrm>
            <a:custGeom>
              <a:avLst/>
              <a:gdLst/>
              <a:ahLst/>
              <a:cxnLst/>
              <a:rect l="l" t="t" r="r" b="b"/>
              <a:pathLst>
                <a:path w="392" h="143" extrusionOk="0">
                  <a:moveTo>
                    <a:pt x="291" y="25"/>
                  </a:moveTo>
                  <a:cubicBezTo>
                    <a:pt x="242" y="0"/>
                    <a:pt x="0" y="69"/>
                    <a:pt x="99" y="116"/>
                  </a:cubicBezTo>
                  <a:cubicBezTo>
                    <a:pt x="153" y="143"/>
                    <a:pt x="392"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87" name="Google Shape;5787;p4"/>
            <p:cNvSpPr/>
            <p:nvPr/>
          </p:nvSpPr>
          <p:spPr>
            <a:xfrm>
              <a:off x="3272656" y="78764"/>
              <a:ext cx="7031" cy="6203"/>
            </a:xfrm>
            <a:custGeom>
              <a:avLst/>
              <a:gdLst/>
              <a:ahLst/>
              <a:cxnLst/>
              <a:rect l="l" t="t" r="r" b="b"/>
              <a:pathLst>
                <a:path w="197" h="206" extrusionOk="0">
                  <a:moveTo>
                    <a:pt x="195" y="101"/>
                  </a:moveTo>
                  <a:cubicBezTo>
                    <a:pt x="197" y="53"/>
                    <a:pt x="40" y="1"/>
                    <a:pt x="2" y="101"/>
                  </a:cubicBezTo>
                  <a:cubicBezTo>
                    <a:pt x="1" y="154"/>
                    <a:pt x="159" y="206"/>
                    <a:pt x="195"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88" name="Google Shape;5788;p4"/>
            <p:cNvSpPr/>
            <p:nvPr/>
          </p:nvSpPr>
          <p:spPr>
            <a:xfrm>
              <a:off x="7017123" y="73615"/>
              <a:ext cx="22558" cy="8220"/>
            </a:xfrm>
            <a:custGeom>
              <a:avLst/>
              <a:gdLst/>
              <a:ahLst/>
              <a:cxnLst/>
              <a:rect l="l" t="t" r="r" b="b"/>
              <a:pathLst>
                <a:path w="632" h="273" extrusionOk="0">
                  <a:moveTo>
                    <a:pt x="577" y="1"/>
                  </a:moveTo>
                  <a:lnTo>
                    <a:pt x="1" y="1"/>
                  </a:lnTo>
                  <a:lnTo>
                    <a:pt x="1" y="272"/>
                  </a:lnTo>
                  <a:lnTo>
                    <a:pt x="386" y="272"/>
                  </a:lnTo>
                  <a:cubicBezTo>
                    <a:pt x="396" y="159"/>
                    <a:pt x="631" y="148"/>
                    <a:pt x="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89" name="Google Shape;5789;p4"/>
            <p:cNvSpPr/>
            <p:nvPr/>
          </p:nvSpPr>
          <p:spPr>
            <a:xfrm>
              <a:off x="6700465" y="73676"/>
              <a:ext cx="20666" cy="8190"/>
            </a:xfrm>
            <a:custGeom>
              <a:avLst/>
              <a:gdLst/>
              <a:ahLst/>
              <a:cxnLst/>
              <a:rect l="l" t="t" r="r" b="b"/>
              <a:pathLst>
                <a:path w="579" h="272" extrusionOk="0">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90" name="Google Shape;5790;p4"/>
            <p:cNvSpPr/>
            <p:nvPr/>
          </p:nvSpPr>
          <p:spPr>
            <a:xfrm>
              <a:off x="3668300" y="78372"/>
              <a:ext cx="14099" cy="4246"/>
            </a:xfrm>
            <a:custGeom>
              <a:avLst/>
              <a:gdLst/>
              <a:ahLst/>
              <a:cxnLst/>
              <a:rect l="l" t="t" r="r" b="b"/>
              <a:pathLst>
                <a:path w="395" h="141" extrusionOk="0">
                  <a:moveTo>
                    <a:pt x="293" y="27"/>
                  </a:moveTo>
                  <a:cubicBezTo>
                    <a:pt x="240" y="1"/>
                    <a:pt x="1" y="70"/>
                    <a:pt x="102" y="116"/>
                  </a:cubicBezTo>
                  <a:cubicBezTo>
                    <a:pt x="153" y="140"/>
                    <a:pt x="395" y="71"/>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91" name="Google Shape;5791;p4"/>
            <p:cNvSpPr/>
            <p:nvPr/>
          </p:nvSpPr>
          <p:spPr>
            <a:xfrm>
              <a:off x="2267753" y="76054"/>
              <a:ext cx="6996" cy="6203"/>
            </a:xfrm>
            <a:custGeom>
              <a:avLst/>
              <a:gdLst/>
              <a:ahLst/>
              <a:cxnLst/>
              <a:rect l="l" t="t" r="r" b="b"/>
              <a:pathLst>
                <a:path w="196" h="206" extrusionOk="0">
                  <a:moveTo>
                    <a:pt x="194" y="104"/>
                  </a:moveTo>
                  <a:cubicBezTo>
                    <a:pt x="195" y="53"/>
                    <a:pt x="39" y="1"/>
                    <a:pt x="2" y="104"/>
                  </a:cubicBezTo>
                  <a:cubicBezTo>
                    <a:pt x="1" y="152"/>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92" name="Google Shape;5792;p4"/>
            <p:cNvSpPr/>
            <p:nvPr/>
          </p:nvSpPr>
          <p:spPr>
            <a:xfrm>
              <a:off x="8169898" y="75663"/>
              <a:ext cx="14027" cy="4246"/>
            </a:xfrm>
            <a:custGeom>
              <a:avLst/>
              <a:gdLst/>
              <a:ahLst/>
              <a:cxnLst/>
              <a:rect l="l" t="t" r="r" b="b"/>
              <a:pathLst>
                <a:path w="393" h="141" extrusionOk="0">
                  <a:moveTo>
                    <a:pt x="295" y="25"/>
                  </a:moveTo>
                  <a:cubicBezTo>
                    <a:pt x="240" y="1"/>
                    <a:pt x="1" y="69"/>
                    <a:pt x="101" y="117"/>
                  </a:cubicBezTo>
                  <a:cubicBezTo>
                    <a:pt x="154" y="140"/>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93" name="Google Shape;5793;p4"/>
            <p:cNvSpPr/>
            <p:nvPr/>
          </p:nvSpPr>
          <p:spPr>
            <a:xfrm>
              <a:off x="330042" y="75663"/>
              <a:ext cx="14027" cy="4246"/>
            </a:xfrm>
            <a:custGeom>
              <a:avLst/>
              <a:gdLst/>
              <a:ahLst/>
              <a:cxnLst/>
              <a:rect l="l" t="t" r="r" b="b"/>
              <a:pathLst>
                <a:path w="393" h="141" extrusionOk="0">
                  <a:moveTo>
                    <a:pt x="294" y="25"/>
                  </a:moveTo>
                  <a:cubicBezTo>
                    <a:pt x="241" y="1"/>
                    <a:pt x="1" y="69"/>
                    <a:pt x="100" y="117"/>
                  </a:cubicBezTo>
                  <a:cubicBezTo>
                    <a:pt x="153"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94" name="Google Shape;5794;p4"/>
            <p:cNvSpPr/>
            <p:nvPr/>
          </p:nvSpPr>
          <p:spPr>
            <a:xfrm>
              <a:off x="6855189" y="72923"/>
              <a:ext cx="14027" cy="4215"/>
            </a:xfrm>
            <a:custGeom>
              <a:avLst/>
              <a:gdLst/>
              <a:ahLst/>
              <a:cxnLst/>
              <a:rect l="l" t="t" r="r" b="b"/>
              <a:pathLst>
                <a:path w="393" h="140" extrusionOk="0">
                  <a:moveTo>
                    <a:pt x="294" y="24"/>
                  </a:moveTo>
                  <a:cubicBezTo>
                    <a:pt x="241" y="0"/>
                    <a:pt x="1"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95" name="Google Shape;5795;p4"/>
            <p:cNvSpPr/>
            <p:nvPr/>
          </p:nvSpPr>
          <p:spPr>
            <a:xfrm>
              <a:off x="6593925" y="67804"/>
              <a:ext cx="23914" cy="5841"/>
            </a:xfrm>
            <a:custGeom>
              <a:avLst/>
              <a:gdLst/>
              <a:ahLst/>
              <a:cxnLst/>
              <a:rect l="l" t="t" r="r" b="b"/>
              <a:pathLst>
                <a:path w="670" h="194" extrusionOk="0">
                  <a:moveTo>
                    <a:pt x="477" y="194"/>
                  </a:moveTo>
                  <a:cubicBezTo>
                    <a:pt x="477" y="104"/>
                    <a:pt x="633" y="87"/>
                    <a:pt x="670" y="12"/>
                  </a:cubicBezTo>
                  <a:cubicBezTo>
                    <a:pt x="370" y="20"/>
                    <a:pt x="0" y="1"/>
                    <a:pt x="92"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96" name="Google Shape;5796;p4"/>
            <p:cNvSpPr/>
            <p:nvPr/>
          </p:nvSpPr>
          <p:spPr>
            <a:xfrm>
              <a:off x="6080926" y="65095"/>
              <a:ext cx="6996" cy="6233"/>
            </a:xfrm>
            <a:custGeom>
              <a:avLst/>
              <a:gdLst/>
              <a:ahLst/>
              <a:cxnLst/>
              <a:rect l="l" t="t" r="r" b="b"/>
              <a:pathLst>
                <a:path w="196" h="207" extrusionOk="0">
                  <a:moveTo>
                    <a:pt x="195" y="104"/>
                  </a:moveTo>
                  <a:cubicBezTo>
                    <a:pt x="196" y="54"/>
                    <a:pt x="39" y="1"/>
                    <a:pt x="4" y="104"/>
                  </a:cubicBezTo>
                  <a:cubicBezTo>
                    <a:pt x="0" y="153"/>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97" name="Google Shape;5797;p4"/>
            <p:cNvSpPr/>
            <p:nvPr/>
          </p:nvSpPr>
          <p:spPr>
            <a:xfrm>
              <a:off x="5578492" y="62746"/>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98" name="Google Shape;5798;p4"/>
            <p:cNvSpPr/>
            <p:nvPr/>
          </p:nvSpPr>
          <p:spPr>
            <a:xfrm>
              <a:off x="2188517" y="64703"/>
              <a:ext cx="13956" cy="4276"/>
            </a:xfrm>
            <a:custGeom>
              <a:avLst/>
              <a:gdLst/>
              <a:ahLst/>
              <a:cxnLst/>
              <a:rect l="l" t="t" r="r" b="b"/>
              <a:pathLst>
                <a:path w="391" h="142" extrusionOk="0">
                  <a:moveTo>
                    <a:pt x="98" y="117"/>
                  </a:moveTo>
                  <a:cubicBezTo>
                    <a:pt x="152" y="141"/>
                    <a:pt x="391" y="74"/>
                    <a:pt x="290" y="27"/>
                  </a:cubicBezTo>
                  <a:cubicBezTo>
                    <a:pt x="238" y="0"/>
                    <a:pt x="1" y="68"/>
                    <a:pt x="98"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799" name="Google Shape;5799;p4"/>
            <p:cNvSpPr/>
            <p:nvPr/>
          </p:nvSpPr>
          <p:spPr>
            <a:xfrm>
              <a:off x="614899" y="59976"/>
              <a:ext cx="21594" cy="6444"/>
            </a:xfrm>
            <a:custGeom>
              <a:avLst/>
              <a:gdLst/>
              <a:ahLst/>
              <a:cxnLst/>
              <a:rect l="l" t="t" r="r" b="b"/>
              <a:pathLst>
                <a:path w="605" h="214" extrusionOk="0">
                  <a:moveTo>
                    <a:pt x="605" y="182"/>
                  </a:moveTo>
                  <a:lnTo>
                    <a:pt x="605" y="1"/>
                  </a:lnTo>
                  <a:lnTo>
                    <a:pt x="27" y="1"/>
                  </a:lnTo>
                  <a:cubicBezTo>
                    <a:pt x="0" y="164"/>
                    <a:pt x="217" y="214"/>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00" name="Google Shape;5800;p4"/>
            <p:cNvSpPr/>
            <p:nvPr/>
          </p:nvSpPr>
          <p:spPr>
            <a:xfrm>
              <a:off x="5279002" y="56484"/>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01" name="Google Shape;5801;p4"/>
            <p:cNvSpPr/>
            <p:nvPr/>
          </p:nvSpPr>
          <p:spPr>
            <a:xfrm>
              <a:off x="2031009" y="51937"/>
              <a:ext cx="34086" cy="8822"/>
            </a:xfrm>
            <a:custGeom>
              <a:avLst/>
              <a:gdLst/>
              <a:ahLst/>
              <a:cxnLst/>
              <a:rect l="l" t="t" r="r" b="b"/>
              <a:pathLst>
                <a:path w="955" h="293" extrusionOk="0">
                  <a:moveTo>
                    <a:pt x="76" y="176"/>
                  </a:moveTo>
                  <a:cubicBezTo>
                    <a:pt x="323" y="182"/>
                    <a:pt x="346" y="293"/>
                    <a:pt x="655" y="268"/>
                  </a:cubicBezTo>
                  <a:cubicBezTo>
                    <a:pt x="954" y="45"/>
                    <a:pt x="0" y="0"/>
                    <a:pt x="76"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02" name="Google Shape;5802;p4"/>
            <p:cNvSpPr/>
            <p:nvPr/>
          </p:nvSpPr>
          <p:spPr>
            <a:xfrm>
              <a:off x="4728348" y="53744"/>
              <a:ext cx="14063" cy="4276"/>
            </a:xfrm>
            <a:custGeom>
              <a:avLst/>
              <a:gdLst/>
              <a:ahLst/>
              <a:cxnLst/>
              <a:rect l="l" t="t" r="r" b="b"/>
              <a:pathLst>
                <a:path w="394" h="142" extrusionOk="0">
                  <a:moveTo>
                    <a:pt x="101" y="116"/>
                  </a:moveTo>
                  <a:cubicBezTo>
                    <a:pt x="154" y="141"/>
                    <a:pt x="394" y="72"/>
                    <a:pt x="293" y="25"/>
                  </a:cubicBezTo>
                  <a:cubicBezTo>
                    <a:pt x="241" y="0"/>
                    <a:pt x="1"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03" name="Google Shape;5803;p4"/>
            <p:cNvSpPr/>
            <p:nvPr/>
          </p:nvSpPr>
          <p:spPr>
            <a:xfrm>
              <a:off x="4105561" y="51184"/>
              <a:ext cx="13777" cy="6835"/>
            </a:xfrm>
            <a:custGeom>
              <a:avLst/>
              <a:gdLst/>
              <a:ahLst/>
              <a:cxnLst/>
              <a:rect l="l" t="t" r="r" b="b"/>
              <a:pathLst>
                <a:path w="386" h="227" extrusionOk="0">
                  <a:moveTo>
                    <a:pt x="385" y="110"/>
                  </a:moveTo>
                  <a:cubicBezTo>
                    <a:pt x="346" y="0"/>
                    <a:pt x="174" y="54"/>
                    <a:pt x="0" y="110"/>
                  </a:cubicBezTo>
                  <a:cubicBezTo>
                    <a:pt x="3" y="201"/>
                    <a:pt x="338" y="226"/>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04" name="Google Shape;5804;p4"/>
            <p:cNvSpPr/>
            <p:nvPr/>
          </p:nvSpPr>
          <p:spPr>
            <a:xfrm>
              <a:off x="1283479" y="51787"/>
              <a:ext cx="13777" cy="2740"/>
            </a:xfrm>
            <a:custGeom>
              <a:avLst/>
              <a:gdLst/>
              <a:ahLst/>
              <a:cxnLst/>
              <a:rect l="l" t="t" r="r" b="b"/>
              <a:pathLst>
                <a:path w="386" h="91" extrusionOk="0">
                  <a:moveTo>
                    <a:pt x="385" y="0"/>
                  </a:moveTo>
                  <a:cubicBezTo>
                    <a:pt x="235" y="20"/>
                    <a:pt x="4" y="1"/>
                    <a:pt x="0" y="90"/>
                  </a:cubicBezTo>
                  <a:cubicBezTo>
                    <a:pt x="151" y="72"/>
                    <a:pt x="380"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05" name="Google Shape;5805;p4"/>
            <p:cNvSpPr/>
            <p:nvPr/>
          </p:nvSpPr>
          <p:spPr>
            <a:xfrm>
              <a:off x="762021" y="43597"/>
              <a:ext cx="27198" cy="10930"/>
            </a:xfrm>
            <a:custGeom>
              <a:avLst/>
              <a:gdLst/>
              <a:ahLst/>
              <a:cxnLst/>
              <a:rect l="l" t="t" r="r" b="b"/>
              <a:pathLst>
                <a:path w="762" h="363" extrusionOk="0">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06" name="Google Shape;5806;p4"/>
            <p:cNvSpPr/>
            <p:nvPr/>
          </p:nvSpPr>
          <p:spPr>
            <a:xfrm>
              <a:off x="4511592" y="45614"/>
              <a:ext cx="13920" cy="7407"/>
            </a:xfrm>
            <a:custGeom>
              <a:avLst/>
              <a:gdLst/>
              <a:ahLst/>
              <a:cxnLst/>
              <a:rect l="l" t="t" r="r" b="b"/>
              <a:pathLst>
                <a:path w="390" h="246" extrusionOk="0">
                  <a:moveTo>
                    <a:pt x="389" y="114"/>
                  </a:moveTo>
                  <a:cubicBezTo>
                    <a:pt x="384" y="21"/>
                    <a:pt x="50" y="0"/>
                    <a:pt x="0" y="114"/>
                  </a:cubicBezTo>
                  <a:cubicBezTo>
                    <a:pt x="220" y="106"/>
                    <a:pt x="303" y="245"/>
                    <a:pt x="38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07" name="Google Shape;5807;p4"/>
            <p:cNvSpPr/>
            <p:nvPr/>
          </p:nvSpPr>
          <p:spPr>
            <a:xfrm>
              <a:off x="874486" y="40797"/>
              <a:ext cx="25592" cy="11020"/>
            </a:xfrm>
            <a:custGeom>
              <a:avLst/>
              <a:gdLst/>
              <a:ahLst/>
              <a:cxnLst/>
              <a:rect l="l" t="t" r="r" b="b"/>
              <a:pathLst>
                <a:path w="717" h="366" extrusionOk="0">
                  <a:moveTo>
                    <a:pt x="83" y="365"/>
                  </a:moveTo>
                  <a:lnTo>
                    <a:pt x="660" y="365"/>
                  </a:lnTo>
                  <a:cubicBezTo>
                    <a:pt x="716" y="159"/>
                    <a:pt x="614" y="23"/>
                    <a:pt x="275" y="1"/>
                  </a:cubicBezTo>
                  <a:cubicBezTo>
                    <a:pt x="215" y="126"/>
                    <a:pt x="1" y="174"/>
                    <a:pt x="83"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08" name="Google Shape;5808;p4"/>
            <p:cNvSpPr/>
            <p:nvPr/>
          </p:nvSpPr>
          <p:spPr>
            <a:xfrm>
              <a:off x="4619595" y="35739"/>
              <a:ext cx="36621" cy="17946"/>
            </a:xfrm>
            <a:custGeom>
              <a:avLst/>
              <a:gdLst/>
              <a:ahLst/>
              <a:cxnLst/>
              <a:rect l="l" t="t" r="r" b="b"/>
              <a:pathLst>
                <a:path w="1026" h="596" extrusionOk="0">
                  <a:moveTo>
                    <a:pt x="1026" y="170"/>
                  </a:moveTo>
                  <a:cubicBezTo>
                    <a:pt x="411" y="224"/>
                    <a:pt x="429" y="0"/>
                    <a:pt x="61" y="170"/>
                  </a:cubicBezTo>
                  <a:cubicBezTo>
                    <a:pt x="0" y="596"/>
                    <a:pt x="953" y="413"/>
                    <a:pt x="1026" y="1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09" name="Google Shape;5809;p4"/>
            <p:cNvSpPr/>
            <p:nvPr/>
          </p:nvSpPr>
          <p:spPr>
            <a:xfrm>
              <a:off x="1214593" y="43236"/>
              <a:ext cx="7031" cy="6203"/>
            </a:xfrm>
            <a:custGeom>
              <a:avLst/>
              <a:gdLst/>
              <a:ahLst/>
              <a:cxnLst/>
              <a:rect l="l" t="t" r="r" b="b"/>
              <a:pathLst>
                <a:path w="197" h="206" extrusionOk="0">
                  <a:moveTo>
                    <a:pt x="194" y="104"/>
                  </a:moveTo>
                  <a:cubicBezTo>
                    <a:pt x="197" y="54"/>
                    <a:pt x="39" y="1"/>
                    <a:pt x="1" y="104"/>
                  </a:cubicBezTo>
                  <a:cubicBezTo>
                    <a:pt x="1" y="152"/>
                    <a:pt x="159"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10" name="Google Shape;5810;p4"/>
            <p:cNvSpPr/>
            <p:nvPr/>
          </p:nvSpPr>
          <p:spPr>
            <a:xfrm>
              <a:off x="5826301" y="38148"/>
              <a:ext cx="20737" cy="8220"/>
            </a:xfrm>
            <a:custGeom>
              <a:avLst/>
              <a:gdLst/>
              <a:ahLst/>
              <a:cxnLst/>
              <a:rect l="l" t="t" r="r" b="b"/>
              <a:pathLst>
                <a:path w="581" h="273"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11" name="Google Shape;5811;p4"/>
            <p:cNvSpPr/>
            <p:nvPr/>
          </p:nvSpPr>
          <p:spPr>
            <a:xfrm>
              <a:off x="4717177" y="38178"/>
              <a:ext cx="14812" cy="9455"/>
            </a:xfrm>
            <a:custGeom>
              <a:avLst/>
              <a:gdLst/>
              <a:ahLst/>
              <a:cxnLst/>
              <a:rect l="l" t="t" r="r" b="b"/>
              <a:pathLst>
                <a:path w="415" h="314" extrusionOk="0">
                  <a:moveTo>
                    <a:pt x="414" y="272"/>
                  </a:moveTo>
                  <a:lnTo>
                    <a:pt x="414" y="90"/>
                  </a:lnTo>
                  <a:cubicBezTo>
                    <a:pt x="219" y="90"/>
                    <a:pt x="185" y="17"/>
                    <a:pt x="27" y="0"/>
                  </a:cubicBezTo>
                  <a:cubicBezTo>
                    <a:pt x="46" y="141"/>
                    <a:pt x="1" y="314"/>
                    <a:pt x="4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12" name="Google Shape;5812;p4"/>
            <p:cNvSpPr/>
            <p:nvPr/>
          </p:nvSpPr>
          <p:spPr>
            <a:xfrm>
              <a:off x="860066" y="40105"/>
              <a:ext cx="13991" cy="4215"/>
            </a:xfrm>
            <a:custGeom>
              <a:avLst/>
              <a:gdLst/>
              <a:ahLst/>
              <a:cxnLst/>
              <a:rect l="l" t="t" r="r" b="b"/>
              <a:pathLst>
                <a:path w="392" h="140" extrusionOk="0">
                  <a:moveTo>
                    <a:pt x="294" y="25"/>
                  </a:moveTo>
                  <a:cubicBezTo>
                    <a:pt x="240" y="0"/>
                    <a:pt x="0" y="68"/>
                    <a:pt x="98" y="117"/>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13" name="Google Shape;5813;p4"/>
            <p:cNvSpPr/>
            <p:nvPr/>
          </p:nvSpPr>
          <p:spPr>
            <a:xfrm>
              <a:off x="8834195" y="34836"/>
              <a:ext cx="13884" cy="6715"/>
            </a:xfrm>
            <a:custGeom>
              <a:avLst/>
              <a:gdLst/>
              <a:ahLst/>
              <a:cxnLst/>
              <a:rect l="l" t="t" r="r" b="b"/>
              <a:pathLst>
                <a:path w="389" h="223" extrusionOk="0">
                  <a:moveTo>
                    <a:pt x="388" y="110"/>
                  </a:moveTo>
                  <a:cubicBezTo>
                    <a:pt x="346" y="0"/>
                    <a:pt x="173" y="54"/>
                    <a:pt x="0" y="110"/>
                  </a:cubicBezTo>
                  <a:cubicBezTo>
                    <a:pt x="6" y="200"/>
                    <a:pt x="337" y="222"/>
                    <a:pt x="388"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14" name="Google Shape;5814;p4"/>
            <p:cNvSpPr/>
            <p:nvPr/>
          </p:nvSpPr>
          <p:spPr>
            <a:xfrm>
              <a:off x="9050916" y="31885"/>
              <a:ext cx="14063" cy="4306"/>
            </a:xfrm>
            <a:custGeom>
              <a:avLst/>
              <a:gdLst/>
              <a:ahLst/>
              <a:cxnLst/>
              <a:rect l="l" t="t" r="r" b="b"/>
              <a:pathLst>
                <a:path w="394" h="143" extrusionOk="0">
                  <a:moveTo>
                    <a:pt x="292" y="25"/>
                  </a:moveTo>
                  <a:cubicBezTo>
                    <a:pt x="240" y="1"/>
                    <a:pt x="1" y="68"/>
                    <a:pt x="100" y="117"/>
                  </a:cubicBezTo>
                  <a:cubicBezTo>
                    <a:pt x="152" y="143"/>
                    <a:pt x="394"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15" name="Google Shape;5815;p4"/>
            <p:cNvSpPr/>
            <p:nvPr/>
          </p:nvSpPr>
          <p:spPr>
            <a:xfrm>
              <a:off x="8968289" y="31885"/>
              <a:ext cx="14063" cy="4306"/>
            </a:xfrm>
            <a:custGeom>
              <a:avLst/>
              <a:gdLst/>
              <a:ahLst/>
              <a:cxnLst/>
              <a:rect l="l" t="t" r="r" b="b"/>
              <a:pathLst>
                <a:path w="394" h="143" extrusionOk="0">
                  <a:moveTo>
                    <a:pt x="295" y="25"/>
                  </a:moveTo>
                  <a:cubicBezTo>
                    <a:pt x="242" y="1"/>
                    <a:pt x="0" y="68"/>
                    <a:pt x="103" y="117"/>
                  </a:cubicBezTo>
                  <a:cubicBezTo>
                    <a:pt x="155" y="143"/>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16" name="Google Shape;5816;p4"/>
            <p:cNvSpPr/>
            <p:nvPr/>
          </p:nvSpPr>
          <p:spPr>
            <a:xfrm>
              <a:off x="8625790" y="20895"/>
              <a:ext cx="22665" cy="11773"/>
            </a:xfrm>
            <a:custGeom>
              <a:avLst/>
              <a:gdLst/>
              <a:ahLst/>
              <a:cxnLst/>
              <a:rect l="l" t="t" r="r" b="b"/>
              <a:pathLst>
                <a:path w="635" h="391" extrusionOk="0">
                  <a:moveTo>
                    <a:pt x="635" y="390"/>
                  </a:moveTo>
                  <a:lnTo>
                    <a:pt x="635" y="27"/>
                  </a:lnTo>
                  <a:cubicBezTo>
                    <a:pt x="125" y="0"/>
                    <a:pt x="1" y="153"/>
                    <a:pt x="54" y="3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17" name="Google Shape;5817;p4"/>
            <p:cNvSpPr/>
            <p:nvPr/>
          </p:nvSpPr>
          <p:spPr>
            <a:xfrm>
              <a:off x="1768602" y="29175"/>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18" name="Google Shape;5818;p4"/>
            <p:cNvSpPr/>
            <p:nvPr/>
          </p:nvSpPr>
          <p:spPr>
            <a:xfrm>
              <a:off x="1744689" y="16289"/>
              <a:ext cx="22986" cy="13670"/>
            </a:xfrm>
            <a:custGeom>
              <a:avLst/>
              <a:gdLst/>
              <a:ahLst/>
              <a:cxnLst/>
              <a:rect l="l" t="t" r="r" b="b"/>
              <a:pathLst>
                <a:path w="644" h="454" extrusionOk="0">
                  <a:moveTo>
                    <a:pt x="1" y="89"/>
                  </a:moveTo>
                  <a:lnTo>
                    <a:pt x="1" y="453"/>
                  </a:lnTo>
                  <a:lnTo>
                    <a:pt x="578" y="453"/>
                  </a:lnTo>
                  <a:cubicBezTo>
                    <a:pt x="629" y="217"/>
                    <a:pt x="643" y="0"/>
                    <a:pt x="1" y="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19" name="Google Shape;5819;p4"/>
            <p:cNvSpPr/>
            <p:nvPr/>
          </p:nvSpPr>
          <p:spPr>
            <a:xfrm>
              <a:off x="8118324" y="16289"/>
              <a:ext cx="26948" cy="13008"/>
            </a:xfrm>
            <a:custGeom>
              <a:avLst/>
              <a:gdLst/>
              <a:ahLst/>
              <a:cxnLst/>
              <a:rect l="l" t="t" r="r" b="b"/>
              <a:pathLst>
                <a:path w="755" h="432" extrusionOk="0">
                  <a:moveTo>
                    <a:pt x="194" y="0"/>
                  </a:moveTo>
                  <a:cubicBezTo>
                    <a:pt x="212" y="158"/>
                    <a:pt x="154" y="282"/>
                    <a:pt x="1" y="362"/>
                  </a:cubicBezTo>
                  <a:cubicBezTo>
                    <a:pt x="660" y="431"/>
                    <a:pt x="754" y="16"/>
                    <a:pt x="1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20" name="Google Shape;5820;p4"/>
            <p:cNvSpPr/>
            <p:nvPr/>
          </p:nvSpPr>
          <p:spPr>
            <a:xfrm>
              <a:off x="3905901" y="21046"/>
              <a:ext cx="13777" cy="7377"/>
            </a:xfrm>
            <a:custGeom>
              <a:avLst/>
              <a:gdLst/>
              <a:ahLst/>
              <a:cxnLst/>
              <a:rect l="l" t="t" r="r" b="b"/>
              <a:pathLst>
                <a:path w="386" h="245" extrusionOk="0">
                  <a:moveTo>
                    <a:pt x="386" y="113"/>
                  </a:moveTo>
                  <a:cubicBezTo>
                    <a:pt x="383" y="21"/>
                    <a:pt x="49" y="0"/>
                    <a:pt x="1" y="113"/>
                  </a:cubicBezTo>
                  <a:cubicBezTo>
                    <a:pt x="216" y="103"/>
                    <a:pt x="304" y="244"/>
                    <a:pt x="386"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21" name="Google Shape;5821;p4"/>
            <p:cNvSpPr/>
            <p:nvPr/>
          </p:nvSpPr>
          <p:spPr>
            <a:xfrm>
              <a:off x="1541388" y="23665"/>
              <a:ext cx="14099" cy="4306"/>
            </a:xfrm>
            <a:custGeom>
              <a:avLst/>
              <a:gdLst/>
              <a:ahLst/>
              <a:cxnLst/>
              <a:rect l="l" t="t" r="r" b="b"/>
              <a:pathLst>
                <a:path w="395" h="143" extrusionOk="0">
                  <a:moveTo>
                    <a:pt x="295" y="26"/>
                  </a:moveTo>
                  <a:cubicBezTo>
                    <a:pt x="242" y="1"/>
                    <a:pt x="0" y="70"/>
                    <a:pt x="102" y="117"/>
                  </a:cubicBezTo>
                  <a:cubicBezTo>
                    <a:pt x="157" y="143"/>
                    <a:pt x="395" y="72"/>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22" name="Google Shape;5822;p4"/>
            <p:cNvSpPr/>
            <p:nvPr/>
          </p:nvSpPr>
          <p:spPr>
            <a:xfrm>
              <a:off x="560719" y="21317"/>
              <a:ext cx="6960" cy="6263"/>
            </a:xfrm>
            <a:custGeom>
              <a:avLst/>
              <a:gdLst/>
              <a:ahLst/>
              <a:cxnLst/>
              <a:rect l="l" t="t" r="r" b="b"/>
              <a:pathLst>
                <a:path w="195" h="208" extrusionOk="0">
                  <a:moveTo>
                    <a:pt x="195" y="104"/>
                  </a:moveTo>
                  <a:cubicBezTo>
                    <a:pt x="195" y="55"/>
                    <a:pt x="34" y="0"/>
                    <a:pt x="0" y="104"/>
                  </a:cubicBezTo>
                  <a:cubicBezTo>
                    <a:pt x="0" y="154"/>
                    <a:pt x="158"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23" name="Google Shape;5823;p4"/>
            <p:cNvSpPr/>
            <p:nvPr/>
          </p:nvSpPr>
          <p:spPr>
            <a:xfrm>
              <a:off x="271615" y="18125"/>
              <a:ext cx="27662" cy="9966"/>
            </a:xfrm>
            <a:custGeom>
              <a:avLst/>
              <a:gdLst/>
              <a:ahLst/>
              <a:cxnLst/>
              <a:rect l="l" t="t" r="r" b="b"/>
              <a:pathLst>
                <a:path w="775" h="331" extrusionOk="0">
                  <a:moveTo>
                    <a:pt x="775" y="119"/>
                  </a:moveTo>
                  <a:cubicBezTo>
                    <a:pt x="515" y="2"/>
                    <a:pt x="54" y="1"/>
                    <a:pt x="1" y="210"/>
                  </a:cubicBezTo>
                  <a:cubicBezTo>
                    <a:pt x="257" y="328"/>
                    <a:pt x="719" y="331"/>
                    <a:pt x="775" y="1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24" name="Google Shape;5824;p4"/>
            <p:cNvSpPr/>
            <p:nvPr/>
          </p:nvSpPr>
          <p:spPr>
            <a:xfrm>
              <a:off x="4135935" y="7858"/>
              <a:ext cx="37120" cy="16591"/>
            </a:xfrm>
            <a:custGeom>
              <a:avLst/>
              <a:gdLst/>
              <a:ahLst/>
              <a:cxnLst/>
              <a:rect l="l" t="t" r="r" b="b"/>
              <a:pathLst>
                <a:path w="1040" h="551" extrusionOk="0">
                  <a:moveTo>
                    <a:pt x="884" y="551"/>
                  </a:moveTo>
                  <a:cubicBezTo>
                    <a:pt x="1039" y="1"/>
                    <a:pt x="0" y="490"/>
                    <a:pt x="884" y="55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25" name="Google Shape;5825;p4"/>
            <p:cNvSpPr/>
            <p:nvPr/>
          </p:nvSpPr>
          <p:spPr>
            <a:xfrm>
              <a:off x="860887" y="16409"/>
              <a:ext cx="34086" cy="8822"/>
            </a:xfrm>
            <a:custGeom>
              <a:avLst/>
              <a:gdLst/>
              <a:ahLst/>
              <a:cxnLst/>
              <a:rect l="l" t="t" r="r" b="b"/>
              <a:pathLst>
                <a:path w="955" h="293" extrusionOk="0">
                  <a:moveTo>
                    <a:pt x="75" y="176"/>
                  </a:moveTo>
                  <a:cubicBezTo>
                    <a:pt x="322" y="182"/>
                    <a:pt x="344" y="293"/>
                    <a:pt x="656" y="267"/>
                  </a:cubicBezTo>
                  <a:cubicBezTo>
                    <a:pt x="955" y="45"/>
                    <a:pt x="1" y="0"/>
                    <a:pt x="75"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26" name="Google Shape;5826;p4"/>
            <p:cNvSpPr/>
            <p:nvPr/>
          </p:nvSpPr>
          <p:spPr>
            <a:xfrm>
              <a:off x="6958482" y="18246"/>
              <a:ext cx="13956" cy="4246"/>
            </a:xfrm>
            <a:custGeom>
              <a:avLst/>
              <a:gdLst/>
              <a:ahLst/>
              <a:cxnLst/>
              <a:rect l="l" t="t" r="r" b="b"/>
              <a:pathLst>
                <a:path w="391" h="141" extrusionOk="0">
                  <a:moveTo>
                    <a:pt x="293" y="24"/>
                  </a:moveTo>
                  <a:cubicBezTo>
                    <a:pt x="239" y="1"/>
                    <a:pt x="1" y="68"/>
                    <a:pt x="97" y="115"/>
                  </a:cubicBezTo>
                  <a:cubicBezTo>
                    <a:pt x="153" y="140"/>
                    <a:pt x="391"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27" name="Google Shape;5827;p4"/>
            <p:cNvSpPr/>
            <p:nvPr/>
          </p:nvSpPr>
          <p:spPr>
            <a:xfrm>
              <a:off x="5981739" y="10749"/>
              <a:ext cx="25556" cy="10990"/>
            </a:xfrm>
            <a:custGeom>
              <a:avLst/>
              <a:gdLst/>
              <a:ahLst/>
              <a:cxnLst/>
              <a:rect l="l" t="t" r="r" b="b"/>
              <a:pathLst>
                <a:path w="716" h="365" extrusionOk="0">
                  <a:moveTo>
                    <a:pt x="662" y="364"/>
                  </a:moveTo>
                  <a:cubicBezTo>
                    <a:pt x="715" y="158"/>
                    <a:pt x="612" y="22"/>
                    <a:pt x="277" y="0"/>
                  </a:cubicBezTo>
                  <a:cubicBezTo>
                    <a:pt x="214" y="123"/>
                    <a:pt x="0" y="174"/>
                    <a:pt x="84"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28" name="Google Shape;5828;p4"/>
            <p:cNvSpPr/>
            <p:nvPr/>
          </p:nvSpPr>
          <p:spPr>
            <a:xfrm>
              <a:off x="2912347" y="7076"/>
              <a:ext cx="39726" cy="15808"/>
            </a:xfrm>
            <a:custGeom>
              <a:avLst/>
              <a:gdLst/>
              <a:ahLst/>
              <a:cxnLst/>
              <a:rect l="l" t="t" r="r" b="b"/>
              <a:pathLst>
                <a:path w="1113" h="525" extrusionOk="0">
                  <a:moveTo>
                    <a:pt x="648" y="306"/>
                  </a:moveTo>
                  <a:cubicBezTo>
                    <a:pt x="1112" y="1"/>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29" name="Google Shape;5829;p4"/>
            <p:cNvSpPr/>
            <p:nvPr/>
          </p:nvSpPr>
          <p:spPr>
            <a:xfrm>
              <a:off x="2177345" y="8069"/>
              <a:ext cx="14705" cy="9455"/>
            </a:xfrm>
            <a:custGeom>
              <a:avLst/>
              <a:gdLst/>
              <a:ahLst/>
              <a:cxnLst/>
              <a:rect l="l" t="t" r="r" b="b"/>
              <a:pathLst>
                <a:path w="412" h="314" extrusionOk="0">
                  <a:moveTo>
                    <a:pt x="411" y="273"/>
                  </a:moveTo>
                  <a:lnTo>
                    <a:pt x="411" y="92"/>
                  </a:lnTo>
                  <a:cubicBezTo>
                    <a:pt x="218" y="92"/>
                    <a:pt x="182" y="19"/>
                    <a:pt x="26" y="0"/>
                  </a:cubicBezTo>
                  <a:cubicBezTo>
                    <a:pt x="46" y="143"/>
                    <a:pt x="0" y="314"/>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30" name="Google Shape;5830;p4"/>
            <p:cNvSpPr/>
            <p:nvPr/>
          </p:nvSpPr>
          <p:spPr>
            <a:xfrm>
              <a:off x="1909763" y="13519"/>
              <a:ext cx="13920" cy="2710"/>
            </a:xfrm>
            <a:custGeom>
              <a:avLst/>
              <a:gdLst/>
              <a:ahLst/>
              <a:cxnLst/>
              <a:rect l="l" t="t" r="r" b="b"/>
              <a:pathLst>
                <a:path w="390" h="90" extrusionOk="0">
                  <a:moveTo>
                    <a:pt x="390" y="1"/>
                  </a:moveTo>
                  <a:cubicBezTo>
                    <a:pt x="240" y="21"/>
                    <a:pt x="6" y="2"/>
                    <a:pt x="1" y="90"/>
                  </a:cubicBezTo>
                  <a:cubicBezTo>
                    <a:pt x="153" y="70"/>
                    <a:pt x="384" y="88"/>
                    <a:pt x="39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31" name="Google Shape;5831;p4"/>
            <p:cNvSpPr/>
            <p:nvPr/>
          </p:nvSpPr>
          <p:spPr>
            <a:xfrm>
              <a:off x="3998736" y="9996"/>
              <a:ext cx="13991" cy="4276"/>
            </a:xfrm>
            <a:custGeom>
              <a:avLst/>
              <a:gdLst/>
              <a:ahLst/>
              <a:cxnLst/>
              <a:rect l="l" t="t" r="r" b="b"/>
              <a:pathLst>
                <a:path w="392" h="142" extrusionOk="0">
                  <a:moveTo>
                    <a:pt x="291" y="25"/>
                  </a:moveTo>
                  <a:cubicBezTo>
                    <a:pt x="242" y="0"/>
                    <a:pt x="0" y="68"/>
                    <a:pt x="99" y="117"/>
                  </a:cubicBezTo>
                  <a:cubicBezTo>
                    <a:pt x="153" y="141"/>
                    <a:pt x="392" y="74"/>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32" name="Google Shape;5832;p4"/>
            <p:cNvSpPr/>
            <p:nvPr/>
          </p:nvSpPr>
          <p:spPr>
            <a:xfrm>
              <a:off x="804994" y="9996"/>
              <a:ext cx="13991" cy="4276"/>
            </a:xfrm>
            <a:custGeom>
              <a:avLst/>
              <a:gdLst/>
              <a:ahLst/>
              <a:cxnLst/>
              <a:rect l="l" t="t" r="r" b="b"/>
              <a:pathLst>
                <a:path w="392" h="142" extrusionOk="0">
                  <a:moveTo>
                    <a:pt x="291" y="25"/>
                  </a:moveTo>
                  <a:cubicBezTo>
                    <a:pt x="238" y="0"/>
                    <a:pt x="0" y="68"/>
                    <a:pt x="99" y="117"/>
                  </a:cubicBezTo>
                  <a:cubicBezTo>
                    <a:pt x="153" y="141"/>
                    <a:pt x="392" y="74"/>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33" name="Google Shape;5833;p4"/>
            <p:cNvSpPr/>
            <p:nvPr/>
          </p:nvSpPr>
          <p:spPr>
            <a:xfrm>
              <a:off x="6982645" y="5329"/>
              <a:ext cx="13849" cy="5450"/>
            </a:xfrm>
            <a:custGeom>
              <a:avLst/>
              <a:gdLst/>
              <a:ahLst/>
              <a:cxnLst/>
              <a:rect l="l" t="t" r="r" b="b"/>
              <a:pathLst>
                <a:path w="388" h="181" extrusionOk="0">
                  <a:moveTo>
                    <a:pt x="387" y="0"/>
                  </a:moveTo>
                  <a:lnTo>
                    <a:pt x="1" y="0"/>
                  </a:lnTo>
                  <a:lnTo>
                    <a:pt x="1" y="180"/>
                  </a:lnTo>
                  <a:lnTo>
                    <a:pt x="387"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34" name="Google Shape;5834;p4"/>
            <p:cNvSpPr/>
            <p:nvPr/>
          </p:nvSpPr>
          <p:spPr>
            <a:xfrm>
              <a:off x="3155694" y="2559"/>
              <a:ext cx="13813" cy="5510"/>
            </a:xfrm>
            <a:custGeom>
              <a:avLst/>
              <a:gdLst/>
              <a:ahLst/>
              <a:cxnLst/>
              <a:rect l="l" t="t" r="r" b="b"/>
              <a:pathLst>
                <a:path w="387" h="183" extrusionOk="0">
                  <a:moveTo>
                    <a:pt x="386" y="1"/>
                  </a:moveTo>
                  <a:lnTo>
                    <a:pt x="0" y="1"/>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35" name="Google Shape;5835;p4"/>
            <p:cNvSpPr/>
            <p:nvPr/>
          </p:nvSpPr>
          <p:spPr>
            <a:xfrm>
              <a:off x="2086081" y="0"/>
              <a:ext cx="34086" cy="8792"/>
            </a:xfrm>
            <a:custGeom>
              <a:avLst/>
              <a:gdLst/>
              <a:ahLst/>
              <a:cxnLst/>
              <a:rect l="l" t="t" r="r" b="b"/>
              <a:pathLst>
                <a:path w="955" h="292" extrusionOk="0">
                  <a:moveTo>
                    <a:pt x="76" y="177"/>
                  </a:moveTo>
                  <a:cubicBezTo>
                    <a:pt x="321" y="182"/>
                    <a:pt x="341" y="292"/>
                    <a:pt x="654" y="268"/>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36" name="Google Shape;5836;p4"/>
            <p:cNvSpPr/>
            <p:nvPr/>
          </p:nvSpPr>
          <p:spPr>
            <a:xfrm>
              <a:off x="3138455" y="1776"/>
              <a:ext cx="13920" cy="4306"/>
            </a:xfrm>
            <a:custGeom>
              <a:avLst/>
              <a:gdLst/>
              <a:ahLst/>
              <a:cxnLst/>
              <a:rect l="l" t="t" r="r" b="b"/>
              <a:pathLst>
                <a:path w="390" h="143" extrusionOk="0">
                  <a:moveTo>
                    <a:pt x="290" y="27"/>
                  </a:moveTo>
                  <a:cubicBezTo>
                    <a:pt x="236" y="1"/>
                    <a:pt x="0" y="70"/>
                    <a:pt x="98" y="118"/>
                  </a:cubicBezTo>
                  <a:cubicBezTo>
                    <a:pt x="151" y="143"/>
                    <a:pt x="389" y="74"/>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37" name="Google Shape;5837;p4"/>
            <p:cNvSpPr/>
            <p:nvPr/>
          </p:nvSpPr>
          <p:spPr>
            <a:xfrm>
              <a:off x="2226528" y="2559"/>
              <a:ext cx="13742" cy="2800"/>
            </a:xfrm>
            <a:custGeom>
              <a:avLst/>
              <a:gdLst/>
              <a:ahLst/>
              <a:cxnLst/>
              <a:rect l="l" t="t" r="r" b="b"/>
              <a:pathLst>
                <a:path w="385" h="93" extrusionOk="0">
                  <a:moveTo>
                    <a:pt x="384" y="1"/>
                  </a:moveTo>
                  <a:cubicBezTo>
                    <a:pt x="236" y="20"/>
                    <a:pt x="2" y="2"/>
                    <a:pt x="1" y="92"/>
                  </a:cubicBezTo>
                  <a:cubicBezTo>
                    <a:pt x="148" y="73"/>
                    <a:pt x="377" y="88"/>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38" name="Google Shape;5838;p4"/>
            <p:cNvSpPr/>
            <p:nvPr/>
          </p:nvSpPr>
          <p:spPr>
            <a:xfrm>
              <a:off x="2081869" y="669674"/>
              <a:ext cx="50648" cy="16410"/>
            </a:xfrm>
            <a:custGeom>
              <a:avLst/>
              <a:gdLst/>
              <a:ahLst/>
              <a:cxnLst/>
              <a:rect l="l" t="t" r="r" b="b"/>
              <a:pathLst>
                <a:path w="1419" h="545" extrusionOk="0">
                  <a:moveTo>
                    <a:pt x="194" y="545"/>
                  </a:moveTo>
                  <a:cubicBezTo>
                    <a:pt x="1418" y="478"/>
                    <a:pt x="207" y="1"/>
                    <a:pt x="1" y="271"/>
                  </a:cubicBezTo>
                  <a:cubicBezTo>
                    <a:pt x="228" y="289"/>
                    <a:pt x="209" y="416"/>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39" name="Google Shape;5839;p4"/>
            <p:cNvSpPr/>
            <p:nvPr/>
          </p:nvSpPr>
          <p:spPr>
            <a:xfrm>
              <a:off x="8772305" y="379849"/>
              <a:ext cx="34443" cy="11020"/>
            </a:xfrm>
            <a:custGeom>
              <a:avLst/>
              <a:gdLst/>
              <a:ahLst/>
              <a:cxnLst/>
              <a:rect l="l" t="t" r="r" b="b"/>
              <a:pathLst>
                <a:path w="965" h="366" extrusionOk="0">
                  <a:moveTo>
                    <a:pt x="964" y="365"/>
                  </a:moveTo>
                  <a:cubicBezTo>
                    <a:pt x="898" y="124"/>
                    <a:pt x="459" y="58"/>
                    <a:pt x="1" y="1"/>
                  </a:cubicBezTo>
                  <a:cubicBezTo>
                    <a:pt x="79" y="237"/>
                    <a:pt x="601" y="263"/>
                    <a:pt x="964"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40" name="Google Shape;5840;p4"/>
            <p:cNvSpPr/>
            <p:nvPr/>
          </p:nvSpPr>
          <p:spPr>
            <a:xfrm>
              <a:off x="9095424" y="152981"/>
              <a:ext cx="36728" cy="16290"/>
            </a:xfrm>
            <a:custGeom>
              <a:avLst/>
              <a:gdLst/>
              <a:ahLst/>
              <a:cxnLst/>
              <a:rect l="l" t="t" r="r" b="b"/>
              <a:pathLst>
                <a:path w="1029" h="541" extrusionOk="0">
                  <a:moveTo>
                    <a:pt x="204" y="455"/>
                  </a:moveTo>
                  <a:cubicBezTo>
                    <a:pt x="793" y="541"/>
                    <a:pt x="1029" y="8"/>
                    <a:pt x="780" y="0"/>
                  </a:cubicBezTo>
                  <a:cubicBezTo>
                    <a:pt x="610" y="161"/>
                    <a:pt x="0" y="115"/>
                    <a:pt x="20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41" name="Google Shape;5841;p4"/>
            <p:cNvSpPr/>
            <p:nvPr/>
          </p:nvSpPr>
          <p:spPr>
            <a:xfrm>
              <a:off x="835332" y="80570"/>
              <a:ext cx="35193" cy="10087"/>
            </a:xfrm>
            <a:custGeom>
              <a:avLst/>
              <a:gdLst/>
              <a:ahLst/>
              <a:cxnLst/>
              <a:rect l="l" t="t" r="r" b="b"/>
              <a:pathLst>
                <a:path w="986" h="335" extrusionOk="0">
                  <a:moveTo>
                    <a:pt x="406" y="315"/>
                  </a:moveTo>
                  <a:cubicBezTo>
                    <a:pt x="484" y="160"/>
                    <a:pt x="655" y="335"/>
                    <a:pt x="986" y="315"/>
                  </a:cubicBezTo>
                  <a:lnTo>
                    <a:pt x="986" y="41"/>
                  </a:lnTo>
                  <a:cubicBezTo>
                    <a:pt x="612" y="1"/>
                    <a:pt x="0" y="288"/>
                    <a:pt x="406" y="3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42" name="Google Shape;5842;p4"/>
            <p:cNvSpPr/>
            <p:nvPr/>
          </p:nvSpPr>
          <p:spPr>
            <a:xfrm>
              <a:off x="808813" y="16951"/>
              <a:ext cx="37549" cy="11141"/>
            </a:xfrm>
            <a:custGeom>
              <a:avLst/>
              <a:gdLst/>
              <a:ahLst/>
              <a:cxnLst/>
              <a:rect l="l" t="t" r="r" b="b"/>
              <a:pathLst>
                <a:path w="1052" h="370" extrusionOk="0">
                  <a:moveTo>
                    <a:pt x="960" y="249"/>
                  </a:moveTo>
                  <a:cubicBezTo>
                    <a:pt x="573" y="249"/>
                    <a:pt x="713" y="0"/>
                    <a:pt x="187" y="67"/>
                  </a:cubicBezTo>
                  <a:cubicBezTo>
                    <a:pt x="0" y="289"/>
                    <a:pt x="1051" y="370"/>
                    <a:pt x="96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43" name="Google Shape;5843;p4"/>
            <p:cNvSpPr/>
            <p:nvPr/>
          </p:nvSpPr>
          <p:spPr>
            <a:xfrm>
              <a:off x="8669406" y="1705467"/>
              <a:ext cx="13777" cy="6745"/>
            </a:xfrm>
            <a:custGeom>
              <a:avLst/>
              <a:gdLst/>
              <a:ahLst/>
              <a:cxnLst/>
              <a:rect l="l" t="t" r="r" b="b"/>
              <a:pathLst>
                <a:path w="386" h="224" extrusionOk="0">
                  <a:moveTo>
                    <a:pt x="385" y="109"/>
                  </a:moveTo>
                  <a:cubicBezTo>
                    <a:pt x="345" y="1"/>
                    <a:pt x="171" y="54"/>
                    <a:pt x="0" y="109"/>
                  </a:cubicBezTo>
                  <a:cubicBezTo>
                    <a:pt x="3" y="200"/>
                    <a:pt x="338" y="224"/>
                    <a:pt x="385" y="1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44" name="Google Shape;5844;p4"/>
            <p:cNvSpPr/>
            <p:nvPr/>
          </p:nvSpPr>
          <p:spPr>
            <a:xfrm>
              <a:off x="8066999" y="1708027"/>
              <a:ext cx="14063" cy="4246"/>
            </a:xfrm>
            <a:custGeom>
              <a:avLst/>
              <a:gdLst/>
              <a:ahLst/>
              <a:cxnLst/>
              <a:rect l="l" t="t" r="r" b="b"/>
              <a:pathLst>
                <a:path w="394" h="141" extrusionOk="0">
                  <a:moveTo>
                    <a:pt x="100" y="115"/>
                  </a:moveTo>
                  <a:cubicBezTo>
                    <a:pt x="156" y="140"/>
                    <a:pt x="393" y="72"/>
                    <a:pt x="294" y="24"/>
                  </a:cubicBezTo>
                  <a:cubicBezTo>
                    <a:pt x="242"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45" name="Google Shape;5845;p4"/>
            <p:cNvSpPr/>
            <p:nvPr/>
          </p:nvSpPr>
          <p:spPr>
            <a:xfrm>
              <a:off x="3244567" y="1706070"/>
              <a:ext cx="21665" cy="6353"/>
            </a:xfrm>
            <a:custGeom>
              <a:avLst/>
              <a:gdLst/>
              <a:ahLst/>
              <a:cxnLst/>
              <a:rect l="l" t="t" r="r" b="b"/>
              <a:pathLst>
                <a:path w="607" h="211" extrusionOk="0">
                  <a:moveTo>
                    <a:pt x="606" y="0"/>
                  </a:moveTo>
                  <a:lnTo>
                    <a:pt x="29" y="0"/>
                  </a:lnTo>
                  <a:cubicBezTo>
                    <a:pt x="1" y="161"/>
                    <a:pt x="221" y="211"/>
                    <a:pt x="606"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46" name="Google Shape;5846;p4"/>
            <p:cNvSpPr/>
            <p:nvPr/>
          </p:nvSpPr>
          <p:spPr>
            <a:xfrm>
              <a:off x="113821" y="1705919"/>
              <a:ext cx="23843" cy="5962"/>
            </a:xfrm>
            <a:custGeom>
              <a:avLst/>
              <a:gdLst/>
              <a:ahLst/>
              <a:cxnLst/>
              <a:rect l="l" t="t" r="r" b="b"/>
              <a:pathLst>
                <a:path w="668" h="198" extrusionOk="0">
                  <a:moveTo>
                    <a:pt x="579" y="5"/>
                  </a:moveTo>
                  <a:cubicBezTo>
                    <a:pt x="246" y="0"/>
                    <a:pt x="83" y="73"/>
                    <a:pt x="1" y="185"/>
                  </a:cubicBezTo>
                  <a:cubicBezTo>
                    <a:pt x="302" y="176"/>
                    <a:pt x="668" y="197"/>
                    <a:pt x="579"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47" name="Google Shape;5847;p4"/>
            <p:cNvSpPr/>
            <p:nvPr/>
          </p:nvSpPr>
          <p:spPr>
            <a:xfrm>
              <a:off x="2670678" y="1705287"/>
              <a:ext cx="14099" cy="4215"/>
            </a:xfrm>
            <a:custGeom>
              <a:avLst/>
              <a:gdLst/>
              <a:ahLst/>
              <a:cxnLst/>
              <a:rect l="l" t="t" r="r" b="b"/>
              <a:pathLst>
                <a:path w="395" h="140" extrusionOk="0">
                  <a:moveTo>
                    <a:pt x="292" y="26"/>
                  </a:moveTo>
                  <a:cubicBezTo>
                    <a:pt x="242" y="0"/>
                    <a:pt x="0" y="68"/>
                    <a:pt x="102" y="115"/>
                  </a:cubicBezTo>
                  <a:cubicBezTo>
                    <a:pt x="155" y="140"/>
                    <a:pt x="395"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48" name="Google Shape;5848;p4"/>
            <p:cNvSpPr/>
            <p:nvPr/>
          </p:nvSpPr>
          <p:spPr>
            <a:xfrm>
              <a:off x="6889989" y="1702517"/>
              <a:ext cx="14170" cy="4276"/>
            </a:xfrm>
            <a:custGeom>
              <a:avLst/>
              <a:gdLst/>
              <a:ahLst/>
              <a:cxnLst/>
              <a:rect l="l" t="t" r="r" b="b"/>
              <a:pathLst>
                <a:path w="397" h="142" extrusionOk="0">
                  <a:moveTo>
                    <a:pt x="101" y="118"/>
                  </a:moveTo>
                  <a:cubicBezTo>
                    <a:pt x="155" y="142"/>
                    <a:pt x="396" y="74"/>
                    <a:pt x="293" y="27"/>
                  </a:cubicBezTo>
                  <a:cubicBezTo>
                    <a:pt x="240" y="1"/>
                    <a:pt x="1" y="69"/>
                    <a:pt x="101"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49" name="Google Shape;5849;p4"/>
            <p:cNvSpPr/>
            <p:nvPr/>
          </p:nvSpPr>
          <p:spPr>
            <a:xfrm>
              <a:off x="5196732" y="1702517"/>
              <a:ext cx="14099" cy="4246"/>
            </a:xfrm>
            <a:custGeom>
              <a:avLst/>
              <a:gdLst/>
              <a:ahLst/>
              <a:cxnLst/>
              <a:rect l="l" t="t" r="r" b="b"/>
              <a:pathLst>
                <a:path w="395" h="141" extrusionOk="0">
                  <a:moveTo>
                    <a:pt x="294" y="24"/>
                  </a:moveTo>
                  <a:cubicBezTo>
                    <a:pt x="241" y="1"/>
                    <a:pt x="1" y="69"/>
                    <a:pt x="102" y="116"/>
                  </a:cubicBezTo>
                  <a:cubicBezTo>
                    <a:pt x="155" y="141"/>
                    <a:pt x="395" y="74"/>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50" name="Google Shape;5850;p4"/>
            <p:cNvSpPr/>
            <p:nvPr/>
          </p:nvSpPr>
          <p:spPr>
            <a:xfrm>
              <a:off x="1827636" y="1689600"/>
              <a:ext cx="39761" cy="13670"/>
            </a:xfrm>
            <a:custGeom>
              <a:avLst/>
              <a:gdLst/>
              <a:ahLst/>
              <a:cxnLst/>
              <a:rect l="l" t="t" r="r" b="b"/>
              <a:pathLst>
                <a:path w="1114" h="454" extrusionOk="0">
                  <a:moveTo>
                    <a:pt x="577" y="0"/>
                  </a:moveTo>
                  <a:cubicBezTo>
                    <a:pt x="405" y="160"/>
                    <a:pt x="113" y="264"/>
                    <a:pt x="0" y="453"/>
                  </a:cubicBezTo>
                  <a:cubicBezTo>
                    <a:pt x="388" y="447"/>
                    <a:pt x="1114" y="143"/>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51" name="Google Shape;5851;p4"/>
            <p:cNvSpPr/>
            <p:nvPr/>
          </p:nvSpPr>
          <p:spPr>
            <a:xfrm>
              <a:off x="1665738" y="1699807"/>
              <a:ext cx="14134" cy="4215"/>
            </a:xfrm>
            <a:custGeom>
              <a:avLst/>
              <a:gdLst/>
              <a:ahLst/>
              <a:cxnLst/>
              <a:rect l="l" t="t" r="r" b="b"/>
              <a:pathLst>
                <a:path w="396" h="140" extrusionOk="0">
                  <a:moveTo>
                    <a:pt x="101" y="114"/>
                  </a:moveTo>
                  <a:cubicBezTo>
                    <a:pt x="154" y="139"/>
                    <a:pt x="396" y="73"/>
                    <a:pt x="291" y="26"/>
                  </a:cubicBezTo>
                  <a:cubicBezTo>
                    <a:pt x="239" y="1"/>
                    <a:pt x="0" y="69"/>
                    <a:pt x="101"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52" name="Google Shape;5852;p4"/>
            <p:cNvSpPr/>
            <p:nvPr/>
          </p:nvSpPr>
          <p:spPr>
            <a:xfrm>
              <a:off x="1087602" y="1697067"/>
              <a:ext cx="14063" cy="4246"/>
            </a:xfrm>
            <a:custGeom>
              <a:avLst/>
              <a:gdLst/>
              <a:ahLst/>
              <a:cxnLst/>
              <a:rect l="l" t="t" r="r" b="b"/>
              <a:pathLst>
                <a:path w="394" h="141" extrusionOk="0">
                  <a:moveTo>
                    <a:pt x="100" y="117"/>
                  </a:moveTo>
                  <a:cubicBezTo>
                    <a:pt x="151" y="140"/>
                    <a:pt x="393" y="72"/>
                    <a:pt x="290" y="27"/>
                  </a:cubicBezTo>
                  <a:cubicBezTo>
                    <a:pt x="241" y="0"/>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53" name="Google Shape;5853;p4"/>
            <p:cNvSpPr/>
            <p:nvPr/>
          </p:nvSpPr>
          <p:spPr>
            <a:xfrm>
              <a:off x="2732675" y="1694327"/>
              <a:ext cx="13991" cy="4306"/>
            </a:xfrm>
            <a:custGeom>
              <a:avLst/>
              <a:gdLst/>
              <a:ahLst/>
              <a:cxnLst/>
              <a:rect l="l" t="t" r="r" b="b"/>
              <a:pathLst>
                <a:path w="392" h="143" extrusionOk="0">
                  <a:moveTo>
                    <a:pt x="100" y="118"/>
                  </a:moveTo>
                  <a:cubicBezTo>
                    <a:pt x="152" y="142"/>
                    <a:pt x="391" y="73"/>
                    <a:pt x="295" y="26"/>
                  </a:cubicBezTo>
                  <a:cubicBezTo>
                    <a:pt x="237"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54" name="Google Shape;5854;p4"/>
            <p:cNvSpPr/>
            <p:nvPr/>
          </p:nvSpPr>
          <p:spPr>
            <a:xfrm>
              <a:off x="2867019" y="1689600"/>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55" name="Google Shape;5855;p4"/>
            <p:cNvSpPr/>
            <p:nvPr/>
          </p:nvSpPr>
          <p:spPr>
            <a:xfrm>
              <a:off x="6556306" y="1686499"/>
              <a:ext cx="6889" cy="6263"/>
            </a:xfrm>
            <a:custGeom>
              <a:avLst/>
              <a:gdLst/>
              <a:ahLst/>
              <a:cxnLst/>
              <a:rect l="l" t="t" r="r" b="b"/>
              <a:pathLst>
                <a:path w="193" h="208" extrusionOk="0">
                  <a:moveTo>
                    <a:pt x="193" y="103"/>
                  </a:moveTo>
                  <a:cubicBezTo>
                    <a:pt x="193" y="53"/>
                    <a:pt x="36" y="0"/>
                    <a:pt x="1" y="103"/>
                  </a:cubicBezTo>
                  <a:cubicBezTo>
                    <a:pt x="1" y="156"/>
                    <a:pt x="157" y="208"/>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56" name="Google Shape;5856;p4"/>
            <p:cNvSpPr/>
            <p:nvPr/>
          </p:nvSpPr>
          <p:spPr>
            <a:xfrm>
              <a:off x="4222952" y="1686499"/>
              <a:ext cx="6924" cy="6263"/>
            </a:xfrm>
            <a:custGeom>
              <a:avLst/>
              <a:gdLst/>
              <a:ahLst/>
              <a:cxnLst/>
              <a:rect l="l" t="t" r="r" b="b"/>
              <a:pathLst>
                <a:path w="194" h="208" extrusionOk="0">
                  <a:moveTo>
                    <a:pt x="194" y="103"/>
                  </a:moveTo>
                  <a:cubicBezTo>
                    <a:pt x="194" y="53"/>
                    <a:pt x="37" y="0"/>
                    <a:pt x="1" y="103"/>
                  </a:cubicBezTo>
                  <a:cubicBezTo>
                    <a:pt x="1" y="156"/>
                    <a:pt x="155"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57" name="Google Shape;5857;p4"/>
            <p:cNvSpPr/>
            <p:nvPr/>
          </p:nvSpPr>
          <p:spPr>
            <a:xfrm>
              <a:off x="536948" y="1688817"/>
              <a:ext cx="14063" cy="4306"/>
            </a:xfrm>
            <a:custGeom>
              <a:avLst/>
              <a:gdLst/>
              <a:ahLst/>
              <a:cxnLst/>
              <a:rect l="l" t="t" r="r" b="b"/>
              <a:pathLst>
                <a:path w="394" h="143" extrusionOk="0">
                  <a:moveTo>
                    <a:pt x="293" y="26"/>
                  </a:moveTo>
                  <a:cubicBezTo>
                    <a:pt x="237" y="0"/>
                    <a:pt x="1" y="68"/>
                    <a:pt x="100" y="116"/>
                  </a:cubicBezTo>
                  <a:cubicBezTo>
                    <a:pt x="152" y="143"/>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58" name="Google Shape;5858;p4"/>
            <p:cNvSpPr/>
            <p:nvPr/>
          </p:nvSpPr>
          <p:spPr>
            <a:xfrm>
              <a:off x="5475664" y="1681381"/>
              <a:ext cx="20737" cy="8250"/>
            </a:xfrm>
            <a:custGeom>
              <a:avLst/>
              <a:gdLst/>
              <a:ahLst/>
              <a:cxnLst/>
              <a:rect l="l" t="t" r="r" b="b"/>
              <a:pathLst>
                <a:path w="581" h="274" extrusionOk="0">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59" name="Google Shape;5859;p4"/>
            <p:cNvSpPr/>
            <p:nvPr/>
          </p:nvSpPr>
          <p:spPr>
            <a:xfrm>
              <a:off x="4844918" y="1680989"/>
              <a:ext cx="33551" cy="15778"/>
            </a:xfrm>
            <a:custGeom>
              <a:avLst/>
              <a:gdLst/>
              <a:ahLst/>
              <a:cxnLst/>
              <a:rect l="l" t="t" r="r" b="b"/>
              <a:pathLst>
                <a:path w="940" h="524" extrusionOk="0">
                  <a:moveTo>
                    <a:pt x="895" y="196"/>
                  </a:moveTo>
                  <a:cubicBezTo>
                    <a:pt x="939" y="139"/>
                    <a:pt x="604" y="1"/>
                    <a:pt x="510" y="15"/>
                  </a:cubicBezTo>
                  <a:cubicBezTo>
                    <a:pt x="1" y="87"/>
                    <a:pt x="633" y="524"/>
                    <a:pt x="895"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60" name="Google Shape;5860;p4"/>
            <p:cNvSpPr/>
            <p:nvPr/>
          </p:nvSpPr>
          <p:spPr>
            <a:xfrm>
              <a:off x="416667" y="1672589"/>
              <a:ext cx="40333" cy="14724"/>
            </a:xfrm>
            <a:custGeom>
              <a:avLst/>
              <a:gdLst/>
              <a:ahLst/>
              <a:cxnLst/>
              <a:rect l="l" t="t" r="r" b="b"/>
              <a:pathLst>
                <a:path w="1130" h="489" extrusionOk="0">
                  <a:moveTo>
                    <a:pt x="770" y="384"/>
                  </a:moveTo>
                  <a:cubicBezTo>
                    <a:pt x="1129" y="80"/>
                    <a:pt x="79" y="0"/>
                    <a:pt x="0" y="201"/>
                  </a:cubicBezTo>
                  <a:cubicBezTo>
                    <a:pt x="302" y="242"/>
                    <a:pt x="165" y="488"/>
                    <a:pt x="770"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61" name="Google Shape;5861;p4"/>
            <p:cNvSpPr/>
            <p:nvPr/>
          </p:nvSpPr>
          <p:spPr>
            <a:xfrm>
              <a:off x="822733" y="1662292"/>
              <a:ext cx="50398" cy="17404"/>
            </a:xfrm>
            <a:custGeom>
              <a:avLst/>
              <a:gdLst/>
              <a:ahLst/>
              <a:cxnLst/>
              <a:rect l="l" t="t" r="r" b="b"/>
              <a:pathLst>
                <a:path w="1412" h="578" extrusionOk="0">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62" name="Google Shape;5862;p4"/>
            <p:cNvSpPr/>
            <p:nvPr/>
          </p:nvSpPr>
          <p:spPr>
            <a:xfrm>
              <a:off x="1189645" y="1659582"/>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63" name="Google Shape;5863;p4"/>
            <p:cNvSpPr/>
            <p:nvPr/>
          </p:nvSpPr>
          <p:spPr>
            <a:xfrm>
              <a:off x="6690364" y="1666989"/>
              <a:ext cx="14099" cy="4246"/>
            </a:xfrm>
            <a:custGeom>
              <a:avLst/>
              <a:gdLst/>
              <a:ahLst/>
              <a:cxnLst/>
              <a:rect l="l" t="t" r="r" b="b"/>
              <a:pathLst>
                <a:path w="395" h="141" extrusionOk="0">
                  <a:moveTo>
                    <a:pt x="101" y="117"/>
                  </a:moveTo>
                  <a:cubicBezTo>
                    <a:pt x="156" y="141"/>
                    <a:pt x="395" y="73"/>
                    <a:pt x="293" y="27"/>
                  </a:cubicBezTo>
                  <a:cubicBezTo>
                    <a:pt x="244"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64" name="Google Shape;5864;p4"/>
            <p:cNvSpPr/>
            <p:nvPr/>
          </p:nvSpPr>
          <p:spPr>
            <a:xfrm>
              <a:off x="6611343" y="1662232"/>
              <a:ext cx="13813" cy="5540"/>
            </a:xfrm>
            <a:custGeom>
              <a:avLst/>
              <a:gdLst/>
              <a:ahLst/>
              <a:cxnLst/>
              <a:rect l="l" t="t" r="r" b="b"/>
              <a:pathLst>
                <a:path w="387" h="184" extrusionOk="0">
                  <a:moveTo>
                    <a:pt x="0" y="184"/>
                  </a:moveTo>
                  <a:lnTo>
                    <a:pt x="387" y="184"/>
                  </a:lnTo>
                  <a:lnTo>
                    <a:pt x="387"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65" name="Google Shape;5865;p4"/>
            <p:cNvSpPr/>
            <p:nvPr/>
          </p:nvSpPr>
          <p:spPr>
            <a:xfrm>
              <a:off x="5234673" y="1661690"/>
              <a:ext cx="13777" cy="6805"/>
            </a:xfrm>
            <a:custGeom>
              <a:avLst/>
              <a:gdLst/>
              <a:ahLst/>
              <a:cxnLst/>
              <a:rect l="l" t="t" r="r" b="b"/>
              <a:pathLst>
                <a:path w="386" h="226" extrusionOk="0">
                  <a:moveTo>
                    <a:pt x="385" y="110"/>
                  </a:moveTo>
                  <a:cubicBezTo>
                    <a:pt x="346" y="1"/>
                    <a:pt x="174" y="54"/>
                    <a:pt x="0" y="110"/>
                  </a:cubicBezTo>
                  <a:cubicBezTo>
                    <a:pt x="5" y="203"/>
                    <a:pt x="341" y="225"/>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66" name="Google Shape;5866;p4"/>
            <p:cNvSpPr/>
            <p:nvPr/>
          </p:nvSpPr>
          <p:spPr>
            <a:xfrm>
              <a:off x="8006537" y="1651332"/>
              <a:ext cx="44687" cy="16440"/>
            </a:xfrm>
            <a:custGeom>
              <a:avLst/>
              <a:gdLst/>
              <a:ahLst/>
              <a:cxnLst/>
              <a:rect l="l" t="t" r="r" b="b"/>
              <a:pathLst>
                <a:path w="1252" h="546" extrusionOk="0">
                  <a:moveTo>
                    <a:pt x="638" y="0"/>
                  </a:moveTo>
                  <a:cubicBezTo>
                    <a:pt x="616" y="171"/>
                    <a:pt x="0" y="64"/>
                    <a:pt x="59" y="273"/>
                  </a:cubicBezTo>
                  <a:cubicBezTo>
                    <a:pt x="397" y="546"/>
                    <a:pt x="1252" y="144"/>
                    <a:pt x="6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67" name="Google Shape;5867;p4"/>
            <p:cNvSpPr/>
            <p:nvPr/>
          </p:nvSpPr>
          <p:spPr>
            <a:xfrm>
              <a:off x="6683547" y="1658799"/>
              <a:ext cx="14027" cy="4246"/>
            </a:xfrm>
            <a:custGeom>
              <a:avLst/>
              <a:gdLst/>
              <a:ahLst/>
              <a:cxnLst/>
              <a:rect l="l" t="t" r="r" b="b"/>
              <a:pathLst>
                <a:path w="393" h="141" extrusionOk="0">
                  <a:moveTo>
                    <a:pt x="292" y="26"/>
                  </a:moveTo>
                  <a:cubicBezTo>
                    <a:pt x="242" y="0"/>
                    <a:pt x="1" y="69"/>
                    <a:pt x="103" y="116"/>
                  </a:cubicBezTo>
                  <a:cubicBezTo>
                    <a:pt x="152" y="141"/>
                    <a:pt x="392"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68" name="Google Shape;5868;p4"/>
            <p:cNvSpPr/>
            <p:nvPr/>
          </p:nvSpPr>
          <p:spPr>
            <a:xfrm>
              <a:off x="9075543" y="1654072"/>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69" name="Google Shape;5869;p4"/>
            <p:cNvSpPr/>
            <p:nvPr/>
          </p:nvSpPr>
          <p:spPr>
            <a:xfrm>
              <a:off x="5841969" y="1644197"/>
              <a:ext cx="22165" cy="16199"/>
            </a:xfrm>
            <a:custGeom>
              <a:avLst/>
              <a:gdLst/>
              <a:ahLst/>
              <a:cxnLst/>
              <a:rect l="l" t="t" r="r" b="b"/>
              <a:pathLst>
                <a:path w="621" h="538" extrusionOk="0">
                  <a:moveTo>
                    <a:pt x="343" y="511"/>
                  </a:moveTo>
                  <a:cubicBezTo>
                    <a:pt x="403" y="387"/>
                    <a:pt x="620" y="336"/>
                    <a:pt x="538" y="147"/>
                  </a:cubicBezTo>
                  <a:cubicBezTo>
                    <a:pt x="0" y="1"/>
                    <a:pt x="4" y="537"/>
                    <a:pt x="343" y="5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70" name="Google Shape;5870;p4"/>
            <p:cNvSpPr/>
            <p:nvPr/>
          </p:nvSpPr>
          <p:spPr>
            <a:xfrm>
              <a:off x="5410169" y="1653289"/>
              <a:ext cx="14099" cy="4306"/>
            </a:xfrm>
            <a:custGeom>
              <a:avLst/>
              <a:gdLst/>
              <a:ahLst/>
              <a:cxnLst/>
              <a:rect l="l" t="t" r="r" b="b"/>
              <a:pathLst>
                <a:path w="395" h="143" extrusionOk="0">
                  <a:moveTo>
                    <a:pt x="291" y="26"/>
                  </a:moveTo>
                  <a:cubicBezTo>
                    <a:pt x="238" y="0"/>
                    <a:pt x="0" y="71"/>
                    <a:pt x="98" y="118"/>
                  </a:cubicBezTo>
                  <a:cubicBezTo>
                    <a:pt x="150" y="143"/>
                    <a:pt x="394"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71" name="Google Shape;5871;p4"/>
            <p:cNvSpPr/>
            <p:nvPr/>
          </p:nvSpPr>
          <p:spPr>
            <a:xfrm>
              <a:off x="2537012" y="1644197"/>
              <a:ext cx="47757" cy="17404"/>
            </a:xfrm>
            <a:custGeom>
              <a:avLst/>
              <a:gdLst/>
              <a:ahLst/>
              <a:cxnLst/>
              <a:rect l="l" t="t" r="r" b="b"/>
              <a:pathLst>
                <a:path w="1338" h="578" extrusionOk="0">
                  <a:moveTo>
                    <a:pt x="182" y="328"/>
                  </a:moveTo>
                  <a:cubicBezTo>
                    <a:pt x="478" y="578"/>
                    <a:pt x="1314" y="323"/>
                    <a:pt x="1337" y="146"/>
                  </a:cubicBezTo>
                  <a:cubicBezTo>
                    <a:pt x="940" y="203"/>
                    <a:pt x="0" y="1"/>
                    <a:pt x="182" y="3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72" name="Google Shape;5872;p4"/>
            <p:cNvSpPr/>
            <p:nvPr/>
          </p:nvSpPr>
          <p:spPr>
            <a:xfrm>
              <a:off x="1440273" y="1639108"/>
              <a:ext cx="26591" cy="12255"/>
            </a:xfrm>
            <a:custGeom>
              <a:avLst/>
              <a:gdLst/>
              <a:ahLst/>
              <a:cxnLst/>
              <a:rect l="l" t="t" r="r" b="b"/>
              <a:pathLst>
                <a:path w="745" h="407" extrusionOk="0">
                  <a:moveTo>
                    <a:pt x="439" y="406"/>
                  </a:moveTo>
                  <a:cubicBezTo>
                    <a:pt x="745" y="270"/>
                    <a:pt x="655" y="0"/>
                    <a:pt x="54" y="42"/>
                  </a:cubicBezTo>
                  <a:cubicBezTo>
                    <a:pt x="1" y="251"/>
                    <a:pt x="100" y="385"/>
                    <a:pt x="439"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73" name="Google Shape;5873;p4"/>
            <p:cNvSpPr/>
            <p:nvPr/>
          </p:nvSpPr>
          <p:spPr>
            <a:xfrm>
              <a:off x="8886091" y="1645160"/>
              <a:ext cx="14170" cy="4215"/>
            </a:xfrm>
            <a:custGeom>
              <a:avLst/>
              <a:gdLst/>
              <a:ahLst/>
              <a:cxnLst/>
              <a:rect l="l" t="t" r="r" b="b"/>
              <a:pathLst>
                <a:path w="397" h="140" extrusionOk="0">
                  <a:moveTo>
                    <a:pt x="100" y="114"/>
                  </a:moveTo>
                  <a:cubicBezTo>
                    <a:pt x="155" y="140"/>
                    <a:pt x="396" y="72"/>
                    <a:pt x="293" y="24"/>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74" name="Google Shape;5874;p4"/>
            <p:cNvSpPr/>
            <p:nvPr/>
          </p:nvSpPr>
          <p:spPr>
            <a:xfrm>
              <a:off x="8941270" y="1642390"/>
              <a:ext cx="13956" cy="4246"/>
            </a:xfrm>
            <a:custGeom>
              <a:avLst/>
              <a:gdLst/>
              <a:ahLst/>
              <a:cxnLst/>
              <a:rect l="l" t="t" r="r" b="b"/>
              <a:pathLst>
                <a:path w="391" h="141" extrusionOk="0">
                  <a:moveTo>
                    <a:pt x="292" y="24"/>
                  </a:moveTo>
                  <a:cubicBezTo>
                    <a:pt x="236" y="1"/>
                    <a:pt x="0" y="69"/>
                    <a:pt x="98" y="116"/>
                  </a:cubicBezTo>
                  <a:cubicBezTo>
                    <a:pt x="151" y="140"/>
                    <a:pt x="390"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75" name="Google Shape;5875;p4"/>
            <p:cNvSpPr/>
            <p:nvPr/>
          </p:nvSpPr>
          <p:spPr>
            <a:xfrm>
              <a:off x="6907335" y="1632816"/>
              <a:ext cx="26591" cy="15236"/>
            </a:xfrm>
            <a:custGeom>
              <a:avLst/>
              <a:gdLst/>
              <a:ahLst/>
              <a:cxnLst/>
              <a:rect l="l" t="t" r="r" b="b"/>
              <a:pathLst>
                <a:path w="745" h="506" extrusionOk="0">
                  <a:moveTo>
                    <a:pt x="0" y="434"/>
                  </a:moveTo>
                  <a:cubicBezTo>
                    <a:pt x="744" y="505"/>
                    <a:pt x="744" y="0"/>
                    <a:pt x="0"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76" name="Google Shape;5876;p4"/>
            <p:cNvSpPr/>
            <p:nvPr/>
          </p:nvSpPr>
          <p:spPr>
            <a:xfrm>
              <a:off x="2619139" y="1639680"/>
              <a:ext cx="13777" cy="7467"/>
            </a:xfrm>
            <a:custGeom>
              <a:avLst/>
              <a:gdLst/>
              <a:ahLst/>
              <a:cxnLst/>
              <a:rect l="l" t="t" r="r" b="b"/>
              <a:pathLst>
                <a:path w="386" h="248" extrusionOk="0">
                  <a:moveTo>
                    <a:pt x="386" y="114"/>
                  </a:moveTo>
                  <a:cubicBezTo>
                    <a:pt x="385" y="23"/>
                    <a:pt x="50" y="1"/>
                    <a:pt x="1" y="114"/>
                  </a:cubicBezTo>
                  <a:cubicBezTo>
                    <a:pt x="217" y="105"/>
                    <a:pt x="300" y="247"/>
                    <a:pt x="386"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77" name="Google Shape;5877;p4"/>
            <p:cNvSpPr/>
            <p:nvPr/>
          </p:nvSpPr>
          <p:spPr>
            <a:xfrm>
              <a:off x="865599" y="1623994"/>
              <a:ext cx="41653" cy="18759"/>
            </a:xfrm>
            <a:custGeom>
              <a:avLst/>
              <a:gdLst/>
              <a:ahLst/>
              <a:cxnLst/>
              <a:rect l="l" t="t" r="r" b="b"/>
              <a:pathLst>
                <a:path w="1167" h="623" extrusionOk="0">
                  <a:moveTo>
                    <a:pt x="725" y="546"/>
                  </a:moveTo>
                  <a:cubicBezTo>
                    <a:pt x="1166" y="340"/>
                    <a:pt x="596" y="146"/>
                    <a:pt x="340" y="1"/>
                  </a:cubicBezTo>
                  <a:cubicBezTo>
                    <a:pt x="45" y="138"/>
                    <a:pt x="1" y="622"/>
                    <a:pt x="725"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78" name="Google Shape;5878;p4"/>
            <p:cNvSpPr/>
            <p:nvPr/>
          </p:nvSpPr>
          <p:spPr>
            <a:xfrm>
              <a:off x="6132858" y="1631431"/>
              <a:ext cx="14170" cy="4306"/>
            </a:xfrm>
            <a:custGeom>
              <a:avLst/>
              <a:gdLst/>
              <a:ahLst/>
              <a:cxnLst/>
              <a:rect l="l" t="t" r="r" b="b"/>
              <a:pathLst>
                <a:path w="397" h="143" extrusionOk="0">
                  <a:moveTo>
                    <a:pt x="296" y="27"/>
                  </a:moveTo>
                  <a:cubicBezTo>
                    <a:pt x="241" y="1"/>
                    <a:pt x="1" y="71"/>
                    <a:pt x="102" y="117"/>
                  </a:cubicBezTo>
                  <a:cubicBezTo>
                    <a:pt x="155" y="143"/>
                    <a:pt x="396" y="72"/>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79" name="Google Shape;5879;p4"/>
            <p:cNvSpPr/>
            <p:nvPr/>
          </p:nvSpPr>
          <p:spPr>
            <a:xfrm>
              <a:off x="6052908" y="1629473"/>
              <a:ext cx="21665" cy="6383"/>
            </a:xfrm>
            <a:custGeom>
              <a:avLst/>
              <a:gdLst/>
              <a:ahLst/>
              <a:cxnLst/>
              <a:rect l="l" t="t" r="r" b="b"/>
              <a:pathLst>
                <a:path w="607" h="212" extrusionOk="0">
                  <a:moveTo>
                    <a:pt x="606" y="182"/>
                  </a:moveTo>
                  <a:lnTo>
                    <a:pt x="606" y="0"/>
                  </a:lnTo>
                  <a:lnTo>
                    <a:pt x="27" y="0"/>
                  </a:lnTo>
                  <a:cubicBezTo>
                    <a:pt x="1" y="163"/>
                    <a:pt x="217" y="212"/>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80" name="Google Shape;5880;p4"/>
            <p:cNvSpPr/>
            <p:nvPr/>
          </p:nvSpPr>
          <p:spPr>
            <a:xfrm>
              <a:off x="1387485" y="1619718"/>
              <a:ext cx="20238" cy="13580"/>
            </a:xfrm>
            <a:custGeom>
              <a:avLst/>
              <a:gdLst/>
              <a:ahLst/>
              <a:cxnLst/>
              <a:rect l="l" t="t" r="r" b="b"/>
              <a:pathLst>
                <a:path w="567" h="451" extrusionOk="0">
                  <a:moveTo>
                    <a:pt x="376" y="416"/>
                  </a:moveTo>
                  <a:cubicBezTo>
                    <a:pt x="386" y="359"/>
                    <a:pt x="403" y="306"/>
                    <a:pt x="566" y="324"/>
                  </a:cubicBezTo>
                  <a:lnTo>
                    <a:pt x="566" y="143"/>
                  </a:lnTo>
                  <a:cubicBezTo>
                    <a:pt x="95" y="1"/>
                    <a:pt x="1" y="451"/>
                    <a:pt x="376" y="4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81" name="Google Shape;5881;p4"/>
            <p:cNvSpPr/>
            <p:nvPr/>
          </p:nvSpPr>
          <p:spPr>
            <a:xfrm>
              <a:off x="5244988" y="1626011"/>
              <a:ext cx="14063" cy="4276"/>
            </a:xfrm>
            <a:custGeom>
              <a:avLst/>
              <a:gdLst/>
              <a:ahLst/>
              <a:cxnLst/>
              <a:rect l="l" t="t" r="r" b="b"/>
              <a:pathLst>
                <a:path w="394" h="142" extrusionOk="0">
                  <a:moveTo>
                    <a:pt x="295" y="25"/>
                  </a:moveTo>
                  <a:cubicBezTo>
                    <a:pt x="240" y="0"/>
                    <a:pt x="1" y="70"/>
                    <a:pt x="96" y="115"/>
                  </a:cubicBezTo>
                  <a:cubicBezTo>
                    <a:pt x="154" y="141"/>
                    <a:pt x="394"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82" name="Google Shape;5882;p4"/>
            <p:cNvSpPr/>
            <p:nvPr/>
          </p:nvSpPr>
          <p:spPr>
            <a:xfrm>
              <a:off x="84304" y="1621224"/>
              <a:ext cx="22629" cy="8280"/>
            </a:xfrm>
            <a:custGeom>
              <a:avLst/>
              <a:gdLst/>
              <a:ahLst/>
              <a:cxnLst/>
              <a:rect l="l" t="t" r="r" b="b"/>
              <a:pathLst>
                <a:path w="634" h="275" extrusionOk="0">
                  <a:moveTo>
                    <a:pt x="633" y="274"/>
                  </a:moveTo>
                  <a:lnTo>
                    <a:pt x="633" y="0"/>
                  </a:lnTo>
                  <a:lnTo>
                    <a:pt x="247" y="0"/>
                  </a:lnTo>
                  <a:cubicBezTo>
                    <a:pt x="236" y="118"/>
                    <a:pt x="0" y="127"/>
                    <a:pt x="55"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83" name="Google Shape;5883;p4"/>
            <p:cNvSpPr/>
            <p:nvPr/>
          </p:nvSpPr>
          <p:spPr>
            <a:xfrm>
              <a:off x="8428486" y="1620893"/>
              <a:ext cx="6924" cy="6233"/>
            </a:xfrm>
            <a:custGeom>
              <a:avLst/>
              <a:gdLst/>
              <a:ahLst/>
              <a:cxnLst/>
              <a:rect l="l" t="t" r="r" b="b"/>
              <a:pathLst>
                <a:path w="194" h="207" extrusionOk="0">
                  <a:moveTo>
                    <a:pt x="192" y="104"/>
                  </a:moveTo>
                  <a:cubicBezTo>
                    <a:pt x="194" y="53"/>
                    <a:pt x="37" y="1"/>
                    <a:pt x="0" y="104"/>
                  </a:cubicBezTo>
                  <a:cubicBezTo>
                    <a:pt x="0" y="153"/>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84" name="Google Shape;5884;p4"/>
            <p:cNvSpPr/>
            <p:nvPr/>
          </p:nvSpPr>
          <p:spPr>
            <a:xfrm>
              <a:off x="5282892" y="1615864"/>
              <a:ext cx="22629" cy="13640"/>
            </a:xfrm>
            <a:custGeom>
              <a:avLst/>
              <a:gdLst/>
              <a:ahLst/>
              <a:cxnLst/>
              <a:rect l="l" t="t" r="r" b="b"/>
              <a:pathLst>
                <a:path w="634" h="453" extrusionOk="0">
                  <a:moveTo>
                    <a:pt x="580" y="362"/>
                  </a:moveTo>
                  <a:cubicBezTo>
                    <a:pt x="633" y="155"/>
                    <a:pt x="534" y="21"/>
                    <a:pt x="195" y="1"/>
                  </a:cubicBezTo>
                  <a:cubicBezTo>
                    <a:pt x="239" y="160"/>
                    <a:pt x="0" y="452"/>
                    <a:pt x="58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85" name="Google Shape;5885;p4"/>
            <p:cNvSpPr/>
            <p:nvPr/>
          </p:nvSpPr>
          <p:spPr>
            <a:xfrm>
              <a:off x="3965685" y="1604875"/>
              <a:ext cx="57358" cy="21920"/>
            </a:xfrm>
            <a:custGeom>
              <a:avLst/>
              <a:gdLst/>
              <a:ahLst/>
              <a:cxnLst/>
              <a:rect l="l" t="t" r="r" b="b"/>
              <a:pathLst>
                <a:path w="1607" h="728" extrusionOk="0">
                  <a:moveTo>
                    <a:pt x="1037" y="727"/>
                  </a:moveTo>
                  <a:cubicBezTo>
                    <a:pt x="1606" y="370"/>
                    <a:pt x="632" y="112"/>
                    <a:pt x="72" y="0"/>
                  </a:cubicBezTo>
                  <a:cubicBezTo>
                    <a:pt x="1" y="428"/>
                    <a:pt x="418" y="624"/>
                    <a:pt x="1037" y="7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86" name="Google Shape;5886;p4"/>
            <p:cNvSpPr/>
            <p:nvPr/>
          </p:nvSpPr>
          <p:spPr>
            <a:xfrm>
              <a:off x="8452542" y="1617761"/>
              <a:ext cx="14027" cy="4276"/>
            </a:xfrm>
            <a:custGeom>
              <a:avLst/>
              <a:gdLst/>
              <a:ahLst/>
              <a:cxnLst/>
              <a:rect l="l" t="t" r="r" b="b"/>
              <a:pathLst>
                <a:path w="393" h="142" extrusionOk="0">
                  <a:moveTo>
                    <a:pt x="99" y="115"/>
                  </a:moveTo>
                  <a:cubicBezTo>
                    <a:pt x="153" y="141"/>
                    <a:pt x="393" y="71"/>
                    <a:pt x="292" y="25"/>
                  </a:cubicBezTo>
                  <a:cubicBezTo>
                    <a:pt x="238" y="0"/>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87" name="Google Shape;5887;p4"/>
            <p:cNvSpPr/>
            <p:nvPr/>
          </p:nvSpPr>
          <p:spPr>
            <a:xfrm>
              <a:off x="578244" y="1617761"/>
              <a:ext cx="14099" cy="4276"/>
            </a:xfrm>
            <a:custGeom>
              <a:avLst/>
              <a:gdLst/>
              <a:ahLst/>
              <a:cxnLst/>
              <a:rect l="l" t="t" r="r" b="b"/>
              <a:pathLst>
                <a:path w="395" h="142" extrusionOk="0">
                  <a:moveTo>
                    <a:pt x="101" y="115"/>
                  </a:moveTo>
                  <a:cubicBezTo>
                    <a:pt x="154" y="141"/>
                    <a:pt x="394" y="71"/>
                    <a:pt x="294" y="25"/>
                  </a:cubicBezTo>
                  <a:cubicBezTo>
                    <a:pt x="240" y="0"/>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88" name="Google Shape;5888;p4"/>
            <p:cNvSpPr/>
            <p:nvPr/>
          </p:nvSpPr>
          <p:spPr>
            <a:xfrm>
              <a:off x="5196732" y="1614991"/>
              <a:ext cx="14099" cy="4336"/>
            </a:xfrm>
            <a:custGeom>
              <a:avLst/>
              <a:gdLst/>
              <a:ahLst/>
              <a:cxnLst/>
              <a:rect l="l" t="t" r="r" b="b"/>
              <a:pathLst>
                <a:path w="395" h="144" extrusionOk="0">
                  <a:moveTo>
                    <a:pt x="294" y="27"/>
                  </a:moveTo>
                  <a:cubicBezTo>
                    <a:pt x="241" y="1"/>
                    <a:pt x="1" y="71"/>
                    <a:pt x="102" y="117"/>
                  </a:cubicBezTo>
                  <a:cubicBezTo>
                    <a:pt x="155" y="143"/>
                    <a:pt x="395" y="75"/>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89" name="Google Shape;5889;p4"/>
            <p:cNvSpPr/>
            <p:nvPr/>
          </p:nvSpPr>
          <p:spPr>
            <a:xfrm>
              <a:off x="1655495" y="1606350"/>
              <a:ext cx="34872" cy="15326"/>
            </a:xfrm>
            <a:custGeom>
              <a:avLst/>
              <a:gdLst/>
              <a:ahLst/>
              <a:cxnLst/>
              <a:rect l="l" t="t" r="r" b="b"/>
              <a:pathLst>
                <a:path w="977" h="509" extrusionOk="0">
                  <a:moveTo>
                    <a:pt x="773" y="404"/>
                  </a:moveTo>
                  <a:cubicBezTo>
                    <a:pt x="977" y="174"/>
                    <a:pt x="122" y="1"/>
                    <a:pt x="0" y="221"/>
                  </a:cubicBezTo>
                  <a:cubicBezTo>
                    <a:pt x="307" y="262"/>
                    <a:pt x="166" y="508"/>
                    <a:pt x="773"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90" name="Google Shape;5890;p4"/>
            <p:cNvSpPr/>
            <p:nvPr/>
          </p:nvSpPr>
          <p:spPr>
            <a:xfrm>
              <a:off x="323796" y="1612643"/>
              <a:ext cx="23985" cy="5902"/>
            </a:xfrm>
            <a:custGeom>
              <a:avLst/>
              <a:gdLst/>
              <a:ahLst/>
              <a:cxnLst/>
              <a:rect l="l" t="t" r="r" b="b"/>
              <a:pathLst>
                <a:path w="672" h="196" extrusionOk="0">
                  <a:moveTo>
                    <a:pt x="479" y="195"/>
                  </a:moveTo>
                  <a:cubicBezTo>
                    <a:pt x="479" y="104"/>
                    <a:pt x="634" y="88"/>
                    <a:pt x="672" y="12"/>
                  </a:cubicBezTo>
                  <a:cubicBezTo>
                    <a:pt x="368" y="23"/>
                    <a:pt x="1" y="1"/>
                    <a:pt x="92"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91" name="Google Shape;5891;p4"/>
            <p:cNvSpPr/>
            <p:nvPr/>
          </p:nvSpPr>
          <p:spPr>
            <a:xfrm>
              <a:off x="2564138" y="1613034"/>
              <a:ext cx="13777" cy="2770"/>
            </a:xfrm>
            <a:custGeom>
              <a:avLst/>
              <a:gdLst/>
              <a:ahLst/>
              <a:cxnLst/>
              <a:rect l="l" t="t" r="r" b="b"/>
              <a:pathLst>
                <a:path w="386" h="92" extrusionOk="0">
                  <a:moveTo>
                    <a:pt x="0" y="92"/>
                  </a:moveTo>
                  <a:cubicBezTo>
                    <a:pt x="149" y="71"/>
                    <a:pt x="379" y="89"/>
                    <a:pt x="385" y="1"/>
                  </a:cubicBezTo>
                  <a:cubicBezTo>
                    <a:pt x="238" y="23"/>
                    <a:pt x="5" y="5"/>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92" name="Google Shape;5892;p4"/>
            <p:cNvSpPr/>
            <p:nvPr/>
          </p:nvSpPr>
          <p:spPr>
            <a:xfrm>
              <a:off x="1934177" y="1612342"/>
              <a:ext cx="14170" cy="4215"/>
            </a:xfrm>
            <a:custGeom>
              <a:avLst/>
              <a:gdLst/>
              <a:ahLst/>
              <a:cxnLst/>
              <a:rect l="l" t="t" r="r" b="b"/>
              <a:pathLst>
                <a:path w="397" h="140" extrusionOk="0">
                  <a:moveTo>
                    <a:pt x="294" y="24"/>
                  </a:moveTo>
                  <a:cubicBezTo>
                    <a:pt x="240" y="0"/>
                    <a:pt x="1" y="68"/>
                    <a:pt x="103" y="115"/>
                  </a:cubicBezTo>
                  <a:cubicBezTo>
                    <a:pt x="155"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93" name="Google Shape;5893;p4"/>
            <p:cNvSpPr/>
            <p:nvPr/>
          </p:nvSpPr>
          <p:spPr>
            <a:xfrm>
              <a:off x="7013875" y="1601352"/>
              <a:ext cx="14063" cy="4246"/>
            </a:xfrm>
            <a:custGeom>
              <a:avLst/>
              <a:gdLst/>
              <a:ahLst/>
              <a:cxnLst/>
              <a:rect l="l" t="t" r="r" b="b"/>
              <a:pathLst>
                <a:path w="394" h="141" extrusionOk="0">
                  <a:moveTo>
                    <a:pt x="102" y="117"/>
                  </a:moveTo>
                  <a:cubicBezTo>
                    <a:pt x="157" y="141"/>
                    <a:pt x="393" y="73"/>
                    <a:pt x="296" y="27"/>
                  </a:cubicBezTo>
                  <a:cubicBezTo>
                    <a:pt x="242" y="1"/>
                    <a:pt x="1" y="69"/>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94" name="Google Shape;5894;p4"/>
            <p:cNvSpPr/>
            <p:nvPr/>
          </p:nvSpPr>
          <p:spPr>
            <a:xfrm>
              <a:off x="5503218" y="1593885"/>
              <a:ext cx="33622" cy="17343"/>
            </a:xfrm>
            <a:custGeom>
              <a:avLst/>
              <a:gdLst/>
              <a:ahLst/>
              <a:cxnLst/>
              <a:rect l="l" t="t" r="r" b="b"/>
              <a:pathLst>
                <a:path w="942" h="576" extrusionOk="0">
                  <a:moveTo>
                    <a:pt x="0" y="92"/>
                  </a:moveTo>
                  <a:lnTo>
                    <a:pt x="0" y="275"/>
                  </a:lnTo>
                  <a:cubicBezTo>
                    <a:pt x="355" y="575"/>
                    <a:pt x="941" y="1"/>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95" name="Google Shape;5895;p4"/>
            <p:cNvSpPr/>
            <p:nvPr/>
          </p:nvSpPr>
          <p:spPr>
            <a:xfrm>
              <a:off x="4453450" y="1601352"/>
              <a:ext cx="14063" cy="4246"/>
            </a:xfrm>
            <a:custGeom>
              <a:avLst/>
              <a:gdLst/>
              <a:ahLst/>
              <a:cxnLst/>
              <a:rect l="l" t="t" r="r" b="b"/>
              <a:pathLst>
                <a:path w="394" h="141" extrusionOk="0">
                  <a:moveTo>
                    <a:pt x="294" y="27"/>
                  </a:moveTo>
                  <a:cubicBezTo>
                    <a:pt x="239" y="1"/>
                    <a:pt x="0" y="71"/>
                    <a:pt x="98" y="117"/>
                  </a:cubicBezTo>
                  <a:cubicBezTo>
                    <a:pt x="154" y="141"/>
                    <a:pt x="393" y="73"/>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96" name="Google Shape;5896;p4"/>
            <p:cNvSpPr/>
            <p:nvPr/>
          </p:nvSpPr>
          <p:spPr>
            <a:xfrm>
              <a:off x="2494396" y="1596655"/>
              <a:ext cx="21594" cy="9485"/>
            </a:xfrm>
            <a:custGeom>
              <a:avLst/>
              <a:gdLst/>
              <a:ahLst/>
              <a:cxnLst/>
              <a:rect l="l" t="t" r="r" b="b"/>
              <a:pathLst>
                <a:path w="605" h="315" extrusionOk="0">
                  <a:moveTo>
                    <a:pt x="411" y="273"/>
                  </a:moveTo>
                  <a:cubicBezTo>
                    <a:pt x="405" y="146"/>
                    <a:pt x="503" y="73"/>
                    <a:pt x="604" y="0"/>
                  </a:cubicBezTo>
                  <a:lnTo>
                    <a:pt x="26" y="0"/>
                  </a:lnTo>
                  <a:cubicBezTo>
                    <a:pt x="42"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97" name="Google Shape;5897;p4"/>
            <p:cNvSpPr/>
            <p:nvPr/>
          </p:nvSpPr>
          <p:spPr>
            <a:xfrm>
              <a:off x="5244988" y="1598612"/>
              <a:ext cx="14063" cy="4306"/>
            </a:xfrm>
            <a:custGeom>
              <a:avLst/>
              <a:gdLst/>
              <a:ahLst/>
              <a:cxnLst/>
              <a:rect l="l" t="t" r="r" b="b"/>
              <a:pathLst>
                <a:path w="394" h="143" extrusionOk="0">
                  <a:moveTo>
                    <a:pt x="295" y="25"/>
                  </a:moveTo>
                  <a:cubicBezTo>
                    <a:pt x="240" y="1"/>
                    <a:pt x="1" y="68"/>
                    <a:pt x="96" y="117"/>
                  </a:cubicBezTo>
                  <a:cubicBezTo>
                    <a:pt x="154" y="143"/>
                    <a:pt x="394" y="74"/>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98" name="Google Shape;5898;p4"/>
            <p:cNvSpPr/>
            <p:nvPr/>
          </p:nvSpPr>
          <p:spPr>
            <a:xfrm>
              <a:off x="3073496" y="1595902"/>
              <a:ext cx="13777" cy="7497"/>
            </a:xfrm>
            <a:custGeom>
              <a:avLst/>
              <a:gdLst/>
              <a:ahLst/>
              <a:cxnLst/>
              <a:rect l="l" t="t" r="r" b="b"/>
              <a:pathLst>
                <a:path w="386" h="249" extrusionOk="0">
                  <a:moveTo>
                    <a:pt x="385" y="115"/>
                  </a:moveTo>
                  <a:cubicBezTo>
                    <a:pt x="384" y="24"/>
                    <a:pt x="46" y="0"/>
                    <a:pt x="0" y="115"/>
                  </a:cubicBezTo>
                  <a:cubicBezTo>
                    <a:pt x="216" y="106"/>
                    <a:pt x="302" y="249"/>
                    <a:pt x="385"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899" name="Google Shape;5899;p4"/>
            <p:cNvSpPr/>
            <p:nvPr/>
          </p:nvSpPr>
          <p:spPr>
            <a:xfrm>
              <a:off x="2990905" y="1596655"/>
              <a:ext cx="13706" cy="5540"/>
            </a:xfrm>
            <a:custGeom>
              <a:avLst/>
              <a:gdLst/>
              <a:ahLst/>
              <a:cxnLst/>
              <a:rect l="l" t="t" r="r" b="b"/>
              <a:pathLst>
                <a:path w="384" h="184" extrusionOk="0">
                  <a:moveTo>
                    <a:pt x="0" y="183"/>
                  </a:moveTo>
                  <a:lnTo>
                    <a:pt x="384" y="183"/>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00" name="Google Shape;5900;p4"/>
            <p:cNvSpPr/>
            <p:nvPr/>
          </p:nvSpPr>
          <p:spPr>
            <a:xfrm>
              <a:off x="2521593" y="1593945"/>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01" name="Google Shape;5901;p4"/>
            <p:cNvSpPr/>
            <p:nvPr/>
          </p:nvSpPr>
          <p:spPr>
            <a:xfrm>
              <a:off x="1903339" y="1593554"/>
              <a:ext cx="6924" cy="6233"/>
            </a:xfrm>
            <a:custGeom>
              <a:avLst/>
              <a:gdLst/>
              <a:ahLst/>
              <a:cxnLst/>
              <a:rect l="l" t="t" r="r" b="b"/>
              <a:pathLst>
                <a:path w="194" h="207" extrusionOk="0">
                  <a:moveTo>
                    <a:pt x="194" y="103"/>
                  </a:moveTo>
                  <a:cubicBezTo>
                    <a:pt x="194" y="52"/>
                    <a:pt x="37" y="0"/>
                    <a:pt x="2"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02" name="Google Shape;5902;p4"/>
            <p:cNvSpPr/>
            <p:nvPr/>
          </p:nvSpPr>
          <p:spPr>
            <a:xfrm>
              <a:off x="8813922" y="159117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03" name="Google Shape;5903;p4"/>
            <p:cNvSpPr/>
            <p:nvPr/>
          </p:nvSpPr>
          <p:spPr>
            <a:xfrm>
              <a:off x="5609794" y="1587653"/>
              <a:ext cx="14063" cy="4306"/>
            </a:xfrm>
            <a:custGeom>
              <a:avLst/>
              <a:gdLst/>
              <a:ahLst/>
              <a:cxnLst/>
              <a:rect l="l" t="t" r="r" b="b"/>
              <a:pathLst>
                <a:path w="394" h="143" extrusionOk="0">
                  <a:moveTo>
                    <a:pt x="294" y="26"/>
                  </a:moveTo>
                  <a:cubicBezTo>
                    <a:pt x="240" y="0"/>
                    <a:pt x="1" y="71"/>
                    <a:pt x="101" y="117"/>
                  </a:cubicBezTo>
                  <a:cubicBezTo>
                    <a:pt x="153" y="143"/>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04" name="Google Shape;5904;p4"/>
            <p:cNvSpPr/>
            <p:nvPr/>
          </p:nvSpPr>
          <p:spPr>
            <a:xfrm>
              <a:off x="2509065" y="1582986"/>
              <a:ext cx="20630" cy="8220"/>
            </a:xfrm>
            <a:custGeom>
              <a:avLst/>
              <a:gdLst/>
              <a:ahLst/>
              <a:cxnLst/>
              <a:rect l="l" t="t" r="r" b="b"/>
              <a:pathLst>
                <a:path w="578" h="273" extrusionOk="0">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05" name="Google Shape;5905;p4"/>
            <p:cNvSpPr/>
            <p:nvPr/>
          </p:nvSpPr>
          <p:spPr>
            <a:xfrm>
              <a:off x="1807007" y="1576242"/>
              <a:ext cx="28911" cy="16952"/>
            </a:xfrm>
            <a:custGeom>
              <a:avLst/>
              <a:gdLst/>
              <a:ahLst/>
              <a:cxnLst/>
              <a:rect l="l" t="t" r="r" b="b"/>
              <a:pathLst>
                <a:path w="810" h="563" extrusionOk="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06" name="Google Shape;5906;p4"/>
            <p:cNvSpPr/>
            <p:nvPr/>
          </p:nvSpPr>
          <p:spPr>
            <a:xfrm>
              <a:off x="8810531" y="1584943"/>
              <a:ext cx="13849" cy="4306"/>
            </a:xfrm>
            <a:custGeom>
              <a:avLst/>
              <a:gdLst/>
              <a:ahLst/>
              <a:cxnLst/>
              <a:rect l="l" t="t" r="r" b="b"/>
              <a:pathLst>
                <a:path w="388" h="143" extrusionOk="0">
                  <a:moveTo>
                    <a:pt x="289" y="25"/>
                  </a:moveTo>
                  <a:cubicBezTo>
                    <a:pt x="239" y="0"/>
                    <a:pt x="0" y="69"/>
                    <a:pt x="96" y="116"/>
                  </a:cubicBezTo>
                  <a:cubicBezTo>
                    <a:pt x="152" y="143"/>
                    <a:pt x="388" y="72"/>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07" name="Google Shape;5907;p4"/>
            <p:cNvSpPr/>
            <p:nvPr/>
          </p:nvSpPr>
          <p:spPr>
            <a:xfrm>
              <a:off x="8597058" y="1584943"/>
              <a:ext cx="13991" cy="4276"/>
            </a:xfrm>
            <a:custGeom>
              <a:avLst/>
              <a:gdLst/>
              <a:ahLst/>
              <a:cxnLst/>
              <a:rect l="l" t="t" r="r" b="b"/>
              <a:pathLst>
                <a:path w="392" h="142" extrusionOk="0">
                  <a:moveTo>
                    <a:pt x="98" y="116"/>
                  </a:moveTo>
                  <a:cubicBezTo>
                    <a:pt x="153" y="141"/>
                    <a:pt x="392" y="72"/>
                    <a:pt x="291" y="25"/>
                  </a:cubicBezTo>
                  <a:cubicBezTo>
                    <a:pt x="239"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08" name="Google Shape;5908;p4"/>
            <p:cNvSpPr/>
            <p:nvPr/>
          </p:nvSpPr>
          <p:spPr>
            <a:xfrm>
              <a:off x="5372336" y="1582655"/>
              <a:ext cx="7031" cy="6203"/>
            </a:xfrm>
            <a:custGeom>
              <a:avLst/>
              <a:gdLst/>
              <a:ahLst/>
              <a:cxnLst/>
              <a:rect l="l" t="t" r="r" b="b"/>
              <a:pathLst>
                <a:path w="197" h="206" extrusionOk="0">
                  <a:moveTo>
                    <a:pt x="3" y="101"/>
                  </a:moveTo>
                  <a:cubicBezTo>
                    <a:pt x="0" y="152"/>
                    <a:pt x="157" y="206"/>
                    <a:pt x="195" y="101"/>
                  </a:cubicBezTo>
                  <a:cubicBezTo>
                    <a:pt x="196" y="53"/>
                    <a:pt x="38" y="1"/>
                    <a:pt x="3"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09" name="Google Shape;5909;p4"/>
            <p:cNvSpPr/>
            <p:nvPr/>
          </p:nvSpPr>
          <p:spPr>
            <a:xfrm>
              <a:off x="3204628" y="1573261"/>
              <a:ext cx="20309" cy="13580"/>
            </a:xfrm>
            <a:custGeom>
              <a:avLst/>
              <a:gdLst/>
              <a:ahLst/>
              <a:cxnLst/>
              <a:rect l="l" t="t" r="r" b="b"/>
              <a:pathLst>
                <a:path w="569" h="451" extrusionOk="0">
                  <a:moveTo>
                    <a:pt x="376" y="413"/>
                  </a:moveTo>
                  <a:cubicBezTo>
                    <a:pt x="387" y="358"/>
                    <a:pt x="402" y="307"/>
                    <a:pt x="569" y="323"/>
                  </a:cubicBezTo>
                  <a:lnTo>
                    <a:pt x="569" y="143"/>
                  </a:lnTo>
                  <a:cubicBezTo>
                    <a:pt x="95" y="1"/>
                    <a:pt x="1" y="451"/>
                    <a:pt x="376"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10" name="Google Shape;5910;p4"/>
            <p:cNvSpPr/>
            <p:nvPr/>
          </p:nvSpPr>
          <p:spPr>
            <a:xfrm>
              <a:off x="8056827" y="1580216"/>
              <a:ext cx="13742" cy="2740"/>
            </a:xfrm>
            <a:custGeom>
              <a:avLst/>
              <a:gdLst/>
              <a:ahLst/>
              <a:cxnLst/>
              <a:rect l="l" t="t" r="r" b="b"/>
              <a:pathLst>
                <a:path w="385" h="91" extrusionOk="0">
                  <a:moveTo>
                    <a:pt x="385" y="1"/>
                  </a:moveTo>
                  <a:cubicBezTo>
                    <a:pt x="236" y="20"/>
                    <a:pt x="6" y="5"/>
                    <a:pt x="1" y="91"/>
                  </a:cubicBezTo>
                  <a:cubicBezTo>
                    <a:pt x="151" y="72"/>
                    <a:pt x="382"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11" name="Google Shape;5911;p4"/>
            <p:cNvSpPr/>
            <p:nvPr/>
          </p:nvSpPr>
          <p:spPr>
            <a:xfrm>
              <a:off x="5489441" y="1574405"/>
              <a:ext cx="6960" cy="6233"/>
            </a:xfrm>
            <a:custGeom>
              <a:avLst/>
              <a:gdLst/>
              <a:ahLst/>
              <a:cxnLst/>
              <a:rect l="l" t="t" r="r" b="b"/>
              <a:pathLst>
                <a:path w="195" h="207" extrusionOk="0">
                  <a:moveTo>
                    <a:pt x="194" y="102"/>
                  </a:moveTo>
                  <a:cubicBezTo>
                    <a:pt x="194" y="54"/>
                    <a:pt x="37" y="0"/>
                    <a:pt x="1" y="102"/>
                  </a:cubicBezTo>
                  <a:cubicBezTo>
                    <a:pt x="1" y="154"/>
                    <a:pt x="156" y="207"/>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12" name="Google Shape;5912;p4"/>
            <p:cNvSpPr/>
            <p:nvPr/>
          </p:nvSpPr>
          <p:spPr>
            <a:xfrm>
              <a:off x="1452729" y="1572057"/>
              <a:ext cx="23914" cy="10268"/>
            </a:xfrm>
            <a:custGeom>
              <a:avLst/>
              <a:gdLst/>
              <a:ahLst/>
              <a:cxnLst/>
              <a:rect l="l" t="t" r="r" b="b"/>
              <a:pathLst>
                <a:path w="670" h="341" extrusionOk="0">
                  <a:moveTo>
                    <a:pt x="670" y="92"/>
                  </a:moveTo>
                  <a:cubicBezTo>
                    <a:pt x="404" y="94"/>
                    <a:pt x="247" y="48"/>
                    <a:pt x="90" y="0"/>
                  </a:cubicBezTo>
                  <a:cubicBezTo>
                    <a:pt x="0" y="282"/>
                    <a:pt x="610" y="341"/>
                    <a:pt x="67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13" name="Google Shape;5913;p4"/>
            <p:cNvSpPr/>
            <p:nvPr/>
          </p:nvSpPr>
          <p:spPr>
            <a:xfrm>
              <a:off x="4205677" y="1574014"/>
              <a:ext cx="13956" cy="4276"/>
            </a:xfrm>
            <a:custGeom>
              <a:avLst/>
              <a:gdLst/>
              <a:ahLst/>
              <a:cxnLst/>
              <a:rect l="l" t="t" r="r" b="b"/>
              <a:pathLst>
                <a:path w="391" h="142" extrusionOk="0">
                  <a:moveTo>
                    <a:pt x="291" y="27"/>
                  </a:moveTo>
                  <a:cubicBezTo>
                    <a:pt x="237" y="0"/>
                    <a:pt x="0" y="70"/>
                    <a:pt x="98" y="118"/>
                  </a:cubicBezTo>
                  <a:cubicBezTo>
                    <a:pt x="152" y="141"/>
                    <a:pt x="391" y="74"/>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14" name="Google Shape;5914;p4"/>
            <p:cNvSpPr/>
            <p:nvPr/>
          </p:nvSpPr>
          <p:spPr>
            <a:xfrm>
              <a:off x="1522614" y="1556370"/>
              <a:ext cx="50434" cy="18548"/>
            </a:xfrm>
            <a:custGeom>
              <a:avLst/>
              <a:gdLst/>
              <a:ahLst/>
              <a:cxnLst/>
              <a:rect l="l" t="t" r="r" b="b"/>
              <a:pathLst>
                <a:path w="1413" h="616" extrusionOk="0">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15" name="Google Shape;5915;p4"/>
            <p:cNvSpPr/>
            <p:nvPr/>
          </p:nvSpPr>
          <p:spPr>
            <a:xfrm>
              <a:off x="2020337" y="1563476"/>
              <a:ext cx="6889" cy="6233"/>
            </a:xfrm>
            <a:custGeom>
              <a:avLst/>
              <a:gdLst/>
              <a:ahLst/>
              <a:cxnLst/>
              <a:rect l="l" t="t" r="r" b="b"/>
              <a:pathLst>
                <a:path w="193" h="207" extrusionOk="0">
                  <a:moveTo>
                    <a:pt x="192" y="104"/>
                  </a:moveTo>
                  <a:cubicBezTo>
                    <a:pt x="192" y="53"/>
                    <a:pt x="39" y="1"/>
                    <a:pt x="2" y="104"/>
                  </a:cubicBezTo>
                  <a:cubicBezTo>
                    <a:pt x="0" y="155"/>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16" name="Google Shape;5916;p4"/>
            <p:cNvSpPr/>
            <p:nvPr/>
          </p:nvSpPr>
          <p:spPr>
            <a:xfrm>
              <a:off x="4863121" y="1563837"/>
              <a:ext cx="13777" cy="2770"/>
            </a:xfrm>
            <a:custGeom>
              <a:avLst/>
              <a:gdLst/>
              <a:ahLst/>
              <a:cxnLst/>
              <a:rect l="l" t="t" r="r" b="b"/>
              <a:pathLst>
                <a:path w="386" h="92" extrusionOk="0">
                  <a:moveTo>
                    <a:pt x="385" y="0"/>
                  </a:moveTo>
                  <a:cubicBezTo>
                    <a:pt x="235" y="21"/>
                    <a:pt x="5" y="3"/>
                    <a:pt x="0" y="92"/>
                  </a:cubicBezTo>
                  <a:cubicBezTo>
                    <a:pt x="149" y="71"/>
                    <a:pt x="379" y="9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17" name="Google Shape;5917;p4"/>
            <p:cNvSpPr/>
            <p:nvPr/>
          </p:nvSpPr>
          <p:spPr>
            <a:xfrm>
              <a:off x="2116740" y="1560736"/>
              <a:ext cx="6924" cy="6263"/>
            </a:xfrm>
            <a:custGeom>
              <a:avLst/>
              <a:gdLst/>
              <a:ahLst/>
              <a:cxnLst/>
              <a:rect l="l" t="t" r="r" b="b"/>
              <a:pathLst>
                <a:path w="194" h="208" extrusionOk="0">
                  <a:moveTo>
                    <a:pt x="193" y="103"/>
                  </a:moveTo>
                  <a:cubicBezTo>
                    <a:pt x="193" y="54"/>
                    <a:pt x="37" y="0"/>
                    <a:pt x="1" y="103"/>
                  </a:cubicBezTo>
                  <a:cubicBezTo>
                    <a:pt x="0" y="154"/>
                    <a:pt x="154" y="208"/>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18" name="Google Shape;5918;p4"/>
            <p:cNvSpPr/>
            <p:nvPr/>
          </p:nvSpPr>
          <p:spPr>
            <a:xfrm>
              <a:off x="1707105" y="1563084"/>
              <a:ext cx="13956" cy="4306"/>
            </a:xfrm>
            <a:custGeom>
              <a:avLst/>
              <a:gdLst/>
              <a:ahLst/>
              <a:cxnLst/>
              <a:rect l="l" t="t" r="r" b="b"/>
              <a:pathLst>
                <a:path w="391" h="143" extrusionOk="0">
                  <a:moveTo>
                    <a:pt x="101" y="117"/>
                  </a:moveTo>
                  <a:cubicBezTo>
                    <a:pt x="151" y="143"/>
                    <a:pt x="391" y="72"/>
                    <a:pt x="293" y="25"/>
                  </a:cubicBezTo>
                  <a:cubicBezTo>
                    <a:pt x="239"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19" name="Google Shape;5919;p4"/>
            <p:cNvSpPr/>
            <p:nvPr/>
          </p:nvSpPr>
          <p:spPr>
            <a:xfrm>
              <a:off x="5027339" y="1555617"/>
              <a:ext cx="21630" cy="6474"/>
            </a:xfrm>
            <a:custGeom>
              <a:avLst/>
              <a:gdLst/>
              <a:ahLst/>
              <a:cxnLst/>
              <a:rect l="l" t="t" r="r" b="b"/>
              <a:pathLst>
                <a:path w="606" h="215" extrusionOk="0">
                  <a:moveTo>
                    <a:pt x="606" y="183"/>
                  </a:moveTo>
                  <a:lnTo>
                    <a:pt x="606" y="1"/>
                  </a:lnTo>
                  <a:lnTo>
                    <a:pt x="26" y="1"/>
                  </a:lnTo>
                  <a:cubicBezTo>
                    <a:pt x="0" y="165"/>
                    <a:pt x="218" y="215"/>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20" name="Google Shape;5920;p4"/>
            <p:cNvSpPr/>
            <p:nvPr/>
          </p:nvSpPr>
          <p:spPr>
            <a:xfrm>
              <a:off x="3975179" y="1558357"/>
              <a:ext cx="13706" cy="2800"/>
            </a:xfrm>
            <a:custGeom>
              <a:avLst/>
              <a:gdLst/>
              <a:ahLst/>
              <a:cxnLst/>
              <a:rect l="l" t="t" r="r" b="b"/>
              <a:pathLst>
                <a:path w="384" h="93" extrusionOk="0">
                  <a:moveTo>
                    <a:pt x="1" y="92"/>
                  </a:moveTo>
                  <a:cubicBezTo>
                    <a:pt x="151" y="71"/>
                    <a:pt x="379" y="90"/>
                    <a:pt x="383" y="1"/>
                  </a:cubicBezTo>
                  <a:cubicBezTo>
                    <a:pt x="236" y="20"/>
                    <a:pt x="7" y="5"/>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21" name="Google Shape;5921;p4"/>
            <p:cNvSpPr/>
            <p:nvPr/>
          </p:nvSpPr>
          <p:spPr>
            <a:xfrm>
              <a:off x="2216428" y="1557635"/>
              <a:ext cx="14027" cy="4276"/>
            </a:xfrm>
            <a:custGeom>
              <a:avLst/>
              <a:gdLst/>
              <a:ahLst/>
              <a:cxnLst/>
              <a:rect l="l" t="t" r="r" b="b"/>
              <a:pathLst>
                <a:path w="393" h="142" extrusionOk="0">
                  <a:moveTo>
                    <a:pt x="100" y="116"/>
                  </a:moveTo>
                  <a:cubicBezTo>
                    <a:pt x="153" y="141"/>
                    <a:pt x="392" y="72"/>
                    <a:pt x="292" y="25"/>
                  </a:cubicBezTo>
                  <a:cubicBezTo>
                    <a:pt x="238"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22" name="Google Shape;5922;p4"/>
            <p:cNvSpPr/>
            <p:nvPr/>
          </p:nvSpPr>
          <p:spPr>
            <a:xfrm>
              <a:off x="8531814" y="1555617"/>
              <a:ext cx="13777" cy="2770"/>
            </a:xfrm>
            <a:custGeom>
              <a:avLst/>
              <a:gdLst/>
              <a:ahLst/>
              <a:cxnLst/>
              <a:rect l="l" t="t" r="r" b="b"/>
              <a:pathLst>
                <a:path w="386" h="92" extrusionOk="0">
                  <a:moveTo>
                    <a:pt x="386" y="1"/>
                  </a:moveTo>
                  <a:cubicBezTo>
                    <a:pt x="236" y="21"/>
                    <a:pt x="5" y="4"/>
                    <a:pt x="1" y="92"/>
                  </a:cubicBezTo>
                  <a:cubicBezTo>
                    <a:pt x="150" y="72"/>
                    <a:pt x="379" y="91"/>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23" name="Google Shape;5923;p4"/>
            <p:cNvSpPr/>
            <p:nvPr/>
          </p:nvSpPr>
          <p:spPr>
            <a:xfrm>
              <a:off x="5537625" y="1547097"/>
              <a:ext cx="6996" cy="6203"/>
            </a:xfrm>
            <a:custGeom>
              <a:avLst/>
              <a:gdLst/>
              <a:ahLst/>
              <a:cxnLst/>
              <a:rect l="l" t="t" r="r" b="b"/>
              <a:pathLst>
                <a:path w="196" h="206" extrusionOk="0">
                  <a:moveTo>
                    <a:pt x="193" y="102"/>
                  </a:moveTo>
                  <a:cubicBezTo>
                    <a:pt x="195" y="54"/>
                    <a:pt x="39"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24" name="Google Shape;5924;p4"/>
            <p:cNvSpPr/>
            <p:nvPr/>
          </p:nvSpPr>
          <p:spPr>
            <a:xfrm>
              <a:off x="2075409" y="1547488"/>
              <a:ext cx="13849" cy="2710"/>
            </a:xfrm>
            <a:custGeom>
              <a:avLst/>
              <a:gdLst/>
              <a:ahLst/>
              <a:cxnLst/>
              <a:rect l="l" t="t" r="r" b="b"/>
              <a:pathLst>
                <a:path w="388" h="90" extrusionOk="0">
                  <a:moveTo>
                    <a:pt x="388" y="0"/>
                  </a:moveTo>
                  <a:cubicBezTo>
                    <a:pt x="235" y="20"/>
                    <a:pt x="5" y="2"/>
                    <a:pt x="0" y="89"/>
                  </a:cubicBezTo>
                  <a:cubicBezTo>
                    <a:pt x="149" y="69"/>
                    <a:pt x="383" y="88"/>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25" name="Google Shape;5925;p4"/>
            <p:cNvSpPr/>
            <p:nvPr/>
          </p:nvSpPr>
          <p:spPr>
            <a:xfrm>
              <a:off x="1497166" y="1544327"/>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26" name="Google Shape;5926;p4"/>
            <p:cNvSpPr/>
            <p:nvPr/>
          </p:nvSpPr>
          <p:spPr>
            <a:xfrm>
              <a:off x="4357046" y="1543935"/>
              <a:ext cx="14063" cy="4276"/>
            </a:xfrm>
            <a:custGeom>
              <a:avLst/>
              <a:gdLst/>
              <a:ahLst/>
              <a:cxnLst/>
              <a:rect l="l" t="t" r="r" b="b"/>
              <a:pathLst>
                <a:path w="394" h="142" extrusionOk="0">
                  <a:moveTo>
                    <a:pt x="294" y="24"/>
                  </a:moveTo>
                  <a:cubicBezTo>
                    <a:pt x="241" y="1"/>
                    <a:pt x="0" y="69"/>
                    <a:pt x="101" y="116"/>
                  </a:cubicBezTo>
                  <a:cubicBezTo>
                    <a:pt x="153" y="142"/>
                    <a:pt x="393" y="74"/>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27" name="Google Shape;5927;p4"/>
            <p:cNvSpPr/>
            <p:nvPr/>
          </p:nvSpPr>
          <p:spPr>
            <a:xfrm>
              <a:off x="2488971" y="1535234"/>
              <a:ext cx="20131" cy="16259"/>
            </a:xfrm>
            <a:custGeom>
              <a:avLst/>
              <a:gdLst/>
              <a:ahLst/>
              <a:cxnLst/>
              <a:rect l="l" t="t" r="r" b="b"/>
              <a:pathLst>
                <a:path w="564" h="540" extrusionOk="0">
                  <a:moveTo>
                    <a:pt x="563" y="134"/>
                  </a:moveTo>
                  <a:cubicBezTo>
                    <a:pt x="1" y="0"/>
                    <a:pt x="1" y="539"/>
                    <a:pt x="563"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28" name="Google Shape;5928;p4"/>
            <p:cNvSpPr/>
            <p:nvPr/>
          </p:nvSpPr>
          <p:spPr>
            <a:xfrm>
              <a:off x="6600921" y="1541225"/>
              <a:ext cx="13991" cy="4336"/>
            </a:xfrm>
            <a:custGeom>
              <a:avLst/>
              <a:gdLst/>
              <a:ahLst/>
              <a:cxnLst/>
              <a:rect l="l" t="t" r="r" b="b"/>
              <a:pathLst>
                <a:path w="392" h="144" extrusionOk="0">
                  <a:moveTo>
                    <a:pt x="292" y="27"/>
                  </a:moveTo>
                  <a:cubicBezTo>
                    <a:pt x="239" y="1"/>
                    <a:pt x="0" y="69"/>
                    <a:pt x="98" y="117"/>
                  </a:cubicBezTo>
                  <a:cubicBezTo>
                    <a:pt x="154" y="143"/>
                    <a:pt x="392" y="73"/>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29" name="Google Shape;5929;p4"/>
            <p:cNvSpPr/>
            <p:nvPr/>
          </p:nvSpPr>
          <p:spPr>
            <a:xfrm>
              <a:off x="6249856" y="1541225"/>
              <a:ext cx="14099" cy="4336"/>
            </a:xfrm>
            <a:custGeom>
              <a:avLst/>
              <a:gdLst/>
              <a:ahLst/>
              <a:cxnLst/>
              <a:rect l="l" t="t" r="r" b="b"/>
              <a:pathLst>
                <a:path w="395" h="144" extrusionOk="0">
                  <a:moveTo>
                    <a:pt x="293" y="27"/>
                  </a:moveTo>
                  <a:cubicBezTo>
                    <a:pt x="241" y="1"/>
                    <a:pt x="0" y="69"/>
                    <a:pt x="102" y="117"/>
                  </a:cubicBezTo>
                  <a:cubicBezTo>
                    <a:pt x="156" y="143"/>
                    <a:pt x="395"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30" name="Google Shape;5930;p4"/>
            <p:cNvSpPr/>
            <p:nvPr/>
          </p:nvSpPr>
          <p:spPr>
            <a:xfrm>
              <a:off x="2271250" y="1533819"/>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31" name="Google Shape;5931;p4"/>
            <p:cNvSpPr/>
            <p:nvPr/>
          </p:nvSpPr>
          <p:spPr>
            <a:xfrm>
              <a:off x="2670678" y="1535776"/>
              <a:ext cx="14099" cy="4276"/>
            </a:xfrm>
            <a:custGeom>
              <a:avLst/>
              <a:gdLst/>
              <a:ahLst/>
              <a:cxnLst/>
              <a:rect l="l" t="t" r="r" b="b"/>
              <a:pathLst>
                <a:path w="395" h="142" extrusionOk="0">
                  <a:moveTo>
                    <a:pt x="292" y="25"/>
                  </a:moveTo>
                  <a:cubicBezTo>
                    <a:pt x="242" y="0"/>
                    <a:pt x="0" y="70"/>
                    <a:pt x="102" y="116"/>
                  </a:cubicBezTo>
                  <a:cubicBezTo>
                    <a:pt x="155" y="141"/>
                    <a:pt x="395"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32" name="Google Shape;5932;p4"/>
            <p:cNvSpPr/>
            <p:nvPr/>
          </p:nvSpPr>
          <p:spPr>
            <a:xfrm>
              <a:off x="4317214" y="1524967"/>
              <a:ext cx="29625" cy="12375"/>
            </a:xfrm>
            <a:custGeom>
              <a:avLst/>
              <a:gdLst/>
              <a:ahLst/>
              <a:cxnLst/>
              <a:rect l="l" t="t" r="r" b="b"/>
              <a:pathLst>
                <a:path w="830" h="411" extrusionOk="0">
                  <a:moveTo>
                    <a:pt x="829" y="384"/>
                  </a:moveTo>
                  <a:lnTo>
                    <a:pt x="829" y="21"/>
                  </a:lnTo>
                  <a:cubicBezTo>
                    <a:pt x="465" y="0"/>
                    <a:pt x="405" y="123"/>
                    <a:pt x="59" y="111"/>
                  </a:cubicBezTo>
                  <a:cubicBezTo>
                    <a:pt x="0" y="351"/>
                    <a:pt x="327" y="410"/>
                    <a:pt x="829"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33" name="Google Shape;5933;p4"/>
            <p:cNvSpPr/>
            <p:nvPr/>
          </p:nvSpPr>
          <p:spPr>
            <a:xfrm>
              <a:off x="1414718" y="1527315"/>
              <a:ext cx="27519" cy="11231"/>
            </a:xfrm>
            <a:custGeom>
              <a:avLst/>
              <a:gdLst/>
              <a:ahLst/>
              <a:cxnLst/>
              <a:rect l="l" t="t" r="r" b="b"/>
              <a:pathLst>
                <a:path w="771" h="373" extrusionOk="0">
                  <a:moveTo>
                    <a:pt x="770" y="306"/>
                  </a:moveTo>
                  <a:lnTo>
                    <a:pt x="770" y="33"/>
                  </a:lnTo>
                  <a:cubicBezTo>
                    <a:pt x="483" y="50"/>
                    <a:pt x="58" y="1"/>
                    <a:pt x="0" y="125"/>
                  </a:cubicBezTo>
                  <a:cubicBezTo>
                    <a:pt x="383" y="126"/>
                    <a:pt x="243" y="373"/>
                    <a:pt x="77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34" name="Google Shape;5934;p4"/>
            <p:cNvSpPr/>
            <p:nvPr/>
          </p:nvSpPr>
          <p:spPr>
            <a:xfrm>
              <a:off x="1855119" y="1516837"/>
              <a:ext cx="41332" cy="16952"/>
            </a:xfrm>
            <a:custGeom>
              <a:avLst/>
              <a:gdLst/>
              <a:ahLst/>
              <a:cxnLst/>
              <a:rect l="l" t="t" r="r" b="b"/>
              <a:pathLst>
                <a:path w="1158" h="563" extrusionOk="0">
                  <a:moveTo>
                    <a:pt x="1" y="199"/>
                  </a:moveTo>
                  <a:cubicBezTo>
                    <a:pt x="211" y="402"/>
                    <a:pt x="524" y="559"/>
                    <a:pt x="1157" y="563"/>
                  </a:cubicBezTo>
                  <a:lnTo>
                    <a:pt x="1157" y="108"/>
                  </a:lnTo>
                  <a:cubicBezTo>
                    <a:pt x="819" y="161"/>
                    <a:pt x="27" y="0"/>
                    <a:pt x="1" y="1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35" name="Google Shape;5935;p4"/>
            <p:cNvSpPr/>
            <p:nvPr/>
          </p:nvSpPr>
          <p:spPr>
            <a:xfrm>
              <a:off x="857033" y="1517349"/>
              <a:ext cx="45865" cy="16711"/>
            </a:xfrm>
            <a:custGeom>
              <a:avLst/>
              <a:gdLst/>
              <a:ahLst/>
              <a:cxnLst/>
              <a:rect l="l" t="t" r="r" b="b"/>
              <a:pathLst>
                <a:path w="1285" h="555" extrusionOk="0">
                  <a:moveTo>
                    <a:pt x="965" y="0"/>
                  </a:moveTo>
                  <a:cubicBezTo>
                    <a:pt x="361" y="18"/>
                    <a:pt x="38" y="170"/>
                    <a:pt x="0" y="454"/>
                  </a:cubicBezTo>
                  <a:cubicBezTo>
                    <a:pt x="365" y="433"/>
                    <a:pt x="426" y="555"/>
                    <a:pt x="776" y="546"/>
                  </a:cubicBezTo>
                  <a:cubicBezTo>
                    <a:pt x="901" y="355"/>
                    <a:pt x="1285" y="142"/>
                    <a:pt x="9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36" name="Google Shape;5936;p4"/>
            <p:cNvSpPr/>
            <p:nvPr/>
          </p:nvSpPr>
          <p:spPr>
            <a:xfrm>
              <a:off x="5613399" y="1522829"/>
              <a:ext cx="14919" cy="9244"/>
            </a:xfrm>
            <a:custGeom>
              <a:avLst/>
              <a:gdLst/>
              <a:ahLst/>
              <a:cxnLst/>
              <a:rect l="l" t="t" r="r" b="b"/>
              <a:pathLst>
                <a:path w="418" h="307" extrusionOk="0">
                  <a:moveTo>
                    <a:pt x="383" y="274"/>
                  </a:moveTo>
                  <a:cubicBezTo>
                    <a:pt x="357" y="167"/>
                    <a:pt x="418" y="17"/>
                    <a:pt x="193" y="1"/>
                  </a:cubicBezTo>
                  <a:cubicBezTo>
                    <a:pt x="180" y="57"/>
                    <a:pt x="163" y="109"/>
                    <a:pt x="0" y="95"/>
                  </a:cubicBezTo>
                  <a:cubicBezTo>
                    <a:pt x="21" y="202"/>
                    <a:pt x="56" y="306"/>
                    <a:pt x="38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37" name="Google Shape;5937;p4"/>
            <p:cNvSpPr/>
            <p:nvPr/>
          </p:nvSpPr>
          <p:spPr>
            <a:xfrm>
              <a:off x="2477942" y="1527556"/>
              <a:ext cx="14063" cy="4276"/>
            </a:xfrm>
            <a:custGeom>
              <a:avLst/>
              <a:gdLst/>
              <a:ahLst/>
              <a:cxnLst/>
              <a:rect l="l" t="t" r="r" b="b"/>
              <a:pathLst>
                <a:path w="394" h="142" extrusionOk="0">
                  <a:moveTo>
                    <a:pt x="294" y="25"/>
                  </a:moveTo>
                  <a:cubicBezTo>
                    <a:pt x="240" y="1"/>
                    <a:pt x="0" y="70"/>
                    <a:pt x="102" y="117"/>
                  </a:cubicBezTo>
                  <a:cubicBezTo>
                    <a:pt x="154"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38" name="Google Shape;5938;p4"/>
            <p:cNvSpPr/>
            <p:nvPr/>
          </p:nvSpPr>
          <p:spPr>
            <a:xfrm>
              <a:off x="4119731" y="1522438"/>
              <a:ext cx="6924" cy="6293"/>
            </a:xfrm>
            <a:custGeom>
              <a:avLst/>
              <a:gdLst/>
              <a:ahLst/>
              <a:cxnLst/>
              <a:rect l="l" t="t" r="r" b="b"/>
              <a:pathLst>
                <a:path w="194" h="209" extrusionOk="0">
                  <a:moveTo>
                    <a:pt x="193" y="105"/>
                  </a:moveTo>
                  <a:cubicBezTo>
                    <a:pt x="193" y="53"/>
                    <a:pt x="38" y="1"/>
                    <a:pt x="0" y="105"/>
                  </a:cubicBezTo>
                  <a:cubicBezTo>
                    <a:pt x="0" y="155"/>
                    <a:pt x="157" y="208"/>
                    <a:pt x="193"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39" name="Google Shape;5939;p4"/>
            <p:cNvSpPr/>
            <p:nvPr/>
          </p:nvSpPr>
          <p:spPr>
            <a:xfrm>
              <a:off x="2264540" y="1522046"/>
              <a:ext cx="14134" cy="4336"/>
            </a:xfrm>
            <a:custGeom>
              <a:avLst/>
              <a:gdLst/>
              <a:ahLst/>
              <a:cxnLst/>
              <a:rect l="l" t="t" r="r" b="b"/>
              <a:pathLst>
                <a:path w="396" h="144" extrusionOk="0">
                  <a:moveTo>
                    <a:pt x="293" y="26"/>
                  </a:moveTo>
                  <a:cubicBezTo>
                    <a:pt x="241" y="1"/>
                    <a:pt x="1" y="70"/>
                    <a:pt x="104" y="118"/>
                  </a:cubicBezTo>
                  <a:cubicBezTo>
                    <a:pt x="155" y="143"/>
                    <a:pt x="395" y="75"/>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40" name="Google Shape;5940;p4"/>
            <p:cNvSpPr/>
            <p:nvPr/>
          </p:nvSpPr>
          <p:spPr>
            <a:xfrm>
              <a:off x="3706633" y="1520089"/>
              <a:ext cx="13849" cy="2740"/>
            </a:xfrm>
            <a:custGeom>
              <a:avLst/>
              <a:gdLst/>
              <a:ahLst/>
              <a:cxnLst/>
              <a:rect l="l" t="t" r="r" b="b"/>
              <a:pathLst>
                <a:path w="388" h="91" extrusionOk="0">
                  <a:moveTo>
                    <a:pt x="387" y="0"/>
                  </a:moveTo>
                  <a:cubicBezTo>
                    <a:pt x="241" y="20"/>
                    <a:pt x="7" y="4"/>
                    <a:pt x="1" y="91"/>
                  </a:cubicBezTo>
                  <a:cubicBezTo>
                    <a:pt x="154" y="71"/>
                    <a:pt x="382"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41" name="Google Shape;5941;p4"/>
            <p:cNvSpPr/>
            <p:nvPr/>
          </p:nvSpPr>
          <p:spPr>
            <a:xfrm>
              <a:off x="4501669" y="1516627"/>
              <a:ext cx="13991" cy="4246"/>
            </a:xfrm>
            <a:custGeom>
              <a:avLst/>
              <a:gdLst/>
              <a:ahLst/>
              <a:cxnLst/>
              <a:rect l="l" t="t" r="r" b="b"/>
              <a:pathLst>
                <a:path w="392" h="141" extrusionOk="0">
                  <a:moveTo>
                    <a:pt x="99" y="115"/>
                  </a:moveTo>
                  <a:cubicBezTo>
                    <a:pt x="153" y="140"/>
                    <a:pt x="392" y="74"/>
                    <a:pt x="291" y="24"/>
                  </a:cubicBezTo>
                  <a:cubicBezTo>
                    <a:pt x="238" y="1"/>
                    <a:pt x="0" y="68"/>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42" name="Google Shape;5942;p4"/>
            <p:cNvSpPr/>
            <p:nvPr/>
          </p:nvSpPr>
          <p:spPr>
            <a:xfrm>
              <a:off x="3414103" y="1516627"/>
              <a:ext cx="14027" cy="4246"/>
            </a:xfrm>
            <a:custGeom>
              <a:avLst/>
              <a:gdLst/>
              <a:ahLst/>
              <a:cxnLst/>
              <a:rect l="l" t="t" r="r" b="b"/>
              <a:pathLst>
                <a:path w="393" h="141" extrusionOk="0">
                  <a:moveTo>
                    <a:pt x="293" y="24"/>
                  </a:moveTo>
                  <a:cubicBezTo>
                    <a:pt x="241" y="1"/>
                    <a:pt x="1" y="68"/>
                    <a:pt x="100" y="115"/>
                  </a:cubicBezTo>
                  <a:cubicBezTo>
                    <a:pt x="152" y="140"/>
                    <a:pt x="392" y="74"/>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43" name="Google Shape;5943;p4"/>
            <p:cNvSpPr/>
            <p:nvPr/>
          </p:nvSpPr>
          <p:spPr>
            <a:xfrm>
              <a:off x="7082796" y="1511117"/>
              <a:ext cx="13991" cy="4276"/>
            </a:xfrm>
            <a:custGeom>
              <a:avLst/>
              <a:gdLst/>
              <a:ahLst/>
              <a:cxnLst/>
              <a:rect l="l" t="t" r="r" b="b"/>
              <a:pathLst>
                <a:path w="392" h="142" extrusionOk="0">
                  <a:moveTo>
                    <a:pt x="290" y="27"/>
                  </a:moveTo>
                  <a:cubicBezTo>
                    <a:pt x="238" y="1"/>
                    <a:pt x="0" y="70"/>
                    <a:pt x="99" y="118"/>
                  </a:cubicBezTo>
                  <a:cubicBezTo>
                    <a:pt x="153" y="142"/>
                    <a:pt x="392" y="74"/>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44" name="Google Shape;5944;p4"/>
            <p:cNvSpPr/>
            <p:nvPr/>
          </p:nvSpPr>
          <p:spPr>
            <a:xfrm>
              <a:off x="2457348" y="1511117"/>
              <a:ext cx="13991" cy="4276"/>
            </a:xfrm>
            <a:custGeom>
              <a:avLst/>
              <a:gdLst/>
              <a:ahLst/>
              <a:cxnLst/>
              <a:rect l="l" t="t" r="r" b="b"/>
              <a:pathLst>
                <a:path w="392" h="142" extrusionOk="0">
                  <a:moveTo>
                    <a:pt x="293" y="27"/>
                  </a:moveTo>
                  <a:cubicBezTo>
                    <a:pt x="238" y="1"/>
                    <a:pt x="0" y="70"/>
                    <a:pt x="100" y="118"/>
                  </a:cubicBezTo>
                  <a:cubicBezTo>
                    <a:pt x="152" y="142"/>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45" name="Google Shape;5945;p4"/>
            <p:cNvSpPr/>
            <p:nvPr/>
          </p:nvSpPr>
          <p:spPr>
            <a:xfrm>
              <a:off x="5640810" y="1506420"/>
              <a:ext cx="13884" cy="5510"/>
            </a:xfrm>
            <a:custGeom>
              <a:avLst/>
              <a:gdLst/>
              <a:ahLst/>
              <a:cxnLst/>
              <a:rect l="l" t="t" r="r" b="b"/>
              <a:pathLst>
                <a:path w="389" h="183" extrusionOk="0">
                  <a:moveTo>
                    <a:pt x="1" y="183"/>
                  </a:moveTo>
                  <a:lnTo>
                    <a:pt x="389" y="183"/>
                  </a:lnTo>
                  <a:lnTo>
                    <a:pt x="389"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46" name="Google Shape;5946;p4"/>
            <p:cNvSpPr/>
            <p:nvPr/>
          </p:nvSpPr>
          <p:spPr>
            <a:xfrm>
              <a:off x="4487357" y="1495491"/>
              <a:ext cx="26591" cy="12255"/>
            </a:xfrm>
            <a:custGeom>
              <a:avLst/>
              <a:gdLst/>
              <a:ahLst/>
              <a:cxnLst/>
              <a:rect l="l" t="t" r="r" b="b"/>
              <a:pathLst>
                <a:path w="745" h="407" extrusionOk="0">
                  <a:moveTo>
                    <a:pt x="306" y="0"/>
                  </a:moveTo>
                  <a:cubicBezTo>
                    <a:pt x="0" y="136"/>
                    <a:pt x="89" y="406"/>
                    <a:pt x="692" y="363"/>
                  </a:cubicBezTo>
                  <a:cubicBezTo>
                    <a:pt x="745" y="157"/>
                    <a:pt x="647" y="21"/>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47" name="Google Shape;5947;p4"/>
            <p:cNvSpPr/>
            <p:nvPr/>
          </p:nvSpPr>
          <p:spPr>
            <a:xfrm>
              <a:off x="3352142" y="1502957"/>
              <a:ext cx="14027" cy="4306"/>
            </a:xfrm>
            <a:custGeom>
              <a:avLst/>
              <a:gdLst/>
              <a:ahLst/>
              <a:cxnLst/>
              <a:rect l="l" t="t" r="r" b="b"/>
              <a:pathLst>
                <a:path w="393" h="143" extrusionOk="0">
                  <a:moveTo>
                    <a:pt x="100" y="117"/>
                  </a:moveTo>
                  <a:cubicBezTo>
                    <a:pt x="151" y="143"/>
                    <a:pt x="392" y="72"/>
                    <a:pt x="293" y="26"/>
                  </a:cubicBezTo>
                  <a:cubicBezTo>
                    <a:pt x="242"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48" name="Google Shape;5948;p4"/>
            <p:cNvSpPr/>
            <p:nvPr/>
          </p:nvSpPr>
          <p:spPr>
            <a:xfrm>
              <a:off x="7844246" y="1485193"/>
              <a:ext cx="35478" cy="19090"/>
            </a:xfrm>
            <a:custGeom>
              <a:avLst/>
              <a:gdLst/>
              <a:ahLst/>
              <a:cxnLst/>
              <a:rect l="l" t="t" r="r" b="b"/>
              <a:pathLst>
                <a:path w="994" h="634" extrusionOk="0">
                  <a:moveTo>
                    <a:pt x="558" y="615"/>
                  </a:moveTo>
                  <a:cubicBezTo>
                    <a:pt x="506" y="349"/>
                    <a:pt x="994" y="336"/>
                    <a:pt x="943" y="70"/>
                  </a:cubicBezTo>
                  <a:cubicBezTo>
                    <a:pt x="1" y="0"/>
                    <a:pt x="75" y="633"/>
                    <a:pt x="558" y="6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49" name="Google Shape;5949;p4"/>
            <p:cNvSpPr/>
            <p:nvPr/>
          </p:nvSpPr>
          <p:spPr>
            <a:xfrm>
              <a:off x="2677566" y="1500248"/>
              <a:ext cx="14099" cy="4276"/>
            </a:xfrm>
            <a:custGeom>
              <a:avLst/>
              <a:gdLst/>
              <a:ahLst/>
              <a:cxnLst/>
              <a:rect l="l" t="t" r="r" b="b"/>
              <a:pathLst>
                <a:path w="395" h="142" extrusionOk="0">
                  <a:moveTo>
                    <a:pt x="99" y="115"/>
                  </a:moveTo>
                  <a:cubicBezTo>
                    <a:pt x="156" y="141"/>
                    <a:pt x="395" y="71"/>
                    <a:pt x="294" y="24"/>
                  </a:cubicBezTo>
                  <a:cubicBezTo>
                    <a:pt x="242" y="0"/>
                    <a:pt x="1" y="68"/>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50" name="Google Shape;5950;p4"/>
            <p:cNvSpPr/>
            <p:nvPr/>
          </p:nvSpPr>
          <p:spPr>
            <a:xfrm>
              <a:off x="1872216" y="1500187"/>
              <a:ext cx="14170" cy="4336"/>
            </a:xfrm>
            <a:custGeom>
              <a:avLst/>
              <a:gdLst/>
              <a:ahLst/>
              <a:cxnLst/>
              <a:rect l="l" t="t" r="r" b="b"/>
              <a:pathLst>
                <a:path w="397" h="144" extrusionOk="0">
                  <a:moveTo>
                    <a:pt x="294" y="26"/>
                  </a:moveTo>
                  <a:cubicBezTo>
                    <a:pt x="242" y="1"/>
                    <a:pt x="1" y="70"/>
                    <a:pt x="104" y="117"/>
                  </a:cubicBezTo>
                  <a:cubicBezTo>
                    <a:pt x="157" y="143"/>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51" name="Google Shape;5951;p4"/>
            <p:cNvSpPr/>
            <p:nvPr/>
          </p:nvSpPr>
          <p:spPr>
            <a:xfrm>
              <a:off x="4920656" y="1484531"/>
              <a:ext cx="34229" cy="17223"/>
            </a:xfrm>
            <a:custGeom>
              <a:avLst/>
              <a:gdLst/>
              <a:ahLst/>
              <a:cxnLst/>
              <a:rect l="l" t="t" r="r" b="b"/>
              <a:pathLst>
                <a:path w="959" h="572" extrusionOk="0">
                  <a:moveTo>
                    <a:pt x="704" y="546"/>
                  </a:moveTo>
                  <a:cubicBezTo>
                    <a:pt x="863" y="441"/>
                    <a:pt x="958" y="303"/>
                    <a:pt x="894" y="92"/>
                  </a:cubicBezTo>
                  <a:cubicBezTo>
                    <a:pt x="627" y="95"/>
                    <a:pt x="469" y="48"/>
                    <a:pt x="313" y="0"/>
                  </a:cubicBezTo>
                  <a:cubicBezTo>
                    <a:pt x="0" y="149"/>
                    <a:pt x="82" y="572"/>
                    <a:pt x="704"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52" name="Google Shape;5952;p4"/>
            <p:cNvSpPr/>
            <p:nvPr/>
          </p:nvSpPr>
          <p:spPr>
            <a:xfrm>
              <a:off x="2716149" y="1488776"/>
              <a:ext cx="20131" cy="16199"/>
            </a:xfrm>
            <a:custGeom>
              <a:avLst/>
              <a:gdLst/>
              <a:ahLst/>
              <a:cxnLst/>
              <a:rect l="l" t="t" r="r" b="b"/>
              <a:pathLst>
                <a:path w="564" h="538" extrusionOk="0">
                  <a:moveTo>
                    <a:pt x="563" y="405"/>
                  </a:moveTo>
                  <a:lnTo>
                    <a:pt x="563" y="132"/>
                  </a:lnTo>
                  <a:cubicBezTo>
                    <a:pt x="0" y="0"/>
                    <a:pt x="0" y="538"/>
                    <a:pt x="563"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53" name="Google Shape;5953;p4"/>
            <p:cNvSpPr/>
            <p:nvPr/>
          </p:nvSpPr>
          <p:spPr>
            <a:xfrm>
              <a:off x="6518365" y="1494708"/>
              <a:ext cx="13991" cy="4306"/>
            </a:xfrm>
            <a:custGeom>
              <a:avLst/>
              <a:gdLst/>
              <a:ahLst/>
              <a:cxnLst/>
              <a:rect l="l" t="t" r="r" b="b"/>
              <a:pathLst>
                <a:path w="392" h="143" extrusionOk="0">
                  <a:moveTo>
                    <a:pt x="294" y="26"/>
                  </a:moveTo>
                  <a:cubicBezTo>
                    <a:pt x="236" y="0"/>
                    <a:pt x="0" y="71"/>
                    <a:pt x="101" y="118"/>
                  </a:cubicBezTo>
                  <a:cubicBezTo>
                    <a:pt x="151"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54" name="Google Shape;5954;p4"/>
            <p:cNvSpPr/>
            <p:nvPr/>
          </p:nvSpPr>
          <p:spPr>
            <a:xfrm>
              <a:off x="2631667" y="1490011"/>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55" name="Google Shape;5955;p4"/>
            <p:cNvSpPr/>
            <p:nvPr/>
          </p:nvSpPr>
          <p:spPr>
            <a:xfrm>
              <a:off x="1833597" y="1487271"/>
              <a:ext cx="14670" cy="9545"/>
            </a:xfrm>
            <a:custGeom>
              <a:avLst/>
              <a:gdLst/>
              <a:ahLst/>
              <a:cxnLst/>
              <a:rect l="l" t="t" r="r" b="b"/>
              <a:pathLst>
                <a:path w="411" h="317" extrusionOk="0">
                  <a:moveTo>
                    <a:pt x="410" y="273"/>
                  </a:moveTo>
                  <a:lnTo>
                    <a:pt x="410" y="91"/>
                  </a:lnTo>
                  <a:cubicBezTo>
                    <a:pt x="220" y="91"/>
                    <a:pt x="182" y="17"/>
                    <a:pt x="25" y="1"/>
                  </a:cubicBezTo>
                  <a:cubicBezTo>
                    <a:pt x="45" y="144"/>
                    <a:pt x="0" y="316"/>
                    <a:pt x="410"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56" name="Google Shape;5956;p4"/>
            <p:cNvSpPr/>
            <p:nvPr/>
          </p:nvSpPr>
          <p:spPr>
            <a:xfrm>
              <a:off x="1600565" y="1492721"/>
              <a:ext cx="13777" cy="2800"/>
            </a:xfrm>
            <a:custGeom>
              <a:avLst/>
              <a:gdLst/>
              <a:ahLst/>
              <a:cxnLst/>
              <a:rect l="l" t="t" r="r" b="b"/>
              <a:pathLst>
                <a:path w="386" h="93" extrusionOk="0">
                  <a:moveTo>
                    <a:pt x="0" y="92"/>
                  </a:moveTo>
                  <a:cubicBezTo>
                    <a:pt x="149" y="71"/>
                    <a:pt x="380" y="90"/>
                    <a:pt x="385" y="1"/>
                  </a:cubicBezTo>
                  <a:cubicBezTo>
                    <a:pt x="235" y="22"/>
                    <a:pt x="5" y="5"/>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57" name="Google Shape;5957;p4"/>
            <p:cNvSpPr/>
            <p:nvPr/>
          </p:nvSpPr>
          <p:spPr>
            <a:xfrm>
              <a:off x="8380302" y="1486970"/>
              <a:ext cx="6996" cy="6203"/>
            </a:xfrm>
            <a:custGeom>
              <a:avLst/>
              <a:gdLst/>
              <a:ahLst/>
              <a:cxnLst/>
              <a:rect l="l" t="t" r="r" b="b"/>
              <a:pathLst>
                <a:path w="196" h="206" extrusionOk="0">
                  <a:moveTo>
                    <a:pt x="193" y="102"/>
                  </a:moveTo>
                  <a:cubicBezTo>
                    <a:pt x="195" y="52"/>
                    <a:pt x="39"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58" name="Google Shape;5958;p4"/>
            <p:cNvSpPr/>
            <p:nvPr/>
          </p:nvSpPr>
          <p:spPr>
            <a:xfrm>
              <a:off x="7447531" y="1489228"/>
              <a:ext cx="14063" cy="4276"/>
            </a:xfrm>
            <a:custGeom>
              <a:avLst/>
              <a:gdLst/>
              <a:ahLst/>
              <a:cxnLst/>
              <a:rect l="l" t="t" r="r" b="b"/>
              <a:pathLst>
                <a:path w="394" h="142" extrusionOk="0">
                  <a:moveTo>
                    <a:pt x="294" y="27"/>
                  </a:moveTo>
                  <a:cubicBezTo>
                    <a:pt x="240" y="1"/>
                    <a:pt x="1" y="71"/>
                    <a:pt x="100" y="117"/>
                  </a:cubicBezTo>
                  <a:cubicBezTo>
                    <a:pt x="153" y="142"/>
                    <a:pt x="394" y="73"/>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59" name="Google Shape;5959;p4"/>
            <p:cNvSpPr/>
            <p:nvPr/>
          </p:nvSpPr>
          <p:spPr>
            <a:xfrm>
              <a:off x="2288775" y="1487150"/>
              <a:ext cx="20737" cy="5781"/>
            </a:xfrm>
            <a:custGeom>
              <a:avLst/>
              <a:gdLst/>
              <a:ahLst/>
              <a:cxnLst/>
              <a:rect l="l" t="t" r="r" b="b"/>
              <a:pathLst>
                <a:path w="581" h="192" extrusionOk="0">
                  <a:moveTo>
                    <a:pt x="1" y="186"/>
                  </a:moveTo>
                  <a:cubicBezTo>
                    <a:pt x="333" y="191"/>
                    <a:pt x="497" y="118"/>
                    <a:pt x="580" y="5"/>
                  </a:cubicBezTo>
                  <a:cubicBezTo>
                    <a:pt x="249" y="1"/>
                    <a:pt x="85" y="75"/>
                    <a:pt x="1" y="1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60" name="Google Shape;5960;p4"/>
            <p:cNvSpPr/>
            <p:nvPr/>
          </p:nvSpPr>
          <p:spPr>
            <a:xfrm>
              <a:off x="2653688" y="1481851"/>
              <a:ext cx="20666" cy="8160"/>
            </a:xfrm>
            <a:custGeom>
              <a:avLst/>
              <a:gdLst/>
              <a:ahLst/>
              <a:cxnLst/>
              <a:rect l="l" t="t" r="r" b="b"/>
              <a:pathLst>
                <a:path w="579" h="271" extrusionOk="0">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61" name="Google Shape;5961;p4"/>
            <p:cNvSpPr/>
            <p:nvPr/>
          </p:nvSpPr>
          <p:spPr>
            <a:xfrm>
              <a:off x="6129967" y="1474384"/>
              <a:ext cx="26520" cy="15236"/>
            </a:xfrm>
            <a:custGeom>
              <a:avLst/>
              <a:gdLst/>
              <a:ahLst/>
              <a:cxnLst/>
              <a:rect l="l" t="t" r="r" b="b"/>
              <a:pathLst>
                <a:path w="743" h="506" extrusionOk="0">
                  <a:moveTo>
                    <a:pt x="1" y="72"/>
                  </a:moveTo>
                  <a:lnTo>
                    <a:pt x="1" y="435"/>
                  </a:lnTo>
                  <a:cubicBezTo>
                    <a:pt x="742" y="506"/>
                    <a:pt x="742" y="0"/>
                    <a:pt x="1"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62" name="Google Shape;5962;p4"/>
            <p:cNvSpPr/>
            <p:nvPr/>
          </p:nvSpPr>
          <p:spPr>
            <a:xfrm>
              <a:off x="5500577" y="1470892"/>
              <a:ext cx="35086" cy="16410"/>
            </a:xfrm>
            <a:custGeom>
              <a:avLst/>
              <a:gdLst/>
              <a:ahLst/>
              <a:cxnLst/>
              <a:rect l="l" t="t" r="r" b="b"/>
              <a:pathLst>
                <a:path w="983" h="545" extrusionOk="0">
                  <a:moveTo>
                    <a:pt x="844" y="0"/>
                  </a:moveTo>
                  <a:lnTo>
                    <a:pt x="74" y="0"/>
                  </a:lnTo>
                  <a:cubicBezTo>
                    <a:pt x="1" y="307"/>
                    <a:pt x="408" y="387"/>
                    <a:pt x="654" y="545"/>
                  </a:cubicBezTo>
                  <a:cubicBezTo>
                    <a:pt x="647" y="332"/>
                    <a:pt x="983" y="280"/>
                    <a:pt x="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63" name="Google Shape;5963;p4"/>
            <p:cNvSpPr/>
            <p:nvPr/>
          </p:nvSpPr>
          <p:spPr>
            <a:xfrm>
              <a:off x="2904781" y="1478299"/>
              <a:ext cx="13920" cy="4276"/>
            </a:xfrm>
            <a:custGeom>
              <a:avLst/>
              <a:gdLst/>
              <a:ahLst/>
              <a:cxnLst/>
              <a:rect l="l" t="t" r="r" b="b"/>
              <a:pathLst>
                <a:path w="390" h="142" extrusionOk="0">
                  <a:moveTo>
                    <a:pt x="292" y="27"/>
                  </a:moveTo>
                  <a:cubicBezTo>
                    <a:pt x="237" y="1"/>
                    <a:pt x="1" y="70"/>
                    <a:pt x="99" y="118"/>
                  </a:cubicBezTo>
                  <a:cubicBezTo>
                    <a:pt x="152" y="142"/>
                    <a:pt x="390"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64" name="Google Shape;5964;p4"/>
            <p:cNvSpPr/>
            <p:nvPr/>
          </p:nvSpPr>
          <p:spPr>
            <a:xfrm>
              <a:off x="7588799" y="1470892"/>
              <a:ext cx="20773" cy="8250"/>
            </a:xfrm>
            <a:custGeom>
              <a:avLst/>
              <a:gdLst/>
              <a:ahLst/>
              <a:cxnLst/>
              <a:rect l="l" t="t" r="r" b="b"/>
              <a:pathLst>
                <a:path w="582" h="274" extrusionOk="0">
                  <a:moveTo>
                    <a:pt x="581" y="0"/>
                  </a:moveTo>
                  <a:lnTo>
                    <a:pt x="0" y="0"/>
                  </a:lnTo>
                  <a:lnTo>
                    <a:pt x="0"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65" name="Google Shape;5965;p4"/>
            <p:cNvSpPr/>
            <p:nvPr/>
          </p:nvSpPr>
          <p:spPr>
            <a:xfrm>
              <a:off x="8270157" y="1470500"/>
              <a:ext cx="7031" cy="6263"/>
            </a:xfrm>
            <a:custGeom>
              <a:avLst/>
              <a:gdLst/>
              <a:ahLst/>
              <a:cxnLst/>
              <a:rect l="l" t="t" r="r" b="b"/>
              <a:pathLst>
                <a:path w="197" h="208" extrusionOk="0">
                  <a:moveTo>
                    <a:pt x="195" y="105"/>
                  </a:moveTo>
                  <a:cubicBezTo>
                    <a:pt x="197" y="54"/>
                    <a:pt x="39" y="0"/>
                    <a:pt x="1" y="105"/>
                  </a:cubicBezTo>
                  <a:cubicBezTo>
                    <a:pt x="1" y="155"/>
                    <a:pt x="158"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66" name="Google Shape;5966;p4"/>
            <p:cNvSpPr/>
            <p:nvPr/>
          </p:nvSpPr>
          <p:spPr>
            <a:xfrm>
              <a:off x="5079699" y="1467399"/>
              <a:ext cx="14063" cy="4246"/>
            </a:xfrm>
            <a:custGeom>
              <a:avLst/>
              <a:gdLst/>
              <a:ahLst/>
              <a:cxnLst/>
              <a:rect l="l" t="t" r="r" b="b"/>
              <a:pathLst>
                <a:path w="394" h="141" extrusionOk="0">
                  <a:moveTo>
                    <a:pt x="104" y="116"/>
                  </a:moveTo>
                  <a:cubicBezTo>
                    <a:pt x="157" y="141"/>
                    <a:pt x="393" y="72"/>
                    <a:pt x="296" y="25"/>
                  </a:cubicBezTo>
                  <a:cubicBezTo>
                    <a:pt x="242" y="0"/>
                    <a:pt x="1" y="68"/>
                    <a:pt x="104"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67" name="Google Shape;5967;p4"/>
            <p:cNvSpPr/>
            <p:nvPr/>
          </p:nvSpPr>
          <p:spPr>
            <a:xfrm>
              <a:off x="1336624" y="1444908"/>
              <a:ext cx="52218" cy="28002"/>
            </a:xfrm>
            <a:custGeom>
              <a:avLst/>
              <a:gdLst/>
              <a:ahLst/>
              <a:cxnLst/>
              <a:rect l="l" t="t" r="r" b="b"/>
              <a:pathLst>
                <a:path w="1463" h="930" extrusionOk="0">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68" name="Google Shape;5968;p4"/>
            <p:cNvSpPr/>
            <p:nvPr/>
          </p:nvSpPr>
          <p:spPr>
            <a:xfrm>
              <a:off x="7003667" y="1462702"/>
              <a:ext cx="13884" cy="5510"/>
            </a:xfrm>
            <a:custGeom>
              <a:avLst/>
              <a:gdLst/>
              <a:ahLst/>
              <a:cxnLst/>
              <a:rect l="l" t="t" r="r" b="b"/>
              <a:pathLst>
                <a:path w="389" h="183" extrusionOk="0">
                  <a:moveTo>
                    <a:pt x="1" y="182"/>
                  </a:moveTo>
                  <a:lnTo>
                    <a:pt x="388" y="182"/>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69" name="Google Shape;5969;p4"/>
            <p:cNvSpPr/>
            <p:nvPr/>
          </p:nvSpPr>
          <p:spPr>
            <a:xfrm>
              <a:off x="2917987" y="1459962"/>
              <a:ext cx="29482" cy="9846"/>
            </a:xfrm>
            <a:custGeom>
              <a:avLst/>
              <a:gdLst/>
              <a:ahLst/>
              <a:cxnLst/>
              <a:rect l="l" t="t" r="r" b="b"/>
              <a:pathLst>
                <a:path w="826" h="327" extrusionOk="0">
                  <a:moveTo>
                    <a:pt x="692" y="273"/>
                  </a:moveTo>
                  <a:cubicBezTo>
                    <a:pt x="825" y="29"/>
                    <a:pt x="294" y="97"/>
                    <a:pt x="115" y="0"/>
                  </a:cubicBezTo>
                  <a:cubicBezTo>
                    <a:pt x="0" y="235"/>
                    <a:pt x="192" y="327"/>
                    <a:pt x="69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70" name="Google Shape;5970;p4"/>
            <p:cNvSpPr/>
            <p:nvPr/>
          </p:nvSpPr>
          <p:spPr>
            <a:xfrm>
              <a:off x="1610666" y="1464659"/>
              <a:ext cx="14027" cy="4276"/>
            </a:xfrm>
            <a:custGeom>
              <a:avLst/>
              <a:gdLst/>
              <a:ahLst/>
              <a:cxnLst/>
              <a:rect l="l" t="t" r="r" b="b"/>
              <a:pathLst>
                <a:path w="393" h="142" extrusionOk="0">
                  <a:moveTo>
                    <a:pt x="102" y="117"/>
                  </a:moveTo>
                  <a:cubicBezTo>
                    <a:pt x="153" y="142"/>
                    <a:pt x="392" y="73"/>
                    <a:pt x="294" y="26"/>
                  </a:cubicBezTo>
                  <a:cubicBezTo>
                    <a:pt x="239"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71" name="Google Shape;5971;p4"/>
            <p:cNvSpPr/>
            <p:nvPr/>
          </p:nvSpPr>
          <p:spPr>
            <a:xfrm>
              <a:off x="2818835" y="1459571"/>
              <a:ext cx="6924" cy="6233"/>
            </a:xfrm>
            <a:custGeom>
              <a:avLst/>
              <a:gdLst/>
              <a:ahLst/>
              <a:cxnLst/>
              <a:rect l="l" t="t" r="r" b="b"/>
              <a:pathLst>
                <a:path w="194" h="207" extrusionOk="0">
                  <a:moveTo>
                    <a:pt x="191" y="103"/>
                  </a:moveTo>
                  <a:cubicBezTo>
                    <a:pt x="194" y="52"/>
                    <a:pt x="36" y="0"/>
                    <a:pt x="0" y="103"/>
                  </a:cubicBezTo>
                  <a:cubicBezTo>
                    <a:pt x="0" y="156"/>
                    <a:pt x="154" y="207"/>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72" name="Google Shape;5972;p4"/>
            <p:cNvSpPr/>
            <p:nvPr/>
          </p:nvSpPr>
          <p:spPr>
            <a:xfrm>
              <a:off x="1004940" y="1461889"/>
              <a:ext cx="14063" cy="4306"/>
            </a:xfrm>
            <a:custGeom>
              <a:avLst/>
              <a:gdLst/>
              <a:ahLst/>
              <a:cxnLst/>
              <a:rect l="l" t="t" r="r" b="b"/>
              <a:pathLst>
                <a:path w="394" h="143" extrusionOk="0">
                  <a:moveTo>
                    <a:pt x="296" y="26"/>
                  </a:moveTo>
                  <a:cubicBezTo>
                    <a:pt x="240" y="0"/>
                    <a:pt x="1" y="71"/>
                    <a:pt x="101" y="118"/>
                  </a:cubicBezTo>
                  <a:cubicBezTo>
                    <a:pt x="152" y="143"/>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73" name="Google Shape;5973;p4"/>
            <p:cNvSpPr/>
            <p:nvPr/>
          </p:nvSpPr>
          <p:spPr>
            <a:xfrm>
              <a:off x="660834" y="1461920"/>
              <a:ext cx="14063" cy="4276"/>
            </a:xfrm>
            <a:custGeom>
              <a:avLst/>
              <a:gdLst/>
              <a:ahLst/>
              <a:cxnLst/>
              <a:rect l="l" t="t" r="r" b="b"/>
              <a:pathLst>
                <a:path w="394" h="142" extrusionOk="0">
                  <a:moveTo>
                    <a:pt x="100" y="117"/>
                  </a:moveTo>
                  <a:cubicBezTo>
                    <a:pt x="156" y="142"/>
                    <a:pt x="393" y="72"/>
                    <a:pt x="294" y="25"/>
                  </a:cubicBezTo>
                  <a:cubicBezTo>
                    <a:pt x="242"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74" name="Google Shape;5974;p4"/>
            <p:cNvSpPr/>
            <p:nvPr/>
          </p:nvSpPr>
          <p:spPr>
            <a:xfrm>
              <a:off x="492262" y="1453700"/>
              <a:ext cx="28483" cy="11743"/>
            </a:xfrm>
            <a:custGeom>
              <a:avLst/>
              <a:gdLst/>
              <a:ahLst/>
              <a:cxnLst/>
              <a:rect l="l" t="t" r="r" b="b"/>
              <a:pathLst>
                <a:path w="798" h="390" extrusionOk="0">
                  <a:moveTo>
                    <a:pt x="771" y="26"/>
                  </a:moveTo>
                  <a:cubicBezTo>
                    <a:pt x="336" y="1"/>
                    <a:pt x="49" y="49"/>
                    <a:pt x="1" y="208"/>
                  </a:cubicBezTo>
                  <a:cubicBezTo>
                    <a:pt x="279" y="229"/>
                    <a:pt x="326" y="358"/>
                    <a:pt x="580" y="390"/>
                  </a:cubicBezTo>
                  <a:cubicBezTo>
                    <a:pt x="539" y="219"/>
                    <a:pt x="797" y="189"/>
                    <a:pt x="77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75" name="Google Shape;5975;p4"/>
            <p:cNvSpPr/>
            <p:nvPr/>
          </p:nvSpPr>
          <p:spPr>
            <a:xfrm>
              <a:off x="2089293" y="1452405"/>
              <a:ext cx="38726" cy="12646"/>
            </a:xfrm>
            <a:custGeom>
              <a:avLst/>
              <a:gdLst/>
              <a:ahLst/>
              <a:cxnLst/>
              <a:rect l="l" t="t" r="r" b="b"/>
              <a:pathLst>
                <a:path w="1085" h="420" extrusionOk="0">
                  <a:moveTo>
                    <a:pt x="962" y="341"/>
                  </a:moveTo>
                  <a:cubicBezTo>
                    <a:pt x="1085" y="121"/>
                    <a:pt x="42" y="1"/>
                    <a:pt x="0" y="159"/>
                  </a:cubicBezTo>
                  <a:cubicBezTo>
                    <a:pt x="366" y="199"/>
                    <a:pt x="347" y="420"/>
                    <a:pt x="962" y="34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76" name="Google Shape;5976;p4"/>
            <p:cNvSpPr/>
            <p:nvPr/>
          </p:nvSpPr>
          <p:spPr>
            <a:xfrm>
              <a:off x="8662517" y="1457192"/>
              <a:ext cx="13777" cy="2800"/>
            </a:xfrm>
            <a:custGeom>
              <a:avLst/>
              <a:gdLst/>
              <a:ahLst/>
              <a:cxnLst/>
              <a:rect l="l" t="t" r="r" b="b"/>
              <a:pathLst>
                <a:path w="386" h="93" extrusionOk="0">
                  <a:moveTo>
                    <a:pt x="385" y="1"/>
                  </a:moveTo>
                  <a:cubicBezTo>
                    <a:pt x="238" y="23"/>
                    <a:pt x="5" y="5"/>
                    <a:pt x="0" y="92"/>
                  </a:cubicBezTo>
                  <a:cubicBezTo>
                    <a:pt x="150" y="71"/>
                    <a:pt x="381"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77" name="Google Shape;5977;p4"/>
            <p:cNvSpPr/>
            <p:nvPr/>
          </p:nvSpPr>
          <p:spPr>
            <a:xfrm>
              <a:off x="216150" y="1454453"/>
              <a:ext cx="21558" cy="6444"/>
            </a:xfrm>
            <a:custGeom>
              <a:avLst/>
              <a:gdLst/>
              <a:ahLst/>
              <a:cxnLst/>
              <a:rect l="l" t="t" r="r" b="b"/>
              <a:pathLst>
                <a:path w="604" h="214" extrusionOk="0">
                  <a:moveTo>
                    <a:pt x="603" y="1"/>
                  </a:moveTo>
                  <a:lnTo>
                    <a:pt x="25" y="1"/>
                  </a:lnTo>
                  <a:cubicBezTo>
                    <a:pt x="0" y="164"/>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78" name="Google Shape;5978;p4"/>
            <p:cNvSpPr/>
            <p:nvPr/>
          </p:nvSpPr>
          <p:spPr>
            <a:xfrm>
              <a:off x="5585845" y="1448672"/>
              <a:ext cx="6853" cy="6203"/>
            </a:xfrm>
            <a:custGeom>
              <a:avLst/>
              <a:gdLst/>
              <a:ahLst/>
              <a:cxnLst/>
              <a:rect l="l" t="t" r="r" b="b"/>
              <a:pathLst>
                <a:path w="192" h="206" extrusionOk="0">
                  <a:moveTo>
                    <a:pt x="191" y="103"/>
                  </a:moveTo>
                  <a:cubicBezTo>
                    <a:pt x="191" y="53"/>
                    <a:pt x="36" y="1"/>
                    <a:pt x="1" y="103"/>
                  </a:cubicBezTo>
                  <a:cubicBezTo>
                    <a:pt x="1" y="153"/>
                    <a:pt x="156"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79" name="Google Shape;5979;p4"/>
            <p:cNvSpPr/>
            <p:nvPr/>
          </p:nvSpPr>
          <p:spPr>
            <a:xfrm>
              <a:off x="4711609" y="1449033"/>
              <a:ext cx="13849" cy="5450"/>
            </a:xfrm>
            <a:custGeom>
              <a:avLst/>
              <a:gdLst/>
              <a:ahLst/>
              <a:cxnLst/>
              <a:rect l="l" t="t" r="r" b="b"/>
              <a:pathLst>
                <a:path w="388" h="181" extrusionOk="0">
                  <a:moveTo>
                    <a:pt x="388" y="0"/>
                  </a:moveTo>
                  <a:lnTo>
                    <a:pt x="0" y="0"/>
                  </a:lnTo>
                  <a:lnTo>
                    <a:pt x="0" y="181"/>
                  </a:lnTo>
                  <a:lnTo>
                    <a:pt x="388"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80" name="Google Shape;5980;p4"/>
            <p:cNvSpPr/>
            <p:nvPr/>
          </p:nvSpPr>
          <p:spPr>
            <a:xfrm>
              <a:off x="2436575" y="1435514"/>
              <a:ext cx="40404" cy="18548"/>
            </a:xfrm>
            <a:custGeom>
              <a:avLst/>
              <a:gdLst/>
              <a:ahLst/>
              <a:cxnLst/>
              <a:rect l="l" t="t" r="r" b="b"/>
              <a:pathLst>
                <a:path w="1132" h="616" extrusionOk="0">
                  <a:moveTo>
                    <a:pt x="1068" y="449"/>
                  </a:moveTo>
                  <a:cubicBezTo>
                    <a:pt x="1132" y="0"/>
                    <a:pt x="0" y="212"/>
                    <a:pt x="102" y="538"/>
                  </a:cubicBezTo>
                  <a:cubicBezTo>
                    <a:pt x="648" y="615"/>
                    <a:pt x="601" y="412"/>
                    <a:pt x="1068" y="4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81" name="Google Shape;5981;p4"/>
            <p:cNvSpPr/>
            <p:nvPr/>
          </p:nvSpPr>
          <p:spPr>
            <a:xfrm>
              <a:off x="96404" y="1448250"/>
              <a:ext cx="14063" cy="4276"/>
            </a:xfrm>
            <a:custGeom>
              <a:avLst/>
              <a:gdLst/>
              <a:ahLst/>
              <a:cxnLst/>
              <a:rect l="l" t="t" r="r" b="b"/>
              <a:pathLst>
                <a:path w="394" h="142" extrusionOk="0">
                  <a:moveTo>
                    <a:pt x="294" y="26"/>
                  </a:moveTo>
                  <a:cubicBezTo>
                    <a:pt x="239" y="0"/>
                    <a:pt x="0" y="70"/>
                    <a:pt x="101" y="115"/>
                  </a:cubicBezTo>
                  <a:cubicBezTo>
                    <a:pt x="154" y="141"/>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82" name="Google Shape;5982;p4"/>
            <p:cNvSpPr/>
            <p:nvPr/>
          </p:nvSpPr>
          <p:spPr>
            <a:xfrm>
              <a:off x="7664466" y="1443553"/>
              <a:ext cx="13813" cy="5540"/>
            </a:xfrm>
            <a:custGeom>
              <a:avLst/>
              <a:gdLst/>
              <a:ahLst/>
              <a:cxnLst/>
              <a:rect l="l" t="t" r="r" b="b"/>
              <a:pathLst>
                <a:path w="387" h="184" extrusionOk="0">
                  <a:moveTo>
                    <a:pt x="387" y="1"/>
                  </a:moveTo>
                  <a:lnTo>
                    <a:pt x="0" y="1"/>
                  </a:lnTo>
                  <a:lnTo>
                    <a:pt x="0" y="184"/>
                  </a:lnTo>
                  <a:lnTo>
                    <a:pt x="387"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83" name="Google Shape;5983;p4"/>
            <p:cNvSpPr/>
            <p:nvPr/>
          </p:nvSpPr>
          <p:spPr>
            <a:xfrm>
              <a:off x="5224358" y="1445540"/>
              <a:ext cx="13956" cy="4276"/>
            </a:xfrm>
            <a:custGeom>
              <a:avLst/>
              <a:gdLst/>
              <a:ahLst/>
              <a:cxnLst/>
              <a:rect l="l" t="t" r="r" b="b"/>
              <a:pathLst>
                <a:path w="391" h="142" extrusionOk="0">
                  <a:moveTo>
                    <a:pt x="292" y="25"/>
                  </a:moveTo>
                  <a:cubicBezTo>
                    <a:pt x="238" y="0"/>
                    <a:pt x="1" y="68"/>
                    <a:pt x="100" y="116"/>
                  </a:cubicBezTo>
                  <a:cubicBezTo>
                    <a:pt x="152" y="141"/>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84" name="Google Shape;5984;p4"/>
            <p:cNvSpPr/>
            <p:nvPr/>
          </p:nvSpPr>
          <p:spPr>
            <a:xfrm>
              <a:off x="4645900" y="1435364"/>
              <a:ext cx="28268" cy="13700"/>
            </a:xfrm>
            <a:custGeom>
              <a:avLst/>
              <a:gdLst/>
              <a:ahLst/>
              <a:cxnLst/>
              <a:rect l="l" t="t" r="r" b="b"/>
              <a:pathLst>
                <a:path w="792" h="455" extrusionOk="0">
                  <a:moveTo>
                    <a:pt x="493" y="454"/>
                  </a:moveTo>
                  <a:cubicBezTo>
                    <a:pt x="758" y="338"/>
                    <a:pt x="792" y="8"/>
                    <a:pt x="301" y="0"/>
                  </a:cubicBezTo>
                  <a:cubicBezTo>
                    <a:pt x="36" y="116"/>
                    <a:pt x="1" y="445"/>
                    <a:pt x="49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85" name="Google Shape;5985;p4"/>
            <p:cNvSpPr/>
            <p:nvPr/>
          </p:nvSpPr>
          <p:spPr>
            <a:xfrm>
              <a:off x="7213500" y="1434581"/>
              <a:ext cx="14063" cy="4306"/>
            </a:xfrm>
            <a:custGeom>
              <a:avLst/>
              <a:gdLst/>
              <a:ahLst/>
              <a:cxnLst/>
              <a:rect l="l" t="t" r="r" b="b"/>
              <a:pathLst>
                <a:path w="394" h="143" extrusionOk="0">
                  <a:moveTo>
                    <a:pt x="100" y="116"/>
                  </a:moveTo>
                  <a:cubicBezTo>
                    <a:pt x="155" y="142"/>
                    <a:pt x="394" y="72"/>
                    <a:pt x="295" y="26"/>
                  </a:cubicBezTo>
                  <a:cubicBezTo>
                    <a:pt x="240" y="0"/>
                    <a:pt x="1"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86" name="Google Shape;5986;p4"/>
            <p:cNvSpPr/>
            <p:nvPr/>
          </p:nvSpPr>
          <p:spPr>
            <a:xfrm>
              <a:off x="3362600" y="1429854"/>
              <a:ext cx="34443" cy="9033"/>
            </a:xfrm>
            <a:custGeom>
              <a:avLst/>
              <a:gdLst/>
              <a:ahLst/>
              <a:cxnLst/>
              <a:rect l="l" t="t" r="r" b="b"/>
              <a:pathLst>
                <a:path w="965" h="300" extrusionOk="0">
                  <a:moveTo>
                    <a:pt x="192" y="273"/>
                  </a:moveTo>
                  <a:cubicBezTo>
                    <a:pt x="632" y="299"/>
                    <a:pt x="919" y="252"/>
                    <a:pt x="965" y="92"/>
                  </a:cubicBezTo>
                  <a:cubicBezTo>
                    <a:pt x="621" y="113"/>
                    <a:pt x="0" y="0"/>
                    <a:pt x="19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87" name="Google Shape;5987;p4"/>
            <p:cNvSpPr/>
            <p:nvPr/>
          </p:nvSpPr>
          <p:spPr>
            <a:xfrm>
              <a:off x="2429865" y="1434581"/>
              <a:ext cx="13991" cy="4306"/>
            </a:xfrm>
            <a:custGeom>
              <a:avLst/>
              <a:gdLst/>
              <a:ahLst/>
              <a:cxnLst/>
              <a:rect l="l" t="t" r="r" b="b"/>
              <a:pathLst>
                <a:path w="392" h="143" extrusionOk="0">
                  <a:moveTo>
                    <a:pt x="290" y="26"/>
                  </a:moveTo>
                  <a:cubicBezTo>
                    <a:pt x="236" y="0"/>
                    <a:pt x="0" y="69"/>
                    <a:pt x="98" y="116"/>
                  </a:cubicBezTo>
                  <a:cubicBezTo>
                    <a:pt x="150" y="142"/>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88" name="Google Shape;5988;p4"/>
            <p:cNvSpPr/>
            <p:nvPr/>
          </p:nvSpPr>
          <p:spPr>
            <a:xfrm>
              <a:off x="1813895" y="1432263"/>
              <a:ext cx="6889" cy="6173"/>
            </a:xfrm>
            <a:custGeom>
              <a:avLst/>
              <a:gdLst/>
              <a:ahLst/>
              <a:cxnLst/>
              <a:rect l="l" t="t" r="r" b="b"/>
              <a:pathLst>
                <a:path w="193" h="205" extrusionOk="0">
                  <a:moveTo>
                    <a:pt x="2" y="103"/>
                  </a:moveTo>
                  <a:cubicBezTo>
                    <a:pt x="0" y="153"/>
                    <a:pt x="157" y="205"/>
                    <a:pt x="192" y="103"/>
                  </a:cubicBezTo>
                  <a:cubicBezTo>
                    <a:pt x="192" y="52"/>
                    <a:pt x="37" y="0"/>
                    <a:pt x="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89" name="Google Shape;5989;p4"/>
            <p:cNvSpPr/>
            <p:nvPr/>
          </p:nvSpPr>
          <p:spPr>
            <a:xfrm>
              <a:off x="6449480" y="1431811"/>
              <a:ext cx="14099" cy="4306"/>
            </a:xfrm>
            <a:custGeom>
              <a:avLst/>
              <a:gdLst/>
              <a:ahLst/>
              <a:cxnLst/>
              <a:rect l="l" t="t" r="r" b="b"/>
              <a:pathLst>
                <a:path w="395" h="143" extrusionOk="0">
                  <a:moveTo>
                    <a:pt x="294" y="27"/>
                  </a:moveTo>
                  <a:cubicBezTo>
                    <a:pt x="241" y="1"/>
                    <a:pt x="1" y="70"/>
                    <a:pt x="103" y="118"/>
                  </a:cubicBezTo>
                  <a:cubicBezTo>
                    <a:pt x="155" y="143"/>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90" name="Google Shape;5990;p4"/>
            <p:cNvSpPr/>
            <p:nvPr/>
          </p:nvSpPr>
          <p:spPr>
            <a:xfrm>
              <a:off x="5866989" y="1425518"/>
              <a:ext cx="8959" cy="11442"/>
            </a:xfrm>
            <a:custGeom>
              <a:avLst/>
              <a:gdLst/>
              <a:ahLst/>
              <a:cxnLst/>
              <a:rect l="l" t="t" r="r" b="b"/>
              <a:pathLst>
                <a:path w="251" h="380" extrusionOk="0">
                  <a:moveTo>
                    <a:pt x="223" y="236"/>
                  </a:moveTo>
                  <a:cubicBezTo>
                    <a:pt x="251" y="141"/>
                    <a:pt x="72" y="1"/>
                    <a:pt x="29" y="144"/>
                  </a:cubicBezTo>
                  <a:cubicBezTo>
                    <a:pt x="0" y="241"/>
                    <a:pt x="179" y="379"/>
                    <a:pt x="223" y="23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91" name="Google Shape;5991;p4"/>
            <p:cNvSpPr/>
            <p:nvPr/>
          </p:nvSpPr>
          <p:spPr>
            <a:xfrm>
              <a:off x="0" y="1429101"/>
              <a:ext cx="14170" cy="4276"/>
            </a:xfrm>
            <a:custGeom>
              <a:avLst/>
              <a:gdLst/>
              <a:ahLst/>
              <a:cxnLst/>
              <a:rect l="l" t="t" r="r" b="b"/>
              <a:pathLst>
                <a:path w="397" h="142" extrusionOk="0">
                  <a:moveTo>
                    <a:pt x="294" y="25"/>
                  </a:moveTo>
                  <a:cubicBezTo>
                    <a:pt x="242" y="1"/>
                    <a:pt x="1" y="70"/>
                    <a:pt x="102" y="117"/>
                  </a:cubicBezTo>
                  <a:cubicBezTo>
                    <a:pt x="157" y="142"/>
                    <a:pt x="396" y="75"/>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92" name="Google Shape;5992;p4"/>
            <p:cNvSpPr/>
            <p:nvPr/>
          </p:nvSpPr>
          <p:spPr>
            <a:xfrm>
              <a:off x="4477577" y="1427114"/>
              <a:ext cx="13777" cy="2770"/>
            </a:xfrm>
            <a:custGeom>
              <a:avLst/>
              <a:gdLst/>
              <a:ahLst/>
              <a:cxnLst/>
              <a:rect l="l" t="t" r="r" b="b"/>
              <a:pathLst>
                <a:path w="386" h="92" extrusionOk="0">
                  <a:moveTo>
                    <a:pt x="385" y="0"/>
                  </a:moveTo>
                  <a:cubicBezTo>
                    <a:pt x="238" y="21"/>
                    <a:pt x="7" y="3"/>
                    <a:pt x="0" y="91"/>
                  </a:cubicBezTo>
                  <a:cubicBezTo>
                    <a:pt x="150" y="72"/>
                    <a:pt x="383" y="9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93" name="Google Shape;5993;p4"/>
            <p:cNvSpPr/>
            <p:nvPr/>
          </p:nvSpPr>
          <p:spPr>
            <a:xfrm>
              <a:off x="6645785" y="1418623"/>
              <a:ext cx="6960" cy="6142"/>
            </a:xfrm>
            <a:custGeom>
              <a:avLst/>
              <a:gdLst/>
              <a:ahLst/>
              <a:cxnLst/>
              <a:rect l="l" t="t" r="r" b="b"/>
              <a:pathLst>
                <a:path w="195" h="204" extrusionOk="0">
                  <a:moveTo>
                    <a:pt x="195" y="103"/>
                  </a:moveTo>
                  <a:cubicBezTo>
                    <a:pt x="195" y="52"/>
                    <a:pt x="39" y="0"/>
                    <a:pt x="1" y="103"/>
                  </a:cubicBezTo>
                  <a:cubicBezTo>
                    <a:pt x="0" y="152"/>
                    <a:pt x="157" y="204"/>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94" name="Google Shape;5994;p4"/>
            <p:cNvSpPr/>
            <p:nvPr/>
          </p:nvSpPr>
          <p:spPr>
            <a:xfrm>
              <a:off x="4591006" y="1420972"/>
              <a:ext cx="14134" cy="4185"/>
            </a:xfrm>
            <a:custGeom>
              <a:avLst/>
              <a:gdLst/>
              <a:ahLst/>
              <a:cxnLst/>
              <a:rect l="l" t="t" r="r" b="b"/>
              <a:pathLst>
                <a:path w="396" h="139" extrusionOk="0">
                  <a:moveTo>
                    <a:pt x="295" y="25"/>
                  </a:moveTo>
                  <a:cubicBezTo>
                    <a:pt x="241" y="0"/>
                    <a:pt x="1" y="68"/>
                    <a:pt x="103" y="114"/>
                  </a:cubicBezTo>
                  <a:cubicBezTo>
                    <a:pt x="156" y="139"/>
                    <a:pt x="395"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95" name="Google Shape;5995;p4"/>
            <p:cNvSpPr/>
            <p:nvPr/>
          </p:nvSpPr>
          <p:spPr>
            <a:xfrm>
              <a:off x="2626027" y="1416215"/>
              <a:ext cx="15134" cy="9184"/>
            </a:xfrm>
            <a:custGeom>
              <a:avLst/>
              <a:gdLst/>
              <a:ahLst/>
              <a:cxnLst/>
              <a:rect l="l" t="t" r="r" b="b"/>
              <a:pathLst>
                <a:path w="424" h="305" extrusionOk="0">
                  <a:moveTo>
                    <a:pt x="387" y="272"/>
                  </a:moveTo>
                  <a:cubicBezTo>
                    <a:pt x="357" y="165"/>
                    <a:pt x="424" y="15"/>
                    <a:pt x="194" y="0"/>
                  </a:cubicBezTo>
                  <a:cubicBezTo>
                    <a:pt x="184" y="55"/>
                    <a:pt x="165" y="108"/>
                    <a:pt x="1" y="92"/>
                  </a:cubicBezTo>
                  <a:cubicBezTo>
                    <a:pt x="24" y="201"/>
                    <a:pt x="58" y="305"/>
                    <a:pt x="387"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96" name="Google Shape;5996;p4"/>
            <p:cNvSpPr/>
            <p:nvPr/>
          </p:nvSpPr>
          <p:spPr>
            <a:xfrm>
              <a:off x="2557178" y="1421725"/>
              <a:ext cx="13849" cy="2680"/>
            </a:xfrm>
            <a:custGeom>
              <a:avLst/>
              <a:gdLst/>
              <a:ahLst/>
              <a:cxnLst/>
              <a:rect l="l" t="t" r="r" b="b"/>
              <a:pathLst>
                <a:path w="388" h="89" extrusionOk="0">
                  <a:moveTo>
                    <a:pt x="387" y="0"/>
                  </a:moveTo>
                  <a:cubicBezTo>
                    <a:pt x="238" y="18"/>
                    <a:pt x="6" y="3"/>
                    <a:pt x="1" y="89"/>
                  </a:cubicBezTo>
                  <a:cubicBezTo>
                    <a:pt x="152" y="68"/>
                    <a:pt x="383"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97" name="Google Shape;5997;p4"/>
            <p:cNvSpPr/>
            <p:nvPr/>
          </p:nvSpPr>
          <p:spPr>
            <a:xfrm>
              <a:off x="2515989" y="1409952"/>
              <a:ext cx="30410" cy="11803"/>
            </a:xfrm>
            <a:custGeom>
              <a:avLst/>
              <a:gdLst/>
              <a:ahLst/>
              <a:cxnLst/>
              <a:rect l="l" t="t" r="r" b="b"/>
              <a:pathLst>
                <a:path w="852" h="392" extrusionOk="0">
                  <a:moveTo>
                    <a:pt x="771" y="27"/>
                  </a:moveTo>
                  <a:cubicBezTo>
                    <a:pt x="334" y="1"/>
                    <a:pt x="48" y="48"/>
                    <a:pt x="1" y="208"/>
                  </a:cubicBezTo>
                  <a:cubicBezTo>
                    <a:pt x="275" y="231"/>
                    <a:pt x="324" y="359"/>
                    <a:pt x="578" y="391"/>
                  </a:cubicBezTo>
                  <a:cubicBezTo>
                    <a:pt x="638" y="267"/>
                    <a:pt x="852" y="216"/>
                    <a:pt x="77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98" name="Google Shape;5998;p4"/>
            <p:cNvSpPr/>
            <p:nvPr/>
          </p:nvSpPr>
          <p:spPr>
            <a:xfrm>
              <a:off x="4019794" y="1409952"/>
              <a:ext cx="13991" cy="4246"/>
            </a:xfrm>
            <a:custGeom>
              <a:avLst/>
              <a:gdLst/>
              <a:ahLst/>
              <a:cxnLst/>
              <a:rect l="l" t="t" r="r" b="b"/>
              <a:pathLst>
                <a:path w="392" h="141" extrusionOk="0">
                  <a:moveTo>
                    <a:pt x="99" y="116"/>
                  </a:moveTo>
                  <a:cubicBezTo>
                    <a:pt x="154" y="141"/>
                    <a:pt x="392" y="73"/>
                    <a:pt x="293" y="24"/>
                  </a:cubicBezTo>
                  <a:cubicBezTo>
                    <a:pt x="240" y="1"/>
                    <a:pt x="0" y="71"/>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999" name="Google Shape;5999;p4"/>
            <p:cNvSpPr/>
            <p:nvPr/>
          </p:nvSpPr>
          <p:spPr>
            <a:xfrm>
              <a:off x="7210252" y="1404713"/>
              <a:ext cx="13777" cy="6745"/>
            </a:xfrm>
            <a:custGeom>
              <a:avLst/>
              <a:gdLst/>
              <a:ahLst/>
              <a:cxnLst/>
              <a:rect l="l" t="t" r="r" b="b"/>
              <a:pathLst>
                <a:path w="386" h="224" extrusionOk="0">
                  <a:moveTo>
                    <a:pt x="386" y="110"/>
                  </a:moveTo>
                  <a:cubicBezTo>
                    <a:pt x="345" y="0"/>
                    <a:pt x="170" y="54"/>
                    <a:pt x="1" y="110"/>
                  </a:cubicBezTo>
                  <a:cubicBezTo>
                    <a:pt x="1" y="202"/>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00" name="Google Shape;6000;p4"/>
            <p:cNvSpPr/>
            <p:nvPr/>
          </p:nvSpPr>
          <p:spPr>
            <a:xfrm>
              <a:off x="5933233" y="1404503"/>
              <a:ext cx="14063" cy="4306"/>
            </a:xfrm>
            <a:custGeom>
              <a:avLst/>
              <a:gdLst/>
              <a:ahLst/>
              <a:cxnLst/>
              <a:rect l="l" t="t" r="r" b="b"/>
              <a:pathLst>
                <a:path w="394" h="143" extrusionOk="0">
                  <a:moveTo>
                    <a:pt x="294" y="25"/>
                  </a:moveTo>
                  <a:cubicBezTo>
                    <a:pt x="239" y="0"/>
                    <a:pt x="0" y="68"/>
                    <a:pt x="102" y="117"/>
                  </a:cubicBezTo>
                  <a:cubicBezTo>
                    <a:pt x="153" y="143"/>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01" name="Google Shape;6001;p4"/>
            <p:cNvSpPr/>
            <p:nvPr/>
          </p:nvSpPr>
          <p:spPr>
            <a:xfrm>
              <a:off x="2897428" y="1397036"/>
              <a:ext cx="26591" cy="12345"/>
            </a:xfrm>
            <a:custGeom>
              <a:avLst/>
              <a:gdLst/>
              <a:ahLst/>
              <a:cxnLst/>
              <a:rect l="l" t="t" r="r" b="b"/>
              <a:pathLst>
                <a:path w="745" h="410" extrusionOk="0">
                  <a:moveTo>
                    <a:pt x="690" y="365"/>
                  </a:moveTo>
                  <a:cubicBezTo>
                    <a:pt x="745" y="157"/>
                    <a:pt x="644" y="21"/>
                    <a:pt x="305" y="0"/>
                  </a:cubicBezTo>
                  <a:cubicBezTo>
                    <a:pt x="1" y="136"/>
                    <a:pt x="89" y="409"/>
                    <a:pt x="6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02" name="Google Shape;6002;p4"/>
            <p:cNvSpPr/>
            <p:nvPr/>
          </p:nvSpPr>
          <p:spPr>
            <a:xfrm>
              <a:off x="2116348" y="1391586"/>
              <a:ext cx="38619" cy="16440"/>
            </a:xfrm>
            <a:custGeom>
              <a:avLst/>
              <a:gdLst/>
              <a:ahLst/>
              <a:cxnLst/>
              <a:rect l="l" t="t" r="r" b="b"/>
              <a:pathLst>
                <a:path w="1082" h="546" extrusionOk="0">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03" name="Google Shape;6003;p4"/>
            <p:cNvSpPr/>
            <p:nvPr/>
          </p:nvSpPr>
          <p:spPr>
            <a:xfrm>
              <a:off x="6807469" y="1401793"/>
              <a:ext cx="13991" cy="4276"/>
            </a:xfrm>
            <a:custGeom>
              <a:avLst/>
              <a:gdLst/>
              <a:ahLst/>
              <a:cxnLst/>
              <a:rect l="l" t="t" r="r" b="b"/>
              <a:pathLst>
                <a:path w="392" h="142" extrusionOk="0">
                  <a:moveTo>
                    <a:pt x="292" y="25"/>
                  </a:moveTo>
                  <a:cubicBezTo>
                    <a:pt x="237" y="0"/>
                    <a:pt x="1" y="70"/>
                    <a:pt x="100" y="115"/>
                  </a:cubicBezTo>
                  <a:cubicBezTo>
                    <a:pt x="152" y="141"/>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04" name="Google Shape;6004;p4"/>
            <p:cNvSpPr/>
            <p:nvPr/>
          </p:nvSpPr>
          <p:spPr>
            <a:xfrm>
              <a:off x="8369880" y="1399053"/>
              <a:ext cx="14063" cy="4276"/>
            </a:xfrm>
            <a:custGeom>
              <a:avLst/>
              <a:gdLst/>
              <a:ahLst/>
              <a:cxnLst/>
              <a:rect l="l" t="t" r="r" b="b"/>
              <a:pathLst>
                <a:path w="394" h="142" extrusionOk="0">
                  <a:moveTo>
                    <a:pt x="100" y="116"/>
                  </a:moveTo>
                  <a:cubicBezTo>
                    <a:pt x="156" y="141"/>
                    <a:pt x="393" y="72"/>
                    <a:pt x="293" y="25"/>
                  </a:cubicBezTo>
                  <a:cubicBezTo>
                    <a:pt x="241"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05" name="Google Shape;6005;p4"/>
            <p:cNvSpPr/>
            <p:nvPr/>
          </p:nvSpPr>
          <p:spPr>
            <a:xfrm>
              <a:off x="7341062" y="1388394"/>
              <a:ext cx="28661" cy="14182"/>
            </a:xfrm>
            <a:custGeom>
              <a:avLst/>
              <a:gdLst/>
              <a:ahLst/>
              <a:cxnLst/>
              <a:rect l="l" t="t" r="r" b="b"/>
              <a:pathLst>
                <a:path w="803" h="471" extrusionOk="0">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06" name="Google Shape;6006;p4"/>
            <p:cNvSpPr/>
            <p:nvPr/>
          </p:nvSpPr>
          <p:spPr>
            <a:xfrm>
              <a:off x="4972123" y="1392760"/>
              <a:ext cx="9030" cy="11412"/>
            </a:xfrm>
            <a:custGeom>
              <a:avLst/>
              <a:gdLst/>
              <a:ahLst/>
              <a:cxnLst/>
              <a:rect l="l" t="t" r="r" b="b"/>
              <a:pathLst>
                <a:path w="253" h="379" extrusionOk="0">
                  <a:moveTo>
                    <a:pt x="224" y="234"/>
                  </a:moveTo>
                  <a:cubicBezTo>
                    <a:pt x="252" y="140"/>
                    <a:pt x="74" y="0"/>
                    <a:pt x="31" y="144"/>
                  </a:cubicBezTo>
                  <a:cubicBezTo>
                    <a:pt x="0" y="239"/>
                    <a:pt x="181" y="379"/>
                    <a:pt x="224" y="2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07" name="Google Shape;6007;p4"/>
            <p:cNvSpPr/>
            <p:nvPr/>
          </p:nvSpPr>
          <p:spPr>
            <a:xfrm>
              <a:off x="2333461" y="1393603"/>
              <a:ext cx="13956" cy="4246"/>
            </a:xfrm>
            <a:custGeom>
              <a:avLst/>
              <a:gdLst/>
              <a:ahLst/>
              <a:cxnLst/>
              <a:rect l="l" t="t" r="r" b="b"/>
              <a:pathLst>
                <a:path w="391" h="141" extrusionOk="0">
                  <a:moveTo>
                    <a:pt x="292" y="24"/>
                  </a:moveTo>
                  <a:cubicBezTo>
                    <a:pt x="237" y="1"/>
                    <a:pt x="0" y="69"/>
                    <a:pt x="100" y="116"/>
                  </a:cubicBezTo>
                  <a:cubicBezTo>
                    <a:pt x="152" y="141"/>
                    <a:pt x="391" y="71"/>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08" name="Google Shape;6008;p4"/>
            <p:cNvSpPr/>
            <p:nvPr/>
          </p:nvSpPr>
          <p:spPr>
            <a:xfrm>
              <a:off x="2061668" y="1391586"/>
              <a:ext cx="13777" cy="5510"/>
            </a:xfrm>
            <a:custGeom>
              <a:avLst/>
              <a:gdLst/>
              <a:ahLst/>
              <a:cxnLst/>
              <a:rect l="l" t="t" r="r" b="b"/>
              <a:pathLst>
                <a:path w="386" h="183" extrusionOk="0">
                  <a:moveTo>
                    <a:pt x="385" y="0"/>
                  </a:moveTo>
                  <a:lnTo>
                    <a:pt x="0" y="0"/>
                  </a:lnTo>
                  <a:lnTo>
                    <a:pt x="0" y="183"/>
                  </a:lnTo>
                  <a:lnTo>
                    <a:pt x="385"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09" name="Google Shape;6009;p4"/>
            <p:cNvSpPr/>
            <p:nvPr/>
          </p:nvSpPr>
          <p:spPr>
            <a:xfrm>
              <a:off x="6212129" y="1383035"/>
              <a:ext cx="6960" cy="6203"/>
            </a:xfrm>
            <a:custGeom>
              <a:avLst/>
              <a:gdLst/>
              <a:ahLst/>
              <a:cxnLst/>
              <a:rect l="l" t="t" r="r" b="b"/>
              <a:pathLst>
                <a:path w="195" h="206" extrusionOk="0">
                  <a:moveTo>
                    <a:pt x="193" y="104"/>
                  </a:moveTo>
                  <a:cubicBezTo>
                    <a:pt x="195" y="54"/>
                    <a:pt x="37" y="1"/>
                    <a:pt x="3" y="104"/>
                  </a:cubicBezTo>
                  <a:cubicBezTo>
                    <a:pt x="0" y="153"/>
                    <a:pt x="157"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10" name="Google Shape;6010;p4"/>
            <p:cNvSpPr/>
            <p:nvPr/>
          </p:nvSpPr>
          <p:spPr>
            <a:xfrm>
              <a:off x="3214015" y="1371413"/>
              <a:ext cx="52218" cy="22823"/>
            </a:xfrm>
            <a:custGeom>
              <a:avLst/>
              <a:gdLst/>
              <a:ahLst/>
              <a:cxnLst/>
              <a:rect l="l" t="t" r="r" b="b"/>
              <a:pathLst>
                <a:path w="1463" h="758" extrusionOk="0">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11" name="Google Shape;6011;p4"/>
            <p:cNvSpPr/>
            <p:nvPr/>
          </p:nvSpPr>
          <p:spPr>
            <a:xfrm>
              <a:off x="7770971" y="1379934"/>
              <a:ext cx="14063" cy="4276"/>
            </a:xfrm>
            <a:custGeom>
              <a:avLst/>
              <a:gdLst/>
              <a:ahLst/>
              <a:cxnLst/>
              <a:rect l="l" t="t" r="r" b="b"/>
              <a:pathLst>
                <a:path w="394" h="142" extrusionOk="0">
                  <a:moveTo>
                    <a:pt x="294" y="25"/>
                  </a:moveTo>
                  <a:cubicBezTo>
                    <a:pt x="240" y="1"/>
                    <a:pt x="0" y="69"/>
                    <a:pt x="102" y="116"/>
                  </a:cubicBezTo>
                  <a:cubicBezTo>
                    <a:pt x="156"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12" name="Google Shape;6012;p4"/>
            <p:cNvSpPr/>
            <p:nvPr/>
          </p:nvSpPr>
          <p:spPr>
            <a:xfrm>
              <a:off x="3279973" y="1377887"/>
              <a:ext cx="13777" cy="5540"/>
            </a:xfrm>
            <a:custGeom>
              <a:avLst/>
              <a:gdLst/>
              <a:ahLst/>
              <a:cxnLst/>
              <a:rect l="l" t="t" r="r" b="b"/>
              <a:pathLst>
                <a:path w="386" h="184" extrusionOk="0">
                  <a:moveTo>
                    <a:pt x="1" y="184"/>
                  </a:moveTo>
                  <a:lnTo>
                    <a:pt x="386" y="184"/>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13" name="Google Shape;6013;p4"/>
            <p:cNvSpPr/>
            <p:nvPr/>
          </p:nvSpPr>
          <p:spPr>
            <a:xfrm>
              <a:off x="1841414" y="1380687"/>
              <a:ext cx="13742" cy="2740"/>
            </a:xfrm>
            <a:custGeom>
              <a:avLst/>
              <a:gdLst/>
              <a:ahLst/>
              <a:cxnLst/>
              <a:rect l="l" t="t" r="r" b="b"/>
              <a:pathLst>
                <a:path w="385" h="91" extrusionOk="0">
                  <a:moveTo>
                    <a:pt x="385" y="0"/>
                  </a:moveTo>
                  <a:cubicBezTo>
                    <a:pt x="236" y="20"/>
                    <a:pt x="6" y="3"/>
                    <a:pt x="1" y="91"/>
                  </a:cubicBezTo>
                  <a:cubicBezTo>
                    <a:pt x="150" y="71"/>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14" name="Google Shape;6014;p4"/>
            <p:cNvSpPr/>
            <p:nvPr/>
          </p:nvSpPr>
          <p:spPr>
            <a:xfrm>
              <a:off x="6412361" y="1367017"/>
              <a:ext cx="29018" cy="10960"/>
            </a:xfrm>
            <a:custGeom>
              <a:avLst/>
              <a:gdLst/>
              <a:ahLst/>
              <a:cxnLst/>
              <a:rect l="l" t="t" r="r" b="b"/>
              <a:pathLst>
                <a:path w="813" h="364" extrusionOk="0">
                  <a:moveTo>
                    <a:pt x="563" y="363"/>
                  </a:moveTo>
                  <a:cubicBezTo>
                    <a:pt x="812" y="244"/>
                    <a:pt x="682" y="90"/>
                    <a:pt x="371" y="0"/>
                  </a:cubicBezTo>
                  <a:cubicBezTo>
                    <a:pt x="346" y="227"/>
                    <a:pt x="0" y="283"/>
                    <a:pt x="56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15" name="Google Shape;6015;p4"/>
            <p:cNvSpPr/>
            <p:nvPr/>
          </p:nvSpPr>
          <p:spPr>
            <a:xfrm>
              <a:off x="75774" y="1374424"/>
              <a:ext cx="14099" cy="4276"/>
            </a:xfrm>
            <a:custGeom>
              <a:avLst/>
              <a:gdLst/>
              <a:ahLst/>
              <a:cxnLst/>
              <a:rect l="l" t="t" r="r" b="b"/>
              <a:pathLst>
                <a:path w="395" h="142" extrusionOk="0">
                  <a:moveTo>
                    <a:pt x="293" y="26"/>
                  </a:moveTo>
                  <a:cubicBezTo>
                    <a:pt x="240" y="1"/>
                    <a:pt x="0" y="70"/>
                    <a:pt x="98" y="116"/>
                  </a:cubicBezTo>
                  <a:cubicBezTo>
                    <a:pt x="153"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16" name="Google Shape;6016;p4"/>
            <p:cNvSpPr/>
            <p:nvPr/>
          </p:nvSpPr>
          <p:spPr>
            <a:xfrm>
              <a:off x="8335437" y="1371714"/>
              <a:ext cx="14027" cy="4246"/>
            </a:xfrm>
            <a:custGeom>
              <a:avLst/>
              <a:gdLst/>
              <a:ahLst/>
              <a:cxnLst/>
              <a:rect l="l" t="t" r="r" b="b"/>
              <a:pathLst>
                <a:path w="393" h="141" extrusionOk="0">
                  <a:moveTo>
                    <a:pt x="294" y="26"/>
                  </a:moveTo>
                  <a:cubicBezTo>
                    <a:pt x="240" y="1"/>
                    <a:pt x="1" y="70"/>
                    <a:pt x="103" y="117"/>
                  </a:cubicBezTo>
                  <a:cubicBezTo>
                    <a:pt x="153" y="141"/>
                    <a:pt x="392" y="71"/>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17" name="Google Shape;6017;p4"/>
            <p:cNvSpPr/>
            <p:nvPr/>
          </p:nvSpPr>
          <p:spPr>
            <a:xfrm>
              <a:off x="4498243" y="1372467"/>
              <a:ext cx="13849" cy="2770"/>
            </a:xfrm>
            <a:custGeom>
              <a:avLst/>
              <a:gdLst/>
              <a:ahLst/>
              <a:cxnLst/>
              <a:rect l="l" t="t" r="r" b="b"/>
              <a:pathLst>
                <a:path w="388" h="92" extrusionOk="0">
                  <a:moveTo>
                    <a:pt x="387" y="1"/>
                  </a:moveTo>
                  <a:cubicBezTo>
                    <a:pt x="237" y="22"/>
                    <a:pt x="7" y="5"/>
                    <a:pt x="1" y="92"/>
                  </a:cubicBezTo>
                  <a:cubicBezTo>
                    <a:pt x="151" y="71"/>
                    <a:pt x="383"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18" name="Google Shape;6018;p4"/>
            <p:cNvSpPr/>
            <p:nvPr/>
          </p:nvSpPr>
          <p:spPr>
            <a:xfrm>
              <a:off x="8600556" y="1366265"/>
              <a:ext cx="13849" cy="7467"/>
            </a:xfrm>
            <a:custGeom>
              <a:avLst/>
              <a:gdLst/>
              <a:ahLst/>
              <a:cxnLst/>
              <a:rect l="l" t="t" r="r" b="b"/>
              <a:pathLst>
                <a:path w="388" h="248" extrusionOk="0">
                  <a:moveTo>
                    <a:pt x="388" y="115"/>
                  </a:moveTo>
                  <a:cubicBezTo>
                    <a:pt x="384" y="24"/>
                    <a:pt x="50" y="0"/>
                    <a:pt x="0" y="115"/>
                  </a:cubicBezTo>
                  <a:cubicBezTo>
                    <a:pt x="215" y="107"/>
                    <a:pt x="303" y="247"/>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19" name="Google Shape;6019;p4"/>
            <p:cNvSpPr/>
            <p:nvPr/>
          </p:nvSpPr>
          <p:spPr>
            <a:xfrm>
              <a:off x="8873991" y="1358768"/>
              <a:ext cx="25556" cy="10990"/>
            </a:xfrm>
            <a:custGeom>
              <a:avLst/>
              <a:gdLst/>
              <a:ahLst/>
              <a:cxnLst/>
              <a:rect l="l" t="t" r="r" b="b"/>
              <a:pathLst>
                <a:path w="716" h="365" extrusionOk="0">
                  <a:moveTo>
                    <a:pt x="439" y="364"/>
                  </a:moveTo>
                  <a:cubicBezTo>
                    <a:pt x="500" y="242"/>
                    <a:pt x="715" y="191"/>
                    <a:pt x="632" y="0"/>
                  </a:cubicBezTo>
                  <a:lnTo>
                    <a:pt x="54" y="0"/>
                  </a:lnTo>
                  <a:cubicBezTo>
                    <a:pt x="0" y="209"/>
                    <a:pt x="102" y="343"/>
                    <a:pt x="439"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20" name="Google Shape;6020;p4"/>
            <p:cNvSpPr/>
            <p:nvPr/>
          </p:nvSpPr>
          <p:spPr>
            <a:xfrm>
              <a:off x="6246251" y="1360725"/>
              <a:ext cx="21023" cy="9033"/>
            </a:xfrm>
            <a:custGeom>
              <a:avLst/>
              <a:gdLst/>
              <a:ahLst/>
              <a:cxnLst/>
              <a:rect l="l" t="t" r="r" b="b"/>
              <a:pathLst>
                <a:path w="589" h="300" extrusionOk="0">
                  <a:moveTo>
                    <a:pt x="394" y="299"/>
                  </a:moveTo>
                  <a:cubicBezTo>
                    <a:pt x="394" y="208"/>
                    <a:pt x="549" y="191"/>
                    <a:pt x="588" y="117"/>
                  </a:cubicBezTo>
                  <a:cubicBezTo>
                    <a:pt x="339" y="111"/>
                    <a:pt x="321" y="0"/>
                    <a:pt x="9" y="25"/>
                  </a:cubicBezTo>
                  <a:cubicBezTo>
                    <a:pt x="1" y="183"/>
                    <a:pt x="157" y="260"/>
                    <a:pt x="394"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21" name="Google Shape;6021;p4"/>
            <p:cNvSpPr/>
            <p:nvPr/>
          </p:nvSpPr>
          <p:spPr>
            <a:xfrm>
              <a:off x="8569504" y="1363465"/>
              <a:ext cx="14063" cy="4306"/>
            </a:xfrm>
            <a:custGeom>
              <a:avLst/>
              <a:gdLst/>
              <a:ahLst/>
              <a:cxnLst/>
              <a:rect l="l" t="t" r="r" b="b"/>
              <a:pathLst>
                <a:path w="394" h="143" extrusionOk="0">
                  <a:moveTo>
                    <a:pt x="99" y="118"/>
                  </a:moveTo>
                  <a:cubicBezTo>
                    <a:pt x="155" y="143"/>
                    <a:pt x="394" y="75"/>
                    <a:pt x="293" y="27"/>
                  </a:cubicBezTo>
                  <a:cubicBezTo>
                    <a:pt x="240" y="1"/>
                    <a:pt x="1" y="71"/>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22" name="Google Shape;6022;p4"/>
            <p:cNvSpPr/>
            <p:nvPr/>
          </p:nvSpPr>
          <p:spPr>
            <a:xfrm>
              <a:off x="4956990" y="1355094"/>
              <a:ext cx="39761" cy="15838"/>
            </a:xfrm>
            <a:custGeom>
              <a:avLst/>
              <a:gdLst/>
              <a:ahLst/>
              <a:cxnLst/>
              <a:rect l="l" t="t" r="r" b="b"/>
              <a:pathLst>
                <a:path w="1114" h="526" extrusionOk="0">
                  <a:moveTo>
                    <a:pt x="648" y="305"/>
                  </a:moveTo>
                  <a:cubicBezTo>
                    <a:pt x="1114" y="1"/>
                    <a:pt x="0" y="525"/>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23" name="Google Shape;6023;p4"/>
            <p:cNvSpPr/>
            <p:nvPr/>
          </p:nvSpPr>
          <p:spPr>
            <a:xfrm>
              <a:off x="2743489" y="1352355"/>
              <a:ext cx="36335" cy="19090"/>
            </a:xfrm>
            <a:custGeom>
              <a:avLst/>
              <a:gdLst/>
              <a:ahLst/>
              <a:cxnLst/>
              <a:rect l="l" t="t" r="r" b="b"/>
              <a:pathLst>
                <a:path w="1018" h="634" extrusionOk="0">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24" name="Google Shape;6024;p4"/>
            <p:cNvSpPr/>
            <p:nvPr/>
          </p:nvSpPr>
          <p:spPr>
            <a:xfrm>
              <a:off x="3893980" y="1347868"/>
              <a:ext cx="37905" cy="18789"/>
            </a:xfrm>
            <a:custGeom>
              <a:avLst/>
              <a:gdLst/>
              <a:ahLst/>
              <a:cxnLst/>
              <a:rect l="l" t="t" r="r" b="b"/>
              <a:pathLst>
                <a:path w="1062" h="624" extrusionOk="0">
                  <a:moveTo>
                    <a:pt x="732" y="545"/>
                  </a:moveTo>
                  <a:cubicBezTo>
                    <a:pt x="1062" y="392"/>
                    <a:pt x="619" y="138"/>
                    <a:pt x="347" y="0"/>
                  </a:cubicBezTo>
                  <a:cubicBezTo>
                    <a:pt x="48" y="139"/>
                    <a:pt x="1" y="623"/>
                    <a:pt x="732"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25" name="Google Shape;6025;p4"/>
            <p:cNvSpPr/>
            <p:nvPr/>
          </p:nvSpPr>
          <p:spPr>
            <a:xfrm>
              <a:off x="2784249" y="1355697"/>
              <a:ext cx="7067" cy="6233"/>
            </a:xfrm>
            <a:custGeom>
              <a:avLst/>
              <a:gdLst/>
              <a:ahLst/>
              <a:cxnLst/>
              <a:rect l="l" t="t" r="r" b="b"/>
              <a:pathLst>
                <a:path w="198" h="207" extrusionOk="0">
                  <a:moveTo>
                    <a:pt x="5" y="105"/>
                  </a:moveTo>
                  <a:cubicBezTo>
                    <a:pt x="1" y="154"/>
                    <a:pt x="161" y="206"/>
                    <a:pt x="198" y="105"/>
                  </a:cubicBezTo>
                  <a:cubicBezTo>
                    <a:pt x="198" y="54"/>
                    <a:pt x="40" y="0"/>
                    <a:pt x="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26" name="Google Shape;6026;p4"/>
            <p:cNvSpPr/>
            <p:nvPr/>
          </p:nvSpPr>
          <p:spPr>
            <a:xfrm>
              <a:off x="332362" y="1345129"/>
              <a:ext cx="56751" cy="22583"/>
            </a:xfrm>
            <a:custGeom>
              <a:avLst/>
              <a:gdLst/>
              <a:ahLst/>
              <a:cxnLst/>
              <a:rect l="l" t="t" r="r" b="b"/>
              <a:pathLst>
                <a:path w="1590" h="750" extrusionOk="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27" name="Google Shape;6027;p4"/>
            <p:cNvSpPr/>
            <p:nvPr/>
          </p:nvSpPr>
          <p:spPr>
            <a:xfrm>
              <a:off x="3276404" y="1355335"/>
              <a:ext cx="13991" cy="4246"/>
            </a:xfrm>
            <a:custGeom>
              <a:avLst/>
              <a:gdLst/>
              <a:ahLst/>
              <a:cxnLst/>
              <a:rect l="l" t="t" r="r" b="b"/>
              <a:pathLst>
                <a:path w="392" h="141" extrusionOk="0">
                  <a:moveTo>
                    <a:pt x="295" y="25"/>
                  </a:moveTo>
                  <a:cubicBezTo>
                    <a:pt x="238" y="1"/>
                    <a:pt x="0" y="67"/>
                    <a:pt x="99" y="117"/>
                  </a:cubicBezTo>
                  <a:cubicBezTo>
                    <a:pt x="153" y="140"/>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28" name="Google Shape;6028;p4"/>
            <p:cNvSpPr/>
            <p:nvPr/>
          </p:nvSpPr>
          <p:spPr>
            <a:xfrm>
              <a:off x="2096075" y="1352746"/>
              <a:ext cx="13742" cy="6745"/>
            </a:xfrm>
            <a:custGeom>
              <a:avLst/>
              <a:gdLst/>
              <a:ahLst/>
              <a:cxnLst/>
              <a:rect l="l" t="t" r="r" b="b"/>
              <a:pathLst>
                <a:path w="385" h="224" extrusionOk="0">
                  <a:moveTo>
                    <a:pt x="385" y="111"/>
                  </a:moveTo>
                  <a:cubicBezTo>
                    <a:pt x="345" y="0"/>
                    <a:pt x="172" y="55"/>
                    <a:pt x="1" y="111"/>
                  </a:cubicBezTo>
                  <a:cubicBezTo>
                    <a:pt x="2" y="203"/>
                    <a:pt x="339" y="224"/>
                    <a:pt x="385"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29" name="Google Shape;6029;p4"/>
            <p:cNvSpPr/>
            <p:nvPr/>
          </p:nvSpPr>
          <p:spPr>
            <a:xfrm>
              <a:off x="2980412" y="1349886"/>
              <a:ext cx="13991" cy="4276"/>
            </a:xfrm>
            <a:custGeom>
              <a:avLst/>
              <a:gdLst/>
              <a:ahLst/>
              <a:cxnLst/>
              <a:rect l="l" t="t" r="r" b="b"/>
              <a:pathLst>
                <a:path w="392" h="142" extrusionOk="0">
                  <a:moveTo>
                    <a:pt x="294" y="25"/>
                  </a:moveTo>
                  <a:cubicBezTo>
                    <a:pt x="241" y="0"/>
                    <a:pt x="0" y="69"/>
                    <a:pt x="101" y="116"/>
                  </a:cubicBezTo>
                  <a:cubicBezTo>
                    <a:pt x="154" y="141"/>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30" name="Google Shape;6030;p4"/>
            <p:cNvSpPr/>
            <p:nvPr/>
          </p:nvSpPr>
          <p:spPr>
            <a:xfrm>
              <a:off x="5627033" y="1347447"/>
              <a:ext cx="20773" cy="3643"/>
            </a:xfrm>
            <a:custGeom>
              <a:avLst/>
              <a:gdLst/>
              <a:ahLst/>
              <a:cxnLst/>
              <a:rect l="l" t="t" r="r" b="b"/>
              <a:pathLst>
                <a:path w="582" h="121" extrusionOk="0">
                  <a:moveTo>
                    <a:pt x="581" y="14"/>
                  </a:moveTo>
                  <a:cubicBezTo>
                    <a:pt x="354" y="29"/>
                    <a:pt x="35" y="0"/>
                    <a:pt x="1" y="106"/>
                  </a:cubicBezTo>
                  <a:cubicBezTo>
                    <a:pt x="229" y="92"/>
                    <a:pt x="550" y="120"/>
                    <a:pt x="581"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31" name="Google Shape;6031;p4"/>
            <p:cNvSpPr/>
            <p:nvPr/>
          </p:nvSpPr>
          <p:spPr>
            <a:xfrm>
              <a:off x="2894501" y="1345129"/>
              <a:ext cx="13813" cy="2770"/>
            </a:xfrm>
            <a:custGeom>
              <a:avLst/>
              <a:gdLst/>
              <a:ahLst/>
              <a:cxnLst/>
              <a:rect l="l" t="t" r="r" b="b"/>
              <a:pathLst>
                <a:path w="387" h="92" extrusionOk="0">
                  <a:moveTo>
                    <a:pt x="387" y="0"/>
                  </a:moveTo>
                  <a:cubicBezTo>
                    <a:pt x="238" y="21"/>
                    <a:pt x="8" y="3"/>
                    <a:pt x="0" y="91"/>
                  </a:cubicBezTo>
                  <a:cubicBezTo>
                    <a:pt x="149" y="72"/>
                    <a:pt x="381" y="90"/>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32" name="Google Shape;6032;p4"/>
            <p:cNvSpPr/>
            <p:nvPr/>
          </p:nvSpPr>
          <p:spPr>
            <a:xfrm>
              <a:off x="8881915" y="1334139"/>
              <a:ext cx="14634" cy="9515"/>
            </a:xfrm>
            <a:custGeom>
              <a:avLst/>
              <a:gdLst/>
              <a:ahLst/>
              <a:cxnLst/>
              <a:rect l="l" t="t" r="r" b="b"/>
              <a:pathLst>
                <a:path w="410" h="316" extrusionOk="0">
                  <a:moveTo>
                    <a:pt x="410" y="275"/>
                  </a:moveTo>
                  <a:lnTo>
                    <a:pt x="410" y="92"/>
                  </a:lnTo>
                  <a:cubicBezTo>
                    <a:pt x="217" y="92"/>
                    <a:pt x="181" y="19"/>
                    <a:pt x="25" y="1"/>
                  </a:cubicBezTo>
                  <a:cubicBezTo>
                    <a:pt x="44" y="146"/>
                    <a:pt x="0" y="316"/>
                    <a:pt x="410"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33" name="Google Shape;6033;p4"/>
            <p:cNvSpPr/>
            <p:nvPr/>
          </p:nvSpPr>
          <p:spPr>
            <a:xfrm>
              <a:off x="5506609" y="1338896"/>
              <a:ext cx="13920" cy="4276"/>
            </a:xfrm>
            <a:custGeom>
              <a:avLst/>
              <a:gdLst/>
              <a:ahLst/>
              <a:cxnLst/>
              <a:rect l="l" t="t" r="r" b="b"/>
              <a:pathLst>
                <a:path w="390" h="142" extrusionOk="0">
                  <a:moveTo>
                    <a:pt x="291" y="26"/>
                  </a:moveTo>
                  <a:cubicBezTo>
                    <a:pt x="238" y="1"/>
                    <a:pt x="0" y="70"/>
                    <a:pt x="98" y="117"/>
                  </a:cubicBezTo>
                  <a:cubicBezTo>
                    <a:pt x="152" y="142"/>
                    <a:pt x="389"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34" name="Google Shape;6034;p4"/>
            <p:cNvSpPr/>
            <p:nvPr/>
          </p:nvSpPr>
          <p:spPr>
            <a:xfrm>
              <a:off x="2105676" y="1334199"/>
              <a:ext cx="29518" cy="9846"/>
            </a:xfrm>
            <a:custGeom>
              <a:avLst/>
              <a:gdLst/>
              <a:ahLst/>
              <a:cxnLst/>
              <a:rect l="l" t="t" r="r" b="b"/>
              <a:pathLst>
                <a:path w="827" h="327" extrusionOk="0">
                  <a:moveTo>
                    <a:pt x="695" y="273"/>
                  </a:moveTo>
                  <a:cubicBezTo>
                    <a:pt x="827" y="30"/>
                    <a:pt x="294" y="98"/>
                    <a:pt x="116" y="0"/>
                  </a:cubicBezTo>
                  <a:cubicBezTo>
                    <a:pt x="1" y="238"/>
                    <a:pt x="195" y="327"/>
                    <a:pt x="69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35" name="Google Shape;6035;p4"/>
            <p:cNvSpPr/>
            <p:nvPr/>
          </p:nvSpPr>
          <p:spPr>
            <a:xfrm>
              <a:off x="8566149" y="1331519"/>
              <a:ext cx="34443" cy="8913"/>
            </a:xfrm>
            <a:custGeom>
              <a:avLst/>
              <a:gdLst/>
              <a:ahLst/>
              <a:cxnLst/>
              <a:rect l="l" t="t" r="r" b="b"/>
              <a:pathLst>
                <a:path w="965" h="296" extrusionOk="0">
                  <a:moveTo>
                    <a:pt x="193" y="271"/>
                  </a:moveTo>
                  <a:cubicBezTo>
                    <a:pt x="634" y="295"/>
                    <a:pt x="918" y="250"/>
                    <a:pt x="964" y="88"/>
                  </a:cubicBezTo>
                  <a:cubicBezTo>
                    <a:pt x="625" y="109"/>
                    <a:pt x="1" y="0"/>
                    <a:pt x="193"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36" name="Google Shape;6036;p4"/>
            <p:cNvSpPr/>
            <p:nvPr/>
          </p:nvSpPr>
          <p:spPr>
            <a:xfrm>
              <a:off x="2658507" y="1328689"/>
              <a:ext cx="17703" cy="10990"/>
            </a:xfrm>
            <a:custGeom>
              <a:avLst/>
              <a:gdLst/>
              <a:ahLst/>
              <a:cxnLst/>
              <a:rect l="l" t="t" r="r" b="b"/>
              <a:pathLst>
                <a:path w="496" h="365" extrusionOk="0">
                  <a:moveTo>
                    <a:pt x="443" y="365"/>
                  </a:moveTo>
                  <a:cubicBezTo>
                    <a:pt x="496" y="157"/>
                    <a:pt x="395" y="24"/>
                    <a:pt x="57" y="0"/>
                  </a:cubicBezTo>
                  <a:cubicBezTo>
                    <a:pt x="1" y="208"/>
                    <a:pt x="103" y="344"/>
                    <a:pt x="443"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37" name="Google Shape;6037;p4"/>
            <p:cNvSpPr/>
            <p:nvPr/>
          </p:nvSpPr>
          <p:spPr>
            <a:xfrm>
              <a:off x="7000170" y="1333477"/>
              <a:ext cx="14027" cy="4246"/>
            </a:xfrm>
            <a:custGeom>
              <a:avLst/>
              <a:gdLst/>
              <a:ahLst/>
              <a:cxnLst/>
              <a:rect l="l" t="t" r="r" b="b"/>
              <a:pathLst>
                <a:path w="393" h="141" extrusionOk="0">
                  <a:moveTo>
                    <a:pt x="99" y="114"/>
                  </a:moveTo>
                  <a:cubicBezTo>
                    <a:pt x="155" y="140"/>
                    <a:pt x="392" y="70"/>
                    <a:pt x="293" y="23"/>
                  </a:cubicBezTo>
                  <a:cubicBezTo>
                    <a:pt x="238"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38" name="Google Shape;6038;p4"/>
            <p:cNvSpPr/>
            <p:nvPr/>
          </p:nvSpPr>
          <p:spPr>
            <a:xfrm>
              <a:off x="2285206" y="1333416"/>
              <a:ext cx="14063" cy="4306"/>
            </a:xfrm>
            <a:custGeom>
              <a:avLst/>
              <a:gdLst/>
              <a:ahLst/>
              <a:cxnLst/>
              <a:rect l="l" t="t" r="r" b="b"/>
              <a:pathLst>
                <a:path w="394" h="143" extrusionOk="0">
                  <a:moveTo>
                    <a:pt x="294" y="25"/>
                  </a:moveTo>
                  <a:cubicBezTo>
                    <a:pt x="242" y="0"/>
                    <a:pt x="0" y="69"/>
                    <a:pt x="101" y="116"/>
                  </a:cubicBezTo>
                  <a:cubicBezTo>
                    <a:pt x="155"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39" name="Google Shape;6039;p4"/>
            <p:cNvSpPr/>
            <p:nvPr/>
          </p:nvSpPr>
          <p:spPr>
            <a:xfrm>
              <a:off x="7367689" y="1323300"/>
              <a:ext cx="23414" cy="8250"/>
            </a:xfrm>
            <a:custGeom>
              <a:avLst/>
              <a:gdLst/>
              <a:ahLst/>
              <a:cxnLst/>
              <a:rect l="l" t="t" r="r" b="b"/>
              <a:pathLst>
                <a:path w="656" h="274" extrusionOk="0">
                  <a:moveTo>
                    <a:pt x="410" y="273"/>
                  </a:moveTo>
                  <a:cubicBezTo>
                    <a:pt x="421" y="157"/>
                    <a:pt x="656" y="146"/>
                    <a:pt x="602" y="1"/>
                  </a:cubicBezTo>
                  <a:lnTo>
                    <a:pt x="217" y="1"/>
                  </a:lnTo>
                  <a:cubicBezTo>
                    <a:pt x="0" y="130"/>
                    <a:pt x="7" y="220"/>
                    <a:pt x="410"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40" name="Google Shape;6040;p4"/>
            <p:cNvSpPr/>
            <p:nvPr/>
          </p:nvSpPr>
          <p:spPr>
            <a:xfrm>
              <a:off x="1953664" y="1314026"/>
              <a:ext cx="46400" cy="9274"/>
            </a:xfrm>
            <a:custGeom>
              <a:avLst/>
              <a:gdLst/>
              <a:ahLst/>
              <a:cxnLst/>
              <a:rect l="l" t="t" r="r" b="b"/>
              <a:pathLst>
                <a:path w="1300" h="308" extrusionOk="0">
                  <a:moveTo>
                    <a:pt x="712" y="307"/>
                  </a:moveTo>
                  <a:cubicBezTo>
                    <a:pt x="1299" y="1"/>
                    <a:pt x="0" y="31"/>
                    <a:pt x="712" y="3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41" name="Google Shape;6041;p4"/>
            <p:cNvSpPr/>
            <p:nvPr/>
          </p:nvSpPr>
          <p:spPr>
            <a:xfrm>
              <a:off x="8894157" y="1305897"/>
              <a:ext cx="39761" cy="15838"/>
            </a:xfrm>
            <a:custGeom>
              <a:avLst/>
              <a:gdLst/>
              <a:ahLst/>
              <a:cxnLst/>
              <a:rect l="l" t="t" r="r" b="b"/>
              <a:pathLst>
                <a:path w="1114" h="526" extrusionOk="0">
                  <a:moveTo>
                    <a:pt x="648" y="305"/>
                  </a:moveTo>
                  <a:cubicBezTo>
                    <a:pt x="1114" y="0"/>
                    <a:pt x="0" y="525"/>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42" name="Google Shape;6042;p4"/>
            <p:cNvSpPr/>
            <p:nvPr/>
          </p:nvSpPr>
          <p:spPr>
            <a:xfrm>
              <a:off x="8018815" y="1314297"/>
              <a:ext cx="14063" cy="4276"/>
            </a:xfrm>
            <a:custGeom>
              <a:avLst/>
              <a:gdLst/>
              <a:ahLst/>
              <a:cxnLst/>
              <a:rect l="l" t="t" r="r" b="b"/>
              <a:pathLst>
                <a:path w="394" h="142" extrusionOk="0">
                  <a:moveTo>
                    <a:pt x="102" y="117"/>
                  </a:moveTo>
                  <a:cubicBezTo>
                    <a:pt x="157" y="142"/>
                    <a:pt x="394" y="73"/>
                    <a:pt x="294" y="26"/>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43" name="Google Shape;6043;p4"/>
            <p:cNvSpPr/>
            <p:nvPr/>
          </p:nvSpPr>
          <p:spPr>
            <a:xfrm>
              <a:off x="5014490" y="1312340"/>
              <a:ext cx="13849" cy="5480"/>
            </a:xfrm>
            <a:custGeom>
              <a:avLst/>
              <a:gdLst/>
              <a:ahLst/>
              <a:cxnLst/>
              <a:rect l="l" t="t" r="r" b="b"/>
              <a:pathLst>
                <a:path w="388" h="182" extrusionOk="0">
                  <a:moveTo>
                    <a:pt x="0" y="182"/>
                  </a:moveTo>
                  <a:lnTo>
                    <a:pt x="388" y="182"/>
                  </a:lnTo>
                  <a:lnTo>
                    <a:pt x="388"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44" name="Google Shape;6044;p4"/>
            <p:cNvSpPr/>
            <p:nvPr/>
          </p:nvSpPr>
          <p:spPr>
            <a:xfrm>
              <a:off x="2873907" y="1311738"/>
              <a:ext cx="13813" cy="6775"/>
            </a:xfrm>
            <a:custGeom>
              <a:avLst/>
              <a:gdLst/>
              <a:ahLst/>
              <a:cxnLst/>
              <a:rect l="l" t="t" r="r" b="b"/>
              <a:pathLst>
                <a:path w="387" h="225" extrusionOk="0">
                  <a:moveTo>
                    <a:pt x="0" y="111"/>
                  </a:moveTo>
                  <a:cubicBezTo>
                    <a:pt x="2" y="202"/>
                    <a:pt x="338" y="224"/>
                    <a:pt x="387" y="111"/>
                  </a:cubicBezTo>
                  <a:cubicBezTo>
                    <a:pt x="344" y="1"/>
                    <a:pt x="171" y="54"/>
                    <a:pt x="0"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45" name="Google Shape;6045;p4"/>
            <p:cNvSpPr/>
            <p:nvPr/>
          </p:nvSpPr>
          <p:spPr>
            <a:xfrm>
              <a:off x="6763890" y="1301923"/>
              <a:ext cx="26448" cy="15326"/>
            </a:xfrm>
            <a:custGeom>
              <a:avLst/>
              <a:gdLst/>
              <a:ahLst/>
              <a:cxnLst/>
              <a:rect l="l" t="t" r="r" b="b"/>
              <a:pathLst>
                <a:path w="741" h="509" extrusionOk="0">
                  <a:moveTo>
                    <a:pt x="740" y="437"/>
                  </a:moveTo>
                  <a:lnTo>
                    <a:pt x="740" y="74"/>
                  </a:lnTo>
                  <a:cubicBezTo>
                    <a:pt x="0" y="1"/>
                    <a:pt x="0" y="508"/>
                    <a:pt x="740" y="4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46" name="Google Shape;6046;p4"/>
            <p:cNvSpPr/>
            <p:nvPr/>
          </p:nvSpPr>
          <p:spPr>
            <a:xfrm>
              <a:off x="2729284" y="1309149"/>
              <a:ext cx="6996" cy="6293"/>
            </a:xfrm>
            <a:custGeom>
              <a:avLst/>
              <a:gdLst/>
              <a:ahLst/>
              <a:cxnLst/>
              <a:rect l="l" t="t" r="r" b="b"/>
              <a:pathLst>
                <a:path w="196" h="209" extrusionOk="0">
                  <a:moveTo>
                    <a:pt x="195" y="105"/>
                  </a:moveTo>
                  <a:cubicBezTo>
                    <a:pt x="195" y="54"/>
                    <a:pt x="37" y="1"/>
                    <a:pt x="1" y="105"/>
                  </a:cubicBezTo>
                  <a:cubicBezTo>
                    <a:pt x="1" y="157"/>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47" name="Google Shape;6047;p4"/>
            <p:cNvSpPr/>
            <p:nvPr/>
          </p:nvSpPr>
          <p:spPr>
            <a:xfrm>
              <a:off x="4126619" y="1306439"/>
              <a:ext cx="6924" cy="6293"/>
            </a:xfrm>
            <a:custGeom>
              <a:avLst/>
              <a:gdLst/>
              <a:ahLst/>
              <a:cxnLst/>
              <a:rect l="l" t="t" r="r" b="b"/>
              <a:pathLst>
                <a:path w="194" h="209" extrusionOk="0">
                  <a:moveTo>
                    <a:pt x="192" y="105"/>
                  </a:moveTo>
                  <a:cubicBezTo>
                    <a:pt x="193" y="54"/>
                    <a:pt x="37" y="1"/>
                    <a:pt x="2" y="105"/>
                  </a:cubicBezTo>
                  <a:cubicBezTo>
                    <a:pt x="0" y="156"/>
                    <a:pt x="154"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48" name="Google Shape;6048;p4"/>
            <p:cNvSpPr/>
            <p:nvPr/>
          </p:nvSpPr>
          <p:spPr>
            <a:xfrm>
              <a:off x="2660506" y="1301381"/>
              <a:ext cx="22629" cy="11743"/>
            </a:xfrm>
            <a:custGeom>
              <a:avLst/>
              <a:gdLst/>
              <a:ahLst/>
              <a:cxnLst/>
              <a:rect l="l" t="t" r="r" b="b"/>
              <a:pathLst>
                <a:path w="634" h="390" extrusionOk="0">
                  <a:moveTo>
                    <a:pt x="194" y="0"/>
                  </a:moveTo>
                  <a:cubicBezTo>
                    <a:pt x="203" y="127"/>
                    <a:pt x="104" y="200"/>
                    <a:pt x="1" y="273"/>
                  </a:cubicBezTo>
                  <a:cubicBezTo>
                    <a:pt x="246" y="277"/>
                    <a:pt x="267" y="389"/>
                    <a:pt x="577" y="363"/>
                  </a:cubicBezTo>
                  <a:cubicBezTo>
                    <a:pt x="634" y="156"/>
                    <a:pt x="531" y="22"/>
                    <a:pt x="1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49" name="Google Shape;6049;p4"/>
            <p:cNvSpPr/>
            <p:nvPr/>
          </p:nvSpPr>
          <p:spPr>
            <a:xfrm>
              <a:off x="2546791" y="1306078"/>
              <a:ext cx="14063" cy="4276"/>
            </a:xfrm>
            <a:custGeom>
              <a:avLst/>
              <a:gdLst/>
              <a:ahLst/>
              <a:cxnLst/>
              <a:rect l="l" t="t" r="r" b="b"/>
              <a:pathLst>
                <a:path w="394" h="142" extrusionOk="0">
                  <a:moveTo>
                    <a:pt x="292" y="26"/>
                  </a:moveTo>
                  <a:cubicBezTo>
                    <a:pt x="241" y="1"/>
                    <a:pt x="1" y="70"/>
                    <a:pt x="100" y="117"/>
                  </a:cubicBezTo>
                  <a:cubicBezTo>
                    <a:pt x="153" y="142"/>
                    <a:pt x="393"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50" name="Google Shape;6050;p4"/>
            <p:cNvSpPr/>
            <p:nvPr/>
          </p:nvSpPr>
          <p:spPr>
            <a:xfrm>
              <a:off x="1869003" y="1298671"/>
              <a:ext cx="20666" cy="8190"/>
            </a:xfrm>
            <a:custGeom>
              <a:avLst/>
              <a:gdLst/>
              <a:ahLst/>
              <a:cxnLst/>
              <a:rect l="l" t="t" r="r" b="b"/>
              <a:pathLst>
                <a:path w="579" h="272" extrusionOk="0">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51" name="Google Shape;6051;p4"/>
            <p:cNvSpPr/>
            <p:nvPr/>
          </p:nvSpPr>
          <p:spPr>
            <a:xfrm>
              <a:off x="4449238" y="1295961"/>
              <a:ext cx="23486" cy="8190"/>
            </a:xfrm>
            <a:custGeom>
              <a:avLst/>
              <a:gdLst/>
              <a:ahLst/>
              <a:cxnLst/>
              <a:rect l="l" t="t" r="r" b="b"/>
              <a:pathLst>
                <a:path w="658" h="272" extrusionOk="0">
                  <a:moveTo>
                    <a:pt x="412" y="272"/>
                  </a:moveTo>
                  <a:cubicBezTo>
                    <a:pt x="422" y="155"/>
                    <a:pt x="657" y="146"/>
                    <a:pt x="604" y="0"/>
                  </a:cubicBezTo>
                  <a:lnTo>
                    <a:pt x="216" y="0"/>
                  </a:lnTo>
                  <a:cubicBezTo>
                    <a:pt x="1" y="131"/>
                    <a:pt x="10" y="219"/>
                    <a:pt x="41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52" name="Google Shape;6052;p4"/>
            <p:cNvSpPr/>
            <p:nvPr/>
          </p:nvSpPr>
          <p:spPr>
            <a:xfrm>
              <a:off x="2708690"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53" name="Google Shape;6053;p4"/>
            <p:cNvSpPr/>
            <p:nvPr/>
          </p:nvSpPr>
          <p:spPr>
            <a:xfrm>
              <a:off x="2550325"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54" name="Google Shape;6054;p4"/>
            <p:cNvSpPr/>
            <p:nvPr/>
          </p:nvSpPr>
          <p:spPr>
            <a:xfrm>
              <a:off x="8662517" y="1295961"/>
              <a:ext cx="13777" cy="5450"/>
            </a:xfrm>
            <a:custGeom>
              <a:avLst/>
              <a:gdLst/>
              <a:ahLst/>
              <a:cxnLst/>
              <a:rect l="l" t="t" r="r" b="b"/>
              <a:pathLst>
                <a:path w="386" h="181" extrusionOk="0">
                  <a:moveTo>
                    <a:pt x="385" y="0"/>
                  </a:moveTo>
                  <a:lnTo>
                    <a:pt x="0" y="0"/>
                  </a:lnTo>
                  <a:lnTo>
                    <a:pt x="0" y="180"/>
                  </a:lnTo>
                  <a:lnTo>
                    <a:pt x="385"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55" name="Google Shape;6055;p4"/>
            <p:cNvSpPr/>
            <p:nvPr/>
          </p:nvSpPr>
          <p:spPr>
            <a:xfrm>
              <a:off x="2832576" y="1280124"/>
              <a:ext cx="26591" cy="15266"/>
            </a:xfrm>
            <a:custGeom>
              <a:avLst/>
              <a:gdLst/>
              <a:ahLst/>
              <a:cxnLst/>
              <a:rect l="l" t="t" r="r" b="b"/>
              <a:pathLst>
                <a:path w="745" h="507" extrusionOk="0">
                  <a:moveTo>
                    <a:pt x="1" y="71"/>
                  </a:moveTo>
                  <a:lnTo>
                    <a:pt x="1" y="432"/>
                  </a:lnTo>
                  <a:cubicBezTo>
                    <a:pt x="745" y="507"/>
                    <a:pt x="745" y="0"/>
                    <a:pt x="1"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56" name="Google Shape;6056;p4"/>
            <p:cNvSpPr/>
            <p:nvPr/>
          </p:nvSpPr>
          <p:spPr>
            <a:xfrm>
              <a:off x="2912847" y="1271844"/>
              <a:ext cx="37156" cy="15928"/>
            </a:xfrm>
            <a:custGeom>
              <a:avLst/>
              <a:gdLst/>
              <a:ahLst/>
              <a:cxnLst/>
              <a:rect l="l" t="t" r="r" b="b"/>
              <a:pathLst>
                <a:path w="1041" h="529" extrusionOk="0">
                  <a:moveTo>
                    <a:pt x="836" y="528"/>
                  </a:moveTo>
                  <a:cubicBezTo>
                    <a:pt x="1041" y="1"/>
                    <a:pt x="1" y="489"/>
                    <a:pt x="836"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57" name="Google Shape;6057;p4"/>
            <p:cNvSpPr/>
            <p:nvPr/>
          </p:nvSpPr>
          <p:spPr>
            <a:xfrm>
              <a:off x="7871051" y="1269496"/>
              <a:ext cx="34372" cy="16259"/>
            </a:xfrm>
            <a:custGeom>
              <a:avLst/>
              <a:gdLst/>
              <a:ahLst/>
              <a:cxnLst/>
              <a:rect l="l" t="t" r="r" b="b"/>
              <a:pathLst>
                <a:path w="963" h="540" extrusionOk="0">
                  <a:moveTo>
                    <a:pt x="0" y="424"/>
                  </a:moveTo>
                  <a:cubicBezTo>
                    <a:pt x="251" y="540"/>
                    <a:pt x="709" y="540"/>
                    <a:pt x="962" y="424"/>
                  </a:cubicBezTo>
                  <a:cubicBezTo>
                    <a:pt x="960" y="1"/>
                    <a:pt x="3" y="1"/>
                    <a:pt x="0" y="4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58" name="Google Shape;6058;p4"/>
            <p:cNvSpPr/>
            <p:nvPr/>
          </p:nvSpPr>
          <p:spPr>
            <a:xfrm>
              <a:off x="7733351" y="1282232"/>
              <a:ext cx="13777" cy="2740"/>
            </a:xfrm>
            <a:custGeom>
              <a:avLst/>
              <a:gdLst/>
              <a:ahLst/>
              <a:cxnLst/>
              <a:rect l="l" t="t" r="r" b="b"/>
              <a:pathLst>
                <a:path w="386" h="91" extrusionOk="0">
                  <a:moveTo>
                    <a:pt x="386" y="1"/>
                  </a:moveTo>
                  <a:cubicBezTo>
                    <a:pt x="236" y="21"/>
                    <a:pt x="5" y="2"/>
                    <a:pt x="1" y="91"/>
                  </a:cubicBezTo>
                  <a:cubicBezTo>
                    <a:pt x="148" y="72"/>
                    <a:pt x="381" y="91"/>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59" name="Google Shape;6059;p4"/>
            <p:cNvSpPr/>
            <p:nvPr/>
          </p:nvSpPr>
          <p:spPr>
            <a:xfrm>
              <a:off x="8455183" y="1276782"/>
              <a:ext cx="21558" cy="6413"/>
            </a:xfrm>
            <a:custGeom>
              <a:avLst/>
              <a:gdLst/>
              <a:ahLst/>
              <a:cxnLst/>
              <a:rect l="l" t="t" r="r" b="b"/>
              <a:pathLst>
                <a:path w="604" h="213" extrusionOk="0">
                  <a:moveTo>
                    <a:pt x="604" y="182"/>
                  </a:moveTo>
                  <a:lnTo>
                    <a:pt x="604" y="0"/>
                  </a:lnTo>
                  <a:lnTo>
                    <a:pt x="25" y="0"/>
                  </a:lnTo>
                  <a:cubicBezTo>
                    <a:pt x="0" y="163"/>
                    <a:pt x="215" y="213"/>
                    <a:pt x="604"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60" name="Google Shape;6060;p4"/>
            <p:cNvSpPr/>
            <p:nvPr/>
          </p:nvSpPr>
          <p:spPr>
            <a:xfrm>
              <a:off x="8538666" y="1270098"/>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61" name="Google Shape;6061;p4"/>
            <p:cNvSpPr/>
            <p:nvPr/>
          </p:nvSpPr>
          <p:spPr>
            <a:xfrm>
              <a:off x="3723873" y="1270610"/>
              <a:ext cx="13884" cy="4215"/>
            </a:xfrm>
            <a:custGeom>
              <a:avLst/>
              <a:gdLst/>
              <a:ahLst/>
              <a:cxnLst/>
              <a:rect l="l" t="t" r="r" b="b"/>
              <a:pathLst>
                <a:path w="389" h="140" extrusionOk="0">
                  <a:moveTo>
                    <a:pt x="289" y="24"/>
                  </a:moveTo>
                  <a:cubicBezTo>
                    <a:pt x="238" y="0"/>
                    <a:pt x="1" y="68"/>
                    <a:pt x="99" y="115"/>
                  </a:cubicBezTo>
                  <a:cubicBezTo>
                    <a:pt x="151" y="140"/>
                    <a:pt x="389" y="69"/>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62" name="Google Shape;6062;p4"/>
            <p:cNvSpPr/>
            <p:nvPr/>
          </p:nvSpPr>
          <p:spPr>
            <a:xfrm>
              <a:off x="7857202" y="1263083"/>
              <a:ext cx="13884" cy="5510"/>
            </a:xfrm>
            <a:custGeom>
              <a:avLst/>
              <a:gdLst/>
              <a:ahLst/>
              <a:cxnLst/>
              <a:rect l="l" t="t" r="r" b="b"/>
              <a:pathLst>
                <a:path w="389"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63" name="Google Shape;6063;p4"/>
            <p:cNvSpPr/>
            <p:nvPr/>
          </p:nvSpPr>
          <p:spPr>
            <a:xfrm>
              <a:off x="8007786" y="1260343"/>
              <a:ext cx="21558" cy="6444"/>
            </a:xfrm>
            <a:custGeom>
              <a:avLst/>
              <a:gdLst/>
              <a:ahLst/>
              <a:cxnLst/>
              <a:rect l="l" t="t" r="r" b="b"/>
              <a:pathLst>
                <a:path w="604" h="214" extrusionOk="0">
                  <a:moveTo>
                    <a:pt x="603" y="182"/>
                  </a:moveTo>
                  <a:lnTo>
                    <a:pt x="603" y="1"/>
                  </a:lnTo>
                  <a:lnTo>
                    <a:pt x="24" y="1"/>
                  </a:lnTo>
                  <a:cubicBezTo>
                    <a:pt x="0" y="165"/>
                    <a:pt x="217" y="213"/>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64" name="Google Shape;6064;p4"/>
            <p:cNvSpPr/>
            <p:nvPr/>
          </p:nvSpPr>
          <p:spPr>
            <a:xfrm>
              <a:off x="7705797" y="1254923"/>
              <a:ext cx="20666" cy="8250"/>
            </a:xfrm>
            <a:custGeom>
              <a:avLst/>
              <a:gdLst/>
              <a:ahLst/>
              <a:cxnLst/>
              <a:rect l="l" t="t" r="r" b="b"/>
              <a:pathLst>
                <a:path w="579" h="274" extrusionOk="0">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65" name="Google Shape;6065;p4"/>
            <p:cNvSpPr/>
            <p:nvPr/>
          </p:nvSpPr>
          <p:spPr>
            <a:xfrm>
              <a:off x="7571525" y="1259650"/>
              <a:ext cx="13991" cy="4215"/>
            </a:xfrm>
            <a:custGeom>
              <a:avLst/>
              <a:gdLst/>
              <a:ahLst/>
              <a:cxnLst/>
              <a:rect l="l" t="t" r="r" b="b"/>
              <a:pathLst>
                <a:path w="392" h="140" extrusionOk="0">
                  <a:moveTo>
                    <a:pt x="290" y="25"/>
                  </a:moveTo>
                  <a:cubicBezTo>
                    <a:pt x="238" y="0"/>
                    <a:pt x="0" y="68"/>
                    <a:pt x="99" y="116"/>
                  </a:cubicBezTo>
                  <a:cubicBezTo>
                    <a:pt x="152" y="140"/>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66" name="Google Shape;6066;p4"/>
            <p:cNvSpPr/>
            <p:nvPr/>
          </p:nvSpPr>
          <p:spPr>
            <a:xfrm>
              <a:off x="6703856" y="1248239"/>
              <a:ext cx="31481" cy="13851"/>
            </a:xfrm>
            <a:custGeom>
              <a:avLst/>
              <a:gdLst/>
              <a:ahLst/>
              <a:cxnLst/>
              <a:rect l="l" t="t" r="r" b="b"/>
              <a:pathLst>
                <a:path w="882" h="460" extrusionOk="0">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67" name="Google Shape;6067;p4"/>
            <p:cNvSpPr/>
            <p:nvPr/>
          </p:nvSpPr>
          <p:spPr>
            <a:xfrm>
              <a:off x="7516773" y="1246342"/>
              <a:ext cx="23878" cy="5841"/>
            </a:xfrm>
            <a:custGeom>
              <a:avLst/>
              <a:gdLst/>
              <a:ahLst/>
              <a:cxnLst/>
              <a:rect l="l" t="t" r="r" b="b"/>
              <a:pathLst>
                <a:path w="669" h="194" extrusionOk="0">
                  <a:moveTo>
                    <a:pt x="477" y="194"/>
                  </a:moveTo>
                  <a:cubicBezTo>
                    <a:pt x="476" y="103"/>
                    <a:pt x="633" y="86"/>
                    <a:pt x="669" y="13"/>
                  </a:cubicBezTo>
                  <a:cubicBezTo>
                    <a:pt x="366" y="20"/>
                    <a:pt x="0" y="1"/>
                    <a:pt x="92"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68" name="Google Shape;6068;p4"/>
            <p:cNvSpPr/>
            <p:nvPr/>
          </p:nvSpPr>
          <p:spPr>
            <a:xfrm>
              <a:off x="2639840" y="1246342"/>
              <a:ext cx="7031" cy="6203"/>
            </a:xfrm>
            <a:custGeom>
              <a:avLst/>
              <a:gdLst/>
              <a:ahLst/>
              <a:cxnLst/>
              <a:rect l="l" t="t" r="r" b="b"/>
              <a:pathLst>
                <a:path w="197" h="206" extrusionOk="0">
                  <a:moveTo>
                    <a:pt x="192" y="104"/>
                  </a:moveTo>
                  <a:cubicBezTo>
                    <a:pt x="196" y="53"/>
                    <a:pt x="38" y="1"/>
                    <a:pt x="0" y="104"/>
                  </a:cubicBezTo>
                  <a:cubicBezTo>
                    <a:pt x="0" y="154"/>
                    <a:pt x="160" y="206"/>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69" name="Google Shape;6069;p4"/>
            <p:cNvSpPr/>
            <p:nvPr/>
          </p:nvSpPr>
          <p:spPr>
            <a:xfrm>
              <a:off x="8724478" y="1224092"/>
              <a:ext cx="56251" cy="27942"/>
            </a:xfrm>
            <a:custGeom>
              <a:avLst/>
              <a:gdLst/>
              <a:ahLst/>
              <a:cxnLst/>
              <a:rect l="l" t="t" r="r" b="b"/>
              <a:pathLst>
                <a:path w="1576" h="928" extrusionOk="0">
                  <a:moveTo>
                    <a:pt x="1350" y="26"/>
                  </a:moveTo>
                  <a:cubicBezTo>
                    <a:pt x="337" y="1"/>
                    <a:pt x="143" y="365"/>
                    <a:pt x="0" y="752"/>
                  </a:cubicBezTo>
                  <a:cubicBezTo>
                    <a:pt x="819" y="928"/>
                    <a:pt x="1576" y="607"/>
                    <a:pt x="135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70" name="Google Shape;6070;p4"/>
            <p:cNvSpPr/>
            <p:nvPr/>
          </p:nvSpPr>
          <p:spPr>
            <a:xfrm>
              <a:off x="7864126" y="1246704"/>
              <a:ext cx="13813" cy="2770"/>
            </a:xfrm>
            <a:custGeom>
              <a:avLst/>
              <a:gdLst/>
              <a:ahLst/>
              <a:cxnLst/>
              <a:rect l="l" t="t" r="r" b="b"/>
              <a:pathLst>
                <a:path w="387" h="92" extrusionOk="0">
                  <a:moveTo>
                    <a:pt x="386" y="1"/>
                  </a:moveTo>
                  <a:cubicBezTo>
                    <a:pt x="236" y="21"/>
                    <a:pt x="6" y="4"/>
                    <a:pt x="1" y="92"/>
                  </a:cubicBezTo>
                  <a:cubicBezTo>
                    <a:pt x="150" y="71"/>
                    <a:pt x="379"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71" name="Google Shape;6071;p4"/>
            <p:cNvSpPr/>
            <p:nvPr/>
          </p:nvSpPr>
          <p:spPr>
            <a:xfrm>
              <a:off x="2749985" y="1224845"/>
              <a:ext cx="51183" cy="19150"/>
            </a:xfrm>
            <a:custGeom>
              <a:avLst/>
              <a:gdLst/>
              <a:ahLst/>
              <a:cxnLst/>
              <a:rect l="l" t="t" r="r" b="b"/>
              <a:pathLst>
                <a:path w="1434" h="636" extrusionOk="0">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72" name="Google Shape;6072;p4"/>
            <p:cNvSpPr/>
            <p:nvPr/>
          </p:nvSpPr>
          <p:spPr>
            <a:xfrm>
              <a:off x="1998886" y="1235744"/>
              <a:ext cx="23450" cy="8250"/>
            </a:xfrm>
            <a:custGeom>
              <a:avLst/>
              <a:gdLst/>
              <a:ahLst/>
              <a:cxnLst/>
              <a:rect l="l" t="t" r="r" b="b"/>
              <a:pathLst>
                <a:path w="657" h="274" extrusionOk="0">
                  <a:moveTo>
                    <a:pt x="411" y="273"/>
                  </a:moveTo>
                  <a:cubicBezTo>
                    <a:pt x="420" y="157"/>
                    <a:pt x="656" y="148"/>
                    <a:pt x="603" y="0"/>
                  </a:cubicBezTo>
                  <a:lnTo>
                    <a:pt x="218" y="0"/>
                  </a:lnTo>
                  <a:cubicBezTo>
                    <a:pt x="1" y="131"/>
                    <a:pt x="9" y="222"/>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73" name="Google Shape;6073;p4"/>
            <p:cNvSpPr/>
            <p:nvPr/>
          </p:nvSpPr>
          <p:spPr>
            <a:xfrm>
              <a:off x="5533984" y="1229572"/>
              <a:ext cx="14206" cy="4246"/>
            </a:xfrm>
            <a:custGeom>
              <a:avLst/>
              <a:gdLst/>
              <a:ahLst/>
              <a:cxnLst/>
              <a:rect l="l" t="t" r="r" b="b"/>
              <a:pathLst>
                <a:path w="398" h="141" extrusionOk="0">
                  <a:moveTo>
                    <a:pt x="103" y="117"/>
                  </a:moveTo>
                  <a:cubicBezTo>
                    <a:pt x="156" y="140"/>
                    <a:pt x="398" y="72"/>
                    <a:pt x="295" y="24"/>
                  </a:cubicBezTo>
                  <a:cubicBezTo>
                    <a:pt x="242" y="0"/>
                    <a:pt x="1" y="68"/>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74" name="Google Shape;6074;p4"/>
            <p:cNvSpPr/>
            <p:nvPr/>
          </p:nvSpPr>
          <p:spPr>
            <a:xfrm>
              <a:off x="1603849" y="1229572"/>
              <a:ext cx="13991" cy="4246"/>
            </a:xfrm>
            <a:custGeom>
              <a:avLst/>
              <a:gdLst/>
              <a:ahLst/>
              <a:cxnLst/>
              <a:rect l="l" t="t" r="r" b="b"/>
              <a:pathLst>
                <a:path w="392" h="141" extrusionOk="0">
                  <a:moveTo>
                    <a:pt x="99" y="117"/>
                  </a:moveTo>
                  <a:cubicBezTo>
                    <a:pt x="155" y="140"/>
                    <a:pt x="391" y="72"/>
                    <a:pt x="293" y="24"/>
                  </a:cubicBezTo>
                  <a:cubicBezTo>
                    <a:pt x="240" y="0"/>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75" name="Google Shape;6075;p4"/>
            <p:cNvSpPr/>
            <p:nvPr/>
          </p:nvSpPr>
          <p:spPr>
            <a:xfrm>
              <a:off x="7770971" y="1221352"/>
              <a:ext cx="14063" cy="4276"/>
            </a:xfrm>
            <a:custGeom>
              <a:avLst/>
              <a:gdLst/>
              <a:ahLst/>
              <a:cxnLst/>
              <a:rect l="l" t="t" r="r" b="b"/>
              <a:pathLst>
                <a:path w="394" h="142" extrusionOk="0">
                  <a:moveTo>
                    <a:pt x="294" y="25"/>
                  </a:moveTo>
                  <a:cubicBezTo>
                    <a:pt x="240" y="1"/>
                    <a:pt x="0" y="68"/>
                    <a:pt x="102" y="117"/>
                  </a:cubicBezTo>
                  <a:cubicBezTo>
                    <a:pt x="156"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76" name="Google Shape;6076;p4"/>
            <p:cNvSpPr/>
            <p:nvPr/>
          </p:nvSpPr>
          <p:spPr>
            <a:xfrm>
              <a:off x="4234266" y="1212892"/>
              <a:ext cx="39761" cy="15838"/>
            </a:xfrm>
            <a:custGeom>
              <a:avLst/>
              <a:gdLst/>
              <a:ahLst/>
              <a:cxnLst/>
              <a:rect l="l" t="t" r="r" b="b"/>
              <a:pathLst>
                <a:path w="1114" h="526" extrusionOk="0">
                  <a:moveTo>
                    <a:pt x="650" y="306"/>
                  </a:moveTo>
                  <a:cubicBezTo>
                    <a:pt x="1113" y="1"/>
                    <a:pt x="1" y="526"/>
                    <a:pt x="65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77" name="Google Shape;6077;p4"/>
            <p:cNvSpPr/>
            <p:nvPr/>
          </p:nvSpPr>
          <p:spPr>
            <a:xfrm>
              <a:off x="943728" y="1209911"/>
              <a:ext cx="31802" cy="16109"/>
            </a:xfrm>
            <a:custGeom>
              <a:avLst/>
              <a:gdLst/>
              <a:ahLst/>
              <a:cxnLst/>
              <a:rect l="l" t="t" r="r" b="b"/>
              <a:pathLst>
                <a:path w="891" h="535" extrusionOk="0">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78" name="Google Shape;6078;p4"/>
            <p:cNvSpPr/>
            <p:nvPr/>
          </p:nvSpPr>
          <p:spPr>
            <a:xfrm>
              <a:off x="870952" y="1208436"/>
              <a:ext cx="13777" cy="5480"/>
            </a:xfrm>
            <a:custGeom>
              <a:avLst/>
              <a:gdLst/>
              <a:ahLst/>
              <a:cxnLst/>
              <a:rect l="l" t="t" r="r" b="b"/>
              <a:pathLst>
                <a:path w="386" h="182" extrusionOk="0">
                  <a:moveTo>
                    <a:pt x="1" y="182"/>
                  </a:moveTo>
                  <a:lnTo>
                    <a:pt x="386" y="182"/>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79" name="Google Shape;6079;p4"/>
            <p:cNvSpPr/>
            <p:nvPr/>
          </p:nvSpPr>
          <p:spPr>
            <a:xfrm>
              <a:off x="8366560" y="1200216"/>
              <a:ext cx="22593" cy="11773"/>
            </a:xfrm>
            <a:custGeom>
              <a:avLst/>
              <a:gdLst/>
              <a:ahLst/>
              <a:cxnLst/>
              <a:rect l="l" t="t" r="r" b="b"/>
              <a:pathLst>
                <a:path w="633" h="391" extrusionOk="0">
                  <a:moveTo>
                    <a:pt x="193" y="0"/>
                  </a:moveTo>
                  <a:cubicBezTo>
                    <a:pt x="203" y="126"/>
                    <a:pt x="104" y="200"/>
                    <a:pt x="1" y="273"/>
                  </a:cubicBezTo>
                  <a:cubicBezTo>
                    <a:pt x="249" y="278"/>
                    <a:pt x="270" y="391"/>
                    <a:pt x="578" y="365"/>
                  </a:cubicBezTo>
                  <a:cubicBezTo>
                    <a:pt x="632" y="158"/>
                    <a:pt x="532" y="23"/>
                    <a:pt x="19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80" name="Google Shape;6080;p4"/>
            <p:cNvSpPr/>
            <p:nvPr/>
          </p:nvSpPr>
          <p:spPr>
            <a:xfrm>
              <a:off x="7185731" y="1200216"/>
              <a:ext cx="31374" cy="13459"/>
            </a:xfrm>
            <a:custGeom>
              <a:avLst/>
              <a:gdLst/>
              <a:ahLst/>
              <a:cxnLst/>
              <a:rect l="l" t="t" r="r" b="b"/>
              <a:pathLst>
                <a:path w="879" h="447" extrusionOk="0">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81" name="Google Shape;6081;p4"/>
            <p:cNvSpPr/>
            <p:nvPr/>
          </p:nvSpPr>
          <p:spPr>
            <a:xfrm>
              <a:off x="3747965" y="1205365"/>
              <a:ext cx="7031" cy="6203"/>
            </a:xfrm>
            <a:custGeom>
              <a:avLst/>
              <a:gdLst/>
              <a:ahLst/>
              <a:cxnLst/>
              <a:rect l="l" t="t" r="r" b="b"/>
              <a:pathLst>
                <a:path w="197" h="206" extrusionOk="0">
                  <a:moveTo>
                    <a:pt x="194" y="102"/>
                  </a:moveTo>
                  <a:cubicBezTo>
                    <a:pt x="197" y="53"/>
                    <a:pt x="39" y="0"/>
                    <a:pt x="5" y="102"/>
                  </a:cubicBezTo>
                  <a:cubicBezTo>
                    <a:pt x="1" y="152"/>
                    <a:pt x="160"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82" name="Google Shape;6082;p4"/>
            <p:cNvSpPr/>
            <p:nvPr/>
          </p:nvSpPr>
          <p:spPr>
            <a:xfrm>
              <a:off x="3331191" y="1193502"/>
              <a:ext cx="31445" cy="13941"/>
            </a:xfrm>
            <a:custGeom>
              <a:avLst/>
              <a:gdLst/>
              <a:ahLst/>
              <a:cxnLst/>
              <a:rect l="l" t="t" r="r" b="b"/>
              <a:pathLst>
                <a:path w="881" h="463" extrusionOk="0">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83" name="Google Shape;6083;p4"/>
            <p:cNvSpPr/>
            <p:nvPr/>
          </p:nvSpPr>
          <p:spPr>
            <a:xfrm>
              <a:off x="4828642" y="1194736"/>
              <a:ext cx="13777" cy="5480"/>
            </a:xfrm>
            <a:custGeom>
              <a:avLst/>
              <a:gdLst/>
              <a:ahLst/>
              <a:cxnLst/>
              <a:rect l="l" t="t" r="r" b="b"/>
              <a:pathLst>
                <a:path w="386" h="182" extrusionOk="0">
                  <a:moveTo>
                    <a:pt x="385" y="1"/>
                  </a:moveTo>
                  <a:lnTo>
                    <a:pt x="0" y="1"/>
                  </a:lnTo>
                  <a:lnTo>
                    <a:pt x="0" y="181"/>
                  </a:lnTo>
                  <a:lnTo>
                    <a:pt x="385"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84" name="Google Shape;6084;p4"/>
            <p:cNvSpPr/>
            <p:nvPr/>
          </p:nvSpPr>
          <p:spPr>
            <a:xfrm>
              <a:off x="3892552" y="1191635"/>
              <a:ext cx="6889" cy="6293"/>
            </a:xfrm>
            <a:custGeom>
              <a:avLst/>
              <a:gdLst/>
              <a:ahLst/>
              <a:cxnLst/>
              <a:rect l="l" t="t" r="r" b="b"/>
              <a:pathLst>
                <a:path w="193" h="209" extrusionOk="0">
                  <a:moveTo>
                    <a:pt x="192" y="104"/>
                  </a:moveTo>
                  <a:cubicBezTo>
                    <a:pt x="192" y="53"/>
                    <a:pt x="38" y="1"/>
                    <a:pt x="0" y="104"/>
                  </a:cubicBezTo>
                  <a:cubicBezTo>
                    <a:pt x="0" y="153"/>
                    <a:pt x="158" y="208"/>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85" name="Google Shape;6085;p4"/>
            <p:cNvSpPr/>
            <p:nvPr/>
          </p:nvSpPr>
          <p:spPr>
            <a:xfrm>
              <a:off x="2385179" y="1194736"/>
              <a:ext cx="13813" cy="2710"/>
            </a:xfrm>
            <a:custGeom>
              <a:avLst/>
              <a:gdLst/>
              <a:ahLst/>
              <a:cxnLst/>
              <a:rect l="l" t="t" r="r" b="b"/>
              <a:pathLst>
                <a:path w="387" h="90" extrusionOk="0">
                  <a:moveTo>
                    <a:pt x="387" y="1"/>
                  </a:moveTo>
                  <a:cubicBezTo>
                    <a:pt x="237" y="22"/>
                    <a:pt x="6" y="2"/>
                    <a:pt x="0" y="90"/>
                  </a:cubicBezTo>
                  <a:cubicBezTo>
                    <a:pt x="149" y="70"/>
                    <a:pt x="379" y="90"/>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86" name="Google Shape;6086;p4"/>
            <p:cNvSpPr/>
            <p:nvPr/>
          </p:nvSpPr>
          <p:spPr>
            <a:xfrm>
              <a:off x="5465171" y="1191304"/>
              <a:ext cx="14134" cy="4246"/>
            </a:xfrm>
            <a:custGeom>
              <a:avLst/>
              <a:gdLst/>
              <a:ahLst/>
              <a:cxnLst/>
              <a:rect l="l" t="t" r="r" b="b"/>
              <a:pathLst>
                <a:path w="396" h="141" extrusionOk="0">
                  <a:moveTo>
                    <a:pt x="293" y="25"/>
                  </a:moveTo>
                  <a:cubicBezTo>
                    <a:pt x="238" y="0"/>
                    <a:pt x="1" y="68"/>
                    <a:pt x="101" y="115"/>
                  </a:cubicBezTo>
                  <a:cubicBezTo>
                    <a:pt x="156"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87" name="Google Shape;6087;p4"/>
            <p:cNvSpPr/>
            <p:nvPr/>
          </p:nvSpPr>
          <p:spPr>
            <a:xfrm>
              <a:off x="6687081" y="1189287"/>
              <a:ext cx="13742" cy="2770"/>
            </a:xfrm>
            <a:custGeom>
              <a:avLst/>
              <a:gdLst/>
              <a:ahLst/>
              <a:cxnLst/>
              <a:rect l="l" t="t" r="r" b="b"/>
              <a:pathLst>
                <a:path w="385" h="92" extrusionOk="0">
                  <a:moveTo>
                    <a:pt x="385" y="0"/>
                  </a:moveTo>
                  <a:cubicBezTo>
                    <a:pt x="236" y="21"/>
                    <a:pt x="6" y="3"/>
                    <a:pt x="1" y="92"/>
                  </a:cubicBezTo>
                  <a:cubicBezTo>
                    <a:pt x="151" y="70"/>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88" name="Google Shape;6088;p4"/>
            <p:cNvSpPr/>
            <p:nvPr/>
          </p:nvSpPr>
          <p:spPr>
            <a:xfrm>
              <a:off x="2488400" y="1188865"/>
              <a:ext cx="20702" cy="3643"/>
            </a:xfrm>
            <a:custGeom>
              <a:avLst/>
              <a:gdLst/>
              <a:ahLst/>
              <a:cxnLst/>
              <a:rect l="l" t="t" r="r" b="b"/>
              <a:pathLst>
                <a:path w="580" h="121" extrusionOk="0">
                  <a:moveTo>
                    <a:pt x="579" y="14"/>
                  </a:moveTo>
                  <a:cubicBezTo>
                    <a:pt x="352" y="29"/>
                    <a:pt x="32" y="0"/>
                    <a:pt x="1" y="106"/>
                  </a:cubicBezTo>
                  <a:cubicBezTo>
                    <a:pt x="227" y="91"/>
                    <a:pt x="547" y="120"/>
                    <a:pt x="579"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89" name="Google Shape;6089;p4"/>
            <p:cNvSpPr/>
            <p:nvPr/>
          </p:nvSpPr>
          <p:spPr>
            <a:xfrm>
              <a:off x="2402311" y="1188504"/>
              <a:ext cx="13991" cy="4306"/>
            </a:xfrm>
            <a:custGeom>
              <a:avLst/>
              <a:gdLst/>
              <a:ahLst/>
              <a:cxnLst/>
              <a:rect l="l" t="t" r="r" b="b"/>
              <a:pathLst>
                <a:path w="392" h="143" extrusionOk="0">
                  <a:moveTo>
                    <a:pt x="292" y="26"/>
                  </a:moveTo>
                  <a:cubicBezTo>
                    <a:pt x="238" y="0"/>
                    <a:pt x="1" y="71"/>
                    <a:pt x="100" y="118"/>
                  </a:cubicBezTo>
                  <a:cubicBezTo>
                    <a:pt x="152" y="143"/>
                    <a:pt x="391"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90" name="Google Shape;6090;p4"/>
            <p:cNvSpPr/>
            <p:nvPr/>
          </p:nvSpPr>
          <p:spPr>
            <a:xfrm>
              <a:off x="1400762" y="1186186"/>
              <a:ext cx="7031" cy="6203"/>
            </a:xfrm>
            <a:custGeom>
              <a:avLst/>
              <a:gdLst/>
              <a:ahLst/>
              <a:cxnLst/>
              <a:rect l="l" t="t" r="r" b="b"/>
              <a:pathLst>
                <a:path w="197" h="206" extrusionOk="0">
                  <a:moveTo>
                    <a:pt x="195" y="103"/>
                  </a:moveTo>
                  <a:cubicBezTo>
                    <a:pt x="197" y="53"/>
                    <a:pt x="40" y="0"/>
                    <a:pt x="5" y="103"/>
                  </a:cubicBezTo>
                  <a:cubicBezTo>
                    <a:pt x="1" y="154"/>
                    <a:pt x="160" y="205"/>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91" name="Google Shape;6091;p4"/>
            <p:cNvSpPr/>
            <p:nvPr/>
          </p:nvSpPr>
          <p:spPr>
            <a:xfrm>
              <a:off x="5475664" y="1181067"/>
              <a:ext cx="14991" cy="9274"/>
            </a:xfrm>
            <a:custGeom>
              <a:avLst/>
              <a:gdLst/>
              <a:ahLst/>
              <a:cxnLst/>
              <a:rect l="l" t="t" r="r" b="b"/>
              <a:pathLst>
                <a:path w="420" h="308" extrusionOk="0">
                  <a:moveTo>
                    <a:pt x="387" y="273"/>
                  </a:moveTo>
                  <a:cubicBezTo>
                    <a:pt x="358" y="165"/>
                    <a:pt x="420" y="15"/>
                    <a:pt x="195" y="1"/>
                  </a:cubicBezTo>
                  <a:cubicBezTo>
                    <a:pt x="182" y="57"/>
                    <a:pt x="165" y="109"/>
                    <a:pt x="1" y="91"/>
                  </a:cubicBezTo>
                  <a:cubicBezTo>
                    <a:pt x="23" y="203"/>
                    <a:pt x="61" y="307"/>
                    <a:pt x="38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92" name="Google Shape;6092;p4"/>
            <p:cNvSpPr/>
            <p:nvPr/>
          </p:nvSpPr>
          <p:spPr>
            <a:xfrm>
              <a:off x="5273612" y="1177364"/>
              <a:ext cx="39761" cy="15838"/>
            </a:xfrm>
            <a:custGeom>
              <a:avLst/>
              <a:gdLst/>
              <a:ahLst/>
              <a:cxnLst/>
              <a:rect l="l" t="t" r="r" b="b"/>
              <a:pathLst>
                <a:path w="1114" h="526" extrusionOk="0">
                  <a:moveTo>
                    <a:pt x="648" y="306"/>
                  </a:moveTo>
                  <a:cubicBezTo>
                    <a:pt x="1114" y="1"/>
                    <a:pt x="0" y="526"/>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93" name="Google Shape;6093;p4"/>
            <p:cNvSpPr/>
            <p:nvPr/>
          </p:nvSpPr>
          <p:spPr>
            <a:xfrm>
              <a:off x="7743274" y="1172848"/>
              <a:ext cx="28233" cy="13760"/>
            </a:xfrm>
            <a:custGeom>
              <a:avLst/>
              <a:gdLst/>
              <a:ahLst/>
              <a:cxnLst/>
              <a:rect l="l" t="t" r="r" b="b"/>
              <a:pathLst>
                <a:path w="791" h="457" extrusionOk="0">
                  <a:moveTo>
                    <a:pt x="494" y="456"/>
                  </a:moveTo>
                  <a:cubicBezTo>
                    <a:pt x="755" y="340"/>
                    <a:pt x="791" y="11"/>
                    <a:pt x="301" y="1"/>
                  </a:cubicBezTo>
                  <a:cubicBezTo>
                    <a:pt x="39" y="117"/>
                    <a:pt x="1" y="447"/>
                    <a:pt x="494"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94" name="Google Shape;6094;p4"/>
            <p:cNvSpPr/>
            <p:nvPr/>
          </p:nvSpPr>
          <p:spPr>
            <a:xfrm>
              <a:off x="6817891" y="1181097"/>
              <a:ext cx="13777" cy="2740"/>
            </a:xfrm>
            <a:custGeom>
              <a:avLst/>
              <a:gdLst/>
              <a:ahLst/>
              <a:cxnLst/>
              <a:rect l="l" t="t" r="r" b="b"/>
              <a:pathLst>
                <a:path w="386" h="91" extrusionOk="0">
                  <a:moveTo>
                    <a:pt x="0" y="91"/>
                  </a:moveTo>
                  <a:cubicBezTo>
                    <a:pt x="150" y="71"/>
                    <a:pt x="382" y="88"/>
                    <a:pt x="385" y="1"/>
                  </a:cubicBezTo>
                  <a:cubicBezTo>
                    <a:pt x="236" y="21"/>
                    <a:pt x="8" y="1"/>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95" name="Google Shape;6095;p4"/>
            <p:cNvSpPr/>
            <p:nvPr/>
          </p:nvSpPr>
          <p:spPr>
            <a:xfrm>
              <a:off x="5802922" y="1177966"/>
              <a:ext cx="23843" cy="5871"/>
            </a:xfrm>
            <a:custGeom>
              <a:avLst/>
              <a:gdLst/>
              <a:ahLst/>
              <a:cxnLst/>
              <a:rect l="l" t="t" r="r" b="b"/>
              <a:pathLst>
                <a:path w="668" h="195" extrusionOk="0">
                  <a:moveTo>
                    <a:pt x="88" y="195"/>
                  </a:moveTo>
                  <a:lnTo>
                    <a:pt x="473" y="195"/>
                  </a:lnTo>
                  <a:cubicBezTo>
                    <a:pt x="473" y="104"/>
                    <a:pt x="631" y="87"/>
                    <a:pt x="667" y="14"/>
                  </a:cubicBezTo>
                  <a:cubicBezTo>
                    <a:pt x="363" y="21"/>
                    <a:pt x="0" y="1"/>
                    <a:pt x="88"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96" name="Google Shape;6096;p4"/>
            <p:cNvSpPr/>
            <p:nvPr/>
          </p:nvSpPr>
          <p:spPr>
            <a:xfrm>
              <a:off x="8204983" y="1175226"/>
              <a:ext cx="23985" cy="5871"/>
            </a:xfrm>
            <a:custGeom>
              <a:avLst/>
              <a:gdLst/>
              <a:ahLst/>
              <a:cxnLst/>
              <a:rect l="l" t="t" r="r" b="b"/>
              <a:pathLst>
                <a:path w="672" h="195" extrusionOk="0">
                  <a:moveTo>
                    <a:pt x="477" y="195"/>
                  </a:moveTo>
                  <a:cubicBezTo>
                    <a:pt x="476" y="103"/>
                    <a:pt x="634" y="86"/>
                    <a:pt x="672" y="12"/>
                  </a:cubicBezTo>
                  <a:cubicBezTo>
                    <a:pt x="366" y="20"/>
                    <a:pt x="1" y="0"/>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97" name="Google Shape;6097;p4"/>
            <p:cNvSpPr/>
            <p:nvPr/>
          </p:nvSpPr>
          <p:spPr>
            <a:xfrm>
              <a:off x="8251062" y="1163032"/>
              <a:ext cx="21987" cy="16229"/>
            </a:xfrm>
            <a:custGeom>
              <a:avLst/>
              <a:gdLst/>
              <a:ahLst/>
              <a:cxnLst/>
              <a:rect l="l" t="t" r="r" b="b"/>
              <a:pathLst>
                <a:path w="616" h="539" extrusionOk="0">
                  <a:moveTo>
                    <a:pt x="344" y="510"/>
                  </a:moveTo>
                  <a:cubicBezTo>
                    <a:pt x="404" y="387"/>
                    <a:pt x="616" y="337"/>
                    <a:pt x="536" y="145"/>
                  </a:cubicBezTo>
                  <a:cubicBezTo>
                    <a:pt x="1" y="0"/>
                    <a:pt x="6" y="538"/>
                    <a:pt x="344"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98" name="Google Shape;6098;p4"/>
            <p:cNvSpPr/>
            <p:nvPr/>
          </p:nvSpPr>
          <p:spPr>
            <a:xfrm>
              <a:off x="8160119" y="1172848"/>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099" name="Google Shape;6099;p4"/>
            <p:cNvSpPr/>
            <p:nvPr/>
          </p:nvSpPr>
          <p:spPr>
            <a:xfrm>
              <a:off x="8562580" y="1172155"/>
              <a:ext cx="14099" cy="4215"/>
            </a:xfrm>
            <a:custGeom>
              <a:avLst/>
              <a:gdLst/>
              <a:ahLst/>
              <a:cxnLst/>
              <a:rect l="l" t="t" r="r" b="b"/>
              <a:pathLst>
                <a:path w="395" h="140" extrusionOk="0">
                  <a:moveTo>
                    <a:pt x="293" y="24"/>
                  </a:moveTo>
                  <a:cubicBezTo>
                    <a:pt x="239" y="0"/>
                    <a:pt x="0" y="68"/>
                    <a:pt x="101" y="115"/>
                  </a:cubicBezTo>
                  <a:cubicBezTo>
                    <a:pt x="154" y="140"/>
                    <a:pt x="394"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00" name="Google Shape;6100;p4"/>
            <p:cNvSpPr/>
            <p:nvPr/>
          </p:nvSpPr>
          <p:spPr>
            <a:xfrm>
              <a:off x="6329234" y="1167247"/>
              <a:ext cx="23807" cy="6022"/>
            </a:xfrm>
            <a:custGeom>
              <a:avLst/>
              <a:gdLst/>
              <a:ahLst/>
              <a:cxnLst/>
              <a:rect l="l" t="t" r="r" b="b"/>
              <a:pathLst>
                <a:path w="667" h="200" extrusionOk="0">
                  <a:moveTo>
                    <a:pt x="576" y="7"/>
                  </a:moveTo>
                  <a:cubicBezTo>
                    <a:pt x="246" y="0"/>
                    <a:pt x="84" y="76"/>
                    <a:pt x="1" y="187"/>
                  </a:cubicBezTo>
                  <a:cubicBezTo>
                    <a:pt x="302" y="179"/>
                    <a:pt x="666" y="200"/>
                    <a:pt x="576" y="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01" name="Google Shape;6101;p4"/>
            <p:cNvSpPr/>
            <p:nvPr/>
          </p:nvSpPr>
          <p:spPr>
            <a:xfrm>
              <a:off x="5699238" y="1169385"/>
              <a:ext cx="14063" cy="4276"/>
            </a:xfrm>
            <a:custGeom>
              <a:avLst/>
              <a:gdLst/>
              <a:ahLst/>
              <a:cxnLst/>
              <a:rect l="l" t="t" r="r" b="b"/>
              <a:pathLst>
                <a:path w="394" h="142" extrusionOk="0">
                  <a:moveTo>
                    <a:pt x="295" y="24"/>
                  </a:moveTo>
                  <a:cubicBezTo>
                    <a:pt x="242" y="1"/>
                    <a:pt x="1" y="69"/>
                    <a:pt x="101" y="116"/>
                  </a:cubicBezTo>
                  <a:cubicBezTo>
                    <a:pt x="154" y="142"/>
                    <a:pt x="394" y="74"/>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02" name="Google Shape;6102;p4"/>
            <p:cNvSpPr/>
            <p:nvPr/>
          </p:nvSpPr>
          <p:spPr>
            <a:xfrm>
              <a:off x="3765061" y="1169385"/>
              <a:ext cx="14134" cy="4276"/>
            </a:xfrm>
            <a:custGeom>
              <a:avLst/>
              <a:gdLst/>
              <a:ahLst/>
              <a:cxnLst/>
              <a:rect l="l" t="t" r="r" b="b"/>
              <a:pathLst>
                <a:path w="396" h="142" extrusionOk="0">
                  <a:moveTo>
                    <a:pt x="296" y="24"/>
                  </a:moveTo>
                  <a:cubicBezTo>
                    <a:pt x="242" y="1"/>
                    <a:pt x="1" y="69"/>
                    <a:pt x="100" y="116"/>
                  </a:cubicBezTo>
                  <a:cubicBezTo>
                    <a:pt x="154" y="142"/>
                    <a:pt x="395" y="74"/>
                    <a:pt x="296"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03" name="Google Shape;6103;p4"/>
            <p:cNvSpPr/>
            <p:nvPr/>
          </p:nvSpPr>
          <p:spPr>
            <a:xfrm>
              <a:off x="8043050" y="1164146"/>
              <a:ext cx="13813" cy="6745"/>
            </a:xfrm>
            <a:custGeom>
              <a:avLst/>
              <a:gdLst/>
              <a:ahLst/>
              <a:cxnLst/>
              <a:rect l="l" t="t" r="r" b="b"/>
              <a:pathLst>
                <a:path w="387" h="224" extrusionOk="0">
                  <a:moveTo>
                    <a:pt x="387" y="110"/>
                  </a:moveTo>
                  <a:cubicBezTo>
                    <a:pt x="346" y="0"/>
                    <a:pt x="174" y="54"/>
                    <a:pt x="0" y="110"/>
                  </a:cubicBezTo>
                  <a:cubicBezTo>
                    <a:pt x="2" y="201"/>
                    <a:pt x="339" y="223"/>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04" name="Google Shape;6104;p4"/>
            <p:cNvSpPr/>
            <p:nvPr/>
          </p:nvSpPr>
          <p:spPr>
            <a:xfrm>
              <a:off x="6818891" y="1157251"/>
              <a:ext cx="65282" cy="12887"/>
            </a:xfrm>
            <a:custGeom>
              <a:avLst/>
              <a:gdLst/>
              <a:ahLst/>
              <a:cxnLst/>
              <a:rect l="l" t="t" r="r" b="b"/>
              <a:pathLst>
                <a:path w="1829" h="428" extrusionOk="0">
                  <a:moveTo>
                    <a:pt x="1129" y="427"/>
                  </a:moveTo>
                  <a:cubicBezTo>
                    <a:pt x="1828" y="1"/>
                    <a:pt x="1" y="307"/>
                    <a:pt x="1129" y="4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05" name="Google Shape;6105;p4"/>
            <p:cNvSpPr/>
            <p:nvPr/>
          </p:nvSpPr>
          <p:spPr>
            <a:xfrm>
              <a:off x="8101477" y="1161196"/>
              <a:ext cx="14063" cy="4306"/>
            </a:xfrm>
            <a:custGeom>
              <a:avLst/>
              <a:gdLst/>
              <a:ahLst/>
              <a:cxnLst/>
              <a:rect l="l" t="t" r="r" b="b"/>
              <a:pathLst>
                <a:path w="394" h="143" extrusionOk="0">
                  <a:moveTo>
                    <a:pt x="293" y="24"/>
                  </a:moveTo>
                  <a:cubicBezTo>
                    <a:pt x="238" y="0"/>
                    <a:pt x="0" y="68"/>
                    <a:pt x="98" y="116"/>
                  </a:cubicBezTo>
                  <a:cubicBezTo>
                    <a:pt x="153" y="142"/>
                    <a:pt x="393"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06" name="Google Shape;6106;p4"/>
            <p:cNvSpPr/>
            <p:nvPr/>
          </p:nvSpPr>
          <p:spPr>
            <a:xfrm>
              <a:off x="5131452" y="1156499"/>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07" name="Google Shape;6107;p4"/>
            <p:cNvSpPr/>
            <p:nvPr/>
          </p:nvSpPr>
          <p:spPr>
            <a:xfrm>
              <a:off x="48255" y="1158426"/>
              <a:ext cx="13991" cy="4336"/>
            </a:xfrm>
            <a:custGeom>
              <a:avLst/>
              <a:gdLst/>
              <a:ahLst/>
              <a:cxnLst/>
              <a:rect l="l" t="t" r="r" b="b"/>
              <a:pathLst>
                <a:path w="392" h="144" extrusionOk="0">
                  <a:moveTo>
                    <a:pt x="292" y="27"/>
                  </a:moveTo>
                  <a:cubicBezTo>
                    <a:pt x="240" y="1"/>
                    <a:pt x="1" y="70"/>
                    <a:pt x="102" y="116"/>
                  </a:cubicBezTo>
                  <a:cubicBezTo>
                    <a:pt x="154" y="143"/>
                    <a:pt x="391"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08" name="Google Shape;6108;p4"/>
            <p:cNvSpPr/>
            <p:nvPr/>
          </p:nvSpPr>
          <p:spPr>
            <a:xfrm>
              <a:off x="1144388" y="1145629"/>
              <a:ext cx="24378" cy="11291"/>
            </a:xfrm>
            <a:custGeom>
              <a:avLst/>
              <a:gdLst/>
              <a:ahLst/>
              <a:cxnLst/>
              <a:rect l="l" t="t" r="r" b="b"/>
              <a:pathLst>
                <a:path w="683" h="375" extrusionOk="0">
                  <a:moveTo>
                    <a:pt x="630" y="362"/>
                  </a:moveTo>
                  <a:cubicBezTo>
                    <a:pt x="682" y="154"/>
                    <a:pt x="584" y="18"/>
                    <a:pt x="245" y="0"/>
                  </a:cubicBezTo>
                  <a:cubicBezTo>
                    <a:pt x="1" y="105"/>
                    <a:pt x="89" y="375"/>
                    <a:pt x="63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09" name="Google Shape;6109;p4"/>
            <p:cNvSpPr/>
            <p:nvPr/>
          </p:nvSpPr>
          <p:spPr>
            <a:xfrm>
              <a:off x="5379332" y="1136476"/>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10" name="Google Shape;6110;p4"/>
            <p:cNvSpPr/>
            <p:nvPr/>
          </p:nvSpPr>
          <p:spPr>
            <a:xfrm>
              <a:off x="4000270" y="1141806"/>
              <a:ext cx="39761" cy="15838"/>
            </a:xfrm>
            <a:custGeom>
              <a:avLst/>
              <a:gdLst/>
              <a:ahLst/>
              <a:cxnLst/>
              <a:rect l="l" t="t" r="r" b="b"/>
              <a:pathLst>
                <a:path w="1114" h="526" extrusionOk="0">
                  <a:moveTo>
                    <a:pt x="646" y="306"/>
                  </a:moveTo>
                  <a:cubicBezTo>
                    <a:pt x="1114" y="1"/>
                    <a:pt x="0" y="525"/>
                    <a:pt x="646"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11" name="Google Shape;6111;p4"/>
            <p:cNvSpPr/>
            <p:nvPr/>
          </p:nvSpPr>
          <p:spPr>
            <a:xfrm>
              <a:off x="852892" y="1137380"/>
              <a:ext cx="43973" cy="18969"/>
            </a:xfrm>
            <a:custGeom>
              <a:avLst/>
              <a:gdLst/>
              <a:ahLst/>
              <a:cxnLst/>
              <a:rect l="l" t="t" r="r" b="b"/>
              <a:pathLst>
                <a:path w="1232" h="630" extrusionOk="0">
                  <a:moveTo>
                    <a:pt x="696" y="544"/>
                  </a:moveTo>
                  <a:cubicBezTo>
                    <a:pt x="567" y="206"/>
                    <a:pt x="1231" y="13"/>
                    <a:pt x="312" y="0"/>
                  </a:cubicBezTo>
                  <a:cubicBezTo>
                    <a:pt x="430" y="185"/>
                    <a:pt x="0" y="629"/>
                    <a:pt x="696" y="5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12" name="Google Shape;6112;p4"/>
            <p:cNvSpPr/>
            <p:nvPr/>
          </p:nvSpPr>
          <p:spPr>
            <a:xfrm>
              <a:off x="3104298" y="1147496"/>
              <a:ext cx="14063" cy="4276"/>
            </a:xfrm>
            <a:custGeom>
              <a:avLst/>
              <a:gdLst/>
              <a:ahLst/>
              <a:cxnLst/>
              <a:rect l="l" t="t" r="r" b="b"/>
              <a:pathLst>
                <a:path w="394" h="142" extrusionOk="0">
                  <a:moveTo>
                    <a:pt x="102" y="117"/>
                  </a:moveTo>
                  <a:cubicBezTo>
                    <a:pt x="156" y="142"/>
                    <a:pt x="393" y="73"/>
                    <a:pt x="294" y="26"/>
                  </a:cubicBezTo>
                  <a:cubicBezTo>
                    <a:pt x="242"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13" name="Google Shape;6113;p4"/>
            <p:cNvSpPr/>
            <p:nvPr/>
          </p:nvSpPr>
          <p:spPr>
            <a:xfrm>
              <a:off x="709018" y="1147496"/>
              <a:ext cx="13991" cy="4276"/>
            </a:xfrm>
            <a:custGeom>
              <a:avLst/>
              <a:gdLst/>
              <a:ahLst/>
              <a:cxnLst/>
              <a:rect l="l" t="t" r="r" b="b"/>
              <a:pathLst>
                <a:path w="392" h="142" extrusionOk="0">
                  <a:moveTo>
                    <a:pt x="294" y="26"/>
                  </a:moveTo>
                  <a:cubicBezTo>
                    <a:pt x="239" y="1"/>
                    <a:pt x="0" y="69"/>
                    <a:pt x="99" y="117"/>
                  </a:cubicBezTo>
                  <a:cubicBezTo>
                    <a:pt x="152"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14" name="Google Shape;6114;p4"/>
            <p:cNvSpPr/>
            <p:nvPr/>
          </p:nvSpPr>
          <p:spPr>
            <a:xfrm>
              <a:off x="3971574" y="1142077"/>
              <a:ext cx="14027" cy="4246"/>
            </a:xfrm>
            <a:custGeom>
              <a:avLst/>
              <a:gdLst/>
              <a:ahLst/>
              <a:cxnLst/>
              <a:rect l="l" t="t" r="r" b="b"/>
              <a:pathLst>
                <a:path w="393" h="141" extrusionOk="0">
                  <a:moveTo>
                    <a:pt x="294" y="24"/>
                  </a:moveTo>
                  <a:cubicBezTo>
                    <a:pt x="240" y="1"/>
                    <a:pt x="0" y="69"/>
                    <a:pt x="102" y="116"/>
                  </a:cubicBezTo>
                  <a:cubicBezTo>
                    <a:pt x="154" y="140"/>
                    <a:pt x="393" y="71"/>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15" name="Google Shape;6115;p4"/>
            <p:cNvSpPr/>
            <p:nvPr/>
          </p:nvSpPr>
          <p:spPr>
            <a:xfrm>
              <a:off x="309769" y="1142077"/>
              <a:ext cx="14063" cy="4246"/>
            </a:xfrm>
            <a:custGeom>
              <a:avLst/>
              <a:gdLst/>
              <a:ahLst/>
              <a:cxnLst/>
              <a:rect l="l" t="t" r="r" b="b"/>
              <a:pathLst>
                <a:path w="394" h="141" extrusionOk="0">
                  <a:moveTo>
                    <a:pt x="295" y="24"/>
                  </a:moveTo>
                  <a:cubicBezTo>
                    <a:pt x="241" y="1"/>
                    <a:pt x="1" y="69"/>
                    <a:pt x="101" y="116"/>
                  </a:cubicBezTo>
                  <a:cubicBezTo>
                    <a:pt x="154" y="140"/>
                    <a:pt x="394" y="71"/>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16" name="Google Shape;6116;p4"/>
            <p:cNvSpPr/>
            <p:nvPr/>
          </p:nvSpPr>
          <p:spPr>
            <a:xfrm>
              <a:off x="6029637" y="1139307"/>
              <a:ext cx="14099" cy="4306"/>
            </a:xfrm>
            <a:custGeom>
              <a:avLst/>
              <a:gdLst/>
              <a:ahLst/>
              <a:cxnLst/>
              <a:rect l="l" t="t" r="r" b="b"/>
              <a:pathLst>
                <a:path w="395" h="143" extrusionOk="0">
                  <a:moveTo>
                    <a:pt x="101" y="116"/>
                  </a:moveTo>
                  <a:cubicBezTo>
                    <a:pt x="153" y="142"/>
                    <a:pt x="394" y="73"/>
                    <a:pt x="294" y="25"/>
                  </a:cubicBezTo>
                  <a:cubicBezTo>
                    <a:pt x="242"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17" name="Google Shape;6117;p4"/>
            <p:cNvSpPr/>
            <p:nvPr/>
          </p:nvSpPr>
          <p:spPr>
            <a:xfrm>
              <a:off x="3361386" y="1131087"/>
              <a:ext cx="35657" cy="11743"/>
            </a:xfrm>
            <a:custGeom>
              <a:avLst/>
              <a:gdLst/>
              <a:ahLst/>
              <a:cxnLst/>
              <a:rect l="l" t="t" r="r" b="b"/>
              <a:pathLst>
                <a:path w="999" h="390" extrusionOk="0">
                  <a:moveTo>
                    <a:pt x="34" y="118"/>
                  </a:moveTo>
                  <a:cubicBezTo>
                    <a:pt x="63" y="225"/>
                    <a:pt x="0" y="375"/>
                    <a:pt x="226" y="389"/>
                  </a:cubicBezTo>
                  <a:cubicBezTo>
                    <a:pt x="245" y="157"/>
                    <a:pt x="979" y="261"/>
                    <a:pt x="999" y="28"/>
                  </a:cubicBezTo>
                  <a:cubicBezTo>
                    <a:pt x="393" y="128"/>
                    <a:pt x="487" y="0"/>
                    <a:pt x="34"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18" name="Google Shape;6118;p4"/>
            <p:cNvSpPr/>
            <p:nvPr/>
          </p:nvSpPr>
          <p:spPr>
            <a:xfrm>
              <a:off x="635672" y="1131900"/>
              <a:ext cx="31659" cy="10930"/>
            </a:xfrm>
            <a:custGeom>
              <a:avLst/>
              <a:gdLst/>
              <a:ahLst/>
              <a:cxnLst/>
              <a:rect l="l" t="t" r="r" b="b"/>
              <a:pathLst>
                <a:path w="887" h="363" extrusionOk="0">
                  <a:moveTo>
                    <a:pt x="613" y="362"/>
                  </a:moveTo>
                  <a:cubicBezTo>
                    <a:pt x="672" y="241"/>
                    <a:pt x="887" y="190"/>
                    <a:pt x="803" y="1"/>
                  </a:cubicBezTo>
                  <a:lnTo>
                    <a:pt x="33" y="1"/>
                  </a:lnTo>
                  <a:cubicBezTo>
                    <a:pt x="1" y="228"/>
                    <a:pt x="328" y="284"/>
                    <a:pt x="613"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19" name="Google Shape;6119;p4"/>
            <p:cNvSpPr/>
            <p:nvPr/>
          </p:nvSpPr>
          <p:spPr>
            <a:xfrm>
              <a:off x="2199331" y="1130936"/>
              <a:ext cx="32587" cy="9214"/>
            </a:xfrm>
            <a:custGeom>
              <a:avLst/>
              <a:gdLst/>
              <a:ahLst/>
              <a:cxnLst/>
              <a:rect l="l" t="t" r="r" b="b"/>
              <a:pathLst>
                <a:path w="913" h="306" extrusionOk="0">
                  <a:moveTo>
                    <a:pt x="388" y="305"/>
                  </a:moveTo>
                  <a:cubicBezTo>
                    <a:pt x="913" y="158"/>
                    <a:pt x="104" y="0"/>
                    <a:pt x="0" y="213"/>
                  </a:cubicBezTo>
                  <a:cubicBezTo>
                    <a:pt x="194" y="213"/>
                    <a:pt x="228" y="287"/>
                    <a:pt x="38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20" name="Google Shape;6120;p4"/>
            <p:cNvSpPr/>
            <p:nvPr/>
          </p:nvSpPr>
          <p:spPr>
            <a:xfrm>
              <a:off x="1490384" y="1137319"/>
              <a:ext cx="13813" cy="2830"/>
            </a:xfrm>
            <a:custGeom>
              <a:avLst/>
              <a:gdLst/>
              <a:ahLst/>
              <a:cxnLst/>
              <a:rect l="l" t="t" r="r" b="b"/>
              <a:pathLst>
                <a:path w="387" h="94" extrusionOk="0">
                  <a:moveTo>
                    <a:pt x="0" y="93"/>
                  </a:moveTo>
                  <a:cubicBezTo>
                    <a:pt x="150" y="71"/>
                    <a:pt x="380" y="90"/>
                    <a:pt x="386" y="1"/>
                  </a:cubicBezTo>
                  <a:cubicBezTo>
                    <a:pt x="236" y="22"/>
                    <a:pt x="7" y="3"/>
                    <a:pt x="0" y="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21" name="Google Shape;6121;p4"/>
            <p:cNvSpPr/>
            <p:nvPr/>
          </p:nvSpPr>
          <p:spPr>
            <a:xfrm>
              <a:off x="257267" y="1130304"/>
              <a:ext cx="8995" cy="11412"/>
            </a:xfrm>
            <a:custGeom>
              <a:avLst/>
              <a:gdLst/>
              <a:ahLst/>
              <a:cxnLst/>
              <a:rect l="l" t="t" r="r" b="b"/>
              <a:pathLst>
                <a:path w="252" h="379" extrusionOk="0">
                  <a:moveTo>
                    <a:pt x="29" y="144"/>
                  </a:moveTo>
                  <a:cubicBezTo>
                    <a:pt x="1" y="238"/>
                    <a:pt x="180" y="379"/>
                    <a:pt x="221" y="235"/>
                  </a:cubicBezTo>
                  <a:cubicBezTo>
                    <a:pt x="251" y="138"/>
                    <a:pt x="71" y="0"/>
                    <a:pt x="29" y="1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22" name="Google Shape;6122;p4"/>
            <p:cNvSpPr/>
            <p:nvPr/>
          </p:nvSpPr>
          <p:spPr>
            <a:xfrm>
              <a:off x="3248921" y="1133827"/>
              <a:ext cx="14027" cy="4276"/>
            </a:xfrm>
            <a:custGeom>
              <a:avLst/>
              <a:gdLst/>
              <a:ahLst/>
              <a:cxnLst/>
              <a:rect l="l" t="t" r="r" b="b"/>
              <a:pathLst>
                <a:path w="393" h="142" extrusionOk="0">
                  <a:moveTo>
                    <a:pt x="288" y="27"/>
                  </a:moveTo>
                  <a:cubicBezTo>
                    <a:pt x="238" y="1"/>
                    <a:pt x="0" y="70"/>
                    <a:pt x="98" y="118"/>
                  </a:cubicBezTo>
                  <a:cubicBezTo>
                    <a:pt x="153" y="142"/>
                    <a:pt x="393" y="74"/>
                    <a:pt x="288"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23" name="Google Shape;6123;p4"/>
            <p:cNvSpPr/>
            <p:nvPr/>
          </p:nvSpPr>
          <p:spPr>
            <a:xfrm>
              <a:off x="7537118" y="1131117"/>
              <a:ext cx="13991" cy="4246"/>
            </a:xfrm>
            <a:custGeom>
              <a:avLst/>
              <a:gdLst/>
              <a:ahLst/>
              <a:cxnLst/>
              <a:rect l="l" t="t" r="r" b="b"/>
              <a:pathLst>
                <a:path w="392" h="141" extrusionOk="0">
                  <a:moveTo>
                    <a:pt x="99" y="117"/>
                  </a:moveTo>
                  <a:cubicBezTo>
                    <a:pt x="150" y="140"/>
                    <a:pt x="391" y="72"/>
                    <a:pt x="292" y="27"/>
                  </a:cubicBezTo>
                  <a:cubicBezTo>
                    <a:pt x="238" y="1"/>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24" name="Google Shape;6124;p4"/>
            <p:cNvSpPr/>
            <p:nvPr/>
          </p:nvSpPr>
          <p:spPr>
            <a:xfrm>
              <a:off x="5359273" y="1125577"/>
              <a:ext cx="31481" cy="9665"/>
            </a:xfrm>
            <a:custGeom>
              <a:avLst/>
              <a:gdLst/>
              <a:ahLst/>
              <a:cxnLst/>
              <a:rect l="l" t="t" r="r" b="b"/>
              <a:pathLst>
                <a:path w="882" h="321" extrusionOk="0">
                  <a:moveTo>
                    <a:pt x="755" y="211"/>
                  </a:moveTo>
                  <a:cubicBezTo>
                    <a:pt x="882" y="0"/>
                    <a:pt x="1" y="15"/>
                    <a:pt x="174" y="211"/>
                  </a:cubicBezTo>
                  <a:cubicBezTo>
                    <a:pt x="240" y="282"/>
                    <a:pt x="689" y="320"/>
                    <a:pt x="755"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25" name="Google Shape;6125;p4"/>
            <p:cNvSpPr/>
            <p:nvPr/>
          </p:nvSpPr>
          <p:spPr>
            <a:xfrm>
              <a:off x="5288603" y="1118110"/>
              <a:ext cx="24307" cy="16530"/>
            </a:xfrm>
            <a:custGeom>
              <a:avLst/>
              <a:gdLst/>
              <a:ahLst/>
              <a:cxnLst/>
              <a:rect l="l" t="t" r="r" b="b"/>
              <a:pathLst>
                <a:path w="681" h="549" extrusionOk="0">
                  <a:moveTo>
                    <a:pt x="420" y="549"/>
                  </a:moveTo>
                  <a:cubicBezTo>
                    <a:pt x="335" y="376"/>
                    <a:pt x="681" y="0"/>
                    <a:pt x="35" y="93"/>
                  </a:cubicBezTo>
                  <a:cubicBezTo>
                    <a:pt x="5" y="320"/>
                    <a:pt x="1" y="536"/>
                    <a:pt x="420"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26" name="Google Shape;6126;p4"/>
            <p:cNvSpPr/>
            <p:nvPr/>
          </p:nvSpPr>
          <p:spPr>
            <a:xfrm>
              <a:off x="7674674" y="1125667"/>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27" name="Google Shape;6127;p4"/>
            <p:cNvSpPr/>
            <p:nvPr/>
          </p:nvSpPr>
          <p:spPr>
            <a:xfrm>
              <a:off x="8700243" y="1120188"/>
              <a:ext cx="14170" cy="4276"/>
            </a:xfrm>
            <a:custGeom>
              <a:avLst/>
              <a:gdLst/>
              <a:ahLst/>
              <a:cxnLst/>
              <a:rect l="l" t="t" r="r" b="b"/>
              <a:pathLst>
                <a:path w="397" h="142" extrusionOk="0">
                  <a:moveTo>
                    <a:pt x="101" y="117"/>
                  </a:moveTo>
                  <a:cubicBezTo>
                    <a:pt x="153" y="142"/>
                    <a:pt x="396" y="72"/>
                    <a:pt x="293" y="25"/>
                  </a:cubicBezTo>
                  <a:cubicBezTo>
                    <a:pt x="241" y="1"/>
                    <a:pt x="1" y="69"/>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28" name="Google Shape;6128;p4"/>
            <p:cNvSpPr/>
            <p:nvPr/>
          </p:nvSpPr>
          <p:spPr>
            <a:xfrm>
              <a:off x="7110279" y="1117448"/>
              <a:ext cx="14063" cy="4276"/>
            </a:xfrm>
            <a:custGeom>
              <a:avLst/>
              <a:gdLst/>
              <a:ahLst/>
              <a:cxnLst/>
              <a:rect l="l" t="t" r="r" b="b"/>
              <a:pathLst>
                <a:path w="394" h="142" extrusionOk="0">
                  <a:moveTo>
                    <a:pt x="294" y="26"/>
                  </a:moveTo>
                  <a:cubicBezTo>
                    <a:pt x="240" y="0"/>
                    <a:pt x="0" y="71"/>
                    <a:pt x="101" y="116"/>
                  </a:cubicBezTo>
                  <a:cubicBezTo>
                    <a:pt x="152" y="141"/>
                    <a:pt x="393"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29" name="Google Shape;6129;p4"/>
            <p:cNvSpPr/>
            <p:nvPr/>
          </p:nvSpPr>
          <p:spPr>
            <a:xfrm>
              <a:off x="1548776" y="1117448"/>
              <a:ext cx="14063" cy="4276"/>
            </a:xfrm>
            <a:custGeom>
              <a:avLst/>
              <a:gdLst/>
              <a:ahLst/>
              <a:cxnLst/>
              <a:rect l="l" t="t" r="r" b="b"/>
              <a:pathLst>
                <a:path w="394" h="142" extrusionOk="0">
                  <a:moveTo>
                    <a:pt x="291" y="26"/>
                  </a:moveTo>
                  <a:cubicBezTo>
                    <a:pt x="239" y="0"/>
                    <a:pt x="1" y="71"/>
                    <a:pt x="99" y="116"/>
                  </a:cubicBezTo>
                  <a:cubicBezTo>
                    <a:pt x="154" y="141"/>
                    <a:pt x="394" y="72"/>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30" name="Google Shape;6130;p4"/>
            <p:cNvSpPr/>
            <p:nvPr/>
          </p:nvSpPr>
          <p:spPr>
            <a:xfrm>
              <a:off x="4429358" y="1109258"/>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31" name="Google Shape;6131;p4"/>
            <p:cNvSpPr/>
            <p:nvPr/>
          </p:nvSpPr>
          <p:spPr>
            <a:xfrm>
              <a:off x="3982032" y="1112360"/>
              <a:ext cx="6924" cy="6263"/>
            </a:xfrm>
            <a:custGeom>
              <a:avLst/>
              <a:gdLst/>
              <a:ahLst/>
              <a:cxnLst/>
              <a:rect l="l" t="t" r="r" b="b"/>
              <a:pathLst>
                <a:path w="194" h="208" extrusionOk="0">
                  <a:moveTo>
                    <a:pt x="194" y="104"/>
                  </a:moveTo>
                  <a:cubicBezTo>
                    <a:pt x="194" y="53"/>
                    <a:pt x="40" y="1"/>
                    <a:pt x="2" y="104"/>
                  </a:cubicBezTo>
                  <a:cubicBezTo>
                    <a:pt x="1" y="154"/>
                    <a:pt x="155"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32" name="Google Shape;6132;p4"/>
            <p:cNvSpPr/>
            <p:nvPr/>
          </p:nvSpPr>
          <p:spPr>
            <a:xfrm>
              <a:off x="1596924" y="1114678"/>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33" name="Google Shape;6133;p4"/>
            <p:cNvSpPr/>
            <p:nvPr/>
          </p:nvSpPr>
          <p:spPr>
            <a:xfrm>
              <a:off x="526740" y="1106488"/>
              <a:ext cx="29732" cy="11954"/>
            </a:xfrm>
            <a:custGeom>
              <a:avLst/>
              <a:gdLst/>
              <a:ahLst/>
              <a:cxnLst/>
              <a:rect l="l" t="t" r="r" b="b"/>
              <a:pathLst>
                <a:path w="833" h="397" extrusionOk="0">
                  <a:moveTo>
                    <a:pt x="1" y="390"/>
                  </a:moveTo>
                  <a:cubicBezTo>
                    <a:pt x="338" y="397"/>
                    <a:pt x="601" y="370"/>
                    <a:pt x="771" y="299"/>
                  </a:cubicBezTo>
                  <a:cubicBezTo>
                    <a:pt x="832" y="60"/>
                    <a:pt x="503" y="0"/>
                    <a:pt x="1"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34" name="Google Shape;6134;p4"/>
            <p:cNvSpPr/>
            <p:nvPr/>
          </p:nvSpPr>
          <p:spPr>
            <a:xfrm>
              <a:off x="8930991" y="1109650"/>
              <a:ext cx="6889" cy="6203"/>
            </a:xfrm>
            <a:custGeom>
              <a:avLst/>
              <a:gdLst/>
              <a:ahLst/>
              <a:cxnLst/>
              <a:rect l="l" t="t" r="r" b="b"/>
              <a:pathLst>
                <a:path w="193" h="206" extrusionOk="0">
                  <a:moveTo>
                    <a:pt x="193" y="103"/>
                  </a:moveTo>
                  <a:cubicBezTo>
                    <a:pt x="193" y="53"/>
                    <a:pt x="36" y="1"/>
                    <a:pt x="1" y="103"/>
                  </a:cubicBezTo>
                  <a:cubicBezTo>
                    <a:pt x="1" y="154"/>
                    <a:pt x="158"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35" name="Google Shape;6135;p4"/>
            <p:cNvSpPr/>
            <p:nvPr/>
          </p:nvSpPr>
          <p:spPr>
            <a:xfrm>
              <a:off x="3341934" y="1104561"/>
              <a:ext cx="41368" cy="13700"/>
            </a:xfrm>
            <a:custGeom>
              <a:avLst/>
              <a:gdLst/>
              <a:ahLst/>
              <a:cxnLst/>
              <a:rect l="l" t="t" r="r" b="b"/>
              <a:pathLst>
                <a:path w="1159" h="455" extrusionOk="0">
                  <a:moveTo>
                    <a:pt x="1159" y="0"/>
                  </a:moveTo>
                  <a:lnTo>
                    <a:pt x="194" y="0"/>
                  </a:lnTo>
                  <a:cubicBezTo>
                    <a:pt x="210" y="158"/>
                    <a:pt x="151" y="282"/>
                    <a:pt x="1" y="363"/>
                  </a:cubicBezTo>
                  <a:cubicBezTo>
                    <a:pt x="839" y="454"/>
                    <a:pt x="860" y="163"/>
                    <a:pt x="11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36" name="Google Shape;6136;p4"/>
            <p:cNvSpPr/>
            <p:nvPr/>
          </p:nvSpPr>
          <p:spPr>
            <a:xfrm>
              <a:off x="1978220" y="1110011"/>
              <a:ext cx="21594" cy="6444"/>
            </a:xfrm>
            <a:custGeom>
              <a:avLst/>
              <a:gdLst/>
              <a:ahLst/>
              <a:cxnLst/>
              <a:rect l="l" t="t" r="r" b="b"/>
              <a:pathLst>
                <a:path w="605" h="214" extrusionOk="0">
                  <a:moveTo>
                    <a:pt x="605" y="182"/>
                  </a:moveTo>
                  <a:lnTo>
                    <a:pt x="605" y="1"/>
                  </a:lnTo>
                  <a:lnTo>
                    <a:pt x="24" y="1"/>
                  </a:lnTo>
                  <a:cubicBezTo>
                    <a:pt x="0" y="162"/>
                    <a:pt x="216"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37" name="Google Shape;6137;p4"/>
            <p:cNvSpPr/>
            <p:nvPr/>
          </p:nvSpPr>
          <p:spPr>
            <a:xfrm>
              <a:off x="1904267" y="1099082"/>
              <a:ext cx="45222" cy="14573"/>
            </a:xfrm>
            <a:custGeom>
              <a:avLst/>
              <a:gdLst/>
              <a:ahLst/>
              <a:cxnLst/>
              <a:rect l="l" t="t" r="r" b="b"/>
              <a:pathLst>
                <a:path w="1267" h="484" extrusionOk="0">
                  <a:moveTo>
                    <a:pt x="361" y="454"/>
                  </a:moveTo>
                  <a:cubicBezTo>
                    <a:pt x="1267" y="484"/>
                    <a:pt x="877" y="35"/>
                    <a:pt x="361" y="1"/>
                  </a:cubicBezTo>
                  <a:cubicBezTo>
                    <a:pt x="1" y="173"/>
                    <a:pt x="475" y="165"/>
                    <a:pt x="36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38" name="Google Shape;6138;p4"/>
            <p:cNvSpPr/>
            <p:nvPr/>
          </p:nvSpPr>
          <p:spPr>
            <a:xfrm>
              <a:off x="4565129" y="1101852"/>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39" name="Google Shape;6139;p4"/>
            <p:cNvSpPr/>
            <p:nvPr/>
          </p:nvSpPr>
          <p:spPr>
            <a:xfrm>
              <a:off x="1813931" y="1107211"/>
              <a:ext cx="13742" cy="2800"/>
            </a:xfrm>
            <a:custGeom>
              <a:avLst/>
              <a:gdLst/>
              <a:ahLst/>
              <a:cxnLst/>
              <a:rect l="l" t="t" r="r" b="b"/>
              <a:pathLst>
                <a:path w="385" h="93" extrusionOk="0">
                  <a:moveTo>
                    <a:pt x="384" y="1"/>
                  </a:moveTo>
                  <a:cubicBezTo>
                    <a:pt x="234" y="23"/>
                    <a:pt x="3" y="5"/>
                    <a:pt x="1" y="92"/>
                  </a:cubicBezTo>
                  <a:cubicBezTo>
                    <a:pt x="149" y="73"/>
                    <a:pt x="379" y="91"/>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40" name="Google Shape;6140;p4"/>
            <p:cNvSpPr/>
            <p:nvPr/>
          </p:nvSpPr>
          <p:spPr>
            <a:xfrm>
              <a:off x="1057121" y="1094806"/>
              <a:ext cx="20309" cy="13580"/>
            </a:xfrm>
            <a:custGeom>
              <a:avLst/>
              <a:gdLst/>
              <a:ahLst/>
              <a:cxnLst/>
              <a:rect l="l" t="t" r="r" b="b"/>
              <a:pathLst>
                <a:path w="569" h="451" extrusionOk="0">
                  <a:moveTo>
                    <a:pt x="374" y="413"/>
                  </a:moveTo>
                  <a:cubicBezTo>
                    <a:pt x="386" y="358"/>
                    <a:pt x="404" y="306"/>
                    <a:pt x="569" y="324"/>
                  </a:cubicBezTo>
                  <a:lnTo>
                    <a:pt x="569" y="143"/>
                  </a:lnTo>
                  <a:cubicBezTo>
                    <a:pt x="93" y="0"/>
                    <a:pt x="1" y="451"/>
                    <a:pt x="374"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41" name="Google Shape;6141;p4"/>
            <p:cNvSpPr/>
            <p:nvPr/>
          </p:nvSpPr>
          <p:spPr>
            <a:xfrm>
              <a:off x="6993281" y="1101099"/>
              <a:ext cx="14027" cy="4185"/>
            </a:xfrm>
            <a:custGeom>
              <a:avLst/>
              <a:gdLst/>
              <a:ahLst/>
              <a:cxnLst/>
              <a:rect l="l" t="t" r="r" b="b"/>
              <a:pathLst>
                <a:path w="393" h="139" extrusionOk="0">
                  <a:moveTo>
                    <a:pt x="292" y="25"/>
                  </a:moveTo>
                  <a:cubicBezTo>
                    <a:pt x="239" y="0"/>
                    <a:pt x="1" y="69"/>
                    <a:pt x="101" y="116"/>
                  </a:cubicBezTo>
                  <a:cubicBezTo>
                    <a:pt x="153" y="139"/>
                    <a:pt x="392" y="71"/>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42" name="Google Shape;6142;p4"/>
            <p:cNvSpPr/>
            <p:nvPr/>
          </p:nvSpPr>
          <p:spPr>
            <a:xfrm>
              <a:off x="6894593" y="1091615"/>
              <a:ext cx="65282" cy="12977"/>
            </a:xfrm>
            <a:custGeom>
              <a:avLst/>
              <a:gdLst/>
              <a:ahLst/>
              <a:cxnLst/>
              <a:rect l="l" t="t" r="r" b="b"/>
              <a:pathLst>
                <a:path w="1829" h="431" extrusionOk="0">
                  <a:moveTo>
                    <a:pt x="1130" y="430"/>
                  </a:moveTo>
                  <a:cubicBezTo>
                    <a:pt x="1828" y="1"/>
                    <a:pt x="1" y="309"/>
                    <a:pt x="1130"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43" name="Google Shape;6143;p4"/>
            <p:cNvSpPr/>
            <p:nvPr/>
          </p:nvSpPr>
          <p:spPr>
            <a:xfrm>
              <a:off x="5798390" y="1096342"/>
              <a:ext cx="23414" cy="8250"/>
            </a:xfrm>
            <a:custGeom>
              <a:avLst/>
              <a:gdLst/>
              <a:ahLst/>
              <a:cxnLst/>
              <a:rect l="l" t="t" r="r" b="b"/>
              <a:pathLst>
                <a:path w="656" h="274" extrusionOk="0">
                  <a:moveTo>
                    <a:pt x="407" y="273"/>
                  </a:moveTo>
                  <a:cubicBezTo>
                    <a:pt x="418" y="157"/>
                    <a:pt x="656" y="147"/>
                    <a:pt x="600" y="0"/>
                  </a:cubicBezTo>
                  <a:lnTo>
                    <a:pt x="215" y="0"/>
                  </a:lnTo>
                  <a:cubicBezTo>
                    <a:pt x="1" y="131"/>
                    <a:pt x="10" y="222"/>
                    <a:pt x="40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44" name="Google Shape;6144;p4"/>
            <p:cNvSpPr/>
            <p:nvPr/>
          </p:nvSpPr>
          <p:spPr>
            <a:xfrm>
              <a:off x="120638" y="1095348"/>
              <a:ext cx="32623" cy="9274"/>
            </a:xfrm>
            <a:custGeom>
              <a:avLst/>
              <a:gdLst/>
              <a:ahLst/>
              <a:cxnLst/>
              <a:rect l="l" t="t" r="r" b="b"/>
              <a:pathLst>
                <a:path w="914" h="308" extrusionOk="0">
                  <a:moveTo>
                    <a:pt x="0" y="216"/>
                  </a:moveTo>
                  <a:cubicBezTo>
                    <a:pt x="192" y="216"/>
                    <a:pt x="230" y="289"/>
                    <a:pt x="388" y="307"/>
                  </a:cubicBezTo>
                  <a:cubicBezTo>
                    <a:pt x="914" y="159"/>
                    <a:pt x="103" y="1"/>
                    <a:pt x="0" y="2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45" name="Google Shape;6145;p4"/>
            <p:cNvSpPr/>
            <p:nvPr/>
          </p:nvSpPr>
          <p:spPr>
            <a:xfrm>
              <a:off x="7172240" y="1098329"/>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46" name="Google Shape;6146;p4"/>
            <p:cNvSpPr/>
            <p:nvPr/>
          </p:nvSpPr>
          <p:spPr>
            <a:xfrm>
              <a:off x="5912675" y="1098329"/>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47" name="Google Shape;6147;p4"/>
            <p:cNvSpPr/>
            <p:nvPr/>
          </p:nvSpPr>
          <p:spPr>
            <a:xfrm>
              <a:off x="2491755" y="1098329"/>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48" name="Google Shape;6148;p4"/>
            <p:cNvSpPr/>
            <p:nvPr/>
          </p:nvSpPr>
          <p:spPr>
            <a:xfrm>
              <a:off x="7014982" y="1087129"/>
              <a:ext cx="39869" cy="15838"/>
            </a:xfrm>
            <a:custGeom>
              <a:avLst/>
              <a:gdLst/>
              <a:ahLst/>
              <a:cxnLst/>
              <a:rect l="l" t="t" r="r" b="b"/>
              <a:pathLst>
                <a:path w="1117" h="526" extrusionOk="0">
                  <a:moveTo>
                    <a:pt x="648" y="306"/>
                  </a:moveTo>
                  <a:cubicBezTo>
                    <a:pt x="1117" y="1"/>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49" name="Google Shape;6149;p4"/>
            <p:cNvSpPr/>
            <p:nvPr/>
          </p:nvSpPr>
          <p:spPr>
            <a:xfrm>
              <a:off x="4849272" y="1092879"/>
              <a:ext cx="13849" cy="7467"/>
            </a:xfrm>
            <a:custGeom>
              <a:avLst/>
              <a:gdLst/>
              <a:ahLst/>
              <a:cxnLst/>
              <a:rect l="l" t="t" r="r" b="b"/>
              <a:pathLst>
                <a:path w="388" h="248" extrusionOk="0">
                  <a:moveTo>
                    <a:pt x="388" y="115"/>
                  </a:moveTo>
                  <a:cubicBezTo>
                    <a:pt x="387" y="24"/>
                    <a:pt x="47" y="0"/>
                    <a:pt x="0" y="115"/>
                  </a:cubicBezTo>
                  <a:cubicBezTo>
                    <a:pt x="221" y="105"/>
                    <a:pt x="301" y="247"/>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50" name="Google Shape;6150;p4"/>
            <p:cNvSpPr/>
            <p:nvPr/>
          </p:nvSpPr>
          <p:spPr>
            <a:xfrm>
              <a:off x="4591113" y="1095559"/>
              <a:ext cx="13920" cy="4306"/>
            </a:xfrm>
            <a:custGeom>
              <a:avLst/>
              <a:gdLst/>
              <a:ahLst/>
              <a:cxnLst/>
              <a:rect l="l" t="t" r="r" b="b"/>
              <a:pathLst>
                <a:path w="390" h="143" extrusionOk="0">
                  <a:moveTo>
                    <a:pt x="100" y="118"/>
                  </a:moveTo>
                  <a:cubicBezTo>
                    <a:pt x="153" y="142"/>
                    <a:pt x="389" y="73"/>
                    <a:pt x="292" y="26"/>
                  </a:cubicBezTo>
                  <a:cubicBezTo>
                    <a:pt x="238"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51" name="Google Shape;6151;p4"/>
            <p:cNvSpPr/>
            <p:nvPr/>
          </p:nvSpPr>
          <p:spPr>
            <a:xfrm>
              <a:off x="196377" y="1096342"/>
              <a:ext cx="13849" cy="2770"/>
            </a:xfrm>
            <a:custGeom>
              <a:avLst/>
              <a:gdLst/>
              <a:ahLst/>
              <a:cxnLst/>
              <a:rect l="l" t="t" r="r" b="b"/>
              <a:pathLst>
                <a:path w="388" h="92" extrusionOk="0">
                  <a:moveTo>
                    <a:pt x="387" y="0"/>
                  </a:moveTo>
                  <a:cubicBezTo>
                    <a:pt x="236" y="20"/>
                    <a:pt x="5" y="2"/>
                    <a:pt x="1" y="92"/>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52" name="Google Shape;6152;p4"/>
            <p:cNvSpPr/>
            <p:nvPr/>
          </p:nvSpPr>
          <p:spPr>
            <a:xfrm>
              <a:off x="7298910" y="1088122"/>
              <a:ext cx="23414" cy="8250"/>
            </a:xfrm>
            <a:custGeom>
              <a:avLst/>
              <a:gdLst/>
              <a:ahLst/>
              <a:cxnLst/>
              <a:rect l="l" t="t" r="r" b="b"/>
              <a:pathLst>
                <a:path w="656" h="274" extrusionOk="0">
                  <a:moveTo>
                    <a:pt x="409" y="273"/>
                  </a:moveTo>
                  <a:cubicBezTo>
                    <a:pt x="418" y="157"/>
                    <a:pt x="656" y="145"/>
                    <a:pt x="602" y="1"/>
                  </a:cubicBezTo>
                  <a:lnTo>
                    <a:pt x="213" y="1"/>
                  </a:lnTo>
                  <a:cubicBezTo>
                    <a:pt x="1" y="131"/>
                    <a:pt x="8" y="222"/>
                    <a:pt x="409"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53" name="Google Shape;6153;p4"/>
            <p:cNvSpPr/>
            <p:nvPr/>
          </p:nvSpPr>
          <p:spPr>
            <a:xfrm>
              <a:off x="2147578" y="1092849"/>
              <a:ext cx="13991" cy="4215"/>
            </a:xfrm>
            <a:custGeom>
              <a:avLst/>
              <a:gdLst/>
              <a:ahLst/>
              <a:cxnLst/>
              <a:rect l="l" t="t" r="r" b="b"/>
              <a:pathLst>
                <a:path w="392" h="140" extrusionOk="0">
                  <a:moveTo>
                    <a:pt x="293" y="25"/>
                  </a:moveTo>
                  <a:cubicBezTo>
                    <a:pt x="239" y="0"/>
                    <a:pt x="0" y="69"/>
                    <a:pt x="98" y="116"/>
                  </a:cubicBezTo>
                  <a:cubicBezTo>
                    <a:pt x="154" y="140"/>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54" name="Google Shape;6154;p4"/>
            <p:cNvSpPr/>
            <p:nvPr/>
          </p:nvSpPr>
          <p:spPr>
            <a:xfrm>
              <a:off x="1810290" y="1090079"/>
              <a:ext cx="13991" cy="4336"/>
            </a:xfrm>
            <a:custGeom>
              <a:avLst/>
              <a:gdLst/>
              <a:ahLst/>
              <a:cxnLst/>
              <a:rect l="l" t="t" r="r" b="b"/>
              <a:pathLst>
                <a:path w="392" h="144" extrusionOk="0">
                  <a:moveTo>
                    <a:pt x="293" y="27"/>
                  </a:moveTo>
                  <a:cubicBezTo>
                    <a:pt x="240" y="1"/>
                    <a:pt x="1" y="71"/>
                    <a:pt x="103" y="117"/>
                  </a:cubicBezTo>
                  <a:cubicBezTo>
                    <a:pt x="155" y="143"/>
                    <a:pt x="391"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55" name="Google Shape;6155;p4"/>
            <p:cNvSpPr/>
            <p:nvPr/>
          </p:nvSpPr>
          <p:spPr>
            <a:xfrm>
              <a:off x="1455942" y="1086918"/>
              <a:ext cx="13813" cy="7377"/>
            </a:xfrm>
            <a:custGeom>
              <a:avLst/>
              <a:gdLst/>
              <a:ahLst/>
              <a:cxnLst/>
              <a:rect l="l" t="t" r="r" b="b"/>
              <a:pathLst>
                <a:path w="387" h="245" extrusionOk="0">
                  <a:moveTo>
                    <a:pt x="387" y="132"/>
                  </a:moveTo>
                  <a:cubicBezTo>
                    <a:pt x="171" y="140"/>
                    <a:pt x="87" y="0"/>
                    <a:pt x="0" y="132"/>
                  </a:cubicBezTo>
                  <a:cubicBezTo>
                    <a:pt x="2" y="223"/>
                    <a:pt x="340" y="244"/>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56" name="Google Shape;6156;p4"/>
            <p:cNvSpPr/>
            <p:nvPr/>
          </p:nvSpPr>
          <p:spPr>
            <a:xfrm>
              <a:off x="4284913" y="108538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57" name="Google Shape;6157;p4"/>
            <p:cNvSpPr/>
            <p:nvPr/>
          </p:nvSpPr>
          <p:spPr>
            <a:xfrm>
              <a:off x="1524791" y="1085382"/>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58" name="Google Shape;6158;p4"/>
            <p:cNvSpPr/>
            <p:nvPr/>
          </p:nvSpPr>
          <p:spPr>
            <a:xfrm>
              <a:off x="7932869" y="1084931"/>
              <a:ext cx="20702" cy="3734"/>
            </a:xfrm>
            <a:custGeom>
              <a:avLst/>
              <a:gdLst/>
              <a:ahLst/>
              <a:cxnLst/>
              <a:rect l="l" t="t" r="r" b="b"/>
              <a:pathLst>
                <a:path w="580" h="124" extrusionOk="0">
                  <a:moveTo>
                    <a:pt x="580" y="15"/>
                  </a:moveTo>
                  <a:cubicBezTo>
                    <a:pt x="353" y="29"/>
                    <a:pt x="34" y="1"/>
                    <a:pt x="0" y="107"/>
                  </a:cubicBezTo>
                  <a:cubicBezTo>
                    <a:pt x="229" y="93"/>
                    <a:pt x="549" y="123"/>
                    <a:pt x="580"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59" name="Google Shape;6159;p4"/>
            <p:cNvSpPr/>
            <p:nvPr/>
          </p:nvSpPr>
          <p:spPr>
            <a:xfrm>
              <a:off x="4470689" y="1082281"/>
              <a:ext cx="6996" cy="6233"/>
            </a:xfrm>
            <a:custGeom>
              <a:avLst/>
              <a:gdLst/>
              <a:ahLst/>
              <a:cxnLst/>
              <a:rect l="l" t="t" r="r" b="b"/>
              <a:pathLst>
                <a:path w="196" h="207" extrusionOk="0">
                  <a:moveTo>
                    <a:pt x="3" y="103"/>
                  </a:moveTo>
                  <a:cubicBezTo>
                    <a:pt x="0" y="154"/>
                    <a:pt x="157" y="206"/>
                    <a:pt x="193" y="103"/>
                  </a:cubicBezTo>
                  <a:cubicBezTo>
                    <a:pt x="196" y="55"/>
                    <a:pt x="41" y="0"/>
                    <a:pt x="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60" name="Google Shape;6160;p4"/>
            <p:cNvSpPr/>
            <p:nvPr/>
          </p:nvSpPr>
          <p:spPr>
            <a:xfrm>
              <a:off x="630032" y="1078698"/>
              <a:ext cx="13849" cy="7437"/>
            </a:xfrm>
            <a:custGeom>
              <a:avLst/>
              <a:gdLst/>
              <a:ahLst/>
              <a:cxnLst/>
              <a:rect l="l" t="t" r="r" b="b"/>
              <a:pathLst>
                <a:path w="388" h="247" extrusionOk="0">
                  <a:moveTo>
                    <a:pt x="387" y="132"/>
                  </a:moveTo>
                  <a:cubicBezTo>
                    <a:pt x="168" y="143"/>
                    <a:pt x="86" y="0"/>
                    <a:pt x="1" y="132"/>
                  </a:cubicBezTo>
                  <a:cubicBezTo>
                    <a:pt x="2" y="223"/>
                    <a:pt x="336" y="247"/>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61" name="Google Shape;6161;p4"/>
            <p:cNvSpPr/>
            <p:nvPr/>
          </p:nvSpPr>
          <p:spPr>
            <a:xfrm>
              <a:off x="1180579" y="1076892"/>
              <a:ext cx="7031" cy="6142"/>
            </a:xfrm>
            <a:custGeom>
              <a:avLst/>
              <a:gdLst/>
              <a:ahLst/>
              <a:cxnLst/>
              <a:rect l="l" t="t" r="r" b="b"/>
              <a:pathLst>
                <a:path w="197" h="204" extrusionOk="0">
                  <a:moveTo>
                    <a:pt x="197" y="101"/>
                  </a:moveTo>
                  <a:cubicBezTo>
                    <a:pt x="197" y="52"/>
                    <a:pt x="36" y="0"/>
                    <a:pt x="2" y="101"/>
                  </a:cubicBezTo>
                  <a:cubicBezTo>
                    <a:pt x="1" y="152"/>
                    <a:pt x="156" y="204"/>
                    <a:pt x="197"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62" name="Google Shape;6162;p4"/>
            <p:cNvSpPr/>
            <p:nvPr/>
          </p:nvSpPr>
          <p:spPr>
            <a:xfrm>
              <a:off x="3534563" y="1074122"/>
              <a:ext cx="6996" cy="6203"/>
            </a:xfrm>
            <a:custGeom>
              <a:avLst/>
              <a:gdLst/>
              <a:ahLst/>
              <a:cxnLst/>
              <a:rect l="l" t="t" r="r" b="b"/>
              <a:pathLst>
                <a:path w="196" h="206" extrusionOk="0">
                  <a:moveTo>
                    <a:pt x="196" y="104"/>
                  </a:moveTo>
                  <a:cubicBezTo>
                    <a:pt x="196" y="53"/>
                    <a:pt x="38" y="1"/>
                    <a:pt x="4" y="104"/>
                  </a:cubicBezTo>
                  <a:cubicBezTo>
                    <a:pt x="0" y="154"/>
                    <a:pt x="162" y="206"/>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63" name="Google Shape;6163;p4"/>
            <p:cNvSpPr/>
            <p:nvPr/>
          </p:nvSpPr>
          <p:spPr>
            <a:xfrm>
              <a:off x="7533763" y="1071111"/>
              <a:ext cx="13777" cy="6835"/>
            </a:xfrm>
            <a:custGeom>
              <a:avLst/>
              <a:gdLst/>
              <a:ahLst/>
              <a:cxnLst/>
              <a:rect l="l" t="t" r="r" b="b"/>
              <a:pathLst>
                <a:path w="386" h="227" extrusionOk="0">
                  <a:moveTo>
                    <a:pt x="386" y="111"/>
                  </a:moveTo>
                  <a:cubicBezTo>
                    <a:pt x="342" y="0"/>
                    <a:pt x="171" y="56"/>
                    <a:pt x="1" y="111"/>
                  </a:cubicBezTo>
                  <a:cubicBezTo>
                    <a:pt x="1" y="204"/>
                    <a:pt x="336" y="226"/>
                    <a:pt x="386"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64" name="Google Shape;6164;p4"/>
            <p:cNvSpPr/>
            <p:nvPr/>
          </p:nvSpPr>
          <p:spPr>
            <a:xfrm>
              <a:off x="4222952" y="1071743"/>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65" name="Google Shape;6165;p4"/>
            <p:cNvSpPr/>
            <p:nvPr/>
          </p:nvSpPr>
          <p:spPr>
            <a:xfrm>
              <a:off x="2780823" y="1073700"/>
              <a:ext cx="13991" cy="4276"/>
            </a:xfrm>
            <a:custGeom>
              <a:avLst/>
              <a:gdLst/>
              <a:ahLst/>
              <a:cxnLst/>
              <a:rect l="l" t="t" r="r" b="b"/>
              <a:pathLst>
                <a:path w="392" h="142" extrusionOk="0">
                  <a:moveTo>
                    <a:pt x="101" y="118"/>
                  </a:moveTo>
                  <a:cubicBezTo>
                    <a:pt x="154" y="141"/>
                    <a:pt x="392" y="74"/>
                    <a:pt x="294" y="25"/>
                  </a:cubicBezTo>
                  <a:cubicBezTo>
                    <a:pt x="240" y="0"/>
                    <a:pt x="0" y="70"/>
                    <a:pt x="101"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66" name="Google Shape;6166;p4"/>
            <p:cNvSpPr/>
            <p:nvPr/>
          </p:nvSpPr>
          <p:spPr>
            <a:xfrm>
              <a:off x="2502248" y="1071382"/>
              <a:ext cx="6853" cy="6203"/>
            </a:xfrm>
            <a:custGeom>
              <a:avLst/>
              <a:gdLst/>
              <a:ahLst/>
              <a:cxnLst/>
              <a:rect l="l" t="t" r="r" b="b"/>
              <a:pathLst>
                <a:path w="192" h="206" extrusionOk="0">
                  <a:moveTo>
                    <a:pt x="1" y="102"/>
                  </a:moveTo>
                  <a:cubicBezTo>
                    <a:pt x="1" y="152"/>
                    <a:pt x="155" y="205"/>
                    <a:pt x="191" y="102"/>
                  </a:cubicBezTo>
                  <a:cubicBezTo>
                    <a:pt x="191" y="53"/>
                    <a:pt x="35" y="0"/>
                    <a:pt x="1"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67" name="Google Shape;6167;p4"/>
            <p:cNvSpPr/>
            <p:nvPr/>
          </p:nvSpPr>
          <p:spPr>
            <a:xfrm>
              <a:off x="1868896" y="1071352"/>
              <a:ext cx="7031" cy="6233"/>
            </a:xfrm>
            <a:custGeom>
              <a:avLst/>
              <a:gdLst/>
              <a:ahLst/>
              <a:cxnLst/>
              <a:rect l="l" t="t" r="r" b="b"/>
              <a:pathLst>
                <a:path w="197" h="207" extrusionOk="0">
                  <a:moveTo>
                    <a:pt x="197" y="103"/>
                  </a:moveTo>
                  <a:cubicBezTo>
                    <a:pt x="197" y="54"/>
                    <a:pt x="40" y="0"/>
                    <a:pt x="4" y="103"/>
                  </a:cubicBezTo>
                  <a:cubicBezTo>
                    <a:pt x="1" y="153"/>
                    <a:pt x="158" y="206"/>
                    <a:pt x="197"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68" name="Google Shape;6168;p4"/>
            <p:cNvSpPr/>
            <p:nvPr/>
          </p:nvSpPr>
          <p:spPr>
            <a:xfrm>
              <a:off x="512999" y="1074453"/>
              <a:ext cx="13777" cy="2800"/>
            </a:xfrm>
            <a:custGeom>
              <a:avLst/>
              <a:gdLst/>
              <a:ahLst/>
              <a:cxnLst/>
              <a:rect l="l" t="t" r="r" b="b"/>
              <a:pathLst>
                <a:path w="386" h="93" extrusionOk="0">
                  <a:moveTo>
                    <a:pt x="386" y="0"/>
                  </a:moveTo>
                  <a:cubicBezTo>
                    <a:pt x="236" y="20"/>
                    <a:pt x="5" y="3"/>
                    <a:pt x="1" y="93"/>
                  </a:cubicBezTo>
                  <a:cubicBezTo>
                    <a:pt x="150" y="73"/>
                    <a:pt x="379"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69" name="Google Shape;6169;p4"/>
            <p:cNvSpPr/>
            <p:nvPr/>
          </p:nvSpPr>
          <p:spPr>
            <a:xfrm>
              <a:off x="6666451" y="1065721"/>
              <a:ext cx="13849" cy="6745"/>
            </a:xfrm>
            <a:custGeom>
              <a:avLst/>
              <a:gdLst/>
              <a:ahLst/>
              <a:cxnLst/>
              <a:rect l="l" t="t" r="r" b="b"/>
              <a:pathLst>
                <a:path w="388" h="224" extrusionOk="0">
                  <a:moveTo>
                    <a:pt x="387" y="110"/>
                  </a:moveTo>
                  <a:cubicBezTo>
                    <a:pt x="347" y="0"/>
                    <a:pt x="173" y="53"/>
                    <a:pt x="1" y="110"/>
                  </a:cubicBezTo>
                  <a:cubicBezTo>
                    <a:pt x="2" y="200"/>
                    <a:pt x="336"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70" name="Google Shape;6170;p4"/>
            <p:cNvSpPr/>
            <p:nvPr/>
          </p:nvSpPr>
          <p:spPr>
            <a:xfrm>
              <a:off x="6112264" y="1068281"/>
              <a:ext cx="14027" cy="4215"/>
            </a:xfrm>
            <a:custGeom>
              <a:avLst/>
              <a:gdLst/>
              <a:ahLst/>
              <a:cxnLst/>
              <a:rect l="l" t="t" r="r" b="b"/>
              <a:pathLst>
                <a:path w="393" h="140" extrusionOk="0">
                  <a:moveTo>
                    <a:pt x="290" y="25"/>
                  </a:moveTo>
                  <a:cubicBezTo>
                    <a:pt x="238" y="0"/>
                    <a:pt x="1" y="69"/>
                    <a:pt x="100" y="115"/>
                  </a:cubicBezTo>
                  <a:cubicBezTo>
                    <a:pt x="153" y="140"/>
                    <a:pt x="392" y="71"/>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71" name="Google Shape;6171;p4"/>
            <p:cNvSpPr/>
            <p:nvPr/>
          </p:nvSpPr>
          <p:spPr>
            <a:xfrm>
              <a:off x="4993931" y="1063523"/>
              <a:ext cx="20595" cy="8943"/>
            </a:xfrm>
            <a:custGeom>
              <a:avLst/>
              <a:gdLst/>
              <a:ahLst/>
              <a:cxnLst/>
              <a:rect l="l" t="t" r="r" b="b"/>
              <a:pathLst>
                <a:path w="577" h="297" extrusionOk="0">
                  <a:moveTo>
                    <a:pt x="576" y="0"/>
                  </a:moveTo>
                  <a:lnTo>
                    <a:pt x="192" y="0"/>
                  </a:lnTo>
                  <a:cubicBezTo>
                    <a:pt x="192" y="90"/>
                    <a:pt x="37" y="107"/>
                    <a:pt x="0" y="182"/>
                  </a:cubicBezTo>
                  <a:cubicBezTo>
                    <a:pt x="243" y="186"/>
                    <a:pt x="265" y="297"/>
                    <a:pt x="576"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72" name="Google Shape;6172;p4"/>
            <p:cNvSpPr/>
            <p:nvPr/>
          </p:nvSpPr>
          <p:spPr>
            <a:xfrm>
              <a:off x="2767438" y="1063162"/>
              <a:ext cx="23878" cy="5902"/>
            </a:xfrm>
            <a:custGeom>
              <a:avLst/>
              <a:gdLst/>
              <a:ahLst/>
              <a:cxnLst/>
              <a:rect l="l" t="t" r="r" b="b"/>
              <a:pathLst>
                <a:path w="669" h="196" extrusionOk="0">
                  <a:moveTo>
                    <a:pt x="476" y="195"/>
                  </a:moveTo>
                  <a:cubicBezTo>
                    <a:pt x="472" y="104"/>
                    <a:pt x="632" y="87"/>
                    <a:pt x="669" y="14"/>
                  </a:cubicBezTo>
                  <a:cubicBezTo>
                    <a:pt x="365" y="22"/>
                    <a:pt x="1" y="1"/>
                    <a:pt x="88"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73" name="Google Shape;6173;p4"/>
            <p:cNvSpPr/>
            <p:nvPr/>
          </p:nvSpPr>
          <p:spPr>
            <a:xfrm>
              <a:off x="6883136" y="1062771"/>
              <a:ext cx="14027" cy="4306"/>
            </a:xfrm>
            <a:custGeom>
              <a:avLst/>
              <a:gdLst/>
              <a:ahLst/>
              <a:cxnLst/>
              <a:rect l="l" t="t" r="r" b="b"/>
              <a:pathLst>
                <a:path w="393" h="143" extrusionOk="0">
                  <a:moveTo>
                    <a:pt x="293" y="25"/>
                  </a:moveTo>
                  <a:cubicBezTo>
                    <a:pt x="238" y="1"/>
                    <a:pt x="1" y="70"/>
                    <a:pt x="100" y="115"/>
                  </a:cubicBezTo>
                  <a:cubicBezTo>
                    <a:pt x="154" y="143"/>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74" name="Google Shape;6174;p4"/>
            <p:cNvSpPr/>
            <p:nvPr/>
          </p:nvSpPr>
          <p:spPr>
            <a:xfrm>
              <a:off x="4460659" y="1052594"/>
              <a:ext cx="40368" cy="13700"/>
            </a:xfrm>
            <a:custGeom>
              <a:avLst/>
              <a:gdLst/>
              <a:ahLst/>
              <a:cxnLst/>
              <a:rect l="l" t="t" r="r" b="b"/>
              <a:pathLst>
                <a:path w="1131" h="455" extrusionOk="0">
                  <a:moveTo>
                    <a:pt x="284" y="455"/>
                  </a:moveTo>
                  <a:lnTo>
                    <a:pt x="1054" y="455"/>
                  </a:lnTo>
                  <a:cubicBezTo>
                    <a:pt x="1131" y="235"/>
                    <a:pt x="700" y="259"/>
                    <a:pt x="859" y="0"/>
                  </a:cubicBezTo>
                  <a:cubicBezTo>
                    <a:pt x="1" y="40"/>
                    <a:pt x="576" y="192"/>
                    <a:pt x="28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75" name="Google Shape;6175;p4"/>
            <p:cNvSpPr/>
            <p:nvPr/>
          </p:nvSpPr>
          <p:spPr>
            <a:xfrm>
              <a:off x="2498572" y="1062771"/>
              <a:ext cx="14063" cy="4306"/>
            </a:xfrm>
            <a:custGeom>
              <a:avLst/>
              <a:gdLst/>
              <a:ahLst/>
              <a:cxnLst/>
              <a:rect l="l" t="t" r="r" b="b"/>
              <a:pathLst>
                <a:path w="394" h="143" extrusionOk="0">
                  <a:moveTo>
                    <a:pt x="294" y="25"/>
                  </a:moveTo>
                  <a:cubicBezTo>
                    <a:pt x="242" y="1"/>
                    <a:pt x="1" y="70"/>
                    <a:pt x="104" y="115"/>
                  </a:cubicBezTo>
                  <a:cubicBezTo>
                    <a:pt x="156" y="143"/>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76" name="Google Shape;6176;p4"/>
            <p:cNvSpPr/>
            <p:nvPr/>
          </p:nvSpPr>
          <p:spPr>
            <a:xfrm>
              <a:off x="1865363" y="1062771"/>
              <a:ext cx="14099" cy="4306"/>
            </a:xfrm>
            <a:custGeom>
              <a:avLst/>
              <a:gdLst/>
              <a:ahLst/>
              <a:cxnLst/>
              <a:rect l="l" t="t" r="r" b="b"/>
              <a:pathLst>
                <a:path w="395" h="143" extrusionOk="0">
                  <a:moveTo>
                    <a:pt x="103" y="117"/>
                  </a:moveTo>
                  <a:cubicBezTo>
                    <a:pt x="153" y="143"/>
                    <a:pt x="395" y="74"/>
                    <a:pt x="296" y="27"/>
                  </a:cubicBezTo>
                  <a:cubicBezTo>
                    <a:pt x="237"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77" name="Google Shape;6177;p4"/>
            <p:cNvSpPr/>
            <p:nvPr/>
          </p:nvSpPr>
          <p:spPr>
            <a:xfrm>
              <a:off x="170750" y="1050185"/>
              <a:ext cx="46293" cy="18759"/>
            </a:xfrm>
            <a:custGeom>
              <a:avLst/>
              <a:gdLst/>
              <a:ahLst/>
              <a:cxnLst/>
              <a:rect l="l" t="t" r="r" b="b"/>
              <a:pathLst>
                <a:path w="1297" h="623" extrusionOk="0">
                  <a:moveTo>
                    <a:pt x="1297" y="353"/>
                  </a:moveTo>
                  <a:cubicBezTo>
                    <a:pt x="926" y="315"/>
                    <a:pt x="1144" y="1"/>
                    <a:pt x="524" y="80"/>
                  </a:cubicBezTo>
                  <a:cubicBezTo>
                    <a:pt x="1" y="224"/>
                    <a:pt x="1001" y="622"/>
                    <a:pt x="1297"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78" name="Google Shape;6178;p4"/>
            <p:cNvSpPr/>
            <p:nvPr/>
          </p:nvSpPr>
          <p:spPr>
            <a:xfrm>
              <a:off x="8576393" y="1057321"/>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79" name="Google Shape;6179;p4"/>
            <p:cNvSpPr/>
            <p:nvPr/>
          </p:nvSpPr>
          <p:spPr>
            <a:xfrm>
              <a:off x="7086330" y="1058044"/>
              <a:ext cx="13742" cy="2800"/>
            </a:xfrm>
            <a:custGeom>
              <a:avLst/>
              <a:gdLst/>
              <a:ahLst/>
              <a:cxnLst/>
              <a:rect l="l" t="t" r="r" b="b"/>
              <a:pathLst>
                <a:path w="385" h="93" extrusionOk="0">
                  <a:moveTo>
                    <a:pt x="384" y="1"/>
                  </a:moveTo>
                  <a:cubicBezTo>
                    <a:pt x="234" y="22"/>
                    <a:pt x="4" y="5"/>
                    <a:pt x="0" y="92"/>
                  </a:cubicBezTo>
                  <a:cubicBezTo>
                    <a:pt x="149" y="71"/>
                    <a:pt x="380" y="88"/>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80" name="Google Shape;6180;p4"/>
            <p:cNvSpPr/>
            <p:nvPr/>
          </p:nvSpPr>
          <p:spPr>
            <a:xfrm>
              <a:off x="4215171" y="1049854"/>
              <a:ext cx="21558" cy="6413"/>
            </a:xfrm>
            <a:custGeom>
              <a:avLst/>
              <a:gdLst/>
              <a:ahLst/>
              <a:cxnLst/>
              <a:rect l="l" t="t" r="r" b="b"/>
              <a:pathLst>
                <a:path w="604" h="213" extrusionOk="0">
                  <a:moveTo>
                    <a:pt x="604" y="182"/>
                  </a:moveTo>
                  <a:lnTo>
                    <a:pt x="604" y="0"/>
                  </a:lnTo>
                  <a:lnTo>
                    <a:pt x="25" y="0"/>
                  </a:lnTo>
                  <a:cubicBezTo>
                    <a:pt x="1" y="163"/>
                    <a:pt x="219" y="213"/>
                    <a:pt x="604"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81" name="Google Shape;6181;p4"/>
            <p:cNvSpPr/>
            <p:nvPr/>
          </p:nvSpPr>
          <p:spPr>
            <a:xfrm>
              <a:off x="3049297" y="1051811"/>
              <a:ext cx="13920" cy="4306"/>
            </a:xfrm>
            <a:custGeom>
              <a:avLst/>
              <a:gdLst/>
              <a:ahLst/>
              <a:cxnLst/>
              <a:rect l="l" t="t" r="r" b="b"/>
              <a:pathLst>
                <a:path w="390" h="143" extrusionOk="0">
                  <a:moveTo>
                    <a:pt x="293" y="26"/>
                  </a:moveTo>
                  <a:cubicBezTo>
                    <a:pt x="240" y="0"/>
                    <a:pt x="1" y="71"/>
                    <a:pt x="100" y="117"/>
                  </a:cubicBezTo>
                  <a:cubicBezTo>
                    <a:pt x="151" y="143"/>
                    <a:pt x="390" y="75"/>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82" name="Google Shape;6182;p4"/>
            <p:cNvSpPr/>
            <p:nvPr/>
          </p:nvSpPr>
          <p:spPr>
            <a:xfrm>
              <a:off x="1383487" y="1051811"/>
              <a:ext cx="14063" cy="4306"/>
            </a:xfrm>
            <a:custGeom>
              <a:avLst/>
              <a:gdLst/>
              <a:ahLst/>
              <a:cxnLst/>
              <a:rect l="l" t="t" r="r" b="b"/>
              <a:pathLst>
                <a:path w="394" h="143" extrusionOk="0">
                  <a:moveTo>
                    <a:pt x="296" y="26"/>
                  </a:moveTo>
                  <a:cubicBezTo>
                    <a:pt x="241" y="0"/>
                    <a:pt x="1" y="71"/>
                    <a:pt x="101" y="117"/>
                  </a:cubicBezTo>
                  <a:cubicBezTo>
                    <a:pt x="157" y="143"/>
                    <a:pt x="394" y="75"/>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83" name="Google Shape;6183;p4"/>
            <p:cNvSpPr/>
            <p:nvPr/>
          </p:nvSpPr>
          <p:spPr>
            <a:xfrm>
              <a:off x="254768" y="1051811"/>
              <a:ext cx="14063" cy="4306"/>
            </a:xfrm>
            <a:custGeom>
              <a:avLst/>
              <a:gdLst/>
              <a:ahLst/>
              <a:cxnLst/>
              <a:rect l="l" t="t" r="r" b="b"/>
              <a:pathLst>
                <a:path w="394" h="143" extrusionOk="0">
                  <a:moveTo>
                    <a:pt x="291" y="26"/>
                  </a:moveTo>
                  <a:cubicBezTo>
                    <a:pt x="238" y="0"/>
                    <a:pt x="0" y="71"/>
                    <a:pt x="99" y="117"/>
                  </a:cubicBezTo>
                  <a:cubicBezTo>
                    <a:pt x="152" y="143"/>
                    <a:pt x="393" y="75"/>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84" name="Google Shape;6184;p4"/>
            <p:cNvSpPr/>
            <p:nvPr/>
          </p:nvSpPr>
          <p:spPr>
            <a:xfrm>
              <a:off x="4529188" y="1049132"/>
              <a:ext cx="13956" cy="4246"/>
            </a:xfrm>
            <a:custGeom>
              <a:avLst/>
              <a:gdLst/>
              <a:ahLst/>
              <a:cxnLst/>
              <a:rect l="l" t="t" r="r" b="b"/>
              <a:pathLst>
                <a:path w="391" h="141" extrusionOk="0">
                  <a:moveTo>
                    <a:pt x="290" y="24"/>
                  </a:moveTo>
                  <a:cubicBezTo>
                    <a:pt x="237" y="1"/>
                    <a:pt x="1" y="68"/>
                    <a:pt x="99" y="115"/>
                  </a:cubicBezTo>
                  <a:cubicBezTo>
                    <a:pt x="151" y="140"/>
                    <a:pt x="391" y="72"/>
                    <a:pt x="290"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85" name="Google Shape;6185;p4"/>
            <p:cNvSpPr/>
            <p:nvPr/>
          </p:nvSpPr>
          <p:spPr>
            <a:xfrm>
              <a:off x="2144259" y="1043501"/>
              <a:ext cx="27626" cy="9997"/>
            </a:xfrm>
            <a:custGeom>
              <a:avLst/>
              <a:gdLst/>
              <a:ahLst/>
              <a:cxnLst/>
              <a:rect l="l" t="t" r="r" b="b"/>
              <a:pathLst>
                <a:path w="774" h="332" extrusionOk="0">
                  <a:moveTo>
                    <a:pt x="0" y="211"/>
                  </a:moveTo>
                  <a:cubicBezTo>
                    <a:pt x="258" y="329"/>
                    <a:pt x="717" y="331"/>
                    <a:pt x="773" y="122"/>
                  </a:cubicBezTo>
                  <a:cubicBezTo>
                    <a:pt x="516" y="2"/>
                    <a:pt x="54" y="1"/>
                    <a:pt x="0"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86" name="Google Shape;6186;p4"/>
            <p:cNvSpPr/>
            <p:nvPr/>
          </p:nvSpPr>
          <p:spPr>
            <a:xfrm>
              <a:off x="8442263" y="1043863"/>
              <a:ext cx="13849" cy="6745"/>
            </a:xfrm>
            <a:custGeom>
              <a:avLst/>
              <a:gdLst/>
              <a:ahLst/>
              <a:cxnLst/>
              <a:rect l="l" t="t" r="r" b="b"/>
              <a:pathLst>
                <a:path w="388" h="224" extrusionOk="0">
                  <a:moveTo>
                    <a:pt x="387" y="110"/>
                  </a:moveTo>
                  <a:cubicBezTo>
                    <a:pt x="347" y="1"/>
                    <a:pt x="173" y="54"/>
                    <a:pt x="1" y="110"/>
                  </a:cubicBezTo>
                  <a:cubicBezTo>
                    <a:pt x="3" y="200"/>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87" name="Google Shape;6187;p4"/>
            <p:cNvSpPr/>
            <p:nvPr/>
          </p:nvSpPr>
          <p:spPr>
            <a:xfrm>
              <a:off x="7747093" y="1044013"/>
              <a:ext cx="6960" cy="6203"/>
            </a:xfrm>
            <a:custGeom>
              <a:avLst/>
              <a:gdLst/>
              <a:ahLst/>
              <a:cxnLst/>
              <a:rect l="l" t="t" r="r" b="b"/>
              <a:pathLst>
                <a:path w="195" h="206" extrusionOk="0">
                  <a:moveTo>
                    <a:pt x="194" y="105"/>
                  </a:moveTo>
                  <a:cubicBezTo>
                    <a:pt x="194" y="54"/>
                    <a:pt x="36" y="1"/>
                    <a:pt x="1" y="105"/>
                  </a:cubicBezTo>
                  <a:cubicBezTo>
                    <a:pt x="1" y="154"/>
                    <a:pt x="155" y="206"/>
                    <a:pt x="19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88" name="Google Shape;6188;p4"/>
            <p:cNvSpPr/>
            <p:nvPr/>
          </p:nvSpPr>
          <p:spPr>
            <a:xfrm>
              <a:off x="4587758" y="1044344"/>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89" name="Google Shape;6189;p4"/>
            <p:cNvSpPr/>
            <p:nvPr/>
          </p:nvSpPr>
          <p:spPr>
            <a:xfrm>
              <a:off x="1383487" y="1046392"/>
              <a:ext cx="14063" cy="4276"/>
            </a:xfrm>
            <a:custGeom>
              <a:avLst/>
              <a:gdLst/>
              <a:ahLst/>
              <a:cxnLst/>
              <a:rect l="l" t="t" r="r" b="b"/>
              <a:pathLst>
                <a:path w="394" h="142" extrusionOk="0">
                  <a:moveTo>
                    <a:pt x="296" y="26"/>
                  </a:moveTo>
                  <a:cubicBezTo>
                    <a:pt x="241" y="0"/>
                    <a:pt x="1" y="69"/>
                    <a:pt x="101" y="115"/>
                  </a:cubicBezTo>
                  <a:cubicBezTo>
                    <a:pt x="157" y="141"/>
                    <a:pt x="394" y="72"/>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90" name="Google Shape;6190;p4"/>
            <p:cNvSpPr/>
            <p:nvPr/>
          </p:nvSpPr>
          <p:spPr>
            <a:xfrm>
              <a:off x="1352685" y="1044224"/>
              <a:ext cx="23914" cy="5992"/>
            </a:xfrm>
            <a:custGeom>
              <a:avLst/>
              <a:gdLst/>
              <a:ahLst/>
              <a:cxnLst/>
              <a:rect l="l" t="t" r="r" b="b"/>
              <a:pathLst>
                <a:path w="670" h="199" extrusionOk="0">
                  <a:moveTo>
                    <a:pt x="578" y="4"/>
                  </a:moveTo>
                  <a:cubicBezTo>
                    <a:pt x="246" y="0"/>
                    <a:pt x="86" y="75"/>
                    <a:pt x="1" y="187"/>
                  </a:cubicBezTo>
                  <a:cubicBezTo>
                    <a:pt x="304" y="179"/>
                    <a:pt x="669" y="199"/>
                    <a:pt x="578" y="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91" name="Google Shape;6191;p4"/>
            <p:cNvSpPr/>
            <p:nvPr/>
          </p:nvSpPr>
          <p:spPr>
            <a:xfrm>
              <a:off x="172142" y="1046392"/>
              <a:ext cx="14063" cy="4276"/>
            </a:xfrm>
            <a:custGeom>
              <a:avLst/>
              <a:gdLst/>
              <a:ahLst/>
              <a:cxnLst/>
              <a:rect l="l" t="t" r="r" b="b"/>
              <a:pathLst>
                <a:path w="394" h="142" extrusionOk="0">
                  <a:moveTo>
                    <a:pt x="293" y="26"/>
                  </a:moveTo>
                  <a:cubicBezTo>
                    <a:pt x="240" y="0"/>
                    <a:pt x="1" y="69"/>
                    <a:pt x="100" y="115"/>
                  </a:cubicBezTo>
                  <a:cubicBezTo>
                    <a:pt x="152" y="141"/>
                    <a:pt x="394"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92" name="Google Shape;6192;p4"/>
            <p:cNvSpPr/>
            <p:nvPr/>
          </p:nvSpPr>
          <p:spPr>
            <a:xfrm>
              <a:off x="8593739" y="1038172"/>
              <a:ext cx="27555" cy="10117"/>
            </a:xfrm>
            <a:custGeom>
              <a:avLst/>
              <a:gdLst/>
              <a:ahLst/>
              <a:cxnLst/>
              <a:rect l="l" t="t" r="r" b="b"/>
              <a:pathLst>
                <a:path w="772" h="336" extrusionOk="0">
                  <a:moveTo>
                    <a:pt x="772" y="299"/>
                  </a:moveTo>
                  <a:lnTo>
                    <a:pt x="772" y="27"/>
                  </a:lnTo>
                  <a:cubicBezTo>
                    <a:pt x="332" y="0"/>
                    <a:pt x="48" y="47"/>
                    <a:pt x="1" y="208"/>
                  </a:cubicBezTo>
                  <a:cubicBezTo>
                    <a:pt x="260" y="235"/>
                    <a:pt x="367" y="336"/>
                    <a:pt x="772"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93" name="Google Shape;6193;p4"/>
            <p:cNvSpPr/>
            <p:nvPr/>
          </p:nvSpPr>
          <p:spPr>
            <a:xfrm>
              <a:off x="7967347" y="1041273"/>
              <a:ext cx="6924" cy="6233"/>
            </a:xfrm>
            <a:custGeom>
              <a:avLst/>
              <a:gdLst/>
              <a:ahLst/>
              <a:cxnLst/>
              <a:rect l="l" t="t" r="r" b="b"/>
              <a:pathLst>
                <a:path w="194" h="207" extrusionOk="0">
                  <a:moveTo>
                    <a:pt x="193" y="102"/>
                  </a:moveTo>
                  <a:cubicBezTo>
                    <a:pt x="193" y="53"/>
                    <a:pt x="38" y="1"/>
                    <a:pt x="0" y="102"/>
                  </a:cubicBezTo>
                  <a:cubicBezTo>
                    <a:pt x="0" y="155"/>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94" name="Google Shape;6194;p4"/>
            <p:cNvSpPr/>
            <p:nvPr/>
          </p:nvSpPr>
          <p:spPr>
            <a:xfrm>
              <a:off x="7664395" y="1033445"/>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95" name="Google Shape;6195;p4"/>
            <p:cNvSpPr/>
            <p:nvPr/>
          </p:nvSpPr>
          <p:spPr>
            <a:xfrm>
              <a:off x="7595581" y="1038564"/>
              <a:ext cx="7031" cy="6203"/>
            </a:xfrm>
            <a:custGeom>
              <a:avLst/>
              <a:gdLst/>
              <a:ahLst/>
              <a:cxnLst/>
              <a:rect l="l" t="t" r="r" b="b"/>
              <a:pathLst>
                <a:path w="197" h="206" extrusionOk="0">
                  <a:moveTo>
                    <a:pt x="195" y="104"/>
                  </a:moveTo>
                  <a:cubicBezTo>
                    <a:pt x="197" y="53"/>
                    <a:pt x="39" y="0"/>
                    <a:pt x="1" y="104"/>
                  </a:cubicBezTo>
                  <a:cubicBezTo>
                    <a:pt x="4" y="153"/>
                    <a:pt x="160" y="205"/>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96" name="Google Shape;6196;p4"/>
            <p:cNvSpPr/>
            <p:nvPr/>
          </p:nvSpPr>
          <p:spPr>
            <a:xfrm>
              <a:off x="4274669" y="1031639"/>
              <a:ext cx="58821" cy="12737"/>
            </a:xfrm>
            <a:custGeom>
              <a:avLst/>
              <a:gdLst/>
              <a:ahLst/>
              <a:cxnLst/>
              <a:rect l="l" t="t" r="r" b="b"/>
              <a:pathLst>
                <a:path w="1648" h="423" extrusionOk="0">
                  <a:moveTo>
                    <a:pt x="673" y="422"/>
                  </a:moveTo>
                  <a:cubicBezTo>
                    <a:pt x="1648" y="59"/>
                    <a:pt x="1" y="1"/>
                    <a:pt x="673" y="4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97" name="Google Shape;6197;p4"/>
            <p:cNvSpPr/>
            <p:nvPr/>
          </p:nvSpPr>
          <p:spPr>
            <a:xfrm>
              <a:off x="4615241" y="1038955"/>
              <a:ext cx="13777" cy="2740"/>
            </a:xfrm>
            <a:custGeom>
              <a:avLst/>
              <a:gdLst/>
              <a:ahLst/>
              <a:cxnLst/>
              <a:rect l="l" t="t" r="r" b="b"/>
              <a:pathLst>
                <a:path w="386" h="91" extrusionOk="0">
                  <a:moveTo>
                    <a:pt x="386" y="1"/>
                  </a:moveTo>
                  <a:cubicBezTo>
                    <a:pt x="236" y="20"/>
                    <a:pt x="6" y="2"/>
                    <a:pt x="1" y="91"/>
                  </a:cubicBezTo>
                  <a:cubicBezTo>
                    <a:pt x="151" y="70"/>
                    <a:pt x="382" y="87"/>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98" name="Google Shape;6198;p4"/>
            <p:cNvSpPr/>
            <p:nvPr/>
          </p:nvSpPr>
          <p:spPr>
            <a:xfrm>
              <a:off x="4078435" y="103621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199" name="Google Shape;6199;p4"/>
            <p:cNvSpPr/>
            <p:nvPr/>
          </p:nvSpPr>
          <p:spPr>
            <a:xfrm>
              <a:off x="3059719" y="1035854"/>
              <a:ext cx="6924" cy="6173"/>
            </a:xfrm>
            <a:custGeom>
              <a:avLst/>
              <a:gdLst/>
              <a:ahLst/>
              <a:cxnLst/>
              <a:rect l="l" t="t" r="r" b="b"/>
              <a:pathLst>
                <a:path w="194" h="205" extrusionOk="0">
                  <a:moveTo>
                    <a:pt x="193" y="104"/>
                  </a:moveTo>
                  <a:cubicBezTo>
                    <a:pt x="193" y="53"/>
                    <a:pt x="37" y="0"/>
                    <a:pt x="0" y="104"/>
                  </a:cubicBezTo>
                  <a:cubicBezTo>
                    <a:pt x="0" y="152"/>
                    <a:pt x="158" y="204"/>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00" name="Google Shape;6200;p4"/>
            <p:cNvSpPr/>
            <p:nvPr/>
          </p:nvSpPr>
          <p:spPr>
            <a:xfrm>
              <a:off x="1352649" y="1033114"/>
              <a:ext cx="7031" cy="6233"/>
            </a:xfrm>
            <a:custGeom>
              <a:avLst/>
              <a:gdLst/>
              <a:ahLst/>
              <a:cxnLst/>
              <a:rect l="l" t="t" r="r" b="b"/>
              <a:pathLst>
                <a:path w="197" h="207" extrusionOk="0">
                  <a:moveTo>
                    <a:pt x="194" y="103"/>
                  </a:moveTo>
                  <a:cubicBezTo>
                    <a:pt x="196" y="52"/>
                    <a:pt x="40" y="0"/>
                    <a:pt x="2"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01" name="Google Shape;6201;p4"/>
            <p:cNvSpPr/>
            <p:nvPr/>
          </p:nvSpPr>
          <p:spPr>
            <a:xfrm>
              <a:off x="8786439" y="1024653"/>
              <a:ext cx="27840" cy="18457"/>
            </a:xfrm>
            <a:custGeom>
              <a:avLst/>
              <a:gdLst/>
              <a:ahLst/>
              <a:cxnLst/>
              <a:rect l="l" t="t" r="r" b="b"/>
              <a:pathLst>
                <a:path w="780" h="613" extrusionOk="0">
                  <a:moveTo>
                    <a:pt x="0" y="293"/>
                  </a:moveTo>
                  <a:cubicBezTo>
                    <a:pt x="780" y="613"/>
                    <a:pt x="455" y="0"/>
                    <a:pt x="0" y="2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02" name="Google Shape;6202;p4"/>
            <p:cNvSpPr/>
            <p:nvPr/>
          </p:nvSpPr>
          <p:spPr>
            <a:xfrm>
              <a:off x="6508158" y="1030344"/>
              <a:ext cx="6924" cy="6233"/>
            </a:xfrm>
            <a:custGeom>
              <a:avLst/>
              <a:gdLst/>
              <a:ahLst/>
              <a:cxnLst/>
              <a:rect l="l" t="t" r="r" b="b"/>
              <a:pathLst>
                <a:path w="194" h="207" extrusionOk="0">
                  <a:moveTo>
                    <a:pt x="191" y="104"/>
                  </a:moveTo>
                  <a:cubicBezTo>
                    <a:pt x="193" y="54"/>
                    <a:pt x="38" y="1"/>
                    <a:pt x="0" y="104"/>
                  </a:cubicBezTo>
                  <a:cubicBezTo>
                    <a:pt x="0" y="155"/>
                    <a:pt x="158" y="207"/>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03" name="Google Shape;6203;p4"/>
            <p:cNvSpPr/>
            <p:nvPr/>
          </p:nvSpPr>
          <p:spPr>
            <a:xfrm>
              <a:off x="8755352" y="1029952"/>
              <a:ext cx="14027" cy="4246"/>
            </a:xfrm>
            <a:custGeom>
              <a:avLst/>
              <a:gdLst/>
              <a:ahLst/>
              <a:cxnLst/>
              <a:rect l="l" t="t" r="r" b="b"/>
              <a:pathLst>
                <a:path w="393" h="141" extrusionOk="0">
                  <a:moveTo>
                    <a:pt x="100" y="117"/>
                  </a:moveTo>
                  <a:cubicBezTo>
                    <a:pt x="153" y="140"/>
                    <a:pt x="392" y="74"/>
                    <a:pt x="293" y="27"/>
                  </a:cubicBezTo>
                  <a:cubicBezTo>
                    <a:pt x="241"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04" name="Google Shape;6204;p4"/>
            <p:cNvSpPr/>
            <p:nvPr/>
          </p:nvSpPr>
          <p:spPr>
            <a:xfrm>
              <a:off x="2188838" y="1029922"/>
              <a:ext cx="14099" cy="4276"/>
            </a:xfrm>
            <a:custGeom>
              <a:avLst/>
              <a:gdLst/>
              <a:ahLst/>
              <a:cxnLst/>
              <a:rect l="l" t="t" r="r" b="b"/>
              <a:pathLst>
                <a:path w="395" h="142" extrusionOk="0">
                  <a:moveTo>
                    <a:pt x="294" y="26"/>
                  </a:moveTo>
                  <a:cubicBezTo>
                    <a:pt x="241" y="0"/>
                    <a:pt x="1" y="71"/>
                    <a:pt x="104" y="116"/>
                  </a:cubicBezTo>
                  <a:cubicBezTo>
                    <a:pt x="155" y="141"/>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05" name="Google Shape;6205;p4"/>
            <p:cNvSpPr/>
            <p:nvPr/>
          </p:nvSpPr>
          <p:spPr>
            <a:xfrm>
              <a:off x="1111837" y="1030705"/>
              <a:ext cx="13777" cy="2740"/>
            </a:xfrm>
            <a:custGeom>
              <a:avLst/>
              <a:gdLst/>
              <a:ahLst/>
              <a:cxnLst/>
              <a:rect l="l" t="t" r="r" b="b"/>
              <a:pathLst>
                <a:path w="386" h="91" extrusionOk="0">
                  <a:moveTo>
                    <a:pt x="385" y="0"/>
                  </a:moveTo>
                  <a:cubicBezTo>
                    <a:pt x="235" y="21"/>
                    <a:pt x="5" y="2"/>
                    <a:pt x="0" y="90"/>
                  </a:cubicBezTo>
                  <a:cubicBezTo>
                    <a:pt x="150" y="72"/>
                    <a:pt x="379" y="9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06" name="Google Shape;6206;p4"/>
            <p:cNvSpPr/>
            <p:nvPr/>
          </p:nvSpPr>
          <p:spPr>
            <a:xfrm>
              <a:off x="798462" y="1029952"/>
              <a:ext cx="14063" cy="4246"/>
            </a:xfrm>
            <a:custGeom>
              <a:avLst/>
              <a:gdLst/>
              <a:ahLst/>
              <a:cxnLst/>
              <a:rect l="l" t="t" r="r" b="b"/>
              <a:pathLst>
                <a:path w="394" h="141" extrusionOk="0">
                  <a:moveTo>
                    <a:pt x="102" y="117"/>
                  </a:moveTo>
                  <a:cubicBezTo>
                    <a:pt x="155" y="140"/>
                    <a:pt x="393" y="74"/>
                    <a:pt x="294" y="27"/>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07" name="Google Shape;6207;p4"/>
            <p:cNvSpPr/>
            <p:nvPr/>
          </p:nvSpPr>
          <p:spPr>
            <a:xfrm>
              <a:off x="8889624" y="1022335"/>
              <a:ext cx="23950" cy="6052"/>
            </a:xfrm>
            <a:custGeom>
              <a:avLst/>
              <a:gdLst/>
              <a:ahLst/>
              <a:cxnLst/>
              <a:rect l="l" t="t" r="r" b="b"/>
              <a:pathLst>
                <a:path w="671" h="201" extrusionOk="0">
                  <a:moveTo>
                    <a:pt x="582" y="6"/>
                  </a:moveTo>
                  <a:cubicBezTo>
                    <a:pt x="249" y="0"/>
                    <a:pt x="88" y="76"/>
                    <a:pt x="1" y="187"/>
                  </a:cubicBezTo>
                  <a:cubicBezTo>
                    <a:pt x="305" y="181"/>
                    <a:pt x="670" y="200"/>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08" name="Google Shape;6208;p4"/>
            <p:cNvSpPr/>
            <p:nvPr/>
          </p:nvSpPr>
          <p:spPr>
            <a:xfrm>
              <a:off x="8769521" y="1022215"/>
              <a:ext cx="23878" cy="5811"/>
            </a:xfrm>
            <a:custGeom>
              <a:avLst/>
              <a:gdLst/>
              <a:ahLst/>
              <a:cxnLst/>
              <a:rect l="l" t="t" r="r" b="b"/>
              <a:pathLst>
                <a:path w="669" h="193" extrusionOk="0">
                  <a:moveTo>
                    <a:pt x="474" y="192"/>
                  </a:moveTo>
                  <a:cubicBezTo>
                    <a:pt x="474" y="102"/>
                    <a:pt x="630" y="85"/>
                    <a:pt x="669" y="11"/>
                  </a:cubicBezTo>
                  <a:cubicBezTo>
                    <a:pt x="363" y="21"/>
                    <a:pt x="1" y="0"/>
                    <a:pt x="88"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09" name="Google Shape;6209;p4"/>
            <p:cNvSpPr/>
            <p:nvPr/>
          </p:nvSpPr>
          <p:spPr>
            <a:xfrm>
              <a:off x="2894501" y="1017036"/>
              <a:ext cx="13813" cy="10960"/>
            </a:xfrm>
            <a:custGeom>
              <a:avLst/>
              <a:gdLst/>
              <a:ahLst/>
              <a:cxnLst/>
              <a:rect l="l" t="t" r="r" b="b"/>
              <a:pathLst>
                <a:path w="387" h="364" extrusionOk="0">
                  <a:moveTo>
                    <a:pt x="387" y="0"/>
                  </a:moveTo>
                  <a:lnTo>
                    <a:pt x="0" y="0"/>
                  </a:lnTo>
                  <a:lnTo>
                    <a:pt x="0" y="363"/>
                  </a:lnTo>
                  <a:lnTo>
                    <a:pt x="387" y="36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10" name="Google Shape;6210;p4"/>
            <p:cNvSpPr/>
            <p:nvPr/>
          </p:nvSpPr>
          <p:spPr>
            <a:xfrm>
              <a:off x="6738584" y="1021733"/>
              <a:ext cx="14099" cy="4336"/>
            </a:xfrm>
            <a:custGeom>
              <a:avLst/>
              <a:gdLst/>
              <a:ahLst/>
              <a:cxnLst/>
              <a:rect l="l" t="t" r="r" b="b"/>
              <a:pathLst>
                <a:path w="395" h="144" extrusionOk="0">
                  <a:moveTo>
                    <a:pt x="294" y="26"/>
                  </a:moveTo>
                  <a:cubicBezTo>
                    <a:pt x="241" y="1"/>
                    <a:pt x="0" y="70"/>
                    <a:pt x="98" y="117"/>
                  </a:cubicBezTo>
                  <a:cubicBezTo>
                    <a:pt x="154" y="143"/>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11" name="Google Shape;6211;p4"/>
            <p:cNvSpPr/>
            <p:nvPr/>
          </p:nvSpPr>
          <p:spPr>
            <a:xfrm>
              <a:off x="8222008" y="1019776"/>
              <a:ext cx="13777" cy="2770"/>
            </a:xfrm>
            <a:custGeom>
              <a:avLst/>
              <a:gdLst/>
              <a:ahLst/>
              <a:cxnLst/>
              <a:rect l="l" t="t" r="r" b="b"/>
              <a:pathLst>
                <a:path w="386" h="92" extrusionOk="0">
                  <a:moveTo>
                    <a:pt x="385" y="1"/>
                  </a:moveTo>
                  <a:cubicBezTo>
                    <a:pt x="238" y="23"/>
                    <a:pt x="7" y="4"/>
                    <a:pt x="0" y="92"/>
                  </a:cubicBezTo>
                  <a:cubicBezTo>
                    <a:pt x="149" y="71"/>
                    <a:pt x="383"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12" name="Google Shape;6212;p4"/>
            <p:cNvSpPr/>
            <p:nvPr/>
          </p:nvSpPr>
          <p:spPr>
            <a:xfrm>
              <a:off x="6521935" y="1019294"/>
              <a:ext cx="20666" cy="3734"/>
            </a:xfrm>
            <a:custGeom>
              <a:avLst/>
              <a:gdLst/>
              <a:ahLst/>
              <a:cxnLst/>
              <a:rect l="l" t="t" r="r" b="b"/>
              <a:pathLst>
                <a:path w="579" h="124" extrusionOk="0">
                  <a:moveTo>
                    <a:pt x="579" y="17"/>
                  </a:moveTo>
                  <a:cubicBezTo>
                    <a:pt x="352" y="30"/>
                    <a:pt x="31" y="1"/>
                    <a:pt x="1" y="108"/>
                  </a:cubicBezTo>
                  <a:cubicBezTo>
                    <a:pt x="226" y="94"/>
                    <a:pt x="547" y="124"/>
                    <a:pt x="579" y="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13" name="Google Shape;6213;p4"/>
            <p:cNvSpPr/>
            <p:nvPr/>
          </p:nvSpPr>
          <p:spPr>
            <a:xfrm>
              <a:off x="8841547" y="1013875"/>
              <a:ext cx="6889" cy="6293"/>
            </a:xfrm>
            <a:custGeom>
              <a:avLst/>
              <a:gdLst/>
              <a:ahLst/>
              <a:cxnLst/>
              <a:rect l="l" t="t" r="r" b="b"/>
              <a:pathLst>
                <a:path w="193" h="209" extrusionOk="0">
                  <a:moveTo>
                    <a:pt x="192" y="105"/>
                  </a:moveTo>
                  <a:cubicBezTo>
                    <a:pt x="192" y="54"/>
                    <a:pt x="38" y="1"/>
                    <a:pt x="1" y="105"/>
                  </a:cubicBezTo>
                  <a:cubicBezTo>
                    <a:pt x="1" y="156"/>
                    <a:pt x="153"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14" name="Google Shape;6214;p4"/>
            <p:cNvSpPr/>
            <p:nvPr/>
          </p:nvSpPr>
          <p:spPr>
            <a:xfrm>
              <a:off x="8689143" y="1014266"/>
              <a:ext cx="21523" cy="6474"/>
            </a:xfrm>
            <a:custGeom>
              <a:avLst/>
              <a:gdLst/>
              <a:ahLst/>
              <a:cxnLst/>
              <a:rect l="l" t="t" r="r" b="b"/>
              <a:pathLst>
                <a:path w="603" h="215" extrusionOk="0">
                  <a:moveTo>
                    <a:pt x="603" y="184"/>
                  </a:moveTo>
                  <a:lnTo>
                    <a:pt x="603" y="1"/>
                  </a:lnTo>
                  <a:lnTo>
                    <a:pt x="27" y="1"/>
                  </a:lnTo>
                  <a:cubicBezTo>
                    <a:pt x="1" y="164"/>
                    <a:pt x="219" y="215"/>
                    <a:pt x="603" y="1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15" name="Google Shape;6215;p4"/>
            <p:cNvSpPr/>
            <p:nvPr/>
          </p:nvSpPr>
          <p:spPr>
            <a:xfrm>
              <a:off x="1398585" y="1001199"/>
              <a:ext cx="37120" cy="15868"/>
            </a:xfrm>
            <a:custGeom>
              <a:avLst/>
              <a:gdLst/>
              <a:ahLst/>
              <a:cxnLst/>
              <a:rect l="l" t="t" r="r" b="b"/>
              <a:pathLst>
                <a:path w="1040" h="527" extrusionOk="0">
                  <a:moveTo>
                    <a:pt x="837" y="526"/>
                  </a:moveTo>
                  <a:cubicBezTo>
                    <a:pt x="1040" y="0"/>
                    <a:pt x="1" y="490"/>
                    <a:pt x="837" y="5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16" name="Google Shape;6216;p4"/>
            <p:cNvSpPr/>
            <p:nvPr/>
          </p:nvSpPr>
          <p:spPr>
            <a:xfrm>
              <a:off x="8160190" y="1003397"/>
              <a:ext cx="29946" cy="10990"/>
            </a:xfrm>
            <a:custGeom>
              <a:avLst/>
              <a:gdLst/>
              <a:ahLst/>
              <a:cxnLst/>
              <a:rect l="l" t="t" r="r" b="b"/>
              <a:pathLst>
                <a:path w="839" h="365" extrusionOk="0">
                  <a:moveTo>
                    <a:pt x="576" y="0"/>
                  </a:moveTo>
                  <a:cubicBezTo>
                    <a:pt x="744" y="291"/>
                    <a:pt x="77" y="188"/>
                    <a:pt x="0" y="364"/>
                  </a:cubicBezTo>
                  <a:lnTo>
                    <a:pt x="770" y="364"/>
                  </a:lnTo>
                  <a:cubicBezTo>
                    <a:pt x="736" y="229"/>
                    <a:pt x="838" y="28"/>
                    <a:pt x="57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17" name="Google Shape;6217;p4"/>
            <p:cNvSpPr/>
            <p:nvPr/>
          </p:nvSpPr>
          <p:spPr>
            <a:xfrm>
              <a:off x="6535676" y="1011556"/>
              <a:ext cx="13777" cy="2740"/>
            </a:xfrm>
            <a:custGeom>
              <a:avLst/>
              <a:gdLst/>
              <a:ahLst/>
              <a:cxnLst/>
              <a:rect l="l" t="t" r="r" b="b"/>
              <a:pathLst>
                <a:path w="386" h="91" extrusionOk="0">
                  <a:moveTo>
                    <a:pt x="386" y="1"/>
                  </a:moveTo>
                  <a:cubicBezTo>
                    <a:pt x="238" y="20"/>
                    <a:pt x="6" y="5"/>
                    <a:pt x="1" y="91"/>
                  </a:cubicBezTo>
                  <a:cubicBezTo>
                    <a:pt x="149" y="71"/>
                    <a:pt x="383" y="89"/>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18" name="Google Shape;6218;p4"/>
            <p:cNvSpPr/>
            <p:nvPr/>
          </p:nvSpPr>
          <p:spPr>
            <a:xfrm>
              <a:off x="5072882" y="1010864"/>
              <a:ext cx="14027" cy="4215"/>
            </a:xfrm>
            <a:custGeom>
              <a:avLst/>
              <a:gdLst/>
              <a:ahLst/>
              <a:cxnLst/>
              <a:rect l="l" t="t" r="r" b="b"/>
              <a:pathLst>
                <a:path w="393" h="140" extrusionOk="0">
                  <a:moveTo>
                    <a:pt x="295" y="24"/>
                  </a:moveTo>
                  <a:cubicBezTo>
                    <a:pt x="242" y="0"/>
                    <a:pt x="1" y="68"/>
                    <a:pt x="101" y="114"/>
                  </a:cubicBezTo>
                  <a:cubicBezTo>
                    <a:pt x="154" y="140"/>
                    <a:pt x="393"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19" name="Google Shape;6219;p4"/>
            <p:cNvSpPr/>
            <p:nvPr/>
          </p:nvSpPr>
          <p:spPr>
            <a:xfrm>
              <a:off x="2137299" y="1006107"/>
              <a:ext cx="22700" cy="8190"/>
            </a:xfrm>
            <a:custGeom>
              <a:avLst/>
              <a:gdLst/>
              <a:ahLst/>
              <a:cxnLst/>
              <a:rect l="l" t="t" r="r" b="b"/>
              <a:pathLst>
                <a:path w="636" h="272" extrusionOk="0">
                  <a:moveTo>
                    <a:pt x="2" y="272"/>
                  </a:moveTo>
                  <a:lnTo>
                    <a:pt x="386" y="272"/>
                  </a:lnTo>
                  <a:cubicBezTo>
                    <a:pt x="399" y="156"/>
                    <a:pt x="635" y="146"/>
                    <a:pt x="581" y="0"/>
                  </a:cubicBezTo>
                  <a:lnTo>
                    <a:pt x="1" y="0"/>
                  </a:lnTo>
                  <a:cubicBezTo>
                    <a:pt x="2" y="92"/>
                    <a:pt x="2" y="182"/>
                    <a:pt x="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20" name="Google Shape;6220;p4"/>
            <p:cNvSpPr/>
            <p:nvPr/>
          </p:nvSpPr>
          <p:spPr>
            <a:xfrm>
              <a:off x="8748427" y="1008094"/>
              <a:ext cx="14063" cy="4246"/>
            </a:xfrm>
            <a:custGeom>
              <a:avLst/>
              <a:gdLst/>
              <a:ahLst/>
              <a:cxnLst/>
              <a:rect l="l" t="t" r="r" b="b"/>
              <a:pathLst>
                <a:path w="394" h="141" extrusionOk="0">
                  <a:moveTo>
                    <a:pt x="102" y="116"/>
                  </a:moveTo>
                  <a:cubicBezTo>
                    <a:pt x="156" y="141"/>
                    <a:pt x="393" y="73"/>
                    <a:pt x="294" y="24"/>
                  </a:cubicBezTo>
                  <a:cubicBezTo>
                    <a:pt x="240" y="1"/>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21" name="Google Shape;6221;p4"/>
            <p:cNvSpPr/>
            <p:nvPr/>
          </p:nvSpPr>
          <p:spPr>
            <a:xfrm>
              <a:off x="6880209" y="999151"/>
              <a:ext cx="20273" cy="13550"/>
            </a:xfrm>
            <a:custGeom>
              <a:avLst/>
              <a:gdLst/>
              <a:ahLst/>
              <a:cxnLst/>
              <a:rect l="l" t="t" r="r" b="b"/>
              <a:pathLst>
                <a:path w="568" h="450" extrusionOk="0">
                  <a:moveTo>
                    <a:pt x="375" y="413"/>
                  </a:moveTo>
                  <a:cubicBezTo>
                    <a:pt x="386" y="358"/>
                    <a:pt x="404" y="306"/>
                    <a:pt x="567" y="321"/>
                  </a:cubicBezTo>
                  <a:lnTo>
                    <a:pt x="567" y="139"/>
                  </a:lnTo>
                  <a:cubicBezTo>
                    <a:pt x="92" y="0"/>
                    <a:pt x="1" y="449"/>
                    <a:pt x="375"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22" name="Google Shape;6222;p4"/>
            <p:cNvSpPr/>
            <p:nvPr/>
          </p:nvSpPr>
          <p:spPr>
            <a:xfrm>
              <a:off x="6081319" y="1005986"/>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23" name="Google Shape;6223;p4"/>
            <p:cNvSpPr/>
            <p:nvPr/>
          </p:nvSpPr>
          <p:spPr>
            <a:xfrm>
              <a:off x="7809090" y="997917"/>
              <a:ext cx="33551" cy="17283"/>
            </a:xfrm>
            <a:custGeom>
              <a:avLst/>
              <a:gdLst/>
              <a:ahLst/>
              <a:cxnLst/>
              <a:rect l="l" t="t" r="r" b="b"/>
              <a:pathLst>
                <a:path w="940" h="574" extrusionOk="0">
                  <a:moveTo>
                    <a:pt x="0" y="91"/>
                  </a:moveTo>
                  <a:lnTo>
                    <a:pt x="0" y="274"/>
                  </a:lnTo>
                  <a:cubicBezTo>
                    <a:pt x="354" y="574"/>
                    <a:pt x="940" y="1"/>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24" name="Google Shape;6224;p4"/>
            <p:cNvSpPr/>
            <p:nvPr/>
          </p:nvSpPr>
          <p:spPr>
            <a:xfrm>
              <a:off x="6497700" y="1005384"/>
              <a:ext cx="14027" cy="4246"/>
            </a:xfrm>
            <a:custGeom>
              <a:avLst/>
              <a:gdLst/>
              <a:ahLst/>
              <a:cxnLst/>
              <a:rect l="l" t="t" r="r" b="b"/>
              <a:pathLst>
                <a:path w="393" h="141" extrusionOk="0">
                  <a:moveTo>
                    <a:pt x="293" y="26"/>
                  </a:moveTo>
                  <a:cubicBezTo>
                    <a:pt x="240" y="1"/>
                    <a:pt x="1" y="70"/>
                    <a:pt x="101" y="117"/>
                  </a:cubicBezTo>
                  <a:cubicBezTo>
                    <a:pt x="153" y="140"/>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25" name="Google Shape;6225;p4"/>
            <p:cNvSpPr/>
            <p:nvPr/>
          </p:nvSpPr>
          <p:spPr>
            <a:xfrm>
              <a:off x="4315893" y="986867"/>
              <a:ext cx="37870" cy="26858"/>
            </a:xfrm>
            <a:custGeom>
              <a:avLst/>
              <a:gdLst/>
              <a:ahLst/>
              <a:cxnLst/>
              <a:rect l="l" t="t" r="r" b="b"/>
              <a:pathLst>
                <a:path w="1061" h="892" extrusionOk="0">
                  <a:moveTo>
                    <a:pt x="1061" y="549"/>
                  </a:moveTo>
                  <a:lnTo>
                    <a:pt x="1061" y="368"/>
                  </a:lnTo>
                  <a:cubicBezTo>
                    <a:pt x="280" y="1"/>
                    <a:pt x="1" y="891"/>
                    <a:pt x="1061"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26" name="Google Shape;6226;p4"/>
            <p:cNvSpPr/>
            <p:nvPr/>
          </p:nvSpPr>
          <p:spPr>
            <a:xfrm>
              <a:off x="9025396" y="995177"/>
              <a:ext cx="22629" cy="8250"/>
            </a:xfrm>
            <a:custGeom>
              <a:avLst/>
              <a:gdLst/>
              <a:ahLst/>
              <a:cxnLst/>
              <a:rect l="l" t="t" r="r" b="b"/>
              <a:pathLst>
                <a:path w="634" h="274" extrusionOk="0">
                  <a:moveTo>
                    <a:pt x="634" y="0"/>
                  </a:moveTo>
                  <a:lnTo>
                    <a:pt x="248" y="0"/>
                  </a:lnTo>
                  <a:cubicBezTo>
                    <a:pt x="235" y="117"/>
                    <a:pt x="0" y="126"/>
                    <a:pt x="54"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27" name="Google Shape;6227;p4"/>
            <p:cNvSpPr/>
            <p:nvPr/>
          </p:nvSpPr>
          <p:spPr>
            <a:xfrm>
              <a:off x="17418" y="997526"/>
              <a:ext cx="6889" cy="6203"/>
            </a:xfrm>
            <a:custGeom>
              <a:avLst/>
              <a:gdLst/>
              <a:ahLst/>
              <a:cxnLst/>
              <a:rect l="l" t="t" r="r" b="b"/>
              <a:pathLst>
                <a:path w="193" h="206" extrusionOk="0">
                  <a:moveTo>
                    <a:pt x="193" y="104"/>
                  </a:moveTo>
                  <a:cubicBezTo>
                    <a:pt x="193" y="53"/>
                    <a:pt x="39" y="1"/>
                    <a:pt x="1" y="104"/>
                  </a:cubicBezTo>
                  <a:cubicBezTo>
                    <a:pt x="1" y="155"/>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28" name="Google Shape;6228;p4"/>
            <p:cNvSpPr/>
            <p:nvPr/>
          </p:nvSpPr>
          <p:spPr>
            <a:xfrm>
              <a:off x="8669441" y="994816"/>
              <a:ext cx="6924" cy="6233"/>
            </a:xfrm>
            <a:custGeom>
              <a:avLst/>
              <a:gdLst/>
              <a:ahLst/>
              <a:cxnLst/>
              <a:rect l="l" t="t" r="r" b="b"/>
              <a:pathLst>
                <a:path w="194" h="207" extrusionOk="0">
                  <a:moveTo>
                    <a:pt x="191" y="104"/>
                  </a:moveTo>
                  <a:cubicBezTo>
                    <a:pt x="194" y="53"/>
                    <a:pt x="37" y="1"/>
                    <a:pt x="1" y="104"/>
                  </a:cubicBezTo>
                  <a:cubicBezTo>
                    <a:pt x="1" y="155"/>
                    <a:pt x="157" y="207"/>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29" name="Google Shape;6229;p4"/>
            <p:cNvSpPr/>
            <p:nvPr/>
          </p:nvSpPr>
          <p:spPr>
            <a:xfrm>
              <a:off x="8318769" y="986958"/>
              <a:ext cx="39547" cy="16771"/>
            </a:xfrm>
            <a:custGeom>
              <a:avLst/>
              <a:gdLst/>
              <a:ahLst/>
              <a:cxnLst/>
              <a:rect l="l" t="t" r="r" b="b"/>
              <a:pathLst>
                <a:path w="1108" h="557" extrusionOk="0">
                  <a:moveTo>
                    <a:pt x="955" y="455"/>
                  </a:moveTo>
                  <a:cubicBezTo>
                    <a:pt x="1107" y="143"/>
                    <a:pt x="774" y="57"/>
                    <a:pt x="375" y="1"/>
                  </a:cubicBezTo>
                  <a:cubicBezTo>
                    <a:pt x="0" y="175"/>
                    <a:pt x="173" y="557"/>
                    <a:pt x="955"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30" name="Google Shape;6230;p4"/>
            <p:cNvSpPr/>
            <p:nvPr/>
          </p:nvSpPr>
          <p:spPr>
            <a:xfrm>
              <a:off x="5664759" y="997164"/>
              <a:ext cx="14063" cy="4276"/>
            </a:xfrm>
            <a:custGeom>
              <a:avLst/>
              <a:gdLst/>
              <a:ahLst/>
              <a:cxnLst/>
              <a:rect l="l" t="t" r="r" b="b"/>
              <a:pathLst>
                <a:path w="394" h="142" extrusionOk="0">
                  <a:moveTo>
                    <a:pt x="295" y="26"/>
                  </a:moveTo>
                  <a:cubicBezTo>
                    <a:pt x="244" y="1"/>
                    <a:pt x="1" y="70"/>
                    <a:pt x="103" y="116"/>
                  </a:cubicBezTo>
                  <a:cubicBezTo>
                    <a:pt x="158"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31" name="Google Shape;6231;p4"/>
            <p:cNvSpPr/>
            <p:nvPr/>
          </p:nvSpPr>
          <p:spPr>
            <a:xfrm>
              <a:off x="695313" y="997164"/>
              <a:ext cx="13956" cy="4276"/>
            </a:xfrm>
            <a:custGeom>
              <a:avLst/>
              <a:gdLst/>
              <a:ahLst/>
              <a:cxnLst/>
              <a:rect l="l" t="t" r="r" b="b"/>
              <a:pathLst>
                <a:path w="391" h="142" extrusionOk="0">
                  <a:moveTo>
                    <a:pt x="293" y="26"/>
                  </a:moveTo>
                  <a:cubicBezTo>
                    <a:pt x="238" y="1"/>
                    <a:pt x="1" y="70"/>
                    <a:pt x="97" y="116"/>
                  </a:cubicBezTo>
                  <a:cubicBezTo>
                    <a:pt x="153" y="142"/>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32" name="Google Shape;6232;p4"/>
            <p:cNvSpPr/>
            <p:nvPr/>
          </p:nvSpPr>
          <p:spPr>
            <a:xfrm>
              <a:off x="8745108" y="995177"/>
              <a:ext cx="13813" cy="2740"/>
            </a:xfrm>
            <a:custGeom>
              <a:avLst/>
              <a:gdLst/>
              <a:ahLst/>
              <a:cxnLst/>
              <a:rect l="l" t="t" r="r" b="b"/>
              <a:pathLst>
                <a:path w="387" h="91" extrusionOk="0">
                  <a:moveTo>
                    <a:pt x="387" y="0"/>
                  </a:moveTo>
                  <a:cubicBezTo>
                    <a:pt x="237" y="21"/>
                    <a:pt x="7" y="2"/>
                    <a:pt x="1" y="90"/>
                  </a:cubicBezTo>
                  <a:cubicBezTo>
                    <a:pt x="151" y="71"/>
                    <a:pt x="382"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33" name="Google Shape;6233;p4"/>
            <p:cNvSpPr/>
            <p:nvPr/>
          </p:nvSpPr>
          <p:spPr>
            <a:xfrm>
              <a:off x="6404865" y="973409"/>
              <a:ext cx="52754" cy="24540"/>
            </a:xfrm>
            <a:custGeom>
              <a:avLst/>
              <a:gdLst/>
              <a:ahLst/>
              <a:cxnLst/>
              <a:rect l="l" t="t" r="r" b="b"/>
              <a:pathLst>
                <a:path w="1478" h="815" extrusionOk="0">
                  <a:moveTo>
                    <a:pt x="0" y="815"/>
                  </a:moveTo>
                  <a:cubicBezTo>
                    <a:pt x="1478" y="680"/>
                    <a:pt x="33" y="0"/>
                    <a:pt x="0" y="8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34" name="Google Shape;6234;p4"/>
            <p:cNvSpPr/>
            <p:nvPr/>
          </p:nvSpPr>
          <p:spPr>
            <a:xfrm>
              <a:off x="674576" y="994424"/>
              <a:ext cx="14063" cy="4306"/>
            </a:xfrm>
            <a:custGeom>
              <a:avLst/>
              <a:gdLst/>
              <a:ahLst/>
              <a:cxnLst/>
              <a:rect l="l" t="t" r="r" b="b"/>
              <a:pathLst>
                <a:path w="394" h="143" extrusionOk="0">
                  <a:moveTo>
                    <a:pt x="292" y="25"/>
                  </a:moveTo>
                  <a:cubicBezTo>
                    <a:pt x="242" y="1"/>
                    <a:pt x="1" y="70"/>
                    <a:pt x="100" y="115"/>
                  </a:cubicBezTo>
                  <a:cubicBezTo>
                    <a:pt x="156" y="143"/>
                    <a:pt x="394"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35" name="Google Shape;6235;p4"/>
            <p:cNvSpPr/>
            <p:nvPr/>
          </p:nvSpPr>
          <p:spPr>
            <a:xfrm>
              <a:off x="3218012" y="986656"/>
              <a:ext cx="7031" cy="6203"/>
            </a:xfrm>
            <a:custGeom>
              <a:avLst/>
              <a:gdLst/>
              <a:ahLst/>
              <a:cxnLst/>
              <a:rect l="l" t="t" r="r" b="b"/>
              <a:pathLst>
                <a:path w="197" h="206" extrusionOk="0">
                  <a:moveTo>
                    <a:pt x="194" y="101"/>
                  </a:moveTo>
                  <a:cubicBezTo>
                    <a:pt x="196" y="52"/>
                    <a:pt x="38" y="0"/>
                    <a:pt x="1" y="101"/>
                  </a:cubicBezTo>
                  <a:cubicBezTo>
                    <a:pt x="1" y="153"/>
                    <a:pt x="160" y="205"/>
                    <a:pt x="194"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36" name="Google Shape;6236;p4"/>
            <p:cNvSpPr/>
            <p:nvPr/>
          </p:nvSpPr>
          <p:spPr>
            <a:xfrm>
              <a:off x="6962443" y="981538"/>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37" name="Google Shape;6237;p4"/>
            <p:cNvSpPr/>
            <p:nvPr/>
          </p:nvSpPr>
          <p:spPr>
            <a:xfrm>
              <a:off x="6645821" y="981448"/>
              <a:ext cx="20666" cy="8220"/>
            </a:xfrm>
            <a:custGeom>
              <a:avLst/>
              <a:gdLst/>
              <a:ahLst/>
              <a:cxnLst/>
              <a:rect l="l" t="t" r="r" b="b"/>
              <a:pathLst>
                <a:path w="579" h="273" extrusionOk="0">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38" name="Google Shape;6238;p4"/>
            <p:cNvSpPr/>
            <p:nvPr/>
          </p:nvSpPr>
          <p:spPr>
            <a:xfrm>
              <a:off x="3613656" y="986175"/>
              <a:ext cx="14099" cy="4306"/>
            </a:xfrm>
            <a:custGeom>
              <a:avLst/>
              <a:gdLst/>
              <a:ahLst/>
              <a:cxnLst/>
              <a:rect l="l" t="t" r="r" b="b"/>
              <a:pathLst>
                <a:path w="395" h="143" extrusionOk="0">
                  <a:moveTo>
                    <a:pt x="292" y="27"/>
                  </a:moveTo>
                  <a:cubicBezTo>
                    <a:pt x="238" y="0"/>
                    <a:pt x="0" y="71"/>
                    <a:pt x="102" y="117"/>
                  </a:cubicBezTo>
                  <a:cubicBezTo>
                    <a:pt x="153" y="143"/>
                    <a:pt x="395" y="75"/>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39" name="Google Shape;6239;p4"/>
            <p:cNvSpPr/>
            <p:nvPr/>
          </p:nvSpPr>
          <p:spPr>
            <a:xfrm>
              <a:off x="2213180" y="983886"/>
              <a:ext cx="6853" cy="6203"/>
            </a:xfrm>
            <a:custGeom>
              <a:avLst/>
              <a:gdLst/>
              <a:ahLst/>
              <a:cxnLst/>
              <a:rect l="l" t="t" r="r" b="b"/>
              <a:pathLst>
                <a:path w="192" h="206" extrusionOk="0">
                  <a:moveTo>
                    <a:pt x="191" y="103"/>
                  </a:moveTo>
                  <a:cubicBezTo>
                    <a:pt x="192" y="53"/>
                    <a:pt x="35" y="1"/>
                    <a:pt x="0" y="103"/>
                  </a:cubicBezTo>
                  <a:cubicBezTo>
                    <a:pt x="0" y="153"/>
                    <a:pt x="154"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40" name="Google Shape;6240;p4"/>
            <p:cNvSpPr/>
            <p:nvPr/>
          </p:nvSpPr>
          <p:spPr>
            <a:xfrm>
              <a:off x="8115218" y="983495"/>
              <a:ext cx="14063" cy="4276"/>
            </a:xfrm>
            <a:custGeom>
              <a:avLst/>
              <a:gdLst/>
              <a:ahLst/>
              <a:cxnLst/>
              <a:rect l="l" t="t" r="r" b="b"/>
              <a:pathLst>
                <a:path w="394" h="142" extrusionOk="0">
                  <a:moveTo>
                    <a:pt x="294" y="24"/>
                  </a:moveTo>
                  <a:cubicBezTo>
                    <a:pt x="242" y="1"/>
                    <a:pt x="0" y="69"/>
                    <a:pt x="101" y="116"/>
                  </a:cubicBezTo>
                  <a:cubicBezTo>
                    <a:pt x="156" y="142"/>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41" name="Google Shape;6241;p4"/>
            <p:cNvSpPr/>
            <p:nvPr/>
          </p:nvSpPr>
          <p:spPr>
            <a:xfrm>
              <a:off x="275363" y="983495"/>
              <a:ext cx="13991" cy="4276"/>
            </a:xfrm>
            <a:custGeom>
              <a:avLst/>
              <a:gdLst/>
              <a:ahLst/>
              <a:cxnLst/>
              <a:rect l="l" t="t" r="r" b="b"/>
              <a:pathLst>
                <a:path w="392" h="142" extrusionOk="0">
                  <a:moveTo>
                    <a:pt x="294" y="24"/>
                  </a:moveTo>
                  <a:cubicBezTo>
                    <a:pt x="240" y="1"/>
                    <a:pt x="0" y="69"/>
                    <a:pt x="99" y="116"/>
                  </a:cubicBezTo>
                  <a:cubicBezTo>
                    <a:pt x="154" y="142"/>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42" name="Google Shape;6242;p4"/>
            <p:cNvSpPr/>
            <p:nvPr/>
          </p:nvSpPr>
          <p:spPr>
            <a:xfrm>
              <a:off x="6800509" y="980725"/>
              <a:ext cx="14063" cy="4306"/>
            </a:xfrm>
            <a:custGeom>
              <a:avLst/>
              <a:gdLst/>
              <a:ahLst/>
              <a:cxnLst/>
              <a:rect l="l" t="t" r="r" b="b"/>
              <a:pathLst>
                <a:path w="394" h="143" extrusionOk="0">
                  <a:moveTo>
                    <a:pt x="295" y="27"/>
                  </a:moveTo>
                  <a:cubicBezTo>
                    <a:pt x="240" y="0"/>
                    <a:pt x="0" y="71"/>
                    <a:pt x="102" y="119"/>
                  </a:cubicBezTo>
                  <a:cubicBezTo>
                    <a:pt x="154" y="142"/>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43" name="Google Shape;6243;p4"/>
            <p:cNvSpPr/>
            <p:nvPr/>
          </p:nvSpPr>
          <p:spPr>
            <a:xfrm>
              <a:off x="6539352" y="975667"/>
              <a:ext cx="23843" cy="5902"/>
            </a:xfrm>
            <a:custGeom>
              <a:avLst/>
              <a:gdLst/>
              <a:ahLst/>
              <a:cxnLst/>
              <a:rect l="l" t="t" r="r" b="b"/>
              <a:pathLst>
                <a:path w="668" h="196" extrusionOk="0">
                  <a:moveTo>
                    <a:pt x="476" y="195"/>
                  </a:moveTo>
                  <a:cubicBezTo>
                    <a:pt x="476" y="103"/>
                    <a:pt x="632" y="87"/>
                    <a:pt x="668" y="14"/>
                  </a:cubicBezTo>
                  <a:cubicBezTo>
                    <a:pt x="368" y="22"/>
                    <a:pt x="1" y="1"/>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44" name="Google Shape;6244;p4"/>
            <p:cNvSpPr/>
            <p:nvPr/>
          </p:nvSpPr>
          <p:spPr>
            <a:xfrm>
              <a:off x="6026211" y="972897"/>
              <a:ext cx="7139" cy="6263"/>
            </a:xfrm>
            <a:custGeom>
              <a:avLst/>
              <a:gdLst/>
              <a:ahLst/>
              <a:cxnLst/>
              <a:rect l="l" t="t" r="r" b="b"/>
              <a:pathLst>
                <a:path w="200" h="208" extrusionOk="0">
                  <a:moveTo>
                    <a:pt x="197" y="105"/>
                  </a:moveTo>
                  <a:cubicBezTo>
                    <a:pt x="199" y="54"/>
                    <a:pt x="40" y="0"/>
                    <a:pt x="5" y="105"/>
                  </a:cubicBezTo>
                  <a:cubicBezTo>
                    <a:pt x="1" y="157"/>
                    <a:pt x="157" y="208"/>
                    <a:pt x="197"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45" name="Google Shape;6245;p4"/>
            <p:cNvSpPr/>
            <p:nvPr/>
          </p:nvSpPr>
          <p:spPr>
            <a:xfrm>
              <a:off x="5523884" y="970578"/>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46" name="Google Shape;6246;p4"/>
            <p:cNvSpPr/>
            <p:nvPr/>
          </p:nvSpPr>
          <p:spPr>
            <a:xfrm>
              <a:off x="2133837" y="972536"/>
              <a:ext cx="13991" cy="4246"/>
            </a:xfrm>
            <a:custGeom>
              <a:avLst/>
              <a:gdLst/>
              <a:ahLst/>
              <a:cxnLst/>
              <a:rect l="l" t="t" r="r" b="b"/>
              <a:pathLst>
                <a:path w="392" h="141" extrusionOk="0">
                  <a:moveTo>
                    <a:pt x="99" y="117"/>
                  </a:moveTo>
                  <a:cubicBezTo>
                    <a:pt x="154" y="140"/>
                    <a:pt x="392" y="72"/>
                    <a:pt x="292" y="24"/>
                  </a:cubicBezTo>
                  <a:cubicBezTo>
                    <a:pt x="240" y="1"/>
                    <a:pt x="0"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47" name="Google Shape;6247;p4"/>
            <p:cNvSpPr/>
            <p:nvPr/>
          </p:nvSpPr>
          <p:spPr>
            <a:xfrm>
              <a:off x="560255" y="967869"/>
              <a:ext cx="21594" cy="6383"/>
            </a:xfrm>
            <a:custGeom>
              <a:avLst/>
              <a:gdLst/>
              <a:ahLst/>
              <a:cxnLst/>
              <a:rect l="l" t="t" r="r" b="b"/>
              <a:pathLst>
                <a:path w="605" h="212" extrusionOk="0">
                  <a:moveTo>
                    <a:pt x="605" y="182"/>
                  </a:moveTo>
                  <a:lnTo>
                    <a:pt x="605" y="0"/>
                  </a:lnTo>
                  <a:lnTo>
                    <a:pt x="25" y="0"/>
                  </a:lnTo>
                  <a:cubicBezTo>
                    <a:pt x="0" y="162"/>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48" name="Google Shape;6248;p4"/>
            <p:cNvSpPr/>
            <p:nvPr/>
          </p:nvSpPr>
          <p:spPr>
            <a:xfrm>
              <a:off x="5224358" y="964346"/>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49" name="Google Shape;6249;p4"/>
            <p:cNvSpPr/>
            <p:nvPr/>
          </p:nvSpPr>
          <p:spPr>
            <a:xfrm>
              <a:off x="1976293" y="959800"/>
              <a:ext cx="34158" cy="8822"/>
            </a:xfrm>
            <a:custGeom>
              <a:avLst/>
              <a:gdLst/>
              <a:ahLst/>
              <a:cxnLst/>
              <a:rect l="l" t="t" r="r" b="b"/>
              <a:pathLst>
                <a:path w="957" h="293" extrusionOk="0">
                  <a:moveTo>
                    <a:pt x="78" y="177"/>
                  </a:moveTo>
                  <a:cubicBezTo>
                    <a:pt x="323" y="182"/>
                    <a:pt x="347" y="293"/>
                    <a:pt x="659" y="268"/>
                  </a:cubicBezTo>
                  <a:cubicBezTo>
                    <a:pt x="956" y="45"/>
                    <a:pt x="1" y="1"/>
                    <a:pt x="78"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50" name="Google Shape;6250;p4"/>
            <p:cNvSpPr/>
            <p:nvPr/>
          </p:nvSpPr>
          <p:spPr>
            <a:xfrm>
              <a:off x="4673704" y="961606"/>
              <a:ext cx="13991" cy="4276"/>
            </a:xfrm>
            <a:custGeom>
              <a:avLst/>
              <a:gdLst/>
              <a:ahLst/>
              <a:cxnLst/>
              <a:rect l="l" t="t" r="r" b="b"/>
              <a:pathLst>
                <a:path w="392" h="142" extrusionOk="0">
                  <a:moveTo>
                    <a:pt x="99" y="117"/>
                  </a:moveTo>
                  <a:cubicBezTo>
                    <a:pt x="154" y="142"/>
                    <a:pt x="391" y="72"/>
                    <a:pt x="292" y="25"/>
                  </a:cubicBezTo>
                  <a:cubicBezTo>
                    <a:pt x="240"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51" name="Google Shape;6251;p4"/>
            <p:cNvSpPr/>
            <p:nvPr/>
          </p:nvSpPr>
          <p:spPr>
            <a:xfrm>
              <a:off x="4050953" y="959047"/>
              <a:ext cx="13777" cy="6805"/>
            </a:xfrm>
            <a:custGeom>
              <a:avLst/>
              <a:gdLst/>
              <a:ahLst/>
              <a:cxnLst/>
              <a:rect l="l" t="t" r="r" b="b"/>
              <a:pathLst>
                <a:path w="386" h="226" extrusionOk="0">
                  <a:moveTo>
                    <a:pt x="385" y="110"/>
                  </a:moveTo>
                  <a:cubicBezTo>
                    <a:pt x="345" y="1"/>
                    <a:pt x="171" y="56"/>
                    <a:pt x="0" y="110"/>
                  </a:cubicBezTo>
                  <a:cubicBezTo>
                    <a:pt x="0" y="202"/>
                    <a:pt x="336" y="225"/>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52" name="Google Shape;6252;p4"/>
            <p:cNvSpPr/>
            <p:nvPr/>
          </p:nvSpPr>
          <p:spPr>
            <a:xfrm>
              <a:off x="1228799" y="959649"/>
              <a:ext cx="13777" cy="2740"/>
            </a:xfrm>
            <a:custGeom>
              <a:avLst/>
              <a:gdLst/>
              <a:ahLst/>
              <a:cxnLst/>
              <a:rect l="l" t="t" r="r" b="b"/>
              <a:pathLst>
                <a:path w="386" h="91" extrusionOk="0">
                  <a:moveTo>
                    <a:pt x="386" y="0"/>
                  </a:moveTo>
                  <a:cubicBezTo>
                    <a:pt x="236" y="20"/>
                    <a:pt x="6" y="3"/>
                    <a:pt x="1" y="90"/>
                  </a:cubicBezTo>
                  <a:cubicBezTo>
                    <a:pt x="151"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53" name="Google Shape;6253;p4"/>
            <p:cNvSpPr/>
            <p:nvPr/>
          </p:nvSpPr>
          <p:spPr>
            <a:xfrm>
              <a:off x="707377" y="951460"/>
              <a:ext cx="27162" cy="10930"/>
            </a:xfrm>
            <a:custGeom>
              <a:avLst/>
              <a:gdLst/>
              <a:ahLst/>
              <a:cxnLst/>
              <a:rect l="l" t="t" r="r" b="b"/>
              <a:pathLst>
                <a:path w="761" h="363" extrusionOk="0">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54" name="Google Shape;6254;p4"/>
            <p:cNvSpPr/>
            <p:nvPr/>
          </p:nvSpPr>
          <p:spPr>
            <a:xfrm>
              <a:off x="4456947" y="953477"/>
              <a:ext cx="13849" cy="7467"/>
            </a:xfrm>
            <a:custGeom>
              <a:avLst/>
              <a:gdLst/>
              <a:ahLst/>
              <a:cxnLst/>
              <a:rect l="l" t="t" r="r" b="b"/>
              <a:pathLst>
                <a:path w="388" h="248" extrusionOk="0">
                  <a:moveTo>
                    <a:pt x="388" y="114"/>
                  </a:moveTo>
                  <a:cubicBezTo>
                    <a:pt x="385" y="21"/>
                    <a:pt x="48" y="0"/>
                    <a:pt x="0" y="114"/>
                  </a:cubicBezTo>
                  <a:cubicBezTo>
                    <a:pt x="219" y="105"/>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55" name="Google Shape;6255;p4"/>
            <p:cNvSpPr/>
            <p:nvPr/>
          </p:nvSpPr>
          <p:spPr>
            <a:xfrm>
              <a:off x="819806" y="948690"/>
              <a:ext cx="25556" cy="10990"/>
            </a:xfrm>
            <a:custGeom>
              <a:avLst/>
              <a:gdLst/>
              <a:ahLst/>
              <a:cxnLst/>
              <a:rect l="l" t="t" r="r" b="b"/>
              <a:pathLst>
                <a:path w="716" h="365" extrusionOk="0">
                  <a:moveTo>
                    <a:pt x="83" y="364"/>
                  </a:moveTo>
                  <a:lnTo>
                    <a:pt x="660" y="364"/>
                  </a:lnTo>
                  <a:cubicBezTo>
                    <a:pt x="716" y="158"/>
                    <a:pt x="614" y="22"/>
                    <a:pt x="274" y="0"/>
                  </a:cubicBezTo>
                  <a:cubicBezTo>
                    <a:pt x="214" y="123"/>
                    <a:pt x="0" y="174"/>
                    <a:pt x="83"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56" name="Google Shape;6256;p4"/>
            <p:cNvSpPr/>
            <p:nvPr/>
          </p:nvSpPr>
          <p:spPr>
            <a:xfrm>
              <a:off x="4564915" y="943601"/>
              <a:ext cx="36621" cy="17976"/>
            </a:xfrm>
            <a:custGeom>
              <a:avLst/>
              <a:gdLst/>
              <a:ahLst/>
              <a:cxnLst/>
              <a:rect l="l" t="t" r="r" b="b"/>
              <a:pathLst>
                <a:path w="1026" h="597" extrusionOk="0">
                  <a:moveTo>
                    <a:pt x="1026" y="169"/>
                  </a:moveTo>
                  <a:cubicBezTo>
                    <a:pt x="411" y="225"/>
                    <a:pt x="429" y="1"/>
                    <a:pt x="64" y="169"/>
                  </a:cubicBezTo>
                  <a:cubicBezTo>
                    <a:pt x="1" y="596"/>
                    <a:pt x="954" y="413"/>
                    <a:pt x="1026" y="16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57" name="Google Shape;6257;p4"/>
            <p:cNvSpPr/>
            <p:nvPr/>
          </p:nvSpPr>
          <p:spPr>
            <a:xfrm>
              <a:off x="1159949" y="951068"/>
              <a:ext cx="7031" cy="6263"/>
            </a:xfrm>
            <a:custGeom>
              <a:avLst/>
              <a:gdLst/>
              <a:ahLst/>
              <a:cxnLst/>
              <a:rect l="l" t="t" r="r" b="b"/>
              <a:pathLst>
                <a:path w="197" h="208" extrusionOk="0">
                  <a:moveTo>
                    <a:pt x="194" y="103"/>
                  </a:moveTo>
                  <a:cubicBezTo>
                    <a:pt x="196" y="52"/>
                    <a:pt x="38" y="1"/>
                    <a:pt x="1" y="103"/>
                  </a:cubicBezTo>
                  <a:cubicBezTo>
                    <a:pt x="1" y="154"/>
                    <a:pt x="160" y="207"/>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58" name="Google Shape;6258;p4"/>
            <p:cNvSpPr/>
            <p:nvPr/>
          </p:nvSpPr>
          <p:spPr>
            <a:xfrm>
              <a:off x="5771549" y="946010"/>
              <a:ext cx="20737" cy="8190"/>
            </a:xfrm>
            <a:custGeom>
              <a:avLst/>
              <a:gdLst/>
              <a:ahLst/>
              <a:cxnLst/>
              <a:rect l="l" t="t" r="r" b="b"/>
              <a:pathLst>
                <a:path w="581" h="272" extrusionOk="0">
                  <a:moveTo>
                    <a:pt x="580" y="0"/>
                  </a:moveTo>
                  <a:lnTo>
                    <a:pt x="1" y="0"/>
                  </a:lnTo>
                  <a:lnTo>
                    <a:pt x="1" y="272"/>
                  </a:lnTo>
                  <a:lnTo>
                    <a:pt x="580" y="27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59" name="Google Shape;6259;p4"/>
            <p:cNvSpPr/>
            <p:nvPr/>
          </p:nvSpPr>
          <p:spPr>
            <a:xfrm>
              <a:off x="4662532" y="945980"/>
              <a:ext cx="14705" cy="9485"/>
            </a:xfrm>
            <a:custGeom>
              <a:avLst/>
              <a:gdLst/>
              <a:ahLst/>
              <a:cxnLst/>
              <a:rect l="l" t="t" r="r" b="b"/>
              <a:pathLst>
                <a:path w="412" h="315" extrusionOk="0">
                  <a:moveTo>
                    <a:pt x="412" y="272"/>
                  </a:moveTo>
                  <a:lnTo>
                    <a:pt x="412" y="89"/>
                  </a:lnTo>
                  <a:cubicBezTo>
                    <a:pt x="219" y="89"/>
                    <a:pt x="183" y="16"/>
                    <a:pt x="25" y="0"/>
                  </a:cubicBezTo>
                  <a:cubicBezTo>
                    <a:pt x="45" y="144"/>
                    <a:pt x="1" y="315"/>
                    <a:pt x="41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60" name="Google Shape;6260;p4"/>
            <p:cNvSpPr/>
            <p:nvPr/>
          </p:nvSpPr>
          <p:spPr>
            <a:xfrm>
              <a:off x="805351" y="947967"/>
              <a:ext cx="14027" cy="4246"/>
            </a:xfrm>
            <a:custGeom>
              <a:avLst/>
              <a:gdLst/>
              <a:ahLst/>
              <a:cxnLst/>
              <a:rect l="l" t="t" r="r" b="b"/>
              <a:pathLst>
                <a:path w="393" h="141" extrusionOk="0">
                  <a:moveTo>
                    <a:pt x="294" y="24"/>
                  </a:moveTo>
                  <a:cubicBezTo>
                    <a:pt x="241" y="1"/>
                    <a:pt x="1" y="69"/>
                    <a:pt x="99" y="117"/>
                  </a:cubicBezTo>
                  <a:cubicBezTo>
                    <a:pt x="156"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61" name="Google Shape;6261;p4"/>
            <p:cNvSpPr/>
            <p:nvPr/>
          </p:nvSpPr>
          <p:spPr>
            <a:xfrm>
              <a:off x="8779551" y="942668"/>
              <a:ext cx="13849" cy="6745"/>
            </a:xfrm>
            <a:custGeom>
              <a:avLst/>
              <a:gdLst/>
              <a:ahLst/>
              <a:cxnLst/>
              <a:rect l="l" t="t" r="r" b="b"/>
              <a:pathLst>
                <a:path w="388" h="224" extrusionOk="0">
                  <a:moveTo>
                    <a:pt x="388" y="111"/>
                  </a:moveTo>
                  <a:cubicBezTo>
                    <a:pt x="346" y="0"/>
                    <a:pt x="171" y="55"/>
                    <a:pt x="0" y="111"/>
                  </a:cubicBezTo>
                  <a:cubicBezTo>
                    <a:pt x="4" y="200"/>
                    <a:pt x="336" y="224"/>
                    <a:pt x="388"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62" name="Google Shape;6262;p4"/>
            <p:cNvSpPr/>
            <p:nvPr/>
          </p:nvSpPr>
          <p:spPr>
            <a:xfrm>
              <a:off x="8996236" y="939747"/>
              <a:ext cx="14063" cy="4276"/>
            </a:xfrm>
            <a:custGeom>
              <a:avLst/>
              <a:gdLst/>
              <a:ahLst/>
              <a:cxnLst/>
              <a:rect l="l" t="t" r="r" b="b"/>
              <a:pathLst>
                <a:path w="394" h="142" extrusionOk="0">
                  <a:moveTo>
                    <a:pt x="294" y="26"/>
                  </a:moveTo>
                  <a:cubicBezTo>
                    <a:pt x="238" y="1"/>
                    <a:pt x="0" y="69"/>
                    <a:pt x="100" y="117"/>
                  </a:cubicBezTo>
                  <a:cubicBezTo>
                    <a:pt x="152"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63" name="Google Shape;6263;p4"/>
            <p:cNvSpPr/>
            <p:nvPr/>
          </p:nvSpPr>
          <p:spPr>
            <a:xfrm>
              <a:off x="8913574" y="939747"/>
              <a:ext cx="14170" cy="4276"/>
            </a:xfrm>
            <a:custGeom>
              <a:avLst/>
              <a:gdLst/>
              <a:ahLst/>
              <a:cxnLst/>
              <a:rect l="l" t="t" r="r" b="b"/>
              <a:pathLst>
                <a:path w="397" h="142" extrusionOk="0">
                  <a:moveTo>
                    <a:pt x="296" y="26"/>
                  </a:moveTo>
                  <a:cubicBezTo>
                    <a:pt x="242" y="1"/>
                    <a:pt x="1" y="69"/>
                    <a:pt x="104" y="117"/>
                  </a:cubicBezTo>
                  <a:cubicBezTo>
                    <a:pt x="157" y="142"/>
                    <a:pt x="396"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64" name="Google Shape;6264;p4"/>
            <p:cNvSpPr/>
            <p:nvPr/>
          </p:nvSpPr>
          <p:spPr>
            <a:xfrm>
              <a:off x="8571146" y="928758"/>
              <a:ext cx="22629" cy="11773"/>
            </a:xfrm>
            <a:custGeom>
              <a:avLst/>
              <a:gdLst/>
              <a:ahLst/>
              <a:cxnLst/>
              <a:rect l="l" t="t" r="r" b="b"/>
              <a:pathLst>
                <a:path w="634" h="391" extrusionOk="0">
                  <a:moveTo>
                    <a:pt x="634" y="391"/>
                  </a:moveTo>
                  <a:lnTo>
                    <a:pt x="634" y="28"/>
                  </a:lnTo>
                  <a:cubicBezTo>
                    <a:pt x="124" y="0"/>
                    <a:pt x="0" y="154"/>
                    <a:pt x="54" y="3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65" name="Google Shape;6265;p4"/>
            <p:cNvSpPr/>
            <p:nvPr/>
          </p:nvSpPr>
          <p:spPr>
            <a:xfrm>
              <a:off x="1713958" y="937007"/>
              <a:ext cx="14063" cy="4276"/>
            </a:xfrm>
            <a:custGeom>
              <a:avLst/>
              <a:gdLst/>
              <a:ahLst/>
              <a:cxnLst/>
              <a:rect l="l" t="t" r="r" b="b"/>
              <a:pathLst>
                <a:path w="394" h="142" extrusionOk="0">
                  <a:moveTo>
                    <a:pt x="291" y="25"/>
                  </a:moveTo>
                  <a:cubicBezTo>
                    <a:pt x="238" y="0"/>
                    <a:pt x="0" y="70"/>
                    <a:pt x="101" y="117"/>
                  </a:cubicBezTo>
                  <a:cubicBezTo>
                    <a:pt x="152" y="141"/>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66" name="Google Shape;6266;p4"/>
            <p:cNvSpPr/>
            <p:nvPr/>
          </p:nvSpPr>
          <p:spPr>
            <a:xfrm>
              <a:off x="1690009" y="924091"/>
              <a:ext cx="22950" cy="13730"/>
            </a:xfrm>
            <a:custGeom>
              <a:avLst/>
              <a:gdLst/>
              <a:ahLst/>
              <a:cxnLst/>
              <a:rect l="l" t="t" r="r" b="b"/>
              <a:pathLst>
                <a:path w="643" h="456" extrusionOk="0">
                  <a:moveTo>
                    <a:pt x="0" y="91"/>
                  </a:moveTo>
                  <a:lnTo>
                    <a:pt x="0" y="456"/>
                  </a:lnTo>
                  <a:lnTo>
                    <a:pt x="580" y="456"/>
                  </a:lnTo>
                  <a:cubicBezTo>
                    <a:pt x="630" y="218"/>
                    <a:pt x="643" y="0"/>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67" name="Google Shape;6267;p4"/>
            <p:cNvSpPr/>
            <p:nvPr/>
          </p:nvSpPr>
          <p:spPr>
            <a:xfrm>
              <a:off x="8063751" y="924091"/>
              <a:ext cx="26841" cy="13068"/>
            </a:xfrm>
            <a:custGeom>
              <a:avLst/>
              <a:gdLst/>
              <a:ahLst/>
              <a:cxnLst/>
              <a:rect l="l" t="t" r="r" b="b"/>
              <a:pathLst>
                <a:path w="752" h="434" extrusionOk="0">
                  <a:moveTo>
                    <a:pt x="191" y="0"/>
                  </a:moveTo>
                  <a:cubicBezTo>
                    <a:pt x="209" y="159"/>
                    <a:pt x="150" y="283"/>
                    <a:pt x="0" y="363"/>
                  </a:cubicBezTo>
                  <a:cubicBezTo>
                    <a:pt x="658" y="433"/>
                    <a:pt x="752" y="17"/>
                    <a:pt x="1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68" name="Google Shape;6268;p4"/>
            <p:cNvSpPr/>
            <p:nvPr/>
          </p:nvSpPr>
          <p:spPr>
            <a:xfrm>
              <a:off x="3851185" y="928878"/>
              <a:ext cx="13849" cy="7407"/>
            </a:xfrm>
            <a:custGeom>
              <a:avLst/>
              <a:gdLst/>
              <a:ahLst/>
              <a:cxnLst/>
              <a:rect l="l" t="t" r="r" b="b"/>
              <a:pathLst>
                <a:path w="388" h="246" extrusionOk="0">
                  <a:moveTo>
                    <a:pt x="388" y="114"/>
                  </a:moveTo>
                  <a:cubicBezTo>
                    <a:pt x="385" y="22"/>
                    <a:pt x="50" y="0"/>
                    <a:pt x="0" y="114"/>
                  </a:cubicBezTo>
                  <a:cubicBezTo>
                    <a:pt x="219" y="103"/>
                    <a:pt x="304"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69" name="Google Shape;6269;p4"/>
            <p:cNvSpPr/>
            <p:nvPr/>
          </p:nvSpPr>
          <p:spPr>
            <a:xfrm>
              <a:off x="1486672" y="931558"/>
              <a:ext cx="14206" cy="4306"/>
            </a:xfrm>
            <a:custGeom>
              <a:avLst/>
              <a:gdLst/>
              <a:ahLst/>
              <a:cxnLst/>
              <a:rect l="l" t="t" r="r" b="b"/>
              <a:pathLst>
                <a:path w="398" h="143" extrusionOk="0">
                  <a:moveTo>
                    <a:pt x="296" y="25"/>
                  </a:moveTo>
                  <a:cubicBezTo>
                    <a:pt x="242" y="0"/>
                    <a:pt x="1" y="69"/>
                    <a:pt x="104" y="115"/>
                  </a:cubicBezTo>
                  <a:cubicBezTo>
                    <a:pt x="158" y="142"/>
                    <a:pt x="398" y="72"/>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70" name="Google Shape;6270;p4"/>
            <p:cNvSpPr/>
            <p:nvPr/>
          </p:nvSpPr>
          <p:spPr>
            <a:xfrm>
              <a:off x="506003" y="929179"/>
              <a:ext cx="7031" cy="6293"/>
            </a:xfrm>
            <a:custGeom>
              <a:avLst/>
              <a:gdLst/>
              <a:ahLst/>
              <a:cxnLst/>
              <a:rect l="l" t="t" r="r" b="b"/>
              <a:pathLst>
                <a:path w="197" h="209" extrusionOk="0">
                  <a:moveTo>
                    <a:pt x="197" y="104"/>
                  </a:moveTo>
                  <a:cubicBezTo>
                    <a:pt x="197" y="53"/>
                    <a:pt x="37" y="1"/>
                    <a:pt x="4" y="104"/>
                  </a:cubicBezTo>
                  <a:cubicBezTo>
                    <a:pt x="1" y="155"/>
                    <a:pt x="160" y="208"/>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71" name="Google Shape;6271;p4"/>
            <p:cNvSpPr/>
            <p:nvPr/>
          </p:nvSpPr>
          <p:spPr>
            <a:xfrm>
              <a:off x="217006" y="925988"/>
              <a:ext cx="27626" cy="9906"/>
            </a:xfrm>
            <a:custGeom>
              <a:avLst/>
              <a:gdLst/>
              <a:ahLst/>
              <a:cxnLst/>
              <a:rect l="l" t="t" r="r" b="b"/>
              <a:pathLst>
                <a:path w="774" h="329" extrusionOk="0">
                  <a:moveTo>
                    <a:pt x="774" y="120"/>
                  </a:moveTo>
                  <a:cubicBezTo>
                    <a:pt x="514" y="2"/>
                    <a:pt x="54" y="1"/>
                    <a:pt x="1" y="210"/>
                  </a:cubicBezTo>
                  <a:cubicBezTo>
                    <a:pt x="257" y="327"/>
                    <a:pt x="719" y="329"/>
                    <a:pt x="774" y="1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72" name="Google Shape;6272;p4"/>
            <p:cNvSpPr/>
            <p:nvPr/>
          </p:nvSpPr>
          <p:spPr>
            <a:xfrm>
              <a:off x="4081219" y="915751"/>
              <a:ext cx="37120" cy="16560"/>
            </a:xfrm>
            <a:custGeom>
              <a:avLst/>
              <a:gdLst/>
              <a:ahLst/>
              <a:cxnLst/>
              <a:rect l="l" t="t" r="r" b="b"/>
              <a:pathLst>
                <a:path w="1040" h="550" extrusionOk="0">
                  <a:moveTo>
                    <a:pt x="887" y="550"/>
                  </a:moveTo>
                  <a:cubicBezTo>
                    <a:pt x="1040" y="0"/>
                    <a:pt x="1" y="490"/>
                    <a:pt x="887" y="5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73" name="Google Shape;6273;p4"/>
            <p:cNvSpPr/>
            <p:nvPr/>
          </p:nvSpPr>
          <p:spPr>
            <a:xfrm>
              <a:off x="806207" y="924272"/>
              <a:ext cx="34086" cy="8822"/>
            </a:xfrm>
            <a:custGeom>
              <a:avLst/>
              <a:gdLst/>
              <a:ahLst/>
              <a:cxnLst/>
              <a:rect l="l" t="t" r="r" b="b"/>
              <a:pathLst>
                <a:path w="955" h="293" extrusionOk="0">
                  <a:moveTo>
                    <a:pt x="75" y="177"/>
                  </a:moveTo>
                  <a:cubicBezTo>
                    <a:pt x="321" y="182"/>
                    <a:pt x="345" y="293"/>
                    <a:pt x="655" y="267"/>
                  </a:cubicBezTo>
                  <a:cubicBezTo>
                    <a:pt x="954" y="44"/>
                    <a:pt x="0"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74" name="Google Shape;6274;p4"/>
            <p:cNvSpPr/>
            <p:nvPr/>
          </p:nvSpPr>
          <p:spPr>
            <a:xfrm>
              <a:off x="6903837" y="926078"/>
              <a:ext cx="13991" cy="4276"/>
            </a:xfrm>
            <a:custGeom>
              <a:avLst/>
              <a:gdLst/>
              <a:ahLst/>
              <a:cxnLst/>
              <a:rect l="l" t="t" r="r" b="b"/>
              <a:pathLst>
                <a:path w="392" h="142" extrusionOk="0">
                  <a:moveTo>
                    <a:pt x="294" y="25"/>
                  </a:moveTo>
                  <a:cubicBezTo>
                    <a:pt x="239" y="1"/>
                    <a:pt x="0" y="70"/>
                    <a:pt x="98" y="117"/>
                  </a:cubicBezTo>
                  <a:cubicBezTo>
                    <a:pt x="153" y="142"/>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75" name="Google Shape;6275;p4"/>
            <p:cNvSpPr/>
            <p:nvPr/>
          </p:nvSpPr>
          <p:spPr>
            <a:xfrm>
              <a:off x="5927023" y="918641"/>
              <a:ext cx="25556" cy="10960"/>
            </a:xfrm>
            <a:custGeom>
              <a:avLst/>
              <a:gdLst/>
              <a:ahLst/>
              <a:cxnLst/>
              <a:rect l="l" t="t" r="r" b="b"/>
              <a:pathLst>
                <a:path w="716" h="364" extrusionOk="0">
                  <a:moveTo>
                    <a:pt x="662" y="364"/>
                  </a:moveTo>
                  <a:cubicBezTo>
                    <a:pt x="716" y="158"/>
                    <a:pt x="613" y="22"/>
                    <a:pt x="275" y="1"/>
                  </a:cubicBezTo>
                  <a:cubicBezTo>
                    <a:pt x="215" y="122"/>
                    <a:pt x="1" y="173"/>
                    <a:pt x="84"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76" name="Google Shape;6276;p4"/>
            <p:cNvSpPr/>
            <p:nvPr/>
          </p:nvSpPr>
          <p:spPr>
            <a:xfrm>
              <a:off x="2857632" y="914908"/>
              <a:ext cx="39833" cy="15838"/>
            </a:xfrm>
            <a:custGeom>
              <a:avLst/>
              <a:gdLst/>
              <a:ahLst/>
              <a:cxnLst/>
              <a:rect l="l" t="t" r="r" b="b"/>
              <a:pathLst>
                <a:path w="1116" h="526" extrusionOk="0">
                  <a:moveTo>
                    <a:pt x="650" y="305"/>
                  </a:moveTo>
                  <a:cubicBezTo>
                    <a:pt x="1116" y="1"/>
                    <a:pt x="1" y="526"/>
                    <a:pt x="650"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77" name="Google Shape;6277;p4"/>
            <p:cNvSpPr/>
            <p:nvPr/>
          </p:nvSpPr>
          <p:spPr>
            <a:xfrm>
              <a:off x="2122701" y="915871"/>
              <a:ext cx="14705" cy="9545"/>
            </a:xfrm>
            <a:custGeom>
              <a:avLst/>
              <a:gdLst/>
              <a:ahLst/>
              <a:cxnLst/>
              <a:rect l="l" t="t" r="r" b="b"/>
              <a:pathLst>
                <a:path w="412" h="317" extrusionOk="0">
                  <a:moveTo>
                    <a:pt x="411" y="273"/>
                  </a:moveTo>
                  <a:lnTo>
                    <a:pt x="411" y="93"/>
                  </a:lnTo>
                  <a:cubicBezTo>
                    <a:pt x="219" y="93"/>
                    <a:pt x="182" y="18"/>
                    <a:pt x="26" y="0"/>
                  </a:cubicBezTo>
                  <a:cubicBezTo>
                    <a:pt x="46" y="144"/>
                    <a:pt x="0" y="316"/>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78" name="Google Shape;6278;p4"/>
            <p:cNvSpPr/>
            <p:nvPr/>
          </p:nvSpPr>
          <p:spPr>
            <a:xfrm>
              <a:off x="1855155" y="921411"/>
              <a:ext cx="13884" cy="2710"/>
            </a:xfrm>
            <a:custGeom>
              <a:avLst/>
              <a:gdLst/>
              <a:ahLst/>
              <a:cxnLst/>
              <a:rect l="l" t="t" r="r" b="b"/>
              <a:pathLst>
                <a:path w="389" h="90" extrusionOk="0">
                  <a:moveTo>
                    <a:pt x="389" y="0"/>
                  </a:moveTo>
                  <a:cubicBezTo>
                    <a:pt x="238" y="20"/>
                    <a:pt x="6" y="2"/>
                    <a:pt x="1" y="89"/>
                  </a:cubicBezTo>
                  <a:cubicBezTo>
                    <a:pt x="152" y="69"/>
                    <a:pt x="382" y="86"/>
                    <a:pt x="38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79" name="Google Shape;6279;p4"/>
            <p:cNvSpPr/>
            <p:nvPr/>
          </p:nvSpPr>
          <p:spPr>
            <a:xfrm>
              <a:off x="3944056" y="917828"/>
              <a:ext cx="13991" cy="4306"/>
            </a:xfrm>
            <a:custGeom>
              <a:avLst/>
              <a:gdLst/>
              <a:ahLst/>
              <a:cxnLst/>
              <a:rect l="l" t="t" r="r" b="b"/>
              <a:pathLst>
                <a:path w="392" h="143" extrusionOk="0">
                  <a:moveTo>
                    <a:pt x="293" y="28"/>
                  </a:moveTo>
                  <a:cubicBezTo>
                    <a:pt x="242" y="0"/>
                    <a:pt x="1" y="70"/>
                    <a:pt x="100" y="119"/>
                  </a:cubicBezTo>
                  <a:cubicBezTo>
                    <a:pt x="155" y="143"/>
                    <a:pt x="391" y="74"/>
                    <a:pt x="293"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80" name="Google Shape;6280;p4"/>
            <p:cNvSpPr/>
            <p:nvPr/>
          </p:nvSpPr>
          <p:spPr>
            <a:xfrm>
              <a:off x="750350" y="917828"/>
              <a:ext cx="13956" cy="4306"/>
            </a:xfrm>
            <a:custGeom>
              <a:avLst/>
              <a:gdLst/>
              <a:ahLst/>
              <a:cxnLst/>
              <a:rect l="l" t="t" r="r" b="b"/>
              <a:pathLst>
                <a:path w="391" h="143" extrusionOk="0">
                  <a:moveTo>
                    <a:pt x="293" y="28"/>
                  </a:moveTo>
                  <a:cubicBezTo>
                    <a:pt x="239" y="0"/>
                    <a:pt x="0" y="70"/>
                    <a:pt x="99" y="119"/>
                  </a:cubicBezTo>
                  <a:cubicBezTo>
                    <a:pt x="152" y="143"/>
                    <a:pt x="390" y="74"/>
                    <a:pt x="293"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81" name="Google Shape;6281;p4"/>
            <p:cNvSpPr/>
            <p:nvPr/>
          </p:nvSpPr>
          <p:spPr>
            <a:xfrm>
              <a:off x="6928108" y="913162"/>
              <a:ext cx="13777" cy="5510"/>
            </a:xfrm>
            <a:custGeom>
              <a:avLst/>
              <a:gdLst/>
              <a:ahLst/>
              <a:cxnLst/>
              <a:rect l="l" t="t" r="r" b="b"/>
              <a:pathLst>
                <a:path w="386" h="183"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82" name="Google Shape;6282;p4"/>
            <p:cNvSpPr/>
            <p:nvPr/>
          </p:nvSpPr>
          <p:spPr>
            <a:xfrm>
              <a:off x="3101014" y="91045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83" name="Google Shape;6283;p4"/>
            <p:cNvSpPr/>
            <p:nvPr/>
          </p:nvSpPr>
          <p:spPr>
            <a:xfrm>
              <a:off x="2031473" y="907832"/>
              <a:ext cx="34051" cy="8882"/>
            </a:xfrm>
            <a:custGeom>
              <a:avLst/>
              <a:gdLst/>
              <a:ahLst/>
              <a:cxnLst/>
              <a:rect l="l" t="t" r="r" b="b"/>
              <a:pathLst>
                <a:path w="954" h="295" extrusionOk="0">
                  <a:moveTo>
                    <a:pt x="75" y="177"/>
                  </a:moveTo>
                  <a:cubicBezTo>
                    <a:pt x="321" y="181"/>
                    <a:pt x="341" y="295"/>
                    <a:pt x="654" y="269"/>
                  </a:cubicBezTo>
                  <a:cubicBezTo>
                    <a:pt x="953" y="44"/>
                    <a:pt x="0"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84" name="Google Shape;6284;p4"/>
            <p:cNvSpPr/>
            <p:nvPr/>
          </p:nvSpPr>
          <p:spPr>
            <a:xfrm>
              <a:off x="3083739" y="909699"/>
              <a:ext cx="13956" cy="4276"/>
            </a:xfrm>
            <a:custGeom>
              <a:avLst/>
              <a:gdLst/>
              <a:ahLst/>
              <a:cxnLst/>
              <a:rect l="l" t="t" r="r" b="b"/>
              <a:pathLst>
                <a:path w="391" h="142" extrusionOk="0">
                  <a:moveTo>
                    <a:pt x="290" y="25"/>
                  </a:moveTo>
                  <a:cubicBezTo>
                    <a:pt x="237" y="0"/>
                    <a:pt x="1" y="69"/>
                    <a:pt x="98" y="115"/>
                  </a:cubicBezTo>
                  <a:cubicBezTo>
                    <a:pt x="152" y="141"/>
                    <a:pt x="391" y="71"/>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85" name="Google Shape;6285;p4"/>
            <p:cNvSpPr/>
            <p:nvPr/>
          </p:nvSpPr>
          <p:spPr>
            <a:xfrm>
              <a:off x="2171849" y="910452"/>
              <a:ext cx="13706" cy="2740"/>
            </a:xfrm>
            <a:custGeom>
              <a:avLst/>
              <a:gdLst/>
              <a:ahLst/>
              <a:cxnLst/>
              <a:rect l="l" t="t" r="r" b="b"/>
              <a:pathLst>
                <a:path w="384" h="91" extrusionOk="0">
                  <a:moveTo>
                    <a:pt x="384" y="0"/>
                  </a:moveTo>
                  <a:cubicBezTo>
                    <a:pt x="235" y="20"/>
                    <a:pt x="3" y="3"/>
                    <a:pt x="0" y="90"/>
                  </a:cubicBezTo>
                  <a:cubicBezTo>
                    <a:pt x="149" y="71"/>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86" name="Google Shape;6286;p4"/>
            <p:cNvSpPr/>
            <p:nvPr/>
          </p:nvSpPr>
          <p:spPr>
            <a:xfrm>
              <a:off x="2027225" y="1577536"/>
              <a:ext cx="50683" cy="16440"/>
            </a:xfrm>
            <a:custGeom>
              <a:avLst/>
              <a:gdLst/>
              <a:ahLst/>
              <a:cxnLst/>
              <a:rect l="l" t="t" r="r" b="b"/>
              <a:pathLst>
                <a:path w="1420" h="546" extrusionOk="0">
                  <a:moveTo>
                    <a:pt x="194" y="545"/>
                  </a:moveTo>
                  <a:cubicBezTo>
                    <a:pt x="1419" y="480"/>
                    <a:pt x="207" y="1"/>
                    <a:pt x="0" y="271"/>
                  </a:cubicBezTo>
                  <a:cubicBezTo>
                    <a:pt x="226" y="288"/>
                    <a:pt x="211" y="416"/>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87" name="Google Shape;6287;p4"/>
            <p:cNvSpPr/>
            <p:nvPr/>
          </p:nvSpPr>
          <p:spPr>
            <a:xfrm>
              <a:off x="8717625" y="1287651"/>
              <a:ext cx="34479" cy="10990"/>
            </a:xfrm>
            <a:custGeom>
              <a:avLst/>
              <a:gdLst/>
              <a:ahLst/>
              <a:cxnLst/>
              <a:rect l="l" t="t" r="r" b="b"/>
              <a:pathLst>
                <a:path w="966" h="365" extrusionOk="0">
                  <a:moveTo>
                    <a:pt x="965" y="365"/>
                  </a:moveTo>
                  <a:cubicBezTo>
                    <a:pt x="897" y="123"/>
                    <a:pt x="459" y="58"/>
                    <a:pt x="0" y="1"/>
                  </a:cubicBezTo>
                  <a:cubicBezTo>
                    <a:pt x="79" y="238"/>
                    <a:pt x="601" y="264"/>
                    <a:pt x="965"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88" name="Google Shape;6288;p4"/>
            <p:cNvSpPr/>
            <p:nvPr/>
          </p:nvSpPr>
          <p:spPr>
            <a:xfrm>
              <a:off x="9040779" y="1060814"/>
              <a:ext cx="36799" cy="16290"/>
            </a:xfrm>
            <a:custGeom>
              <a:avLst/>
              <a:gdLst/>
              <a:ahLst/>
              <a:cxnLst/>
              <a:rect l="l" t="t" r="r" b="b"/>
              <a:pathLst>
                <a:path w="1031" h="541" extrusionOk="0">
                  <a:moveTo>
                    <a:pt x="203" y="453"/>
                  </a:moveTo>
                  <a:cubicBezTo>
                    <a:pt x="791" y="541"/>
                    <a:pt x="1030" y="8"/>
                    <a:pt x="781" y="0"/>
                  </a:cubicBezTo>
                  <a:cubicBezTo>
                    <a:pt x="609" y="160"/>
                    <a:pt x="0" y="115"/>
                    <a:pt x="203"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89" name="Google Shape;6289;p4"/>
            <p:cNvSpPr/>
            <p:nvPr/>
          </p:nvSpPr>
          <p:spPr>
            <a:xfrm>
              <a:off x="780616" y="988403"/>
              <a:ext cx="35264" cy="10147"/>
            </a:xfrm>
            <a:custGeom>
              <a:avLst/>
              <a:gdLst/>
              <a:ahLst/>
              <a:cxnLst/>
              <a:rect l="l" t="t" r="r" b="b"/>
              <a:pathLst>
                <a:path w="988" h="337" extrusionOk="0">
                  <a:moveTo>
                    <a:pt x="409" y="317"/>
                  </a:moveTo>
                  <a:cubicBezTo>
                    <a:pt x="487" y="161"/>
                    <a:pt x="658" y="336"/>
                    <a:pt x="987" y="317"/>
                  </a:cubicBezTo>
                  <a:lnTo>
                    <a:pt x="987" y="43"/>
                  </a:lnTo>
                  <a:cubicBezTo>
                    <a:pt x="613" y="1"/>
                    <a:pt x="1" y="289"/>
                    <a:pt x="409" y="3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90" name="Google Shape;6290;p4"/>
            <p:cNvSpPr/>
            <p:nvPr/>
          </p:nvSpPr>
          <p:spPr>
            <a:xfrm>
              <a:off x="754097" y="924814"/>
              <a:ext cx="37656" cy="11080"/>
            </a:xfrm>
            <a:custGeom>
              <a:avLst/>
              <a:gdLst/>
              <a:ahLst/>
              <a:cxnLst/>
              <a:rect l="l" t="t" r="r" b="b"/>
              <a:pathLst>
                <a:path w="1055" h="368" extrusionOk="0">
                  <a:moveTo>
                    <a:pt x="960" y="249"/>
                  </a:moveTo>
                  <a:cubicBezTo>
                    <a:pt x="574" y="248"/>
                    <a:pt x="715" y="1"/>
                    <a:pt x="188" y="67"/>
                  </a:cubicBezTo>
                  <a:cubicBezTo>
                    <a:pt x="1" y="288"/>
                    <a:pt x="1054" y="368"/>
                    <a:pt x="96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91" name="Google Shape;6291;p4"/>
            <p:cNvSpPr/>
            <p:nvPr/>
          </p:nvSpPr>
          <p:spPr>
            <a:xfrm>
              <a:off x="8724086" y="2513159"/>
              <a:ext cx="13777" cy="6775"/>
            </a:xfrm>
            <a:custGeom>
              <a:avLst/>
              <a:gdLst/>
              <a:ahLst/>
              <a:cxnLst/>
              <a:rect l="l" t="t" r="r" b="b"/>
              <a:pathLst>
                <a:path w="386" h="225" extrusionOk="0">
                  <a:moveTo>
                    <a:pt x="386" y="110"/>
                  </a:moveTo>
                  <a:cubicBezTo>
                    <a:pt x="344" y="1"/>
                    <a:pt x="173" y="54"/>
                    <a:pt x="1" y="110"/>
                  </a:cubicBezTo>
                  <a:cubicBezTo>
                    <a:pt x="2" y="202"/>
                    <a:pt x="338" y="224"/>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92" name="Google Shape;6292;p4"/>
            <p:cNvSpPr/>
            <p:nvPr/>
          </p:nvSpPr>
          <p:spPr>
            <a:xfrm>
              <a:off x="8121679" y="2515718"/>
              <a:ext cx="14063" cy="4246"/>
            </a:xfrm>
            <a:custGeom>
              <a:avLst/>
              <a:gdLst/>
              <a:ahLst/>
              <a:cxnLst/>
              <a:rect l="l" t="t" r="r" b="b"/>
              <a:pathLst>
                <a:path w="394" h="141" extrusionOk="0">
                  <a:moveTo>
                    <a:pt x="100" y="117"/>
                  </a:moveTo>
                  <a:cubicBezTo>
                    <a:pt x="154" y="140"/>
                    <a:pt x="394" y="72"/>
                    <a:pt x="292" y="25"/>
                  </a:cubicBezTo>
                  <a:cubicBezTo>
                    <a:pt x="242" y="1"/>
                    <a:pt x="1" y="69"/>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93" name="Google Shape;6293;p4"/>
            <p:cNvSpPr/>
            <p:nvPr/>
          </p:nvSpPr>
          <p:spPr>
            <a:xfrm>
              <a:off x="3299282" y="2513761"/>
              <a:ext cx="21630" cy="6353"/>
            </a:xfrm>
            <a:custGeom>
              <a:avLst/>
              <a:gdLst/>
              <a:ahLst/>
              <a:cxnLst/>
              <a:rect l="l" t="t" r="r" b="b"/>
              <a:pathLst>
                <a:path w="606" h="211" extrusionOk="0">
                  <a:moveTo>
                    <a:pt x="606" y="0"/>
                  </a:moveTo>
                  <a:lnTo>
                    <a:pt x="26" y="0"/>
                  </a:lnTo>
                  <a:cubicBezTo>
                    <a:pt x="0" y="162"/>
                    <a:pt x="219" y="211"/>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94" name="Google Shape;6294;p4"/>
            <p:cNvSpPr/>
            <p:nvPr/>
          </p:nvSpPr>
          <p:spPr>
            <a:xfrm>
              <a:off x="168430" y="2513610"/>
              <a:ext cx="23950" cy="5962"/>
            </a:xfrm>
            <a:custGeom>
              <a:avLst/>
              <a:gdLst/>
              <a:ahLst/>
              <a:cxnLst/>
              <a:rect l="l" t="t" r="r" b="b"/>
              <a:pathLst>
                <a:path w="671" h="198" extrusionOk="0">
                  <a:moveTo>
                    <a:pt x="580" y="5"/>
                  </a:moveTo>
                  <a:cubicBezTo>
                    <a:pt x="247" y="0"/>
                    <a:pt x="84" y="73"/>
                    <a:pt x="0" y="187"/>
                  </a:cubicBezTo>
                  <a:cubicBezTo>
                    <a:pt x="302" y="176"/>
                    <a:pt x="670" y="197"/>
                    <a:pt x="580"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95" name="Google Shape;6295;p4"/>
            <p:cNvSpPr/>
            <p:nvPr/>
          </p:nvSpPr>
          <p:spPr>
            <a:xfrm>
              <a:off x="2725286" y="2512978"/>
              <a:ext cx="14134" cy="4215"/>
            </a:xfrm>
            <a:custGeom>
              <a:avLst/>
              <a:gdLst/>
              <a:ahLst/>
              <a:cxnLst/>
              <a:rect l="l" t="t" r="r" b="b"/>
              <a:pathLst>
                <a:path w="396" h="140" extrusionOk="0">
                  <a:moveTo>
                    <a:pt x="293" y="26"/>
                  </a:moveTo>
                  <a:cubicBezTo>
                    <a:pt x="242" y="0"/>
                    <a:pt x="0" y="68"/>
                    <a:pt x="103" y="116"/>
                  </a:cubicBezTo>
                  <a:cubicBezTo>
                    <a:pt x="156" y="140"/>
                    <a:pt x="396"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96" name="Google Shape;6296;p4"/>
            <p:cNvSpPr/>
            <p:nvPr/>
          </p:nvSpPr>
          <p:spPr>
            <a:xfrm>
              <a:off x="6944704" y="2510208"/>
              <a:ext cx="14134" cy="4336"/>
            </a:xfrm>
            <a:custGeom>
              <a:avLst/>
              <a:gdLst/>
              <a:ahLst/>
              <a:cxnLst/>
              <a:rect l="l" t="t" r="r" b="b"/>
              <a:pathLst>
                <a:path w="396" h="144" extrusionOk="0">
                  <a:moveTo>
                    <a:pt x="99" y="118"/>
                  </a:moveTo>
                  <a:cubicBezTo>
                    <a:pt x="155" y="143"/>
                    <a:pt x="396" y="74"/>
                    <a:pt x="293" y="26"/>
                  </a:cubicBezTo>
                  <a:cubicBezTo>
                    <a:pt x="239" y="1"/>
                    <a:pt x="0" y="69"/>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97" name="Google Shape;6297;p4"/>
            <p:cNvSpPr/>
            <p:nvPr/>
          </p:nvSpPr>
          <p:spPr>
            <a:xfrm>
              <a:off x="5251376" y="2510208"/>
              <a:ext cx="14099" cy="4246"/>
            </a:xfrm>
            <a:custGeom>
              <a:avLst/>
              <a:gdLst/>
              <a:ahLst/>
              <a:cxnLst/>
              <a:rect l="l" t="t" r="r" b="b"/>
              <a:pathLst>
                <a:path w="395" h="141" extrusionOk="0">
                  <a:moveTo>
                    <a:pt x="294" y="26"/>
                  </a:moveTo>
                  <a:cubicBezTo>
                    <a:pt x="241" y="1"/>
                    <a:pt x="1" y="69"/>
                    <a:pt x="102" y="118"/>
                  </a:cubicBezTo>
                  <a:cubicBezTo>
                    <a:pt x="155" y="141"/>
                    <a:pt x="395"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98" name="Google Shape;6298;p4"/>
            <p:cNvSpPr/>
            <p:nvPr/>
          </p:nvSpPr>
          <p:spPr>
            <a:xfrm>
              <a:off x="1882281" y="2497322"/>
              <a:ext cx="39797" cy="13670"/>
            </a:xfrm>
            <a:custGeom>
              <a:avLst/>
              <a:gdLst/>
              <a:ahLst/>
              <a:cxnLst/>
              <a:rect l="l" t="t" r="r" b="b"/>
              <a:pathLst>
                <a:path w="1115" h="454" extrusionOk="0">
                  <a:moveTo>
                    <a:pt x="579" y="1"/>
                  </a:moveTo>
                  <a:cubicBezTo>
                    <a:pt x="405" y="161"/>
                    <a:pt x="112" y="266"/>
                    <a:pt x="1" y="454"/>
                  </a:cubicBezTo>
                  <a:cubicBezTo>
                    <a:pt x="388" y="447"/>
                    <a:pt x="1114" y="142"/>
                    <a:pt x="5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299" name="Google Shape;6299;p4"/>
            <p:cNvSpPr/>
            <p:nvPr/>
          </p:nvSpPr>
          <p:spPr>
            <a:xfrm>
              <a:off x="1720382" y="2507498"/>
              <a:ext cx="14170" cy="4276"/>
            </a:xfrm>
            <a:custGeom>
              <a:avLst/>
              <a:gdLst/>
              <a:ahLst/>
              <a:cxnLst/>
              <a:rect l="l" t="t" r="r" b="b"/>
              <a:pathLst>
                <a:path w="397" h="142" extrusionOk="0">
                  <a:moveTo>
                    <a:pt x="101" y="116"/>
                  </a:moveTo>
                  <a:cubicBezTo>
                    <a:pt x="155" y="142"/>
                    <a:pt x="396" y="73"/>
                    <a:pt x="292" y="26"/>
                  </a:cubicBezTo>
                  <a:cubicBezTo>
                    <a:pt x="241" y="1"/>
                    <a:pt x="1" y="70"/>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00" name="Google Shape;6300;p4"/>
            <p:cNvSpPr/>
            <p:nvPr/>
          </p:nvSpPr>
          <p:spPr>
            <a:xfrm>
              <a:off x="1142210" y="2504758"/>
              <a:ext cx="14134" cy="4276"/>
            </a:xfrm>
            <a:custGeom>
              <a:avLst/>
              <a:gdLst/>
              <a:ahLst/>
              <a:cxnLst/>
              <a:rect l="l" t="t" r="r" b="b"/>
              <a:pathLst>
                <a:path w="396" h="142" extrusionOk="0">
                  <a:moveTo>
                    <a:pt x="102" y="117"/>
                  </a:moveTo>
                  <a:cubicBezTo>
                    <a:pt x="153" y="141"/>
                    <a:pt x="396" y="72"/>
                    <a:pt x="291" y="27"/>
                  </a:cubicBezTo>
                  <a:cubicBezTo>
                    <a:pt x="240"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01" name="Google Shape;6301;p4"/>
            <p:cNvSpPr/>
            <p:nvPr/>
          </p:nvSpPr>
          <p:spPr>
            <a:xfrm>
              <a:off x="2787390" y="2502019"/>
              <a:ext cx="13884" cy="4306"/>
            </a:xfrm>
            <a:custGeom>
              <a:avLst/>
              <a:gdLst/>
              <a:ahLst/>
              <a:cxnLst/>
              <a:rect l="l" t="t" r="r" b="b"/>
              <a:pathLst>
                <a:path w="389" h="143" extrusionOk="0">
                  <a:moveTo>
                    <a:pt x="98" y="118"/>
                  </a:moveTo>
                  <a:cubicBezTo>
                    <a:pt x="150" y="142"/>
                    <a:pt x="388" y="73"/>
                    <a:pt x="291" y="26"/>
                  </a:cubicBezTo>
                  <a:cubicBezTo>
                    <a:pt x="237" y="0"/>
                    <a:pt x="0" y="71"/>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02" name="Google Shape;6302;p4"/>
            <p:cNvSpPr/>
            <p:nvPr/>
          </p:nvSpPr>
          <p:spPr>
            <a:xfrm>
              <a:off x="2921663" y="2497322"/>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03" name="Google Shape;6303;p4"/>
            <p:cNvSpPr/>
            <p:nvPr/>
          </p:nvSpPr>
          <p:spPr>
            <a:xfrm>
              <a:off x="6610914" y="2494251"/>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04" name="Google Shape;6304;p4"/>
            <p:cNvSpPr/>
            <p:nvPr/>
          </p:nvSpPr>
          <p:spPr>
            <a:xfrm>
              <a:off x="4277596" y="2494251"/>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05" name="Google Shape;6305;p4"/>
            <p:cNvSpPr/>
            <p:nvPr/>
          </p:nvSpPr>
          <p:spPr>
            <a:xfrm>
              <a:off x="591664" y="2496539"/>
              <a:ext cx="13991" cy="4276"/>
            </a:xfrm>
            <a:custGeom>
              <a:avLst/>
              <a:gdLst/>
              <a:ahLst/>
              <a:cxnLst/>
              <a:rect l="l" t="t" r="r" b="b"/>
              <a:pathLst>
                <a:path w="392" h="142" extrusionOk="0">
                  <a:moveTo>
                    <a:pt x="293" y="27"/>
                  </a:moveTo>
                  <a:cubicBezTo>
                    <a:pt x="238" y="1"/>
                    <a:pt x="0" y="70"/>
                    <a:pt x="99" y="117"/>
                  </a:cubicBezTo>
                  <a:cubicBezTo>
                    <a:pt x="152" y="142"/>
                    <a:pt x="392" y="72"/>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06" name="Google Shape;6306;p4"/>
            <p:cNvSpPr/>
            <p:nvPr/>
          </p:nvSpPr>
          <p:spPr>
            <a:xfrm>
              <a:off x="5530380" y="2489072"/>
              <a:ext cx="20666" cy="8250"/>
            </a:xfrm>
            <a:custGeom>
              <a:avLst/>
              <a:gdLst/>
              <a:ahLst/>
              <a:cxnLst/>
              <a:rect l="l" t="t" r="r" b="b"/>
              <a:pathLst>
                <a:path w="579" h="274" extrusionOk="0">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07" name="Google Shape;6307;p4"/>
            <p:cNvSpPr/>
            <p:nvPr/>
          </p:nvSpPr>
          <p:spPr>
            <a:xfrm>
              <a:off x="4899633" y="2488680"/>
              <a:ext cx="33480" cy="15838"/>
            </a:xfrm>
            <a:custGeom>
              <a:avLst/>
              <a:gdLst/>
              <a:ahLst/>
              <a:cxnLst/>
              <a:rect l="l" t="t" r="r" b="b"/>
              <a:pathLst>
                <a:path w="938" h="526" extrusionOk="0">
                  <a:moveTo>
                    <a:pt x="893" y="196"/>
                  </a:moveTo>
                  <a:cubicBezTo>
                    <a:pt x="938" y="142"/>
                    <a:pt x="601" y="1"/>
                    <a:pt x="509" y="16"/>
                  </a:cubicBezTo>
                  <a:cubicBezTo>
                    <a:pt x="0" y="89"/>
                    <a:pt x="632" y="525"/>
                    <a:pt x="893"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08" name="Google Shape;6308;p4"/>
            <p:cNvSpPr/>
            <p:nvPr/>
          </p:nvSpPr>
          <p:spPr>
            <a:xfrm>
              <a:off x="471275" y="2480310"/>
              <a:ext cx="40333" cy="14694"/>
            </a:xfrm>
            <a:custGeom>
              <a:avLst/>
              <a:gdLst/>
              <a:ahLst/>
              <a:cxnLst/>
              <a:rect l="l" t="t" r="r" b="b"/>
              <a:pathLst>
                <a:path w="1130" h="488" extrusionOk="0">
                  <a:moveTo>
                    <a:pt x="770" y="383"/>
                  </a:moveTo>
                  <a:cubicBezTo>
                    <a:pt x="1129" y="80"/>
                    <a:pt x="78" y="1"/>
                    <a:pt x="0" y="200"/>
                  </a:cubicBezTo>
                  <a:cubicBezTo>
                    <a:pt x="302" y="242"/>
                    <a:pt x="165" y="487"/>
                    <a:pt x="770"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09" name="Google Shape;6309;p4"/>
            <p:cNvSpPr/>
            <p:nvPr/>
          </p:nvSpPr>
          <p:spPr>
            <a:xfrm>
              <a:off x="877448" y="2469923"/>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10" name="Google Shape;6310;p4"/>
            <p:cNvSpPr/>
            <p:nvPr/>
          </p:nvSpPr>
          <p:spPr>
            <a:xfrm>
              <a:off x="1244325" y="2467273"/>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11" name="Google Shape;6311;p4"/>
            <p:cNvSpPr/>
            <p:nvPr/>
          </p:nvSpPr>
          <p:spPr>
            <a:xfrm>
              <a:off x="6745044" y="2474680"/>
              <a:ext cx="14027" cy="4276"/>
            </a:xfrm>
            <a:custGeom>
              <a:avLst/>
              <a:gdLst/>
              <a:ahLst/>
              <a:cxnLst/>
              <a:rect l="l" t="t" r="r" b="b"/>
              <a:pathLst>
                <a:path w="393" h="142" extrusionOk="0">
                  <a:moveTo>
                    <a:pt x="99" y="117"/>
                  </a:moveTo>
                  <a:cubicBezTo>
                    <a:pt x="155" y="142"/>
                    <a:pt x="392" y="73"/>
                    <a:pt x="292" y="27"/>
                  </a:cubicBezTo>
                  <a:cubicBezTo>
                    <a:pt x="242"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12" name="Google Shape;6312;p4"/>
            <p:cNvSpPr/>
            <p:nvPr/>
          </p:nvSpPr>
          <p:spPr>
            <a:xfrm>
              <a:off x="6665987" y="2469923"/>
              <a:ext cx="13884" cy="5540"/>
            </a:xfrm>
            <a:custGeom>
              <a:avLst/>
              <a:gdLst/>
              <a:ahLst/>
              <a:cxnLst/>
              <a:rect l="l" t="t" r="r" b="b"/>
              <a:pathLst>
                <a:path w="389" h="184" extrusionOk="0">
                  <a:moveTo>
                    <a:pt x="1" y="184"/>
                  </a:moveTo>
                  <a:lnTo>
                    <a:pt x="388" y="184"/>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13" name="Google Shape;6313;p4"/>
            <p:cNvSpPr/>
            <p:nvPr/>
          </p:nvSpPr>
          <p:spPr>
            <a:xfrm>
              <a:off x="5289353" y="2469381"/>
              <a:ext cx="13813" cy="6745"/>
            </a:xfrm>
            <a:custGeom>
              <a:avLst/>
              <a:gdLst/>
              <a:ahLst/>
              <a:cxnLst/>
              <a:rect l="l" t="t" r="r" b="b"/>
              <a:pathLst>
                <a:path w="387" h="224" extrusionOk="0">
                  <a:moveTo>
                    <a:pt x="387" y="110"/>
                  </a:moveTo>
                  <a:cubicBezTo>
                    <a:pt x="346" y="1"/>
                    <a:pt x="174" y="54"/>
                    <a:pt x="1" y="110"/>
                  </a:cubicBezTo>
                  <a:cubicBezTo>
                    <a:pt x="6" y="203"/>
                    <a:pt x="341"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14" name="Google Shape;6314;p4"/>
            <p:cNvSpPr/>
            <p:nvPr/>
          </p:nvSpPr>
          <p:spPr>
            <a:xfrm>
              <a:off x="8061217" y="2459024"/>
              <a:ext cx="44687" cy="16440"/>
            </a:xfrm>
            <a:custGeom>
              <a:avLst/>
              <a:gdLst/>
              <a:ahLst/>
              <a:cxnLst/>
              <a:rect l="l" t="t" r="r" b="b"/>
              <a:pathLst>
                <a:path w="1252" h="546" extrusionOk="0">
                  <a:moveTo>
                    <a:pt x="638" y="0"/>
                  </a:moveTo>
                  <a:cubicBezTo>
                    <a:pt x="615" y="172"/>
                    <a:pt x="1" y="64"/>
                    <a:pt x="59" y="273"/>
                  </a:cubicBezTo>
                  <a:cubicBezTo>
                    <a:pt x="396" y="546"/>
                    <a:pt x="1251" y="144"/>
                    <a:pt x="6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15" name="Google Shape;6315;p4"/>
            <p:cNvSpPr/>
            <p:nvPr/>
          </p:nvSpPr>
          <p:spPr>
            <a:xfrm>
              <a:off x="6738263" y="2466430"/>
              <a:ext cx="13956" cy="4336"/>
            </a:xfrm>
            <a:custGeom>
              <a:avLst/>
              <a:gdLst/>
              <a:ahLst/>
              <a:cxnLst/>
              <a:rect l="l" t="t" r="r" b="b"/>
              <a:pathLst>
                <a:path w="391" h="144" extrusionOk="0">
                  <a:moveTo>
                    <a:pt x="289" y="27"/>
                  </a:moveTo>
                  <a:cubicBezTo>
                    <a:pt x="238" y="1"/>
                    <a:pt x="0" y="71"/>
                    <a:pt x="99" y="117"/>
                  </a:cubicBezTo>
                  <a:cubicBezTo>
                    <a:pt x="150"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16" name="Google Shape;6316;p4"/>
            <p:cNvSpPr/>
            <p:nvPr/>
          </p:nvSpPr>
          <p:spPr>
            <a:xfrm>
              <a:off x="9130223" y="2461763"/>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17" name="Google Shape;6317;p4"/>
            <p:cNvSpPr/>
            <p:nvPr/>
          </p:nvSpPr>
          <p:spPr>
            <a:xfrm>
              <a:off x="5896614" y="2451888"/>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18" name="Google Shape;6318;p4"/>
            <p:cNvSpPr/>
            <p:nvPr/>
          </p:nvSpPr>
          <p:spPr>
            <a:xfrm>
              <a:off x="5464814" y="2460981"/>
              <a:ext cx="14134" cy="4306"/>
            </a:xfrm>
            <a:custGeom>
              <a:avLst/>
              <a:gdLst/>
              <a:ahLst/>
              <a:cxnLst/>
              <a:rect l="l" t="t" r="r" b="b"/>
              <a:pathLst>
                <a:path w="396" h="143" extrusionOk="0">
                  <a:moveTo>
                    <a:pt x="293" y="26"/>
                  </a:moveTo>
                  <a:cubicBezTo>
                    <a:pt x="239" y="0"/>
                    <a:pt x="0" y="71"/>
                    <a:pt x="101" y="116"/>
                  </a:cubicBezTo>
                  <a:cubicBezTo>
                    <a:pt x="151" y="143"/>
                    <a:pt x="396" y="75"/>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19" name="Google Shape;6319;p4"/>
            <p:cNvSpPr/>
            <p:nvPr/>
          </p:nvSpPr>
          <p:spPr>
            <a:xfrm>
              <a:off x="2591620" y="2451888"/>
              <a:ext cx="47792" cy="17464"/>
            </a:xfrm>
            <a:custGeom>
              <a:avLst/>
              <a:gdLst/>
              <a:ahLst/>
              <a:cxnLst/>
              <a:rect l="l" t="t" r="r" b="b"/>
              <a:pathLst>
                <a:path w="1339" h="580" extrusionOk="0">
                  <a:moveTo>
                    <a:pt x="182" y="328"/>
                  </a:moveTo>
                  <a:cubicBezTo>
                    <a:pt x="479" y="579"/>
                    <a:pt x="1315" y="324"/>
                    <a:pt x="1338" y="146"/>
                  </a:cubicBezTo>
                  <a:cubicBezTo>
                    <a:pt x="943" y="202"/>
                    <a:pt x="0" y="1"/>
                    <a:pt x="182" y="3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20" name="Google Shape;6320;p4"/>
            <p:cNvSpPr/>
            <p:nvPr/>
          </p:nvSpPr>
          <p:spPr>
            <a:xfrm>
              <a:off x="1494988" y="2446830"/>
              <a:ext cx="26484" cy="12225"/>
            </a:xfrm>
            <a:custGeom>
              <a:avLst/>
              <a:gdLst/>
              <a:ahLst/>
              <a:cxnLst/>
              <a:rect l="l" t="t" r="r" b="b"/>
              <a:pathLst>
                <a:path w="742" h="406" extrusionOk="0">
                  <a:moveTo>
                    <a:pt x="438" y="405"/>
                  </a:moveTo>
                  <a:cubicBezTo>
                    <a:pt x="742" y="271"/>
                    <a:pt x="652" y="0"/>
                    <a:pt x="53" y="42"/>
                  </a:cubicBezTo>
                  <a:cubicBezTo>
                    <a:pt x="0" y="251"/>
                    <a:pt x="100" y="384"/>
                    <a:pt x="438"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21" name="Google Shape;6321;p4"/>
            <p:cNvSpPr/>
            <p:nvPr/>
          </p:nvSpPr>
          <p:spPr>
            <a:xfrm>
              <a:off x="8940771" y="2452851"/>
              <a:ext cx="14063" cy="4215"/>
            </a:xfrm>
            <a:custGeom>
              <a:avLst/>
              <a:gdLst/>
              <a:ahLst/>
              <a:cxnLst/>
              <a:rect l="l" t="t" r="r" b="b"/>
              <a:pathLst>
                <a:path w="394" h="140" extrusionOk="0">
                  <a:moveTo>
                    <a:pt x="100" y="114"/>
                  </a:moveTo>
                  <a:cubicBezTo>
                    <a:pt x="154" y="140"/>
                    <a:pt x="394" y="72"/>
                    <a:pt x="295" y="25"/>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22" name="Google Shape;6322;p4"/>
            <p:cNvSpPr/>
            <p:nvPr/>
          </p:nvSpPr>
          <p:spPr>
            <a:xfrm>
              <a:off x="8995808" y="2450081"/>
              <a:ext cx="14063" cy="4246"/>
            </a:xfrm>
            <a:custGeom>
              <a:avLst/>
              <a:gdLst/>
              <a:ahLst/>
              <a:cxnLst/>
              <a:rect l="l" t="t" r="r" b="b"/>
              <a:pathLst>
                <a:path w="394" h="141" extrusionOk="0">
                  <a:moveTo>
                    <a:pt x="294" y="26"/>
                  </a:moveTo>
                  <a:cubicBezTo>
                    <a:pt x="239" y="1"/>
                    <a:pt x="1" y="69"/>
                    <a:pt x="100" y="117"/>
                  </a:cubicBezTo>
                  <a:cubicBezTo>
                    <a:pt x="155" y="140"/>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23" name="Google Shape;6323;p4"/>
            <p:cNvSpPr/>
            <p:nvPr/>
          </p:nvSpPr>
          <p:spPr>
            <a:xfrm>
              <a:off x="6961944" y="2440507"/>
              <a:ext cx="26591" cy="15266"/>
            </a:xfrm>
            <a:custGeom>
              <a:avLst/>
              <a:gdLst/>
              <a:ahLst/>
              <a:cxnLst/>
              <a:rect l="l" t="t" r="r" b="b"/>
              <a:pathLst>
                <a:path w="745" h="507" extrusionOk="0">
                  <a:moveTo>
                    <a:pt x="0" y="435"/>
                  </a:moveTo>
                  <a:cubicBezTo>
                    <a:pt x="744" y="507"/>
                    <a:pt x="744" y="0"/>
                    <a:pt x="0"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24" name="Google Shape;6324;p4"/>
            <p:cNvSpPr/>
            <p:nvPr/>
          </p:nvSpPr>
          <p:spPr>
            <a:xfrm>
              <a:off x="2673854" y="2447372"/>
              <a:ext cx="13706" cy="7467"/>
            </a:xfrm>
            <a:custGeom>
              <a:avLst/>
              <a:gdLst/>
              <a:ahLst/>
              <a:cxnLst/>
              <a:rect l="l" t="t" r="r" b="b"/>
              <a:pathLst>
                <a:path w="384" h="248" extrusionOk="0">
                  <a:moveTo>
                    <a:pt x="384" y="116"/>
                  </a:moveTo>
                  <a:cubicBezTo>
                    <a:pt x="383" y="24"/>
                    <a:pt x="47" y="1"/>
                    <a:pt x="0" y="116"/>
                  </a:cubicBezTo>
                  <a:cubicBezTo>
                    <a:pt x="216" y="106"/>
                    <a:pt x="299" y="247"/>
                    <a:pt x="384"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25" name="Google Shape;6325;p4"/>
            <p:cNvSpPr/>
            <p:nvPr/>
          </p:nvSpPr>
          <p:spPr>
            <a:xfrm>
              <a:off x="920207" y="2431685"/>
              <a:ext cx="41725" cy="18789"/>
            </a:xfrm>
            <a:custGeom>
              <a:avLst/>
              <a:gdLst/>
              <a:ahLst/>
              <a:cxnLst/>
              <a:rect l="l" t="t" r="r" b="b"/>
              <a:pathLst>
                <a:path w="1169" h="624" extrusionOk="0">
                  <a:moveTo>
                    <a:pt x="727" y="546"/>
                  </a:moveTo>
                  <a:cubicBezTo>
                    <a:pt x="1169" y="340"/>
                    <a:pt x="598" y="147"/>
                    <a:pt x="342" y="1"/>
                  </a:cubicBezTo>
                  <a:cubicBezTo>
                    <a:pt x="46" y="138"/>
                    <a:pt x="0" y="623"/>
                    <a:pt x="727"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26" name="Google Shape;6326;p4"/>
            <p:cNvSpPr/>
            <p:nvPr/>
          </p:nvSpPr>
          <p:spPr>
            <a:xfrm>
              <a:off x="6187502" y="2439122"/>
              <a:ext cx="14063" cy="4306"/>
            </a:xfrm>
            <a:custGeom>
              <a:avLst/>
              <a:gdLst/>
              <a:ahLst/>
              <a:cxnLst/>
              <a:rect l="l" t="t" r="r" b="b"/>
              <a:pathLst>
                <a:path w="394" h="143" extrusionOk="0">
                  <a:moveTo>
                    <a:pt x="296" y="27"/>
                  </a:moveTo>
                  <a:cubicBezTo>
                    <a:pt x="240" y="1"/>
                    <a:pt x="1" y="70"/>
                    <a:pt x="101" y="117"/>
                  </a:cubicBezTo>
                  <a:cubicBezTo>
                    <a:pt x="152" y="143"/>
                    <a:pt x="394" y="72"/>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27" name="Google Shape;6327;p4"/>
            <p:cNvSpPr/>
            <p:nvPr/>
          </p:nvSpPr>
          <p:spPr>
            <a:xfrm>
              <a:off x="6107624" y="2437165"/>
              <a:ext cx="21594" cy="6444"/>
            </a:xfrm>
            <a:custGeom>
              <a:avLst/>
              <a:gdLst/>
              <a:ahLst/>
              <a:cxnLst/>
              <a:rect l="l" t="t" r="r" b="b"/>
              <a:pathLst>
                <a:path w="605" h="214" extrusionOk="0">
                  <a:moveTo>
                    <a:pt x="605" y="182"/>
                  </a:moveTo>
                  <a:lnTo>
                    <a:pt x="605" y="0"/>
                  </a:lnTo>
                  <a:lnTo>
                    <a:pt x="28" y="0"/>
                  </a:lnTo>
                  <a:cubicBezTo>
                    <a:pt x="0" y="163"/>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28" name="Google Shape;6328;p4"/>
            <p:cNvSpPr/>
            <p:nvPr/>
          </p:nvSpPr>
          <p:spPr>
            <a:xfrm>
              <a:off x="1442165" y="2427440"/>
              <a:ext cx="20273" cy="13610"/>
            </a:xfrm>
            <a:custGeom>
              <a:avLst/>
              <a:gdLst/>
              <a:ahLst/>
              <a:cxnLst/>
              <a:rect l="l" t="t" r="r" b="b"/>
              <a:pathLst>
                <a:path w="568" h="452" extrusionOk="0">
                  <a:moveTo>
                    <a:pt x="375" y="415"/>
                  </a:moveTo>
                  <a:cubicBezTo>
                    <a:pt x="386" y="360"/>
                    <a:pt x="402" y="305"/>
                    <a:pt x="568" y="323"/>
                  </a:cubicBezTo>
                  <a:lnTo>
                    <a:pt x="568" y="142"/>
                  </a:lnTo>
                  <a:cubicBezTo>
                    <a:pt x="94" y="1"/>
                    <a:pt x="0" y="451"/>
                    <a:pt x="375"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29" name="Google Shape;6329;p4"/>
            <p:cNvSpPr/>
            <p:nvPr/>
          </p:nvSpPr>
          <p:spPr>
            <a:xfrm>
              <a:off x="5299596" y="2433672"/>
              <a:ext cx="14063" cy="4276"/>
            </a:xfrm>
            <a:custGeom>
              <a:avLst/>
              <a:gdLst/>
              <a:ahLst/>
              <a:cxnLst/>
              <a:rect l="l" t="t" r="r" b="b"/>
              <a:pathLst>
                <a:path w="394" h="142" extrusionOk="0">
                  <a:moveTo>
                    <a:pt x="294" y="25"/>
                  </a:moveTo>
                  <a:cubicBezTo>
                    <a:pt x="241" y="0"/>
                    <a:pt x="1" y="69"/>
                    <a:pt x="100" y="116"/>
                  </a:cubicBezTo>
                  <a:cubicBezTo>
                    <a:pt x="156" y="141"/>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30" name="Google Shape;6330;p4"/>
            <p:cNvSpPr/>
            <p:nvPr/>
          </p:nvSpPr>
          <p:spPr>
            <a:xfrm>
              <a:off x="138877" y="2428915"/>
              <a:ext cx="22629" cy="8280"/>
            </a:xfrm>
            <a:custGeom>
              <a:avLst/>
              <a:gdLst/>
              <a:ahLst/>
              <a:cxnLst/>
              <a:rect l="l" t="t" r="r" b="b"/>
              <a:pathLst>
                <a:path w="634" h="275" extrusionOk="0">
                  <a:moveTo>
                    <a:pt x="634" y="274"/>
                  </a:moveTo>
                  <a:lnTo>
                    <a:pt x="634" y="0"/>
                  </a:lnTo>
                  <a:lnTo>
                    <a:pt x="248" y="0"/>
                  </a:lnTo>
                  <a:cubicBezTo>
                    <a:pt x="240" y="118"/>
                    <a:pt x="1" y="128"/>
                    <a:pt x="5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31" name="Google Shape;6331;p4"/>
            <p:cNvSpPr/>
            <p:nvPr/>
          </p:nvSpPr>
          <p:spPr>
            <a:xfrm>
              <a:off x="8483130" y="2428644"/>
              <a:ext cx="6996" cy="6173"/>
            </a:xfrm>
            <a:custGeom>
              <a:avLst/>
              <a:gdLst/>
              <a:ahLst/>
              <a:cxnLst/>
              <a:rect l="l" t="t" r="r" b="b"/>
              <a:pathLst>
                <a:path w="196" h="205" extrusionOk="0">
                  <a:moveTo>
                    <a:pt x="194" y="102"/>
                  </a:moveTo>
                  <a:cubicBezTo>
                    <a:pt x="195" y="52"/>
                    <a:pt x="39" y="0"/>
                    <a:pt x="1" y="102"/>
                  </a:cubicBezTo>
                  <a:cubicBezTo>
                    <a:pt x="1" y="151"/>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32" name="Google Shape;6332;p4"/>
            <p:cNvSpPr/>
            <p:nvPr/>
          </p:nvSpPr>
          <p:spPr>
            <a:xfrm>
              <a:off x="5337537" y="2423526"/>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33" name="Google Shape;6333;p4"/>
            <p:cNvSpPr/>
            <p:nvPr/>
          </p:nvSpPr>
          <p:spPr>
            <a:xfrm>
              <a:off x="4020400" y="2412566"/>
              <a:ext cx="57322" cy="21860"/>
            </a:xfrm>
            <a:custGeom>
              <a:avLst/>
              <a:gdLst/>
              <a:ahLst/>
              <a:cxnLst/>
              <a:rect l="l" t="t" r="r" b="b"/>
              <a:pathLst>
                <a:path w="1606" h="726" extrusionOk="0">
                  <a:moveTo>
                    <a:pt x="1035" y="726"/>
                  </a:moveTo>
                  <a:cubicBezTo>
                    <a:pt x="1606" y="368"/>
                    <a:pt x="631" y="111"/>
                    <a:pt x="72" y="0"/>
                  </a:cubicBezTo>
                  <a:cubicBezTo>
                    <a:pt x="0" y="430"/>
                    <a:pt x="418" y="625"/>
                    <a:pt x="1035" y="7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34" name="Google Shape;6334;p4"/>
            <p:cNvSpPr/>
            <p:nvPr/>
          </p:nvSpPr>
          <p:spPr>
            <a:xfrm>
              <a:off x="8507222" y="2425483"/>
              <a:ext cx="14027" cy="4246"/>
            </a:xfrm>
            <a:custGeom>
              <a:avLst/>
              <a:gdLst/>
              <a:ahLst/>
              <a:cxnLst/>
              <a:rect l="l" t="t" r="r" b="b"/>
              <a:pathLst>
                <a:path w="393" h="141" extrusionOk="0">
                  <a:moveTo>
                    <a:pt x="100" y="114"/>
                  </a:moveTo>
                  <a:cubicBezTo>
                    <a:pt x="153" y="140"/>
                    <a:pt x="392" y="70"/>
                    <a:pt x="292" y="24"/>
                  </a:cubicBezTo>
                  <a:cubicBezTo>
                    <a:pt x="237" y="1"/>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35" name="Google Shape;6335;p4"/>
            <p:cNvSpPr/>
            <p:nvPr/>
          </p:nvSpPr>
          <p:spPr>
            <a:xfrm>
              <a:off x="632888" y="2425483"/>
              <a:ext cx="14099" cy="4246"/>
            </a:xfrm>
            <a:custGeom>
              <a:avLst/>
              <a:gdLst/>
              <a:ahLst/>
              <a:cxnLst/>
              <a:rect l="l" t="t" r="r" b="b"/>
              <a:pathLst>
                <a:path w="395" h="141" extrusionOk="0">
                  <a:moveTo>
                    <a:pt x="101" y="114"/>
                  </a:moveTo>
                  <a:cubicBezTo>
                    <a:pt x="154" y="140"/>
                    <a:pt x="395" y="70"/>
                    <a:pt x="295" y="24"/>
                  </a:cubicBezTo>
                  <a:cubicBezTo>
                    <a:pt x="242" y="1"/>
                    <a:pt x="0" y="68"/>
                    <a:pt x="101"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36" name="Google Shape;6336;p4"/>
            <p:cNvSpPr/>
            <p:nvPr/>
          </p:nvSpPr>
          <p:spPr>
            <a:xfrm>
              <a:off x="5251376" y="2422683"/>
              <a:ext cx="14099" cy="4336"/>
            </a:xfrm>
            <a:custGeom>
              <a:avLst/>
              <a:gdLst/>
              <a:ahLst/>
              <a:cxnLst/>
              <a:rect l="l" t="t" r="r" b="b"/>
              <a:pathLst>
                <a:path w="395" h="144" extrusionOk="0">
                  <a:moveTo>
                    <a:pt x="294" y="28"/>
                  </a:moveTo>
                  <a:cubicBezTo>
                    <a:pt x="241" y="1"/>
                    <a:pt x="1" y="71"/>
                    <a:pt x="102" y="117"/>
                  </a:cubicBezTo>
                  <a:cubicBezTo>
                    <a:pt x="155" y="143"/>
                    <a:pt x="395" y="75"/>
                    <a:pt x="294"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37" name="Google Shape;6337;p4"/>
            <p:cNvSpPr/>
            <p:nvPr/>
          </p:nvSpPr>
          <p:spPr>
            <a:xfrm>
              <a:off x="1710139" y="2414102"/>
              <a:ext cx="34943" cy="15266"/>
            </a:xfrm>
            <a:custGeom>
              <a:avLst/>
              <a:gdLst/>
              <a:ahLst/>
              <a:cxnLst/>
              <a:rect l="l" t="t" r="r" b="b"/>
              <a:pathLst>
                <a:path w="979" h="507" extrusionOk="0">
                  <a:moveTo>
                    <a:pt x="774" y="402"/>
                  </a:moveTo>
                  <a:cubicBezTo>
                    <a:pt x="978" y="172"/>
                    <a:pt x="123" y="0"/>
                    <a:pt x="0" y="219"/>
                  </a:cubicBezTo>
                  <a:cubicBezTo>
                    <a:pt x="306" y="261"/>
                    <a:pt x="167" y="507"/>
                    <a:pt x="774" y="4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38" name="Google Shape;6338;p4"/>
            <p:cNvSpPr/>
            <p:nvPr/>
          </p:nvSpPr>
          <p:spPr>
            <a:xfrm>
              <a:off x="378441" y="2420364"/>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39" name="Google Shape;6339;p4"/>
            <p:cNvSpPr/>
            <p:nvPr/>
          </p:nvSpPr>
          <p:spPr>
            <a:xfrm>
              <a:off x="2618818" y="2420726"/>
              <a:ext cx="13777" cy="2830"/>
            </a:xfrm>
            <a:custGeom>
              <a:avLst/>
              <a:gdLst/>
              <a:ahLst/>
              <a:cxnLst/>
              <a:rect l="l" t="t" r="r" b="b"/>
              <a:pathLst>
                <a:path w="386" h="94" extrusionOk="0">
                  <a:moveTo>
                    <a:pt x="1" y="93"/>
                  </a:moveTo>
                  <a:cubicBezTo>
                    <a:pt x="148" y="71"/>
                    <a:pt x="378" y="89"/>
                    <a:pt x="386" y="1"/>
                  </a:cubicBezTo>
                  <a:cubicBezTo>
                    <a:pt x="237" y="23"/>
                    <a:pt x="3" y="5"/>
                    <a:pt x="1" y="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40" name="Google Shape;6340;p4"/>
            <p:cNvSpPr/>
            <p:nvPr/>
          </p:nvSpPr>
          <p:spPr>
            <a:xfrm>
              <a:off x="1988821" y="2420033"/>
              <a:ext cx="14134" cy="4215"/>
            </a:xfrm>
            <a:custGeom>
              <a:avLst/>
              <a:gdLst/>
              <a:ahLst/>
              <a:cxnLst/>
              <a:rect l="l" t="t" r="r" b="b"/>
              <a:pathLst>
                <a:path w="396" h="140" extrusionOk="0">
                  <a:moveTo>
                    <a:pt x="295" y="25"/>
                  </a:moveTo>
                  <a:cubicBezTo>
                    <a:pt x="240" y="0"/>
                    <a:pt x="1" y="68"/>
                    <a:pt x="101" y="116"/>
                  </a:cubicBezTo>
                  <a:cubicBezTo>
                    <a:pt x="154"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41" name="Google Shape;6341;p4"/>
            <p:cNvSpPr/>
            <p:nvPr/>
          </p:nvSpPr>
          <p:spPr>
            <a:xfrm>
              <a:off x="7068591" y="2409043"/>
              <a:ext cx="13991" cy="4276"/>
            </a:xfrm>
            <a:custGeom>
              <a:avLst/>
              <a:gdLst/>
              <a:ahLst/>
              <a:cxnLst/>
              <a:rect l="l" t="t" r="r" b="b"/>
              <a:pathLst>
                <a:path w="392" h="142" extrusionOk="0">
                  <a:moveTo>
                    <a:pt x="99" y="117"/>
                  </a:moveTo>
                  <a:cubicBezTo>
                    <a:pt x="153" y="142"/>
                    <a:pt x="392" y="73"/>
                    <a:pt x="294" y="26"/>
                  </a:cubicBezTo>
                  <a:cubicBezTo>
                    <a:pt x="242"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42" name="Google Shape;6342;p4"/>
            <p:cNvSpPr/>
            <p:nvPr/>
          </p:nvSpPr>
          <p:spPr>
            <a:xfrm>
              <a:off x="5557791" y="2401577"/>
              <a:ext cx="33729" cy="17343"/>
            </a:xfrm>
            <a:custGeom>
              <a:avLst/>
              <a:gdLst/>
              <a:ahLst/>
              <a:cxnLst/>
              <a:rect l="l" t="t" r="r" b="b"/>
              <a:pathLst>
                <a:path w="945" h="576" extrusionOk="0">
                  <a:moveTo>
                    <a:pt x="1" y="92"/>
                  </a:moveTo>
                  <a:lnTo>
                    <a:pt x="1" y="274"/>
                  </a:lnTo>
                  <a:cubicBezTo>
                    <a:pt x="359" y="575"/>
                    <a:pt x="945" y="1"/>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43" name="Google Shape;6343;p4"/>
            <p:cNvSpPr/>
            <p:nvPr/>
          </p:nvSpPr>
          <p:spPr>
            <a:xfrm>
              <a:off x="4508058" y="2409043"/>
              <a:ext cx="14134" cy="4276"/>
            </a:xfrm>
            <a:custGeom>
              <a:avLst/>
              <a:gdLst/>
              <a:ahLst/>
              <a:cxnLst/>
              <a:rect l="l" t="t" r="r" b="b"/>
              <a:pathLst>
                <a:path w="396" h="142" extrusionOk="0">
                  <a:moveTo>
                    <a:pt x="295" y="26"/>
                  </a:moveTo>
                  <a:cubicBezTo>
                    <a:pt x="242" y="1"/>
                    <a:pt x="0" y="70"/>
                    <a:pt x="99" y="117"/>
                  </a:cubicBezTo>
                  <a:cubicBezTo>
                    <a:pt x="155" y="142"/>
                    <a:pt x="396"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44" name="Google Shape;6344;p4"/>
            <p:cNvSpPr/>
            <p:nvPr/>
          </p:nvSpPr>
          <p:spPr>
            <a:xfrm>
              <a:off x="2549040" y="2404346"/>
              <a:ext cx="21630" cy="9485"/>
            </a:xfrm>
            <a:custGeom>
              <a:avLst/>
              <a:gdLst/>
              <a:ahLst/>
              <a:cxnLst/>
              <a:rect l="l" t="t" r="r" b="b"/>
              <a:pathLst>
                <a:path w="606" h="315" extrusionOk="0">
                  <a:moveTo>
                    <a:pt x="413" y="273"/>
                  </a:moveTo>
                  <a:cubicBezTo>
                    <a:pt x="406" y="148"/>
                    <a:pt x="504" y="73"/>
                    <a:pt x="606" y="0"/>
                  </a:cubicBezTo>
                  <a:lnTo>
                    <a:pt x="28" y="0"/>
                  </a:lnTo>
                  <a:cubicBezTo>
                    <a:pt x="42" y="144"/>
                    <a:pt x="0" y="315"/>
                    <a:pt x="41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45" name="Google Shape;6345;p4"/>
            <p:cNvSpPr/>
            <p:nvPr/>
          </p:nvSpPr>
          <p:spPr>
            <a:xfrm>
              <a:off x="5299596" y="2406334"/>
              <a:ext cx="14063" cy="4276"/>
            </a:xfrm>
            <a:custGeom>
              <a:avLst/>
              <a:gdLst/>
              <a:ahLst/>
              <a:cxnLst/>
              <a:rect l="l" t="t" r="r" b="b"/>
              <a:pathLst>
                <a:path w="394" h="142" extrusionOk="0">
                  <a:moveTo>
                    <a:pt x="294" y="26"/>
                  </a:moveTo>
                  <a:cubicBezTo>
                    <a:pt x="241" y="1"/>
                    <a:pt x="1" y="70"/>
                    <a:pt x="100" y="117"/>
                  </a:cubicBezTo>
                  <a:cubicBezTo>
                    <a:pt x="156"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46" name="Google Shape;6346;p4"/>
            <p:cNvSpPr/>
            <p:nvPr/>
          </p:nvSpPr>
          <p:spPr>
            <a:xfrm>
              <a:off x="3128140" y="2403684"/>
              <a:ext cx="13813" cy="7407"/>
            </a:xfrm>
            <a:custGeom>
              <a:avLst/>
              <a:gdLst/>
              <a:ahLst/>
              <a:cxnLst/>
              <a:rect l="l" t="t" r="r" b="b"/>
              <a:pathLst>
                <a:path w="387" h="246" extrusionOk="0">
                  <a:moveTo>
                    <a:pt x="387" y="114"/>
                  </a:moveTo>
                  <a:cubicBezTo>
                    <a:pt x="384" y="22"/>
                    <a:pt x="48" y="0"/>
                    <a:pt x="1" y="114"/>
                  </a:cubicBezTo>
                  <a:cubicBezTo>
                    <a:pt x="215" y="105"/>
                    <a:pt x="302" y="246"/>
                    <a:pt x="387"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47" name="Google Shape;6347;p4"/>
            <p:cNvSpPr/>
            <p:nvPr/>
          </p:nvSpPr>
          <p:spPr>
            <a:xfrm>
              <a:off x="3045585" y="2404346"/>
              <a:ext cx="13742" cy="5480"/>
            </a:xfrm>
            <a:custGeom>
              <a:avLst/>
              <a:gdLst/>
              <a:ahLst/>
              <a:cxnLst/>
              <a:rect l="l" t="t" r="r" b="b"/>
              <a:pathLst>
                <a:path w="385" h="182" extrusionOk="0">
                  <a:moveTo>
                    <a:pt x="1" y="182"/>
                  </a:moveTo>
                  <a:lnTo>
                    <a:pt x="384" y="182"/>
                  </a:lnTo>
                  <a:lnTo>
                    <a:pt x="384"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48" name="Google Shape;6348;p4"/>
            <p:cNvSpPr/>
            <p:nvPr/>
          </p:nvSpPr>
          <p:spPr>
            <a:xfrm>
              <a:off x="2576237" y="2401577"/>
              <a:ext cx="21880" cy="8822"/>
            </a:xfrm>
            <a:custGeom>
              <a:avLst/>
              <a:gdLst/>
              <a:ahLst/>
              <a:cxnLst/>
              <a:rect l="l" t="t" r="r" b="b"/>
              <a:pathLst>
                <a:path w="613" h="293" extrusionOk="0">
                  <a:moveTo>
                    <a:pt x="613" y="274"/>
                  </a:moveTo>
                  <a:lnTo>
                    <a:pt x="613" y="1"/>
                  </a:lnTo>
                  <a:lnTo>
                    <a:pt x="36" y="1"/>
                  </a:lnTo>
                  <a:cubicBezTo>
                    <a:pt x="1" y="201"/>
                    <a:pt x="194" y="292"/>
                    <a:pt x="61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49" name="Google Shape;6349;p4"/>
            <p:cNvSpPr/>
            <p:nvPr/>
          </p:nvSpPr>
          <p:spPr>
            <a:xfrm>
              <a:off x="1957983" y="2401245"/>
              <a:ext cx="6996" cy="6233"/>
            </a:xfrm>
            <a:custGeom>
              <a:avLst/>
              <a:gdLst/>
              <a:ahLst/>
              <a:cxnLst/>
              <a:rect l="l" t="t" r="r" b="b"/>
              <a:pathLst>
                <a:path w="196" h="207" extrusionOk="0">
                  <a:moveTo>
                    <a:pt x="195" y="103"/>
                  </a:moveTo>
                  <a:cubicBezTo>
                    <a:pt x="195" y="52"/>
                    <a:pt x="39" y="0"/>
                    <a:pt x="3" y="103"/>
                  </a:cubicBezTo>
                  <a:cubicBezTo>
                    <a:pt x="1" y="154"/>
                    <a:pt x="156"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50" name="Google Shape;6350;p4"/>
            <p:cNvSpPr/>
            <p:nvPr/>
          </p:nvSpPr>
          <p:spPr>
            <a:xfrm>
              <a:off x="8868638" y="2398867"/>
              <a:ext cx="13813" cy="5510"/>
            </a:xfrm>
            <a:custGeom>
              <a:avLst/>
              <a:gdLst/>
              <a:ahLst/>
              <a:cxnLst/>
              <a:rect l="l" t="t" r="r" b="b"/>
              <a:pathLst>
                <a:path w="387"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51" name="Google Shape;6351;p4"/>
            <p:cNvSpPr/>
            <p:nvPr/>
          </p:nvSpPr>
          <p:spPr>
            <a:xfrm>
              <a:off x="5664402" y="2395404"/>
              <a:ext cx="14063" cy="4246"/>
            </a:xfrm>
            <a:custGeom>
              <a:avLst/>
              <a:gdLst/>
              <a:ahLst/>
              <a:cxnLst/>
              <a:rect l="l" t="t" r="r" b="b"/>
              <a:pathLst>
                <a:path w="394" h="141" extrusionOk="0">
                  <a:moveTo>
                    <a:pt x="294" y="24"/>
                  </a:moveTo>
                  <a:cubicBezTo>
                    <a:pt x="239" y="1"/>
                    <a:pt x="0" y="69"/>
                    <a:pt x="102" y="116"/>
                  </a:cubicBezTo>
                  <a:cubicBezTo>
                    <a:pt x="155" y="141"/>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52" name="Google Shape;6352;p4"/>
            <p:cNvSpPr/>
            <p:nvPr/>
          </p:nvSpPr>
          <p:spPr>
            <a:xfrm>
              <a:off x="2563674" y="2390707"/>
              <a:ext cx="20702" cy="8190"/>
            </a:xfrm>
            <a:custGeom>
              <a:avLst/>
              <a:gdLst/>
              <a:ahLst/>
              <a:cxnLst/>
              <a:rect l="l" t="t" r="r" b="b"/>
              <a:pathLst>
                <a:path w="580" h="272" extrusionOk="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53" name="Google Shape;6353;p4"/>
            <p:cNvSpPr/>
            <p:nvPr/>
          </p:nvSpPr>
          <p:spPr>
            <a:xfrm>
              <a:off x="1861579" y="2383933"/>
              <a:ext cx="28982" cy="16952"/>
            </a:xfrm>
            <a:custGeom>
              <a:avLst/>
              <a:gdLst/>
              <a:ahLst/>
              <a:cxnLst/>
              <a:rect l="l" t="t" r="r" b="b"/>
              <a:pathLst>
                <a:path w="812" h="563" extrusionOk="0">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54" name="Google Shape;6354;p4"/>
            <p:cNvSpPr/>
            <p:nvPr/>
          </p:nvSpPr>
          <p:spPr>
            <a:xfrm>
              <a:off x="8865068" y="2392664"/>
              <a:ext cx="14027" cy="4276"/>
            </a:xfrm>
            <a:custGeom>
              <a:avLst/>
              <a:gdLst/>
              <a:ahLst/>
              <a:cxnLst/>
              <a:rect l="l" t="t" r="r" b="b"/>
              <a:pathLst>
                <a:path w="393" h="142" extrusionOk="0">
                  <a:moveTo>
                    <a:pt x="291" y="24"/>
                  </a:moveTo>
                  <a:cubicBezTo>
                    <a:pt x="241" y="1"/>
                    <a:pt x="1" y="69"/>
                    <a:pt x="99" y="115"/>
                  </a:cubicBezTo>
                  <a:cubicBezTo>
                    <a:pt x="156" y="142"/>
                    <a:pt x="392"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55" name="Google Shape;6355;p4"/>
            <p:cNvSpPr/>
            <p:nvPr/>
          </p:nvSpPr>
          <p:spPr>
            <a:xfrm>
              <a:off x="8651703" y="2392664"/>
              <a:ext cx="14063" cy="4246"/>
            </a:xfrm>
            <a:custGeom>
              <a:avLst/>
              <a:gdLst/>
              <a:ahLst/>
              <a:cxnLst/>
              <a:rect l="l" t="t" r="r" b="b"/>
              <a:pathLst>
                <a:path w="394" h="141" extrusionOk="0">
                  <a:moveTo>
                    <a:pt x="100" y="115"/>
                  </a:moveTo>
                  <a:cubicBezTo>
                    <a:pt x="153" y="140"/>
                    <a:pt x="393" y="72"/>
                    <a:pt x="293" y="24"/>
                  </a:cubicBezTo>
                  <a:cubicBezTo>
                    <a:pt x="241" y="1"/>
                    <a:pt x="0" y="69"/>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56" name="Google Shape;6356;p4"/>
            <p:cNvSpPr/>
            <p:nvPr/>
          </p:nvSpPr>
          <p:spPr>
            <a:xfrm>
              <a:off x="5426980" y="2390346"/>
              <a:ext cx="7031" cy="6203"/>
            </a:xfrm>
            <a:custGeom>
              <a:avLst/>
              <a:gdLst/>
              <a:ahLst/>
              <a:cxnLst/>
              <a:rect l="l" t="t" r="r" b="b"/>
              <a:pathLst>
                <a:path w="197" h="206" extrusionOk="0">
                  <a:moveTo>
                    <a:pt x="3" y="101"/>
                  </a:moveTo>
                  <a:cubicBezTo>
                    <a:pt x="0" y="152"/>
                    <a:pt x="158" y="206"/>
                    <a:pt x="196" y="101"/>
                  </a:cubicBezTo>
                  <a:cubicBezTo>
                    <a:pt x="196" y="53"/>
                    <a:pt x="40" y="1"/>
                    <a:pt x="3"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57" name="Google Shape;6357;p4"/>
            <p:cNvSpPr/>
            <p:nvPr/>
          </p:nvSpPr>
          <p:spPr>
            <a:xfrm>
              <a:off x="3259236" y="2380952"/>
              <a:ext cx="20309" cy="13580"/>
            </a:xfrm>
            <a:custGeom>
              <a:avLst/>
              <a:gdLst/>
              <a:ahLst/>
              <a:cxnLst/>
              <a:rect l="l" t="t" r="r" b="b"/>
              <a:pathLst>
                <a:path w="569" h="451" extrusionOk="0">
                  <a:moveTo>
                    <a:pt x="377" y="413"/>
                  </a:moveTo>
                  <a:cubicBezTo>
                    <a:pt x="388" y="358"/>
                    <a:pt x="403" y="307"/>
                    <a:pt x="569" y="324"/>
                  </a:cubicBezTo>
                  <a:lnTo>
                    <a:pt x="569" y="143"/>
                  </a:lnTo>
                  <a:cubicBezTo>
                    <a:pt x="96" y="1"/>
                    <a:pt x="1" y="451"/>
                    <a:pt x="377"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58" name="Google Shape;6358;p4"/>
            <p:cNvSpPr/>
            <p:nvPr/>
          </p:nvSpPr>
          <p:spPr>
            <a:xfrm>
              <a:off x="8111471" y="2387937"/>
              <a:ext cx="13813" cy="2710"/>
            </a:xfrm>
            <a:custGeom>
              <a:avLst/>
              <a:gdLst/>
              <a:ahLst/>
              <a:cxnLst/>
              <a:rect l="l" t="t" r="r" b="b"/>
              <a:pathLst>
                <a:path w="387" h="90" extrusionOk="0">
                  <a:moveTo>
                    <a:pt x="386" y="1"/>
                  </a:moveTo>
                  <a:cubicBezTo>
                    <a:pt x="237" y="21"/>
                    <a:pt x="8" y="4"/>
                    <a:pt x="1" y="90"/>
                  </a:cubicBezTo>
                  <a:cubicBezTo>
                    <a:pt x="151" y="73"/>
                    <a:pt x="382"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59" name="Google Shape;6359;p4"/>
            <p:cNvSpPr/>
            <p:nvPr/>
          </p:nvSpPr>
          <p:spPr>
            <a:xfrm>
              <a:off x="5544121" y="2382126"/>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60" name="Google Shape;6360;p4"/>
            <p:cNvSpPr/>
            <p:nvPr/>
          </p:nvSpPr>
          <p:spPr>
            <a:xfrm>
              <a:off x="1507374" y="2379748"/>
              <a:ext cx="23878" cy="10328"/>
            </a:xfrm>
            <a:custGeom>
              <a:avLst/>
              <a:gdLst/>
              <a:ahLst/>
              <a:cxnLst/>
              <a:rect l="l" t="t" r="r" b="b"/>
              <a:pathLst>
                <a:path w="669" h="343" extrusionOk="0">
                  <a:moveTo>
                    <a:pt x="669" y="92"/>
                  </a:moveTo>
                  <a:cubicBezTo>
                    <a:pt x="403" y="94"/>
                    <a:pt x="247" y="48"/>
                    <a:pt x="91" y="0"/>
                  </a:cubicBezTo>
                  <a:cubicBezTo>
                    <a:pt x="1" y="282"/>
                    <a:pt x="610" y="342"/>
                    <a:pt x="66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61" name="Google Shape;6361;p4"/>
            <p:cNvSpPr/>
            <p:nvPr/>
          </p:nvSpPr>
          <p:spPr>
            <a:xfrm>
              <a:off x="4260321" y="2381705"/>
              <a:ext cx="13920" cy="4306"/>
            </a:xfrm>
            <a:custGeom>
              <a:avLst/>
              <a:gdLst/>
              <a:ahLst/>
              <a:cxnLst/>
              <a:rect l="l" t="t" r="r" b="b"/>
              <a:pathLst>
                <a:path w="390" h="143" extrusionOk="0">
                  <a:moveTo>
                    <a:pt x="290" y="27"/>
                  </a:moveTo>
                  <a:cubicBezTo>
                    <a:pt x="237" y="0"/>
                    <a:pt x="1" y="71"/>
                    <a:pt x="100" y="118"/>
                  </a:cubicBezTo>
                  <a:cubicBezTo>
                    <a:pt x="152" y="143"/>
                    <a:pt x="390" y="72"/>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62" name="Google Shape;6362;p4"/>
            <p:cNvSpPr/>
            <p:nvPr/>
          </p:nvSpPr>
          <p:spPr>
            <a:xfrm>
              <a:off x="1577258" y="2364091"/>
              <a:ext cx="50434" cy="18518"/>
            </a:xfrm>
            <a:custGeom>
              <a:avLst/>
              <a:gdLst/>
              <a:ahLst/>
              <a:cxnLst/>
              <a:rect l="l" t="t" r="r" b="b"/>
              <a:pathLst>
                <a:path w="1413" h="615" extrusionOk="0">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63" name="Google Shape;6363;p4"/>
            <p:cNvSpPr/>
            <p:nvPr/>
          </p:nvSpPr>
          <p:spPr>
            <a:xfrm>
              <a:off x="2075017" y="2371167"/>
              <a:ext cx="6889" cy="6233"/>
            </a:xfrm>
            <a:custGeom>
              <a:avLst/>
              <a:gdLst/>
              <a:ahLst/>
              <a:cxnLst/>
              <a:rect l="l" t="t" r="r" b="b"/>
              <a:pathLst>
                <a:path w="193" h="207" extrusionOk="0">
                  <a:moveTo>
                    <a:pt x="193" y="104"/>
                  </a:moveTo>
                  <a:cubicBezTo>
                    <a:pt x="193" y="53"/>
                    <a:pt x="40" y="1"/>
                    <a:pt x="2" y="104"/>
                  </a:cubicBezTo>
                  <a:cubicBezTo>
                    <a:pt x="1"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64" name="Google Shape;6364;p4"/>
            <p:cNvSpPr/>
            <p:nvPr/>
          </p:nvSpPr>
          <p:spPr>
            <a:xfrm>
              <a:off x="4917800" y="2371528"/>
              <a:ext cx="13742" cy="2770"/>
            </a:xfrm>
            <a:custGeom>
              <a:avLst/>
              <a:gdLst/>
              <a:ahLst/>
              <a:cxnLst/>
              <a:rect l="l" t="t" r="r" b="b"/>
              <a:pathLst>
                <a:path w="385" h="92" extrusionOk="0">
                  <a:moveTo>
                    <a:pt x="384" y="0"/>
                  </a:moveTo>
                  <a:cubicBezTo>
                    <a:pt x="234" y="21"/>
                    <a:pt x="4" y="4"/>
                    <a:pt x="0" y="92"/>
                  </a:cubicBezTo>
                  <a:cubicBezTo>
                    <a:pt x="149" y="71"/>
                    <a:pt x="379" y="90"/>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65" name="Google Shape;6365;p4"/>
            <p:cNvSpPr/>
            <p:nvPr/>
          </p:nvSpPr>
          <p:spPr>
            <a:xfrm>
              <a:off x="2171385" y="2368427"/>
              <a:ext cx="6924" cy="6263"/>
            </a:xfrm>
            <a:custGeom>
              <a:avLst/>
              <a:gdLst/>
              <a:ahLst/>
              <a:cxnLst/>
              <a:rect l="l" t="t" r="r" b="b"/>
              <a:pathLst>
                <a:path w="194" h="208" extrusionOk="0">
                  <a:moveTo>
                    <a:pt x="193" y="103"/>
                  </a:moveTo>
                  <a:cubicBezTo>
                    <a:pt x="193" y="52"/>
                    <a:pt x="38" y="0"/>
                    <a:pt x="3" y="103"/>
                  </a:cubicBezTo>
                  <a:cubicBezTo>
                    <a:pt x="0" y="154"/>
                    <a:pt x="156" y="208"/>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66" name="Google Shape;6366;p4"/>
            <p:cNvSpPr/>
            <p:nvPr/>
          </p:nvSpPr>
          <p:spPr>
            <a:xfrm>
              <a:off x="1761749" y="2370775"/>
              <a:ext cx="13956" cy="4306"/>
            </a:xfrm>
            <a:custGeom>
              <a:avLst/>
              <a:gdLst/>
              <a:ahLst/>
              <a:cxnLst/>
              <a:rect l="l" t="t" r="r" b="b"/>
              <a:pathLst>
                <a:path w="391" h="143" extrusionOk="0">
                  <a:moveTo>
                    <a:pt x="100" y="117"/>
                  </a:moveTo>
                  <a:cubicBezTo>
                    <a:pt x="151" y="143"/>
                    <a:pt x="391" y="72"/>
                    <a:pt x="293" y="25"/>
                  </a:cubicBezTo>
                  <a:cubicBezTo>
                    <a:pt x="238"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67" name="Google Shape;6367;p4"/>
            <p:cNvSpPr/>
            <p:nvPr/>
          </p:nvSpPr>
          <p:spPr>
            <a:xfrm>
              <a:off x="5082019" y="2363309"/>
              <a:ext cx="21665" cy="6474"/>
            </a:xfrm>
            <a:custGeom>
              <a:avLst/>
              <a:gdLst/>
              <a:ahLst/>
              <a:cxnLst/>
              <a:rect l="l" t="t" r="r" b="b"/>
              <a:pathLst>
                <a:path w="607" h="215" extrusionOk="0">
                  <a:moveTo>
                    <a:pt x="606" y="183"/>
                  </a:moveTo>
                  <a:lnTo>
                    <a:pt x="606" y="1"/>
                  </a:lnTo>
                  <a:lnTo>
                    <a:pt x="27" y="1"/>
                  </a:lnTo>
                  <a:cubicBezTo>
                    <a:pt x="1" y="164"/>
                    <a:pt x="217" y="215"/>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68" name="Google Shape;6368;p4"/>
            <p:cNvSpPr/>
            <p:nvPr/>
          </p:nvSpPr>
          <p:spPr>
            <a:xfrm>
              <a:off x="4029859" y="2366048"/>
              <a:ext cx="13777" cy="2800"/>
            </a:xfrm>
            <a:custGeom>
              <a:avLst/>
              <a:gdLst/>
              <a:ahLst/>
              <a:cxnLst/>
              <a:rect l="l" t="t" r="r" b="b"/>
              <a:pathLst>
                <a:path w="386" h="93" extrusionOk="0">
                  <a:moveTo>
                    <a:pt x="0" y="92"/>
                  </a:moveTo>
                  <a:cubicBezTo>
                    <a:pt x="150" y="71"/>
                    <a:pt x="381" y="90"/>
                    <a:pt x="385" y="1"/>
                  </a:cubicBezTo>
                  <a:cubicBezTo>
                    <a:pt x="235" y="20"/>
                    <a:pt x="5" y="5"/>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69" name="Google Shape;6369;p4"/>
            <p:cNvSpPr/>
            <p:nvPr/>
          </p:nvSpPr>
          <p:spPr>
            <a:xfrm>
              <a:off x="2271036" y="2365356"/>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70" name="Google Shape;6370;p4"/>
            <p:cNvSpPr/>
            <p:nvPr/>
          </p:nvSpPr>
          <p:spPr>
            <a:xfrm>
              <a:off x="8586458" y="2363309"/>
              <a:ext cx="13777" cy="2770"/>
            </a:xfrm>
            <a:custGeom>
              <a:avLst/>
              <a:gdLst/>
              <a:ahLst/>
              <a:cxnLst/>
              <a:rect l="l" t="t" r="r" b="b"/>
              <a:pathLst>
                <a:path w="386" h="92" extrusionOk="0">
                  <a:moveTo>
                    <a:pt x="386" y="1"/>
                  </a:moveTo>
                  <a:cubicBezTo>
                    <a:pt x="236" y="23"/>
                    <a:pt x="4" y="4"/>
                    <a:pt x="1" y="92"/>
                  </a:cubicBezTo>
                  <a:cubicBezTo>
                    <a:pt x="151" y="72"/>
                    <a:pt x="381" y="89"/>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71" name="Google Shape;6371;p4"/>
            <p:cNvSpPr/>
            <p:nvPr/>
          </p:nvSpPr>
          <p:spPr>
            <a:xfrm>
              <a:off x="5592234" y="2354788"/>
              <a:ext cx="7031" cy="6263"/>
            </a:xfrm>
            <a:custGeom>
              <a:avLst/>
              <a:gdLst/>
              <a:ahLst/>
              <a:cxnLst/>
              <a:rect l="l" t="t" r="r" b="b"/>
              <a:pathLst>
                <a:path w="197" h="208" extrusionOk="0">
                  <a:moveTo>
                    <a:pt x="195" y="103"/>
                  </a:moveTo>
                  <a:cubicBezTo>
                    <a:pt x="196" y="54"/>
                    <a:pt x="40" y="0"/>
                    <a:pt x="3" y="103"/>
                  </a:cubicBezTo>
                  <a:cubicBezTo>
                    <a:pt x="1" y="153"/>
                    <a:pt x="160"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72" name="Google Shape;6372;p4"/>
            <p:cNvSpPr/>
            <p:nvPr/>
          </p:nvSpPr>
          <p:spPr>
            <a:xfrm>
              <a:off x="2130089" y="2355179"/>
              <a:ext cx="13849" cy="2740"/>
            </a:xfrm>
            <a:custGeom>
              <a:avLst/>
              <a:gdLst/>
              <a:ahLst/>
              <a:cxnLst/>
              <a:rect l="l" t="t" r="r" b="b"/>
              <a:pathLst>
                <a:path w="388" h="91" extrusionOk="0">
                  <a:moveTo>
                    <a:pt x="387" y="0"/>
                  </a:moveTo>
                  <a:cubicBezTo>
                    <a:pt x="236" y="20"/>
                    <a:pt x="6" y="2"/>
                    <a:pt x="1" y="90"/>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73" name="Google Shape;6373;p4"/>
            <p:cNvSpPr/>
            <p:nvPr/>
          </p:nvSpPr>
          <p:spPr>
            <a:xfrm>
              <a:off x="1551810" y="2352018"/>
              <a:ext cx="7067" cy="6293"/>
            </a:xfrm>
            <a:custGeom>
              <a:avLst/>
              <a:gdLst/>
              <a:ahLst/>
              <a:cxnLst/>
              <a:rect l="l" t="t" r="r" b="b"/>
              <a:pathLst>
                <a:path w="198" h="209" extrusionOk="0">
                  <a:moveTo>
                    <a:pt x="198" y="105"/>
                  </a:moveTo>
                  <a:cubicBezTo>
                    <a:pt x="198" y="54"/>
                    <a:pt x="40" y="1"/>
                    <a:pt x="5" y="105"/>
                  </a:cubicBezTo>
                  <a:cubicBezTo>
                    <a:pt x="1" y="154"/>
                    <a:pt x="159" y="208"/>
                    <a:pt x="198"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74" name="Google Shape;6374;p4"/>
            <p:cNvSpPr/>
            <p:nvPr/>
          </p:nvSpPr>
          <p:spPr>
            <a:xfrm>
              <a:off x="4411726" y="2351687"/>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75" name="Google Shape;6375;p4"/>
            <p:cNvSpPr/>
            <p:nvPr/>
          </p:nvSpPr>
          <p:spPr>
            <a:xfrm>
              <a:off x="2543615" y="2342955"/>
              <a:ext cx="20166" cy="16229"/>
            </a:xfrm>
            <a:custGeom>
              <a:avLst/>
              <a:gdLst/>
              <a:ahLst/>
              <a:cxnLst/>
              <a:rect l="l" t="t" r="r" b="b"/>
              <a:pathLst>
                <a:path w="565" h="539" extrusionOk="0">
                  <a:moveTo>
                    <a:pt x="565" y="134"/>
                  </a:moveTo>
                  <a:cubicBezTo>
                    <a:pt x="1" y="0"/>
                    <a:pt x="1" y="538"/>
                    <a:pt x="565"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76" name="Google Shape;6376;p4"/>
            <p:cNvSpPr/>
            <p:nvPr/>
          </p:nvSpPr>
          <p:spPr>
            <a:xfrm>
              <a:off x="6655601" y="2348917"/>
              <a:ext cx="14027" cy="4336"/>
            </a:xfrm>
            <a:custGeom>
              <a:avLst/>
              <a:gdLst/>
              <a:ahLst/>
              <a:cxnLst/>
              <a:rect l="l" t="t" r="r" b="b"/>
              <a:pathLst>
                <a:path w="393" h="144" extrusionOk="0">
                  <a:moveTo>
                    <a:pt x="292" y="27"/>
                  </a:moveTo>
                  <a:cubicBezTo>
                    <a:pt x="237" y="1"/>
                    <a:pt x="1" y="70"/>
                    <a:pt x="98" y="117"/>
                  </a:cubicBezTo>
                  <a:cubicBezTo>
                    <a:pt x="155" y="143"/>
                    <a:pt x="392" y="73"/>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77" name="Google Shape;6377;p4"/>
            <p:cNvSpPr/>
            <p:nvPr/>
          </p:nvSpPr>
          <p:spPr>
            <a:xfrm>
              <a:off x="6304536" y="2348917"/>
              <a:ext cx="14027" cy="4336"/>
            </a:xfrm>
            <a:custGeom>
              <a:avLst/>
              <a:gdLst/>
              <a:ahLst/>
              <a:cxnLst/>
              <a:rect l="l" t="t" r="r" b="b"/>
              <a:pathLst>
                <a:path w="393" h="144" extrusionOk="0">
                  <a:moveTo>
                    <a:pt x="293" y="27"/>
                  </a:moveTo>
                  <a:cubicBezTo>
                    <a:pt x="241" y="1"/>
                    <a:pt x="1" y="70"/>
                    <a:pt x="103" y="117"/>
                  </a:cubicBezTo>
                  <a:cubicBezTo>
                    <a:pt x="155" y="143"/>
                    <a:pt x="392"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78" name="Google Shape;6378;p4"/>
            <p:cNvSpPr/>
            <p:nvPr/>
          </p:nvSpPr>
          <p:spPr>
            <a:xfrm>
              <a:off x="2325966" y="2341450"/>
              <a:ext cx="25663" cy="8280"/>
            </a:xfrm>
            <a:custGeom>
              <a:avLst/>
              <a:gdLst/>
              <a:ahLst/>
              <a:cxnLst/>
              <a:rect l="l" t="t" r="r" b="b"/>
              <a:pathLst>
                <a:path w="719" h="275" extrusionOk="0">
                  <a:moveTo>
                    <a:pt x="105" y="275"/>
                  </a:moveTo>
                  <a:lnTo>
                    <a:pt x="682" y="275"/>
                  </a:lnTo>
                  <a:cubicBezTo>
                    <a:pt x="653" y="168"/>
                    <a:pt x="718" y="15"/>
                    <a:pt x="490" y="1"/>
                  </a:cubicBezTo>
                  <a:cubicBezTo>
                    <a:pt x="474" y="144"/>
                    <a:pt x="0" y="73"/>
                    <a:pt x="105"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79" name="Google Shape;6379;p4"/>
            <p:cNvSpPr/>
            <p:nvPr/>
          </p:nvSpPr>
          <p:spPr>
            <a:xfrm>
              <a:off x="2725286" y="2343467"/>
              <a:ext cx="14134" cy="4276"/>
            </a:xfrm>
            <a:custGeom>
              <a:avLst/>
              <a:gdLst/>
              <a:ahLst/>
              <a:cxnLst/>
              <a:rect l="l" t="t" r="r" b="b"/>
              <a:pathLst>
                <a:path w="396" h="142" extrusionOk="0">
                  <a:moveTo>
                    <a:pt x="293" y="25"/>
                  </a:moveTo>
                  <a:cubicBezTo>
                    <a:pt x="242" y="0"/>
                    <a:pt x="0" y="70"/>
                    <a:pt x="103" y="117"/>
                  </a:cubicBezTo>
                  <a:cubicBezTo>
                    <a:pt x="156"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80" name="Google Shape;6380;p4"/>
            <p:cNvSpPr/>
            <p:nvPr/>
          </p:nvSpPr>
          <p:spPr>
            <a:xfrm>
              <a:off x="4371822" y="2332658"/>
              <a:ext cx="29625" cy="12375"/>
            </a:xfrm>
            <a:custGeom>
              <a:avLst/>
              <a:gdLst/>
              <a:ahLst/>
              <a:cxnLst/>
              <a:rect l="l" t="t" r="r" b="b"/>
              <a:pathLst>
                <a:path w="830" h="411" extrusionOk="0">
                  <a:moveTo>
                    <a:pt x="829" y="384"/>
                  </a:moveTo>
                  <a:lnTo>
                    <a:pt x="829" y="23"/>
                  </a:lnTo>
                  <a:cubicBezTo>
                    <a:pt x="466" y="0"/>
                    <a:pt x="407" y="123"/>
                    <a:pt x="59" y="111"/>
                  </a:cubicBezTo>
                  <a:cubicBezTo>
                    <a:pt x="0" y="352"/>
                    <a:pt x="329" y="410"/>
                    <a:pt x="829"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81" name="Google Shape;6381;p4"/>
            <p:cNvSpPr/>
            <p:nvPr/>
          </p:nvSpPr>
          <p:spPr>
            <a:xfrm>
              <a:off x="1469362" y="2335007"/>
              <a:ext cx="27519" cy="11201"/>
            </a:xfrm>
            <a:custGeom>
              <a:avLst/>
              <a:gdLst/>
              <a:ahLst/>
              <a:cxnLst/>
              <a:rect l="l" t="t" r="r" b="b"/>
              <a:pathLst>
                <a:path w="771" h="372" extrusionOk="0">
                  <a:moveTo>
                    <a:pt x="771" y="306"/>
                  </a:moveTo>
                  <a:lnTo>
                    <a:pt x="771" y="33"/>
                  </a:lnTo>
                  <a:cubicBezTo>
                    <a:pt x="481" y="50"/>
                    <a:pt x="56" y="1"/>
                    <a:pt x="0" y="125"/>
                  </a:cubicBezTo>
                  <a:cubicBezTo>
                    <a:pt x="382" y="127"/>
                    <a:pt x="244" y="371"/>
                    <a:pt x="771"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82" name="Google Shape;6382;p4"/>
            <p:cNvSpPr/>
            <p:nvPr/>
          </p:nvSpPr>
          <p:spPr>
            <a:xfrm>
              <a:off x="1909763" y="2324529"/>
              <a:ext cx="41403" cy="16952"/>
            </a:xfrm>
            <a:custGeom>
              <a:avLst/>
              <a:gdLst/>
              <a:ahLst/>
              <a:cxnLst/>
              <a:rect l="l" t="t" r="r" b="b"/>
              <a:pathLst>
                <a:path w="1160" h="563" extrusionOk="0">
                  <a:moveTo>
                    <a:pt x="1" y="199"/>
                  </a:moveTo>
                  <a:cubicBezTo>
                    <a:pt x="212" y="404"/>
                    <a:pt x="525" y="558"/>
                    <a:pt x="1160" y="563"/>
                  </a:cubicBezTo>
                  <a:lnTo>
                    <a:pt x="1160" y="110"/>
                  </a:lnTo>
                  <a:cubicBezTo>
                    <a:pt x="820" y="162"/>
                    <a:pt x="26" y="0"/>
                    <a:pt x="1" y="1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83" name="Google Shape;6383;p4"/>
            <p:cNvSpPr/>
            <p:nvPr/>
          </p:nvSpPr>
          <p:spPr>
            <a:xfrm>
              <a:off x="911712" y="2325071"/>
              <a:ext cx="45901" cy="16741"/>
            </a:xfrm>
            <a:custGeom>
              <a:avLst/>
              <a:gdLst/>
              <a:ahLst/>
              <a:cxnLst/>
              <a:rect l="l" t="t" r="r" b="b"/>
              <a:pathLst>
                <a:path w="1286" h="556" extrusionOk="0">
                  <a:moveTo>
                    <a:pt x="965" y="0"/>
                  </a:moveTo>
                  <a:cubicBezTo>
                    <a:pt x="361" y="16"/>
                    <a:pt x="39" y="168"/>
                    <a:pt x="1" y="453"/>
                  </a:cubicBezTo>
                  <a:cubicBezTo>
                    <a:pt x="365" y="434"/>
                    <a:pt x="426" y="555"/>
                    <a:pt x="774" y="545"/>
                  </a:cubicBezTo>
                  <a:cubicBezTo>
                    <a:pt x="901" y="354"/>
                    <a:pt x="1285" y="141"/>
                    <a:pt x="9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84" name="Google Shape;6384;p4"/>
            <p:cNvSpPr/>
            <p:nvPr/>
          </p:nvSpPr>
          <p:spPr>
            <a:xfrm>
              <a:off x="5668043" y="2330581"/>
              <a:ext cx="14919" cy="9184"/>
            </a:xfrm>
            <a:custGeom>
              <a:avLst/>
              <a:gdLst/>
              <a:ahLst/>
              <a:cxnLst/>
              <a:rect l="l" t="t" r="r" b="b"/>
              <a:pathLst>
                <a:path w="418" h="305" extrusionOk="0">
                  <a:moveTo>
                    <a:pt x="383" y="272"/>
                  </a:moveTo>
                  <a:cubicBezTo>
                    <a:pt x="354" y="165"/>
                    <a:pt x="418" y="15"/>
                    <a:pt x="192" y="0"/>
                  </a:cubicBezTo>
                  <a:cubicBezTo>
                    <a:pt x="179" y="55"/>
                    <a:pt x="163" y="107"/>
                    <a:pt x="0" y="92"/>
                  </a:cubicBezTo>
                  <a:cubicBezTo>
                    <a:pt x="21" y="200"/>
                    <a:pt x="56" y="304"/>
                    <a:pt x="38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85" name="Google Shape;6385;p4"/>
            <p:cNvSpPr/>
            <p:nvPr/>
          </p:nvSpPr>
          <p:spPr>
            <a:xfrm>
              <a:off x="2532550" y="2335278"/>
              <a:ext cx="14134" cy="4246"/>
            </a:xfrm>
            <a:custGeom>
              <a:avLst/>
              <a:gdLst/>
              <a:ahLst/>
              <a:cxnLst/>
              <a:rect l="l" t="t" r="r" b="b"/>
              <a:pathLst>
                <a:path w="396" h="141" extrusionOk="0">
                  <a:moveTo>
                    <a:pt x="295" y="24"/>
                  </a:moveTo>
                  <a:cubicBezTo>
                    <a:pt x="243" y="1"/>
                    <a:pt x="0" y="67"/>
                    <a:pt x="102" y="116"/>
                  </a:cubicBezTo>
                  <a:cubicBezTo>
                    <a:pt x="157" y="141"/>
                    <a:pt x="396"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86" name="Google Shape;6386;p4"/>
            <p:cNvSpPr/>
            <p:nvPr/>
          </p:nvSpPr>
          <p:spPr>
            <a:xfrm>
              <a:off x="4174411" y="2330189"/>
              <a:ext cx="6889" cy="6233"/>
            </a:xfrm>
            <a:custGeom>
              <a:avLst/>
              <a:gdLst/>
              <a:ahLst/>
              <a:cxnLst/>
              <a:rect l="l" t="t" r="r" b="b"/>
              <a:pathLst>
                <a:path w="193" h="207" extrusionOk="0">
                  <a:moveTo>
                    <a:pt x="192" y="105"/>
                  </a:moveTo>
                  <a:cubicBezTo>
                    <a:pt x="192" y="52"/>
                    <a:pt x="38" y="0"/>
                    <a:pt x="1" y="105"/>
                  </a:cubicBezTo>
                  <a:cubicBezTo>
                    <a:pt x="1" y="153"/>
                    <a:pt x="156" y="206"/>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87" name="Google Shape;6387;p4"/>
            <p:cNvSpPr/>
            <p:nvPr/>
          </p:nvSpPr>
          <p:spPr>
            <a:xfrm>
              <a:off x="2319256" y="2329798"/>
              <a:ext cx="14063" cy="4276"/>
            </a:xfrm>
            <a:custGeom>
              <a:avLst/>
              <a:gdLst/>
              <a:ahLst/>
              <a:cxnLst/>
              <a:rect l="l" t="t" r="r" b="b"/>
              <a:pathLst>
                <a:path w="394" h="142" extrusionOk="0">
                  <a:moveTo>
                    <a:pt x="293" y="24"/>
                  </a:moveTo>
                  <a:cubicBezTo>
                    <a:pt x="241" y="0"/>
                    <a:pt x="0" y="68"/>
                    <a:pt x="102" y="115"/>
                  </a:cubicBezTo>
                  <a:cubicBezTo>
                    <a:pt x="152" y="141"/>
                    <a:pt x="393" y="73"/>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88" name="Google Shape;6388;p4"/>
            <p:cNvSpPr/>
            <p:nvPr/>
          </p:nvSpPr>
          <p:spPr>
            <a:xfrm>
              <a:off x="3761349" y="2327811"/>
              <a:ext cx="13777" cy="2800"/>
            </a:xfrm>
            <a:custGeom>
              <a:avLst/>
              <a:gdLst/>
              <a:ahLst/>
              <a:cxnLst/>
              <a:rect l="l" t="t" r="r" b="b"/>
              <a:pathLst>
                <a:path w="386" h="93" extrusionOk="0">
                  <a:moveTo>
                    <a:pt x="385" y="1"/>
                  </a:moveTo>
                  <a:cubicBezTo>
                    <a:pt x="238" y="20"/>
                    <a:pt x="4" y="3"/>
                    <a:pt x="0" y="92"/>
                  </a:cubicBezTo>
                  <a:cubicBezTo>
                    <a:pt x="153" y="70"/>
                    <a:pt x="380" y="88"/>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89" name="Google Shape;6389;p4"/>
            <p:cNvSpPr/>
            <p:nvPr/>
          </p:nvSpPr>
          <p:spPr>
            <a:xfrm>
              <a:off x="4556278" y="2324318"/>
              <a:ext cx="13991" cy="4246"/>
            </a:xfrm>
            <a:custGeom>
              <a:avLst/>
              <a:gdLst/>
              <a:ahLst/>
              <a:cxnLst/>
              <a:rect l="l" t="t" r="r" b="b"/>
              <a:pathLst>
                <a:path w="392" h="141" extrusionOk="0">
                  <a:moveTo>
                    <a:pt x="99" y="117"/>
                  </a:moveTo>
                  <a:cubicBezTo>
                    <a:pt x="154" y="140"/>
                    <a:pt x="392" y="74"/>
                    <a:pt x="292" y="27"/>
                  </a:cubicBezTo>
                  <a:cubicBezTo>
                    <a:pt x="239" y="1"/>
                    <a:pt x="0" y="69"/>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90" name="Google Shape;6390;p4"/>
            <p:cNvSpPr/>
            <p:nvPr/>
          </p:nvSpPr>
          <p:spPr>
            <a:xfrm>
              <a:off x="3468747" y="2324288"/>
              <a:ext cx="14027" cy="4276"/>
            </a:xfrm>
            <a:custGeom>
              <a:avLst/>
              <a:gdLst/>
              <a:ahLst/>
              <a:cxnLst/>
              <a:rect l="l" t="t" r="r" b="b"/>
              <a:pathLst>
                <a:path w="393" h="142" extrusionOk="0">
                  <a:moveTo>
                    <a:pt x="292" y="26"/>
                  </a:moveTo>
                  <a:cubicBezTo>
                    <a:pt x="238" y="0"/>
                    <a:pt x="1" y="70"/>
                    <a:pt x="100" y="115"/>
                  </a:cubicBezTo>
                  <a:cubicBezTo>
                    <a:pt x="154" y="141"/>
                    <a:pt x="392" y="75"/>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91" name="Google Shape;6391;p4"/>
            <p:cNvSpPr/>
            <p:nvPr/>
          </p:nvSpPr>
          <p:spPr>
            <a:xfrm>
              <a:off x="7137476" y="2318808"/>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92" name="Google Shape;6392;p4"/>
            <p:cNvSpPr/>
            <p:nvPr/>
          </p:nvSpPr>
          <p:spPr>
            <a:xfrm>
              <a:off x="2511956" y="2318808"/>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93" name="Google Shape;6393;p4"/>
            <p:cNvSpPr/>
            <p:nvPr/>
          </p:nvSpPr>
          <p:spPr>
            <a:xfrm>
              <a:off x="5695419" y="2314111"/>
              <a:ext cx="13920" cy="5510"/>
            </a:xfrm>
            <a:custGeom>
              <a:avLst/>
              <a:gdLst/>
              <a:ahLst/>
              <a:cxnLst/>
              <a:rect l="l" t="t" r="r" b="b"/>
              <a:pathLst>
                <a:path w="390" h="183" extrusionOk="0">
                  <a:moveTo>
                    <a:pt x="1" y="183"/>
                  </a:moveTo>
                  <a:lnTo>
                    <a:pt x="390" y="183"/>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94" name="Google Shape;6394;p4"/>
            <p:cNvSpPr/>
            <p:nvPr/>
          </p:nvSpPr>
          <p:spPr>
            <a:xfrm>
              <a:off x="4542037" y="2303182"/>
              <a:ext cx="26555" cy="12225"/>
            </a:xfrm>
            <a:custGeom>
              <a:avLst/>
              <a:gdLst/>
              <a:ahLst/>
              <a:cxnLst/>
              <a:rect l="l" t="t" r="r" b="b"/>
              <a:pathLst>
                <a:path w="744" h="406" extrusionOk="0">
                  <a:moveTo>
                    <a:pt x="306" y="0"/>
                  </a:moveTo>
                  <a:cubicBezTo>
                    <a:pt x="1" y="136"/>
                    <a:pt x="90" y="405"/>
                    <a:pt x="693" y="363"/>
                  </a:cubicBezTo>
                  <a:cubicBezTo>
                    <a:pt x="744" y="157"/>
                    <a:pt x="646" y="23"/>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95" name="Google Shape;6395;p4"/>
            <p:cNvSpPr/>
            <p:nvPr/>
          </p:nvSpPr>
          <p:spPr>
            <a:xfrm>
              <a:off x="3406786" y="2310619"/>
              <a:ext cx="14027" cy="4336"/>
            </a:xfrm>
            <a:custGeom>
              <a:avLst/>
              <a:gdLst/>
              <a:ahLst/>
              <a:cxnLst/>
              <a:rect l="l" t="t" r="r" b="b"/>
              <a:pathLst>
                <a:path w="393" h="144" extrusionOk="0">
                  <a:moveTo>
                    <a:pt x="100" y="118"/>
                  </a:moveTo>
                  <a:cubicBezTo>
                    <a:pt x="151" y="144"/>
                    <a:pt x="392" y="73"/>
                    <a:pt x="292" y="26"/>
                  </a:cubicBezTo>
                  <a:cubicBezTo>
                    <a:pt x="242"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96" name="Google Shape;6396;p4"/>
            <p:cNvSpPr/>
            <p:nvPr/>
          </p:nvSpPr>
          <p:spPr>
            <a:xfrm>
              <a:off x="7898854" y="2292885"/>
              <a:ext cx="35478" cy="19090"/>
            </a:xfrm>
            <a:custGeom>
              <a:avLst/>
              <a:gdLst/>
              <a:ahLst/>
              <a:cxnLst/>
              <a:rect l="l" t="t" r="r" b="b"/>
              <a:pathLst>
                <a:path w="994" h="634" extrusionOk="0">
                  <a:moveTo>
                    <a:pt x="557" y="615"/>
                  </a:moveTo>
                  <a:cubicBezTo>
                    <a:pt x="507" y="349"/>
                    <a:pt x="994" y="336"/>
                    <a:pt x="944" y="71"/>
                  </a:cubicBezTo>
                  <a:cubicBezTo>
                    <a:pt x="0" y="0"/>
                    <a:pt x="77" y="633"/>
                    <a:pt x="557" y="6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97" name="Google Shape;6397;p4"/>
            <p:cNvSpPr/>
            <p:nvPr/>
          </p:nvSpPr>
          <p:spPr>
            <a:xfrm>
              <a:off x="2732211" y="2307969"/>
              <a:ext cx="14063" cy="4246"/>
            </a:xfrm>
            <a:custGeom>
              <a:avLst/>
              <a:gdLst/>
              <a:ahLst/>
              <a:cxnLst/>
              <a:rect l="l" t="t" r="r" b="b"/>
              <a:pathLst>
                <a:path w="394" h="141" extrusionOk="0">
                  <a:moveTo>
                    <a:pt x="99" y="114"/>
                  </a:moveTo>
                  <a:cubicBezTo>
                    <a:pt x="155" y="140"/>
                    <a:pt x="394" y="72"/>
                    <a:pt x="295" y="23"/>
                  </a:cubicBezTo>
                  <a:cubicBezTo>
                    <a:pt x="242" y="1"/>
                    <a:pt x="1" y="67"/>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98" name="Google Shape;6398;p4"/>
            <p:cNvSpPr/>
            <p:nvPr/>
          </p:nvSpPr>
          <p:spPr>
            <a:xfrm>
              <a:off x="1926860" y="2307909"/>
              <a:ext cx="14099" cy="4306"/>
            </a:xfrm>
            <a:custGeom>
              <a:avLst/>
              <a:gdLst/>
              <a:ahLst/>
              <a:cxnLst/>
              <a:rect l="l" t="t" r="r" b="b"/>
              <a:pathLst>
                <a:path w="395" h="143" extrusionOk="0">
                  <a:moveTo>
                    <a:pt x="294" y="25"/>
                  </a:moveTo>
                  <a:cubicBezTo>
                    <a:pt x="242" y="0"/>
                    <a:pt x="1" y="69"/>
                    <a:pt x="103" y="116"/>
                  </a:cubicBezTo>
                  <a:cubicBezTo>
                    <a:pt x="157" y="142"/>
                    <a:pt x="395" y="74"/>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399" name="Google Shape;6399;p4"/>
            <p:cNvSpPr/>
            <p:nvPr/>
          </p:nvSpPr>
          <p:spPr>
            <a:xfrm>
              <a:off x="4975336" y="2292252"/>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8"/>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00" name="Google Shape;6400;p4"/>
            <p:cNvSpPr/>
            <p:nvPr/>
          </p:nvSpPr>
          <p:spPr>
            <a:xfrm>
              <a:off x="2770829" y="2296468"/>
              <a:ext cx="20095" cy="16259"/>
            </a:xfrm>
            <a:custGeom>
              <a:avLst/>
              <a:gdLst/>
              <a:ahLst/>
              <a:cxnLst/>
              <a:rect l="l" t="t" r="r" b="b"/>
              <a:pathLst>
                <a:path w="563" h="540" extrusionOk="0">
                  <a:moveTo>
                    <a:pt x="562" y="405"/>
                  </a:moveTo>
                  <a:lnTo>
                    <a:pt x="562" y="132"/>
                  </a:lnTo>
                  <a:cubicBezTo>
                    <a:pt x="1" y="0"/>
                    <a:pt x="1" y="539"/>
                    <a:pt x="562"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01" name="Google Shape;6401;p4"/>
            <p:cNvSpPr/>
            <p:nvPr/>
          </p:nvSpPr>
          <p:spPr>
            <a:xfrm>
              <a:off x="6573045" y="2302399"/>
              <a:ext cx="13920" cy="4306"/>
            </a:xfrm>
            <a:custGeom>
              <a:avLst/>
              <a:gdLst/>
              <a:ahLst/>
              <a:cxnLst/>
              <a:rect l="l" t="t" r="r" b="b"/>
              <a:pathLst>
                <a:path w="390" h="143" extrusionOk="0">
                  <a:moveTo>
                    <a:pt x="292" y="26"/>
                  </a:moveTo>
                  <a:cubicBezTo>
                    <a:pt x="237" y="0"/>
                    <a:pt x="0" y="71"/>
                    <a:pt x="101" y="118"/>
                  </a:cubicBezTo>
                  <a:cubicBezTo>
                    <a:pt x="151" y="143"/>
                    <a:pt x="389" y="75"/>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02" name="Google Shape;6402;p4"/>
            <p:cNvSpPr/>
            <p:nvPr/>
          </p:nvSpPr>
          <p:spPr>
            <a:xfrm>
              <a:off x="2686382" y="2297762"/>
              <a:ext cx="21915" cy="8702"/>
            </a:xfrm>
            <a:custGeom>
              <a:avLst/>
              <a:gdLst/>
              <a:ahLst/>
              <a:cxnLst/>
              <a:rect l="l" t="t" r="r" b="b"/>
              <a:pathLst>
                <a:path w="614" h="289" extrusionOk="0">
                  <a:moveTo>
                    <a:pt x="614" y="272"/>
                  </a:moveTo>
                  <a:lnTo>
                    <a:pt x="614" y="0"/>
                  </a:lnTo>
                  <a:lnTo>
                    <a:pt x="33" y="0"/>
                  </a:lnTo>
                  <a:cubicBezTo>
                    <a:pt x="0" y="199"/>
                    <a:pt x="191" y="289"/>
                    <a:pt x="6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03" name="Google Shape;6403;p4"/>
            <p:cNvSpPr/>
            <p:nvPr/>
          </p:nvSpPr>
          <p:spPr>
            <a:xfrm>
              <a:off x="1888277" y="2294992"/>
              <a:ext cx="14670" cy="9545"/>
            </a:xfrm>
            <a:custGeom>
              <a:avLst/>
              <a:gdLst/>
              <a:ahLst/>
              <a:cxnLst/>
              <a:rect l="l" t="t" r="r" b="b"/>
              <a:pathLst>
                <a:path w="411" h="317" extrusionOk="0">
                  <a:moveTo>
                    <a:pt x="411" y="272"/>
                  </a:moveTo>
                  <a:lnTo>
                    <a:pt x="411" y="90"/>
                  </a:lnTo>
                  <a:cubicBezTo>
                    <a:pt x="220" y="90"/>
                    <a:pt x="184" y="17"/>
                    <a:pt x="26" y="1"/>
                  </a:cubicBezTo>
                  <a:cubicBezTo>
                    <a:pt x="45" y="144"/>
                    <a:pt x="1" y="317"/>
                    <a:pt x="411"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04" name="Google Shape;6404;p4"/>
            <p:cNvSpPr/>
            <p:nvPr/>
          </p:nvSpPr>
          <p:spPr>
            <a:xfrm>
              <a:off x="1655173" y="2300412"/>
              <a:ext cx="13777" cy="2800"/>
            </a:xfrm>
            <a:custGeom>
              <a:avLst/>
              <a:gdLst/>
              <a:ahLst/>
              <a:cxnLst/>
              <a:rect l="l" t="t" r="r" b="b"/>
              <a:pathLst>
                <a:path w="386" h="93" extrusionOk="0">
                  <a:moveTo>
                    <a:pt x="0" y="92"/>
                  </a:moveTo>
                  <a:cubicBezTo>
                    <a:pt x="149" y="71"/>
                    <a:pt x="381" y="90"/>
                    <a:pt x="385" y="1"/>
                  </a:cubicBezTo>
                  <a:cubicBezTo>
                    <a:pt x="235" y="23"/>
                    <a:pt x="5" y="5"/>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05" name="Google Shape;6405;p4"/>
            <p:cNvSpPr/>
            <p:nvPr/>
          </p:nvSpPr>
          <p:spPr>
            <a:xfrm>
              <a:off x="8435017" y="2294661"/>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06" name="Google Shape;6406;p4"/>
            <p:cNvSpPr/>
            <p:nvPr/>
          </p:nvSpPr>
          <p:spPr>
            <a:xfrm>
              <a:off x="7502282" y="2296919"/>
              <a:ext cx="13920" cy="4276"/>
            </a:xfrm>
            <a:custGeom>
              <a:avLst/>
              <a:gdLst/>
              <a:ahLst/>
              <a:cxnLst/>
              <a:rect l="l" t="t" r="r" b="b"/>
              <a:pathLst>
                <a:path w="390" h="142" extrusionOk="0">
                  <a:moveTo>
                    <a:pt x="291" y="28"/>
                  </a:moveTo>
                  <a:cubicBezTo>
                    <a:pt x="238" y="1"/>
                    <a:pt x="0" y="71"/>
                    <a:pt x="98" y="117"/>
                  </a:cubicBezTo>
                  <a:cubicBezTo>
                    <a:pt x="152" y="142"/>
                    <a:pt x="389" y="74"/>
                    <a:pt x="291"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07" name="Google Shape;6407;p4"/>
            <p:cNvSpPr/>
            <p:nvPr/>
          </p:nvSpPr>
          <p:spPr>
            <a:xfrm>
              <a:off x="2343419" y="2294842"/>
              <a:ext cx="20737" cy="5811"/>
            </a:xfrm>
            <a:custGeom>
              <a:avLst/>
              <a:gdLst/>
              <a:ahLst/>
              <a:cxnLst/>
              <a:rect l="l" t="t" r="r" b="b"/>
              <a:pathLst>
                <a:path w="581" h="193" extrusionOk="0">
                  <a:moveTo>
                    <a:pt x="1" y="186"/>
                  </a:moveTo>
                  <a:cubicBezTo>
                    <a:pt x="334" y="193"/>
                    <a:pt x="497" y="118"/>
                    <a:pt x="580" y="5"/>
                  </a:cubicBezTo>
                  <a:cubicBezTo>
                    <a:pt x="250" y="1"/>
                    <a:pt x="87" y="75"/>
                    <a:pt x="1" y="1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08" name="Google Shape;6408;p4"/>
            <p:cNvSpPr/>
            <p:nvPr/>
          </p:nvSpPr>
          <p:spPr>
            <a:xfrm>
              <a:off x="2708261" y="2289543"/>
              <a:ext cx="20737" cy="8160"/>
            </a:xfrm>
            <a:custGeom>
              <a:avLst/>
              <a:gdLst/>
              <a:ahLst/>
              <a:cxnLst/>
              <a:rect l="l" t="t" r="r" b="b"/>
              <a:pathLst>
                <a:path w="581" h="271" extrusionOk="0">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09" name="Google Shape;6409;p4"/>
            <p:cNvSpPr/>
            <p:nvPr/>
          </p:nvSpPr>
          <p:spPr>
            <a:xfrm>
              <a:off x="6184611" y="2282046"/>
              <a:ext cx="26555" cy="15266"/>
            </a:xfrm>
            <a:custGeom>
              <a:avLst/>
              <a:gdLst/>
              <a:ahLst/>
              <a:cxnLst/>
              <a:rect l="l" t="t" r="r" b="b"/>
              <a:pathLst>
                <a:path w="744" h="507" extrusionOk="0">
                  <a:moveTo>
                    <a:pt x="1" y="73"/>
                  </a:moveTo>
                  <a:lnTo>
                    <a:pt x="1" y="437"/>
                  </a:lnTo>
                  <a:cubicBezTo>
                    <a:pt x="744" y="507"/>
                    <a:pt x="744" y="0"/>
                    <a:pt x="1" y="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10" name="Google Shape;6410;p4"/>
            <p:cNvSpPr/>
            <p:nvPr/>
          </p:nvSpPr>
          <p:spPr>
            <a:xfrm>
              <a:off x="5555185" y="2278583"/>
              <a:ext cx="35228" cy="16410"/>
            </a:xfrm>
            <a:custGeom>
              <a:avLst/>
              <a:gdLst/>
              <a:ahLst/>
              <a:cxnLst/>
              <a:rect l="l" t="t" r="r" b="b"/>
              <a:pathLst>
                <a:path w="987" h="545" extrusionOk="0">
                  <a:moveTo>
                    <a:pt x="847" y="0"/>
                  </a:moveTo>
                  <a:lnTo>
                    <a:pt x="75" y="0"/>
                  </a:lnTo>
                  <a:cubicBezTo>
                    <a:pt x="1" y="307"/>
                    <a:pt x="409" y="387"/>
                    <a:pt x="653" y="545"/>
                  </a:cubicBezTo>
                  <a:cubicBezTo>
                    <a:pt x="651" y="332"/>
                    <a:pt x="986" y="278"/>
                    <a:pt x="8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11" name="Google Shape;6411;p4"/>
            <p:cNvSpPr/>
            <p:nvPr/>
          </p:nvSpPr>
          <p:spPr>
            <a:xfrm>
              <a:off x="2959425" y="2286050"/>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12" name="Google Shape;6412;p4"/>
            <p:cNvSpPr/>
            <p:nvPr/>
          </p:nvSpPr>
          <p:spPr>
            <a:xfrm>
              <a:off x="7643444" y="2278583"/>
              <a:ext cx="20773" cy="8250"/>
            </a:xfrm>
            <a:custGeom>
              <a:avLst/>
              <a:gdLst/>
              <a:ahLst/>
              <a:cxnLst/>
              <a:rect l="l" t="t" r="r" b="b"/>
              <a:pathLst>
                <a:path w="582" h="274" extrusionOk="0">
                  <a:moveTo>
                    <a:pt x="581" y="0"/>
                  </a:moveTo>
                  <a:lnTo>
                    <a:pt x="1" y="0"/>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13" name="Google Shape;6413;p4"/>
            <p:cNvSpPr/>
            <p:nvPr/>
          </p:nvSpPr>
          <p:spPr>
            <a:xfrm>
              <a:off x="8324872" y="2278222"/>
              <a:ext cx="7031" cy="6293"/>
            </a:xfrm>
            <a:custGeom>
              <a:avLst/>
              <a:gdLst/>
              <a:ahLst/>
              <a:cxnLst/>
              <a:rect l="l" t="t" r="r" b="b"/>
              <a:pathLst>
                <a:path w="197" h="209" extrusionOk="0">
                  <a:moveTo>
                    <a:pt x="195" y="104"/>
                  </a:moveTo>
                  <a:cubicBezTo>
                    <a:pt x="196" y="53"/>
                    <a:pt x="38" y="0"/>
                    <a:pt x="0" y="104"/>
                  </a:cubicBezTo>
                  <a:cubicBezTo>
                    <a:pt x="0" y="155"/>
                    <a:pt x="156"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14" name="Google Shape;6414;p4"/>
            <p:cNvSpPr/>
            <p:nvPr/>
          </p:nvSpPr>
          <p:spPr>
            <a:xfrm>
              <a:off x="5134343" y="2275091"/>
              <a:ext cx="14063" cy="4306"/>
            </a:xfrm>
            <a:custGeom>
              <a:avLst/>
              <a:gdLst/>
              <a:ahLst/>
              <a:cxnLst/>
              <a:rect l="l" t="t" r="r" b="b"/>
              <a:pathLst>
                <a:path w="394" h="143" extrusionOk="0">
                  <a:moveTo>
                    <a:pt x="102" y="116"/>
                  </a:moveTo>
                  <a:cubicBezTo>
                    <a:pt x="155" y="142"/>
                    <a:pt x="394" y="72"/>
                    <a:pt x="296" y="26"/>
                  </a:cubicBezTo>
                  <a:cubicBezTo>
                    <a:pt x="243"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15" name="Google Shape;6415;p4"/>
            <p:cNvSpPr/>
            <p:nvPr/>
          </p:nvSpPr>
          <p:spPr>
            <a:xfrm>
              <a:off x="1391232" y="2252630"/>
              <a:ext cx="52290" cy="28063"/>
            </a:xfrm>
            <a:custGeom>
              <a:avLst/>
              <a:gdLst/>
              <a:ahLst/>
              <a:cxnLst/>
              <a:rect l="l" t="t" r="r" b="b"/>
              <a:pathLst>
                <a:path w="1465" h="932" extrusionOk="0">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16" name="Google Shape;6416;p4"/>
            <p:cNvSpPr/>
            <p:nvPr/>
          </p:nvSpPr>
          <p:spPr>
            <a:xfrm>
              <a:off x="7058312" y="2270394"/>
              <a:ext cx="13849" cy="5510"/>
            </a:xfrm>
            <a:custGeom>
              <a:avLst/>
              <a:gdLst/>
              <a:ahLst/>
              <a:cxnLst/>
              <a:rect l="l" t="t" r="r" b="b"/>
              <a:pathLst>
                <a:path w="388" h="183" extrusionOk="0">
                  <a:moveTo>
                    <a:pt x="1" y="182"/>
                  </a:moveTo>
                  <a:lnTo>
                    <a:pt x="387" y="182"/>
                  </a:lnTo>
                  <a:lnTo>
                    <a:pt x="387"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17" name="Google Shape;6417;p4"/>
            <p:cNvSpPr/>
            <p:nvPr/>
          </p:nvSpPr>
          <p:spPr>
            <a:xfrm>
              <a:off x="2972631" y="2267684"/>
              <a:ext cx="29482" cy="9846"/>
            </a:xfrm>
            <a:custGeom>
              <a:avLst/>
              <a:gdLst/>
              <a:ahLst/>
              <a:cxnLst/>
              <a:rect l="l" t="t" r="r" b="b"/>
              <a:pathLst>
                <a:path w="826" h="327" extrusionOk="0">
                  <a:moveTo>
                    <a:pt x="693" y="272"/>
                  </a:moveTo>
                  <a:cubicBezTo>
                    <a:pt x="825" y="28"/>
                    <a:pt x="295" y="96"/>
                    <a:pt x="114" y="1"/>
                  </a:cubicBezTo>
                  <a:cubicBezTo>
                    <a:pt x="0" y="236"/>
                    <a:pt x="191" y="327"/>
                    <a:pt x="69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18" name="Google Shape;6418;p4"/>
            <p:cNvSpPr/>
            <p:nvPr/>
          </p:nvSpPr>
          <p:spPr>
            <a:xfrm>
              <a:off x="1665346" y="2272411"/>
              <a:ext cx="13991" cy="4215"/>
            </a:xfrm>
            <a:custGeom>
              <a:avLst/>
              <a:gdLst/>
              <a:ahLst/>
              <a:cxnLst/>
              <a:rect l="l" t="t" r="r" b="b"/>
              <a:pathLst>
                <a:path w="392" h="140" extrusionOk="0">
                  <a:moveTo>
                    <a:pt x="100" y="115"/>
                  </a:moveTo>
                  <a:cubicBezTo>
                    <a:pt x="151" y="140"/>
                    <a:pt x="391" y="72"/>
                    <a:pt x="293" y="24"/>
                  </a:cubicBezTo>
                  <a:cubicBezTo>
                    <a:pt x="240"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19" name="Google Shape;6419;p4"/>
            <p:cNvSpPr/>
            <p:nvPr/>
          </p:nvSpPr>
          <p:spPr>
            <a:xfrm>
              <a:off x="2873479" y="2267323"/>
              <a:ext cx="6996" cy="6173"/>
            </a:xfrm>
            <a:custGeom>
              <a:avLst/>
              <a:gdLst/>
              <a:ahLst/>
              <a:cxnLst/>
              <a:rect l="l" t="t" r="r" b="b"/>
              <a:pathLst>
                <a:path w="196" h="205" extrusionOk="0">
                  <a:moveTo>
                    <a:pt x="192" y="104"/>
                  </a:moveTo>
                  <a:cubicBezTo>
                    <a:pt x="195" y="53"/>
                    <a:pt x="37" y="1"/>
                    <a:pt x="1" y="104"/>
                  </a:cubicBezTo>
                  <a:cubicBezTo>
                    <a:pt x="1" y="152"/>
                    <a:pt x="155" y="205"/>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20" name="Google Shape;6420;p4"/>
            <p:cNvSpPr/>
            <p:nvPr/>
          </p:nvSpPr>
          <p:spPr>
            <a:xfrm>
              <a:off x="1059655" y="2269641"/>
              <a:ext cx="14063" cy="4246"/>
            </a:xfrm>
            <a:custGeom>
              <a:avLst/>
              <a:gdLst/>
              <a:ahLst/>
              <a:cxnLst/>
              <a:rect l="l" t="t" r="r" b="b"/>
              <a:pathLst>
                <a:path w="394" h="141" extrusionOk="0">
                  <a:moveTo>
                    <a:pt x="295" y="27"/>
                  </a:moveTo>
                  <a:cubicBezTo>
                    <a:pt x="238" y="1"/>
                    <a:pt x="0" y="70"/>
                    <a:pt x="101" y="116"/>
                  </a:cubicBezTo>
                  <a:cubicBezTo>
                    <a:pt x="152" y="141"/>
                    <a:pt x="393" y="73"/>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21" name="Google Shape;6421;p4"/>
            <p:cNvSpPr/>
            <p:nvPr/>
          </p:nvSpPr>
          <p:spPr>
            <a:xfrm>
              <a:off x="715550" y="2269641"/>
              <a:ext cx="13991" cy="4246"/>
            </a:xfrm>
            <a:custGeom>
              <a:avLst/>
              <a:gdLst/>
              <a:ahLst/>
              <a:cxnLst/>
              <a:rect l="l" t="t" r="r" b="b"/>
              <a:pathLst>
                <a:path w="392" h="141" extrusionOk="0">
                  <a:moveTo>
                    <a:pt x="98" y="116"/>
                  </a:moveTo>
                  <a:cubicBezTo>
                    <a:pt x="151" y="141"/>
                    <a:pt x="392" y="73"/>
                    <a:pt x="291" y="27"/>
                  </a:cubicBezTo>
                  <a:cubicBezTo>
                    <a:pt x="239"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22" name="Google Shape;6422;p4"/>
            <p:cNvSpPr/>
            <p:nvPr/>
          </p:nvSpPr>
          <p:spPr>
            <a:xfrm>
              <a:off x="546977" y="2261451"/>
              <a:ext cx="28411" cy="11683"/>
            </a:xfrm>
            <a:custGeom>
              <a:avLst/>
              <a:gdLst/>
              <a:ahLst/>
              <a:cxnLst/>
              <a:rect l="l" t="t" r="r" b="b"/>
              <a:pathLst>
                <a:path w="796" h="388" extrusionOk="0">
                  <a:moveTo>
                    <a:pt x="770" y="25"/>
                  </a:moveTo>
                  <a:cubicBezTo>
                    <a:pt x="333" y="0"/>
                    <a:pt x="47" y="46"/>
                    <a:pt x="0" y="208"/>
                  </a:cubicBezTo>
                  <a:cubicBezTo>
                    <a:pt x="277" y="229"/>
                    <a:pt x="325" y="355"/>
                    <a:pt x="580" y="388"/>
                  </a:cubicBezTo>
                  <a:cubicBezTo>
                    <a:pt x="536" y="217"/>
                    <a:pt x="795" y="188"/>
                    <a:pt x="77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23" name="Google Shape;6423;p4"/>
            <p:cNvSpPr/>
            <p:nvPr/>
          </p:nvSpPr>
          <p:spPr>
            <a:xfrm>
              <a:off x="2143902" y="2260157"/>
              <a:ext cx="38798" cy="12586"/>
            </a:xfrm>
            <a:custGeom>
              <a:avLst/>
              <a:gdLst/>
              <a:ahLst/>
              <a:cxnLst/>
              <a:rect l="l" t="t" r="r" b="b"/>
              <a:pathLst>
                <a:path w="1087" h="418" extrusionOk="0">
                  <a:moveTo>
                    <a:pt x="963" y="342"/>
                  </a:moveTo>
                  <a:cubicBezTo>
                    <a:pt x="1086" y="121"/>
                    <a:pt x="44" y="0"/>
                    <a:pt x="0" y="159"/>
                  </a:cubicBezTo>
                  <a:cubicBezTo>
                    <a:pt x="368" y="196"/>
                    <a:pt x="349" y="418"/>
                    <a:pt x="963" y="34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24" name="Google Shape;6424;p4"/>
            <p:cNvSpPr/>
            <p:nvPr/>
          </p:nvSpPr>
          <p:spPr>
            <a:xfrm>
              <a:off x="8717161" y="2264944"/>
              <a:ext cx="13813" cy="2770"/>
            </a:xfrm>
            <a:custGeom>
              <a:avLst/>
              <a:gdLst/>
              <a:ahLst/>
              <a:cxnLst/>
              <a:rect l="l" t="t" r="r" b="b"/>
              <a:pathLst>
                <a:path w="387" h="92" extrusionOk="0">
                  <a:moveTo>
                    <a:pt x="387" y="0"/>
                  </a:moveTo>
                  <a:cubicBezTo>
                    <a:pt x="237" y="21"/>
                    <a:pt x="7" y="3"/>
                    <a:pt x="0" y="92"/>
                  </a:cubicBezTo>
                  <a:cubicBezTo>
                    <a:pt x="152" y="69"/>
                    <a:pt x="382"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25" name="Google Shape;6425;p4"/>
            <p:cNvSpPr/>
            <p:nvPr/>
          </p:nvSpPr>
          <p:spPr>
            <a:xfrm>
              <a:off x="270687" y="2262174"/>
              <a:ext cx="21665" cy="6413"/>
            </a:xfrm>
            <a:custGeom>
              <a:avLst/>
              <a:gdLst/>
              <a:ahLst/>
              <a:cxnLst/>
              <a:rect l="l" t="t" r="r" b="b"/>
              <a:pathLst>
                <a:path w="607" h="213" extrusionOk="0">
                  <a:moveTo>
                    <a:pt x="606" y="1"/>
                  </a:moveTo>
                  <a:lnTo>
                    <a:pt x="27" y="1"/>
                  </a:lnTo>
                  <a:cubicBezTo>
                    <a:pt x="1" y="164"/>
                    <a:pt x="217" y="212"/>
                    <a:pt x="606" y="1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26" name="Google Shape;6426;p4"/>
            <p:cNvSpPr/>
            <p:nvPr/>
          </p:nvSpPr>
          <p:spPr>
            <a:xfrm>
              <a:off x="5640453" y="2256333"/>
              <a:ext cx="6924" cy="6263"/>
            </a:xfrm>
            <a:custGeom>
              <a:avLst/>
              <a:gdLst/>
              <a:ahLst/>
              <a:cxnLst/>
              <a:rect l="l" t="t" r="r" b="b"/>
              <a:pathLst>
                <a:path w="194" h="208" extrusionOk="0">
                  <a:moveTo>
                    <a:pt x="194" y="104"/>
                  </a:moveTo>
                  <a:cubicBezTo>
                    <a:pt x="194" y="53"/>
                    <a:pt x="37" y="0"/>
                    <a:pt x="1" y="104"/>
                  </a:cubicBezTo>
                  <a:cubicBezTo>
                    <a:pt x="1" y="156"/>
                    <a:pt x="156" y="208"/>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27" name="Google Shape;6427;p4"/>
            <p:cNvSpPr/>
            <p:nvPr/>
          </p:nvSpPr>
          <p:spPr>
            <a:xfrm>
              <a:off x="4766253" y="2256724"/>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28" name="Google Shape;6428;p4"/>
            <p:cNvSpPr/>
            <p:nvPr/>
          </p:nvSpPr>
          <p:spPr>
            <a:xfrm>
              <a:off x="2491184" y="2243206"/>
              <a:ext cx="40404" cy="18548"/>
            </a:xfrm>
            <a:custGeom>
              <a:avLst/>
              <a:gdLst/>
              <a:ahLst/>
              <a:cxnLst/>
              <a:rect l="l" t="t" r="r" b="b"/>
              <a:pathLst>
                <a:path w="1132" h="616" extrusionOk="0">
                  <a:moveTo>
                    <a:pt x="1069" y="449"/>
                  </a:moveTo>
                  <a:cubicBezTo>
                    <a:pt x="1132" y="0"/>
                    <a:pt x="0" y="211"/>
                    <a:pt x="103" y="540"/>
                  </a:cubicBezTo>
                  <a:cubicBezTo>
                    <a:pt x="647" y="615"/>
                    <a:pt x="602" y="412"/>
                    <a:pt x="1069" y="4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29" name="Google Shape;6429;p4"/>
            <p:cNvSpPr/>
            <p:nvPr/>
          </p:nvSpPr>
          <p:spPr>
            <a:xfrm>
              <a:off x="151012" y="2255942"/>
              <a:ext cx="14134" cy="4306"/>
            </a:xfrm>
            <a:custGeom>
              <a:avLst/>
              <a:gdLst/>
              <a:ahLst/>
              <a:cxnLst/>
              <a:rect l="l" t="t" r="r" b="b"/>
              <a:pathLst>
                <a:path w="396" h="143" extrusionOk="0">
                  <a:moveTo>
                    <a:pt x="294" y="26"/>
                  </a:moveTo>
                  <a:cubicBezTo>
                    <a:pt x="240" y="0"/>
                    <a:pt x="0" y="71"/>
                    <a:pt x="102" y="117"/>
                  </a:cubicBezTo>
                  <a:cubicBezTo>
                    <a:pt x="156" y="143"/>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30" name="Google Shape;6430;p4"/>
            <p:cNvSpPr/>
            <p:nvPr/>
          </p:nvSpPr>
          <p:spPr>
            <a:xfrm>
              <a:off x="7719075" y="2251275"/>
              <a:ext cx="13849" cy="5480"/>
            </a:xfrm>
            <a:custGeom>
              <a:avLst/>
              <a:gdLst/>
              <a:ahLst/>
              <a:cxnLst/>
              <a:rect l="l" t="t" r="r" b="b"/>
              <a:pathLst>
                <a:path w="388" h="182" extrusionOk="0">
                  <a:moveTo>
                    <a:pt x="388" y="0"/>
                  </a:moveTo>
                  <a:lnTo>
                    <a:pt x="0" y="0"/>
                  </a:lnTo>
                  <a:lnTo>
                    <a:pt x="0" y="181"/>
                  </a:lnTo>
                  <a:lnTo>
                    <a:pt x="388"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31" name="Google Shape;6431;p4"/>
            <p:cNvSpPr/>
            <p:nvPr/>
          </p:nvSpPr>
          <p:spPr>
            <a:xfrm>
              <a:off x="5279002" y="2253232"/>
              <a:ext cx="13920" cy="4306"/>
            </a:xfrm>
            <a:custGeom>
              <a:avLst/>
              <a:gdLst/>
              <a:ahLst/>
              <a:cxnLst/>
              <a:rect l="l" t="t" r="r" b="b"/>
              <a:pathLst>
                <a:path w="390" h="143" extrusionOk="0">
                  <a:moveTo>
                    <a:pt x="291" y="25"/>
                  </a:moveTo>
                  <a:cubicBezTo>
                    <a:pt x="238" y="0"/>
                    <a:pt x="1" y="69"/>
                    <a:pt x="100" y="116"/>
                  </a:cubicBezTo>
                  <a:cubicBezTo>
                    <a:pt x="152" y="143"/>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32" name="Google Shape;6432;p4"/>
            <p:cNvSpPr/>
            <p:nvPr/>
          </p:nvSpPr>
          <p:spPr>
            <a:xfrm>
              <a:off x="4700580" y="2243055"/>
              <a:ext cx="28161" cy="13700"/>
            </a:xfrm>
            <a:custGeom>
              <a:avLst/>
              <a:gdLst/>
              <a:ahLst/>
              <a:cxnLst/>
              <a:rect l="l" t="t" r="r" b="b"/>
              <a:pathLst>
                <a:path w="789" h="455" extrusionOk="0">
                  <a:moveTo>
                    <a:pt x="489" y="454"/>
                  </a:moveTo>
                  <a:cubicBezTo>
                    <a:pt x="754" y="338"/>
                    <a:pt x="788" y="9"/>
                    <a:pt x="297" y="0"/>
                  </a:cubicBezTo>
                  <a:cubicBezTo>
                    <a:pt x="35" y="116"/>
                    <a:pt x="1" y="447"/>
                    <a:pt x="489"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33" name="Google Shape;6433;p4"/>
            <p:cNvSpPr/>
            <p:nvPr/>
          </p:nvSpPr>
          <p:spPr>
            <a:xfrm>
              <a:off x="7268215" y="2242272"/>
              <a:ext cx="14063" cy="4306"/>
            </a:xfrm>
            <a:custGeom>
              <a:avLst/>
              <a:gdLst/>
              <a:ahLst/>
              <a:cxnLst/>
              <a:rect l="l" t="t" r="r" b="b"/>
              <a:pathLst>
                <a:path w="394" h="143" extrusionOk="0">
                  <a:moveTo>
                    <a:pt x="98" y="116"/>
                  </a:moveTo>
                  <a:cubicBezTo>
                    <a:pt x="152" y="142"/>
                    <a:pt x="393" y="72"/>
                    <a:pt x="293" y="26"/>
                  </a:cubicBezTo>
                  <a:cubicBezTo>
                    <a:pt x="238"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34" name="Google Shape;6434;p4"/>
            <p:cNvSpPr/>
            <p:nvPr/>
          </p:nvSpPr>
          <p:spPr>
            <a:xfrm>
              <a:off x="3417280" y="2237545"/>
              <a:ext cx="34408" cy="9033"/>
            </a:xfrm>
            <a:custGeom>
              <a:avLst/>
              <a:gdLst/>
              <a:ahLst/>
              <a:cxnLst/>
              <a:rect l="l" t="t" r="r" b="b"/>
              <a:pathLst>
                <a:path w="964" h="300" extrusionOk="0">
                  <a:moveTo>
                    <a:pt x="192" y="273"/>
                  </a:moveTo>
                  <a:cubicBezTo>
                    <a:pt x="631" y="299"/>
                    <a:pt x="918" y="252"/>
                    <a:pt x="964" y="92"/>
                  </a:cubicBezTo>
                  <a:cubicBezTo>
                    <a:pt x="621" y="114"/>
                    <a:pt x="0" y="0"/>
                    <a:pt x="19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35" name="Google Shape;6435;p4"/>
            <p:cNvSpPr/>
            <p:nvPr/>
          </p:nvSpPr>
          <p:spPr>
            <a:xfrm>
              <a:off x="2484473" y="2242272"/>
              <a:ext cx="13991" cy="4306"/>
            </a:xfrm>
            <a:custGeom>
              <a:avLst/>
              <a:gdLst/>
              <a:ahLst/>
              <a:cxnLst/>
              <a:rect l="l" t="t" r="r" b="b"/>
              <a:pathLst>
                <a:path w="392" h="143" extrusionOk="0">
                  <a:moveTo>
                    <a:pt x="291" y="26"/>
                  </a:moveTo>
                  <a:cubicBezTo>
                    <a:pt x="238" y="0"/>
                    <a:pt x="0" y="69"/>
                    <a:pt x="98" y="116"/>
                  </a:cubicBezTo>
                  <a:cubicBezTo>
                    <a:pt x="153" y="142"/>
                    <a:pt x="392" y="74"/>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36" name="Google Shape;6436;p4"/>
            <p:cNvSpPr/>
            <p:nvPr/>
          </p:nvSpPr>
          <p:spPr>
            <a:xfrm>
              <a:off x="1868539" y="2239984"/>
              <a:ext cx="6924" cy="6203"/>
            </a:xfrm>
            <a:custGeom>
              <a:avLst/>
              <a:gdLst/>
              <a:ahLst/>
              <a:cxnLst/>
              <a:rect l="l" t="t" r="r" b="b"/>
              <a:pathLst>
                <a:path w="194" h="206" extrusionOk="0">
                  <a:moveTo>
                    <a:pt x="3" y="102"/>
                  </a:moveTo>
                  <a:cubicBezTo>
                    <a:pt x="0" y="152"/>
                    <a:pt x="157" y="205"/>
                    <a:pt x="194" y="102"/>
                  </a:cubicBezTo>
                  <a:cubicBezTo>
                    <a:pt x="194" y="53"/>
                    <a:pt x="38" y="0"/>
                    <a:pt x="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37" name="Google Shape;6437;p4"/>
            <p:cNvSpPr/>
            <p:nvPr/>
          </p:nvSpPr>
          <p:spPr>
            <a:xfrm>
              <a:off x="6504231" y="2239502"/>
              <a:ext cx="13956" cy="4306"/>
            </a:xfrm>
            <a:custGeom>
              <a:avLst/>
              <a:gdLst/>
              <a:ahLst/>
              <a:cxnLst/>
              <a:rect l="l" t="t" r="r" b="b"/>
              <a:pathLst>
                <a:path w="391" h="143" extrusionOk="0">
                  <a:moveTo>
                    <a:pt x="293" y="27"/>
                  </a:moveTo>
                  <a:cubicBezTo>
                    <a:pt x="239" y="1"/>
                    <a:pt x="0" y="70"/>
                    <a:pt x="101" y="118"/>
                  </a:cubicBezTo>
                  <a:cubicBezTo>
                    <a:pt x="153" y="143"/>
                    <a:pt x="391"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38" name="Google Shape;6438;p4"/>
            <p:cNvSpPr/>
            <p:nvPr/>
          </p:nvSpPr>
          <p:spPr>
            <a:xfrm>
              <a:off x="5921634" y="2233210"/>
              <a:ext cx="8959" cy="11442"/>
            </a:xfrm>
            <a:custGeom>
              <a:avLst/>
              <a:gdLst/>
              <a:ahLst/>
              <a:cxnLst/>
              <a:rect l="l" t="t" r="r" b="b"/>
              <a:pathLst>
                <a:path w="251" h="380" extrusionOk="0">
                  <a:moveTo>
                    <a:pt x="222" y="236"/>
                  </a:moveTo>
                  <a:cubicBezTo>
                    <a:pt x="251" y="142"/>
                    <a:pt x="72" y="1"/>
                    <a:pt x="29" y="144"/>
                  </a:cubicBezTo>
                  <a:cubicBezTo>
                    <a:pt x="0" y="241"/>
                    <a:pt x="180" y="379"/>
                    <a:pt x="222" y="23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39" name="Google Shape;6439;p4"/>
            <p:cNvSpPr/>
            <p:nvPr/>
          </p:nvSpPr>
          <p:spPr>
            <a:xfrm>
              <a:off x="54644" y="2236823"/>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40" name="Google Shape;6440;p4"/>
            <p:cNvSpPr/>
            <p:nvPr/>
          </p:nvSpPr>
          <p:spPr>
            <a:xfrm>
              <a:off x="4532257" y="2234866"/>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41" name="Google Shape;6441;p4"/>
            <p:cNvSpPr/>
            <p:nvPr/>
          </p:nvSpPr>
          <p:spPr>
            <a:xfrm>
              <a:off x="6700358" y="2226315"/>
              <a:ext cx="6996" cy="6142"/>
            </a:xfrm>
            <a:custGeom>
              <a:avLst/>
              <a:gdLst/>
              <a:ahLst/>
              <a:cxnLst/>
              <a:rect l="l" t="t" r="r" b="b"/>
              <a:pathLst>
                <a:path w="196" h="204" extrusionOk="0">
                  <a:moveTo>
                    <a:pt x="195" y="103"/>
                  </a:moveTo>
                  <a:cubicBezTo>
                    <a:pt x="195" y="52"/>
                    <a:pt x="40" y="0"/>
                    <a:pt x="4" y="103"/>
                  </a:cubicBezTo>
                  <a:cubicBezTo>
                    <a:pt x="1" y="152"/>
                    <a:pt x="160" y="204"/>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42" name="Google Shape;6442;p4"/>
            <p:cNvSpPr/>
            <p:nvPr/>
          </p:nvSpPr>
          <p:spPr>
            <a:xfrm>
              <a:off x="4645722" y="2228663"/>
              <a:ext cx="13991" cy="4185"/>
            </a:xfrm>
            <a:custGeom>
              <a:avLst/>
              <a:gdLst/>
              <a:ahLst/>
              <a:cxnLst/>
              <a:rect l="l" t="t" r="r" b="b"/>
              <a:pathLst>
                <a:path w="392" h="139" extrusionOk="0">
                  <a:moveTo>
                    <a:pt x="294" y="25"/>
                  </a:moveTo>
                  <a:cubicBezTo>
                    <a:pt x="240" y="0"/>
                    <a:pt x="0" y="70"/>
                    <a:pt x="102" y="115"/>
                  </a:cubicBezTo>
                  <a:cubicBezTo>
                    <a:pt x="154" y="139"/>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43" name="Google Shape;6443;p4"/>
            <p:cNvSpPr/>
            <p:nvPr/>
          </p:nvSpPr>
          <p:spPr>
            <a:xfrm>
              <a:off x="2680707" y="2223906"/>
              <a:ext cx="15027" cy="9274"/>
            </a:xfrm>
            <a:custGeom>
              <a:avLst/>
              <a:gdLst/>
              <a:ahLst/>
              <a:cxnLst/>
              <a:rect l="l" t="t" r="r" b="b"/>
              <a:pathLst>
                <a:path w="421" h="308" extrusionOk="0">
                  <a:moveTo>
                    <a:pt x="387" y="273"/>
                  </a:moveTo>
                  <a:cubicBezTo>
                    <a:pt x="355" y="165"/>
                    <a:pt x="420" y="15"/>
                    <a:pt x="192" y="0"/>
                  </a:cubicBezTo>
                  <a:cubicBezTo>
                    <a:pt x="183" y="55"/>
                    <a:pt x="165" y="108"/>
                    <a:pt x="0" y="92"/>
                  </a:cubicBezTo>
                  <a:cubicBezTo>
                    <a:pt x="24" y="203"/>
                    <a:pt x="59" y="307"/>
                    <a:pt x="38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44" name="Google Shape;6444;p4"/>
            <p:cNvSpPr/>
            <p:nvPr/>
          </p:nvSpPr>
          <p:spPr>
            <a:xfrm>
              <a:off x="2611822" y="2229416"/>
              <a:ext cx="13777" cy="2740"/>
            </a:xfrm>
            <a:custGeom>
              <a:avLst/>
              <a:gdLst/>
              <a:ahLst/>
              <a:cxnLst/>
              <a:rect l="l" t="t" r="r" b="b"/>
              <a:pathLst>
                <a:path w="386" h="91" extrusionOk="0">
                  <a:moveTo>
                    <a:pt x="386" y="0"/>
                  </a:moveTo>
                  <a:cubicBezTo>
                    <a:pt x="240" y="20"/>
                    <a:pt x="6" y="3"/>
                    <a:pt x="1" y="90"/>
                  </a:cubicBezTo>
                  <a:cubicBezTo>
                    <a:pt x="152"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45" name="Google Shape;6445;p4"/>
            <p:cNvSpPr/>
            <p:nvPr/>
          </p:nvSpPr>
          <p:spPr>
            <a:xfrm>
              <a:off x="2570598" y="2217644"/>
              <a:ext cx="30517" cy="11803"/>
            </a:xfrm>
            <a:custGeom>
              <a:avLst/>
              <a:gdLst/>
              <a:ahLst/>
              <a:cxnLst/>
              <a:rect l="l" t="t" r="r" b="b"/>
              <a:pathLst>
                <a:path w="855" h="392" extrusionOk="0">
                  <a:moveTo>
                    <a:pt x="771" y="27"/>
                  </a:moveTo>
                  <a:cubicBezTo>
                    <a:pt x="333" y="1"/>
                    <a:pt x="48" y="48"/>
                    <a:pt x="1" y="208"/>
                  </a:cubicBezTo>
                  <a:cubicBezTo>
                    <a:pt x="275" y="229"/>
                    <a:pt x="326" y="359"/>
                    <a:pt x="579" y="391"/>
                  </a:cubicBezTo>
                  <a:cubicBezTo>
                    <a:pt x="639" y="269"/>
                    <a:pt x="854" y="216"/>
                    <a:pt x="77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46" name="Google Shape;6446;p4"/>
            <p:cNvSpPr/>
            <p:nvPr/>
          </p:nvSpPr>
          <p:spPr>
            <a:xfrm>
              <a:off x="4074474" y="2217704"/>
              <a:ext cx="13956" cy="4276"/>
            </a:xfrm>
            <a:custGeom>
              <a:avLst/>
              <a:gdLst/>
              <a:ahLst/>
              <a:cxnLst/>
              <a:rect l="l" t="t" r="r" b="b"/>
              <a:pathLst>
                <a:path w="391" h="142" extrusionOk="0">
                  <a:moveTo>
                    <a:pt x="98" y="115"/>
                  </a:moveTo>
                  <a:cubicBezTo>
                    <a:pt x="152" y="141"/>
                    <a:pt x="391" y="71"/>
                    <a:pt x="293" y="25"/>
                  </a:cubicBezTo>
                  <a:cubicBezTo>
                    <a:pt x="241" y="0"/>
                    <a:pt x="1" y="69"/>
                    <a:pt x="9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47" name="Google Shape;6447;p4"/>
            <p:cNvSpPr/>
            <p:nvPr/>
          </p:nvSpPr>
          <p:spPr>
            <a:xfrm>
              <a:off x="7264896" y="2212344"/>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48" name="Google Shape;6448;p4"/>
            <p:cNvSpPr/>
            <p:nvPr/>
          </p:nvSpPr>
          <p:spPr>
            <a:xfrm>
              <a:off x="5987913" y="2212284"/>
              <a:ext cx="14063" cy="4215"/>
            </a:xfrm>
            <a:custGeom>
              <a:avLst/>
              <a:gdLst/>
              <a:ahLst/>
              <a:cxnLst/>
              <a:rect l="l" t="t" r="r" b="b"/>
              <a:pathLst>
                <a:path w="394" h="140" extrusionOk="0">
                  <a:moveTo>
                    <a:pt x="293" y="24"/>
                  </a:moveTo>
                  <a:cubicBezTo>
                    <a:pt x="238" y="0"/>
                    <a:pt x="1" y="68"/>
                    <a:pt x="101" y="115"/>
                  </a:cubicBezTo>
                  <a:cubicBezTo>
                    <a:pt x="153" y="140"/>
                    <a:pt x="394" y="69"/>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49" name="Google Shape;6449;p4"/>
            <p:cNvSpPr/>
            <p:nvPr/>
          </p:nvSpPr>
          <p:spPr>
            <a:xfrm>
              <a:off x="2952037" y="2204727"/>
              <a:ext cx="26698" cy="12285"/>
            </a:xfrm>
            <a:custGeom>
              <a:avLst/>
              <a:gdLst/>
              <a:ahLst/>
              <a:cxnLst/>
              <a:rect l="l" t="t" r="r" b="b"/>
              <a:pathLst>
                <a:path w="748" h="408" extrusionOk="0">
                  <a:moveTo>
                    <a:pt x="691" y="365"/>
                  </a:moveTo>
                  <a:cubicBezTo>
                    <a:pt x="747" y="157"/>
                    <a:pt x="645" y="24"/>
                    <a:pt x="306" y="0"/>
                  </a:cubicBezTo>
                  <a:cubicBezTo>
                    <a:pt x="0" y="136"/>
                    <a:pt x="89" y="408"/>
                    <a:pt x="691"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50" name="Google Shape;6450;p4"/>
            <p:cNvSpPr/>
            <p:nvPr/>
          </p:nvSpPr>
          <p:spPr>
            <a:xfrm>
              <a:off x="2170992" y="2199277"/>
              <a:ext cx="38584" cy="16440"/>
            </a:xfrm>
            <a:custGeom>
              <a:avLst/>
              <a:gdLst/>
              <a:ahLst/>
              <a:cxnLst/>
              <a:rect l="l" t="t" r="r" b="b"/>
              <a:pathLst>
                <a:path w="1081" h="546" extrusionOk="0">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51" name="Google Shape;6451;p4"/>
            <p:cNvSpPr/>
            <p:nvPr/>
          </p:nvSpPr>
          <p:spPr>
            <a:xfrm>
              <a:off x="6862042" y="2209514"/>
              <a:ext cx="14099" cy="4246"/>
            </a:xfrm>
            <a:custGeom>
              <a:avLst/>
              <a:gdLst/>
              <a:ahLst/>
              <a:cxnLst/>
              <a:rect l="l" t="t" r="r" b="b"/>
              <a:pathLst>
                <a:path w="395" h="141" extrusionOk="0">
                  <a:moveTo>
                    <a:pt x="293" y="24"/>
                  </a:moveTo>
                  <a:cubicBezTo>
                    <a:pt x="241" y="1"/>
                    <a:pt x="0" y="69"/>
                    <a:pt x="102" y="116"/>
                  </a:cubicBezTo>
                  <a:cubicBezTo>
                    <a:pt x="154" y="140"/>
                    <a:pt x="395" y="70"/>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52" name="Google Shape;6452;p4"/>
            <p:cNvSpPr/>
            <p:nvPr/>
          </p:nvSpPr>
          <p:spPr>
            <a:xfrm>
              <a:off x="8424524" y="2206774"/>
              <a:ext cx="14063" cy="4246"/>
            </a:xfrm>
            <a:custGeom>
              <a:avLst/>
              <a:gdLst/>
              <a:ahLst/>
              <a:cxnLst/>
              <a:rect l="l" t="t" r="r" b="b"/>
              <a:pathLst>
                <a:path w="394" h="141" extrusionOk="0">
                  <a:moveTo>
                    <a:pt x="100" y="115"/>
                  </a:moveTo>
                  <a:cubicBezTo>
                    <a:pt x="153" y="140"/>
                    <a:pt x="393" y="72"/>
                    <a:pt x="292" y="24"/>
                  </a:cubicBezTo>
                  <a:cubicBezTo>
                    <a:pt x="239"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53" name="Google Shape;6453;p4"/>
            <p:cNvSpPr/>
            <p:nvPr/>
          </p:nvSpPr>
          <p:spPr>
            <a:xfrm>
              <a:off x="7395742" y="2196086"/>
              <a:ext cx="28661" cy="14182"/>
            </a:xfrm>
            <a:custGeom>
              <a:avLst/>
              <a:gdLst/>
              <a:ahLst/>
              <a:cxnLst/>
              <a:rect l="l" t="t" r="r" b="b"/>
              <a:pathLst>
                <a:path w="803" h="471" extrusionOk="0">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54" name="Google Shape;6454;p4"/>
            <p:cNvSpPr/>
            <p:nvPr/>
          </p:nvSpPr>
          <p:spPr>
            <a:xfrm>
              <a:off x="5026803" y="2200482"/>
              <a:ext cx="8959" cy="11442"/>
            </a:xfrm>
            <a:custGeom>
              <a:avLst/>
              <a:gdLst/>
              <a:ahLst/>
              <a:cxnLst/>
              <a:rect l="l" t="t" r="r" b="b"/>
              <a:pathLst>
                <a:path w="251" h="380" extrusionOk="0">
                  <a:moveTo>
                    <a:pt x="224" y="233"/>
                  </a:moveTo>
                  <a:cubicBezTo>
                    <a:pt x="250" y="139"/>
                    <a:pt x="74" y="1"/>
                    <a:pt x="28" y="144"/>
                  </a:cubicBezTo>
                  <a:cubicBezTo>
                    <a:pt x="1" y="238"/>
                    <a:pt x="178" y="379"/>
                    <a:pt x="224" y="2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55" name="Google Shape;6455;p4"/>
            <p:cNvSpPr/>
            <p:nvPr/>
          </p:nvSpPr>
          <p:spPr>
            <a:xfrm>
              <a:off x="2388141" y="2201295"/>
              <a:ext cx="13884" cy="4246"/>
            </a:xfrm>
            <a:custGeom>
              <a:avLst/>
              <a:gdLst/>
              <a:ahLst/>
              <a:cxnLst/>
              <a:rect l="l" t="t" r="r" b="b"/>
              <a:pathLst>
                <a:path w="389" h="141" extrusionOk="0">
                  <a:moveTo>
                    <a:pt x="291" y="26"/>
                  </a:moveTo>
                  <a:cubicBezTo>
                    <a:pt x="237" y="1"/>
                    <a:pt x="1" y="69"/>
                    <a:pt x="100" y="117"/>
                  </a:cubicBezTo>
                  <a:cubicBezTo>
                    <a:pt x="151" y="141"/>
                    <a:pt x="389"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56" name="Google Shape;6456;p4"/>
            <p:cNvSpPr/>
            <p:nvPr/>
          </p:nvSpPr>
          <p:spPr>
            <a:xfrm>
              <a:off x="2116312" y="2199307"/>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57" name="Google Shape;6457;p4"/>
            <p:cNvSpPr/>
            <p:nvPr/>
          </p:nvSpPr>
          <p:spPr>
            <a:xfrm>
              <a:off x="6266809" y="2190727"/>
              <a:ext cx="6960" cy="6263"/>
            </a:xfrm>
            <a:custGeom>
              <a:avLst/>
              <a:gdLst/>
              <a:ahLst/>
              <a:cxnLst/>
              <a:rect l="l" t="t" r="r" b="b"/>
              <a:pathLst>
                <a:path w="195" h="208" extrusionOk="0">
                  <a:moveTo>
                    <a:pt x="194" y="104"/>
                  </a:moveTo>
                  <a:cubicBezTo>
                    <a:pt x="195" y="53"/>
                    <a:pt x="37" y="1"/>
                    <a:pt x="2" y="104"/>
                  </a:cubicBezTo>
                  <a:cubicBezTo>
                    <a:pt x="0" y="155"/>
                    <a:pt x="156"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58" name="Google Shape;6458;p4"/>
            <p:cNvSpPr/>
            <p:nvPr/>
          </p:nvSpPr>
          <p:spPr>
            <a:xfrm>
              <a:off x="3268659" y="2179135"/>
              <a:ext cx="52254" cy="22793"/>
            </a:xfrm>
            <a:custGeom>
              <a:avLst/>
              <a:gdLst/>
              <a:ahLst/>
              <a:cxnLst/>
              <a:rect l="l" t="t" r="r" b="b"/>
              <a:pathLst>
                <a:path w="1464" h="757" extrusionOk="0">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59" name="Google Shape;6459;p4"/>
            <p:cNvSpPr/>
            <p:nvPr/>
          </p:nvSpPr>
          <p:spPr>
            <a:xfrm>
              <a:off x="7825722" y="2187625"/>
              <a:ext cx="13991" cy="4276"/>
            </a:xfrm>
            <a:custGeom>
              <a:avLst/>
              <a:gdLst/>
              <a:ahLst/>
              <a:cxnLst/>
              <a:rect l="l" t="t" r="r" b="b"/>
              <a:pathLst>
                <a:path w="392" h="142" extrusionOk="0">
                  <a:moveTo>
                    <a:pt x="294" y="25"/>
                  </a:moveTo>
                  <a:cubicBezTo>
                    <a:pt x="240" y="1"/>
                    <a:pt x="0" y="70"/>
                    <a:pt x="99" y="116"/>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60" name="Google Shape;6460;p4"/>
            <p:cNvSpPr/>
            <p:nvPr/>
          </p:nvSpPr>
          <p:spPr>
            <a:xfrm>
              <a:off x="3334617" y="2185578"/>
              <a:ext cx="13777" cy="5540"/>
            </a:xfrm>
            <a:custGeom>
              <a:avLst/>
              <a:gdLst/>
              <a:ahLst/>
              <a:cxnLst/>
              <a:rect l="l" t="t" r="r" b="b"/>
              <a:pathLst>
                <a:path w="386" h="184" extrusionOk="0">
                  <a:moveTo>
                    <a:pt x="1" y="184"/>
                  </a:moveTo>
                  <a:lnTo>
                    <a:pt x="386" y="184"/>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61" name="Google Shape;6461;p4"/>
            <p:cNvSpPr/>
            <p:nvPr/>
          </p:nvSpPr>
          <p:spPr>
            <a:xfrm>
              <a:off x="1896129" y="2188378"/>
              <a:ext cx="13670" cy="2740"/>
            </a:xfrm>
            <a:custGeom>
              <a:avLst/>
              <a:gdLst/>
              <a:ahLst/>
              <a:cxnLst/>
              <a:rect l="l" t="t" r="r" b="b"/>
              <a:pathLst>
                <a:path w="383" h="91" extrusionOk="0">
                  <a:moveTo>
                    <a:pt x="383" y="0"/>
                  </a:moveTo>
                  <a:cubicBezTo>
                    <a:pt x="235" y="20"/>
                    <a:pt x="4" y="2"/>
                    <a:pt x="0" y="91"/>
                  </a:cubicBezTo>
                  <a:cubicBezTo>
                    <a:pt x="148" y="71"/>
                    <a:pt x="379" y="89"/>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62" name="Google Shape;6462;p4"/>
            <p:cNvSpPr/>
            <p:nvPr/>
          </p:nvSpPr>
          <p:spPr>
            <a:xfrm>
              <a:off x="6467041" y="2174649"/>
              <a:ext cx="29018" cy="10960"/>
            </a:xfrm>
            <a:custGeom>
              <a:avLst/>
              <a:gdLst/>
              <a:ahLst/>
              <a:cxnLst/>
              <a:rect l="l" t="t" r="r" b="b"/>
              <a:pathLst>
                <a:path w="813" h="364" extrusionOk="0">
                  <a:moveTo>
                    <a:pt x="562" y="364"/>
                  </a:moveTo>
                  <a:cubicBezTo>
                    <a:pt x="813" y="245"/>
                    <a:pt x="681" y="91"/>
                    <a:pt x="370" y="1"/>
                  </a:cubicBezTo>
                  <a:cubicBezTo>
                    <a:pt x="344" y="228"/>
                    <a:pt x="1" y="285"/>
                    <a:pt x="562"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63" name="Google Shape;6463;p4"/>
            <p:cNvSpPr/>
            <p:nvPr/>
          </p:nvSpPr>
          <p:spPr>
            <a:xfrm>
              <a:off x="130454" y="2182115"/>
              <a:ext cx="14027" cy="4336"/>
            </a:xfrm>
            <a:custGeom>
              <a:avLst/>
              <a:gdLst/>
              <a:ahLst/>
              <a:cxnLst/>
              <a:rect l="l" t="t" r="r" b="b"/>
              <a:pathLst>
                <a:path w="393" h="144" extrusionOk="0">
                  <a:moveTo>
                    <a:pt x="293" y="26"/>
                  </a:moveTo>
                  <a:cubicBezTo>
                    <a:pt x="241" y="1"/>
                    <a:pt x="1" y="70"/>
                    <a:pt x="99"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64" name="Google Shape;6464;p4"/>
            <p:cNvSpPr/>
            <p:nvPr/>
          </p:nvSpPr>
          <p:spPr>
            <a:xfrm>
              <a:off x="8390081" y="2179466"/>
              <a:ext cx="14063" cy="4185"/>
            </a:xfrm>
            <a:custGeom>
              <a:avLst/>
              <a:gdLst/>
              <a:ahLst/>
              <a:cxnLst/>
              <a:rect l="l" t="t" r="r" b="b"/>
              <a:pathLst>
                <a:path w="394" h="139" extrusionOk="0">
                  <a:moveTo>
                    <a:pt x="295" y="24"/>
                  </a:moveTo>
                  <a:cubicBezTo>
                    <a:pt x="238" y="0"/>
                    <a:pt x="1" y="68"/>
                    <a:pt x="101" y="115"/>
                  </a:cubicBezTo>
                  <a:cubicBezTo>
                    <a:pt x="154" y="139"/>
                    <a:pt x="394" y="69"/>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65" name="Google Shape;6465;p4"/>
            <p:cNvSpPr/>
            <p:nvPr/>
          </p:nvSpPr>
          <p:spPr>
            <a:xfrm>
              <a:off x="4552923" y="2180158"/>
              <a:ext cx="13813" cy="2800"/>
            </a:xfrm>
            <a:custGeom>
              <a:avLst/>
              <a:gdLst/>
              <a:ahLst/>
              <a:cxnLst/>
              <a:rect l="l" t="t" r="r" b="b"/>
              <a:pathLst>
                <a:path w="387" h="93" extrusionOk="0">
                  <a:moveTo>
                    <a:pt x="386" y="1"/>
                  </a:moveTo>
                  <a:cubicBezTo>
                    <a:pt x="236" y="20"/>
                    <a:pt x="7" y="5"/>
                    <a:pt x="0" y="92"/>
                  </a:cubicBezTo>
                  <a:cubicBezTo>
                    <a:pt x="151" y="71"/>
                    <a:pt x="383" y="89"/>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66" name="Google Shape;6466;p4"/>
            <p:cNvSpPr/>
            <p:nvPr/>
          </p:nvSpPr>
          <p:spPr>
            <a:xfrm>
              <a:off x="8655200" y="2173986"/>
              <a:ext cx="13849" cy="7467"/>
            </a:xfrm>
            <a:custGeom>
              <a:avLst/>
              <a:gdLst/>
              <a:ahLst/>
              <a:cxnLst/>
              <a:rect l="l" t="t" r="r" b="b"/>
              <a:pathLst>
                <a:path w="388" h="248" extrusionOk="0">
                  <a:moveTo>
                    <a:pt x="388" y="114"/>
                  </a:moveTo>
                  <a:cubicBezTo>
                    <a:pt x="384" y="23"/>
                    <a:pt x="49" y="1"/>
                    <a:pt x="0" y="114"/>
                  </a:cubicBezTo>
                  <a:cubicBezTo>
                    <a:pt x="217" y="105"/>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67" name="Google Shape;6467;p4"/>
            <p:cNvSpPr/>
            <p:nvPr/>
          </p:nvSpPr>
          <p:spPr>
            <a:xfrm>
              <a:off x="8928636" y="2166489"/>
              <a:ext cx="25556" cy="10960"/>
            </a:xfrm>
            <a:custGeom>
              <a:avLst/>
              <a:gdLst/>
              <a:ahLst/>
              <a:cxnLst/>
              <a:rect l="l" t="t" r="r" b="b"/>
              <a:pathLst>
                <a:path w="716" h="364" extrusionOk="0">
                  <a:moveTo>
                    <a:pt x="440" y="363"/>
                  </a:moveTo>
                  <a:cubicBezTo>
                    <a:pt x="500" y="242"/>
                    <a:pt x="716" y="191"/>
                    <a:pt x="635" y="0"/>
                  </a:cubicBezTo>
                  <a:lnTo>
                    <a:pt x="56" y="0"/>
                  </a:lnTo>
                  <a:cubicBezTo>
                    <a:pt x="0" y="209"/>
                    <a:pt x="102" y="342"/>
                    <a:pt x="440"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68" name="Google Shape;6468;p4"/>
            <p:cNvSpPr/>
            <p:nvPr/>
          </p:nvSpPr>
          <p:spPr>
            <a:xfrm>
              <a:off x="6300966" y="2168446"/>
              <a:ext cx="20987" cy="9003"/>
            </a:xfrm>
            <a:custGeom>
              <a:avLst/>
              <a:gdLst/>
              <a:ahLst/>
              <a:cxnLst/>
              <a:rect l="l" t="t" r="r" b="b"/>
              <a:pathLst>
                <a:path w="588" h="299" extrusionOk="0">
                  <a:moveTo>
                    <a:pt x="393" y="298"/>
                  </a:moveTo>
                  <a:cubicBezTo>
                    <a:pt x="393" y="210"/>
                    <a:pt x="550" y="191"/>
                    <a:pt x="588" y="116"/>
                  </a:cubicBezTo>
                  <a:cubicBezTo>
                    <a:pt x="338" y="112"/>
                    <a:pt x="320" y="1"/>
                    <a:pt x="9" y="27"/>
                  </a:cubicBezTo>
                  <a:cubicBezTo>
                    <a:pt x="0" y="183"/>
                    <a:pt x="154" y="259"/>
                    <a:pt x="393"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69" name="Google Shape;6469;p4"/>
            <p:cNvSpPr/>
            <p:nvPr/>
          </p:nvSpPr>
          <p:spPr>
            <a:xfrm>
              <a:off x="8624220" y="2171216"/>
              <a:ext cx="14063" cy="4276"/>
            </a:xfrm>
            <a:custGeom>
              <a:avLst/>
              <a:gdLst/>
              <a:ahLst/>
              <a:cxnLst/>
              <a:rect l="l" t="t" r="r" b="b"/>
              <a:pathLst>
                <a:path w="394" h="142" extrusionOk="0">
                  <a:moveTo>
                    <a:pt x="98" y="118"/>
                  </a:moveTo>
                  <a:cubicBezTo>
                    <a:pt x="153" y="141"/>
                    <a:pt x="393" y="73"/>
                    <a:pt x="293" y="26"/>
                  </a:cubicBezTo>
                  <a:cubicBezTo>
                    <a:pt x="238" y="0"/>
                    <a:pt x="0" y="69"/>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70" name="Google Shape;6470;p4"/>
            <p:cNvSpPr/>
            <p:nvPr/>
          </p:nvSpPr>
          <p:spPr>
            <a:xfrm>
              <a:off x="5011670" y="2162786"/>
              <a:ext cx="39797" cy="15838"/>
            </a:xfrm>
            <a:custGeom>
              <a:avLst/>
              <a:gdLst/>
              <a:ahLst/>
              <a:cxnLst/>
              <a:rect l="l" t="t" r="r" b="b"/>
              <a:pathLst>
                <a:path w="1115" h="526" extrusionOk="0">
                  <a:moveTo>
                    <a:pt x="648" y="304"/>
                  </a:moveTo>
                  <a:cubicBezTo>
                    <a:pt x="1114" y="1"/>
                    <a:pt x="1" y="525"/>
                    <a:pt x="648"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71" name="Google Shape;6471;p4"/>
            <p:cNvSpPr/>
            <p:nvPr/>
          </p:nvSpPr>
          <p:spPr>
            <a:xfrm>
              <a:off x="2798205" y="2160076"/>
              <a:ext cx="36264" cy="19060"/>
            </a:xfrm>
            <a:custGeom>
              <a:avLst/>
              <a:gdLst/>
              <a:ahLst/>
              <a:cxnLst/>
              <a:rect l="l" t="t" r="r" b="b"/>
              <a:pathLst>
                <a:path w="1016" h="633" extrusionOk="0">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72" name="Google Shape;6472;p4"/>
            <p:cNvSpPr/>
            <p:nvPr/>
          </p:nvSpPr>
          <p:spPr>
            <a:xfrm>
              <a:off x="3948624" y="2155530"/>
              <a:ext cx="37870" cy="18849"/>
            </a:xfrm>
            <a:custGeom>
              <a:avLst/>
              <a:gdLst/>
              <a:ahLst/>
              <a:cxnLst/>
              <a:rect l="l" t="t" r="r" b="b"/>
              <a:pathLst>
                <a:path w="1061" h="626" extrusionOk="0">
                  <a:moveTo>
                    <a:pt x="732" y="545"/>
                  </a:moveTo>
                  <a:cubicBezTo>
                    <a:pt x="1061" y="392"/>
                    <a:pt x="618" y="137"/>
                    <a:pt x="345" y="0"/>
                  </a:cubicBezTo>
                  <a:cubicBezTo>
                    <a:pt x="49" y="140"/>
                    <a:pt x="1" y="625"/>
                    <a:pt x="732"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73" name="Google Shape;6473;p4"/>
            <p:cNvSpPr/>
            <p:nvPr/>
          </p:nvSpPr>
          <p:spPr>
            <a:xfrm>
              <a:off x="2838965" y="2163418"/>
              <a:ext cx="7067" cy="6233"/>
            </a:xfrm>
            <a:custGeom>
              <a:avLst/>
              <a:gdLst/>
              <a:ahLst/>
              <a:cxnLst/>
              <a:rect l="l" t="t" r="r" b="b"/>
              <a:pathLst>
                <a:path w="198" h="207" extrusionOk="0">
                  <a:moveTo>
                    <a:pt x="2" y="104"/>
                  </a:moveTo>
                  <a:cubicBezTo>
                    <a:pt x="0" y="155"/>
                    <a:pt x="158" y="207"/>
                    <a:pt x="196" y="104"/>
                  </a:cubicBezTo>
                  <a:cubicBezTo>
                    <a:pt x="197" y="53"/>
                    <a:pt x="40" y="1"/>
                    <a:pt x="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74" name="Google Shape;6474;p4"/>
            <p:cNvSpPr/>
            <p:nvPr/>
          </p:nvSpPr>
          <p:spPr>
            <a:xfrm>
              <a:off x="387114" y="2152820"/>
              <a:ext cx="56680" cy="22583"/>
            </a:xfrm>
            <a:custGeom>
              <a:avLst/>
              <a:gdLst/>
              <a:ahLst/>
              <a:cxnLst/>
              <a:rect l="l" t="t" r="r" b="b"/>
              <a:pathLst>
                <a:path w="1588" h="750" extrusionOk="0">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75" name="Google Shape;6475;p4"/>
            <p:cNvSpPr/>
            <p:nvPr/>
          </p:nvSpPr>
          <p:spPr>
            <a:xfrm>
              <a:off x="3331084" y="2163027"/>
              <a:ext cx="14027" cy="4276"/>
            </a:xfrm>
            <a:custGeom>
              <a:avLst/>
              <a:gdLst/>
              <a:ahLst/>
              <a:cxnLst/>
              <a:rect l="l" t="t" r="r" b="b"/>
              <a:pathLst>
                <a:path w="393" h="142" extrusionOk="0">
                  <a:moveTo>
                    <a:pt x="296" y="25"/>
                  </a:moveTo>
                  <a:cubicBezTo>
                    <a:pt x="238" y="1"/>
                    <a:pt x="1" y="67"/>
                    <a:pt x="100" y="117"/>
                  </a:cubicBezTo>
                  <a:cubicBezTo>
                    <a:pt x="153" y="142"/>
                    <a:pt x="392" y="72"/>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76" name="Google Shape;6476;p4"/>
            <p:cNvSpPr/>
            <p:nvPr/>
          </p:nvSpPr>
          <p:spPr>
            <a:xfrm>
              <a:off x="2150790" y="2160437"/>
              <a:ext cx="13706" cy="6745"/>
            </a:xfrm>
            <a:custGeom>
              <a:avLst/>
              <a:gdLst/>
              <a:ahLst/>
              <a:cxnLst/>
              <a:rect l="l" t="t" r="r" b="b"/>
              <a:pathLst>
                <a:path w="384" h="224" extrusionOk="0">
                  <a:moveTo>
                    <a:pt x="384" y="111"/>
                  </a:moveTo>
                  <a:cubicBezTo>
                    <a:pt x="345" y="0"/>
                    <a:pt x="171" y="55"/>
                    <a:pt x="0" y="111"/>
                  </a:cubicBezTo>
                  <a:cubicBezTo>
                    <a:pt x="2" y="203"/>
                    <a:pt x="338" y="224"/>
                    <a:pt x="384"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77" name="Google Shape;6477;p4"/>
            <p:cNvSpPr/>
            <p:nvPr/>
          </p:nvSpPr>
          <p:spPr>
            <a:xfrm>
              <a:off x="3035091" y="2157577"/>
              <a:ext cx="14027" cy="4276"/>
            </a:xfrm>
            <a:custGeom>
              <a:avLst/>
              <a:gdLst/>
              <a:ahLst/>
              <a:cxnLst/>
              <a:rect l="l" t="t" r="r" b="b"/>
              <a:pathLst>
                <a:path w="393" h="142" extrusionOk="0">
                  <a:moveTo>
                    <a:pt x="295" y="25"/>
                  </a:moveTo>
                  <a:cubicBezTo>
                    <a:pt x="241" y="0"/>
                    <a:pt x="1" y="69"/>
                    <a:pt x="100" y="116"/>
                  </a:cubicBezTo>
                  <a:cubicBezTo>
                    <a:pt x="155" y="141"/>
                    <a:pt x="392"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78" name="Google Shape;6478;p4"/>
            <p:cNvSpPr/>
            <p:nvPr/>
          </p:nvSpPr>
          <p:spPr>
            <a:xfrm>
              <a:off x="5681677" y="2155138"/>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79" name="Google Shape;6479;p4"/>
            <p:cNvSpPr/>
            <p:nvPr/>
          </p:nvSpPr>
          <p:spPr>
            <a:xfrm>
              <a:off x="2949146" y="2152820"/>
              <a:ext cx="13813" cy="2740"/>
            </a:xfrm>
            <a:custGeom>
              <a:avLst/>
              <a:gdLst/>
              <a:ahLst/>
              <a:cxnLst/>
              <a:rect l="l" t="t" r="r" b="b"/>
              <a:pathLst>
                <a:path w="387" h="91" extrusionOk="0">
                  <a:moveTo>
                    <a:pt x="387" y="0"/>
                  </a:moveTo>
                  <a:cubicBezTo>
                    <a:pt x="239" y="20"/>
                    <a:pt x="7" y="1"/>
                    <a:pt x="0" y="90"/>
                  </a:cubicBezTo>
                  <a:cubicBezTo>
                    <a:pt x="149" y="72"/>
                    <a:pt x="383" y="90"/>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80" name="Google Shape;6480;p4"/>
            <p:cNvSpPr/>
            <p:nvPr/>
          </p:nvSpPr>
          <p:spPr>
            <a:xfrm>
              <a:off x="8936595" y="2141830"/>
              <a:ext cx="14670" cy="9545"/>
            </a:xfrm>
            <a:custGeom>
              <a:avLst/>
              <a:gdLst/>
              <a:ahLst/>
              <a:cxnLst/>
              <a:rect l="l" t="t" r="r" b="b"/>
              <a:pathLst>
                <a:path w="411" h="317" extrusionOk="0">
                  <a:moveTo>
                    <a:pt x="410" y="275"/>
                  </a:moveTo>
                  <a:lnTo>
                    <a:pt x="410" y="92"/>
                  </a:lnTo>
                  <a:cubicBezTo>
                    <a:pt x="216" y="92"/>
                    <a:pt x="179" y="19"/>
                    <a:pt x="23" y="1"/>
                  </a:cubicBezTo>
                  <a:cubicBezTo>
                    <a:pt x="42" y="147"/>
                    <a:pt x="1" y="317"/>
                    <a:pt x="410"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81" name="Google Shape;6481;p4"/>
            <p:cNvSpPr/>
            <p:nvPr/>
          </p:nvSpPr>
          <p:spPr>
            <a:xfrm>
              <a:off x="5561146" y="2146557"/>
              <a:ext cx="14063" cy="4306"/>
            </a:xfrm>
            <a:custGeom>
              <a:avLst/>
              <a:gdLst/>
              <a:ahLst/>
              <a:cxnLst/>
              <a:rect l="l" t="t" r="r" b="b"/>
              <a:pathLst>
                <a:path w="394" h="143" extrusionOk="0">
                  <a:moveTo>
                    <a:pt x="295" y="27"/>
                  </a:moveTo>
                  <a:cubicBezTo>
                    <a:pt x="241" y="1"/>
                    <a:pt x="1" y="71"/>
                    <a:pt x="101" y="118"/>
                  </a:cubicBezTo>
                  <a:cubicBezTo>
                    <a:pt x="156" y="143"/>
                    <a:pt x="394" y="75"/>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82" name="Google Shape;6482;p4"/>
            <p:cNvSpPr/>
            <p:nvPr/>
          </p:nvSpPr>
          <p:spPr>
            <a:xfrm>
              <a:off x="2160392" y="2141921"/>
              <a:ext cx="29518" cy="9846"/>
            </a:xfrm>
            <a:custGeom>
              <a:avLst/>
              <a:gdLst/>
              <a:ahLst/>
              <a:cxnLst/>
              <a:rect l="l" t="t" r="r" b="b"/>
              <a:pathLst>
                <a:path w="827" h="327" extrusionOk="0">
                  <a:moveTo>
                    <a:pt x="693" y="272"/>
                  </a:moveTo>
                  <a:cubicBezTo>
                    <a:pt x="826" y="29"/>
                    <a:pt x="294" y="98"/>
                    <a:pt x="115" y="1"/>
                  </a:cubicBezTo>
                  <a:cubicBezTo>
                    <a:pt x="0" y="237"/>
                    <a:pt x="193" y="327"/>
                    <a:pt x="69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83" name="Google Shape;6483;p4"/>
            <p:cNvSpPr/>
            <p:nvPr/>
          </p:nvSpPr>
          <p:spPr>
            <a:xfrm>
              <a:off x="8620758" y="2139181"/>
              <a:ext cx="34515" cy="8943"/>
            </a:xfrm>
            <a:custGeom>
              <a:avLst/>
              <a:gdLst/>
              <a:ahLst/>
              <a:cxnLst/>
              <a:rect l="l" t="t" r="r" b="b"/>
              <a:pathLst>
                <a:path w="967" h="297" extrusionOk="0">
                  <a:moveTo>
                    <a:pt x="195" y="272"/>
                  </a:moveTo>
                  <a:cubicBezTo>
                    <a:pt x="635" y="297"/>
                    <a:pt x="921" y="250"/>
                    <a:pt x="967" y="89"/>
                  </a:cubicBezTo>
                  <a:cubicBezTo>
                    <a:pt x="627" y="111"/>
                    <a:pt x="1" y="0"/>
                    <a:pt x="195"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84" name="Google Shape;6484;p4"/>
            <p:cNvSpPr/>
            <p:nvPr/>
          </p:nvSpPr>
          <p:spPr>
            <a:xfrm>
              <a:off x="2713151" y="2136411"/>
              <a:ext cx="17739" cy="10960"/>
            </a:xfrm>
            <a:custGeom>
              <a:avLst/>
              <a:gdLst/>
              <a:ahLst/>
              <a:cxnLst/>
              <a:rect l="l" t="t" r="r" b="b"/>
              <a:pathLst>
                <a:path w="497" h="364" extrusionOk="0">
                  <a:moveTo>
                    <a:pt x="443" y="364"/>
                  </a:moveTo>
                  <a:cubicBezTo>
                    <a:pt x="497" y="157"/>
                    <a:pt x="394" y="23"/>
                    <a:pt x="57" y="1"/>
                  </a:cubicBezTo>
                  <a:cubicBezTo>
                    <a:pt x="1" y="207"/>
                    <a:pt x="104" y="343"/>
                    <a:pt x="443"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85" name="Google Shape;6485;p4"/>
            <p:cNvSpPr/>
            <p:nvPr/>
          </p:nvSpPr>
          <p:spPr>
            <a:xfrm>
              <a:off x="7054814" y="2141168"/>
              <a:ext cx="14027" cy="4246"/>
            </a:xfrm>
            <a:custGeom>
              <a:avLst/>
              <a:gdLst/>
              <a:ahLst/>
              <a:cxnLst/>
              <a:rect l="l" t="t" r="r" b="b"/>
              <a:pathLst>
                <a:path w="393" h="141" extrusionOk="0">
                  <a:moveTo>
                    <a:pt x="99" y="114"/>
                  </a:moveTo>
                  <a:cubicBezTo>
                    <a:pt x="154" y="140"/>
                    <a:pt x="393" y="71"/>
                    <a:pt x="293" y="23"/>
                  </a:cubicBezTo>
                  <a:cubicBezTo>
                    <a:pt x="239"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86" name="Google Shape;6486;p4"/>
            <p:cNvSpPr/>
            <p:nvPr/>
          </p:nvSpPr>
          <p:spPr>
            <a:xfrm>
              <a:off x="2339779" y="2141138"/>
              <a:ext cx="14170" cy="4276"/>
            </a:xfrm>
            <a:custGeom>
              <a:avLst/>
              <a:gdLst/>
              <a:ahLst/>
              <a:cxnLst/>
              <a:rect l="l" t="t" r="r" b="b"/>
              <a:pathLst>
                <a:path w="397" h="142" extrusionOk="0">
                  <a:moveTo>
                    <a:pt x="295" y="24"/>
                  </a:moveTo>
                  <a:cubicBezTo>
                    <a:pt x="242" y="0"/>
                    <a:pt x="1" y="68"/>
                    <a:pt x="103" y="115"/>
                  </a:cubicBezTo>
                  <a:cubicBezTo>
                    <a:pt x="158" y="141"/>
                    <a:pt x="396"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87" name="Google Shape;6487;p4"/>
            <p:cNvSpPr/>
            <p:nvPr/>
          </p:nvSpPr>
          <p:spPr>
            <a:xfrm>
              <a:off x="7422297" y="2130961"/>
              <a:ext cx="23521" cy="8250"/>
            </a:xfrm>
            <a:custGeom>
              <a:avLst/>
              <a:gdLst/>
              <a:ahLst/>
              <a:cxnLst/>
              <a:rect l="l" t="t" r="r" b="b"/>
              <a:pathLst>
                <a:path w="659" h="274" extrusionOk="0">
                  <a:moveTo>
                    <a:pt x="411" y="273"/>
                  </a:moveTo>
                  <a:cubicBezTo>
                    <a:pt x="422" y="157"/>
                    <a:pt x="658" y="145"/>
                    <a:pt x="605" y="0"/>
                  </a:cubicBezTo>
                  <a:lnTo>
                    <a:pt x="217" y="0"/>
                  </a:lnTo>
                  <a:cubicBezTo>
                    <a:pt x="0" y="131"/>
                    <a:pt x="9" y="222"/>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88" name="Google Shape;6488;p4"/>
            <p:cNvSpPr/>
            <p:nvPr/>
          </p:nvSpPr>
          <p:spPr>
            <a:xfrm>
              <a:off x="2008273" y="2121748"/>
              <a:ext cx="46436" cy="9244"/>
            </a:xfrm>
            <a:custGeom>
              <a:avLst/>
              <a:gdLst/>
              <a:ahLst/>
              <a:cxnLst/>
              <a:rect l="l" t="t" r="r" b="b"/>
              <a:pathLst>
                <a:path w="1301" h="307" extrusionOk="0">
                  <a:moveTo>
                    <a:pt x="713" y="306"/>
                  </a:moveTo>
                  <a:cubicBezTo>
                    <a:pt x="1300" y="1"/>
                    <a:pt x="0" y="31"/>
                    <a:pt x="713"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89" name="Google Shape;6489;p4"/>
            <p:cNvSpPr/>
            <p:nvPr/>
          </p:nvSpPr>
          <p:spPr>
            <a:xfrm>
              <a:off x="8948801" y="2113619"/>
              <a:ext cx="39761" cy="15808"/>
            </a:xfrm>
            <a:custGeom>
              <a:avLst/>
              <a:gdLst/>
              <a:ahLst/>
              <a:cxnLst/>
              <a:rect l="l" t="t" r="r" b="b"/>
              <a:pathLst>
                <a:path w="1114" h="525" extrusionOk="0">
                  <a:moveTo>
                    <a:pt x="647" y="304"/>
                  </a:moveTo>
                  <a:cubicBezTo>
                    <a:pt x="1114" y="1"/>
                    <a:pt x="0" y="524"/>
                    <a:pt x="647"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90" name="Google Shape;6490;p4"/>
            <p:cNvSpPr/>
            <p:nvPr/>
          </p:nvSpPr>
          <p:spPr>
            <a:xfrm>
              <a:off x="8073459" y="2121989"/>
              <a:ext cx="14063" cy="4276"/>
            </a:xfrm>
            <a:custGeom>
              <a:avLst/>
              <a:gdLst/>
              <a:ahLst/>
              <a:cxnLst/>
              <a:rect l="l" t="t" r="r" b="b"/>
              <a:pathLst>
                <a:path w="394" h="142" extrusionOk="0">
                  <a:moveTo>
                    <a:pt x="100" y="117"/>
                  </a:moveTo>
                  <a:cubicBezTo>
                    <a:pt x="154" y="142"/>
                    <a:pt x="394" y="73"/>
                    <a:pt x="292" y="26"/>
                  </a:cubicBezTo>
                  <a:cubicBezTo>
                    <a:pt x="244"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91" name="Google Shape;6491;p4"/>
            <p:cNvSpPr/>
            <p:nvPr/>
          </p:nvSpPr>
          <p:spPr>
            <a:xfrm>
              <a:off x="5069170" y="2120032"/>
              <a:ext cx="13884" cy="5480"/>
            </a:xfrm>
            <a:custGeom>
              <a:avLst/>
              <a:gdLst/>
              <a:ahLst/>
              <a:cxnLst/>
              <a:rect l="l" t="t" r="r" b="b"/>
              <a:pathLst>
                <a:path w="389" h="182" extrusionOk="0">
                  <a:moveTo>
                    <a:pt x="1" y="182"/>
                  </a:moveTo>
                  <a:lnTo>
                    <a:pt x="388" y="182"/>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92" name="Google Shape;6492;p4"/>
            <p:cNvSpPr/>
            <p:nvPr/>
          </p:nvSpPr>
          <p:spPr>
            <a:xfrm>
              <a:off x="2928551" y="2119430"/>
              <a:ext cx="13813" cy="6715"/>
            </a:xfrm>
            <a:custGeom>
              <a:avLst/>
              <a:gdLst/>
              <a:ahLst/>
              <a:cxnLst/>
              <a:rect l="l" t="t" r="r" b="b"/>
              <a:pathLst>
                <a:path w="387" h="223" extrusionOk="0">
                  <a:moveTo>
                    <a:pt x="1" y="111"/>
                  </a:moveTo>
                  <a:cubicBezTo>
                    <a:pt x="2" y="202"/>
                    <a:pt x="337" y="223"/>
                    <a:pt x="387" y="111"/>
                  </a:cubicBezTo>
                  <a:cubicBezTo>
                    <a:pt x="344" y="1"/>
                    <a:pt x="172" y="56"/>
                    <a:pt x="1"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93" name="Google Shape;6493;p4"/>
            <p:cNvSpPr/>
            <p:nvPr/>
          </p:nvSpPr>
          <p:spPr>
            <a:xfrm>
              <a:off x="6818570" y="2109614"/>
              <a:ext cx="26412" cy="15326"/>
            </a:xfrm>
            <a:custGeom>
              <a:avLst/>
              <a:gdLst/>
              <a:ahLst/>
              <a:cxnLst/>
              <a:rect l="l" t="t" r="r" b="b"/>
              <a:pathLst>
                <a:path w="740" h="509" extrusionOk="0">
                  <a:moveTo>
                    <a:pt x="739" y="437"/>
                  </a:moveTo>
                  <a:lnTo>
                    <a:pt x="739" y="75"/>
                  </a:lnTo>
                  <a:cubicBezTo>
                    <a:pt x="1" y="1"/>
                    <a:pt x="1" y="508"/>
                    <a:pt x="739" y="4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94" name="Google Shape;6494;p4"/>
            <p:cNvSpPr/>
            <p:nvPr/>
          </p:nvSpPr>
          <p:spPr>
            <a:xfrm>
              <a:off x="2783928" y="2116900"/>
              <a:ext cx="6996" cy="6233"/>
            </a:xfrm>
            <a:custGeom>
              <a:avLst/>
              <a:gdLst/>
              <a:ahLst/>
              <a:cxnLst/>
              <a:rect l="l" t="t" r="r" b="b"/>
              <a:pathLst>
                <a:path w="196" h="207" extrusionOk="0">
                  <a:moveTo>
                    <a:pt x="195" y="104"/>
                  </a:moveTo>
                  <a:cubicBezTo>
                    <a:pt x="195" y="55"/>
                    <a:pt x="36" y="0"/>
                    <a:pt x="1" y="104"/>
                  </a:cubicBezTo>
                  <a:cubicBezTo>
                    <a:pt x="1" y="154"/>
                    <a:pt x="157" y="206"/>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95" name="Google Shape;6495;p4"/>
            <p:cNvSpPr/>
            <p:nvPr/>
          </p:nvSpPr>
          <p:spPr>
            <a:xfrm>
              <a:off x="4181264" y="2114130"/>
              <a:ext cx="6924" cy="6293"/>
            </a:xfrm>
            <a:custGeom>
              <a:avLst/>
              <a:gdLst/>
              <a:ahLst/>
              <a:cxnLst/>
              <a:rect l="l" t="t" r="r" b="b"/>
              <a:pathLst>
                <a:path w="194" h="209" extrusionOk="0">
                  <a:moveTo>
                    <a:pt x="192" y="105"/>
                  </a:moveTo>
                  <a:cubicBezTo>
                    <a:pt x="194" y="56"/>
                    <a:pt x="37" y="1"/>
                    <a:pt x="0" y="105"/>
                  </a:cubicBezTo>
                  <a:cubicBezTo>
                    <a:pt x="0" y="155"/>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96" name="Google Shape;6496;p4"/>
            <p:cNvSpPr/>
            <p:nvPr/>
          </p:nvSpPr>
          <p:spPr>
            <a:xfrm>
              <a:off x="2715114" y="2109102"/>
              <a:ext cx="22629" cy="11713"/>
            </a:xfrm>
            <a:custGeom>
              <a:avLst/>
              <a:gdLst/>
              <a:ahLst/>
              <a:cxnLst/>
              <a:rect l="l" t="t" r="r" b="b"/>
              <a:pathLst>
                <a:path w="634" h="389" extrusionOk="0">
                  <a:moveTo>
                    <a:pt x="194" y="1"/>
                  </a:moveTo>
                  <a:cubicBezTo>
                    <a:pt x="204" y="126"/>
                    <a:pt x="104" y="199"/>
                    <a:pt x="1" y="272"/>
                  </a:cubicBezTo>
                  <a:cubicBezTo>
                    <a:pt x="246" y="276"/>
                    <a:pt x="267" y="388"/>
                    <a:pt x="578" y="363"/>
                  </a:cubicBezTo>
                  <a:cubicBezTo>
                    <a:pt x="634" y="157"/>
                    <a:pt x="533" y="21"/>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97" name="Google Shape;6497;p4"/>
            <p:cNvSpPr/>
            <p:nvPr/>
          </p:nvSpPr>
          <p:spPr>
            <a:xfrm>
              <a:off x="2601507" y="2113829"/>
              <a:ext cx="13956" cy="4215"/>
            </a:xfrm>
            <a:custGeom>
              <a:avLst/>
              <a:gdLst/>
              <a:ahLst/>
              <a:cxnLst/>
              <a:rect l="l" t="t" r="r" b="b"/>
              <a:pathLst>
                <a:path w="391" h="140" extrusionOk="0">
                  <a:moveTo>
                    <a:pt x="291" y="24"/>
                  </a:moveTo>
                  <a:cubicBezTo>
                    <a:pt x="239" y="0"/>
                    <a:pt x="0" y="68"/>
                    <a:pt x="99" y="115"/>
                  </a:cubicBezTo>
                  <a:cubicBezTo>
                    <a:pt x="153" y="140"/>
                    <a:pt x="390"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98" name="Google Shape;6498;p4"/>
            <p:cNvSpPr/>
            <p:nvPr/>
          </p:nvSpPr>
          <p:spPr>
            <a:xfrm>
              <a:off x="1923648" y="2106393"/>
              <a:ext cx="20630" cy="8160"/>
            </a:xfrm>
            <a:custGeom>
              <a:avLst/>
              <a:gdLst/>
              <a:ahLst/>
              <a:cxnLst/>
              <a:rect l="l" t="t" r="r" b="b"/>
              <a:pathLst>
                <a:path w="578" h="271" extrusionOk="0">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499" name="Google Shape;6499;p4"/>
            <p:cNvSpPr/>
            <p:nvPr/>
          </p:nvSpPr>
          <p:spPr>
            <a:xfrm>
              <a:off x="4503882" y="2103653"/>
              <a:ext cx="23521" cy="8220"/>
            </a:xfrm>
            <a:custGeom>
              <a:avLst/>
              <a:gdLst/>
              <a:ahLst/>
              <a:cxnLst/>
              <a:rect l="l" t="t" r="r" b="b"/>
              <a:pathLst>
                <a:path w="659" h="273" extrusionOk="0">
                  <a:moveTo>
                    <a:pt x="412" y="273"/>
                  </a:moveTo>
                  <a:cubicBezTo>
                    <a:pt x="422" y="157"/>
                    <a:pt x="659" y="146"/>
                    <a:pt x="607" y="0"/>
                  </a:cubicBezTo>
                  <a:lnTo>
                    <a:pt x="219" y="0"/>
                  </a:lnTo>
                  <a:cubicBezTo>
                    <a:pt x="1" y="131"/>
                    <a:pt x="10" y="221"/>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00" name="Google Shape;6500;p4"/>
            <p:cNvSpPr/>
            <p:nvPr/>
          </p:nvSpPr>
          <p:spPr>
            <a:xfrm>
              <a:off x="2763298" y="2106001"/>
              <a:ext cx="6924" cy="6203"/>
            </a:xfrm>
            <a:custGeom>
              <a:avLst/>
              <a:gdLst/>
              <a:ahLst/>
              <a:cxnLst/>
              <a:rect l="l" t="t" r="r" b="b"/>
              <a:pathLst>
                <a:path w="194" h="206" extrusionOk="0">
                  <a:moveTo>
                    <a:pt x="194" y="104"/>
                  </a:moveTo>
                  <a:cubicBezTo>
                    <a:pt x="194" y="53"/>
                    <a:pt x="37" y="0"/>
                    <a:pt x="0" y="104"/>
                  </a:cubicBezTo>
                  <a:cubicBezTo>
                    <a:pt x="2" y="153"/>
                    <a:pt x="157" y="205"/>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01" name="Google Shape;6501;p4"/>
            <p:cNvSpPr/>
            <p:nvPr/>
          </p:nvSpPr>
          <p:spPr>
            <a:xfrm>
              <a:off x="2605040" y="2106001"/>
              <a:ext cx="6889" cy="6203"/>
            </a:xfrm>
            <a:custGeom>
              <a:avLst/>
              <a:gdLst/>
              <a:ahLst/>
              <a:cxnLst/>
              <a:rect l="l" t="t" r="r" b="b"/>
              <a:pathLst>
                <a:path w="193" h="206" extrusionOk="0">
                  <a:moveTo>
                    <a:pt x="192" y="104"/>
                  </a:moveTo>
                  <a:cubicBezTo>
                    <a:pt x="192" y="53"/>
                    <a:pt x="35" y="0"/>
                    <a:pt x="0" y="104"/>
                  </a:cubicBezTo>
                  <a:cubicBezTo>
                    <a:pt x="0" y="153"/>
                    <a:pt x="153" y="205"/>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02" name="Google Shape;6502;p4"/>
            <p:cNvSpPr/>
            <p:nvPr/>
          </p:nvSpPr>
          <p:spPr>
            <a:xfrm>
              <a:off x="8717161" y="2103653"/>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03" name="Google Shape;6503;p4"/>
            <p:cNvSpPr/>
            <p:nvPr/>
          </p:nvSpPr>
          <p:spPr>
            <a:xfrm>
              <a:off x="2887184" y="2087816"/>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04" name="Google Shape;6504;p4"/>
            <p:cNvSpPr/>
            <p:nvPr/>
          </p:nvSpPr>
          <p:spPr>
            <a:xfrm>
              <a:off x="2967491" y="2079536"/>
              <a:ext cx="37120" cy="15928"/>
            </a:xfrm>
            <a:custGeom>
              <a:avLst/>
              <a:gdLst/>
              <a:ahLst/>
              <a:cxnLst/>
              <a:rect l="l" t="t" r="r" b="b"/>
              <a:pathLst>
                <a:path w="1040" h="529" extrusionOk="0">
                  <a:moveTo>
                    <a:pt x="837" y="528"/>
                  </a:moveTo>
                  <a:cubicBezTo>
                    <a:pt x="1040" y="1"/>
                    <a:pt x="1" y="489"/>
                    <a:pt x="837"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05" name="Google Shape;6505;p4"/>
            <p:cNvSpPr/>
            <p:nvPr/>
          </p:nvSpPr>
          <p:spPr>
            <a:xfrm>
              <a:off x="7925623" y="2077187"/>
              <a:ext cx="34443" cy="16320"/>
            </a:xfrm>
            <a:custGeom>
              <a:avLst/>
              <a:gdLst/>
              <a:ahLst/>
              <a:cxnLst/>
              <a:rect l="l" t="t" r="r" b="b"/>
              <a:pathLst>
                <a:path w="965" h="542" extrusionOk="0">
                  <a:moveTo>
                    <a:pt x="1" y="425"/>
                  </a:moveTo>
                  <a:cubicBezTo>
                    <a:pt x="253" y="541"/>
                    <a:pt x="711" y="541"/>
                    <a:pt x="964" y="425"/>
                  </a:cubicBezTo>
                  <a:cubicBezTo>
                    <a:pt x="962" y="1"/>
                    <a:pt x="5" y="1"/>
                    <a:pt x="1" y="4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06" name="Google Shape;6506;p4"/>
            <p:cNvSpPr/>
            <p:nvPr/>
          </p:nvSpPr>
          <p:spPr>
            <a:xfrm>
              <a:off x="7788031" y="2089953"/>
              <a:ext cx="13706" cy="2740"/>
            </a:xfrm>
            <a:custGeom>
              <a:avLst/>
              <a:gdLst/>
              <a:ahLst/>
              <a:cxnLst/>
              <a:rect l="l" t="t" r="r" b="b"/>
              <a:pathLst>
                <a:path w="384" h="91" extrusionOk="0">
                  <a:moveTo>
                    <a:pt x="384" y="1"/>
                  </a:moveTo>
                  <a:cubicBezTo>
                    <a:pt x="234" y="23"/>
                    <a:pt x="4" y="4"/>
                    <a:pt x="0" y="91"/>
                  </a:cubicBezTo>
                  <a:cubicBezTo>
                    <a:pt x="146" y="71"/>
                    <a:pt x="381" y="90"/>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07" name="Google Shape;6507;p4"/>
            <p:cNvSpPr/>
            <p:nvPr/>
          </p:nvSpPr>
          <p:spPr>
            <a:xfrm>
              <a:off x="8509863" y="2084534"/>
              <a:ext cx="21523" cy="6353"/>
            </a:xfrm>
            <a:custGeom>
              <a:avLst/>
              <a:gdLst/>
              <a:ahLst/>
              <a:cxnLst/>
              <a:rect l="l" t="t" r="r" b="b"/>
              <a:pathLst>
                <a:path w="603" h="211" extrusionOk="0">
                  <a:moveTo>
                    <a:pt x="603" y="181"/>
                  </a:moveTo>
                  <a:lnTo>
                    <a:pt x="603" y="1"/>
                  </a:lnTo>
                  <a:lnTo>
                    <a:pt x="26" y="1"/>
                  </a:lnTo>
                  <a:cubicBezTo>
                    <a:pt x="1" y="161"/>
                    <a:pt x="215" y="211"/>
                    <a:pt x="603"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08" name="Google Shape;6508;p4"/>
            <p:cNvSpPr/>
            <p:nvPr/>
          </p:nvSpPr>
          <p:spPr>
            <a:xfrm>
              <a:off x="8593311" y="2077729"/>
              <a:ext cx="13777" cy="7497"/>
            </a:xfrm>
            <a:custGeom>
              <a:avLst/>
              <a:gdLst/>
              <a:ahLst/>
              <a:cxnLst/>
              <a:rect l="l" t="t" r="r" b="b"/>
              <a:pathLst>
                <a:path w="386" h="249" extrusionOk="0">
                  <a:moveTo>
                    <a:pt x="386" y="133"/>
                  </a:moveTo>
                  <a:cubicBezTo>
                    <a:pt x="169" y="143"/>
                    <a:pt x="86" y="1"/>
                    <a:pt x="1" y="133"/>
                  </a:cubicBezTo>
                  <a:cubicBezTo>
                    <a:pt x="3" y="227"/>
                    <a:pt x="339" y="249"/>
                    <a:pt x="386"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09" name="Google Shape;6509;p4"/>
            <p:cNvSpPr/>
            <p:nvPr/>
          </p:nvSpPr>
          <p:spPr>
            <a:xfrm>
              <a:off x="3778588" y="2078301"/>
              <a:ext cx="13884" cy="4215"/>
            </a:xfrm>
            <a:custGeom>
              <a:avLst/>
              <a:gdLst/>
              <a:ahLst/>
              <a:cxnLst/>
              <a:rect l="l" t="t" r="r" b="b"/>
              <a:pathLst>
                <a:path w="389" h="140" extrusionOk="0">
                  <a:moveTo>
                    <a:pt x="289" y="25"/>
                  </a:moveTo>
                  <a:cubicBezTo>
                    <a:pt x="238" y="0"/>
                    <a:pt x="0" y="68"/>
                    <a:pt x="98" y="116"/>
                  </a:cubicBezTo>
                  <a:cubicBezTo>
                    <a:pt x="150" y="140"/>
                    <a:pt x="388" y="71"/>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10" name="Google Shape;6510;p4"/>
            <p:cNvSpPr/>
            <p:nvPr/>
          </p:nvSpPr>
          <p:spPr>
            <a:xfrm>
              <a:off x="7911846" y="2070834"/>
              <a:ext cx="13813" cy="5480"/>
            </a:xfrm>
            <a:custGeom>
              <a:avLst/>
              <a:gdLst/>
              <a:ahLst/>
              <a:cxnLst/>
              <a:rect l="l" t="t" r="r" b="b"/>
              <a:pathLst>
                <a:path w="387" h="182" extrusionOk="0">
                  <a:moveTo>
                    <a:pt x="387" y="0"/>
                  </a:moveTo>
                  <a:lnTo>
                    <a:pt x="1" y="0"/>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11" name="Google Shape;6511;p4"/>
            <p:cNvSpPr/>
            <p:nvPr/>
          </p:nvSpPr>
          <p:spPr>
            <a:xfrm>
              <a:off x="8062395" y="2068064"/>
              <a:ext cx="21594" cy="6413"/>
            </a:xfrm>
            <a:custGeom>
              <a:avLst/>
              <a:gdLst/>
              <a:ahLst/>
              <a:cxnLst/>
              <a:rect l="l" t="t" r="r" b="b"/>
              <a:pathLst>
                <a:path w="605" h="213" extrusionOk="0">
                  <a:moveTo>
                    <a:pt x="605" y="182"/>
                  </a:moveTo>
                  <a:lnTo>
                    <a:pt x="605" y="1"/>
                  </a:lnTo>
                  <a:lnTo>
                    <a:pt x="26" y="1"/>
                  </a:lnTo>
                  <a:cubicBezTo>
                    <a:pt x="0" y="163"/>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12" name="Google Shape;6512;p4"/>
            <p:cNvSpPr/>
            <p:nvPr/>
          </p:nvSpPr>
          <p:spPr>
            <a:xfrm>
              <a:off x="7760477" y="2062585"/>
              <a:ext cx="20666" cy="8220"/>
            </a:xfrm>
            <a:custGeom>
              <a:avLst/>
              <a:gdLst/>
              <a:ahLst/>
              <a:cxnLst/>
              <a:rect l="l" t="t" r="r" b="b"/>
              <a:pathLst>
                <a:path w="579" h="273" extrusionOk="0">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13" name="Google Shape;6513;p4"/>
            <p:cNvSpPr/>
            <p:nvPr/>
          </p:nvSpPr>
          <p:spPr>
            <a:xfrm>
              <a:off x="7626205" y="2067342"/>
              <a:ext cx="13920" cy="4246"/>
            </a:xfrm>
            <a:custGeom>
              <a:avLst/>
              <a:gdLst/>
              <a:ahLst/>
              <a:cxnLst/>
              <a:rect l="l" t="t" r="r" b="b"/>
              <a:pathLst>
                <a:path w="390" h="141" extrusionOk="0">
                  <a:moveTo>
                    <a:pt x="290" y="25"/>
                  </a:moveTo>
                  <a:cubicBezTo>
                    <a:pt x="238" y="0"/>
                    <a:pt x="1" y="69"/>
                    <a:pt x="98" y="116"/>
                  </a:cubicBezTo>
                  <a:cubicBezTo>
                    <a:pt x="151" y="141"/>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14" name="Google Shape;6514;p4"/>
            <p:cNvSpPr/>
            <p:nvPr/>
          </p:nvSpPr>
          <p:spPr>
            <a:xfrm>
              <a:off x="6758536" y="2055931"/>
              <a:ext cx="31481" cy="13911"/>
            </a:xfrm>
            <a:custGeom>
              <a:avLst/>
              <a:gdLst/>
              <a:ahLst/>
              <a:cxnLst/>
              <a:rect l="l" t="t" r="r" b="b"/>
              <a:pathLst>
                <a:path w="882" h="462" extrusionOk="0">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15" name="Google Shape;6515;p4"/>
            <p:cNvSpPr/>
            <p:nvPr/>
          </p:nvSpPr>
          <p:spPr>
            <a:xfrm>
              <a:off x="7571382" y="2054094"/>
              <a:ext cx="23914" cy="5811"/>
            </a:xfrm>
            <a:custGeom>
              <a:avLst/>
              <a:gdLst/>
              <a:ahLst/>
              <a:cxnLst/>
              <a:rect l="l" t="t" r="r" b="b"/>
              <a:pathLst>
                <a:path w="670" h="193" extrusionOk="0">
                  <a:moveTo>
                    <a:pt x="475" y="192"/>
                  </a:moveTo>
                  <a:cubicBezTo>
                    <a:pt x="475" y="101"/>
                    <a:pt x="633" y="85"/>
                    <a:pt x="670" y="11"/>
                  </a:cubicBezTo>
                  <a:cubicBezTo>
                    <a:pt x="366" y="20"/>
                    <a:pt x="0" y="0"/>
                    <a:pt x="90"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16" name="Google Shape;6516;p4"/>
            <p:cNvSpPr/>
            <p:nvPr/>
          </p:nvSpPr>
          <p:spPr>
            <a:xfrm>
              <a:off x="2694484" y="2054094"/>
              <a:ext cx="7031" cy="6142"/>
            </a:xfrm>
            <a:custGeom>
              <a:avLst/>
              <a:gdLst/>
              <a:ahLst/>
              <a:cxnLst/>
              <a:rect l="l" t="t" r="r" b="b"/>
              <a:pathLst>
                <a:path w="197" h="204" extrusionOk="0">
                  <a:moveTo>
                    <a:pt x="192" y="102"/>
                  </a:moveTo>
                  <a:cubicBezTo>
                    <a:pt x="196" y="52"/>
                    <a:pt x="40" y="0"/>
                    <a:pt x="1" y="102"/>
                  </a:cubicBezTo>
                  <a:cubicBezTo>
                    <a:pt x="1" y="152"/>
                    <a:pt x="158" y="204"/>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17" name="Google Shape;6517;p4"/>
            <p:cNvSpPr/>
            <p:nvPr/>
          </p:nvSpPr>
          <p:spPr>
            <a:xfrm>
              <a:off x="8779158" y="2031814"/>
              <a:ext cx="56216" cy="27912"/>
            </a:xfrm>
            <a:custGeom>
              <a:avLst/>
              <a:gdLst/>
              <a:ahLst/>
              <a:cxnLst/>
              <a:rect l="l" t="t" r="r" b="b"/>
              <a:pathLst>
                <a:path w="1575" h="927" extrusionOk="0">
                  <a:moveTo>
                    <a:pt x="1352" y="25"/>
                  </a:moveTo>
                  <a:cubicBezTo>
                    <a:pt x="338" y="0"/>
                    <a:pt x="143" y="363"/>
                    <a:pt x="1" y="751"/>
                  </a:cubicBezTo>
                  <a:cubicBezTo>
                    <a:pt x="818" y="927"/>
                    <a:pt x="1575" y="604"/>
                    <a:pt x="135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18" name="Google Shape;6518;p4"/>
            <p:cNvSpPr/>
            <p:nvPr/>
          </p:nvSpPr>
          <p:spPr>
            <a:xfrm>
              <a:off x="7918699" y="2054395"/>
              <a:ext cx="13884" cy="2770"/>
            </a:xfrm>
            <a:custGeom>
              <a:avLst/>
              <a:gdLst/>
              <a:ahLst/>
              <a:cxnLst/>
              <a:rect l="l" t="t" r="r" b="b"/>
              <a:pathLst>
                <a:path w="389" h="92" extrusionOk="0">
                  <a:moveTo>
                    <a:pt x="388" y="1"/>
                  </a:moveTo>
                  <a:cubicBezTo>
                    <a:pt x="238" y="23"/>
                    <a:pt x="7" y="4"/>
                    <a:pt x="1" y="92"/>
                  </a:cubicBezTo>
                  <a:cubicBezTo>
                    <a:pt x="153" y="71"/>
                    <a:pt x="383" y="89"/>
                    <a:pt x="3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19" name="Google Shape;6519;p4"/>
            <p:cNvSpPr/>
            <p:nvPr/>
          </p:nvSpPr>
          <p:spPr>
            <a:xfrm>
              <a:off x="2804629" y="2032536"/>
              <a:ext cx="51147" cy="19150"/>
            </a:xfrm>
            <a:custGeom>
              <a:avLst/>
              <a:gdLst/>
              <a:ahLst/>
              <a:cxnLst/>
              <a:rect l="l" t="t" r="r" b="b"/>
              <a:pathLst>
                <a:path w="1433" h="636" extrusionOk="0">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20" name="Google Shape;6520;p4"/>
            <p:cNvSpPr/>
            <p:nvPr/>
          </p:nvSpPr>
          <p:spPr>
            <a:xfrm>
              <a:off x="2053494" y="2043496"/>
              <a:ext cx="23486" cy="8190"/>
            </a:xfrm>
            <a:custGeom>
              <a:avLst/>
              <a:gdLst/>
              <a:ahLst/>
              <a:cxnLst/>
              <a:rect l="l" t="t" r="r" b="b"/>
              <a:pathLst>
                <a:path w="658" h="272" extrusionOk="0">
                  <a:moveTo>
                    <a:pt x="411" y="271"/>
                  </a:moveTo>
                  <a:cubicBezTo>
                    <a:pt x="421" y="156"/>
                    <a:pt x="657" y="146"/>
                    <a:pt x="604" y="1"/>
                  </a:cubicBezTo>
                  <a:lnTo>
                    <a:pt x="219" y="1"/>
                  </a:lnTo>
                  <a:cubicBezTo>
                    <a:pt x="1" y="130"/>
                    <a:pt x="10" y="222"/>
                    <a:pt x="411"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21" name="Google Shape;6521;p4"/>
            <p:cNvSpPr/>
            <p:nvPr/>
          </p:nvSpPr>
          <p:spPr>
            <a:xfrm>
              <a:off x="5588700" y="2037263"/>
              <a:ext cx="14063" cy="4185"/>
            </a:xfrm>
            <a:custGeom>
              <a:avLst/>
              <a:gdLst/>
              <a:ahLst/>
              <a:cxnLst/>
              <a:rect l="l" t="t" r="r" b="b"/>
              <a:pathLst>
                <a:path w="394" h="139" extrusionOk="0">
                  <a:moveTo>
                    <a:pt x="100" y="115"/>
                  </a:moveTo>
                  <a:cubicBezTo>
                    <a:pt x="153" y="139"/>
                    <a:pt x="393" y="71"/>
                    <a:pt x="293" y="24"/>
                  </a:cubicBezTo>
                  <a:cubicBezTo>
                    <a:pt x="240" y="0"/>
                    <a:pt x="0" y="70"/>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22" name="Google Shape;6522;p4"/>
            <p:cNvSpPr/>
            <p:nvPr/>
          </p:nvSpPr>
          <p:spPr>
            <a:xfrm>
              <a:off x="1658564" y="2037263"/>
              <a:ext cx="13884" cy="4185"/>
            </a:xfrm>
            <a:custGeom>
              <a:avLst/>
              <a:gdLst/>
              <a:ahLst/>
              <a:cxnLst/>
              <a:rect l="l" t="t" r="r" b="b"/>
              <a:pathLst>
                <a:path w="389" h="139" extrusionOk="0">
                  <a:moveTo>
                    <a:pt x="97" y="115"/>
                  </a:moveTo>
                  <a:cubicBezTo>
                    <a:pt x="152" y="139"/>
                    <a:pt x="388" y="71"/>
                    <a:pt x="290" y="24"/>
                  </a:cubicBezTo>
                  <a:cubicBezTo>
                    <a:pt x="238" y="0"/>
                    <a:pt x="0" y="70"/>
                    <a:pt x="97"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23" name="Google Shape;6523;p4"/>
            <p:cNvSpPr/>
            <p:nvPr/>
          </p:nvSpPr>
          <p:spPr>
            <a:xfrm>
              <a:off x="7825722" y="2029044"/>
              <a:ext cx="13991" cy="4276"/>
            </a:xfrm>
            <a:custGeom>
              <a:avLst/>
              <a:gdLst/>
              <a:ahLst/>
              <a:cxnLst/>
              <a:rect l="l" t="t" r="r" b="b"/>
              <a:pathLst>
                <a:path w="392" h="142" extrusionOk="0">
                  <a:moveTo>
                    <a:pt x="294" y="25"/>
                  </a:moveTo>
                  <a:cubicBezTo>
                    <a:pt x="240" y="1"/>
                    <a:pt x="0" y="70"/>
                    <a:pt x="99" y="117"/>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24" name="Google Shape;6524;p4"/>
            <p:cNvSpPr/>
            <p:nvPr/>
          </p:nvSpPr>
          <p:spPr>
            <a:xfrm>
              <a:off x="4288982" y="2020583"/>
              <a:ext cx="39726" cy="15898"/>
            </a:xfrm>
            <a:custGeom>
              <a:avLst/>
              <a:gdLst/>
              <a:ahLst/>
              <a:cxnLst/>
              <a:rect l="l" t="t" r="r" b="b"/>
              <a:pathLst>
                <a:path w="1113" h="528" extrusionOk="0">
                  <a:moveTo>
                    <a:pt x="648" y="306"/>
                  </a:moveTo>
                  <a:cubicBezTo>
                    <a:pt x="1112"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25" name="Google Shape;6525;p4"/>
            <p:cNvSpPr/>
            <p:nvPr/>
          </p:nvSpPr>
          <p:spPr>
            <a:xfrm>
              <a:off x="998337" y="2017602"/>
              <a:ext cx="31802" cy="16109"/>
            </a:xfrm>
            <a:custGeom>
              <a:avLst/>
              <a:gdLst/>
              <a:ahLst/>
              <a:cxnLst/>
              <a:rect l="l" t="t" r="r" b="b"/>
              <a:pathLst>
                <a:path w="891" h="535" extrusionOk="0">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26" name="Google Shape;6526;p4"/>
            <p:cNvSpPr/>
            <p:nvPr/>
          </p:nvSpPr>
          <p:spPr>
            <a:xfrm>
              <a:off x="925561" y="2016157"/>
              <a:ext cx="13777" cy="5450"/>
            </a:xfrm>
            <a:custGeom>
              <a:avLst/>
              <a:gdLst/>
              <a:ahLst/>
              <a:cxnLst/>
              <a:rect l="l" t="t" r="r" b="b"/>
              <a:pathLst>
                <a:path w="386" h="181" extrusionOk="0">
                  <a:moveTo>
                    <a:pt x="0" y="181"/>
                  </a:moveTo>
                  <a:lnTo>
                    <a:pt x="386" y="181"/>
                  </a:lnTo>
                  <a:lnTo>
                    <a:pt x="386"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27" name="Google Shape;6527;p4"/>
            <p:cNvSpPr/>
            <p:nvPr/>
          </p:nvSpPr>
          <p:spPr>
            <a:xfrm>
              <a:off x="8421205" y="2007938"/>
              <a:ext cx="22558" cy="11713"/>
            </a:xfrm>
            <a:custGeom>
              <a:avLst/>
              <a:gdLst/>
              <a:ahLst/>
              <a:cxnLst/>
              <a:rect l="l" t="t" r="r" b="b"/>
              <a:pathLst>
                <a:path w="632" h="389" extrusionOk="0">
                  <a:moveTo>
                    <a:pt x="193" y="1"/>
                  </a:moveTo>
                  <a:cubicBezTo>
                    <a:pt x="202" y="126"/>
                    <a:pt x="103" y="199"/>
                    <a:pt x="1" y="273"/>
                  </a:cubicBezTo>
                  <a:cubicBezTo>
                    <a:pt x="248" y="277"/>
                    <a:pt x="268" y="388"/>
                    <a:pt x="578" y="365"/>
                  </a:cubicBezTo>
                  <a:cubicBezTo>
                    <a:pt x="631" y="157"/>
                    <a:pt x="533" y="22"/>
                    <a:pt x="1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28" name="Google Shape;6528;p4"/>
            <p:cNvSpPr/>
            <p:nvPr/>
          </p:nvSpPr>
          <p:spPr>
            <a:xfrm>
              <a:off x="7240340" y="2007938"/>
              <a:ext cx="31409" cy="13429"/>
            </a:xfrm>
            <a:custGeom>
              <a:avLst/>
              <a:gdLst/>
              <a:ahLst/>
              <a:cxnLst/>
              <a:rect l="l" t="t" r="r" b="b"/>
              <a:pathLst>
                <a:path w="880" h="446" extrusionOk="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29" name="Google Shape;6529;p4"/>
            <p:cNvSpPr/>
            <p:nvPr/>
          </p:nvSpPr>
          <p:spPr>
            <a:xfrm>
              <a:off x="3802680" y="2013056"/>
              <a:ext cx="7031" cy="6203"/>
            </a:xfrm>
            <a:custGeom>
              <a:avLst/>
              <a:gdLst/>
              <a:ahLst/>
              <a:cxnLst/>
              <a:rect l="l" t="t" r="r" b="b"/>
              <a:pathLst>
                <a:path w="197" h="206" extrusionOk="0">
                  <a:moveTo>
                    <a:pt x="193" y="103"/>
                  </a:moveTo>
                  <a:cubicBezTo>
                    <a:pt x="196" y="53"/>
                    <a:pt x="38" y="0"/>
                    <a:pt x="2" y="103"/>
                  </a:cubicBezTo>
                  <a:cubicBezTo>
                    <a:pt x="0" y="152"/>
                    <a:pt x="157" y="205"/>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30" name="Google Shape;6530;p4"/>
            <p:cNvSpPr/>
            <p:nvPr/>
          </p:nvSpPr>
          <p:spPr>
            <a:xfrm>
              <a:off x="3385835" y="2001223"/>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31" name="Google Shape;6531;p4"/>
            <p:cNvSpPr/>
            <p:nvPr/>
          </p:nvSpPr>
          <p:spPr>
            <a:xfrm>
              <a:off x="4883286" y="200248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32" name="Google Shape;6532;p4"/>
            <p:cNvSpPr/>
            <p:nvPr/>
          </p:nvSpPr>
          <p:spPr>
            <a:xfrm>
              <a:off x="3947161" y="1999387"/>
              <a:ext cx="6960" cy="6233"/>
            </a:xfrm>
            <a:custGeom>
              <a:avLst/>
              <a:gdLst/>
              <a:ahLst/>
              <a:cxnLst/>
              <a:rect l="l" t="t" r="r" b="b"/>
              <a:pathLst>
                <a:path w="195" h="207" extrusionOk="0">
                  <a:moveTo>
                    <a:pt x="195" y="103"/>
                  </a:moveTo>
                  <a:cubicBezTo>
                    <a:pt x="195" y="52"/>
                    <a:pt x="39" y="0"/>
                    <a:pt x="3" y="103"/>
                  </a:cubicBezTo>
                  <a:cubicBezTo>
                    <a:pt x="0" y="153"/>
                    <a:pt x="159"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33" name="Google Shape;6533;p4"/>
            <p:cNvSpPr/>
            <p:nvPr/>
          </p:nvSpPr>
          <p:spPr>
            <a:xfrm>
              <a:off x="2439823" y="2002488"/>
              <a:ext cx="13813" cy="2740"/>
            </a:xfrm>
            <a:custGeom>
              <a:avLst/>
              <a:gdLst/>
              <a:ahLst/>
              <a:cxnLst/>
              <a:rect l="l" t="t" r="r" b="b"/>
              <a:pathLst>
                <a:path w="387" h="91" extrusionOk="0">
                  <a:moveTo>
                    <a:pt x="387" y="0"/>
                  </a:moveTo>
                  <a:cubicBezTo>
                    <a:pt x="237" y="21"/>
                    <a:pt x="4" y="2"/>
                    <a:pt x="1" y="90"/>
                  </a:cubicBezTo>
                  <a:cubicBezTo>
                    <a:pt x="151" y="71"/>
                    <a:pt x="380"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34" name="Google Shape;6534;p4"/>
            <p:cNvSpPr/>
            <p:nvPr/>
          </p:nvSpPr>
          <p:spPr>
            <a:xfrm>
              <a:off x="5519886" y="1998995"/>
              <a:ext cx="14063" cy="4276"/>
            </a:xfrm>
            <a:custGeom>
              <a:avLst/>
              <a:gdLst/>
              <a:ahLst/>
              <a:cxnLst/>
              <a:rect l="l" t="t" r="r" b="b"/>
              <a:pathLst>
                <a:path w="394" h="142" extrusionOk="0">
                  <a:moveTo>
                    <a:pt x="291" y="25"/>
                  </a:moveTo>
                  <a:cubicBezTo>
                    <a:pt x="238" y="0"/>
                    <a:pt x="0" y="69"/>
                    <a:pt x="100" y="116"/>
                  </a:cubicBezTo>
                  <a:cubicBezTo>
                    <a:pt x="154" y="141"/>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35" name="Google Shape;6535;p4"/>
            <p:cNvSpPr/>
            <p:nvPr/>
          </p:nvSpPr>
          <p:spPr>
            <a:xfrm>
              <a:off x="6741796" y="1996978"/>
              <a:ext cx="13742" cy="2770"/>
            </a:xfrm>
            <a:custGeom>
              <a:avLst/>
              <a:gdLst/>
              <a:ahLst/>
              <a:cxnLst/>
              <a:rect l="l" t="t" r="r" b="b"/>
              <a:pathLst>
                <a:path w="385" h="92" extrusionOk="0">
                  <a:moveTo>
                    <a:pt x="384" y="0"/>
                  </a:moveTo>
                  <a:cubicBezTo>
                    <a:pt x="235" y="21"/>
                    <a:pt x="6" y="2"/>
                    <a:pt x="0" y="92"/>
                  </a:cubicBezTo>
                  <a:cubicBezTo>
                    <a:pt x="149" y="71"/>
                    <a:pt x="378"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36" name="Google Shape;6536;p4"/>
            <p:cNvSpPr/>
            <p:nvPr/>
          </p:nvSpPr>
          <p:spPr>
            <a:xfrm>
              <a:off x="2543115" y="1996557"/>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37" name="Google Shape;6537;p4"/>
            <p:cNvSpPr/>
            <p:nvPr/>
          </p:nvSpPr>
          <p:spPr>
            <a:xfrm>
              <a:off x="2456919" y="1996225"/>
              <a:ext cx="14027" cy="4276"/>
            </a:xfrm>
            <a:custGeom>
              <a:avLst/>
              <a:gdLst/>
              <a:ahLst/>
              <a:cxnLst/>
              <a:rect l="l" t="t" r="r" b="b"/>
              <a:pathLst>
                <a:path w="393" h="142" extrusionOk="0">
                  <a:moveTo>
                    <a:pt x="293" y="25"/>
                  </a:moveTo>
                  <a:cubicBezTo>
                    <a:pt x="239" y="1"/>
                    <a:pt x="1" y="70"/>
                    <a:pt x="100" y="117"/>
                  </a:cubicBezTo>
                  <a:cubicBezTo>
                    <a:pt x="155" y="142"/>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38" name="Google Shape;6538;p4"/>
            <p:cNvSpPr/>
            <p:nvPr/>
          </p:nvSpPr>
          <p:spPr>
            <a:xfrm>
              <a:off x="1455478" y="1993877"/>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39" name="Google Shape;6539;p4"/>
            <p:cNvSpPr/>
            <p:nvPr/>
          </p:nvSpPr>
          <p:spPr>
            <a:xfrm>
              <a:off x="5530380" y="1988759"/>
              <a:ext cx="14991" cy="9274"/>
            </a:xfrm>
            <a:custGeom>
              <a:avLst/>
              <a:gdLst/>
              <a:ahLst/>
              <a:cxnLst/>
              <a:rect l="l" t="t" r="r" b="b"/>
              <a:pathLst>
                <a:path w="420" h="308" extrusionOk="0">
                  <a:moveTo>
                    <a:pt x="385" y="273"/>
                  </a:moveTo>
                  <a:cubicBezTo>
                    <a:pt x="355" y="166"/>
                    <a:pt x="419" y="16"/>
                    <a:pt x="193" y="1"/>
                  </a:cubicBezTo>
                  <a:cubicBezTo>
                    <a:pt x="180" y="57"/>
                    <a:pt x="165" y="109"/>
                    <a:pt x="0" y="92"/>
                  </a:cubicBezTo>
                  <a:cubicBezTo>
                    <a:pt x="21" y="203"/>
                    <a:pt x="56" y="307"/>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40" name="Google Shape;6540;p4"/>
            <p:cNvSpPr/>
            <p:nvPr/>
          </p:nvSpPr>
          <p:spPr>
            <a:xfrm>
              <a:off x="5328257" y="1985115"/>
              <a:ext cx="39833" cy="15778"/>
            </a:xfrm>
            <a:custGeom>
              <a:avLst/>
              <a:gdLst/>
              <a:ahLst/>
              <a:cxnLst/>
              <a:rect l="l" t="t" r="r" b="b"/>
              <a:pathLst>
                <a:path w="1116" h="524" extrusionOk="0">
                  <a:moveTo>
                    <a:pt x="648" y="304"/>
                  </a:moveTo>
                  <a:cubicBezTo>
                    <a:pt x="1115" y="0"/>
                    <a:pt x="0" y="524"/>
                    <a:pt x="648"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41" name="Google Shape;6541;p4"/>
            <p:cNvSpPr/>
            <p:nvPr/>
          </p:nvSpPr>
          <p:spPr>
            <a:xfrm>
              <a:off x="7797989" y="1980599"/>
              <a:ext cx="28161" cy="13700"/>
            </a:xfrm>
            <a:custGeom>
              <a:avLst/>
              <a:gdLst/>
              <a:ahLst/>
              <a:cxnLst/>
              <a:rect l="l" t="t" r="r" b="b"/>
              <a:pathLst>
                <a:path w="789" h="455" extrusionOk="0">
                  <a:moveTo>
                    <a:pt x="491" y="454"/>
                  </a:moveTo>
                  <a:cubicBezTo>
                    <a:pt x="752" y="340"/>
                    <a:pt x="789" y="9"/>
                    <a:pt x="299" y="0"/>
                  </a:cubicBezTo>
                  <a:cubicBezTo>
                    <a:pt x="38" y="115"/>
                    <a:pt x="0" y="445"/>
                    <a:pt x="49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42" name="Google Shape;6542;p4"/>
            <p:cNvSpPr/>
            <p:nvPr/>
          </p:nvSpPr>
          <p:spPr>
            <a:xfrm>
              <a:off x="6872464" y="1988759"/>
              <a:ext cx="13777" cy="2800"/>
            </a:xfrm>
            <a:custGeom>
              <a:avLst/>
              <a:gdLst/>
              <a:ahLst/>
              <a:cxnLst/>
              <a:rect l="l" t="t" r="r" b="b"/>
              <a:pathLst>
                <a:path w="386" h="93" extrusionOk="0">
                  <a:moveTo>
                    <a:pt x="1" y="92"/>
                  </a:moveTo>
                  <a:cubicBezTo>
                    <a:pt x="151" y="72"/>
                    <a:pt x="383" y="89"/>
                    <a:pt x="386" y="1"/>
                  </a:cubicBezTo>
                  <a:cubicBezTo>
                    <a:pt x="240" y="23"/>
                    <a:pt x="7" y="3"/>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43" name="Google Shape;6543;p4"/>
            <p:cNvSpPr/>
            <p:nvPr/>
          </p:nvSpPr>
          <p:spPr>
            <a:xfrm>
              <a:off x="5857567" y="1985687"/>
              <a:ext cx="23807" cy="5871"/>
            </a:xfrm>
            <a:custGeom>
              <a:avLst/>
              <a:gdLst/>
              <a:ahLst/>
              <a:cxnLst/>
              <a:rect l="l" t="t" r="r" b="b"/>
              <a:pathLst>
                <a:path w="667" h="195" extrusionOk="0">
                  <a:moveTo>
                    <a:pt x="87" y="194"/>
                  </a:moveTo>
                  <a:lnTo>
                    <a:pt x="473" y="194"/>
                  </a:lnTo>
                  <a:cubicBezTo>
                    <a:pt x="473" y="103"/>
                    <a:pt x="631" y="87"/>
                    <a:pt x="666" y="14"/>
                  </a:cubicBezTo>
                  <a:cubicBezTo>
                    <a:pt x="365" y="22"/>
                    <a:pt x="0" y="1"/>
                    <a:pt x="87"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44" name="Google Shape;6544;p4"/>
            <p:cNvSpPr/>
            <p:nvPr/>
          </p:nvSpPr>
          <p:spPr>
            <a:xfrm>
              <a:off x="8259699" y="1982948"/>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45" name="Google Shape;6545;p4"/>
            <p:cNvSpPr/>
            <p:nvPr/>
          </p:nvSpPr>
          <p:spPr>
            <a:xfrm>
              <a:off x="8305777" y="1970754"/>
              <a:ext cx="21987" cy="16199"/>
            </a:xfrm>
            <a:custGeom>
              <a:avLst/>
              <a:gdLst/>
              <a:ahLst/>
              <a:cxnLst/>
              <a:rect l="l" t="t" r="r" b="b"/>
              <a:pathLst>
                <a:path w="616" h="538" extrusionOk="0">
                  <a:moveTo>
                    <a:pt x="342" y="510"/>
                  </a:moveTo>
                  <a:cubicBezTo>
                    <a:pt x="404" y="387"/>
                    <a:pt x="615" y="336"/>
                    <a:pt x="535" y="146"/>
                  </a:cubicBezTo>
                  <a:cubicBezTo>
                    <a:pt x="0" y="1"/>
                    <a:pt x="3" y="537"/>
                    <a:pt x="342"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46" name="Google Shape;6546;p4"/>
            <p:cNvSpPr/>
            <p:nvPr/>
          </p:nvSpPr>
          <p:spPr>
            <a:xfrm>
              <a:off x="8214727" y="1980599"/>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47" name="Google Shape;6547;p4"/>
            <p:cNvSpPr/>
            <p:nvPr/>
          </p:nvSpPr>
          <p:spPr>
            <a:xfrm>
              <a:off x="8617260" y="1979846"/>
              <a:ext cx="14027" cy="4246"/>
            </a:xfrm>
            <a:custGeom>
              <a:avLst/>
              <a:gdLst/>
              <a:ahLst/>
              <a:cxnLst/>
              <a:rect l="l" t="t" r="r" b="b"/>
              <a:pathLst>
                <a:path w="393" h="141" extrusionOk="0">
                  <a:moveTo>
                    <a:pt x="293" y="25"/>
                  </a:moveTo>
                  <a:cubicBezTo>
                    <a:pt x="240" y="0"/>
                    <a:pt x="1" y="68"/>
                    <a:pt x="100" y="117"/>
                  </a:cubicBezTo>
                  <a:cubicBezTo>
                    <a:pt x="155" y="140"/>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48" name="Google Shape;6548;p4"/>
            <p:cNvSpPr/>
            <p:nvPr/>
          </p:nvSpPr>
          <p:spPr>
            <a:xfrm>
              <a:off x="6383879" y="1974969"/>
              <a:ext cx="23843" cy="6052"/>
            </a:xfrm>
            <a:custGeom>
              <a:avLst/>
              <a:gdLst/>
              <a:ahLst/>
              <a:cxnLst/>
              <a:rect l="l" t="t" r="r" b="b"/>
              <a:pathLst>
                <a:path w="668" h="201" extrusionOk="0">
                  <a:moveTo>
                    <a:pt x="578" y="6"/>
                  </a:moveTo>
                  <a:cubicBezTo>
                    <a:pt x="246" y="0"/>
                    <a:pt x="83" y="76"/>
                    <a:pt x="1" y="187"/>
                  </a:cubicBezTo>
                  <a:cubicBezTo>
                    <a:pt x="304" y="178"/>
                    <a:pt x="668" y="200"/>
                    <a:pt x="578"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49" name="Google Shape;6549;p4"/>
            <p:cNvSpPr/>
            <p:nvPr/>
          </p:nvSpPr>
          <p:spPr>
            <a:xfrm>
              <a:off x="5753846" y="1977076"/>
              <a:ext cx="14170" cy="4336"/>
            </a:xfrm>
            <a:custGeom>
              <a:avLst/>
              <a:gdLst/>
              <a:ahLst/>
              <a:cxnLst/>
              <a:rect l="l" t="t" r="r" b="b"/>
              <a:pathLst>
                <a:path w="397" h="144" extrusionOk="0">
                  <a:moveTo>
                    <a:pt x="294" y="26"/>
                  </a:moveTo>
                  <a:cubicBezTo>
                    <a:pt x="241" y="1"/>
                    <a:pt x="1" y="69"/>
                    <a:pt x="100" y="117"/>
                  </a:cubicBezTo>
                  <a:cubicBezTo>
                    <a:pt x="156" y="143"/>
                    <a:pt x="396"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50" name="Google Shape;6550;p4"/>
            <p:cNvSpPr/>
            <p:nvPr/>
          </p:nvSpPr>
          <p:spPr>
            <a:xfrm>
              <a:off x="3819705" y="1977076"/>
              <a:ext cx="14134" cy="4336"/>
            </a:xfrm>
            <a:custGeom>
              <a:avLst/>
              <a:gdLst/>
              <a:ahLst/>
              <a:cxnLst/>
              <a:rect l="l" t="t" r="r" b="b"/>
              <a:pathLst>
                <a:path w="396" h="144" extrusionOk="0">
                  <a:moveTo>
                    <a:pt x="297" y="26"/>
                  </a:moveTo>
                  <a:cubicBezTo>
                    <a:pt x="242" y="1"/>
                    <a:pt x="1" y="69"/>
                    <a:pt x="101" y="117"/>
                  </a:cubicBezTo>
                  <a:cubicBezTo>
                    <a:pt x="155" y="143"/>
                    <a:pt x="395" y="74"/>
                    <a:pt x="297"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51" name="Google Shape;6551;p4"/>
            <p:cNvSpPr/>
            <p:nvPr/>
          </p:nvSpPr>
          <p:spPr>
            <a:xfrm>
              <a:off x="8097729" y="1971838"/>
              <a:ext cx="13777" cy="6745"/>
            </a:xfrm>
            <a:custGeom>
              <a:avLst/>
              <a:gdLst/>
              <a:ahLst/>
              <a:cxnLst/>
              <a:rect l="l" t="t" r="r" b="b"/>
              <a:pathLst>
                <a:path w="386" h="224" extrusionOk="0">
                  <a:moveTo>
                    <a:pt x="386" y="110"/>
                  </a:moveTo>
                  <a:cubicBezTo>
                    <a:pt x="346" y="0"/>
                    <a:pt x="172" y="54"/>
                    <a:pt x="1" y="110"/>
                  </a:cubicBezTo>
                  <a:cubicBezTo>
                    <a:pt x="2" y="201"/>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52" name="Google Shape;6552;p4"/>
            <p:cNvSpPr/>
            <p:nvPr/>
          </p:nvSpPr>
          <p:spPr>
            <a:xfrm>
              <a:off x="6873606" y="1964943"/>
              <a:ext cx="65210" cy="12917"/>
            </a:xfrm>
            <a:custGeom>
              <a:avLst/>
              <a:gdLst/>
              <a:ahLst/>
              <a:cxnLst/>
              <a:rect l="l" t="t" r="r" b="b"/>
              <a:pathLst>
                <a:path w="1827" h="429" extrusionOk="0">
                  <a:moveTo>
                    <a:pt x="1128" y="429"/>
                  </a:moveTo>
                  <a:cubicBezTo>
                    <a:pt x="1826" y="1"/>
                    <a:pt x="0" y="309"/>
                    <a:pt x="1128"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53" name="Google Shape;6553;p4"/>
            <p:cNvSpPr/>
            <p:nvPr/>
          </p:nvSpPr>
          <p:spPr>
            <a:xfrm>
              <a:off x="8156086" y="1968917"/>
              <a:ext cx="14134" cy="4276"/>
            </a:xfrm>
            <a:custGeom>
              <a:avLst/>
              <a:gdLst/>
              <a:ahLst/>
              <a:cxnLst/>
              <a:rect l="l" t="t" r="r" b="b"/>
              <a:pathLst>
                <a:path w="396" h="142" extrusionOk="0">
                  <a:moveTo>
                    <a:pt x="293" y="25"/>
                  </a:moveTo>
                  <a:cubicBezTo>
                    <a:pt x="239" y="0"/>
                    <a:pt x="0" y="70"/>
                    <a:pt x="101" y="117"/>
                  </a:cubicBezTo>
                  <a:cubicBezTo>
                    <a:pt x="154" y="141"/>
                    <a:pt x="396"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54" name="Google Shape;6554;p4"/>
            <p:cNvSpPr/>
            <p:nvPr/>
          </p:nvSpPr>
          <p:spPr>
            <a:xfrm>
              <a:off x="5186167" y="1964160"/>
              <a:ext cx="13777" cy="5480"/>
            </a:xfrm>
            <a:custGeom>
              <a:avLst/>
              <a:gdLst/>
              <a:ahLst/>
              <a:cxnLst/>
              <a:rect l="l" t="t" r="r" b="b"/>
              <a:pathLst>
                <a:path w="386" h="182"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55" name="Google Shape;6555;p4"/>
            <p:cNvSpPr/>
            <p:nvPr/>
          </p:nvSpPr>
          <p:spPr>
            <a:xfrm>
              <a:off x="102935" y="1966117"/>
              <a:ext cx="13991" cy="4336"/>
            </a:xfrm>
            <a:custGeom>
              <a:avLst/>
              <a:gdLst/>
              <a:ahLst/>
              <a:cxnLst/>
              <a:rect l="l" t="t" r="r" b="b"/>
              <a:pathLst>
                <a:path w="392" h="144" extrusionOk="0">
                  <a:moveTo>
                    <a:pt x="290" y="27"/>
                  </a:moveTo>
                  <a:cubicBezTo>
                    <a:pt x="238" y="1"/>
                    <a:pt x="0" y="70"/>
                    <a:pt x="99" y="117"/>
                  </a:cubicBezTo>
                  <a:cubicBezTo>
                    <a:pt x="153" y="143"/>
                    <a:pt x="392" y="74"/>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56" name="Google Shape;6556;p4"/>
            <p:cNvSpPr/>
            <p:nvPr/>
          </p:nvSpPr>
          <p:spPr>
            <a:xfrm>
              <a:off x="1198996" y="1953261"/>
              <a:ext cx="24414" cy="11351"/>
            </a:xfrm>
            <a:custGeom>
              <a:avLst/>
              <a:gdLst/>
              <a:ahLst/>
              <a:cxnLst/>
              <a:rect l="l" t="t" r="r" b="b"/>
              <a:pathLst>
                <a:path w="684" h="377" extrusionOk="0">
                  <a:moveTo>
                    <a:pt x="631" y="363"/>
                  </a:moveTo>
                  <a:cubicBezTo>
                    <a:pt x="683" y="155"/>
                    <a:pt x="585" y="22"/>
                    <a:pt x="246" y="1"/>
                  </a:cubicBezTo>
                  <a:cubicBezTo>
                    <a:pt x="1" y="107"/>
                    <a:pt x="92" y="377"/>
                    <a:pt x="631"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57" name="Google Shape;6557;p4"/>
            <p:cNvSpPr/>
            <p:nvPr/>
          </p:nvSpPr>
          <p:spPr>
            <a:xfrm>
              <a:off x="5433976" y="1944108"/>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58" name="Google Shape;6558;p4"/>
            <p:cNvSpPr/>
            <p:nvPr/>
          </p:nvSpPr>
          <p:spPr>
            <a:xfrm>
              <a:off x="4054950" y="1949527"/>
              <a:ext cx="39690" cy="15838"/>
            </a:xfrm>
            <a:custGeom>
              <a:avLst/>
              <a:gdLst/>
              <a:ahLst/>
              <a:cxnLst/>
              <a:rect l="l" t="t" r="r" b="b"/>
              <a:pathLst>
                <a:path w="1112" h="526" extrusionOk="0">
                  <a:moveTo>
                    <a:pt x="645" y="305"/>
                  </a:moveTo>
                  <a:cubicBezTo>
                    <a:pt x="1111" y="1"/>
                    <a:pt x="1" y="526"/>
                    <a:pt x="645"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59" name="Google Shape;6559;p4"/>
            <p:cNvSpPr/>
            <p:nvPr/>
          </p:nvSpPr>
          <p:spPr>
            <a:xfrm>
              <a:off x="907572" y="1945011"/>
              <a:ext cx="43973" cy="19030"/>
            </a:xfrm>
            <a:custGeom>
              <a:avLst/>
              <a:gdLst/>
              <a:ahLst/>
              <a:cxnLst/>
              <a:rect l="l" t="t" r="r" b="b"/>
              <a:pathLst>
                <a:path w="1232" h="632" extrusionOk="0">
                  <a:moveTo>
                    <a:pt x="696" y="545"/>
                  </a:moveTo>
                  <a:cubicBezTo>
                    <a:pt x="567" y="207"/>
                    <a:pt x="1232" y="14"/>
                    <a:pt x="313" y="1"/>
                  </a:cubicBezTo>
                  <a:cubicBezTo>
                    <a:pt x="429" y="190"/>
                    <a:pt x="1" y="631"/>
                    <a:pt x="696"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60" name="Google Shape;6560;p4"/>
            <p:cNvSpPr/>
            <p:nvPr/>
          </p:nvSpPr>
          <p:spPr>
            <a:xfrm>
              <a:off x="3158942" y="1955248"/>
              <a:ext cx="14063" cy="4215"/>
            </a:xfrm>
            <a:custGeom>
              <a:avLst/>
              <a:gdLst/>
              <a:ahLst/>
              <a:cxnLst/>
              <a:rect l="l" t="t" r="r" b="b"/>
              <a:pathLst>
                <a:path w="394" h="140" extrusionOk="0">
                  <a:moveTo>
                    <a:pt x="101" y="115"/>
                  </a:moveTo>
                  <a:cubicBezTo>
                    <a:pt x="154" y="140"/>
                    <a:pt x="393" y="72"/>
                    <a:pt x="294" y="24"/>
                  </a:cubicBezTo>
                  <a:cubicBezTo>
                    <a:pt x="243" y="0"/>
                    <a:pt x="0" y="68"/>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61" name="Google Shape;6561;p4"/>
            <p:cNvSpPr/>
            <p:nvPr/>
          </p:nvSpPr>
          <p:spPr>
            <a:xfrm>
              <a:off x="763663" y="1955248"/>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62" name="Google Shape;6562;p4"/>
            <p:cNvSpPr/>
            <p:nvPr/>
          </p:nvSpPr>
          <p:spPr>
            <a:xfrm>
              <a:off x="4026254" y="1949768"/>
              <a:ext cx="14063" cy="4246"/>
            </a:xfrm>
            <a:custGeom>
              <a:avLst/>
              <a:gdLst/>
              <a:ahLst/>
              <a:cxnLst/>
              <a:rect l="l" t="t" r="r" b="b"/>
              <a:pathLst>
                <a:path w="394" h="141" extrusionOk="0">
                  <a:moveTo>
                    <a:pt x="294" y="26"/>
                  </a:moveTo>
                  <a:cubicBezTo>
                    <a:pt x="241" y="1"/>
                    <a:pt x="1" y="69"/>
                    <a:pt x="101" y="117"/>
                  </a:cubicBezTo>
                  <a:cubicBezTo>
                    <a:pt x="153" y="140"/>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63" name="Google Shape;6563;p4"/>
            <p:cNvSpPr/>
            <p:nvPr/>
          </p:nvSpPr>
          <p:spPr>
            <a:xfrm>
              <a:off x="364378" y="1949768"/>
              <a:ext cx="14170" cy="4246"/>
            </a:xfrm>
            <a:custGeom>
              <a:avLst/>
              <a:gdLst/>
              <a:ahLst/>
              <a:cxnLst/>
              <a:rect l="l" t="t" r="r" b="b"/>
              <a:pathLst>
                <a:path w="397" h="141" extrusionOk="0">
                  <a:moveTo>
                    <a:pt x="297" y="26"/>
                  </a:moveTo>
                  <a:cubicBezTo>
                    <a:pt x="242" y="1"/>
                    <a:pt x="1" y="69"/>
                    <a:pt x="104" y="117"/>
                  </a:cubicBezTo>
                  <a:cubicBezTo>
                    <a:pt x="156" y="140"/>
                    <a:pt x="396" y="73"/>
                    <a:pt x="297"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64" name="Google Shape;6564;p4"/>
            <p:cNvSpPr/>
            <p:nvPr/>
          </p:nvSpPr>
          <p:spPr>
            <a:xfrm>
              <a:off x="6084317" y="1947028"/>
              <a:ext cx="14063" cy="4306"/>
            </a:xfrm>
            <a:custGeom>
              <a:avLst/>
              <a:gdLst/>
              <a:ahLst/>
              <a:cxnLst/>
              <a:rect l="l" t="t" r="r" b="b"/>
              <a:pathLst>
                <a:path w="394" h="143" extrusionOk="0">
                  <a:moveTo>
                    <a:pt x="100" y="117"/>
                  </a:moveTo>
                  <a:cubicBezTo>
                    <a:pt x="155" y="143"/>
                    <a:pt x="393" y="72"/>
                    <a:pt x="294" y="26"/>
                  </a:cubicBezTo>
                  <a:cubicBezTo>
                    <a:pt x="239" y="0"/>
                    <a:pt x="0" y="68"/>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65" name="Google Shape;6565;p4"/>
            <p:cNvSpPr/>
            <p:nvPr/>
          </p:nvSpPr>
          <p:spPr>
            <a:xfrm>
              <a:off x="3416031" y="1938778"/>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66" name="Google Shape;6566;p4"/>
            <p:cNvSpPr/>
            <p:nvPr/>
          </p:nvSpPr>
          <p:spPr>
            <a:xfrm>
              <a:off x="690387" y="1939591"/>
              <a:ext cx="31624" cy="10960"/>
            </a:xfrm>
            <a:custGeom>
              <a:avLst/>
              <a:gdLst/>
              <a:ahLst/>
              <a:cxnLst/>
              <a:rect l="l" t="t" r="r" b="b"/>
              <a:pathLst>
                <a:path w="886" h="364" extrusionOk="0">
                  <a:moveTo>
                    <a:pt x="611" y="364"/>
                  </a:moveTo>
                  <a:cubicBezTo>
                    <a:pt x="670" y="241"/>
                    <a:pt x="885" y="190"/>
                    <a:pt x="804" y="1"/>
                  </a:cubicBezTo>
                  <a:lnTo>
                    <a:pt x="34" y="1"/>
                  </a:lnTo>
                  <a:cubicBezTo>
                    <a:pt x="0" y="228"/>
                    <a:pt x="328" y="285"/>
                    <a:pt x="611"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67" name="Google Shape;6567;p4"/>
            <p:cNvSpPr/>
            <p:nvPr/>
          </p:nvSpPr>
          <p:spPr>
            <a:xfrm>
              <a:off x="2253976" y="1938628"/>
              <a:ext cx="32659" cy="9214"/>
            </a:xfrm>
            <a:custGeom>
              <a:avLst/>
              <a:gdLst/>
              <a:ahLst/>
              <a:cxnLst/>
              <a:rect l="l" t="t" r="r" b="b"/>
              <a:pathLst>
                <a:path w="915" h="306" extrusionOk="0">
                  <a:moveTo>
                    <a:pt x="387" y="305"/>
                  </a:moveTo>
                  <a:cubicBezTo>
                    <a:pt x="914" y="158"/>
                    <a:pt x="104" y="0"/>
                    <a:pt x="1" y="214"/>
                  </a:cubicBezTo>
                  <a:cubicBezTo>
                    <a:pt x="192" y="214"/>
                    <a:pt x="229" y="287"/>
                    <a:pt x="387"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68" name="Google Shape;6568;p4"/>
            <p:cNvSpPr/>
            <p:nvPr/>
          </p:nvSpPr>
          <p:spPr>
            <a:xfrm>
              <a:off x="1545064" y="1945071"/>
              <a:ext cx="13813" cy="2770"/>
            </a:xfrm>
            <a:custGeom>
              <a:avLst/>
              <a:gdLst/>
              <a:ahLst/>
              <a:cxnLst/>
              <a:rect l="l" t="t" r="r" b="b"/>
              <a:pathLst>
                <a:path w="387" h="92" extrusionOk="0">
                  <a:moveTo>
                    <a:pt x="1" y="91"/>
                  </a:moveTo>
                  <a:cubicBezTo>
                    <a:pt x="151" y="71"/>
                    <a:pt x="380" y="88"/>
                    <a:pt x="387" y="0"/>
                  </a:cubicBezTo>
                  <a:cubicBezTo>
                    <a:pt x="236" y="20"/>
                    <a:pt x="4" y="1"/>
                    <a:pt x="1"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69" name="Google Shape;6569;p4"/>
            <p:cNvSpPr/>
            <p:nvPr/>
          </p:nvSpPr>
          <p:spPr>
            <a:xfrm>
              <a:off x="311911" y="1937996"/>
              <a:ext cx="8959" cy="11382"/>
            </a:xfrm>
            <a:custGeom>
              <a:avLst/>
              <a:gdLst/>
              <a:ahLst/>
              <a:cxnLst/>
              <a:rect l="l" t="t" r="r" b="b"/>
              <a:pathLst>
                <a:path w="251" h="378" extrusionOk="0">
                  <a:moveTo>
                    <a:pt x="28" y="144"/>
                  </a:moveTo>
                  <a:cubicBezTo>
                    <a:pt x="1" y="238"/>
                    <a:pt x="178" y="377"/>
                    <a:pt x="221" y="234"/>
                  </a:cubicBezTo>
                  <a:cubicBezTo>
                    <a:pt x="250" y="139"/>
                    <a:pt x="73" y="0"/>
                    <a:pt x="28" y="1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70" name="Google Shape;6570;p4"/>
            <p:cNvSpPr/>
            <p:nvPr/>
          </p:nvSpPr>
          <p:spPr>
            <a:xfrm>
              <a:off x="3303601" y="1941518"/>
              <a:ext cx="14063" cy="4306"/>
            </a:xfrm>
            <a:custGeom>
              <a:avLst/>
              <a:gdLst/>
              <a:ahLst/>
              <a:cxnLst/>
              <a:rect l="l" t="t" r="r" b="b"/>
              <a:pathLst>
                <a:path w="394" h="143" extrusionOk="0">
                  <a:moveTo>
                    <a:pt x="289" y="27"/>
                  </a:moveTo>
                  <a:cubicBezTo>
                    <a:pt x="238" y="1"/>
                    <a:pt x="0" y="71"/>
                    <a:pt x="100" y="117"/>
                  </a:cubicBezTo>
                  <a:cubicBezTo>
                    <a:pt x="152" y="143"/>
                    <a:pt x="393"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71" name="Google Shape;6571;p4"/>
            <p:cNvSpPr/>
            <p:nvPr/>
          </p:nvSpPr>
          <p:spPr>
            <a:xfrm>
              <a:off x="7591762" y="1938808"/>
              <a:ext cx="13991" cy="4276"/>
            </a:xfrm>
            <a:custGeom>
              <a:avLst/>
              <a:gdLst/>
              <a:ahLst/>
              <a:cxnLst/>
              <a:rect l="l" t="t" r="r" b="b"/>
              <a:pathLst>
                <a:path w="392" h="142" extrusionOk="0">
                  <a:moveTo>
                    <a:pt x="99" y="117"/>
                  </a:moveTo>
                  <a:cubicBezTo>
                    <a:pt x="151" y="142"/>
                    <a:pt x="391" y="72"/>
                    <a:pt x="291" y="25"/>
                  </a:cubicBezTo>
                  <a:cubicBezTo>
                    <a:pt x="239"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72" name="Google Shape;6572;p4"/>
            <p:cNvSpPr/>
            <p:nvPr/>
          </p:nvSpPr>
          <p:spPr>
            <a:xfrm>
              <a:off x="5413917" y="1933268"/>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73" name="Google Shape;6573;p4"/>
            <p:cNvSpPr/>
            <p:nvPr/>
          </p:nvSpPr>
          <p:spPr>
            <a:xfrm>
              <a:off x="5343212" y="1925802"/>
              <a:ext cx="24342" cy="16530"/>
            </a:xfrm>
            <a:custGeom>
              <a:avLst/>
              <a:gdLst/>
              <a:ahLst/>
              <a:cxnLst/>
              <a:rect l="l" t="t" r="r" b="b"/>
              <a:pathLst>
                <a:path w="682" h="549" extrusionOk="0">
                  <a:moveTo>
                    <a:pt x="422" y="549"/>
                  </a:moveTo>
                  <a:cubicBezTo>
                    <a:pt x="337" y="378"/>
                    <a:pt x="682" y="1"/>
                    <a:pt x="37" y="93"/>
                  </a:cubicBezTo>
                  <a:cubicBezTo>
                    <a:pt x="6" y="320"/>
                    <a:pt x="0" y="536"/>
                    <a:pt x="422"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74" name="Google Shape;6574;p4"/>
            <p:cNvSpPr/>
            <p:nvPr/>
          </p:nvSpPr>
          <p:spPr>
            <a:xfrm>
              <a:off x="7729318" y="1933359"/>
              <a:ext cx="13991" cy="4306"/>
            </a:xfrm>
            <a:custGeom>
              <a:avLst/>
              <a:gdLst/>
              <a:ahLst/>
              <a:cxnLst/>
              <a:rect l="l" t="t" r="r" b="b"/>
              <a:pathLst>
                <a:path w="392" h="143" extrusionOk="0">
                  <a:moveTo>
                    <a:pt x="101" y="116"/>
                  </a:moveTo>
                  <a:cubicBezTo>
                    <a:pt x="154" y="142"/>
                    <a:pt x="392" y="72"/>
                    <a:pt x="294" y="25"/>
                  </a:cubicBezTo>
                  <a:cubicBezTo>
                    <a:pt x="240"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75" name="Google Shape;6575;p4"/>
            <p:cNvSpPr/>
            <p:nvPr/>
          </p:nvSpPr>
          <p:spPr>
            <a:xfrm>
              <a:off x="8754888" y="1927909"/>
              <a:ext cx="14099" cy="4246"/>
            </a:xfrm>
            <a:custGeom>
              <a:avLst/>
              <a:gdLst/>
              <a:ahLst/>
              <a:cxnLst/>
              <a:rect l="l" t="t" r="r" b="b"/>
              <a:pathLst>
                <a:path w="395" h="141" extrusionOk="0">
                  <a:moveTo>
                    <a:pt x="101" y="115"/>
                  </a:moveTo>
                  <a:cubicBezTo>
                    <a:pt x="153" y="141"/>
                    <a:pt x="395" y="70"/>
                    <a:pt x="293" y="23"/>
                  </a:cubicBezTo>
                  <a:cubicBezTo>
                    <a:pt x="241" y="1"/>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76" name="Google Shape;6576;p4"/>
            <p:cNvSpPr/>
            <p:nvPr/>
          </p:nvSpPr>
          <p:spPr>
            <a:xfrm>
              <a:off x="7164959" y="1925109"/>
              <a:ext cx="14063" cy="4306"/>
            </a:xfrm>
            <a:custGeom>
              <a:avLst/>
              <a:gdLst/>
              <a:ahLst/>
              <a:cxnLst/>
              <a:rect l="l" t="t" r="r" b="b"/>
              <a:pathLst>
                <a:path w="394" h="143" extrusionOk="0">
                  <a:moveTo>
                    <a:pt x="294" y="26"/>
                  </a:moveTo>
                  <a:cubicBezTo>
                    <a:pt x="240" y="0"/>
                    <a:pt x="1" y="70"/>
                    <a:pt x="101" y="116"/>
                  </a:cubicBezTo>
                  <a:cubicBezTo>
                    <a:pt x="153" y="142"/>
                    <a:pt x="394"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77" name="Google Shape;6577;p4"/>
            <p:cNvSpPr/>
            <p:nvPr/>
          </p:nvSpPr>
          <p:spPr>
            <a:xfrm>
              <a:off x="1603456" y="1925109"/>
              <a:ext cx="14099" cy="4306"/>
            </a:xfrm>
            <a:custGeom>
              <a:avLst/>
              <a:gdLst/>
              <a:ahLst/>
              <a:cxnLst/>
              <a:rect l="l" t="t" r="r" b="b"/>
              <a:pathLst>
                <a:path w="395" h="143" extrusionOk="0">
                  <a:moveTo>
                    <a:pt x="290" y="26"/>
                  </a:moveTo>
                  <a:cubicBezTo>
                    <a:pt x="238" y="0"/>
                    <a:pt x="0" y="70"/>
                    <a:pt x="97" y="116"/>
                  </a:cubicBezTo>
                  <a:cubicBezTo>
                    <a:pt x="154" y="142"/>
                    <a:pt x="394" y="74"/>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78" name="Google Shape;6578;p4"/>
            <p:cNvSpPr/>
            <p:nvPr/>
          </p:nvSpPr>
          <p:spPr>
            <a:xfrm>
              <a:off x="4484038" y="1916920"/>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79" name="Google Shape;6579;p4"/>
            <p:cNvSpPr/>
            <p:nvPr/>
          </p:nvSpPr>
          <p:spPr>
            <a:xfrm>
              <a:off x="4036747" y="1920111"/>
              <a:ext cx="6889" cy="6203"/>
            </a:xfrm>
            <a:custGeom>
              <a:avLst/>
              <a:gdLst/>
              <a:ahLst/>
              <a:cxnLst/>
              <a:rect l="l" t="t" r="r" b="b"/>
              <a:pathLst>
                <a:path w="193" h="206" extrusionOk="0">
                  <a:moveTo>
                    <a:pt x="192" y="103"/>
                  </a:moveTo>
                  <a:cubicBezTo>
                    <a:pt x="192" y="52"/>
                    <a:pt x="38" y="0"/>
                    <a:pt x="2" y="103"/>
                  </a:cubicBezTo>
                  <a:cubicBezTo>
                    <a:pt x="0" y="152"/>
                    <a:pt x="153" y="205"/>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80" name="Google Shape;6580;p4"/>
            <p:cNvSpPr/>
            <p:nvPr/>
          </p:nvSpPr>
          <p:spPr>
            <a:xfrm>
              <a:off x="1651569" y="1922429"/>
              <a:ext cx="14063" cy="4276"/>
            </a:xfrm>
            <a:custGeom>
              <a:avLst/>
              <a:gdLst/>
              <a:ahLst/>
              <a:cxnLst/>
              <a:rect l="l" t="t" r="r" b="b"/>
              <a:pathLst>
                <a:path w="394" h="142" extrusionOk="0">
                  <a:moveTo>
                    <a:pt x="293" y="26"/>
                  </a:moveTo>
                  <a:cubicBezTo>
                    <a:pt x="241" y="0"/>
                    <a:pt x="1" y="69"/>
                    <a:pt x="101" y="115"/>
                  </a:cubicBezTo>
                  <a:cubicBezTo>
                    <a:pt x="156" y="141"/>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81" name="Google Shape;6581;p4"/>
            <p:cNvSpPr/>
            <p:nvPr/>
          </p:nvSpPr>
          <p:spPr>
            <a:xfrm>
              <a:off x="581384" y="1914210"/>
              <a:ext cx="29696" cy="11893"/>
            </a:xfrm>
            <a:custGeom>
              <a:avLst/>
              <a:gdLst/>
              <a:ahLst/>
              <a:cxnLst/>
              <a:rect l="l" t="t" r="r" b="b"/>
              <a:pathLst>
                <a:path w="832" h="395" extrusionOk="0">
                  <a:moveTo>
                    <a:pt x="1" y="388"/>
                  </a:moveTo>
                  <a:cubicBezTo>
                    <a:pt x="336" y="395"/>
                    <a:pt x="601" y="369"/>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82" name="Google Shape;6582;p4"/>
            <p:cNvSpPr/>
            <p:nvPr/>
          </p:nvSpPr>
          <p:spPr>
            <a:xfrm>
              <a:off x="8985707" y="1917341"/>
              <a:ext cx="6889" cy="6203"/>
            </a:xfrm>
            <a:custGeom>
              <a:avLst/>
              <a:gdLst/>
              <a:ahLst/>
              <a:cxnLst/>
              <a:rect l="l" t="t" r="r" b="b"/>
              <a:pathLst>
                <a:path w="193" h="206" extrusionOk="0">
                  <a:moveTo>
                    <a:pt x="192" y="104"/>
                  </a:moveTo>
                  <a:cubicBezTo>
                    <a:pt x="192" y="54"/>
                    <a:pt x="34" y="1"/>
                    <a:pt x="0" y="104"/>
                  </a:cubicBezTo>
                  <a:cubicBezTo>
                    <a:pt x="0" y="154"/>
                    <a:pt x="154" y="206"/>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83" name="Google Shape;6583;p4"/>
            <p:cNvSpPr/>
            <p:nvPr/>
          </p:nvSpPr>
          <p:spPr>
            <a:xfrm>
              <a:off x="3396578" y="1912253"/>
              <a:ext cx="41332" cy="13730"/>
            </a:xfrm>
            <a:custGeom>
              <a:avLst/>
              <a:gdLst/>
              <a:ahLst/>
              <a:cxnLst/>
              <a:rect l="l" t="t" r="r" b="b"/>
              <a:pathLst>
                <a:path w="1158" h="456" extrusionOk="0">
                  <a:moveTo>
                    <a:pt x="1157" y="0"/>
                  </a:moveTo>
                  <a:lnTo>
                    <a:pt x="193" y="0"/>
                  </a:lnTo>
                  <a:cubicBezTo>
                    <a:pt x="210" y="157"/>
                    <a:pt x="151" y="282"/>
                    <a:pt x="1" y="364"/>
                  </a:cubicBezTo>
                  <a:cubicBezTo>
                    <a:pt x="839" y="456"/>
                    <a:pt x="861" y="163"/>
                    <a:pt x="115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84" name="Google Shape;6584;p4"/>
            <p:cNvSpPr/>
            <p:nvPr/>
          </p:nvSpPr>
          <p:spPr>
            <a:xfrm>
              <a:off x="2032865" y="1917702"/>
              <a:ext cx="21558" cy="6413"/>
            </a:xfrm>
            <a:custGeom>
              <a:avLst/>
              <a:gdLst/>
              <a:ahLst/>
              <a:cxnLst/>
              <a:rect l="l" t="t" r="r" b="b"/>
              <a:pathLst>
                <a:path w="604" h="213" extrusionOk="0">
                  <a:moveTo>
                    <a:pt x="603" y="183"/>
                  </a:moveTo>
                  <a:lnTo>
                    <a:pt x="603" y="1"/>
                  </a:lnTo>
                  <a:lnTo>
                    <a:pt x="24" y="1"/>
                  </a:lnTo>
                  <a:cubicBezTo>
                    <a:pt x="0" y="164"/>
                    <a:pt x="217" y="212"/>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85" name="Google Shape;6585;p4"/>
            <p:cNvSpPr/>
            <p:nvPr/>
          </p:nvSpPr>
          <p:spPr>
            <a:xfrm>
              <a:off x="1958911" y="1906773"/>
              <a:ext cx="45258" cy="14573"/>
            </a:xfrm>
            <a:custGeom>
              <a:avLst/>
              <a:gdLst/>
              <a:ahLst/>
              <a:cxnLst/>
              <a:rect l="l" t="t" r="r" b="b"/>
              <a:pathLst>
                <a:path w="1268" h="484" extrusionOk="0">
                  <a:moveTo>
                    <a:pt x="362" y="455"/>
                  </a:moveTo>
                  <a:cubicBezTo>
                    <a:pt x="1267" y="484"/>
                    <a:pt x="878" y="35"/>
                    <a:pt x="362" y="1"/>
                  </a:cubicBezTo>
                  <a:cubicBezTo>
                    <a:pt x="1" y="174"/>
                    <a:pt x="476" y="165"/>
                    <a:pt x="362"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86" name="Google Shape;6586;p4"/>
            <p:cNvSpPr/>
            <p:nvPr/>
          </p:nvSpPr>
          <p:spPr>
            <a:xfrm>
              <a:off x="4619774" y="1909543"/>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87" name="Google Shape;6587;p4"/>
            <p:cNvSpPr/>
            <p:nvPr/>
          </p:nvSpPr>
          <p:spPr>
            <a:xfrm>
              <a:off x="1868646" y="1914963"/>
              <a:ext cx="13670" cy="2770"/>
            </a:xfrm>
            <a:custGeom>
              <a:avLst/>
              <a:gdLst/>
              <a:ahLst/>
              <a:cxnLst/>
              <a:rect l="l" t="t" r="r" b="b"/>
              <a:pathLst>
                <a:path w="383" h="92" extrusionOk="0">
                  <a:moveTo>
                    <a:pt x="383" y="0"/>
                  </a:moveTo>
                  <a:cubicBezTo>
                    <a:pt x="232" y="21"/>
                    <a:pt x="3" y="3"/>
                    <a:pt x="0" y="92"/>
                  </a:cubicBezTo>
                  <a:cubicBezTo>
                    <a:pt x="148" y="72"/>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88" name="Google Shape;6588;p4"/>
            <p:cNvSpPr/>
            <p:nvPr/>
          </p:nvSpPr>
          <p:spPr>
            <a:xfrm>
              <a:off x="1111765" y="1902498"/>
              <a:ext cx="20309" cy="13549"/>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89" name="Google Shape;6589;p4"/>
            <p:cNvSpPr/>
            <p:nvPr/>
          </p:nvSpPr>
          <p:spPr>
            <a:xfrm>
              <a:off x="7047854" y="1908790"/>
              <a:ext cx="14099" cy="4215"/>
            </a:xfrm>
            <a:custGeom>
              <a:avLst/>
              <a:gdLst/>
              <a:ahLst/>
              <a:cxnLst/>
              <a:rect l="l" t="t" r="r" b="b"/>
              <a:pathLst>
                <a:path w="395" h="140" extrusionOk="0">
                  <a:moveTo>
                    <a:pt x="294" y="25"/>
                  </a:moveTo>
                  <a:cubicBezTo>
                    <a:pt x="242" y="0"/>
                    <a:pt x="0" y="69"/>
                    <a:pt x="102" y="116"/>
                  </a:cubicBezTo>
                  <a:cubicBezTo>
                    <a:pt x="157" y="140"/>
                    <a:pt x="394"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90" name="Google Shape;6590;p4"/>
            <p:cNvSpPr/>
            <p:nvPr/>
          </p:nvSpPr>
          <p:spPr>
            <a:xfrm>
              <a:off x="6949309" y="1899306"/>
              <a:ext cx="65246" cy="12977"/>
            </a:xfrm>
            <a:custGeom>
              <a:avLst/>
              <a:gdLst/>
              <a:ahLst/>
              <a:cxnLst/>
              <a:rect l="l" t="t" r="r" b="b"/>
              <a:pathLst>
                <a:path w="1828" h="431" extrusionOk="0">
                  <a:moveTo>
                    <a:pt x="1128" y="430"/>
                  </a:moveTo>
                  <a:cubicBezTo>
                    <a:pt x="1828" y="1"/>
                    <a:pt x="0" y="309"/>
                    <a:pt x="1128"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91" name="Google Shape;6591;p4"/>
            <p:cNvSpPr/>
            <p:nvPr/>
          </p:nvSpPr>
          <p:spPr>
            <a:xfrm>
              <a:off x="5853105" y="1904033"/>
              <a:ext cx="23307" cy="8250"/>
            </a:xfrm>
            <a:custGeom>
              <a:avLst/>
              <a:gdLst/>
              <a:ahLst/>
              <a:cxnLst/>
              <a:rect l="l" t="t" r="r" b="b"/>
              <a:pathLst>
                <a:path w="653" h="274" extrusionOk="0">
                  <a:moveTo>
                    <a:pt x="405" y="273"/>
                  </a:moveTo>
                  <a:cubicBezTo>
                    <a:pt x="417" y="156"/>
                    <a:pt x="653" y="148"/>
                    <a:pt x="598" y="0"/>
                  </a:cubicBezTo>
                  <a:lnTo>
                    <a:pt x="212" y="0"/>
                  </a:lnTo>
                  <a:cubicBezTo>
                    <a:pt x="0" y="131"/>
                    <a:pt x="8" y="221"/>
                    <a:pt x="4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92" name="Google Shape;6592;p4"/>
            <p:cNvSpPr/>
            <p:nvPr/>
          </p:nvSpPr>
          <p:spPr>
            <a:xfrm>
              <a:off x="175318" y="1903040"/>
              <a:ext cx="32659" cy="9274"/>
            </a:xfrm>
            <a:custGeom>
              <a:avLst/>
              <a:gdLst/>
              <a:ahLst/>
              <a:cxnLst/>
              <a:rect l="l" t="t" r="r" b="b"/>
              <a:pathLst>
                <a:path w="915" h="308" extrusionOk="0">
                  <a:moveTo>
                    <a:pt x="1" y="216"/>
                  </a:moveTo>
                  <a:cubicBezTo>
                    <a:pt x="193" y="216"/>
                    <a:pt x="230" y="289"/>
                    <a:pt x="387" y="307"/>
                  </a:cubicBezTo>
                  <a:cubicBezTo>
                    <a:pt x="914" y="159"/>
                    <a:pt x="102" y="1"/>
                    <a:pt x="1" y="2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93" name="Google Shape;6593;p4"/>
            <p:cNvSpPr/>
            <p:nvPr/>
          </p:nvSpPr>
          <p:spPr>
            <a:xfrm>
              <a:off x="7226920" y="1906020"/>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94" name="Google Shape;6594;p4"/>
            <p:cNvSpPr/>
            <p:nvPr/>
          </p:nvSpPr>
          <p:spPr>
            <a:xfrm>
              <a:off x="5967248" y="1906020"/>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95" name="Google Shape;6595;p4"/>
            <p:cNvSpPr/>
            <p:nvPr/>
          </p:nvSpPr>
          <p:spPr>
            <a:xfrm>
              <a:off x="2546363" y="1906020"/>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96" name="Google Shape;6596;p4"/>
            <p:cNvSpPr/>
            <p:nvPr/>
          </p:nvSpPr>
          <p:spPr>
            <a:xfrm>
              <a:off x="7069697" y="1894820"/>
              <a:ext cx="39761" cy="15868"/>
            </a:xfrm>
            <a:custGeom>
              <a:avLst/>
              <a:gdLst/>
              <a:ahLst/>
              <a:cxnLst/>
              <a:rect l="l" t="t" r="r" b="b"/>
              <a:pathLst>
                <a:path w="1114" h="527" extrusionOk="0">
                  <a:moveTo>
                    <a:pt x="646" y="306"/>
                  </a:moveTo>
                  <a:cubicBezTo>
                    <a:pt x="1114" y="1"/>
                    <a:pt x="0" y="527"/>
                    <a:pt x="646"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97" name="Google Shape;6597;p4"/>
            <p:cNvSpPr/>
            <p:nvPr/>
          </p:nvSpPr>
          <p:spPr>
            <a:xfrm>
              <a:off x="4903952" y="1900601"/>
              <a:ext cx="13884" cy="7437"/>
            </a:xfrm>
            <a:custGeom>
              <a:avLst/>
              <a:gdLst/>
              <a:ahLst/>
              <a:cxnLst/>
              <a:rect l="l" t="t" r="r" b="b"/>
              <a:pathLst>
                <a:path w="389" h="247" extrusionOk="0">
                  <a:moveTo>
                    <a:pt x="388" y="114"/>
                  </a:moveTo>
                  <a:cubicBezTo>
                    <a:pt x="385" y="23"/>
                    <a:pt x="48" y="1"/>
                    <a:pt x="1" y="114"/>
                  </a:cubicBezTo>
                  <a:cubicBezTo>
                    <a:pt x="219" y="105"/>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98" name="Google Shape;6598;p4"/>
            <p:cNvSpPr/>
            <p:nvPr/>
          </p:nvSpPr>
          <p:spPr>
            <a:xfrm>
              <a:off x="4645722" y="1903250"/>
              <a:ext cx="13956" cy="4306"/>
            </a:xfrm>
            <a:custGeom>
              <a:avLst/>
              <a:gdLst/>
              <a:ahLst/>
              <a:cxnLst/>
              <a:rect l="l" t="t" r="r" b="b"/>
              <a:pathLst>
                <a:path w="391" h="143" extrusionOk="0">
                  <a:moveTo>
                    <a:pt x="100" y="118"/>
                  </a:moveTo>
                  <a:cubicBezTo>
                    <a:pt x="154" y="143"/>
                    <a:pt x="391" y="73"/>
                    <a:pt x="293" y="28"/>
                  </a:cubicBezTo>
                  <a:cubicBezTo>
                    <a:pt x="240"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599" name="Google Shape;6599;p4"/>
            <p:cNvSpPr/>
            <p:nvPr/>
          </p:nvSpPr>
          <p:spPr>
            <a:xfrm>
              <a:off x="251021" y="1904033"/>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00" name="Google Shape;6600;p4"/>
            <p:cNvSpPr/>
            <p:nvPr/>
          </p:nvSpPr>
          <p:spPr>
            <a:xfrm>
              <a:off x="7353555" y="1895813"/>
              <a:ext cx="23486" cy="8250"/>
            </a:xfrm>
            <a:custGeom>
              <a:avLst/>
              <a:gdLst/>
              <a:ahLst/>
              <a:cxnLst/>
              <a:rect l="l" t="t" r="r" b="b"/>
              <a:pathLst>
                <a:path w="658" h="274" extrusionOk="0">
                  <a:moveTo>
                    <a:pt x="409" y="273"/>
                  </a:moveTo>
                  <a:cubicBezTo>
                    <a:pt x="418" y="156"/>
                    <a:pt x="657" y="147"/>
                    <a:pt x="601" y="1"/>
                  </a:cubicBezTo>
                  <a:lnTo>
                    <a:pt x="214" y="1"/>
                  </a:lnTo>
                  <a:cubicBezTo>
                    <a:pt x="1" y="131"/>
                    <a:pt x="6" y="222"/>
                    <a:pt x="409"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01" name="Google Shape;6601;p4"/>
            <p:cNvSpPr/>
            <p:nvPr/>
          </p:nvSpPr>
          <p:spPr>
            <a:xfrm>
              <a:off x="2202258" y="1900541"/>
              <a:ext cx="14027" cy="4276"/>
            </a:xfrm>
            <a:custGeom>
              <a:avLst/>
              <a:gdLst/>
              <a:ahLst/>
              <a:cxnLst/>
              <a:rect l="l" t="t" r="r" b="b"/>
              <a:pathLst>
                <a:path w="393" h="142" extrusionOk="0">
                  <a:moveTo>
                    <a:pt x="293" y="25"/>
                  </a:moveTo>
                  <a:cubicBezTo>
                    <a:pt x="238" y="0"/>
                    <a:pt x="1" y="69"/>
                    <a:pt x="99" y="116"/>
                  </a:cubicBezTo>
                  <a:cubicBezTo>
                    <a:pt x="153" y="141"/>
                    <a:pt x="392" y="75"/>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02" name="Google Shape;6602;p4"/>
            <p:cNvSpPr/>
            <p:nvPr/>
          </p:nvSpPr>
          <p:spPr>
            <a:xfrm>
              <a:off x="1865006" y="1897771"/>
              <a:ext cx="13956" cy="4336"/>
            </a:xfrm>
            <a:custGeom>
              <a:avLst/>
              <a:gdLst/>
              <a:ahLst/>
              <a:cxnLst/>
              <a:rect l="l" t="t" r="r" b="b"/>
              <a:pathLst>
                <a:path w="391" h="144" extrusionOk="0">
                  <a:moveTo>
                    <a:pt x="293" y="27"/>
                  </a:moveTo>
                  <a:cubicBezTo>
                    <a:pt x="238" y="1"/>
                    <a:pt x="0" y="71"/>
                    <a:pt x="102" y="117"/>
                  </a:cubicBezTo>
                  <a:cubicBezTo>
                    <a:pt x="152" y="143"/>
                    <a:pt x="391"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03" name="Google Shape;6603;p4"/>
            <p:cNvSpPr/>
            <p:nvPr/>
          </p:nvSpPr>
          <p:spPr>
            <a:xfrm>
              <a:off x="1510586" y="1894609"/>
              <a:ext cx="13813" cy="7407"/>
            </a:xfrm>
            <a:custGeom>
              <a:avLst/>
              <a:gdLst/>
              <a:ahLst/>
              <a:cxnLst/>
              <a:rect l="l" t="t" r="r" b="b"/>
              <a:pathLst>
                <a:path w="387" h="246" extrusionOk="0">
                  <a:moveTo>
                    <a:pt x="387" y="132"/>
                  </a:moveTo>
                  <a:cubicBezTo>
                    <a:pt x="172" y="141"/>
                    <a:pt x="87" y="0"/>
                    <a:pt x="1" y="132"/>
                  </a:cubicBezTo>
                  <a:cubicBezTo>
                    <a:pt x="3" y="223"/>
                    <a:pt x="340" y="245"/>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04" name="Google Shape;6604;p4"/>
            <p:cNvSpPr/>
            <p:nvPr/>
          </p:nvSpPr>
          <p:spPr>
            <a:xfrm>
              <a:off x="4339557" y="1893074"/>
              <a:ext cx="13849" cy="5480"/>
            </a:xfrm>
            <a:custGeom>
              <a:avLst/>
              <a:gdLst/>
              <a:ahLst/>
              <a:cxnLst/>
              <a:rect l="l" t="t" r="r" b="b"/>
              <a:pathLst>
                <a:path w="388" h="182" extrusionOk="0">
                  <a:moveTo>
                    <a:pt x="387" y="0"/>
                  </a:moveTo>
                  <a:lnTo>
                    <a:pt x="1" y="0"/>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05" name="Google Shape;6605;p4"/>
            <p:cNvSpPr/>
            <p:nvPr/>
          </p:nvSpPr>
          <p:spPr>
            <a:xfrm>
              <a:off x="1579435" y="1893074"/>
              <a:ext cx="13884" cy="5480"/>
            </a:xfrm>
            <a:custGeom>
              <a:avLst/>
              <a:gdLst/>
              <a:ahLst/>
              <a:cxnLst/>
              <a:rect l="l" t="t" r="r" b="b"/>
              <a:pathLst>
                <a:path w="389" h="182" extrusionOk="0">
                  <a:moveTo>
                    <a:pt x="389" y="0"/>
                  </a:moveTo>
                  <a:lnTo>
                    <a:pt x="1" y="0"/>
                  </a:lnTo>
                  <a:lnTo>
                    <a:pt x="1" y="182"/>
                  </a:lnTo>
                  <a:lnTo>
                    <a:pt x="389"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06" name="Google Shape;6606;p4"/>
            <p:cNvSpPr/>
            <p:nvPr/>
          </p:nvSpPr>
          <p:spPr>
            <a:xfrm>
              <a:off x="7987549" y="1892622"/>
              <a:ext cx="20773" cy="3734"/>
            </a:xfrm>
            <a:custGeom>
              <a:avLst/>
              <a:gdLst/>
              <a:ahLst/>
              <a:cxnLst/>
              <a:rect l="l" t="t" r="r" b="b"/>
              <a:pathLst>
                <a:path w="582" h="124" extrusionOk="0">
                  <a:moveTo>
                    <a:pt x="582" y="15"/>
                  </a:moveTo>
                  <a:cubicBezTo>
                    <a:pt x="353" y="31"/>
                    <a:pt x="35" y="1"/>
                    <a:pt x="1" y="107"/>
                  </a:cubicBezTo>
                  <a:cubicBezTo>
                    <a:pt x="229" y="92"/>
                    <a:pt x="548" y="123"/>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07" name="Google Shape;6607;p4"/>
            <p:cNvSpPr/>
            <p:nvPr/>
          </p:nvSpPr>
          <p:spPr>
            <a:xfrm>
              <a:off x="4525333" y="1890003"/>
              <a:ext cx="7031" cy="6203"/>
            </a:xfrm>
            <a:custGeom>
              <a:avLst/>
              <a:gdLst/>
              <a:ahLst/>
              <a:cxnLst/>
              <a:rect l="l" t="t" r="r" b="b"/>
              <a:pathLst>
                <a:path w="197" h="206" extrusionOk="0">
                  <a:moveTo>
                    <a:pt x="4" y="102"/>
                  </a:moveTo>
                  <a:cubicBezTo>
                    <a:pt x="0" y="153"/>
                    <a:pt x="157" y="205"/>
                    <a:pt x="194" y="102"/>
                  </a:cubicBezTo>
                  <a:cubicBezTo>
                    <a:pt x="196" y="54"/>
                    <a:pt x="39" y="0"/>
                    <a:pt x="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08" name="Google Shape;6608;p4"/>
            <p:cNvSpPr/>
            <p:nvPr/>
          </p:nvSpPr>
          <p:spPr>
            <a:xfrm>
              <a:off x="684641" y="1886390"/>
              <a:ext cx="13813" cy="7437"/>
            </a:xfrm>
            <a:custGeom>
              <a:avLst/>
              <a:gdLst/>
              <a:ahLst/>
              <a:cxnLst/>
              <a:rect l="l" t="t" r="r" b="b"/>
              <a:pathLst>
                <a:path w="387" h="247" extrusionOk="0">
                  <a:moveTo>
                    <a:pt x="387" y="133"/>
                  </a:moveTo>
                  <a:cubicBezTo>
                    <a:pt x="169" y="143"/>
                    <a:pt x="85" y="0"/>
                    <a:pt x="1" y="133"/>
                  </a:cubicBezTo>
                  <a:cubicBezTo>
                    <a:pt x="2" y="225"/>
                    <a:pt x="339" y="247"/>
                    <a:pt x="387"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09" name="Google Shape;6609;p4"/>
            <p:cNvSpPr/>
            <p:nvPr/>
          </p:nvSpPr>
          <p:spPr>
            <a:xfrm>
              <a:off x="1235259" y="1884583"/>
              <a:ext cx="6996" cy="6142"/>
            </a:xfrm>
            <a:custGeom>
              <a:avLst/>
              <a:gdLst/>
              <a:ahLst/>
              <a:cxnLst/>
              <a:rect l="l" t="t" r="r" b="b"/>
              <a:pathLst>
                <a:path w="196" h="204" extrusionOk="0">
                  <a:moveTo>
                    <a:pt x="196" y="102"/>
                  </a:moveTo>
                  <a:cubicBezTo>
                    <a:pt x="196" y="52"/>
                    <a:pt x="35" y="0"/>
                    <a:pt x="0" y="102"/>
                  </a:cubicBezTo>
                  <a:cubicBezTo>
                    <a:pt x="1" y="152"/>
                    <a:pt x="157" y="204"/>
                    <a:pt x="196"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10" name="Google Shape;6610;p4"/>
            <p:cNvSpPr/>
            <p:nvPr/>
          </p:nvSpPr>
          <p:spPr>
            <a:xfrm>
              <a:off x="3589243" y="1881813"/>
              <a:ext cx="7031" cy="6263"/>
            </a:xfrm>
            <a:custGeom>
              <a:avLst/>
              <a:gdLst/>
              <a:ahLst/>
              <a:cxnLst/>
              <a:rect l="l" t="t" r="r" b="b"/>
              <a:pathLst>
                <a:path w="197" h="208" extrusionOk="0">
                  <a:moveTo>
                    <a:pt x="196" y="104"/>
                  </a:moveTo>
                  <a:cubicBezTo>
                    <a:pt x="196" y="53"/>
                    <a:pt x="38" y="1"/>
                    <a:pt x="3" y="104"/>
                  </a:cubicBezTo>
                  <a:cubicBezTo>
                    <a:pt x="0" y="155"/>
                    <a:pt x="160" y="207"/>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11" name="Google Shape;6611;p4"/>
            <p:cNvSpPr/>
            <p:nvPr/>
          </p:nvSpPr>
          <p:spPr>
            <a:xfrm>
              <a:off x="7588335" y="1878832"/>
              <a:ext cx="13813" cy="6805"/>
            </a:xfrm>
            <a:custGeom>
              <a:avLst/>
              <a:gdLst/>
              <a:ahLst/>
              <a:cxnLst/>
              <a:rect l="l" t="t" r="r" b="b"/>
              <a:pathLst>
                <a:path w="387" h="226" extrusionOk="0">
                  <a:moveTo>
                    <a:pt x="387" y="112"/>
                  </a:moveTo>
                  <a:cubicBezTo>
                    <a:pt x="345" y="1"/>
                    <a:pt x="170" y="55"/>
                    <a:pt x="0" y="112"/>
                  </a:cubicBezTo>
                  <a:cubicBezTo>
                    <a:pt x="0" y="203"/>
                    <a:pt x="340" y="225"/>
                    <a:pt x="387"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12" name="Google Shape;6612;p4"/>
            <p:cNvSpPr/>
            <p:nvPr/>
          </p:nvSpPr>
          <p:spPr>
            <a:xfrm>
              <a:off x="4277596" y="1879434"/>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13" name="Google Shape;6613;p4"/>
            <p:cNvSpPr/>
            <p:nvPr/>
          </p:nvSpPr>
          <p:spPr>
            <a:xfrm>
              <a:off x="2835503" y="1881392"/>
              <a:ext cx="13991" cy="4306"/>
            </a:xfrm>
            <a:custGeom>
              <a:avLst/>
              <a:gdLst/>
              <a:ahLst/>
              <a:cxnLst/>
              <a:rect l="l" t="t" r="r" b="b"/>
              <a:pathLst>
                <a:path w="392" h="143" extrusionOk="0">
                  <a:moveTo>
                    <a:pt x="99" y="118"/>
                  </a:moveTo>
                  <a:cubicBezTo>
                    <a:pt x="153" y="143"/>
                    <a:pt x="391" y="75"/>
                    <a:pt x="293" y="27"/>
                  </a:cubicBezTo>
                  <a:cubicBezTo>
                    <a:pt x="240" y="0"/>
                    <a:pt x="1" y="71"/>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14" name="Google Shape;6614;p4"/>
            <p:cNvSpPr/>
            <p:nvPr/>
          </p:nvSpPr>
          <p:spPr>
            <a:xfrm>
              <a:off x="2556856" y="1879073"/>
              <a:ext cx="6924" cy="6233"/>
            </a:xfrm>
            <a:custGeom>
              <a:avLst/>
              <a:gdLst/>
              <a:ahLst/>
              <a:cxnLst/>
              <a:rect l="l" t="t" r="r" b="b"/>
              <a:pathLst>
                <a:path w="194" h="207" extrusionOk="0">
                  <a:moveTo>
                    <a:pt x="1" y="104"/>
                  </a:moveTo>
                  <a:cubicBezTo>
                    <a:pt x="1" y="152"/>
                    <a:pt x="155" y="207"/>
                    <a:pt x="191" y="104"/>
                  </a:cubicBezTo>
                  <a:cubicBezTo>
                    <a:pt x="194" y="53"/>
                    <a:pt x="34" y="0"/>
                    <a:pt x="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15" name="Google Shape;6615;p4"/>
            <p:cNvSpPr/>
            <p:nvPr/>
          </p:nvSpPr>
          <p:spPr>
            <a:xfrm>
              <a:off x="1923505" y="1879073"/>
              <a:ext cx="7031" cy="6233"/>
            </a:xfrm>
            <a:custGeom>
              <a:avLst/>
              <a:gdLst/>
              <a:ahLst/>
              <a:cxnLst/>
              <a:rect l="l" t="t" r="r" b="b"/>
              <a:pathLst>
                <a:path w="197" h="207" extrusionOk="0">
                  <a:moveTo>
                    <a:pt x="197" y="104"/>
                  </a:moveTo>
                  <a:cubicBezTo>
                    <a:pt x="197" y="53"/>
                    <a:pt x="39" y="0"/>
                    <a:pt x="5" y="104"/>
                  </a:cubicBezTo>
                  <a:cubicBezTo>
                    <a:pt x="1" y="152"/>
                    <a:pt x="160" y="207"/>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16" name="Google Shape;6616;p4"/>
            <p:cNvSpPr/>
            <p:nvPr/>
          </p:nvSpPr>
          <p:spPr>
            <a:xfrm>
              <a:off x="567643" y="1882174"/>
              <a:ext cx="13777" cy="2770"/>
            </a:xfrm>
            <a:custGeom>
              <a:avLst/>
              <a:gdLst/>
              <a:ahLst/>
              <a:cxnLst/>
              <a:rect l="l" t="t" r="r" b="b"/>
              <a:pathLst>
                <a:path w="386" h="92" extrusionOk="0">
                  <a:moveTo>
                    <a:pt x="386" y="1"/>
                  </a:moveTo>
                  <a:cubicBezTo>
                    <a:pt x="236" y="20"/>
                    <a:pt x="3" y="2"/>
                    <a:pt x="1" y="92"/>
                  </a:cubicBezTo>
                  <a:cubicBezTo>
                    <a:pt x="150" y="71"/>
                    <a:pt x="381"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17" name="Google Shape;6617;p4"/>
            <p:cNvSpPr/>
            <p:nvPr/>
          </p:nvSpPr>
          <p:spPr>
            <a:xfrm>
              <a:off x="6721095" y="1873383"/>
              <a:ext cx="13777" cy="6805"/>
            </a:xfrm>
            <a:custGeom>
              <a:avLst/>
              <a:gdLst/>
              <a:ahLst/>
              <a:cxnLst/>
              <a:rect l="l" t="t" r="r" b="b"/>
              <a:pathLst>
                <a:path w="386" h="226" extrusionOk="0">
                  <a:moveTo>
                    <a:pt x="386" y="110"/>
                  </a:moveTo>
                  <a:cubicBezTo>
                    <a:pt x="345" y="0"/>
                    <a:pt x="173" y="52"/>
                    <a:pt x="1" y="110"/>
                  </a:cubicBezTo>
                  <a:cubicBezTo>
                    <a:pt x="3" y="203"/>
                    <a:pt x="339" y="226"/>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18" name="Google Shape;6618;p4"/>
            <p:cNvSpPr/>
            <p:nvPr/>
          </p:nvSpPr>
          <p:spPr>
            <a:xfrm>
              <a:off x="6166908" y="1875942"/>
              <a:ext cx="14027" cy="4306"/>
            </a:xfrm>
            <a:custGeom>
              <a:avLst/>
              <a:gdLst/>
              <a:ahLst/>
              <a:cxnLst/>
              <a:rect l="l" t="t" r="r" b="b"/>
              <a:pathLst>
                <a:path w="393" h="143" extrusionOk="0">
                  <a:moveTo>
                    <a:pt x="292" y="25"/>
                  </a:moveTo>
                  <a:cubicBezTo>
                    <a:pt x="238" y="0"/>
                    <a:pt x="1" y="69"/>
                    <a:pt x="99" y="115"/>
                  </a:cubicBezTo>
                  <a:cubicBezTo>
                    <a:pt x="154" y="142"/>
                    <a:pt x="392" y="73"/>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19" name="Google Shape;6619;p4"/>
            <p:cNvSpPr/>
            <p:nvPr/>
          </p:nvSpPr>
          <p:spPr>
            <a:xfrm>
              <a:off x="5048540" y="1871215"/>
              <a:ext cx="20666" cy="8973"/>
            </a:xfrm>
            <a:custGeom>
              <a:avLst/>
              <a:gdLst/>
              <a:ahLst/>
              <a:cxnLst/>
              <a:rect l="l" t="t" r="r" b="b"/>
              <a:pathLst>
                <a:path w="579" h="298" extrusionOk="0">
                  <a:moveTo>
                    <a:pt x="579" y="0"/>
                  </a:moveTo>
                  <a:lnTo>
                    <a:pt x="193" y="0"/>
                  </a:lnTo>
                  <a:cubicBezTo>
                    <a:pt x="193" y="90"/>
                    <a:pt x="38" y="109"/>
                    <a:pt x="0" y="182"/>
                  </a:cubicBezTo>
                  <a:cubicBezTo>
                    <a:pt x="246" y="188"/>
                    <a:pt x="267" y="298"/>
                    <a:pt x="579"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20" name="Google Shape;6620;p4"/>
            <p:cNvSpPr/>
            <p:nvPr/>
          </p:nvSpPr>
          <p:spPr>
            <a:xfrm>
              <a:off x="2822083" y="1870854"/>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21" name="Google Shape;6621;p4"/>
            <p:cNvSpPr/>
            <p:nvPr/>
          </p:nvSpPr>
          <p:spPr>
            <a:xfrm>
              <a:off x="6937852" y="1870462"/>
              <a:ext cx="13920" cy="4276"/>
            </a:xfrm>
            <a:custGeom>
              <a:avLst/>
              <a:gdLst/>
              <a:ahLst/>
              <a:cxnLst/>
              <a:rect l="l" t="t" r="r" b="b"/>
              <a:pathLst>
                <a:path w="390" h="142" extrusionOk="0">
                  <a:moveTo>
                    <a:pt x="291" y="25"/>
                  </a:moveTo>
                  <a:cubicBezTo>
                    <a:pt x="238" y="1"/>
                    <a:pt x="0" y="68"/>
                    <a:pt x="99" y="115"/>
                  </a:cubicBezTo>
                  <a:cubicBezTo>
                    <a:pt x="152" y="142"/>
                    <a:pt x="389"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22" name="Google Shape;6622;p4"/>
            <p:cNvSpPr/>
            <p:nvPr/>
          </p:nvSpPr>
          <p:spPr>
            <a:xfrm>
              <a:off x="4515304" y="1860316"/>
              <a:ext cx="40440" cy="13670"/>
            </a:xfrm>
            <a:custGeom>
              <a:avLst/>
              <a:gdLst/>
              <a:ahLst/>
              <a:cxnLst/>
              <a:rect l="l" t="t" r="r" b="b"/>
              <a:pathLst>
                <a:path w="1133" h="454" extrusionOk="0">
                  <a:moveTo>
                    <a:pt x="285" y="454"/>
                  </a:moveTo>
                  <a:lnTo>
                    <a:pt x="1054" y="454"/>
                  </a:lnTo>
                  <a:cubicBezTo>
                    <a:pt x="1132" y="237"/>
                    <a:pt x="699" y="258"/>
                    <a:pt x="860" y="1"/>
                  </a:cubicBezTo>
                  <a:cubicBezTo>
                    <a:pt x="1" y="40"/>
                    <a:pt x="575" y="191"/>
                    <a:pt x="285"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23" name="Google Shape;6623;p4"/>
            <p:cNvSpPr/>
            <p:nvPr/>
          </p:nvSpPr>
          <p:spPr>
            <a:xfrm>
              <a:off x="2553287" y="1870462"/>
              <a:ext cx="13991" cy="4276"/>
            </a:xfrm>
            <a:custGeom>
              <a:avLst/>
              <a:gdLst/>
              <a:ahLst/>
              <a:cxnLst/>
              <a:rect l="l" t="t" r="r" b="b"/>
              <a:pathLst>
                <a:path w="392" h="142" extrusionOk="0">
                  <a:moveTo>
                    <a:pt x="294" y="25"/>
                  </a:moveTo>
                  <a:cubicBezTo>
                    <a:pt x="242" y="1"/>
                    <a:pt x="0" y="68"/>
                    <a:pt x="102" y="115"/>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24" name="Google Shape;6624;p4"/>
            <p:cNvSpPr/>
            <p:nvPr/>
          </p:nvSpPr>
          <p:spPr>
            <a:xfrm>
              <a:off x="1920007" y="1870462"/>
              <a:ext cx="14134" cy="4306"/>
            </a:xfrm>
            <a:custGeom>
              <a:avLst/>
              <a:gdLst/>
              <a:ahLst/>
              <a:cxnLst/>
              <a:rect l="l" t="t" r="r" b="b"/>
              <a:pathLst>
                <a:path w="396" h="143" extrusionOk="0">
                  <a:moveTo>
                    <a:pt x="103" y="117"/>
                  </a:moveTo>
                  <a:cubicBezTo>
                    <a:pt x="154" y="143"/>
                    <a:pt x="395" y="72"/>
                    <a:pt x="295" y="27"/>
                  </a:cubicBezTo>
                  <a:cubicBezTo>
                    <a:pt x="238"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25" name="Google Shape;6625;p4"/>
            <p:cNvSpPr/>
            <p:nvPr/>
          </p:nvSpPr>
          <p:spPr>
            <a:xfrm>
              <a:off x="225465" y="1857877"/>
              <a:ext cx="46257" cy="18789"/>
            </a:xfrm>
            <a:custGeom>
              <a:avLst/>
              <a:gdLst/>
              <a:ahLst/>
              <a:cxnLst/>
              <a:rect l="l" t="t" r="r" b="b"/>
              <a:pathLst>
                <a:path w="1296" h="624" extrusionOk="0">
                  <a:moveTo>
                    <a:pt x="1295" y="353"/>
                  </a:moveTo>
                  <a:cubicBezTo>
                    <a:pt x="924" y="317"/>
                    <a:pt x="1144" y="1"/>
                    <a:pt x="524" y="82"/>
                  </a:cubicBezTo>
                  <a:cubicBezTo>
                    <a:pt x="0" y="223"/>
                    <a:pt x="999" y="624"/>
                    <a:pt x="1295"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26" name="Google Shape;6626;p4"/>
            <p:cNvSpPr/>
            <p:nvPr/>
          </p:nvSpPr>
          <p:spPr>
            <a:xfrm>
              <a:off x="8631001" y="1865043"/>
              <a:ext cx="14063" cy="4246"/>
            </a:xfrm>
            <a:custGeom>
              <a:avLst/>
              <a:gdLst/>
              <a:ahLst/>
              <a:cxnLst/>
              <a:rect l="l" t="t" r="r" b="b"/>
              <a:pathLst>
                <a:path w="394" h="141" extrusionOk="0">
                  <a:moveTo>
                    <a:pt x="294" y="24"/>
                  </a:moveTo>
                  <a:cubicBezTo>
                    <a:pt x="240" y="0"/>
                    <a:pt x="1" y="68"/>
                    <a:pt x="100" y="115"/>
                  </a:cubicBezTo>
                  <a:cubicBezTo>
                    <a:pt x="155" y="140"/>
                    <a:pt x="394"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27" name="Google Shape;6627;p4"/>
            <p:cNvSpPr/>
            <p:nvPr/>
          </p:nvSpPr>
          <p:spPr>
            <a:xfrm>
              <a:off x="7141010" y="1865735"/>
              <a:ext cx="13742" cy="2800"/>
            </a:xfrm>
            <a:custGeom>
              <a:avLst/>
              <a:gdLst/>
              <a:ahLst/>
              <a:cxnLst/>
              <a:rect l="l" t="t" r="r" b="b"/>
              <a:pathLst>
                <a:path w="385" h="93" extrusionOk="0">
                  <a:moveTo>
                    <a:pt x="385" y="1"/>
                  </a:moveTo>
                  <a:cubicBezTo>
                    <a:pt x="233" y="23"/>
                    <a:pt x="3" y="5"/>
                    <a:pt x="1" y="92"/>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28" name="Google Shape;6628;p4"/>
            <p:cNvSpPr/>
            <p:nvPr/>
          </p:nvSpPr>
          <p:spPr>
            <a:xfrm>
              <a:off x="4269886" y="1857576"/>
              <a:ext cx="21487" cy="6383"/>
            </a:xfrm>
            <a:custGeom>
              <a:avLst/>
              <a:gdLst/>
              <a:ahLst/>
              <a:cxnLst/>
              <a:rect l="l" t="t" r="r" b="b"/>
              <a:pathLst>
                <a:path w="602" h="212" extrusionOk="0">
                  <a:moveTo>
                    <a:pt x="602" y="181"/>
                  </a:moveTo>
                  <a:lnTo>
                    <a:pt x="602" y="0"/>
                  </a:lnTo>
                  <a:lnTo>
                    <a:pt x="22" y="0"/>
                  </a:lnTo>
                  <a:cubicBezTo>
                    <a:pt x="0" y="164"/>
                    <a:pt x="217" y="212"/>
                    <a:pt x="602"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29" name="Google Shape;6629;p4"/>
            <p:cNvSpPr/>
            <p:nvPr/>
          </p:nvSpPr>
          <p:spPr>
            <a:xfrm>
              <a:off x="3103977" y="1859533"/>
              <a:ext cx="13920" cy="4276"/>
            </a:xfrm>
            <a:custGeom>
              <a:avLst/>
              <a:gdLst/>
              <a:ahLst/>
              <a:cxnLst/>
              <a:rect l="l" t="t" r="r" b="b"/>
              <a:pathLst>
                <a:path w="390" h="142" extrusionOk="0">
                  <a:moveTo>
                    <a:pt x="291" y="27"/>
                  </a:moveTo>
                  <a:cubicBezTo>
                    <a:pt x="238" y="1"/>
                    <a:pt x="0" y="70"/>
                    <a:pt x="99" y="116"/>
                  </a:cubicBezTo>
                  <a:cubicBezTo>
                    <a:pt x="152" y="142"/>
                    <a:pt x="389" y="74"/>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30" name="Google Shape;6630;p4"/>
            <p:cNvSpPr/>
            <p:nvPr/>
          </p:nvSpPr>
          <p:spPr>
            <a:xfrm>
              <a:off x="1438203" y="1859533"/>
              <a:ext cx="14063" cy="4276"/>
            </a:xfrm>
            <a:custGeom>
              <a:avLst/>
              <a:gdLst/>
              <a:ahLst/>
              <a:cxnLst/>
              <a:rect l="l" t="t" r="r" b="b"/>
              <a:pathLst>
                <a:path w="394" h="142" extrusionOk="0">
                  <a:moveTo>
                    <a:pt x="295" y="27"/>
                  </a:moveTo>
                  <a:cubicBezTo>
                    <a:pt x="242" y="1"/>
                    <a:pt x="0" y="70"/>
                    <a:pt x="101" y="116"/>
                  </a:cubicBezTo>
                  <a:cubicBezTo>
                    <a:pt x="157" y="142"/>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31" name="Google Shape;6631;p4"/>
            <p:cNvSpPr/>
            <p:nvPr/>
          </p:nvSpPr>
          <p:spPr>
            <a:xfrm>
              <a:off x="309377" y="1859533"/>
              <a:ext cx="14099" cy="4276"/>
            </a:xfrm>
            <a:custGeom>
              <a:avLst/>
              <a:gdLst/>
              <a:ahLst/>
              <a:cxnLst/>
              <a:rect l="l" t="t" r="r" b="b"/>
              <a:pathLst>
                <a:path w="395" h="142" extrusionOk="0">
                  <a:moveTo>
                    <a:pt x="292" y="27"/>
                  </a:moveTo>
                  <a:cubicBezTo>
                    <a:pt x="240" y="1"/>
                    <a:pt x="0" y="70"/>
                    <a:pt x="99" y="116"/>
                  </a:cubicBezTo>
                  <a:cubicBezTo>
                    <a:pt x="154" y="142"/>
                    <a:pt x="394"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32" name="Google Shape;6632;p4"/>
            <p:cNvSpPr/>
            <p:nvPr/>
          </p:nvSpPr>
          <p:spPr>
            <a:xfrm>
              <a:off x="4583796" y="1856823"/>
              <a:ext cx="14027" cy="4246"/>
            </a:xfrm>
            <a:custGeom>
              <a:avLst/>
              <a:gdLst/>
              <a:ahLst/>
              <a:cxnLst/>
              <a:rect l="l" t="t" r="r" b="b"/>
              <a:pathLst>
                <a:path w="393" h="141" extrusionOk="0">
                  <a:moveTo>
                    <a:pt x="292" y="25"/>
                  </a:moveTo>
                  <a:cubicBezTo>
                    <a:pt x="238" y="1"/>
                    <a:pt x="1" y="69"/>
                    <a:pt x="98" y="117"/>
                  </a:cubicBezTo>
                  <a:cubicBezTo>
                    <a:pt x="153" y="140"/>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33" name="Google Shape;6633;p4"/>
            <p:cNvSpPr/>
            <p:nvPr/>
          </p:nvSpPr>
          <p:spPr>
            <a:xfrm>
              <a:off x="2198939" y="1851193"/>
              <a:ext cx="27626" cy="9997"/>
            </a:xfrm>
            <a:custGeom>
              <a:avLst/>
              <a:gdLst/>
              <a:ahLst/>
              <a:cxnLst/>
              <a:rect l="l" t="t" r="r" b="b"/>
              <a:pathLst>
                <a:path w="774" h="332" extrusionOk="0">
                  <a:moveTo>
                    <a:pt x="1" y="212"/>
                  </a:moveTo>
                  <a:cubicBezTo>
                    <a:pt x="258" y="330"/>
                    <a:pt x="716" y="331"/>
                    <a:pt x="774" y="122"/>
                  </a:cubicBezTo>
                  <a:cubicBezTo>
                    <a:pt x="517" y="4"/>
                    <a:pt x="54" y="1"/>
                    <a:pt x="1" y="2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34" name="Google Shape;6634;p4"/>
            <p:cNvSpPr/>
            <p:nvPr/>
          </p:nvSpPr>
          <p:spPr>
            <a:xfrm>
              <a:off x="8497014" y="1851554"/>
              <a:ext cx="13777" cy="6715"/>
            </a:xfrm>
            <a:custGeom>
              <a:avLst/>
              <a:gdLst/>
              <a:ahLst/>
              <a:cxnLst/>
              <a:rect l="l" t="t" r="r" b="b"/>
              <a:pathLst>
                <a:path w="386" h="223" extrusionOk="0">
                  <a:moveTo>
                    <a:pt x="386" y="110"/>
                  </a:moveTo>
                  <a:cubicBezTo>
                    <a:pt x="345" y="1"/>
                    <a:pt x="170" y="54"/>
                    <a:pt x="1" y="110"/>
                  </a:cubicBezTo>
                  <a:cubicBezTo>
                    <a:pt x="1" y="202"/>
                    <a:pt x="335"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35" name="Google Shape;6635;p4"/>
            <p:cNvSpPr/>
            <p:nvPr/>
          </p:nvSpPr>
          <p:spPr>
            <a:xfrm>
              <a:off x="7801701" y="1851704"/>
              <a:ext cx="6996" cy="6293"/>
            </a:xfrm>
            <a:custGeom>
              <a:avLst/>
              <a:gdLst/>
              <a:ahLst/>
              <a:cxnLst/>
              <a:rect l="l" t="t" r="r" b="b"/>
              <a:pathLst>
                <a:path w="196" h="209" extrusionOk="0">
                  <a:moveTo>
                    <a:pt x="195" y="105"/>
                  </a:moveTo>
                  <a:cubicBezTo>
                    <a:pt x="195" y="54"/>
                    <a:pt x="37" y="1"/>
                    <a:pt x="1" y="105"/>
                  </a:cubicBezTo>
                  <a:cubicBezTo>
                    <a:pt x="1" y="154"/>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36" name="Google Shape;6636;p4"/>
            <p:cNvSpPr/>
            <p:nvPr/>
          </p:nvSpPr>
          <p:spPr>
            <a:xfrm>
              <a:off x="4642438" y="1852096"/>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37" name="Google Shape;6637;p4"/>
            <p:cNvSpPr/>
            <p:nvPr/>
          </p:nvSpPr>
          <p:spPr>
            <a:xfrm>
              <a:off x="1438203" y="1854083"/>
              <a:ext cx="14063" cy="4306"/>
            </a:xfrm>
            <a:custGeom>
              <a:avLst/>
              <a:gdLst/>
              <a:ahLst/>
              <a:cxnLst/>
              <a:rect l="l" t="t" r="r" b="b"/>
              <a:pathLst>
                <a:path w="394" h="143" extrusionOk="0">
                  <a:moveTo>
                    <a:pt x="295" y="26"/>
                  </a:moveTo>
                  <a:cubicBezTo>
                    <a:pt x="242" y="0"/>
                    <a:pt x="0" y="71"/>
                    <a:pt x="101" y="116"/>
                  </a:cubicBezTo>
                  <a:cubicBezTo>
                    <a:pt x="157" y="143"/>
                    <a:pt x="393" y="72"/>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38" name="Google Shape;6638;p4"/>
            <p:cNvSpPr/>
            <p:nvPr/>
          </p:nvSpPr>
          <p:spPr>
            <a:xfrm>
              <a:off x="1407258" y="1851945"/>
              <a:ext cx="23985" cy="6052"/>
            </a:xfrm>
            <a:custGeom>
              <a:avLst/>
              <a:gdLst/>
              <a:ahLst/>
              <a:cxnLst/>
              <a:rect l="l" t="t" r="r" b="b"/>
              <a:pathLst>
                <a:path w="672" h="201" extrusionOk="0">
                  <a:moveTo>
                    <a:pt x="580" y="6"/>
                  </a:moveTo>
                  <a:cubicBezTo>
                    <a:pt x="248" y="1"/>
                    <a:pt x="87" y="76"/>
                    <a:pt x="0" y="189"/>
                  </a:cubicBezTo>
                  <a:cubicBezTo>
                    <a:pt x="307" y="178"/>
                    <a:pt x="671" y="200"/>
                    <a:pt x="580"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39" name="Google Shape;6639;p4"/>
            <p:cNvSpPr/>
            <p:nvPr/>
          </p:nvSpPr>
          <p:spPr>
            <a:xfrm>
              <a:off x="226857" y="1854083"/>
              <a:ext cx="13991" cy="4306"/>
            </a:xfrm>
            <a:custGeom>
              <a:avLst/>
              <a:gdLst/>
              <a:ahLst/>
              <a:cxnLst/>
              <a:rect l="l" t="t" r="r" b="b"/>
              <a:pathLst>
                <a:path w="392" h="143" extrusionOk="0">
                  <a:moveTo>
                    <a:pt x="293" y="26"/>
                  </a:moveTo>
                  <a:cubicBezTo>
                    <a:pt x="238" y="0"/>
                    <a:pt x="0" y="71"/>
                    <a:pt x="100" y="116"/>
                  </a:cubicBezTo>
                  <a:cubicBezTo>
                    <a:pt x="150" y="143"/>
                    <a:pt x="392"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40" name="Google Shape;6640;p4"/>
            <p:cNvSpPr/>
            <p:nvPr/>
          </p:nvSpPr>
          <p:spPr>
            <a:xfrm>
              <a:off x="8648419" y="1845863"/>
              <a:ext cx="27555" cy="10177"/>
            </a:xfrm>
            <a:custGeom>
              <a:avLst/>
              <a:gdLst/>
              <a:ahLst/>
              <a:cxnLst/>
              <a:rect l="l" t="t" r="r" b="b"/>
              <a:pathLst>
                <a:path w="772" h="338" extrusionOk="0">
                  <a:moveTo>
                    <a:pt x="771" y="299"/>
                  </a:moveTo>
                  <a:lnTo>
                    <a:pt x="771" y="27"/>
                  </a:lnTo>
                  <a:cubicBezTo>
                    <a:pt x="330" y="0"/>
                    <a:pt x="47" y="47"/>
                    <a:pt x="1" y="208"/>
                  </a:cubicBezTo>
                  <a:cubicBezTo>
                    <a:pt x="258" y="235"/>
                    <a:pt x="366" y="337"/>
                    <a:pt x="771"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41" name="Google Shape;6641;p4"/>
            <p:cNvSpPr/>
            <p:nvPr/>
          </p:nvSpPr>
          <p:spPr>
            <a:xfrm>
              <a:off x="8022027" y="1848995"/>
              <a:ext cx="6889" cy="6263"/>
            </a:xfrm>
            <a:custGeom>
              <a:avLst/>
              <a:gdLst/>
              <a:ahLst/>
              <a:cxnLst/>
              <a:rect l="l" t="t" r="r" b="b"/>
              <a:pathLst>
                <a:path w="193" h="208" extrusionOk="0">
                  <a:moveTo>
                    <a:pt x="193" y="104"/>
                  </a:moveTo>
                  <a:cubicBezTo>
                    <a:pt x="193" y="53"/>
                    <a:pt x="39" y="1"/>
                    <a:pt x="1" y="104"/>
                  </a:cubicBezTo>
                  <a:cubicBezTo>
                    <a:pt x="1" y="155"/>
                    <a:pt x="156"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42" name="Google Shape;6642;p4"/>
            <p:cNvSpPr/>
            <p:nvPr/>
          </p:nvSpPr>
          <p:spPr>
            <a:xfrm>
              <a:off x="7719075" y="1841136"/>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43" name="Google Shape;6643;p4"/>
            <p:cNvSpPr/>
            <p:nvPr/>
          </p:nvSpPr>
          <p:spPr>
            <a:xfrm>
              <a:off x="7650297" y="1846255"/>
              <a:ext cx="7031" cy="6233"/>
            </a:xfrm>
            <a:custGeom>
              <a:avLst/>
              <a:gdLst/>
              <a:ahLst/>
              <a:cxnLst/>
              <a:rect l="l" t="t" r="r" b="b"/>
              <a:pathLst>
                <a:path w="197" h="207" extrusionOk="0">
                  <a:moveTo>
                    <a:pt x="195" y="104"/>
                  </a:moveTo>
                  <a:cubicBezTo>
                    <a:pt x="196" y="53"/>
                    <a:pt x="40" y="0"/>
                    <a:pt x="0"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44" name="Google Shape;6644;p4"/>
            <p:cNvSpPr/>
            <p:nvPr/>
          </p:nvSpPr>
          <p:spPr>
            <a:xfrm>
              <a:off x="4329313" y="1839300"/>
              <a:ext cx="58857" cy="12827"/>
            </a:xfrm>
            <a:custGeom>
              <a:avLst/>
              <a:gdLst/>
              <a:ahLst/>
              <a:cxnLst/>
              <a:rect l="l" t="t" r="r" b="b"/>
              <a:pathLst>
                <a:path w="1649" h="426" extrusionOk="0">
                  <a:moveTo>
                    <a:pt x="674" y="426"/>
                  </a:moveTo>
                  <a:cubicBezTo>
                    <a:pt x="1648" y="60"/>
                    <a:pt x="1" y="0"/>
                    <a:pt x="674" y="4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45" name="Google Shape;6645;p4"/>
            <p:cNvSpPr/>
            <p:nvPr/>
          </p:nvSpPr>
          <p:spPr>
            <a:xfrm>
              <a:off x="4669956" y="1846646"/>
              <a:ext cx="13777" cy="2770"/>
            </a:xfrm>
            <a:custGeom>
              <a:avLst/>
              <a:gdLst/>
              <a:ahLst/>
              <a:cxnLst/>
              <a:rect l="l" t="t" r="r" b="b"/>
              <a:pathLst>
                <a:path w="386" h="92" extrusionOk="0">
                  <a:moveTo>
                    <a:pt x="385" y="1"/>
                  </a:moveTo>
                  <a:cubicBezTo>
                    <a:pt x="235" y="20"/>
                    <a:pt x="5" y="2"/>
                    <a:pt x="0" y="92"/>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46" name="Google Shape;6646;p4"/>
            <p:cNvSpPr/>
            <p:nvPr/>
          </p:nvSpPr>
          <p:spPr>
            <a:xfrm>
              <a:off x="4133115" y="1843906"/>
              <a:ext cx="13813" cy="5480"/>
            </a:xfrm>
            <a:custGeom>
              <a:avLst/>
              <a:gdLst/>
              <a:ahLst/>
              <a:cxnLst/>
              <a:rect l="l" t="t" r="r" b="b"/>
              <a:pathLst>
                <a:path w="387"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47" name="Google Shape;6647;p4"/>
            <p:cNvSpPr/>
            <p:nvPr/>
          </p:nvSpPr>
          <p:spPr>
            <a:xfrm>
              <a:off x="3114292" y="1843545"/>
              <a:ext cx="7031" cy="6203"/>
            </a:xfrm>
            <a:custGeom>
              <a:avLst/>
              <a:gdLst/>
              <a:ahLst/>
              <a:cxnLst/>
              <a:rect l="l" t="t" r="r" b="b"/>
              <a:pathLst>
                <a:path w="197" h="206" extrusionOk="0">
                  <a:moveTo>
                    <a:pt x="197" y="104"/>
                  </a:moveTo>
                  <a:cubicBezTo>
                    <a:pt x="197" y="53"/>
                    <a:pt x="40" y="0"/>
                    <a:pt x="2" y="104"/>
                  </a:cubicBezTo>
                  <a:cubicBezTo>
                    <a:pt x="1" y="153"/>
                    <a:pt x="159" y="205"/>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48" name="Google Shape;6648;p4"/>
            <p:cNvSpPr/>
            <p:nvPr/>
          </p:nvSpPr>
          <p:spPr>
            <a:xfrm>
              <a:off x="1407294" y="1840805"/>
              <a:ext cx="6996" cy="6233"/>
            </a:xfrm>
            <a:custGeom>
              <a:avLst/>
              <a:gdLst/>
              <a:ahLst/>
              <a:cxnLst/>
              <a:rect l="l" t="t" r="r" b="b"/>
              <a:pathLst>
                <a:path w="196" h="207" extrusionOk="0">
                  <a:moveTo>
                    <a:pt x="194" y="103"/>
                  </a:moveTo>
                  <a:cubicBezTo>
                    <a:pt x="195" y="52"/>
                    <a:pt x="39" y="0"/>
                    <a:pt x="1"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49" name="Google Shape;6649;p4"/>
            <p:cNvSpPr/>
            <p:nvPr/>
          </p:nvSpPr>
          <p:spPr>
            <a:xfrm>
              <a:off x="8841083" y="1832345"/>
              <a:ext cx="27804" cy="18457"/>
            </a:xfrm>
            <a:custGeom>
              <a:avLst/>
              <a:gdLst/>
              <a:ahLst/>
              <a:cxnLst/>
              <a:rect l="l" t="t" r="r" b="b"/>
              <a:pathLst>
                <a:path w="779" h="613" extrusionOk="0">
                  <a:moveTo>
                    <a:pt x="1" y="293"/>
                  </a:moveTo>
                  <a:cubicBezTo>
                    <a:pt x="779" y="613"/>
                    <a:pt x="456" y="0"/>
                    <a:pt x="1" y="2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50" name="Google Shape;6650;p4"/>
            <p:cNvSpPr/>
            <p:nvPr/>
          </p:nvSpPr>
          <p:spPr>
            <a:xfrm>
              <a:off x="6562802" y="1838035"/>
              <a:ext cx="6924" cy="6233"/>
            </a:xfrm>
            <a:custGeom>
              <a:avLst/>
              <a:gdLst/>
              <a:ahLst/>
              <a:cxnLst/>
              <a:rect l="l" t="t" r="r" b="b"/>
              <a:pathLst>
                <a:path w="194" h="207" extrusionOk="0">
                  <a:moveTo>
                    <a:pt x="192" y="104"/>
                  </a:moveTo>
                  <a:cubicBezTo>
                    <a:pt x="193" y="56"/>
                    <a:pt x="39" y="1"/>
                    <a:pt x="2" y="104"/>
                  </a:cubicBezTo>
                  <a:cubicBezTo>
                    <a:pt x="0" y="155"/>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51" name="Google Shape;6651;p4"/>
            <p:cNvSpPr/>
            <p:nvPr/>
          </p:nvSpPr>
          <p:spPr>
            <a:xfrm>
              <a:off x="8810067" y="1837644"/>
              <a:ext cx="13991" cy="4276"/>
            </a:xfrm>
            <a:custGeom>
              <a:avLst/>
              <a:gdLst/>
              <a:ahLst/>
              <a:cxnLst/>
              <a:rect l="l" t="t" r="r" b="b"/>
              <a:pathLst>
                <a:path w="392" h="142" extrusionOk="0">
                  <a:moveTo>
                    <a:pt x="99" y="117"/>
                  </a:moveTo>
                  <a:cubicBezTo>
                    <a:pt x="153" y="142"/>
                    <a:pt x="392" y="72"/>
                    <a:pt x="291" y="27"/>
                  </a:cubicBezTo>
                  <a:cubicBezTo>
                    <a:pt x="238"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52" name="Google Shape;6652;p4"/>
            <p:cNvSpPr/>
            <p:nvPr/>
          </p:nvSpPr>
          <p:spPr>
            <a:xfrm>
              <a:off x="2243482" y="1837614"/>
              <a:ext cx="14134" cy="4306"/>
            </a:xfrm>
            <a:custGeom>
              <a:avLst/>
              <a:gdLst/>
              <a:ahLst/>
              <a:cxnLst/>
              <a:rect l="l" t="t" r="r" b="b"/>
              <a:pathLst>
                <a:path w="396" h="143" extrusionOk="0">
                  <a:moveTo>
                    <a:pt x="295" y="26"/>
                  </a:moveTo>
                  <a:cubicBezTo>
                    <a:pt x="240" y="0"/>
                    <a:pt x="1" y="71"/>
                    <a:pt x="104" y="116"/>
                  </a:cubicBezTo>
                  <a:cubicBezTo>
                    <a:pt x="156" y="143"/>
                    <a:pt x="395"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53" name="Google Shape;6653;p4"/>
            <p:cNvSpPr/>
            <p:nvPr/>
          </p:nvSpPr>
          <p:spPr>
            <a:xfrm>
              <a:off x="1166516" y="1838397"/>
              <a:ext cx="13777" cy="2740"/>
            </a:xfrm>
            <a:custGeom>
              <a:avLst/>
              <a:gdLst/>
              <a:ahLst/>
              <a:cxnLst/>
              <a:rect l="l" t="t" r="r" b="b"/>
              <a:pathLst>
                <a:path w="386" h="91" extrusionOk="0">
                  <a:moveTo>
                    <a:pt x="386" y="0"/>
                  </a:moveTo>
                  <a:cubicBezTo>
                    <a:pt x="236" y="21"/>
                    <a:pt x="5" y="2"/>
                    <a:pt x="1" y="90"/>
                  </a:cubicBezTo>
                  <a:cubicBezTo>
                    <a:pt x="151" y="72"/>
                    <a:pt x="379" y="90"/>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54" name="Google Shape;6654;p4"/>
            <p:cNvSpPr/>
            <p:nvPr/>
          </p:nvSpPr>
          <p:spPr>
            <a:xfrm>
              <a:off x="853106" y="1837644"/>
              <a:ext cx="14027" cy="4276"/>
            </a:xfrm>
            <a:custGeom>
              <a:avLst/>
              <a:gdLst/>
              <a:ahLst/>
              <a:cxnLst/>
              <a:rect l="l" t="t" r="r" b="b"/>
              <a:pathLst>
                <a:path w="393" h="142" extrusionOk="0">
                  <a:moveTo>
                    <a:pt x="102" y="117"/>
                  </a:moveTo>
                  <a:cubicBezTo>
                    <a:pt x="155" y="142"/>
                    <a:pt x="392" y="72"/>
                    <a:pt x="292" y="27"/>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55" name="Google Shape;6655;p4"/>
            <p:cNvSpPr/>
            <p:nvPr/>
          </p:nvSpPr>
          <p:spPr>
            <a:xfrm>
              <a:off x="8944269" y="1830117"/>
              <a:ext cx="23914" cy="5962"/>
            </a:xfrm>
            <a:custGeom>
              <a:avLst/>
              <a:gdLst/>
              <a:ahLst/>
              <a:cxnLst/>
              <a:rect l="l" t="t" r="r" b="b"/>
              <a:pathLst>
                <a:path w="670" h="198" extrusionOk="0">
                  <a:moveTo>
                    <a:pt x="582" y="5"/>
                  </a:moveTo>
                  <a:cubicBezTo>
                    <a:pt x="249" y="0"/>
                    <a:pt x="87" y="74"/>
                    <a:pt x="1" y="185"/>
                  </a:cubicBezTo>
                  <a:cubicBezTo>
                    <a:pt x="304" y="178"/>
                    <a:pt x="669" y="197"/>
                    <a:pt x="582"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56" name="Google Shape;6656;p4"/>
            <p:cNvSpPr/>
            <p:nvPr/>
          </p:nvSpPr>
          <p:spPr>
            <a:xfrm>
              <a:off x="8824166" y="1829906"/>
              <a:ext cx="23914" cy="5811"/>
            </a:xfrm>
            <a:custGeom>
              <a:avLst/>
              <a:gdLst/>
              <a:ahLst/>
              <a:cxnLst/>
              <a:rect l="l" t="t" r="r" b="b"/>
              <a:pathLst>
                <a:path w="670" h="193" extrusionOk="0">
                  <a:moveTo>
                    <a:pt x="475" y="192"/>
                  </a:moveTo>
                  <a:cubicBezTo>
                    <a:pt x="475" y="101"/>
                    <a:pt x="633" y="85"/>
                    <a:pt x="669" y="11"/>
                  </a:cubicBezTo>
                  <a:cubicBezTo>
                    <a:pt x="365" y="21"/>
                    <a:pt x="1" y="0"/>
                    <a:pt x="91"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57" name="Google Shape;6657;p4"/>
            <p:cNvSpPr/>
            <p:nvPr/>
          </p:nvSpPr>
          <p:spPr>
            <a:xfrm>
              <a:off x="2949146" y="1824787"/>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58" name="Google Shape;6658;p4"/>
            <p:cNvSpPr/>
            <p:nvPr/>
          </p:nvSpPr>
          <p:spPr>
            <a:xfrm>
              <a:off x="6793264" y="1829515"/>
              <a:ext cx="14027" cy="4246"/>
            </a:xfrm>
            <a:custGeom>
              <a:avLst/>
              <a:gdLst/>
              <a:ahLst/>
              <a:cxnLst/>
              <a:rect l="l" t="t" r="r" b="b"/>
              <a:pathLst>
                <a:path w="393" h="141" extrusionOk="0">
                  <a:moveTo>
                    <a:pt x="293" y="25"/>
                  </a:moveTo>
                  <a:cubicBezTo>
                    <a:pt x="240" y="0"/>
                    <a:pt x="1" y="68"/>
                    <a:pt x="97" y="117"/>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59" name="Google Shape;6659;p4"/>
            <p:cNvSpPr/>
            <p:nvPr/>
          </p:nvSpPr>
          <p:spPr>
            <a:xfrm>
              <a:off x="8276688" y="1827497"/>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60" name="Google Shape;6660;p4"/>
            <p:cNvSpPr/>
            <p:nvPr/>
          </p:nvSpPr>
          <p:spPr>
            <a:xfrm>
              <a:off x="6576615" y="1826985"/>
              <a:ext cx="20595" cy="3734"/>
            </a:xfrm>
            <a:custGeom>
              <a:avLst/>
              <a:gdLst/>
              <a:ahLst/>
              <a:cxnLst/>
              <a:rect l="l" t="t" r="r" b="b"/>
              <a:pathLst>
                <a:path w="577" h="124" extrusionOk="0">
                  <a:moveTo>
                    <a:pt x="577" y="18"/>
                  </a:moveTo>
                  <a:cubicBezTo>
                    <a:pt x="351" y="31"/>
                    <a:pt x="28" y="1"/>
                    <a:pt x="1" y="109"/>
                  </a:cubicBezTo>
                  <a:cubicBezTo>
                    <a:pt x="227" y="94"/>
                    <a:pt x="547" y="124"/>
                    <a:pt x="577" y="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61" name="Google Shape;6661;p4"/>
            <p:cNvSpPr/>
            <p:nvPr/>
          </p:nvSpPr>
          <p:spPr>
            <a:xfrm>
              <a:off x="8896156" y="1821656"/>
              <a:ext cx="6924" cy="6203"/>
            </a:xfrm>
            <a:custGeom>
              <a:avLst/>
              <a:gdLst/>
              <a:ahLst/>
              <a:cxnLst/>
              <a:rect l="l" t="t" r="r" b="b"/>
              <a:pathLst>
                <a:path w="194" h="206" extrusionOk="0">
                  <a:moveTo>
                    <a:pt x="194" y="105"/>
                  </a:moveTo>
                  <a:cubicBezTo>
                    <a:pt x="194" y="54"/>
                    <a:pt x="38" y="0"/>
                    <a:pt x="0" y="105"/>
                  </a:cubicBezTo>
                  <a:cubicBezTo>
                    <a:pt x="0" y="153"/>
                    <a:pt x="156" y="205"/>
                    <a:pt x="19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62" name="Google Shape;6662;p4"/>
            <p:cNvSpPr/>
            <p:nvPr/>
          </p:nvSpPr>
          <p:spPr>
            <a:xfrm>
              <a:off x="8743823" y="1822017"/>
              <a:ext cx="21558" cy="6413"/>
            </a:xfrm>
            <a:custGeom>
              <a:avLst/>
              <a:gdLst/>
              <a:ahLst/>
              <a:cxnLst/>
              <a:rect l="l" t="t" r="r" b="b"/>
              <a:pathLst>
                <a:path w="604" h="213" extrusionOk="0">
                  <a:moveTo>
                    <a:pt x="603" y="183"/>
                  </a:moveTo>
                  <a:lnTo>
                    <a:pt x="603" y="0"/>
                  </a:lnTo>
                  <a:lnTo>
                    <a:pt x="26" y="0"/>
                  </a:lnTo>
                  <a:cubicBezTo>
                    <a:pt x="0" y="163"/>
                    <a:pt x="219" y="213"/>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63" name="Google Shape;6663;p4"/>
            <p:cNvSpPr/>
            <p:nvPr/>
          </p:nvSpPr>
          <p:spPr>
            <a:xfrm>
              <a:off x="1453300" y="1808890"/>
              <a:ext cx="37049" cy="15928"/>
            </a:xfrm>
            <a:custGeom>
              <a:avLst/>
              <a:gdLst/>
              <a:ahLst/>
              <a:cxnLst/>
              <a:rect l="l" t="t" r="r" b="b"/>
              <a:pathLst>
                <a:path w="1038" h="529" extrusionOk="0">
                  <a:moveTo>
                    <a:pt x="835" y="529"/>
                  </a:moveTo>
                  <a:cubicBezTo>
                    <a:pt x="1038" y="0"/>
                    <a:pt x="0" y="490"/>
                    <a:pt x="835" y="5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64" name="Google Shape;6664;p4"/>
            <p:cNvSpPr/>
            <p:nvPr/>
          </p:nvSpPr>
          <p:spPr>
            <a:xfrm>
              <a:off x="8214763" y="1811088"/>
              <a:ext cx="30017" cy="10960"/>
            </a:xfrm>
            <a:custGeom>
              <a:avLst/>
              <a:gdLst/>
              <a:ahLst/>
              <a:cxnLst/>
              <a:rect l="l" t="t" r="r" b="b"/>
              <a:pathLst>
                <a:path w="841" h="364" extrusionOk="0">
                  <a:moveTo>
                    <a:pt x="578" y="0"/>
                  </a:moveTo>
                  <a:cubicBezTo>
                    <a:pt x="748" y="293"/>
                    <a:pt x="79" y="188"/>
                    <a:pt x="1" y="363"/>
                  </a:cubicBezTo>
                  <a:lnTo>
                    <a:pt x="771" y="363"/>
                  </a:lnTo>
                  <a:cubicBezTo>
                    <a:pt x="738" y="227"/>
                    <a:pt x="840" y="28"/>
                    <a:pt x="5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65" name="Google Shape;6665;p4"/>
            <p:cNvSpPr/>
            <p:nvPr/>
          </p:nvSpPr>
          <p:spPr>
            <a:xfrm>
              <a:off x="6590249" y="1819308"/>
              <a:ext cx="13849" cy="2740"/>
            </a:xfrm>
            <a:custGeom>
              <a:avLst/>
              <a:gdLst/>
              <a:ahLst/>
              <a:cxnLst/>
              <a:rect l="l" t="t" r="r" b="b"/>
              <a:pathLst>
                <a:path w="388" h="91" extrusionOk="0">
                  <a:moveTo>
                    <a:pt x="388" y="0"/>
                  </a:moveTo>
                  <a:cubicBezTo>
                    <a:pt x="239" y="20"/>
                    <a:pt x="8" y="3"/>
                    <a:pt x="0" y="90"/>
                  </a:cubicBezTo>
                  <a:cubicBezTo>
                    <a:pt x="153" y="71"/>
                    <a:pt x="384" y="87"/>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66" name="Google Shape;6666;p4"/>
            <p:cNvSpPr/>
            <p:nvPr/>
          </p:nvSpPr>
          <p:spPr>
            <a:xfrm>
              <a:off x="5127490" y="1818555"/>
              <a:ext cx="14099" cy="4276"/>
            </a:xfrm>
            <a:custGeom>
              <a:avLst/>
              <a:gdLst/>
              <a:ahLst/>
              <a:cxnLst/>
              <a:rect l="l" t="t" r="r" b="b"/>
              <a:pathLst>
                <a:path w="395" h="142" extrusionOk="0">
                  <a:moveTo>
                    <a:pt x="294" y="25"/>
                  </a:moveTo>
                  <a:cubicBezTo>
                    <a:pt x="241" y="0"/>
                    <a:pt x="1" y="69"/>
                    <a:pt x="103" y="115"/>
                  </a:cubicBezTo>
                  <a:cubicBezTo>
                    <a:pt x="156" y="141"/>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67" name="Google Shape;6667;p4"/>
            <p:cNvSpPr/>
            <p:nvPr/>
          </p:nvSpPr>
          <p:spPr>
            <a:xfrm>
              <a:off x="2191979" y="1813798"/>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3"/>
                    <a:pt x="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68" name="Google Shape;6668;p4"/>
            <p:cNvSpPr/>
            <p:nvPr/>
          </p:nvSpPr>
          <p:spPr>
            <a:xfrm>
              <a:off x="8803072" y="1815785"/>
              <a:ext cx="14099" cy="4276"/>
            </a:xfrm>
            <a:custGeom>
              <a:avLst/>
              <a:gdLst/>
              <a:ahLst/>
              <a:cxnLst/>
              <a:rect l="l" t="t" r="r" b="b"/>
              <a:pathLst>
                <a:path w="395" h="142" extrusionOk="0">
                  <a:moveTo>
                    <a:pt x="102" y="117"/>
                  </a:moveTo>
                  <a:cubicBezTo>
                    <a:pt x="157" y="142"/>
                    <a:pt x="395" y="73"/>
                    <a:pt x="295" y="26"/>
                  </a:cubicBezTo>
                  <a:cubicBezTo>
                    <a:pt x="242"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69" name="Google Shape;6669;p4"/>
            <p:cNvSpPr/>
            <p:nvPr/>
          </p:nvSpPr>
          <p:spPr>
            <a:xfrm>
              <a:off x="6934854" y="1806783"/>
              <a:ext cx="20309" cy="13610"/>
            </a:xfrm>
            <a:custGeom>
              <a:avLst/>
              <a:gdLst/>
              <a:ahLst/>
              <a:cxnLst/>
              <a:rect l="l" t="t" r="r" b="b"/>
              <a:pathLst>
                <a:path w="569" h="452" extrusionOk="0">
                  <a:moveTo>
                    <a:pt x="375" y="416"/>
                  </a:moveTo>
                  <a:cubicBezTo>
                    <a:pt x="387" y="360"/>
                    <a:pt x="405" y="308"/>
                    <a:pt x="569" y="325"/>
                  </a:cubicBezTo>
                  <a:lnTo>
                    <a:pt x="569" y="143"/>
                  </a:lnTo>
                  <a:cubicBezTo>
                    <a:pt x="95" y="1"/>
                    <a:pt x="1" y="451"/>
                    <a:pt x="375" y="4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70" name="Google Shape;6670;p4"/>
            <p:cNvSpPr/>
            <p:nvPr/>
          </p:nvSpPr>
          <p:spPr>
            <a:xfrm>
              <a:off x="6136034" y="1813677"/>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71" name="Google Shape;6671;p4"/>
            <p:cNvSpPr/>
            <p:nvPr/>
          </p:nvSpPr>
          <p:spPr>
            <a:xfrm>
              <a:off x="7863662" y="1805608"/>
              <a:ext cx="33587" cy="17283"/>
            </a:xfrm>
            <a:custGeom>
              <a:avLst/>
              <a:gdLst/>
              <a:ahLst/>
              <a:cxnLst/>
              <a:rect l="l" t="t" r="r" b="b"/>
              <a:pathLst>
                <a:path w="941" h="574" extrusionOk="0">
                  <a:moveTo>
                    <a:pt x="1" y="91"/>
                  </a:moveTo>
                  <a:lnTo>
                    <a:pt x="1" y="274"/>
                  </a:lnTo>
                  <a:cubicBezTo>
                    <a:pt x="357" y="574"/>
                    <a:pt x="941" y="1"/>
                    <a:pt x="1"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72" name="Google Shape;6672;p4"/>
            <p:cNvSpPr/>
            <p:nvPr/>
          </p:nvSpPr>
          <p:spPr>
            <a:xfrm>
              <a:off x="6552344" y="1813075"/>
              <a:ext cx="14063" cy="4246"/>
            </a:xfrm>
            <a:custGeom>
              <a:avLst/>
              <a:gdLst/>
              <a:ahLst/>
              <a:cxnLst/>
              <a:rect l="l" t="t" r="r" b="b"/>
              <a:pathLst>
                <a:path w="394" h="141" extrusionOk="0">
                  <a:moveTo>
                    <a:pt x="293" y="26"/>
                  </a:moveTo>
                  <a:cubicBezTo>
                    <a:pt x="238" y="1"/>
                    <a:pt x="1" y="70"/>
                    <a:pt x="100" y="116"/>
                  </a:cubicBezTo>
                  <a:cubicBezTo>
                    <a:pt x="154" y="140"/>
                    <a:pt x="394"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73" name="Google Shape;6673;p4"/>
            <p:cNvSpPr/>
            <p:nvPr/>
          </p:nvSpPr>
          <p:spPr>
            <a:xfrm>
              <a:off x="4370609" y="1794559"/>
              <a:ext cx="37763" cy="26888"/>
            </a:xfrm>
            <a:custGeom>
              <a:avLst/>
              <a:gdLst/>
              <a:ahLst/>
              <a:cxnLst/>
              <a:rect l="l" t="t" r="r" b="b"/>
              <a:pathLst>
                <a:path w="1058" h="893" extrusionOk="0">
                  <a:moveTo>
                    <a:pt x="1058" y="549"/>
                  </a:moveTo>
                  <a:lnTo>
                    <a:pt x="1058" y="368"/>
                  </a:lnTo>
                  <a:cubicBezTo>
                    <a:pt x="280" y="1"/>
                    <a:pt x="0" y="893"/>
                    <a:pt x="1058"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74" name="Google Shape;6674;p4"/>
            <p:cNvSpPr/>
            <p:nvPr/>
          </p:nvSpPr>
          <p:spPr>
            <a:xfrm>
              <a:off x="9080076" y="1802868"/>
              <a:ext cx="22700" cy="8250"/>
            </a:xfrm>
            <a:custGeom>
              <a:avLst/>
              <a:gdLst/>
              <a:ahLst/>
              <a:cxnLst/>
              <a:rect l="l" t="t" r="r" b="b"/>
              <a:pathLst>
                <a:path w="636" h="274" extrusionOk="0">
                  <a:moveTo>
                    <a:pt x="634" y="0"/>
                  </a:moveTo>
                  <a:lnTo>
                    <a:pt x="249" y="0"/>
                  </a:lnTo>
                  <a:cubicBezTo>
                    <a:pt x="236" y="117"/>
                    <a:pt x="1" y="127"/>
                    <a:pt x="54" y="273"/>
                  </a:cubicBezTo>
                  <a:lnTo>
                    <a:pt x="635" y="273"/>
                  </a:lnTo>
                  <a:cubicBezTo>
                    <a:pt x="634" y="182"/>
                    <a:pt x="634" y="92"/>
                    <a:pt x="6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75" name="Google Shape;6675;p4"/>
            <p:cNvSpPr/>
            <p:nvPr/>
          </p:nvSpPr>
          <p:spPr>
            <a:xfrm>
              <a:off x="72026" y="1805217"/>
              <a:ext cx="6924" cy="6233"/>
            </a:xfrm>
            <a:custGeom>
              <a:avLst/>
              <a:gdLst/>
              <a:ahLst/>
              <a:cxnLst/>
              <a:rect l="l" t="t" r="r" b="b"/>
              <a:pathLst>
                <a:path w="194" h="207" extrusionOk="0">
                  <a:moveTo>
                    <a:pt x="194" y="104"/>
                  </a:moveTo>
                  <a:cubicBezTo>
                    <a:pt x="194" y="53"/>
                    <a:pt x="39" y="1"/>
                    <a:pt x="1" y="104"/>
                  </a:cubicBezTo>
                  <a:cubicBezTo>
                    <a:pt x="1" y="155"/>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76" name="Google Shape;6676;p4"/>
            <p:cNvSpPr/>
            <p:nvPr/>
          </p:nvSpPr>
          <p:spPr>
            <a:xfrm>
              <a:off x="8724086" y="1802537"/>
              <a:ext cx="6960" cy="6203"/>
            </a:xfrm>
            <a:custGeom>
              <a:avLst/>
              <a:gdLst/>
              <a:ahLst/>
              <a:cxnLst/>
              <a:rect l="l" t="t" r="r" b="b"/>
              <a:pathLst>
                <a:path w="195" h="206" extrusionOk="0">
                  <a:moveTo>
                    <a:pt x="193" y="103"/>
                  </a:moveTo>
                  <a:cubicBezTo>
                    <a:pt x="194" y="53"/>
                    <a:pt x="37" y="1"/>
                    <a:pt x="1" y="103"/>
                  </a:cubicBezTo>
                  <a:cubicBezTo>
                    <a:pt x="1" y="154"/>
                    <a:pt x="159"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77" name="Google Shape;6677;p4"/>
            <p:cNvSpPr/>
            <p:nvPr/>
          </p:nvSpPr>
          <p:spPr>
            <a:xfrm>
              <a:off x="8373378" y="1794679"/>
              <a:ext cx="39583" cy="16771"/>
            </a:xfrm>
            <a:custGeom>
              <a:avLst/>
              <a:gdLst/>
              <a:ahLst/>
              <a:cxnLst/>
              <a:rect l="l" t="t" r="r" b="b"/>
              <a:pathLst>
                <a:path w="1109" h="557" extrusionOk="0">
                  <a:moveTo>
                    <a:pt x="954" y="454"/>
                  </a:moveTo>
                  <a:cubicBezTo>
                    <a:pt x="1109" y="141"/>
                    <a:pt x="776" y="56"/>
                    <a:pt x="378" y="1"/>
                  </a:cubicBezTo>
                  <a:cubicBezTo>
                    <a:pt x="0" y="175"/>
                    <a:pt x="175" y="557"/>
                    <a:pt x="954"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78" name="Google Shape;6678;p4"/>
            <p:cNvSpPr/>
            <p:nvPr/>
          </p:nvSpPr>
          <p:spPr>
            <a:xfrm>
              <a:off x="5719368" y="1804916"/>
              <a:ext cx="14170" cy="4215"/>
            </a:xfrm>
            <a:custGeom>
              <a:avLst/>
              <a:gdLst/>
              <a:ahLst/>
              <a:cxnLst/>
              <a:rect l="l" t="t" r="r" b="b"/>
              <a:pathLst>
                <a:path w="397" h="140" extrusionOk="0">
                  <a:moveTo>
                    <a:pt x="294" y="24"/>
                  </a:moveTo>
                  <a:cubicBezTo>
                    <a:pt x="242" y="0"/>
                    <a:pt x="1" y="68"/>
                    <a:pt x="104" y="114"/>
                  </a:cubicBezTo>
                  <a:cubicBezTo>
                    <a:pt x="157" y="140"/>
                    <a:pt x="396" y="69"/>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79" name="Google Shape;6679;p4"/>
            <p:cNvSpPr/>
            <p:nvPr/>
          </p:nvSpPr>
          <p:spPr>
            <a:xfrm>
              <a:off x="749886" y="1804916"/>
              <a:ext cx="14027" cy="4215"/>
            </a:xfrm>
            <a:custGeom>
              <a:avLst/>
              <a:gdLst/>
              <a:ahLst/>
              <a:cxnLst/>
              <a:rect l="l" t="t" r="r" b="b"/>
              <a:pathLst>
                <a:path w="393" h="140" extrusionOk="0">
                  <a:moveTo>
                    <a:pt x="294" y="24"/>
                  </a:moveTo>
                  <a:cubicBezTo>
                    <a:pt x="240" y="0"/>
                    <a:pt x="0" y="68"/>
                    <a:pt x="98" y="114"/>
                  </a:cubicBezTo>
                  <a:cubicBezTo>
                    <a:pt x="155" y="140"/>
                    <a:pt x="393" y="69"/>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80" name="Google Shape;6680;p4"/>
            <p:cNvSpPr/>
            <p:nvPr/>
          </p:nvSpPr>
          <p:spPr>
            <a:xfrm>
              <a:off x="8799859" y="1802868"/>
              <a:ext cx="13777" cy="2770"/>
            </a:xfrm>
            <a:custGeom>
              <a:avLst/>
              <a:gdLst/>
              <a:ahLst/>
              <a:cxnLst/>
              <a:rect l="l" t="t" r="r" b="b"/>
              <a:pathLst>
                <a:path w="386" h="92" extrusionOk="0">
                  <a:moveTo>
                    <a:pt x="385" y="0"/>
                  </a:moveTo>
                  <a:cubicBezTo>
                    <a:pt x="235" y="23"/>
                    <a:pt x="3" y="3"/>
                    <a:pt x="0" y="92"/>
                  </a:cubicBezTo>
                  <a:cubicBezTo>
                    <a:pt x="149" y="71"/>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81" name="Google Shape;6681;p4"/>
            <p:cNvSpPr/>
            <p:nvPr/>
          </p:nvSpPr>
          <p:spPr>
            <a:xfrm>
              <a:off x="6459581" y="1781130"/>
              <a:ext cx="52754" cy="24510"/>
            </a:xfrm>
            <a:custGeom>
              <a:avLst/>
              <a:gdLst/>
              <a:ahLst/>
              <a:cxnLst/>
              <a:rect l="l" t="t" r="r" b="b"/>
              <a:pathLst>
                <a:path w="1478" h="814" extrusionOk="0">
                  <a:moveTo>
                    <a:pt x="1" y="814"/>
                  </a:moveTo>
                  <a:cubicBezTo>
                    <a:pt x="1477" y="681"/>
                    <a:pt x="31" y="1"/>
                    <a:pt x="1" y="8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82" name="Google Shape;6682;p4"/>
            <p:cNvSpPr/>
            <p:nvPr/>
          </p:nvSpPr>
          <p:spPr>
            <a:xfrm>
              <a:off x="729291" y="1802146"/>
              <a:ext cx="13991" cy="4246"/>
            </a:xfrm>
            <a:custGeom>
              <a:avLst/>
              <a:gdLst/>
              <a:ahLst/>
              <a:cxnLst/>
              <a:rect l="l" t="t" r="r" b="b"/>
              <a:pathLst>
                <a:path w="392" h="141" extrusionOk="0">
                  <a:moveTo>
                    <a:pt x="291" y="24"/>
                  </a:moveTo>
                  <a:cubicBezTo>
                    <a:pt x="242" y="1"/>
                    <a:pt x="0" y="69"/>
                    <a:pt x="99" y="116"/>
                  </a:cubicBezTo>
                  <a:cubicBezTo>
                    <a:pt x="153" y="141"/>
                    <a:pt x="392" y="73"/>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83" name="Google Shape;6683;p4"/>
            <p:cNvSpPr/>
            <p:nvPr/>
          </p:nvSpPr>
          <p:spPr>
            <a:xfrm>
              <a:off x="3272656" y="1794348"/>
              <a:ext cx="7031" cy="6203"/>
            </a:xfrm>
            <a:custGeom>
              <a:avLst/>
              <a:gdLst/>
              <a:ahLst/>
              <a:cxnLst/>
              <a:rect l="l" t="t" r="r" b="b"/>
              <a:pathLst>
                <a:path w="197" h="206" extrusionOk="0">
                  <a:moveTo>
                    <a:pt x="195" y="101"/>
                  </a:moveTo>
                  <a:cubicBezTo>
                    <a:pt x="197" y="52"/>
                    <a:pt x="40" y="0"/>
                    <a:pt x="2" y="101"/>
                  </a:cubicBezTo>
                  <a:cubicBezTo>
                    <a:pt x="1" y="153"/>
                    <a:pt x="159" y="205"/>
                    <a:pt x="195"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84" name="Google Shape;6684;p4"/>
            <p:cNvSpPr/>
            <p:nvPr/>
          </p:nvSpPr>
          <p:spPr>
            <a:xfrm>
              <a:off x="7017123" y="1789229"/>
              <a:ext cx="22558" cy="8160"/>
            </a:xfrm>
            <a:custGeom>
              <a:avLst/>
              <a:gdLst/>
              <a:ahLst/>
              <a:cxnLst/>
              <a:rect l="l" t="t" r="r" b="b"/>
              <a:pathLst>
                <a:path w="632" h="271" extrusionOk="0">
                  <a:moveTo>
                    <a:pt x="577" y="0"/>
                  </a:moveTo>
                  <a:lnTo>
                    <a:pt x="1" y="0"/>
                  </a:lnTo>
                  <a:lnTo>
                    <a:pt x="1" y="271"/>
                  </a:lnTo>
                  <a:lnTo>
                    <a:pt x="386" y="271"/>
                  </a:lnTo>
                  <a:cubicBezTo>
                    <a:pt x="396" y="156"/>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85" name="Google Shape;6685;p4"/>
            <p:cNvSpPr/>
            <p:nvPr/>
          </p:nvSpPr>
          <p:spPr>
            <a:xfrm>
              <a:off x="6700465" y="1789199"/>
              <a:ext cx="20666" cy="8190"/>
            </a:xfrm>
            <a:custGeom>
              <a:avLst/>
              <a:gdLst/>
              <a:ahLst/>
              <a:cxnLst/>
              <a:rect l="l" t="t" r="r" b="b"/>
              <a:pathLst>
                <a:path w="579" h="272" extrusionOk="0">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86" name="Google Shape;6686;p4"/>
            <p:cNvSpPr/>
            <p:nvPr/>
          </p:nvSpPr>
          <p:spPr>
            <a:xfrm>
              <a:off x="3668300" y="1793866"/>
              <a:ext cx="14099" cy="4306"/>
            </a:xfrm>
            <a:custGeom>
              <a:avLst/>
              <a:gdLst/>
              <a:ahLst/>
              <a:cxnLst/>
              <a:rect l="l" t="t" r="r" b="b"/>
              <a:pathLst>
                <a:path w="395" h="143" extrusionOk="0">
                  <a:moveTo>
                    <a:pt x="293" y="28"/>
                  </a:moveTo>
                  <a:cubicBezTo>
                    <a:pt x="240" y="0"/>
                    <a:pt x="1" y="71"/>
                    <a:pt x="102" y="117"/>
                  </a:cubicBezTo>
                  <a:cubicBezTo>
                    <a:pt x="153" y="143"/>
                    <a:pt x="395" y="75"/>
                    <a:pt x="293"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87" name="Google Shape;6687;p4"/>
            <p:cNvSpPr/>
            <p:nvPr/>
          </p:nvSpPr>
          <p:spPr>
            <a:xfrm>
              <a:off x="2267753" y="1791578"/>
              <a:ext cx="6996" cy="6203"/>
            </a:xfrm>
            <a:custGeom>
              <a:avLst/>
              <a:gdLst/>
              <a:ahLst/>
              <a:cxnLst/>
              <a:rect l="l" t="t" r="r" b="b"/>
              <a:pathLst>
                <a:path w="196" h="206" extrusionOk="0">
                  <a:moveTo>
                    <a:pt x="194" y="104"/>
                  </a:moveTo>
                  <a:cubicBezTo>
                    <a:pt x="195" y="53"/>
                    <a:pt x="39" y="1"/>
                    <a:pt x="2" y="104"/>
                  </a:cubicBezTo>
                  <a:cubicBezTo>
                    <a:pt x="1" y="153"/>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88" name="Google Shape;6688;p4"/>
            <p:cNvSpPr/>
            <p:nvPr/>
          </p:nvSpPr>
          <p:spPr>
            <a:xfrm>
              <a:off x="8169898" y="1791186"/>
              <a:ext cx="14027" cy="4306"/>
            </a:xfrm>
            <a:custGeom>
              <a:avLst/>
              <a:gdLst/>
              <a:ahLst/>
              <a:cxnLst/>
              <a:rect l="l" t="t" r="r" b="b"/>
              <a:pathLst>
                <a:path w="393" h="143" extrusionOk="0">
                  <a:moveTo>
                    <a:pt x="295" y="26"/>
                  </a:moveTo>
                  <a:cubicBezTo>
                    <a:pt x="240" y="1"/>
                    <a:pt x="1" y="69"/>
                    <a:pt x="101" y="117"/>
                  </a:cubicBezTo>
                  <a:cubicBezTo>
                    <a:pt x="154" y="143"/>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89" name="Google Shape;6689;p4"/>
            <p:cNvSpPr/>
            <p:nvPr/>
          </p:nvSpPr>
          <p:spPr>
            <a:xfrm>
              <a:off x="330042" y="1791186"/>
              <a:ext cx="14027" cy="4306"/>
            </a:xfrm>
            <a:custGeom>
              <a:avLst/>
              <a:gdLst/>
              <a:ahLst/>
              <a:cxnLst/>
              <a:rect l="l" t="t" r="r" b="b"/>
              <a:pathLst>
                <a:path w="393" h="143" extrusionOk="0">
                  <a:moveTo>
                    <a:pt x="294" y="26"/>
                  </a:moveTo>
                  <a:cubicBezTo>
                    <a:pt x="241" y="1"/>
                    <a:pt x="1" y="69"/>
                    <a:pt x="100" y="117"/>
                  </a:cubicBezTo>
                  <a:cubicBezTo>
                    <a:pt x="153"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90" name="Google Shape;6690;p4"/>
            <p:cNvSpPr/>
            <p:nvPr/>
          </p:nvSpPr>
          <p:spPr>
            <a:xfrm>
              <a:off x="6855189" y="1788446"/>
              <a:ext cx="14027" cy="4306"/>
            </a:xfrm>
            <a:custGeom>
              <a:avLst/>
              <a:gdLst/>
              <a:ahLst/>
              <a:cxnLst/>
              <a:rect l="l" t="t" r="r" b="b"/>
              <a:pathLst>
                <a:path w="393" h="143" extrusionOk="0">
                  <a:moveTo>
                    <a:pt x="294" y="26"/>
                  </a:moveTo>
                  <a:cubicBezTo>
                    <a:pt x="241" y="0"/>
                    <a:pt x="1" y="71"/>
                    <a:pt x="101" y="118"/>
                  </a:cubicBezTo>
                  <a:cubicBezTo>
                    <a:pt x="153"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91" name="Google Shape;6691;p4"/>
            <p:cNvSpPr/>
            <p:nvPr/>
          </p:nvSpPr>
          <p:spPr>
            <a:xfrm>
              <a:off x="6593925" y="1783418"/>
              <a:ext cx="23914" cy="5841"/>
            </a:xfrm>
            <a:custGeom>
              <a:avLst/>
              <a:gdLst/>
              <a:ahLst/>
              <a:cxnLst/>
              <a:rect l="l" t="t" r="r" b="b"/>
              <a:pathLst>
                <a:path w="670" h="194" extrusionOk="0">
                  <a:moveTo>
                    <a:pt x="477" y="193"/>
                  </a:moveTo>
                  <a:cubicBezTo>
                    <a:pt x="477" y="102"/>
                    <a:pt x="633" y="85"/>
                    <a:pt x="670" y="12"/>
                  </a:cubicBezTo>
                  <a:cubicBezTo>
                    <a:pt x="370" y="20"/>
                    <a:pt x="0" y="0"/>
                    <a:pt x="92"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92" name="Google Shape;6692;p4"/>
            <p:cNvSpPr/>
            <p:nvPr/>
          </p:nvSpPr>
          <p:spPr>
            <a:xfrm>
              <a:off x="6080926" y="1780618"/>
              <a:ext cx="6996" cy="6293"/>
            </a:xfrm>
            <a:custGeom>
              <a:avLst/>
              <a:gdLst/>
              <a:ahLst/>
              <a:cxnLst/>
              <a:rect l="l" t="t" r="r" b="b"/>
              <a:pathLst>
                <a:path w="196" h="209" extrusionOk="0">
                  <a:moveTo>
                    <a:pt x="195" y="104"/>
                  </a:moveTo>
                  <a:cubicBezTo>
                    <a:pt x="196" y="54"/>
                    <a:pt x="39" y="1"/>
                    <a:pt x="4" y="104"/>
                  </a:cubicBezTo>
                  <a:cubicBezTo>
                    <a:pt x="0" y="156"/>
                    <a:pt x="157"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93" name="Google Shape;6693;p4"/>
            <p:cNvSpPr/>
            <p:nvPr/>
          </p:nvSpPr>
          <p:spPr>
            <a:xfrm>
              <a:off x="5578492" y="177827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94" name="Google Shape;6694;p4"/>
            <p:cNvSpPr/>
            <p:nvPr/>
          </p:nvSpPr>
          <p:spPr>
            <a:xfrm>
              <a:off x="2188517" y="1780257"/>
              <a:ext cx="13956" cy="4246"/>
            </a:xfrm>
            <a:custGeom>
              <a:avLst/>
              <a:gdLst/>
              <a:ahLst/>
              <a:cxnLst/>
              <a:rect l="l" t="t" r="r" b="b"/>
              <a:pathLst>
                <a:path w="391" h="141" extrusionOk="0">
                  <a:moveTo>
                    <a:pt x="98" y="116"/>
                  </a:moveTo>
                  <a:cubicBezTo>
                    <a:pt x="152" y="141"/>
                    <a:pt x="391" y="71"/>
                    <a:pt x="290" y="24"/>
                  </a:cubicBezTo>
                  <a:cubicBezTo>
                    <a:pt x="238" y="1"/>
                    <a:pt x="1"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95" name="Google Shape;6695;p4"/>
            <p:cNvSpPr/>
            <p:nvPr/>
          </p:nvSpPr>
          <p:spPr>
            <a:xfrm>
              <a:off x="614899" y="1775560"/>
              <a:ext cx="21594" cy="6413"/>
            </a:xfrm>
            <a:custGeom>
              <a:avLst/>
              <a:gdLst/>
              <a:ahLst/>
              <a:cxnLst/>
              <a:rect l="l" t="t" r="r" b="b"/>
              <a:pathLst>
                <a:path w="605" h="213" extrusionOk="0">
                  <a:moveTo>
                    <a:pt x="605" y="182"/>
                  </a:moveTo>
                  <a:lnTo>
                    <a:pt x="605" y="0"/>
                  </a:lnTo>
                  <a:lnTo>
                    <a:pt x="27" y="0"/>
                  </a:lnTo>
                  <a:cubicBezTo>
                    <a:pt x="0" y="163"/>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96" name="Google Shape;6696;p4"/>
            <p:cNvSpPr/>
            <p:nvPr/>
          </p:nvSpPr>
          <p:spPr>
            <a:xfrm>
              <a:off x="5279002" y="1772098"/>
              <a:ext cx="13920" cy="4215"/>
            </a:xfrm>
            <a:custGeom>
              <a:avLst/>
              <a:gdLst/>
              <a:ahLst/>
              <a:cxnLst/>
              <a:rect l="l" t="t" r="r" b="b"/>
              <a:pathLst>
                <a:path w="390" h="140" extrusionOk="0">
                  <a:moveTo>
                    <a:pt x="291" y="24"/>
                  </a:moveTo>
                  <a:cubicBezTo>
                    <a:pt x="238" y="0"/>
                    <a:pt x="1" y="68"/>
                    <a:pt x="100" y="115"/>
                  </a:cubicBezTo>
                  <a:cubicBezTo>
                    <a:pt x="152" y="140"/>
                    <a:pt x="390" y="70"/>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97" name="Google Shape;6697;p4"/>
            <p:cNvSpPr/>
            <p:nvPr/>
          </p:nvSpPr>
          <p:spPr>
            <a:xfrm>
              <a:off x="2031009" y="1767491"/>
              <a:ext cx="34086" cy="8822"/>
            </a:xfrm>
            <a:custGeom>
              <a:avLst/>
              <a:gdLst/>
              <a:ahLst/>
              <a:cxnLst/>
              <a:rect l="l" t="t" r="r" b="b"/>
              <a:pathLst>
                <a:path w="955" h="293" extrusionOk="0">
                  <a:moveTo>
                    <a:pt x="76" y="177"/>
                  </a:moveTo>
                  <a:cubicBezTo>
                    <a:pt x="323" y="182"/>
                    <a:pt x="346" y="293"/>
                    <a:pt x="655" y="268"/>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98" name="Google Shape;6698;p4"/>
            <p:cNvSpPr/>
            <p:nvPr/>
          </p:nvSpPr>
          <p:spPr>
            <a:xfrm>
              <a:off x="4728348" y="1769328"/>
              <a:ext cx="14063" cy="4246"/>
            </a:xfrm>
            <a:custGeom>
              <a:avLst/>
              <a:gdLst/>
              <a:ahLst/>
              <a:cxnLst/>
              <a:rect l="l" t="t" r="r" b="b"/>
              <a:pathLst>
                <a:path w="394" h="141" extrusionOk="0">
                  <a:moveTo>
                    <a:pt x="101" y="116"/>
                  </a:moveTo>
                  <a:cubicBezTo>
                    <a:pt x="154" y="141"/>
                    <a:pt x="394" y="73"/>
                    <a:pt x="293" y="24"/>
                  </a:cubicBezTo>
                  <a:cubicBezTo>
                    <a:pt x="241" y="1"/>
                    <a:pt x="1"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699" name="Google Shape;6699;p4"/>
            <p:cNvSpPr/>
            <p:nvPr/>
          </p:nvSpPr>
          <p:spPr>
            <a:xfrm>
              <a:off x="4105561" y="1766798"/>
              <a:ext cx="13777" cy="6745"/>
            </a:xfrm>
            <a:custGeom>
              <a:avLst/>
              <a:gdLst/>
              <a:ahLst/>
              <a:cxnLst/>
              <a:rect l="l" t="t" r="r" b="b"/>
              <a:pathLst>
                <a:path w="386" h="224" extrusionOk="0">
                  <a:moveTo>
                    <a:pt x="385" y="108"/>
                  </a:moveTo>
                  <a:cubicBezTo>
                    <a:pt x="346" y="0"/>
                    <a:pt x="174" y="54"/>
                    <a:pt x="0" y="108"/>
                  </a:cubicBezTo>
                  <a:cubicBezTo>
                    <a:pt x="3" y="200"/>
                    <a:pt x="338" y="223"/>
                    <a:pt x="385" y="1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00" name="Google Shape;6700;p4"/>
            <p:cNvSpPr/>
            <p:nvPr/>
          </p:nvSpPr>
          <p:spPr>
            <a:xfrm>
              <a:off x="1283479" y="1767371"/>
              <a:ext cx="13777" cy="2710"/>
            </a:xfrm>
            <a:custGeom>
              <a:avLst/>
              <a:gdLst/>
              <a:ahLst/>
              <a:cxnLst/>
              <a:rect l="l" t="t" r="r" b="b"/>
              <a:pathLst>
                <a:path w="386" h="90" extrusionOk="0">
                  <a:moveTo>
                    <a:pt x="385" y="1"/>
                  </a:moveTo>
                  <a:cubicBezTo>
                    <a:pt x="235" y="20"/>
                    <a:pt x="4" y="2"/>
                    <a:pt x="0" y="89"/>
                  </a:cubicBezTo>
                  <a:cubicBezTo>
                    <a:pt x="151" y="70"/>
                    <a:pt x="380" y="88"/>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01" name="Google Shape;6701;p4"/>
            <p:cNvSpPr/>
            <p:nvPr/>
          </p:nvSpPr>
          <p:spPr>
            <a:xfrm>
              <a:off x="762021" y="1759151"/>
              <a:ext cx="27198" cy="10930"/>
            </a:xfrm>
            <a:custGeom>
              <a:avLst/>
              <a:gdLst/>
              <a:ahLst/>
              <a:cxnLst/>
              <a:rect l="l" t="t" r="r" b="b"/>
              <a:pathLst>
                <a:path w="762" h="363" extrusionOk="0">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02" name="Google Shape;6702;p4"/>
            <p:cNvSpPr/>
            <p:nvPr/>
          </p:nvSpPr>
          <p:spPr>
            <a:xfrm>
              <a:off x="4511592" y="1761168"/>
              <a:ext cx="13920" cy="7467"/>
            </a:xfrm>
            <a:custGeom>
              <a:avLst/>
              <a:gdLst/>
              <a:ahLst/>
              <a:cxnLst/>
              <a:rect l="l" t="t" r="r" b="b"/>
              <a:pathLst>
                <a:path w="390" h="248" extrusionOk="0">
                  <a:moveTo>
                    <a:pt x="389" y="115"/>
                  </a:moveTo>
                  <a:cubicBezTo>
                    <a:pt x="384" y="21"/>
                    <a:pt x="50" y="0"/>
                    <a:pt x="0" y="115"/>
                  </a:cubicBezTo>
                  <a:cubicBezTo>
                    <a:pt x="220" y="105"/>
                    <a:pt x="303" y="247"/>
                    <a:pt x="38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03" name="Google Shape;6703;p4"/>
            <p:cNvSpPr/>
            <p:nvPr/>
          </p:nvSpPr>
          <p:spPr>
            <a:xfrm>
              <a:off x="874486" y="1756411"/>
              <a:ext cx="25592" cy="10990"/>
            </a:xfrm>
            <a:custGeom>
              <a:avLst/>
              <a:gdLst/>
              <a:ahLst/>
              <a:cxnLst/>
              <a:rect l="l" t="t" r="r" b="b"/>
              <a:pathLst>
                <a:path w="717" h="365" extrusionOk="0">
                  <a:moveTo>
                    <a:pt x="83" y="365"/>
                  </a:moveTo>
                  <a:lnTo>
                    <a:pt x="660" y="365"/>
                  </a:lnTo>
                  <a:cubicBezTo>
                    <a:pt x="716" y="157"/>
                    <a:pt x="614" y="21"/>
                    <a:pt x="275" y="0"/>
                  </a:cubicBezTo>
                  <a:cubicBezTo>
                    <a:pt x="215" y="123"/>
                    <a:pt x="1" y="173"/>
                    <a:pt x="83"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04" name="Google Shape;6704;p4"/>
            <p:cNvSpPr/>
            <p:nvPr/>
          </p:nvSpPr>
          <p:spPr>
            <a:xfrm>
              <a:off x="4619595" y="1751293"/>
              <a:ext cx="36621" cy="17976"/>
            </a:xfrm>
            <a:custGeom>
              <a:avLst/>
              <a:gdLst/>
              <a:ahLst/>
              <a:cxnLst/>
              <a:rect l="l" t="t" r="r" b="b"/>
              <a:pathLst>
                <a:path w="1026" h="597" extrusionOk="0">
                  <a:moveTo>
                    <a:pt x="1026" y="170"/>
                  </a:moveTo>
                  <a:cubicBezTo>
                    <a:pt x="411" y="225"/>
                    <a:pt x="429" y="1"/>
                    <a:pt x="61" y="170"/>
                  </a:cubicBezTo>
                  <a:cubicBezTo>
                    <a:pt x="0" y="596"/>
                    <a:pt x="953" y="413"/>
                    <a:pt x="1026" y="1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05" name="Google Shape;6705;p4"/>
            <p:cNvSpPr/>
            <p:nvPr/>
          </p:nvSpPr>
          <p:spPr>
            <a:xfrm>
              <a:off x="1214593" y="1758759"/>
              <a:ext cx="7031" cy="6203"/>
            </a:xfrm>
            <a:custGeom>
              <a:avLst/>
              <a:gdLst/>
              <a:ahLst/>
              <a:cxnLst/>
              <a:rect l="l" t="t" r="r" b="b"/>
              <a:pathLst>
                <a:path w="197" h="206" extrusionOk="0">
                  <a:moveTo>
                    <a:pt x="194" y="104"/>
                  </a:moveTo>
                  <a:cubicBezTo>
                    <a:pt x="197" y="54"/>
                    <a:pt x="39" y="1"/>
                    <a:pt x="1" y="104"/>
                  </a:cubicBezTo>
                  <a:cubicBezTo>
                    <a:pt x="1" y="154"/>
                    <a:pt x="159"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06" name="Google Shape;6706;p4"/>
            <p:cNvSpPr/>
            <p:nvPr/>
          </p:nvSpPr>
          <p:spPr>
            <a:xfrm>
              <a:off x="5826301" y="1753671"/>
              <a:ext cx="20737" cy="8220"/>
            </a:xfrm>
            <a:custGeom>
              <a:avLst/>
              <a:gdLst/>
              <a:ahLst/>
              <a:cxnLst/>
              <a:rect l="l" t="t" r="r" b="b"/>
              <a:pathLst>
                <a:path w="581" h="273"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07" name="Google Shape;6707;p4"/>
            <p:cNvSpPr/>
            <p:nvPr/>
          </p:nvSpPr>
          <p:spPr>
            <a:xfrm>
              <a:off x="4717177" y="1753671"/>
              <a:ext cx="14812" cy="9485"/>
            </a:xfrm>
            <a:custGeom>
              <a:avLst/>
              <a:gdLst/>
              <a:ahLst/>
              <a:cxnLst/>
              <a:rect l="l" t="t" r="r" b="b"/>
              <a:pathLst>
                <a:path w="415" h="315" extrusionOk="0">
                  <a:moveTo>
                    <a:pt x="414" y="273"/>
                  </a:moveTo>
                  <a:lnTo>
                    <a:pt x="414" y="90"/>
                  </a:lnTo>
                  <a:cubicBezTo>
                    <a:pt x="219" y="90"/>
                    <a:pt x="185" y="16"/>
                    <a:pt x="27" y="0"/>
                  </a:cubicBezTo>
                  <a:cubicBezTo>
                    <a:pt x="46" y="144"/>
                    <a:pt x="1" y="315"/>
                    <a:pt x="4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08" name="Google Shape;6708;p4"/>
            <p:cNvSpPr/>
            <p:nvPr/>
          </p:nvSpPr>
          <p:spPr>
            <a:xfrm>
              <a:off x="860066" y="1755658"/>
              <a:ext cx="13991" cy="4276"/>
            </a:xfrm>
            <a:custGeom>
              <a:avLst/>
              <a:gdLst/>
              <a:ahLst/>
              <a:cxnLst/>
              <a:rect l="l" t="t" r="r" b="b"/>
              <a:pathLst>
                <a:path w="392" h="142" extrusionOk="0">
                  <a:moveTo>
                    <a:pt x="294" y="25"/>
                  </a:moveTo>
                  <a:cubicBezTo>
                    <a:pt x="240" y="1"/>
                    <a:pt x="0" y="70"/>
                    <a:pt x="98" y="117"/>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09" name="Google Shape;6709;p4"/>
            <p:cNvSpPr/>
            <p:nvPr/>
          </p:nvSpPr>
          <p:spPr>
            <a:xfrm>
              <a:off x="8834195" y="1750359"/>
              <a:ext cx="13884" cy="6745"/>
            </a:xfrm>
            <a:custGeom>
              <a:avLst/>
              <a:gdLst/>
              <a:ahLst/>
              <a:cxnLst/>
              <a:rect l="l" t="t" r="r" b="b"/>
              <a:pathLst>
                <a:path w="389" h="224" extrusionOk="0">
                  <a:moveTo>
                    <a:pt x="388" y="110"/>
                  </a:moveTo>
                  <a:cubicBezTo>
                    <a:pt x="346" y="0"/>
                    <a:pt x="173" y="54"/>
                    <a:pt x="0" y="110"/>
                  </a:cubicBezTo>
                  <a:cubicBezTo>
                    <a:pt x="6" y="201"/>
                    <a:pt x="337" y="224"/>
                    <a:pt x="388"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10" name="Google Shape;6710;p4"/>
            <p:cNvSpPr/>
            <p:nvPr/>
          </p:nvSpPr>
          <p:spPr>
            <a:xfrm>
              <a:off x="9050916" y="1747439"/>
              <a:ext cx="14063" cy="4276"/>
            </a:xfrm>
            <a:custGeom>
              <a:avLst/>
              <a:gdLst/>
              <a:ahLst/>
              <a:cxnLst/>
              <a:rect l="l" t="t" r="r" b="b"/>
              <a:pathLst>
                <a:path w="394" h="142" extrusionOk="0">
                  <a:moveTo>
                    <a:pt x="292" y="26"/>
                  </a:moveTo>
                  <a:cubicBezTo>
                    <a:pt x="240" y="1"/>
                    <a:pt x="1" y="70"/>
                    <a:pt x="100" y="117"/>
                  </a:cubicBezTo>
                  <a:cubicBezTo>
                    <a:pt x="152" y="142"/>
                    <a:pt x="394"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11" name="Google Shape;6711;p4"/>
            <p:cNvSpPr/>
            <p:nvPr/>
          </p:nvSpPr>
          <p:spPr>
            <a:xfrm>
              <a:off x="8968289" y="1747439"/>
              <a:ext cx="14063" cy="4276"/>
            </a:xfrm>
            <a:custGeom>
              <a:avLst/>
              <a:gdLst/>
              <a:ahLst/>
              <a:cxnLst/>
              <a:rect l="l" t="t" r="r" b="b"/>
              <a:pathLst>
                <a:path w="394" h="142" extrusionOk="0">
                  <a:moveTo>
                    <a:pt x="295" y="26"/>
                  </a:moveTo>
                  <a:cubicBezTo>
                    <a:pt x="242" y="1"/>
                    <a:pt x="0" y="70"/>
                    <a:pt x="103" y="117"/>
                  </a:cubicBezTo>
                  <a:cubicBezTo>
                    <a:pt x="155" y="142"/>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12" name="Google Shape;6712;p4"/>
            <p:cNvSpPr/>
            <p:nvPr/>
          </p:nvSpPr>
          <p:spPr>
            <a:xfrm>
              <a:off x="8625790" y="1736449"/>
              <a:ext cx="22665" cy="11773"/>
            </a:xfrm>
            <a:custGeom>
              <a:avLst/>
              <a:gdLst/>
              <a:ahLst/>
              <a:cxnLst/>
              <a:rect l="l" t="t" r="r" b="b"/>
              <a:pathLst>
                <a:path w="635" h="391" extrusionOk="0">
                  <a:moveTo>
                    <a:pt x="635" y="391"/>
                  </a:moveTo>
                  <a:lnTo>
                    <a:pt x="635" y="29"/>
                  </a:lnTo>
                  <a:cubicBezTo>
                    <a:pt x="125" y="0"/>
                    <a:pt x="1" y="154"/>
                    <a:pt x="54" y="3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13" name="Google Shape;6713;p4"/>
            <p:cNvSpPr/>
            <p:nvPr/>
          </p:nvSpPr>
          <p:spPr>
            <a:xfrm>
              <a:off x="1768602" y="1744699"/>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14" name="Google Shape;6714;p4"/>
            <p:cNvSpPr/>
            <p:nvPr/>
          </p:nvSpPr>
          <p:spPr>
            <a:xfrm>
              <a:off x="1744689" y="1731812"/>
              <a:ext cx="22986" cy="13700"/>
            </a:xfrm>
            <a:custGeom>
              <a:avLst/>
              <a:gdLst/>
              <a:ahLst/>
              <a:cxnLst/>
              <a:rect l="l" t="t" r="r" b="b"/>
              <a:pathLst>
                <a:path w="644" h="455" extrusionOk="0">
                  <a:moveTo>
                    <a:pt x="1" y="92"/>
                  </a:moveTo>
                  <a:lnTo>
                    <a:pt x="1" y="455"/>
                  </a:lnTo>
                  <a:lnTo>
                    <a:pt x="578" y="455"/>
                  </a:lnTo>
                  <a:cubicBezTo>
                    <a:pt x="629" y="217"/>
                    <a:pt x="643" y="0"/>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15" name="Google Shape;6715;p4"/>
            <p:cNvSpPr/>
            <p:nvPr/>
          </p:nvSpPr>
          <p:spPr>
            <a:xfrm>
              <a:off x="8118324" y="1731812"/>
              <a:ext cx="26948" cy="13038"/>
            </a:xfrm>
            <a:custGeom>
              <a:avLst/>
              <a:gdLst/>
              <a:ahLst/>
              <a:cxnLst/>
              <a:rect l="l" t="t" r="r" b="b"/>
              <a:pathLst>
                <a:path w="755" h="433" extrusionOk="0">
                  <a:moveTo>
                    <a:pt x="194" y="0"/>
                  </a:moveTo>
                  <a:cubicBezTo>
                    <a:pt x="212" y="158"/>
                    <a:pt x="154" y="282"/>
                    <a:pt x="1" y="362"/>
                  </a:cubicBezTo>
                  <a:cubicBezTo>
                    <a:pt x="660" y="432"/>
                    <a:pt x="754" y="16"/>
                    <a:pt x="1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16" name="Google Shape;6716;p4"/>
            <p:cNvSpPr/>
            <p:nvPr/>
          </p:nvSpPr>
          <p:spPr>
            <a:xfrm>
              <a:off x="3905901" y="1736600"/>
              <a:ext cx="13777" cy="7407"/>
            </a:xfrm>
            <a:custGeom>
              <a:avLst/>
              <a:gdLst/>
              <a:ahLst/>
              <a:cxnLst/>
              <a:rect l="l" t="t" r="r" b="b"/>
              <a:pathLst>
                <a:path w="386" h="246" extrusionOk="0">
                  <a:moveTo>
                    <a:pt x="386" y="113"/>
                  </a:moveTo>
                  <a:cubicBezTo>
                    <a:pt x="383" y="21"/>
                    <a:pt x="49" y="1"/>
                    <a:pt x="1" y="113"/>
                  </a:cubicBezTo>
                  <a:cubicBezTo>
                    <a:pt x="216" y="104"/>
                    <a:pt x="304" y="246"/>
                    <a:pt x="386"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17" name="Google Shape;6717;p4"/>
            <p:cNvSpPr/>
            <p:nvPr/>
          </p:nvSpPr>
          <p:spPr>
            <a:xfrm>
              <a:off x="1541388" y="1739279"/>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18" name="Google Shape;6718;p4"/>
            <p:cNvSpPr/>
            <p:nvPr/>
          </p:nvSpPr>
          <p:spPr>
            <a:xfrm>
              <a:off x="560719" y="1736931"/>
              <a:ext cx="6960" cy="6233"/>
            </a:xfrm>
            <a:custGeom>
              <a:avLst/>
              <a:gdLst/>
              <a:ahLst/>
              <a:cxnLst/>
              <a:rect l="l" t="t" r="r" b="b"/>
              <a:pathLst>
                <a:path w="195" h="207" extrusionOk="0">
                  <a:moveTo>
                    <a:pt x="195" y="102"/>
                  </a:moveTo>
                  <a:cubicBezTo>
                    <a:pt x="195" y="54"/>
                    <a:pt x="34" y="0"/>
                    <a:pt x="0" y="102"/>
                  </a:cubicBezTo>
                  <a:cubicBezTo>
                    <a:pt x="0" y="153"/>
                    <a:pt x="158" y="206"/>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19" name="Google Shape;6719;p4"/>
            <p:cNvSpPr/>
            <p:nvPr/>
          </p:nvSpPr>
          <p:spPr>
            <a:xfrm>
              <a:off x="271615" y="1733649"/>
              <a:ext cx="27662" cy="9966"/>
            </a:xfrm>
            <a:custGeom>
              <a:avLst/>
              <a:gdLst/>
              <a:ahLst/>
              <a:cxnLst/>
              <a:rect l="l" t="t" r="r" b="b"/>
              <a:pathLst>
                <a:path w="775" h="331" extrusionOk="0">
                  <a:moveTo>
                    <a:pt x="775" y="122"/>
                  </a:moveTo>
                  <a:cubicBezTo>
                    <a:pt x="515" y="2"/>
                    <a:pt x="54" y="1"/>
                    <a:pt x="1" y="211"/>
                  </a:cubicBezTo>
                  <a:cubicBezTo>
                    <a:pt x="257" y="328"/>
                    <a:pt x="719" y="331"/>
                    <a:pt x="775" y="1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20" name="Google Shape;6720;p4"/>
            <p:cNvSpPr/>
            <p:nvPr/>
          </p:nvSpPr>
          <p:spPr>
            <a:xfrm>
              <a:off x="4135935" y="1723442"/>
              <a:ext cx="37120" cy="16560"/>
            </a:xfrm>
            <a:custGeom>
              <a:avLst/>
              <a:gdLst/>
              <a:ahLst/>
              <a:cxnLst/>
              <a:rect l="l" t="t" r="r" b="b"/>
              <a:pathLst>
                <a:path w="1040" h="550" extrusionOk="0">
                  <a:moveTo>
                    <a:pt x="884" y="550"/>
                  </a:moveTo>
                  <a:cubicBezTo>
                    <a:pt x="1039" y="0"/>
                    <a:pt x="0" y="490"/>
                    <a:pt x="884" y="5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21" name="Google Shape;6721;p4"/>
            <p:cNvSpPr/>
            <p:nvPr/>
          </p:nvSpPr>
          <p:spPr>
            <a:xfrm>
              <a:off x="860887" y="1731993"/>
              <a:ext cx="34086" cy="8792"/>
            </a:xfrm>
            <a:custGeom>
              <a:avLst/>
              <a:gdLst/>
              <a:ahLst/>
              <a:cxnLst/>
              <a:rect l="l" t="t" r="r" b="b"/>
              <a:pathLst>
                <a:path w="955" h="292" extrusionOk="0">
                  <a:moveTo>
                    <a:pt x="75" y="177"/>
                  </a:moveTo>
                  <a:cubicBezTo>
                    <a:pt x="322" y="181"/>
                    <a:pt x="344" y="292"/>
                    <a:pt x="656" y="266"/>
                  </a:cubicBezTo>
                  <a:cubicBezTo>
                    <a:pt x="955" y="44"/>
                    <a:pt x="1"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22" name="Google Shape;6722;p4"/>
            <p:cNvSpPr/>
            <p:nvPr/>
          </p:nvSpPr>
          <p:spPr>
            <a:xfrm>
              <a:off x="6958482" y="1733800"/>
              <a:ext cx="13956" cy="4246"/>
            </a:xfrm>
            <a:custGeom>
              <a:avLst/>
              <a:gdLst/>
              <a:ahLst/>
              <a:cxnLst/>
              <a:rect l="l" t="t" r="r" b="b"/>
              <a:pathLst>
                <a:path w="391" h="141" extrusionOk="0">
                  <a:moveTo>
                    <a:pt x="293" y="26"/>
                  </a:moveTo>
                  <a:cubicBezTo>
                    <a:pt x="239" y="1"/>
                    <a:pt x="1" y="69"/>
                    <a:pt x="97" y="117"/>
                  </a:cubicBezTo>
                  <a:cubicBezTo>
                    <a:pt x="153" y="141"/>
                    <a:pt x="391"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23" name="Google Shape;6723;p4"/>
            <p:cNvSpPr/>
            <p:nvPr/>
          </p:nvSpPr>
          <p:spPr>
            <a:xfrm>
              <a:off x="5981739" y="1726333"/>
              <a:ext cx="25556" cy="11020"/>
            </a:xfrm>
            <a:custGeom>
              <a:avLst/>
              <a:gdLst/>
              <a:ahLst/>
              <a:cxnLst/>
              <a:rect l="l" t="t" r="r" b="b"/>
              <a:pathLst>
                <a:path w="716" h="366" extrusionOk="0">
                  <a:moveTo>
                    <a:pt x="662" y="365"/>
                  </a:moveTo>
                  <a:cubicBezTo>
                    <a:pt x="715" y="158"/>
                    <a:pt x="612" y="22"/>
                    <a:pt x="277" y="1"/>
                  </a:cubicBezTo>
                  <a:cubicBezTo>
                    <a:pt x="214" y="124"/>
                    <a:pt x="0" y="173"/>
                    <a:pt x="84"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24" name="Google Shape;6724;p4"/>
            <p:cNvSpPr/>
            <p:nvPr/>
          </p:nvSpPr>
          <p:spPr>
            <a:xfrm>
              <a:off x="2912347" y="1722599"/>
              <a:ext cx="39726" cy="15808"/>
            </a:xfrm>
            <a:custGeom>
              <a:avLst/>
              <a:gdLst/>
              <a:ahLst/>
              <a:cxnLst/>
              <a:rect l="l" t="t" r="r" b="b"/>
              <a:pathLst>
                <a:path w="1113" h="525" extrusionOk="0">
                  <a:moveTo>
                    <a:pt x="648" y="306"/>
                  </a:moveTo>
                  <a:cubicBezTo>
                    <a:pt x="1112" y="1"/>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25" name="Google Shape;6725;p4"/>
            <p:cNvSpPr/>
            <p:nvPr/>
          </p:nvSpPr>
          <p:spPr>
            <a:xfrm>
              <a:off x="2177345" y="1723593"/>
              <a:ext cx="14705" cy="9515"/>
            </a:xfrm>
            <a:custGeom>
              <a:avLst/>
              <a:gdLst/>
              <a:ahLst/>
              <a:cxnLst/>
              <a:rect l="l" t="t" r="r" b="b"/>
              <a:pathLst>
                <a:path w="412" h="316" extrusionOk="0">
                  <a:moveTo>
                    <a:pt x="411" y="273"/>
                  </a:moveTo>
                  <a:lnTo>
                    <a:pt x="411" y="92"/>
                  </a:lnTo>
                  <a:cubicBezTo>
                    <a:pt x="218" y="92"/>
                    <a:pt x="182" y="18"/>
                    <a:pt x="26" y="1"/>
                  </a:cubicBezTo>
                  <a:cubicBezTo>
                    <a:pt x="46"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26" name="Google Shape;6726;p4"/>
            <p:cNvSpPr/>
            <p:nvPr/>
          </p:nvSpPr>
          <p:spPr>
            <a:xfrm>
              <a:off x="1909763" y="1729103"/>
              <a:ext cx="13920" cy="2740"/>
            </a:xfrm>
            <a:custGeom>
              <a:avLst/>
              <a:gdLst/>
              <a:ahLst/>
              <a:cxnLst/>
              <a:rect l="l" t="t" r="r" b="b"/>
              <a:pathLst>
                <a:path w="390" h="91" extrusionOk="0">
                  <a:moveTo>
                    <a:pt x="390" y="0"/>
                  </a:moveTo>
                  <a:cubicBezTo>
                    <a:pt x="240" y="20"/>
                    <a:pt x="6" y="2"/>
                    <a:pt x="1" y="90"/>
                  </a:cubicBezTo>
                  <a:cubicBezTo>
                    <a:pt x="153" y="71"/>
                    <a:pt x="384" y="88"/>
                    <a:pt x="3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27" name="Google Shape;6727;p4"/>
            <p:cNvSpPr/>
            <p:nvPr/>
          </p:nvSpPr>
          <p:spPr>
            <a:xfrm>
              <a:off x="3998736" y="1725550"/>
              <a:ext cx="13991" cy="4336"/>
            </a:xfrm>
            <a:custGeom>
              <a:avLst/>
              <a:gdLst/>
              <a:ahLst/>
              <a:cxnLst/>
              <a:rect l="l" t="t" r="r" b="b"/>
              <a:pathLst>
                <a:path w="392" h="144" extrusionOk="0">
                  <a:moveTo>
                    <a:pt x="291" y="27"/>
                  </a:moveTo>
                  <a:cubicBezTo>
                    <a:pt x="242" y="1"/>
                    <a:pt x="0" y="69"/>
                    <a:pt x="99" y="118"/>
                  </a:cubicBezTo>
                  <a:cubicBezTo>
                    <a:pt x="153" y="143"/>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28" name="Google Shape;6728;p4"/>
            <p:cNvSpPr/>
            <p:nvPr/>
          </p:nvSpPr>
          <p:spPr>
            <a:xfrm>
              <a:off x="804994" y="1725550"/>
              <a:ext cx="13991" cy="4336"/>
            </a:xfrm>
            <a:custGeom>
              <a:avLst/>
              <a:gdLst/>
              <a:ahLst/>
              <a:cxnLst/>
              <a:rect l="l" t="t" r="r" b="b"/>
              <a:pathLst>
                <a:path w="392" h="144" extrusionOk="0">
                  <a:moveTo>
                    <a:pt x="291" y="27"/>
                  </a:moveTo>
                  <a:cubicBezTo>
                    <a:pt x="238" y="1"/>
                    <a:pt x="0" y="69"/>
                    <a:pt x="99" y="118"/>
                  </a:cubicBezTo>
                  <a:cubicBezTo>
                    <a:pt x="153" y="143"/>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29" name="Google Shape;6729;p4"/>
            <p:cNvSpPr/>
            <p:nvPr/>
          </p:nvSpPr>
          <p:spPr>
            <a:xfrm>
              <a:off x="6982645" y="1720853"/>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30" name="Google Shape;6730;p4"/>
            <p:cNvSpPr/>
            <p:nvPr/>
          </p:nvSpPr>
          <p:spPr>
            <a:xfrm>
              <a:off x="3155694" y="1718143"/>
              <a:ext cx="13813" cy="5480"/>
            </a:xfrm>
            <a:custGeom>
              <a:avLst/>
              <a:gdLst/>
              <a:ahLst/>
              <a:cxnLst/>
              <a:rect l="l" t="t" r="r" b="b"/>
              <a:pathLst>
                <a:path w="387"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31" name="Google Shape;6731;p4"/>
            <p:cNvSpPr/>
            <p:nvPr/>
          </p:nvSpPr>
          <p:spPr>
            <a:xfrm>
              <a:off x="2086081" y="1715524"/>
              <a:ext cx="34086" cy="8852"/>
            </a:xfrm>
            <a:custGeom>
              <a:avLst/>
              <a:gdLst/>
              <a:ahLst/>
              <a:cxnLst/>
              <a:rect l="l" t="t" r="r" b="b"/>
              <a:pathLst>
                <a:path w="955" h="294" extrusionOk="0">
                  <a:moveTo>
                    <a:pt x="76" y="177"/>
                  </a:moveTo>
                  <a:cubicBezTo>
                    <a:pt x="321" y="182"/>
                    <a:pt x="341" y="293"/>
                    <a:pt x="654" y="269"/>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32" name="Google Shape;6732;p4"/>
            <p:cNvSpPr/>
            <p:nvPr/>
          </p:nvSpPr>
          <p:spPr>
            <a:xfrm>
              <a:off x="3138455" y="1717330"/>
              <a:ext cx="13920" cy="4336"/>
            </a:xfrm>
            <a:custGeom>
              <a:avLst/>
              <a:gdLst/>
              <a:ahLst/>
              <a:cxnLst/>
              <a:rect l="l" t="t" r="r" b="b"/>
              <a:pathLst>
                <a:path w="390" h="144" extrusionOk="0">
                  <a:moveTo>
                    <a:pt x="290" y="27"/>
                  </a:moveTo>
                  <a:cubicBezTo>
                    <a:pt x="236" y="1"/>
                    <a:pt x="0" y="71"/>
                    <a:pt x="98" y="117"/>
                  </a:cubicBezTo>
                  <a:cubicBezTo>
                    <a:pt x="151" y="143"/>
                    <a:pt x="389" y="73"/>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33" name="Google Shape;6733;p4"/>
            <p:cNvSpPr/>
            <p:nvPr/>
          </p:nvSpPr>
          <p:spPr>
            <a:xfrm>
              <a:off x="2226528" y="1718143"/>
              <a:ext cx="13742" cy="2740"/>
            </a:xfrm>
            <a:custGeom>
              <a:avLst/>
              <a:gdLst/>
              <a:ahLst/>
              <a:cxnLst/>
              <a:rect l="l" t="t" r="r" b="b"/>
              <a:pathLst>
                <a:path w="385" h="91" extrusionOk="0">
                  <a:moveTo>
                    <a:pt x="384" y="0"/>
                  </a:moveTo>
                  <a:cubicBezTo>
                    <a:pt x="236" y="20"/>
                    <a:pt x="2" y="1"/>
                    <a:pt x="1" y="90"/>
                  </a:cubicBezTo>
                  <a:cubicBezTo>
                    <a:pt x="148" y="71"/>
                    <a:pt x="377"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34" name="Google Shape;6734;p4"/>
            <p:cNvSpPr/>
            <p:nvPr/>
          </p:nvSpPr>
          <p:spPr>
            <a:xfrm>
              <a:off x="2081869" y="2385228"/>
              <a:ext cx="50648" cy="16440"/>
            </a:xfrm>
            <a:custGeom>
              <a:avLst/>
              <a:gdLst/>
              <a:ahLst/>
              <a:cxnLst/>
              <a:rect l="l" t="t" r="r" b="b"/>
              <a:pathLst>
                <a:path w="1419" h="546" extrusionOk="0">
                  <a:moveTo>
                    <a:pt x="194" y="545"/>
                  </a:moveTo>
                  <a:cubicBezTo>
                    <a:pt x="1418" y="479"/>
                    <a:pt x="207" y="1"/>
                    <a:pt x="1" y="271"/>
                  </a:cubicBezTo>
                  <a:cubicBezTo>
                    <a:pt x="228" y="288"/>
                    <a:pt x="209" y="417"/>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35" name="Google Shape;6735;p4"/>
            <p:cNvSpPr/>
            <p:nvPr/>
          </p:nvSpPr>
          <p:spPr>
            <a:xfrm>
              <a:off x="8772305" y="2095403"/>
              <a:ext cx="34443" cy="10990"/>
            </a:xfrm>
            <a:custGeom>
              <a:avLst/>
              <a:gdLst/>
              <a:ahLst/>
              <a:cxnLst/>
              <a:rect l="l" t="t" r="r" b="b"/>
              <a:pathLst>
                <a:path w="965" h="365" extrusionOk="0">
                  <a:moveTo>
                    <a:pt x="964" y="364"/>
                  </a:moveTo>
                  <a:cubicBezTo>
                    <a:pt x="898" y="123"/>
                    <a:pt x="459" y="57"/>
                    <a:pt x="1" y="0"/>
                  </a:cubicBezTo>
                  <a:cubicBezTo>
                    <a:pt x="79" y="236"/>
                    <a:pt x="601" y="262"/>
                    <a:pt x="964"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36" name="Google Shape;6736;p4"/>
            <p:cNvSpPr/>
            <p:nvPr/>
          </p:nvSpPr>
          <p:spPr>
            <a:xfrm>
              <a:off x="9095424" y="1868505"/>
              <a:ext cx="36728" cy="16290"/>
            </a:xfrm>
            <a:custGeom>
              <a:avLst/>
              <a:gdLst/>
              <a:ahLst/>
              <a:cxnLst/>
              <a:rect l="l" t="t" r="r" b="b"/>
              <a:pathLst>
                <a:path w="1029" h="541" extrusionOk="0">
                  <a:moveTo>
                    <a:pt x="204" y="455"/>
                  </a:moveTo>
                  <a:cubicBezTo>
                    <a:pt x="793" y="541"/>
                    <a:pt x="1029" y="9"/>
                    <a:pt x="780" y="0"/>
                  </a:cubicBezTo>
                  <a:cubicBezTo>
                    <a:pt x="610" y="161"/>
                    <a:pt x="0" y="116"/>
                    <a:pt x="20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37" name="Google Shape;6737;p4"/>
            <p:cNvSpPr/>
            <p:nvPr/>
          </p:nvSpPr>
          <p:spPr>
            <a:xfrm>
              <a:off x="835332" y="1796094"/>
              <a:ext cx="35193" cy="10147"/>
            </a:xfrm>
            <a:custGeom>
              <a:avLst/>
              <a:gdLst/>
              <a:ahLst/>
              <a:cxnLst/>
              <a:rect l="l" t="t" r="r" b="b"/>
              <a:pathLst>
                <a:path w="986" h="337" extrusionOk="0">
                  <a:moveTo>
                    <a:pt x="406" y="317"/>
                  </a:moveTo>
                  <a:cubicBezTo>
                    <a:pt x="484" y="163"/>
                    <a:pt x="655" y="336"/>
                    <a:pt x="986" y="317"/>
                  </a:cubicBezTo>
                  <a:lnTo>
                    <a:pt x="986" y="43"/>
                  </a:lnTo>
                  <a:cubicBezTo>
                    <a:pt x="612" y="1"/>
                    <a:pt x="0" y="289"/>
                    <a:pt x="406" y="3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38" name="Google Shape;6738;p4"/>
            <p:cNvSpPr/>
            <p:nvPr/>
          </p:nvSpPr>
          <p:spPr>
            <a:xfrm>
              <a:off x="808813" y="1732505"/>
              <a:ext cx="37549" cy="11111"/>
            </a:xfrm>
            <a:custGeom>
              <a:avLst/>
              <a:gdLst/>
              <a:ahLst/>
              <a:cxnLst/>
              <a:rect l="l" t="t" r="r" b="b"/>
              <a:pathLst>
                <a:path w="1052" h="369" extrusionOk="0">
                  <a:moveTo>
                    <a:pt x="960" y="249"/>
                  </a:moveTo>
                  <a:cubicBezTo>
                    <a:pt x="573" y="249"/>
                    <a:pt x="713" y="1"/>
                    <a:pt x="187" y="69"/>
                  </a:cubicBezTo>
                  <a:cubicBezTo>
                    <a:pt x="0" y="291"/>
                    <a:pt x="1051" y="369"/>
                    <a:pt x="96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39" name="Google Shape;6739;p4"/>
            <p:cNvSpPr/>
            <p:nvPr/>
          </p:nvSpPr>
          <p:spPr>
            <a:xfrm>
              <a:off x="8669406" y="3421051"/>
              <a:ext cx="13777" cy="6745"/>
            </a:xfrm>
            <a:custGeom>
              <a:avLst/>
              <a:gdLst/>
              <a:ahLst/>
              <a:cxnLst/>
              <a:rect l="l" t="t" r="r" b="b"/>
              <a:pathLst>
                <a:path w="386" h="224" extrusionOk="0">
                  <a:moveTo>
                    <a:pt x="385" y="110"/>
                  </a:moveTo>
                  <a:cubicBezTo>
                    <a:pt x="345" y="0"/>
                    <a:pt x="171" y="54"/>
                    <a:pt x="0" y="110"/>
                  </a:cubicBezTo>
                  <a:cubicBezTo>
                    <a:pt x="3" y="199"/>
                    <a:pt x="338" y="223"/>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40" name="Google Shape;6740;p4"/>
            <p:cNvSpPr/>
            <p:nvPr/>
          </p:nvSpPr>
          <p:spPr>
            <a:xfrm>
              <a:off x="8066999" y="3423580"/>
              <a:ext cx="14063" cy="4215"/>
            </a:xfrm>
            <a:custGeom>
              <a:avLst/>
              <a:gdLst/>
              <a:ahLst/>
              <a:cxnLst/>
              <a:rect l="l" t="t" r="r" b="b"/>
              <a:pathLst>
                <a:path w="394" h="140" extrusionOk="0">
                  <a:moveTo>
                    <a:pt x="100" y="115"/>
                  </a:moveTo>
                  <a:cubicBezTo>
                    <a:pt x="156" y="139"/>
                    <a:pt x="393" y="71"/>
                    <a:pt x="294" y="23"/>
                  </a:cubicBezTo>
                  <a:cubicBezTo>
                    <a:pt x="242"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41" name="Google Shape;6741;p4"/>
            <p:cNvSpPr/>
            <p:nvPr/>
          </p:nvSpPr>
          <p:spPr>
            <a:xfrm>
              <a:off x="3244567" y="3421593"/>
              <a:ext cx="21665" cy="6383"/>
            </a:xfrm>
            <a:custGeom>
              <a:avLst/>
              <a:gdLst/>
              <a:ahLst/>
              <a:cxnLst/>
              <a:rect l="l" t="t" r="r" b="b"/>
              <a:pathLst>
                <a:path w="607" h="212" extrusionOk="0">
                  <a:moveTo>
                    <a:pt x="606" y="0"/>
                  </a:moveTo>
                  <a:lnTo>
                    <a:pt x="29" y="0"/>
                  </a:lnTo>
                  <a:cubicBezTo>
                    <a:pt x="1" y="161"/>
                    <a:pt x="221" y="212"/>
                    <a:pt x="606"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42" name="Google Shape;6742;p4"/>
            <p:cNvSpPr/>
            <p:nvPr/>
          </p:nvSpPr>
          <p:spPr>
            <a:xfrm>
              <a:off x="113821" y="3421443"/>
              <a:ext cx="23843" cy="5992"/>
            </a:xfrm>
            <a:custGeom>
              <a:avLst/>
              <a:gdLst/>
              <a:ahLst/>
              <a:cxnLst/>
              <a:rect l="l" t="t" r="r" b="b"/>
              <a:pathLst>
                <a:path w="668" h="199" extrusionOk="0">
                  <a:moveTo>
                    <a:pt x="579" y="5"/>
                  </a:moveTo>
                  <a:cubicBezTo>
                    <a:pt x="246" y="0"/>
                    <a:pt x="83" y="73"/>
                    <a:pt x="1" y="186"/>
                  </a:cubicBezTo>
                  <a:cubicBezTo>
                    <a:pt x="302" y="178"/>
                    <a:pt x="668" y="199"/>
                    <a:pt x="579"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43" name="Google Shape;6743;p4"/>
            <p:cNvSpPr/>
            <p:nvPr/>
          </p:nvSpPr>
          <p:spPr>
            <a:xfrm>
              <a:off x="2670678" y="3420810"/>
              <a:ext cx="14099" cy="4276"/>
            </a:xfrm>
            <a:custGeom>
              <a:avLst/>
              <a:gdLst/>
              <a:ahLst/>
              <a:cxnLst/>
              <a:rect l="l" t="t" r="r" b="b"/>
              <a:pathLst>
                <a:path w="395" h="142" extrusionOk="0">
                  <a:moveTo>
                    <a:pt x="292" y="26"/>
                  </a:moveTo>
                  <a:cubicBezTo>
                    <a:pt x="242" y="0"/>
                    <a:pt x="0" y="68"/>
                    <a:pt x="102" y="118"/>
                  </a:cubicBezTo>
                  <a:cubicBezTo>
                    <a:pt x="155" y="141"/>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44" name="Google Shape;6744;p4"/>
            <p:cNvSpPr/>
            <p:nvPr/>
          </p:nvSpPr>
          <p:spPr>
            <a:xfrm>
              <a:off x="6889989" y="3418101"/>
              <a:ext cx="14170" cy="4215"/>
            </a:xfrm>
            <a:custGeom>
              <a:avLst/>
              <a:gdLst/>
              <a:ahLst/>
              <a:cxnLst/>
              <a:rect l="l" t="t" r="r" b="b"/>
              <a:pathLst>
                <a:path w="397" h="140" extrusionOk="0">
                  <a:moveTo>
                    <a:pt x="101" y="116"/>
                  </a:moveTo>
                  <a:cubicBezTo>
                    <a:pt x="155" y="140"/>
                    <a:pt x="396" y="72"/>
                    <a:pt x="293" y="25"/>
                  </a:cubicBezTo>
                  <a:cubicBezTo>
                    <a:pt x="240" y="0"/>
                    <a:pt x="1" y="68"/>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45" name="Google Shape;6745;p4"/>
            <p:cNvSpPr/>
            <p:nvPr/>
          </p:nvSpPr>
          <p:spPr>
            <a:xfrm>
              <a:off x="5196732" y="3418101"/>
              <a:ext cx="14099" cy="4215"/>
            </a:xfrm>
            <a:custGeom>
              <a:avLst/>
              <a:gdLst/>
              <a:ahLst/>
              <a:cxnLst/>
              <a:rect l="l" t="t" r="r" b="b"/>
              <a:pathLst>
                <a:path w="395" h="140" extrusionOk="0">
                  <a:moveTo>
                    <a:pt x="294" y="25"/>
                  </a:moveTo>
                  <a:cubicBezTo>
                    <a:pt x="241" y="0"/>
                    <a:pt x="1" y="68"/>
                    <a:pt x="102" y="116"/>
                  </a:cubicBezTo>
                  <a:cubicBezTo>
                    <a:pt x="155" y="140"/>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46" name="Google Shape;6746;p4"/>
            <p:cNvSpPr/>
            <p:nvPr/>
          </p:nvSpPr>
          <p:spPr>
            <a:xfrm>
              <a:off x="1827636" y="3405154"/>
              <a:ext cx="39761" cy="13730"/>
            </a:xfrm>
            <a:custGeom>
              <a:avLst/>
              <a:gdLst/>
              <a:ahLst/>
              <a:cxnLst/>
              <a:rect l="l" t="t" r="r" b="b"/>
              <a:pathLst>
                <a:path w="1114" h="456" extrusionOk="0">
                  <a:moveTo>
                    <a:pt x="577" y="1"/>
                  </a:moveTo>
                  <a:cubicBezTo>
                    <a:pt x="405" y="161"/>
                    <a:pt x="113" y="266"/>
                    <a:pt x="0" y="455"/>
                  </a:cubicBezTo>
                  <a:cubicBezTo>
                    <a:pt x="388" y="449"/>
                    <a:pt x="1114" y="142"/>
                    <a:pt x="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47" name="Google Shape;6747;p4"/>
            <p:cNvSpPr/>
            <p:nvPr/>
          </p:nvSpPr>
          <p:spPr>
            <a:xfrm>
              <a:off x="1665738" y="3415331"/>
              <a:ext cx="14134" cy="4246"/>
            </a:xfrm>
            <a:custGeom>
              <a:avLst/>
              <a:gdLst/>
              <a:ahLst/>
              <a:cxnLst/>
              <a:rect l="l" t="t" r="r" b="b"/>
              <a:pathLst>
                <a:path w="396" h="141" extrusionOk="0">
                  <a:moveTo>
                    <a:pt x="101" y="117"/>
                  </a:moveTo>
                  <a:cubicBezTo>
                    <a:pt x="154" y="141"/>
                    <a:pt x="396" y="73"/>
                    <a:pt x="291" y="24"/>
                  </a:cubicBezTo>
                  <a:cubicBezTo>
                    <a:pt x="239"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48" name="Google Shape;6748;p4"/>
            <p:cNvSpPr/>
            <p:nvPr/>
          </p:nvSpPr>
          <p:spPr>
            <a:xfrm>
              <a:off x="1087602" y="3412621"/>
              <a:ext cx="14063" cy="4276"/>
            </a:xfrm>
            <a:custGeom>
              <a:avLst/>
              <a:gdLst/>
              <a:ahLst/>
              <a:cxnLst/>
              <a:rect l="l" t="t" r="r" b="b"/>
              <a:pathLst>
                <a:path w="394" h="142" extrusionOk="0">
                  <a:moveTo>
                    <a:pt x="100" y="117"/>
                  </a:moveTo>
                  <a:cubicBezTo>
                    <a:pt x="151" y="142"/>
                    <a:pt x="393" y="74"/>
                    <a:pt x="290" y="27"/>
                  </a:cubicBezTo>
                  <a:cubicBezTo>
                    <a:pt x="241" y="1"/>
                    <a:pt x="0"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49" name="Google Shape;6749;p4"/>
            <p:cNvSpPr/>
            <p:nvPr/>
          </p:nvSpPr>
          <p:spPr>
            <a:xfrm>
              <a:off x="2732675" y="3409881"/>
              <a:ext cx="13991" cy="4246"/>
            </a:xfrm>
            <a:custGeom>
              <a:avLst/>
              <a:gdLst/>
              <a:ahLst/>
              <a:cxnLst/>
              <a:rect l="l" t="t" r="r" b="b"/>
              <a:pathLst>
                <a:path w="392" h="141" extrusionOk="0">
                  <a:moveTo>
                    <a:pt x="100" y="117"/>
                  </a:moveTo>
                  <a:cubicBezTo>
                    <a:pt x="152" y="140"/>
                    <a:pt x="391" y="72"/>
                    <a:pt x="295" y="25"/>
                  </a:cubicBezTo>
                  <a:cubicBezTo>
                    <a:pt x="237"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50" name="Google Shape;6750;p4"/>
            <p:cNvSpPr/>
            <p:nvPr/>
          </p:nvSpPr>
          <p:spPr>
            <a:xfrm>
              <a:off x="2867019" y="340515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51" name="Google Shape;6751;p4"/>
            <p:cNvSpPr/>
            <p:nvPr/>
          </p:nvSpPr>
          <p:spPr>
            <a:xfrm>
              <a:off x="6556306" y="3402053"/>
              <a:ext cx="6889" cy="6233"/>
            </a:xfrm>
            <a:custGeom>
              <a:avLst/>
              <a:gdLst/>
              <a:ahLst/>
              <a:cxnLst/>
              <a:rect l="l" t="t" r="r" b="b"/>
              <a:pathLst>
                <a:path w="193" h="207" extrusionOk="0">
                  <a:moveTo>
                    <a:pt x="193" y="104"/>
                  </a:moveTo>
                  <a:cubicBezTo>
                    <a:pt x="193" y="53"/>
                    <a:pt x="36" y="1"/>
                    <a:pt x="1" y="104"/>
                  </a:cubicBezTo>
                  <a:cubicBezTo>
                    <a:pt x="1" y="155"/>
                    <a:pt x="157"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52" name="Google Shape;6752;p4"/>
            <p:cNvSpPr/>
            <p:nvPr/>
          </p:nvSpPr>
          <p:spPr>
            <a:xfrm>
              <a:off x="4222952" y="3402053"/>
              <a:ext cx="6924" cy="6233"/>
            </a:xfrm>
            <a:custGeom>
              <a:avLst/>
              <a:gdLst/>
              <a:ahLst/>
              <a:cxnLst/>
              <a:rect l="l" t="t" r="r" b="b"/>
              <a:pathLst>
                <a:path w="194" h="207" extrusionOk="0">
                  <a:moveTo>
                    <a:pt x="194" y="104"/>
                  </a:moveTo>
                  <a:cubicBezTo>
                    <a:pt x="194" y="53"/>
                    <a:pt x="37" y="1"/>
                    <a:pt x="1" y="104"/>
                  </a:cubicBezTo>
                  <a:cubicBezTo>
                    <a:pt x="1" y="155"/>
                    <a:pt x="155"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53" name="Google Shape;6753;p4"/>
            <p:cNvSpPr/>
            <p:nvPr/>
          </p:nvSpPr>
          <p:spPr>
            <a:xfrm>
              <a:off x="536948" y="3404371"/>
              <a:ext cx="14063" cy="4306"/>
            </a:xfrm>
            <a:custGeom>
              <a:avLst/>
              <a:gdLst/>
              <a:ahLst/>
              <a:cxnLst/>
              <a:rect l="l" t="t" r="r" b="b"/>
              <a:pathLst>
                <a:path w="394" h="143" extrusionOk="0">
                  <a:moveTo>
                    <a:pt x="293" y="27"/>
                  </a:moveTo>
                  <a:cubicBezTo>
                    <a:pt x="237" y="1"/>
                    <a:pt x="1" y="70"/>
                    <a:pt x="100" y="117"/>
                  </a:cubicBezTo>
                  <a:cubicBezTo>
                    <a:pt x="152"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54" name="Google Shape;6754;p4"/>
            <p:cNvSpPr/>
            <p:nvPr/>
          </p:nvSpPr>
          <p:spPr>
            <a:xfrm>
              <a:off x="5475664" y="3396934"/>
              <a:ext cx="20737" cy="8250"/>
            </a:xfrm>
            <a:custGeom>
              <a:avLst/>
              <a:gdLst/>
              <a:ahLst/>
              <a:cxnLst/>
              <a:rect l="l" t="t" r="r" b="b"/>
              <a:pathLst>
                <a:path w="581" h="274" extrusionOk="0">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55" name="Google Shape;6755;p4"/>
            <p:cNvSpPr/>
            <p:nvPr/>
          </p:nvSpPr>
          <p:spPr>
            <a:xfrm>
              <a:off x="4844918" y="3396513"/>
              <a:ext cx="33551" cy="15868"/>
            </a:xfrm>
            <a:custGeom>
              <a:avLst/>
              <a:gdLst/>
              <a:ahLst/>
              <a:cxnLst/>
              <a:rect l="l" t="t" r="r" b="b"/>
              <a:pathLst>
                <a:path w="940" h="527" extrusionOk="0">
                  <a:moveTo>
                    <a:pt x="895" y="196"/>
                  </a:moveTo>
                  <a:cubicBezTo>
                    <a:pt x="939" y="142"/>
                    <a:pt x="604" y="1"/>
                    <a:pt x="510" y="15"/>
                  </a:cubicBezTo>
                  <a:cubicBezTo>
                    <a:pt x="1" y="89"/>
                    <a:pt x="633" y="527"/>
                    <a:pt x="895"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56" name="Google Shape;6756;p4"/>
            <p:cNvSpPr/>
            <p:nvPr/>
          </p:nvSpPr>
          <p:spPr>
            <a:xfrm>
              <a:off x="416667" y="3388173"/>
              <a:ext cx="40333" cy="14694"/>
            </a:xfrm>
            <a:custGeom>
              <a:avLst/>
              <a:gdLst/>
              <a:ahLst/>
              <a:cxnLst/>
              <a:rect l="l" t="t" r="r" b="b"/>
              <a:pathLst>
                <a:path w="1130" h="488" extrusionOk="0">
                  <a:moveTo>
                    <a:pt x="770" y="383"/>
                  </a:moveTo>
                  <a:cubicBezTo>
                    <a:pt x="1129" y="80"/>
                    <a:pt x="79" y="1"/>
                    <a:pt x="0" y="201"/>
                  </a:cubicBezTo>
                  <a:cubicBezTo>
                    <a:pt x="302" y="240"/>
                    <a:pt x="165" y="488"/>
                    <a:pt x="770"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57" name="Google Shape;6757;p4"/>
            <p:cNvSpPr/>
            <p:nvPr/>
          </p:nvSpPr>
          <p:spPr>
            <a:xfrm>
              <a:off x="822733" y="3377815"/>
              <a:ext cx="50398" cy="17464"/>
            </a:xfrm>
            <a:custGeom>
              <a:avLst/>
              <a:gdLst/>
              <a:ahLst/>
              <a:cxnLst/>
              <a:rect l="l" t="t" r="r" b="b"/>
              <a:pathLst>
                <a:path w="1412" h="580" extrusionOk="0">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58" name="Google Shape;6758;p4"/>
            <p:cNvSpPr/>
            <p:nvPr/>
          </p:nvSpPr>
          <p:spPr>
            <a:xfrm>
              <a:off x="1189645" y="3375106"/>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59" name="Google Shape;6759;p4"/>
            <p:cNvSpPr/>
            <p:nvPr/>
          </p:nvSpPr>
          <p:spPr>
            <a:xfrm>
              <a:off x="6690364" y="3382512"/>
              <a:ext cx="14099" cy="4246"/>
            </a:xfrm>
            <a:custGeom>
              <a:avLst/>
              <a:gdLst/>
              <a:ahLst/>
              <a:cxnLst/>
              <a:rect l="l" t="t" r="r" b="b"/>
              <a:pathLst>
                <a:path w="395" h="141" extrusionOk="0">
                  <a:moveTo>
                    <a:pt x="101" y="117"/>
                  </a:moveTo>
                  <a:cubicBezTo>
                    <a:pt x="156" y="141"/>
                    <a:pt x="395" y="73"/>
                    <a:pt x="293" y="26"/>
                  </a:cubicBezTo>
                  <a:cubicBezTo>
                    <a:pt x="244"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60" name="Google Shape;6760;p4"/>
            <p:cNvSpPr/>
            <p:nvPr/>
          </p:nvSpPr>
          <p:spPr>
            <a:xfrm>
              <a:off x="6611343" y="3377815"/>
              <a:ext cx="13813" cy="5510"/>
            </a:xfrm>
            <a:custGeom>
              <a:avLst/>
              <a:gdLst/>
              <a:ahLst/>
              <a:cxnLst/>
              <a:rect l="l" t="t" r="r" b="b"/>
              <a:pathLst>
                <a:path w="387" h="183" extrusionOk="0">
                  <a:moveTo>
                    <a:pt x="0" y="183"/>
                  </a:moveTo>
                  <a:lnTo>
                    <a:pt x="387" y="183"/>
                  </a:lnTo>
                  <a:lnTo>
                    <a:pt x="387"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61" name="Google Shape;6761;p4"/>
            <p:cNvSpPr/>
            <p:nvPr/>
          </p:nvSpPr>
          <p:spPr>
            <a:xfrm>
              <a:off x="5234673" y="3377243"/>
              <a:ext cx="13777" cy="6775"/>
            </a:xfrm>
            <a:custGeom>
              <a:avLst/>
              <a:gdLst/>
              <a:ahLst/>
              <a:cxnLst/>
              <a:rect l="l" t="t" r="r" b="b"/>
              <a:pathLst>
                <a:path w="386" h="225" extrusionOk="0">
                  <a:moveTo>
                    <a:pt x="385" y="111"/>
                  </a:moveTo>
                  <a:cubicBezTo>
                    <a:pt x="346" y="1"/>
                    <a:pt x="174" y="55"/>
                    <a:pt x="0" y="111"/>
                  </a:cubicBezTo>
                  <a:cubicBezTo>
                    <a:pt x="5" y="202"/>
                    <a:pt x="341" y="224"/>
                    <a:pt x="385"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62" name="Google Shape;6762;p4"/>
            <p:cNvSpPr/>
            <p:nvPr/>
          </p:nvSpPr>
          <p:spPr>
            <a:xfrm>
              <a:off x="8006537" y="3366886"/>
              <a:ext cx="44687" cy="16440"/>
            </a:xfrm>
            <a:custGeom>
              <a:avLst/>
              <a:gdLst/>
              <a:ahLst/>
              <a:cxnLst/>
              <a:rect l="l" t="t" r="r" b="b"/>
              <a:pathLst>
                <a:path w="1252" h="546" extrusionOk="0">
                  <a:moveTo>
                    <a:pt x="638" y="0"/>
                  </a:moveTo>
                  <a:cubicBezTo>
                    <a:pt x="616" y="173"/>
                    <a:pt x="0" y="64"/>
                    <a:pt x="59" y="273"/>
                  </a:cubicBezTo>
                  <a:cubicBezTo>
                    <a:pt x="397" y="546"/>
                    <a:pt x="1252" y="143"/>
                    <a:pt x="6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63" name="Google Shape;6763;p4"/>
            <p:cNvSpPr/>
            <p:nvPr/>
          </p:nvSpPr>
          <p:spPr>
            <a:xfrm>
              <a:off x="6683547" y="3374323"/>
              <a:ext cx="14027" cy="4306"/>
            </a:xfrm>
            <a:custGeom>
              <a:avLst/>
              <a:gdLst/>
              <a:ahLst/>
              <a:cxnLst/>
              <a:rect l="l" t="t" r="r" b="b"/>
              <a:pathLst>
                <a:path w="393" h="143" extrusionOk="0">
                  <a:moveTo>
                    <a:pt x="292" y="26"/>
                  </a:moveTo>
                  <a:cubicBezTo>
                    <a:pt x="242" y="0"/>
                    <a:pt x="1" y="69"/>
                    <a:pt x="103" y="116"/>
                  </a:cubicBezTo>
                  <a:cubicBezTo>
                    <a:pt x="152" y="142"/>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64" name="Google Shape;6764;p4"/>
            <p:cNvSpPr/>
            <p:nvPr/>
          </p:nvSpPr>
          <p:spPr>
            <a:xfrm>
              <a:off x="9075543" y="3369626"/>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65" name="Google Shape;6765;p4"/>
            <p:cNvSpPr/>
            <p:nvPr/>
          </p:nvSpPr>
          <p:spPr>
            <a:xfrm>
              <a:off x="5841969" y="3359780"/>
              <a:ext cx="22165" cy="16169"/>
            </a:xfrm>
            <a:custGeom>
              <a:avLst/>
              <a:gdLst/>
              <a:ahLst/>
              <a:cxnLst/>
              <a:rect l="l" t="t" r="r" b="b"/>
              <a:pathLst>
                <a:path w="621" h="537" extrusionOk="0">
                  <a:moveTo>
                    <a:pt x="343" y="509"/>
                  </a:moveTo>
                  <a:cubicBezTo>
                    <a:pt x="403" y="385"/>
                    <a:pt x="620" y="334"/>
                    <a:pt x="538" y="144"/>
                  </a:cubicBezTo>
                  <a:cubicBezTo>
                    <a:pt x="0" y="0"/>
                    <a:pt x="4" y="537"/>
                    <a:pt x="343" y="5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66" name="Google Shape;6766;p4"/>
            <p:cNvSpPr/>
            <p:nvPr/>
          </p:nvSpPr>
          <p:spPr>
            <a:xfrm>
              <a:off x="5410169" y="3368843"/>
              <a:ext cx="14099" cy="4306"/>
            </a:xfrm>
            <a:custGeom>
              <a:avLst/>
              <a:gdLst/>
              <a:ahLst/>
              <a:cxnLst/>
              <a:rect l="l" t="t" r="r" b="b"/>
              <a:pathLst>
                <a:path w="395" h="143" extrusionOk="0">
                  <a:moveTo>
                    <a:pt x="291" y="27"/>
                  </a:moveTo>
                  <a:cubicBezTo>
                    <a:pt x="238" y="1"/>
                    <a:pt x="0" y="71"/>
                    <a:pt x="98" y="117"/>
                  </a:cubicBezTo>
                  <a:cubicBezTo>
                    <a:pt x="150" y="143"/>
                    <a:pt x="394" y="72"/>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67" name="Google Shape;6767;p4"/>
            <p:cNvSpPr/>
            <p:nvPr/>
          </p:nvSpPr>
          <p:spPr>
            <a:xfrm>
              <a:off x="2537012" y="3359780"/>
              <a:ext cx="47757" cy="17404"/>
            </a:xfrm>
            <a:custGeom>
              <a:avLst/>
              <a:gdLst/>
              <a:ahLst/>
              <a:cxnLst/>
              <a:rect l="l" t="t" r="r" b="b"/>
              <a:pathLst>
                <a:path w="1338" h="578" extrusionOk="0">
                  <a:moveTo>
                    <a:pt x="182" y="328"/>
                  </a:moveTo>
                  <a:cubicBezTo>
                    <a:pt x="478" y="577"/>
                    <a:pt x="1314" y="324"/>
                    <a:pt x="1337" y="145"/>
                  </a:cubicBezTo>
                  <a:cubicBezTo>
                    <a:pt x="940" y="201"/>
                    <a:pt x="0" y="0"/>
                    <a:pt x="182" y="3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68" name="Google Shape;6768;p4"/>
            <p:cNvSpPr/>
            <p:nvPr/>
          </p:nvSpPr>
          <p:spPr>
            <a:xfrm>
              <a:off x="1440273" y="3354662"/>
              <a:ext cx="26591" cy="12255"/>
            </a:xfrm>
            <a:custGeom>
              <a:avLst/>
              <a:gdLst/>
              <a:ahLst/>
              <a:cxnLst/>
              <a:rect l="l" t="t" r="r" b="b"/>
              <a:pathLst>
                <a:path w="745" h="407" extrusionOk="0">
                  <a:moveTo>
                    <a:pt x="439" y="406"/>
                  </a:moveTo>
                  <a:cubicBezTo>
                    <a:pt x="745" y="272"/>
                    <a:pt x="655" y="0"/>
                    <a:pt x="54" y="43"/>
                  </a:cubicBezTo>
                  <a:cubicBezTo>
                    <a:pt x="1" y="250"/>
                    <a:pt x="100" y="384"/>
                    <a:pt x="439"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69" name="Google Shape;6769;p4"/>
            <p:cNvSpPr/>
            <p:nvPr/>
          </p:nvSpPr>
          <p:spPr>
            <a:xfrm>
              <a:off x="8886091" y="3360684"/>
              <a:ext cx="14170" cy="4276"/>
            </a:xfrm>
            <a:custGeom>
              <a:avLst/>
              <a:gdLst/>
              <a:ahLst/>
              <a:cxnLst/>
              <a:rect l="l" t="t" r="r" b="b"/>
              <a:pathLst>
                <a:path w="397" h="142" extrusionOk="0">
                  <a:moveTo>
                    <a:pt x="100" y="115"/>
                  </a:moveTo>
                  <a:cubicBezTo>
                    <a:pt x="155" y="141"/>
                    <a:pt x="396" y="73"/>
                    <a:pt x="293" y="26"/>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70" name="Google Shape;6770;p4"/>
            <p:cNvSpPr/>
            <p:nvPr/>
          </p:nvSpPr>
          <p:spPr>
            <a:xfrm>
              <a:off x="8941270" y="3357974"/>
              <a:ext cx="13956" cy="4215"/>
            </a:xfrm>
            <a:custGeom>
              <a:avLst/>
              <a:gdLst/>
              <a:ahLst/>
              <a:cxnLst/>
              <a:rect l="l" t="t" r="r" b="b"/>
              <a:pathLst>
                <a:path w="391" h="140" extrusionOk="0">
                  <a:moveTo>
                    <a:pt x="292" y="25"/>
                  </a:moveTo>
                  <a:cubicBezTo>
                    <a:pt x="236" y="0"/>
                    <a:pt x="0" y="68"/>
                    <a:pt x="98" y="116"/>
                  </a:cubicBezTo>
                  <a:cubicBezTo>
                    <a:pt x="151" y="140"/>
                    <a:pt x="390"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71" name="Google Shape;6771;p4"/>
            <p:cNvSpPr/>
            <p:nvPr/>
          </p:nvSpPr>
          <p:spPr>
            <a:xfrm>
              <a:off x="6907335" y="3348339"/>
              <a:ext cx="26591" cy="15236"/>
            </a:xfrm>
            <a:custGeom>
              <a:avLst/>
              <a:gdLst/>
              <a:ahLst/>
              <a:cxnLst/>
              <a:rect l="l" t="t" r="r" b="b"/>
              <a:pathLst>
                <a:path w="745" h="506" extrusionOk="0">
                  <a:moveTo>
                    <a:pt x="0" y="434"/>
                  </a:moveTo>
                  <a:cubicBezTo>
                    <a:pt x="744" y="505"/>
                    <a:pt x="744" y="0"/>
                    <a:pt x="0"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72" name="Google Shape;6772;p4"/>
            <p:cNvSpPr/>
            <p:nvPr/>
          </p:nvSpPr>
          <p:spPr>
            <a:xfrm>
              <a:off x="2619139" y="3355234"/>
              <a:ext cx="13777" cy="7467"/>
            </a:xfrm>
            <a:custGeom>
              <a:avLst/>
              <a:gdLst/>
              <a:ahLst/>
              <a:cxnLst/>
              <a:rect l="l" t="t" r="r" b="b"/>
              <a:pathLst>
                <a:path w="386" h="248" extrusionOk="0">
                  <a:moveTo>
                    <a:pt x="386" y="116"/>
                  </a:moveTo>
                  <a:cubicBezTo>
                    <a:pt x="385" y="24"/>
                    <a:pt x="50" y="1"/>
                    <a:pt x="1" y="116"/>
                  </a:cubicBezTo>
                  <a:cubicBezTo>
                    <a:pt x="217" y="105"/>
                    <a:pt x="300" y="248"/>
                    <a:pt x="386"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73" name="Google Shape;6773;p4"/>
            <p:cNvSpPr/>
            <p:nvPr/>
          </p:nvSpPr>
          <p:spPr>
            <a:xfrm>
              <a:off x="865599" y="3339517"/>
              <a:ext cx="41653" cy="18819"/>
            </a:xfrm>
            <a:custGeom>
              <a:avLst/>
              <a:gdLst/>
              <a:ahLst/>
              <a:cxnLst/>
              <a:rect l="l" t="t" r="r" b="b"/>
              <a:pathLst>
                <a:path w="1167" h="625" extrusionOk="0">
                  <a:moveTo>
                    <a:pt x="725" y="546"/>
                  </a:moveTo>
                  <a:cubicBezTo>
                    <a:pt x="1166" y="340"/>
                    <a:pt x="596" y="146"/>
                    <a:pt x="340" y="1"/>
                  </a:cubicBezTo>
                  <a:cubicBezTo>
                    <a:pt x="45" y="138"/>
                    <a:pt x="1" y="625"/>
                    <a:pt x="725"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74" name="Google Shape;6774;p4"/>
            <p:cNvSpPr/>
            <p:nvPr/>
          </p:nvSpPr>
          <p:spPr>
            <a:xfrm>
              <a:off x="6132858" y="3347044"/>
              <a:ext cx="14170" cy="4276"/>
            </a:xfrm>
            <a:custGeom>
              <a:avLst/>
              <a:gdLst/>
              <a:ahLst/>
              <a:cxnLst/>
              <a:rect l="l" t="t" r="r" b="b"/>
              <a:pathLst>
                <a:path w="397" h="142" extrusionOk="0">
                  <a:moveTo>
                    <a:pt x="296" y="25"/>
                  </a:moveTo>
                  <a:cubicBezTo>
                    <a:pt x="241" y="0"/>
                    <a:pt x="1" y="69"/>
                    <a:pt x="102" y="115"/>
                  </a:cubicBezTo>
                  <a:cubicBezTo>
                    <a:pt x="155" y="141"/>
                    <a:pt x="396" y="71"/>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75" name="Google Shape;6775;p4"/>
            <p:cNvSpPr/>
            <p:nvPr/>
          </p:nvSpPr>
          <p:spPr>
            <a:xfrm>
              <a:off x="6052908" y="3345027"/>
              <a:ext cx="21665" cy="6444"/>
            </a:xfrm>
            <a:custGeom>
              <a:avLst/>
              <a:gdLst/>
              <a:ahLst/>
              <a:cxnLst/>
              <a:rect l="l" t="t" r="r" b="b"/>
              <a:pathLst>
                <a:path w="607" h="214" extrusionOk="0">
                  <a:moveTo>
                    <a:pt x="606" y="182"/>
                  </a:moveTo>
                  <a:lnTo>
                    <a:pt x="606" y="1"/>
                  </a:lnTo>
                  <a:lnTo>
                    <a:pt x="27" y="1"/>
                  </a:lnTo>
                  <a:cubicBezTo>
                    <a:pt x="1" y="162"/>
                    <a:pt x="217" y="213"/>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76" name="Google Shape;6776;p4"/>
            <p:cNvSpPr/>
            <p:nvPr/>
          </p:nvSpPr>
          <p:spPr>
            <a:xfrm>
              <a:off x="1387485" y="3335242"/>
              <a:ext cx="20238" cy="13670"/>
            </a:xfrm>
            <a:custGeom>
              <a:avLst/>
              <a:gdLst/>
              <a:ahLst/>
              <a:cxnLst/>
              <a:rect l="l" t="t" r="r" b="b"/>
              <a:pathLst>
                <a:path w="567" h="454" extrusionOk="0">
                  <a:moveTo>
                    <a:pt x="376" y="417"/>
                  </a:moveTo>
                  <a:cubicBezTo>
                    <a:pt x="386" y="362"/>
                    <a:pt x="403" y="309"/>
                    <a:pt x="566" y="326"/>
                  </a:cubicBezTo>
                  <a:lnTo>
                    <a:pt x="566" y="144"/>
                  </a:lnTo>
                  <a:cubicBezTo>
                    <a:pt x="95" y="1"/>
                    <a:pt x="1" y="454"/>
                    <a:pt x="376" y="4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77" name="Google Shape;6777;p4"/>
            <p:cNvSpPr/>
            <p:nvPr/>
          </p:nvSpPr>
          <p:spPr>
            <a:xfrm>
              <a:off x="5244988" y="3341535"/>
              <a:ext cx="14063" cy="4276"/>
            </a:xfrm>
            <a:custGeom>
              <a:avLst/>
              <a:gdLst/>
              <a:ahLst/>
              <a:cxnLst/>
              <a:rect l="l" t="t" r="r" b="b"/>
              <a:pathLst>
                <a:path w="394" h="142" extrusionOk="0">
                  <a:moveTo>
                    <a:pt x="295" y="25"/>
                  </a:moveTo>
                  <a:cubicBezTo>
                    <a:pt x="240" y="0"/>
                    <a:pt x="1" y="70"/>
                    <a:pt x="96" y="117"/>
                  </a:cubicBezTo>
                  <a:cubicBezTo>
                    <a:pt x="154" y="141"/>
                    <a:pt x="394"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78" name="Google Shape;6778;p4"/>
            <p:cNvSpPr/>
            <p:nvPr/>
          </p:nvSpPr>
          <p:spPr>
            <a:xfrm>
              <a:off x="84304" y="3336777"/>
              <a:ext cx="22629" cy="8280"/>
            </a:xfrm>
            <a:custGeom>
              <a:avLst/>
              <a:gdLst/>
              <a:ahLst/>
              <a:cxnLst/>
              <a:rect l="l" t="t" r="r" b="b"/>
              <a:pathLst>
                <a:path w="634" h="275" extrusionOk="0">
                  <a:moveTo>
                    <a:pt x="633" y="275"/>
                  </a:moveTo>
                  <a:lnTo>
                    <a:pt x="633" y="0"/>
                  </a:lnTo>
                  <a:lnTo>
                    <a:pt x="247" y="0"/>
                  </a:lnTo>
                  <a:cubicBezTo>
                    <a:pt x="236" y="118"/>
                    <a:pt x="0" y="128"/>
                    <a:pt x="55"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79" name="Google Shape;6779;p4"/>
            <p:cNvSpPr/>
            <p:nvPr/>
          </p:nvSpPr>
          <p:spPr>
            <a:xfrm>
              <a:off x="8428486" y="3336506"/>
              <a:ext cx="6924" cy="6142"/>
            </a:xfrm>
            <a:custGeom>
              <a:avLst/>
              <a:gdLst/>
              <a:ahLst/>
              <a:cxnLst/>
              <a:rect l="l" t="t" r="r" b="b"/>
              <a:pathLst>
                <a:path w="194" h="204" extrusionOk="0">
                  <a:moveTo>
                    <a:pt x="192" y="102"/>
                  </a:moveTo>
                  <a:cubicBezTo>
                    <a:pt x="194" y="53"/>
                    <a:pt x="37" y="0"/>
                    <a:pt x="0" y="102"/>
                  </a:cubicBezTo>
                  <a:cubicBezTo>
                    <a:pt x="0" y="152"/>
                    <a:pt x="157" y="204"/>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80" name="Google Shape;6780;p4"/>
            <p:cNvSpPr/>
            <p:nvPr/>
          </p:nvSpPr>
          <p:spPr>
            <a:xfrm>
              <a:off x="5282892" y="3331388"/>
              <a:ext cx="22629" cy="13670"/>
            </a:xfrm>
            <a:custGeom>
              <a:avLst/>
              <a:gdLst/>
              <a:ahLst/>
              <a:cxnLst/>
              <a:rect l="l" t="t" r="r" b="b"/>
              <a:pathLst>
                <a:path w="634" h="454" extrusionOk="0">
                  <a:moveTo>
                    <a:pt x="580" y="362"/>
                  </a:moveTo>
                  <a:cubicBezTo>
                    <a:pt x="633" y="155"/>
                    <a:pt x="534" y="22"/>
                    <a:pt x="195" y="1"/>
                  </a:cubicBezTo>
                  <a:cubicBezTo>
                    <a:pt x="239" y="160"/>
                    <a:pt x="0" y="454"/>
                    <a:pt x="58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81" name="Google Shape;6781;p4"/>
            <p:cNvSpPr/>
            <p:nvPr/>
          </p:nvSpPr>
          <p:spPr>
            <a:xfrm>
              <a:off x="3965685" y="3320429"/>
              <a:ext cx="57358" cy="21890"/>
            </a:xfrm>
            <a:custGeom>
              <a:avLst/>
              <a:gdLst/>
              <a:ahLst/>
              <a:cxnLst/>
              <a:rect l="l" t="t" r="r" b="b"/>
              <a:pathLst>
                <a:path w="1607" h="727" extrusionOk="0">
                  <a:moveTo>
                    <a:pt x="1037" y="726"/>
                  </a:moveTo>
                  <a:cubicBezTo>
                    <a:pt x="1606" y="369"/>
                    <a:pt x="632" y="111"/>
                    <a:pt x="72" y="0"/>
                  </a:cubicBezTo>
                  <a:cubicBezTo>
                    <a:pt x="1" y="427"/>
                    <a:pt x="418" y="623"/>
                    <a:pt x="1037" y="7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82" name="Google Shape;6782;p4"/>
            <p:cNvSpPr/>
            <p:nvPr/>
          </p:nvSpPr>
          <p:spPr>
            <a:xfrm>
              <a:off x="8452542" y="3333345"/>
              <a:ext cx="14027" cy="4246"/>
            </a:xfrm>
            <a:custGeom>
              <a:avLst/>
              <a:gdLst/>
              <a:ahLst/>
              <a:cxnLst/>
              <a:rect l="l" t="t" r="r" b="b"/>
              <a:pathLst>
                <a:path w="393" h="141" extrusionOk="0">
                  <a:moveTo>
                    <a:pt x="99" y="114"/>
                  </a:moveTo>
                  <a:cubicBezTo>
                    <a:pt x="153" y="141"/>
                    <a:pt x="393" y="70"/>
                    <a:pt x="292" y="24"/>
                  </a:cubicBezTo>
                  <a:cubicBezTo>
                    <a:pt x="238" y="1"/>
                    <a:pt x="0" y="69"/>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83" name="Google Shape;6783;p4"/>
            <p:cNvSpPr/>
            <p:nvPr/>
          </p:nvSpPr>
          <p:spPr>
            <a:xfrm>
              <a:off x="578244" y="3333345"/>
              <a:ext cx="14099" cy="4246"/>
            </a:xfrm>
            <a:custGeom>
              <a:avLst/>
              <a:gdLst/>
              <a:ahLst/>
              <a:cxnLst/>
              <a:rect l="l" t="t" r="r" b="b"/>
              <a:pathLst>
                <a:path w="395" h="141" extrusionOk="0">
                  <a:moveTo>
                    <a:pt x="101" y="114"/>
                  </a:moveTo>
                  <a:cubicBezTo>
                    <a:pt x="154" y="141"/>
                    <a:pt x="394" y="70"/>
                    <a:pt x="294" y="24"/>
                  </a:cubicBezTo>
                  <a:cubicBezTo>
                    <a:pt x="240" y="1"/>
                    <a:pt x="0" y="69"/>
                    <a:pt x="101"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84" name="Google Shape;6784;p4"/>
            <p:cNvSpPr/>
            <p:nvPr/>
          </p:nvSpPr>
          <p:spPr>
            <a:xfrm>
              <a:off x="5196732" y="3330575"/>
              <a:ext cx="14099" cy="4276"/>
            </a:xfrm>
            <a:custGeom>
              <a:avLst/>
              <a:gdLst/>
              <a:ahLst/>
              <a:cxnLst/>
              <a:rect l="l" t="t" r="r" b="b"/>
              <a:pathLst>
                <a:path w="395" h="142" extrusionOk="0">
                  <a:moveTo>
                    <a:pt x="294" y="28"/>
                  </a:moveTo>
                  <a:cubicBezTo>
                    <a:pt x="241" y="0"/>
                    <a:pt x="1" y="71"/>
                    <a:pt x="102" y="116"/>
                  </a:cubicBezTo>
                  <a:cubicBezTo>
                    <a:pt x="155" y="141"/>
                    <a:pt x="395" y="73"/>
                    <a:pt x="294"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85" name="Google Shape;6785;p4"/>
            <p:cNvSpPr/>
            <p:nvPr/>
          </p:nvSpPr>
          <p:spPr>
            <a:xfrm>
              <a:off x="1655495" y="3321934"/>
              <a:ext cx="34872" cy="15296"/>
            </a:xfrm>
            <a:custGeom>
              <a:avLst/>
              <a:gdLst/>
              <a:ahLst/>
              <a:cxnLst/>
              <a:rect l="l" t="t" r="r" b="b"/>
              <a:pathLst>
                <a:path w="977" h="508" extrusionOk="0">
                  <a:moveTo>
                    <a:pt x="773" y="403"/>
                  </a:moveTo>
                  <a:cubicBezTo>
                    <a:pt x="977" y="174"/>
                    <a:pt x="122" y="0"/>
                    <a:pt x="0" y="222"/>
                  </a:cubicBezTo>
                  <a:cubicBezTo>
                    <a:pt x="307" y="260"/>
                    <a:pt x="166" y="508"/>
                    <a:pt x="773" y="4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86" name="Google Shape;6786;p4"/>
            <p:cNvSpPr/>
            <p:nvPr/>
          </p:nvSpPr>
          <p:spPr>
            <a:xfrm>
              <a:off x="323796" y="3328257"/>
              <a:ext cx="23985" cy="5841"/>
            </a:xfrm>
            <a:custGeom>
              <a:avLst/>
              <a:gdLst/>
              <a:ahLst/>
              <a:cxnLst/>
              <a:rect l="l" t="t" r="r" b="b"/>
              <a:pathLst>
                <a:path w="672" h="194" extrusionOk="0">
                  <a:moveTo>
                    <a:pt x="479" y="193"/>
                  </a:moveTo>
                  <a:cubicBezTo>
                    <a:pt x="479" y="102"/>
                    <a:pt x="634" y="86"/>
                    <a:pt x="672" y="12"/>
                  </a:cubicBezTo>
                  <a:cubicBezTo>
                    <a:pt x="368" y="22"/>
                    <a:pt x="1" y="0"/>
                    <a:pt x="92"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87" name="Google Shape;6787;p4"/>
            <p:cNvSpPr/>
            <p:nvPr/>
          </p:nvSpPr>
          <p:spPr>
            <a:xfrm>
              <a:off x="2564138" y="3328588"/>
              <a:ext cx="13777" cy="2830"/>
            </a:xfrm>
            <a:custGeom>
              <a:avLst/>
              <a:gdLst/>
              <a:ahLst/>
              <a:cxnLst/>
              <a:rect l="l" t="t" r="r" b="b"/>
              <a:pathLst>
                <a:path w="386" h="94" extrusionOk="0">
                  <a:moveTo>
                    <a:pt x="0" y="94"/>
                  </a:moveTo>
                  <a:cubicBezTo>
                    <a:pt x="149" y="71"/>
                    <a:pt x="379" y="90"/>
                    <a:pt x="385" y="1"/>
                  </a:cubicBezTo>
                  <a:cubicBezTo>
                    <a:pt x="238" y="23"/>
                    <a:pt x="5" y="4"/>
                    <a:pt x="0" y="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88" name="Google Shape;6788;p4"/>
            <p:cNvSpPr/>
            <p:nvPr/>
          </p:nvSpPr>
          <p:spPr>
            <a:xfrm>
              <a:off x="1934177" y="3327865"/>
              <a:ext cx="14170" cy="4276"/>
            </a:xfrm>
            <a:custGeom>
              <a:avLst/>
              <a:gdLst/>
              <a:ahLst/>
              <a:cxnLst/>
              <a:rect l="l" t="t" r="r" b="b"/>
              <a:pathLst>
                <a:path w="397" h="142" extrusionOk="0">
                  <a:moveTo>
                    <a:pt x="294" y="24"/>
                  </a:moveTo>
                  <a:cubicBezTo>
                    <a:pt x="240" y="0"/>
                    <a:pt x="1" y="68"/>
                    <a:pt x="103" y="115"/>
                  </a:cubicBezTo>
                  <a:cubicBezTo>
                    <a:pt x="155" y="141"/>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89" name="Google Shape;6789;p4"/>
            <p:cNvSpPr/>
            <p:nvPr/>
          </p:nvSpPr>
          <p:spPr>
            <a:xfrm>
              <a:off x="7013875" y="3316936"/>
              <a:ext cx="14063" cy="4276"/>
            </a:xfrm>
            <a:custGeom>
              <a:avLst/>
              <a:gdLst/>
              <a:ahLst/>
              <a:cxnLst/>
              <a:rect l="l" t="t" r="r" b="b"/>
              <a:pathLst>
                <a:path w="394" h="142" extrusionOk="0">
                  <a:moveTo>
                    <a:pt x="102" y="116"/>
                  </a:moveTo>
                  <a:cubicBezTo>
                    <a:pt x="157" y="141"/>
                    <a:pt x="393" y="72"/>
                    <a:pt x="296" y="25"/>
                  </a:cubicBezTo>
                  <a:cubicBezTo>
                    <a:pt x="242" y="0"/>
                    <a:pt x="1"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90" name="Google Shape;6790;p4"/>
            <p:cNvSpPr/>
            <p:nvPr/>
          </p:nvSpPr>
          <p:spPr>
            <a:xfrm>
              <a:off x="5503218" y="3309469"/>
              <a:ext cx="33622" cy="17313"/>
            </a:xfrm>
            <a:custGeom>
              <a:avLst/>
              <a:gdLst/>
              <a:ahLst/>
              <a:cxnLst/>
              <a:rect l="l" t="t" r="r" b="b"/>
              <a:pathLst>
                <a:path w="942" h="575" extrusionOk="0">
                  <a:moveTo>
                    <a:pt x="0" y="90"/>
                  </a:moveTo>
                  <a:lnTo>
                    <a:pt x="0" y="273"/>
                  </a:lnTo>
                  <a:cubicBezTo>
                    <a:pt x="355" y="575"/>
                    <a:pt x="941" y="0"/>
                    <a:pt x="0"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91" name="Google Shape;6791;p4"/>
            <p:cNvSpPr/>
            <p:nvPr/>
          </p:nvSpPr>
          <p:spPr>
            <a:xfrm>
              <a:off x="4453450" y="3316936"/>
              <a:ext cx="14063" cy="4276"/>
            </a:xfrm>
            <a:custGeom>
              <a:avLst/>
              <a:gdLst/>
              <a:ahLst/>
              <a:cxnLst/>
              <a:rect l="l" t="t" r="r" b="b"/>
              <a:pathLst>
                <a:path w="394" h="142" extrusionOk="0">
                  <a:moveTo>
                    <a:pt x="294" y="25"/>
                  </a:moveTo>
                  <a:cubicBezTo>
                    <a:pt x="239" y="0"/>
                    <a:pt x="0" y="69"/>
                    <a:pt x="98" y="116"/>
                  </a:cubicBezTo>
                  <a:cubicBezTo>
                    <a:pt x="154"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92" name="Google Shape;6792;p4"/>
            <p:cNvSpPr/>
            <p:nvPr/>
          </p:nvSpPr>
          <p:spPr>
            <a:xfrm>
              <a:off x="2494396" y="3312209"/>
              <a:ext cx="21594" cy="9515"/>
            </a:xfrm>
            <a:custGeom>
              <a:avLst/>
              <a:gdLst/>
              <a:ahLst/>
              <a:cxnLst/>
              <a:rect l="l" t="t" r="r" b="b"/>
              <a:pathLst>
                <a:path w="605" h="316" extrusionOk="0">
                  <a:moveTo>
                    <a:pt x="411" y="273"/>
                  </a:moveTo>
                  <a:cubicBezTo>
                    <a:pt x="405" y="148"/>
                    <a:pt x="503" y="74"/>
                    <a:pt x="604" y="1"/>
                  </a:cubicBezTo>
                  <a:lnTo>
                    <a:pt x="26" y="1"/>
                  </a:lnTo>
                  <a:cubicBezTo>
                    <a:pt x="42"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93" name="Google Shape;6793;p4"/>
            <p:cNvSpPr/>
            <p:nvPr/>
          </p:nvSpPr>
          <p:spPr>
            <a:xfrm>
              <a:off x="5244988" y="3314166"/>
              <a:ext cx="14063" cy="4276"/>
            </a:xfrm>
            <a:custGeom>
              <a:avLst/>
              <a:gdLst/>
              <a:ahLst/>
              <a:cxnLst/>
              <a:rect l="l" t="t" r="r" b="b"/>
              <a:pathLst>
                <a:path w="394" h="142" extrusionOk="0">
                  <a:moveTo>
                    <a:pt x="295" y="26"/>
                  </a:moveTo>
                  <a:cubicBezTo>
                    <a:pt x="240" y="1"/>
                    <a:pt x="1" y="70"/>
                    <a:pt x="96"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94" name="Google Shape;6794;p4"/>
            <p:cNvSpPr/>
            <p:nvPr/>
          </p:nvSpPr>
          <p:spPr>
            <a:xfrm>
              <a:off x="3073496" y="3311456"/>
              <a:ext cx="13777" cy="7497"/>
            </a:xfrm>
            <a:custGeom>
              <a:avLst/>
              <a:gdLst/>
              <a:ahLst/>
              <a:cxnLst/>
              <a:rect l="l" t="t" r="r" b="b"/>
              <a:pathLst>
                <a:path w="386" h="249" extrusionOk="0">
                  <a:moveTo>
                    <a:pt x="385" y="116"/>
                  </a:moveTo>
                  <a:cubicBezTo>
                    <a:pt x="384" y="24"/>
                    <a:pt x="46" y="1"/>
                    <a:pt x="0" y="116"/>
                  </a:cubicBezTo>
                  <a:cubicBezTo>
                    <a:pt x="216" y="105"/>
                    <a:pt x="302" y="249"/>
                    <a:pt x="385"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95" name="Google Shape;6795;p4"/>
            <p:cNvSpPr/>
            <p:nvPr/>
          </p:nvSpPr>
          <p:spPr>
            <a:xfrm>
              <a:off x="2990905" y="3312179"/>
              <a:ext cx="13706" cy="5540"/>
            </a:xfrm>
            <a:custGeom>
              <a:avLst/>
              <a:gdLst/>
              <a:ahLst/>
              <a:cxnLst/>
              <a:rect l="l" t="t" r="r" b="b"/>
              <a:pathLst>
                <a:path w="384" h="184" extrusionOk="0">
                  <a:moveTo>
                    <a:pt x="0" y="183"/>
                  </a:moveTo>
                  <a:lnTo>
                    <a:pt x="384" y="183"/>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96" name="Google Shape;6796;p4"/>
            <p:cNvSpPr/>
            <p:nvPr/>
          </p:nvSpPr>
          <p:spPr>
            <a:xfrm>
              <a:off x="2521593" y="3309469"/>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97" name="Google Shape;6797;p4"/>
            <p:cNvSpPr/>
            <p:nvPr/>
          </p:nvSpPr>
          <p:spPr>
            <a:xfrm>
              <a:off x="1903339" y="3309078"/>
              <a:ext cx="6924" cy="6263"/>
            </a:xfrm>
            <a:custGeom>
              <a:avLst/>
              <a:gdLst/>
              <a:ahLst/>
              <a:cxnLst/>
              <a:rect l="l" t="t" r="r" b="b"/>
              <a:pathLst>
                <a:path w="194" h="208" extrusionOk="0">
                  <a:moveTo>
                    <a:pt x="194" y="103"/>
                  </a:moveTo>
                  <a:cubicBezTo>
                    <a:pt x="194" y="52"/>
                    <a:pt x="37" y="0"/>
                    <a:pt x="2" y="103"/>
                  </a:cubicBezTo>
                  <a:cubicBezTo>
                    <a:pt x="1" y="156"/>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98" name="Google Shape;6798;p4"/>
            <p:cNvSpPr/>
            <p:nvPr/>
          </p:nvSpPr>
          <p:spPr>
            <a:xfrm>
              <a:off x="8813922" y="3306699"/>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799" name="Google Shape;6799;p4"/>
            <p:cNvSpPr/>
            <p:nvPr/>
          </p:nvSpPr>
          <p:spPr>
            <a:xfrm>
              <a:off x="5609794" y="3303206"/>
              <a:ext cx="14063" cy="4306"/>
            </a:xfrm>
            <a:custGeom>
              <a:avLst/>
              <a:gdLst/>
              <a:ahLst/>
              <a:cxnLst/>
              <a:rect l="l" t="t" r="r" b="b"/>
              <a:pathLst>
                <a:path w="394" h="143" extrusionOk="0">
                  <a:moveTo>
                    <a:pt x="294" y="27"/>
                  </a:moveTo>
                  <a:cubicBezTo>
                    <a:pt x="240" y="1"/>
                    <a:pt x="1" y="71"/>
                    <a:pt x="101" y="118"/>
                  </a:cubicBezTo>
                  <a:cubicBezTo>
                    <a:pt x="153" y="143"/>
                    <a:pt x="394" y="75"/>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00" name="Google Shape;6800;p4"/>
            <p:cNvSpPr/>
            <p:nvPr/>
          </p:nvSpPr>
          <p:spPr>
            <a:xfrm>
              <a:off x="2509065" y="3298540"/>
              <a:ext cx="20630" cy="8250"/>
            </a:xfrm>
            <a:custGeom>
              <a:avLst/>
              <a:gdLst/>
              <a:ahLst/>
              <a:cxnLst/>
              <a:rect l="l" t="t" r="r" b="b"/>
              <a:pathLst>
                <a:path w="578" h="274" extrusionOk="0">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01" name="Google Shape;6801;p4"/>
            <p:cNvSpPr/>
            <p:nvPr/>
          </p:nvSpPr>
          <p:spPr>
            <a:xfrm>
              <a:off x="1807007" y="3291825"/>
              <a:ext cx="28911" cy="16922"/>
            </a:xfrm>
            <a:custGeom>
              <a:avLst/>
              <a:gdLst/>
              <a:ahLst/>
              <a:cxnLst/>
              <a:rect l="l" t="t" r="r" b="b"/>
              <a:pathLst>
                <a:path w="810" h="562" extrusionOk="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02" name="Google Shape;6802;p4"/>
            <p:cNvSpPr/>
            <p:nvPr/>
          </p:nvSpPr>
          <p:spPr>
            <a:xfrm>
              <a:off x="8810531" y="3300527"/>
              <a:ext cx="13849" cy="4246"/>
            </a:xfrm>
            <a:custGeom>
              <a:avLst/>
              <a:gdLst/>
              <a:ahLst/>
              <a:cxnLst/>
              <a:rect l="l" t="t" r="r" b="b"/>
              <a:pathLst>
                <a:path w="388" h="141" extrusionOk="0">
                  <a:moveTo>
                    <a:pt x="289" y="24"/>
                  </a:moveTo>
                  <a:cubicBezTo>
                    <a:pt x="239" y="1"/>
                    <a:pt x="0" y="69"/>
                    <a:pt x="96" y="116"/>
                  </a:cubicBezTo>
                  <a:cubicBezTo>
                    <a:pt x="152" y="141"/>
                    <a:pt x="388" y="73"/>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03" name="Google Shape;6803;p4"/>
            <p:cNvSpPr/>
            <p:nvPr/>
          </p:nvSpPr>
          <p:spPr>
            <a:xfrm>
              <a:off x="8597058" y="3300527"/>
              <a:ext cx="13991" cy="4246"/>
            </a:xfrm>
            <a:custGeom>
              <a:avLst/>
              <a:gdLst/>
              <a:ahLst/>
              <a:cxnLst/>
              <a:rect l="l" t="t" r="r" b="b"/>
              <a:pathLst>
                <a:path w="392" h="141" extrusionOk="0">
                  <a:moveTo>
                    <a:pt x="98" y="116"/>
                  </a:moveTo>
                  <a:cubicBezTo>
                    <a:pt x="153" y="141"/>
                    <a:pt x="392" y="73"/>
                    <a:pt x="291" y="24"/>
                  </a:cubicBezTo>
                  <a:cubicBezTo>
                    <a:pt x="239"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04" name="Google Shape;6804;p4"/>
            <p:cNvSpPr/>
            <p:nvPr/>
          </p:nvSpPr>
          <p:spPr>
            <a:xfrm>
              <a:off x="5372336" y="3298148"/>
              <a:ext cx="7031" cy="6263"/>
            </a:xfrm>
            <a:custGeom>
              <a:avLst/>
              <a:gdLst/>
              <a:ahLst/>
              <a:cxnLst/>
              <a:rect l="l" t="t" r="r" b="b"/>
              <a:pathLst>
                <a:path w="197" h="208" extrusionOk="0">
                  <a:moveTo>
                    <a:pt x="3" y="103"/>
                  </a:moveTo>
                  <a:cubicBezTo>
                    <a:pt x="0" y="156"/>
                    <a:pt x="157" y="208"/>
                    <a:pt x="195" y="103"/>
                  </a:cubicBezTo>
                  <a:cubicBezTo>
                    <a:pt x="196" y="54"/>
                    <a:pt x="38" y="0"/>
                    <a:pt x="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05" name="Google Shape;6805;p4"/>
            <p:cNvSpPr/>
            <p:nvPr/>
          </p:nvSpPr>
          <p:spPr>
            <a:xfrm>
              <a:off x="3204628" y="3288815"/>
              <a:ext cx="20309" cy="13550"/>
            </a:xfrm>
            <a:custGeom>
              <a:avLst/>
              <a:gdLst/>
              <a:ahLst/>
              <a:cxnLst/>
              <a:rect l="l" t="t" r="r" b="b"/>
              <a:pathLst>
                <a:path w="569" h="450" extrusionOk="0">
                  <a:moveTo>
                    <a:pt x="376" y="413"/>
                  </a:moveTo>
                  <a:cubicBezTo>
                    <a:pt x="387" y="359"/>
                    <a:pt x="402" y="308"/>
                    <a:pt x="569" y="325"/>
                  </a:cubicBezTo>
                  <a:lnTo>
                    <a:pt x="569" y="143"/>
                  </a:lnTo>
                  <a:cubicBezTo>
                    <a:pt x="95" y="1"/>
                    <a:pt x="1" y="450"/>
                    <a:pt x="376"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06" name="Google Shape;6806;p4"/>
            <p:cNvSpPr/>
            <p:nvPr/>
          </p:nvSpPr>
          <p:spPr>
            <a:xfrm>
              <a:off x="8056827" y="3295830"/>
              <a:ext cx="13742" cy="2710"/>
            </a:xfrm>
            <a:custGeom>
              <a:avLst/>
              <a:gdLst/>
              <a:ahLst/>
              <a:cxnLst/>
              <a:rect l="l" t="t" r="r" b="b"/>
              <a:pathLst>
                <a:path w="385" h="90" extrusionOk="0">
                  <a:moveTo>
                    <a:pt x="385" y="0"/>
                  </a:moveTo>
                  <a:cubicBezTo>
                    <a:pt x="236" y="20"/>
                    <a:pt x="6" y="2"/>
                    <a:pt x="1" y="89"/>
                  </a:cubicBezTo>
                  <a:cubicBezTo>
                    <a:pt x="151" y="70"/>
                    <a:pt x="382"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07" name="Google Shape;6807;p4"/>
            <p:cNvSpPr/>
            <p:nvPr/>
          </p:nvSpPr>
          <p:spPr>
            <a:xfrm>
              <a:off x="5489441" y="3289959"/>
              <a:ext cx="6960" cy="6203"/>
            </a:xfrm>
            <a:custGeom>
              <a:avLst/>
              <a:gdLst/>
              <a:ahLst/>
              <a:cxnLst/>
              <a:rect l="l" t="t" r="r" b="b"/>
              <a:pathLst>
                <a:path w="195" h="206" extrusionOk="0">
                  <a:moveTo>
                    <a:pt x="194" y="104"/>
                  </a:moveTo>
                  <a:cubicBezTo>
                    <a:pt x="194" y="54"/>
                    <a:pt x="37" y="1"/>
                    <a:pt x="1" y="104"/>
                  </a:cubicBezTo>
                  <a:cubicBezTo>
                    <a:pt x="1" y="154"/>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08" name="Google Shape;6808;p4"/>
            <p:cNvSpPr/>
            <p:nvPr/>
          </p:nvSpPr>
          <p:spPr>
            <a:xfrm>
              <a:off x="1452729" y="3287610"/>
              <a:ext cx="23914" cy="10298"/>
            </a:xfrm>
            <a:custGeom>
              <a:avLst/>
              <a:gdLst/>
              <a:ahLst/>
              <a:cxnLst/>
              <a:rect l="l" t="t" r="r" b="b"/>
              <a:pathLst>
                <a:path w="670" h="342" extrusionOk="0">
                  <a:moveTo>
                    <a:pt x="670" y="92"/>
                  </a:moveTo>
                  <a:cubicBezTo>
                    <a:pt x="404" y="94"/>
                    <a:pt x="247" y="49"/>
                    <a:pt x="90" y="1"/>
                  </a:cubicBezTo>
                  <a:cubicBezTo>
                    <a:pt x="0" y="282"/>
                    <a:pt x="610" y="341"/>
                    <a:pt x="67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09" name="Google Shape;6809;p4"/>
            <p:cNvSpPr/>
            <p:nvPr/>
          </p:nvSpPr>
          <p:spPr>
            <a:xfrm>
              <a:off x="4205677" y="3289567"/>
              <a:ext cx="13956" cy="4336"/>
            </a:xfrm>
            <a:custGeom>
              <a:avLst/>
              <a:gdLst/>
              <a:ahLst/>
              <a:cxnLst/>
              <a:rect l="l" t="t" r="r" b="b"/>
              <a:pathLst>
                <a:path w="391" h="144" extrusionOk="0">
                  <a:moveTo>
                    <a:pt x="291" y="27"/>
                  </a:moveTo>
                  <a:cubicBezTo>
                    <a:pt x="237" y="1"/>
                    <a:pt x="0" y="71"/>
                    <a:pt x="98" y="117"/>
                  </a:cubicBezTo>
                  <a:cubicBezTo>
                    <a:pt x="152" y="143"/>
                    <a:pt x="391" y="73"/>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10" name="Google Shape;6810;p4"/>
            <p:cNvSpPr/>
            <p:nvPr/>
          </p:nvSpPr>
          <p:spPr>
            <a:xfrm>
              <a:off x="1522614" y="3271954"/>
              <a:ext cx="50434" cy="18518"/>
            </a:xfrm>
            <a:custGeom>
              <a:avLst/>
              <a:gdLst/>
              <a:ahLst/>
              <a:cxnLst/>
              <a:rect l="l" t="t" r="r" b="b"/>
              <a:pathLst>
                <a:path w="1413" h="615" extrusionOk="0">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11" name="Google Shape;6811;p4"/>
            <p:cNvSpPr/>
            <p:nvPr/>
          </p:nvSpPr>
          <p:spPr>
            <a:xfrm>
              <a:off x="2020337" y="3279029"/>
              <a:ext cx="6889" cy="6203"/>
            </a:xfrm>
            <a:custGeom>
              <a:avLst/>
              <a:gdLst/>
              <a:ahLst/>
              <a:cxnLst/>
              <a:rect l="l" t="t" r="r" b="b"/>
              <a:pathLst>
                <a:path w="193" h="206" extrusionOk="0">
                  <a:moveTo>
                    <a:pt x="192" y="104"/>
                  </a:moveTo>
                  <a:cubicBezTo>
                    <a:pt x="192" y="53"/>
                    <a:pt x="39" y="1"/>
                    <a:pt x="2" y="104"/>
                  </a:cubicBezTo>
                  <a:cubicBezTo>
                    <a:pt x="0" y="154"/>
                    <a:pt x="157" y="206"/>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12" name="Google Shape;6812;p4"/>
            <p:cNvSpPr/>
            <p:nvPr/>
          </p:nvSpPr>
          <p:spPr>
            <a:xfrm>
              <a:off x="4863121" y="3279391"/>
              <a:ext cx="13777" cy="2800"/>
            </a:xfrm>
            <a:custGeom>
              <a:avLst/>
              <a:gdLst/>
              <a:ahLst/>
              <a:cxnLst/>
              <a:rect l="l" t="t" r="r" b="b"/>
              <a:pathLst>
                <a:path w="386" h="93" extrusionOk="0">
                  <a:moveTo>
                    <a:pt x="385" y="1"/>
                  </a:moveTo>
                  <a:cubicBezTo>
                    <a:pt x="235" y="22"/>
                    <a:pt x="5" y="5"/>
                    <a:pt x="0" y="92"/>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13" name="Google Shape;6813;p4"/>
            <p:cNvSpPr/>
            <p:nvPr/>
          </p:nvSpPr>
          <p:spPr>
            <a:xfrm>
              <a:off x="2116740" y="3276289"/>
              <a:ext cx="6924" cy="6293"/>
            </a:xfrm>
            <a:custGeom>
              <a:avLst/>
              <a:gdLst/>
              <a:ahLst/>
              <a:cxnLst/>
              <a:rect l="l" t="t" r="r" b="b"/>
              <a:pathLst>
                <a:path w="194" h="209" extrusionOk="0">
                  <a:moveTo>
                    <a:pt x="193" y="104"/>
                  </a:moveTo>
                  <a:cubicBezTo>
                    <a:pt x="193" y="53"/>
                    <a:pt x="37" y="1"/>
                    <a:pt x="1" y="104"/>
                  </a:cubicBezTo>
                  <a:cubicBezTo>
                    <a:pt x="0" y="155"/>
                    <a:pt x="154"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14" name="Google Shape;6814;p4"/>
            <p:cNvSpPr/>
            <p:nvPr/>
          </p:nvSpPr>
          <p:spPr>
            <a:xfrm>
              <a:off x="1707105" y="3278638"/>
              <a:ext cx="13956" cy="4276"/>
            </a:xfrm>
            <a:custGeom>
              <a:avLst/>
              <a:gdLst/>
              <a:ahLst/>
              <a:cxnLst/>
              <a:rect l="l" t="t" r="r" b="b"/>
              <a:pathLst>
                <a:path w="391" h="142" extrusionOk="0">
                  <a:moveTo>
                    <a:pt x="101" y="117"/>
                  </a:moveTo>
                  <a:cubicBezTo>
                    <a:pt x="151" y="142"/>
                    <a:pt x="391" y="73"/>
                    <a:pt x="293" y="26"/>
                  </a:cubicBezTo>
                  <a:cubicBezTo>
                    <a:pt x="239"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15" name="Google Shape;6815;p4"/>
            <p:cNvSpPr/>
            <p:nvPr/>
          </p:nvSpPr>
          <p:spPr>
            <a:xfrm>
              <a:off x="5027339" y="3271171"/>
              <a:ext cx="21630" cy="6474"/>
            </a:xfrm>
            <a:custGeom>
              <a:avLst/>
              <a:gdLst/>
              <a:ahLst/>
              <a:cxnLst/>
              <a:rect l="l" t="t" r="r" b="b"/>
              <a:pathLst>
                <a:path w="606" h="215" extrusionOk="0">
                  <a:moveTo>
                    <a:pt x="606" y="182"/>
                  </a:moveTo>
                  <a:lnTo>
                    <a:pt x="606" y="1"/>
                  </a:lnTo>
                  <a:lnTo>
                    <a:pt x="26" y="1"/>
                  </a:lnTo>
                  <a:cubicBezTo>
                    <a:pt x="0" y="164"/>
                    <a:pt x="218" y="215"/>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16" name="Google Shape;6816;p4"/>
            <p:cNvSpPr/>
            <p:nvPr/>
          </p:nvSpPr>
          <p:spPr>
            <a:xfrm>
              <a:off x="3975179" y="3273941"/>
              <a:ext cx="13706" cy="2740"/>
            </a:xfrm>
            <a:custGeom>
              <a:avLst/>
              <a:gdLst/>
              <a:ahLst/>
              <a:cxnLst/>
              <a:rect l="l" t="t" r="r" b="b"/>
              <a:pathLst>
                <a:path w="384" h="91" extrusionOk="0">
                  <a:moveTo>
                    <a:pt x="1" y="90"/>
                  </a:moveTo>
                  <a:cubicBezTo>
                    <a:pt x="151" y="71"/>
                    <a:pt x="379" y="89"/>
                    <a:pt x="383" y="0"/>
                  </a:cubicBezTo>
                  <a:cubicBezTo>
                    <a:pt x="236" y="20"/>
                    <a:pt x="7" y="4"/>
                    <a:pt x="1"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17" name="Google Shape;6817;p4"/>
            <p:cNvSpPr/>
            <p:nvPr/>
          </p:nvSpPr>
          <p:spPr>
            <a:xfrm>
              <a:off x="2216428" y="3273218"/>
              <a:ext cx="14027" cy="4215"/>
            </a:xfrm>
            <a:custGeom>
              <a:avLst/>
              <a:gdLst/>
              <a:ahLst/>
              <a:cxnLst/>
              <a:rect l="l" t="t" r="r" b="b"/>
              <a:pathLst>
                <a:path w="393" h="140" extrusionOk="0">
                  <a:moveTo>
                    <a:pt x="100" y="114"/>
                  </a:moveTo>
                  <a:cubicBezTo>
                    <a:pt x="153" y="139"/>
                    <a:pt x="392" y="70"/>
                    <a:pt x="292" y="24"/>
                  </a:cubicBezTo>
                  <a:cubicBezTo>
                    <a:pt x="238" y="1"/>
                    <a:pt x="0" y="67"/>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18" name="Google Shape;6818;p4"/>
            <p:cNvSpPr/>
            <p:nvPr/>
          </p:nvSpPr>
          <p:spPr>
            <a:xfrm>
              <a:off x="8531814" y="3271171"/>
              <a:ext cx="13777" cy="2800"/>
            </a:xfrm>
            <a:custGeom>
              <a:avLst/>
              <a:gdLst/>
              <a:ahLst/>
              <a:cxnLst/>
              <a:rect l="l" t="t" r="r" b="b"/>
              <a:pathLst>
                <a:path w="386" h="93" extrusionOk="0">
                  <a:moveTo>
                    <a:pt x="386" y="1"/>
                  </a:moveTo>
                  <a:cubicBezTo>
                    <a:pt x="236" y="22"/>
                    <a:pt x="5" y="5"/>
                    <a:pt x="1" y="92"/>
                  </a:cubicBezTo>
                  <a:cubicBezTo>
                    <a:pt x="150"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19" name="Google Shape;6819;p4"/>
            <p:cNvSpPr/>
            <p:nvPr/>
          </p:nvSpPr>
          <p:spPr>
            <a:xfrm>
              <a:off x="5537625" y="3262650"/>
              <a:ext cx="6996" cy="6203"/>
            </a:xfrm>
            <a:custGeom>
              <a:avLst/>
              <a:gdLst/>
              <a:ahLst/>
              <a:cxnLst/>
              <a:rect l="l" t="t" r="r" b="b"/>
              <a:pathLst>
                <a:path w="196" h="206" extrusionOk="0">
                  <a:moveTo>
                    <a:pt x="193" y="102"/>
                  </a:moveTo>
                  <a:cubicBezTo>
                    <a:pt x="195" y="54"/>
                    <a:pt x="39" y="1"/>
                    <a:pt x="1" y="102"/>
                  </a:cubicBezTo>
                  <a:cubicBezTo>
                    <a:pt x="1" y="153"/>
                    <a:pt x="156" y="206"/>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20" name="Google Shape;6820;p4"/>
            <p:cNvSpPr/>
            <p:nvPr/>
          </p:nvSpPr>
          <p:spPr>
            <a:xfrm>
              <a:off x="2075409" y="3263012"/>
              <a:ext cx="13849" cy="2710"/>
            </a:xfrm>
            <a:custGeom>
              <a:avLst/>
              <a:gdLst/>
              <a:ahLst/>
              <a:cxnLst/>
              <a:rect l="l" t="t" r="r" b="b"/>
              <a:pathLst>
                <a:path w="388" h="90" extrusionOk="0">
                  <a:moveTo>
                    <a:pt x="388" y="0"/>
                  </a:moveTo>
                  <a:cubicBezTo>
                    <a:pt x="235" y="20"/>
                    <a:pt x="5" y="2"/>
                    <a:pt x="0" y="89"/>
                  </a:cubicBezTo>
                  <a:cubicBezTo>
                    <a:pt x="149" y="72"/>
                    <a:pt x="383" y="89"/>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21" name="Google Shape;6821;p4"/>
            <p:cNvSpPr/>
            <p:nvPr/>
          </p:nvSpPr>
          <p:spPr>
            <a:xfrm>
              <a:off x="1497166" y="3259850"/>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22" name="Google Shape;6822;p4"/>
            <p:cNvSpPr/>
            <p:nvPr/>
          </p:nvSpPr>
          <p:spPr>
            <a:xfrm>
              <a:off x="4357046" y="3259519"/>
              <a:ext cx="14063" cy="4215"/>
            </a:xfrm>
            <a:custGeom>
              <a:avLst/>
              <a:gdLst/>
              <a:ahLst/>
              <a:cxnLst/>
              <a:rect l="l" t="t" r="r" b="b"/>
              <a:pathLst>
                <a:path w="394" h="140" extrusionOk="0">
                  <a:moveTo>
                    <a:pt x="294" y="25"/>
                  </a:moveTo>
                  <a:cubicBezTo>
                    <a:pt x="241" y="0"/>
                    <a:pt x="0" y="68"/>
                    <a:pt x="101" y="116"/>
                  </a:cubicBezTo>
                  <a:cubicBezTo>
                    <a:pt x="153"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23" name="Google Shape;6823;p4"/>
            <p:cNvSpPr/>
            <p:nvPr/>
          </p:nvSpPr>
          <p:spPr>
            <a:xfrm>
              <a:off x="2488971" y="3250757"/>
              <a:ext cx="20131" cy="16290"/>
            </a:xfrm>
            <a:custGeom>
              <a:avLst/>
              <a:gdLst/>
              <a:ahLst/>
              <a:cxnLst/>
              <a:rect l="l" t="t" r="r" b="b"/>
              <a:pathLst>
                <a:path w="564" h="541" extrusionOk="0">
                  <a:moveTo>
                    <a:pt x="563" y="135"/>
                  </a:moveTo>
                  <a:cubicBezTo>
                    <a:pt x="1" y="0"/>
                    <a:pt x="1" y="541"/>
                    <a:pt x="563"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24" name="Google Shape;6824;p4"/>
            <p:cNvSpPr/>
            <p:nvPr/>
          </p:nvSpPr>
          <p:spPr>
            <a:xfrm>
              <a:off x="6600921" y="3256749"/>
              <a:ext cx="13991" cy="4336"/>
            </a:xfrm>
            <a:custGeom>
              <a:avLst/>
              <a:gdLst/>
              <a:ahLst/>
              <a:cxnLst/>
              <a:rect l="l" t="t" r="r" b="b"/>
              <a:pathLst>
                <a:path w="392" h="144" extrusionOk="0">
                  <a:moveTo>
                    <a:pt x="292" y="27"/>
                  </a:moveTo>
                  <a:cubicBezTo>
                    <a:pt x="239" y="1"/>
                    <a:pt x="0" y="69"/>
                    <a:pt x="98" y="117"/>
                  </a:cubicBezTo>
                  <a:cubicBezTo>
                    <a:pt x="154"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25" name="Google Shape;6825;p4"/>
            <p:cNvSpPr/>
            <p:nvPr/>
          </p:nvSpPr>
          <p:spPr>
            <a:xfrm>
              <a:off x="6249856" y="3256749"/>
              <a:ext cx="14099" cy="4336"/>
            </a:xfrm>
            <a:custGeom>
              <a:avLst/>
              <a:gdLst/>
              <a:ahLst/>
              <a:cxnLst/>
              <a:rect l="l" t="t" r="r" b="b"/>
              <a:pathLst>
                <a:path w="395" h="144" extrusionOk="0">
                  <a:moveTo>
                    <a:pt x="293" y="27"/>
                  </a:moveTo>
                  <a:cubicBezTo>
                    <a:pt x="241" y="1"/>
                    <a:pt x="0" y="69"/>
                    <a:pt x="102" y="117"/>
                  </a:cubicBezTo>
                  <a:cubicBezTo>
                    <a:pt x="156" y="143"/>
                    <a:pt x="395"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26" name="Google Shape;6826;p4"/>
            <p:cNvSpPr/>
            <p:nvPr/>
          </p:nvSpPr>
          <p:spPr>
            <a:xfrm>
              <a:off x="2271250" y="3249342"/>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27" name="Google Shape;6827;p4"/>
            <p:cNvSpPr/>
            <p:nvPr/>
          </p:nvSpPr>
          <p:spPr>
            <a:xfrm>
              <a:off x="2670678" y="3251329"/>
              <a:ext cx="14099" cy="4276"/>
            </a:xfrm>
            <a:custGeom>
              <a:avLst/>
              <a:gdLst/>
              <a:ahLst/>
              <a:cxnLst/>
              <a:rect l="l" t="t" r="r" b="b"/>
              <a:pathLst>
                <a:path w="395" h="142" extrusionOk="0">
                  <a:moveTo>
                    <a:pt x="292" y="25"/>
                  </a:moveTo>
                  <a:cubicBezTo>
                    <a:pt x="242" y="1"/>
                    <a:pt x="0" y="70"/>
                    <a:pt x="102" y="117"/>
                  </a:cubicBezTo>
                  <a:cubicBezTo>
                    <a:pt x="155" y="142"/>
                    <a:pt x="395"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28" name="Google Shape;6828;p4"/>
            <p:cNvSpPr/>
            <p:nvPr/>
          </p:nvSpPr>
          <p:spPr>
            <a:xfrm>
              <a:off x="4317214" y="3240520"/>
              <a:ext cx="29625" cy="12345"/>
            </a:xfrm>
            <a:custGeom>
              <a:avLst/>
              <a:gdLst/>
              <a:ahLst/>
              <a:cxnLst/>
              <a:rect l="l" t="t" r="r" b="b"/>
              <a:pathLst>
                <a:path w="830" h="410" extrusionOk="0">
                  <a:moveTo>
                    <a:pt x="829" y="384"/>
                  </a:moveTo>
                  <a:lnTo>
                    <a:pt x="829" y="22"/>
                  </a:lnTo>
                  <a:cubicBezTo>
                    <a:pt x="465" y="1"/>
                    <a:pt x="405" y="123"/>
                    <a:pt x="59" y="112"/>
                  </a:cubicBezTo>
                  <a:cubicBezTo>
                    <a:pt x="0" y="351"/>
                    <a:pt x="327" y="409"/>
                    <a:pt x="829"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29" name="Google Shape;6829;p4"/>
            <p:cNvSpPr/>
            <p:nvPr/>
          </p:nvSpPr>
          <p:spPr>
            <a:xfrm>
              <a:off x="1414718" y="3242899"/>
              <a:ext cx="27519" cy="11171"/>
            </a:xfrm>
            <a:custGeom>
              <a:avLst/>
              <a:gdLst/>
              <a:ahLst/>
              <a:cxnLst/>
              <a:rect l="l" t="t" r="r" b="b"/>
              <a:pathLst>
                <a:path w="771" h="371" extrusionOk="0">
                  <a:moveTo>
                    <a:pt x="770" y="305"/>
                  </a:moveTo>
                  <a:lnTo>
                    <a:pt x="770" y="33"/>
                  </a:lnTo>
                  <a:cubicBezTo>
                    <a:pt x="483" y="50"/>
                    <a:pt x="58" y="0"/>
                    <a:pt x="0" y="124"/>
                  </a:cubicBezTo>
                  <a:cubicBezTo>
                    <a:pt x="383" y="124"/>
                    <a:pt x="243" y="371"/>
                    <a:pt x="770"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30" name="Google Shape;6830;p4"/>
            <p:cNvSpPr/>
            <p:nvPr/>
          </p:nvSpPr>
          <p:spPr>
            <a:xfrm>
              <a:off x="1855119" y="3232391"/>
              <a:ext cx="41332" cy="16982"/>
            </a:xfrm>
            <a:custGeom>
              <a:avLst/>
              <a:gdLst/>
              <a:ahLst/>
              <a:cxnLst/>
              <a:rect l="l" t="t" r="r" b="b"/>
              <a:pathLst>
                <a:path w="1158" h="564" extrusionOk="0">
                  <a:moveTo>
                    <a:pt x="1" y="199"/>
                  </a:moveTo>
                  <a:cubicBezTo>
                    <a:pt x="211" y="404"/>
                    <a:pt x="524" y="560"/>
                    <a:pt x="1157" y="563"/>
                  </a:cubicBezTo>
                  <a:lnTo>
                    <a:pt x="1157" y="110"/>
                  </a:lnTo>
                  <a:cubicBezTo>
                    <a:pt x="819" y="161"/>
                    <a:pt x="27" y="1"/>
                    <a:pt x="1" y="1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31" name="Google Shape;6831;p4"/>
            <p:cNvSpPr/>
            <p:nvPr/>
          </p:nvSpPr>
          <p:spPr>
            <a:xfrm>
              <a:off x="857033" y="3232933"/>
              <a:ext cx="45865" cy="16771"/>
            </a:xfrm>
            <a:custGeom>
              <a:avLst/>
              <a:gdLst/>
              <a:ahLst/>
              <a:cxnLst/>
              <a:rect l="l" t="t" r="r" b="b"/>
              <a:pathLst>
                <a:path w="1285" h="557" extrusionOk="0">
                  <a:moveTo>
                    <a:pt x="965" y="1"/>
                  </a:moveTo>
                  <a:cubicBezTo>
                    <a:pt x="361" y="18"/>
                    <a:pt x="38" y="168"/>
                    <a:pt x="0" y="454"/>
                  </a:cubicBezTo>
                  <a:cubicBezTo>
                    <a:pt x="365" y="434"/>
                    <a:pt x="426" y="557"/>
                    <a:pt x="776" y="545"/>
                  </a:cubicBezTo>
                  <a:cubicBezTo>
                    <a:pt x="901" y="355"/>
                    <a:pt x="1285" y="140"/>
                    <a:pt x="9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32" name="Google Shape;6832;p4"/>
            <p:cNvSpPr/>
            <p:nvPr/>
          </p:nvSpPr>
          <p:spPr>
            <a:xfrm>
              <a:off x="5613399" y="3238353"/>
              <a:ext cx="14919" cy="9244"/>
            </a:xfrm>
            <a:custGeom>
              <a:avLst/>
              <a:gdLst/>
              <a:ahLst/>
              <a:cxnLst/>
              <a:rect l="l" t="t" r="r" b="b"/>
              <a:pathLst>
                <a:path w="418" h="307" extrusionOk="0">
                  <a:moveTo>
                    <a:pt x="383" y="274"/>
                  </a:moveTo>
                  <a:cubicBezTo>
                    <a:pt x="357" y="165"/>
                    <a:pt x="418" y="17"/>
                    <a:pt x="193" y="1"/>
                  </a:cubicBezTo>
                  <a:cubicBezTo>
                    <a:pt x="180" y="57"/>
                    <a:pt x="163" y="109"/>
                    <a:pt x="0" y="94"/>
                  </a:cubicBezTo>
                  <a:cubicBezTo>
                    <a:pt x="21" y="203"/>
                    <a:pt x="56" y="306"/>
                    <a:pt x="38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33" name="Google Shape;6833;p4"/>
            <p:cNvSpPr/>
            <p:nvPr/>
          </p:nvSpPr>
          <p:spPr>
            <a:xfrm>
              <a:off x="2477942" y="3243110"/>
              <a:ext cx="14063" cy="4276"/>
            </a:xfrm>
            <a:custGeom>
              <a:avLst/>
              <a:gdLst/>
              <a:ahLst/>
              <a:cxnLst/>
              <a:rect l="l" t="t" r="r" b="b"/>
              <a:pathLst>
                <a:path w="394" h="142" extrusionOk="0">
                  <a:moveTo>
                    <a:pt x="294" y="26"/>
                  </a:moveTo>
                  <a:cubicBezTo>
                    <a:pt x="240" y="1"/>
                    <a:pt x="0" y="70"/>
                    <a:pt x="102" y="117"/>
                  </a:cubicBezTo>
                  <a:cubicBezTo>
                    <a:pt x="154" y="142"/>
                    <a:pt x="393" y="71"/>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34" name="Google Shape;6834;p4"/>
            <p:cNvSpPr/>
            <p:nvPr/>
          </p:nvSpPr>
          <p:spPr>
            <a:xfrm>
              <a:off x="4119731" y="3237961"/>
              <a:ext cx="6924" cy="6293"/>
            </a:xfrm>
            <a:custGeom>
              <a:avLst/>
              <a:gdLst/>
              <a:ahLst/>
              <a:cxnLst/>
              <a:rect l="l" t="t" r="r" b="b"/>
              <a:pathLst>
                <a:path w="194" h="209" extrusionOk="0">
                  <a:moveTo>
                    <a:pt x="193" y="105"/>
                  </a:moveTo>
                  <a:cubicBezTo>
                    <a:pt x="193" y="53"/>
                    <a:pt x="38" y="1"/>
                    <a:pt x="0" y="105"/>
                  </a:cubicBezTo>
                  <a:cubicBezTo>
                    <a:pt x="0" y="156"/>
                    <a:pt x="157" y="208"/>
                    <a:pt x="193"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35" name="Google Shape;6835;p4"/>
            <p:cNvSpPr/>
            <p:nvPr/>
          </p:nvSpPr>
          <p:spPr>
            <a:xfrm>
              <a:off x="2264540" y="3237660"/>
              <a:ext cx="14134" cy="4246"/>
            </a:xfrm>
            <a:custGeom>
              <a:avLst/>
              <a:gdLst/>
              <a:ahLst/>
              <a:cxnLst/>
              <a:rect l="l" t="t" r="r" b="b"/>
              <a:pathLst>
                <a:path w="396" h="141" extrusionOk="0">
                  <a:moveTo>
                    <a:pt x="293" y="24"/>
                  </a:moveTo>
                  <a:cubicBezTo>
                    <a:pt x="241" y="0"/>
                    <a:pt x="1" y="68"/>
                    <a:pt x="104" y="118"/>
                  </a:cubicBezTo>
                  <a:cubicBezTo>
                    <a:pt x="155" y="140"/>
                    <a:pt x="395"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36" name="Google Shape;6836;p4"/>
            <p:cNvSpPr/>
            <p:nvPr/>
          </p:nvSpPr>
          <p:spPr>
            <a:xfrm>
              <a:off x="3706633" y="3235613"/>
              <a:ext cx="13849" cy="2770"/>
            </a:xfrm>
            <a:custGeom>
              <a:avLst/>
              <a:gdLst/>
              <a:ahLst/>
              <a:cxnLst/>
              <a:rect l="l" t="t" r="r" b="b"/>
              <a:pathLst>
                <a:path w="388" h="92" extrusionOk="0">
                  <a:moveTo>
                    <a:pt x="387" y="1"/>
                  </a:moveTo>
                  <a:cubicBezTo>
                    <a:pt x="241" y="20"/>
                    <a:pt x="7" y="4"/>
                    <a:pt x="1" y="92"/>
                  </a:cubicBezTo>
                  <a:cubicBezTo>
                    <a:pt x="154" y="72"/>
                    <a:pt x="382" y="91"/>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37" name="Google Shape;6837;p4"/>
            <p:cNvSpPr/>
            <p:nvPr/>
          </p:nvSpPr>
          <p:spPr>
            <a:xfrm>
              <a:off x="4501669" y="3232180"/>
              <a:ext cx="13991" cy="4215"/>
            </a:xfrm>
            <a:custGeom>
              <a:avLst/>
              <a:gdLst/>
              <a:ahLst/>
              <a:cxnLst/>
              <a:rect l="l" t="t" r="r" b="b"/>
              <a:pathLst>
                <a:path w="392" h="140" extrusionOk="0">
                  <a:moveTo>
                    <a:pt x="99" y="115"/>
                  </a:moveTo>
                  <a:cubicBezTo>
                    <a:pt x="153" y="139"/>
                    <a:pt x="392" y="73"/>
                    <a:pt x="291" y="26"/>
                  </a:cubicBezTo>
                  <a:cubicBezTo>
                    <a:pt x="238" y="1"/>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38" name="Google Shape;6838;p4"/>
            <p:cNvSpPr/>
            <p:nvPr/>
          </p:nvSpPr>
          <p:spPr>
            <a:xfrm>
              <a:off x="3414103" y="3232180"/>
              <a:ext cx="14027" cy="4246"/>
            </a:xfrm>
            <a:custGeom>
              <a:avLst/>
              <a:gdLst/>
              <a:ahLst/>
              <a:cxnLst/>
              <a:rect l="l" t="t" r="r" b="b"/>
              <a:pathLst>
                <a:path w="393" h="141" extrusionOk="0">
                  <a:moveTo>
                    <a:pt x="293" y="26"/>
                  </a:moveTo>
                  <a:cubicBezTo>
                    <a:pt x="241" y="1"/>
                    <a:pt x="1" y="69"/>
                    <a:pt x="100" y="115"/>
                  </a:cubicBezTo>
                  <a:cubicBezTo>
                    <a:pt x="152" y="141"/>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39" name="Google Shape;6839;p4"/>
            <p:cNvSpPr/>
            <p:nvPr/>
          </p:nvSpPr>
          <p:spPr>
            <a:xfrm>
              <a:off x="7082796" y="3226701"/>
              <a:ext cx="13991" cy="4306"/>
            </a:xfrm>
            <a:custGeom>
              <a:avLst/>
              <a:gdLst/>
              <a:ahLst/>
              <a:cxnLst/>
              <a:rect l="l" t="t" r="r" b="b"/>
              <a:pathLst>
                <a:path w="392" h="143" extrusionOk="0">
                  <a:moveTo>
                    <a:pt x="290" y="26"/>
                  </a:moveTo>
                  <a:cubicBezTo>
                    <a:pt x="238" y="0"/>
                    <a:pt x="0" y="71"/>
                    <a:pt x="99" y="118"/>
                  </a:cubicBezTo>
                  <a:cubicBezTo>
                    <a:pt x="153" y="143"/>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40" name="Google Shape;6840;p4"/>
            <p:cNvSpPr/>
            <p:nvPr/>
          </p:nvSpPr>
          <p:spPr>
            <a:xfrm>
              <a:off x="2457348" y="3226701"/>
              <a:ext cx="13991" cy="4306"/>
            </a:xfrm>
            <a:custGeom>
              <a:avLst/>
              <a:gdLst/>
              <a:ahLst/>
              <a:cxnLst/>
              <a:rect l="l" t="t" r="r" b="b"/>
              <a:pathLst>
                <a:path w="392" h="143" extrusionOk="0">
                  <a:moveTo>
                    <a:pt x="293" y="26"/>
                  </a:moveTo>
                  <a:cubicBezTo>
                    <a:pt x="238" y="0"/>
                    <a:pt x="0" y="71"/>
                    <a:pt x="100" y="118"/>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41" name="Google Shape;6841;p4"/>
            <p:cNvSpPr/>
            <p:nvPr/>
          </p:nvSpPr>
          <p:spPr>
            <a:xfrm>
              <a:off x="5640810" y="3221974"/>
              <a:ext cx="13884" cy="5540"/>
            </a:xfrm>
            <a:custGeom>
              <a:avLst/>
              <a:gdLst/>
              <a:ahLst/>
              <a:cxnLst/>
              <a:rect l="l" t="t" r="r" b="b"/>
              <a:pathLst>
                <a:path w="389" h="184" extrusionOk="0">
                  <a:moveTo>
                    <a:pt x="1" y="183"/>
                  </a:moveTo>
                  <a:lnTo>
                    <a:pt x="389" y="183"/>
                  </a:lnTo>
                  <a:lnTo>
                    <a:pt x="389"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42" name="Google Shape;6842;p4"/>
            <p:cNvSpPr/>
            <p:nvPr/>
          </p:nvSpPr>
          <p:spPr>
            <a:xfrm>
              <a:off x="4487357" y="3211044"/>
              <a:ext cx="26591" cy="12225"/>
            </a:xfrm>
            <a:custGeom>
              <a:avLst/>
              <a:gdLst/>
              <a:ahLst/>
              <a:cxnLst/>
              <a:rect l="l" t="t" r="r" b="b"/>
              <a:pathLst>
                <a:path w="745" h="406" extrusionOk="0">
                  <a:moveTo>
                    <a:pt x="306" y="1"/>
                  </a:moveTo>
                  <a:cubicBezTo>
                    <a:pt x="0" y="136"/>
                    <a:pt x="89" y="405"/>
                    <a:pt x="692" y="364"/>
                  </a:cubicBezTo>
                  <a:cubicBezTo>
                    <a:pt x="745" y="156"/>
                    <a:pt x="647" y="22"/>
                    <a:pt x="3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43" name="Google Shape;6843;p4"/>
            <p:cNvSpPr/>
            <p:nvPr/>
          </p:nvSpPr>
          <p:spPr>
            <a:xfrm>
              <a:off x="3352142" y="3218481"/>
              <a:ext cx="14027" cy="4306"/>
            </a:xfrm>
            <a:custGeom>
              <a:avLst/>
              <a:gdLst/>
              <a:ahLst/>
              <a:cxnLst/>
              <a:rect l="l" t="t" r="r" b="b"/>
              <a:pathLst>
                <a:path w="393" h="143" extrusionOk="0">
                  <a:moveTo>
                    <a:pt x="100" y="117"/>
                  </a:moveTo>
                  <a:cubicBezTo>
                    <a:pt x="151" y="143"/>
                    <a:pt x="392" y="72"/>
                    <a:pt x="293" y="27"/>
                  </a:cubicBezTo>
                  <a:cubicBezTo>
                    <a:pt x="242" y="0"/>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44" name="Google Shape;6844;p4"/>
            <p:cNvSpPr/>
            <p:nvPr/>
          </p:nvSpPr>
          <p:spPr>
            <a:xfrm>
              <a:off x="7844246" y="3200717"/>
              <a:ext cx="35478" cy="19120"/>
            </a:xfrm>
            <a:custGeom>
              <a:avLst/>
              <a:gdLst/>
              <a:ahLst/>
              <a:cxnLst/>
              <a:rect l="l" t="t" r="r" b="b"/>
              <a:pathLst>
                <a:path w="994" h="635" extrusionOk="0">
                  <a:moveTo>
                    <a:pt x="558" y="617"/>
                  </a:moveTo>
                  <a:cubicBezTo>
                    <a:pt x="506" y="350"/>
                    <a:pt x="994" y="337"/>
                    <a:pt x="943" y="72"/>
                  </a:cubicBezTo>
                  <a:cubicBezTo>
                    <a:pt x="1" y="0"/>
                    <a:pt x="75" y="635"/>
                    <a:pt x="558" y="6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45" name="Google Shape;6845;p4"/>
            <p:cNvSpPr/>
            <p:nvPr/>
          </p:nvSpPr>
          <p:spPr>
            <a:xfrm>
              <a:off x="2677566" y="3215832"/>
              <a:ext cx="14099" cy="4215"/>
            </a:xfrm>
            <a:custGeom>
              <a:avLst/>
              <a:gdLst/>
              <a:ahLst/>
              <a:cxnLst/>
              <a:rect l="l" t="t" r="r" b="b"/>
              <a:pathLst>
                <a:path w="395" h="140" extrusionOk="0">
                  <a:moveTo>
                    <a:pt x="99" y="115"/>
                  </a:moveTo>
                  <a:cubicBezTo>
                    <a:pt x="156" y="139"/>
                    <a:pt x="395" y="70"/>
                    <a:pt x="294" y="23"/>
                  </a:cubicBezTo>
                  <a:cubicBezTo>
                    <a:pt x="242" y="1"/>
                    <a:pt x="1" y="66"/>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46" name="Google Shape;6846;p4"/>
            <p:cNvSpPr/>
            <p:nvPr/>
          </p:nvSpPr>
          <p:spPr>
            <a:xfrm>
              <a:off x="1872216" y="3215832"/>
              <a:ext cx="14170" cy="4215"/>
            </a:xfrm>
            <a:custGeom>
              <a:avLst/>
              <a:gdLst/>
              <a:ahLst/>
              <a:cxnLst/>
              <a:rect l="l" t="t" r="r" b="b"/>
              <a:pathLst>
                <a:path w="397" h="140" extrusionOk="0">
                  <a:moveTo>
                    <a:pt x="294" y="23"/>
                  </a:moveTo>
                  <a:cubicBezTo>
                    <a:pt x="242" y="1"/>
                    <a:pt x="1" y="68"/>
                    <a:pt x="104" y="115"/>
                  </a:cubicBezTo>
                  <a:cubicBezTo>
                    <a:pt x="157" y="139"/>
                    <a:pt x="396" y="70"/>
                    <a:pt x="294" y="2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47" name="Google Shape;6847;p4"/>
            <p:cNvSpPr/>
            <p:nvPr/>
          </p:nvSpPr>
          <p:spPr>
            <a:xfrm>
              <a:off x="4920656" y="3200115"/>
              <a:ext cx="34229" cy="17223"/>
            </a:xfrm>
            <a:custGeom>
              <a:avLst/>
              <a:gdLst/>
              <a:ahLst/>
              <a:cxnLst/>
              <a:rect l="l" t="t" r="r" b="b"/>
              <a:pathLst>
                <a:path w="959" h="572" extrusionOk="0">
                  <a:moveTo>
                    <a:pt x="704" y="545"/>
                  </a:moveTo>
                  <a:cubicBezTo>
                    <a:pt x="863" y="441"/>
                    <a:pt x="958" y="302"/>
                    <a:pt x="894" y="92"/>
                  </a:cubicBezTo>
                  <a:cubicBezTo>
                    <a:pt x="627" y="95"/>
                    <a:pt x="469" y="48"/>
                    <a:pt x="313" y="1"/>
                  </a:cubicBezTo>
                  <a:cubicBezTo>
                    <a:pt x="0" y="147"/>
                    <a:pt x="82" y="571"/>
                    <a:pt x="70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48" name="Google Shape;6848;p4"/>
            <p:cNvSpPr/>
            <p:nvPr/>
          </p:nvSpPr>
          <p:spPr>
            <a:xfrm>
              <a:off x="2716149" y="3204300"/>
              <a:ext cx="20131" cy="16259"/>
            </a:xfrm>
            <a:custGeom>
              <a:avLst/>
              <a:gdLst/>
              <a:ahLst/>
              <a:cxnLst/>
              <a:rect l="l" t="t" r="r" b="b"/>
              <a:pathLst>
                <a:path w="564" h="540" extrusionOk="0">
                  <a:moveTo>
                    <a:pt x="563" y="406"/>
                  </a:moveTo>
                  <a:lnTo>
                    <a:pt x="563" y="133"/>
                  </a:lnTo>
                  <a:cubicBezTo>
                    <a:pt x="0" y="0"/>
                    <a:pt x="0" y="539"/>
                    <a:pt x="563"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49" name="Google Shape;6849;p4"/>
            <p:cNvSpPr/>
            <p:nvPr/>
          </p:nvSpPr>
          <p:spPr>
            <a:xfrm>
              <a:off x="6518365" y="3210261"/>
              <a:ext cx="13991" cy="4306"/>
            </a:xfrm>
            <a:custGeom>
              <a:avLst/>
              <a:gdLst/>
              <a:ahLst/>
              <a:cxnLst/>
              <a:rect l="l" t="t" r="r" b="b"/>
              <a:pathLst>
                <a:path w="392" h="143" extrusionOk="0">
                  <a:moveTo>
                    <a:pt x="294" y="27"/>
                  </a:moveTo>
                  <a:cubicBezTo>
                    <a:pt x="236" y="1"/>
                    <a:pt x="0" y="71"/>
                    <a:pt x="101" y="118"/>
                  </a:cubicBezTo>
                  <a:cubicBezTo>
                    <a:pt x="151" y="143"/>
                    <a:pt x="392" y="72"/>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50" name="Google Shape;6850;p4"/>
            <p:cNvSpPr/>
            <p:nvPr/>
          </p:nvSpPr>
          <p:spPr>
            <a:xfrm>
              <a:off x="2631667" y="3205534"/>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51" name="Google Shape;6851;p4"/>
            <p:cNvSpPr/>
            <p:nvPr/>
          </p:nvSpPr>
          <p:spPr>
            <a:xfrm>
              <a:off x="1833597" y="3202915"/>
              <a:ext cx="14670" cy="9455"/>
            </a:xfrm>
            <a:custGeom>
              <a:avLst/>
              <a:gdLst/>
              <a:ahLst/>
              <a:cxnLst/>
              <a:rect l="l" t="t" r="r" b="b"/>
              <a:pathLst>
                <a:path w="411" h="314" extrusionOk="0">
                  <a:moveTo>
                    <a:pt x="410" y="271"/>
                  </a:moveTo>
                  <a:lnTo>
                    <a:pt x="410" y="91"/>
                  </a:lnTo>
                  <a:cubicBezTo>
                    <a:pt x="220" y="91"/>
                    <a:pt x="182" y="16"/>
                    <a:pt x="25" y="1"/>
                  </a:cubicBezTo>
                  <a:cubicBezTo>
                    <a:pt x="45" y="140"/>
                    <a:pt x="0" y="314"/>
                    <a:pt x="410"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52" name="Google Shape;6852;p4"/>
            <p:cNvSpPr/>
            <p:nvPr/>
          </p:nvSpPr>
          <p:spPr>
            <a:xfrm>
              <a:off x="1600565" y="3208304"/>
              <a:ext cx="13777" cy="2770"/>
            </a:xfrm>
            <a:custGeom>
              <a:avLst/>
              <a:gdLst/>
              <a:ahLst/>
              <a:cxnLst/>
              <a:rect l="l" t="t" r="r" b="b"/>
              <a:pathLst>
                <a:path w="386" h="92" extrusionOk="0">
                  <a:moveTo>
                    <a:pt x="0" y="92"/>
                  </a:moveTo>
                  <a:cubicBezTo>
                    <a:pt x="149" y="71"/>
                    <a:pt x="380" y="89"/>
                    <a:pt x="385" y="0"/>
                  </a:cubicBezTo>
                  <a:cubicBezTo>
                    <a:pt x="235" y="23"/>
                    <a:pt x="5" y="4"/>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53" name="Google Shape;6853;p4"/>
            <p:cNvSpPr/>
            <p:nvPr/>
          </p:nvSpPr>
          <p:spPr>
            <a:xfrm>
              <a:off x="8380302" y="3202493"/>
              <a:ext cx="6996" cy="6203"/>
            </a:xfrm>
            <a:custGeom>
              <a:avLst/>
              <a:gdLst/>
              <a:ahLst/>
              <a:cxnLst/>
              <a:rect l="l" t="t" r="r" b="b"/>
              <a:pathLst>
                <a:path w="196" h="206" extrusionOk="0">
                  <a:moveTo>
                    <a:pt x="193" y="102"/>
                  </a:moveTo>
                  <a:cubicBezTo>
                    <a:pt x="195" y="51"/>
                    <a:pt x="39"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54" name="Google Shape;6854;p4"/>
            <p:cNvSpPr/>
            <p:nvPr/>
          </p:nvSpPr>
          <p:spPr>
            <a:xfrm>
              <a:off x="7447531" y="3204752"/>
              <a:ext cx="14063" cy="4336"/>
            </a:xfrm>
            <a:custGeom>
              <a:avLst/>
              <a:gdLst/>
              <a:ahLst/>
              <a:cxnLst/>
              <a:rect l="l" t="t" r="r" b="b"/>
              <a:pathLst>
                <a:path w="394" h="144" extrusionOk="0">
                  <a:moveTo>
                    <a:pt x="294" y="27"/>
                  </a:moveTo>
                  <a:cubicBezTo>
                    <a:pt x="240" y="1"/>
                    <a:pt x="1" y="71"/>
                    <a:pt x="100" y="118"/>
                  </a:cubicBezTo>
                  <a:cubicBezTo>
                    <a:pt x="153" y="143"/>
                    <a:pt x="394" y="75"/>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55" name="Google Shape;6855;p4"/>
            <p:cNvSpPr/>
            <p:nvPr/>
          </p:nvSpPr>
          <p:spPr>
            <a:xfrm>
              <a:off x="2288775" y="3202704"/>
              <a:ext cx="20737" cy="5781"/>
            </a:xfrm>
            <a:custGeom>
              <a:avLst/>
              <a:gdLst/>
              <a:ahLst/>
              <a:cxnLst/>
              <a:rect l="l" t="t" r="r" b="b"/>
              <a:pathLst>
                <a:path w="581" h="192" extrusionOk="0">
                  <a:moveTo>
                    <a:pt x="1" y="186"/>
                  </a:moveTo>
                  <a:cubicBezTo>
                    <a:pt x="333" y="192"/>
                    <a:pt x="497" y="118"/>
                    <a:pt x="580" y="5"/>
                  </a:cubicBezTo>
                  <a:cubicBezTo>
                    <a:pt x="249" y="1"/>
                    <a:pt x="85" y="75"/>
                    <a:pt x="1" y="1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56" name="Google Shape;6856;p4"/>
            <p:cNvSpPr/>
            <p:nvPr/>
          </p:nvSpPr>
          <p:spPr>
            <a:xfrm>
              <a:off x="2653688" y="3197375"/>
              <a:ext cx="20666" cy="8190"/>
            </a:xfrm>
            <a:custGeom>
              <a:avLst/>
              <a:gdLst/>
              <a:ahLst/>
              <a:cxnLst/>
              <a:rect l="l" t="t" r="r" b="b"/>
              <a:pathLst>
                <a:path w="579" h="272" extrusionOk="0">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57" name="Google Shape;6857;p4"/>
            <p:cNvSpPr/>
            <p:nvPr/>
          </p:nvSpPr>
          <p:spPr>
            <a:xfrm>
              <a:off x="6129967" y="3189908"/>
              <a:ext cx="26520" cy="15266"/>
            </a:xfrm>
            <a:custGeom>
              <a:avLst/>
              <a:gdLst/>
              <a:ahLst/>
              <a:cxnLst/>
              <a:rect l="l" t="t" r="r" b="b"/>
              <a:pathLst>
                <a:path w="743" h="507" extrusionOk="0">
                  <a:moveTo>
                    <a:pt x="1" y="74"/>
                  </a:moveTo>
                  <a:lnTo>
                    <a:pt x="1" y="435"/>
                  </a:lnTo>
                  <a:cubicBezTo>
                    <a:pt x="742" y="507"/>
                    <a:pt x="742" y="0"/>
                    <a:pt x="1" y="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58" name="Google Shape;6858;p4"/>
            <p:cNvSpPr/>
            <p:nvPr/>
          </p:nvSpPr>
          <p:spPr>
            <a:xfrm>
              <a:off x="5500577" y="3186446"/>
              <a:ext cx="35086" cy="16410"/>
            </a:xfrm>
            <a:custGeom>
              <a:avLst/>
              <a:gdLst/>
              <a:ahLst/>
              <a:cxnLst/>
              <a:rect l="l" t="t" r="r" b="b"/>
              <a:pathLst>
                <a:path w="983" h="545" extrusionOk="0">
                  <a:moveTo>
                    <a:pt x="844" y="1"/>
                  </a:moveTo>
                  <a:lnTo>
                    <a:pt x="74" y="1"/>
                  </a:lnTo>
                  <a:cubicBezTo>
                    <a:pt x="1" y="307"/>
                    <a:pt x="408" y="387"/>
                    <a:pt x="654" y="545"/>
                  </a:cubicBezTo>
                  <a:cubicBezTo>
                    <a:pt x="647" y="332"/>
                    <a:pt x="983" y="279"/>
                    <a:pt x="8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59" name="Google Shape;6859;p4"/>
            <p:cNvSpPr/>
            <p:nvPr/>
          </p:nvSpPr>
          <p:spPr>
            <a:xfrm>
              <a:off x="2904781" y="3193913"/>
              <a:ext cx="13920" cy="4276"/>
            </a:xfrm>
            <a:custGeom>
              <a:avLst/>
              <a:gdLst/>
              <a:ahLst/>
              <a:cxnLst/>
              <a:rect l="l" t="t" r="r" b="b"/>
              <a:pathLst>
                <a:path w="390" h="142" extrusionOk="0">
                  <a:moveTo>
                    <a:pt x="292" y="25"/>
                  </a:moveTo>
                  <a:cubicBezTo>
                    <a:pt x="237" y="1"/>
                    <a:pt x="1" y="67"/>
                    <a:pt x="99" y="115"/>
                  </a:cubicBezTo>
                  <a:cubicBezTo>
                    <a:pt x="152" y="142"/>
                    <a:pt x="390"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60" name="Google Shape;6860;p4"/>
            <p:cNvSpPr/>
            <p:nvPr/>
          </p:nvSpPr>
          <p:spPr>
            <a:xfrm>
              <a:off x="7588799" y="3186446"/>
              <a:ext cx="20773" cy="8250"/>
            </a:xfrm>
            <a:custGeom>
              <a:avLst/>
              <a:gdLst/>
              <a:ahLst/>
              <a:cxnLst/>
              <a:rect l="l" t="t" r="r" b="b"/>
              <a:pathLst>
                <a:path w="582" h="274" extrusionOk="0">
                  <a:moveTo>
                    <a:pt x="581" y="1"/>
                  </a:moveTo>
                  <a:lnTo>
                    <a:pt x="0" y="1"/>
                  </a:lnTo>
                  <a:lnTo>
                    <a:pt x="0"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61" name="Google Shape;6861;p4"/>
            <p:cNvSpPr/>
            <p:nvPr/>
          </p:nvSpPr>
          <p:spPr>
            <a:xfrm>
              <a:off x="8270157" y="3186054"/>
              <a:ext cx="7031" cy="6293"/>
            </a:xfrm>
            <a:custGeom>
              <a:avLst/>
              <a:gdLst/>
              <a:ahLst/>
              <a:cxnLst/>
              <a:rect l="l" t="t" r="r" b="b"/>
              <a:pathLst>
                <a:path w="197" h="209" extrusionOk="0">
                  <a:moveTo>
                    <a:pt x="195" y="104"/>
                  </a:moveTo>
                  <a:cubicBezTo>
                    <a:pt x="197" y="53"/>
                    <a:pt x="39" y="1"/>
                    <a:pt x="1" y="104"/>
                  </a:cubicBezTo>
                  <a:cubicBezTo>
                    <a:pt x="1" y="156"/>
                    <a:pt x="158"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62" name="Google Shape;6862;p4"/>
            <p:cNvSpPr/>
            <p:nvPr/>
          </p:nvSpPr>
          <p:spPr>
            <a:xfrm>
              <a:off x="5079699" y="3182953"/>
              <a:ext cx="14063" cy="4276"/>
            </a:xfrm>
            <a:custGeom>
              <a:avLst/>
              <a:gdLst/>
              <a:ahLst/>
              <a:cxnLst/>
              <a:rect l="l" t="t" r="r" b="b"/>
              <a:pathLst>
                <a:path w="394" h="142" extrusionOk="0">
                  <a:moveTo>
                    <a:pt x="104" y="117"/>
                  </a:moveTo>
                  <a:cubicBezTo>
                    <a:pt x="157" y="141"/>
                    <a:pt x="393" y="72"/>
                    <a:pt x="296" y="26"/>
                  </a:cubicBezTo>
                  <a:cubicBezTo>
                    <a:pt x="242" y="0"/>
                    <a:pt x="1" y="70"/>
                    <a:pt x="104"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63" name="Google Shape;6863;p4"/>
            <p:cNvSpPr/>
            <p:nvPr/>
          </p:nvSpPr>
          <p:spPr>
            <a:xfrm>
              <a:off x="1336624" y="3160462"/>
              <a:ext cx="52218" cy="28032"/>
            </a:xfrm>
            <a:custGeom>
              <a:avLst/>
              <a:gdLst/>
              <a:ahLst/>
              <a:cxnLst/>
              <a:rect l="l" t="t" r="r" b="b"/>
              <a:pathLst>
                <a:path w="1463" h="931" extrusionOk="0">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64" name="Google Shape;6864;p4"/>
            <p:cNvSpPr/>
            <p:nvPr/>
          </p:nvSpPr>
          <p:spPr>
            <a:xfrm>
              <a:off x="7003667" y="3178286"/>
              <a:ext cx="13884" cy="5480"/>
            </a:xfrm>
            <a:custGeom>
              <a:avLst/>
              <a:gdLst/>
              <a:ahLst/>
              <a:cxnLst/>
              <a:rect l="l" t="t" r="r" b="b"/>
              <a:pathLst>
                <a:path w="389" h="182" extrusionOk="0">
                  <a:moveTo>
                    <a:pt x="1" y="181"/>
                  </a:moveTo>
                  <a:lnTo>
                    <a:pt x="388" y="181"/>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65" name="Google Shape;6865;p4"/>
            <p:cNvSpPr/>
            <p:nvPr/>
          </p:nvSpPr>
          <p:spPr>
            <a:xfrm>
              <a:off x="2917987" y="3175516"/>
              <a:ext cx="29482" cy="9906"/>
            </a:xfrm>
            <a:custGeom>
              <a:avLst/>
              <a:gdLst/>
              <a:ahLst/>
              <a:cxnLst/>
              <a:rect l="l" t="t" r="r" b="b"/>
              <a:pathLst>
                <a:path w="826" h="329" extrusionOk="0">
                  <a:moveTo>
                    <a:pt x="692" y="273"/>
                  </a:moveTo>
                  <a:cubicBezTo>
                    <a:pt x="825" y="29"/>
                    <a:pt x="294" y="97"/>
                    <a:pt x="115" y="1"/>
                  </a:cubicBezTo>
                  <a:cubicBezTo>
                    <a:pt x="0" y="237"/>
                    <a:pt x="192" y="328"/>
                    <a:pt x="69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66" name="Google Shape;6866;p4"/>
            <p:cNvSpPr/>
            <p:nvPr/>
          </p:nvSpPr>
          <p:spPr>
            <a:xfrm>
              <a:off x="1610666" y="3180213"/>
              <a:ext cx="14027" cy="4306"/>
            </a:xfrm>
            <a:custGeom>
              <a:avLst/>
              <a:gdLst/>
              <a:ahLst/>
              <a:cxnLst/>
              <a:rect l="l" t="t" r="r" b="b"/>
              <a:pathLst>
                <a:path w="393" h="143" extrusionOk="0">
                  <a:moveTo>
                    <a:pt x="102" y="117"/>
                  </a:moveTo>
                  <a:cubicBezTo>
                    <a:pt x="153" y="142"/>
                    <a:pt x="392" y="73"/>
                    <a:pt x="294" y="26"/>
                  </a:cubicBezTo>
                  <a:cubicBezTo>
                    <a:pt x="239"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67" name="Google Shape;6867;p4"/>
            <p:cNvSpPr/>
            <p:nvPr/>
          </p:nvSpPr>
          <p:spPr>
            <a:xfrm>
              <a:off x="2818835" y="3175155"/>
              <a:ext cx="6924" cy="6203"/>
            </a:xfrm>
            <a:custGeom>
              <a:avLst/>
              <a:gdLst/>
              <a:ahLst/>
              <a:cxnLst/>
              <a:rect l="l" t="t" r="r" b="b"/>
              <a:pathLst>
                <a:path w="194" h="206" extrusionOk="0">
                  <a:moveTo>
                    <a:pt x="191" y="103"/>
                  </a:moveTo>
                  <a:cubicBezTo>
                    <a:pt x="194" y="53"/>
                    <a:pt x="36" y="1"/>
                    <a:pt x="0" y="103"/>
                  </a:cubicBezTo>
                  <a:cubicBezTo>
                    <a:pt x="0" y="154"/>
                    <a:pt x="154"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68" name="Google Shape;6868;p4"/>
            <p:cNvSpPr/>
            <p:nvPr/>
          </p:nvSpPr>
          <p:spPr>
            <a:xfrm>
              <a:off x="1004940" y="3177443"/>
              <a:ext cx="14063" cy="4306"/>
            </a:xfrm>
            <a:custGeom>
              <a:avLst/>
              <a:gdLst/>
              <a:ahLst/>
              <a:cxnLst/>
              <a:rect l="l" t="t" r="r" b="b"/>
              <a:pathLst>
                <a:path w="394" h="143" extrusionOk="0">
                  <a:moveTo>
                    <a:pt x="296" y="27"/>
                  </a:moveTo>
                  <a:cubicBezTo>
                    <a:pt x="240" y="1"/>
                    <a:pt x="1" y="71"/>
                    <a:pt x="101" y="117"/>
                  </a:cubicBezTo>
                  <a:cubicBezTo>
                    <a:pt x="152" y="143"/>
                    <a:pt x="394" y="75"/>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69" name="Google Shape;6869;p4"/>
            <p:cNvSpPr/>
            <p:nvPr/>
          </p:nvSpPr>
          <p:spPr>
            <a:xfrm>
              <a:off x="660834" y="3177533"/>
              <a:ext cx="14063" cy="4215"/>
            </a:xfrm>
            <a:custGeom>
              <a:avLst/>
              <a:gdLst/>
              <a:ahLst/>
              <a:cxnLst/>
              <a:rect l="l" t="t" r="r" b="b"/>
              <a:pathLst>
                <a:path w="394" h="140" extrusionOk="0">
                  <a:moveTo>
                    <a:pt x="100" y="115"/>
                  </a:moveTo>
                  <a:cubicBezTo>
                    <a:pt x="156" y="140"/>
                    <a:pt x="393" y="71"/>
                    <a:pt x="294" y="25"/>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70" name="Google Shape;6870;p4"/>
            <p:cNvSpPr/>
            <p:nvPr/>
          </p:nvSpPr>
          <p:spPr>
            <a:xfrm>
              <a:off x="492262" y="3169314"/>
              <a:ext cx="28483" cy="11713"/>
            </a:xfrm>
            <a:custGeom>
              <a:avLst/>
              <a:gdLst/>
              <a:ahLst/>
              <a:cxnLst/>
              <a:rect l="l" t="t" r="r" b="b"/>
              <a:pathLst>
                <a:path w="798" h="389" extrusionOk="0">
                  <a:moveTo>
                    <a:pt x="771" y="25"/>
                  </a:moveTo>
                  <a:cubicBezTo>
                    <a:pt x="336" y="0"/>
                    <a:pt x="49" y="46"/>
                    <a:pt x="1" y="208"/>
                  </a:cubicBezTo>
                  <a:cubicBezTo>
                    <a:pt x="279" y="229"/>
                    <a:pt x="326" y="358"/>
                    <a:pt x="580" y="388"/>
                  </a:cubicBezTo>
                  <a:cubicBezTo>
                    <a:pt x="539" y="217"/>
                    <a:pt x="797" y="188"/>
                    <a:pt x="77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71" name="Google Shape;6871;p4"/>
            <p:cNvSpPr/>
            <p:nvPr/>
          </p:nvSpPr>
          <p:spPr>
            <a:xfrm>
              <a:off x="2089293" y="3167989"/>
              <a:ext cx="38726" cy="12646"/>
            </a:xfrm>
            <a:custGeom>
              <a:avLst/>
              <a:gdLst/>
              <a:ahLst/>
              <a:cxnLst/>
              <a:rect l="l" t="t" r="r" b="b"/>
              <a:pathLst>
                <a:path w="1085" h="420" extrusionOk="0">
                  <a:moveTo>
                    <a:pt x="962" y="341"/>
                  </a:moveTo>
                  <a:cubicBezTo>
                    <a:pt x="1085" y="121"/>
                    <a:pt x="42" y="0"/>
                    <a:pt x="0" y="158"/>
                  </a:cubicBezTo>
                  <a:cubicBezTo>
                    <a:pt x="366" y="197"/>
                    <a:pt x="347" y="419"/>
                    <a:pt x="962" y="34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72" name="Google Shape;6872;p4"/>
            <p:cNvSpPr/>
            <p:nvPr/>
          </p:nvSpPr>
          <p:spPr>
            <a:xfrm>
              <a:off x="8662517" y="3172716"/>
              <a:ext cx="13777" cy="2800"/>
            </a:xfrm>
            <a:custGeom>
              <a:avLst/>
              <a:gdLst/>
              <a:ahLst/>
              <a:cxnLst/>
              <a:rect l="l" t="t" r="r" b="b"/>
              <a:pathLst>
                <a:path w="386" h="93" extrusionOk="0">
                  <a:moveTo>
                    <a:pt x="385" y="1"/>
                  </a:moveTo>
                  <a:cubicBezTo>
                    <a:pt x="238" y="22"/>
                    <a:pt x="5" y="5"/>
                    <a:pt x="0" y="92"/>
                  </a:cubicBezTo>
                  <a:cubicBezTo>
                    <a:pt x="150" y="73"/>
                    <a:pt x="381" y="91"/>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73" name="Google Shape;6873;p4"/>
            <p:cNvSpPr/>
            <p:nvPr/>
          </p:nvSpPr>
          <p:spPr>
            <a:xfrm>
              <a:off x="216150" y="3170067"/>
              <a:ext cx="21558" cy="6413"/>
            </a:xfrm>
            <a:custGeom>
              <a:avLst/>
              <a:gdLst/>
              <a:ahLst/>
              <a:cxnLst/>
              <a:rect l="l" t="t" r="r" b="b"/>
              <a:pathLst>
                <a:path w="604" h="213" extrusionOk="0">
                  <a:moveTo>
                    <a:pt x="603" y="0"/>
                  </a:moveTo>
                  <a:lnTo>
                    <a:pt x="25" y="0"/>
                  </a:lnTo>
                  <a:cubicBezTo>
                    <a:pt x="0" y="163"/>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74" name="Google Shape;6874;p4"/>
            <p:cNvSpPr/>
            <p:nvPr/>
          </p:nvSpPr>
          <p:spPr>
            <a:xfrm>
              <a:off x="5585845" y="3164195"/>
              <a:ext cx="6853" cy="6233"/>
            </a:xfrm>
            <a:custGeom>
              <a:avLst/>
              <a:gdLst/>
              <a:ahLst/>
              <a:cxnLst/>
              <a:rect l="l" t="t" r="r" b="b"/>
              <a:pathLst>
                <a:path w="192" h="207" extrusionOk="0">
                  <a:moveTo>
                    <a:pt x="191" y="104"/>
                  </a:moveTo>
                  <a:cubicBezTo>
                    <a:pt x="191" y="53"/>
                    <a:pt x="36" y="1"/>
                    <a:pt x="1" y="104"/>
                  </a:cubicBezTo>
                  <a:cubicBezTo>
                    <a:pt x="1" y="153"/>
                    <a:pt x="156" y="207"/>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75" name="Google Shape;6875;p4"/>
            <p:cNvSpPr/>
            <p:nvPr/>
          </p:nvSpPr>
          <p:spPr>
            <a:xfrm>
              <a:off x="4711609" y="3164587"/>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76" name="Google Shape;6876;p4"/>
            <p:cNvSpPr/>
            <p:nvPr/>
          </p:nvSpPr>
          <p:spPr>
            <a:xfrm>
              <a:off x="2436575" y="3151068"/>
              <a:ext cx="40404" cy="18518"/>
            </a:xfrm>
            <a:custGeom>
              <a:avLst/>
              <a:gdLst/>
              <a:ahLst/>
              <a:cxnLst/>
              <a:rect l="l" t="t" r="r" b="b"/>
              <a:pathLst>
                <a:path w="1132" h="615" extrusionOk="0">
                  <a:moveTo>
                    <a:pt x="1068" y="450"/>
                  </a:moveTo>
                  <a:cubicBezTo>
                    <a:pt x="1132" y="1"/>
                    <a:pt x="0" y="211"/>
                    <a:pt x="102" y="540"/>
                  </a:cubicBezTo>
                  <a:cubicBezTo>
                    <a:pt x="648" y="614"/>
                    <a:pt x="601" y="412"/>
                    <a:pt x="1068" y="4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77" name="Google Shape;6877;p4"/>
            <p:cNvSpPr/>
            <p:nvPr/>
          </p:nvSpPr>
          <p:spPr>
            <a:xfrm>
              <a:off x="96404" y="3163804"/>
              <a:ext cx="14063" cy="4306"/>
            </a:xfrm>
            <a:custGeom>
              <a:avLst/>
              <a:gdLst/>
              <a:ahLst/>
              <a:cxnLst/>
              <a:rect l="l" t="t" r="r" b="b"/>
              <a:pathLst>
                <a:path w="394" h="143" extrusionOk="0">
                  <a:moveTo>
                    <a:pt x="294" y="27"/>
                  </a:moveTo>
                  <a:cubicBezTo>
                    <a:pt x="239" y="1"/>
                    <a:pt x="0" y="71"/>
                    <a:pt x="101" y="117"/>
                  </a:cubicBezTo>
                  <a:cubicBezTo>
                    <a:pt x="154" y="143"/>
                    <a:pt x="393" y="72"/>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78" name="Google Shape;6878;p4"/>
            <p:cNvSpPr/>
            <p:nvPr/>
          </p:nvSpPr>
          <p:spPr>
            <a:xfrm>
              <a:off x="7664466" y="3159107"/>
              <a:ext cx="13813" cy="5480"/>
            </a:xfrm>
            <a:custGeom>
              <a:avLst/>
              <a:gdLst/>
              <a:ahLst/>
              <a:cxnLst/>
              <a:rect l="l" t="t" r="r" b="b"/>
              <a:pathLst>
                <a:path w="387" h="182" extrusionOk="0">
                  <a:moveTo>
                    <a:pt x="387" y="0"/>
                  </a:moveTo>
                  <a:lnTo>
                    <a:pt x="0" y="0"/>
                  </a:lnTo>
                  <a:lnTo>
                    <a:pt x="0"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79" name="Google Shape;6879;p4"/>
            <p:cNvSpPr/>
            <p:nvPr/>
          </p:nvSpPr>
          <p:spPr>
            <a:xfrm>
              <a:off x="5224358" y="3161094"/>
              <a:ext cx="13956" cy="4276"/>
            </a:xfrm>
            <a:custGeom>
              <a:avLst/>
              <a:gdLst/>
              <a:ahLst/>
              <a:cxnLst/>
              <a:rect l="l" t="t" r="r" b="b"/>
              <a:pathLst>
                <a:path w="391" h="142" extrusionOk="0">
                  <a:moveTo>
                    <a:pt x="292" y="25"/>
                  </a:moveTo>
                  <a:cubicBezTo>
                    <a:pt x="238" y="1"/>
                    <a:pt x="1" y="70"/>
                    <a:pt x="100" y="117"/>
                  </a:cubicBezTo>
                  <a:cubicBezTo>
                    <a:pt x="152" y="142"/>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80" name="Google Shape;6880;p4"/>
            <p:cNvSpPr/>
            <p:nvPr/>
          </p:nvSpPr>
          <p:spPr>
            <a:xfrm>
              <a:off x="4645900" y="3150918"/>
              <a:ext cx="28268" cy="13700"/>
            </a:xfrm>
            <a:custGeom>
              <a:avLst/>
              <a:gdLst/>
              <a:ahLst/>
              <a:cxnLst/>
              <a:rect l="l" t="t" r="r" b="b"/>
              <a:pathLst>
                <a:path w="792" h="455" extrusionOk="0">
                  <a:moveTo>
                    <a:pt x="493" y="455"/>
                  </a:moveTo>
                  <a:cubicBezTo>
                    <a:pt x="758" y="339"/>
                    <a:pt x="792" y="10"/>
                    <a:pt x="301" y="1"/>
                  </a:cubicBezTo>
                  <a:cubicBezTo>
                    <a:pt x="36" y="115"/>
                    <a:pt x="1" y="444"/>
                    <a:pt x="49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81" name="Google Shape;6881;p4"/>
            <p:cNvSpPr/>
            <p:nvPr/>
          </p:nvSpPr>
          <p:spPr>
            <a:xfrm>
              <a:off x="7213500" y="3150105"/>
              <a:ext cx="14063" cy="4336"/>
            </a:xfrm>
            <a:custGeom>
              <a:avLst/>
              <a:gdLst/>
              <a:ahLst/>
              <a:cxnLst/>
              <a:rect l="l" t="t" r="r" b="b"/>
              <a:pathLst>
                <a:path w="394" h="144" extrusionOk="0">
                  <a:moveTo>
                    <a:pt x="100" y="118"/>
                  </a:moveTo>
                  <a:cubicBezTo>
                    <a:pt x="155" y="144"/>
                    <a:pt x="394" y="73"/>
                    <a:pt x="295" y="28"/>
                  </a:cubicBezTo>
                  <a:cubicBezTo>
                    <a:pt x="240"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82" name="Google Shape;6882;p4"/>
            <p:cNvSpPr/>
            <p:nvPr/>
          </p:nvSpPr>
          <p:spPr>
            <a:xfrm>
              <a:off x="3362600" y="3145408"/>
              <a:ext cx="34443" cy="9033"/>
            </a:xfrm>
            <a:custGeom>
              <a:avLst/>
              <a:gdLst/>
              <a:ahLst/>
              <a:cxnLst/>
              <a:rect l="l" t="t" r="r" b="b"/>
              <a:pathLst>
                <a:path w="965" h="300" extrusionOk="0">
                  <a:moveTo>
                    <a:pt x="192" y="274"/>
                  </a:moveTo>
                  <a:cubicBezTo>
                    <a:pt x="632" y="300"/>
                    <a:pt x="919" y="253"/>
                    <a:pt x="965" y="92"/>
                  </a:cubicBezTo>
                  <a:cubicBezTo>
                    <a:pt x="621" y="112"/>
                    <a:pt x="0" y="1"/>
                    <a:pt x="19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83" name="Google Shape;6883;p4"/>
            <p:cNvSpPr/>
            <p:nvPr/>
          </p:nvSpPr>
          <p:spPr>
            <a:xfrm>
              <a:off x="2429865" y="3150135"/>
              <a:ext cx="13991" cy="4306"/>
            </a:xfrm>
            <a:custGeom>
              <a:avLst/>
              <a:gdLst/>
              <a:ahLst/>
              <a:cxnLst/>
              <a:rect l="l" t="t" r="r" b="b"/>
              <a:pathLst>
                <a:path w="392" h="143" extrusionOk="0">
                  <a:moveTo>
                    <a:pt x="290" y="27"/>
                  </a:moveTo>
                  <a:cubicBezTo>
                    <a:pt x="236" y="0"/>
                    <a:pt x="0" y="70"/>
                    <a:pt x="98" y="117"/>
                  </a:cubicBezTo>
                  <a:cubicBezTo>
                    <a:pt x="150" y="143"/>
                    <a:pt x="392" y="72"/>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84" name="Google Shape;6884;p4"/>
            <p:cNvSpPr/>
            <p:nvPr/>
          </p:nvSpPr>
          <p:spPr>
            <a:xfrm>
              <a:off x="1813895" y="3147786"/>
              <a:ext cx="6889" cy="6263"/>
            </a:xfrm>
            <a:custGeom>
              <a:avLst/>
              <a:gdLst/>
              <a:ahLst/>
              <a:cxnLst/>
              <a:rect l="l" t="t" r="r" b="b"/>
              <a:pathLst>
                <a:path w="193" h="208" extrusionOk="0">
                  <a:moveTo>
                    <a:pt x="2" y="105"/>
                  </a:moveTo>
                  <a:cubicBezTo>
                    <a:pt x="0" y="155"/>
                    <a:pt x="157" y="208"/>
                    <a:pt x="192" y="105"/>
                  </a:cubicBezTo>
                  <a:cubicBezTo>
                    <a:pt x="192" y="52"/>
                    <a:pt x="37" y="0"/>
                    <a:pt x="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85" name="Google Shape;6885;p4"/>
            <p:cNvSpPr/>
            <p:nvPr/>
          </p:nvSpPr>
          <p:spPr>
            <a:xfrm>
              <a:off x="6449480" y="3147395"/>
              <a:ext cx="14099" cy="4306"/>
            </a:xfrm>
            <a:custGeom>
              <a:avLst/>
              <a:gdLst/>
              <a:ahLst/>
              <a:cxnLst/>
              <a:rect l="l" t="t" r="r" b="b"/>
              <a:pathLst>
                <a:path w="395" h="143" extrusionOk="0">
                  <a:moveTo>
                    <a:pt x="294" y="25"/>
                  </a:moveTo>
                  <a:cubicBezTo>
                    <a:pt x="241" y="0"/>
                    <a:pt x="1" y="68"/>
                    <a:pt x="103" y="116"/>
                  </a:cubicBezTo>
                  <a:cubicBezTo>
                    <a:pt x="155" y="142"/>
                    <a:pt x="395" y="74"/>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86" name="Google Shape;6886;p4"/>
            <p:cNvSpPr/>
            <p:nvPr/>
          </p:nvSpPr>
          <p:spPr>
            <a:xfrm>
              <a:off x="5866989" y="3141042"/>
              <a:ext cx="8959" cy="11472"/>
            </a:xfrm>
            <a:custGeom>
              <a:avLst/>
              <a:gdLst/>
              <a:ahLst/>
              <a:cxnLst/>
              <a:rect l="l" t="t" r="r" b="b"/>
              <a:pathLst>
                <a:path w="251" h="381" extrusionOk="0">
                  <a:moveTo>
                    <a:pt x="223" y="236"/>
                  </a:moveTo>
                  <a:cubicBezTo>
                    <a:pt x="251" y="142"/>
                    <a:pt x="72" y="1"/>
                    <a:pt x="29" y="146"/>
                  </a:cubicBezTo>
                  <a:cubicBezTo>
                    <a:pt x="0" y="241"/>
                    <a:pt x="179" y="381"/>
                    <a:pt x="223" y="23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87" name="Google Shape;6887;p4"/>
            <p:cNvSpPr/>
            <p:nvPr/>
          </p:nvSpPr>
          <p:spPr>
            <a:xfrm>
              <a:off x="0" y="3144715"/>
              <a:ext cx="14170" cy="4215"/>
            </a:xfrm>
            <a:custGeom>
              <a:avLst/>
              <a:gdLst/>
              <a:ahLst/>
              <a:cxnLst/>
              <a:rect l="l" t="t" r="r" b="b"/>
              <a:pathLst>
                <a:path w="397" h="140" extrusionOk="0">
                  <a:moveTo>
                    <a:pt x="294" y="24"/>
                  </a:moveTo>
                  <a:cubicBezTo>
                    <a:pt x="242" y="0"/>
                    <a:pt x="1" y="68"/>
                    <a:pt x="102" y="114"/>
                  </a:cubicBezTo>
                  <a:cubicBezTo>
                    <a:pt x="157" y="140"/>
                    <a:pt x="396" y="71"/>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88" name="Google Shape;6888;p4"/>
            <p:cNvSpPr/>
            <p:nvPr/>
          </p:nvSpPr>
          <p:spPr>
            <a:xfrm>
              <a:off x="4477577" y="3142668"/>
              <a:ext cx="13777" cy="2770"/>
            </a:xfrm>
            <a:custGeom>
              <a:avLst/>
              <a:gdLst/>
              <a:ahLst/>
              <a:cxnLst/>
              <a:rect l="l" t="t" r="r" b="b"/>
              <a:pathLst>
                <a:path w="386" h="92" extrusionOk="0">
                  <a:moveTo>
                    <a:pt x="385" y="0"/>
                  </a:moveTo>
                  <a:cubicBezTo>
                    <a:pt x="238" y="21"/>
                    <a:pt x="7" y="4"/>
                    <a:pt x="0" y="92"/>
                  </a:cubicBezTo>
                  <a:cubicBezTo>
                    <a:pt x="150" y="71"/>
                    <a:pt x="383"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89" name="Google Shape;6889;p4"/>
            <p:cNvSpPr/>
            <p:nvPr/>
          </p:nvSpPr>
          <p:spPr>
            <a:xfrm>
              <a:off x="6645785" y="3134147"/>
              <a:ext cx="6960" cy="6203"/>
            </a:xfrm>
            <a:custGeom>
              <a:avLst/>
              <a:gdLst/>
              <a:ahLst/>
              <a:cxnLst/>
              <a:rect l="l" t="t" r="r" b="b"/>
              <a:pathLst>
                <a:path w="195" h="206" extrusionOk="0">
                  <a:moveTo>
                    <a:pt x="195" y="103"/>
                  </a:moveTo>
                  <a:cubicBezTo>
                    <a:pt x="195" y="52"/>
                    <a:pt x="39" y="0"/>
                    <a:pt x="1" y="103"/>
                  </a:cubicBezTo>
                  <a:cubicBezTo>
                    <a:pt x="0" y="153"/>
                    <a:pt x="157" y="205"/>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90" name="Google Shape;6890;p4"/>
            <p:cNvSpPr/>
            <p:nvPr/>
          </p:nvSpPr>
          <p:spPr>
            <a:xfrm>
              <a:off x="4591006" y="3136496"/>
              <a:ext cx="14134" cy="4246"/>
            </a:xfrm>
            <a:custGeom>
              <a:avLst/>
              <a:gdLst/>
              <a:ahLst/>
              <a:cxnLst/>
              <a:rect l="l" t="t" r="r" b="b"/>
              <a:pathLst>
                <a:path w="396" h="141" extrusionOk="0">
                  <a:moveTo>
                    <a:pt x="295" y="25"/>
                  </a:moveTo>
                  <a:cubicBezTo>
                    <a:pt x="241" y="0"/>
                    <a:pt x="1" y="68"/>
                    <a:pt x="103" y="114"/>
                  </a:cubicBezTo>
                  <a:cubicBezTo>
                    <a:pt x="156"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91" name="Google Shape;6891;p4"/>
            <p:cNvSpPr/>
            <p:nvPr/>
          </p:nvSpPr>
          <p:spPr>
            <a:xfrm>
              <a:off x="2626027" y="3131769"/>
              <a:ext cx="15134" cy="9184"/>
            </a:xfrm>
            <a:custGeom>
              <a:avLst/>
              <a:gdLst/>
              <a:ahLst/>
              <a:cxnLst/>
              <a:rect l="l" t="t" r="r" b="b"/>
              <a:pathLst>
                <a:path w="424" h="305" extrusionOk="0">
                  <a:moveTo>
                    <a:pt x="387" y="272"/>
                  </a:moveTo>
                  <a:cubicBezTo>
                    <a:pt x="357" y="165"/>
                    <a:pt x="424" y="15"/>
                    <a:pt x="194" y="1"/>
                  </a:cubicBezTo>
                  <a:cubicBezTo>
                    <a:pt x="184" y="56"/>
                    <a:pt x="165" y="108"/>
                    <a:pt x="1" y="92"/>
                  </a:cubicBezTo>
                  <a:cubicBezTo>
                    <a:pt x="24" y="202"/>
                    <a:pt x="58" y="305"/>
                    <a:pt x="387"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92" name="Google Shape;6892;p4"/>
            <p:cNvSpPr/>
            <p:nvPr/>
          </p:nvSpPr>
          <p:spPr>
            <a:xfrm>
              <a:off x="2557178" y="3137248"/>
              <a:ext cx="13849" cy="2710"/>
            </a:xfrm>
            <a:custGeom>
              <a:avLst/>
              <a:gdLst/>
              <a:ahLst/>
              <a:cxnLst/>
              <a:rect l="l" t="t" r="r" b="b"/>
              <a:pathLst>
                <a:path w="388" h="90" extrusionOk="0">
                  <a:moveTo>
                    <a:pt x="387" y="0"/>
                  </a:moveTo>
                  <a:cubicBezTo>
                    <a:pt x="238" y="20"/>
                    <a:pt x="6" y="3"/>
                    <a:pt x="1" y="89"/>
                  </a:cubicBezTo>
                  <a:cubicBezTo>
                    <a:pt x="152" y="69"/>
                    <a:pt x="383"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93" name="Google Shape;6893;p4"/>
            <p:cNvSpPr/>
            <p:nvPr/>
          </p:nvSpPr>
          <p:spPr>
            <a:xfrm>
              <a:off x="2515989" y="3125536"/>
              <a:ext cx="30410" cy="11743"/>
            </a:xfrm>
            <a:custGeom>
              <a:avLst/>
              <a:gdLst/>
              <a:ahLst/>
              <a:cxnLst/>
              <a:rect l="l" t="t" r="r" b="b"/>
              <a:pathLst>
                <a:path w="852" h="390" extrusionOk="0">
                  <a:moveTo>
                    <a:pt x="771" y="25"/>
                  </a:moveTo>
                  <a:cubicBezTo>
                    <a:pt x="334" y="0"/>
                    <a:pt x="48" y="46"/>
                    <a:pt x="1" y="207"/>
                  </a:cubicBezTo>
                  <a:cubicBezTo>
                    <a:pt x="275" y="229"/>
                    <a:pt x="324" y="357"/>
                    <a:pt x="578" y="389"/>
                  </a:cubicBezTo>
                  <a:cubicBezTo>
                    <a:pt x="638" y="267"/>
                    <a:pt x="852" y="216"/>
                    <a:pt x="77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94" name="Google Shape;6894;p4"/>
            <p:cNvSpPr/>
            <p:nvPr/>
          </p:nvSpPr>
          <p:spPr>
            <a:xfrm>
              <a:off x="4019794" y="3125536"/>
              <a:ext cx="13991" cy="4276"/>
            </a:xfrm>
            <a:custGeom>
              <a:avLst/>
              <a:gdLst/>
              <a:ahLst/>
              <a:cxnLst/>
              <a:rect l="l" t="t" r="r" b="b"/>
              <a:pathLst>
                <a:path w="392" h="142" extrusionOk="0">
                  <a:moveTo>
                    <a:pt x="99" y="116"/>
                  </a:moveTo>
                  <a:cubicBezTo>
                    <a:pt x="154" y="141"/>
                    <a:pt x="392" y="72"/>
                    <a:pt x="293" y="25"/>
                  </a:cubicBezTo>
                  <a:cubicBezTo>
                    <a:pt x="240" y="0"/>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95" name="Google Shape;6895;p4"/>
            <p:cNvSpPr/>
            <p:nvPr/>
          </p:nvSpPr>
          <p:spPr>
            <a:xfrm>
              <a:off x="7210252" y="3120267"/>
              <a:ext cx="13777" cy="6775"/>
            </a:xfrm>
            <a:custGeom>
              <a:avLst/>
              <a:gdLst/>
              <a:ahLst/>
              <a:cxnLst/>
              <a:rect l="l" t="t" r="r" b="b"/>
              <a:pathLst>
                <a:path w="386" h="225" extrusionOk="0">
                  <a:moveTo>
                    <a:pt x="386" y="110"/>
                  </a:moveTo>
                  <a:cubicBezTo>
                    <a:pt x="345" y="0"/>
                    <a:pt x="170" y="55"/>
                    <a:pt x="1" y="110"/>
                  </a:cubicBezTo>
                  <a:cubicBezTo>
                    <a:pt x="1" y="201"/>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96" name="Google Shape;6896;p4"/>
            <p:cNvSpPr/>
            <p:nvPr/>
          </p:nvSpPr>
          <p:spPr>
            <a:xfrm>
              <a:off x="5933233" y="3120056"/>
              <a:ext cx="14063" cy="4276"/>
            </a:xfrm>
            <a:custGeom>
              <a:avLst/>
              <a:gdLst/>
              <a:ahLst/>
              <a:cxnLst/>
              <a:rect l="l" t="t" r="r" b="b"/>
              <a:pathLst>
                <a:path w="394" h="142" extrusionOk="0">
                  <a:moveTo>
                    <a:pt x="294" y="26"/>
                  </a:moveTo>
                  <a:cubicBezTo>
                    <a:pt x="239" y="1"/>
                    <a:pt x="0" y="70"/>
                    <a:pt x="102" y="117"/>
                  </a:cubicBezTo>
                  <a:cubicBezTo>
                    <a:pt x="153"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97" name="Google Shape;6897;p4"/>
            <p:cNvSpPr/>
            <p:nvPr/>
          </p:nvSpPr>
          <p:spPr>
            <a:xfrm>
              <a:off x="2897428" y="3112589"/>
              <a:ext cx="26591" cy="12315"/>
            </a:xfrm>
            <a:custGeom>
              <a:avLst/>
              <a:gdLst/>
              <a:ahLst/>
              <a:cxnLst/>
              <a:rect l="l" t="t" r="r" b="b"/>
              <a:pathLst>
                <a:path w="745" h="409" extrusionOk="0">
                  <a:moveTo>
                    <a:pt x="690" y="365"/>
                  </a:moveTo>
                  <a:cubicBezTo>
                    <a:pt x="745" y="157"/>
                    <a:pt x="644" y="24"/>
                    <a:pt x="305" y="1"/>
                  </a:cubicBezTo>
                  <a:cubicBezTo>
                    <a:pt x="1" y="137"/>
                    <a:pt x="89" y="408"/>
                    <a:pt x="6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98" name="Google Shape;6898;p4"/>
            <p:cNvSpPr/>
            <p:nvPr/>
          </p:nvSpPr>
          <p:spPr>
            <a:xfrm>
              <a:off x="2116348" y="3107140"/>
              <a:ext cx="38619" cy="16470"/>
            </a:xfrm>
            <a:custGeom>
              <a:avLst/>
              <a:gdLst/>
              <a:ahLst/>
              <a:cxnLst/>
              <a:rect l="l" t="t" r="r" b="b"/>
              <a:pathLst>
                <a:path w="1082" h="547" extrusionOk="0">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899" name="Google Shape;6899;p4"/>
            <p:cNvSpPr/>
            <p:nvPr/>
          </p:nvSpPr>
          <p:spPr>
            <a:xfrm>
              <a:off x="6807469" y="3117347"/>
              <a:ext cx="13991" cy="4276"/>
            </a:xfrm>
            <a:custGeom>
              <a:avLst/>
              <a:gdLst/>
              <a:ahLst/>
              <a:cxnLst/>
              <a:rect l="l" t="t" r="r" b="b"/>
              <a:pathLst>
                <a:path w="392" h="142" extrusionOk="0">
                  <a:moveTo>
                    <a:pt x="292" y="26"/>
                  </a:moveTo>
                  <a:cubicBezTo>
                    <a:pt x="237"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00" name="Google Shape;6900;p4"/>
            <p:cNvSpPr/>
            <p:nvPr/>
          </p:nvSpPr>
          <p:spPr>
            <a:xfrm>
              <a:off x="8369880" y="3114577"/>
              <a:ext cx="14063" cy="4306"/>
            </a:xfrm>
            <a:custGeom>
              <a:avLst/>
              <a:gdLst/>
              <a:ahLst/>
              <a:cxnLst/>
              <a:rect l="l" t="t" r="r" b="b"/>
              <a:pathLst>
                <a:path w="394" h="143" extrusionOk="0">
                  <a:moveTo>
                    <a:pt x="100" y="118"/>
                  </a:moveTo>
                  <a:cubicBezTo>
                    <a:pt x="156" y="142"/>
                    <a:pt x="393" y="73"/>
                    <a:pt x="293" y="26"/>
                  </a:cubicBezTo>
                  <a:cubicBezTo>
                    <a:pt x="241"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01" name="Google Shape;6901;p4"/>
            <p:cNvSpPr/>
            <p:nvPr/>
          </p:nvSpPr>
          <p:spPr>
            <a:xfrm>
              <a:off x="7341062" y="3103948"/>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02" name="Google Shape;6902;p4"/>
            <p:cNvSpPr/>
            <p:nvPr/>
          </p:nvSpPr>
          <p:spPr>
            <a:xfrm>
              <a:off x="4972123" y="3108344"/>
              <a:ext cx="9030" cy="11351"/>
            </a:xfrm>
            <a:custGeom>
              <a:avLst/>
              <a:gdLst/>
              <a:ahLst/>
              <a:cxnLst/>
              <a:rect l="l" t="t" r="r" b="b"/>
              <a:pathLst>
                <a:path w="253" h="377" extrusionOk="0">
                  <a:moveTo>
                    <a:pt x="224" y="233"/>
                  </a:moveTo>
                  <a:cubicBezTo>
                    <a:pt x="252" y="139"/>
                    <a:pt x="74" y="1"/>
                    <a:pt x="31" y="144"/>
                  </a:cubicBezTo>
                  <a:cubicBezTo>
                    <a:pt x="0" y="238"/>
                    <a:pt x="181" y="377"/>
                    <a:pt x="224" y="2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03" name="Google Shape;6903;p4"/>
            <p:cNvSpPr/>
            <p:nvPr/>
          </p:nvSpPr>
          <p:spPr>
            <a:xfrm>
              <a:off x="2333461" y="3109187"/>
              <a:ext cx="13956" cy="4215"/>
            </a:xfrm>
            <a:custGeom>
              <a:avLst/>
              <a:gdLst/>
              <a:ahLst/>
              <a:cxnLst/>
              <a:rect l="l" t="t" r="r" b="b"/>
              <a:pathLst>
                <a:path w="391" h="140" extrusionOk="0">
                  <a:moveTo>
                    <a:pt x="292" y="25"/>
                  </a:moveTo>
                  <a:cubicBezTo>
                    <a:pt x="237" y="0"/>
                    <a:pt x="0" y="68"/>
                    <a:pt x="100" y="116"/>
                  </a:cubicBezTo>
                  <a:cubicBezTo>
                    <a:pt x="152" y="140"/>
                    <a:pt x="391" y="71"/>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04" name="Google Shape;6904;p4"/>
            <p:cNvSpPr/>
            <p:nvPr/>
          </p:nvSpPr>
          <p:spPr>
            <a:xfrm>
              <a:off x="2061668" y="3107170"/>
              <a:ext cx="13777" cy="5540"/>
            </a:xfrm>
            <a:custGeom>
              <a:avLst/>
              <a:gdLst/>
              <a:ahLst/>
              <a:cxnLst/>
              <a:rect l="l" t="t" r="r" b="b"/>
              <a:pathLst>
                <a:path w="386" h="184" extrusionOk="0">
                  <a:moveTo>
                    <a:pt x="385" y="1"/>
                  </a:moveTo>
                  <a:lnTo>
                    <a:pt x="0" y="1"/>
                  </a:lnTo>
                  <a:lnTo>
                    <a:pt x="0" y="183"/>
                  </a:lnTo>
                  <a:lnTo>
                    <a:pt x="385"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05" name="Google Shape;6905;p4"/>
            <p:cNvSpPr/>
            <p:nvPr/>
          </p:nvSpPr>
          <p:spPr>
            <a:xfrm>
              <a:off x="6212129" y="3098619"/>
              <a:ext cx="6960" cy="6233"/>
            </a:xfrm>
            <a:custGeom>
              <a:avLst/>
              <a:gdLst/>
              <a:ahLst/>
              <a:cxnLst/>
              <a:rect l="l" t="t" r="r" b="b"/>
              <a:pathLst>
                <a:path w="195" h="207" extrusionOk="0">
                  <a:moveTo>
                    <a:pt x="193" y="103"/>
                  </a:moveTo>
                  <a:cubicBezTo>
                    <a:pt x="195" y="52"/>
                    <a:pt x="37" y="0"/>
                    <a:pt x="3" y="103"/>
                  </a:cubicBezTo>
                  <a:cubicBezTo>
                    <a:pt x="0" y="152"/>
                    <a:pt x="157"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06" name="Google Shape;6906;p4"/>
            <p:cNvSpPr/>
            <p:nvPr/>
          </p:nvSpPr>
          <p:spPr>
            <a:xfrm>
              <a:off x="3214015" y="3087057"/>
              <a:ext cx="52218" cy="22703"/>
            </a:xfrm>
            <a:custGeom>
              <a:avLst/>
              <a:gdLst/>
              <a:ahLst/>
              <a:cxnLst/>
              <a:rect l="l" t="t" r="r" b="b"/>
              <a:pathLst>
                <a:path w="1463" h="754" extrusionOk="0">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07" name="Google Shape;6907;p4"/>
            <p:cNvSpPr/>
            <p:nvPr/>
          </p:nvSpPr>
          <p:spPr>
            <a:xfrm>
              <a:off x="7770971" y="3095458"/>
              <a:ext cx="14063" cy="4306"/>
            </a:xfrm>
            <a:custGeom>
              <a:avLst/>
              <a:gdLst/>
              <a:ahLst/>
              <a:cxnLst/>
              <a:rect l="l" t="t" r="r" b="b"/>
              <a:pathLst>
                <a:path w="394" h="143" extrusionOk="0">
                  <a:moveTo>
                    <a:pt x="294" y="26"/>
                  </a:moveTo>
                  <a:cubicBezTo>
                    <a:pt x="240" y="1"/>
                    <a:pt x="0" y="70"/>
                    <a:pt x="102" y="116"/>
                  </a:cubicBezTo>
                  <a:cubicBezTo>
                    <a:pt x="156" y="143"/>
                    <a:pt x="393"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08" name="Google Shape;6908;p4"/>
            <p:cNvSpPr/>
            <p:nvPr/>
          </p:nvSpPr>
          <p:spPr>
            <a:xfrm>
              <a:off x="3279973" y="3093501"/>
              <a:ext cx="13777" cy="5480"/>
            </a:xfrm>
            <a:custGeom>
              <a:avLst/>
              <a:gdLst/>
              <a:ahLst/>
              <a:cxnLst/>
              <a:rect l="l" t="t" r="r" b="b"/>
              <a:pathLst>
                <a:path w="386" h="182" extrusionOk="0">
                  <a:moveTo>
                    <a:pt x="1" y="182"/>
                  </a:moveTo>
                  <a:lnTo>
                    <a:pt x="386" y="182"/>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09" name="Google Shape;6909;p4"/>
            <p:cNvSpPr/>
            <p:nvPr/>
          </p:nvSpPr>
          <p:spPr>
            <a:xfrm>
              <a:off x="1841414" y="3096210"/>
              <a:ext cx="13742" cy="2740"/>
            </a:xfrm>
            <a:custGeom>
              <a:avLst/>
              <a:gdLst/>
              <a:ahLst/>
              <a:cxnLst/>
              <a:rect l="l" t="t" r="r" b="b"/>
              <a:pathLst>
                <a:path w="385" h="91" extrusionOk="0">
                  <a:moveTo>
                    <a:pt x="385" y="1"/>
                  </a:moveTo>
                  <a:cubicBezTo>
                    <a:pt x="236" y="20"/>
                    <a:pt x="6" y="3"/>
                    <a:pt x="1" y="91"/>
                  </a:cubicBezTo>
                  <a:cubicBezTo>
                    <a:pt x="150" y="72"/>
                    <a:pt x="379" y="91"/>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10" name="Google Shape;6910;p4"/>
            <p:cNvSpPr/>
            <p:nvPr/>
          </p:nvSpPr>
          <p:spPr>
            <a:xfrm>
              <a:off x="6412361" y="3082601"/>
              <a:ext cx="29018" cy="10900"/>
            </a:xfrm>
            <a:custGeom>
              <a:avLst/>
              <a:gdLst/>
              <a:ahLst/>
              <a:cxnLst/>
              <a:rect l="l" t="t" r="r" b="b"/>
              <a:pathLst>
                <a:path w="813" h="362" extrusionOk="0">
                  <a:moveTo>
                    <a:pt x="563" y="361"/>
                  </a:moveTo>
                  <a:cubicBezTo>
                    <a:pt x="812" y="242"/>
                    <a:pt x="682" y="88"/>
                    <a:pt x="371" y="1"/>
                  </a:cubicBezTo>
                  <a:cubicBezTo>
                    <a:pt x="346" y="225"/>
                    <a:pt x="0" y="283"/>
                    <a:pt x="563" y="36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11" name="Google Shape;6911;p4"/>
            <p:cNvSpPr/>
            <p:nvPr/>
          </p:nvSpPr>
          <p:spPr>
            <a:xfrm>
              <a:off x="75774" y="3090008"/>
              <a:ext cx="14099" cy="4276"/>
            </a:xfrm>
            <a:custGeom>
              <a:avLst/>
              <a:gdLst/>
              <a:ahLst/>
              <a:cxnLst/>
              <a:rect l="l" t="t" r="r" b="b"/>
              <a:pathLst>
                <a:path w="395" h="142" extrusionOk="0">
                  <a:moveTo>
                    <a:pt x="293" y="25"/>
                  </a:moveTo>
                  <a:cubicBezTo>
                    <a:pt x="240" y="0"/>
                    <a:pt x="0" y="69"/>
                    <a:pt x="98" y="115"/>
                  </a:cubicBezTo>
                  <a:cubicBezTo>
                    <a:pt x="153" y="141"/>
                    <a:pt x="394"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12" name="Google Shape;6912;p4"/>
            <p:cNvSpPr/>
            <p:nvPr/>
          </p:nvSpPr>
          <p:spPr>
            <a:xfrm>
              <a:off x="8335437" y="3087238"/>
              <a:ext cx="14027" cy="4276"/>
            </a:xfrm>
            <a:custGeom>
              <a:avLst/>
              <a:gdLst/>
              <a:ahLst/>
              <a:cxnLst/>
              <a:rect l="l" t="t" r="r" b="b"/>
              <a:pathLst>
                <a:path w="393" h="142" extrusionOk="0">
                  <a:moveTo>
                    <a:pt x="294" y="26"/>
                  </a:moveTo>
                  <a:cubicBezTo>
                    <a:pt x="240" y="1"/>
                    <a:pt x="1" y="70"/>
                    <a:pt x="103" y="117"/>
                  </a:cubicBezTo>
                  <a:cubicBezTo>
                    <a:pt x="153"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13" name="Google Shape;6913;p4"/>
            <p:cNvSpPr/>
            <p:nvPr/>
          </p:nvSpPr>
          <p:spPr>
            <a:xfrm>
              <a:off x="4498243" y="3087991"/>
              <a:ext cx="13849" cy="2800"/>
            </a:xfrm>
            <a:custGeom>
              <a:avLst/>
              <a:gdLst/>
              <a:ahLst/>
              <a:cxnLst/>
              <a:rect l="l" t="t" r="r" b="b"/>
              <a:pathLst>
                <a:path w="388" h="93" extrusionOk="0">
                  <a:moveTo>
                    <a:pt x="387" y="1"/>
                  </a:moveTo>
                  <a:cubicBezTo>
                    <a:pt x="237" y="22"/>
                    <a:pt x="7" y="5"/>
                    <a:pt x="1" y="92"/>
                  </a:cubicBezTo>
                  <a:cubicBezTo>
                    <a:pt x="151" y="72"/>
                    <a:pt x="383" y="91"/>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14" name="Google Shape;6914;p4"/>
            <p:cNvSpPr/>
            <p:nvPr/>
          </p:nvSpPr>
          <p:spPr>
            <a:xfrm>
              <a:off x="8600556" y="3081879"/>
              <a:ext cx="13849" cy="7437"/>
            </a:xfrm>
            <a:custGeom>
              <a:avLst/>
              <a:gdLst/>
              <a:ahLst/>
              <a:cxnLst/>
              <a:rect l="l" t="t" r="r" b="b"/>
              <a:pathLst>
                <a:path w="388" h="247" extrusionOk="0">
                  <a:moveTo>
                    <a:pt x="388" y="114"/>
                  </a:moveTo>
                  <a:cubicBezTo>
                    <a:pt x="384" y="22"/>
                    <a:pt x="50" y="0"/>
                    <a:pt x="0" y="114"/>
                  </a:cubicBezTo>
                  <a:cubicBezTo>
                    <a:pt x="215" y="104"/>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15" name="Google Shape;6915;p4"/>
            <p:cNvSpPr/>
            <p:nvPr/>
          </p:nvSpPr>
          <p:spPr>
            <a:xfrm>
              <a:off x="8873991" y="3074352"/>
              <a:ext cx="25556" cy="10960"/>
            </a:xfrm>
            <a:custGeom>
              <a:avLst/>
              <a:gdLst/>
              <a:ahLst/>
              <a:cxnLst/>
              <a:rect l="l" t="t" r="r" b="b"/>
              <a:pathLst>
                <a:path w="716" h="364" extrusionOk="0">
                  <a:moveTo>
                    <a:pt x="439" y="364"/>
                  </a:moveTo>
                  <a:cubicBezTo>
                    <a:pt x="500" y="240"/>
                    <a:pt x="715" y="191"/>
                    <a:pt x="632" y="1"/>
                  </a:cubicBezTo>
                  <a:lnTo>
                    <a:pt x="54" y="1"/>
                  </a:lnTo>
                  <a:cubicBezTo>
                    <a:pt x="0" y="207"/>
                    <a:pt x="102" y="341"/>
                    <a:pt x="439"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16" name="Google Shape;6916;p4"/>
            <p:cNvSpPr/>
            <p:nvPr/>
          </p:nvSpPr>
          <p:spPr>
            <a:xfrm>
              <a:off x="6246251" y="3076278"/>
              <a:ext cx="21023" cy="9033"/>
            </a:xfrm>
            <a:custGeom>
              <a:avLst/>
              <a:gdLst/>
              <a:ahLst/>
              <a:cxnLst/>
              <a:rect l="l" t="t" r="r" b="b"/>
              <a:pathLst>
                <a:path w="589" h="300" extrusionOk="0">
                  <a:moveTo>
                    <a:pt x="394" y="300"/>
                  </a:moveTo>
                  <a:cubicBezTo>
                    <a:pt x="394" y="208"/>
                    <a:pt x="549" y="193"/>
                    <a:pt x="588" y="117"/>
                  </a:cubicBezTo>
                  <a:cubicBezTo>
                    <a:pt x="339" y="113"/>
                    <a:pt x="321" y="1"/>
                    <a:pt x="9" y="25"/>
                  </a:cubicBezTo>
                  <a:cubicBezTo>
                    <a:pt x="1" y="185"/>
                    <a:pt x="157" y="259"/>
                    <a:pt x="394" y="3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17" name="Google Shape;6917;p4"/>
            <p:cNvSpPr/>
            <p:nvPr/>
          </p:nvSpPr>
          <p:spPr>
            <a:xfrm>
              <a:off x="8569504" y="3079048"/>
              <a:ext cx="14063" cy="4276"/>
            </a:xfrm>
            <a:custGeom>
              <a:avLst/>
              <a:gdLst/>
              <a:ahLst/>
              <a:cxnLst/>
              <a:rect l="l" t="t" r="r" b="b"/>
              <a:pathLst>
                <a:path w="394" h="142" extrusionOk="0">
                  <a:moveTo>
                    <a:pt x="99" y="119"/>
                  </a:moveTo>
                  <a:cubicBezTo>
                    <a:pt x="155" y="141"/>
                    <a:pt x="394" y="74"/>
                    <a:pt x="293" y="27"/>
                  </a:cubicBezTo>
                  <a:cubicBezTo>
                    <a:pt x="240" y="0"/>
                    <a:pt x="1" y="69"/>
                    <a:pt x="99" y="1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18" name="Google Shape;6918;p4"/>
            <p:cNvSpPr/>
            <p:nvPr/>
          </p:nvSpPr>
          <p:spPr>
            <a:xfrm>
              <a:off x="4956990" y="3070678"/>
              <a:ext cx="39761" cy="15778"/>
            </a:xfrm>
            <a:custGeom>
              <a:avLst/>
              <a:gdLst/>
              <a:ahLst/>
              <a:cxnLst/>
              <a:rect l="l" t="t" r="r" b="b"/>
              <a:pathLst>
                <a:path w="1114" h="524" extrusionOk="0">
                  <a:moveTo>
                    <a:pt x="648" y="303"/>
                  </a:moveTo>
                  <a:cubicBezTo>
                    <a:pt x="1114" y="0"/>
                    <a:pt x="0" y="523"/>
                    <a:pt x="648" y="3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19" name="Google Shape;6919;p4"/>
            <p:cNvSpPr/>
            <p:nvPr/>
          </p:nvSpPr>
          <p:spPr>
            <a:xfrm>
              <a:off x="2743489" y="3067908"/>
              <a:ext cx="36335" cy="19030"/>
            </a:xfrm>
            <a:custGeom>
              <a:avLst/>
              <a:gdLst/>
              <a:ahLst/>
              <a:cxnLst/>
              <a:rect l="l" t="t" r="r" b="b"/>
              <a:pathLst>
                <a:path w="1018" h="632" extrusionOk="0">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20" name="Google Shape;6920;p4"/>
            <p:cNvSpPr/>
            <p:nvPr/>
          </p:nvSpPr>
          <p:spPr>
            <a:xfrm>
              <a:off x="3893980" y="3063392"/>
              <a:ext cx="37905" cy="18849"/>
            </a:xfrm>
            <a:custGeom>
              <a:avLst/>
              <a:gdLst/>
              <a:ahLst/>
              <a:cxnLst/>
              <a:rect l="l" t="t" r="r" b="b"/>
              <a:pathLst>
                <a:path w="1062" h="626" extrusionOk="0">
                  <a:moveTo>
                    <a:pt x="732" y="545"/>
                  </a:moveTo>
                  <a:cubicBezTo>
                    <a:pt x="1062" y="392"/>
                    <a:pt x="619" y="138"/>
                    <a:pt x="347" y="1"/>
                  </a:cubicBezTo>
                  <a:cubicBezTo>
                    <a:pt x="48" y="140"/>
                    <a:pt x="1" y="626"/>
                    <a:pt x="732"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21" name="Google Shape;6921;p4"/>
            <p:cNvSpPr/>
            <p:nvPr/>
          </p:nvSpPr>
          <p:spPr>
            <a:xfrm>
              <a:off x="2784249" y="3071250"/>
              <a:ext cx="7067" cy="6203"/>
            </a:xfrm>
            <a:custGeom>
              <a:avLst/>
              <a:gdLst/>
              <a:ahLst/>
              <a:cxnLst/>
              <a:rect l="l" t="t" r="r" b="b"/>
              <a:pathLst>
                <a:path w="198" h="206" extrusionOk="0">
                  <a:moveTo>
                    <a:pt x="5" y="104"/>
                  </a:moveTo>
                  <a:cubicBezTo>
                    <a:pt x="1" y="153"/>
                    <a:pt x="161" y="206"/>
                    <a:pt x="198" y="104"/>
                  </a:cubicBezTo>
                  <a:cubicBezTo>
                    <a:pt x="198" y="53"/>
                    <a:pt x="40" y="1"/>
                    <a:pt x="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22" name="Google Shape;6922;p4"/>
            <p:cNvSpPr/>
            <p:nvPr/>
          </p:nvSpPr>
          <p:spPr>
            <a:xfrm>
              <a:off x="332362" y="3060682"/>
              <a:ext cx="56751" cy="22552"/>
            </a:xfrm>
            <a:custGeom>
              <a:avLst/>
              <a:gdLst/>
              <a:ahLst/>
              <a:cxnLst/>
              <a:rect l="l" t="t" r="r" b="b"/>
              <a:pathLst>
                <a:path w="1590" h="749" extrusionOk="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23" name="Google Shape;6923;p4"/>
            <p:cNvSpPr/>
            <p:nvPr/>
          </p:nvSpPr>
          <p:spPr>
            <a:xfrm>
              <a:off x="3276404" y="3070889"/>
              <a:ext cx="13991" cy="4246"/>
            </a:xfrm>
            <a:custGeom>
              <a:avLst/>
              <a:gdLst/>
              <a:ahLst/>
              <a:cxnLst/>
              <a:rect l="l" t="t" r="r" b="b"/>
              <a:pathLst>
                <a:path w="392" h="141" extrusionOk="0">
                  <a:moveTo>
                    <a:pt x="295" y="26"/>
                  </a:moveTo>
                  <a:cubicBezTo>
                    <a:pt x="238" y="1"/>
                    <a:pt x="0" y="67"/>
                    <a:pt x="99" y="117"/>
                  </a:cubicBezTo>
                  <a:cubicBezTo>
                    <a:pt x="153" y="141"/>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24" name="Google Shape;6924;p4"/>
            <p:cNvSpPr/>
            <p:nvPr/>
          </p:nvSpPr>
          <p:spPr>
            <a:xfrm>
              <a:off x="2096075" y="3068360"/>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25" name="Google Shape;6925;p4"/>
            <p:cNvSpPr/>
            <p:nvPr/>
          </p:nvSpPr>
          <p:spPr>
            <a:xfrm>
              <a:off x="2980412" y="3065409"/>
              <a:ext cx="13991" cy="4276"/>
            </a:xfrm>
            <a:custGeom>
              <a:avLst/>
              <a:gdLst/>
              <a:ahLst/>
              <a:cxnLst/>
              <a:rect l="l" t="t" r="r" b="b"/>
              <a:pathLst>
                <a:path w="392" h="142" extrusionOk="0">
                  <a:moveTo>
                    <a:pt x="294" y="25"/>
                  </a:moveTo>
                  <a:cubicBezTo>
                    <a:pt x="241" y="0"/>
                    <a:pt x="0" y="69"/>
                    <a:pt x="101" y="116"/>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26" name="Google Shape;6926;p4"/>
            <p:cNvSpPr/>
            <p:nvPr/>
          </p:nvSpPr>
          <p:spPr>
            <a:xfrm>
              <a:off x="5627033" y="3062971"/>
              <a:ext cx="20773" cy="3673"/>
            </a:xfrm>
            <a:custGeom>
              <a:avLst/>
              <a:gdLst/>
              <a:ahLst/>
              <a:cxnLst/>
              <a:rect l="l" t="t" r="r" b="b"/>
              <a:pathLst>
                <a:path w="582" h="122" extrusionOk="0">
                  <a:moveTo>
                    <a:pt x="581" y="15"/>
                  </a:moveTo>
                  <a:cubicBezTo>
                    <a:pt x="354" y="28"/>
                    <a:pt x="35" y="0"/>
                    <a:pt x="1" y="106"/>
                  </a:cubicBezTo>
                  <a:cubicBezTo>
                    <a:pt x="229" y="93"/>
                    <a:pt x="550" y="122"/>
                    <a:pt x="581"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27" name="Google Shape;6927;p4"/>
            <p:cNvSpPr/>
            <p:nvPr/>
          </p:nvSpPr>
          <p:spPr>
            <a:xfrm>
              <a:off x="2894501" y="3060682"/>
              <a:ext cx="13813" cy="2770"/>
            </a:xfrm>
            <a:custGeom>
              <a:avLst/>
              <a:gdLst/>
              <a:ahLst/>
              <a:cxnLst/>
              <a:rect l="l" t="t" r="r" b="b"/>
              <a:pathLst>
                <a:path w="387" h="92" extrusionOk="0">
                  <a:moveTo>
                    <a:pt x="387" y="0"/>
                  </a:moveTo>
                  <a:cubicBezTo>
                    <a:pt x="238" y="20"/>
                    <a:pt x="8" y="4"/>
                    <a:pt x="0" y="92"/>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28" name="Google Shape;6928;p4"/>
            <p:cNvSpPr/>
            <p:nvPr/>
          </p:nvSpPr>
          <p:spPr>
            <a:xfrm>
              <a:off x="8881915" y="3049663"/>
              <a:ext cx="14634" cy="9605"/>
            </a:xfrm>
            <a:custGeom>
              <a:avLst/>
              <a:gdLst/>
              <a:ahLst/>
              <a:cxnLst/>
              <a:rect l="l" t="t" r="r" b="b"/>
              <a:pathLst>
                <a:path w="410" h="319" extrusionOk="0">
                  <a:moveTo>
                    <a:pt x="410" y="275"/>
                  </a:moveTo>
                  <a:lnTo>
                    <a:pt x="410" y="92"/>
                  </a:lnTo>
                  <a:cubicBezTo>
                    <a:pt x="217" y="92"/>
                    <a:pt x="181" y="19"/>
                    <a:pt x="25" y="1"/>
                  </a:cubicBezTo>
                  <a:cubicBezTo>
                    <a:pt x="44" y="146"/>
                    <a:pt x="0" y="318"/>
                    <a:pt x="410"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29" name="Google Shape;6929;p4"/>
            <p:cNvSpPr/>
            <p:nvPr/>
          </p:nvSpPr>
          <p:spPr>
            <a:xfrm>
              <a:off x="5506609" y="3054420"/>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30" name="Google Shape;6930;p4"/>
            <p:cNvSpPr/>
            <p:nvPr/>
          </p:nvSpPr>
          <p:spPr>
            <a:xfrm>
              <a:off x="2105676" y="3049723"/>
              <a:ext cx="29518" cy="9846"/>
            </a:xfrm>
            <a:custGeom>
              <a:avLst/>
              <a:gdLst/>
              <a:ahLst/>
              <a:cxnLst/>
              <a:rect l="l" t="t" r="r" b="b"/>
              <a:pathLst>
                <a:path w="827" h="327" extrusionOk="0">
                  <a:moveTo>
                    <a:pt x="695" y="273"/>
                  </a:moveTo>
                  <a:cubicBezTo>
                    <a:pt x="827" y="28"/>
                    <a:pt x="294" y="98"/>
                    <a:pt x="116" y="0"/>
                  </a:cubicBezTo>
                  <a:cubicBezTo>
                    <a:pt x="1" y="238"/>
                    <a:pt x="195" y="327"/>
                    <a:pt x="69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31" name="Google Shape;6931;p4"/>
            <p:cNvSpPr/>
            <p:nvPr/>
          </p:nvSpPr>
          <p:spPr>
            <a:xfrm>
              <a:off x="8566149" y="3047043"/>
              <a:ext cx="34443" cy="8943"/>
            </a:xfrm>
            <a:custGeom>
              <a:avLst/>
              <a:gdLst/>
              <a:ahLst/>
              <a:cxnLst/>
              <a:rect l="l" t="t" r="r" b="b"/>
              <a:pathLst>
                <a:path w="965" h="297" extrusionOk="0">
                  <a:moveTo>
                    <a:pt x="193" y="272"/>
                  </a:moveTo>
                  <a:cubicBezTo>
                    <a:pt x="634" y="297"/>
                    <a:pt x="918" y="250"/>
                    <a:pt x="964" y="89"/>
                  </a:cubicBezTo>
                  <a:cubicBezTo>
                    <a:pt x="625" y="109"/>
                    <a:pt x="1" y="1"/>
                    <a:pt x="19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32" name="Google Shape;6932;p4"/>
            <p:cNvSpPr/>
            <p:nvPr/>
          </p:nvSpPr>
          <p:spPr>
            <a:xfrm>
              <a:off x="2658507" y="3044303"/>
              <a:ext cx="17703" cy="10960"/>
            </a:xfrm>
            <a:custGeom>
              <a:avLst/>
              <a:gdLst/>
              <a:ahLst/>
              <a:cxnLst/>
              <a:rect l="l" t="t" r="r" b="b"/>
              <a:pathLst>
                <a:path w="496" h="364" extrusionOk="0">
                  <a:moveTo>
                    <a:pt x="443" y="363"/>
                  </a:moveTo>
                  <a:cubicBezTo>
                    <a:pt x="496" y="155"/>
                    <a:pt x="395" y="22"/>
                    <a:pt x="57" y="0"/>
                  </a:cubicBezTo>
                  <a:cubicBezTo>
                    <a:pt x="1" y="205"/>
                    <a:pt x="103" y="341"/>
                    <a:pt x="44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33" name="Google Shape;6933;p4"/>
            <p:cNvSpPr/>
            <p:nvPr/>
          </p:nvSpPr>
          <p:spPr>
            <a:xfrm>
              <a:off x="7000170" y="3049000"/>
              <a:ext cx="14027" cy="4276"/>
            </a:xfrm>
            <a:custGeom>
              <a:avLst/>
              <a:gdLst/>
              <a:ahLst/>
              <a:cxnLst/>
              <a:rect l="l" t="t" r="r" b="b"/>
              <a:pathLst>
                <a:path w="393" h="142" extrusionOk="0">
                  <a:moveTo>
                    <a:pt x="99" y="116"/>
                  </a:moveTo>
                  <a:cubicBezTo>
                    <a:pt x="155" y="142"/>
                    <a:pt x="392" y="73"/>
                    <a:pt x="293" y="24"/>
                  </a:cubicBezTo>
                  <a:cubicBezTo>
                    <a:pt x="238"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34" name="Google Shape;6934;p4"/>
            <p:cNvSpPr/>
            <p:nvPr/>
          </p:nvSpPr>
          <p:spPr>
            <a:xfrm>
              <a:off x="2285206" y="3049060"/>
              <a:ext cx="14063" cy="4215"/>
            </a:xfrm>
            <a:custGeom>
              <a:avLst/>
              <a:gdLst/>
              <a:ahLst/>
              <a:cxnLst/>
              <a:rect l="l" t="t" r="r" b="b"/>
              <a:pathLst>
                <a:path w="394" h="140" extrusionOk="0">
                  <a:moveTo>
                    <a:pt x="294" y="22"/>
                  </a:moveTo>
                  <a:cubicBezTo>
                    <a:pt x="242" y="0"/>
                    <a:pt x="0" y="68"/>
                    <a:pt x="101" y="114"/>
                  </a:cubicBezTo>
                  <a:cubicBezTo>
                    <a:pt x="155" y="140"/>
                    <a:pt x="393" y="71"/>
                    <a:pt x="294" y="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35" name="Google Shape;6935;p4"/>
            <p:cNvSpPr/>
            <p:nvPr/>
          </p:nvSpPr>
          <p:spPr>
            <a:xfrm>
              <a:off x="7367689" y="3038823"/>
              <a:ext cx="23414" cy="8250"/>
            </a:xfrm>
            <a:custGeom>
              <a:avLst/>
              <a:gdLst/>
              <a:ahLst/>
              <a:cxnLst/>
              <a:rect l="l" t="t" r="r" b="b"/>
              <a:pathLst>
                <a:path w="656" h="274" extrusionOk="0">
                  <a:moveTo>
                    <a:pt x="410" y="274"/>
                  </a:moveTo>
                  <a:cubicBezTo>
                    <a:pt x="421" y="157"/>
                    <a:pt x="656" y="146"/>
                    <a:pt x="602" y="1"/>
                  </a:cubicBezTo>
                  <a:lnTo>
                    <a:pt x="217" y="1"/>
                  </a:lnTo>
                  <a:cubicBezTo>
                    <a:pt x="0" y="131"/>
                    <a:pt x="7" y="221"/>
                    <a:pt x="410"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36" name="Google Shape;6936;p4"/>
            <p:cNvSpPr/>
            <p:nvPr/>
          </p:nvSpPr>
          <p:spPr>
            <a:xfrm>
              <a:off x="1953664" y="3029580"/>
              <a:ext cx="46400" cy="9274"/>
            </a:xfrm>
            <a:custGeom>
              <a:avLst/>
              <a:gdLst/>
              <a:ahLst/>
              <a:cxnLst/>
              <a:rect l="l" t="t" r="r" b="b"/>
              <a:pathLst>
                <a:path w="1300" h="308" extrusionOk="0">
                  <a:moveTo>
                    <a:pt x="712" y="308"/>
                  </a:moveTo>
                  <a:cubicBezTo>
                    <a:pt x="1299" y="1"/>
                    <a:pt x="0" y="32"/>
                    <a:pt x="712" y="3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37" name="Google Shape;6937;p4"/>
            <p:cNvSpPr/>
            <p:nvPr/>
          </p:nvSpPr>
          <p:spPr>
            <a:xfrm>
              <a:off x="8894157" y="3021421"/>
              <a:ext cx="39761" cy="15838"/>
            </a:xfrm>
            <a:custGeom>
              <a:avLst/>
              <a:gdLst/>
              <a:ahLst/>
              <a:cxnLst/>
              <a:rect l="l" t="t" r="r" b="b"/>
              <a:pathLst>
                <a:path w="1114" h="526" extrusionOk="0">
                  <a:moveTo>
                    <a:pt x="648" y="306"/>
                  </a:moveTo>
                  <a:cubicBezTo>
                    <a:pt x="1114" y="0"/>
                    <a:pt x="0" y="525"/>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38" name="Google Shape;6938;p4"/>
            <p:cNvSpPr/>
            <p:nvPr/>
          </p:nvSpPr>
          <p:spPr>
            <a:xfrm>
              <a:off x="8018815" y="3029881"/>
              <a:ext cx="14063" cy="4215"/>
            </a:xfrm>
            <a:custGeom>
              <a:avLst/>
              <a:gdLst/>
              <a:ahLst/>
              <a:cxnLst/>
              <a:rect l="l" t="t" r="r" b="b"/>
              <a:pathLst>
                <a:path w="394" h="140" extrusionOk="0">
                  <a:moveTo>
                    <a:pt x="102" y="115"/>
                  </a:moveTo>
                  <a:cubicBezTo>
                    <a:pt x="157" y="140"/>
                    <a:pt x="394" y="71"/>
                    <a:pt x="294" y="24"/>
                  </a:cubicBezTo>
                  <a:cubicBezTo>
                    <a:pt x="242" y="0"/>
                    <a:pt x="1" y="67"/>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39" name="Google Shape;6939;p4"/>
            <p:cNvSpPr/>
            <p:nvPr/>
          </p:nvSpPr>
          <p:spPr>
            <a:xfrm>
              <a:off x="5014490" y="3027864"/>
              <a:ext cx="13849" cy="5480"/>
            </a:xfrm>
            <a:custGeom>
              <a:avLst/>
              <a:gdLst/>
              <a:ahLst/>
              <a:cxnLst/>
              <a:rect l="l" t="t" r="r" b="b"/>
              <a:pathLst>
                <a:path w="388" h="182" extrusionOk="0">
                  <a:moveTo>
                    <a:pt x="0" y="182"/>
                  </a:moveTo>
                  <a:lnTo>
                    <a:pt x="388" y="182"/>
                  </a:lnTo>
                  <a:lnTo>
                    <a:pt x="388"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40" name="Google Shape;6940;p4"/>
            <p:cNvSpPr/>
            <p:nvPr/>
          </p:nvSpPr>
          <p:spPr>
            <a:xfrm>
              <a:off x="2873907" y="3027262"/>
              <a:ext cx="13813" cy="6835"/>
            </a:xfrm>
            <a:custGeom>
              <a:avLst/>
              <a:gdLst/>
              <a:ahLst/>
              <a:cxnLst/>
              <a:rect l="l" t="t" r="r" b="b"/>
              <a:pathLst>
                <a:path w="387" h="227" extrusionOk="0">
                  <a:moveTo>
                    <a:pt x="0" y="112"/>
                  </a:moveTo>
                  <a:cubicBezTo>
                    <a:pt x="2" y="203"/>
                    <a:pt x="338" y="227"/>
                    <a:pt x="387" y="112"/>
                  </a:cubicBezTo>
                  <a:cubicBezTo>
                    <a:pt x="344" y="1"/>
                    <a:pt x="171" y="56"/>
                    <a:pt x="0"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41" name="Google Shape;6941;p4"/>
            <p:cNvSpPr/>
            <p:nvPr/>
          </p:nvSpPr>
          <p:spPr>
            <a:xfrm>
              <a:off x="6763890" y="3017477"/>
              <a:ext cx="26448" cy="15296"/>
            </a:xfrm>
            <a:custGeom>
              <a:avLst/>
              <a:gdLst/>
              <a:ahLst/>
              <a:cxnLst/>
              <a:rect l="l" t="t" r="r" b="b"/>
              <a:pathLst>
                <a:path w="741" h="508" extrusionOk="0">
                  <a:moveTo>
                    <a:pt x="740" y="437"/>
                  </a:moveTo>
                  <a:lnTo>
                    <a:pt x="740" y="75"/>
                  </a:lnTo>
                  <a:cubicBezTo>
                    <a:pt x="0" y="1"/>
                    <a:pt x="0" y="507"/>
                    <a:pt x="740" y="4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42" name="Google Shape;6942;p4"/>
            <p:cNvSpPr/>
            <p:nvPr/>
          </p:nvSpPr>
          <p:spPr>
            <a:xfrm>
              <a:off x="2729284" y="3024763"/>
              <a:ext cx="6996" cy="6233"/>
            </a:xfrm>
            <a:custGeom>
              <a:avLst/>
              <a:gdLst/>
              <a:ahLst/>
              <a:cxnLst/>
              <a:rect l="l" t="t" r="r" b="b"/>
              <a:pathLst>
                <a:path w="196" h="207" extrusionOk="0">
                  <a:moveTo>
                    <a:pt x="195" y="104"/>
                  </a:moveTo>
                  <a:cubicBezTo>
                    <a:pt x="195" y="53"/>
                    <a:pt x="37" y="0"/>
                    <a:pt x="1" y="104"/>
                  </a:cubicBezTo>
                  <a:cubicBezTo>
                    <a:pt x="1" y="154"/>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43" name="Google Shape;6943;p4"/>
            <p:cNvSpPr/>
            <p:nvPr/>
          </p:nvSpPr>
          <p:spPr>
            <a:xfrm>
              <a:off x="4126619" y="3022023"/>
              <a:ext cx="6924" cy="6263"/>
            </a:xfrm>
            <a:custGeom>
              <a:avLst/>
              <a:gdLst/>
              <a:ahLst/>
              <a:cxnLst/>
              <a:rect l="l" t="t" r="r" b="b"/>
              <a:pathLst>
                <a:path w="194" h="208" extrusionOk="0">
                  <a:moveTo>
                    <a:pt x="192" y="104"/>
                  </a:moveTo>
                  <a:cubicBezTo>
                    <a:pt x="193" y="55"/>
                    <a:pt x="37" y="0"/>
                    <a:pt x="2" y="104"/>
                  </a:cubicBezTo>
                  <a:cubicBezTo>
                    <a:pt x="0" y="154"/>
                    <a:pt x="154" y="208"/>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44" name="Google Shape;6944;p4"/>
            <p:cNvSpPr/>
            <p:nvPr/>
          </p:nvSpPr>
          <p:spPr>
            <a:xfrm>
              <a:off x="2660506" y="3016904"/>
              <a:ext cx="22629" cy="11743"/>
            </a:xfrm>
            <a:custGeom>
              <a:avLst/>
              <a:gdLst/>
              <a:ahLst/>
              <a:cxnLst/>
              <a:rect l="l" t="t" r="r" b="b"/>
              <a:pathLst>
                <a:path w="634" h="390" extrusionOk="0">
                  <a:moveTo>
                    <a:pt x="194" y="0"/>
                  </a:moveTo>
                  <a:cubicBezTo>
                    <a:pt x="203" y="127"/>
                    <a:pt x="104" y="201"/>
                    <a:pt x="1" y="273"/>
                  </a:cubicBezTo>
                  <a:cubicBezTo>
                    <a:pt x="246" y="277"/>
                    <a:pt x="267" y="389"/>
                    <a:pt x="577" y="363"/>
                  </a:cubicBezTo>
                  <a:cubicBezTo>
                    <a:pt x="634" y="157"/>
                    <a:pt x="531" y="24"/>
                    <a:pt x="1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45" name="Google Shape;6945;p4"/>
            <p:cNvSpPr/>
            <p:nvPr/>
          </p:nvSpPr>
          <p:spPr>
            <a:xfrm>
              <a:off x="2546791" y="3021692"/>
              <a:ext cx="14063" cy="4246"/>
            </a:xfrm>
            <a:custGeom>
              <a:avLst/>
              <a:gdLst/>
              <a:ahLst/>
              <a:cxnLst/>
              <a:rect l="l" t="t" r="r" b="b"/>
              <a:pathLst>
                <a:path w="394" h="141" extrusionOk="0">
                  <a:moveTo>
                    <a:pt x="292" y="24"/>
                  </a:moveTo>
                  <a:cubicBezTo>
                    <a:pt x="241" y="1"/>
                    <a:pt x="1" y="68"/>
                    <a:pt x="100" y="115"/>
                  </a:cubicBezTo>
                  <a:cubicBezTo>
                    <a:pt x="153" y="140"/>
                    <a:pt x="393"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46" name="Google Shape;6946;p4"/>
            <p:cNvSpPr/>
            <p:nvPr/>
          </p:nvSpPr>
          <p:spPr>
            <a:xfrm>
              <a:off x="1869003" y="3014255"/>
              <a:ext cx="20666" cy="8190"/>
            </a:xfrm>
            <a:custGeom>
              <a:avLst/>
              <a:gdLst/>
              <a:ahLst/>
              <a:cxnLst/>
              <a:rect l="l" t="t" r="r" b="b"/>
              <a:pathLst>
                <a:path w="579" h="272" extrusionOk="0">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47" name="Google Shape;6947;p4"/>
            <p:cNvSpPr/>
            <p:nvPr/>
          </p:nvSpPr>
          <p:spPr>
            <a:xfrm>
              <a:off x="4449238" y="3011515"/>
              <a:ext cx="23486" cy="8250"/>
            </a:xfrm>
            <a:custGeom>
              <a:avLst/>
              <a:gdLst/>
              <a:ahLst/>
              <a:cxnLst/>
              <a:rect l="l" t="t" r="r" b="b"/>
              <a:pathLst>
                <a:path w="658" h="274" extrusionOk="0">
                  <a:moveTo>
                    <a:pt x="412" y="273"/>
                  </a:moveTo>
                  <a:cubicBezTo>
                    <a:pt x="422" y="155"/>
                    <a:pt x="657" y="145"/>
                    <a:pt x="604" y="0"/>
                  </a:cubicBezTo>
                  <a:lnTo>
                    <a:pt x="216" y="0"/>
                  </a:lnTo>
                  <a:cubicBezTo>
                    <a:pt x="1" y="131"/>
                    <a:pt x="10" y="220"/>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48" name="Google Shape;6948;p4"/>
            <p:cNvSpPr/>
            <p:nvPr/>
          </p:nvSpPr>
          <p:spPr>
            <a:xfrm>
              <a:off x="2708690"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49" name="Google Shape;6949;p4"/>
            <p:cNvSpPr/>
            <p:nvPr/>
          </p:nvSpPr>
          <p:spPr>
            <a:xfrm>
              <a:off x="2550325"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50" name="Google Shape;6950;p4"/>
            <p:cNvSpPr/>
            <p:nvPr/>
          </p:nvSpPr>
          <p:spPr>
            <a:xfrm>
              <a:off x="8662517" y="3011485"/>
              <a:ext cx="13777" cy="5450"/>
            </a:xfrm>
            <a:custGeom>
              <a:avLst/>
              <a:gdLst/>
              <a:ahLst/>
              <a:cxnLst/>
              <a:rect l="l" t="t" r="r" b="b"/>
              <a:pathLst>
                <a:path w="386" h="181" extrusionOk="0">
                  <a:moveTo>
                    <a:pt x="385" y="0"/>
                  </a:moveTo>
                  <a:lnTo>
                    <a:pt x="0" y="0"/>
                  </a:lnTo>
                  <a:lnTo>
                    <a:pt x="0" y="180"/>
                  </a:lnTo>
                  <a:lnTo>
                    <a:pt x="385"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51" name="Google Shape;6951;p4"/>
            <p:cNvSpPr/>
            <p:nvPr/>
          </p:nvSpPr>
          <p:spPr>
            <a:xfrm>
              <a:off x="2832576" y="2995678"/>
              <a:ext cx="26591" cy="15236"/>
            </a:xfrm>
            <a:custGeom>
              <a:avLst/>
              <a:gdLst/>
              <a:ahLst/>
              <a:cxnLst/>
              <a:rect l="l" t="t" r="r" b="b"/>
              <a:pathLst>
                <a:path w="745" h="506" extrusionOk="0">
                  <a:moveTo>
                    <a:pt x="1" y="71"/>
                  </a:moveTo>
                  <a:lnTo>
                    <a:pt x="1" y="434"/>
                  </a:lnTo>
                  <a:cubicBezTo>
                    <a:pt x="745" y="506"/>
                    <a:pt x="745" y="0"/>
                    <a:pt x="1"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52" name="Google Shape;6952;p4"/>
            <p:cNvSpPr/>
            <p:nvPr/>
          </p:nvSpPr>
          <p:spPr>
            <a:xfrm>
              <a:off x="2912847" y="2987428"/>
              <a:ext cx="37156" cy="15868"/>
            </a:xfrm>
            <a:custGeom>
              <a:avLst/>
              <a:gdLst/>
              <a:ahLst/>
              <a:cxnLst/>
              <a:rect l="l" t="t" r="r" b="b"/>
              <a:pathLst>
                <a:path w="1041" h="527" extrusionOk="0">
                  <a:moveTo>
                    <a:pt x="836" y="526"/>
                  </a:moveTo>
                  <a:cubicBezTo>
                    <a:pt x="1041" y="0"/>
                    <a:pt x="1" y="489"/>
                    <a:pt x="836" y="5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53" name="Google Shape;6953;p4"/>
            <p:cNvSpPr/>
            <p:nvPr/>
          </p:nvSpPr>
          <p:spPr>
            <a:xfrm>
              <a:off x="7871051" y="2985080"/>
              <a:ext cx="34372" cy="16259"/>
            </a:xfrm>
            <a:custGeom>
              <a:avLst/>
              <a:gdLst/>
              <a:ahLst/>
              <a:cxnLst/>
              <a:rect l="l" t="t" r="r" b="b"/>
              <a:pathLst>
                <a:path w="963" h="540" extrusionOk="0">
                  <a:moveTo>
                    <a:pt x="0" y="423"/>
                  </a:moveTo>
                  <a:cubicBezTo>
                    <a:pt x="251" y="539"/>
                    <a:pt x="709" y="539"/>
                    <a:pt x="962" y="423"/>
                  </a:cubicBezTo>
                  <a:cubicBezTo>
                    <a:pt x="960" y="0"/>
                    <a:pt x="3" y="0"/>
                    <a:pt x="0" y="42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54" name="Google Shape;6954;p4"/>
            <p:cNvSpPr/>
            <p:nvPr/>
          </p:nvSpPr>
          <p:spPr>
            <a:xfrm>
              <a:off x="7733351" y="2997786"/>
              <a:ext cx="13777" cy="2740"/>
            </a:xfrm>
            <a:custGeom>
              <a:avLst/>
              <a:gdLst/>
              <a:ahLst/>
              <a:cxnLst/>
              <a:rect l="l" t="t" r="r" b="b"/>
              <a:pathLst>
                <a:path w="386" h="91" extrusionOk="0">
                  <a:moveTo>
                    <a:pt x="386" y="1"/>
                  </a:moveTo>
                  <a:cubicBezTo>
                    <a:pt x="236" y="22"/>
                    <a:pt x="5" y="2"/>
                    <a:pt x="1" y="91"/>
                  </a:cubicBezTo>
                  <a:cubicBezTo>
                    <a:pt x="148" y="73"/>
                    <a:pt x="381"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55" name="Google Shape;6955;p4"/>
            <p:cNvSpPr/>
            <p:nvPr/>
          </p:nvSpPr>
          <p:spPr>
            <a:xfrm>
              <a:off x="8455183" y="2992336"/>
              <a:ext cx="21558" cy="6444"/>
            </a:xfrm>
            <a:custGeom>
              <a:avLst/>
              <a:gdLst/>
              <a:ahLst/>
              <a:cxnLst/>
              <a:rect l="l" t="t" r="r" b="b"/>
              <a:pathLst>
                <a:path w="604" h="214" extrusionOk="0">
                  <a:moveTo>
                    <a:pt x="604" y="182"/>
                  </a:moveTo>
                  <a:lnTo>
                    <a:pt x="604" y="0"/>
                  </a:lnTo>
                  <a:lnTo>
                    <a:pt x="25" y="0"/>
                  </a:lnTo>
                  <a:cubicBezTo>
                    <a:pt x="0" y="164"/>
                    <a:pt x="215" y="213"/>
                    <a:pt x="604"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56" name="Google Shape;6956;p4"/>
            <p:cNvSpPr/>
            <p:nvPr/>
          </p:nvSpPr>
          <p:spPr>
            <a:xfrm>
              <a:off x="8538666" y="2985622"/>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57" name="Google Shape;6957;p4"/>
            <p:cNvSpPr/>
            <p:nvPr/>
          </p:nvSpPr>
          <p:spPr>
            <a:xfrm>
              <a:off x="3723873" y="2986134"/>
              <a:ext cx="13884" cy="4276"/>
            </a:xfrm>
            <a:custGeom>
              <a:avLst/>
              <a:gdLst/>
              <a:ahLst/>
              <a:cxnLst/>
              <a:rect l="l" t="t" r="r" b="b"/>
              <a:pathLst>
                <a:path w="389" h="142" extrusionOk="0">
                  <a:moveTo>
                    <a:pt x="289" y="24"/>
                  </a:moveTo>
                  <a:cubicBezTo>
                    <a:pt x="238" y="0"/>
                    <a:pt x="1" y="68"/>
                    <a:pt x="99" y="115"/>
                  </a:cubicBezTo>
                  <a:cubicBezTo>
                    <a:pt x="151" y="141"/>
                    <a:pt x="389" y="72"/>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58" name="Google Shape;6958;p4"/>
            <p:cNvSpPr/>
            <p:nvPr/>
          </p:nvSpPr>
          <p:spPr>
            <a:xfrm>
              <a:off x="7857202" y="2978697"/>
              <a:ext cx="13884" cy="5480"/>
            </a:xfrm>
            <a:custGeom>
              <a:avLst/>
              <a:gdLst/>
              <a:ahLst/>
              <a:cxnLst/>
              <a:rect l="l" t="t" r="r" b="b"/>
              <a:pathLst>
                <a:path w="389" h="182"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59" name="Google Shape;6959;p4"/>
            <p:cNvSpPr/>
            <p:nvPr/>
          </p:nvSpPr>
          <p:spPr>
            <a:xfrm>
              <a:off x="8007786" y="2975957"/>
              <a:ext cx="21558" cy="6383"/>
            </a:xfrm>
            <a:custGeom>
              <a:avLst/>
              <a:gdLst/>
              <a:ahLst/>
              <a:cxnLst/>
              <a:rect l="l" t="t" r="r" b="b"/>
              <a:pathLst>
                <a:path w="604" h="212" extrusionOk="0">
                  <a:moveTo>
                    <a:pt x="603" y="182"/>
                  </a:moveTo>
                  <a:lnTo>
                    <a:pt x="603" y="0"/>
                  </a:lnTo>
                  <a:lnTo>
                    <a:pt x="24" y="0"/>
                  </a:lnTo>
                  <a:cubicBezTo>
                    <a:pt x="0" y="161"/>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60" name="Google Shape;6960;p4"/>
            <p:cNvSpPr/>
            <p:nvPr/>
          </p:nvSpPr>
          <p:spPr>
            <a:xfrm>
              <a:off x="7705797" y="2970447"/>
              <a:ext cx="20666" cy="8250"/>
            </a:xfrm>
            <a:custGeom>
              <a:avLst/>
              <a:gdLst/>
              <a:ahLst/>
              <a:cxnLst/>
              <a:rect l="l" t="t" r="r" b="b"/>
              <a:pathLst>
                <a:path w="579" h="274" extrusionOk="0">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61" name="Google Shape;6961;p4"/>
            <p:cNvSpPr/>
            <p:nvPr/>
          </p:nvSpPr>
          <p:spPr>
            <a:xfrm>
              <a:off x="7571525" y="2975174"/>
              <a:ext cx="13991" cy="4306"/>
            </a:xfrm>
            <a:custGeom>
              <a:avLst/>
              <a:gdLst/>
              <a:ahLst/>
              <a:cxnLst/>
              <a:rect l="l" t="t" r="r" b="b"/>
              <a:pathLst>
                <a:path w="392" h="143" extrusionOk="0">
                  <a:moveTo>
                    <a:pt x="290" y="24"/>
                  </a:moveTo>
                  <a:cubicBezTo>
                    <a:pt x="238" y="0"/>
                    <a:pt x="0" y="68"/>
                    <a:pt x="99" y="116"/>
                  </a:cubicBezTo>
                  <a:cubicBezTo>
                    <a:pt x="152" y="142"/>
                    <a:pt x="392" y="73"/>
                    <a:pt x="290"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62" name="Google Shape;6962;p4"/>
            <p:cNvSpPr/>
            <p:nvPr/>
          </p:nvSpPr>
          <p:spPr>
            <a:xfrm>
              <a:off x="6703856" y="2963763"/>
              <a:ext cx="31481" cy="13941"/>
            </a:xfrm>
            <a:custGeom>
              <a:avLst/>
              <a:gdLst/>
              <a:ahLst/>
              <a:cxnLst/>
              <a:rect l="l" t="t" r="r" b="b"/>
              <a:pathLst>
                <a:path w="882" h="463" extrusionOk="0">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63" name="Google Shape;6963;p4"/>
            <p:cNvSpPr/>
            <p:nvPr/>
          </p:nvSpPr>
          <p:spPr>
            <a:xfrm>
              <a:off x="7516773" y="2961956"/>
              <a:ext cx="23878" cy="5811"/>
            </a:xfrm>
            <a:custGeom>
              <a:avLst/>
              <a:gdLst/>
              <a:ahLst/>
              <a:cxnLst/>
              <a:rect l="l" t="t" r="r" b="b"/>
              <a:pathLst>
                <a:path w="669" h="193" extrusionOk="0">
                  <a:moveTo>
                    <a:pt x="477" y="192"/>
                  </a:moveTo>
                  <a:cubicBezTo>
                    <a:pt x="476" y="101"/>
                    <a:pt x="633" y="85"/>
                    <a:pt x="669" y="11"/>
                  </a:cubicBezTo>
                  <a:cubicBezTo>
                    <a:pt x="366" y="21"/>
                    <a:pt x="0" y="0"/>
                    <a:pt x="92"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64" name="Google Shape;6964;p4"/>
            <p:cNvSpPr/>
            <p:nvPr/>
          </p:nvSpPr>
          <p:spPr>
            <a:xfrm>
              <a:off x="2639840" y="2961866"/>
              <a:ext cx="7031" cy="6263"/>
            </a:xfrm>
            <a:custGeom>
              <a:avLst/>
              <a:gdLst/>
              <a:ahLst/>
              <a:cxnLst/>
              <a:rect l="l" t="t" r="r" b="b"/>
              <a:pathLst>
                <a:path w="197" h="208" extrusionOk="0">
                  <a:moveTo>
                    <a:pt x="192" y="104"/>
                  </a:moveTo>
                  <a:cubicBezTo>
                    <a:pt x="196" y="53"/>
                    <a:pt x="38" y="1"/>
                    <a:pt x="0" y="104"/>
                  </a:cubicBezTo>
                  <a:cubicBezTo>
                    <a:pt x="0" y="155"/>
                    <a:pt x="160"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65" name="Google Shape;6965;p4"/>
            <p:cNvSpPr/>
            <p:nvPr/>
          </p:nvSpPr>
          <p:spPr>
            <a:xfrm>
              <a:off x="8724478" y="2939646"/>
              <a:ext cx="56251" cy="27972"/>
            </a:xfrm>
            <a:custGeom>
              <a:avLst/>
              <a:gdLst/>
              <a:ahLst/>
              <a:cxnLst/>
              <a:rect l="l" t="t" r="r" b="b"/>
              <a:pathLst>
                <a:path w="1576" h="929" extrusionOk="0">
                  <a:moveTo>
                    <a:pt x="1350" y="25"/>
                  </a:moveTo>
                  <a:cubicBezTo>
                    <a:pt x="337" y="0"/>
                    <a:pt x="143" y="364"/>
                    <a:pt x="0" y="751"/>
                  </a:cubicBezTo>
                  <a:cubicBezTo>
                    <a:pt x="819" y="928"/>
                    <a:pt x="1576" y="606"/>
                    <a:pt x="135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66" name="Google Shape;6966;p4"/>
            <p:cNvSpPr/>
            <p:nvPr/>
          </p:nvSpPr>
          <p:spPr>
            <a:xfrm>
              <a:off x="7864126" y="2962227"/>
              <a:ext cx="13813" cy="2770"/>
            </a:xfrm>
            <a:custGeom>
              <a:avLst/>
              <a:gdLst/>
              <a:ahLst/>
              <a:cxnLst/>
              <a:rect l="l" t="t" r="r" b="b"/>
              <a:pathLst>
                <a:path w="387" h="92" extrusionOk="0">
                  <a:moveTo>
                    <a:pt x="386" y="1"/>
                  </a:moveTo>
                  <a:cubicBezTo>
                    <a:pt x="236" y="21"/>
                    <a:pt x="6" y="5"/>
                    <a:pt x="1" y="92"/>
                  </a:cubicBezTo>
                  <a:cubicBezTo>
                    <a:pt x="150" y="72"/>
                    <a:pt x="379" y="89"/>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67" name="Google Shape;6967;p4"/>
            <p:cNvSpPr/>
            <p:nvPr/>
          </p:nvSpPr>
          <p:spPr>
            <a:xfrm>
              <a:off x="2749985" y="2940369"/>
              <a:ext cx="51183" cy="19180"/>
            </a:xfrm>
            <a:custGeom>
              <a:avLst/>
              <a:gdLst/>
              <a:ahLst/>
              <a:cxnLst/>
              <a:rect l="l" t="t" r="r" b="b"/>
              <a:pathLst>
                <a:path w="1434" h="637" extrusionOk="0">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68" name="Google Shape;6968;p4"/>
            <p:cNvSpPr/>
            <p:nvPr/>
          </p:nvSpPr>
          <p:spPr>
            <a:xfrm>
              <a:off x="1998886" y="2951298"/>
              <a:ext cx="23450" cy="8250"/>
            </a:xfrm>
            <a:custGeom>
              <a:avLst/>
              <a:gdLst/>
              <a:ahLst/>
              <a:cxnLst/>
              <a:rect l="l" t="t" r="r" b="b"/>
              <a:pathLst>
                <a:path w="657" h="274" extrusionOk="0">
                  <a:moveTo>
                    <a:pt x="411" y="274"/>
                  </a:moveTo>
                  <a:cubicBezTo>
                    <a:pt x="420" y="159"/>
                    <a:pt x="656" y="148"/>
                    <a:pt x="603" y="1"/>
                  </a:cubicBezTo>
                  <a:lnTo>
                    <a:pt x="218" y="1"/>
                  </a:lnTo>
                  <a:cubicBezTo>
                    <a:pt x="1" y="131"/>
                    <a:pt x="9" y="224"/>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69" name="Google Shape;6969;p4"/>
            <p:cNvSpPr/>
            <p:nvPr/>
          </p:nvSpPr>
          <p:spPr>
            <a:xfrm>
              <a:off x="5533984" y="2945096"/>
              <a:ext cx="14206" cy="4246"/>
            </a:xfrm>
            <a:custGeom>
              <a:avLst/>
              <a:gdLst/>
              <a:ahLst/>
              <a:cxnLst/>
              <a:rect l="l" t="t" r="r" b="b"/>
              <a:pathLst>
                <a:path w="398" h="141" extrusionOk="0">
                  <a:moveTo>
                    <a:pt x="103" y="117"/>
                  </a:moveTo>
                  <a:cubicBezTo>
                    <a:pt x="156" y="140"/>
                    <a:pt x="398" y="72"/>
                    <a:pt x="295" y="25"/>
                  </a:cubicBezTo>
                  <a:cubicBezTo>
                    <a:pt x="242" y="0"/>
                    <a:pt x="1" y="68"/>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70" name="Google Shape;6970;p4"/>
            <p:cNvSpPr/>
            <p:nvPr/>
          </p:nvSpPr>
          <p:spPr>
            <a:xfrm>
              <a:off x="1603849" y="2945096"/>
              <a:ext cx="13991" cy="4246"/>
            </a:xfrm>
            <a:custGeom>
              <a:avLst/>
              <a:gdLst/>
              <a:ahLst/>
              <a:cxnLst/>
              <a:rect l="l" t="t" r="r" b="b"/>
              <a:pathLst>
                <a:path w="392" h="141" extrusionOk="0">
                  <a:moveTo>
                    <a:pt x="99" y="117"/>
                  </a:moveTo>
                  <a:cubicBezTo>
                    <a:pt x="155" y="140"/>
                    <a:pt x="391" y="72"/>
                    <a:pt x="293" y="25"/>
                  </a:cubicBezTo>
                  <a:cubicBezTo>
                    <a:pt x="240" y="0"/>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71" name="Google Shape;6971;p4"/>
            <p:cNvSpPr/>
            <p:nvPr/>
          </p:nvSpPr>
          <p:spPr>
            <a:xfrm>
              <a:off x="7770971" y="2936906"/>
              <a:ext cx="14063" cy="4276"/>
            </a:xfrm>
            <a:custGeom>
              <a:avLst/>
              <a:gdLst/>
              <a:ahLst/>
              <a:cxnLst/>
              <a:rect l="l" t="t" r="r" b="b"/>
              <a:pathLst>
                <a:path w="394" h="142" extrusionOk="0">
                  <a:moveTo>
                    <a:pt x="294" y="26"/>
                  </a:moveTo>
                  <a:cubicBezTo>
                    <a:pt x="240" y="1"/>
                    <a:pt x="0" y="70"/>
                    <a:pt x="102" y="117"/>
                  </a:cubicBezTo>
                  <a:cubicBezTo>
                    <a:pt x="156" y="142"/>
                    <a:pt x="393" y="71"/>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72" name="Google Shape;6972;p4"/>
            <p:cNvSpPr/>
            <p:nvPr/>
          </p:nvSpPr>
          <p:spPr>
            <a:xfrm>
              <a:off x="4234266" y="2928476"/>
              <a:ext cx="39761" cy="15868"/>
            </a:xfrm>
            <a:custGeom>
              <a:avLst/>
              <a:gdLst/>
              <a:ahLst/>
              <a:cxnLst/>
              <a:rect l="l" t="t" r="r" b="b"/>
              <a:pathLst>
                <a:path w="1114" h="527" extrusionOk="0">
                  <a:moveTo>
                    <a:pt x="650" y="306"/>
                  </a:moveTo>
                  <a:cubicBezTo>
                    <a:pt x="1113" y="0"/>
                    <a:pt x="1" y="526"/>
                    <a:pt x="65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73" name="Google Shape;6973;p4"/>
            <p:cNvSpPr/>
            <p:nvPr/>
          </p:nvSpPr>
          <p:spPr>
            <a:xfrm>
              <a:off x="943728" y="2925435"/>
              <a:ext cx="31802" cy="16139"/>
            </a:xfrm>
            <a:custGeom>
              <a:avLst/>
              <a:gdLst/>
              <a:ahLst/>
              <a:cxnLst/>
              <a:rect l="l" t="t" r="r" b="b"/>
              <a:pathLst>
                <a:path w="891" h="536" extrusionOk="0">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74" name="Google Shape;6974;p4"/>
            <p:cNvSpPr/>
            <p:nvPr/>
          </p:nvSpPr>
          <p:spPr>
            <a:xfrm>
              <a:off x="870952" y="2923990"/>
              <a:ext cx="13777" cy="5480"/>
            </a:xfrm>
            <a:custGeom>
              <a:avLst/>
              <a:gdLst/>
              <a:ahLst/>
              <a:cxnLst/>
              <a:rect l="l" t="t" r="r" b="b"/>
              <a:pathLst>
                <a:path w="386" h="182" extrusionOk="0">
                  <a:moveTo>
                    <a:pt x="1" y="182"/>
                  </a:moveTo>
                  <a:lnTo>
                    <a:pt x="386" y="182"/>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75" name="Google Shape;6975;p4"/>
            <p:cNvSpPr/>
            <p:nvPr/>
          </p:nvSpPr>
          <p:spPr>
            <a:xfrm>
              <a:off x="8366560" y="2915770"/>
              <a:ext cx="22593" cy="11713"/>
            </a:xfrm>
            <a:custGeom>
              <a:avLst/>
              <a:gdLst/>
              <a:ahLst/>
              <a:cxnLst/>
              <a:rect l="l" t="t" r="r" b="b"/>
              <a:pathLst>
                <a:path w="633" h="389" extrusionOk="0">
                  <a:moveTo>
                    <a:pt x="193" y="1"/>
                  </a:moveTo>
                  <a:cubicBezTo>
                    <a:pt x="203" y="125"/>
                    <a:pt x="104" y="199"/>
                    <a:pt x="1" y="272"/>
                  </a:cubicBezTo>
                  <a:cubicBezTo>
                    <a:pt x="249" y="277"/>
                    <a:pt x="270" y="388"/>
                    <a:pt x="578" y="364"/>
                  </a:cubicBezTo>
                  <a:cubicBezTo>
                    <a:pt x="632" y="159"/>
                    <a:pt x="532" y="23"/>
                    <a:pt x="1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76" name="Google Shape;6976;p4"/>
            <p:cNvSpPr/>
            <p:nvPr/>
          </p:nvSpPr>
          <p:spPr>
            <a:xfrm>
              <a:off x="7185731" y="2915770"/>
              <a:ext cx="31374" cy="13489"/>
            </a:xfrm>
            <a:custGeom>
              <a:avLst/>
              <a:gdLst/>
              <a:ahLst/>
              <a:cxnLst/>
              <a:rect l="l" t="t" r="r" b="b"/>
              <a:pathLst>
                <a:path w="879" h="448" extrusionOk="0">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77" name="Google Shape;6977;p4"/>
            <p:cNvSpPr/>
            <p:nvPr/>
          </p:nvSpPr>
          <p:spPr>
            <a:xfrm>
              <a:off x="3747965" y="2920888"/>
              <a:ext cx="7031" cy="6233"/>
            </a:xfrm>
            <a:custGeom>
              <a:avLst/>
              <a:gdLst/>
              <a:ahLst/>
              <a:cxnLst/>
              <a:rect l="l" t="t" r="r" b="b"/>
              <a:pathLst>
                <a:path w="197" h="207" extrusionOk="0">
                  <a:moveTo>
                    <a:pt x="194" y="102"/>
                  </a:moveTo>
                  <a:cubicBezTo>
                    <a:pt x="197" y="53"/>
                    <a:pt x="39" y="0"/>
                    <a:pt x="5" y="102"/>
                  </a:cubicBezTo>
                  <a:cubicBezTo>
                    <a:pt x="1" y="153"/>
                    <a:pt x="160" y="207"/>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78" name="Google Shape;6978;p4"/>
            <p:cNvSpPr/>
            <p:nvPr/>
          </p:nvSpPr>
          <p:spPr>
            <a:xfrm>
              <a:off x="3331191" y="2909086"/>
              <a:ext cx="31445" cy="13911"/>
            </a:xfrm>
            <a:custGeom>
              <a:avLst/>
              <a:gdLst/>
              <a:ahLst/>
              <a:cxnLst/>
              <a:rect l="l" t="t" r="r" b="b"/>
              <a:pathLst>
                <a:path w="881" h="462" extrusionOk="0">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79" name="Google Shape;6979;p4"/>
            <p:cNvSpPr/>
            <p:nvPr/>
          </p:nvSpPr>
          <p:spPr>
            <a:xfrm>
              <a:off x="4828642" y="2910320"/>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80" name="Google Shape;6980;p4"/>
            <p:cNvSpPr/>
            <p:nvPr/>
          </p:nvSpPr>
          <p:spPr>
            <a:xfrm>
              <a:off x="3892552" y="2907219"/>
              <a:ext cx="6889" cy="6233"/>
            </a:xfrm>
            <a:custGeom>
              <a:avLst/>
              <a:gdLst/>
              <a:ahLst/>
              <a:cxnLst/>
              <a:rect l="l" t="t" r="r" b="b"/>
              <a:pathLst>
                <a:path w="193" h="207" extrusionOk="0">
                  <a:moveTo>
                    <a:pt x="192" y="103"/>
                  </a:moveTo>
                  <a:cubicBezTo>
                    <a:pt x="192" y="52"/>
                    <a:pt x="38" y="0"/>
                    <a:pt x="0" y="103"/>
                  </a:cubicBezTo>
                  <a:cubicBezTo>
                    <a:pt x="0" y="154"/>
                    <a:pt x="158" y="206"/>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81" name="Google Shape;6981;p4"/>
            <p:cNvSpPr/>
            <p:nvPr/>
          </p:nvSpPr>
          <p:spPr>
            <a:xfrm>
              <a:off x="2385179" y="2910320"/>
              <a:ext cx="13813" cy="2740"/>
            </a:xfrm>
            <a:custGeom>
              <a:avLst/>
              <a:gdLst/>
              <a:ahLst/>
              <a:cxnLst/>
              <a:rect l="l" t="t" r="r" b="b"/>
              <a:pathLst>
                <a:path w="387" h="91" extrusionOk="0">
                  <a:moveTo>
                    <a:pt x="387" y="0"/>
                  </a:moveTo>
                  <a:cubicBezTo>
                    <a:pt x="237" y="21"/>
                    <a:pt x="6" y="2"/>
                    <a:pt x="0" y="90"/>
                  </a:cubicBezTo>
                  <a:cubicBezTo>
                    <a:pt x="149" y="71"/>
                    <a:pt x="379"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82" name="Google Shape;6982;p4"/>
            <p:cNvSpPr/>
            <p:nvPr/>
          </p:nvSpPr>
          <p:spPr>
            <a:xfrm>
              <a:off x="5465171" y="2906828"/>
              <a:ext cx="14134" cy="4276"/>
            </a:xfrm>
            <a:custGeom>
              <a:avLst/>
              <a:gdLst/>
              <a:ahLst/>
              <a:cxnLst/>
              <a:rect l="l" t="t" r="r" b="b"/>
              <a:pathLst>
                <a:path w="396" h="142" extrusionOk="0">
                  <a:moveTo>
                    <a:pt x="293" y="25"/>
                  </a:moveTo>
                  <a:cubicBezTo>
                    <a:pt x="238" y="0"/>
                    <a:pt x="1" y="69"/>
                    <a:pt x="101" y="116"/>
                  </a:cubicBezTo>
                  <a:cubicBezTo>
                    <a:pt x="156" y="141"/>
                    <a:pt x="395"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83" name="Google Shape;6983;p4"/>
            <p:cNvSpPr/>
            <p:nvPr/>
          </p:nvSpPr>
          <p:spPr>
            <a:xfrm>
              <a:off x="6687081" y="2904841"/>
              <a:ext cx="13742" cy="2800"/>
            </a:xfrm>
            <a:custGeom>
              <a:avLst/>
              <a:gdLst/>
              <a:ahLst/>
              <a:cxnLst/>
              <a:rect l="l" t="t" r="r" b="b"/>
              <a:pathLst>
                <a:path w="385" h="93" extrusionOk="0">
                  <a:moveTo>
                    <a:pt x="385" y="1"/>
                  </a:moveTo>
                  <a:cubicBezTo>
                    <a:pt x="236" y="22"/>
                    <a:pt x="6" y="2"/>
                    <a:pt x="1" y="92"/>
                  </a:cubicBezTo>
                  <a:cubicBezTo>
                    <a:pt x="151"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84" name="Google Shape;6984;p4"/>
            <p:cNvSpPr/>
            <p:nvPr/>
          </p:nvSpPr>
          <p:spPr>
            <a:xfrm>
              <a:off x="2488400" y="2904419"/>
              <a:ext cx="20702" cy="3643"/>
            </a:xfrm>
            <a:custGeom>
              <a:avLst/>
              <a:gdLst/>
              <a:ahLst/>
              <a:cxnLst/>
              <a:rect l="l" t="t" r="r" b="b"/>
              <a:pathLst>
                <a:path w="580" h="121" extrusionOk="0">
                  <a:moveTo>
                    <a:pt x="579" y="15"/>
                  </a:moveTo>
                  <a:cubicBezTo>
                    <a:pt x="352" y="29"/>
                    <a:pt x="32" y="0"/>
                    <a:pt x="1" y="106"/>
                  </a:cubicBezTo>
                  <a:cubicBezTo>
                    <a:pt x="227" y="92"/>
                    <a:pt x="547" y="121"/>
                    <a:pt x="579"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85" name="Google Shape;6985;p4"/>
            <p:cNvSpPr/>
            <p:nvPr/>
          </p:nvSpPr>
          <p:spPr>
            <a:xfrm>
              <a:off x="2402311" y="2904118"/>
              <a:ext cx="13991" cy="4246"/>
            </a:xfrm>
            <a:custGeom>
              <a:avLst/>
              <a:gdLst/>
              <a:ahLst/>
              <a:cxnLst/>
              <a:rect l="l" t="t" r="r" b="b"/>
              <a:pathLst>
                <a:path w="392" h="141" extrusionOk="0">
                  <a:moveTo>
                    <a:pt x="292" y="25"/>
                  </a:moveTo>
                  <a:cubicBezTo>
                    <a:pt x="238" y="0"/>
                    <a:pt x="1" y="69"/>
                    <a:pt x="100" y="116"/>
                  </a:cubicBezTo>
                  <a:cubicBezTo>
                    <a:pt x="152" y="141"/>
                    <a:pt x="391" y="70"/>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86" name="Google Shape;6986;p4"/>
            <p:cNvSpPr/>
            <p:nvPr/>
          </p:nvSpPr>
          <p:spPr>
            <a:xfrm>
              <a:off x="1400762" y="2901739"/>
              <a:ext cx="7031" cy="6233"/>
            </a:xfrm>
            <a:custGeom>
              <a:avLst/>
              <a:gdLst/>
              <a:ahLst/>
              <a:cxnLst/>
              <a:rect l="l" t="t" r="r" b="b"/>
              <a:pathLst>
                <a:path w="197" h="207" extrusionOk="0">
                  <a:moveTo>
                    <a:pt x="195" y="104"/>
                  </a:moveTo>
                  <a:cubicBezTo>
                    <a:pt x="197" y="53"/>
                    <a:pt x="40" y="1"/>
                    <a:pt x="5" y="104"/>
                  </a:cubicBezTo>
                  <a:cubicBezTo>
                    <a:pt x="1" y="155"/>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87" name="Google Shape;6987;p4"/>
            <p:cNvSpPr/>
            <p:nvPr/>
          </p:nvSpPr>
          <p:spPr>
            <a:xfrm>
              <a:off x="5475664" y="2896621"/>
              <a:ext cx="14991" cy="9244"/>
            </a:xfrm>
            <a:custGeom>
              <a:avLst/>
              <a:gdLst/>
              <a:ahLst/>
              <a:cxnLst/>
              <a:rect l="l" t="t" r="r" b="b"/>
              <a:pathLst>
                <a:path w="420" h="307" extrusionOk="0">
                  <a:moveTo>
                    <a:pt x="387" y="274"/>
                  </a:moveTo>
                  <a:cubicBezTo>
                    <a:pt x="358" y="167"/>
                    <a:pt x="420" y="17"/>
                    <a:pt x="195" y="1"/>
                  </a:cubicBezTo>
                  <a:cubicBezTo>
                    <a:pt x="182" y="57"/>
                    <a:pt x="165" y="109"/>
                    <a:pt x="1" y="92"/>
                  </a:cubicBezTo>
                  <a:cubicBezTo>
                    <a:pt x="23" y="203"/>
                    <a:pt x="61" y="306"/>
                    <a:pt x="38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88" name="Google Shape;6988;p4"/>
            <p:cNvSpPr/>
            <p:nvPr/>
          </p:nvSpPr>
          <p:spPr>
            <a:xfrm>
              <a:off x="5273612" y="2892887"/>
              <a:ext cx="39761" cy="15898"/>
            </a:xfrm>
            <a:custGeom>
              <a:avLst/>
              <a:gdLst/>
              <a:ahLst/>
              <a:cxnLst/>
              <a:rect l="l" t="t" r="r" b="b"/>
              <a:pathLst>
                <a:path w="1114" h="528" extrusionOk="0">
                  <a:moveTo>
                    <a:pt x="648" y="306"/>
                  </a:moveTo>
                  <a:cubicBezTo>
                    <a:pt x="1114"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89" name="Google Shape;6989;p4"/>
            <p:cNvSpPr/>
            <p:nvPr/>
          </p:nvSpPr>
          <p:spPr>
            <a:xfrm>
              <a:off x="7743274" y="2888371"/>
              <a:ext cx="28233" cy="13760"/>
            </a:xfrm>
            <a:custGeom>
              <a:avLst/>
              <a:gdLst/>
              <a:ahLst/>
              <a:cxnLst/>
              <a:rect l="l" t="t" r="r" b="b"/>
              <a:pathLst>
                <a:path w="791" h="457" extrusionOk="0">
                  <a:moveTo>
                    <a:pt x="494" y="456"/>
                  </a:moveTo>
                  <a:cubicBezTo>
                    <a:pt x="755" y="340"/>
                    <a:pt x="791" y="11"/>
                    <a:pt x="301" y="1"/>
                  </a:cubicBezTo>
                  <a:cubicBezTo>
                    <a:pt x="39" y="118"/>
                    <a:pt x="1" y="449"/>
                    <a:pt x="494"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90" name="Google Shape;6990;p4"/>
            <p:cNvSpPr/>
            <p:nvPr/>
          </p:nvSpPr>
          <p:spPr>
            <a:xfrm>
              <a:off x="6817891" y="2896621"/>
              <a:ext cx="13777" cy="2800"/>
            </a:xfrm>
            <a:custGeom>
              <a:avLst/>
              <a:gdLst/>
              <a:ahLst/>
              <a:cxnLst/>
              <a:rect l="l" t="t" r="r" b="b"/>
              <a:pathLst>
                <a:path w="386" h="93" extrusionOk="0">
                  <a:moveTo>
                    <a:pt x="0" y="92"/>
                  </a:moveTo>
                  <a:cubicBezTo>
                    <a:pt x="150" y="73"/>
                    <a:pt x="382" y="90"/>
                    <a:pt x="385" y="1"/>
                  </a:cubicBezTo>
                  <a:cubicBezTo>
                    <a:pt x="236" y="21"/>
                    <a:pt x="8" y="4"/>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91" name="Google Shape;6991;p4"/>
            <p:cNvSpPr/>
            <p:nvPr/>
          </p:nvSpPr>
          <p:spPr>
            <a:xfrm>
              <a:off x="5802922" y="2893490"/>
              <a:ext cx="23843" cy="5932"/>
            </a:xfrm>
            <a:custGeom>
              <a:avLst/>
              <a:gdLst/>
              <a:ahLst/>
              <a:cxnLst/>
              <a:rect l="l" t="t" r="r" b="b"/>
              <a:pathLst>
                <a:path w="668" h="197" extrusionOk="0">
                  <a:moveTo>
                    <a:pt x="88" y="196"/>
                  </a:moveTo>
                  <a:lnTo>
                    <a:pt x="473" y="196"/>
                  </a:lnTo>
                  <a:cubicBezTo>
                    <a:pt x="473" y="105"/>
                    <a:pt x="631" y="88"/>
                    <a:pt x="667" y="16"/>
                  </a:cubicBezTo>
                  <a:cubicBezTo>
                    <a:pt x="363" y="23"/>
                    <a:pt x="0" y="1"/>
                    <a:pt x="88"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92" name="Google Shape;6992;p4"/>
            <p:cNvSpPr/>
            <p:nvPr/>
          </p:nvSpPr>
          <p:spPr>
            <a:xfrm>
              <a:off x="8204983" y="2890810"/>
              <a:ext cx="23985" cy="5841"/>
            </a:xfrm>
            <a:custGeom>
              <a:avLst/>
              <a:gdLst/>
              <a:ahLst/>
              <a:cxnLst/>
              <a:rect l="l" t="t" r="r" b="b"/>
              <a:pathLst>
                <a:path w="672" h="194" extrusionOk="0">
                  <a:moveTo>
                    <a:pt x="477" y="194"/>
                  </a:moveTo>
                  <a:cubicBezTo>
                    <a:pt x="476" y="103"/>
                    <a:pt x="634" y="87"/>
                    <a:pt x="672" y="11"/>
                  </a:cubicBezTo>
                  <a:cubicBezTo>
                    <a:pt x="366" y="20"/>
                    <a:pt x="1" y="1"/>
                    <a:pt x="91"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93" name="Google Shape;6993;p4"/>
            <p:cNvSpPr/>
            <p:nvPr/>
          </p:nvSpPr>
          <p:spPr>
            <a:xfrm>
              <a:off x="8251062" y="2878556"/>
              <a:ext cx="21987" cy="16259"/>
            </a:xfrm>
            <a:custGeom>
              <a:avLst/>
              <a:gdLst/>
              <a:ahLst/>
              <a:cxnLst/>
              <a:rect l="l" t="t" r="r" b="b"/>
              <a:pathLst>
                <a:path w="616" h="540" extrusionOk="0">
                  <a:moveTo>
                    <a:pt x="344" y="510"/>
                  </a:moveTo>
                  <a:cubicBezTo>
                    <a:pt x="404" y="388"/>
                    <a:pt x="616" y="337"/>
                    <a:pt x="536" y="147"/>
                  </a:cubicBezTo>
                  <a:cubicBezTo>
                    <a:pt x="1" y="1"/>
                    <a:pt x="6" y="540"/>
                    <a:pt x="344"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94" name="Google Shape;6994;p4"/>
            <p:cNvSpPr/>
            <p:nvPr/>
          </p:nvSpPr>
          <p:spPr>
            <a:xfrm>
              <a:off x="8160119" y="2888461"/>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95" name="Google Shape;6995;p4"/>
            <p:cNvSpPr/>
            <p:nvPr/>
          </p:nvSpPr>
          <p:spPr>
            <a:xfrm>
              <a:off x="8562580" y="2887709"/>
              <a:ext cx="14099" cy="4246"/>
            </a:xfrm>
            <a:custGeom>
              <a:avLst/>
              <a:gdLst/>
              <a:ahLst/>
              <a:cxnLst/>
              <a:rect l="l" t="t" r="r" b="b"/>
              <a:pathLst>
                <a:path w="395" h="141" extrusionOk="0">
                  <a:moveTo>
                    <a:pt x="293" y="25"/>
                  </a:moveTo>
                  <a:cubicBezTo>
                    <a:pt x="239" y="1"/>
                    <a:pt x="0" y="69"/>
                    <a:pt x="101" y="117"/>
                  </a:cubicBezTo>
                  <a:cubicBezTo>
                    <a:pt x="154" y="140"/>
                    <a:pt x="394"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96" name="Google Shape;6996;p4"/>
            <p:cNvSpPr/>
            <p:nvPr/>
          </p:nvSpPr>
          <p:spPr>
            <a:xfrm>
              <a:off x="6329234" y="2882801"/>
              <a:ext cx="23807" cy="6082"/>
            </a:xfrm>
            <a:custGeom>
              <a:avLst/>
              <a:gdLst/>
              <a:ahLst/>
              <a:cxnLst/>
              <a:rect l="l" t="t" r="r" b="b"/>
              <a:pathLst>
                <a:path w="667" h="202" extrusionOk="0">
                  <a:moveTo>
                    <a:pt x="576" y="7"/>
                  </a:moveTo>
                  <a:cubicBezTo>
                    <a:pt x="246" y="1"/>
                    <a:pt x="84" y="78"/>
                    <a:pt x="1" y="188"/>
                  </a:cubicBezTo>
                  <a:cubicBezTo>
                    <a:pt x="302" y="179"/>
                    <a:pt x="666" y="202"/>
                    <a:pt x="576" y="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97" name="Google Shape;6997;p4"/>
            <p:cNvSpPr/>
            <p:nvPr/>
          </p:nvSpPr>
          <p:spPr>
            <a:xfrm>
              <a:off x="5699238" y="2884939"/>
              <a:ext cx="14063" cy="4336"/>
            </a:xfrm>
            <a:custGeom>
              <a:avLst/>
              <a:gdLst/>
              <a:ahLst/>
              <a:cxnLst/>
              <a:rect l="l" t="t" r="r" b="b"/>
              <a:pathLst>
                <a:path w="394" h="144" extrusionOk="0">
                  <a:moveTo>
                    <a:pt x="295" y="26"/>
                  </a:moveTo>
                  <a:cubicBezTo>
                    <a:pt x="242" y="0"/>
                    <a:pt x="1" y="69"/>
                    <a:pt x="101" y="117"/>
                  </a:cubicBezTo>
                  <a:cubicBezTo>
                    <a:pt x="154" y="144"/>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98" name="Google Shape;6998;p4"/>
            <p:cNvSpPr/>
            <p:nvPr/>
          </p:nvSpPr>
          <p:spPr>
            <a:xfrm>
              <a:off x="3765061" y="2884939"/>
              <a:ext cx="14134" cy="4336"/>
            </a:xfrm>
            <a:custGeom>
              <a:avLst/>
              <a:gdLst/>
              <a:ahLst/>
              <a:cxnLst/>
              <a:rect l="l" t="t" r="r" b="b"/>
              <a:pathLst>
                <a:path w="396" h="144" extrusionOk="0">
                  <a:moveTo>
                    <a:pt x="296" y="26"/>
                  </a:moveTo>
                  <a:cubicBezTo>
                    <a:pt x="242" y="0"/>
                    <a:pt x="1" y="69"/>
                    <a:pt x="100" y="117"/>
                  </a:cubicBezTo>
                  <a:cubicBezTo>
                    <a:pt x="154" y="144"/>
                    <a:pt x="395"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6999" name="Google Shape;6999;p4"/>
            <p:cNvSpPr/>
            <p:nvPr/>
          </p:nvSpPr>
          <p:spPr>
            <a:xfrm>
              <a:off x="8043050" y="2879700"/>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00" name="Google Shape;7000;p4"/>
            <p:cNvSpPr/>
            <p:nvPr/>
          </p:nvSpPr>
          <p:spPr>
            <a:xfrm>
              <a:off x="6818891" y="2872805"/>
              <a:ext cx="65282" cy="12947"/>
            </a:xfrm>
            <a:custGeom>
              <a:avLst/>
              <a:gdLst/>
              <a:ahLst/>
              <a:cxnLst/>
              <a:rect l="l" t="t" r="r" b="b"/>
              <a:pathLst>
                <a:path w="1829" h="430" extrusionOk="0">
                  <a:moveTo>
                    <a:pt x="1129" y="429"/>
                  </a:moveTo>
                  <a:cubicBezTo>
                    <a:pt x="1828" y="1"/>
                    <a:pt x="1" y="308"/>
                    <a:pt x="1129"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01" name="Google Shape;7001;p4"/>
            <p:cNvSpPr/>
            <p:nvPr/>
          </p:nvSpPr>
          <p:spPr>
            <a:xfrm>
              <a:off x="8101477" y="2876749"/>
              <a:ext cx="14063" cy="4276"/>
            </a:xfrm>
            <a:custGeom>
              <a:avLst/>
              <a:gdLst/>
              <a:ahLst/>
              <a:cxnLst/>
              <a:rect l="l" t="t" r="r" b="b"/>
              <a:pathLst>
                <a:path w="394" h="142" extrusionOk="0">
                  <a:moveTo>
                    <a:pt x="293" y="25"/>
                  </a:moveTo>
                  <a:cubicBezTo>
                    <a:pt x="238" y="0"/>
                    <a:pt x="0" y="70"/>
                    <a:pt x="98" y="117"/>
                  </a:cubicBezTo>
                  <a:cubicBezTo>
                    <a:pt x="153" y="141"/>
                    <a:pt x="393"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02" name="Google Shape;7002;p4"/>
            <p:cNvSpPr/>
            <p:nvPr/>
          </p:nvSpPr>
          <p:spPr>
            <a:xfrm>
              <a:off x="5131452" y="287202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03" name="Google Shape;7003;p4"/>
            <p:cNvSpPr/>
            <p:nvPr/>
          </p:nvSpPr>
          <p:spPr>
            <a:xfrm>
              <a:off x="48255" y="2874009"/>
              <a:ext cx="13991" cy="4306"/>
            </a:xfrm>
            <a:custGeom>
              <a:avLst/>
              <a:gdLst/>
              <a:ahLst/>
              <a:cxnLst/>
              <a:rect l="l" t="t" r="r" b="b"/>
              <a:pathLst>
                <a:path w="392" h="143" extrusionOk="0">
                  <a:moveTo>
                    <a:pt x="292" y="26"/>
                  </a:moveTo>
                  <a:cubicBezTo>
                    <a:pt x="240" y="0"/>
                    <a:pt x="1" y="71"/>
                    <a:pt x="102" y="116"/>
                  </a:cubicBezTo>
                  <a:cubicBezTo>
                    <a:pt x="154" y="142"/>
                    <a:pt x="391"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04" name="Google Shape;7004;p4"/>
            <p:cNvSpPr/>
            <p:nvPr/>
          </p:nvSpPr>
          <p:spPr>
            <a:xfrm>
              <a:off x="1144388" y="2861153"/>
              <a:ext cx="24378" cy="11351"/>
            </a:xfrm>
            <a:custGeom>
              <a:avLst/>
              <a:gdLst/>
              <a:ahLst/>
              <a:cxnLst/>
              <a:rect l="l" t="t" r="r" b="b"/>
              <a:pathLst>
                <a:path w="683" h="377" extrusionOk="0">
                  <a:moveTo>
                    <a:pt x="630" y="362"/>
                  </a:moveTo>
                  <a:cubicBezTo>
                    <a:pt x="682" y="154"/>
                    <a:pt x="584" y="21"/>
                    <a:pt x="245" y="0"/>
                  </a:cubicBezTo>
                  <a:cubicBezTo>
                    <a:pt x="1" y="106"/>
                    <a:pt x="89" y="376"/>
                    <a:pt x="63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05" name="Google Shape;7005;p4"/>
            <p:cNvSpPr/>
            <p:nvPr/>
          </p:nvSpPr>
          <p:spPr>
            <a:xfrm>
              <a:off x="5379332" y="2852000"/>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06" name="Google Shape;7006;p4"/>
            <p:cNvSpPr/>
            <p:nvPr/>
          </p:nvSpPr>
          <p:spPr>
            <a:xfrm>
              <a:off x="4000270" y="2857420"/>
              <a:ext cx="39761" cy="15778"/>
            </a:xfrm>
            <a:custGeom>
              <a:avLst/>
              <a:gdLst/>
              <a:ahLst/>
              <a:cxnLst/>
              <a:rect l="l" t="t" r="r" b="b"/>
              <a:pathLst>
                <a:path w="1114" h="524" extrusionOk="0">
                  <a:moveTo>
                    <a:pt x="646" y="304"/>
                  </a:moveTo>
                  <a:cubicBezTo>
                    <a:pt x="1114" y="0"/>
                    <a:pt x="0" y="524"/>
                    <a:pt x="646"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07" name="Google Shape;7007;p4"/>
            <p:cNvSpPr/>
            <p:nvPr/>
          </p:nvSpPr>
          <p:spPr>
            <a:xfrm>
              <a:off x="852892" y="2852903"/>
              <a:ext cx="43973" cy="18999"/>
            </a:xfrm>
            <a:custGeom>
              <a:avLst/>
              <a:gdLst/>
              <a:ahLst/>
              <a:cxnLst/>
              <a:rect l="l" t="t" r="r" b="b"/>
              <a:pathLst>
                <a:path w="1232" h="631" extrusionOk="0">
                  <a:moveTo>
                    <a:pt x="696" y="544"/>
                  </a:moveTo>
                  <a:cubicBezTo>
                    <a:pt x="567" y="206"/>
                    <a:pt x="1231" y="13"/>
                    <a:pt x="312" y="0"/>
                  </a:cubicBezTo>
                  <a:cubicBezTo>
                    <a:pt x="430" y="187"/>
                    <a:pt x="0" y="631"/>
                    <a:pt x="696" y="5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08" name="Google Shape;7008;p4"/>
            <p:cNvSpPr/>
            <p:nvPr/>
          </p:nvSpPr>
          <p:spPr>
            <a:xfrm>
              <a:off x="3104298" y="2863110"/>
              <a:ext cx="14063" cy="4246"/>
            </a:xfrm>
            <a:custGeom>
              <a:avLst/>
              <a:gdLst/>
              <a:ahLst/>
              <a:cxnLst/>
              <a:rect l="l" t="t" r="r" b="b"/>
              <a:pathLst>
                <a:path w="394" h="141" extrusionOk="0">
                  <a:moveTo>
                    <a:pt x="102" y="115"/>
                  </a:moveTo>
                  <a:cubicBezTo>
                    <a:pt x="156" y="140"/>
                    <a:pt x="393" y="72"/>
                    <a:pt x="294" y="24"/>
                  </a:cubicBezTo>
                  <a:cubicBezTo>
                    <a:pt x="242" y="1"/>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09" name="Google Shape;7009;p4"/>
            <p:cNvSpPr/>
            <p:nvPr/>
          </p:nvSpPr>
          <p:spPr>
            <a:xfrm>
              <a:off x="709018" y="2863110"/>
              <a:ext cx="13991" cy="4246"/>
            </a:xfrm>
            <a:custGeom>
              <a:avLst/>
              <a:gdLst/>
              <a:ahLst/>
              <a:cxnLst/>
              <a:rect l="l" t="t" r="r" b="b"/>
              <a:pathLst>
                <a:path w="392" h="141" extrusionOk="0">
                  <a:moveTo>
                    <a:pt x="294" y="24"/>
                  </a:moveTo>
                  <a:cubicBezTo>
                    <a:pt x="239" y="1"/>
                    <a:pt x="0" y="68"/>
                    <a:pt x="99" y="115"/>
                  </a:cubicBezTo>
                  <a:cubicBezTo>
                    <a:pt x="152"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10" name="Google Shape;7010;p4"/>
            <p:cNvSpPr/>
            <p:nvPr/>
          </p:nvSpPr>
          <p:spPr>
            <a:xfrm>
              <a:off x="3971574" y="2857660"/>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11" name="Google Shape;7011;p4"/>
            <p:cNvSpPr/>
            <p:nvPr/>
          </p:nvSpPr>
          <p:spPr>
            <a:xfrm>
              <a:off x="309769" y="2857660"/>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12" name="Google Shape;7012;p4"/>
            <p:cNvSpPr/>
            <p:nvPr/>
          </p:nvSpPr>
          <p:spPr>
            <a:xfrm>
              <a:off x="6029637" y="2854890"/>
              <a:ext cx="14099" cy="4246"/>
            </a:xfrm>
            <a:custGeom>
              <a:avLst/>
              <a:gdLst/>
              <a:ahLst/>
              <a:cxnLst/>
              <a:rect l="l" t="t" r="r" b="b"/>
              <a:pathLst>
                <a:path w="395" h="141" extrusionOk="0">
                  <a:moveTo>
                    <a:pt x="101" y="117"/>
                  </a:moveTo>
                  <a:cubicBezTo>
                    <a:pt x="153" y="140"/>
                    <a:pt x="394" y="73"/>
                    <a:pt x="294" y="26"/>
                  </a:cubicBezTo>
                  <a:cubicBezTo>
                    <a:pt x="242"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13" name="Google Shape;7013;p4"/>
            <p:cNvSpPr/>
            <p:nvPr/>
          </p:nvSpPr>
          <p:spPr>
            <a:xfrm>
              <a:off x="3361386" y="2846641"/>
              <a:ext cx="35657" cy="11773"/>
            </a:xfrm>
            <a:custGeom>
              <a:avLst/>
              <a:gdLst/>
              <a:ahLst/>
              <a:cxnLst/>
              <a:rect l="l" t="t" r="r" b="b"/>
              <a:pathLst>
                <a:path w="999" h="391" extrusionOk="0">
                  <a:moveTo>
                    <a:pt x="34" y="118"/>
                  </a:moveTo>
                  <a:cubicBezTo>
                    <a:pt x="63" y="225"/>
                    <a:pt x="0" y="375"/>
                    <a:pt x="226" y="391"/>
                  </a:cubicBezTo>
                  <a:cubicBezTo>
                    <a:pt x="245" y="157"/>
                    <a:pt x="979" y="262"/>
                    <a:pt x="999" y="28"/>
                  </a:cubicBezTo>
                  <a:cubicBezTo>
                    <a:pt x="393" y="130"/>
                    <a:pt x="487" y="1"/>
                    <a:pt x="34"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14" name="Google Shape;7014;p4"/>
            <p:cNvSpPr/>
            <p:nvPr/>
          </p:nvSpPr>
          <p:spPr>
            <a:xfrm>
              <a:off x="635672" y="2847484"/>
              <a:ext cx="31659" cy="10930"/>
            </a:xfrm>
            <a:custGeom>
              <a:avLst/>
              <a:gdLst/>
              <a:ahLst/>
              <a:cxnLst/>
              <a:rect l="l" t="t" r="r" b="b"/>
              <a:pathLst>
                <a:path w="887" h="363" extrusionOk="0">
                  <a:moveTo>
                    <a:pt x="613" y="363"/>
                  </a:moveTo>
                  <a:cubicBezTo>
                    <a:pt x="672" y="240"/>
                    <a:pt x="887" y="189"/>
                    <a:pt x="803" y="0"/>
                  </a:cubicBezTo>
                  <a:lnTo>
                    <a:pt x="33" y="0"/>
                  </a:lnTo>
                  <a:cubicBezTo>
                    <a:pt x="1" y="226"/>
                    <a:pt x="328" y="285"/>
                    <a:pt x="61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15" name="Google Shape;7015;p4"/>
            <p:cNvSpPr/>
            <p:nvPr/>
          </p:nvSpPr>
          <p:spPr>
            <a:xfrm>
              <a:off x="2199331" y="2846460"/>
              <a:ext cx="32587" cy="9214"/>
            </a:xfrm>
            <a:custGeom>
              <a:avLst/>
              <a:gdLst/>
              <a:ahLst/>
              <a:cxnLst/>
              <a:rect l="l" t="t" r="r" b="b"/>
              <a:pathLst>
                <a:path w="913" h="306" extrusionOk="0">
                  <a:moveTo>
                    <a:pt x="388" y="306"/>
                  </a:moveTo>
                  <a:cubicBezTo>
                    <a:pt x="913" y="158"/>
                    <a:pt x="104" y="0"/>
                    <a:pt x="0" y="214"/>
                  </a:cubicBezTo>
                  <a:cubicBezTo>
                    <a:pt x="194" y="214"/>
                    <a:pt x="228" y="287"/>
                    <a:pt x="38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16" name="Google Shape;7016;p4"/>
            <p:cNvSpPr/>
            <p:nvPr/>
          </p:nvSpPr>
          <p:spPr>
            <a:xfrm>
              <a:off x="1490384" y="2852903"/>
              <a:ext cx="13813" cy="2770"/>
            </a:xfrm>
            <a:custGeom>
              <a:avLst/>
              <a:gdLst/>
              <a:ahLst/>
              <a:cxnLst/>
              <a:rect l="l" t="t" r="r" b="b"/>
              <a:pathLst>
                <a:path w="387" h="92" extrusionOk="0">
                  <a:moveTo>
                    <a:pt x="0" y="92"/>
                  </a:moveTo>
                  <a:cubicBezTo>
                    <a:pt x="150" y="72"/>
                    <a:pt x="380" y="89"/>
                    <a:pt x="386" y="0"/>
                  </a:cubicBezTo>
                  <a:cubicBezTo>
                    <a:pt x="236" y="21"/>
                    <a:pt x="7" y="3"/>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17" name="Google Shape;7017;p4"/>
            <p:cNvSpPr/>
            <p:nvPr/>
          </p:nvSpPr>
          <p:spPr>
            <a:xfrm>
              <a:off x="257267" y="2845828"/>
              <a:ext cx="8995" cy="11472"/>
            </a:xfrm>
            <a:custGeom>
              <a:avLst/>
              <a:gdLst/>
              <a:ahLst/>
              <a:cxnLst/>
              <a:rect l="l" t="t" r="r" b="b"/>
              <a:pathLst>
                <a:path w="252" h="381" extrusionOk="0">
                  <a:moveTo>
                    <a:pt x="29" y="145"/>
                  </a:moveTo>
                  <a:cubicBezTo>
                    <a:pt x="1" y="239"/>
                    <a:pt x="180" y="380"/>
                    <a:pt x="221" y="235"/>
                  </a:cubicBezTo>
                  <a:cubicBezTo>
                    <a:pt x="251" y="140"/>
                    <a:pt x="71" y="0"/>
                    <a:pt x="29" y="1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18" name="Google Shape;7018;p4"/>
            <p:cNvSpPr/>
            <p:nvPr/>
          </p:nvSpPr>
          <p:spPr>
            <a:xfrm>
              <a:off x="3248921" y="2849381"/>
              <a:ext cx="14027" cy="4336"/>
            </a:xfrm>
            <a:custGeom>
              <a:avLst/>
              <a:gdLst/>
              <a:ahLst/>
              <a:cxnLst/>
              <a:rect l="l" t="t" r="r" b="b"/>
              <a:pathLst>
                <a:path w="393" h="144" extrusionOk="0">
                  <a:moveTo>
                    <a:pt x="288" y="27"/>
                  </a:moveTo>
                  <a:cubicBezTo>
                    <a:pt x="238" y="1"/>
                    <a:pt x="0" y="71"/>
                    <a:pt x="98" y="117"/>
                  </a:cubicBezTo>
                  <a:cubicBezTo>
                    <a:pt x="153" y="143"/>
                    <a:pt x="393" y="74"/>
                    <a:pt x="288"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19" name="Google Shape;7019;p4"/>
            <p:cNvSpPr/>
            <p:nvPr/>
          </p:nvSpPr>
          <p:spPr>
            <a:xfrm>
              <a:off x="7537118" y="2846671"/>
              <a:ext cx="13991" cy="4276"/>
            </a:xfrm>
            <a:custGeom>
              <a:avLst/>
              <a:gdLst/>
              <a:ahLst/>
              <a:cxnLst/>
              <a:rect l="l" t="t" r="r" b="b"/>
              <a:pathLst>
                <a:path w="392" h="142" extrusionOk="0">
                  <a:moveTo>
                    <a:pt x="99" y="117"/>
                  </a:moveTo>
                  <a:cubicBezTo>
                    <a:pt x="150" y="142"/>
                    <a:pt x="391" y="73"/>
                    <a:pt x="292" y="26"/>
                  </a:cubicBezTo>
                  <a:cubicBezTo>
                    <a:pt x="238"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20" name="Google Shape;7020;p4"/>
            <p:cNvSpPr/>
            <p:nvPr/>
          </p:nvSpPr>
          <p:spPr>
            <a:xfrm>
              <a:off x="5359273" y="2841131"/>
              <a:ext cx="31481" cy="9635"/>
            </a:xfrm>
            <a:custGeom>
              <a:avLst/>
              <a:gdLst/>
              <a:ahLst/>
              <a:cxnLst/>
              <a:rect l="l" t="t" r="r" b="b"/>
              <a:pathLst>
                <a:path w="882" h="320" extrusionOk="0">
                  <a:moveTo>
                    <a:pt x="755" y="211"/>
                  </a:moveTo>
                  <a:cubicBezTo>
                    <a:pt x="882" y="1"/>
                    <a:pt x="1" y="14"/>
                    <a:pt x="174" y="211"/>
                  </a:cubicBezTo>
                  <a:cubicBezTo>
                    <a:pt x="240" y="283"/>
                    <a:pt x="689" y="319"/>
                    <a:pt x="755"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21" name="Google Shape;7021;p4"/>
            <p:cNvSpPr/>
            <p:nvPr/>
          </p:nvSpPr>
          <p:spPr>
            <a:xfrm>
              <a:off x="5288603" y="2833664"/>
              <a:ext cx="24307" cy="16560"/>
            </a:xfrm>
            <a:custGeom>
              <a:avLst/>
              <a:gdLst/>
              <a:ahLst/>
              <a:cxnLst/>
              <a:rect l="l" t="t" r="r" b="b"/>
              <a:pathLst>
                <a:path w="681" h="550" extrusionOk="0">
                  <a:moveTo>
                    <a:pt x="420" y="549"/>
                  </a:moveTo>
                  <a:cubicBezTo>
                    <a:pt x="335" y="378"/>
                    <a:pt x="681" y="1"/>
                    <a:pt x="35" y="94"/>
                  </a:cubicBezTo>
                  <a:cubicBezTo>
                    <a:pt x="5" y="319"/>
                    <a:pt x="1" y="536"/>
                    <a:pt x="420"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22" name="Google Shape;7022;p4"/>
            <p:cNvSpPr/>
            <p:nvPr/>
          </p:nvSpPr>
          <p:spPr>
            <a:xfrm>
              <a:off x="7674674" y="2841191"/>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23" name="Google Shape;7023;p4"/>
            <p:cNvSpPr/>
            <p:nvPr/>
          </p:nvSpPr>
          <p:spPr>
            <a:xfrm>
              <a:off x="8700243" y="2835711"/>
              <a:ext cx="14170" cy="4306"/>
            </a:xfrm>
            <a:custGeom>
              <a:avLst/>
              <a:gdLst/>
              <a:ahLst/>
              <a:cxnLst/>
              <a:rect l="l" t="t" r="r" b="b"/>
              <a:pathLst>
                <a:path w="397" h="143" extrusionOk="0">
                  <a:moveTo>
                    <a:pt x="101" y="117"/>
                  </a:moveTo>
                  <a:cubicBezTo>
                    <a:pt x="153" y="143"/>
                    <a:pt x="396" y="73"/>
                    <a:pt x="293" y="26"/>
                  </a:cubicBezTo>
                  <a:cubicBezTo>
                    <a:pt x="241"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24" name="Google Shape;7024;p4"/>
            <p:cNvSpPr/>
            <p:nvPr/>
          </p:nvSpPr>
          <p:spPr>
            <a:xfrm>
              <a:off x="7110279" y="2832971"/>
              <a:ext cx="14063" cy="4306"/>
            </a:xfrm>
            <a:custGeom>
              <a:avLst/>
              <a:gdLst/>
              <a:ahLst/>
              <a:cxnLst/>
              <a:rect l="l" t="t" r="r" b="b"/>
              <a:pathLst>
                <a:path w="394" h="143" extrusionOk="0">
                  <a:moveTo>
                    <a:pt x="294" y="26"/>
                  </a:moveTo>
                  <a:cubicBezTo>
                    <a:pt x="240" y="0"/>
                    <a:pt x="0" y="71"/>
                    <a:pt x="101" y="117"/>
                  </a:cubicBezTo>
                  <a:cubicBezTo>
                    <a:pt x="152" y="143"/>
                    <a:pt x="393" y="75"/>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25" name="Google Shape;7025;p4"/>
            <p:cNvSpPr/>
            <p:nvPr/>
          </p:nvSpPr>
          <p:spPr>
            <a:xfrm>
              <a:off x="1548776" y="2832971"/>
              <a:ext cx="14063" cy="4306"/>
            </a:xfrm>
            <a:custGeom>
              <a:avLst/>
              <a:gdLst/>
              <a:ahLst/>
              <a:cxnLst/>
              <a:rect l="l" t="t" r="r" b="b"/>
              <a:pathLst>
                <a:path w="394" h="143" extrusionOk="0">
                  <a:moveTo>
                    <a:pt x="291" y="26"/>
                  </a:moveTo>
                  <a:cubicBezTo>
                    <a:pt x="239" y="0"/>
                    <a:pt x="1" y="71"/>
                    <a:pt x="99" y="117"/>
                  </a:cubicBezTo>
                  <a:cubicBezTo>
                    <a:pt x="154" y="143"/>
                    <a:pt x="394" y="75"/>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26" name="Google Shape;7026;p4"/>
            <p:cNvSpPr/>
            <p:nvPr/>
          </p:nvSpPr>
          <p:spPr>
            <a:xfrm>
              <a:off x="4429358" y="2824782"/>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27" name="Google Shape;7027;p4"/>
            <p:cNvSpPr/>
            <p:nvPr/>
          </p:nvSpPr>
          <p:spPr>
            <a:xfrm>
              <a:off x="3982032" y="2827943"/>
              <a:ext cx="6924" cy="6233"/>
            </a:xfrm>
            <a:custGeom>
              <a:avLst/>
              <a:gdLst/>
              <a:ahLst/>
              <a:cxnLst/>
              <a:rect l="l" t="t" r="r" b="b"/>
              <a:pathLst>
                <a:path w="194" h="207" extrusionOk="0">
                  <a:moveTo>
                    <a:pt x="194" y="102"/>
                  </a:moveTo>
                  <a:cubicBezTo>
                    <a:pt x="194" y="51"/>
                    <a:pt x="40" y="0"/>
                    <a:pt x="2" y="102"/>
                  </a:cubicBezTo>
                  <a:cubicBezTo>
                    <a:pt x="1" y="153"/>
                    <a:pt x="155" y="207"/>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28" name="Google Shape;7028;p4"/>
            <p:cNvSpPr/>
            <p:nvPr/>
          </p:nvSpPr>
          <p:spPr>
            <a:xfrm>
              <a:off x="1596924" y="2830201"/>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29" name="Google Shape;7029;p4"/>
            <p:cNvSpPr/>
            <p:nvPr/>
          </p:nvSpPr>
          <p:spPr>
            <a:xfrm>
              <a:off x="526740" y="2822042"/>
              <a:ext cx="29732" cy="11924"/>
            </a:xfrm>
            <a:custGeom>
              <a:avLst/>
              <a:gdLst/>
              <a:ahLst/>
              <a:cxnLst/>
              <a:rect l="l" t="t" r="r" b="b"/>
              <a:pathLst>
                <a:path w="833" h="396" extrusionOk="0">
                  <a:moveTo>
                    <a:pt x="1" y="389"/>
                  </a:moveTo>
                  <a:cubicBezTo>
                    <a:pt x="338" y="396"/>
                    <a:pt x="601" y="369"/>
                    <a:pt x="771" y="298"/>
                  </a:cubicBezTo>
                  <a:cubicBezTo>
                    <a:pt x="832" y="59"/>
                    <a:pt x="503" y="0"/>
                    <a:pt x="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30" name="Google Shape;7030;p4"/>
            <p:cNvSpPr/>
            <p:nvPr/>
          </p:nvSpPr>
          <p:spPr>
            <a:xfrm>
              <a:off x="8930991" y="2825234"/>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31" name="Google Shape;7031;p4"/>
            <p:cNvSpPr/>
            <p:nvPr/>
          </p:nvSpPr>
          <p:spPr>
            <a:xfrm>
              <a:off x="3341934" y="2820115"/>
              <a:ext cx="41368" cy="13760"/>
            </a:xfrm>
            <a:custGeom>
              <a:avLst/>
              <a:gdLst/>
              <a:ahLst/>
              <a:cxnLst/>
              <a:rect l="l" t="t" r="r" b="b"/>
              <a:pathLst>
                <a:path w="1159" h="457" extrusionOk="0">
                  <a:moveTo>
                    <a:pt x="1159" y="0"/>
                  </a:moveTo>
                  <a:lnTo>
                    <a:pt x="194" y="0"/>
                  </a:lnTo>
                  <a:cubicBezTo>
                    <a:pt x="210" y="157"/>
                    <a:pt x="151" y="282"/>
                    <a:pt x="1" y="362"/>
                  </a:cubicBezTo>
                  <a:cubicBezTo>
                    <a:pt x="839" y="456"/>
                    <a:pt x="860" y="164"/>
                    <a:pt x="11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32" name="Google Shape;7032;p4"/>
            <p:cNvSpPr/>
            <p:nvPr/>
          </p:nvSpPr>
          <p:spPr>
            <a:xfrm>
              <a:off x="1978220" y="2825535"/>
              <a:ext cx="21594" cy="6444"/>
            </a:xfrm>
            <a:custGeom>
              <a:avLst/>
              <a:gdLst/>
              <a:ahLst/>
              <a:cxnLst/>
              <a:rect l="l" t="t" r="r" b="b"/>
              <a:pathLst>
                <a:path w="605" h="214" extrusionOk="0">
                  <a:moveTo>
                    <a:pt x="605" y="182"/>
                  </a:moveTo>
                  <a:lnTo>
                    <a:pt x="605" y="1"/>
                  </a:lnTo>
                  <a:lnTo>
                    <a:pt x="24" y="1"/>
                  </a:lnTo>
                  <a:cubicBezTo>
                    <a:pt x="0" y="165"/>
                    <a:pt x="216"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33" name="Google Shape;7033;p4"/>
            <p:cNvSpPr/>
            <p:nvPr/>
          </p:nvSpPr>
          <p:spPr>
            <a:xfrm>
              <a:off x="1904267" y="2814665"/>
              <a:ext cx="45222" cy="14573"/>
            </a:xfrm>
            <a:custGeom>
              <a:avLst/>
              <a:gdLst/>
              <a:ahLst/>
              <a:cxnLst/>
              <a:rect l="l" t="t" r="r" b="b"/>
              <a:pathLst>
                <a:path w="1267" h="484" extrusionOk="0">
                  <a:moveTo>
                    <a:pt x="361" y="454"/>
                  </a:moveTo>
                  <a:cubicBezTo>
                    <a:pt x="1267" y="483"/>
                    <a:pt x="877" y="34"/>
                    <a:pt x="361" y="0"/>
                  </a:cubicBezTo>
                  <a:cubicBezTo>
                    <a:pt x="1" y="174"/>
                    <a:pt x="475" y="163"/>
                    <a:pt x="36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34" name="Google Shape;7034;p4"/>
            <p:cNvSpPr/>
            <p:nvPr/>
          </p:nvSpPr>
          <p:spPr>
            <a:xfrm>
              <a:off x="4565129" y="2817375"/>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35" name="Google Shape;7035;p4"/>
            <p:cNvSpPr/>
            <p:nvPr/>
          </p:nvSpPr>
          <p:spPr>
            <a:xfrm>
              <a:off x="1813931" y="2822825"/>
              <a:ext cx="13742" cy="2770"/>
            </a:xfrm>
            <a:custGeom>
              <a:avLst/>
              <a:gdLst/>
              <a:ahLst/>
              <a:cxnLst/>
              <a:rect l="l" t="t" r="r" b="b"/>
              <a:pathLst>
                <a:path w="385" h="92" extrusionOk="0">
                  <a:moveTo>
                    <a:pt x="384" y="1"/>
                  </a:moveTo>
                  <a:cubicBezTo>
                    <a:pt x="234" y="21"/>
                    <a:pt x="3" y="3"/>
                    <a:pt x="1" y="92"/>
                  </a:cubicBezTo>
                  <a:cubicBezTo>
                    <a:pt x="149" y="70"/>
                    <a:pt x="379" y="88"/>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36" name="Google Shape;7036;p4"/>
            <p:cNvSpPr/>
            <p:nvPr/>
          </p:nvSpPr>
          <p:spPr>
            <a:xfrm>
              <a:off x="1057121" y="2810360"/>
              <a:ext cx="20309" cy="13549"/>
            </a:xfrm>
            <a:custGeom>
              <a:avLst/>
              <a:gdLst/>
              <a:ahLst/>
              <a:cxnLst/>
              <a:rect l="l" t="t" r="r" b="b"/>
              <a:pathLst>
                <a:path w="569" h="450" extrusionOk="0">
                  <a:moveTo>
                    <a:pt x="374" y="415"/>
                  </a:moveTo>
                  <a:cubicBezTo>
                    <a:pt x="386" y="358"/>
                    <a:pt x="404" y="306"/>
                    <a:pt x="569" y="324"/>
                  </a:cubicBezTo>
                  <a:lnTo>
                    <a:pt x="569" y="142"/>
                  </a:lnTo>
                  <a:cubicBezTo>
                    <a:pt x="93" y="1"/>
                    <a:pt x="1" y="450"/>
                    <a:pt x="374"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37" name="Google Shape;7037;p4"/>
            <p:cNvSpPr/>
            <p:nvPr/>
          </p:nvSpPr>
          <p:spPr>
            <a:xfrm>
              <a:off x="6993281" y="2816623"/>
              <a:ext cx="14027" cy="4276"/>
            </a:xfrm>
            <a:custGeom>
              <a:avLst/>
              <a:gdLst/>
              <a:ahLst/>
              <a:cxnLst/>
              <a:rect l="l" t="t" r="r" b="b"/>
              <a:pathLst>
                <a:path w="393" h="142" extrusionOk="0">
                  <a:moveTo>
                    <a:pt x="292" y="25"/>
                  </a:moveTo>
                  <a:cubicBezTo>
                    <a:pt x="239" y="0"/>
                    <a:pt x="1" y="70"/>
                    <a:pt x="101" y="116"/>
                  </a:cubicBezTo>
                  <a:cubicBezTo>
                    <a:pt x="153" y="141"/>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38" name="Google Shape;7038;p4"/>
            <p:cNvSpPr/>
            <p:nvPr/>
          </p:nvSpPr>
          <p:spPr>
            <a:xfrm>
              <a:off x="6894593" y="2807199"/>
              <a:ext cx="65282" cy="12947"/>
            </a:xfrm>
            <a:custGeom>
              <a:avLst/>
              <a:gdLst/>
              <a:ahLst/>
              <a:cxnLst/>
              <a:rect l="l" t="t" r="r" b="b"/>
              <a:pathLst>
                <a:path w="1829" h="430" extrusionOk="0">
                  <a:moveTo>
                    <a:pt x="1130" y="429"/>
                  </a:moveTo>
                  <a:cubicBezTo>
                    <a:pt x="1828" y="0"/>
                    <a:pt x="1" y="307"/>
                    <a:pt x="1130"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39" name="Google Shape;7039;p4"/>
            <p:cNvSpPr/>
            <p:nvPr/>
          </p:nvSpPr>
          <p:spPr>
            <a:xfrm>
              <a:off x="5798390" y="2811896"/>
              <a:ext cx="23414" cy="8250"/>
            </a:xfrm>
            <a:custGeom>
              <a:avLst/>
              <a:gdLst/>
              <a:ahLst/>
              <a:cxnLst/>
              <a:rect l="l" t="t" r="r" b="b"/>
              <a:pathLst>
                <a:path w="656" h="274" extrusionOk="0">
                  <a:moveTo>
                    <a:pt x="407" y="273"/>
                  </a:moveTo>
                  <a:cubicBezTo>
                    <a:pt x="418" y="157"/>
                    <a:pt x="656" y="148"/>
                    <a:pt x="600" y="1"/>
                  </a:cubicBezTo>
                  <a:lnTo>
                    <a:pt x="215" y="1"/>
                  </a:lnTo>
                  <a:cubicBezTo>
                    <a:pt x="1" y="131"/>
                    <a:pt x="10" y="221"/>
                    <a:pt x="40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40" name="Google Shape;7040;p4"/>
            <p:cNvSpPr/>
            <p:nvPr/>
          </p:nvSpPr>
          <p:spPr>
            <a:xfrm>
              <a:off x="120638" y="2810932"/>
              <a:ext cx="32623" cy="9214"/>
            </a:xfrm>
            <a:custGeom>
              <a:avLst/>
              <a:gdLst/>
              <a:ahLst/>
              <a:cxnLst/>
              <a:rect l="l" t="t" r="r" b="b"/>
              <a:pathLst>
                <a:path w="914" h="306" extrusionOk="0">
                  <a:moveTo>
                    <a:pt x="0" y="214"/>
                  </a:moveTo>
                  <a:cubicBezTo>
                    <a:pt x="192" y="214"/>
                    <a:pt x="230" y="287"/>
                    <a:pt x="388" y="305"/>
                  </a:cubicBezTo>
                  <a:cubicBezTo>
                    <a:pt x="914" y="158"/>
                    <a:pt x="103" y="0"/>
                    <a:pt x="0" y="2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41" name="Google Shape;7041;p4"/>
            <p:cNvSpPr/>
            <p:nvPr/>
          </p:nvSpPr>
          <p:spPr>
            <a:xfrm>
              <a:off x="7172240" y="2813853"/>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42" name="Google Shape;7042;p4"/>
            <p:cNvSpPr/>
            <p:nvPr/>
          </p:nvSpPr>
          <p:spPr>
            <a:xfrm>
              <a:off x="5912675" y="2813853"/>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43" name="Google Shape;7043;p4"/>
            <p:cNvSpPr/>
            <p:nvPr/>
          </p:nvSpPr>
          <p:spPr>
            <a:xfrm>
              <a:off x="2491755" y="2813853"/>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44" name="Google Shape;7044;p4"/>
            <p:cNvSpPr/>
            <p:nvPr/>
          </p:nvSpPr>
          <p:spPr>
            <a:xfrm>
              <a:off x="7014982" y="2802712"/>
              <a:ext cx="39869" cy="15868"/>
            </a:xfrm>
            <a:custGeom>
              <a:avLst/>
              <a:gdLst/>
              <a:ahLst/>
              <a:cxnLst/>
              <a:rect l="l" t="t" r="r" b="b"/>
              <a:pathLst>
                <a:path w="1117" h="527" extrusionOk="0">
                  <a:moveTo>
                    <a:pt x="648" y="306"/>
                  </a:moveTo>
                  <a:cubicBezTo>
                    <a:pt x="1117" y="0"/>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45" name="Google Shape;7045;p4"/>
            <p:cNvSpPr/>
            <p:nvPr/>
          </p:nvSpPr>
          <p:spPr>
            <a:xfrm>
              <a:off x="4849272" y="2808493"/>
              <a:ext cx="13849" cy="7407"/>
            </a:xfrm>
            <a:custGeom>
              <a:avLst/>
              <a:gdLst/>
              <a:ahLst/>
              <a:cxnLst/>
              <a:rect l="l" t="t" r="r" b="b"/>
              <a:pathLst>
                <a:path w="388" h="246" extrusionOk="0">
                  <a:moveTo>
                    <a:pt x="388" y="114"/>
                  </a:moveTo>
                  <a:cubicBezTo>
                    <a:pt x="387" y="22"/>
                    <a:pt x="47" y="0"/>
                    <a:pt x="0" y="114"/>
                  </a:cubicBezTo>
                  <a:cubicBezTo>
                    <a:pt x="221" y="102"/>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46" name="Google Shape;7046;p4"/>
            <p:cNvSpPr/>
            <p:nvPr/>
          </p:nvSpPr>
          <p:spPr>
            <a:xfrm>
              <a:off x="4591113" y="2811113"/>
              <a:ext cx="13920" cy="4276"/>
            </a:xfrm>
            <a:custGeom>
              <a:avLst/>
              <a:gdLst/>
              <a:ahLst/>
              <a:cxnLst/>
              <a:rect l="l" t="t" r="r" b="b"/>
              <a:pathLst>
                <a:path w="390" h="142" extrusionOk="0">
                  <a:moveTo>
                    <a:pt x="100" y="117"/>
                  </a:moveTo>
                  <a:cubicBezTo>
                    <a:pt x="153" y="142"/>
                    <a:pt x="389" y="72"/>
                    <a:pt x="292" y="27"/>
                  </a:cubicBezTo>
                  <a:cubicBezTo>
                    <a:pt x="238"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47" name="Google Shape;7047;p4"/>
            <p:cNvSpPr/>
            <p:nvPr/>
          </p:nvSpPr>
          <p:spPr>
            <a:xfrm>
              <a:off x="196377" y="2811896"/>
              <a:ext cx="13849" cy="2740"/>
            </a:xfrm>
            <a:custGeom>
              <a:avLst/>
              <a:gdLst/>
              <a:ahLst/>
              <a:cxnLst/>
              <a:rect l="l" t="t" r="r" b="b"/>
              <a:pathLst>
                <a:path w="388" h="91" extrusionOk="0">
                  <a:moveTo>
                    <a:pt x="387" y="1"/>
                  </a:moveTo>
                  <a:cubicBezTo>
                    <a:pt x="236" y="20"/>
                    <a:pt x="5" y="2"/>
                    <a:pt x="1" y="91"/>
                  </a:cubicBezTo>
                  <a:cubicBezTo>
                    <a:pt x="149" y="71"/>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48" name="Google Shape;7048;p4"/>
            <p:cNvSpPr/>
            <p:nvPr/>
          </p:nvSpPr>
          <p:spPr>
            <a:xfrm>
              <a:off x="7298910" y="2803676"/>
              <a:ext cx="23414" cy="8250"/>
            </a:xfrm>
            <a:custGeom>
              <a:avLst/>
              <a:gdLst/>
              <a:ahLst/>
              <a:cxnLst/>
              <a:rect l="l" t="t" r="r" b="b"/>
              <a:pathLst>
                <a:path w="656" h="274" extrusionOk="0">
                  <a:moveTo>
                    <a:pt x="409" y="274"/>
                  </a:moveTo>
                  <a:cubicBezTo>
                    <a:pt x="418" y="156"/>
                    <a:pt x="656" y="147"/>
                    <a:pt x="602" y="1"/>
                  </a:cubicBezTo>
                  <a:lnTo>
                    <a:pt x="213" y="1"/>
                  </a:lnTo>
                  <a:cubicBezTo>
                    <a:pt x="1" y="131"/>
                    <a:pt x="8" y="221"/>
                    <a:pt x="409"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49" name="Google Shape;7049;p4"/>
            <p:cNvSpPr/>
            <p:nvPr/>
          </p:nvSpPr>
          <p:spPr>
            <a:xfrm>
              <a:off x="2147578" y="2808403"/>
              <a:ext cx="13991" cy="4276"/>
            </a:xfrm>
            <a:custGeom>
              <a:avLst/>
              <a:gdLst/>
              <a:ahLst/>
              <a:cxnLst/>
              <a:rect l="l" t="t" r="r" b="b"/>
              <a:pathLst>
                <a:path w="392" h="142" extrusionOk="0">
                  <a:moveTo>
                    <a:pt x="293" y="25"/>
                  </a:moveTo>
                  <a:cubicBezTo>
                    <a:pt x="239" y="1"/>
                    <a:pt x="0" y="70"/>
                    <a:pt x="98" y="117"/>
                  </a:cubicBezTo>
                  <a:cubicBezTo>
                    <a:pt x="154" y="141"/>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50" name="Google Shape;7050;p4"/>
            <p:cNvSpPr/>
            <p:nvPr/>
          </p:nvSpPr>
          <p:spPr>
            <a:xfrm>
              <a:off x="1810290" y="2805663"/>
              <a:ext cx="13991" cy="4306"/>
            </a:xfrm>
            <a:custGeom>
              <a:avLst/>
              <a:gdLst/>
              <a:ahLst/>
              <a:cxnLst/>
              <a:rect l="l" t="t" r="r" b="b"/>
              <a:pathLst>
                <a:path w="392" h="143" extrusionOk="0">
                  <a:moveTo>
                    <a:pt x="293" y="26"/>
                  </a:moveTo>
                  <a:cubicBezTo>
                    <a:pt x="240" y="0"/>
                    <a:pt x="1" y="71"/>
                    <a:pt x="103" y="116"/>
                  </a:cubicBezTo>
                  <a:cubicBezTo>
                    <a:pt x="155" y="142"/>
                    <a:pt x="391"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51" name="Google Shape;7051;p4"/>
            <p:cNvSpPr/>
            <p:nvPr/>
          </p:nvSpPr>
          <p:spPr>
            <a:xfrm>
              <a:off x="1455942" y="2802472"/>
              <a:ext cx="13813" cy="7407"/>
            </a:xfrm>
            <a:custGeom>
              <a:avLst/>
              <a:gdLst/>
              <a:ahLst/>
              <a:cxnLst/>
              <a:rect l="l" t="t" r="r" b="b"/>
              <a:pathLst>
                <a:path w="387" h="246" extrusionOk="0">
                  <a:moveTo>
                    <a:pt x="387" y="132"/>
                  </a:moveTo>
                  <a:cubicBezTo>
                    <a:pt x="171" y="141"/>
                    <a:pt x="87" y="0"/>
                    <a:pt x="0" y="132"/>
                  </a:cubicBezTo>
                  <a:cubicBezTo>
                    <a:pt x="2" y="224"/>
                    <a:pt x="340" y="246"/>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52" name="Google Shape;7052;p4"/>
            <p:cNvSpPr/>
            <p:nvPr/>
          </p:nvSpPr>
          <p:spPr>
            <a:xfrm>
              <a:off x="4284913" y="2800936"/>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53" name="Google Shape;7053;p4"/>
            <p:cNvSpPr/>
            <p:nvPr/>
          </p:nvSpPr>
          <p:spPr>
            <a:xfrm>
              <a:off x="1524791" y="2800936"/>
              <a:ext cx="13849" cy="5540"/>
            </a:xfrm>
            <a:custGeom>
              <a:avLst/>
              <a:gdLst/>
              <a:ahLst/>
              <a:cxnLst/>
              <a:rect l="l" t="t" r="r" b="b"/>
              <a:pathLst>
                <a:path w="388" h="184"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54" name="Google Shape;7054;p4"/>
            <p:cNvSpPr/>
            <p:nvPr/>
          </p:nvSpPr>
          <p:spPr>
            <a:xfrm>
              <a:off x="7932869" y="2800514"/>
              <a:ext cx="20702" cy="3673"/>
            </a:xfrm>
            <a:custGeom>
              <a:avLst/>
              <a:gdLst/>
              <a:ahLst/>
              <a:cxnLst/>
              <a:rect l="l" t="t" r="r" b="b"/>
              <a:pathLst>
                <a:path w="580" h="122" extrusionOk="0">
                  <a:moveTo>
                    <a:pt x="580" y="14"/>
                  </a:moveTo>
                  <a:cubicBezTo>
                    <a:pt x="353" y="30"/>
                    <a:pt x="34" y="0"/>
                    <a:pt x="0" y="106"/>
                  </a:cubicBezTo>
                  <a:cubicBezTo>
                    <a:pt x="229" y="92"/>
                    <a:pt x="549" y="122"/>
                    <a:pt x="580"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55" name="Google Shape;7055;p4"/>
            <p:cNvSpPr/>
            <p:nvPr/>
          </p:nvSpPr>
          <p:spPr>
            <a:xfrm>
              <a:off x="4470689" y="2797865"/>
              <a:ext cx="6996" cy="6203"/>
            </a:xfrm>
            <a:custGeom>
              <a:avLst/>
              <a:gdLst/>
              <a:ahLst/>
              <a:cxnLst/>
              <a:rect l="l" t="t" r="r" b="b"/>
              <a:pathLst>
                <a:path w="196" h="206" extrusionOk="0">
                  <a:moveTo>
                    <a:pt x="3" y="102"/>
                  </a:moveTo>
                  <a:cubicBezTo>
                    <a:pt x="0" y="153"/>
                    <a:pt x="157" y="206"/>
                    <a:pt x="193" y="102"/>
                  </a:cubicBezTo>
                  <a:cubicBezTo>
                    <a:pt x="196" y="53"/>
                    <a:pt x="41" y="1"/>
                    <a:pt x="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56" name="Google Shape;7056;p4"/>
            <p:cNvSpPr/>
            <p:nvPr/>
          </p:nvSpPr>
          <p:spPr>
            <a:xfrm>
              <a:off x="630032" y="2794252"/>
              <a:ext cx="13849" cy="7467"/>
            </a:xfrm>
            <a:custGeom>
              <a:avLst/>
              <a:gdLst/>
              <a:ahLst/>
              <a:cxnLst/>
              <a:rect l="l" t="t" r="r" b="b"/>
              <a:pathLst>
                <a:path w="388" h="248" extrusionOk="0">
                  <a:moveTo>
                    <a:pt x="387" y="134"/>
                  </a:moveTo>
                  <a:cubicBezTo>
                    <a:pt x="168" y="143"/>
                    <a:pt x="86" y="1"/>
                    <a:pt x="1" y="134"/>
                  </a:cubicBezTo>
                  <a:cubicBezTo>
                    <a:pt x="2" y="222"/>
                    <a:pt x="336" y="247"/>
                    <a:pt x="387" y="1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57" name="Google Shape;7057;p4"/>
            <p:cNvSpPr/>
            <p:nvPr/>
          </p:nvSpPr>
          <p:spPr>
            <a:xfrm>
              <a:off x="1180579" y="2792415"/>
              <a:ext cx="7031" cy="6203"/>
            </a:xfrm>
            <a:custGeom>
              <a:avLst/>
              <a:gdLst/>
              <a:ahLst/>
              <a:cxnLst/>
              <a:rect l="l" t="t" r="r" b="b"/>
              <a:pathLst>
                <a:path w="197" h="206" extrusionOk="0">
                  <a:moveTo>
                    <a:pt x="197" y="101"/>
                  </a:moveTo>
                  <a:cubicBezTo>
                    <a:pt x="197" y="52"/>
                    <a:pt x="36" y="0"/>
                    <a:pt x="2" y="101"/>
                  </a:cubicBezTo>
                  <a:cubicBezTo>
                    <a:pt x="1" y="153"/>
                    <a:pt x="156" y="205"/>
                    <a:pt x="197"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58" name="Google Shape;7058;p4"/>
            <p:cNvSpPr/>
            <p:nvPr/>
          </p:nvSpPr>
          <p:spPr>
            <a:xfrm>
              <a:off x="3534563" y="2789645"/>
              <a:ext cx="6996" cy="6293"/>
            </a:xfrm>
            <a:custGeom>
              <a:avLst/>
              <a:gdLst/>
              <a:ahLst/>
              <a:cxnLst/>
              <a:rect l="l" t="t" r="r" b="b"/>
              <a:pathLst>
                <a:path w="196" h="209" extrusionOk="0">
                  <a:moveTo>
                    <a:pt x="196" y="104"/>
                  </a:moveTo>
                  <a:cubicBezTo>
                    <a:pt x="196" y="53"/>
                    <a:pt x="38" y="1"/>
                    <a:pt x="4" y="104"/>
                  </a:cubicBezTo>
                  <a:cubicBezTo>
                    <a:pt x="0" y="154"/>
                    <a:pt x="162" y="208"/>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59" name="Google Shape;7059;p4"/>
            <p:cNvSpPr/>
            <p:nvPr/>
          </p:nvSpPr>
          <p:spPr>
            <a:xfrm>
              <a:off x="7533763" y="2786695"/>
              <a:ext cx="13777" cy="6805"/>
            </a:xfrm>
            <a:custGeom>
              <a:avLst/>
              <a:gdLst/>
              <a:ahLst/>
              <a:cxnLst/>
              <a:rect l="l" t="t" r="r" b="b"/>
              <a:pathLst>
                <a:path w="386" h="226" extrusionOk="0">
                  <a:moveTo>
                    <a:pt x="386" y="112"/>
                  </a:moveTo>
                  <a:cubicBezTo>
                    <a:pt x="342" y="1"/>
                    <a:pt x="171" y="56"/>
                    <a:pt x="1" y="112"/>
                  </a:cubicBezTo>
                  <a:cubicBezTo>
                    <a:pt x="1" y="203"/>
                    <a:pt x="336" y="225"/>
                    <a:pt x="386"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60" name="Google Shape;7060;p4"/>
            <p:cNvSpPr/>
            <p:nvPr/>
          </p:nvSpPr>
          <p:spPr>
            <a:xfrm>
              <a:off x="4222952" y="2787297"/>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61" name="Google Shape;7061;p4"/>
            <p:cNvSpPr/>
            <p:nvPr/>
          </p:nvSpPr>
          <p:spPr>
            <a:xfrm>
              <a:off x="2780823" y="2789254"/>
              <a:ext cx="13991" cy="4246"/>
            </a:xfrm>
            <a:custGeom>
              <a:avLst/>
              <a:gdLst/>
              <a:ahLst/>
              <a:cxnLst/>
              <a:rect l="l" t="t" r="r" b="b"/>
              <a:pathLst>
                <a:path w="392" h="141" extrusionOk="0">
                  <a:moveTo>
                    <a:pt x="101" y="117"/>
                  </a:moveTo>
                  <a:cubicBezTo>
                    <a:pt x="154" y="140"/>
                    <a:pt x="392" y="73"/>
                    <a:pt x="294" y="27"/>
                  </a:cubicBezTo>
                  <a:cubicBezTo>
                    <a:pt x="240" y="1"/>
                    <a:pt x="0" y="71"/>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62" name="Google Shape;7062;p4"/>
            <p:cNvSpPr/>
            <p:nvPr/>
          </p:nvSpPr>
          <p:spPr>
            <a:xfrm>
              <a:off x="2502248" y="2786905"/>
              <a:ext cx="6853" cy="6293"/>
            </a:xfrm>
            <a:custGeom>
              <a:avLst/>
              <a:gdLst/>
              <a:ahLst/>
              <a:cxnLst/>
              <a:rect l="l" t="t" r="r" b="b"/>
              <a:pathLst>
                <a:path w="192" h="209" extrusionOk="0">
                  <a:moveTo>
                    <a:pt x="1" y="105"/>
                  </a:moveTo>
                  <a:cubicBezTo>
                    <a:pt x="1" y="153"/>
                    <a:pt x="155" y="208"/>
                    <a:pt x="191" y="105"/>
                  </a:cubicBezTo>
                  <a:cubicBezTo>
                    <a:pt x="191" y="54"/>
                    <a:pt x="35" y="0"/>
                    <a:pt x="1"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63" name="Google Shape;7063;p4"/>
            <p:cNvSpPr/>
            <p:nvPr/>
          </p:nvSpPr>
          <p:spPr>
            <a:xfrm>
              <a:off x="1868896" y="2786936"/>
              <a:ext cx="7031" cy="6263"/>
            </a:xfrm>
            <a:custGeom>
              <a:avLst/>
              <a:gdLst/>
              <a:ahLst/>
              <a:cxnLst/>
              <a:rect l="l" t="t" r="r" b="b"/>
              <a:pathLst>
                <a:path w="197" h="208" extrusionOk="0">
                  <a:moveTo>
                    <a:pt x="197" y="104"/>
                  </a:moveTo>
                  <a:cubicBezTo>
                    <a:pt x="197" y="53"/>
                    <a:pt x="40" y="1"/>
                    <a:pt x="4" y="104"/>
                  </a:cubicBezTo>
                  <a:cubicBezTo>
                    <a:pt x="1" y="152"/>
                    <a:pt x="158" y="207"/>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64" name="Google Shape;7064;p4"/>
            <p:cNvSpPr/>
            <p:nvPr/>
          </p:nvSpPr>
          <p:spPr>
            <a:xfrm>
              <a:off x="512999" y="2790037"/>
              <a:ext cx="13777" cy="2740"/>
            </a:xfrm>
            <a:custGeom>
              <a:avLst/>
              <a:gdLst/>
              <a:ahLst/>
              <a:cxnLst/>
              <a:rect l="l" t="t" r="r" b="b"/>
              <a:pathLst>
                <a:path w="386" h="91" extrusionOk="0">
                  <a:moveTo>
                    <a:pt x="386" y="1"/>
                  </a:moveTo>
                  <a:cubicBezTo>
                    <a:pt x="236" y="20"/>
                    <a:pt x="5" y="2"/>
                    <a:pt x="1" y="91"/>
                  </a:cubicBezTo>
                  <a:cubicBezTo>
                    <a:pt x="150" y="71"/>
                    <a:pt x="379" y="87"/>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65" name="Google Shape;7065;p4"/>
            <p:cNvSpPr/>
            <p:nvPr/>
          </p:nvSpPr>
          <p:spPr>
            <a:xfrm>
              <a:off x="6666451" y="2781245"/>
              <a:ext cx="13849" cy="6745"/>
            </a:xfrm>
            <a:custGeom>
              <a:avLst/>
              <a:gdLst/>
              <a:ahLst/>
              <a:cxnLst/>
              <a:rect l="l" t="t" r="r" b="b"/>
              <a:pathLst>
                <a:path w="388" h="224" extrusionOk="0">
                  <a:moveTo>
                    <a:pt x="387" y="110"/>
                  </a:moveTo>
                  <a:cubicBezTo>
                    <a:pt x="347" y="1"/>
                    <a:pt x="173" y="53"/>
                    <a:pt x="1" y="110"/>
                  </a:cubicBezTo>
                  <a:cubicBezTo>
                    <a:pt x="2" y="202"/>
                    <a:pt x="336"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66" name="Google Shape;7066;p4"/>
            <p:cNvSpPr/>
            <p:nvPr/>
          </p:nvSpPr>
          <p:spPr>
            <a:xfrm>
              <a:off x="6112264" y="2783804"/>
              <a:ext cx="14027" cy="4276"/>
            </a:xfrm>
            <a:custGeom>
              <a:avLst/>
              <a:gdLst/>
              <a:ahLst/>
              <a:cxnLst/>
              <a:rect l="l" t="t" r="r" b="b"/>
              <a:pathLst>
                <a:path w="393" h="142" extrusionOk="0">
                  <a:moveTo>
                    <a:pt x="290" y="25"/>
                  </a:moveTo>
                  <a:cubicBezTo>
                    <a:pt x="238" y="0"/>
                    <a:pt x="1" y="70"/>
                    <a:pt x="100" y="117"/>
                  </a:cubicBezTo>
                  <a:cubicBezTo>
                    <a:pt x="153" y="141"/>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67" name="Google Shape;7067;p4"/>
            <p:cNvSpPr/>
            <p:nvPr/>
          </p:nvSpPr>
          <p:spPr>
            <a:xfrm>
              <a:off x="4993931" y="2779077"/>
              <a:ext cx="20595" cy="9003"/>
            </a:xfrm>
            <a:custGeom>
              <a:avLst/>
              <a:gdLst/>
              <a:ahLst/>
              <a:cxnLst/>
              <a:rect l="l" t="t" r="r" b="b"/>
              <a:pathLst>
                <a:path w="577" h="299" extrusionOk="0">
                  <a:moveTo>
                    <a:pt x="576" y="1"/>
                  </a:moveTo>
                  <a:lnTo>
                    <a:pt x="192" y="1"/>
                  </a:lnTo>
                  <a:cubicBezTo>
                    <a:pt x="192" y="91"/>
                    <a:pt x="37" y="109"/>
                    <a:pt x="0" y="182"/>
                  </a:cubicBezTo>
                  <a:cubicBezTo>
                    <a:pt x="243" y="189"/>
                    <a:pt x="265" y="298"/>
                    <a:pt x="576"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68" name="Google Shape;7068;p4"/>
            <p:cNvSpPr/>
            <p:nvPr/>
          </p:nvSpPr>
          <p:spPr>
            <a:xfrm>
              <a:off x="2767438" y="2778716"/>
              <a:ext cx="23878" cy="5871"/>
            </a:xfrm>
            <a:custGeom>
              <a:avLst/>
              <a:gdLst/>
              <a:ahLst/>
              <a:cxnLst/>
              <a:rect l="l" t="t" r="r" b="b"/>
              <a:pathLst>
                <a:path w="669" h="195" extrusionOk="0">
                  <a:moveTo>
                    <a:pt x="476" y="194"/>
                  </a:moveTo>
                  <a:cubicBezTo>
                    <a:pt x="472" y="103"/>
                    <a:pt x="632" y="86"/>
                    <a:pt x="669" y="13"/>
                  </a:cubicBezTo>
                  <a:cubicBezTo>
                    <a:pt x="365" y="21"/>
                    <a:pt x="1" y="1"/>
                    <a:pt x="88"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69" name="Google Shape;7069;p4"/>
            <p:cNvSpPr/>
            <p:nvPr/>
          </p:nvSpPr>
          <p:spPr>
            <a:xfrm>
              <a:off x="6883136" y="2778325"/>
              <a:ext cx="14027" cy="4276"/>
            </a:xfrm>
            <a:custGeom>
              <a:avLst/>
              <a:gdLst/>
              <a:ahLst/>
              <a:cxnLst/>
              <a:rect l="l" t="t" r="r" b="b"/>
              <a:pathLst>
                <a:path w="393" h="142" extrusionOk="0">
                  <a:moveTo>
                    <a:pt x="293" y="26"/>
                  </a:moveTo>
                  <a:cubicBezTo>
                    <a:pt x="238" y="1"/>
                    <a:pt x="1" y="70"/>
                    <a:pt x="100" y="116"/>
                  </a:cubicBezTo>
                  <a:cubicBezTo>
                    <a:pt x="154"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70" name="Google Shape;7070;p4"/>
            <p:cNvSpPr/>
            <p:nvPr/>
          </p:nvSpPr>
          <p:spPr>
            <a:xfrm>
              <a:off x="4460659" y="2768118"/>
              <a:ext cx="40368" cy="13700"/>
            </a:xfrm>
            <a:custGeom>
              <a:avLst/>
              <a:gdLst/>
              <a:ahLst/>
              <a:cxnLst/>
              <a:rect l="l" t="t" r="r" b="b"/>
              <a:pathLst>
                <a:path w="1131" h="455" extrusionOk="0">
                  <a:moveTo>
                    <a:pt x="284" y="455"/>
                  </a:moveTo>
                  <a:lnTo>
                    <a:pt x="1054" y="455"/>
                  </a:lnTo>
                  <a:cubicBezTo>
                    <a:pt x="1131" y="238"/>
                    <a:pt x="700" y="259"/>
                    <a:pt x="859" y="1"/>
                  </a:cubicBezTo>
                  <a:cubicBezTo>
                    <a:pt x="1" y="40"/>
                    <a:pt x="576" y="194"/>
                    <a:pt x="28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71" name="Google Shape;7071;p4"/>
            <p:cNvSpPr/>
            <p:nvPr/>
          </p:nvSpPr>
          <p:spPr>
            <a:xfrm>
              <a:off x="2498572" y="2778325"/>
              <a:ext cx="14063" cy="4276"/>
            </a:xfrm>
            <a:custGeom>
              <a:avLst/>
              <a:gdLst/>
              <a:ahLst/>
              <a:cxnLst/>
              <a:rect l="l" t="t" r="r" b="b"/>
              <a:pathLst>
                <a:path w="394" h="142" extrusionOk="0">
                  <a:moveTo>
                    <a:pt x="294" y="26"/>
                  </a:moveTo>
                  <a:cubicBezTo>
                    <a:pt x="242" y="1"/>
                    <a:pt x="1" y="70"/>
                    <a:pt x="104" y="116"/>
                  </a:cubicBezTo>
                  <a:cubicBezTo>
                    <a:pt x="156"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72" name="Google Shape;7072;p4"/>
            <p:cNvSpPr/>
            <p:nvPr/>
          </p:nvSpPr>
          <p:spPr>
            <a:xfrm>
              <a:off x="1865363" y="2778325"/>
              <a:ext cx="14099" cy="4276"/>
            </a:xfrm>
            <a:custGeom>
              <a:avLst/>
              <a:gdLst/>
              <a:ahLst/>
              <a:cxnLst/>
              <a:rect l="l" t="t" r="r" b="b"/>
              <a:pathLst>
                <a:path w="395" h="142" extrusionOk="0">
                  <a:moveTo>
                    <a:pt x="103" y="116"/>
                  </a:moveTo>
                  <a:cubicBezTo>
                    <a:pt x="153" y="142"/>
                    <a:pt x="395" y="73"/>
                    <a:pt x="296" y="26"/>
                  </a:cubicBezTo>
                  <a:cubicBezTo>
                    <a:pt x="237" y="1"/>
                    <a:pt x="1" y="70"/>
                    <a:pt x="103"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73" name="Google Shape;7073;p4"/>
            <p:cNvSpPr/>
            <p:nvPr/>
          </p:nvSpPr>
          <p:spPr>
            <a:xfrm>
              <a:off x="170750" y="2765709"/>
              <a:ext cx="46293" cy="18759"/>
            </a:xfrm>
            <a:custGeom>
              <a:avLst/>
              <a:gdLst/>
              <a:ahLst/>
              <a:cxnLst/>
              <a:rect l="l" t="t" r="r" b="b"/>
              <a:pathLst>
                <a:path w="1297" h="623" extrusionOk="0">
                  <a:moveTo>
                    <a:pt x="1297" y="353"/>
                  </a:moveTo>
                  <a:cubicBezTo>
                    <a:pt x="926" y="315"/>
                    <a:pt x="1144" y="1"/>
                    <a:pt x="524" y="81"/>
                  </a:cubicBezTo>
                  <a:cubicBezTo>
                    <a:pt x="1" y="224"/>
                    <a:pt x="1001" y="622"/>
                    <a:pt x="1297"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74" name="Google Shape;7074;p4"/>
            <p:cNvSpPr/>
            <p:nvPr/>
          </p:nvSpPr>
          <p:spPr>
            <a:xfrm>
              <a:off x="8576393" y="2772845"/>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75" name="Google Shape;7075;p4"/>
            <p:cNvSpPr/>
            <p:nvPr/>
          </p:nvSpPr>
          <p:spPr>
            <a:xfrm>
              <a:off x="7086330" y="2773567"/>
              <a:ext cx="13742" cy="2800"/>
            </a:xfrm>
            <a:custGeom>
              <a:avLst/>
              <a:gdLst/>
              <a:ahLst/>
              <a:cxnLst/>
              <a:rect l="l" t="t" r="r" b="b"/>
              <a:pathLst>
                <a:path w="385" h="93" extrusionOk="0">
                  <a:moveTo>
                    <a:pt x="384" y="1"/>
                  </a:moveTo>
                  <a:cubicBezTo>
                    <a:pt x="234" y="22"/>
                    <a:pt x="4" y="5"/>
                    <a:pt x="0" y="92"/>
                  </a:cubicBezTo>
                  <a:cubicBezTo>
                    <a:pt x="149" y="73"/>
                    <a:pt x="380" y="90"/>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76" name="Google Shape;7076;p4"/>
            <p:cNvSpPr/>
            <p:nvPr/>
          </p:nvSpPr>
          <p:spPr>
            <a:xfrm>
              <a:off x="4215171" y="2765438"/>
              <a:ext cx="21558" cy="6413"/>
            </a:xfrm>
            <a:custGeom>
              <a:avLst/>
              <a:gdLst/>
              <a:ahLst/>
              <a:cxnLst/>
              <a:rect l="l" t="t" r="r" b="b"/>
              <a:pathLst>
                <a:path w="604" h="213" extrusionOk="0">
                  <a:moveTo>
                    <a:pt x="604" y="181"/>
                  </a:moveTo>
                  <a:lnTo>
                    <a:pt x="604" y="1"/>
                  </a:lnTo>
                  <a:lnTo>
                    <a:pt x="25" y="1"/>
                  </a:lnTo>
                  <a:cubicBezTo>
                    <a:pt x="1" y="164"/>
                    <a:pt x="219" y="212"/>
                    <a:pt x="604"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77" name="Google Shape;7077;p4"/>
            <p:cNvSpPr/>
            <p:nvPr/>
          </p:nvSpPr>
          <p:spPr>
            <a:xfrm>
              <a:off x="3049297" y="2767335"/>
              <a:ext cx="13920" cy="4306"/>
            </a:xfrm>
            <a:custGeom>
              <a:avLst/>
              <a:gdLst/>
              <a:ahLst/>
              <a:cxnLst/>
              <a:rect l="l" t="t" r="r" b="b"/>
              <a:pathLst>
                <a:path w="390" h="143" extrusionOk="0">
                  <a:moveTo>
                    <a:pt x="293" y="27"/>
                  </a:moveTo>
                  <a:cubicBezTo>
                    <a:pt x="240" y="0"/>
                    <a:pt x="1" y="71"/>
                    <a:pt x="100" y="118"/>
                  </a:cubicBezTo>
                  <a:cubicBezTo>
                    <a:pt x="151" y="143"/>
                    <a:pt x="390" y="76"/>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78" name="Google Shape;7078;p4"/>
            <p:cNvSpPr/>
            <p:nvPr/>
          </p:nvSpPr>
          <p:spPr>
            <a:xfrm>
              <a:off x="1383487" y="2767335"/>
              <a:ext cx="14063" cy="4306"/>
            </a:xfrm>
            <a:custGeom>
              <a:avLst/>
              <a:gdLst/>
              <a:ahLst/>
              <a:cxnLst/>
              <a:rect l="l" t="t" r="r" b="b"/>
              <a:pathLst>
                <a:path w="394" h="143" extrusionOk="0">
                  <a:moveTo>
                    <a:pt x="296" y="27"/>
                  </a:moveTo>
                  <a:cubicBezTo>
                    <a:pt x="241" y="0"/>
                    <a:pt x="1" y="71"/>
                    <a:pt x="101" y="118"/>
                  </a:cubicBezTo>
                  <a:cubicBezTo>
                    <a:pt x="157" y="143"/>
                    <a:pt x="394" y="76"/>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79" name="Google Shape;7079;p4"/>
            <p:cNvSpPr/>
            <p:nvPr/>
          </p:nvSpPr>
          <p:spPr>
            <a:xfrm>
              <a:off x="254768" y="2767335"/>
              <a:ext cx="14063" cy="4306"/>
            </a:xfrm>
            <a:custGeom>
              <a:avLst/>
              <a:gdLst/>
              <a:ahLst/>
              <a:cxnLst/>
              <a:rect l="l" t="t" r="r" b="b"/>
              <a:pathLst>
                <a:path w="394" h="143" extrusionOk="0">
                  <a:moveTo>
                    <a:pt x="291" y="27"/>
                  </a:moveTo>
                  <a:cubicBezTo>
                    <a:pt x="238" y="0"/>
                    <a:pt x="0" y="71"/>
                    <a:pt x="99" y="118"/>
                  </a:cubicBezTo>
                  <a:cubicBezTo>
                    <a:pt x="152" y="143"/>
                    <a:pt x="393" y="76"/>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80" name="Google Shape;7080;p4"/>
            <p:cNvSpPr/>
            <p:nvPr/>
          </p:nvSpPr>
          <p:spPr>
            <a:xfrm>
              <a:off x="4529188" y="2764685"/>
              <a:ext cx="13956" cy="4246"/>
            </a:xfrm>
            <a:custGeom>
              <a:avLst/>
              <a:gdLst/>
              <a:ahLst/>
              <a:cxnLst/>
              <a:rect l="l" t="t" r="r" b="b"/>
              <a:pathLst>
                <a:path w="391" h="141" extrusionOk="0">
                  <a:moveTo>
                    <a:pt x="290" y="26"/>
                  </a:moveTo>
                  <a:cubicBezTo>
                    <a:pt x="237" y="1"/>
                    <a:pt x="1" y="69"/>
                    <a:pt x="99" y="117"/>
                  </a:cubicBezTo>
                  <a:cubicBezTo>
                    <a:pt x="151" y="141"/>
                    <a:pt x="391" y="71"/>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81" name="Google Shape;7081;p4"/>
            <p:cNvSpPr/>
            <p:nvPr/>
          </p:nvSpPr>
          <p:spPr>
            <a:xfrm>
              <a:off x="2144259" y="2759085"/>
              <a:ext cx="27626" cy="9997"/>
            </a:xfrm>
            <a:custGeom>
              <a:avLst/>
              <a:gdLst/>
              <a:ahLst/>
              <a:cxnLst/>
              <a:rect l="l" t="t" r="r" b="b"/>
              <a:pathLst>
                <a:path w="774" h="332" extrusionOk="0">
                  <a:moveTo>
                    <a:pt x="0" y="212"/>
                  </a:moveTo>
                  <a:cubicBezTo>
                    <a:pt x="258" y="329"/>
                    <a:pt x="717" y="332"/>
                    <a:pt x="773" y="122"/>
                  </a:cubicBezTo>
                  <a:cubicBezTo>
                    <a:pt x="516" y="3"/>
                    <a:pt x="54" y="0"/>
                    <a:pt x="0" y="2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82" name="Google Shape;7082;p4"/>
            <p:cNvSpPr/>
            <p:nvPr/>
          </p:nvSpPr>
          <p:spPr>
            <a:xfrm>
              <a:off x="8442263" y="2759386"/>
              <a:ext cx="13849" cy="6745"/>
            </a:xfrm>
            <a:custGeom>
              <a:avLst/>
              <a:gdLst/>
              <a:ahLst/>
              <a:cxnLst/>
              <a:rect l="l" t="t" r="r" b="b"/>
              <a:pathLst>
                <a:path w="388" h="224" extrusionOk="0">
                  <a:moveTo>
                    <a:pt x="387" y="110"/>
                  </a:moveTo>
                  <a:cubicBezTo>
                    <a:pt x="347" y="1"/>
                    <a:pt x="173" y="54"/>
                    <a:pt x="1" y="110"/>
                  </a:cubicBezTo>
                  <a:cubicBezTo>
                    <a:pt x="3" y="202"/>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83" name="Google Shape;7083;p4"/>
            <p:cNvSpPr/>
            <p:nvPr/>
          </p:nvSpPr>
          <p:spPr>
            <a:xfrm>
              <a:off x="7747093" y="2759537"/>
              <a:ext cx="6960" cy="6263"/>
            </a:xfrm>
            <a:custGeom>
              <a:avLst/>
              <a:gdLst/>
              <a:ahLst/>
              <a:cxnLst/>
              <a:rect l="l" t="t" r="r" b="b"/>
              <a:pathLst>
                <a:path w="195" h="208" extrusionOk="0">
                  <a:moveTo>
                    <a:pt x="194" y="105"/>
                  </a:moveTo>
                  <a:cubicBezTo>
                    <a:pt x="194" y="54"/>
                    <a:pt x="36" y="1"/>
                    <a:pt x="1" y="105"/>
                  </a:cubicBezTo>
                  <a:cubicBezTo>
                    <a:pt x="1" y="155"/>
                    <a:pt x="155" y="207"/>
                    <a:pt x="19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84" name="Google Shape;7084;p4"/>
            <p:cNvSpPr/>
            <p:nvPr/>
          </p:nvSpPr>
          <p:spPr>
            <a:xfrm>
              <a:off x="4587758" y="2759958"/>
              <a:ext cx="13777" cy="5450"/>
            </a:xfrm>
            <a:custGeom>
              <a:avLst/>
              <a:gdLst/>
              <a:ahLst/>
              <a:cxnLst/>
              <a:rect l="l" t="t" r="r" b="b"/>
              <a:pathLst>
                <a:path w="386" h="181" extrusionOk="0">
                  <a:moveTo>
                    <a:pt x="386" y="0"/>
                  </a:moveTo>
                  <a:lnTo>
                    <a:pt x="0" y="0"/>
                  </a:lnTo>
                  <a:lnTo>
                    <a:pt x="0" y="180"/>
                  </a:lnTo>
                  <a:lnTo>
                    <a:pt x="386"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85" name="Google Shape;7085;p4"/>
            <p:cNvSpPr/>
            <p:nvPr/>
          </p:nvSpPr>
          <p:spPr>
            <a:xfrm>
              <a:off x="1383487" y="2761915"/>
              <a:ext cx="14063" cy="4276"/>
            </a:xfrm>
            <a:custGeom>
              <a:avLst/>
              <a:gdLst/>
              <a:ahLst/>
              <a:cxnLst/>
              <a:rect l="l" t="t" r="r" b="b"/>
              <a:pathLst>
                <a:path w="394" h="142" extrusionOk="0">
                  <a:moveTo>
                    <a:pt x="296" y="26"/>
                  </a:moveTo>
                  <a:cubicBezTo>
                    <a:pt x="241" y="0"/>
                    <a:pt x="1" y="69"/>
                    <a:pt x="101" y="115"/>
                  </a:cubicBezTo>
                  <a:cubicBezTo>
                    <a:pt x="157"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86" name="Google Shape;7086;p4"/>
            <p:cNvSpPr/>
            <p:nvPr/>
          </p:nvSpPr>
          <p:spPr>
            <a:xfrm>
              <a:off x="1352685" y="2759778"/>
              <a:ext cx="23914" cy="6022"/>
            </a:xfrm>
            <a:custGeom>
              <a:avLst/>
              <a:gdLst/>
              <a:ahLst/>
              <a:cxnLst/>
              <a:rect l="l" t="t" r="r" b="b"/>
              <a:pathLst>
                <a:path w="670" h="200" extrusionOk="0">
                  <a:moveTo>
                    <a:pt x="578" y="6"/>
                  </a:moveTo>
                  <a:cubicBezTo>
                    <a:pt x="246" y="1"/>
                    <a:pt x="86" y="75"/>
                    <a:pt x="1" y="186"/>
                  </a:cubicBezTo>
                  <a:cubicBezTo>
                    <a:pt x="304" y="178"/>
                    <a:pt x="669" y="199"/>
                    <a:pt x="578"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87" name="Google Shape;7087;p4"/>
            <p:cNvSpPr/>
            <p:nvPr/>
          </p:nvSpPr>
          <p:spPr>
            <a:xfrm>
              <a:off x="172142" y="2761915"/>
              <a:ext cx="14063" cy="4276"/>
            </a:xfrm>
            <a:custGeom>
              <a:avLst/>
              <a:gdLst/>
              <a:ahLst/>
              <a:cxnLst/>
              <a:rect l="l" t="t" r="r" b="b"/>
              <a:pathLst>
                <a:path w="394" h="142" extrusionOk="0">
                  <a:moveTo>
                    <a:pt x="293" y="26"/>
                  </a:moveTo>
                  <a:cubicBezTo>
                    <a:pt x="240" y="0"/>
                    <a:pt x="1" y="69"/>
                    <a:pt x="100" y="115"/>
                  </a:cubicBezTo>
                  <a:cubicBezTo>
                    <a:pt x="152" y="141"/>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88" name="Google Shape;7088;p4"/>
            <p:cNvSpPr/>
            <p:nvPr/>
          </p:nvSpPr>
          <p:spPr>
            <a:xfrm>
              <a:off x="8593739" y="2753696"/>
              <a:ext cx="27555" cy="10207"/>
            </a:xfrm>
            <a:custGeom>
              <a:avLst/>
              <a:gdLst/>
              <a:ahLst/>
              <a:cxnLst/>
              <a:rect l="l" t="t" r="r" b="b"/>
              <a:pathLst>
                <a:path w="772" h="339" extrusionOk="0">
                  <a:moveTo>
                    <a:pt x="772" y="299"/>
                  </a:moveTo>
                  <a:lnTo>
                    <a:pt x="772" y="27"/>
                  </a:lnTo>
                  <a:cubicBezTo>
                    <a:pt x="332" y="0"/>
                    <a:pt x="48" y="47"/>
                    <a:pt x="1" y="208"/>
                  </a:cubicBezTo>
                  <a:cubicBezTo>
                    <a:pt x="260" y="237"/>
                    <a:pt x="367" y="339"/>
                    <a:pt x="772"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89" name="Google Shape;7089;p4"/>
            <p:cNvSpPr/>
            <p:nvPr/>
          </p:nvSpPr>
          <p:spPr>
            <a:xfrm>
              <a:off x="7967347" y="2756827"/>
              <a:ext cx="6924" cy="6293"/>
            </a:xfrm>
            <a:custGeom>
              <a:avLst/>
              <a:gdLst/>
              <a:ahLst/>
              <a:cxnLst/>
              <a:rect l="l" t="t" r="r" b="b"/>
              <a:pathLst>
                <a:path w="194" h="209" extrusionOk="0">
                  <a:moveTo>
                    <a:pt x="193" y="104"/>
                  </a:moveTo>
                  <a:cubicBezTo>
                    <a:pt x="193" y="53"/>
                    <a:pt x="38" y="1"/>
                    <a:pt x="0" y="104"/>
                  </a:cubicBezTo>
                  <a:cubicBezTo>
                    <a:pt x="0"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90" name="Google Shape;7090;p4"/>
            <p:cNvSpPr/>
            <p:nvPr/>
          </p:nvSpPr>
          <p:spPr>
            <a:xfrm>
              <a:off x="7664395" y="2748969"/>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91" name="Google Shape;7091;p4"/>
            <p:cNvSpPr/>
            <p:nvPr/>
          </p:nvSpPr>
          <p:spPr>
            <a:xfrm>
              <a:off x="7595581" y="2754117"/>
              <a:ext cx="7031" cy="6263"/>
            </a:xfrm>
            <a:custGeom>
              <a:avLst/>
              <a:gdLst/>
              <a:ahLst/>
              <a:cxnLst/>
              <a:rect l="l" t="t" r="r" b="b"/>
              <a:pathLst>
                <a:path w="197" h="208" extrusionOk="0">
                  <a:moveTo>
                    <a:pt x="195" y="104"/>
                  </a:moveTo>
                  <a:cubicBezTo>
                    <a:pt x="197" y="53"/>
                    <a:pt x="39" y="1"/>
                    <a:pt x="1" y="104"/>
                  </a:cubicBezTo>
                  <a:cubicBezTo>
                    <a:pt x="4" y="152"/>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92" name="Google Shape;7092;p4"/>
            <p:cNvSpPr/>
            <p:nvPr/>
          </p:nvSpPr>
          <p:spPr>
            <a:xfrm>
              <a:off x="4274669" y="2747162"/>
              <a:ext cx="58821" cy="12827"/>
            </a:xfrm>
            <a:custGeom>
              <a:avLst/>
              <a:gdLst/>
              <a:ahLst/>
              <a:cxnLst/>
              <a:rect l="l" t="t" r="r" b="b"/>
              <a:pathLst>
                <a:path w="1648" h="426" extrusionOk="0">
                  <a:moveTo>
                    <a:pt x="673" y="425"/>
                  </a:moveTo>
                  <a:cubicBezTo>
                    <a:pt x="1648" y="60"/>
                    <a:pt x="1" y="1"/>
                    <a:pt x="673" y="4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93" name="Google Shape;7093;p4"/>
            <p:cNvSpPr/>
            <p:nvPr/>
          </p:nvSpPr>
          <p:spPr>
            <a:xfrm>
              <a:off x="4615241" y="2754479"/>
              <a:ext cx="13777" cy="2740"/>
            </a:xfrm>
            <a:custGeom>
              <a:avLst/>
              <a:gdLst/>
              <a:ahLst/>
              <a:cxnLst/>
              <a:rect l="l" t="t" r="r" b="b"/>
              <a:pathLst>
                <a:path w="386" h="91" extrusionOk="0">
                  <a:moveTo>
                    <a:pt x="386" y="1"/>
                  </a:moveTo>
                  <a:cubicBezTo>
                    <a:pt x="236" y="20"/>
                    <a:pt x="6" y="2"/>
                    <a:pt x="1" y="91"/>
                  </a:cubicBezTo>
                  <a:cubicBezTo>
                    <a:pt x="151" y="71"/>
                    <a:pt x="382"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94" name="Google Shape;7094;p4"/>
            <p:cNvSpPr/>
            <p:nvPr/>
          </p:nvSpPr>
          <p:spPr>
            <a:xfrm>
              <a:off x="4078435" y="2751739"/>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95" name="Google Shape;7095;p4"/>
            <p:cNvSpPr/>
            <p:nvPr/>
          </p:nvSpPr>
          <p:spPr>
            <a:xfrm>
              <a:off x="3059719" y="2751377"/>
              <a:ext cx="6924" cy="6233"/>
            </a:xfrm>
            <a:custGeom>
              <a:avLst/>
              <a:gdLst/>
              <a:ahLst/>
              <a:cxnLst/>
              <a:rect l="l" t="t" r="r" b="b"/>
              <a:pathLst>
                <a:path w="194" h="207" extrusionOk="0">
                  <a:moveTo>
                    <a:pt x="193" y="104"/>
                  </a:moveTo>
                  <a:cubicBezTo>
                    <a:pt x="193" y="53"/>
                    <a:pt x="37" y="0"/>
                    <a:pt x="0" y="104"/>
                  </a:cubicBezTo>
                  <a:cubicBezTo>
                    <a:pt x="0" y="154"/>
                    <a:pt x="158"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96" name="Google Shape;7096;p4"/>
            <p:cNvSpPr/>
            <p:nvPr/>
          </p:nvSpPr>
          <p:spPr>
            <a:xfrm>
              <a:off x="1352649" y="2748638"/>
              <a:ext cx="7031" cy="6263"/>
            </a:xfrm>
            <a:custGeom>
              <a:avLst/>
              <a:gdLst/>
              <a:ahLst/>
              <a:cxnLst/>
              <a:rect l="l" t="t" r="r" b="b"/>
              <a:pathLst>
                <a:path w="197" h="208" extrusionOk="0">
                  <a:moveTo>
                    <a:pt x="194" y="103"/>
                  </a:moveTo>
                  <a:cubicBezTo>
                    <a:pt x="196" y="52"/>
                    <a:pt x="40" y="0"/>
                    <a:pt x="2" y="103"/>
                  </a:cubicBezTo>
                  <a:cubicBezTo>
                    <a:pt x="1" y="154"/>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97" name="Google Shape;7097;p4"/>
            <p:cNvSpPr/>
            <p:nvPr/>
          </p:nvSpPr>
          <p:spPr>
            <a:xfrm>
              <a:off x="8786439" y="2740207"/>
              <a:ext cx="27840" cy="18427"/>
            </a:xfrm>
            <a:custGeom>
              <a:avLst/>
              <a:gdLst/>
              <a:ahLst/>
              <a:cxnLst/>
              <a:rect l="l" t="t" r="r" b="b"/>
              <a:pathLst>
                <a:path w="780" h="612" extrusionOk="0">
                  <a:moveTo>
                    <a:pt x="0" y="292"/>
                  </a:moveTo>
                  <a:cubicBezTo>
                    <a:pt x="780" y="612"/>
                    <a:pt x="455" y="1"/>
                    <a:pt x="0" y="2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98" name="Google Shape;7098;p4"/>
            <p:cNvSpPr/>
            <p:nvPr/>
          </p:nvSpPr>
          <p:spPr>
            <a:xfrm>
              <a:off x="6508158" y="2745868"/>
              <a:ext cx="6924" cy="6293"/>
            </a:xfrm>
            <a:custGeom>
              <a:avLst/>
              <a:gdLst/>
              <a:ahLst/>
              <a:cxnLst/>
              <a:rect l="l" t="t" r="r" b="b"/>
              <a:pathLst>
                <a:path w="194" h="209" extrusionOk="0">
                  <a:moveTo>
                    <a:pt x="191" y="104"/>
                  </a:moveTo>
                  <a:cubicBezTo>
                    <a:pt x="193" y="54"/>
                    <a:pt x="38" y="1"/>
                    <a:pt x="0" y="104"/>
                  </a:cubicBezTo>
                  <a:cubicBezTo>
                    <a:pt x="0" y="155"/>
                    <a:pt x="158" y="208"/>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099" name="Google Shape;7099;p4"/>
            <p:cNvSpPr/>
            <p:nvPr/>
          </p:nvSpPr>
          <p:spPr>
            <a:xfrm>
              <a:off x="8755352" y="2745476"/>
              <a:ext cx="14027" cy="4276"/>
            </a:xfrm>
            <a:custGeom>
              <a:avLst/>
              <a:gdLst/>
              <a:ahLst/>
              <a:cxnLst/>
              <a:rect l="l" t="t" r="r" b="b"/>
              <a:pathLst>
                <a:path w="393" h="142" extrusionOk="0">
                  <a:moveTo>
                    <a:pt x="100" y="117"/>
                  </a:moveTo>
                  <a:cubicBezTo>
                    <a:pt x="153" y="142"/>
                    <a:pt x="392" y="74"/>
                    <a:pt x="293" y="27"/>
                  </a:cubicBezTo>
                  <a:cubicBezTo>
                    <a:pt x="241" y="1"/>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00" name="Google Shape;7100;p4"/>
            <p:cNvSpPr/>
            <p:nvPr/>
          </p:nvSpPr>
          <p:spPr>
            <a:xfrm>
              <a:off x="2188838" y="2745476"/>
              <a:ext cx="14099" cy="4306"/>
            </a:xfrm>
            <a:custGeom>
              <a:avLst/>
              <a:gdLst/>
              <a:ahLst/>
              <a:cxnLst/>
              <a:rect l="l" t="t" r="r" b="b"/>
              <a:pathLst>
                <a:path w="395" h="143" extrusionOk="0">
                  <a:moveTo>
                    <a:pt x="294" y="27"/>
                  </a:moveTo>
                  <a:cubicBezTo>
                    <a:pt x="241" y="1"/>
                    <a:pt x="1" y="71"/>
                    <a:pt x="104" y="117"/>
                  </a:cubicBezTo>
                  <a:cubicBezTo>
                    <a:pt x="155" y="143"/>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01" name="Google Shape;7101;p4"/>
            <p:cNvSpPr/>
            <p:nvPr/>
          </p:nvSpPr>
          <p:spPr>
            <a:xfrm>
              <a:off x="1111837" y="2746259"/>
              <a:ext cx="13777" cy="2740"/>
            </a:xfrm>
            <a:custGeom>
              <a:avLst/>
              <a:gdLst/>
              <a:ahLst/>
              <a:cxnLst/>
              <a:rect l="l" t="t" r="r" b="b"/>
              <a:pathLst>
                <a:path w="386" h="91" extrusionOk="0">
                  <a:moveTo>
                    <a:pt x="385" y="1"/>
                  </a:moveTo>
                  <a:cubicBezTo>
                    <a:pt x="235" y="22"/>
                    <a:pt x="5" y="2"/>
                    <a:pt x="0" y="91"/>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02" name="Google Shape;7102;p4"/>
            <p:cNvSpPr/>
            <p:nvPr/>
          </p:nvSpPr>
          <p:spPr>
            <a:xfrm>
              <a:off x="798462" y="2745476"/>
              <a:ext cx="14063" cy="4276"/>
            </a:xfrm>
            <a:custGeom>
              <a:avLst/>
              <a:gdLst/>
              <a:ahLst/>
              <a:cxnLst/>
              <a:rect l="l" t="t" r="r" b="b"/>
              <a:pathLst>
                <a:path w="394" h="142" extrusionOk="0">
                  <a:moveTo>
                    <a:pt x="102" y="117"/>
                  </a:moveTo>
                  <a:cubicBezTo>
                    <a:pt x="155" y="142"/>
                    <a:pt x="393" y="74"/>
                    <a:pt x="294" y="27"/>
                  </a:cubicBezTo>
                  <a:cubicBezTo>
                    <a:pt x="242" y="1"/>
                    <a:pt x="1"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03" name="Google Shape;7103;p4"/>
            <p:cNvSpPr/>
            <p:nvPr/>
          </p:nvSpPr>
          <p:spPr>
            <a:xfrm>
              <a:off x="8889624" y="2737949"/>
              <a:ext cx="23950" cy="5992"/>
            </a:xfrm>
            <a:custGeom>
              <a:avLst/>
              <a:gdLst/>
              <a:ahLst/>
              <a:cxnLst/>
              <a:rect l="l" t="t" r="r" b="b"/>
              <a:pathLst>
                <a:path w="671" h="199" extrusionOk="0">
                  <a:moveTo>
                    <a:pt x="582" y="4"/>
                  </a:moveTo>
                  <a:cubicBezTo>
                    <a:pt x="249" y="0"/>
                    <a:pt x="88" y="73"/>
                    <a:pt x="1" y="185"/>
                  </a:cubicBezTo>
                  <a:cubicBezTo>
                    <a:pt x="305" y="178"/>
                    <a:pt x="670" y="198"/>
                    <a:pt x="582" y="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04" name="Google Shape;7104;p4"/>
            <p:cNvSpPr/>
            <p:nvPr/>
          </p:nvSpPr>
          <p:spPr>
            <a:xfrm>
              <a:off x="8769521" y="2737738"/>
              <a:ext cx="23878" cy="5811"/>
            </a:xfrm>
            <a:custGeom>
              <a:avLst/>
              <a:gdLst/>
              <a:ahLst/>
              <a:cxnLst/>
              <a:rect l="l" t="t" r="r" b="b"/>
              <a:pathLst>
                <a:path w="669" h="193" extrusionOk="0">
                  <a:moveTo>
                    <a:pt x="474" y="192"/>
                  </a:moveTo>
                  <a:cubicBezTo>
                    <a:pt x="474" y="101"/>
                    <a:pt x="630" y="85"/>
                    <a:pt x="669" y="11"/>
                  </a:cubicBezTo>
                  <a:cubicBezTo>
                    <a:pt x="363" y="21"/>
                    <a:pt x="1" y="1"/>
                    <a:pt x="88"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05" name="Google Shape;7105;p4"/>
            <p:cNvSpPr/>
            <p:nvPr/>
          </p:nvSpPr>
          <p:spPr>
            <a:xfrm>
              <a:off x="2894501" y="2732620"/>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06" name="Google Shape;7106;p4"/>
            <p:cNvSpPr/>
            <p:nvPr/>
          </p:nvSpPr>
          <p:spPr>
            <a:xfrm>
              <a:off x="6738584" y="2737347"/>
              <a:ext cx="14099" cy="4246"/>
            </a:xfrm>
            <a:custGeom>
              <a:avLst/>
              <a:gdLst/>
              <a:ahLst/>
              <a:cxnLst/>
              <a:rect l="l" t="t" r="r" b="b"/>
              <a:pathLst>
                <a:path w="395" h="141" extrusionOk="0">
                  <a:moveTo>
                    <a:pt x="294" y="24"/>
                  </a:moveTo>
                  <a:cubicBezTo>
                    <a:pt x="241" y="0"/>
                    <a:pt x="0" y="68"/>
                    <a:pt x="98" y="115"/>
                  </a:cubicBezTo>
                  <a:cubicBezTo>
                    <a:pt x="154" y="140"/>
                    <a:pt x="395"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07" name="Google Shape;7107;p4"/>
            <p:cNvSpPr/>
            <p:nvPr/>
          </p:nvSpPr>
          <p:spPr>
            <a:xfrm>
              <a:off x="8222008" y="2735299"/>
              <a:ext cx="13777" cy="2770"/>
            </a:xfrm>
            <a:custGeom>
              <a:avLst/>
              <a:gdLst/>
              <a:ahLst/>
              <a:cxnLst/>
              <a:rect l="l" t="t" r="r" b="b"/>
              <a:pathLst>
                <a:path w="386" h="92" extrusionOk="0">
                  <a:moveTo>
                    <a:pt x="385" y="1"/>
                  </a:moveTo>
                  <a:cubicBezTo>
                    <a:pt x="238" y="23"/>
                    <a:pt x="7" y="4"/>
                    <a:pt x="0" y="92"/>
                  </a:cubicBezTo>
                  <a:cubicBezTo>
                    <a:pt x="149" y="71"/>
                    <a:pt x="383" y="91"/>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08" name="Google Shape;7108;p4"/>
            <p:cNvSpPr/>
            <p:nvPr/>
          </p:nvSpPr>
          <p:spPr>
            <a:xfrm>
              <a:off x="6521935" y="2734818"/>
              <a:ext cx="20666" cy="3764"/>
            </a:xfrm>
            <a:custGeom>
              <a:avLst/>
              <a:gdLst/>
              <a:ahLst/>
              <a:cxnLst/>
              <a:rect l="l" t="t" r="r" b="b"/>
              <a:pathLst>
                <a:path w="579" h="125" extrusionOk="0">
                  <a:moveTo>
                    <a:pt x="579" y="17"/>
                  </a:moveTo>
                  <a:cubicBezTo>
                    <a:pt x="352" y="32"/>
                    <a:pt x="31" y="1"/>
                    <a:pt x="1" y="108"/>
                  </a:cubicBezTo>
                  <a:cubicBezTo>
                    <a:pt x="226" y="94"/>
                    <a:pt x="547" y="125"/>
                    <a:pt x="579" y="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09" name="Google Shape;7109;p4"/>
            <p:cNvSpPr/>
            <p:nvPr/>
          </p:nvSpPr>
          <p:spPr>
            <a:xfrm>
              <a:off x="8841547" y="2729519"/>
              <a:ext cx="6889" cy="6203"/>
            </a:xfrm>
            <a:custGeom>
              <a:avLst/>
              <a:gdLst/>
              <a:ahLst/>
              <a:cxnLst/>
              <a:rect l="l" t="t" r="r" b="b"/>
              <a:pathLst>
                <a:path w="193" h="206" extrusionOk="0">
                  <a:moveTo>
                    <a:pt x="192" y="104"/>
                  </a:moveTo>
                  <a:cubicBezTo>
                    <a:pt x="192" y="53"/>
                    <a:pt x="38" y="1"/>
                    <a:pt x="1" y="104"/>
                  </a:cubicBezTo>
                  <a:cubicBezTo>
                    <a:pt x="1" y="153"/>
                    <a:pt x="153" y="206"/>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10" name="Google Shape;7110;p4"/>
            <p:cNvSpPr/>
            <p:nvPr/>
          </p:nvSpPr>
          <p:spPr>
            <a:xfrm>
              <a:off x="8689143" y="2729880"/>
              <a:ext cx="21523" cy="6444"/>
            </a:xfrm>
            <a:custGeom>
              <a:avLst/>
              <a:gdLst/>
              <a:ahLst/>
              <a:cxnLst/>
              <a:rect l="l" t="t" r="r" b="b"/>
              <a:pathLst>
                <a:path w="603" h="214" extrusionOk="0">
                  <a:moveTo>
                    <a:pt x="603" y="181"/>
                  </a:moveTo>
                  <a:lnTo>
                    <a:pt x="603" y="0"/>
                  </a:lnTo>
                  <a:lnTo>
                    <a:pt x="27" y="0"/>
                  </a:lnTo>
                  <a:cubicBezTo>
                    <a:pt x="1" y="164"/>
                    <a:pt x="219" y="213"/>
                    <a:pt x="603"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11" name="Google Shape;7111;p4"/>
            <p:cNvSpPr/>
            <p:nvPr/>
          </p:nvSpPr>
          <p:spPr>
            <a:xfrm>
              <a:off x="1398585" y="2716753"/>
              <a:ext cx="37120" cy="15898"/>
            </a:xfrm>
            <a:custGeom>
              <a:avLst/>
              <a:gdLst/>
              <a:ahLst/>
              <a:cxnLst/>
              <a:rect l="l" t="t" r="r" b="b"/>
              <a:pathLst>
                <a:path w="1040" h="528" extrusionOk="0">
                  <a:moveTo>
                    <a:pt x="837" y="528"/>
                  </a:moveTo>
                  <a:cubicBezTo>
                    <a:pt x="1040" y="0"/>
                    <a:pt x="1" y="490"/>
                    <a:pt x="837"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12" name="Google Shape;7112;p4"/>
            <p:cNvSpPr/>
            <p:nvPr/>
          </p:nvSpPr>
          <p:spPr>
            <a:xfrm>
              <a:off x="8160190" y="2718950"/>
              <a:ext cx="29946" cy="10990"/>
            </a:xfrm>
            <a:custGeom>
              <a:avLst/>
              <a:gdLst/>
              <a:ahLst/>
              <a:cxnLst/>
              <a:rect l="l" t="t" r="r" b="b"/>
              <a:pathLst>
                <a:path w="839" h="365" extrusionOk="0">
                  <a:moveTo>
                    <a:pt x="576" y="1"/>
                  </a:moveTo>
                  <a:cubicBezTo>
                    <a:pt x="744" y="292"/>
                    <a:pt x="77" y="189"/>
                    <a:pt x="0" y="365"/>
                  </a:cubicBezTo>
                  <a:lnTo>
                    <a:pt x="770" y="365"/>
                  </a:lnTo>
                  <a:cubicBezTo>
                    <a:pt x="736" y="228"/>
                    <a:pt x="838" y="28"/>
                    <a:pt x="5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13" name="Google Shape;7113;p4"/>
            <p:cNvSpPr/>
            <p:nvPr/>
          </p:nvSpPr>
          <p:spPr>
            <a:xfrm>
              <a:off x="6535676" y="2727170"/>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14" name="Google Shape;7114;p4"/>
            <p:cNvSpPr/>
            <p:nvPr/>
          </p:nvSpPr>
          <p:spPr>
            <a:xfrm>
              <a:off x="5072882" y="2726417"/>
              <a:ext cx="14027" cy="4276"/>
            </a:xfrm>
            <a:custGeom>
              <a:avLst/>
              <a:gdLst/>
              <a:ahLst/>
              <a:cxnLst/>
              <a:rect l="l" t="t" r="r" b="b"/>
              <a:pathLst>
                <a:path w="393" h="142" extrusionOk="0">
                  <a:moveTo>
                    <a:pt x="295" y="25"/>
                  </a:moveTo>
                  <a:cubicBezTo>
                    <a:pt x="242" y="1"/>
                    <a:pt x="1" y="70"/>
                    <a:pt x="101" y="117"/>
                  </a:cubicBezTo>
                  <a:cubicBezTo>
                    <a:pt x="154" y="142"/>
                    <a:pt x="393"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15" name="Google Shape;7115;p4"/>
            <p:cNvSpPr/>
            <p:nvPr/>
          </p:nvSpPr>
          <p:spPr>
            <a:xfrm>
              <a:off x="2137299" y="2721660"/>
              <a:ext cx="22700" cy="8250"/>
            </a:xfrm>
            <a:custGeom>
              <a:avLst/>
              <a:gdLst/>
              <a:ahLst/>
              <a:cxnLst/>
              <a:rect l="l" t="t" r="r" b="b"/>
              <a:pathLst>
                <a:path w="636" h="274" extrusionOk="0">
                  <a:moveTo>
                    <a:pt x="2" y="273"/>
                  </a:moveTo>
                  <a:lnTo>
                    <a:pt x="386" y="273"/>
                  </a:lnTo>
                  <a:cubicBezTo>
                    <a:pt x="399" y="157"/>
                    <a:pt x="635" y="147"/>
                    <a:pt x="581" y="1"/>
                  </a:cubicBezTo>
                  <a:lnTo>
                    <a:pt x="1" y="1"/>
                  </a:lnTo>
                  <a:cubicBezTo>
                    <a:pt x="2" y="92"/>
                    <a:pt x="2" y="183"/>
                    <a:pt x="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16" name="Google Shape;7116;p4"/>
            <p:cNvSpPr/>
            <p:nvPr/>
          </p:nvSpPr>
          <p:spPr>
            <a:xfrm>
              <a:off x="8748427" y="2723678"/>
              <a:ext cx="14063" cy="4276"/>
            </a:xfrm>
            <a:custGeom>
              <a:avLst/>
              <a:gdLst/>
              <a:ahLst/>
              <a:cxnLst/>
              <a:rect l="l" t="t" r="r" b="b"/>
              <a:pathLst>
                <a:path w="394" h="142" extrusionOk="0">
                  <a:moveTo>
                    <a:pt x="102" y="116"/>
                  </a:moveTo>
                  <a:cubicBezTo>
                    <a:pt x="156" y="141"/>
                    <a:pt x="393" y="72"/>
                    <a:pt x="294" y="25"/>
                  </a:cubicBezTo>
                  <a:cubicBezTo>
                    <a:pt x="240" y="0"/>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17" name="Google Shape;7117;p4"/>
            <p:cNvSpPr/>
            <p:nvPr/>
          </p:nvSpPr>
          <p:spPr>
            <a:xfrm>
              <a:off x="6880209" y="2714675"/>
              <a:ext cx="20273" cy="13549"/>
            </a:xfrm>
            <a:custGeom>
              <a:avLst/>
              <a:gdLst/>
              <a:ahLst/>
              <a:cxnLst/>
              <a:rect l="l" t="t" r="r" b="b"/>
              <a:pathLst>
                <a:path w="568" h="450" extrusionOk="0">
                  <a:moveTo>
                    <a:pt x="375" y="415"/>
                  </a:moveTo>
                  <a:cubicBezTo>
                    <a:pt x="386" y="359"/>
                    <a:pt x="404" y="307"/>
                    <a:pt x="567" y="324"/>
                  </a:cubicBezTo>
                  <a:lnTo>
                    <a:pt x="567" y="143"/>
                  </a:lnTo>
                  <a:cubicBezTo>
                    <a:pt x="92" y="0"/>
                    <a:pt x="1" y="449"/>
                    <a:pt x="375"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18" name="Google Shape;7118;p4"/>
            <p:cNvSpPr/>
            <p:nvPr/>
          </p:nvSpPr>
          <p:spPr>
            <a:xfrm>
              <a:off x="6081319" y="2721510"/>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19" name="Google Shape;7119;p4"/>
            <p:cNvSpPr/>
            <p:nvPr/>
          </p:nvSpPr>
          <p:spPr>
            <a:xfrm>
              <a:off x="7809090" y="2713441"/>
              <a:ext cx="33551" cy="17343"/>
            </a:xfrm>
            <a:custGeom>
              <a:avLst/>
              <a:gdLst/>
              <a:ahLst/>
              <a:cxnLst/>
              <a:rect l="l" t="t" r="r" b="b"/>
              <a:pathLst>
                <a:path w="940" h="576" extrusionOk="0">
                  <a:moveTo>
                    <a:pt x="0" y="91"/>
                  </a:moveTo>
                  <a:lnTo>
                    <a:pt x="0" y="274"/>
                  </a:lnTo>
                  <a:cubicBezTo>
                    <a:pt x="354" y="575"/>
                    <a:pt x="940" y="1"/>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20" name="Google Shape;7120;p4"/>
            <p:cNvSpPr/>
            <p:nvPr/>
          </p:nvSpPr>
          <p:spPr>
            <a:xfrm>
              <a:off x="6497700" y="2720908"/>
              <a:ext cx="14027" cy="4276"/>
            </a:xfrm>
            <a:custGeom>
              <a:avLst/>
              <a:gdLst/>
              <a:ahLst/>
              <a:cxnLst/>
              <a:rect l="l" t="t" r="r" b="b"/>
              <a:pathLst>
                <a:path w="393" h="142" extrusionOk="0">
                  <a:moveTo>
                    <a:pt x="293" y="26"/>
                  </a:moveTo>
                  <a:cubicBezTo>
                    <a:pt x="240" y="1"/>
                    <a:pt x="1" y="70"/>
                    <a:pt x="101" y="117"/>
                  </a:cubicBezTo>
                  <a:cubicBezTo>
                    <a:pt x="153"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21" name="Google Shape;7121;p4"/>
            <p:cNvSpPr/>
            <p:nvPr/>
          </p:nvSpPr>
          <p:spPr>
            <a:xfrm>
              <a:off x="4315893" y="2702451"/>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22" name="Google Shape;7122;p4"/>
            <p:cNvSpPr/>
            <p:nvPr/>
          </p:nvSpPr>
          <p:spPr>
            <a:xfrm>
              <a:off x="9025396" y="2710731"/>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23" name="Google Shape;7123;p4"/>
            <p:cNvSpPr/>
            <p:nvPr/>
          </p:nvSpPr>
          <p:spPr>
            <a:xfrm>
              <a:off x="17418" y="2713049"/>
              <a:ext cx="6889" cy="6293"/>
            </a:xfrm>
            <a:custGeom>
              <a:avLst/>
              <a:gdLst/>
              <a:ahLst/>
              <a:cxnLst/>
              <a:rect l="l" t="t" r="r" b="b"/>
              <a:pathLst>
                <a:path w="193" h="209" extrusionOk="0">
                  <a:moveTo>
                    <a:pt x="193" y="104"/>
                  </a:moveTo>
                  <a:cubicBezTo>
                    <a:pt x="193" y="53"/>
                    <a:pt x="39" y="1"/>
                    <a:pt x="1" y="104"/>
                  </a:cubicBezTo>
                  <a:cubicBezTo>
                    <a:pt x="1"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24" name="Google Shape;7124;p4"/>
            <p:cNvSpPr/>
            <p:nvPr/>
          </p:nvSpPr>
          <p:spPr>
            <a:xfrm>
              <a:off x="8669441" y="2710339"/>
              <a:ext cx="6924" cy="6293"/>
            </a:xfrm>
            <a:custGeom>
              <a:avLst/>
              <a:gdLst/>
              <a:ahLst/>
              <a:cxnLst/>
              <a:rect l="l" t="t" r="r" b="b"/>
              <a:pathLst>
                <a:path w="194" h="209" extrusionOk="0">
                  <a:moveTo>
                    <a:pt x="191" y="104"/>
                  </a:moveTo>
                  <a:cubicBezTo>
                    <a:pt x="194" y="52"/>
                    <a:pt x="37" y="1"/>
                    <a:pt x="1" y="104"/>
                  </a:cubicBezTo>
                  <a:cubicBezTo>
                    <a:pt x="1" y="155"/>
                    <a:pt x="157" y="208"/>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25" name="Google Shape;7125;p4"/>
            <p:cNvSpPr/>
            <p:nvPr/>
          </p:nvSpPr>
          <p:spPr>
            <a:xfrm>
              <a:off x="8318769" y="2702481"/>
              <a:ext cx="39547" cy="16862"/>
            </a:xfrm>
            <a:custGeom>
              <a:avLst/>
              <a:gdLst/>
              <a:ahLst/>
              <a:cxnLst/>
              <a:rect l="l" t="t" r="r" b="b"/>
              <a:pathLst>
                <a:path w="1108" h="560" extrusionOk="0">
                  <a:moveTo>
                    <a:pt x="955" y="455"/>
                  </a:moveTo>
                  <a:cubicBezTo>
                    <a:pt x="1107" y="143"/>
                    <a:pt x="774" y="57"/>
                    <a:pt x="375" y="1"/>
                  </a:cubicBezTo>
                  <a:cubicBezTo>
                    <a:pt x="0" y="177"/>
                    <a:pt x="173" y="559"/>
                    <a:pt x="955"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26" name="Google Shape;7126;p4"/>
            <p:cNvSpPr/>
            <p:nvPr/>
          </p:nvSpPr>
          <p:spPr>
            <a:xfrm>
              <a:off x="5664759" y="2712718"/>
              <a:ext cx="14063" cy="4246"/>
            </a:xfrm>
            <a:custGeom>
              <a:avLst/>
              <a:gdLst/>
              <a:ahLst/>
              <a:cxnLst/>
              <a:rect l="l" t="t" r="r" b="b"/>
              <a:pathLst>
                <a:path w="394" h="141" extrusionOk="0">
                  <a:moveTo>
                    <a:pt x="295" y="25"/>
                  </a:moveTo>
                  <a:cubicBezTo>
                    <a:pt x="244" y="0"/>
                    <a:pt x="1" y="68"/>
                    <a:pt x="103" y="115"/>
                  </a:cubicBezTo>
                  <a:cubicBezTo>
                    <a:pt x="158"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27" name="Google Shape;7127;p4"/>
            <p:cNvSpPr/>
            <p:nvPr/>
          </p:nvSpPr>
          <p:spPr>
            <a:xfrm>
              <a:off x="695313" y="2712718"/>
              <a:ext cx="13956" cy="4246"/>
            </a:xfrm>
            <a:custGeom>
              <a:avLst/>
              <a:gdLst/>
              <a:ahLst/>
              <a:cxnLst/>
              <a:rect l="l" t="t" r="r" b="b"/>
              <a:pathLst>
                <a:path w="391" h="141" extrusionOk="0">
                  <a:moveTo>
                    <a:pt x="293" y="25"/>
                  </a:moveTo>
                  <a:cubicBezTo>
                    <a:pt x="238" y="0"/>
                    <a:pt x="1" y="68"/>
                    <a:pt x="97" y="115"/>
                  </a:cubicBezTo>
                  <a:cubicBezTo>
                    <a:pt x="153" y="141"/>
                    <a:pt x="391"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28" name="Google Shape;7128;p4"/>
            <p:cNvSpPr/>
            <p:nvPr/>
          </p:nvSpPr>
          <p:spPr>
            <a:xfrm>
              <a:off x="8745108" y="2710731"/>
              <a:ext cx="13813" cy="2800"/>
            </a:xfrm>
            <a:custGeom>
              <a:avLst/>
              <a:gdLst/>
              <a:ahLst/>
              <a:cxnLst/>
              <a:rect l="l" t="t" r="r" b="b"/>
              <a:pathLst>
                <a:path w="387" h="93" extrusionOk="0">
                  <a:moveTo>
                    <a:pt x="387" y="1"/>
                  </a:moveTo>
                  <a:cubicBezTo>
                    <a:pt x="237" y="23"/>
                    <a:pt x="7" y="5"/>
                    <a:pt x="1" y="92"/>
                  </a:cubicBezTo>
                  <a:cubicBezTo>
                    <a:pt x="151" y="71"/>
                    <a:pt x="382" y="90"/>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29" name="Google Shape;7129;p4"/>
            <p:cNvSpPr/>
            <p:nvPr/>
          </p:nvSpPr>
          <p:spPr>
            <a:xfrm>
              <a:off x="6404865" y="2688993"/>
              <a:ext cx="52754" cy="24479"/>
            </a:xfrm>
            <a:custGeom>
              <a:avLst/>
              <a:gdLst/>
              <a:ahLst/>
              <a:cxnLst/>
              <a:rect l="l" t="t" r="r" b="b"/>
              <a:pathLst>
                <a:path w="1478" h="813" extrusionOk="0">
                  <a:moveTo>
                    <a:pt x="0" y="813"/>
                  </a:moveTo>
                  <a:cubicBezTo>
                    <a:pt x="1478" y="681"/>
                    <a:pt x="33" y="1"/>
                    <a:pt x="0" y="8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30" name="Google Shape;7130;p4"/>
            <p:cNvSpPr/>
            <p:nvPr/>
          </p:nvSpPr>
          <p:spPr>
            <a:xfrm>
              <a:off x="674576" y="2710038"/>
              <a:ext cx="14063" cy="4215"/>
            </a:xfrm>
            <a:custGeom>
              <a:avLst/>
              <a:gdLst/>
              <a:ahLst/>
              <a:cxnLst/>
              <a:rect l="l" t="t" r="r" b="b"/>
              <a:pathLst>
                <a:path w="394" h="140" extrusionOk="0">
                  <a:moveTo>
                    <a:pt x="292" y="24"/>
                  </a:moveTo>
                  <a:cubicBezTo>
                    <a:pt x="242" y="0"/>
                    <a:pt x="1" y="68"/>
                    <a:pt x="100" y="115"/>
                  </a:cubicBezTo>
                  <a:cubicBezTo>
                    <a:pt x="156" y="140"/>
                    <a:pt x="394" y="69"/>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31" name="Google Shape;7131;p4"/>
            <p:cNvSpPr/>
            <p:nvPr/>
          </p:nvSpPr>
          <p:spPr>
            <a:xfrm>
              <a:off x="3218012" y="2702180"/>
              <a:ext cx="7031" cy="6233"/>
            </a:xfrm>
            <a:custGeom>
              <a:avLst/>
              <a:gdLst/>
              <a:ahLst/>
              <a:cxnLst/>
              <a:rect l="l" t="t" r="r" b="b"/>
              <a:pathLst>
                <a:path w="197" h="207" extrusionOk="0">
                  <a:moveTo>
                    <a:pt x="194" y="102"/>
                  </a:moveTo>
                  <a:cubicBezTo>
                    <a:pt x="196" y="54"/>
                    <a:pt x="38" y="0"/>
                    <a:pt x="1" y="102"/>
                  </a:cubicBezTo>
                  <a:cubicBezTo>
                    <a:pt x="1" y="153"/>
                    <a:pt x="160" y="206"/>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32" name="Google Shape;7132;p4"/>
            <p:cNvSpPr/>
            <p:nvPr/>
          </p:nvSpPr>
          <p:spPr>
            <a:xfrm>
              <a:off x="6962443" y="2697062"/>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33" name="Google Shape;7133;p4"/>
            <p:cNvSpPr/>
            <p:nvPr/>
          </p:nvSpPr>
          <p:spPr>
            <a:xfrm>
              <a:off x="6645821" y="2697062"/>
              <a:ext cx="20666" cy="8160"/>
            </a:xfrm>
            <a:custGeom>
              <a:avLst/>
              <a:gdLst/>
              <a:ahLst/>
              <a:cxnLst/>
              <a:rect l="l" t="t" r="r" b="b"/>
              <a:pathLst>
                <a:path w="579" h="271" extrusionOk="0">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34" name="Google Shape;7134;p4"/>
            <p:cNvSpPr/>
            <p:nvPr/>
          </p:nvSpPr>
          <p:spPr>
            <a:xfrm>
              <a:off x="3613656" y="2701728"/>
              <a:ext cx="14099" cy="4336"/>
            </a:xfrm>
            <a:custGeom>
              <a:avLst/>
              <a:gdLst/>
              <a:ahLst/>
              <a:cxnLst/>
              <a:rect l="l" t="t" r="r" b="b"/>
              <a:pathLst>
                <a:path w="395" h="144" extrusionOk="0">
                  <a:moveTo>
                    <a:pt x="292" y="28"/>
                  </a:moveTo>
                  <a:cubicBezTo>
                    <a:pt x="238" y="1"/>
                    <a:pt x="0" y="71"/>
                    <a:pt x="102" y="117"/>
                  </a:cubicBezTo>
                  <a:cubicBezTo>
                    <a:pt x="153" y="143"/>
                    <a:pt x="395" y="75"/>
                    <a:pt x="292"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35" name="Google Shape;7135;p4"/>
            <p:cNvSpPr/>
            <p:nvPr/>
          </p:nvSpPr>
          <p:spPr>
            <a:xfrm>
              <a:off x="2213180" y="2699470"/>
              <a:ext cx="6853" cy="6203"/>
            </a:xfrm>
            <a:custGeom>
              <a:avLst/>
              <a:gdLst/>
              <a:ahLst/>
              <a:cxnLst/>
              <a:rect l="l" t="t" r="r" b="b"/>
              <a:pathLst>
                <a:path w="192" h="206" extrusionOk="0">
                  <a:moveTo>
                    <a:pt x="191" y="103"/>
                  </a:moveTo>
                  <a:cubicBezTo>
                    <a:pt x="192" y="52"/>
                    <a:pt x="35" y="0"/>
                    <a:pt x="0" y="103"/>
                  </a:cubicBezTo>
                  <a:cubicBezTo>
                    <a:pt x="0" y="153"/>
                    <a:pt x="154" y="205"/>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36" name="Google Shape;7136;p4"/>
            <p:cNvSpPr/>
            <p:nvPr/>
          </p:nvSpPr>
          <p:spPr>
            <a:xfrm>
              <a:off x="8115218" y="2699079"/>
              <a:ext cx="14063" cy="4215"/>
            </a:xfrm>
            <a:custGeom>
              <a:avLst/>
              <a:gdLst/>
              <a:ahLst/>
              <a:cxnLst/>
              <a:rect l="l" t="t" r="r" b="b"/>
              <a:pathLst>
                <a:path w="394" h="140" extrusionOk="0">
                  <a:moveTo>
                    <a:pt x="294" y="25"/>
                  </a:moveTo>
                  <a:cubicBezTo>
                    <a:pt x="242" y="0"/>
                    <a:pt x="0" y="67"/>
                    <a:pt x="101" y="116"/>
                  </a:cubicBezTo>
                  <a:cubicBezTo>
                    <a:pt x="156"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37" name="Google Shape;7137;p4"/>
            <p:cNvSpPr/>
            <p:nvPr/>
          </p:nvSpPr>
          <p:spPr>
            <a:xfrm>
              <a:off x="275363" y="2699079"/>
              <a:ext cx="13991" cy="4215"/>
            </a:xfrm>
            <a:custGeom>
              <a:avLst/>
              <a:gdLst/>
              <a:ahLst/>
              <a:cxnLst/>
              <a:rect l="l" t="t" r="r" b="b"/>
              <a:pathLst>
                <a:path w="392" h="140" extrusionOk="0">
                  <a:moveTo>
                    <a:pt x="294" y="25"/>
                  </a:moveTo>
                  <a:cubicBezTo>
                    <a:pt x="240" y="0"/>
                    <a:pt x="0" y="67"/>
                    <a:pt x="99" y="116"/>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38" name="Google Shape;7138;p4"/>
            <p:cNvSpPr/>
            <p:nvPr/>
          </p:nvSpPr>
          <p:spPr>
            <a:xfrm>
              <a:off x="6800509" y="2696279"/>
              <a:ext cx="14063" cy="4276"/>
            </a:xfrm>
            <a:custGeom>
              <a:avLst/>
              <a:gdLst/>
              <a:ahLst/>
              <a:cxnLst/>
              <a:rect l="l" t="t" r="r" b="b"/>
              <a:pathLst>
                <a:path w="394" h="142" extrusionOk="0">
                  <a:moveTo>
                    <a:pt x="295" y="26"/>
                  </a:moveTo>
                  <a:cubicBezTo>
                    <a:pt x="240" y="0"/>
                    <a:pt x="0" y="70"/>
                    <a:pt x="102" y="118"/>
                  </a:cubicBezTo>
                  <a:cubicBezTo>
                    <a:pt x="154" y="141"/>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39" name="Google Shape;7139;p4"/>
            <p:cNvSpPr/>
            <p:nvPr/>
          </p:nvSpPr>
          <p:spPr>
            <a:xfrm>
              <a:off x="6539352" y="2691190"/>
              <a:ext cx="23843" cy="5902"/>
            </a:xfrm>
            <a:custGeom>
              <a:avLst/>
              <a:gdLst/>
              <a:ahLst/>
              <a:cxnLst/>
              <a:rect l="l" t="t" r="r" b="b"/>
              <a:pathLst>
                <a:path w="668" h="196" extrusionOk="0">
                  <a:moveTo>
                    <a:pt x="476" y="195"/>
                  </a:moveTo>
                  <a:cubicBezTo>
                    <a:pt x="476" y="104"/>
                    <a:pt x="632" y="87"/>
                    <a:pt x="668" y="13"/>
                  </a:cubicBezTo>
                  <a:cubicBezTo>
                    <a:pt x="368" y="21"/>
                    <a:pt x="1" y="1"/>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40" name="Google Shape;7140;p4"/>
            <p:cNvSpPr/>
            <p:nvPr/>
          </p:nvSpPr>
          <p:spPr>
            <a:xfrm>
              <a:off x="6026211" y="2688481"/>
              <a:ext cx="7139" cy="6263"/>
            </a:xfrm>
            <a:custGeom>
              <a:avLst/>
              <a:gdLst/>
              <a:ahLst/>
              <a:cxnLst/>
              <a:rect l="l" t="t" r="r" b="b"/>
              <a:pathLst>
                <a:path w="200" h="208" extrusionOk="0">
                  <a:moveTo>
                    <a:pt x="197" y="104"/>
                  </a:moveTo>
                  <a:cubicBezTo>
                    <a:pt x="199" y="53"/>
                    <a:pt x="40" y="1"/>
                    <a:pt x="5" y="104"/>
                  </a:cubicBezTo>
                  <a:cubicBezTo>
                    <a:pt x="1" y="155"/>
                    <a:pt x="157" y="207"/>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41" name="Google Shape;7141;p4"/>
            <p:cNvSpPr/>
            <p:nvPr/>
          </p:nvSpPr>
          <p:spPr>
            <a:xfrm>
              <a:off x="5523884" y="268613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42" name="Google Shape;7142;p4"/>
            <p:cNvSpPr/>
            <p:nvPr/>
          </p:nvSpPr>
          <p:spPr>
            <a:xfrm>
              <a:off x="2133837" y="2688089"/>
              <a:ext cx="13991" cy="4276"/>
            </a:xfrm>
            <a:custGeom>
              <a:avLst/>
              <a:gdLst/>
              <a:ahLst/>
              <a:cxnLst/>
              <a:rect l="l" t="t" r="r" b="b"/>
              <a:pathLst>
                <a:path w="392" h="142" extrusionOk="0">
                  <a:moveTo>
                    <a:pt x="99" y="117"/>
                  </a:moveTo>
                  <a:cubicBezTo>
                    <a:pt x="154" y="142"/>
                    <a:pt x="392" y="73"/>
                    <a:pt x="292" y="27"/>
                  </a:cubicBezTo>
                  <a:cubicBezTo>
                    <a:pt x="240"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43" name="Google Shape;7143;p4"/>
            <p:cNvSpPr/>
            <p:nvPr/>
          </p:nvSpPr>
          <p:spPr>
            <a:xfrm>
              <a:off x="560255" y="2683422"/>
              <a:ext cx="21594" cy="6383"/>
            </a:xfrm>
            <a:custGeom>
              <a:avLst/>
              <a:gdLst/>
              <a:ahLst/>
              <a:cxnLst/>
              <a:rect l="l" t="t" r="r" b="b"/>
              <a:pathLst>
                <a:path w="605" h="212" extrusionOk="0">
                  <a:moveTo>
                    <a:pt x="605" y="182"/>
                  </a:moveTo>
                  <a:lnTo>
                    <a:pt x="605" y="1"/>
                  </a:lnTo>
                  <a:lnTo>
                    <a:pt x="25" y="1"/>
                  </a:lnTo>
                  <a:cubicBezTo>
                    <a:pt x="0" y="162"/>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44" name="Google Shape;7144;p4"/>
            <p:cNvSpPr/>
            <p:nvPr/>
          </p:nvSpPr>
          <p:spPr>
            <a:xfrm>
              <a:off x="5224358" y="2679900"/>
              <a:ext cx="13956" cy="4306"/>
            </a:xfrm>
            <a:custGeom>
              <a:avLst/>
              <a:gdLst/>
              <a:ahLst/>
              <a:cxnLst/>
              <a:rect l="l" t="t" r="r" b="b"/>
              <a:pathLst>
                <a:path w="391" h="143" extrusionOk="0">
                  <a:moveTo>
                    <a:pt x="292" y="25"/>
                  </a:moveTo>
                  <a:cubicBezTo>
                    <a:pt x="238" y="0"/>
                    <a:pt x="1" y="69"/>
                    <a:pt x="100" y="116"/>
                  </a:cubicBezTo>
                  <a:cubicBezTo>
                    <a:pt x="152" y="142"/>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45" name="Google Shape;7145;p4"/>
            <p:cNvSpPr/>
            <p:nvPr/>
          </p:nvSpPr>
          <p:spPr>
            <a:xfrm>
              <a:off x="1976293" y="2675353"/>
              <a:ext cx="34158" cy="8822"/>
            </a:xfrm>
            <a:custGeom>
              <a:avLst/>
              <a:gdLst/>
              <a:ahLst/>
              <a:cxnLst/>
              <a:rect l="l" t="t" r="r" b="b"/>
              <a:pathLst>
                <a:path w="957" h="293" extrusionOk="0">
                  <a:moveTo>
                    <a:pt x="78" y="176"/>
                  </a:moveTo>
                  <a:cubicBezTo>
                    <a:pt x="323" y="181"/>
                    <a:pt x="347" y="292"/>
                    <a:pt x="659" y="267"/>
                  </a:cubicBezTo>
                  <a:cubicBezTo>
                    <a:pt x="956" y="45"/>
                    <a:pt x="1" y="1"/>
                    <a:pt x="78"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46" name="Google Shape;7146;p4"/>
            <p:cNvSpPr/>
            <p:nvPr/>
          </p:nvSpPr>
          <p:spPr>
            <a:xfrm>
              <a:off x="4673704" y="2677130"/>
              <a:ext cx="13991" cy="4276"/>
            </a:xfrm>
            <a:custGeom>
              <a:avLst/>
              <a:gdLst/>
              <a:ahLst/>
              <a:cxnLst/>
              <a:rect l="l" t="t" r="r" b="b"/>
              <a:pathLst>
                <a:path w="392" h="142" extrusionOk="0">
                  <a:moveTo>
                    <a:pt x="99" y="117"/>
                  </a:moveTo>
                  <a:cubicBezTo>
                    <a:pt x="154" y="142"/>
                    <a:pt x="391" y="72"/>
                    <a:pt x="292" y="25"/>
                  </a:cubicBezTo>
                  <a:cubicBezTo>
                    <a:pt x="240"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47" name="Google Shape;7147;p4"/>
            <p:cNvSpPr/>
            <p:nvPr/>
          </p:nvSpPr>
          <p:spPr>
            <a:xfrm>
              <a:off x="4050953" y="2674661"/>
              <a:ext cx="13777" cy="6745"/>
            </a:xfrm>
            <a:custGeom>
              <a:avLst/>
              <a:gdLst/>
              <a:ahLst/>
              <a:cxnLst/>
              <a:rect l="l" t="t" r="r" b="b"/>
              <a:pathLst>
                <a:path w="386" h="224" extrusionOk="0">
                  <a:moveTo>
                    <a:pt x="385" y="109"/>
                  </a:moveTo>
                  <a:cubicBezTo>
                    <a:pt x="345" y="0"/>
                    <a:pt x="171" y="54"/>
                    <a:pt x="0" y="109"/>
                  </a:cubicBezTo>
                  <a:cubicBezTo>
                    <a:pt x="0" y="200"/>
                    <a:pt x="336" y="224"/>
                    <a:pt x="385" y="1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48" name="Google Shape;7148;p4"/>
            <p:cNvSpPr/>
            <p:nvPr/>
          </p:nvSpPr>
          <p:spPr>
            <a:xfrm>
              <a:off x="1228799" y="2675173"/>
              <a:ext cx="13777" cy="2740"/>
            </a:xfrm>
            <a:custGeom>
              <a:avLst/>
              <a:gdLst/>
              <a:ahLst/>
              <a:cxnLst/>
              <a:rect l="l" t="t" r="r" b="b"/>
              <a:pathLst>
                <a:path w="386" h="91" extrusionOk="0">
                  <a:moveTo>
                    <a:pt x="386" y="0"/>
                  </a:moveTo>
                  <a:cubicBezTo>
                    <a:pt x="236" y="20"/>
                    <a:pt x="6" y="3"/>
                    <a:pt x="1" y="90"/>
                  </a:cubicBezTo>
                  <a:cubicBezTo>
                    <a:pt x="151" y="72"/>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49" name="Google Shape;7149;p4"/>
            <p:cNvSpPr/>
            <p:nvPr/>
          </p:nvSpPr>
          <p:spPr>
            <a:xfrm>
              <a:off x="707377" y="2667043"/>
              <a:ext cx="27162" cy="10990"/>
            </a:xfrm>
            <a:custGeom>
              <a:avLst/>
              <a:gdLst/>
              <a:ahLst/>
              <a:cxnLst/>
              <a:rect l="l" t="t" r="r" b="b"/>
              <a:pathLst>
                <a:path w="761" h="365" extrusionOk="0">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50" name="Google Shape;7150;p4"/>
            <p:cNvSpPr/>
            <p:nvPr/>
          </p:nvSpPr>
          <p:spPr>
            <a:xfrm>
              <a:off x="4456947" y="2669031"/>
              <a:ext cx="13849" cy="7467"/>
            </a:xfrm>
            <a:custGeom>
              <a:avLst/>
              <a:gdLst/>
              <a:ahLst/>
              <a:cxnLst/>
              <a:rect l="l" t="t" r="r" b="b"/>
              <a:pathLst>
                <a:path w="388" h="248" extrusionOk="0">
                  <a:moveTo>
                    <a:pt x="388" y="116"/>
                  </a:moveTo>
                  <a:cubicBezTo>
                    <a:pt x="385" y="22"/>
                    <a:pt x="48" y="1"/>
                    <a:pt x="0" y="116"/>
                  </a:cubicBezTo>
                  <a:cubicBezTo>
                    <a:pt x="219" y="105"/>
                    <a:pt x="303" y="247"/>
                    <a:pt x="38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51" name="Google Shape;7151;p4"/>
            <p:cNvSpPr/>
            <p:nvPr/>
          </p:nvSpPr>
          <p:spPr>
            <a:xfrm>
              <a:off x="819806" y="2664243"/>
              <a:ext cx="25556" cy="10960"/>
            </a:xfrm>
            <a:custGeom>
              <a:avLst/>
              <a:gdLst/>
              <a:ahLst/>
              <a:cxnLst/>
              <a:rect l="l" t="t" r="r" b="b"/>
              <a:pathLst>
                <a:path w="716" h="364" extrusionOk="0">
                  <a:moveTo>
                    <a:pt x="83" y="363"/>
                  </a:moveTo>
                  <a:lnTo>
                    <a:pt x="660" y="363"/>
                  </a:lnTo>
                  <a:cubicBezTo>
                    <a:pt x="716" y="157"/>
                    <a:pt x="614" y="21"/>
                    <a:pt x="274" y="1"/>
                  </a:cubicBezTo>
                  <a:cubicBezTo>
                    <a:pt x="214" y="125"/>
                    <a:pt x="0" y="173"/>
                    <a:pt x="8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52" name="Google Shape;7152;p4"/>
            <p:cNvSpPr/>
            <p:nvPr/>
          </p:nvSpPr>
          <p:spPr>
            <a:xfrm>
              <a:off x="4564915" y="2659125"/>
              <a:ext cx="36621" cy="18006"/>
            </a:xfrm>
            <a:custGeom>
              <a:avLst/>
              <a:gdLst/>
              <a:ahLst/>
              <a:cxnLst/>
              <a:rect l="l" t="t" r="r" b="b"/>
              <a:pathLst>
                <a:path w="1026" h="598" extrusionOk="0">
                  <a:moveTo>
                    <a:pt x="1026" y="171"/>
                  </a:moveTo>
                  <a:cubicBezTo>
                    <a:pt x="411" y="224"/>
                    <a:pt x="429" y="1"/>
                    <a:pt x="64" y="171"/>
                  </a:cubicBezTo>
                  <a:cubicBezTo>
                    <a:pt x="1" y="597"/>
                    <a:pt x="954" y="413"/>
                    <a:pt x="1026" y="1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53" name="Google Shape;7153;p4"/>
            <p:cNvSpPr/>
            <p:nvPr/>
          </p:nvSpPr>
          <p:spPr>
            <a:xfrm>
              <a:off x="1159949" y="2666652"/>
              <a:ext cx="7031" cy="6203"/>
            </a:xfrm>
            <a:custGeom>
              <a:avLst/>
              <a:gdLst/>
              <a:ahLst/>
              <a:cxnLst/>
              <a:rect l="l" t="t" r="r" b="b"/>
              <a:pathLst>
                <a:path w="197" h="206" extrusionOk="0">
                  <a:moveTo>
                    <a:pt x="194" y="103"/>
                  </a:moveTo>
                  <a:cubicBezTo>
                    <a:pt x="196" y="52"/>
                    <a:pt x="38" y="0"/>
                    <a:pt x="1" y="103"/>
                  </a:cubicBezTo>
                  <a:cubicBezTo>
                    <a:pt x="1" y="152"/>
                    <a:pt x="160" y="205"/>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54" name="Google Shape;7154;p4"/>
            <p:cNvSpPr/>
            <p:nvPr/>
          </p:nvSpPr>
          <p:spPr>
            <a:xfrm>
              <a:off x="5771549" y="2661534"/>
              <a:ext cx="20737" cy="8250"/>
            </a:xfrm>
            <a:custGeom>
              <a:avLst/>
              <a:gdLst/>
              <a:ahLst/>
              <a:cxnLst/>
              <a:rect l="l" t="t" r="r" b="b"/>
              <a:pathLst>
                <a:path w="581" h="274"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55" name="Google Shape;7155;p4"/>
            <p:cNvSpPr/>
            <p:nvPr/>
          </p:nvSpPr>
          <p:spPr>
            <a:xfrm>
              <a:off x="4662532" y="2661534"/>
              <a:ext cx="14705" cy="9515"/>
            </a:xfrm>
            <a:custGeom>
              <a:avLst/>
              <a:gdLst/>
              <a:ahLst/>
              <a:cxnLst/>
              <a:rect l="l" t="t" r="r" b="b"/>
              <a:pathLst>
                <a:path w="412" h="316" extrusionOk="0">
                  <a:moveTo>
                    <a:pt x="412" y="273"/>
                  </a:moveTo>
                  <a:lnTo>
                    <a:pt x="412" y="91"/>
                  </a:lnTo>
                  <a:cubicBezTo>
                    <a:pt x="219" y="92"/>
                    <a:pt x="183" y="16"/>
                    <a:pt x="25" y="0"/>
                  </a:cubicBezTo>
                  <a:cubicBezTo>
                    <a:pt x="45" y="144"/>
                    <a:pt x="1" y="315"/>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56" name="Google Shape;7156;p4"/>
            <p:cNvSpPr/>
            <p:nvPr/>
          </p:nvSpPr>
          <p:spPr>
            <a:xfrm>
              <a:off x="805351" y="2663491"/>
              <a:ext cx="14027" cy="4306"/>
            </a:xfrm>
            <a:custGeom>
              <a:avLst/>
              <a:gdLst/>
              <a:ahLst/>
              <a:cxnLst/>
              <a:rect l="l" t="t" r="r" b="b"/>
              <a:pathLst>
                <a:path w="393" h="143" extrusionOk="0">
                  <a:moveTo>
                    <a:pt x="294" y="26"/>
                  </a:moveTo>
                  <a:cubicBezTo>
                    <a:pt x="241" y="1"/>
                    <a:pt x="1" y="69"/>
                    <a:pt x="99" y="117"/>
                  </a:cubicBezTo>
                  <a:cubicBezTo>
                    <a:pt x="156"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57" name="Google Shape;7157;p4"/>
            <p:cNvSpPr/>
            <p:nvPr/>
          </p:nvSpPr>
          <p:spPr>
            <a:xfrm>
              <a:off x="8779551" y="2658191"/>
              <a:ext cx="13849" cy="6805"/>
            </a:xfrm>
            <a:custGeom>
              <a:avLst/>
              <a:gdLst/>
              <a:ahLst/>
              <a:cxnLst/>
              <a:rect l="l" t="t" r="r" b="b"/>
              <a:pathLst>
                <a:path w="388" h="226" extrusionOk="0">
                  <a:moveTo>
                    <a:pt x="388" y="111"/>
                  </a:moveTo>
                  <a:cubicBezTo>
                    <a:pt x="346" y="1"/>
                    <a:pt x="171" y="55"/>
                    <a:pt x="0" y="111"/>
                  </a:cubicBezTo>
                  <a:cubicBezTo>
                    <a:pt x="4" y="203"/>
                    <a:pt x="336" y="225"/>
                    <a:pt x="388"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58" name="Google Shape;7158;p4"/>
            <p:cNvSpPr/>
            <p:nvPr/>
          </p:nvSpPr>
          <p:spPr>
            <a:xfrm>
              <a:off x="8996236" y="2655331"/>
              <a:ext cx="14063" cy="4276"/>
            </a:xfrm>
            <a:custGeom>
              <a:avLst/>
              <a:gdLst/>
              <a:ahLst/>
              <a:cxnLst/>
              <a:rect l="l" t="t" r="r" b="b"/>
              <a:pathLst>
                <a:path w="394" h="142" extrusionOk="0">
                  <a:moveTo>
                    <a:pt x="294" y="25"/>
                  </a:moveTo>
                  <a:cubicBezTo>
                    <a:pt x="238" y="0"/>
                    <a:pt x="0" y="68"/>
                    <a:pt x="100" y="116"/>
                  </a:cubicBezTo>
                  <a:cubicBezTo>
                    <a:pt x="152" y="141"/>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59" name="Google Shape;7159;p4"/>
            <p:cNvSpPr/>
            <p:nvPr/>
          </p:nvSpPr>
          <p:spPr>
            <a:xfrm>
              <a:off x="8913574" y="2655331"/>
              <a:ext cx="14170" cy="4276"/>
            </a:xfrm>
            <a:custGeom>
              <a:avLst/>
              <a:gdLst/>
              <a:ahLst/>
              <a:cxnLst/>
              <a:rect l="l" t="t" r="r" b="b"/>
              <a:pathLst>
                <a:path w="397" h="142" extrusionOk="0">
                  <a:moveTo>
                    <a:pt x="296" y="25"/>
                  </a:moveTo>
                  <a:cubicBezTo>
                    <a:pt x="242" y="0"/>
                    <a:pt x="1" y="68"/>
                    <a:pt x="104" y="116"/>
                  </a:cubicBezTo>
                  <a:cubicBezTo>
                    <a:pt x="157" y="141"/>
                    <a:pt x="396" y="71"/>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60" name="Google Shape;7160;p4"/>
            <p:cNvSpPr/>
            <p:nvPr/>
          </p:nvSpPr>
          <p:spPr>
            <a:xfrm>
              <a:off x="8571146" y="2644281"/>
              <a:ext cx="22629" cy="11803"/>
            </a:xfrm>
            <a:custGeom>
              <a:avLst/>
              <a:gdLst/>
              <a:ahLst/>
              <a:cxnLst/>
              <a:rect l="l" t="t" r="r" b="b"/>
              <a:pathLst>
                <a:path w="634" h="392" extrusionOk="0">
                  <a:moveTo>
                    <a:pt x="634" y="392"/>
                  </a:moveTo>
                  <a:lnTo>
                    <a:pt x="634" y="28"/>
                  </a:lnTo>
                  <a:cubicBezTo>
                    <a:pt x="124" y="0"/>
                    <a:pt x="0" y="154"/>
                    <a:pt x="54" y="3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61" name="Google Shape;7161;p4"/>
            <p:cNvSpPr/>
            <p:nvPr/>
          </p:nvSpPr>
          <p:spPr>
            <a:xfrm>
              <a:off x="1713958" y="2652561"/>
              <a:ext cx="14063" cy="4276"/>
            </a:xfrm>
            <a:custGeom>
              <a:avLst/>
              <a:gdLst/>
              <a:ahLst/>
              <a:cxnLst/>
              <a:rect l="l" t="t" r="r" b="b"/>
              <a:pathLst>
                <a:path w="394" h="142" extrusionOk="0">
                  <a:moveTo>
                    <a:pt x="291" y="26"/>
                  </a:moveTo>
                  <a:cubicBezTo>
                    <a:pt x="238" y="1"/>
                    <a:pt x="0" y="70"/>
                    <a:pt x="101" y="117"/>
                  </a:cubicBezTo>
                  <a:cubicBezTo>
                    <a:pt x="152" y="142"/>
                    <a:pt x="393"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62" name="Google Shape;7162;p4"/>
            <p:cNvSpPr/>
            <p:nvPr/>
          </p:nvSpPr>
          <p:spPr>
            <a:xfrm>
              <a:off x="1690009" y="2639675"/>
              <a:ext cx="22950" cy="13670"/>
            </a:xfrm>
            <a:custGeom>
              <a:avLst/>
              <a:gdLst/>
              <a:ahLst/>
              <a:cxnLst/>
              <a:rect l="l" t="t" r="r" b="b"/>
              <a:pathLst>
                <a:path w="643" h="454" extrusionOk="0">
                  <a:moveTo>
                    <a:pt x="0" y="89"/>
                  </a:moveTo>
                  <a:lnTo>
                    <a:pt x="0" y="454"/>
                  </a:lnTo>
                  <a:lnTo>
                    <a:pt x="580" y="454"/>
                  </a:lnTo>
                  <a:cubicBezTo>
                    <a:pt x="630" y="217"/>
                    <a:pt x="643" y="1"/>
                    <a:pt x="0" y="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63" name="Google Shape;7163;p4"/>
            <p:cNvSpPr/>
            <p:nvPr/>
          </p:nvSpPr>
          <p:spPr>
            <a:xfrm>
              <a:off x="8063751" y="2639675"/>
              <a:ext cx="26841" cy="13008"/>
            </a:xfrm>
            <a:custGeom>
              <a:avLst/>
              <a:gdLst/>
              <a:ahLst/>
              <a:cxnLst/>
              <a:rect l="l" t="t" r="r" b="b"/>
              <a:pathLst>
                <a:path w="752" h="432" extrusionOk="0">
                  <a:moveTo>
                    <a:pt x="191" y="1"/>
                  </a:moveTo>
                  <a:cubicBezTo>
                    <a:pt x="209" y="159"/>
                    <a:pt x="150" y="283"/>
                    <a:pt x="0" y="362"/>
                  </a:cubicBezTo>
                  <a:cubicBezTo>
                    <a:pt x="658" y="431"/>
                    <a:pt x="752" y="16"/>
                    <a:pt x="1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64" name="Google Shape;7164;p4"/>
            <p:cNvSpPr/>
            <p:nvPr/>
          </p:nvSpPr>
          <p:spPr>
            <a:xfrm>
              <a:off x="3851185" y="2644462"/>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65" name="Google Shape;7165;p4"/>
            <p:cNvSpPr/>
            <p:nvPr/>
          </p:nvSpPr>
          <p:spPr>
            <a:xfrm>
              <a:off x="1486672" y="2647142"/>
              <a:ext cx="14206" cy="4246"/>
            </a:xfrm>
            <a:custGeom>
              <a:avLst/>
              <a:gdLst/>
              <a:ahLst/>
              <a:cxnLst/>
              <a:rect l="l" t="t" r="r" b="b"/>
              <a:pathLst>
                <a:path w="398" h="141" extrusionOk="0">
                  <a:moveTo>
                    <a:pt x="296" y="24"/>
                  </a:moveTo>
                  <a:cubicBezTo>
                    <a:pt x="242" y="1"/>
                    <a:pt x="1" y="69"/>
                    <a:pt x="104" y="114"/>
                  </a:cubicBezTo>
                  <a:cubicBezTo>
                    <a:pt x="158" y="140"/>
                    <a:pt x="398" y="72"/>
                    <a:pt x="296"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66" name="Google Shape;7166;p4"/>
            <p:cNvSpPr/>
            <p:nvPr/>
          </p:nvSpPr>
          <p:spPr>
            <a:xfrm>
              <a:off x="506003" y="2644793"/>
              <a:ext cx="7031" cy="6203"/>
            </a:xfrm>
            <a:custGeom>
              <a:avLst/>
              <a:gdLst/>
              <a:ahLst/>
              <a:cxnLst/>
              <a:rect l="l" t="t" r="r" b="b"/>
              <a:pathLst>
                <a:path w="197" h="206" extrusionOk="0">
                  <a:moveTo>
                    <a:pt x="197" y="102"/>
                  </a:moveTo>
                  <a:cubicBezTo>
                    <a:pt x="197" y="53"/>
                    <a:pt x="37" y="0"/>
                    <a:pt x="4" y="102"/>
                  </a:cubicBezTo>
                  <a:cubicBezTo>
                    <a:pt x="1" y="153"/>
                    <a:pt x="160" y="205"/>
                    <a:pt x="197"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67" name="Google Shape;7167;p4"/>
            <p:cNvSpPr/>
            <p:nvPr/>
          </p:nvSpPr>
          <p:spPr>
            <a:xfrm>
              <a:off x="217006" y="2641541"/>
              <a:ext cx="27626" cy="9966"/>
            </a:xfrm>
            <a:custGeom>
              <a:avLst/>
              <a:gdLst/>
              <a:ahLst/>
              <a:cxnLst/>
              <a:rect l="l" t="t" r="r" b="b"/>
              <a:pathLst>
                <a:path w="774" h="331" extrusionOk="0">
                  <a:moveTo>
                    <a:pt x="774" y="119"/>
                  </a:moveTo>
                  <a:cubicBezTo>
                    <a:pt x="514" y="1"/>
                    <a:pt x="54" y="0"/>
                    <a:pt x="1" y="210"/>
                  </a:cubicBezTo>
                  <a:cubicBezTo>
                    <a:pt x="257" y="328"/>
                    <a:pt x="719" y="330"/>
                    <a:pt x="774" y="1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68" name="Google Shape;7168;p4"/>
            <p:cNvSpPr/>
            <p:nvPr/>
          </p:nvSpPr>
          <p:spPr>
            <a:xfrm>
              <a:off x="4081219" y="2631274"/>
              <a:ext cx="37120" cy="16621"/>
            </a:xfrm>
            <a:custGeom>
              <a:avLst/>
              <a:gdLst/>
              <a:ahLst/>
              <a:cxnLst/>
              <a:rect l="l" t="t" r="r" b="b"/>
              <a:pathLst>
                <a:path w="1040" h="552" extrusionOk="0">
                  <a:moveTo>
                    <a:pt x="887" y="551"/>
                  </a:moveTo>
                  <a:cubicBezTo>
                    <a:pt x="1040" y="0"/>
                    <a:pt x="1" y="490"/>
                    <a:pt x="887" y="55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69" name="Google Shape;7169;p4"/>
            <p:cNvSpPr/>
            <p:nvPr/>
          </p:nvSpPr>
          <p:spPr>
            <a:xfrm>
              <a:off x="806207" y="2639795"/>
              <a:ext cx="34086" cy="8822"/>
            </a:xfrm>
            <a:custGeom>
              <a:avLst/>
              <a:gdLst/>
              <a:ahLst/>
              <a:cxnLst/>
              <a:rect l="l" t="t" r="r" b="b"/>
              <a:pathLst>
                <a:path w="955" h="293" extrusionOk="0">
                  <a:moveTo>
                    <a:pt x="75" y="177"/>
                  </a:moveTo>
                  <a:cubicBezTo>
                    <a:pt x="321" y="182"/>
                    <a:pt x="345" y="293"/>
                    <a:pt x="655" y="268"/>
                  </a:cubicBezTo>
                  <a:cubicBezTo>
                    <a:pt x="954" y="45"/>
                    <a:pt x="0"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70" name="Google Shape;7170;p4"/>
            <p:cNvSpPr/>
            <p:nvPr/>
          </p:nvSpPr>
          <p:spPr>
            <a:xfrm>
              <a:off x="6903837" y="2641632"/>
              <a:ext cx="13991" cy="4276"/>
            </a:xfrm>
            <a:custGeom>
              <a:avLst/>
              <a:gdLst/>
              <a:ahLst/>
              <a:cxnLst/>
              <a:rect l="l" t="t" r="r" b="b"/>
              <a:pathLst>
                <a:path w="392" h="142" extrusionOk="0">
                  <a:moveTo>
                    <a:pt x="294" y="24"/>
                  </a:moveTo>
                  <a:cubicBezTo>
                    <a:pt x="239" y="1"/>
                    <a:pt x="0" y="69"/>
                    <a:pt x="98" y="116"/>
                  </a:cubicBezTo>
                  <a:cubicBezTo>
                    <a:pt x="153" y="142"/>
                    <a:pt x="392" y="73"/>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71" name="Google Shape;7171;p4"/>
            <p:cNvSpPr/>
            <p:nvPr/>
          </p:nvSpPr>
          <p:spPr>
            <a:xfrm>
              <a:off x="5927023" y="2634225"/>
              <a:ext cx="25556" cy="10900"/>
            </a:xfrm>
            <a:custGeom>
              <a:avLst/>
              <a:gdLst/>
              <a:ahLst/>
              <a:cxnLst/>
              <a:rect l="l" t="t" r="r" b="b"/>
              <a:pathLst>
                <a:path w="716" h="362" extrusionOk="0">
                  <a:moveTo>
                    <a:pt x="662" y="362"/>
                  </a:moveTo>
                  <a:cubicBezTo>
                    <a:pt x="716" y="156"/>
                    <a:pt x="613" y="20"/>
                    <a:pt x="275" y="0"/>
                  </a:cubicBezTo>
                  <a:cubicBezTo>
                    <a:pt x="215" y="123"/>
                    <a:pt x="1" y="173"/>
                    <a:pt x="8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72" name="Google Shape;7172;p4"/>
            <p:cNvSpPr/>
            <p:nvPr/>
          </p:nvSpPr>
          <p:spPr>
            <a:xfrm>
              <a:off x="2857632" y="2630492"/>
              <a:ext cx="39833" cy="15778"/>
            </a:xfrm>
            <a:custGeom>
              <a:avLst/>
              <a:gdLst/>
              <a:ahLst/>
              <a:cxnLst/>
              <a:rect l="l" t="t" r="r" b="b"/>
              <a:pathLst>
                <a:path w="1116" h="524" extrusionOk="0">
                  <a:moveTo>
                    <a:pt x="650" y="306"/>
                  </a:moveTo>
                  <a:cubicBezTo>
                    <a:pt x="1116" y="0"/>
                    <a:pt x="1" y="524"/>
                    <a:pt x="65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73" name="Google Shape;7173;p4"/>
            <p:cNvSpPr/>
            <p:nvPr/>
          </p:nvSpPr>
          <p:spPr>
            <a:xfrm>
              <a:off x="2122701" y="2631455"/>
              <a:ext cx="14705" cy="9515"/>
            </a:xfrm>
            <a:custGeom>
              <a:avLst/>
              <a:gdLst/>
              <a:ahLst/>
              <a:cxnLst/>
              <a:rect l="l" t="t" r="r" b="b"/>
              <a:pathLst>
                <a:path w="412" h="316" extrusionOk="0">
                  <a:moveTo>
                    <a:pt x="411" y="274"/>
                  </a:moveTo>
                  <a:lnTo>
                    <a:pt x="411" y="92"/>
                  </a:lnTo>
                  <a:cubicBezTo>
                    <a:pt x="219" y="92"/>
                    <a:pt x="182" y="18"/>
                    <a:pt x="26" y="1"/>
                  </a:cubicBezTo>
                  <a:cubicBezTo>
                    <a:pt x="46" y="143"/>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74" name="Google Shape;7174;p4"/>
            <p:cNvSpPr/>
            <p:nvPr/>
          </p:nvSpPr>
          <p:spPr>
            <a:xfrm>
              <a:off x="1855155" y="2636965"/>
              <a:ext cx="13884" cy="2740"/>
            </a:xfrm>
            <a:custGeom>
              <a:avLst/>
              <a:gdLst/>
              <a:ahLst/>
              <a:cxnLst/>
              <a:rect l="l" t="t" r="r" b="b"/>
              <a:pathLst>
                <a:path w="389" h="91" extrusionOk="0">
                  <a:moveTo>
                    <a:pt x="389" y="1"/>
                  </a:moveTo>
                  <a:cubicBezTo>
                    <a:pt x="238" y="20"/>
                    <a:pt x="6" y="2"/>
                    <a:pt x="1" y="91"/>
                  </a:cubicBezTo>
                  <a:cubicBezTo>
                    <a:pt x="152" y="71"/>
                    <a:pt x="382" y="87"/>
                    <a:pt x="3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75" name="Google Shape;7175;p4"/>
            <p:cNvSpPr/>
            <p:nvPr/>
          </p:nvSpPr>
          <p:spPr>
            <a:xfrm>
              <a:off x="3944056" y="2633442"/>
              <a:ext cx="13991" cy="4306"/>
            </a:xfrm>
            <a:custGeom>
              <a:avLst/>
              <a:gdLst/>
              <a:ahLst/>
              <a:cxnLst/>
              <a:rect l="l" t="t" r="r" b="b"/>
              <a:pathLst>
                <a:path w="392" h="143" extrusionOk="0">
                  <a:moveTo>
                    <a:pt x="293" y="26"/>
                  </a:moveTo>
                  <a:cubicBezTo>
                    <a:pt x="242" y="0"/>
                    <a:pt x="1" y="68"/>
                    <a:pt x="100" y="118"/>
                  </a:cubicBezTo>
                  <a:cubicBezTo>
                    <a:pt x="155" y="142"/>
                    <a:pt x="391"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76" name="Google Shape;7176;p4"/>
            <p:cNvSpPr/>
            <p:nvPr/>
          </p:nvSpPr>
          <p:spPr>
            <a:xfrm>
              <a:off x="750350" y="2633442"/>
              <a:ext cx="13956" cy="4306"/>
            </a:xfrm>
            <a:custGeom>
              <a:avLst/>
              <a:gdLst/>
              <a:ahLst/>
              <a:cxnLst/>
              <a:rect l="l" t="t" r="r" b="b"/>
              <a:pathLst>
                <a:path w="391" h="143" extrusionOk="0">
                  <a:moveTo>
                    <a:pt x="293" y="26"/>
                  </a:moveTo>
                  <a:cubicBezTo>
                    <a:pt x="239" y="0"/>
                    <a:pt x="0" y="68"/>
                    <a:pt x="99" y="118"/>
                  </a:cubicBezTo>
                  <a:cubicBezTo>
                    <a:pt x="152" y="142"/>
                    <a:pt x="390"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77" name="Google Shape;7177;p4"/>
            <p:cNvSpPr/>
            <p:nvPr/>
          </p:nvSpPr>
          <p:spPr>
            <a:xfrm>
              <a:off x="6928108" y="2628715"/>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78" name="Google Shape;7178;p4"/>
            <p:cNvSpPr/>
            <p:nvPr/>
          </p:nvSpPr>
          <p:spPr>
            <a:xfrm>
              <a:off x="3101014" y="262597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79" name="Google Shape;7179;p4"/>
            <p:cNvSpPr/>
            <p:nvPr/>
          </p:nvSpPr>
          <p:spPr>
            <a:xfrm>
              <a:off x="2031473" y="2623416"/>
              <a:ext cx="34051" cy="8852"/>
            </a:xfrm>
            <a:custGeom>
              <a:avLst/>
              <a:gdLst/>
              <a:ahLst/>
              <a:cxnLst/>
              <a:rect l="l" t="t" r="r" b="b"/>
              <a:pathLst>
                <a:path w="954" h="294" extrusionOk="0">
                  <a:moveTo>
                    <a:pt x="75" y="176"/>
                  </a:moveTo>
                  <a:cubicBezTo>
                    <a:pt x="321" y="182"/>
                    <a:pt x="341" y="294"/>
                    <a:pt x="654" y="268"/>
                  </a:cubicBezTo>
                  <a:cubicBezTo>
                    <a:pt x="953" y="45"/>
                    <a:pt x="0" y="0"/>
                    <a:pt x="75"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80" name="Google Shape;7180;p4"/>
            <p:cNvSpPr/>
            <p:nvPr/>
          </p:nvSpPr>
          <p:spPr>
            <a:xfrm>
              <a:off x="3083739" y="2625223"/>
              <a:ext cx="13956" cy="4306"/>
            </a:xfrm>
            <a:custGeom>
              <a:avLst/>
              <a:gdLst/>
              <a:ahLst/>
              <a:cxnLst/>
              <a:rect l="l" t="t" r="r" b="b"/>
              <a:pathLst>
                <a:path w="391" h="143" extrusionOk="0">
                  <a:moveTo>
                    <a:pt x="290" y="25"/>
                  </a:moveTo>
                  <a:cubicBezTo>
                    <a:pt x="237" y="0"/>
                    <a:pt x="1" y="70"/>
                    <a:pt x="98" y="115"/>
                  </a:cubicBezTo>
                  <a:cubicBezTo>
                    <a:pt x="152" y="143"/>
                    <a:pt x="391"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81" name="Google Shape;7181;p4"/>
            <p:cNvSpPr/>
            <p:nvPr/>
          </p:nvSpPr>
          <p:spPr>
            <a:xfrm>
              <a:off x="2171849" y="2625975"/>
              <a:ext cx="13706" cy="2740"/>
            </a:xfrm>
            <a:custGeom>
              <a:avLst/>
              <a:gdLst/>
              <a:ahLst/>
              <a:cxnLst/>
              <a:rect l="l" t="t" r="r" b="b"/>
              <a:pathLst>
                <a:path w="384" h="91" extrusionOk="0">
                  <a:moveTo>
                    <a:pt x="384" y="0"/>
                  </a:moveTo>
                  <a:cubicBezTo>
                    <a:pt x="235" y="20"/>
                    <a:pt x="3" y="3"/>
                    <a:pt x="0" y="90"/>
                  </a:cubicBezTo>
                  <a:cubicBezTo>
                    <a:pt x="149" y="72"/>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82" name="Google Shape;7182;p4"/>
            <p:cNvSpPr/>
            <p:nvPr/>
          </p:nvSpPr>
          <p:spPr>
            <a:xfrm>
              <a:off x="2027225" y="3293060"/>
              <a:ext cx="50683" cy="16440"/>
            </a:xfrm>
            <a:custGeom>
              <a:avLst/>
              <a:gdLst/>
              <a:ahLst/>
              <a:cxnLst/>
              <a:rect l="l" t="t" r="r" b="b"/>
              <a:pathLst>
                <a:path w="1420" h="546" extrusionOk="0">
                  <a:moveTo>
                    <a:pt x="194" y="545"/>
                  </a:moveTo>
                  <a:cubicBezTo>
                    <a:pt x="1419" y="480"/>
                    <a:pt x="207" y="1"/>
                    <a:pt x="0" y="272"/>
                  </a:cubicBezTo>
                  <a:cubicBezTo>
                    <a:pt x="226" y="289"/>
                    <a:pt x="211" y="419"/>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83" name="Google Shape;7183;p4"/>
            <p:cNvSpPr/>
            <p:nvPr/>
          </p:nvSpPr>
          <p:spPr>
            <a:xfrm>
              <a:off x="8717625" y="3003265"/>
              <a:ext cx="34479" cy="10960"/>
            </a:xfrm>
            <a:custGeom>
              <a:avLst/>
              <a:gdLst/>
              <a:ahLst/>
              <a:cxnLst/>
              <a:rect l="l" t="t" r="r" b="b"/>
              <a:pathLst>
                <a:path w="966" h="364" extrusionOk="0">
                  <a:moveTo>
                    <a:pt x="965" y="363"/>
                  </a:moveTo>
                  <a:cubicBezTo>
                    <a:pt x="897" y="123"/>
                    <a:pt x="459" y="58"/>
                    <a:pt x="0" y="0"/>
                  </a:cubicBezTo>
                  <a:cubicBezTo>
                    <a:pt x="79" y="237"/>
                    <a:pt x="601" y="263"/>
                    <a:pt x="965"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84" name="Google Shape;7184;p4"/>
            <p:cNvSpPr/>
            <p:nvPr/>
          </p:nvSpPr>
          <p:spPr>
            <a:xfrm>
              <a:off x="9040779" y="2776367"/>
              <a:ext cx="36799" cy="16320"/>
            </a:xfrm>
            <a:custGeom>
              <a:avLst/>
              <a:gdLst/>
              <a:ahLst/>
              <a:cxnLst/>
              <a:rect l="l" t="t" r="r" b="b"/>
              <a:pathLst>
                <a:path w="1031" h="542" extrusionOk="0">
                  <a:moveTo>
                    <a:pt x="203" y="455"/>
                  </a:moveTo>
                  <a:cubicBezTo>
                    <a:pt x="791" y="541"/>
                    <a:pt x="1030" y="10"/>
                    <a:pt x="781" y="1"/>
                  </a:cubicBezTo>
                  <a:cubicBezTo>
                    <a:pt x="609" y="161"/>
                    <a:pt x="0" y="116"/>
                    <a:pt x="20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85" name="Google Shape;7185;p4"/>
            <p:cNvSpPr/>
            <p:nvPr/>
          </p:nvSpPr>
          <p:spPr>
            <a:xfrm>
              <a:off x="780616" y="2703987"/>
              <a:ext cx="35264" cy="10087"/>
            </a:xfrm>
            <a:custGeom>
              <a:avLst/>
              <a:gdLst/>
              <a:ahLst/>
              <a:cxnLst/>
              <a:rect l="l" t="t" r="r" b="b"/>
              <a:pathLst>
                <a:path w="988" h="335" extrusionOk="0">
                  <a:moveTo>
                    <a:pt x="409" y="315"/>
                  </a:moveTo>
                  <a:cubicBezTo>
                    <a:pt x="487" y="159"/>
                    <a:pt x="658" y="334"/>
                    <a:pt x="987" y="315"/>
                  </a:cubicBezTo>
                  <a:lnTo>
                    <a:pt x="987" y="41"/>
                  </a:lnTo>
                  <a:cubicBezTo>
                    <a:pt x="613" y="0"/>
                    <a:pt x="1" y="287"/>
                    <a:pt x="409" y="3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86" name="Google Shape;7186;p4"/>
            <p:cNvSpPr/>
            <p:nvPr/>
          </p:nvSpPr>
          <p:spPr>
            <a:xfrm>
              <a:off x="754097" y="2640397"/>
              <a:ext cx="37656" cy="11111"/>
            </a:xfrm>
            <a:custGeom>
              <a:avLst/>
              <a:gdLst/>
              <a:ahLst/>
              <a:cxnLst/>
              <a:rect l="l" t="t" r="r" b="b"/>
              <a:pathLst>
                <a:path w="1055" h="369" extrusionOk="0">
                  <a:moveTo>
                    <a:pt x="960" y="248"/>
                  </a:moveTo>
                  <a:cubicBezTo>
                    <a:pt x="574" y="247"/>
                    <a:pt x="715" y="0"/>
                    <a:pt x="188" y="68"/>
                  </a:cubicBezTo>
                  <a:cubicBezTo>
                    <a:pt x="1" y="287"/>
                    <a:pt x="1054" y="368"/>
                    <a:pt x="960" y="24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87" name="Google Shape;7187;p4"/>
            <p:cNvSpPr/>
            <p:nvPr/>
          </p:nvSpPr>
          <p:spPr>
            <a:xfrm>
              <a:off x="8724086" y="4228682"/>
              <a:ext cx="13777" cy="6805"/>
            </a:xfrm>
            <a:custGeom>
              <a:avLst/>
              <a:gdLst/>
              <a:ahLst/>
              <a:cxnLst/>
              <a:rect l="l" t="t" r="r" b="b"/>
              <a:pathLst>
                <a:path w="386" h="226" extrusionOk="0">
                  <a:moveTo>
                    <a:pt x="386" y="110"/>
                  </a:moveTo>
                  <a:cubicBezTo>
                    <a:pt x="344" y="1"/>
                    <a:pt x="173" y="54"/>
                    <a:pt x="1" y="110"/>
                  </a:cubicBezTo>
                  <a:cubicBezTo>
                    <a:pt x="2" y="203"/>
                    <a:pt x="338" y="225"/>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88" name="Google Shape;7188;p4"/>
            <p:cNvSpPr/>
            <p:nvPr/>
          </p:nvSpPr>
          <p:spPr>
            <a:xfrm>
              <a:off x="8121679" y="4231302"/>
              <a:ext cx="14063" cy="4246"/>
            </a:xfrm>
            <a:custGeom>
              <a:avLst/>
              <a:gdLst/>
              <a:ahLst/>
              <a:cxnLst/>
              <a:rect l="l" t="t" r="r" b="b"/>
              <a:pathLst>
                <a:path w="394" h="141" extrusionOk="0">
                  <a:moveTo>
                    <a:pt x="100" y="116"/>
                  </a:moveTo>
                  <a:cubicBezTo>
                    <a:pt x="154" y="141"/>
                    <a:pt x="394" y="72"/>
                    <a:pt x="292" y="25"/>
                  </a:cubicBezTo>
                  <a:cubicBezTo>
                    <a:pt x="242" y="0"/>
                    <a:pt x="1" y="67"/>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89" name="Google Shape;7189;p4"/>
            <p:cNvSpPr/>
            <p:nvPr/>
          </p:nvSpPr>
          <p:spPr>
            <a:xfrm>
              <a:off x="3299282" y="4229315"/>
              <a:ext cx="21630" cy="6353"/>
            </a:xfrm>
            <a:custGeom>
              <a:avLst/>
              <a:gdLst/>
              <a:ahLst/>
              <a:cxnLst/>
              <a:rect l="l" t="t" r="r" b="b"/>
              <a:pathLst>
                <a:path w="606" h="211" extrusionOk="0">
                  <a:moveTo>
                    <a:pt x="606" y="1"/>
                  </a:moveTo>
                  <a:lnTo>
                    <a:pt x="26" y="1"/>
                  </a:lnTo>
                  <a:cubicBezTo>
                    <a:pt x="0" y="163"/>
                    <a:pt x="219" y="211"/>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90" name="Google Shape;7190;p4"/>
            <p:cNvSpPr/>
            <p:nvPr/>
          </p:nvSpPr>
          <p:spPr>
            <a:xfrm>
              <a:off x="168430" y="4229134"/>
              <a:ext cx="23950" cy="6022"/>
            </a:xfrm>
            <a:custGeom>
              <a:avLst/>
              <a:gdLst/>
              <a:ahLst/>
              <a:cxnLst/>
              <a:rect l="l" t="t" r="r" b="b"/>
              <a:pathLst>
                <a:path w="671" h="200" extrusionOk="0">
                  <a:moveTo>
                    <a:pt x="580" y="7"/>
                  </a:moveTo>
                  <a:cubicBezTo>
                    <a:pt x="247" y="0"/>
                    <a:pt x="84" y="76"/>
                    <a:pt x="0" y="188"/>
                  </a:cubicBezTo>
                  <a:cubicBezTo>
                    <a:pt x="302" y="178"/>
                    <a:pt x="670" y="200"/>
                    <a:pt x="580" y="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91" name="Google Shape;7191;p4"/>
            <p:cNvSpPr/>
            <p:nvPr/>
          </p:nvSpPr>
          <p:spPr>
            <a:xfrm>
              <a:off x="2725286" y="4228532"/>
              <a:ext cx="14134" cy="4276"/>
            </a:xfrm>
            <a:custGeom>
              <a:avLst/>
              <a:gdLst/>
              <a:ahLst/>
              <a:cxnLst/>
              <a:rect l="l" t="t" r="r" b="b"/>
              <a:pathLst>
                <a:path w="396" h="142" extrusionOk="0">
                  <a:moveTo>
                    <a:pt x="293" y="27"/>
                  </a:moveTo>
                  <a:cubicBezTo>
                    <a:pt x="242" y="1"/>
                    <a:pt x="0" y="70"/>
                    <a:pt x="103" y="117"/>
                  </a:cubicBezTo>
                  <a:cubicBezTo>
                    <a:pt x="156" y="142"/>
                    <a:pt x="396" y="71"/>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92" name="Google Shape;7192;p4"/>
            <p:cNvSpPr/>
            <p:nvPr/>
          </p:nvSpPr>
          <p:spPr>
            <a:xfrm>
              <a:off x="6944704" y="4225792"/>
              <a:ext cx="14134" cy="4276"/>
            </a:xfrm>
            <a:custGeom>
              <a:avLst/>
              <a:gdLst/>
              <a:ahLst/>
              <a:cxnLst/>
              <a:rect l="l" t="t" r="r" b="b"/>
              <a:pathLst>
                <a:path w="396" h="142" extrusionOk="0">
                  <a:moveTo>
                    <a:pt x="99" y="118"/>
                  </a:moveTo>
                  <a:cubicBezTo>
                    <a:pt x="155" y="141"/>
                    <a:pt x="396" y="73"/>
                    <a:pt x="293" y="25"/>
                  </a:cubicBezTo>
                  <a:cubicBezTo>
                    <a:pt x="239" y="0"/>
                    <a:pt x="0" y="69"/>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93" name="Google Shape;7193;p4"/>
            <p:cNvSpPr/>
            <p:nvPr/>
          </p:nvSpPr>
          <p:spPr>
            <a:xfrm>
              <a:off x="5251376" y="4225792"/>
              <a:ext cx="14099" cy="4276"/>
            </a:xfrm>
            <a:custGeom>
              <a:avLst/>
              <a:gdLst/>
              <a:ahLst/>
              <a:cxnLst/>
              <a:rect l="l" t="t" r="r" b="b"/>
              <a:pathLst>
                <a:path w="395" h="142" extrusionOk="0">
                  <a:moveTo>
                    <a:pt x="294" y="25"/>
                  </a:moveTo>
                  <a:cubicBezTo>
                    <a:pt x="241" y="0"/>
                    <a:pt x="1" y="69"/>
                    <a:pt x="102" y="118"/>
                  </a:cubicBezTo>
                  <a:cubicBezTo>
                    <a:pt x="155" y="141"/>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94" name="Google Shape;7194;p4"/>
            <p:cNvSpPr/>
            <p:nvPr/>
          </p:nvSpPr>
          <p:spPr>
            <a:xfrm>
              <a:off x="1882281" y="4212845"/>
              <a:ext cx="39797" cy="13670"/>
            </a:xfrm>
            <a:custGeom>
              <a:avLst/>
              <a:gdLst/>
              <a:ahLst/>
              <a:cxnLst/>
              <a:rect l="l" t="t" r="r" b="b"/>
              <a:pathLst>
                <a:path w="1115" h="454" extrusionOk="0">
                  <a:moveTo>
                    <a:pt x="579" y="1"/>
                  </a:moveTo>
                  <a:cubicBezTo>
                    <a:pt x="405" y="161"/>
                    <a:pt x="112" y="266"/>
                    <a:pt x="1" y="454"/>
                  </a:cubicBezTo>
                  <a:cubicBezTo>
                    <a:pt x="388" y="449"/>
                    <a:pt x="1114" y="142"/>
                    <a:pt x="5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95" name="Google Shape;7195;p4"/>
            <p:cNvSpPr/>
            <p:nvPr/>
          </p:nvSpPr>
          <p:spPr>
            <a:xfrm>
              <a:off x="1720382" y="4223022"/>
              <a:ext cx="14170" cy="4336"/>
            </a:xfrm>
            <a:custGeom>
              <a:avLst/>
              <a:gdLst/>
              <a:ahLst/>
              <a:cxnLst/>
              <a:rect l="l" t="t" r="r" b="b"/>
              <a:pathLst>
                <a:path w="397" h="144" extrusionOk="0">
                  <a:moveTo>
                    <a:pt x="101" y="117"/>
                  </a:moveTo>
                  <a:cubicBezTo>
                    <a:pt x="155" y="143"/>
                    <a:pt x="396" y="74"/>
                    <a:pt x="292" y="27"/>
                  </a:cubicBezTo>
                  <a:cubicBezTo>
                    <a:pt x="241"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96" name="Google Shape;7196;p4"/>
            <p:cNvSpPr/>
            <p:nvPr/>
          </p:nvSpPr>
          <p:spPr>
            <a:xfrm>
              <a:off x="1142210" y="4220312"/>
              <a:ext cx="14134" cy="4276"/>
            </a:xfrm>
            <a:custGeom>
              <a:avLst/>
              <a:gdLst/>
              <a:ahLst/>
              <a:cxnLst/>
              <a:rect l="l" t="t" r="r" b="b"/>
              <a:pathLst>
                <a:path w="396" h="142" extrusionOk="0">
                  <a:moveTo>
                    <a:pt x="102" y="117"/>
                  </a:moveTo>
                  <a:cubicBezTo>
                    <a:pt x="153" y="142"/>
                    <a:pt x="396" y="73"/>
                    <a:pt x="291" y="27"/>
                  </a:cubicBezTo>
                  <a:cubicBezTo>
                    <a:pt x="240"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97" name="Google Shape;7197;p4"/>
            <p:cNvSpPr/>
            <p:nvPr/>
          </p:nvSpPr>
          <p:spPr>
            <a:xfrm>
              <a:off x="2787390" y="4217572"/>
              <a:ext cx="13884" cy="4276"/>
            </a:xfrm>
            <a:custGeom>
              <a:avLst/>
              <a:gdLst/>
              <a:ahLst/>
              <a:cxnLst/>
              <a:rect l="l" t="t" r="r" b="b"/>
              <a:pathLst>
                <a:path w="389" h="142" extrusionOk="0">
                  <a:moveTo>
                    <a:pt x="98" y="117"/>
                  </a:moveTo>
                  <a:cubicBezTo>
                    <a:pt x="150" y="141"/>
                    <a:pt x="388" y="72"/>
                    <a:pt x="291" y="25"/>
                  </a:cubicBezTo>
                  <a:cubicBezTo>
                    <a:pt x="237" y="0"/>
                    <a:pt x="0" y="70"/>
                    <a:pt x="98"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98" name="Google Shape;7198;p4"/>
            <p:cNvSpPr/>
            <p:nvPr/>
          </p:nvSpPr>
          <p:spPr>
            <a:xfrm>
              <a:off x="2921663" y="4212845"/>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199" name="Google Shape;7199;p4"/>
            <p:cNvSpPr/>
            <p:nvPr/>
          </p:nvSpPr>
          <p:spPr>
            <a:xfrm>
              <a:off x="6610914" y="4209774"/>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00" name="Google Shape;7200;p4"/>
            <p:cNvSpPr/>
            <p:nvPr/>
          </p:nvSpPr>
          <p:spPr>
            <a:xfrm>
              <a:off x="4277596" y="4209774"/>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01" name="Google Shape;7201;p4"/>
            <p:cNvSpPr/>
            <p:nvPr/>
          </p:nvSpPr>
          <p:spPr>
            <a:xfrm>
              <a:off x="591664" y="4212062"/>
              <a:ext cx="13991" cy="4306"/>
            </a:xfrm>
            <a:custGeom>
              <a:avLst/>
              <a:gdLst/>
              <a:ahLst/>
              <a:cxnLst/>
              <a:rect l="l" t="t" r="r" b="b"/>
              <a:pathLst>
                <a:path w="392" h="143" extrusionOk="0">
                  <a:moveTo>
                    <a:pt x="293" y="27"/>
                  </a:moveTo>
                  <a:cubicBezTo>
                    <a:pt x="238" y="1"/>
                    <a:pt x="0" y="70"/>
                    <a:pt x="99" y="117"/>
                  </a:cubicBezTo>
                  <a:cubicBezTo>
                    <a:pt x="152"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02" name="Google Shape;7202;p4"/>
            <p:cNvSpPr/>
            <p:nvPr/>
          </p:nvSpPr>
          <p:spPr>
            <a:xfrm>
              <a:off x="5530380" y="4204686"/>
              <a:ext cx="20666" cy="8190"/>
            </a:xfrm>
            <a:custGeom>
              <a:avLst/>
              <a:gdLst/>
              <a:ahLst/>
              <a:cxnLst/>
              <a:rect l="l" t="t" r="r" b="b"/>
              <a:pathLst>
                <a:path w="579" h="272" extrusionOk="0">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03" name="Google Shape;7203;p4"/>
            <p:cNvSpPr/>
            <p:nvPr/>
          </p:nvSpPr>
          <p:spPr>
            <a:xfrm>
              <a:off x="4899633" y="4204294"/>
              <a:ext cx="33480" cy="15778"/>
            </a:xfrm>
            <a:custGeom>
              <a:avLst/>
              <a:gdLst/>
              <a:ahLst/>
              <a:cxnLst/>
              <a:rect l="l" t="t" r="r" b="b"/>
              <a:pathLst>
                <a:path w="938" h="524" extrusionOk="0">
                  <a:moveTo>
                    <a:pt x="893" y="196"/>
                  </a:moveTo>
                  <a:cubicBezTo>
                    <a:pt x="938" y="139"/>
                    <a:pt x="601" y="0"/>
                    <a:pt x="509" y="15"/>
                  </a:cubicBezTo>
                  <a:cubicBezTo>
                    <a:pt x="0" y="86"/>
                    <a:pt x="632" y="524"/>
                    <a:pt x="893"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04" name="Google Shape;7204;p4"/>
            <p:cNvSpPr/>
            <p:nvPr/>
          </p:nvSpPr>
          <p:spPr>
            <a:xfrm>
              <a:off x="471275" y="4195864"/>
              <a:ext cx="40333" cy="14754"/>
            </a:xfrm>
            <a:custGeom>
              <a:avLst/>
              <a:gdLst/>
              <a:ahLst/>
              <a:cxnLst/>
              <a:rect l="l" t="t" r="r" b="b"/>
              <a:pathLst>
                <a:path w="1130" h="490" extrusionOk="0">
                  <a:moveTo>
                    <a:pt x="770" y="385"/>
                  </a:moveTo>
                  <a:cubicBezTo>
                    <a:pt x="1129" y="81"/>
                    <a:pt x="78" y="1"/>
                    <a:pt x="0" y="202"/>
                  </a:cubicBezTo>
                  <a:cubicBezTo>
                    <a:pt x="302" y="242"/>
                    <a:pt x="165" y="489"/>
                    <a:pt x="770" y="38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05" name="Google Shape;7205;p4"/>
            <p:cNvSpPr/>
            <p:nvPr/>
          </p:nvSpPr>
          <p:spPr>
            <a:xfrm>
              <a:off x="877448" y="4185507"/>
              <a:ext cx="50398" cy="17464"/>
            </a:xfrm>
            <a:custGeom>
              <a:avLst/>
              <a:gdLst/>
              <a:ahLst/>
              <a:cxnLst/>
              <a:rect l="l" t="t" r="r" b="b"/>
              <a:pathLst>
                <a:path w="1412" h="580" extrusionOk="0">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06" name="Google Shape;7206;p4"/>
            <p:cNvSpPr/>
            <p:nvPr/>
          </p:nvSpPr>
          <p:spPr>
            <a:xfrm>
              <a:off x="1244325" y="4182797"/>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07" name="Google Shape;7207;p4"/>
            <p:cNvSpPr/>
            <p:nvPr/>
          </p:nvSpPr>
          <p:spPr>
            <a:xfrm>
              <a:off x="6745044" y="4190204"/>
              <a:ext cx="14027" cy="4276"/>
            </a:xfrm>
            <a:custGeom>
              <a:avLst/>
              <a:gdLst/>
              <a:ahLst/>
              <a:cxnLst/>
              <a:rect l="l" t="t" r="r" b="b"/>
              <a:pathLst>
                <a:path w="393" h="142" extrusionOk="0">
                  <a:moveTo>
                    <a:pt x="99" y="117"/>
                  </a:moveTo>
                  <a:cubicBezTo>
                    <a:pt x="155" y="142"/>
                    <a:pt x="392" y="73"/>
                    <a:pt x="292" y="27"/>
                  </a:cubicBezTo>
                  <a:cubicBezTo>
                    <a:pt x="242"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08" name="Google Shape;7208;p4"/>
            <p:cNvSpPr/>
            <p:nvPr/>
          </p:nvSpPr>
          <p:spPr>
            <a:xfrm>
              <a:off x="6665987" y="4185507"/>
              <a:ext cx="13884" cy="5540"/>
            </a:xfrm>
            <a:custGeom>
              <a:avLst/>
              <a:gdLst/>
              <a:ahLst/>
              <a:cxnLst/>
              <a:rect l="l" t="t" r="r" b="b"/>
              <a:pathLst>
                <a:path w="389" h="184" extrusionOk="0">
                  <a:moveTo>
                    <a:pt x="1" y="183"/>
                  </a:moveTo>
                  <a:lnTo>
                    <a:pt x="388" y="183"/>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09" name="Google Shape;7209;p4"/>
            <p:cNvSpPr/>
            <p:nvPr/>
          </p:nvSpPr>
          <p:spPr>
            <a:xfrm>
              <a:off x="5289353" y="4184965"/>
              <a:ext cx="13813" cy="6775"/>
            </a:xfrm>
            <a:custGeom>
              <a:avLst/>
              <a:gdLst/>
              <a:ahLst/>
              <a:cxnLst/>
              <a:rect l="l" t="t" r="r" b="b"/>
              <a:pathLst>
                <a:path w="387" h="225" extrusionOk="0">
                  <a:moveTo>
                    <a:pt x="387" y="110"/>
                  </a:moveTo>
                  <a:cubicBezTo>
                    <a:pt x="346" y="0"/>
                    <a:pt x="174" y="55"/>
                    <a:pt x="1" y="110"/>
                  </a:cubicBezTo>
                  <a:cubicBezTo>
                    <a:pt x="6" y="201"/>
                    <a:pt x="341" y="225"/>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10" name="Google Shape;7210;p4"/>
            <p:cNvSpPr/>
            <p:nvPr/>
          </p:nvSpPr>
          <p:spPr>
            <a:xfrm>
              <a:off x="8061217" y="4174607"/>
              <a:ext cx="44687" cy="16440"/>
            </a:xfrm>
            <a:custGeom>
              <a:avLst/>
              <a:gdLst/>
              <a:ahLst/>
              <a:cxnLst/>
              <a:rect l="l" t="t" r="r" b="b"/>
              <a:pathLst>
                <a:path w="1252" h="546" extrusionOk="0">
                  <a:moveTo>
                    <a:pt x="638" y="1"/>
                  </a:moveTo>
                  <a:cubicBezTo>
                    <a:pt x="615" y="172"/>
                    <a:pt x="1" y="63"/>
                    <a:pt x="59" y="272"/>
                  </a:cubicBezTo>
                  <a:cubicBezTo>
                    <a:pt x="396" y="545"/>
                    <a:pt x="1251" y="142"/>
                    <a:pt x="6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11" name="Google Shape;7211;p4"/>
            <p:cNvSpPr/>
            <p:nvPr/>
          </p:nvSpPr>
          <p:spPr>
            <a:xfrm>
              <a:off x="6738263" y="4182074"/>
              <a:ext cx="13956" cy="4246"/>
            </a:xfrm>
            <a:custGeom>
              <a:avLst/>
              <a:gdLst/>
              <a:ahLst/>
              <a:cxnLst/>
              <a:rect l="l" t="t" r="r" b="b"/>
              <a:pathLst>
                <a:path w="391" h="141" extrusionOk="0">
                  <a:moveTo>
                    <a:pt x="289" y="24"/>
                  </a:moveTo>
                  <a:cubicBezTo>
                    <a:pt x="238" y="1"/>
                    <a:pt x="0" y="69"/>
                    <a:pt x="99" y="114"/>
                  </a:cubicBezTo>
                  <a:cubicBezTo>
                    <a:pt x="150" y="140"/>
                    <a:pt x="390" y="73"/>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12" name="Google Shape;7212;p4"/>
            <p:cNvSpPr/>
            <p:nvPr/>
          </p:nvSpPr>
          <p:spPr>
            <a:xfrm>
              <a:off x="9130223" y="4177377"/>
              <a:ext cx="13777" cy="5450"/>
            </a:xfrm>
            <a:custGeom>
              <a:avLst/>
              <a:gdLst/>
              <a:ahLst/>
              <a:cxnLst/>
              <a:rect l="l" t="t" r="r" b="b"/>
              <a:pathLst>
                <a:path w="386" h="181" extrusionOk="0">
                  <a:moveTo>
                    <a:pt x="386" y="0"/>
                  </a:moveTo>
                  <a:lnTo>
                    <a:pt x="0" y="0"/>
                  </a:lnTo>
                  <a:lnTo>
                    <a:pt x="0" y="180"/>
                  </a:lnTo>
                  <a:lnTo>
                    <a:pt x="386"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13" name="Google Shape;7213;p4"/>
            <p:cNvSpPr/>
            <p:nvPr/>
          </p:nvSpPr>
          <p:spPr>
            <a:xfrm>
              <a:off x="5896614" y="4167472"/>
              <a:ext cx="22165" cy="16199"/>
            </a:xfrm>
            <a:custGeom>
              <a:avLst/>
              <a:gdLst/>
              <a:ahLst/>
              <a:cxnLst/>
              <a:rect l="l" t="t" r="r" b="b"/>
              <a:pathLst>
                <a:path w="621" h="538" extrusionOk="0">
                  <a:moveTo>
                    <a:pt x="345" y="509"/>
                  </a:moveTo>
                  <a:cubicBezTo>
                    <a:pt x="404" y="388"/>
                    <a:pt x="620" y="336"/>
                    <a:pt x="537" y="146"/>
                  </a:cubicBezTo>
                  <a:cubicBezTo>
                    <a:pt x="0" y="0"/>
                    <a:pt x="4" y="538"/>
                    <a:pt x="345" y="5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14" name="Google Shape;7214;p4"/>
            <p:cNvSpPr/>
            <p:nvPr/>
          </p:nvSpPr>
          <p:spPr>
            <a:xfrm>
              <a:off x="5464814" y="4176564"/>
              <a:ext cx="14134" cy="4276"/>
            </a:xfrm>
            <a:custGeom>
              <a:avLst/>
              <a:gdLst/>
              <a:ahLst/>
              <a:cxnLst/>
              <a:rect l="l" t="t" r="r" b="b"/>
              <a:pathLst>
                <a:path w="396" h="142" extrusionOk="0">
                  <a:moveTo>
                    <a:pt x="293" y="27"/>
                  </a:moveTo>
                  <a:cubicBezTo>
                    <a:pt x="239" y="1"/>
                    <a:pt x="0" y="70"/>
                    <a:pt x="101" y="118"/>
                  </a:cubicBezTo>
                  <a:cubicBezTo>
                    <a:pt x="151" y="142"/>
                    <a:pt x="396"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15" name="Google Shape;7215;p4"/>
            <p:cNvSpPr/>
            <p:nvPr/>
          </p:nvSpPr>
          <p:spPr>
            <a:xfrm>
              <a:off x="2591620" y="4167472"/>
              <a:ext cx="47792" cy="17434"/>
            </a:xfrm>
            <a:custGeom>
              <a:avLst/>
              <a:gdLst/>
              <a:ahLst/>
              <a:cxnLst/>
              <a:rect l="l" t="t" r="r" b="b"/>
              <a:pathLst>
                <a:path w="1339" h="579" extrusionOk="0">
                  <a:moveTo>
                    <a:pt x="182" y="329"/>
                  </a:moveTo>
                  <a:cubicBezTo>
                    <a:pt x="479" y="578"/>
                    <a:pt x="1315" y="324"/>
                    <a:pt x="1338" y="146"/>
                  </a:cubicBezTo>
                  <a:cubicBezTo>
                    <a:pt x="943" y="201"/>
                    <a:pt x="0" y="0"/>
                    <a:pt x="182" y="3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16" name="Google Shape;7216;p4"/>
            <p:cNvSpPr/>
            <p:nvPr/>
          </p:nvSpPr>
          <p:spPr>
            <a:xfrm>
              <a:off x="1494988" y="4162444"/>
              <a:ext cx="26484" cy="12195"/>
            </a:xfrm>
            <a:custGeom>
              <a:avLst/>
              <a:gdLst/>
              <a:ahLst/>
              <a:cxnLst/>
              <a:rect l="l" t="t" r="r" b="b"/>
              <a:pathLst>
                <a:path w="742" h="405" extrusionOk="0">
                  <a:moveTo>
                    <a:pt x="438" y="405"/>
                  </a:moveTo>
                  <a:cubicBezTo>
                    <a:pt x="742" y="269"/>
                    <a:pt x="652" y="0"/>
                    <a:pt x="53" y="41"/>
                  </a:cubicBezTo>
                  <a:cubicBezTo>
                    <a:pt x="0" y="248"/>
                    <a:pt x="100" y="381"/>
                    <a:pt x="438"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17" name="Google Shape;7217;p4"/>
            <p:cNvSpPr/>
            <p:nvPr/>
          </p:nvSpPr>
          <p:spPr>
            <a:xfrm>
              <a:off x="8940771" y="4168405"/>
              <a:ext cx="14063" cy="4276"/>
            </a:xfrm>
            <a:custGeom>
              <a:avLst/>
              <a:gdLst/>
              <a:ahLst/>
              <a:cxnLst/>
              <a:rect l="l" t="t" r="r" b="b"/>
              <a:pathLst>
                <a:path w="394" h="142" extrusionOk="0">
                  <a:moveTo>
                    <a:pt x="100" y="115"/>
                  </a:moveTo>
                  <a:cubicBezTo>
                    <a:pt x="154" y="141"/>
                    <a:pt x="394" y="72"/>
                    <a:pt x="295" y="25"/>
                  </a:cubicBezTo>
                  <a:cubicBezTo>
                    <a:pt x="242" y="0"/>
                    <a:pt x="1" y="67"/>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18" name="Google Shape;7218;p4"/>
            <p:cNvSpPr/>
            <p:nvPr/>
          </p:nvSpPr>
          <p:spPr>
            <a:xfrm>
              <a:off x="8995808" y="4165665"/>
              <a:ext cx="14063" cy="4276"/>
            </a:xfrm>
            <a:custGeom>
              <a:avLst/>
              <a:gdLst/>
              <a:ahLst/>
              <a:cxnLst/>
              <a:rect l="l" t="t" r="r" b="b"/>
              <a:pathLst>
                <a:path w="394" h="142" extrusionOk="0">
                  <a:moveTo>
                    <a:pt x="294" y="25"/>
                  </a:moveTo>
                  <a:cubicBezTo>
                    <a:pt x="239" y="0"/>
                    <a:pt x="1" y="69"/>
                    <a:pt x="100" y="116"/>
                  </a:cubicBezTo>
                  <a:cubicBezTo>
                    <a:pt x="155"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19" name="Google Shape;7219;p4"/>
            <p:cNvSpPr/>
            <p:nvPr/>
          </p:nvSpPr>
          <p:spPr>
            <a:xfrm>
              <a:off x="6961944" y="4156030"/>
              <a:ext cx="26591" cy="15326"/>
            </a:xfrm>
            <a:custGeom>
              <a:avLst/>
              <a:gdLst/>
              <a:ahLst/>
              <a:cxnLst/>
              <a:rect l="l" t="t" r="r" b="b"/>
              <a:pathLst>
                <a:path w="745" h="509" extrusionOk="0">
                  <a:moveTo>
                    <a:pt x="0" y="436"/>
                  </a:moveTo>
                  <a:cubicBezTo>
                    <a:pt x="744" y="508"/>
                    <a:pt x="744" y="0"/>
                    <a:pt x="0"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20" name="Google Shape;7220;p4"/>
            <p:cNvSpPr/>
            <p:nvPr/>
          </p:nvSpPr>
          <p:spPr>
            <a:xfrm>
              <a:off x="2673854" y="4162955"/>
              <a:ext cx="13706" cy="7437"/>
            </a:xfrm>
            <a:custGeom>
              <a:avLst/>
              <a:gdLst/>
              <a:ahLst/>
              <a:cxnLst/>
              <a:rect l="l" t="t" r="r" b="b"/>
              <a:pathLst>
                <a:path w="384" h="247" extrusionOk="0">
                  <a:moveTo>
                    <a:pt x="384" y="115"/>
                  </a:moveTo>
                  <a:cubicBezTo>
                    <a:pt x="383" y="24"/>
                    <a:pt x="47" y="0"/>
                    <a:pt x="0" y="115"/>
                  </a:cubicBezTo>
                  <a:cubicBezTo>
                    <a:pt x="216" y="104"/>
                    <a:pt x="299" y="247"/>
                    <a:pt x="384"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21" name="Google Shape;7221;p4"/>
            <p:cNvSpPr/>
            <p:nvPr/>
          </p:nvSpPr>
          <p:spPr>
            <a:xfrm>
              <a:off x="920207" y="4147209"/>
              <a:ext cx="41725" cy="18819"/>
            </a:xfrm>
            <a:custGeom>
              <a:avLst/>
              <a:gdLst/>
              <a:ahLst/>
              <a:cxnLst/>
              <a:rect l="l" t="t" r="r" b="b"/>
              <a:pathLst>
                <a:path w="1169" h="625" extrusionOk="0">
                  <a:moveTo>
                    <a:pt x="727" y="547"/>
                  </a:moveTo>
                  <a:cubicBezTo>
                    <a:pt x="1169" y="340"/>
                    <a:pt x="598" y="147"/>
                    <a:pt x="342" y="1"/>
                  </a:cubicBezTo>
                  <a:cubicBezTo>
                    <a:pt x="46" y="141"/>
                    <a:pt x="0" y="625"/>
                    <a:pt x="727" y="54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22" name="Google Shape;7222;p4"/>
            <p:cNvSpPr/>
            <p:nvPr/>
          </p:nvSpPr>
          <p:spPr>
            <a:xfrm>
              <a:off x="6187502" y="4154676"/>
              <a:ext cx="14063" cy="4336"/>
            </a:xfrm>
            <a:custGeom>
              <a:avLst/>
              <a:gdLst/>
              <a:ahLst/>
              <a:cxnLst/>
              <a:rect l="l" t="t" r="r" b="b"/>
              <a:pathLst>
                <a:path w="394" h="144" extrusionOk="0">
                  <a:moveTo>
                    <a:pt x="296" y="27"/>
                  </a:moveTo>
                  <a:cubicBezTo>
                    <a:pt x="240" y="1"/>
                    <a:pt x="1" y="70"/>
                    <a:pt x="101" y="117"/>
                  </a:cubicBezTo>
                  <a:cubicBezTo>
                    <a:pt x="152" y="143"/>
                    <a:pt x="394" y="73"/>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23" name="Google Shape;7223;p4"/>
            <p:cNvSpPr/>
            <p:nvPr/>
          </p:nvSpPr>
          <p:spPr>
            <a:xfrm>
              <a:off x="6107624" y="4152719"/>
              <a:ext cx="21594" cy="6444"/>
            </a:xfrm>
            <a:custGeom>
              <a:avLst/>
              <a:gdLst/>
              <a:ahLst/>
              <a:cxnLst/>
              <a:rect l="l" t="t" r="r" b="b"/>
              <a:pathLst>
                <a:path w="605" h="214" extrusionOk="0">
                  <a:moveTo>
                    <a:pt x="605" y="182"/>
                  </a:moveTo>
                  <a:lnTo>
                    <a:pt x="605" y="1"/>
                  </a:lnTo>
                  <a:lnTo>
                    <a:pt x="28" y="1"/>
                  </a:lnTo>
                  <a:cubicBezTo>
                    <a:pt x="0" y="162"/>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24" name="Google Shape;7224;p4"/>
            <p:cNvSpPr/>
            <p:nvPr/>
          </p:nvSpPr>
          <p:spPr>
            <a:xfrm>
              <a:off x="1442165" y="4143024"/>
              <a:ext cx="20273" cy="13580"/>
            </a:xfrm>
            <a:custGeom>
              <a:avLst/>
              <a:gdLst/>
              <a:ahLst/>
              <a:cxnLst/>
              <a:rect l="l" t="t" r="r" b="b"/>
              <a:pathLst>
                <a:path w="568" h="451" extrusionOk="0">
                  <a:moveTo>
                    <a:pt x="375" y="414"/>
                  </a:moveTo>
                  <a:cubicBezTo>
                    <a:pt x="386" y="359"/>
                    <a:pt x="402" y="306"/>
                    <a:pt x="568" y="323"/>
                  </a:cubicBezTo>
                  <a:lnTo>
                    <a:pt x="568" y="142"/>
                  </a:lnTo>
                  <a:cubicBezTo>
                    <a:pt x="94" y="0"/>
                    <a:pt x="0" y="451"/>
                    <a:pt x="375" y="4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25" name="Google Shape;7225;p4"/>
            <p:cNvSpPr/>
            <p:nvPr/>
          </p:nvSpPr>
          <p:spPr>
            <a:xfrm>
              <a:off x="5299596" y="4149196"/>
              <a:ext cx="14063" cy="4306"/>
            </a:xfrm>
            <a:custGeom>
              <a:avLst/>
              <a:gdLst/>
              <a:ahLst/>
              <a:cxnLst/>
              <a:rect l="l" t="t" r="r" b="b"/>
              <a:pathLst>
                <a:path w="394" h="143" extrusionOk="0">
                  <a:moveTo>
                    <a:pt x="294" y="26"/>
                  </a:moveTo>
                  <a:cubicBezTo>
                    <a:pt x="241" y="0"/>
                    <a:pt x="1" y="71"/>
                    <a:pt x="100" y="116"/>
                  </a:cubicBezTo>
                  <a:cubicBezTo>
                    <a:pt x="156" y="142"/>
                    <a:pt x="394" y="75"/>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26" name="Google Shape;7226;p4"/>
            <p:cNvSpPr/>
            <p:nvPr/>
          </p:nvSpPr>
          <p:spPr>
            <a:xfrm>
              <a:off x="138877" y="4144499"/>
              <a:ext cx="22629" cy="8250"/>
            </a:xfrm>
            <a:custGeom>
              <a:avLst/>
              <a:gdLst/>
              <a:ahLst/>
              <a:cxnLst/>
              <a:rect l="l" t="t" r="r" b="b"/>
              <a:pathLst>
                <a:path w="634" h="274" extrusionOk="0">
                  <a:moveTo>
                    <a:pt x="634" y="274"/>
                  </a:moveTo>
                  <a:lnTo>
                    <a:pt x="634" y="1"/>
                  </a:lnTo>
                  <a:lnTo>
                    <a:pt x="248" y="1"/>
                  </a:lnTo>
                  <a:cubicBezTo>
                    <a:pt x="240" y="120"/>
                    <a:pt x="1" y="129"/>
                    <a:pt x="5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27" name="Google Shape;7227;p4"/>
            <p:cNvSpPr/>
            <p:nvPr/>
          </p:nvSpPr>
          <p:spPr>
            <a:xfrm>
              <a:off x="8483130" y="4144168"/>
              <a:ext cx="6996" cy="6173"/>
            </a:xfrm>
            <a:custGeom>
              <a:avLst/>
              <a:gdLst/>
              <a:ahLst/>
              <a:cxnLst/>
              <a:rect l="l" t="t" r="r" b="b"/>
              <a:pathLst>
                <a:path w="196" h="205" extrusionOk="0">
                  <a:moveTo>
                    <a:pt x="194" y="102"/>
                  </a:moveTo>
                  <a:cubicBezTo>
                    <a:pt x="195" y="52"/>
                    <a:pt x="39" y="0"/>
                    <a:pt x="1" y="102"/>
                  </a:cubicBezTo>
                  <a:cubicBezTo>
                    <a:pt x="1" y="153"/>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28" name="Google Shape;7228;p4"/>
            <p:cNvSpPr/>
            <p:nvPr/>
          </p:nvSpPr>
          <p:spPr>
            <a:xfrm>
              <a:off x="5337537" y="4139049"/>
              <a:ext cx="22665" cy="13700"/>
            </a:xfrm>
            <a:custGeom>
              <a:avLst/>
              <a:gdLst/>
              <a:ahLst/>
              <a:cxnLst/>
              <a:rect l="l" t="t" r="r" b="b"/>
              <a:pathLst>
                <a:path w="635" h="455" extrusionOk="0">
                  <a:moveTo>
                    <a:pt x="581" y="363"/>
                  </a:moveTo>
                  <a:cubicBezTo>
                    <a:pt x="635" y="157"/>
                    <a:pt x="535" y="21"/>
                    <a:pt x="196" y="0"/>
                  </a:cubicBezTo>
                  <a:cubicBezTo>
                    <a:pt x="240" y="161"/>
                    <a:pt x="0" y="455"/>
                    <a:pt x="581"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29" name="Google Shape;7229;p4"/>
            <p:cNvSpPr/>
            <p:nvPr/>
          </p:nvSpPr>
          <p:spPr>
            <a:xfrm>
              <a:off x="4020400" y="4128120"/>
              <a:ext cx="57322" cy="21890"/>
            </a:xfrm>
            <a:custGeom>
              <a:avLst/>
              <a:gdLst/>
              <a:ahLst/>
              <a:cxnLst/>
              <a:rect l="l" t="t" r="r" b="b"/>
              <a:pathLst>
                <a:path w="1606" h="727" extrusionOk="0">
                  <a:moveTo>
                    <a:pt x="1035" y="726"/>
                  </a:moveTo>
                  <a:cubicBezTo>
                    <a:pt x="1606" y="370"/>
                    <a:pt x="631" y="111"/>
                    <a:pt x="72" y="0"/>
                  </a:cubicBezTo>
                  <a:cubicBezTo>
                    <a:pt x="0" y="429"/>
                    <a:pt x="418" y="624"/>
                    <a:pt x="1035" y="7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30" name="Google Shape;7230;p4"/>
            <p:cNvSpPr/>
            <p:nvPr/>
          </p:nvSpPr>
          <p:spPr>
            <a:xfrm>
              <a:off x="8507222" y="4141036"/>
              <a:ext cx="14027" cy="4246"/>
            </a:xfrm>
            <a:custGeom>
              <a:avLst/>
              <a:gdLst/>
              <a:ahLst/>
              <a:cxnLst/>
              <a:rect l="l" t="t" r="r" b="b"/>
              <a:pathLst>
                <a:path w="393" h="141" extrusionOk="0">
                  <a:moveTo>
                    <a:pt x="100" y="115"/>
                  </a:moveTo>
                  <a:cubicBezTo>
                    <a:pt x="153" y="141"/>
                    <a:pt x="392" y="71"/>
                    <a:pt x="292" y="26"/>
                  </a:cubicBezTo>
                  <a:cubicBezTo>
                    <a:pt x="237" y="1"/>
                    <a:pt x="1" y="69"/>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31" name="Google Shape;7231;p4"/>
            <p:cNvSpPr/>
            <p:nvPr/>
          </p:nvSpPr>
          <p:spPr>
            <a:xfrm>
              <a:off x="632888" y="4141036"/>
              <a:ext cx="14099" cy="4246"/>
            </a:xfrm>
            <a:custGeom>
              <a:avLst/>
              <a:gdLst/>
              <a:ahLst/>
              <a:cxnLst/>
              <a:rect l="l" t="t" r="r" b="b"/>
              <a:pathLst>
                <a:path w="395" h="141" extrusionOk="0">
                  <a:moveTo>
                    <a:pt x="101" y="115"/>
                  </a:moveTo>
                  <a:cubicBezTo>
                    <a:pt x="154" y="141"/>
                    <a:pt x="395" y="71"/>
                    <a:pt x="295" y="26"/>
                  </a:cubicBezTo>
                  <a:cubicBezTo>
                    <a:pt x="242" y="1"/>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32" name="Google Shape;7232;p4"/>
            <p:cNvSpPr/>
            <p:nvPr/>
          </p:nvSpPr>
          <p:spPr>
            <a:xfrm>
              <a:off x="5251376" y="4138297"/>
              <a:ext cx="14099" cy="4246"/>
            </a:xfrm>
            <a:custGeom>
              <a:avLst/>
              <a:gdLst/>
              <a:ahLst/>
              <a:cxnLst/>
              <a:rect l="l" t="t" r="r" b="b"/>
              <a:pathLst>
                <a:path w="395" h="141" extrusionOk="0">
                  <a:moveTo>
                    <a:pt x="294" y="27"/>
                  </a:moveTo>
                  <a:cubicBezTo>
                    <a:pt x="241" y="1"/>
                    <a:pt x="1" y="71"/>
                    <a:pt x="102" y="117"/>
                  </a:cubicBezTo>
                  <a:cubicBezTo>
                    <a:pt x="155" y="140"/>
                    <a:pt x="395" y="72"/>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33" name="Google Shape;7233;p4"/>
            <p:cNvSpPr/>
            <p:nvPr/>
          </p:nvSpPr>
          <p:spPr>
            <a:xfrm>
              <a:off x="1710139" y="4129655"/>
              <a:ext cx="34943" cy="15236"/>
            </a:xfrm>
            <a:custGeom>
              <a:avLst/>
              <a:gdLst/>
              <a:ahLst/>
              <a:cxnLst/>
              <a:rect l="l" t="t" r="r" b="b"/>
              <a:pathLst>
                <a:path w="979" h="506" extrusionOk="0">
                  <a:moveTo>
                    <a:pt x="774" y="404"/>
                  </a:moveTo>
                  <a:cubicBezTo>
                    <a:pt x="978" y="173"/>
                    <a:pt x="123" y="0"/>
                    <a:pt x="0" y="221"/>
                  </a:cubicBezTo>
                  <a:cubicBezTo>
                    <a:pt x="306" y="261"/>
                    <a:pt x="167" y="506"/>
                    <a:pt x="774"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34" name="Google Shape;7234;p4"/>
            <p:cNvSpPr/>
            <p:nvPr/>
          </p:nvSpPr>
          <p:spPr>
            <a:xfrm>
              <a:off x="378441" y="4135948"/>
              <a:ext cx="23950" cy="5871"/>
            </a:xfrm>
            <a:custGeom>
              <a:avLst/>
              <a:gdLst/>
              <a:ahLst/>
              <a:cxnLst/>
              <a:rect l="l" t="t" r="r" b="b"/>
              <a:pathLst>
                <a:path w="671" h="195" extrusionOk="0">
                  <a:moveTo>
                    <a:pt x="479" y="195"/>
                  </a:moveTo>
                  <a:cubicBezTo>
                    <a:pt x="479" y="103"/>
                    <a:pt x="634" y="86"/>
                    <a:pt x="671" y="12"/>
                  </a:cubicBezTo>
                  <a:cubicBezTo>
                    <a:pt x="368" y="21"/>
                    <a:pt x="1" y="0"/>
                    <a:pt x="92"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35" name="Google Shape;7235;p4"/>
            <p:cNvSpPr/>
            <p:nvPr/>
          </p:nvSpPr>
          <p:spPr>
            <a:xfrm>
              <a:off x="2618818" y="4136339"/>
              <a:ext cx="13777" cy="2770"/>
            </a:xfrm>
            <a:custGeom>
              <a:avLst/>
              <a:gdLst/>
              <a:ahLst/>
              <a:cxnLst/>
              <a:rect l="l" t="t" r="r" b="b"/>
              <a:pathLst>
                <a:path w="386" h="92" extrusionOk="0">
                  <a:moveTo>
                    <a:pt x="1" y="92"/>
                  </a:moveTo>
                  <a:cubicBezTo>
                    <a:pt x="148" y="71"/>
                    <a:pt x="378" y="88"/>
                    <a:pt x="386" y="0"/>
                  </a:cubicBezTo>
                  <a:cubicBezTo>
                    <a:pt x="237" y="21"/>
                    <a:pt x="3" y="2"/>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36" name="Google Shape;7236;p4"/>
            <p:cNvSpPr/>
            <p:nvPr/>
          </p:nvSpPr>
          <p:spPr>
            <a:xfrm>
              <a:off x="1988821" y="4135557"/>
              <a:ext cx="14134" cy="4306"/>
            </a:xfrm>
            <a:custGeom>
              <a:avLst/>
              <a:gdLst/>
              <a:ahLst/>
              <a:cxnLst/>
              <a:rect l="l" t="t" r="r" b="b"/>
              <a:pathLst>
                <a:path w="396" h="143" extrusionOk="0">
                  <a:moveTo>
                    <a:pt x="295" y="25"/>
                  </a:moveTo>
                  <a:cubicBezTo>
                    <a:pt x="240" y="0"/>
                    <a:pt x="1" y="68"/>
                    <a:pt x="101" y="116"/>
                  </a:cubicBezTo>
                  <a:cubicBezTo>
                    <a:pt x="154" y="142"/>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37" name="Google Shape;7237;p4"/>
            <p:cNvSpPr/>
            <p:nvPr/>
          </p:nvSpPr>
          <p:spPr>
            <a:xfrm>
              <a:off x="7068591" y="4124597"/>
              <a:ext cx="13991" cy="4306"/>
            </a:xfrm>
            <a:custGeom>
              <a:avLst/>
              <a:gdLst/>
              <a:ahLst/>
              <a:cxnLst/>
              <a:rect l="l" t="t" r="r" b="b"/>
              <a:pathLst>
                <a:path w="392" h="143" extrusionOk="0">
                  <a:moveTo>
                    <a:pt x="99" y="117"/>
                  </a:moveTo>
                  <a:cubicBezTo>
                    <a:pt x="153" y="142"/>
                    <a:pt x="392" y="73"/>
                    <a:pt x="294" y="26"/>
                  </a:cubicBezTo>
                  <a:cubicBezTo>
                    <a:pt x="242" y="0"/>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38" name="Google Shape;7238;p4"/>
            <p:cNvSpPr/>
            <p:nvPr/>
          </p:nvSpPr>
          <p:spPr>
            <a:xfrm>
              <a:off x="5557791" y="4117160"/>
              <a:ext cx="33729" cy="17313"/>
            </a:xfrm>
            <a:custGeom>
              <a:avLst/>
              <a:gdLst/>
              <a:ahLst/>
              <a:cxnLst/>
              <a:rect l="l" t="t" r="r" b="b"/>
              <a:pathLst>
                <a:path w="945" h="575" extrusionOk="0">
                  <a:moveTo>
                    <a:pt x="1" y="92"/>
                  </a:moveTo>
                  <a:lnTo>
                    <a:pt x="1" y="273"/>
                  </a:lnTo>
                  <a:cubicBezTo>
                    <a:pt x="359" y="575"/>
                    <a:pt x="945" y="0"/>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39" name="Google Shape;7239;p4"/>
            <p:cNvSpPr/>
            <p:nvPr/>
          </p:nvSpPr>
          <p:spPr>
            <a:xfrm>
              <a:off x="4508058" y="4124627"/>
              <a:ext cx="14134" cy="4276"/>
            </a:xfrm>
            <a:custGeom>
              <a:avLst/>
              <a:gdLst/>
              <a:ahLst/>
              <a:cxnLst/>
              <a:rect l="l" t="t" r="r" b="b"/>
              <a:pathLst>
                <a:path w="396" h="142" extrusionOk="0">
                  <a:moveTo>
                    <a:pt x="295" y="25"/>
                  </a:moveTo>
                  <a:cubicBezTo>
                    <a:pt x="242" y="0"/>
                    <a:pt x="0" y="69"/>
                    <a:pt x="99" y="116"/>
                  </a:cubicBezTo>
                  <a:cubicBezTo>
                    <a:pt x="155" y="141"/>
                    <a:pt x="396"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40" name="Google Shape;7240;p4"/>
            <p:cNvSpPr/>
            <p:nvPr/>
          </p:nvSpPr>
          <p:spPr>
            <a:xfrm>
              <a:off x="2549040" y="4119900"/>
              <a:ext cx="21630" cy="9545"/>
            </a:xfrm>
            <a:custGeom>
              <a:avLst/>
              <a:gdLst/>
              <a:ahLst/>
              <a:cxnLst/>
              <a:rect l="l" t="t" r="r" b="b"/>
              <a:pathLst>
                <a:path w="606" h="317" extrusionOk="0">
                  <a:moveTo>
                    <a:pt x="413" y="273"/>
                  </a:moveTo>
                  <a:cubicBezTo>
                    <a:pt x="406" y="148"/>
                    <a:pt x="504" y="75"/>
                    <a:pt x="606" y="1"/>
                  </a:cubicBezTo>
                  <a:lnTo>
                    <a:pt x="28" y="1"/>
                  </a:lnTo>
                  <a:cubicBezTo>
                    <a:pt x="42" y="144"/>
                    <a:pt x="0" y="317"/>
                    <a:pt x="41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41" name="Google Shape;7241;p4"/>
            <p:cNvSpPr/>
            <p:nvPr/>
          </p:nvSpPr>
          <p:spPr>
            <a:xfrm>
              <a:off x="5299596" y="4121857"/>
              <a:ext cx="14063" cy="4336"/>
            </a:xfrm>
            <a:custGeom>
              <a:avLst/>
              <a:gdLst/>
              <a:ahLst/>
              <a:cxnLst/>
              <a:rect l="l" t="t" r="r" b="b"/>
              <a:pathLst>
                <a:path w="394" h="144" extrusionOk="0">
                  <a:moveTo>
                    <a:pt x="294" y="26"/>
                  </a:moveTo>
                  <a:cubicBezTo>
                    <a:pt x="241" y="1"/>
                    <a:pt x="1" y="70"/>
                    <a:pt x="100" y="117"/>
                  </a:cubicBezTo>
                  <a:cubicBezTo>
                    <a:pt x="156" y="143"/>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42" name="Google Shape;7242;p4"/>
            <p:cNvSpPr/>
            <p:nvPr/>
          </p:nvSpPr>
          <p:spPr>
            <a:xfrm>
              <a:off x="3128140" y="4119208"/>
              <a:ext cx="13813" cy="7497"/>
            </a:xfrm>
            <a:custGeom>
              <a:avLst/>
              <a:gdLst/>
              <a:ahLst/>
              <a:cxnLst/>
              <a:rect l="l" t="t" r="r" b="b"/>
              <a:pathLst>
                <a:path w="387" h="249" extrusionOk="0">
                  <a:moveTo>
                    <a:pt x="387" y="114"/>
                  </a:moveTo>
                  <a:cubicBezTo>
                    <a:pt x="384" y="22"/>
                    <a:pt x="48" y="0"/>
                    <a:pt x="1" y="114"/>
                  </a:cubicBezTo>
                  <a:cubicBezTo>
                    <a:pt x="215" y="105"/>
                    <a:pt x="302" y="248"/>
                    <a:pt x="387"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43" name="Google Shape;7243;p4"/>
            <p:cNvSpPr/>
            <p:nvPr/>
          </p:nvSpPr>
          <p:spPr>
            <a:xfrm>
              <a:off x="3045585" y="4119900"/>
              <a:ext cx="13742" cy="5510"/>
            </a:xfrm>
            <a:custGeom>
              <a:avLst/>
              <a:gdLst/>
              <a:ahLst/>
              <a:cxnLst/>
              <a:rect l="l" t="t" r="r" b="b"/>
              <a:pathLst>
                <a:path w="385" h="183" extrusionOk="0">
                  <a:moveTo>
                    <a:pt x="1" y="182"/>
                  </a:moveTo>
                  <a:lnTo>
                    <a:pt x="384" y="182"/>
                  </a:lnTo>
                  <a:lnTo>
                    <a:pt x="384"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44" name="Google Shape;7244;p4"/>
            <p:cNvSpPr/>
            <p:nvPr/>
          </p:nvSpPr>
          <p:spPr>
            <a:xfrm>
              <a:off x="2576237" y="4117160"/>
              <a:ext cx="21880" cy="8762"/>
            </a:xfrm>
            <a:custGeom>
              <a:avLst/>
              <a:gdLst/>
              <a:ahLst/>
              <a:cxnLst/>
              <a:rect l="l" t="t" r="r" b="b"/>
              <a:pathLst>
                <a:path w="613" h="291" extrusionOk="0">
                  <a:moveTo>
                    <a:pt x="613" y="273"/>
                  </a:moveTo>
                  <a:lnTo>
                    <a:pt x="613" y="0"/>
                  </a:lnTo>
                  <a:lnTo>
                    <a:pt x="36" y="0"/>
                  </a:lnTo>
                  <a:cubicBezTo>
                    <a:pt x="1" y="199"/>
                    <a:pt x="194" y="290"/>
                    <a:pt x="61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45" name="Google Shape;7245;p4"/>
            <p:cNvSpPr/>
            <p:nvPr/>
          </p:nvSpPr>
          <p:spPr>
            <a:xfrm>
              <a:off x="1957983" y="4116829"/>
              <a:ext cx="6996" cy="6203"/>
            </a:xfrm>
            <a:custGeom>
              <a:avLst/>
              <a:gdLst/>
              <a:ahLst/>
              <a:cxnLst/>
              <a:rect l="l" t="t" r="r" b="b"/>
              <a:pathLst>
                <a:path w="196" h="206" extrusionOk="0">
                  <a:moveTo>
                    <a:pt x="195" y="103"/>
                  </a:moveTo>
                  <a:cubicBezTo>
                    <a:pt x="195" y="53"/>
                    <a:pt x="39" y="1"/>
                    <a:pt x="3" y="103"/>
                  </a:cubicBezTo>
                  <a:cubicBezTo>
                    <a:pt x="1" y="154"/>
                    <a:pt x="156"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46" name="Google Shape;7246;p4"/>
            <p:cNvSpPr/>
            <p:nvPr/>
          </p:nvSpPr>
          <p:spPr>
            <a:xfrm>
              <a:off x="8868638" y="4114481"/>
              <a:ext cx="13813" cy="5450"/>
            </a:xfrm>
            <a:custGeom>
              <a:avLst/>
              <a:gdLst/>
              <a:ahLst/>
              <a:cxnLst/>
              <a:rect l="l" t="t" r="r" b="b"/>
              <a:pathLst>
                <a:path w="387" h="181" extrusionOk="0">
                  <a:moveTo>
                    <a:pt x="0" y="181"/>
                  </a:moveTo>
                  <a:lnTo>
                    <a:pt x="386" y="181"/>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47" name="Google Shape;7247;p4"/>
            <p:cNvSpPr/>
            <p:nvPr/>
          </p:nvSpPr>
          <p:spPr>
            <a:xfrm>
              <a:off x="5664402" y="4110958"/>
              <a:ext cx="14063" cy="4276"/>
            </a:xfrm>
            <a:custGeom>
              <a:avLst/>
              <a:gdLst/>
              <a:ahLst/>
              <a:cxnLst/>
              <a:rect l="l" t="t" r="r" b="b"/>
              <a:pathLst>
                <a:path w="394" h="142" extrusionOk="0">
                  <a:moveTo>
                    <a:pt x="294" y="26"/>
                  </a:moveTo>
                  <a:cubicBezTo>
                    <a:pt x="239" y="0"/>
                    <a:pt x="0" y="69"/>
                    <a:pt x="102" y="118"/>
                  </a:cubicBezTo>
                  <a:cubicBezTo>
                    <a:pt x="155" y="141"/>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48" name="Google Shape;7248;p4"/>
            <p:cNvSpPr/>
            <p:nvPr/>
          </p:nvSpPr>
          <p:spPr>
            <a:xfrm>
              <a:off x="2563674" y="4106141"/>
              <a:ext cx="20702" cy="8280"/>
            </a:xfrm>
            <a:custGeom>
              <a:avLst/>
              <a:gdLst/>
              <a:ahLst/>
              <a:cxnLst/>
              <a:rect l="l" t="t" r="r" b="b"/>
              <a:pathLst>
                <a:path w="580" h="275" extrusionOk="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49" name="Google Shape;7249;p4"/>
            <p:cNvSpPr/>
            <p:nvPr/>
          </p:nvSpPr>
          <p:spPr>
            <a:xfrm>
              <a:off x="1861579" y="4099457"/>
              <a:ext cx="28982" cy="17012"/>
            </a:xfrm>
            <a:custGeom>
              <a:avLst/>
              <a:gdLst/>
              <a:ahLst/>
              <a:cxnLst/>
              <a:rect l="l" t="t" r="r" b="b"/>
              <a:pathLst>
                <a:path w="812" h="565" extrusionOk="0">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50" name="Google Shape;7250;p4"/>
            <p:cNvSpPr/>
            <p:nvPr/>
          </p:nvSpPr>
          <p:spPr>
            <a:xfrm>
              <a:off x="8865068" y="4108218"/>
              <a:ext cx="14027" cy="4246"/>
            </a:xfrm>
            <a:custGeom>
              <a:avLst/>
              <a:gdLst/>
              <a:ahLst/>
              <a:cxnLst/>
              <a:rect l="l" t="t" r="r" b="b"/>
              <a:pathLst>
                <a:path w="393" h="141" extrusionOk="0">
                  <a:moveTo>
                    <a:pt x="291" y="26"/>
                  </a:moveTo>
                  <a:cubicBezTo>
                    <a:pt x="241" y="1"/>
                    <a:pt x="1" y="69"/>
                    <a:pt x="99" y="117"/>
                  </a:cubicBezTo>
                  <a:cubicBezTo>
                    <a:pt x="156" y="141"/>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51" name="Google Shape;7251;p4"/>
            <p:cNvSpPr/>
            <p:nvPr/>
          </p:nvSpPr>
          <p:spPr>
            <a:xfrm>
              <a:off x="8651703" y="4108218"/>
              <a:ext cx="14063" cy="4246"/>
            </a:xfrm>
            <a:custGeom>
              <a:avLst/>
              <a:gdLst/>
              <a:ahLst/>
              <a:cxnLst/>
              <a:rect l="l" t="t" r="r" b="b"/>
              <a:pathLst>
                <a:path w="394" h="141" extrusionOk="0">
                  <a:moveTo>
                    <a:pt x="100" y="117"/>
                  </a:moveTo>
                  <a:cubicBezTo>
                    <a:pt x="153" y="141"/>
                    <a:pt x="393" y="73"/>
                    <a:pt x="293" y="26"/>
                  </a:cubicBezTo>
                  <a:cubicBezTo>
                    <a:pt x="241" y="1"/>
                    <a:pt x="0" y="69"/>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52" name="Google Shape;7252;p4"/>
            <p:cNvSpPr/>
            <p:nvPr/>
          </p:nvSpPr>
          <p:spPr>
            <a:xfrm>
              <a:off x="5426980" y="4105870"/>
              <a:ext cx="7031" cy="6293"/>
            </a:xfrm>
            <a:custGeom>
              <a:avLst/>
              <a:gdLst/>
              <a:ahLst/>
              <a:cxnLst/>
              <a:rect l="l" t="t" r="r" b="b"/>
              <a:pathLst>
                <a:path w="197" h="209" extrusionOk="0">
                  <a:moveTo>
                    <a:pt x="3" y="104"/>
                  </a:moveTo>
                  <a:cubicBezTo>
                    <a:pt x="0" y="153"/>
                    <a:pt x="158" y="208"/>
                    <a:pt x="196" y="104"/>
                  </a:cubicBezTo>
                  <a:cubicBezTo>
                    <a:pt x="196" y="53"/>
                    <a:pt x="40" y="1"/>
                    <a:pt x="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53" name="Google Shape;7253;p4"/>
            <p:cNvSpPr/>
            <p:nvPr/>
          </p:nvSpPr>
          <p:spPr>
            <a:xfrm>
              <a:off x="3259236" y="4096506"/>
              <a:ext cx="20309" cy="13580"/>
            </a:xfrm>
            <a:custGeom>
              <a:avLst/>
              <a:gdLst/>
              <a:ahLst/>
              <a:cxnLst/>
              <a:rect l="l" t="t" r="r" b="b"/>
              <a:pathLst>
                <a:path w="569" h="451" extrusionOk="0">
                  <a:moveTo>
                    <a:pt x="377" y="415"/>
                  </a:moveTo>
                  <a:cubicBezTo>
                    <a:pt x="388" y="359"/>
                    <a:pt x="403" y="308"/>
                    <a:pt x="569" y="323"/>
                  </a:cubicBezTo>
                  <a:lnTo>
                    <a:pt x="569" y="142"/>
                  </a:lnTo>
                  <a:cubicBezTo>
                    <a:pt x="96" y="1"/>
                    <a:pt x="1" y="450"/>
                    <a:pt x="377"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54" name="Google Shape;7254;p4"/>
            <p:cNvSpPr/>
            <p:nvPr/>
          </p:nvSpPr>
          <p:spPr>
            <a:xfrm>
              <a:off x="8111471" y="4103521"/>
              <a:ext cx="13813" cy="2740"/>
            </a:xfrm>
            <a:custGeom>
              <a:avLst/>
              <a:gdLst/>
              <a:ahLst/>
              <a:cxnLst/>
              <a:rect l="l" t="t" r="r" b="b"/>
              <a:pathLst>
                <a:path w="387" h="91" extrusionOk="0">
                  <a:moveTo>
                    <a:pt x="386" y="0"/>
                  </a:moveTo>
                  <a:cubicBezTo>
                    <a:pt x="237" y="20"/>
                    <a:pt x="8" y="3"/>
                    <a:pt x="1" y="90"/>
                  </a:cubicBezTo>
                  <a:cubicBezTo>
                    <a:pt x="151" y="71"/>
                    <a:pt x="382"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55" name="Google Shape;7255;p4"/>
            <p:cNvSpPr/>
            <p:nvPr/>
          </p:nvSpPr>
          <p:spPr>
            <a:xfrm>
              <a:off x="5544121" y="4097650"/>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56" name="Google Shape;7256;p4"/>
            <p:cNvSpPr/>
            <p:nvPr/>
          </p:nvSpPr>
          <p:spPr>
            <a:xfrm>
              <a:off x="1507374" y="4095302"/>
              <a:ext cx="23878" cy="10298"/>
            </a:xfrm>
            <a:custGeom>
              <a:avLst/>
              <a:gdLst/>
              <a:ahLst/>
              <a:cxnLst/>
              <a:rect l="l" t="t" r="r" b="b"/>
              <a:pathLst>
                <a:path w="669" h="342" extrusionOk="0">
                  <a:moveTo>
                    <a:pt x="669" y="92"/>
                  </a:moveTo>
                  <a:cubicBezTo>
                    <a:pt x="403" y="96"/>
                    <a:pt x="247" y="50"/>
                    <a:pt x="91" y="1"/>
                  </a:cubicBezTo>
                  <a:cubicBezTo>
                    <a:pt x="1" y="282"/>
                    <a:pt x="610" y="341"/>
                    <a:pt x="66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57" name="Google Shape;7257;p4"/>
            <p:cNvSpPr/>
            <p:nvPr/>
          </p:nvSpPr>
          <p:spPr>
            <a:xfrm>
              <a:off x="4260321" y="4097319"/>
              <a:ext cx="13920" cy="4276"/>
            </a:xfrm>
            <a:custGeom>
              <a:avLst/>
              <a:gdLst/>
              <a:ahLst/>
              <a:cxnLst/>
              <a:rect l="l" t="t" r="r" b="b"/>
              <a:pathLst>
                <a:path w="390" h="142" extrusionOk="0">
                  <a:moveTo>
                    <a:pt x="290" y="25"/>
                  </a:moveTo>
                  <a:cubicBezTo>
                    <a:pt x="237" y="0"/>
                    <a:pt x="1" y="69"/>
                    <a:pt x="100" y="116"/>
                  </a:cubicBezTo>
                  <a:cubicBezTo>
                    <a:pt x="152" y="141"/>
                    <a:pt x="390" y="71"/>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58" name="Google Shape;7258;p4"/>
            <p:cNvSpPr/>
            <p:nvPr/>
          </p:nvSpPr>
          <p:spPr>
            <a:xfrm>
              <a:off x="1577258" y="4079705"/>
              <a:ext cx="50434" cy="18488"/>
            </a:xfrm>
            <a:custGeom>
              <a:avLst/>
              <a:gdLst/>
              <a:ahLst/>
              <a:cxnLst/>
              <a:rect l="l" t="t" r="r" b="b"/>
              <a:pathLst>
                <a:path w="1413" h="614" extrusionOk="0">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59" name="Google Shape;7259;p4"/>
            <p:cNvSpPr/>
            <p:nvPr/>
          </p:nvSpPr>
          <p:spPr>
            <a:xfrm>
              <a:off x="2075017" y="4086781"/>
              <a:ext cx="6889" cy="6142"/>
            </a:xfrm>
            <a:custGeom>
              <a:avLst/>
              <a:gdLst/>
              <a:ahLst/>
              <a:cxnLst/>
              <a:rect l="l" t="t" r="r" b="b"/>
              <a:pathLst>
                <a:path w="193" h="204" extrusionOk="0">
                  <a:moveTo>
                    <a:pt x="193" y="102"/>
                  </a:moveTo>
                  <a:cubicBezTo>
                    <a:pt x="193" y="52"/>
                    <a:pt x="40" y="0"/>
                    <a:pt x="2" y="102"/>
                  </a:cubicBezTo>
                  <a:cubicBezTo>
                    <a:pt x="1" y="152"/>
                    <a:pt x="155" y="204"/>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60" name="Google Shape;7260;p4"/>
            <p:cNvSpPr/>
            <p:nvPr/>
          </p:nvSpPr>
          <p:spPr>
            <a:xfrm>
              <a:off x="4917800" y="4087082"/>
              <a:ext cx="13742" cy="2800"/>
            </a:xfrm>
            <a:custGeom>
              <a:avLst/>
              <a:gdLst/>
              <a:ahLst/>
              <a:cxnLst/>
              <a:rect l="l" t="t" r="r" b="b"/>
              <a:pathLst>
                <a:path w="385" h="93" extrusionOk="0">
                  <a:moveTo>
                    <a:pt x="384" y="1"/>
                  </a:moveTo>
                  <a:cubicBezTo>
                    <a:pt x="234" y="23"/>
                    <a:pt x="4" y="3"/>
                    <a:pt x="0" y="92"/>
                  </a:cubicBezTo>
                  <a:cubicBezTo>
                    <a:pt x="149" y="71"/>
                    <a:pt x="379" y="89"/>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61" name="Google Shape;7261;p4"/>
            <p:cNvSpPr/>
            <p:nvPr/>
          </p:nvSpPr>
          <p:spPr>
            <a:xfrm>
              <a:off x="2171385" y="4084011"/>
              <a:ext cx="6924" cy="6263"/>
            </a:xfrm>
            <a:custGeom>
              <a:avLst/>
              <a:gdLst/>
              <a:ahLst/>
              <a:cxnLst/>
              <a:rect l="l" t="t" r="r" b="b"/>
              <a:pathLst>
                <a:path w="194" h="208" extrusionOk="0">
                  <a:moveTo>
                    <a:pt x="193" y="103"/>
                  </a:moveTo>
                  <a:cubicBezTo>
                    <a:pt x="193" y="53"/>
                    <a:pt x="38" y="1"/>
                    <a:pt x="3" y="103"/>
                  </a:cubicBezTo>
                  <a:cubicBezTo>
                    <a:pt x="0"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62" name="Google Shape;7262;p4"/>
            <p:cNvSpPr/>
            <p:nvPr/>
          </p:nvSpPr>
          <p:spPr>
            <a:xfrm>
              <a:off x="1761749" y="4086389"/>
              <a:ext cx="13956" cy="4276"/>
            </a:xfrm>
            <a:custGeom>
              <a:avLst/>
              <a:gdLst/>
              <a:ahLst/>
              <a:cxnLst/>
              <a:rect l="l" t="t" r="r" b="b"/>
              <a:pathLst>
                <a:path w="391" h="142" extrusionOk="0">
                  <a:moveTo>
                    <a:pt x="100" y="115"/>
                  </a:moveTo>
                  <a:cubicBezTo>
                    <a:pt x="151" y="141"/>
                    <a:pt x="391" y="71"/>
                    <a:pt x="293" y="24"/>
                  </a:cubicBezTo>
                  <a:cubicBezTo>
                    <a:pt x="238"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63" name="Google Shape;7263;p4"/>
            <p:cNvSpPr/>
            <p:nvPr/>
          </p:nvSpPr>
          <p:spPr>
            <a:xfrm>
              <a:off x="5082019" y="4078923"/>
              <a:ext cx="21665" cy="6413"/>
            </a:xfrm>
            <a:custGeom>
              <a:avLst/>
              <a:gdLst/>
              <a:ahLst/>
              <a:cxnLst/>
              <a:rect l="l" t="t" r="r" b="b"/>
              <a:pathLst>
                <a:path w="607" h="213" extrusionOk="0">
                  <a:moveTo>
                    <a:pt x="606" y="180"/>
                  </a:moveTo>
                  <a:lnTo>
                    <a:pt x="606" y="0"/>
                  </a:lnTo>
                  <a:lnTo>
                    <a:pt x="27" y="0"/>
                  </a:lnTo>
                  <a:cubicBezTo>
                    <a:pt x="1" y="163"/>
                    <a:pt x="217" y="213"/>
                    <a:pt x="606"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64" name="Google Shape;7264;p4"/>
            <p:cNvSpPr/>
            <p:nvPr/>
          </p:nvSpPr>
          <p:spPr>
            <a:xfrm>
              <a:off x="4029859" y="4081572"/>
              <a:ext cx="13777" cy="2800"/>
            </a:xfrm>
            <a:custGeom>
              <a:avLst/>
              <a:gdLst/>
              <a:ahLst/>
              <a:cxnLst/>
              <a:rect l="l" t="t" r="r" b="b"/>
              <a:pathLst>
                <a:path w="386" h="93" extrusionOk="0">
                  <a:moveTo>
                    <a:pt x="0" y="92"/>
                  </a:moveTo>
                  <a:cubicBezTo>
                    <a:pt x="150" y="71"/>
                    <a:pt x="381" y="90"/>
                    <a:pt x="385" y="1"/>
                  </a:cubicBezTo>
                  <a:cubicBezTo>
                    <a:pt x="235" y="23"/>
                    <a:pt x="5" y="6"/>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65" name="Google Shape;7265;p4"/>
            <p:cNvSpPr/>
            <p:nvPr/>
          </p:nvSpPr>
          <p:spPr>
            <a:xfrm>
              <a:off x="2271036" y="4080880"/>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66" name="Google Shape;7266;p4"/>
            <p:cNvSpPr/>
            <p:nvPr/>
          </p:nvSpPr>
          <p:spPr>
            <a:xfrm>
              <a:off x="8586458" y="4078923"/>
              <a:ext cx="13777" cy="2770"/>
            </a:xfrm>
            <a:custGeom>
              <a:avLst/>
              <a:gdLst/>
              <a:ahLst/>
              <a:cxnLst/>
              <a:rect l="l" t="t" r="r" b="b"/>
              <a:pathLst>
                <a:path w="386" h="92" extrusionOk="0">
                  <a:moveTo>
                    <a:pt x="386" y="0"/>
                  </a:moveTo>
                  <a:cubicBezTo>
                    <a:pt x="236" y="20"/>
                    <a:pt x="4" y="2"/>
                    <a:pt x="1" y="92"/>
                  </a:cubicBezTo>
                  <a:cubicBezTo>
                    <a:pt x="151" y="69"/>
                    <a:pt x="381"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67" name="Google Shape;7267;p4"/>
            <p:cNvSpPr/>
            <p:nvPr/>
          </p:nvSpPr>
          <p:spPr>
            <a:xfrm>
              <a:off x="5592234" y="4070311"/>
              <a:ext cx="7031" cy="6263"/>
            </a:xfrm>
            <a:custGeom>
              <a:avLst/>
              <a:gdLst/>
              <a:ahLst/>
              <a:cxnLst/>
              <a:rect l="l" t="t" r="r" b="b"/>
              <a:pathLst>
                <a:path w="197" h="208" extrusionOk="0">
                  <a:moveTo>
                    <a:pt x="195" y="103"/>
                  </a:moveTo>
                  <a:cubicBezTo>
                    <a:pt x="196" y="54"/>
                    <a:pt x="40" y="0"/>
                    <a:pt x="3" y="103"/>
                  </a:cubicBezTo>
                  <a:cubicBezTo>
                    <a:pt x="1" y="156"/>
                    <a:pt x="160"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68" name="Google Shape;7268;p4"/>
            <p:cNvSpPr/>
            <p:nvPr/>
          </p:nvSpPr>
          <p:spPr>
            <a:xfrm>
              <a:off x="2130089" y="4070703"/>
              <a:ext cx="13849" cy="2740"/>
            </a:xfrm>
            <a:custGeom>
              <a:avLst/>
              <a:gdLst/>
              <a:ahLst/>
              <a:cxnLst/>
              <a:rect l="l" t="t" r="r" b="b"/>
              <a:pathLst>
                <a:path w="388" h="91" extrusionOk="0">
                  <a:moveTo>
                    <a:pt x="387" y="0"/>
                  </a:moveTo>
                  <a:cubicBezTo>
                    <a:pt x="236" y="20"/>
                    <a:pt x="6" y="2"/>
                    <a:pt x="1" y="90"/>
                  </a:cubicBezTo>
                  <a:cubicBezTo>
                    <a:pt x="149" y="72"/>
                    <a:pt x="381" y="90"/>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69" name="Google Shape;7269;p4"/>
            <p:cNvSpPr/>
            <p:nvPr/>
          </p:nvSpPr>
          <p:spPr>
            <a:xfrm>
              <a:off x="1551810" y="4067542"/>
              <a:ext cx="7067" cy="6293"/>
            </a:xfrm>
            <a:custGeom>
              <a:avLst/>
              <a:gdLst/>
              <a:ahLst/>
              <a:cxnLst/>
              <a:rect l="l" t="t" r="r" b="b"/>
              <a:pathLst>
                <a:path w="198" h="209" extrusionOk="0">
                  <a:moveTo>
                    <a:pt x="198" y="105"/>
                  </a:moveTo>
                  <a:cubicBezTo>
                    <a:pt x="198" y="54"/>
                    <a:pt x="40" y="1"/>
                    <a:pt x="5" y="105"/>
                  </a:cubicBezTo>
                  <a:cubicBezTo>
                    <a:pt x="1" y="154"/>
                    <a:pt x="159" y="209"/>
                    <a:pt x="198"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70" name="Google Shape;7270;p4"/>
            <p:cNvSpPr/>
            <p:nvPr/>
          </p:nvSpPr>
          <p:spPr>
            <a:xfrm>
              <a:off x="4411726" y="4067210"/>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71" name="Google Shape;7271;p4"/>
            <p:cNvSpPr/>
            <p:nvPr/>
          </p:nvSpPr>
          <p:spPr>
            <a:xfrm>
              <a:off x="2543615" y="4058479"/>
              <a:ext cx="20166" cy="16229"/>
            </a:xfrm>
            <a:custGeom>
              <a:avLst/>
              <a:gdLst/>
              <a:ahLst/>
              <a:cxnLst/>
              <a:rect l="l" t="t" r="r" b="b"/>
              <a:pathLst>
                <a:path w="565" h="539" extrusionOk="0">
                  <a:moveTo>
                    <a:pt x="565" y="134"/>
                  </a:moveTo>
                  <a:cubicBezTo>
                    <a:pt x="1" y="0"/>
                    <a:pt x="1" y="538"/>
                    <a:pt x="565"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72" name="Google Shape;7272;p4"/>
            <p:cNvSpPr/>
            <p:nvPr/>
          </p:nvSpPr>
          <p:spPr>
            <a:xfrm>
              <a:off x="6655601" y="4064440"/>
              <a:ext cx="14027" cy="4336"/>
            </a:xfrm>
            <a:custGeom>
              <a:avLst/>
              <a:gdLst/>
              <a:ahLst/>
              <a:cxnLst/>
              <a:rect l="l" t="t" r="r" b="b"/>
              <a:pathLst>
                <a:path w="393" h="144" extrusionOk="0">
                  <a:moveTo>
                    <a:pt x="292" y="27"/>
                  </a:moveTo>
                  <a:cubicBezTo>
                    <a:pt x="237" y="1"/>
                    <a:pt x="1" y="70"/>
                    <a:pt x="98" y="117"/>
                  </a:cubicBezTo>
                  <a:cubicBezTo>
                    <a:pt x="155"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73" name="Google Shape;7273;p4"/>
            <p:cNvSpPr/>
            <p:nvPr/>
          </p:nvSpPr>
          <p:spPr>
            <a:xfrm>
              <a:off x="6304536" y="4064440"/>
              <a:ext cx="14027" cy="4336"/>
            </a:xfrm>
            <a:custGeom>
              <a:avLst/>
              <a:gdLst/>
              <a:ahLst/>
              <a:cxnLst/>
              <a:rect l="l" t="t" r="r" b="b"/>
              <a:pathLst>
                <a:path w="393" h="144" extrusionOk="0">
                  <a:moveTo>
                    <a:pt x="293" y="27"/>
                  </a:moveTo>
                  <a:cubicBezTo>
                    <a:pt x="241" y="1"/>
                    <a:pt x="1" y="70"/>
                    <a:pt x="103" y="117"/>
                  </a:cubicBezTo>
                  <a:cubicBezTo>
                    <a:pt x="155" y="143"/>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74" name="Google Shape;7274;p4"/>
            <p:cNvSpPr/>
            <p:nvPr/>
          </p:nvSpPr>
          <p:spPr>
            <a:xfrm>
              <a:off x="2325966" y="4056973"/>
              <a:ext cx="25663" cy="8280"/>
            </a:xfrm>
            <a:custGeom>
              <a:avLst/>
              <a:gdLst/>
              <a:ahLst/>
              <a:cxnLst/>
              <a:rect l="l" t="t" r="r" b="b"/>
              <a:pathLst>
                <a:path w="719" h="275" extrusionOk="0">
                  <a:moveTo>
                    <a:pt x="105" y="275"/>
                  </a:moveTo>
                  <a:lnTo>
                    <a:pt x="682" y="275"/>
                  </a:lnTo>
                  <a:cubicBezTo>
                    <a:pt x="653" y="168"/>
                    <a:pt x="718" y="15"/>
                    <a:pt x="490" y="1"/>
                  </a:cubicBezTo>
                  <a:cubicBezTo>
                    <a:pt x="474" y="146"/>
                    <a:pt x="0" y="73"/>
                    <a:pt x="105"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75" name="Google Shape;7275;p4"/>
            <p:cNvSpPr/>
            <p:nvPr/>
          </p:nvSpPr>
          <p:spPr>
            <a:xfrm>
              <a:off x="2725286" y="4059081"/>
              <a:ext cx="14134" cy="4215"/>
            </a:xfrm>
            <a:custGeom>
              <a:avLst/>
              <a:gdLst/>
              <a:ahLst/>
              <a:cxnLst/>
              <a:rect l="l" t="t" r="r" b="b"/>
              <a:pathLst>
                <a:path w="396" h="140" extrusionOk="0">
                  <a:moveTo>
                    <a:pt x="293" y="24"/>
                  </a:moveTo>
                  <a:cubicBezTo>
                    <a:pt x="242" y="0"/>
                    <a:pt x="0" y="68"/>
                    <a:pt x="103" y="115"/>
                  </a:cubicBezTo>
                  <a:cubicBezTo>
                    <a:pt x="156" y="140"/>
                    <a:pt x="396"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76" name="Google Shape;7276;p4"/>
            <p:cNvSpPr/>
            <p:nvPr/>
          </p:nvSpPr>
          <p:spPr>
            <a:xfrm>
              <a:off x="4371822" y="4048272"/>
              <a:ext cx="29625" cy="12285"/>
            </a:xfrm>
            <a:custGeom>
              <a:avLst/>
              <a:gdLst/>
              <a:ahLst/>
              <a:cxnLst/>
              <a:rect l="l" t="t" r="r" b="b"/>
              <a:pathLst>
                <a:path w="830" h="408" extrusionOk="0">
                  <a:moveTo>
                    <a:pt x="829" y="383"/>
                  </a:moveTo>
                  <a:lnTo>
                    <a:pt x="829" y="21"/>
                  </a:lnTo>
                  <a:cubicBezTo>
                    <a:pt x="466" y="0"/>
                    <a:pt x="407" y="121"/>
                    <a:pt x="59" y="111"/>
                  </a:cubicBezTo>
                  <a:cubicBezTo>
                    <a:pt x="0" y="349"/>
                    <a:pt x="329" y="407"/>
                    <a:pt x="829"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77" name="Google Shape;7277;p4"/>
            <p:cNvSpPr/>
            <p:nvPr/>
          </p:nvSpPr>
          <p:spPr>
            <a:xfrm>
              <a:off x="1469362" y="4050621"/>
              <a:ext cx="27519" cy="11141"/>
            </a:xfrm>
            <a:custGeom>
              <a:avLst/>
              <a:gdLst/>
              <a:ahLst/>
              <a:cxnLst/>
              <a:rect l="l" t="t" r="r" b="b"/>
              <a:pathLst>
                <a:path w="771" h="370" extrusionOk="0">
                  <a:moveTo>
                    <a:pt x="771" y="305"/>
                  </a:moveTo>
                  <a:lnTo>
                    <a:pt x="771" y="33"/>
                  </a:lnTo>
                  <a:cubicBezTo>
                    <a:pt x="481" y="49"/>
                    <a:pt x="56" y="0"/>
                    <a:pt x="0" y="124"/>
                  </a:cubicBezTo>
                  <a:cubicBezTo>
                    <a:pt x="382" y="124"/>
                    <a:pt x="244" y="370"/>
                    <a:pt x="771"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78" name="Google Shape;7278;p4"/>
            <p:cNvSpPr/>
            <p:nvPr/>
          </p:nvSpPr>
          <p:spPr>
            <a:xfrm>
              <a:off x="1909763" y="4040083"/>
              <a:ext cx="41403" cy="16982"/>
            </a:xfrm>
            <a:custGeom>
              <a:avLst/>
              <a:gdLst/>
              <a:ahLst/>
              <a:cxnLst/>
              <a:rect l="l" t="t" r="r" b="b"/>
              <a:pathLst>
                <a:path w="1160" h="564" extrusionOk="0">
                  <a:moveTo>
                    <a:pt x="1" y="200"/>
                  </a:moveTo>
                  <a:cubicBezTo>
                    <a:pt x="212" y="404"/>
                    <a:pt x="525" y="561"/>
                    <a:pt x="1160" y="563"/>
                  </a:cubicBezTo>
                  <a:lnTo>
                    <a:pt x="1160" y="110"/>
                  </a:lnTo>
                  <a:cubicBezTo>
                    <a:pt x="820" y="162"/>
                    <a:pt x="26" y="1"/>
                    <a:pt x="1" y="2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79" name="Google Shape;7279;p4"/>
            <p:cNvSpPr/>
            <p:nvPr/>
          </p:nvSpPr>
          <p:spPr>
            <a:xfrm>
              <a:off x="911712" y="4040624"/>
              <a:ext cx="45901" cy="16741"/>
            </a:xfrm>
            <a:custGeom>
              <a:avLst/>
              <a:gdLst/>
              <a:ahLst/>
              <a:cxnLst/>
              <a:rect l="l" t="t" r="r" b="b"/>
              <a:pathLst>
                <a:path w="1286" h="556" extrusionOk="0">
                  <a:moveTo>
                    <a:pt x="965" y="1"/>
                  </a:moveTo>
                  <a:cubicBezTo>
                    <a:pt x="361" y="16"/>
                    <a:pt x="39" y="170"/>
                    <a:pt x="1" y="454"/>
                  </a:cubicBezTo>
                  <a:cubicBezTo>
                    <a:pt x="365" y="433"/>
                    <a:pt x="426" y="556"/>
                    <a:pt x="774" y="544"/>
                  </a:cubicBezTo>
                  <a:cubicBezTo>
                    <a:pt x="901" y="355"/>
                    <a:pt x="1285" y="140"/>
                    <a:pt x="9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80" name="Google Shape;7280;p4"/>
            <p:cNvSpPr/>
            <p:nvPr/>
          </p:nvSpPr>
          <p:spPr>
            <a:xfrm>
              <a:off x="5668043" y="4046104"/>
              <a:ext cx="14919" cy="9244"/>
            </a:xfrm>
            <a:custGeom>
              <a:avLst/>
              <a:gdLst/>
              <a:ahLst/>
              <a:cxnLst/>
              <a:rect l="l" t="t" r="r" b="b"/>
              <a:pathLst>
                <a:path w="418" h="307" extrusionOk="0">
                  <a:moveTo>
                    <a:pt x="383" y="272"/>
                  </a:moveTo>
                  <a:cubicBezTo>
                    <a:pt x="354" y="165"/>
                    <a:pt x="418" y="15"/>
                    <a:pt x="192" y="0"/>
                  </a:cubicBezTo>
                  <a:cubicBezTo>
                    <a:pt x="179" y="55"/>
                    <a:pt x="163" y="107"/>
                    <a:pt x="0" y="93"/>
                  </a:cubicBezTo>
                  <a:cubicBezTo>
                    <a:pt x="21" y="203"/>
                    <a:pt x="56" y="307"/>
                    <a:pt x="38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81" name="Google Shape;7281;p4"/>
            <p:cNvSpPr/>
            <p:nvPr/>
          </p:nvSpPr>
          <p:spPr>
            <a:xfrm>
              <a:off x="2532550" y="4050801"/>
              <a:ext cx="14134" cy="4276"/>
            </a:xfrm>
            <a:custGeom>
              <a:avLst/>
              <a:gdLst/>
              <a:ahLst/>
              <a:cxnLst/>
              <a:rect l="l" t="t" r="r" b="b"/>
              <a:pathLst>
                <a:path w="396" h="142" extrusionOk="0">
                  <a:moveTo>
                    <a:pt x="295" y="24"/>
                  </a:moveTo>
                  <a:cubicBezTo>
                    <a:pt x="243" y="1"/>
                    <a:pt x="0" y="69"/>
                    <a:pt x="102" y="116"/>
                  </a:cubicBezTo>
                  <a:cubicBezTo>
                    <a:pt x="157" y="142"/>
                    <a:pt x="396"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82" name="Google Shape;7282;p4"/>
            <p:cNvSpPr/>
            <p:nvPr/>
          </p:nvSpPr>
          <p:spPr>
            <a:xfrm>
              <a:off x="4174411" y="4045713"/>
              <a:ext cx="6889" cy="6233"/>
            </a:xfrm>
            <a:custGeom>
              <a:avLst/>
              <a:gdLst/>
              <a:ahLst/>
              <a:cxnLst/>
              <a:rect l="l" t="t" r="r" b="b"/>
              <a:pathLst>
                <a:path w="193" h="207" extrusionOk="0">
                  <a:moveTo>
                    <a:pt x="192" y="105"/>
                  </a:moveTo>
                  <a:cubicBezTo>
                    <a:pt x="192" y="51"/>
                    <a:pt x="38" y="0"/>
                    <a:pt x="1" y="105"/>
                  </a:cubicBezTo>
                  <a:cubicBezTo>
                    <a:pt x="1" y="153"/>
                    <a:pt x="156" y="206"/>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83" name="Google Shape;7283;p4"/>
            <p:cNvSpPr/>
            <p:nvPr/>
          </p:nvSpPr>
          <p:spPr>
            <a:xfrm>
              <a:off x="2319256" y="4045352"/>
              <a:ext cx="14063" cy="4306"/>
            </a:xfrm>
            <a:custGeom>
              <a:avLst/>
              <a:gdLst/>
              <a:ahLst/>
              <a:cxnLst/>
              <a:rect l="l" t="t" r="r" b="b"/>
              <a:pathLst>
                <a:path w="394" h="143" extrusionOk="0">
                  <a:moveTo>
                    <a:pt x="293" y="25"/>
                  </a:moveTo>
                  <a:cubicBezTo>
                    <a:pt x="241" y="0"/>
                    <a:pt x="0" y="68"/>
                    <a:pt x="102" y="118"/>
                  </a:cubicBezTo>
                  <a:cubicBezTo>
                    <a:pt x="152" y="143"/>
                    <a:pt x="393"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84" name="Google Shape;7284;p4"/>
            <p:cNvSpPr/>
            <p:nvPr/>
          </p:nvSpPr>
          <p:spPr>
            <a:xfrm>
              <a:off x="3761349" y="4043394"/>
              <a:ext cx="13777" cy="2740"/>
            </a:xfrm>
            <a:custGeom>
              <a:avLst/>
              <a:gdLst/>
              <a:ahLst/>
              <a:cxnLst/>
              <a:rect l="l" t="t" r="r" b="b"/>
              <a:pathLst>
                <a:path w="386" h="91" extrusionOk="0">
                  <a:moveTo>
                    <a:pt x="385" y="0"/>
                  </a:moveTo>
                  <a:cubicBezTo>
                    <a:pt x="238" y="20"/>
                    <a:pt x="4" y="3"/>
                    <a:pt x="0" y="90"/>
                  </a:cubicBezTo>
                  <a:cubicBezTo>
                    <a:pt x="153" y="71"/>
                    <a:pt x="380"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85" name="Google Shape;7285;p4"/>
            <p:cNvSpPr/>
            <p:nvPr/>
          </p:nvSpPr>
          <p:spPr>
            <a:xfrm>
              <a:off x="4556278" y="4039842"/>
              <a:ext cx="13991" cy="4306"/>
            </a:xfrm>
            <a:custGeom>
              <a:avLst/>
              <a:gdLst/>
              <a:ahLst/>
              <a:cxnLst/>
              <a:rect l="l" t="t" r="r" b="b"/>
              <a:pathLst>
                <a:path w="392" h="143" extrusionOk="0">
                  <a:moveTo>
                    <a:pt x="99" y="118"/>
                  </a:moveTo>
                  <a:cubicBezTo>
                    <a:pt x="154" y="143"/>
                    <a:pt x="392" y="75"/>
                    <a:pt x="292" y="27"/>
                  </a:cubicBezTo>
                  <a:cubicBezTo>
                    <a:pt x="239" y="1"/>
                    <a:pt x="0"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86" name="Google Shape;7286;p4"/>
            <p:cNvSpPr/>
            <p:nvPr/>
          </p:nvSpPr>
          <p:spPr>
            <a:xfrm>
              <a:off x="3468747" y="4039842"/>
              <a:ext cx="14027" cy="4306"/>
            </a:xfrm>
            <a:custGeom>
              <a:avLst/>
              <a:gdLst/>
              <a:ahLst/>
              <a:cxnLst/>
              <a:rect l="l" t="t" r="r" b="b"/>
              <a:pathLst>
                <a:path w="393" h="143" extrusionOk="0">
                  <a:moveTo>
                    <a:pt x="292" y="27"/>
                  </a:moveTo>
                  <a:cubicBezTo>
                    <a:pt x="238" y="1"/>
                    <a:pt x="1" y="71"/>
                    <a:pt x="100" y="118"/>
                  </a:cubicBezTo>
                  <a:cubicBezTo>
                    <a:pt x="154"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87" name="Google Shape;7287;p4"/>
            <p:cNvSpPr/>
            <p:nvPr/>
          </p:nvSpPr>
          <p:spPr>
            <a:xfrm>
              <a:off x="7137476" y="4034392"/>
              <a:ext cx="13920" cy="4306"/>
            </a:xfrm>
            <a:custGeom>
              <a:avLst/>
              <a:gdLst/>
              <a:ahLst/>
              <a:cxnLst/>
              <a:rect l="l" t="t" r="r" b="b"/>
              <a:pathLst>
                <a:path w="390" h="143" extrusionOk="0">
                  <a:moveTo>
                    <a:pt x="289" y="25"/>
                  </a:moveTo>
                  <a:cubicBezTo>
                    <a:pt x="238" y="0"/>
                    <a:pt x="1" y="69"/>
                    <a:pt x="100" y="116"/>
                  </a:cubicBezTo>
                  <a:cubicBezTo>
                    <a:pt x="152" y="143"/>
                    <a:pt x="390" y="73"/>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88" name="Google Shape;7288;p4"/>
            <p:cNvSpPr/>
            <p:nvPr/>
          </p:nvSpPr>
          <p:spPr>
            <a:xfrm>
              <a:off x="2511956" y="4034392"/>
              <a:ext cx="14099" cy="4306"/>
            </a:xfrm>
            <a:custGeom>
              <a:avLst/>
              <a:gdLst/>
              <a:ahLst/>
              <a:cxnLst/>
              <a:rect l="l" t="t" r="r" b="b"/>
              <a:pathLst>
                <a:path w="395" h="143" extrusionOk="0">
                  <a:moveTo>
                    <a:pt x="293" y="25"/>
                  </a:moveTo>
                  <a:cubicBezTo>
                    <a:pt x="239" y="0"/>
                    <a:pt x="0" y="69"/>
                    <a:pt x="101" y="116"/>
                  </a:cubicBezTo>
                  <a:cubicBezTo>
                    <a:pt x="153" y="143"/>
                    <a:pt x="394"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89" name="Google Shape;7289;p4"/>
            <p:cNvSpPr/>
            <p:nvPr/>
          </p:nvSpPr>
          <p:spPr>
            <a:xfrm>
              <a:off x="5695419" y="402966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90" name="Google Shape;7290;p4"/>
            <p:cNvSpPr/>
            <p:nvPr/>
          </p:nvSpPr>
          <p:spPr>
            <a:xfrm>
              <a:off x="4542037" y="4018796"/>
              <a:ext cx="26555" cy="12195"/>
            </a:xfrm>
            <a:custGeom>
              <a:avLst/>
              <a:gdLst/>
              <a:ahLst/>
              <a:cxnLst/>
              <a:rect l="l" t="t" r="r" b="b"/>
              <a:pathLst>
                <a:path w="744" h="405" extrusionOk="0">
                  <a:moveTo>
                    <a:pt x="306" y="0"/>
                  </a:moveTo>
                  <a:cubicBezTo>
                    <a:pt x="1" y="134"/>
                    <a:pt x="90" y="405"/>
                    <a:pt x="693" y="362"/>
                  </a:cubicBezTo>
                  <a:cubicBezTo>
                    <a:pt x="744" y="154"/>
                    <a:pt x="646" y="21"/>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91" name="Google Shape;7291;p4"/>
            <p:cNvSpPr/>
            <p:nvPr/>
          </p:nvSpPr>
          <p:spPr>
            <a:xfrm>
              <a:off x="3406786" y="4026172"/>
              <a:ext cx="14027" cy="4306"/>
            </a:xfrm>
            <a:custGeom>
              <a:avLst/>
              <a:gdLst/>
              <a:ahLst/>
              <a:cxnLst/>
              <a:rect l="l" t="t" r="r" b="b"/>
              <a:pathLst>
                <a:path w="393" h="143" extrusionOk="0">
                  <a:moveTo>
                    <a:pt x="100" y="117"/>
                  </a:moveTo>
                  <a:cubicBezTo>
                    <a:pt x="151" y="143"/>
                    <a:pt x="392" y="72"/>
                    <a:pt x="292" y="25"/>
                  </a:cubicBezTo>
                  <a:cubicBezTo>
                    <a:pt x="242" y="0"/>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92" name="Google Shape;7292;p4"/>
            <p:cNvSpPr/>
            <p:nvPr/>
          </p:nvSpPr>
          <p:spPr>
            <a:xfrm>
              <a:off x="7898854" y="4008408"/>
              <a:ext cx="35478" cy="19120"/>
            </a:xfrm>
            <a:custGeom>
              <a:avLst/>
              <a:gdLst/>
              <a:ahLst/>
              <a:cxnLst/>
              <a:rect l="l" t="t" r="r" b="b"/>
              <a:pathLst>
                <a:path w="994" h="635" extrusionOk="0">
                  <a:moveTo>
                    <a:pt x="557" y="617"/>
                  </a:moveTo>
                  <a:cubicBezTo>
                    <a:pt x="507" y="353"/>
                    <a:pt x="994" y="337"/>
                    <a:pt x="944" y="72"/>
                  </a:cubicBezTo>
                  <a:cubicBezTo>
                    <a:pt x="0" y="0"/>
                    <a:pt x="77" y="635"/>
                    <a:pt x="557" y="6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93" name="Google Shape;7293;p4"/>
            <p:cNvSpPr/>
            <p:nvPr/>
          </p:nvSpPr>
          <p:spPr>
            <a:xfrm>
              <a:off x="2732211" y="4023493"/>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94" name="Google Shape;7294;p4"/>
            <p:cNvSpPr/>
            <p:nvPr/>
          </p:nvSpPr>
          <p:spPr>
            <a:xfrm>
              <a:off x="1926860" y="4023493"/>
              <a:ext cx="14099" cy="4246"/>
            </a:xfrm>
            <a:custGeom>
              <a:avLst/>
              <a:gdLst/>
              <a:ahLst/>
              <a:cxnLst/>
              <a:rect l="l" t="t" r="r" b="b"/>
              <a:pathLst>
                <a:path w="395" h="141" extrusionOk="0">
                  <a:moveTo>
                    <a:pt x="294" y="24"/>
                  </a:moveTo>
                  <a:cubicBezTo>
                    <a:pt x="242" y="1"/>
                    <a:pt x="1" y="69"/>
                    <a:pt x="103" y="116"/>
                  </a:cubicBezTo>
                  <a:cubicBezTo>
                    <a:pt x="157" y="140"/>
                    <a:pt x="395"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95" name="Google Shape;7295;p4"/>
            <p:cNvSpPr/>
            <p:nvPr/>
          </p:nvSpPr>
          <p:spPr>
            <a:xfrm>
              <a:off x="4975336" y="4007806"/>
              <a:ext cx="34086" cy="17223"/>
            </a:xfrm>
            <a:custGeom>
              <a:avLst/>
              <a:gdLst/>
              <a:ahLst/>
              <a:cxnLst/>
              <a:rect l="l" t="t" r="r" b="b"/>
              <a:pathLst>
                <a:path w="955" h="572" extrusionOk="0">
                  <a:moveTo>
                    <a:pt x="700" y="545"/>
                  </a:moveTo>
                  <a:cubicBezTo>
                    <a:pt x="862" y="441"/>
                    <a:pt x="955" y="302"/>
                    <a:pt x="893" y="92"/>
                  </a:cubicBezTo>
                  <a:cubicBezTo>
                    <a:pt x="626" y="95"/>
                    <a:pt x="467" y="48"/>
                    <a:pt x="313" y="1"/>
                  </a:cubicBezTo>
                  <a:cubicBezTo>
                    <a:pt x="1" y="147"/>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96" name="Google Shape;7296;p4"/>
            <p:cNvSpPr/>
            <p:nvPr/>
          </p:nvSpPr>
          <p:spPr>
            <a:xfrm>
              <a:off x="2770829" y="4012021"/>
              <a:ext cx="20095" cy="16259"/>
            </a:xfrm>
            <a:custGeom>
              <a:avLst/>
              <a:gdLst/>
              <a:ahLst/>
              <a:cxnLst/>
              <a:rect l="l" t="t" r="r" b="b"/>
              <a:pathLst>
                <a:path w="563" h="540" extrusionOk="0">
                  <a:moveTo>
                    <a:pt x="562" y="405"/>
                  </a:moveTo>
                  <a:lnTo>
                    <a:pt x="562" y="134"/>
                  </a:lnTo>
                  <a:cubicBezTo>
                    <a:pt x="1" y="1"/>
                    <a:pt x="1" y="540"/>
                    <a:pt x="562"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97" name="Google Shape;7297;p4"/>
            <p:cNvSpPr/>
            <p:nvPr/>
          </p:nvSpPr>
          <p:spPr>
            <a:xfrm>
              <a:off x="6573045" y="4017983"/>
              <a:ext cx="13920" cy="4246"/>
            </a:xfrm>
            <a:custGeom>
              <a:avLst/>
              <a:gdLst/>
              <a:ahLst/>
              <a:cxnLst/>
              <a:rect l="l" t="t" r="r" b="b"/>
              <a:pathLst>
                <a:path w="390" h="141" extrusionOk="0">
                  <a:moveTo>
                    <a:pt x="292" y="27"/>
                  </a:moveTo>
                  <a:cubicBezTo>
                    <a:pt x="237" y="1"/>
                    <a:pt x="0" y="70"/>
                    <a:pt x="101" y="116"/>
                  </a:cubicBezTo>
                  <a:cubicBezTo>
                    <a:pt x="151" y="141"/>
                    <a:pt x="389" y="73"/>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98" name="Google Shape;7298;p4"/>
            <p:cNvSpPr/>
            <p:nvPr/>
          </p:nvSpPr>
          <p:spPr>
            <a:xfrm>
              <a:off x="2686382" y="4013286"/>
              <a:ext cx="21915" cy="8762"/>
            </a:xfrm>
            <a:custGeom>
              <a:avLst/>
              <a:gdLst/>
              <a:ahLst/>
              <a:cxnLst/>
              <a:rect l="l" t="t" r="r" b="b"/>
              <a:pathLst>
                <a:path w="614" h="291" extrusionOk="0">
                  <a:moveTo>
                    <a:pt x="614" y="272"/>
                  </a:moveTo>
                  <a:lnTo>
                    <a:pt x="614" y="0"/>
                  </a:lnTo>
                  <a:lnTo>
                    <a:pt x="33" y="0"/>
                  </a:lnTo>
                  <a:cubicBezTo>
                    <a:pt x="0" y="199"/>
                    <a:pt x="191" y="290"/>
                    <a:pt x="6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299" name="Google Shape;7299;p4"/>
            <p:cNvSpPr/>
            <p:nvPr/>
          </p:nvSpPr>
          <p:spPr>
            <a:xfrm>
              <a:off x="1888277" y="4010486"/>
              <a:ext cx="14670" cy="9575"/>
            </a:xfrm>
            <a:custGeom>
              <a:avLst/>
              <a:gdLst/>
              <a:ahLst/>
              <a:cxnLst/>
              <a:rect l="l" t="t" r="r" b="b"/>
              <a:pathLst>
                <a:path w="411" h="318" extrusionOk="0">
                  <a:moveTo>
                    <a:pt x="411" y="276"/>
                  </a:moveTo>
                  <a:lnTo>
                    <a:pt x="411" y="93"/>
                  </a:lnTo>
                  <a:cubicBezTo>
                    <a:pt x="220" y="93"/>
                    <a:pt x="184" y="19"/>
                    <a:pt x="26" y="1"/>
                  </a:cubicBezTo>
                  <a:cubicBezTo>
                    <a:pt x="45" y="146"/>
                    <a:pt x="1" y="318"/>
                    <a:pt x="411" y="2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00" name="Google Shape;7300;p4"/>
            <p:cNvSpPr/>
            <p:nvPr/>
          </p:nvSpPr>
          <p:spPr>
            <a:xfrm>
              <a:off x="1655173" y="4016026"/>
              <a:ext cx="13777" cy="2800"/>
            </a:xfrm>
            <a:custGeom>
              <a:avLst/>
              <a:gdLst/>
              <a:ahLst/>
              <a:cxnLst/>
              <a:rect l="l" t="t" r="r" b="b"/>
              <a:pathLst>
                <a:path w="386" h="93" extrusionOk="0">
                  <a:moveTo>
                    <a:pt x="0" y="92"/>
                  </a:moveTo>
                  <a:cubicBezTo>
                    <a:pt x="149" y="70"/>
                    <a:pt x="381" y="88"/>
                    <a:pt x="385" y="1"/>
                  </a:cubicBezTo>
                  <a:cubicBezTo>
                    <a:pt x="235" y="22"/>
                    <a:pt x="5" y="2"/>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01" name="Google Shape;7301;p4"/>
            <p:cNvSpPr/>
            <p:nvPr/>
          </p:nvSpPr>
          <p:spPr>
            <a:xfrm>
              <a:off x="8435017" y="4010185"/>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02" name="Google Shape;7302;p4"/>
            <p:cNvSpPr/>
            <p:nvPr/>
          </p:nvSpPr>
          <p:spPr>
            <a:xfrm>
              <a:off x="7502282" y="4012443"/>
              <a:ext cx="13920" cy="4336"/>
            </a:xfrm>
            <a:custGeom>
              <a:avLst/>
              <a:gdLst/>
              <a:ahLst/>
              <a:cxnLst/>
              <a:rect l="l" t="t" r="r" b="b"/>
              <a:pathLst>
                <a:path w="390" h="144" extrusionOk="0">
                  <a:moveTo>
                    <a:pt x="291" y="28"/>
                  </a:moveTo>
                  <a:cubicBezTo>
                    <a:pt x="238" y="1"/>
                    <a:pt x="0" y="71"/>
                    <a:pt x="98" y="117"/>
                  </a:cubicBezTo>
                  <a:cubicBezTo>
                    <a:pt x="152" y="143"/>
                    <a:pt x="389" y="75"/>
                    <a:pt x="291"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03" name="Google Shape;7303;p4"/>
            <p:cNvSpPr/>
            <p:nvPr/>
          </p:nvSpPr>
          <p:spPr>
            <a:xfrm>
              <a:off x="2343419" y="4010396"/>
              <a:ext cx="20737" cy="5871"/>
            </a:xfrm>
            <a:custGeom>
              <a:avLst/>
              <a:gdLst/>
              <a:ahLst/>
              <a:cxnLst/>
              <a:rect l="l" t="t" r="r" b="b"/>
              <a:pathLst>
                <a:path w="581" h="195" extrusionOk="0">
                  <a:moveTo>
                    <a:pt x="1" y="188"/>
                  </a:moveTo>
                  <a:cubicBezTo>
                    <a:pt x="334" y="194"/>
                    <a:pt x="497" y="118"/>
                    <a:pt x="580" y="6"/>
                  </a:cubicBezTo>
                  <a:cubicBezTo>
                    <a:pt x="250" y="1"/>
                    <a:pt x="87" y="77"/>
                    <a:pt x="1" y="18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04" name="Google Shape;7304;p4"/>
            <p:cNvSpPr/>
            <p:nvPr/>
          </p:nvSpPr>
          <p:spPr>
            <a:xfrm>
              <a:off x="2708261" y="4005066"/>
              <a:ext cx="20737" cy="8250"/>
            </a:xfrm>
            <a:custGeom>
              <a:avLst/>
              <a:gdLst/>
              <a:ahLst/>
              <a:cxnLst/>
              <a:rect l="l" t="t" r="r" b="b"/>
              <a:pathLst>
                <a:path w="581" h="274" extrusionOk="0">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05" name="Google Shape;7305;p4"/>
            <p:cNvSpPr/>
            <p:nvPr/>
          </p:nvSpPr>
          <p:spPr>
            <a:xfrm>
              <a:off x="6184611" y="3997599"/>
              <a:ext cx="26555" cy="15326"/>
            </a:xfrm>
            <a:custGeom>
              <a:avLst/>
              <a:gdLst/>
              <a:ahLst/>
              <a:cxnLst/>
              <a:rect l="l" t="t" r="r" b="b"/>
              <a:pathLst>
                <a:path w="744" h="509" extrusionOk="0">
                  <a:moveTo>
                    <a:pt x="1" y="74"/>
                  </a:moveTo>
                  <a:lnTo>
                    <a:pt x="1" y="438"/>
                  </a:lnTo>
                  <a:cubicBezTo>
                    <a:pt x="744" y="508"/>
                    <a:pt x="744" y="0"/>
                    <a:pt x="1" y="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06" name="Google Shape;7306;p4"/>
            <p:cNvSpPr/>
            <p:nvPr/>
          </p:nvSpPr>
          <p:spPr>
            <a:xfrm>
              <a:off x="5555185" y="3994137"/>
              <a:ext cx="35228" cy="16470"/>
            </a:xfrm>
            <a:custGeom>
              <a:avLst/>
              <a:gdLst/>
              <a:ahLst/>
              <a:cxnLst/>
              <a:rect l="l" t="t" r="r" b="b"/>
              <a:pathLst>
                <a:path w="987" h="547" extrusionOk="0">
                  <a:moveTo>
                    <a:pt x="847" y="1"/>
                  </a:moveTo>
                  <a:lnTo>
                    <a:pt x="75" y="1"/>
                  </a:lnTo>
                  <a:cubicBezTo>
                    <a:pt x="1" y="307"/>
                    <a:pt x="409" y="390"/>
                    <a:pt x="653" y="546"/>
                  </a:cubicBezTo>
                  <a:cubicBezTo>
                    <a:pt x="651" y="332"/>
                    <a:pt x="986" y="279"/>
                    <a:pt x="8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07" name="Google Shape;7307;p4"/>
            <p:cNvSpPr/>
            <p:nvPr/>
          </p:nvSpPr>
          <p:spPr>
            <a:xfrm>
              <a:off x="2959425" y="4001604"/>
              <a:ext cx="13920" cy="4276"/>
            </a:xfrm>
            <a:custGeom>
              <a:avLst/>
              <a:gdLst/>
              <a:ahLst/>
              <a:cxnLst/>
              <a:rect l="l" t="t" r="r" b="b"/>
              <a:pathLst>
                <a:path w="390" h="142" extrusionOk="0">
                  <a:moveTo>
                    <a:pt x="293" y="25"/>
                  </a:moveTo>
                  <a:cubicBezTo>
                    <a:pt x="239" y="1"/>
                    <a:pt x="1" y="70"/>
                    <a:pt x="99" y="117"/>
                  </a:cubicBezTo>
                  <a:cubicBezTo>
                    <a:pt x="151" y="142"/>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08" name="Google Shape;7308;p4"/>
            <p:cNvSpPr/>
            <p:nvPr/>
          </p:nvSpPr>
          <p:spPr>
            <a:xfrm>
              <a:off x="7643444" y="3994137"/>
              <a:ext cx="20773" cy="8250"/>
            </a:xfrm>
            <a:custGeom>
              <a:avLst/>
              <a:gdLst/>
              <a:ahLst/>
              <a:cxnLst/>
              <a:rect l="l" t="t" r="r" b="b"/>
              <a:pathLst>
                <a:path w="582" h="274" extrusionOk="0">
                  <a:moveTo>
                    <a:pt x="581" y="1"/>
                  </a:moveTo>
                  <a:lnTo>
                    <a:pt x="1" y="1"/>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09" name="Google Shape;7309;p4"/>
            <p:cNvSpPr/>
            <p:nvPr/>
          </p:nvSpPr>
          <p:spPr>
            <a:xfrm>
              <a:off x="8324872" y="3993836"/>
              <a:ext cx="7031" cy="6203"/>
            </a:xfrm>
            <a:custGeom>
              <a:avLst/>
              <a:gdLst/>
              <a:ahLst/>
              <a:cxnLst/>
              <a:rect l="l" t="t" r="r" b="b"/>
              <a:pathLst>
                <a:path w="197" h="206" extrusionOk="0">
                  <a:moveTo>
                    <a:pt x="195" y="102"/>
                  </a:moveTo>
                  <a:cubicBezTo>
                    <a:pt x="196" y="52"/>
                    <a:pt x="38" y="0"/>
                    <a:pt x="0" y="102"/>
                  </a:cubicBezTo>
                  <a:cubicBezTo>
                    <a:pt x="0" y="152"/>
                    <a:pt x="156" y="205"/>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10" name="Google Shape;7310;p4"/>
            <p:cNvSpPr/>
            <p:nvPr/>
          </p:nvSpPr>
          <p:spPr>
            <a:xfrm>
              <a:off x="5134343" y="3990674"/>
              <a:ext cx="14063" cy="4276"/>
            </a:xfrm>
            <a:custGeom>
              <a:avLst/>
              <a:gdLst/>
              <a:ahLst/>
              <a:cxnLst/>
              <a:rect l="l" t="t" r="r" b="b"/>
              <a:pathLst>
                <a:path w="394" h="142" extrusionOk="0">
                  <a:moveTo>
                    <a:pt x="102" y="116"/>
                  </a:moveTo>
                  <a:cubicBezTo>
                    <a:pt x="155" y="142"/>
                    <a:pt x="394" y="74"/>
                    <a:pt x="296" y="27"/>
                  </a:cubicBezTo>
                  <a:cubicBezTo>
                    <a:pt x="243" y="1"/>
                    <a:pt x="1"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11" name="Google Shape;7311;p4"/>
            <p:cNvSpPr/>
            <p:nvPr/>
          </p:nvSpPr>
          <p:spPr>
            <a:xfrm>
              <a:off x="1391232" y="3968153"/>
              <a:ext cx="52290" cy="28032"/>
            </a:xfrm>
            <a:custGeom>
              <a:avLst/>
              <a:gdLst/>
              <a:ahLst/>
              <a:cxnLst/>
              <a:rect l="l" t="t" r="r" b="b"/>
              <a:pathLst>
                <a:path w="1465" h="931" extrusionOk="0">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12" name="Google Shape;7312;p4"/>
            <p:cNvSpPr/>
            <p:nvPr/>
          </p:nvSpPr>
          <p:spPr>
            <a:xfrm>
              <a:off x="7058312" y="3985917"/>
              <a:ext cx="13849" cy="5510"/>
            </a:xfrm>
            <a:custGeom>
              <a:avLst/>
              <a:gdLst/>
              <a:ahLst/>
              <a:cxnLst/>
              <a:rect l="l" t="t" r="r" b="b"/>
              <a:pathLst>
                <a:path w="388" h="183" extrusionOk="0">
                  <a:moveTo>
                    <a:pt x="1" y="182"/>
                  </a:moveTo>
                  <a:lnTo>
                    <a:pt x="387" y="182"/>
                  </a:lnTo>
                  <a:lnTo>
                    <a:pt x="387"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13" name="Google Shape;7313;p4"/>
            <p:cNvSpPr/>
            <p:nvPr/>
          </p:nvSpPr>
          <p:spPr>
            <a:xfrm>
              <a:off x="2972631" y="3983177"/>
              <a:ext cx="29482" cy="9936"/>
            </a:xfrm>
            <a:custGeom>
              <a:avLst/>
              <a:gdLst/>
              <a:ahLst/>
              <a:cxnLst/>
              <a:rect l="l" t="t" r="r" b="b"/>
              <a:pathLst>
                <a:path w="826" h="330" extrusionOk="0">
                  <a:moveTo>
                    <a:pt x="693" y="273"/>
                  </a:moveTo>
                  <a:cubicBezTo>
                    <a:pt x="825" y="29"/>
                    <a:pt x="295" y="97"/>
                    <a:pt x="114" y="0"/>
                  </a:cubicBezTo>
                  <a:cubicBezTo>
                    <a:pt x="0" y="238"/>
                    <a:pt x="191" y="329"/>
                    <a:pt x="69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14" name="Google Shape;7314;p4"/>
            <p:cNvSpPr/>
            <p:nvPr/>
          </p:nvSpPr>
          <p:spPr>
            <a:xfrm>
              <a:off x="1665346" y="3987904"/>
              <a:ext cx="13991" cy="4246"/>
            </a:xfrm>
            <a:custGeom>
              <a:avLst/>
              <a:gdLst/>
              <a:ahLst/>
              <a:cxnLst/>
              <a:rect l="l" t="t" r="r" b="b"/>
              <a:pathLst>
                <a:path w="392" h="141" extrusionOk="0">
                  <a:moveTo>
                    <a:pt x="100" y="116"/>
                  </a:moveTo>
                  <a:cubicBezTo>
                    <a:pt x="151" y="141"/>
                    <a:pt x="391" y="72"/>
                    <a:pt x="293" y="25"/>
                  </a:cubicBezTo>
                  <a:cubicBezTo>
                    <a:pt x="240" y="0"/>
                    <a:pt x="1" y="71"/>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15" name="Google Shape;7315;p4"/>
            <p:cNvSpPr/>
            <p:nvPr/>
          </p:nvSpPr>
          <p:spPr>
            <a:xfrm>
              <a:off x="2873479" y="3982846"/>
              <a:ext cx="6996" cy="6203"/>
            </a:xfrm>
            <a:custGeom>
              <a:avLst/>
              <a:gdLst/>
              <a:ahLst/>
              <a:cxnLst/>
              <a:rect l="l" t="t" r="r" b="b"/>
              <a:pathLst>
                <a:path w="196" h="206" extrusionOk="0">
                  <a:moveTo>
                    <a:pt x="192" y="103"/>
                  </a:moveTo>
                  <a:cubicBezTo>
                    <a:pt x="195" y="53"/>
                    <a:pt x="37" y="1"/>
                    <a:pt x="1" y="103"/>
                  </a:cubicBezTo>
                  <a:cubicBezTo>
                    <a:pt x="1" y="154"/>
                    <a:pt x="155" y="206"/>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16" name="Google Shape;7316;p4"/>
            <p:cNvSpPr/>
            <p:nvPr/>
          </p:nvSpPr>
          <p:spPr>
            <a:xfrm>
              <a:off x="1059655" y="3985134"/>
              <a:ext cx="14063" cy="4306"/>
            </a:xfrm>
            <a:custGeom>
              <a:avLst/>
              <a:gdLst/>
              <a:ahLst/>
              <a:cxnLst/>
              <a:rect l="l" t="t" r="r" b="b"/>
              <a:pathLst>
                <a:path w="394" h="143" extrusionOk="0">
                  <a:moveTo>
                    <a:pt x="295" y="27"/>
                  </a:moveTo>
                  <a:cubicBezTo>
                    <a:pt x="238" y="1"/>
                    <a:pt x="0" y="71"/>
                    <a:pt x="101" y="119"/>
                  </a:cubicBezTo>
                  <a:cubicBezTo>
                    <a:pt x="152" y="143"/>
                    <a:pt x="393" y="75"/>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17" name="Google Shape;7317;p4"/>
            <p:cNvSpPr/>
            <p:nvPr/>
          </p:nvSpPr>
          <p:spPr>
            <a:xfrm>
              <a:off x="715550" y="3985165"/>
              <a:ext cx="13991" cy="4276"/>
            </a:xfrm>
            <a:custGeom>
              <a:avLst/>
              <a:gdLst/>
              <a:ahLst/>
              <a:cxnLst/>
              <a:rect l="l" t="t" r="r" b="b"/>
              <a:pathLst>
                <a:path w="392" h="142" extrusionOk="0">
                  <a:moveTo>
                    <a:pt x="98" y="118"/>
                  </a:moveTo>
                  <a:cubicBezTo>
                    <a:pt x="151" y="142"/>
                    <a:pt x="392" y="74"/>
                    <a:pt x="291" y="26"/>
                  </a:cubicBezTo>
                  <a:cubicBezTo>
                    <a:pt x="239" y="1"/>
                    <a:pt x="0" y="70"/>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18" name="Google Shape;7318;p4"/>
            <p:cNvSpPr/>
            <p:nvPr/>
          </p:nvSpPr>
          <p:spPr>
            <a:xfrm>
              <a:off x="546977" y="3977005"/>
              <a:ext cx="28411" cy="11743"/>
            </a:xfrm>
            <a:custGeom>
              <a:avLst/>
              <a:gdLst/>
              <a:ahLst/>
              <a:cxnLst/>
              <a:rect l="l" t="t" r="r" b="b"/>
              <a:pathLst>
                <a:path w="796" h="390" extrusionOk="0">
                  <a:moveTo>
                    <a:pt x="770" y="25"/>
                  </a:moveTo>
                  <a:cubicBezTo>
                    <a:pt x="333" y="0"/>
                    <a:pt x="47" y="46"/>
                    <a:pt x="0" y="208"/>
                  </a:cubicBezTo>
                  <a:cubicBezTo>
                    <a:pt x="277" y="229"/>
                    <a:pt x="325" y="357"/>
                    <a:pt x="580" y="389"/>
                  </a:cubicBezTo>
                  <a:cubicBezTo>
                    <a:pt x="536" y="217"/>
                    <a:pt x="795" y="188"/>
                    <a:pt x="77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19" name="Google Shape;7319;p4"/>
            <p:cNvSpPr/>
            <p:nvPr/>
          </p:nvSpPr>
          <p:spPr>
            <a:xfrm>
              <a:off x="2143902" y="3975680"/>
              <a:ext cx="38798" cy="12676"/>
            </a:xfrm>
            <a:custGeom>
              <a:avLst/>
              <a:gdLst/>
              <a:ahLst/>
              <a:cxnLst/>
              <a:rect l="l" t="t" r="r" b="b"/>
              <a:pathLst>
                <a:path w="1087" h="421" extrusionOk="0">
                  <a:moveTo>
                    <a:pt x="963" y="341"/>
                  </a:moveTo>
                  <a:cubicBezTo>
                    <a:pt x="1086" y="121"/>
                    <a:pt x="44" y="0"/>
                    <a:pt x="0" y="161"/>
                  </a:cubicBezTo>
                  <a:cubicBezTo>
                    <a:pt x="368" y="198"/>
                    <a:pt x="349" y="420"/>
                    <a:pt x="963" y="34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20" name="Google Shape;7320;p4"/>
            <p:cNvSpPr/>
            <p:nvPr/>
          </p:nvSpPr>
          <p:spPr>
            <a:xfrm>
              <a:off x="8717161" y="3980498"/>
              <a:ext cx="13813" cy="2770"/>
            </a:xfrm>
            <a:custGeom>
              <a:avLst/>
              <a:gdLst/>
              <a:ahLst/>
              <a:cxnLst/>
              <a:rect l="l" t="t" r="r" b="b"/>
              <a:pathLst>
                <a:path w="387" h="92" extrusionOk="0">
                  <a:moveTo>
                    <a:pt x="387" y="1"/>
                  </a:moveTo>
                  <a:cubicBezTo>
                    <a:pt x="237" y="22"/>
                    <a:pt x="7" y="3"/>
                    <a:pt x="0" y="92"/>
                  </a:cubicBezTo>
                  <a:cubicBezTo>
                    <a:pt x="152" y="71"/>
                    <a:pt x="382"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21" name="Google Shape;7321;p4"/>
            <p:cNvSpPr/>
            <p:nvPr/>
          </p:nvSpPr>
          <p:spPr>
            <a:xfrm>
              <a:off x="270687" y="3977758"/>
              <a:ext cx="21665" cy="6383"/>
            </a:xfrm>
            <a:custGeom>
              <a:avLst/>
              <a:gdLst/>
              <a:ahLst/>
              <a:cxnLst/>
              <a:rect l="l" t="t" r="r" b="b"/>
              <a:pathLst>
                <a:path w="607" h="212" extrusionOk="0">
                  <a:moveTo>
                    <a:pt x="606" y="0"/>
                  </a:moveTo>
                  <a:lnTo>
                    <a:pt x="27" y="0"/>
                  </a:lnTo>
                  <a:cubicBezTo>
                    <a:pt x="1" y="163"/>
                    <a:pt x="217" y="212"/>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22" name="Google Shape;7322;p4"/>
            <p:cNvSpPr/>
            <p:nvPr/>
          </p:nvSpPr>
          <p:spPr>
            <a:xfrm>
              <a:off x="5640453" y="3971887"/>
              <a:ext cx="6924" cy="6293"/>
            </a:xfrm>
            <a:custGeom>
              <a:avLst/>
              <a:gdLst/>
              <a:ahLst/>
              <a:cxnLst/>
              <a:rect l="l" t="t" r="r" b="b"/>
              <a:pathLst>
                <a:path w="194" h="209" extrusionOk="0">
                  <a:moveTo>
                    <a:pt x="194" y="104"/>
                  </a:moveTo>
                  <a:cubicBezTo>
                    <a:pt x="194" y="53"/>
                    <a:pt x="37" y="1"/>
                    <a:pt x="1" y="104"/>
                  </a:cubicBezTo>
                  <a:cubicBezTo>
                    <a:pt x="1" y="155"/>
                    <a:pt x="156" y="208"/>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23" name="Google Shape;7323;p4"/>
            <p:cNvSpPr/>
            <p:nvPr/>
          </p:nvSpPr>
          <p:spPr>
            <a:xfrm>
              <a:off x="4766253" y="3972278"/>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24" name="Google Shape;7324;p4"/>
            <p:cNvSpPr/>
            <p:nvPr/>
          </p:nvSpPr>
          <p:spPr>
            <a:xfrm>
              <a:off x="2491184" y="3958759"/>
              <a:ext cx="40404" cy="18578"/>
            </a:xfrm>
            <a:custGeom>
              <a:avLst/>
              <a:gdLst/>
              <a:ahLst/>
              <a:cxnLst/>
              <a:rect l="l" t="t" r="r" b="b"/>
              <a:pathLst>
                <a:path w="1132" h="617" extrusionOk="0">
                  <a:moveTo>
                    <a:pt x="1069" y="450"/>
                  </a:moveTo>
                  <a:cubicBezTo>
                    <a:pt x="1132" y="1"/>
                    <a:pt x="0" y="212"/>
                    <a:pt x="103" y="540"/>
                  </a:cubicBezTo>
                  <a:cubicBezTo>
                    <a:pt x="647" y="617"/>
                    <a:pt x="602" y="412"/>
                    <a:pt x="1069" y="4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25" name="Google Shape;7325;p4"/>
            <p:cNvSpPr/>
            <p:nvPr/>
          </p:nvSpPr>
          <p:spPr>
            <a:xfrm>
              <a:off x="151012" y="3971495"/>
              <a:ext cx="14134" cy="4306"/>
            </a:xfrm>
            <a:custGeom>
              <a:avLst/>
              <a:gdLst/>
              <a:ahLst/>
              <a:cxnLst/>
              <a:rect l="l" t="t" r="r" b="b"/>
              <a:pathLst>
                <a:path w="396" h="143" extrusionOk="0">
                  <a:moveTo>
                    <a:pt x="294" y="27"/>
                  </a:moveTo>
                  <a:cubicBezTo>
                    <a:pt x="240" y="1"/>
                    <a:pt x="0" y="71"/>
                    <a:pt x="102" y="117"/>
                  </a:cubicBezTo>
                  <a:cubicBezTo>
                    <a:pt x="156" y="143"/>
                    <a:pt x="396" y="73"/>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26" name="Google Shape;7326;p4"/>
            <p:cNvSpPr/>
            <p:nvPr/>
          </p:nvSpPr>
          <p:spPr>
            <a:xfrm>
              <a:off x="7719075" y="3966798"/>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27" name="Google Shape;7327;p4"/>
            <p:cNvSpPr/>
            <p:nvPr/>
          </p:nvSpPr>
          <p:spPr>
            <a:xfrm>
              <a:off x="5279002" y="3968786"/>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28" name="Google Shape;7328;p4"/>
            <p:cNvSpPr/>
            <p:nvPr/>
          </p:nvSpPr>
          <p:spPr>
            <a:xfrm>
              <a:off x="4700580" y="3958639"/>
              <a:ext cx="28161" cy="13670"/>
            </a:xfrm>
            <a:custGeom>
              <a:avLst/>
              <a:gdLst/>
              <a:ahLst/>
              <a:cxnLst/>
              <a:rect l="l" t="t" r="r" b="b"/>
              <a:pathLst>
                <a:path w="789" h="454" extrusionOk="0">
                  <a:moveTo>
                    <a:pt x="489" y="454"/>
                  </a:moveTo>
                  <a:cubicBezTo>
                    <a:pt x="754" y="338"/>
                    <a:pt x="788" y="9"/>
                    <a:pt x="297" y="1"/>
                  </a:cubicBezTo>
                  <a:cubicBezTo>
                    <a:pt x="35" y="114"/>
                    <a:pt x="1" y="445"/>
                    <a:pt x="489"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29" name="Google Shape;7329;p4"/>
            <p:cNvSpPr/>
            <p:nvPr/>
          </p:nvSpPr>
          <p:spPr>
            <a:xfrm>
              <a:off x="7268215" y="3957796"/>
              <a:ext cx="14063" cy="4336"/>
            </a:xfrm>
            <a:custGeom>
              <a:avLst/>
              <a:gdLst/>
              <a:ahLst/>
              <a:cxnLst/>
              <a:rect l="l" t="t" r="r" b="b"/>
              <a:pathLst>
                <a:path w="394" h="144" extrusionOk="0">
                  <a:moveTo>
                    <a:pt x="98" y="118"/>
                  </a:moveTo>
                  <a:cubicBezTo>
                    <a:pt x="152" y="144"/>
                    <a:pt x="393" y="75"/>
                    <a:pt x="293" y="29"/>
                  </a:cubicBezTo>
                  <a:cubicBezTo>
                    <a:pt x="238" y="0"/>
                    <a:pt x="0" y="71"/>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30" name="Google Shape;7330;p4"/>
            <p:cNvSpPr/>
            <p:nvPr/>
          </p:nvSpPr>
          <p:spPr>
            <a:xfrm>
              <a:off x="3417280" y="3953069"/>
              <a:ext cx="34408" cy="9063"/>
            </a:xfrm>
            <a:custGeom>
              <a:avLst/>
              <a:gdLst/>
              <a:ahLst/>
              <a:cxnLst/>
              <a:rect l="l" t="t" r="r" b="b"/>
              <a:pathLst>
                <a:path w="964" h="301" extrusionOk="0">
                  <a:moveTo>
                    <a:pt x="192" y="275"/>
                  </a:moveTo>
                  <a:cubicBezTo>
                    <a:pt x="631" y="301"/>
                    <a:pt x="918" y="254"/>
                    <a:pt x="964" y="94"/>
                  </a:cubicBezTo>
                  <a:cubicBezTo>
                    <a:pt x="621" y="113"/>
                    <a:pt x="0" y="1"/>
                    <a:pt x="192"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31" name="Google Shape;7331;p4"/>
            <p:cNvSpPr/>
            <p:nvPr/>
          </p:nvSpPr>
          <p:spPr>
            <a:xfrm>
              <a:off x="2484473" y="3957856"/>
              <a:ext cx="13991" cy="4276"/>
            </a:xfrm>
            <a:custGeom>
              <a:avLst/>
              <a:gdLst/>
              <a:ahLst/>
              <a:cxnLst/>
              <a:rect l="l" t="t" r="r" b="b"/>
              <a:pathLst>
                <a:path w="392" h="142" extrusionOk="0">
                  <a:moveTo>
                    <a:pt x="291" y="27"/>
                  </a:moveTo>
                  <a:cubicBezTo>
                    <a:pt x="238" y="1"/>
                    <a:pt x="0" y="69"/>
                    <a:pt x="98" y="116"/>
                  </a:cubicBezTo>
                  <a:cubicBezTo>
                    <a:pt x="153" y="142"/>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32" name="Google Shape;7332;p4"/>
            <p:cNvSpPr/>
            <p:nvPr/>
          </p:nvSpPr>
          <p:spPr>
            <a:xfrm>
              <a:off x="1868539" y="3955478"/>
              <a:ext cx="6924" cy="6263"/>
            </a:xfrm>
            <a:custGeom>
              <a:avLst/>
              <a:gdLst/>
              <a:ahLst/>
              <a:cxnLst/>
              <a:rect l="l" t="t" r="r" b="b"/>
              <a:pathLst>
                <a:path w="194" h="208" extrusionOk="0">
                  <a:moveTo>
                    <a:pt x="3" y="106"/>
                  </a:moveTo>
                  <a:cubicBezTo>
                    <a:pt x="0" y="154"/>
                    <a:pt x="157" y="208"/>
                    <a:pt x="194" y="106"/>
                  </a:cubicBezTo>
                  <a:cubicBezTo>
                    <a:pt x="194" y="54"/>
                    <a:pt x="38" y="0"/>
                    <a:pt x="3" y="1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33" name="Google Shape;7333;p4"/>
            <p:cNvSpPr/>
            <p:nvPr/>
          </p:nvSpPr>
          <p:spPr>
            <a:xfrm>
              <a:off x="6504231" y="3955116"/>
              <a:ext cx="13956" cy="4276"/>
            </a:xfrm>
            <a:custGeom>
              <a:avLst/>
              <a:gdLst/>
              <a:ahLst/>
              <a:cxnLst/>
              <a:rect l="l" t="t" r="r" b="b"/>
              <a:pathLst>
                <a:path w="391" h="142" extrusionOk="0">
                  <a:moveTo>
                    <a:pt x="293" y="26"/>
                  </a:moveTo>
                  <a:cubicBezTo>
                    <a:pt x="239" y="0"/>
                    <a:pt x="0" y="68"/>
                    <a:pt x="101" y="118"/>
                  </a:cubicBezTo>
                  <a:cubicBezTo>
                    <a:pt x="153" y="141"/>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34" name="Google Shape;7334;p4"/>
            <p:cNvSpPr/>
            <p:nvPr/>
          </p:nvSpPr>
          <p:spPr>
            <a:xfrm>
              <a:off x="5921634" y="3948824"/>
              <a:ext cx="8959" cy="11442"/>
            </a:xfrm>
            <a:custGeom>
              <a:avLst/>
              <a:gdLst/>
              <a:ahLst/>
              <a:cxnLst/>
              <a:rect l="l" t="t" r="r" b="b"/>
              <a:pathLst>
                <a:path w="251" h="380" extrusionOk="0">
                  <a:moveTo>
                    <a:pt x="222" y="235"/>
                  </a:moveTo>
                  <a:cubicBezTo>
                    <a:pt x="251" y="139"/>
                    <a:pt x="72" y="1"/>
                    <a:pt x="29" y="144"/>
                  </a:cubicBezTo>
                  <a:cubicBezTo>
                    <a:pt x="0" y="238"/>
                    <a:pt x="180" y="379"/>
                    <a:pt x="222" y="2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35" name="Google Shape;7335;p4"/>
            <p:cNvSpPr/>
            <p:nvPr/>
          </p:nvSpPr>
          <p:spPr>
            <a:xfrm>
              <a:off x="54644" y="3952407"/>
              <a:ext cx="14134" cy="4215"/>
            </a:xfrm>
            <a:custGeom>
              <a:avLst/>
              <a:gdLst/>
              <a:ahLst/>
              <a:cxnLst/>
              <a:rect l="l" t="t" r="r" b="b"/>
              <a:pathLst>
                <a:path w="396" h="140" extrusionOk="0">
                  <a:moveTo>
                    <a:pt x="295" y="25"/>
                  </a:moveTo>
                  <a:cubicBezTo>
                    <a:pt x="242" y="0"/>
                    <a:pt x="1" y="68"/>
                    <a:pt x="103" y="116"/>
                  </a:cubicBezTo>
                  <a:cubicBezTo>
                    <a:pt x="157"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36" name="Google Shape;7336;p4"/>
            <p:cNvSpPr/>
            <p:nvPr/>
          </p:nvSpPr>
          <p:spPr>
            <a:xfrm>
              <a:off x="4532257" y="3950389"/>
              <a:ext cx="13777" cy="2800"/>
            </a:xfrm>
            <a:custGeom>
              <a:avLst/>
              <a:gdLst/>
              <a:ahLst/>
              <a:cxnLst/>
              <a:rect l="l" t="t" r="r" b="b"/>
              <a:pathLst>
                <a:path w="386" h="93" extrusionOk="0">
                  <a:moveTo>
                    <a:pt x="386" y="1"/>
                  </a:moveTo>
                  <a:cubicBezTo>
                    <a:pt x="237" y="20"/>
                    <a:pt x="7" y="3"/>
                    <a:pt x="1" y="92"/>
                  </a:cubicBezTo>
                  <a:cubicBezTo>
                    <a:pt x="150" y="70"/>
                    <a:pt x="383"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37" name="Google Shape;7337;p4"/>
            <p:cNvSpPr/>
            <p:nvPr/>
          </p:nvSpPr>
          <p:spPr>
            <a:xfrm>
              <a:off x="6700358" y="3941838"/>
              <a:ext cx="6996" cy="6233"/>
            </a:xfrm>
            <a:custGeom>
              <a:avLst/>
              <a:gdLst/>
              <a:ahLst/>
              <a:cxnLst/>
              <a:rect l="l" t="t" r="r" b="b"/>
              <a:pathLst>
                <a:path w="196" h="207" extrusionOk="0">
                  <a:moveTo>
                    <a:pt x="195" y="103"/>
                  </a:moveTo>
                  <a:cubicBezTo>
                    <a:pt x="195" y="52"/>
                    <a:pt x="40" y="0"/>
                    <a:pt x="4"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38" name="Google Shape;7338;p4"/>
            <p:cNvSpPr/>
            <p:nvPr/>
          </p:nvSpPr>
          <p:spPr>
            <a:xfrm>
              <a:off x="4645722" y="3944187"/>
              <a:ext cx="13991" cy="4276"/>
            </a:xfrm>
            <a:custGeom>
              <a:avLst/>
              <a:gdLst/>
              <a:ahLst/>
              <a:cxnLst/>
              <a:rect l="l" t="t" r="r" b="b"/>
              <a:pathLst>
                <a:path w="392" h="142" extrusionOk="0">
                  <a:moveTo>
                    <a:pt x="294" y="25"/>
                  </a:moveTo>
                  <a:cubicBezTo>
                    <a:pt x="240" y="1"/>
                    <a:pt x="0" y="70"/>
                    <a:pt x="102" y="117"/>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39" name="Google Shape;7339;p4"/>
            <p:cNvSpPr/>
            <p:nvPr/>
          </p:nvSpPr>
          <p:spPr>
            <a:xfrm>
              <a:off x="2680707" y="3939460"/>
              <a:ext cx="15027" cy="9244"/>
            </a:xfrm>
            <a:custGeom>
              <a:avLst/>
              <a:gdLst/>
              <a:ahLst/>
              <a:cxnLst/>
              <a:rect l="l" t="t" r="r" b="b"/>
              <a:pathLst>
                <a:path w="421" h="307" extrusionOk="0">
                  <a:moveTo>
                    <a:pt x="387" y="274"/>
                  </a:moveTo>
                  <a:cubicBezTo>
                    <a:pt x="355" y="165"/>
                    <a:pt x="420" y="15"/>
                    <a:pt x="192" y="1"/>
                  </a:cubicBezTo>
                  <a:cubicBezTo>
                    <a:pt x="183" y="56"/>
                    <a:pt x="165" y="107"/>
                    <a:pt x="0" y="92"/>
                  </a:cubicBezTo>
                  <a:cubicBezTo>
                    <a:pt x="24" y="202"/>
                    <a:pt x="59" y="306"/>
                    <a:pt x="38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40" name="Google Shape;7340;p4"/>
            <p:cNvSpPr/>
            <p:nvPr/>
          </p:nvSpPr>
          <p:spPr>
            <a:xfrm>
              <a:off x="2611822" y="3944940"/>
              <a:ext cx="13777" cy="2770"/>
            </a:xfrm>
            <a:custGeom>
              <a:avLst/>
              <a:gdLst/>
              <a:ahLst/>
              <a:cxnLst/>
              <a:rect l="l" t="t" r="r" b="b"/>
              <a:pathLst>
                <a:path w="386" h="92" extrusionOk="0">
                  <a:moveTo>
                    <a:pt x="386" y="0"/>
                  </a:moveTo>
                  <a:cubicBezTo>
                    <a:pt x="240" y="20"/>
                    <a:pt x="6" y="3"/>
                    <a:pt x="1" y="92"/>
                  </a:cubicBezTo>
                  <a:cubicBezTo>
                    <a:pt x="152"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41" name="Google Shape;7341;p4"/>
            <p:cNvSpPr/>
            <p:nvPr/>
          </p:nvSpPr>
          <p:spPr>
            <a:xfrm>
              <a:off x="2570598" y="3933227"/>
              <a:ext cx="30517" cy="11743"/>
            </a:xfrm>
            <a:custGeom>
              <a:avLst/>
              <a:gdLst/>
              <a:ahLst/>
              <a:cxnLst/>
              <a:rect l="l" t="t" r="r" b="b"/>
              <a:pathLst>
                <a:path w="855" h="390" extrusionOk="0">
                  <a:moveTo>
                    <a:pt x="771" y="25"/>
                  </a:moveTo>
                  <a:cubicBezTo>
                    <a:pt x="333" y="0"/>
                    <a:pt x="48" y="46"/>
                    <a:pt x="1" y="208"/>
                  </a:cubicBezTo>
                  <a:cubicBezTo>
                    <a:pt x="275" y="229"/>
                    <a:pt x="326" y="358"/>
                    <a:pt x="579" y="389"/>
                  </a:cubicBezTo>
                  <a:cubicBezTo>
                    <a:pt x="639" y="267"/>
                    <a:pt x="854" y="216"/>
                    <a:pt x="77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42" name="Google Shape;7342;p4"/>
            <p:cNvSpPr/>
            <p:nvPr/>
          </p:nvSpPr>
          <p:spPr>
            <a:xfrm>
              <a:off x="4074474" y="3933227"/>
              <a:ext cx="13956" cy="4306"/>
            </a:xfrm>
            <a:custGeom>
              <a:avLst/>
              <a:gdLst/>
              <a:ahLst/>
              <a:cxnLst/>
              <a:rect l="l" t="t" r="r" b="b"/>
              <a:pathLst>
                <a:path w="391" h="143" extrusionOk="0">
                  <a:moveTo>
                    <a:pt x="98" y="116"/>
                  </a:moveTo>
                  <a:cubicBezTo>
                    <a:pt x="152" y="143"/>
                    <a:pt x="391" y="72"/>
                    <a:pt x="293" y="25"/>
                  </a:cubicBezTo>
                  <a:cubicBezTo>
                    <a:pt x="241" y="0"/>
                    <a:pt x="1"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43" name="Google Shape;7343;p4"/>
            <p:cNvSpPr/>
            <p:nvPr/>
          </p:nvSpPr>
          <p:spPr>
            <a:xfrm>
              <a:off x="7264896" y="3927928"/>
              <a:ext cx="13777" cy="6805"/>
            </a:xfrm>
            <a:custGeom>
              <a:avLst/>
              <a:gdLst/>
              <a:ahLst/>
              <a:cxnLst/>
              <a:rect l="l" t="t" r="r" b="b"/>
              <a:pathLst>
                <a:path w="386" h="226" extrusionOk="0">
                  <a:moveTo>
                    <a:pt x="386" y="111"/>
                  </a:moveTo>
                  <a:cubicBezTo>
                    <a:pt x="344" y="0"/>
                    <a:pt x="172" y="56"/>
                    <a:pt x="1" y="111"/>
                  </a:cubicBezTo>
                  <a:cubicBezTo>
                    <a:pt x="2" y="202"/>
                    <a:pt x="340" y="226"/>
                    <a:pt x="386"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44" name="Google Shape;7344;p4"/>
            <p:cNvSpPr/>
            <p:nvPr/>
          </p:nvSpPr>
          <p:spPr>
            <a:xfrm>
              <a:off x="5987913" y="3927808"/>
              <a:ext cx="14063" cy="4215"/>
            </a:xfrm>
            <a:custGeom>
              <a:avLst/>
              <a:gdLst/>
              <a:ahLst/>
              <a:cxnLst/>
              <a:rect l="l" t="t" r="r" b="b"/>
              <a:pathLst>
                <a:path w="394" h="140" extrusionOk="0">
                  <a:moveTo>
                    <a:pt x="293" y="24"/>
                  </a:moveTo>
                  <a:cubicBezTo>
                    <a:pt x="238" y="0"/>
                    <a:pt x="1" y="68"/>
                    <a:pt x="101" y="115"/>
                  </a:cubicBezTo>
                  <a:cubicBezTo>
                    <a:pt x="153" y="140"/>
                    <a:pt x="394" y="71"/>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45" name="Google Shape;7345;p4"/>
            <p:cNvSpPr/>
            <p:nvPr/>
          </p:nvSpPr>
          <p:spPr>
            <a:xfrm>
              <a:off x="2952037" y="3920341"/>
              <a:ext cx="26698" cy="12255"/>
            </a:xfrm>
            <a:custGeom>
              <a:avLst/>
              <a:gdLst/>
              <a:ahLst/>
              <a:cxnLst/>
              <a:rect l="l" t="t" r="r" b="b"/>
              <a:pathLst>
                <a:path w="748" h="407" extrusionOk="0">
                  <a:moveTo>
                    <a:pt x="691" y="363"/>
                  </a:moveTo>
                  <a:cubicBezTo>
                    <a:pt x="747" y="155"/>
                    <a:pt x="645" y="22"/>
                    <a:pt x="306" y="0"/>
                  </a:cubicBezTo>
                  <a:cubicBezTo>
                    <a:pt x="0" y="135"/>
                    <a:pt x="89" y="406"/>
                    <a:pt x="691"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46" name="Google Shape;7346;p4"/>
            <p:cNvSpPr/>
            <p:nvPr/>
          </p:nvSpPr>
          <p:spPr>
            <a:xfrm>
              <a:off x="2170992" y="3914861"/>
              <a:ext cx="38584" cy="16440"/>
            </a:xfrm>
            <a:custGeom>
              <a:avLst/>
              <a:gdLst/>
              <a:ahLst/>
              <a:cxnLst/>
              <a:rect l="l" t="t" r="r" b="b"/>
              <a:pathLst>
                <a:path w="1081" h="546" extrusionOk="0">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47" name="Google Shape;7347;p4"/>
            <p:cNvSpPr/>
            <p:nvPr/>
          </p:nvSpPr>
          <p:spPr>
            <a:xfrm>
              <a:off x="6862042" y="3925098"/>
              <a:ext cx="14099" cy="4185"/>
            </a:xfrm>
            <a:custGeom>
              <a:avLst/>
              <a:gdLst/>
              <a:ahLst/>
              <a:cxnLst/>
              <a:rect l="l" t="t" r="r" b="b"/>
              <a:pathLst>
                <a:path w="395" h="139" extrusionOk="0">
                  <a:moveTo>
                    <a:pt x="293" y="25"/>
                  </a:moveTo>
                  <a:cubicBezTo>
                    <a:pt x="241" y="0"/>
                    <a:pt x="0" y="68"/>
                    <a:pt x="102" y="116"/>
                  </a:cubicBezTo>
                  <a:cubicBezTo>
                    <a:pt x="154" y="138"/>
                    <a:pt x="395"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48" name="Google Shape;7348;p4"/>
            <p:cNvSpPr/>
            <p:nvPr/>
          </p:nvSpPr>
          <p:spPr>
            <a:xfrm>
              <a:off x="8424524" y="3922328"/>
              <a:ext cx="14063" cy="4246"/>
            </a:xfrm>
            <a:custGeom>
              <a:avLst/>
              <a:gdLst/>
              <a:ahLst/>
              <a:cxnLst/>
              <a:rect l="l" t="t" r="r" b="b"/>
              <a:pathLst>
                <a:path w="394" h="141" extrusionOk="0">
                  <a:moveTo>
                    <a:pt x="100" y="117"/>
                  </a:moveTo>
                  <a:cubicBezTo>
                    <a:pt x="153" y="140"/>
                    <a:pt x="393" y="73"/>
                    <a:pt x="292" y="24"/>
                  </a:cubicBezTo>
                  <a:cubicBezTo>
                    <a:pt x="239" y="1"/>
                    <a:pt x="1" y="67"/>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49" name="Google Shape;7349;p4"/>
            <p:cNvSpPr/>
            <p:nvPr/>
          </p:nvSpPr>
          <p:spPr>
            <a:xfrm>
              <a:off x="7395742" y="3911670"/>
              <a:ext cx="28661" cy="14182"/>
            </a:xfrm>
            <a:custGeom>
              <a:avLst/>
              <a:gdLst/>
              <a:ahLst/>
              <a:cxnLst/>
              <a:rect l="l" t="t" r="r" b="b"/>
              <a:pathLst>
                <a:path w="803" h="471" extrusionOk="0">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50" name="Google Shape;7350;p4"/>
            <p:cNvSpPr/>
            <p:nvPr/>
          </p:nvSpPr>
          <p:spPr>
            <a:xfrm>
              <a:off x="5026803" y="3916005"/>
              <a:ext cx="8959" cy="11442"/>
            </a:xfrm>
            <a:custGeom>
              <a:avLst/>
              <a:gdLst/>
              <a:ahLst/>
              <a:cxnLst/>
              <a:rect l="l" t="t" r="r" b="b"/>
              <a:pathLst>
                <a:path w="251" h="380" extrusionOk="0">
                  <a:moveTo>
                    <a:pt x="224" y="233"/>
                  </a:moveTo>
                  <a:cubicBezTo>
                    <a:pt x="250" y="139"/>
                    <a:pt x="74" y="1"/>
                    <a:pt x="28" y="144"/>
                  </a:cubicBezTo>
                  <a:cubicBezTo>
                    <a:pt x="1" y="239"/>
                    <a:pt x="178" y="379"/>
                    <a:pt x="224" y="2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51" name="Google Shape;7351;p4"/>
            <p:cNvSpPr/>
            <p:nvPr/>
          </p:nvSpPr>
          <p:spPr>
            <a:xfrm>
              <a:off x="2388141" y="3916878"/>
              <a:ext cx="13884" cy="4215"/>
            </a:xfrm>
            <a:custGeom>
              <a:avLst/>
              <a:gdLst/>
              <a:ahLst/>
              <a:cxnLst/>
              <a:rect l="l" t="t" r="r" b="b"/>
              <a:pathLst>
                <a:path w="389" h="140" extrusionOk="0">
                  <a:moveTo>
                    <a:pt x="291" y="25"/>
                  </a:moveTo>
                  <a:cubicBezTo>
                    <a:pt x="237" y="0"/>
                    <a:pt x="1" y="69"/>
                    <a:pt x="100" y="116"/>
                  </a:cubicBezTo>
                  <a:cubicBezTo>
                    <a:pt x="151" y="140"/>
                    <a:pt x="389" y="71"/>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52" name="Google Shape;7352;p4"/>
            <p:cNvSpPr/>
            <p:nvPr/>
          </p:nvSpPr>
          <p:spPr>
            <a:xfrm>
              <a:off x="2116312" y="3914861"/>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53" name="Google Shape;7353;p4"/>
            <p:cNvSpPr/>
            <p:nvPr/>
          </p:nvSpPr>
          <p:spPr>
            <a:xfrm>
              <a:off x="6266809" y="3906310"/>
              <a:ext cx="6960" cy="6203"/>
            </a:xfrm>
            <a:custGeom>
              <a:avLst/>
              <a:gdLst/>
              <a:ahLst/>
              <a:cxnLst/>
              <a:rect l="l" t="t" r="r" b="b"/>
              <a:pathLst>
                <a:path w="195" h="206" extrusionOk="0">
                  <a:moveTo>
                    <a:pt x="194" y="103"/>
                  </a:moveTo>
                  <a:cubicBezTo>
                    <a:pt x="195" y="52"/>
                    <a:pt x="37" y="0"/>
                    <a:pt x="2" y="103"/>
                  </a:cubicBezTo>
                  <a:cubicBezTo>
                    <a:pt x="0" y="154"/>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54" name="Google Shape;7354;p4"/>
            <p:cNvSpPr/>
            <p:nvPr/>
          </p:nvSpPr>
          <p:spPr>
            <a:xfrm>
              <a:off x="3268659" y="3894719"/>
              <a:ext cx="52254" cy="22733"/>
            </a:xfrm>
            <a:custGeom>
              <a:avLst/>
              <a:gdLst/>
              <a:ahLst/>
              <a:cxnLst/>
              <a:rect l="l" t="t" r="r" b="b"/>
              <a:pathLst>
                <a:path w="1464" h="755" extrusionOk="0">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55" name="Google Shape;7355;p4"/>
            <p:cNvSpPr/>
            <p:nvPr/>
          </p:nvSpPr>
          <p:spPr>
            <a:xfrm>
              <a:off x="7825722" y="3903149"/>
              <a:ext cx="13991" cy="4276"/>
            </a:xfrm>
            <a:custGeom>
              <a:avLst/>
              <a:gdLst/>
              <a:ahLst/>
              <a:cxnLst/>
              <a:rect l="l" t="t" r="r" b="b"/>
              <a:pathLst>
                <a:path w="392" h="142" extrusionOk="0">
                  <a:moveTo>
                    <a:pt x="294" y="26"/>
                  </a:moveTo>
                  <a:cubicBezTo>
                    <a:pt x="240" y="1"/>
                    <a:pt x="0" y="70"/>
                    <a:pt x="99" y="116"/>
                  </a:cubicBezTo>
                  <a:cubicBezTo>
                    <a:pt x="154"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56" name="Google Shape;7356;p4"/>
            <p:cNvSpPr/>
            <p:nvPr/>
          </p:nvSpPr>
          <p:spPr>
            <a:xfrm>
              <a:off x="3334617" y="3901162"/>
              <a:ext cx="13777" cy="5510"/>
            </a:xfrm>
            <a:custGeom>
              <a:avLst/>
              <a:gdLst/>
              <a:ahLst/>
              <a:cxnLst/>
              <a:rect l="l" t="t" r="r" b="b"/>
              <a:pathLst>
                <a:path w="386" h="183" extrusionOk="0">
                  <a:moveTo>
                    <a:pt x="1" y="183"/>
                  </a:moveTo>
                  <a:lnTo>
                    <a:pt x="386" y="183"/>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57" name="Google Shape;7357;p4"/>
            <p:cNvSpPr/>
            <p:nvPr/>
          </p:nvSpPr>
          <p:spPr>
            <a:xfrm>
              <a:off x="1896129" y="3903902"/>
              <a:ext cx="13670" cy="2740"/>
            </a:xfrm>
            <a:custGeom>
              <a:avLst/>
              <a:gdLst/>
              <a:ahLst/>
              <a:cxnLst/>
              <a:rect l="l" t="t" r="r" b="b"/>
              <a:pathLst>
                <a:path w="383" h="91" extrusionOk="0">
                  <a:moveTo>
                    <a:pt x="383" y="1"/>
                  </a:moveTo>
                  <a:cubicBezTo>
                    <a:pt x="235" y="20"/>
                    <a:pt x="4" y="4"/>
                    <a:pt x="0" y="91"/>
                  </a:cubicBezTo>
                  <a:cubicBezTo>
                    <a:pt x="148" y="72"/>
                    <a:pt x="379" y="89"/>
                    <a:pt x="3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58" name="Google Shape;7358;p4"/>
            <p:cNvSpPr/>
            <p:nvPr/>
          </p:nvSpPr>
          <p:spPr>
            <a:xfrm>
              <a:off x="6467041" y="3890263"/>
              <a:ext cx="29018" cy="10930"/>
            </a:xfrm>
            <a:custGeom>
              <a:avLst/>
              <a:gdLst/>
              <a:ahLst/>
              <a:cxnLst/>
              <a:rect l="l" t="t" r="r" b="b"/>
              <a:pathLst>
                <a:path w="813" h="363" extrusionOk="0">
                  <a:moveTo>
                    <a:pt x="562" y="362"/>
                  </a:moveTo>
                  <a:cubicBezTo>
                    <a:pt x="813" y="243"/>
                    <a:pt x="681" y="88"/>
                    <a:pt x="370" y="1"/>
                  </a:cubicBezTo>
                  <a:cubicBezTo>
                    <a:pt x="344" y="226"/>
                    <a:pt x="1" y="284"/>
                    <a:pt x="562"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59" name="Google Shape;7359;p4"/>
            <p:cNvSpPr/>
            <p:nvPr/>
          </p:nvSpPr>
          <p:spPr>
            <a:xfrm>
              <a:off x="130454" y="3897729"/>
              <a:ext cx="14027" cy="4246"/>
            </a:xfrm>
            <a:custGeom>
              <a:avLst/>
              <a:gdLst/>
              <a:ahLst/>
              <a:cxnLst/>
              <a:rect l="l" t="t" r="r" b="b"/>
              <a:pathLst>
                <a:path w="393" h="141" extrusionOk="0">
                  <a:moveTo>
                    <a:pt x="293" y="24"/>
                  </a:moveTo>
                  <a:cubicBezTo>
                    <a:pt x="241" y="1"/>
                    <a:pt x="1" y="68"/>
                    <a:pt x="99" y="114"/>
                  </a:cubicBezTo>
                  <a:cubicBezTo>
                    <a:pt x="152" y="140"/>
                    <a:pt x="392" y="70"/>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60" name="Google Shape;7360;p4"/>
            <p:cNvSpPr/>
            <p:nvPr/>
          </p:nvSpPr>
          <p:spPr>
            <a:xfrm>
              <a:off x="8390081" y="3894990"/>
              <a:ext cx="14063" cy="4215"/>
            </a:xfrm>
            <a:custGeom>
              <a:avLst/>
              <a:gdLst/>
              <a:ahLst/>
              <a:cxnLst/>
              <a:rect l="l" t="t" r="r" b="b"/>
              <a:pathLst>
                <a:path w="394" h="140" extrusionOk="0">
                  <a:moveTo>
                    <a:pt x="295" y="24"/>
                  </a:moveTo>
                  <a:cubicBezTo>
                    <a:pt x="238" y="0"/>
                    <a:pt x="1" y="68"/>
                    <a:pt x="101" y="115"/>
                  </a:cubicBezTo>
                  <a:cubicBezTo>
                    <a:pt x="154" y="140"/>
                    <a:pt x="394"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61" name="Google Shape;7361;p4"/>
            <p:cNvSpPr/>
            <p:nvPr/>
          </p:nvSpPr>
          <p:spPr>
            <a:xfrm>
              <a:off x="4552923" y="3895682"/>
              <a:ext cx="13813" cy="2800"/>
            </a:xfrm>
            <a:custGeom>
              <a:avLst/>
              <a:gdLst/>
              <a:ahLst/>
              <a:cxnLst/>
              <a:rect l="l" t="t" r="r" b="b"/>
              <a:pathLst>
                <a:path w="387" h="93" extrusionOk="0">
                  <a:moveTo>
                    <a:pt x="386" y="1"/>
                  </a:moveTo>
                  <a:cubicBezTo>
                    <a:pt x="236" y="23"/>
                    <a:pt x="7" y="5"/>
                    <a:pt x="0" y="92"/>
                  </a:cubicBezTo>
                  <a:cubicBezTo>
                    <a:pt x="151" y="73"/>
                    <a:pt x="383" y="91"/>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62" name="Google Shape;7362;p4"/>
            <p:cNvSpPr/>
            <p:nvPr/>
          </p:nvSpPr>
          <p:spPr>
            <a:xfrm>
              <a:off x="8655200" y="3889570"/>
              <a:ext cx="13849" cy="7437"/>
            </a:xfrm>
            <a:custGeom>
              <a:avLst/>
              <a:gdLst/>
              <a:ahLst/>
              <a:cxnLst/>
              <a:rect l="l" t="t" r="r" b="b"/>
              <a:pathLst>
                <a:path w="388" h="247" extrusionOk="0">
                  <a:moveTo>
                    <a:pt x="388" y="115"/>
                  </a:moveTo>
                  <a:cubicBezTo>
                    <a:pt x="384" y="24"/>
                    <a:pt x="49" y="0"/>
                    <a:pt x="0" y="115"/>
                  </a:cubicBezTo>
                  <a:cubicBezTo>
                    <a:pt x="217" y="105"/>
                    <a:pt x="303" y="247"/>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63" name="Google Shape;7363;p4"/>
            <p:cNvSpPr/>
            <p:nvPr/>
          </p:nvSpPr>
          <p:spPr>
            <a:xfrm>
              <a:off x="8928636" y="3882043"/>
              <a:ext cx="25556" cy="10990"/>
            </a:xfrm>
            <a:custGeom>
              <a:avLst/>
              <a:gdLst/>
              <a:ahLst/>
              <a:cxnLst/>
              <a:rect l="l" t="t" r="r" b="b"/>
              <a:pathLst>
                <a:path w="716" h="365" extrusionOk="0">
                  <a:moveTo>
                    <a:pt x="440" y="365"/>
                  </a:moveTo>
                  <a:cubicBezTo>
                    <a:pt x="500" y="241"/>
                    <a:pt x="716" y="191"/>
                    <a:pt x="635" y="1"/>
                  </a:cubicBezTo>
                  <a:lnTo>
                    <a:pt x="56" y="1"/>
                  </a:lnTo>
                  <a:cubicBezTo>
                    <a:pt x="0" y="208"/>
                    <a:pt x="102" y="341"/>
                    <a:pt x="44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64" name="Google Shape;7364;p4"/>
            <p:cNvSpPr/>
            <p:nvPr/>
          </p:nvSpPr>
          <p:spPr>
            <a:xfrm>
              <a:off x="6300966" y="3884030"/>
              <a:ext cx="20987" cy="9003"/>
            </a:xfrm>
            <a:custGeom>
              <a:avLst/>
              <a:gdLst/>
              <a:ahLst/>
              <a:cxnLst/>
              <a:rect l="l" t="t" r="r" b="b"/>
              <a:pathLst>
                <a:path w="588" h="299" extrusionOk="0">
                  <a:moveTo>
                    <a:pt x="393" y="299"/>
                  </a:moveTo>
                  <a:cubicBezTo>
                    <a:pt x="393" y="208"/>
                    <a:pt x="550" y="189"/>
                    <a:pt x="588" y="116"/>
                  </a:cubicBezTo>
                  <a:cubicBezTo>
                    <a:pt x="338" y="111"/>
                    <a:pt x="320" y="0"/>
                    <a:pt x="9" y="26"/>
                  </a:cubicBezTo>
                  <a:cubicBezTo>
                    <a:pt x="0" y="183"/>
                    <a:pt x="154" y="260"/>
                    <a:pt x="393"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65" name="Google Shape;7365;p4"/>
            <p:cNvSpPr/>
            <p:nvPr/>
          </p:nvSpPr>
          <p:spPr>
            <a:xfrm>
              <a:off x="8624220" y="3886770"/>
              <a:ext cx="14063" cy="4246"/>
            </a:xfrm>
            <a:custGeom>
              <a:avLst/>
              <a:gdLst/>
              <a:ahLst/>
              <a:cxnLst/>
              <a:rect l="l" t="t" r="r" b="b"/>
              <a:pathLst>
                <a:path w="394" h="141" extrusionOk="0">
                  <a:moveTo>
                    <a:pt x="98" y="117"/>
                  </a:moveTo>
                  <a:cubicBezTo>
                    <a:pt x="153" y="140"/>
                    <a:pt x="393" y="72"/>
                    <a:pt x="293" y="25"/>
                  </a:cubicBezTo>
                  <a:cubicBezTo>
                    <a:pt x="238" y="0"/>
                    <a:pt x="0" y="68"/>
                    <a:pt x="98"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66" name="Google Shape;7366;p4"/>
            <p:cNvSpPr/>
            <p:nvPr/>
          </p:nvSpPr>
          <p:spPr>
            <a:xfrm>
              <a:off x="5011670" y="3878370"/>
              <a:ext cx="39797" cy="15778"/>
            </a:xfrm>
            <a:custGeom>
              <a:avLst/>
              <a:gdLst/>
              <a:ahLst/>
              <a:cxnLst/>
              <a:rect l="l" t="t" r="r" b="b"/>
              <a:pathLst>
                <a:path w="1115" h="524" extrusionOk="0">
                  <a:moveTo>
                    <a:pt x="648" y="304"/>
                  </a:moveTo>
                  <a:cubicBezTo>
                    <a:pt x="1114" y="0"/>
                    <a:pt x="1" y="523"/>
                    <a:pt x="648"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67" name="Google Shape;7367;p4"/>
            <p:cNvSpPr/>
            <p:nvPr/>
          </p:nvSpPr>
          <p:spPr>
            <a:xfrm>
              <a:off x="2798205" y="3875600"/>
              <a:ext cx="36264" cy="19090"/>
            </a:xfrm>
            <a:custGeom>
              <a:avLst/>
              <a:gdLst/>
              <a:ahLst/>
              <a:cxnLst/>
              <a:rect l="l" t="t" r="r" b="b"/>
              <a:pathLst>
                <a:path w="1016" h="634" extrusionOk="0">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68" name="Google Shape;7368;p4"/>
            <p:cNvSpPr/>
            <p:nvPr/>
          </p:nvSpPr>
          <p:spPr>
            <a:xfrm>
              <a:off x="3948624" y="3871083"/>
              <a:ext cx="37870" cy="18819"/>
            </a:xfrm>
            <a:custGeom>
              <a:avLst/>
              <a:gdLst/>
              <a:ahLst/>
              <a:cxnLst/>
              <a:rect l="l" t="t" r="r" b="b"/>
              <a:pathLst>
                <a:path w="1061" h="625" extrusionOk="0">
                  <a:moveTo>
                    <a:pt x="732" y="546"/>
                  </a:moveTo>
                  <a:cubicBezTo>
                    <a:pt x="1061" y="392"/>
                    <a:pt x="618" y="138"/>
                    <a:pt x="345" y="1"/>
                  </a:cubicBezTo>
                  <a:cubicBezTo>
                    <a:pt x="49" y="139"/>
                    <a:pt x="1" y="625"/>
                    <a:pt x="732"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69" name="Google Shape;7369;p4"/>
            <p:cNvSpPr/>
            <p:nvPr/>
          </p:nvSpPr>
          <p:spPr>
            <a:xfrm>
              <a:off x="2838965" y="3878942"/>
              <a:ext cx="7067" cy="6203"/>
            </a:xfrm>
            <a:custGeom>
              <a:avLst/>
              <a:gdLst/>
              <a:ahLst/>
              <a:cxnLst/>
              <a:rect l="l" t="t" r="r" b="b"/>
              <a:pathLst>
                <a:path w="198" h="206" extrusionOk="0">
                  <a:moveTo>
                    <a:pt x="2" y="104"/>
                  </a:moveTo>
                  <a:cubicBezTo>
                    <a:pt x="0" y="155"/>
                    <a:pt x="158" y="206"/>
                    <a:pt x="196" y="104"/>
                  </a:cubicBezTo>
                  <a:cubicBezTo>
                    <a:pt x="197" y="53"/>
                    <a:pt x="40" y="1"/>
                    <a:pt x="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70" name="Google Shape;7370;p4"/>
            <p:cNvSpPr/>
            <p:nvPr/>
          </p:nvSpPr>
          <p:spPr>
            <a:xfrm>
              <a:off x="387114" y="3868374"/>
              <a:ext cx="56680" cy="22552"/>
            </a:xfrm>
            <a:custGeom>
              <a:avLst/>
              <a:gdLst/>
              <a:ahLst/>
              <a:cxnLst/>
              <a:rect l="l" t="t" r="r" b="b"/>
              <a:pathLst>
                <a:path w="1588" h="749" extrusionOk="0">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71" name="Google Shape;7371;p4"/>
            <p:cNvSpPr/>
            <p:nvPr/>
          </p:nvSpPr>
          <p:spPr>
            <a:xfrm>
              <a:off x="3331084" y="3878580"/>
              <a:ext cx="14027" cy="4276"/>
            </a:xfrm>
            <a:custGeom>
              <a:avLst/>
              <a:gdLst/>
              <a:ahLst/>
              <a:cxnLst/>
              <a:rect l="l" t="t" r="r" b="b"/>
              <a:pathLst>
                <a:path w="393" h="142" extrusionOk="0">
                  <a:moveTo>
                    <a:pt x="296" y="26"/>
                  </a:moveTo>
                  <a:cubicBezTo>
                    <a:pt x="238" y="1"/>
                    <a:pt x="1" y="69"/>
                    <a:pt x="100" y="117"/>
                  </a:cubicBezTo>
                  <a:cubicBezTo>
                    <a:pt x="153" y="142"/>
                    <a:pt x="392" y="71"/>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72" name="Google Shape;7372;p4"/>
            <p:cNvSpPr/>
            <p:nvPr/>
          </p:nvSpPr>
          <p:spPr>
            <a:xfrm>
              <a:off x="2150790" y="3875991"/>
              <a:ext cx="13706" cy="6745"/>
            </a:xfrm>
            <a:custGeom>
              <a:avLst/>
              <a:gdLst/>
              <a:ahLst/>
              <a:cxnLst/>
              <a:rect l="l" t="t" r="r" b="b"/>
              <a:pathLst>
                <a:path w="384" h="224" extrusionOk="0">
                  <a:moveTo>
                    <a:pt x="384" y="112"/>
                  </a:moveTo>
                  <a:cubicBezTo>
                    <a:pt x="345" y="1"/>
                    <a:pt x="171" y="57"/>
                    <a:pt x="0" y="112"/>
                  </a:cubicBezTo>
                  <a:cubicBezTo>
                    <a:pt x="2" y="202"/>
                    <a:pt x="338" y="224"/>
                    <a:pt x="384"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73" name="Google Shape;7373;p4"/>
            <p:cNvSpPr/>
            <p:nvPr/>
          </p:nvSpPr>
          <p:spPr>
            <a:xfrm>
              <a:off x="3035091" y="3873101"/>
              <a:ext cx="14027" cy="4306"/>
            </a:xfrm>
            <a:custGeom>
              <a:avLst/>
              <a:gdLst/>
              <a:ahLst/>
              <a:cxnLst/>
              <a:rect l="l" t="t" r="r" b="b"/>
              <a:pathLst>
                <a:path w="393" h="143" extrusionOk="0">
                  <a:moveTo>
                    <a:pt x="295" y="25"/>
                  </a:moveTo>
                  <a:cubicBezTo>
                    <a:pt x="241" y="0"/>
                    <a:pt x="1" y="69"/>
                    <a:pt x="100" y="116"/>
                  </a:cubicBezTo>
                  <a:cubicBezTo>
                    <a:pt x="155" y="142"/>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74" name="Google Shape;7374;p4"/>
            <p:cNvSpPr/>
            <p:nvPr/>
          </p:nvSpPr>
          <p:spPr>
            <a:xfrm>
              <a:off x="5681677" y="3870662"/>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75" name="Google Shape;7375;p4"/>
            <p:cNvSpPr/>
            <p:nvPr/>
          </p:nvSpPr>
          <p:spPr>
            <a:xfrm>
              <a:off x="2949146" y="3868374"/>
              <a:ext cx="13813" cy="2740"/>
            </a:xfrm>
            <a:custGeom>
              <a:avLst/>
              <a:gdLst/>
              <a:ahLst/>
              <a:cxnLst/>
              <a:rect l="l" t="t" r="r" b="b"/>
              <a:pathLst>
                <a:path w="387" h="91" extrusionOk="0">
                  <a:moveTo>
                    <a:pt x="387" y="1"/>
                  </a:moveTo>
                  <a:cubicBezTo>
                    <a:pt x="239" y="20"/>
                    <a:pt x="7" y="3"/>
                    <a:pt x="0" y="91"/>
                  </a:cubicBezTo>
                  <a:cubicBezTo>
                    <a:pt x="149" y="71"/>
                    <a:pt x="383"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76" name="Google Shape;7376;p4"/>
            <p:cNvSpPr/>
            <p:nvPr/>
          </p:nvSpPr>
          <p:spPr>
            <a:xfrm>
              <a:off x="8936595" y="3857384"/>
              <a:ext cx="14670" cy="9575"/>
            </a:xfrm>
            <a:custGeom>
              <a:avLst/>
              <a:gdLst/>
              <a:ahLst/>
              <a:cxnLst/>
              <a:rect l="l" t="t" r="r" b="b"/>
              <a:pathLst>
                <a:path w="411" h="318" extrusionOk="0">
                  <a:moveTo>
                    <a:pt x="410" y="274"/>
                  </a:moveTo>
                  <a:lnTo>
                    <a:pt x="410" y="91"/>
                  </a:lnTo>
                  <a:cubicBezTo>
                    <a:pt x="216" y="91"/>
                    <a:pt x="179" y="18"/>
                    <a:pt x="23" y="0"/>
                  </a:cubicBezTo>
                  <a:cubicBezTo>
                    <a:pt x="42" y="146"/>
                    <a:pt x="1" y="317"/>
                    <a:pt x="410"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77" name="Google Shape;7377;p4"/>
            <p:cNvSpPr/>
            <p:nvPr/>
          </p:nvSpPr>
          <p:spPr>
            <a:xfrm>
              <a:off x="5561146" y="3862201"/>
              <a:ext cx="14063" cy="4246"/>
            </a:xfrm>
            <a:custGeom>
              <a:avLst/>
              <a:gdLst/>
              <a:ahLst/>
              <a:cxnLst/>
              <a:rect l="l" t="t" r="r" b="b"/>
              <a:pathLst>
                <a:path w="394" h="141" extrusionOk="0">
                  <a:moveTo>
                    <a:pt x="295" y="25"/>
                  </a:moveTo>
                  <a:cubicBezTo>
                    <a:pt x="241" y="1"/>
                    <a:pt x="1" y="68"/>
                    <a:pt x="101" y="117"/>
                  </a:cubicBezTo>
                  <a:cubicBezTo>
                    <a:pt x="156"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78" name="Google Shape;7378;p4"/>
            <p:cNvSpPr/>
            <p:nvPr/>
          </p:nvSpPr>
          <p:spPr>
            <a:xfrm>
              <a:off x="2160392" y="3857384"/>
              <a:ext cx="29518" cy="9906"/>
            </a:xfrm>
            <a:custGeom>
              <a:avLst/>
              <a:gdLst/>
              <a:ahLst/>
              <a:cxnLst/>
              <a:rect l="l" t="t" r="r" b="b"/>
              <a:pathLst>
                <a:path w="827" h="329" extrusionOk="0">
                  <a:moveTo>
                    <a:pt x="693" y="274"/>
                  </a:moveTo>
                  <a:cubicBezTo>
                    <a:pt x="826" y="31"/>
                    <a:pt x="294" y="99"/>
                    <a:pt x="115" y="0"/>
                  </a:cubicBezTo>
                  <a:cubicBezTo>
                    <a:pt x="0" y="239"/>
                    <a:pt x="193" y="329"/>
                    <a:pt x="69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79" name="Google Shape;7379;p4"/>
            <p:cNvSpPr/>
            <p:nvPr/>
          </p:nvSpPr>
          <p:spPr>
            <a:xfrm>
              <a:off x="8620758" y="3854734"/>
              <a:ext cx="34515" cy="8943"/>
            </a:xfrm>
            <a:custGeom>
              <a:avLst/>
              <a:gdLst/>
              <a:ahLst/>
              <a:cxnLst/>
              <a:rect l="l" t="t" r="r" b="b"/>
              <a:pathLst>
                <a:path w="967" h="297" extrusionOk="0">
                  <a:moveTo>
                    <a:pt x="195" y="273"/>
                  </a:moveTo>
                  <a:cubicBezTo>
                    <a:pt x="635" y="297"/>
                    <a:pt x="921" y="250"/>
                    <a:pt x="967" y="89"/>
                  </a:cubicBezTo>
                  <a:cubicBezTo>
                    <a:pt x="627" y="110"/>
                    <a:pt x="1" y="1"/>
                    <a:pt x="19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80" name="Google Shape;7380;p4"/>
            <p:cNvSpPr/>
            <p:nvPr/>
          </p:nvSpPr>
          <p:spPr>
            <a:xfrm>
              <a:off x="2713151" y="3851995"/>
              <a:ext cx="17739" cy="10990"/>
            </a:xfrm>
            <a:custGeom>
              <a:avLst/>
              <a:gdLst/>
              <a:ahLst/>
              <a:cxnLst/>
              <a:rect l="l" t="t" r="r" b="b"/>
              <a:pathLst>
                <a:path w="497" h="365" extrusionOk="0">
                  <a:moveTo>
                    <a:pt x="443" y="364"/>
                  </a:moveTo>
                  <a:cubicBezTo>
                    <a:pt x="497" y="157"/>
                    <a:pt x="394" y="22"/>
                    <a:pt x="57" y="0"/>
                  </a:cubicBezTo>
                  <a:cubicBezTo>
                    <a:pt x="1" y="205"/>
                    <a:pt x="104" y="341"/>
                    <a:pt x="443"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81" name="Google Shape;7381;p4"/>
            <p:cNvSpPr/>
            <p:nvPr/>
          </p:nvSpPr>
          <p:spPr>
            <a:xfrm>
              <a:off x="7054814" y="3856691"/>
              <a:ext cx="14027" cy="4246"/>
            </a:xfrm>
            <a:custGeom>
              <a:avLst/>
              <a:gdLst/>
              <a:ahLst/>
              <a:cxnLst/>
              <a:rect l="l" t="t" r="r" b="b"/>
              <a:pathLst>
                <a:path w="393" h="141" extrusionOk="0">
                  <a:moveTo>
                    <a:pt x="99" y="114"/>
                  </a:moveTo>
                  <a:cubicBezTo>
                    <a:pt x="154" y="140"/>
                    <a:pt x="393" y="73"/>
                    <a:pt x="293" y="23"/>
                  </a:cubicBezTo>
                  <a:cubicBezTo>
                    <a:pt x="239"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82" name="Google Shape;7382;p4"/>
            <p:cNvSpPr/>
            <p:nvPr/>
          </p:nvSpPr>
          <p:spPr>
            <a:xfrm>
              <a:off x="2339779" y="3856752"/>
              <a:ext cx="14170" cy="4276"/>
            </a:xfrm>
            <a:custGeom>
              <a:avLst/>
              <a:gdLst/>
              <a:ahLst/>
              <a:cxnLst/>
              <a:rect l="l" t="t" r="r" b="b"/>
              <a:pathLst>
                <a:path w="397" h="142" extrusionOk="0">
                  <a:moveTo>
                    <a:pt x="295" y="24"/>
                  </a:moveTo>
                  <a:cubicBezTo>
                    <a:pt x="242" y="0"/>
                    <a:pt x="1" y="69"/>
                    <a:pt x="103" y="115"/>
                  </a:cubicBezTo>
                  <a:cubicBezTo>
                    <a:pt x="158" y="141"/>
                    <a:pt x="396" y="71"/>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83" name="Google Shape;7383;p4"/>
            <p:cNvSpPr/>
            <p:nvPr/>
          </p:nvSpPr>
          <p:spPr>
            <a:xfrm>
              <a:off x="7422297" y="3846515"/>
              <a:ext cx="23521" cy="8250"/>
            </a:xfrm>
            <a:custGeom>
              <a:avLst/>
              <a:gdLst/>
              <a:ahLst/>
              <a:cxnLst/>
              <a:rect l="l" t="t" r="r" b="b"/>
              <a:pathLst>
                <a:path w="659" h="274" extrusionOk="0">
                  <a:moveTo>
                    <a:pt x="411" y="274"/>
                  </a:moveTo>
                  <a:cubicBezTo>
                    <a:pt x="422" y="157"/>
                    <a:pt x="658" y="146"/>
                    <a:pt x="605" y="1"/>
                  </a:cubicBezTo>
                  <a:lnTo>
                    <a:pt x="217" y="1"/>
                  </a:lnTo>
                  <a:cubicBezTo>
                    <a:pt x="0" y="131"/>
                    <a:pt x="9" y="221"/>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84" name="Google Shape;7384;p4"/>
            <p:cNvSpPr/>
            <p:nvPr/>
          </p:nvSpPr>
          <p:spPr>
            <a:xfrm>
              <a:off x="2008273" y="3837271"/>
              <a:ext cx="46436" cy="9274"/>
            </a:xfrm>
            <a:custGeom>
              <a:avLst/>
              <a:gdLst/>
              <a:ahLst/>
              <a:cxnLst/>
              <a:rect l="l" t="t" r="r" b="b"/>
              <a:pathLst>
                <a:path w="1301" h="308" extrusionOk="0">
                  <a:moveTo>
                    <a:pt x="713" y="308"/>
                  </a:moveTo>
                  <a:cubicBezTo>
                    <a:pt x="1300" y="1"/>
                    <a:pt x="0" y="32"/>
                    <a:pt x="713" y="3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85" name="Google Shape;7385;p4"/>
            <p:cNvSpPr/>
            <p:nvPr/>
          </p:nvSpPr>
          <p:spPr>
            <a:xfrm>
              <a:off x="8948801" y="3829142"/>
              <a:ext cx="39761" cy="15808"/>
            </a:xfrm>
            <a:custGeom>
              <a:avLst/>
              <a:gdLst/>
              <a:ahLst/>
              <a:cxnLst/>
              <a:rect l="l" t="t" r="r" b="b"/>
              <a:pathLst>
                <a:path w="1114" h="525" extrusionOk="0">
                  <a:moveTo>
                    <a:pt x="647" y="305"/>
                  </a:moveTo>
                  <a:cubicBezTo>
                    <a:pt x="1114" y="1"/>
                    <a:pt x="0" y="524"/>
                    <a:pt x="647"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86" name="Google Shape;7386;p4"/>
            <p:cNvSpPr/>
            <p:nvPr/>
          </p:nvSpPr>
          <p:spPr>
            <a:xfrm>
              <a:off x="8073459" y="3837573"/>
              <a:ext cx="14063" cy="4215"/>
            </a:xfrm>
            <a:custGeom>
              <a:avLst/>
              <a:gdLst/>
              <a:ahLst/>
              <a:cxnLst/>
              <a:rect l="l" t="t" r="r" b="b"/>
              <a:pathLst>
                <a:path w="394" h="140" extrusionOk="0">
                  <a:moveTo>
                    <a:pt x="100" y="115"/>
                  </a:moveTo>
                  <a:cubicBezTo>
                    <a:pt x="154" y="140"/>
                    <a:pt x="394" y="71"/>
                    <a:pt x="292" y="24"/>
                  </a:cubicBezTo>
                  <a:cubicBezTo>
                    <a:pt x="244"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87" name="Google Shape;7387;p4"/>
            <p:cNvSpPr/>
            <p:nvPr/>
          </p:nvSpPr>
          <p:spPr>
            <a:xfrm>
              <a:off x="5069170" y="3835555"/>
              <a:ext cx="13884" cy="5480"/>
            </a:xfrm>
            <a:custGeom>
              <a:avLst/>
              <a:gdLst/>
              <a:ahLst/>
              <a:cxnLst/>
              <a:rect l="l" t="t" r="r" b="b"/>
              <a:pathLst>
                <a:path w="389" h="182" extrusionOk="0">
                  <a:moveTo>
                    <a:pt x="1" y="182"/>
                  </a:moveTo>
                  <a:lnTo>
                    <a:pt x="388" y="182"/>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88" name="Google Shape;7388;p4"/>
            <p:cNvSpPr/>
            <p:nvPr/>
          </p:nvSpPr>
          <p:spPr>
            <a:xfrm>
              <a:off x="2928551" y="3834953"/>
              <a:ext cx="13813" cy="6775"/>
            </a:xfrm>
            <a:custGeom>
              <a:avLst/>
              <a:gdLst/>
              <a:ahLst/>
              <a:cxnLst/>
              <a:rect l="l" t="t" r="r" b="b"/>
              <a:pathLst>
                <a:path w="387" h="225" extrusionOk="0">
                  <a:moveTo>
                    <a:pt x="1" y="112"/>
                  </a:moveTo>
                  <a:cubicBezTo>
                    <a:pt x="2" y="203"/>
                    <a:pt x="337" y="224"/>
                    <a:pt x="387" y="112"/>
                  </a:cubicBezTo>
                  <a:cubicBezTo>
                    <a:pt x="344" y="1"/>
                    <a:pt x="172" y="57"/>
                    <a:pt x="1"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89" name="Google Shape;7389;p4"/>
            <p:cNvSpPr/>
            <p:nvPr/>
          </p:nvSpPr>
          <p:spPr>
            <a:xfrm>
              <a:off x="6818570" y="3825228"/>
              <a:ext cx="26412" cy="15236"/>
            </a:xfrm>
            <a:custGeom>
              <a:avLst/>
              <a:gdLst/>
              <a:ahLst/>
              <a:cxnLst/>
              <a:rect l="l" t="t" r="r" b="b"/>
              <a:pathLst>
                <a:path w="740" h="506" extrusionOk="0">
                  <a:moveTo>
                    <a:pt x="739" y="435"/>
                  </a:moveTo>
                  <a:lnTo>
                    <a:pt x="739" y="73"/>
                  </a:lnTo>
                  <a:cubicBezTo>
                    <a:pt x="1" y="0"/>
                    <a:pt x="1" y="505"/>
                    <a:pt x="739" y="4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90" name="Google Shape;7390;p4"/>
            <p:cNvSpPr/>
            <p:nvPr/>
          </p:nvSpPr>
          <p:spPr>
            <a:xfrm>
              <a:off x="2783928" y="3832424"/>
              <a:ext cx="6996" cy="6263"/>
            </a:xfrm>
            <a:custGeom>
              <a:avLst/>
              <a:gdLst/>
              <a:ahLst/>
              <a:cxnLst/>
              <a:rect l="l" t="t" r="r" b="b"/>
              <a:pathLst>
                <a:path w="196" h="208" extrusionOk="0">
                  <a:moveTo>
                    <a:pt x="195" y="105"/>
                  </a:moveTo>
                  <a:cubicBezTo>
                    <a:pt x="195" y="55"/>
                    <a:pt x="36" y="0"/>
                    <a:pt x="1" y="105"/>
                  </a:cubicBezTo>
                  <a:cubicBezTo>
                    <a:pt x="1" y="155"/>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91" name="Google Shape;7391;p4"/>
            <p:cNvSpPr/>
            <p:nvPr/>
          </p:nvSpPr>
          <p:spPr>
            <a:xfrm>
              <a:off x="4181264" y="3829744"/>
              <a:ext cx="6924" cy="6233"/>
            </a:xfrm>
            <a:custGeom>
              <a:avLst/>
              <a:gdLst/>
              <a:ahLst/>
              <a:cxnLst/>
              <a:rect l="l" t="t" r="r" b="b"/>
              <a:pathLst>
                <a:path w="194" h="207" extrusionOk="0">
                  <a:moveTo>
                    <a:pt x="192" y="105"/>
                  </a:moveTo>
                  <a:cubicBezTo>
                    <a:pt x="194" y="54"/>
                    <a:pt x="37" y="0"/>
                    <a:pt x="0" y="105"/>
                  </a:cubicBezTo>
                  <a:cubicBezTo>
                    <a:pt x="0" y="153"/>
                    <a:pt x="156" y="207"/>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92" name="Google Shape;7392;p4"/>
            <p:cNvSpPr/>
            <p:nvPr/>
          </p:nvSpPr>
          <p:spPr>
            <a:xfrm>
              <a:off x="2715114" y="3824626"/>
              <a:ext cx="22629" cy="11713"/>
            </a:xfrm>
            <a:custGeom>
              <a:avLst/>
              <a:gdLst/>
              <a:ahLst/>
              <a:cxnLst/>
              <a:rect l="l" t="t" r="r" b="b"/>
              <a:pathLst>
                <a:path w="634" h="389" extrusionOk="0">
                  <a:moveTo>
                    <a:pt x="194" y="1"/>
                  </a:moveTo>
                  <a:cubicBezTo>
                    <a:pt x="204" y="125"/>
                    <a:pt x="104" y="199"/>
                    <a:pt x="1" y="272"/>
                  </a:cubicBezTo>
                  <a:cubicBezTo>
                    <a:pt x="246" y="276"/>
                    <a:pt x="267" y="388"/>
                    <a:pt x="578" y="362"/>
                  </a:cubicBezTo>
                  <a:cubicBezTo>
                    <a:pt x="634" y="157"/>
                    <a:pt x="533" y="23"/>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93" name="Google Shape;7393;p4"/>
            <p:cNvSpPr/>
            <p:nvPr/>
          </p:nvSpPr>
          <p:spPr>
            <a:xfrm>
              <a:off x="2601507" y="3829383"/>
              <a:ext cx="13956" cy="4246"/>
            </a:xfrm>
            <a:custGeom>
              <a:avLst/>
              <a:gdLst/>
              <a:ahLst/>
              <a:cxnLst/>
              <a:rect l="l" t="t" r="r" b="b"/>
              <a:pathLst>
                <a:path w="391" h="141" extrusionOk="0">
                  <a:moveTo>
                    <a:pt x="291" y="25"/>
                  </a:moveTo>
                  <a:cubicBezTo>
                    <a:pt x="239" y="1"/>
                    <a:pt x="0" y="68"/>
                    <a:pt x="99" y="117"/>
                  </a:cubicBezTo>
                  <a:cubicBezTo>
                    <a:pt x="153" y="140"/>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94" name="Google Shape;7394;p4"/>
            <p:cNvSpPr/>
            <p:nvPr/>
          </p:nvSpPr>
          <p:spPr>
            <a:xfrm>
              <a:off x="1923648" y="3821826"/>
              <a:ext cx="20630" cy="8250"/>
            </a:xfrm>
            <a:custGeom>
              <a:avLst/>
              <a:gdLst/>
              <a:ahLst/>
              <a:cxnLst/>
              <a:rect l="l" t="t" r="r" b="b"/>
              <a:pathLst>
                <a:path w="578" h="274" extrusionOk="0">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95" name="Google Shape;7395;p4"/>
            <p:cNvSpPr/>
            <p:nvPr/>
          </p:nvSpPr>
          <p:spPr>
            <a:xfrm>
              <a:off x="4503882" y="3819176"/>
              <a:ext cx="23521" cy="8250"/>
            </a:xfrm>
            <a:custGeom>
              <a:avLst/>
              <a:gdLst/>
              <a:ahLst/>
              <a:cxnLst/>
              <a:rect l="l" t="t" r="r" b="b"/>
              <a:pathLst>
                <a:path w="659" h="274" extrusionOk="0">
                  <a:moveTo>
                    <a:pt x="412" y="273"/>
                  </a:moveTo>
                  <a:cubicBezTo>
                    <a:pt x="422" y="157"/>
                    <a:pt x="659" y="146"/>
                    <a:pt x="607" y="0"/>
                  </a:cubicBezTo>
                  <a:lnTo>
                    <a:pt x="219" y="0"/>
                  </a:lnTo>
                  <a:cubicBezTo>
                    <a:pt x="1" y="132"/>
                    <a:pt x="10" y="222"/>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96" name="Google Shape;7396;p4"/>
            <p:cNvSpPr/>
            <p:nvPr/>
          </p:nvSpPr>
          <p:spPr>
            <a:xfrm>
              <a:off x="2763298" y="3821525"/>
              <a:ext cx="6924" cy="6233"/>
            </a:xfrm>
            <a:custGeom>
              <a:avLst/>
              <a:gdLst/>
              <a:ahLst/>
              <a:cxnLst/>
              <a:rect l="l" t="t" r="r" b="b"/>
              <a:pathLst>
                <a:path w="194" h="207" extrusionOk="0">
                  <a:moveTo>
                    <a:pt x="194" y="104"/>
                  </a:moveTo>
                  <a:cubicBezTo>
                    <a:pt x="194" y="53"/>
                    <a:pt x="37" y="1"/>
                    <a:pt x="0" y="104"/>
                  </a:cubicBezTo>
                  <a:cubicBezTo>
                    <a:pt x="2" y="153"/>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97" name="Google Shape;7397;p4"/>
            <p:cNvSpPr/>
            <p:nvPr/>
          </p:nvSpPr>
          <p:spPr>
            <a:xfrm>
              <a:off x="2605040" y="3821525"/>
              <a:ext cx="6889" cy="6233"/>
            </a:xfrm>
            <a:custGeom>
              <a:avLst/>
              <a:gdLst/>
              <a:ahLst/>
              <a:cxnLst/>
              <a:rect l="l" t="t" r="r" b="b"/>
              <a:pathLst>
                <a:path w="193" h="207" extrusionOk="0">
                  <a:moveTo>
                    <a:pt x="192" y="104"/>
                  </a:moveTo>
                  <a:cubicBezTo>
                    <a:pt x="192" y="53"/>
                    <a:pt x="35" y="1"/>
                    <a:pt x="0" y="104"/>
                  </a:cubicBezTo>
                  <a:cubicBezTo>
                    <a:pt x="0" y="153"/>
                    <a:pt x="153"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98" name="Google Shape;7398;p4"/>
            <p:cNvSpPr/>
            <p:nvPr/>
          </p:nvSpPr>
          <p:spPr>
            <a:xfrm>
              <a:off x="8717161" y="3819176"/>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399" name="Google Shape;7399;p4"/>
            <p:cNvSpPr/>
            <p:nvPr/>
          </p:nvSpPr>
          <p:spPr>
            <a:xfrm>
              <a:off x="2887184" y="3803339"/>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00" name="Google Shape;7400;p4"/>
            <p:cNvSpPr/>
            <p:nvPr/>
          </p:nvSpPr>
          <p:spPr>
            <a:xfrm>
              <a:off x="2967491" y="3795150"/>
              <a:ext cx="37120" cy="15838"/>
            </a:xfrm>
            <a:custGeom>
              <a:avLst/>
              <a:gdLst/>
              <a:ahLst/>
              <a:cxnLst/>
              <a:rect l="l" t="t" r="r" b="b"/>
              <a:pathLst>
                <a:path w="1040" h="526" extrusionOk="0">
                  <a:moveTo>
                    <a:pt x="837" y="525"/>
                  </a:moveTo>
                  <a:cubicBezTo>
                    <a:pt x="1040" y="1"/>
                    <a:pt x="1" y="488"/>
                    <a:pt x="837" y="5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01" name="Google Shape;7401;p4"/>
            <p:cNvSpPr/>
            <p:nvPr/>
          </p:nvSpPr>
          <p:spPr>
            <a:xfrm>
              <a:off x="7925623" y="3792801"/>
              <a:ext cx="34443" cy="16229"/>
            </a:xfrm>
            <a:custGeom>
              <a:avLst/>
              <a:gdLst/>
              <a:ahLst/>
              <a:cxnLst/>
              <a:rect l="l" t="t" r="r" b="b"/>
              <a:pathLst>
                <a:path w="965" h="539" extrusionOk="0">
                  <a:moveTo>
                    <a:pt x="1" y="422"/>
                  </a:moveTo>
                  <a:cubicBezTo>
                    <a:pt x="253" y="538"/>
                    <a:pt x="711" y="538"/>
                    <a:pt x="964" y="422"/>
                  </a:cubicBezTo>
                  <a:cubicBezTo>
                    <a:pt x="962" y="0"/>
                    <a:pt x="5" y="0"/>
                    <a:pt x="1" y="4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02" name="Google Shape;7402;p4"/>
            <p:cNvSpPr/>
            <p:nvPr/>
          </p:nvSpPr>
          <p:spPr>
            <a:xfrm>
              <a:off x="7788031" y="3805477"/>
              <a:ext cx="13706" cy="2770"/>
            </a:xfrm>
            <a:custGeom>
              <a:avLst/>
              <a:gdLst/>
              <a:ahLst/>
              <a:cxnLst/>
              <a:rect l="l" t="t" r="r" b="b"/>
              <a:pathLst>
                <a:path w="384" h="92" extrusionOk="0">
                  <a:moveTo>
                    <a:pt x="384" y="1"/>
                  </a:moveTo>
                  <a:cubicBezTo>
                    <a:pt x="234" y="22"/>
                    <a:pt x="4" y="4"/>
                    <a:pt x="0" y="91"/>
                  </a:cubicBezTo>
                  <a:cubicBezTo>
                    <a:pt x="146" y="71"/>
                    <a:pt x="381" y="90"/>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03" name="Google Shape;7403;p4"/>
            <p:cNvSpPr/>
            <p:nvPr/>
          </p:nvSpPr>
          <p:spPr>
            <a:xfrm>
              <a:off x="8509863" y="3800057"/>
              <a:ext cx="21523" cy="6413"/>
            </a:xfrm>
            <a:custGeom>
              <a:avLst/>
              <a:gdLst/>
              <a:ahLst/>
              <a:cxnLst/>
              <a:rect l="l" t="t" r="r" b="b"/>
              <a:pathLst>
                <a:path w="603" h="213" extrusionOk="0">
                  <a:moveTo>
                    <a:pt x="603" y="181"/>
                  </a:moveTo>
                  <a:lnTo>
                    <a:pt x="603" y="1"/>
                  </a:lnTo>
                  <a:lnTo>
                    <a:pt x="26" y="1"/>
                  </a:lnTo>
                  <a:cubicBezTo>
                    <a:pt x="1" y="164"/>
                    <a:pt x="215" y="212"/>
                    <a:pt x="603"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04" name="Google Shape;7404;p4"/>
            <p:cNvSpPr/>
            <p:nvPr/>
          </p:nvSpPr>
          <p:spPr>
            <a:xfrm>
              <a:off x="8593311" y="3793313"/>
              <a:ext cx="13777" cy="7437"/>
            </a:xfrm>
            <a:custGeom>
              <a:avLst/>
              <a:gdLst/>
              <a:ahLst/>
              <a:cxnLst/>
              <a:rect l="l" t="t" r="r" b="b"/>
              <a:pathLst>
                <a:path w="386" h="247" extrusionOk="0">
                  <a:moveTo>
                    <a:pt x="386" y="132"/>
                  </a:moveTo>
                  <a:cubicBezTo>
                    <a:pt x="169" y="143"/>
                    <a:pt x="86" y="0"/>
                    <a:pt x="1" y="132"/>
                  </a:cubicBezTo>
                  <a:cubicBezTo>
                    <a:pt x="3" y="225"/>
                    <a:pt x="339" y="247"/>
                    <a:pt x="386"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05" name="Google Shape;7405;p4"/>
            <p:cNvSpPr/>
            <p:nvPr/>
          </p:nvSpPr>
          <p:spPr>
            <a:xfrm>
              <a:off x="3778588" y="3793855"/>
              <a:ext cx="13884" cy="4276"/>
            </a:xfrm>
            <a:custGeom>
              <a:avLst/>
              <a:gdLst/>
              <a:ahLst/>
              <a:cxnLst/>
              <a:rect l="l" t="t" r="r" b="b"/>
              <a:pathLst>
                <a:path w="389" h="142" extrusionOk="0">
                  <a:moveTo>
                    <a:pt x="289" y="25"/>
                  </a:moveTo>
                  <a:cubicBezTo>
                    <a:pt x="238" y="1"/>
                    <a:pt x="0" y="70"/>
                    <a:pt x="98" y="114"/>
                  </a:cubicBezTo>
                  <a:cubicBezTo>
                    <a:pt x="150" y="142"/>
                    <a:pt x="388" y="71"/>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06" name="Google Shape;7406;p4"/>
            <p:cNvSpPr/>
            <p:nvPr/>
          </p:nvSpPr>
          <p:spPr>
            <a:xfrm>
              <a:off x="7911846" y="3786388"/>
              <a:ext cx="13813" cy="5480"/>
            </a:xfrm>
            <a:custGeom>
              <a:avLst/>
              <a:gdLst/>
              <a:ahLst/>
              <a:cxnLst/>
              <a:rect l="l" t="t" r="r" b="b"/>
              <a:pathLst>
                <a:path w="387"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07" name="Google Shape;7407;p4"/>
            <p:cNvSpPr/>
            <p:nvPr/>
          </p:nvSpPr>
          <p:spPr>
            <a:xfrm>
              <a:off x="8062395" y="3783648"/>
              <a:ext cx="21594" cy="6413"/>
            </a:xfrm>
            <a:custGeom>
              <a:avLst/>
              <a:gdLst/>
              <a:ahLst/>
              <a:cxnLst/>
              <a:rect l="l" t="t" r="r" b="b"/>
              <a:pathLst>
                <a:path w="605" h="213" extrusionOk="0">
                  <a:moveTo>
                    <a:pt x="605" y="182"/>
                  </a:moveTo>
                  <a:lnTo>
                    <a:pt x="605" y="0"/>
                  </a:lnTo>
                  <a:lnTo>
                    <a:pt x="26" y="0"/>
                  </a:lnTo>
                  <a:cubicBezTo>
                    <a:pt x="0" y="162"/>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08" name="Google Shape;7408;p4"/>
            <p:cNvSpPr/>
            <p:nvPr/>
          </p:nvSpPr>
          <p:spPr>
            <a:xfrm>
              <a:off x="7760477" y="3778168"/>
              <a:ext cx="20666" cy="8250"/>
            </a:xfrm>
            <a:custGeom>
              <a:avLst/>
              <a:gdLst/>
              <a:ahLst/>
              <a:cxnLst/>
              <a:rect l="l" t="t" r="r" b="b"/>
              <a:pathLst>
                <a:path w="579" h="274" extrusionOk="0">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09" name="Google Shape;7409;p4"/>
            <p:cNvSpPr/>
            <p:nvPr/>
          </p:nvSpPr>
          <p:spPr>
            <a:xfrm>
              <a:off x="7626205" y="3782895"/>
              <a:ext cx="13920" cy="4246"/>
            </a:xfrm>
            <a:custGeom>
              <a:avLst/>
              <a:gdLst/>
              <a:ahLst/>
              <a:cxnLst/>
              <a:rect l="l" t="t" r="r" b="b"/>
              <a:pathLst>
                <a:path w="390" h="141" extrusionOk="0">
                  <a:moveTo>
                    <a:pt x="290" y="25"/>
                  </a:moveTo>
                  <a:cubicBezTo>
                    <a:pt x="238" y="0"/>
                    <a:pt x="1" y="70"/>
                    <a:pt x="98" y="117"/>
                  </a:cubicBezTo>
                  <a:cubicBezTo>
                    <a:pt x="151" y="140"/>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10" name="Google Shape;7410;p4"/>
            <p:cNvSpPr/>
            <p:nvPr/>
          </p:nvSpPr>
          <p:spPr>
            <a:xfrm>
              <a:off x="6758536" y="3771484"/>
              <a:ext cx="31481" cy="13911"/>
            </a:xfrm>
            <a:custGeom>
              <a:avLst/>
              <a:gdLst/>
              <a:ahLst/>
              <a:cxnLst/>
              <a:rect l="l" t="t" r="r" b="b"/>
              <a:pathLst>
                <a:path w="882" h="462" extrusionOk="0">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11" name="Google Shape;7411;p4"/>
            <p:cNvSpPr/>
            <p:nvPr/>
          </p:nvSpPr>
          <p:spPr>
            <a:xfrm>
              <a:off x="7571382" y="3769618"/>
              <a:ext cx="23914" cy="5841"/>
            </a:xfrm>
            <a:custGeom>
              <a:avLst/>
              <a:gdLst/>
              <a:ahLst/>
              <a:cxnLst/>
              <a:rect l="l" t="t" r="r" b="b"/>
              <a:pathLst>
                <a:path w="670" h="194" extrusionOk="0">
                  <a:moveTo>
                    <a:pt x="475" y="193"/>
                  </a:moveTo>
                  <a:cubicBezTo>
                    <a:pt x="475" y="102"/>
                    <a:pt x="633" y="86"/>
                    <a:pt x="670" y="12"/>
                  </a:cubicBezTo>
                  <a:cubicBezTo>
                    <a:pt x="366" y="21"/>
                    <a:pt x="0" y="0"/>
                    <a:pt x="90"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12" name="Google Shape;7412;p4"/>
            <p:cNvSpPr/>
            <p:nvPr/>
          </p:nvSpPr>
          <p:spPr>
            <a:xfrm>
              <a:off x="2694484" y="3769618"/>
              <a:ext cx="7031" cy="6203"/>
            </a:xfrm>
            <a:custGeom>
              <a:avLst/>
              <a:gdLst/>
              <a:ahLst/>
              <a:cxnLst/>
              <a:rect l="l" t="t" r="r" b="b"/>
              <a:pathLst>
                <a:path w="197" h="206" extrusionOk="0">
                  <a:moveTo>
                    <a:pt x="192" y="102"/>
                  </a:moveTo>
                  <a:cubicBezTo>
                    <a:pt x="196" y="50"/>
                    <a:pt x="40" y="0"/>
                    <a:pt x="1" y="102"/>
                  </a:cubicBezTo>
                  <a:cubicBezTo>
                    <a:pt x="1" y="153"/>
                    <a:pt x="158" y="205"/>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13" name="Google Shape;7413;p4"/>
            <p:cNvSpPr/>
            <p:nvPr/>
          </p:nvSpPr>
          <p:spPr>
            <a:xfrm>
              <a:off x="8779158" y="3747398"/>
              <a:ext cx="56216" cy="27942"/>
            </a:xfrm>
            <a:custGeom>
              <a:avLst/>
              <a:gdLst/>
              <a:ahLst/>
              <a:cxnLst/>
              <a:rect l="l" t="t" r="r" b="b"/>
              <a:pathLst>
                <a:path w="1575" h="928" extrusionOk="0">
                  <a:moveTo>
                    <a:pt x="1352" y="24"/>
                  </a:moveTo>
                  <a:cubicBezTo>
                    <a:pt x="338" y="1"/>
                    <a:pt x="143" y="362"/>
                    <a:pt x="1" y="751"/>
                  </a:cubicBezTo>
                  <a:cubicBezTo>
                    <a:pt x="818" y="927"/>
                    <a:pt x="1575" y="604"/>
                    <a:pt x="135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14" name="Google Shape;7414;p4"/>
            <p:cNvSpPr/>
            <p:nvPr/>
          </p:nvSpPr>
          <p:spPr>
            <a:xfrm>
              <a:off x="7918699" y="3770009"/>
              <a:ext cx="13884" cy="2770"/>
            </a:xfrm>
            <a:custGeom>
              <a:avLst/>
              <a:gdLst/>
              <a:ahLst/>
              <a:cxnLst/>
              <a:rect l="l" t="t" r="r" b="b"/>
              <a:pathLst>
                <a:path w="389" h="92" extrusionOk="0">
                  <a:moveTo>
                    <a:pt x="388" y="0"/>
                  </a:moveTo>
                  <a:cubicBezTo>
                    <a:pt x="238" y="21"/>
                    <a:pt x="7" y="3"/>
                    <a:pt x="1" y="92"/>
                  </a:cubicBezTo>
                  <a:cubicBezTo>
                    <a:pt x="153" y="69"/>
                    <a:pt x="383" y="86"/>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15" name="Google Shape;7415;p4"/>
            <p:cNvSpPr/>
            <p:nvPr/>
          </p:nvSpPr>
          <p:spPr>
            <a:xfrm>
              <a:off x="2804629" y="3748120"/>
              <a:ext cx="51147" cy="19150"/>
            </a:xfrm>
            <a:custGeom>
              <a:avLst/>
              <a:gdLst/>
              <a:ahLst/>
              <a:cxnLst/>
              <a:rect l="l" t="t" r="r" b="b"/>
              <a:pathLst>
                <a:path w="1433" h="636" extrusionOk="0">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16" name="Google Shape;7416;p4"/>
            <p:cNvSpPr/>
            <p:nvPr/>
          </p:nvSpPr>
          <p:spPr>
            <a:xfrm>
              <a:off x="2053494" y="3759080"/>
              <a:ext cx="23486" cy="8190"/>
            </a:xfrm>
            <a:custGeom>
              <a:avLst/>
              <a:gdLst/>
              <a:ahLst/>
              <a:cxnLst/>
              <a:rect l="l" t="t" r="r" b="b"/>
              <a:pathLst>
                <a:path w="658" h="272" extrusionOk="0">
                  <a:moveTo>
                    <a:pt x="411" y="272"/>
                  </a:moveTo>
                  <a:cubicBezTo>
                    <a:pt x="421" y="156"/>
                    <a:pt x="657" y="145"/>
                    <a:pt x="604" y="0"/>
                  </a:cubicBezTo>
                  <a:lnTo>
                    <a:pt x="219" y="0"/>
                  </a:lnTo>
                  <a:cubicBezTo>
                    <a:pt x="1" y="130"/>
                    <a:pt x="10" y="221"/>
                    <a:pt x="411"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17" name="Google Shape;7417;p4"/>
            <p:cNvSpPr/>
            <p:nvPr/>
          </p:nvSpPr>
          <p:spPr>
            <a:xfrm>
              <a:off x="5588700" y="3752817"/>
              <a:ext cx="14063" cy="4215"/>
            </a:xfrm>
            <a:custGeom>
              <a:avLst/>
              <a:gdLst/>
              <a:ahLst/>
              <a:cxnLst/>
              <a:rect l="l" t="t" r="r" b="b"/>
              <a:pathLst>
                <a:path w="394" h="140" extrusionOk="0">
                  <a:moveTo>
                    <a:pt x="100" y="116"/>
                  </a:moveTo>
                  <a:cubicBezTo>
                    <a:pt x="153" y="139"/>
                    <a:pt x="393" y="71"/>
                    <a:pt x="293" y="26"/>
                  </a:cubicBezTo>
                  <a:cubicBezTo>
                    <a:pt x="240"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18" name="Google Shape;7418;p4"/>
            <p:cNvSpPr/>
            <p:nvPr/>
          </p:nvSpPr>
          <p:spPr>
            <a:xfrm>
              <a:off x="1658564" y="3752817"/>
              <a:ext cx="13884" cy="4215"/>
            </a:xfrm>
            <a:custGeom>
              <a:avLst/>
              <a:gdLst/>
              <a:ahLst/>
              <a:cxnLst/>
              <a:rect l="l" t="t" r="r" b="b"/>
              <a:pathLst>
                <a:path w="389" h="140" extrusionOk="0">
                  <a:moveTo>
                    <a:pt x="97" y="116"/>
                  </a:moveTo>
                  <a:cubicBezTo>
                    <a:pt x="152" y="139"/>
                    <a:pt x="388" y="71"/>
                    <a:pt x="290" y="26"/>
                  </a:cubicBezTo>
                  <a:cubicBezTo>
                    <a:pt x="238" y="1"/>
                    <a:pt x="0" y="69"/>
                    <a:pt x="97"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19" name="Google Shape;7419;p4"/>
            <p:cNvSpPr/>
            <p:nvPr/>
          </p:nvSpPr>
          <p:spPr>
            <a:xfrm>
              <a:off x="7825722" y="3744658"/>
              <a:ext cx="13991" cy="4215"/>
            </a:xfrm>
            <a:custGeom>
              <a:avLst/>
              <a:gdLst/>
              <a:ahLst/>
              <a:cxnLst/>
              <a:rect l="l" t="t" r="r" b="b"/>
              <a:pathLst>
                <a:path w="392" h="140" extrusionOk="0">
                  <a:moveTo>
                    <a:pt x="294" y="24"/>
                  </a:moveTo>
                  <a:cubicBezTo>
                    <a:pt x="240" y="0"/>
                    <a:pt x="0" y="68"/>
                    <a:pt x="99" y="115"/>
                  </a:cubicBezTo>
                  <a:cubicBezTo>
                    <a:pt x="154" y="140"/>
                    <a:pt x="392" y="69"/>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20" name="Google Shape;7420;p4"/>
            <p:cNvSpPr/>
            <p:nvPr/>
          </p:nvSpPr>
          <p:spPr>
            <a:xfrm>
              <a:off x="4288982" y="3736197"/>
              <a:ext cx="39726" cy="15808"/>
            </a:xfrm>
            <a:custGeom>
              <a:avLst/>
              <a:gdLst/>
              <a:ahLst/>
              <a:cxnLst/>
              <a:rect l="l" t="t" r="r" b="b"/>
              <a:pathLst>
                <a:path w="1113" h="525" extrusionOk="0">
                  <a:moveTo>
                    <a:pt x="648" y="305"/>
                  </a:moveTo>
                  <a:cubicBezTo>
                    <a:pt x="1112" y="1"/>
                    <a:pt x="0" y="524"/>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21" name="Google Shape;7421;p4"/>
            <p:cNvSpPr/>
            <p:nvPr/>
          </p:nvSpPr>
          <p:spPr>
            <a:xfrm>
              <a:off x="998337" y="3733186"/>
              <a:ext cx="31802" cy="16109"/>
            </a:xfrm>
            <a:custGeom>
              <a:avLst/>
              <a:gdLst/>
              <a:ahLst/>
              <a:cxnLst/>
              <a:rect l="l" t="t" r="r" b="b"/>
              <a:pathLst>
                <a:path w="891" h="535" extrusionOk="0">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22" name="Google Shape;7422;p4"/>
            <p:cNvSpPr/>
            <p:nvPr/>
          </p:nvSpPr>
          <p:spPr>
            <a:xfrm>
              <a:off x="925561" y="3731711"/>
              <a:ext cx="13777" cy="5510"/>
            </a:xfrm>
            <a:custGeom>
              <a:avLst/>
              <a:gdLst/>
              <a:ahLst/>
              <a:cxnLst/>
              <a:rect l="l" t="t" r="r" b="b"/>
              <a:pathLst>
                <a:path w="386"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23" name="Google Shape;7423;p4"/>
            <p:cNvSpPr/>
            <p:nvPr/>
          </p:nvSpPr>
          <p:spPr>
            <a:xfrm>
              <a:off x="8421205" y="3723461"/>
              <a:ext cx="22558" cy="11773"/>
            </a:xfrm>
            <a:custGeom>
              <a:avLst/>
              <a:gdLst/>
              <a:ahLst/>
              <a:cxnLst/>
              <a:rect l="l" t="t" r="r" b="b"/>
              <a:pathLst>
                <a:path w="632" h="391" extrusionOk="0">
                  <a:moveTo>
                    <a:pt x="193" y="1"/>
                  </a:moveTo>
                  <a:cubicBezTo>
                    <a:pt x="202" y="126"/>
                    <a:pt x="103" y="199"/>
                    <a:pt x="1" y="274"/>
                  </a:cubicBezTo>
                  <a:cubicBezTo>
                    <a:pt x="248" y="277"/>
                    <a:pt x="268" y="391"/>
                    <a:pt x="578" y="365"/>
                  </a:cubicBezTo>
                  <a:cubicBezTo>
                    <a:pt x="631" y="159"/>
                    <a:pt x="533" y="23"/>
                    <a:pt x="1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24" name="Google Shape;7424;p4"/>
            <p:cNvSpPr/>
            <p:nvPr/>
          </p:nvSpPr>
          <p:spPr>
            <a:xfrm>
              <a:off x="7240340" y="3723521"/>
              <a:ext cx="31409" cy="13429"/>
            </a:xfrm>
            <a:custGeom>
              <a:avLst/>
              <a:gdLst/>
              <a:ahLst/>
              <a:cxnLst/>
              <a:rect l="l" t="t" r="r" b="b"/>
              <a:pathLst>
                <a:path w="880" h="446" extrusionOk="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25" name="Google Shape;7425;p4"/>
            <p:cNvSpPr/>
            <p:nvPr/>
          </p:nvSpPr>
          <p:spPr>
            <a:xfrm>
              <a:off x="3802680" y="3728580"/>
              <a:ext cx="7031" cy="6263"/>
            </a:xfrm>
            <a:custGeom>
              <a:avLst/>
              <a:gdLst/>
              <a:ahLst/>
              <a:cxnLst/>
              <a:rect l="l" t="t" r="r" b="b"/>
              <a:pathLst>
                <a:path w="197" h="208" extrusionOk="0">
                  <a:moveTo>
                    <a:pt x="193" y="104"/>
                  </a:moveTo>
                  <a:cubicBezTo>
                    <a:pt x="196" y="53"/>
                    <a:pt x="38" y="0"/>
                    <a:pt x="2" y="104"/>
                  </a:cubicBezTo>
                  <a:cubicBezTo>
                    <a:pt x="0" y="153"/>
                    <a:pt x="157"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26" name="Google Shape;7426;p4"/>
            <p:cNvSpPr/>
            <p:nvPr/>
          </p:nvSpPr>
          <p:spPr>
            <a:xfrm>
              <a:off x="3385835" y="3716777"/>
              <a:ext cx="31374" cy="13911"/>
            </a:xfrm>
            <a:custGeom>
              <a:avLst/>
              <a:gdLst/>
              <a:ahLst/>
              <a:cxnLst/>
              <a:rect l="l" t="t" r="r" b="b"/>
              <a:pathLst>
                <a:path w="879" h="462" extrusionOk="0">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27" name="Google Shape;7427;p4"/>
            <p:cNvSpPr/>
            <p:nvPr/>
          </p:nvSpPr>
          <p:spPr>
            <a:xfrm>
              <a:off x="4883286" y="3718012"/>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28" name="Google Shape;7428;p4"/>
            <p:cNvSpPr/>
            <p:nvPr/>
          </p:nvSpPr>
          <p:spPr>
            <a:xfrm>
              <a:off x="3947161" y="3714910"/>
              <a:ext cx="6960" cy="6263"/>
            </a:xfrm>
            <a:custGeom>
              <a:avLst/>
              <a:gdLst/>
              <a:ahLst/>
              <a:cxnLst/>
              <a:rect l="l" t="t" r="r" b="b"/>
              <a:pathLst>
                <a:path w="195" h="208" extrusionOk="0">
                  <a:moveTo>
                    <a:pt x="195" y="103"/>
                  </a:moveTo>
                  <a:cubicBezTo>
                    <a:pt x="195" y="52"/>
                    <a:pt x="39" y="0"/>
                    <a:pt x="3" y="103"/>
                  </a:cubicBezTo>
                  <a:cubicBezTo>
                    <a:pt x="0" y="154"/>
                    <a:pt x="159"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29" name="Google Shape;7429;p4"/>
            <p:cNvSpPr/>
            <p:nvPr/>
          </p:nvSpPr>
          <p:spPr>
            <a:xfrm>
              <a:off x="2439823" y="3718012"/>
              <a:ext cx="13813" cy="2740"/>
            </a:xfrm>
            <a:custGeom>
              <a:avLst/>
              <a:gdLst/>
              <a:ahLst/>
              <a:cxnLst/>
              <a:rect l="l" t="t" r="r" b="b"/>
              <a:pathLst>
                <a:path w="387" h="91" extrusionOk="0">
                  <a:moveTo>
                    <a:pt x="387" y="0"/>
                  </a:moveTo>
                  <a:cubicBezTo>
                    <a:pt x="237" y="21"/>
                    <a:pt x="4" y="2"/>
                    <a:pt x="1" y="90"/>
                  </a:cubicBezTo>
                  <a:cubicBezTo>
                    <a:pt x="151" y="71"/>
                    <a:pt x="380"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30" name="Google Shape;7430;p4"/>
            <p:cNvSpPr/>
            <p:nvPr/>
          </p:nvSpPr>
          <p:spPr>
            <a:xfrm>
              <a:off x="5519886" y="3714579"/>
              <a:ext cx="14063" cy="4215"/>
            </a:xfrm>
            <a:custGeom>
              <a:avLst/>
              <a:gdLst/>
              <a:ahLst/>
              <a:cxnLst/>
              <a:rect l="l" t="t" r="r" b="b"/>
              <a:pathLst>
                <a:path w="394" h="140" extrusionOk="0">
                  <a:moveTo>
                    <a:pt x="291" y="24"/>
                  </a:moveTo>
                  <a:cubicBezTo>
                    <a:pt x="238" y="1"/>
                    <a:pt x="0" y="69"/>
                    <a:pt x="100" y="116"/>
                  </a:cubicBezTo>
                  <a:cubicBezTo>
                    <a:pt x="154" y="139"/>
                    <a:pt x="393" y="70"/>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31" name="Google Shape;7431;p4"/>
            <p:cNvSpPr/>
            <p:nvPr/>
          </p:nvSpPr>
          <p:spPr>
            <a:xfrm>
              <a:off x="6741796" y="3712532"/>
              <a:ext cx="13742" cy="2800"/>
            </a:xfrm>
            <a:custGeom>
              <a:avLst/>
              <a:gdLst/>
              <a:ahLst/>
              <a:cxnLst/>
              <a:rect l="l" t="t" r="r" b="b"/>
              <a:pathLst>
                <a:path w="385" h="93" extrusionOk="0">
                  <a:moveTo>
                    <a:pt x="384" y="1"/>
                  </a:moveTo>
                  <a:cubicBezTo>
                    <a:pt x="235" y="22"/>
                    <a:pt x="6" y="5"/>
                    <a:pt x="0" y="92"/>
                  </a:cubicBezTo>
                  <a:cubicBezTo>
                    <a:pt x="149" y="71"/>
                    <a:pt x="378" y="90"/>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32" name="Google Shape;7432;p4"/>
            <p:cNvSpPr/>
            <p:nvPr/>
          </p:nvSpPr>
          <p:spPr>
            <a:xfrm>
              <a:off x="2543115" y="3712110"/>
              <a:ext cx="20666" cy="3643"/>
            </a:xfrm>
            <a:custGeom>
              <a:avLst/>
              <a:gdLst/>
              <a:ahLst/>
              <a:cxnLst/>
              <a:rect l="l" t="t" r="r" b="b"/>
              <a:pathLst>
                <a:path w="579" h="121" extrusionOk="0">
                  <a:moveTo>
                    <a:pt x="579" y="15"/>
                  </a:moveTo>
                  <a:cubicBezTo>
                    <a:pt x="352" y="29"/>
                    <a:pt x="32" y="0"/>
                    <a:pt x="0" y="106"/>
                  </a:cubicBezTo>
                  <a:cubicBezTo>
                    <a:pt x="226" y="92"/>
                    <a:pt x="546" y="121"/>
                    <a:pt x="579"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33" name="Google Shape;7433;p4"/>
            <p:cNvSpPr/>
            <p:nvPr/>
          </p:nvSpPr>
          <p:spPr>
            <a:xfrm>
              <a:off x="2456919" y="3711809"/>
              <a:ext cx="14027" cy="4246"/>
            </a:xfrm>
            <a:custGeom>
              <a:avLst/>
              <a:gdLst/>
              <a:ahLst/>
              <a:cxnLst/>
              <a:rect l="l" t="t" r="r" b="b"/>
              <a:pathLst>
                <a:path w="393" h="141" extrusionOk="0">
                  <a:moveTo>
                    <a:pt x="293" y="25"/>
                  </a:moveTo>
                  <a:cubicBezTo>
                    <a:pt x="239" y="0"/>
                    <a:pt x="1" y="69"/>
                    <a:pt x="100" y="116"/>
                  </a:cubicBezTo>
                  <a:cubicBezTo>
                    <a:pt x="155" y="141"/>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34" name="Google Shape;7434;p4"/>
            <p:cNvSpPr/>
            <p:nvPr/>
          </p:nvSpPr>
          <p:spPr>
            <a:xfrm>
              <a:off x="1455478" y="3709491"/>
              <a:ext cx="7031" cy="6173"/>
            </a:xfrm>
            <a:custGeom>
              <a:avLst/>
              <a:gdLst/>
              <a:ahLst/>
              <a:cxnLst/>
              <a:rect l="l" t="t" r="r" b="b"/>
              <a:pathLst>
                <a:path w="197" h="205" extrusionOk="0">
                  <a:moveTo>
                    <a:pt x="195" y="102"/>
                  </a:moveTo>
                  <a:cubicBezTo>
                    <a:pt x="196" y="51"/>
                    <a:pt x="40" y="0"/>
                    <a:pt x="2" y="102"/>
                  </a:cubicBezTo>
                  <a:cubicBezTo>
                    <a:pt x="0" y="153"/>
                    <a:pt x="158" y="205"/>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35" name="Google Shape;7435;p4"/>
            <p:cNvSpPr/>
            <p:nvPr/>
          </p:nvSpPr>
          <p:spPr>
            <a:xfrm>
              <a:off x="5530380" y="3704403"/>
              <a:ext cx="14991" cy="9153"/>
            </a:xfrm>
            <a:custGeom>
              <a:avLst/>
              <a:gdLst/>
              <a:ahLst/>
              <a:cxnLst/>
              <a:rect l="l" t="t" r="r" b="b"/>
              <a:pathLst>
                <a:path w="420" h="304" extrusionOk="0">
                  <a:moveTo>
                    <a:pt x="385" y="271"/>
                  </a:moveTo>
                  <a:cubicBezTo>
                    <a:pt x="355" y="164"/>
                    <a:pt x="419" y="14"/>
                    <a:pt x="193" y="1"/>
                  </a:cubicBezTo>
                  <a:cubicBezTo>
                    <a:pt x="180" y="55"/>
                    <a:pt x="165" y="108"/>
                    <a:pt x="0" y="92"/>
                  </a:cubicBezTo>
                  <a:cubicBezTo>
                    <a:pt x="21" y="199"/>
                    <a:pt x="56" y="303"/>
                    <a:pt x="385"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36" name="Google Shape;7436;p4"/>
            <p:cNvSpPr/>
            <p:nvPr/>
          </p:nvSpPr>
          <p:spPr>
            <a:xfrm>
              <a:off x="5328257" y="3700639"/>
              <a:ext cx="39833" cy="15838"/>
            </a:xfrm>
            <a:custGeom>
              <a:avLst/>
              <a:gdLst/>
              <a:ahLst/>
              <a:cxnLst/>
              <a:rect l="l" t="t" r="r" b="b"/>
              <a:pathLst>
                <a:path w="1116" h="526" extrusionOk="0">
                  <a:moveTo>
                    <a:pt x="648" y="304"/>
                  </a:moveTo>
                  <a:cubicBezTo>
                    <a:pt x="1115" y="0"/>
                    <a:pt x="0" y="525"/>
                    <a:pt x="648"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37" name="Google Shape;7437;p4"/>
            <p:cNvSpPr/>
            <p:nvPr/>
          </p:nvSpPr>
          <p:spPr>
            <a:xfrm>
              <a:off x="7797989" y="3696123"/>
              <a:ext cx="28161" cy="13700"/>
            </a:xfrm>
            <a:custGeom>
              <a:avLst/>
              <a:gdLst/>
              <a:ahLst/>
              <a:cxnLst/>
              <a:rect l="l" t="t" r="r" b="b"/>
              <a:pathLst>
                <a:path w="789" h="455" extrusionOk="0">
                  <a:moveTo>
                    <a:pt x="491" y="454"/>
                  </a:moveTo>
                  <a:cubicBezTo>
                    <a:pt x="752" y="340"/>
                    <a:pt x="789" y="9"/>
                    <a:pt x="299" y="0"/>
                  </a:cubicBezTo>
                  <a:cubicBezTo>
                    <a:pt x="38" y="118"/>
                    <a:pt x="0" y="447"/>
                    <a:pt x="49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38" name="Google Shape;7438;p4"/>
            <p:cNvSpPr/>
            <p:nvPr/>
          </p:nvSpPr>
          <p:spPr>
            <a:xfrm>
              <a:off x="6872464" y="3704372"/>
              <a:ext cx="13777" cy="2770"/>
            </a:xfrm>
            <a:custGeom>
              <a:avLst/>
              <a:gdLst/>
              <a:ahLst/>
              <a:cxnLst/>
              <a:rect l="l" t="t" r="r" b="b"/>
              <a:pathLst>
                <a:path w="386" h="92" extrusionOk="0">
                  <a:moveTo>
                    <a:pt x="1" y="92"/>
                  </a:moveTo>
                  <a:cubicBezTo>
                    <a:pt x="151" y="72"/>
                    <a:pt x="383" y="88"/>
                    <a:pt x="386" y="0"/>
                  </a:cubicBezTo>
                  <a:cubicBezTo>
                    <a:pt x="240" y="19"/>
                    <a:pt x="7" y="2"/>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39" name="Google Shape;7439;p4"/>
            <p:cNvSpPr/>
            <p:nvPr/>
          </p:nvSpPr>
          <p:spPr>
            <a:xfrm>
              <a:off x="5857567" y="3701271"/>
              <a:ext cx="23807" cy="5871"/>
            </a:xfrm>
            <a:custGeom>
              <a:avLst/>
              <a:gdLst/>
              <a:ahLst/>
              <a:cxnLst/>
              <a:rect l="l" t="t" r="r" b="b"/>
              <a:pathLst>
                <a:path w="667" h="195" extrusionOk="0">
                  <a:moveTo>
                    <a:pt x="87" y="195"/>
                  </a:moveTo>
                  <a:lnTo>
                    <a:pt x="473" y="195"/>
                  </a:lnTo>
                  <a:cubicBezTo>
                    <a:pt x="473" y="103"/>
                    <a:pt x="631" y="86"/>
                    <a:pt x="666" y="13"/>
                  </a:cubicBezTo>
                  <a:cubicBezTo>
                    <a:pt x="365" y="20"/>
                    <a:pt x="0" y="0"/>
                    <a:pt x="87"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40" name="Google Shape;7440;p4"/>
            <p:cNvSpPr/>
            <p:nvPr/>
          </p:nvSpPr>
          <p:spPr>
            <a:xfrm>
              <a:off x="8259699" y="3698501"/>
              <a:ext cx="23985" cy="5902"/>
            </a:xfrm>
            <a:custGeom>
              <a:avLst/>
              <a:gdLst/>
              <a:ahLst/>
              <a:cxnLst/>
              <a:rect l="l" t="t" r="r" b="b"/>
              <a:pathLst>
                <a:path w="672" h="196" extrusionOk="0">
                  <a:moveTo>
                    <a:pt x="477" y="195"/>
                  </a:moveTo>
                  <a:cubicBezTo>
                    <a:pt x="475" y="104"/>
                    <a:pt x="633" y="87"/>
                    <a:pt x="671" y="13"/>
                  </a:cubicBezTo>
                  <a:cubicBezTo>
                    <a:pt x="366" y="22"/>
                    <a:pt x="0" y="1"/>
                    <a:pt x="90"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41" name="Google Shape;7441;p4"/>
            <p:cNvSpPr/>
            <p:nvPr/>
          </p:nvSpPr>
          <p:spPr>
            <a:xfrm>
              <a:off x="8305777" y="3686247"/>
              <a:ext cx="21987" cy="16259"/>
            </a:xfrm>
            <a:custGeom>
              <a:avLst/>
              <a:gdLst/>
              <a:ahLst/>
              <a:cxnLst/>
              <a:rect l="l" t="t" r="r" b="b"/>
              <a:pathLst>
                <a:path w="616" h="540" extrusionOk="0">
                  <a:moveTo>
                    <a:pt x="342" y="511"/>
                  </a:moveTo>
                  <a:cubicBezTo>
                    <a:pt x="404" y="388"/>
                    <a:pt x="615" y="337"/>
                    <a:pt x="535" y="147"/>
                  </a:cubicBezTo>
                  <a:cubicBezTo>
                    <a:pt x="0" y="1"/>
                    <a:pt x="3" y="540"/>
                    <a:pt x="342" y="5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42" name="Google Shape;7442;p4"/>
            <p:cNvSpPr/>
            <p:nvPr/>
          </p:nvSpPr>
          <p:spPr>
            <a:xfrm>
              <a:off x="8214727" y="3696153"/>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43" name="Google Shape;7443;p4"/>
            <p:cNvSpPr/>
            <p:nvPr/>
          </p:nvSpPr>
          <p:spPr>
            <a:xfrm>
              <a:off x="8617260" y="3695400"/>
              <a:ext cx="14027" cy="4276"/>
            </a:xfrm>
            <a:custGeom>
              <a:avLst/>
              <a:gdLst/>
              <a:ahLst/>
              <a:cxnLst/>
              <a:rect l="l" t="t" r="r" b="b"/>
              <a:pathLst>
                <a:path w="393" h="142" extrusionOk="0">
                  <a:moveTo>
                    <a:pt x="293" y="26"/>
                  </a:moveTo>
                  <a:cubicBezTo>
                    <a:pt x="240" y="1"/>
                    <a:pt x="1" y="70"/>
                    <a:pt x="100" y="117"/>
                  </a:cubicBezTo>
                  <a:cubicBezTo>
                    <a:pt x="155"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44" name="Google Shape;7444;p4"/>
            <p:cNvSpPr/>
            <p:nvPr/>
          </p:nvSpPr>
          <p:spPr>
            <a:xfrm>
              <a:off x="6383879" y="3690523"/>
              <a:ext cx="23843" cy="6022"/>
            </a:xfrm>
            <a:custGeom>
              <a:avLst/>
              <a:gdLst/>
              <a:ahLst/>
              <a:cxnLst/>
              <a:rect l="l" t="t" r="r" b="b"/>
              <a:pathLst>
                <a:path w="668" h="200" extrusionOk="0">
                  <a:moveTo>
                    <a:pt x="578" y="6"/>
                  </a:moveTo>
                  <a:cubicBezTo>
                    <a:pt x="246" y="1"/>
                    <a:pt x="83" y="77"/>
                    <a:pt x="1" y="188"/>
                  </a:cubicBezTo>
                  <a:cubicBezTo>
                    <a:pt x="304" y="180"/>
                    <a:pt x="668" y="199"/>
                    <a:pt x="578"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45" name="Google Shape;7445;p4"/>
            <p:cNvSpPr/>
            <p:nvPr/>
          </p:nvSpPr>
          <p:spPr>
            <a:xfrm>
              <a:off x="5753846" y="3692660"/>
              <a:ext cx="14170" cy="4306"/>
            </a:xfrm>
            <a:custGeom>
              <a:avLst/>
              <a:gdLst/>
              <a:ahLst/>
              <a:cxnLst/>
              <a:rect l="l" t="t" r="r" b="b"/>
              <a:pathLst>
                <a:path w="397" h="143" extrusionOk="0">
                  <a:moveTo>
                    <a:pt x="294" y="25"/>
                  </a:moveTo>
                  <a:cubicBezTo>
                    <a:pt x="241" y="0"/>
                    <a:pt x="1" y="70"/>
                    <a:pt x="100" y="117"/>
                  </a:cubicBezTo>
                  <a:cubicBezTo>
                    <a:pt x="156" y="143"/>
                    <a:pt x="396" y="73"/>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46" name="Google Shape;7446;p4"/>
            <p:cNvSpPr/>
            <p:nvPr/>
          </p:nvSpPr>
          <p:spPr>
            <a:xfrm>
              <a:off x="3819705" y="3692660"/>
              <a:ext cx="14134" cy="4306"/>
            </a:xfrm>
            <a:custGeom>
              <a:avLst/>
              <a:gdLst/>
              <a:ahLst/>
              <a:cxnLst/>
              <a:rect l="l" t="t" r="r" b="b"/>
              <a:pathLst>
                <a:path w="396" h="143" extrusionOk="0">
                  <a:moveTo>
                    <a:pt x="297" y="25"/>
                  </a:moveTo>
                  <a:cubicBezTo>
                    <a:pt x="242" y="0"/>
                    <a:pt x="1" y="70"/>
                    <a:pt x="101" y="117"/>
                  </a:cubicBezTo>
                  <a:cubicBezTo>
                    <a:pt x="155" y="143"/>
                    <a:pt x="395" y="73"/>
                    <a:pt x="297"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47" name="Google Shape;7447;p4"/>
            <p:cNvSpPr/>
            <p:nvPr/>
          </p:nvSpPr>
          <p:spPr>
            <a:xfrm>
              <a:off x="8097729" y="3687391"/>
              <a:ext cx="13777" cy="6715"/>
            </a:xfrm>
            <a:custGeom>
              <a:avLst/>
              <a:gdLst/>
              <a:ahLst/>
              <a:cxnLst/>
              <a:rect l="l" t="t" r="r" b="b"/>
              <a:pathLst>
                <a:path w="386" h="223" extrusionOk="0">
                  <a:moveTo>
                    <a:pt x="386" y="110"/>
                  </a:moveTo>
                  <a:cubicBezTo>
                    <a:pt x="346" y="0"/>
                    <a:pt x="172" y="55"/>
                    <a:pt x="1" y="110"/>
                  </a:cubicBezTo>
                  <a:cubicBezTo>
                    <a:pt x="2" y="201"/>
                    <a:pt x="339" y="222"/>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48" name="Google Shape;7448;p4"/>
            <p:cNvSpPr/>
            <p:nvPr/>
          </p:nvSpPr>
          <p:spPr>
            <a:xfrm>
              <a:off x="6873606" y="3680496"/>
              <a:ext cx="65210" cy="12947"/>
            </a:xfrm>
            <a:custGeom>
              <a:avLst/>
              <a:gdLst/>
              <a:ahLst/>
              <a:cxnLst/>
              <a:rect l="l" t="t" r="r" b="b"/>
              <a:pathLst>
                <a:path w="1827" h="430" extrusionOk="0">
                  <a:moveTo>
                    <a:pt x="1128" y="429"/>
                  </a:moveTo>
                  <a:cubicBezTo>
                    <a:pt x="1826" y="1"/>
                    <a:pt x="0" y="308"/>
                    <a:pt x="1128"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49" name="Google Shape;7449;p4"/>
            <p:cNvSpPr/>
            <p:nvPr/>
          </p:nvSpPr>
          <p:spPr>
            <a:xfrm>
              <a:off x="8156086" y="3684441"/>
              <a:ext cx="14134" cy="4276"/>
            </a:xfrm>
            <a:custGeom>
              <a:avLst/>
              <a:gdLst/>
              <a:ahLst/>
              <a:cxnLst/>
              <a:rect l="l" t="t" r="r" b="b"/>
              <a:pathLst>
                <a:path w="396" h="142" extrusionOk="0">
                  <a:moveTo>
                    <a:pt x="293" y="25"/>
                  </a:moveTo>
                  <a:cubicBezTo>
                    <a:pt x="239" y="1"/>
                    <a:pt x="0" y="70"/>
                    <a:pt x="101" y="117"/>
                  </a:cubicBezTo>
                  <a:cubicBezTo>
                    <a:pt x="154"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50" name="Google Shape;7450;p4"/>
            <p:cNvSpPr/>
            <p:nvPr/>
          </p:nvSpPr>
          <p:spPr>
            <a:xfrm>
              <a:off x="5186167" y="367971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51" name="Google Shape;7451;p4"/>
            <p:cNvSpPr/>
            <p:nvPr/>
          </p:nvSpPr>
          <p:spPr>
            <a:xfrm>
              <a:off x="102935" y="3681701"/>
              <a:ext cx="13991" cy="4276"/>
            </a:xfrm>
            <a:custGeom>
              <a:avLst/>
              <a:gdLst/>
              <a:ahLst/>
              <a:cxnLst/>
              <a:rect l="l" t="t" r="r" b="b"/>
              <a:pathLst>
                <a:path w="392" h="142" extrusionOk="0">
                  <a:moveTo>
                    <a:pt x="290" y="26"/>
                  </a:moveTo>
                  <a:cubicBezTo>
                    <a:pt x="238" y="0"/>
                    <a:pt x="0" y="69"/>
                    <a:pt x="99" y="116"/>
                  </a:cubicBezTo>
                  <a:cubicBezTo>
                    <a:pt x="153" y="141"/>
                    <a:pt x="392" y="75"/>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52" name="Google Shape;7452;p4"/>
            <p:cNvSpPr/>
            <p:nvPr/>
          </p:nvSpPr>
          <p:spPr>
            <a:xfrm>
              <a:off x="1198996" y="3668844"/>
              <a:ext cx="24414" cy="11291"/>
            </a:xfrm>
            <a:custGeom>
              <a:avLst/>
              <a:gdLst/>
              <a:ahLst/>
              <a:cxnLst/>
              <a:rect l="l" t="t" r="r" b="b"/>
              <a:pathLst>
                <a:path w="684" h="375" extrusionOk="0">
                  <a:moveTo>
                    <a:pt x="631" y="362"/>
                  </a:moveTo>
                  <a:cubicBezTo>
                    <a:pt x="683" y="154"/>
                    <a:pt x="585" y="21"/>
                    <a:pt x="246" y="0"/>
                  </a:cubicBezTo>
                  <a:cubicBezTo>
                    <a:pt x="1" y="106"/>
                    <a:pt x="92" y="375"/>
                    <a:pt x="63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53" name="Google Shape;7453;p4"/>
            <p:cNvSpPr/>
            <p:nvPr/>
          </p:nvSpPr>
          <p:spPr>
            <a:xfrm>
              <a:off x="5433976" y="3659691"/>
              <a:ext cx="27555" cy="17313"/>
            </a:xfrm>
            <a:custGeom>
              <a:avLst/>
              <a:gdLst/>
              <a:ahLst/>
              <a:cxnLst/>
              <a:rect l="l" t="t" r="r" b="b"/>
              <a:pathLst>
                <a:path w="772" h="575" extrusionOk="0">
                  <a:moveTo>
                    <a:pt x="772" y="575"/>
                  </a:moveTo>
                  <a:lnTo>
                    <a:pt x="772" y="30"/>
                  </a:lnTo>
                  <a:cubicBezTo>
                    <a:pt x="62" y="0"/>
                    <a:pt x="188" y="360"/>
                    <a:pt x="0" y="5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54" name="Google Shape;7454;p4"/>
            <p:cNvSpPr/>
            <p:nvPr/>
          </p:nvSpPr>
          <p:spPr>
            <a:xfrm>
              <a:off x="4054950" y="3665111"/>
              <a:ext cx="39690" cy="15778"/>
            </a:xfrm>
            <a:custGeom>
              <a:avLst/>
              <a:gdLst/>
              <a:ahLst/>
              <a:cxnLst/>
              <a:rect l="l" t="t" r="r" b="b"/>
              <a:pathLst>
                <a:path w="1112" h="524" extrusionOk="0">
                  <a:moveTo>
                    <a:pt x="645" y="306"/>
                  </a:moveTo>
                  <a:cubicBezTo>
                    <a:pt x="1111" y="0"/>
                    <a:pt x="1" y="524"/>
                    <a:pt x="645"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55" name="Google Shape;7455;p4"/>
            <p:cNvSpPr/>
            <p:nvPr/>
          </p:nvSpPr>
          <p:spPr>
            <a:xfrm>
              <a:off x="907572" y="3660595"/>
              <a:ext cx="43973" cy="19030"/>
            </a:xfrm>
            <a:custGeom>
              <a:avLst/>
              <a:gdLst/>
              <a:ahLst/>
              <a:cxnLst/>
              <a:rect l="l" t="t" r="r" b="b"/>
              <a:pathLst>
                <a:path w="1232" h="632" extrusionOk="0">
                  <a:moveTo>
                    <a:pt x="696" y="545"/>
                  </a:moveTo>
                  <a:cubicBezTo>
                    <a:pt x="567" y="206"/>
                    <a:pt x="1232" y="13"/>
                    <a:pt x="313" y="0"/>
                  </a:cubicBezTo>
                  <a:cubicBezTo>
                    <a:pt x="429" y="188"/>
                    <a:pt x="1" y="632"/>
                    <a:pt x="696"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56" name="Google Shape;7456;p4"/>
            <p:cNvSpPr/>
            <p:nvPr/>
          </p:nvSpPr>
          <p:spPr>
            <a:xfrm>
              <a:off x="3158942" y="3670801"/>
              <a:ext cx="14063" cy="4246"/>
            </a:xfrm>
            <a:custGeom>
              <a:avLst/>
              <a:gdLst/>
              <a:ahLst/>
              <a:cxnLst/>
              <a:rect l="l" t="t" r="r" b="b"/>
              <a:pathLst>
                <a:path w="394" h="141" extrusionOk="0">
                  <a:moveTo>
                    <a:pt x="101" y="117"/>
                  </a:moveTo>
                  <a:cubicBezTo>
                    <a:pt x="154" y="140"/>
                    <a:pt x="393" y="72"/>
                    <a:pt x="294" y="24"/>
                  </a:cubicBezTo>
                  <a:cubicBezTo>
                    <a:pt x="243" y="1"/>
                    <a:pt x="0" y="67"/>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57" name="Google Shape;7457;p4"/>
            <p:cNvSpPr/>
            <p:nvPr/>
          </p:nvSpPr>
          <p:spPr>
            <a:xfrm>
              <a:off x="763663" y="3670801"/>
              <a:ext cx="14027" cy="4246"/>
            </a:xfrm>
            <a:custGeom>
              <a:avLst/>
              <a:gdLst/>
              <a:ahLst/>
              <a:cxnLst/>
              <a:rect l="l" t="t" r="r" b="b"/>
              <a:pathLst>
                <a:path w="393" h="141" extrusionOk="0">
                  <a:moveTo>
                    <a:pt x="294" y="24"/>
                  </a:moveTo>
                  <a:cubicBezTo>
                    <a:pt x="241" y="1"/>
                    <a:pt x="0" y="68"/>
                    <a:pt x="101" y="117"/>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58" name="Google Shape;7458;p4"/>
            <p:cNvSpPr/>
            <p:nvPr/>
          </p:nvSpPr>
          <p:spPr>
            <a:xfrm>
              <a:off x="4026254" y="3665352"/>
              <a:ext cx="14063" cy="4215"/>
            </a:xfrm>
            <a:custGeom>
              <a:avLst/>
              <a:gdLst/>
              <a:ahLst/>
              <a:cxnLst/>
              <a:rect l="l" t="t" r="r" b="b"/>
              <a:pathLst>
                <a:path w="394" h="140" extrusionOk="0">
                  <a:moveTo>
                    <a:pt x="294" y="25"/>
                  </a:moveTo>
                  <a:cubicBezTo>
                    <a:pt x="241" y="0"/>
                    <a:pt x="1" y="69"/>
                    <a:pt x="101" y="116"/>
                  </a:cubicBezTo>
                  <a:cubicBezTo>
                    <a:pt x="153"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59" name="Google Shape;7459;p4"/>
            <p:cNvSpPr/>
            <p:nvPr/>
          </p:nvSpPr>
          <p:spPr>
            <a:xfrm>
              <a:off x="364378" y="3665352"/>
              <a:ext cx="14170" cy="4215"/>
            </a:xfrm>
            <a:custGeom>
              <a:avLst/>
              <a:gdLst/>
              <a:ahLst/>
              <a:cxnLst/>
              <a:rect l="l" t="t" r="r" b="b"/>
              <a:pathLst>
                <a:path w="397" h="140" extrusionOk="0">
                  <a:moveTo>
                    <a:pt x="297" y="25"/>
                  </a:moveTo>
                  <a:cubicBezTo>
                    <a:pt x="242" y="0"/>
                    <a:pt x="1" y="69"/>
                    <a:pt x="104" y="116"/>
                  </a:cubicBezTo>
                  <a:cubicBezTo>
                    <a:pt x="156" y="140"/>
                    <a:pt x="396" y="72"/>
                    <a:pt x="297"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60" name="Google Shape;7460;p4"/>
            <p:cNvSpPr/>
            <p:nvPr/>
          </p:nvSpPr>
          <p:spPr>
            <a:xfrm>
              <a:off x="6084317" y="3662582"/>
              <a:ext cx="14063" cy="4336"/>
            </a:xfrm>
            <a:custGeom>
              <a:avLst/>
              <a:gdLst/>
              <a:ahLst/>
              <a:cxnLst/>
              <a:rect l="l" t="t" r="r" b="b"/>
              <a:pathLst>
                <a:path w="394" h="144" extrusionOk="0">
                  <a:moveTo>
                    <a:pt x="100" y="117"/>
                  </a:moveTo>
                  <a:cubicBezTo>
                    <a:pt x="155" y="143"/>
                    <a:pt x="393" y="73"/>
                    <a:pt x="294" y="27"/>
                  </a:cubicBezTo>
                  <a:cubicBezTo>
                    <a:pt x="239" y="1"/>
                    <a:pt x="0" y="69"/>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61" name="Google Shape;7461;p4"/>
            <p:cNvSpPr/>
            <p:nvPr/>
          </p:nvSpPr>
          <p:spPr>
            <a:xfrm>
              <a:off x="3416031" y="3654332"/>
              <a:ext cx="35657" cy="11773"/>
            </a:xfrm>
            <a:custGeom>
              <a:avLst/>
              <a:gdLst/>
              <a:ahLst/>
              <a:cxnLst/>
              <a:rect l="l" t="t" r="r" b="b"/>
              <a:pathLst>
                <a:path w="999" h="391" extrusionOk="0">
                  <a:moveTo>
                    <a:pt x="35" y="118"/>
                  </a:moveTo>
                  <a:cubicBezTo>
                    <a:pt x="64" y="224"/>
                    <a:pt x="0" y="375"/>
                    <a:pt x="227" y="391"/>
                  </a:cubicBezTo>
                  <a:cubicBezTo>
                    <a:pt x="246" y="157"/>
                    <a:pt x="979" y="262"/>
                    <a:pt x="999" y="28"/>
                  </a:cubicBezTo>
                  <a:cubicBezTo>
                    <a:pt x="392" y="130"/>
                    <a:pt x="487" y="1"/>
                    <a:pt x="35"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62" name="Google Shape;7462;p4"/>
            <p:cNvSpPr/>
            <p:nvPr/>
          </p:nvSpPr>
          <p:spPr>
            <a:xfrm>
              <a:off x="690387" y="3655175"/>
              <a:ext cx="31624" cy="10930"/>
            </a:xfrm>
            <a:custGeom>
              <a:avLst/>
              <a:gdLst/>
              <a:ahLst/>
              <a:cxnLst/>
              <a:rect l="l" t="t" r="r" b="b"/>
              <a:pathLst>
                <a:path w="886" h="363" extrusionOk="0">
                  <a:moveTo>
                    <a:pt x="611" y="363"/>
                  </a:moveTo>
                  <a:cubicBezTo>
                    <a:pt x="670" y="240"/>
                    <a:pt x="885" y="189"/>
                    <a:pt x="804" y="0"/>
                  </a:cubicBezTo>
                  <a:lnTo>
                    <a:pt x="34" y="0"/>
                  </a:lnTo>
                  <a:cubicBezTo>
                    <a:pt x="0" y="226"/>
                    <a:pt x="328" y="285"/>
                    <a:pt x="611"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63" name="Google Shape;7463;p4"/>
            <p:cNvSpPr/>
            <p:nvPr/>
          </p:nvSpPr>
          <p:spPr>
            <a:xfrm>
              <a:off x="2253976" y="3654151"/>
              <a:ext cx="32659" cy="9214"/>
            </a:xfrm>
            <a:custGeom>
              <a:avLst/>
              <a:gdLst/>
              <a:ahLst/>
              <a:cxnLst/>
              <a:rect l="l" t="t" r="r" b="b"/>
              <a:pathLst>
                <a:path w="915" h="306" extrusionOk="0">
                  <a:moveTo>
                    <a:pt x="387" y="306"/>
                  </a:moveTo>
                  <a:cubicBezTo>
                    <a:pt x="914" y="158"/>
                    <a:pt x="104" y="0"/>
                    <a:pt x="1" y="214"/>
                  </a:cubicBezTo>
                  <a:cubicBezTo>
                    <a:pt x="192" y="214"/>
                    <a:pt x="229" y="287"/>
                    <a:pt x="387"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64" name="Google Shape;7464;p4"/>
            <p:cNvSpPr/>
            <p:nvPr/>
          </p:nvSpPr>
          <p:spPr>
            <a:xfrm>
              <a:off x="1545064" y="3660595"/>
              <a:ext cx="13813" cy="2770"/>
            </a:xfrm>
            <a:custGeom>
              <a:avLst/>
              <a:gdLst/>
              <a:ahLst/>
              <a:cxnLst/>
              <a:rect l="l" t="t" r="r" b="b"/>
              <a:pathLst>
                <a:path w="387" h="92" extrusionOk="0">
                  <a:moveTo>
                    <a:pt x="1" y="92"/>
                  </a:moveTo>
                  <a:cubicBezTo>
                    <a:pt x="151" y="71"/>
                    <a:pt x="380" y="88"/>
                    <a:pt x="387" y="0"/>
                  </a:cubicBezTo>
                  <a:cubicBezTo>
                    <a:pt x="236" y="21"/>
                    <a:pt x="4" y="3"/>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65" name="Google Shape;7465;p4"/>
            <p:cNvSpPr/>
            <p:nvPr/>
          </p:nvSpPr>
          <p:spPr>
            <a:xfrm>
              <a:off x="311911" y="3653549"/>
              <a:ext cx="8959" cy="11442"/>
            </a:xfrm>
            <a:custGeom>
              <a:avLst/>
              <a:gdLst/>
              <a:ahLst/>
              <a:cxnLst/>
              <a:rect l="l" t="t" r="r" b="b"/>
              <a:pathLst>
                <a:path w="251" h="380" extrusionOk="0">
                  <a:moveTo>
                    <a:pt x="28" y="144"/>
                  </a:moveTo>
                  <a:cubicBezTo>
                    <a:pt x="1" y="238"/>
                    <a:pt x="178" y="379"/>
                    <a:pt x="221" y="234"/>
                  </a:cubicBezTo>
                  <a:cubicBezTo>
                    <a:pt x="250" y="139"/>
                    <a:pt x="73" y="1"/>
                    <a:pt x="28" y="1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66" name="Google Shape;7466;p4"/>
            <p:cNvSpPr/>
            <p:nvPr/>
          </p:nvSpPr>
          <p:spPr>
            <a:xfrm>
              <a:off x="3303601" y="3657072"/>
              <a:ext cx="14063" cy="4336"/>
            </a:xfrm>
            <a:custGeom>
              <a:avLst/>
              <a:gdLst/>
              <a:ahLst/>
              <a:cxnLst/>
              <a:rect l="l" t="t" r="r" b="b"/>
              <a:pathLst>
                <a:path w="394" h="144" extrusionOk="0">
                  <a:moveTo>
                    <a:pt x="289" y="27"/>
                  </a:moveTo>
                  <a:cubicBezTo>
                    <a:pt x="238" y="1"/>
                    <a:pt x="0" y="71"/>
                    <a:pt x="100" y="117"/>
                  </a:cubicBezTo>
                  <a:cubicBezTo>
                    <a:pt x="152" y="143"/>
                    <a:pt x="393"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67" name="Google Shape;7467;p4"/>
            <p:cNvSpPr/>
            <p:nvPr/>
          </p:nvSpPr>
          <p:spPr>
            <a:xfrm>
              <a:off x="7591762" y="3654332"/>
              <a:ext cx="13991" cy="4306"/>
            </a:xfrm>
            <a:custGeom>
              <a:avLst/>
              <a:gdLst/>
              <a:ahLst/>
              <a:cxnLst/>
              <a:rect l="l" t="t" r="r" b="b"/>
              <a:pathLst>
                <a:path w="392" h="143" extrusionOk="0">
                  <a:moveTo>
                    <a:pt x="99" y="118"/>
                  </a:moveTo>
                  <a:cubicBezTo>
                    <a:pt x="151" y="143"/>
                    <a:pt x="391" y="74"/>
                    <a:pt x="291" y="27"/>
                  </a:cubicBezTo>
                  <a:cubicBezTo>
                    <a:pt x="239" y="1"/>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68" name="Google Shape;7468;p4"/>
            <p:cNvSpPr/>
            <p:nvPr/>
          </p:nvSpPr>
          <p:spPr>
            <a:xfrm>
              <a:off x="5413917" y="3648792"/>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69" name="Google Shape;7469;p4"/>
            <p:cNvSpPr/>
            <p:nvPr/>
          </p:nvSpPr>
          <p:spPr>
            <a:xfrm>
              <a:off x="5343212" y="3641355"/>
              <a:ext cx="24342" cy="16561"/>
            </a:xfrm>
            <a:custGeom>
              <a:avLst/>
              <a:gdLst/>
              <a:ahLst/>
              <a:cxnLst/>
              <a:rect l="l" t="t" r="r" b="b"/>
              <a:pathLst>
                <a:path w="682" h="550" extrusionOk="0">
                  <a:moveTo>
                    <a:pt x="422" y="549"/>
                  </a:moveTo>
                  <a:cubicBezTo>
                    <a:pt x="337" y="378"/>
                    <a:pt x="682" y="1"/>
                    <a:pt x="37" y="94"/>
                  </a:cubicBezTo>
                  <a:cubicBezTo>
                    <a:pt x="6" y="321"/>
                    <a:pt x="0" y="535"/>
                    <a:pt x="422"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70" name="Google Shape;7470;p4"/>
            <p:cNvSpPr/>
            <p:nvPr/>
          </p:nvSpPr>
          <p:spPr>
            <a:xfrm>
              <a:off x="7729318" y="3648882"/>
              <a:ext cx="13991" cy="4306"/>
            </a:xfrm>
            <a:custGeom>
              <a:avLst/>
              <a:gdLst/>
              <a:ahLst/>
              <a:cxnLst/>
              <a:rect l="l" t="t" r="r" b="b"/>
              <a:pathLst>
                <a:path w="392" h="143" extrusionOk="0">
                  <a:moveTo>
                    <a:pt x="101" y="116"/>
                  </a:moveTo>
                  <a:cubicBezTo>
                    <a:pt x="154" y="142"/>
                    <a:pt x="392" y="72"/>
                    <a:pt x="294" y="25"/>
                  </a:cubicBezTo>
                  <a:cubicBezTo>
                    <a:pt x="240" y="0"/>
                    <a:pt x="0" y="71"/>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71" name="Google Shape;7471;p4"/>
            <p:cNvSpPr/>
            <p:nvPr/>
          </p:nvSpPr>
          <p:spPr>
            <a:xfrm>
              <a:off x="8754888" y="3643463"/>
              <a:ext cx="14099" cy="4276"/>
            </a:xfrm>
            <a:custGeom>
              <a:avLst/>
              <a:gdLst/>
              <a:ahLst/>
              <a:cxnLst/>
              <a:rect l="l" t="t" r="r" b="b"/>
              <a:pathLst>
                <a:path w="395" h="142" extrusionOk="0">
                  <a:moveTo>
                    <a:pt x="101" y="115"/>
                  </a:moveTo>
                  <a:cubicBezTo>
                    <a:pt x="153" y="141"/>
                    <a:pt x="395" y="72"/>
                    <a:pt x="293" y="24"/>
                  </a:cubicBezTo>
                  <a:cubicBezTo>
                    <a:pt x="241" y="0"/>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72" name="Google Shape;7472;p4"/>
            <p:cNvSpPr/>
            <p:nvPr/>
          </p:nvSpPr>
          <p:spPr>
            <a:xfrm>
              <a:off x="7164959" y="3640693"/>
              <a:ext cx="14063" cy="4276"/>
            </a:xfrm>
            <a:custGeom>
              <a:avLst/>
              <a:gdLst/>
              <a:ahLst/>
              <a:cxnLst/>
              <a:rect l="l" t="t" r="r" b="b"/>
              <a:pathLst>
                <a:path w="394" h="142" extrusionOk="0">
                  <a:moveTo>
                    <a:pt x="294" y="27"/>
                  </a:moveTo>
                  <a:cubicBezTo>
                    <a:pt x="240" y="1"/>
                    <a:pt x="1" y="70"/>
                    <a:pt x="101" y="116"/>
                  </a:cubicBezTo>
                  <a:cubicBezTo>
                    <a:pt x="153" y="142"/>
                    <a:pt x="394"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73" name="Google Shape;7473;p4"/>
            <p:cNvSpPr/>
            <p:nvPr/>
          </p:nvSpPr>
          <p:spPr>
            <a:xfrm>
              <a:off x="1603456" y="3640693"/>
              <a:ext cx="14099" cy="4276"/>
            </a:xfrm>
            <a:custGeom>
              <a:avLst/>
              <a:gdLst/>
              <a:ahLst/>
              <a:cxnLst/>
              <a:rect l="l" t="t" r="r" b="b"/>
              <a:pathLst>
                <a:path w="395" h="142" extrusionOk="0">
                  <a:moveTo>
                    <a:pt x="290" y="27"/>
                  </a:moveTo>
                  <a:cubicBezTo>
                    <a:pt x="238" y="1"/>
                    <a:pt x="0" y="70"/>
                    <a:pt x="97" y="116"/>
                  </a:cubicBezTo>
                  <a:cubicBezTo>
                    <a:pt x="154" y="142"/>
                    <a:pt x="394" y="74"/>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74" name="Google Shape;7474;p4"/>
            <p:cNvSpPr/>
            <p:nvPr/>
          </p:nvSpPr>
          <p:spPr>
            <a:xfrm>
              <a:off x="4484038" y="3632473"/>
              <a:ext cx="27590" cy="9364"/>
            </a:xfrm>
            <a:custGeom>
              <a:avLst/>
              <a:gdLst/>
              <a:ahLst/>
              <a:cxnLst/>
              <a:rect l="l" t="t" r="r" b="b"/>
              <a:pathLst>
                <a:path w="773" h="311" extrusionOk="0">
                  <a:moveTo>
                    <a:pt x="772" y="27"/>
                  </a:moveTo>
                  <a:cubicBezTo>
                    <a:pt x="334" y="1"/>
                    <a:pt x="50" y="48"/>
                    <a:pt x="1" y="208"/>
                  </a:cubicBezTo>
                  <a:cubicBezTo>
                    <a:pt x="368" y="186"/>
                    <a:pt x="426" y="310"/>
                    <a:pt x="772" y="3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75" name="Google Shape;7475;p4"/>
            <p:cNvSpPr/>
            <p:nvPr/>
          </p:nvSpPr>
          <p:spPr>
            <a:xfrm>
              <a:off x="4036747" y="3635635"/>
              <a:ext cx="6889" cy="6263"/>
            </a:xfrm>
            <a:custGeom>
              <a:avLst/>
              <a:gdLst/>
              <a:ahLst/>
              <a:cxnLst/>
              <a:rect l="l" t="t" r="r" b="b"/>
              <a:pathLst>
                <a:path w="193" h="208" extrusionOk="0">
                  <a:moveTo>
                    <a:pt x="192" y="103"/>
                  </a:moveTo>
                  <a:cubicBezTo>
                    <a:pt x="192" y="52"/>
                    <a:pt x="38" y="0"/>
                    <a:pt x="2" y="103"/>
                  </a:cubicBezTo>
                  <a:cubicBezTo>
                    <a:pt x="0" y="153"/>
                    <a:pt x="153" y="208"/>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76" name="Google Shape;7476;p4"/>
            <p:cNvSpPr/>
            <p:nvPr/>
          </p:nvSpPr>
          <p:spPr>
            <a:xfrm>
              <a:off x="1651569" y="3637953"/>
              <a:ext cx="14063" cy="4276"/>
            </a:xfrm>
            <a:custGeom>
              <a:avLst/>
              <a:gdLst/>
              <a:ahLst/>
              <a:cxnLst/>
              <a:rect l="l" t="t" r="r" b="b"/>
              <a:pathLst>
                <a:path w="394" h="142" extrusionOk="0">
                  <a:moveTo>
                    <a:pt x="293" y="26"/>
                  </a:moveTo>
                  <a:cubicBezTo>
                    <a:pt x="241" y="0"/>
                    <a:pt x="1" y="69"/>
                    <a:pt x="101" y="118"/>
                  </a:cubicBezTo>
                  <a:cubicBezTo>
                    <a:pt x="156" y="141"/>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77" name="Google Shape;7477;p4"/>
            <p:cNvSpPr/>
            <p:nvPr/>
          </p:nvSpPr>
          <p:spPr>
            <a:xfrm>
              <a:off x="581384" y="3629733"/>
              <a:ext cx="29696" cy="11984"/>
            </a:xfrm>
            <a:custGeom>
              <a:avLst/>
              <a:gdLst/>
              <a:ahLst/>
              <a:cxnLst/>
              <a:rect l="l" t="t" r="r" b="b"/>
              <a:pathLst>
                <a:path w="832" h="398" extrusionOk="0">
                  <a:moveTo>
                    <a:pt x="1" y="391"/>
                  </a:moveTo>
                  <a:cubicBezTo>
                    <a:pt x="336" y="397"/>
                    <a:pt x="601" y="371"/>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78" name="Google Shape;7478;p4"/>
            <p:cNvSpPr/>
            <p:nvPr/>
          </p:nvSpPr>
          <p:spPr>
            <a:xfrm>
              <a:off x="8985707" y="3632865"/>
              <a:ext cx="6889" cy="6263"/>
            </a:xfrm>
            <a:custGeom>
              <a:avLst/>
              <a:gdLst/>
              <a:ahLst/>
              <a:cxnLst/>
              <a:rect l="l" t="t" r="r" b="b"/>
              <a:pathLst>
                <a:path w="193" h="208" extrusionOk="0">
                  <a:moveTo>
                    <a:pt x="192" y="104"/>
                  </a:moveTo>
                  <a:cubicBezTo>
                    <a:pt x="192" y="53"/>
                    <a:pt x="34" y="1"/>
                    <a:pt x="0" y="104"/>
                  </a:cubicBezTo>
                  <a:cubicBezTo>
                    <a:pt x="0" y="154"/>
                    <a:pt x="154"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79" name="Google Shape;7479;p4"/>
            <p:cNvSpPr/>
            <p:nvPr/>
          </p:nvSpPr>
          <p:spPr>
            <a:xfrm>
              <a:off x="3396578" y="3627806"/>
              <a:ext cx="41332" cy="13760"/>
            </a:xfrm>
            <a:custGeom>
              <a:avLst/>
              <a:gdLst/>
              <a:ahLst/>
              <a:cxnLst/>
              <a:rect l="l" t="t" r="r" b="b"/>
              <a:pathLst>
                <a:path w="1158" h="457" extrusionOk="0">
                  <a:moveTo>
                    <a:pt x="1157" y="1"/>
                  </a:moveTo>
                  <a:lnTo>
                    <a:pt x="193" y="1"/>
                  </a:lnTo>
                  <a:cubicBezTo>
                    <a:pt x="210" y="157"/>
                    <a:pt x="151" y="282"/>
                    <a:pt x="1" y="365"/>
                  </a:cubicBezTo>
                  <a:cubicBezTo>
                    <a:pt x="839" y="456"/>
                    <a:pt x="861" y="162"/>
                    <a:pt x="11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80" name="Google Shape;7480;p4"/>
            <p:cNvSpPr/>
            <p:nvPr/>
          </p:nvSpPr>
          <p:spPr>
            <a:xfrm>
              <a:off x="2032865" y="3633256"/>
              <a:ext cx="21558" cy="6413"/>
            </a:xfrm>
            <a:custGeom>
              <a:avLst/>
              <a:gdLst/>
              <a:ahLst/>
              <a:cxnLst/>
              <a:rect l="l" t="t" r="r" b="b"/>
              <a:pathLst>
                <a:path w="604" h="213" extrusionOk="0">
                  <a:moveTo>
                    <a:pt x="603" y="182"/>
                  </a:moveTo>
                  <a:lnTo>
                    <a:pt x="603" y="1"/>
                  </a:lnTo>
                  <a:lnTo>
                    <a:pt x="24" y="1"/>
                  </a:lnTo>
                  <a:cubicBezTo>
                    <a:pt x="0" y="164"/>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81" name="Google Shape;7481;p4"/>
            <p:cNvSpPr/>
            <p:nvPr/>
          </p:nvSpPr>
          <p:spPr>
            <a:xfrm>
              <a:off x="1958911" y="3622297"/>
              <a:ext cx="45258" cy="14573"/>
            </a:xfrm>
            <a:custGeom>
              <a:avLst/>
              <a:gdLst/>
              <a:ahLst/>
              <a:cxnLst/>
              <a:rect l="l" t="t" r="r" b="b"/>
              <a:pathLst>
                <a:path w="1268" h="484" extrusionOk="0">
                  <a:moveTo>
                    <a:pt x="362" y="455"/>
                  </a:moveTo>
                  <a:cubicBezTo>
                    <a:pt x="1267" y="484"/>
                    <a:pt x="878" y="35"/>
                    <a:pt x="362" y="1"/>
                  </a:cubicBezTo>
                  <a:cubicBezTo>
                    <a:pt x="1" y="174"/>
                    <a:pt x="476" y="167"/>
                    <a:pt x="362"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82" name="Google Shape;7482;p4"/>
            <p:cNvSpPr/>
            <p:nvPr/>
          </p:nvSpPr>
          <p:spPr>
            <a:xfrm>
              <a:off x="4619774" y="3625067"/>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83" name="Google Shape;7483;p4"/>
            <p:cNvSpPr/>
            <p:nvPr/>
          </p:nvSpPr>
          <p:spPr>
            <a:xfrm>
              <a:off x="1868646" y="3630516"/>
              <a:ext cx="13670" cy="2770"/>
            </a:xfrm>
            <a:custGeom>
              <a:avLst/>
              <a:gdLst/>
              <a:ahLst/>
              <a:cxnLst/>
              <a:rect l="l" t="t" r="r" b="b"/>
              <a:pathLst>
                <a:path w="383" h="92" extrusionOk="0">
                  <a:moveTo>
                    <a:pt x="383" y="1"/>
                  </a:moveTo>
                  <a:cubicBezTo>
                    <a:pt x="232" y="21"/>
                    <a:pt x="3" y="3"/>
                    <a:pt x="0" y="92"/>
                  </a:cubicBezTo>
                  <a:cubicBezTo>
                    <a:pt x="148" y="71"/>
                    <a:pt x="379" y="88"/>
                    <a:pt x="3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84" name="Google Shape;7484;p4"/>
            <p:cNvSpPr/>
            <p:nvPr/>
          </p:nvSpPr>
          <p:spPr>
            <a:xfrm>
              <a:off x="1111765" y="3618112"/>
              <a:ext cx="20309" cy="13489"/>
            </a:xfrm>
            <a:custGeom>
              <a:avLst/>
              <a:gdLst/>
              <a:ahLst/>
              <a:cxnLst/>
              <a:rect l="l" t="t" r="r" b="b"/>
              <a:pathLst>
                <a:path w="569" h="448" extrusionOk="0">
                  <a:moveTo>
                    <a:pt x="374" y="413"/>
                  </a:moveTo>
                  <a:cubicBezTo>
                    <a:pt x="386" y="356"/>
                    <a:pt x="403" y="306"/>
                    <a:pt x="569" y="323"/>
                  </a:cubicBezTo>
                  <a:lnTo>
                    <a:pt x="569" y="140"/>
                  </a:lnTo>
                  <a:cubicBezTo>
                    <a:pt x="94" y="0"/>
                    <a:pt x="1" y="448"/>
                    <a:pt x="374"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85" name="Google Shape;7485;p4"/>
            <p:cNvSpPr/>
            <p:nvPr/>
          </p:nvSpPr>
          <p:spPr>
            <a:xfrm>
              <a:off x="7047854" y="3624314"/>
              <a:ext cx="14099" cy="4276"/>
            </a:xfrm>
            <a:custGeom>
              <a:avLst/>
              <a:gdLst/>
              <a:ahLst/>
              <a:cxnLst/>
              <a:rect l="l" t="t" r="r" b="b"/>
              <a:pathLst>
                <a:path w="395" h="142" extrusionOk="0">
                  <a:moveTo>
                    <a:pt x="294" y="25"/>
                  </a:moveTo>
                  <a:cubicBezTo>
                    <a:pt x="242" y="0"/>
                    <a:pt x="0" y="70"/>
                    <a:pt x="102" y="117"/>
                  </a:cubicBezTo>
                  <a:cubicBezTo>
                    <a:pt x="157" y="141"/>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86" name="Google Shape;7486;p4"/>
            <p:cNvSpPr/>
            <p:nvPr/>
          </p:nvSpPr>
          <p:spPr>
            <a:xfrm>
              <a:off x="6949309" y="3614890"/>
              <a:ext cx="65246" cy="12947"/>
            </a:xfrm>
            <a:custGeom>
              <a:avLst/>
              <a:gdLst/>
              <a:ahLst/>
              <a:cxnLst/>
              <a:rect l="l" t="t" r="r" b="b"/>
              <a:pathLst>
                <a:path w="1828" h="430" extrusionOk="0">
                  <a:moveTo>
                    <a:pt x="1128" y="430"/>
                  </a:moveTo>
                  <a:cubicBezTo>
                    <a:pt x="1828" y="0"/>
                    <a:pt x="0" y="307"/>
                    <a:pt x="1128"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87" name="Google Shape;7487;p4"/>
            <p:cNvSpPr/>
            <p:nvPr/>
          </p:nvSpPr>
          <p:spPr>
            <a:xfrm>
              <a:off x="5853105" y="3619587"/>
              <a:ext cx="23307" cy="8250"/>
            </a:xfrm>
            <a:custGeom>
              <a:avLst/>
              <a:gdLst/>
              <a:ahLst/>
              <a:cxnLst/>
              <a:rect l="l" t="t" r="r" b="b"/>
              <a:pathLst>
                <a:path w="653" h="274" extrusionOk="0">
                  <a:moveTo>
                    <a:pt x="405" y="274"/>
                  </a:moveTo>
                  <a:cubicBezTo>
                    <a:pt x="417" y="156"/>
                    <a:pt x="653" y="148"/>
                    <a:pt x="598" y="1"/>
                  </a:cubicBezTo>
                  <a:lnTo>
                    <a:pt x="212" y="1"/>
                  </a:lnTo>
                  <a:cubicBezTo>
                    <a:pt x="0" y="130"/>
                    <a:pt x="8" y="221"/>
                    <a:pt x="405"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88" name="Google Shape;7488;p4"/>
            <p:cNvSpPr/>
            <p:nvPr/>
          </p:nvSpPr>
          <p:spPr>
            <a:xfrm>
              <a:off x="175318" y="3618623"/>
              <a:ext cx="32659" cy="9214"/>
            </a:xfrm>
            <a:custGeom>
              <a:avLst/>
              <a:gdLst/>
              <a:ahLst/>
              <a:cxnLst/>
              <a:rect l="l" t="t" r="r" b="b"/>
              <a:pathLst>
                <a:path w="915" h="306" extrusionOk="0">
                  <a:moveTo>
                    <a:pt x="1" y="214"/>
                  </a:moveTo>
                  <a:cubicBezTo>
                    <a:pt x="193" y="214"/>
                    <a:pt x="230" y="287"/>
                    <a:pt x="387" y="306"/>
                  </a:cubicBezTo>
                  <a:cubicBezTo>
                    <a:pt x="914" y="158"/>
                    <a:pt x="102" y="0"/>
                    <a:pt x="1" y="2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89" name="Google Shape;7489;p4"/>
            <p:cNvSpPr/>
            <p:nvPr/>
          </p:nvSpPr>
          <p:spPr>
            <a:xfrm>
              <a:off x="7226920" y="3621544"/>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90" name="Google Shape;7490;p4"/>
            <p:cNvSpPr/>
            <p:nvPr/>
          </p:nvSpPr>
          <p:spPr>
            <a:xfrm>
              <a:off x="5967248" y="3621544"/>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91" name="Google Shape;7491;p4"/>
            <p:cNvSpPr/>
            <p:nvPr/>
          </p:nvSpPr>
          <p:spPr>
            <a:xfrm>
              <a:off x="2546363" y="3621544"/>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92" name="Google Shape;7492;p4"/>
            <p:cNvSpPr/>
            <p:nvPr/>
          </p:nvSpPr>
          <p:spPr>
            <a:xfrm>
              <a:off x="7069697" y="3610434"/>
              <a:ext cx="39761" cy="15778"/>
            </a:xfrm>
            <a:custGeom>
              <a:avLst/>
              <a:gdLst/>
              <a:ahLst/>
              <a:cxnLst/>
              <a:rect l="l" t="t" r="r" b="b"/>
              <a:pathLst>
                <a:path w="1114" h="524" extrusionOk="0">
                  <a:moveTo>
                    <a:pt x="646" y="305"/>
                  </a:moveTo>
                  <a:cubicBezTo>
                    <a:pt x="1114" y="1"/>
                    <a:pt x="0" y="524"/>
                    <a:pt x="646"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93" name="Google Shape;7493;p4"/>
            <p:cNvSpPr/>
            <p:nvPr/>
          </p:nvSpPr>
          <p:spPr>
            <a:xfrm>
              <a:off x="4903952" y="3616185"/>
              <a:ext cx="13884" cy="7437"/>
            </a:xfrm>
            <a:custGeom>
              <a:avLst/>
              <a:gdLst/>
              <a:ahLst/>
              <a:cxnLst/>
              <a:rect l="l" t="t" r="r" b="b"/>
              <a:pathLst>
                <a:path w="389" h="247" extrusionOk="0">
                  <a:moveTo>
                    <a:pt x="388" y="114"/>
                  </a:moveTo>
                  <a:cubicBezTo>
                    <a:pt x="385" y="22"/>
                    <a:pt x="48" y="0"/>
                    <a:pt x="1" y="114"/>
                  </a:cubicBezTo>
                  <a:cubicBezTo>
                    <a:pt x="219" y="105"/>
                    <a:pt x="301" y="247"/>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94" name="Google Shape;7494;p4"/>
            <p:cNvSpPr/>
            <p:nvPr/>
          </p:nvSpPr>
          <p:spPr>
            <a:xfrm>
              <a:off x="4645722" y="3618804"/>
              <a:ext cx="13956" cy="4276"/>
            </a:xfrm>
            <a:custGeom>
              <a:avLst/>
              <a:gdLst/>
              <a:ahLst/>
              <a:cxnLst/>
              <a:rect l="l" t="t" r="r" b="b"/>
              <a:pathLst>
                <a:path w="391" h="142" extrusionOk="0">
                  <a:moveTo>
                    <a:pt x="100" y="117"/>
                  </a:moveTo>
                  <a:cubicBezTo>
                    <a:pt x="154" y="142"/>
                    <a:pt x="391" y="72"/>
                    <a:pt x="293" y="25"/>
                  </a:cubicBezTo>
                  <a:cubicBezTo>
                    <a:pt x="240"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95" name="Google Shape;7495;p4"/>
            <p:cNvSpPr/>
            <p:nvPr/>
          </p:nvSpPr>
          <p:spPr>
            <a:xfrm>
              <a:off x="251021" y="3619587"/>
              <a:ext cx="13849" cy="2800"/>
            </a:xfrm>
            <a:custGeom>
              <a:avLst/>
              <a:gdLst/>
              <a:ahLst/>
              <a:cxnLst/>
              <a:rect l="l" t="t" r="r" b="b"/>
              <a:pathLst>
                <a:path w="388" h="93" extrusionOk="0">
                  <a:moveTo>
                    <a:pt x="387" y="1"/>
                  </a:moveTo>
                  <a:cubicBezTo>
                    <a:pt x="236" y="20"/>
                    <a:pt x="3" y="3"/>
                    <a:pt x="1" y="92"/>
                  </a:cubicBezTo>
                  <a:cubicBezTo>
                    <a:pt x="151" y="71"/>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96" name="Google Shape;7496;p4"/>
            <p:cNvSpPr/>
            <p:nvPr/>
          </p:nvSpPr>
          <p:spPr>
            <a:xfrm>
              <a:off x="7353555" y="3611427"/>
              <a:ext cx="23486" cy="8190"/>
            </a:xfrm>
            <a:custGeom>
              <a:avLst/>
              <a:gdLst/>
              <a:ahLst/>
              <a:cxnLst/>
              <a:rect l="l" t="t" r="r" b="b"/>
              <a:pathLst>
                <a:path w="658" h="272" extrusionOk="0">
                  <a:moveTo>
                    <a:pt x="409" y="272"/>
                  </a:moveTo>
                  <a:cubicBezTo>
                    <a:pt x="418" y="154"/>
                    <a:pt x="657" y="145"/>
                    <a:pt x="601" y="0"/>
                  </a:cubicBezTo>
                  <a:lnTo>
                    <a:pt x="214" y="0"/>
                  </a:lnTo>
                  <a:cubicBezTo>
                    <a:pt x="1" y="131"/>
                    <a:pt x="6" y="219"/>
                    <a:pt x="409"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97" name="Google Shape;7497;p4"/>
            <p:cNvSpPr/>
            <p:nvPr/>
          </p:nvSpPr>
          <p:spPr>
            <a:xfrm>
              <a:off x="2202258" y="3616124"/>
              <a:ext cx="14027" cy="4246"/>
            </a:xfrm>
            <a:custGeom>
              <a:avLst/>
              <a:gdLst/>
              <a:ahLst/>
              <a:cxnLst/>
              <a:rect l="l" t="t" r="r" b="b"/>
              <a:pathLst>
                <a:path w="393" h="141" extrusionOk="0">
                  <a:moveTo>
                    <a:pt x="293" y="24"/>
                  </a:moveTo>
                  <a:cubicBezTo>
                    <a:pt x="238" y="1"/>
                    <a:pt x="1" y="69"/>
                    <a:pt x="99" y="116"/>
                  </a:cubicBezTo>
                  <a:cubicBezTo>
                    <a:pt x="153" y="141"/>
                    <a:pt x="392" y="73"/>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98" name="Google Shape;7498;p4"/>
            <p:cNvSpPr/>
            <p:nvPr/>
          </p:nvSpPr>
          <p:spPr>
            <a:xfrm>
              <a:off x="1865006" y="3613384"/>
              <a:ext cx="13956" cy="4276"/>
            </a:xfrm>
            <a:custGeom>
              <a:avLst/>
              <a:gdLst/>
              <a:ahLst/>
              <a:cxnLst/>
              <a:rect l="l" t="t" r="r" b="b"/>
              <a:pathLst>
                <a:path w="391" h="142" extrusionOk="0">
                  <a:moveTo>
                    <a:pt x="293" y="27"/>
                  </a:moveTo>
                  <a:cubicBezTo>
                    <a:pt x="238" y="0"/>
                    <a:pt x="0" y="70"/>
                    <a:pt x="102" y="115"/>
                  </a:cubicBezTo>
                  <a:cubicBezTo>
                    <a:pt x="152" y="141"/>
                    <a:pt x="391" y="71"/>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499" name="Google Shape;7499;p4"/>
            <p:cNvSpPr/>
            <p:nvPr/>
          </p:nvSpPr>
          <p:spPr>
            <a:xfrm>
              <a:off x="1510586" y="3610163"/>
              <a:ext cx="13813" cy="7407"/>
            </a:xfrm>
            <a:custGeom>
              <a:avLst/>
              <a:gdLst/>
              <a:ahLst/>
              <a:cxnLst/>
              <a:rect l="l" t="t" r="r" b="b"/>
              <a:pathLst>
                <a:path w="387" h="246" extrusionOk="0">
                  <a:moveTo>
                    <a:pt x="387" y="134"/>
                  </a:moveTo>
                  <a:cubicBezTo>
                    <a:pt x="172" y="143"/>
                    <a:pt x="87" y="0"/>
                    <a:pt x="1" y="134"/>
                  </a:cubicBezTo>
                  <a:cubicBezTo>
                    <a:pt x="3" y="225"/>
                    <a:pt x="340" y="246"/>
                    <a:pt x="387" y="1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00" name="Google Shape;7500;p4"/>
            <p:cNvSpPr/>
            <p:nvPr/>
          </p:nvSpPr>
          <p:spPr>
            <a:xfrm>
              <a:off x="4339557" y="360862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01" name="Google Shape;7501;p4"/>
            <p:cNvSpPr/>
            <p:nvPr/>
          </p:nvSpPr>
          <p:spPr>
            <a:xfrm>
              <a:off x="1579435" y="3608627"/>
              <a:ext cx="13884" cy="5480"/>
            </a:xfrm>
            <a:custGeom>
              <a:avLst/>
              <a:gdLst/>
              <a:ahLst/>
              <a:cxnLst/>
              <a:rect l="l" t="t" r="r" b="b"/>
              <a:pathLst>
                <a:path w="389" h="182" extrusionOk="0">
                  <a:moveTo>
                    <a:pt x="389" y="1"/>
                  </a:moveTo>
                  <a:lnTo>
                    <a:pt x="1" y="1"/>
                  </a:lnTo>
                  <a:lnTo>
                    <a:pt x="1" y="182"/>
                  </a:lnTo>
                  <a:lnTo>
                    <a:pt x="389"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02" name="Google Shape;7502;p4"/>
            <p:cNvSpPr/>
            <p:nvPr/>
          </p:nvSpPr>
          <p:spPr>
            <a:xfrm>
              <a:off x="7987549" y="3608206"/>
              <a:ext cx="20773" cy="3673"/>
            </a:xfrm>
            <a:custGeom>
              <a:avLst/>
              <a:gdLst/>
              <a:ahLst/>
              <a:cxnLst/>
              <a:rect l="l" t="t" r="r" b="b"/>
              <a:pathLst>
                <a:path w="582" h="122" extrusionOk="0">
                  <a:moveTo>
                    <a:pt x="582" y="15"/>
                  </a:moveTo>
                  <a:cubicBezTo>
                    <a:pt x="353" y="30"/>
                    <a:pt x="35" y="0"/>
                    <a:pt x="1" y="107"/>
                  </a:cubicBezTo>
                  <a:cubicBezTo>
                    <a:pt x="229" y="92"/>
                    <a:pt x="548" y="122"/>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03" name="Google Shape;7503;p4"/>
            <p:cNvSpPr/>
            <p:nvPr/>
          </p:nvSpPr>
          <p:spPr>
            <a:xfrm>
              <a:off x="4525333" y="3605556"/>
              <a:ext cx="7031" cy="6203"/>
            </a:xfrm>
            <a:custGeom>
              <a:avLst/>
              <a:gdLst/>
              <a:ahLst/>
              <a:cxnLst/>
              <a:rect l="l" t="t" r="r" b="b"/>
              <a:pathLst>
                <a:path w="197" h="206" extrusionOk="0">
                  <a:moveTo>
                    <a:pt x="4" y="103"/>
                  </a:moveTo>
                  <a:cubicBezTo>
                    <a:pt x="0" y="153"/>
                    <a:pt x="157" y="206"/>
                    <a:pt x="194" y="103"/>
                  </a:cubicBezTo>
                  <a:cubicBezTo>
                    <a:pt x="196" y="54"/>
                    <a:pt x="39" y="1"/>
                    <a:pt x="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04" name="Google Shape;7504;p4"/>
            <p:cNvSpPr/>
            <p:nvPr/>
          </p:nvSpPr>
          <p:spPr>
            <a:xfrm>
              <a:off x="684641" y="3601913"/>
              <a:ext cx="13813" cy="7437"/>
            </a:xfrm>
            <a:custGeom>
              <a:avLst/>
              <a:gdLst/>
              <a:ahLst/>
              <a:cxnLst/>
              <a:rect l="l" t="t" r="r" b="b"/>
              <a:pathLst>
                <a:path w="387" h="247" extrusionOk="0">
                  <a:moveTo>
                    <a:pt x="387" y="133"/>
                  </a:moveTo>
                  <a:cubicBezTo>
                    <a:pt x="169" y="143"/>
                    <a:pt x="85" y="0"/>
                    <a:pt x="1" y="133"/>
                  </a:cubicBezTo>
                  <a:cubicBezTo>
                    <a:pt x="2" y="224"/>
                    <a:pt x="339" y="247"/>
                    <a:pt x="387"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05" name="Google Shape;7505;p4"/>
            <p:cNvSpPr/>
            <p:nvPr/>
          </p:nvSpPr>
          <p:spPr>
            <a:xfrm>
              <a:off x="1235259" y="3600107"/>
              <a:ext cx="6996" cy="6233"/>
            </a:xfrm>
            <a:custGeom>
              <a:avLst/>
              <a:gdLst/>
              <a:ahLst/>
              <a:cxnLst/>
              <a:rect l="l" t="t" r="r" b="b"/>
              <a:pathLst>
                <a:path w="196" h="207" extrusionOk="0">
                  <a:moveTo>
                    <a:pt x="196" y="102"/>
                  </a:moveTo>
                  <a:cubicBezTo>
                    <a:pt x="196" y="52"/>
                    <a:pt x="35" y="0"/>
                    <a:pt x="0" y="102"/>
                  </a:cubicBezTo>
                  <a:cubicBezTo>
                    <a:pt x="1" y="153"/>
                    <a:pt x="157" y="207"/>
                    <a:pt x="196"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06" name="Google Shape;7506;p4"/>
            <p:cNvSpPr/>
            <p:nvPr/>
          </p:nvSpPr>
          <p:spPr>
            <a:xfrm>
              <a:off x="3589243" y="3597337"/>
              <a:ext cx="7031" cy="6293"/>
            </a:xfrm>
            <a:custGeom>
              <a:avLst/>
              <a:gdLst/>
              <a:ahLst/>
              <a:cxnLst/>
              <a:rect l="l" t="t" r="r" b="b"/>
              <a:pathLst>
                <a:path w="197" h="209" extrusionOk="0">
                  <a:moveTo>
                    <a:pt x="196" y="104"/>
                  </a:moveTo>
                  <a:cubicBezTo>
                    <a:pt x="196" y="53"/>
                    <a:pt x="38" y="1"/>
                    <a:pt x="3" y="104"/>
                  </a:cubicBezTo>
                  <a:cubicBezTo>
                    <a:pt x="0" y="155"/>
                    <a:pt x="160" y="208"/>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07" name="Google Shape;7507;p4"/>
            <p:cNvSpPr/>
            <p:nvPr/>
          </p:nvSpPr>
          <p:spPr>
            <a:xfrm>
              <a:off x="7588335" y="3594386"/>
              <a:ext cx="13813" cy="6835"/>
            </a:xfrm>
            <a:custGeom>
              <a:avLst/>
              <a:gdLst/>
              <a:ahLst/>
              <a:cxnLst/>
              <a:rect l="l" t="t" r="r" b="b"/>
              <a:pathLst>
                <a:path w="387" h="227" extrusionOk="0">
                  <a:moveTo>
                    <a:pt x="387" y="112"/>
                  </a:moveTo>
                  <a:cubicBezTo>
                    <a:pt x="345" y="1"/>
                    <a:pt x="170" y="57"/>
                    <a:pt x="0" y="112"/>
                  </a:cubicBezTo>
                  <a:cubicBezTo>
                    <a:pt x="0" y="203"/>
                    <a:pt x="340" y="227"/>
                    <a:pt x="387"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08" name="Google Shape;7508;p4"/>
            <p:cNvSpPr/>
            <p:nvPr/>
          </p:nvSpPr>
          <p:spPr>
            <a:xfrm>
              <a:off x="4277596" y="3594988"/>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09" name="Google Shape;7509;p4"/>
            <p:cNvSpPr/>
            <p:nvPr/>
          </p:nvSpPr>
          <p:spPr>
            <a:xfrm>
              <a:off x="2835503" y="3596945"/>
              <a:ext cx="13991" cy="4276"/>
            </a:xfrm>
            <a:custGeom>
              <a:avLst/>
              <a:gdLst/>
              <a:ahLst/>
              <a:cxnLst/>
              <a:rect l="l" t="t" r="r" b="b"/>
              <a:pathLst>
                <a:path w="392" h="142" extrusionOk="0">
                  <a:moveTo>
                    <a:pt x="99" y="117"/>
                  </a:moveTo>
                  <a:cubicBezTo>
                    <a:pt x="153" y="142"/>
                    <a:pt x="391" y="73"/>
                    <a:pt x="293" y="27"/>
                  </a:cubicBezTo>
                  <a:cubicBezTo>
                    <a:pt x="240"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10" name="Google Shape;7510;p4"/>
            <p:cNvSpPr/>
            <p:nvPr/>
          </p:nvSpPr>
          <p:spPr>
            <a:xfrm>
              <a:off x="2556856" y="3594597"/>
              <a:ext cx="6924" cy="6293"/>
            </a:xfrm>
            <a:custGeom>
              <a:avLst/>
              <a:gdLst/>
              <a:ahLst/>
              <a:cxnLst/>
              <a:rect l="l" t="t" r="r" b="b"/>
              <a:pathLst>
                <a:path w="194" h="209" extrusionOk="0">
                  <a:moveTo>
                    <a:pt x="1" y="105"/>
                  </a:moveTo>
                  <a:cubicBezTo>
                    <a:pt x="1" y="156"/>
                    <a:pt x="155" y="208"/>
                    <a:pt x="191" y="105"/>
                  </a:cubicBezTo>
                  <a:cubicBezTo>
                    <a:pt x="194" y="54"/>
                    <a:pt x="34" y="1"/>
                    <a:pt x="1"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11" name="Google Shape;7511;p4"/>
            <p:cNvSpPr/>
            <p:nvPr/>
          </p:nvSpPr>
          <p:spPr>
            <a:xfrm>
              <a:off x="1923505" y="3594627"/>
              <a:ext cx="7031" cy="6263"/>
            </a:xfrm>
            <a:custGeom>
              <a:avLst/>
              <a:gdLst/>
              <a:ahLst/>
              <a:cxnLst/>
              <a:rect l="l" t="t" r="r" b="b"/>
              <a:pathLst>
                <a:path w="197" h="208" extrusionOk="0">
                  <a:moveTo>
                    <a:pt x="197" y="104"/>
                  </a:moveTo>
                  <a:cubicBezTo>
                    <a:pt x="197" y="53"/>
                    <a:pt x="39" y="1"/>
                    <a:pt x="5" y="104"/>
                  </a:cubicBezTo>
                  <a:cubicBezTo>
                    <a:pt x="1" y="154"/>
                    <a:pt x="160" y="207"/>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12" name="Google Shape;7512;p4"/>
            <p:cNvSpPr/>
            <p:nvPr/>
          </p:nvSpPr>
          <p:spPr>
            <a:xfrm>
              <a:off x="567643" y="3597728"/>
              <a:ext cx="13777" cy="2740"/>
            </a:xfrm>
            <a:custGeom>
              <a:avLst/>
              <a:gdLst/>
              <a:ahLst/>
              <a:cxnLst/>
              <a:rect l="l" t="t" r="r" b="b"/>
              <a:pathLst>
                <a:path w="386" h="91" extrusionOk="0">
                  <a:moveTo>
                    <a:pt x="386" y="1"/>
                  </a:moveTo>
                  <a:cubicBezTo>
                    <a:pt x="236" y="22"/>
                    <a:pt x="3" y="2"/>
                    <a:pt x="1" y="91"/>
                  </a:cubicBezTo>
                  <a:cubicBezTo>
                    <a:pt x="150" y="71"/>
                    <a:pt x="381"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13" name="Google Shape;7513;p4"/>
            <p:cNvSpPr/>
            <p:nvPr/>
          </p:nvSpPr>
          <p:spPr>
            <a:xfrm>
              <a:off x="6721095" y="3588936"/>
              <a:ext cx="13777" cy="6805"/>
            </a:xfrm>
            <a:custGeom>
              <a:avLst/>
              <a:gdLst/>
              <a:ahLst/>
              <a:cxnLst/>
              <a:rect l="l" t="t" r="r" b="b"/>
              <a:pathLst>
                <a:path w="386" h="226" extrusionOk="0">
                  <a:moveTo>
                    <a:pt x="386" y="110"/>
                  </a:moveTo>
                  <a:cubicBezTo>
                    <a:pt x="345" y="1"/>
                    <a:pt x="173" y="53"/>
                    <a:pt x="1" y="110"/>
                  </a:cubicBezTo>
                  <a:cubicBezTo>
                    <a:pt x="3" y="202"/>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14" name="Google Shape;7514;p4"/>
            <p:cNvSpPr/>
            <p:nvPr/>
          </p:nvSpPr>
          <p:spPr>
            <a:xfrm>
              <a:off x="6166908" y="3591496"/>
              <a:ext cx="14027" cy="4276"/>
            </a:xfrm>
            <a:custGeom>
              <a:avLst/>
              <a:gdLst/>
              <a:ahLst/>
              <a:cxnLst/>
              <a:rect l="l" t="t" r="r" b="b"/>
              <a:pathLst>
                <a:path w="393" h="142" extrusionOk="0">
                  <a:moveTo>
                    <a:pt x="292" y="25"/>
                  </a:moveTo>
                  <a:cubicBezTo>
                    <a:pt x="238" y="0"/>
                    <a:pt x="1" y="70"/>
                    <a:pt x="99" y="117"/>
                  </a:cubicBezTo>
                  <a:cubicBezTo>
                    <a:pt x="154" y="141"/>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15" name="Google Shape;7515;p4"/>
            <p:cNvSpPr/>
            <p:nvPr/>
          </p:nvSpPr>
          <p:spPr>
            <a:xfrm>
              <a:off x="5048540" y="3586769"/>
              <a:ext cx="20666" cy="9003"/>
            </a:xfrm>
            <a:custGeom>
              <a:avLst/>
              <a:gdLst/>
              <a:ahLst/>
              <a:cxnLst/>
              <a:rect l="l" t="t" r="r" b="b"/>
              <a:pathLst>
                <a:path w="579" h="299" extrusionOk="0">
                  <a:moveTo>
                    <a:pt x="579" y="1"/>
                  </a:moveTo>
                  <a:lnTo>
                    <a:pt x="193" y="1"/>
                  </a:lnTo>
                  <a:cubicBezTo>
                    <a:pt x="193" y="91"/>
                    <a:pt x="38" y="109"/>
                    <a:pt x="0" y="182"/>
                  </a:cubicBezTo>
                  <a:cubicBezTo>
                    <a:pt x="246" y="189"/>
                    <a:pt x="267" y="298"/>
                    <a:pt x="579"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16" name="Google Shape;7516;p4"/>
            <p:cNvSpPr/>
            <p:nvPr/>
          </p:nvSpPr>
          <p:spPr>
            <a:xfrm>
              <a:off x="2822083" y="3586377"/>
              <a:ext cx="23914" cy="5902"/>
            </a:xfrm>
            <a:custGeom>
              <a:avLst/>
              <a:gdLst/>
              <a:ahLst/>
              <a:cxnLst/>
              <a:rect l="l" t="t" r="r" b="b"/>
              <a:pathLst>
                <a:path w="670" h="196" extrusionOk="0">
                  <a:moveTo>
                    <a:pt x="475" y="195"/>
                  </a:moveTo>
                  <a:cubicBezTo>
                    <a:pt x="473" y="104"/>
                    <a:pt x="631" y="87"/>
                    <a:pt x="669" y="14"/>
                  </a:cubicBezTo>
                  <a:cubicBezTo>
                    <a:pt x="364" y="22"/>
                    <a:pt x="1" y="1"/>
                    <a:pt x="88"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17" name="Google Shape;7517;p4"/>
            <p:cNvSpPr/>
            <p:nvPr/>
          </p:nvSpPr>
          <p:spPr>
            <a:xfrm>
              <a:off x="6937852" y="3586016"/>
              <a:ext cx="13920" cy="4276"/>
            </a:xfrm>
            <a:custGeom>
              <a:avLst/>
              <a:gdLst/>
              <a:ahLst/>
              <a:cxnLst/>
              <a:rect l="l" t="t" r="r" b="b"/>
              <a:pathLst>
                <a:path w="390" h="142" extrusionOk="0">
                  <a:moveTo>
                    <a:pt x="291" y="26"/>
                  </a:moveTo>
                  <a:cubicBezTo>
                    <a:pt x="238" y="1"/>
                    <a:pt x="0" y="70"/>
                    <a:pt x="99" y="116"/>
                  </a:cubicBezTo>
                  <a:cubicBezTo>
                    <a:pt x="152" y="142"/>
                    <a:pt x="389" y="74"/>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18" name="Google Shape;7518;p4"/>
            <p:cNvSpPr/>
            <p:nvPr/>
          </p:nvSpPr>
          <p:spPr>
            <a:xfrm>
              <a:off x="4515304" y="3575839"/>
              <a:ext cx="40440" cy="13670"/>
            </a:xfrm>
            <a:custGeom>
              <a:avLst/>
              <a:gdLst/>
              <a:ahLst/>
              <a:cxnLst/>
              <a:rect l="l" t="t" r="r" b="b"/>
              <a:pathLst>
                <a:path w="1133" h="454" extrusionOk="0">
                  <a:moveTo>
                    <a:pt x="285" y="454"/>
                  </a:moveTo>
                  <a:lnTo>
                    <a:pt x="1054" y="454"/>
                  </a:lnTo>
                  <a:cubicBezTo>
                    <a:pt x="1132" y="237"/>
                    <a:pt x="699" y="258"/>
                    <a:pt x="860" y="1"/>
                  </a:cubicBezTo>
                  <a:cubicBezTo>
                    <a:pt x="1" y="41"/>
                    <a:pt x="575" y="193"/>
                    <a:pt x="285"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19" name="Google Shape;7519;p4"/>
            <p:cNvSpPr/>
            <p:nvPr/>
          </p:nvSpPr>
          <p:spPr>
            <a:xfrm>
              <a:off x="2553287" y="3586016"/>
              <a:ext cx="13991" cy="4276"/>
            </a:xfrm>
            <a:custGeom>
              <a:avLst/>
              <a:gdLst/>
              <a:ahLst/>
              <a:cxnLst/>
              <a:rect l="l" t="t" r="r" b="b"/>
              <a:pathLst>
                <a:path w="392" h="142" extrusionOk="0">
                  <a:moveTo>
                    <a:pt x="294" y="26"/>
                  </a:moveTo>
                  <a:cubicBezTo>
                    <a:pt x="242" y="1"/>
                    <a:pt x="0" y="70"/>
                    <a:pt x="102" y="116"/>
                  </a:cubicBezTo>
                  <a:cubicBezTo>
                    <a:pt x="154" y="142"/>
                    <a:pt x="392"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20" name="Google Shape;7520;p4"/>
            <p:cNvSpPr/>
            <p:nvPr/>
          </p:nvSpPr>
          <p:spPr>
            <a:xfrm>
              <a:off x="1920007" y="3586016"/>
              <a:ext cx="14134" cy="4276"/>
            </a:xfrm>
            <a:custGeom>
              <a:avLst/>
              <a:gdLst/>
              <a:ahLst/>
              <a:cxnLst/>
              <a:rect l="l" t="t" r="r" b="b"/>
              <a:pathLst>
                <a:path w="396" h="142" extrusionOk="0">
                  <a:moveTo>
                    <a:pt x="103" y="116"/>
                  </a:moveTo>
                  <a:cubicBezTo>
                    <a:pt x="154" y="142"/>
                    <a:pt x="395" y="71"/>
                    <a:pt x="295" y="26"/>
                  </a:cubicBezTo>
                  <a:cubicBezTo>
                    <a:pt x="238" y="1"/>
                    <a:pt x="1" y="70"/>
                    <a:pt x="103"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21" name="Google Shape;7521;p4"/>
            <p:cNvSpPr/>
            <p:nvPr/>
          </p:nvSpPr>
          <p:spPr>
            <a:xfrm>
              <a:off x="225465" y="3573400"/>
              <a:ext cx="46257" cy="18789"/>
            </a:xfrm>
            <a:custGeom>
              <a:avLst/>
              <a:gdLst/>
              <a:ahLst/>
              <a:cxnLst/>
              <a:rect l="l" t="t" r="r" b="b"/>
              <a:pathLst>
                <a:path w="1296" h="624" extrusionOk="0">
                  <a:moveTo>
                    <a:pt x="1295" y="355"/>
                  </a:moveTo>
                  <a:cubicBezTo>
                    <a:pt x="924" y="318"/>
                    <a:pt x="1144" y="1"/>
                    <a:pt x="524" y="83"/>
                  </a:cubicBezTo>
                  <a:cubicBezTo>
                    <a:pt x="0" y="224"/>
                    <a:pt x="999" y="624"/>
                    <a:pt x="1295" y="3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22" name="Google Shape;7522;p4"/>
            <p:cNvSpPr/>
            <p:nvPr/>
          </p:nvSpPr>
          <p:spPr>
            <a:xfrm>
              <a:off x="8631001" y="3580566"/>
              <a:ext cx="14063" cy="4246"/>
            </a:xfrm>
            <a:custGeom>
              <a:avLst/>
              <a:gdLst/>
              <a:ahLst/>
              <a:cxnLst/>
              <a:rect l="l" t="t" r="r" b="b"/>
              <a:pathLst>
                <a:path w="394" h="141" extrusionOk="0">
                  <a:moveTo>
                    <a:pt x="294" y="24"/>
                  </a:moveTo>
                  <a:cubicBezTo>
                    <a:pt x="240" y="1"/>
                    <a:pt x="1" y="68"/>
                    <a:pt x="100" y="115"/>
                  </a:cubicBezTo>
                  <a:cubicBezTo>
                    <a:pt x="155" y="140"/>
                    <a:pt x="394" y="74"/>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23" name="Google Shape;7523;p4"/>
            <p:cNvSpPr/>
            <p:nvPr/>
          </p:nvSpPr>
          <p:spPr>
            <a:xfrm>
              <a:off x="7141010" y="3581259"/>
              <a:ext cx="13742" cy="2800"/>
            </a:xfrm>
            <a:custGeom>
              <a:avLst/>
              <a:gdLst/>
              <a:ahLst/>
              <a:cxnLst/>
              <a:rect l="l" t="t" r="r" b="b"/>
              <a:pathLst>
                <a:path w="385" h="93" extrusionOk="0">
                  <a:moveTo>
                    <a:pt x="385" y="1"/>
                  </a:moveTo>
                  <a:cubicBezTo>
                    <a:pt x="233" y="23"/>
                    <a:pt x="3" y="4"/>
                    <a:pt x="1" y="92"/>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24" name="Google Shape;7524;p4"/>
            <p:cNvSpPr/>
            <p:nvPr/>
          </p:nvSpPr>
          <p:spPr>
            <a:xfrm>
              <a:off x="4269886" y="3573129"/>
              <a:ext cx="21487" cy="6413"/>
            </a:xfrm>
            <a:custGeom>
              <a:avLst/>
              <a:gdLst/>
              <a:ahLst/>
              <a:cxnLst/>
              <a:rect l="l" t="t" r="r" b="b"/>
              <a:pathLst>
                <a:path w="602" h="213" extrusionOk="0">
                  <a:moveTo>
                    <a:pt x="602" y="182"/>
                  </a:moveTo>
                  <a:lnTo>
                    <a:pt x="602" y="1"/>
                  </a:lnTo>
                  <a:lnTo>
                    <a:pt x="22" y="1"/>
                  </a:lnTo>
                  <a:cubicBezTo>
                    <a:pt x="0" y="164"/>
                    <a:pt x="217" y="212"/>
                    <a:pt x="602"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25" name="Google Shape;7525;p4"/>
            <p:cNvSpPr/>
            <p:nvPr/>
          </p:nvSpPr>
          <p:spPr>
            <a:xfrm>
              <a:off x="3103977" y="3575056"/>
              <a:ext cx="13920" cy="4276"/>
            </a:xfrm>
            <a:custGeom>
              <a:avLst/>
              <a:gdLst/>
              <a:ahLst/>
              <a:cxnLst/>
              <a:rect l="l" t="t" r="r" b="b"/>
              <a:pathLst>
                <a:path w="390" h="142" extrusionOk="0">
                  <a:moveTo>
                    <a:pt x="291" y="27"/>
                  </a:moveTo>
                  <a:cubicBezTo>
                    <a:pt x="238" y="1"/>
                    <a:pt x="0" y="69"/>
                    <a:pt x="99" y="118"/>
                  </a:cubicBezTo>
                  <a:cubicBezTo>
                    <a:pt x="152" y="142"/>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26" name="Google Shape;7526;p4"/>
            <p:cNvSpPr/>
            <p:nvPr/>
          </p:nvSpPr>
          <p:spPr>
            <a:xfrm>
              <a:off x="1438203" y="3575056"/>
              <a:ext cx="14063" cy="4276"/>
            </a:xfrm>
            <a:custGeom>
              <a:avLst/>
              <a:gdLst/>
              <a:ahLst/>
              <a:cxnLst/>
              <a:rect l="l" t="t" r="r" b="b"/>
              <a:pathLst>
                <a:path w="394" h="142" extrusionOk="0">
                  <a:moveTo>
                    <a:pt x="295" y="27"/>
                  </a:moveTo>
                  <a:cubicBezTo>
                    <a:pt x="242" y="1"/>
                    <a:pt x="0" y="69"/>
                    <a:pt x="101" y="118"/>
                  </a:cubicBezTo>
                  <a:cubicBezTo>
                    <a:pt x="157" y="142"/>
                    <a:pt x="393" y="75"/>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27" name="Google Shape;7527;p4"/>
            <p:cNvSpPr/>
            <p:nvPr/>
          </p:nvSpPr>
          <p:spPr>
            <a:xfrm>
              <a:off x="309377" y="3575056"/>
              <a:ext cx="14099" cy="4276"/>
            </a:xfrm>
            <a:custGeom>
              <a:avLst/>
              <a:gdLst/>
              <a:ahLst/>
              <a:cxnLst/>
              <a:rect l="l" t="t" r="r" b="b"/>
              <a:pathLst>
                <a:path w="395" h="142" extrusionOk="0">
                  <a:moveTo>
                    <a:pt x="292" y="27"/>
                  </a:moveTo>
                  <a:cubicBezTo>
                    <a:pt x="240" y="1"/>
                    <a:pt x="0" y="69"/>
                    <a:pt x="99" y="118"/>
                  </a:cubicBezTo>
                  <a:cubicBezTo>
                    <a:pt x="154" y="142"/>
                    <a:pt x="394" y="75"/>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28" name="Google Shape;7528;p4"/>
            <p:cNvSpPr/>
            <p:nvPr/>
          </p:nvSpPr>
          <p:spPr>
            <a:xfrm>
              <a:off x="4583796" y="3572377"/>
              <a:ext cx="14027" cy="4276"/>
            </a:xfrm>
            <a:custGeom>
              <a:avLst/>
              <a:gdLst/>
              <a:ahLst/>
              <a:cxnLst/>
              <a:rect l="l" t="t" r="r" b="b"/>
              <a:pathLst>
                <a:path w="393" h="142" extrusionOk="0">
                  <a:moveTo>
                    <a:pt x="292" y="26"/>
                  </a:moveTo>
                  <a:cubicBezTo>
                    <a:pt x="238" y="1"/>
                    <a:pt x="1" y="70"/>
                    <a:pt x="98" y="116"/>
                  </a:cubicBezTo>
                  <a:cubicBezTo>
                    <a:pt x="153" y="142"/>
                    <a:pt x="392"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29" name="Google Shape;7529;p4"/>
            <p:cNvSpPr/>
            <p:nvPr/>
          </p:nvSpPr>
          <p:spPr>
            <a:xfrm>
              <a:off x="2198939" y="3566746"/>
              <a:ext cx="27626" cy="9997"/>
            </a:xfrm>
            <a:custGeom>
              <a:avLst/>
              <a:gdLst/>
              <a:ahLst/>
              <a:cxnLst/>
              <a:rect l="l" t="t" r="r" b="b"/>
              <a:pathLst>
                <a:path w="774" h="332" extrusionOk="0">
                  <a:moveTo>
                    <a:pt x="1" y="213"/>
                  </a:moveTo>
                  <a:cubicBezTo>
                    <a:pt x="258" y="330"/>
                    <a:pt x="716" y="332"/>
                    <a:pt x="774" y="121"/>
                  </a:cubicBezTo>
                  <a:cubicBezTo>
                    <a:pt x="517" y="4"/>
                    <a:pt x="54" y="0"/>
                    <a:pt x="1" y="2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30" name="Google Shape;7530;p4"/>
            <p:cNvSpPr/>
            <p:nvPr/>
          </p:nvSpPr>
          <p:spPr>
            <a:xfrm>
              <a:off x="8497014" y="3567078"/>
              <a:ext cx="13777" cy="6745"/>
            </a:xfrm>
            <a:custGeom>
              <a:avLst/>
              <a:gdLst/>
              <a:ahLst/>
              <a:cxnLst/>
              <a:rect l="l" t="t" r="r" b="b"/>
              <a:pathLst>
                <a:path w="386" h="224" extrusionOk="0">
                  <a:moveTo>
                    <a:pt x="386" y="110"/>
                  </a:moveTo>
                  <a:cubicBezTo>
                    <a:pt x="345" y="1"/>
                    <a:pt x="170" y="54"/>
                    <a:pt x="1" y="110"/>
                  </a:cubicBezTo>
                  <a:cubicBezTo>
                    <a:pt x="1" y="202"/>
                    <a:pt x="335" y="224"/>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31" name="Google Shape;7531;p4"/>
            <p:cNvSpPr/>
            <p:nvPr/>
          </p:nvSpPr>
          <p:spPr>
            <a:xfrm>
              <a:off x="7801701" y="3567228"/>
              <a:ext cx="6996" cy="6293"/>
            </a:xfrm>
            <a:custGeom>
              <a:avLst/>
              <a:gdLst/>
              <a:ahLst/>
              <a:cxnLst/>
              <a:rect l="l" t="t" r="r" b="b"/>
              <a:pathLst>
                <a:path w="196" h="209" extrusionOk="0">
                  <a:moveTo>
                    <a:pt x="195" y="105"/>
                  </a:moveTo>
                  <a:cubicBezTo>
                    <a:pt x="195" y="55"/>
                    <a:pt x="37" y="1"/>
                    <a:pt x="1" y="105"/>
                  </a:cubicBezTo>
                  <a:cubicBezTo>
                    <a:pt x="1" y="156"/>
                    <a:pt x="157" y="209"/>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32" name="Google Shape;7532;p4"/>
            <p:cNvSpPr/>
            <p:nvPr/>
          </p:nvSpPr>
          <p:spPr>
            <a:xfrm>
              <a:off x="4642438" y="35676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33" name="Google Shape;7533;p4"/>
            <p:cNvSpPr/>
            <p:nvPr/>
          </p:nvSpPr>
          <p:spPr>
            <a:xfrm>
              <a:off x="1438203" y="3569607"/>
              <a:ext cx="14063" cy="4306"/>
            </a:xfrm>
            <a:custGeom>
              <a:avLst/>
              <a:gdLst/>
              <a:ahLst/>
              <a:cxnLst/>
              <a:rect l="l" t="t" r="r" b="b"/>
              <a:pathLst>
                <a:path w="394" h="143" extrusionOk="0">
                  <a:moveTo>
                    <a:pt x="295" y="26"/>
                  </a:moveTo>
                  <a:cubicBezTo>
                    <a:pt x="242" y="0"/>
                    <a:pt x="0" y="71"/>
                    <a:pt x="101" y="118"/>
                  </a:cubicBezTo>
                  <a:cubicBezTo>
                    <a:pt x="157" y="143"/>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34" name="Google Shape;7534;p4"/>
            <p:cNvSpPr/>
            <p:nvPr/>
          </p:nvSpPr>
          <p:spPr>
            <a:xfrm>
              <a:off x="1407258" y="3567469"/>
              <a:ext cx="23985" cy="6052"/>
            </a:xfrm>
            <a:custGeom>
              <a:avLst/>
              <a:gdLst/>
              <a:ahLst/>
              <a:cxnLst/>
              <a:rect l="l" t="t" r="r" b="b"/>
              <a:pathLst>
                <a:path w="672" h="201" extrusionOk="0">
                  <a:moveTo>
                    <a:pt x="580" y="6"/>
                  </a:moveTo>
                  <a:cubicBezTo>
                    <a:pt x="248" y="1"/>
                    <a:pt x="87" y="75"/>
                    <a:pt x="0" y="189"/>
                  </a:cubicBezTo>
                  <a:cubicBezTo>
                    <a:pt x="307" y="178"/>
                    <a:pt x="671" y="201"/>
                    <a:pt x="580"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35" name="Google Shape;7535;p4"/>
            <p:cNvSpPr/>
            <p:nvPr/>
          </p:nvSpPr>
          <p:spPr>
            <a:xfrm>
              <a:off x="226857" y="3569607"/>
              <a:ext cx="13991" cy="4306"/>
            </a:xfrm>
            <a:custGeom>
              <a:avLst/>
              <a:gdLst/>
              <a:ahLst/>
              <a:cxnLst/>
              <a:rect l="l" t="t" r="r" b="b"/>
              <a:pathLst>
                <a:path w="392" h="143" extrusionOk="0">
                  <a:moveTo>
                    <a:pt x="293" y="26"/>
                  </a:moveTo>
                  <a:cubicBezTo>
                    <a:pt x="238" y="0"/>
                    <a:pt x="0" y="71"/>
                    <a:pt x="100" y="118"/>
                  </a:cubicBezTo>
                  <a:cubicBezTo>
                    <a:pt x="150"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36" name="Google Shape;7536;p4"/>
            <p:cNvSpPr/>
            <p:nvPr/>
          </p:nvSpPr>
          <p:spPr>
            <a:xfrm>
              <a:off x="8648419" y="3561387"/>
              <a:ext cx="27555" cy="10207"/>
            </a:xfrm>
            <a:custGeom>
              <a:avLst/>
              <a:gdLst/>
              <a:ahLst/>
              <a:cxnLst/>
              <a:rect l="l" t="t" r="r" b="b"/>
              <a:pathLst>
                <a:path w="772" h="339" extrusionOk="0">
                  <a:moveTo>
                    <a:pt x="771" y="299"/>
                  </a:moveTo>
                  <a:lnTo>
                    <a:pt x="771" y="27"/>
                  </a:lnTo>
                  <a:cubicBezTo>
                    <a:pt x="330" y="0"/>
                    <a:pt x="47" y="47"/>
                    <a:pt x="1" y="208"/>
                  </a:cubicBezTo>
                  <a:cubicBezTo>
                    <a:pt x="258" y="237"/>
                    <a:pt x="366" y="339"/>
                    <a:pt x="771"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37" name="Google Shape;7537;p4"/>
            <p:cNvSpPr/>
            <p:nvPr/>
          </p:nvSpPr>
          <p:spPr>
            <a:xfrm>
              <a:off x="8022027" y="3564518"/>
              <a:ext cx="6889" cy="6293"/>
            </a:xfrm>
            <a:custGeom>
              <a:avLst/>
              <a:gdLst/>
              <a:ahLst/>
              <a:cxnLst/>
              <a:rect l="l" t="t" r="r" b="b"/>
              <a:pathLst>
                <a:path w="193" h="209" extrusionOk="0">
                  <a:moveTo>
                    <a:pt x="193" y="104"/>
                  </a:moveTo>
                  <a:cubicBezTo>
                    <a:pt x="193" y="53"/>
                    <a:pt x="39" y="1"/>
                    <a:pt x="1" y="104"/>
                  </a:cubicBezTo>
                  <a:cubicBezTo>
                    <a:pt x="1" y="155"/>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38" name="Google Shape;7538;p4"/>
            <p:cNvSpPr/>
            <p:nvPr/>
          </p:nvSpPr>
          <p:spPr>
            <a:xfrm>
              <a:off x="7719075" y="3556660"/>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39" name="Google Shape;7539;p4"/>
            <p:cNvSpPr/>
            <p:nvPr/>
          </p:nvSpPr>
          <p:spPr>
            <a:xfrm>
              <a:off x="7650297" y="3561809"/>
              <a:ext cx="7031" cy="6263"/>
            </a:xfrm>
            <a:custGeom>
              <a:avLst/>
              <a:gdLst/>
              <a:ahLst/>
              <a:cxnLst/>
              <a:rect l="l" t="t" r="r" b="b"/>
              <a:pathLst>
                <a:path w="197" h="208" extrusionOk="0">
                  <a:moveTo>
                    <a:pt x="195" y="104"/>
                  </a:moveTo>
                  <a:cubicBezTo>
                    <a:pt x="196" y="53"/>
                    <a:pt x="40" y="1"/>
                    <a:pt x="0"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40" name="Google Shape;7540;p4"/>
            <p:cNvSpPr/>
            <p:nvPr/>
          </p:nvSpPr>
          <p:spPr>
            <a:xfrm>
              <a:off x="4329313" y="3554854"/>
              <a:ext cx="58857" cy="12827"/>
            </a:xfrm>
            <a:custGeom>
              <a:avLst/>
              <a:gdLst/>
              <a:ahLst/>
              <a:cxnLst/>
              <a:rect l="l" t="t" r="r" b="b"/>
              <a:pathLst>
                <a:path w="1649" h="426" extrusionOk="0">
                  <a:moveTo>
                    <a:pt x="674" y="425"/>
                  </a:moveTo>
                  <a:cubicBezTo>
                    <a:pt x="1648" y="60"/>
                    <a:pt x="1" y="1"/>
                    <a:pt x="674" y="4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41" name="Google Shape;7541;p4"/>
            <p:cNvSpPr/>
            <p:nvPr/>
          </p:nvSpPr>
          <p:spPr>
            <a:xfrm>
              <a:off x="4669956" y="3562170"/>
              <a:ext cx="13777" cy="2740"/>
            </a:xfrm>
            <a:custGeom>
              <a:avLst/>
              <a:gdLst/>
              <a:ahLst/>
              <a:cxnLst/>
              <a:rect l="l" t="t" r="r" b="b"/>
              <a:pathLst>
                <a:path w="386" h="91" extrusionOk="0">
                  <a:moveTo>
                    <a:pt x="385" y="1"/>
                  </a:moveTo>
                  <a:cubicBezTo>
                    <a:pt x="235" y="20"/>
                    <a:pt x="5" y="2"/>
                    <a:pt x="0" y="91"/>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42" name="Google Shape;7542;p4"/>
            <p:cNvSpPr/>
            <p:nvPr/>
          </p:nvSpPr>
          <p:spPr>
            <a:xfrm>
              <a:off x="4133115" y="3559430"/>
              <a:ext cx="13813" cy="5480"/>
            </a:xfrm>
            <a:custGeom>
              <a:avLst/>
              <a:gdLst/>
              <a:ahLst/>
              <a:cxnLst/>
              <a:rect l="l" t="t" r="r" b="b"/>
              <a:pathLst>
                <a:path w="387"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43" name="Google Shape;7543;p4"/>
            <p:cNvSpPr/>
            <p:nvPr/>
          </p:nvSpPr>
          <p:spPr>
            <a:xfrm>
              <a:off x="3114292" y="3559069"/>
              <a:ext cx="7031" cy="6203"/>
            </a:xfrm>
            <a:custGeom>
              <a:avLst/>
              <a:gdLst/>
              <a:ahLst/>
              <a:cxnLst/>
              <a:rect l="l" t="t" r="r" b="b"/>
              <a:pathLst>
                <a:path w="197" h="206" extrusionOk="0">
                  <a:moveTo>
                    <a:pt x="197" y="104"/>
                  </a:moveTo>
                  <a:cubicBezTo>
                    <a:pt x="197" y="53"/>
                    <a:pt x="40" y="0"/>
                    <a:pt x="2" y="104"/>
                  </a:cubicBezTo>
                  <a:cubicBezTo>
                    <a:pt x="1" y="155"/>
                    <a:pt x="159" y="205"/>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44" name="Google Shape;7544;p4"/>
            <p:cNvSpPr/>
            <p:nvPr/>
          </p:nvSpPr>
          <p:spPr>
            <a:xfrm>
              <a:off x="1407294" y="3556329"/>
              <a:ext cx="6996" cy="6263"/>
            </a:xfrm>
            <a:custGeom>
              <a:avLst/>
              <a:gdLst/>
              <a:ahLst/>
              <a:cxnLst/>
              <a:rect l="l" t="t" r="r" b="b"/>
              <a:pathLst>
                <a:path w="196" h="208" extrusionOk="0">
                  <a:moveTo>
                    <a:pt x="194" y="103"/>
                  </a:moveTo>
                  <a:cubicBezTo>
                    <a:pt x="195" y="52"/>
                    <a:pt x="39" y="0"/>
                    <a:pt x="1" y="103"/>
                  </a:cubicBezTo>
                  <a:cubicBezTo>
                    <a:pt x="1" y="154"/>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45" name="Google Shape;7545;p4"/>
            <p:cNvSpPr/>
            <p:nvPr/>
          </p:nvSpPr>
          <p:spPr>
            <a:xfrm>
              <a:off x="8841083" y="3547959"/>
              <a:ext cx="27804" cy="18367"/>
            </a:xfrm>
            <a:custGeom>
              <a:avLst/>
              <a:gdLst/>
              <a:ahLst/>
              <a:cxnLst/>
              <a:rect l="l" t="t" r="r" b="b"/>
              <a:pathLst>
                <a:path w="779" h="610" extrusionOk="0">
                  <a:moveTo>
                    <a:pt x="1" y="291"/>
                  </a:moveTo>
                  <a:cubicBezTo>
                    <a:pt x="779" y="610"/>
                    <a:pt x="456" y="0"/>
                    <a:pt x="1" y="2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46" name="Google Shape;7546;p4"/>
            <p:cNvSpPr/>
            <p:nvPr/>
          </p:nvSpPr>
          <p:spPr>
            <a:xfrm>
              <a:off x="6562802" y="3553649"/>
              <a:ext cx="6924" cy="6203"/>
            </a:xfrm>
            <a:custGeom>
              <a:avLst/>
              <a:gdLst/>
              <a:ahLst/>
              <a:cxnLst/>
              <a:rect l="l" t="t" r="r" b="b"/>
              <a:pathLst>
                <a:path w="194" h="206" extrusionOk="0">
                  <a:moveTo>
                    <a:pt x="192" y="102"/>
                  </a:moveTo>
                  <a:cubicBezTo>
                    <a:pt x="193" y="54"/>
                    <a:pt x="39" y="0"/>
                    <a:pt x="2" y="102"/>
                  </a:cubicBezTo>
                  <a:cubicBezTo>
                    <a:pt x="0" y="152"/>
                    <a:pt x="157" y="205"/>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47" name="Google Shape;7547;p4"/>
            <p:cNvSpPr/>
            <p:nvPr/>
          </p:nvSpPr>
          <p:spPr>
            <a:xfrm>
              <a:off x="8810067" y="3553258"/>
              <a:ext cx="13991" cy="4215"/>
            </a:xfrm>
            <a:custGeom>
              <a:avLst/>
              <a:gdLst/>
              <a:ahLst/>
              <a:cxnLst/>
              <a:rect l="l" t="t" r="r" b="b"/>
              <a:pathLst>
                <a:path w="392" h="140" extrusionOk="0">
                  <a:moveTo>
                    <a:pt x="99" y="115"/>
                  </a:moveTo>
                  <a:cubicBezTo>
                    <a:pt x="153" y="140"/>
                    <a:pt x="392" y="72"/>
                    <a:pt x="291" y="24"/>
                  </a:cubicBezTo>
                  <a:cubicBezTo>
                    <a:pt x="238" y="0"/>
                    <a:pt x="0" y="68"/>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48" name="Google Shape;7548;p4"/>
            <p:cNvSpPr/>
            <p:nvPr/>
          </p:nvSpPr>
          <p:spPr>
            <a:xfrm>
              <a:off x="2243482" y="3553258"/>
              <a:ext cx="14134" cy="4215"/>
            </a:xfrm>
            <a:custGeom>
              <a:avLst/>
              <a:gdLst/>
              <a:ahLst/>
              <a:cxnLst/>
              <a:rect l="l" t="t" r="r" b="b"/>
              <a:pathLst>
                <a:path w="396" h="140" extrusionOk="0">
                  <a:moveTo>
                    <a:pt x="295" y="24"/>
                  </a:moveTo>
                  <a:cubicBezTo>
                    <a:pt x="240" y="0"/>
                    <a:pt x="1" y="68"/>
                    <a:pt x="104" y="115"/>
                  </a:cubicBezTo>
                  <a:cubicBezTo>
                    <a:pt x="156" y="140"/>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49" name="Google Shape;7549;p4"/>
            <p:cNvSpPr/>
            <p:nvPr/>
          </p:nvSpPr>
          <p:spPr>
            <a:xfrm>
              <a:off x="1166516" y="3553950"/>
              <a:ext cx="13777" cy="2800"/>
            </a:xfrm>
            <a:custGeom>
              <a:avLst/>
              <a:gdLst/>
              <a:ahLst/>
              <a:cxnLst/>
              <a:rect l="l" t="t" r="r" b="b"/>
              <a:pathLst>
                <a:path w="386" h="93" extrusionOk="0">
                  <a:moveTo>
                    <a:pt x="386" y="1"/>
                  </a:moveTo>
                  <a:cubicBezTo>
                    <a:pt x="236" y="22"/>
                    <a:pt x="5" y="5"/>
                    <a:pt x="1" y="92"/>
                  </a:cubicBezTo>
                  <a:cubicBezTo>
                    <a:pt x="151"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50" name="Google Shape;7550;p4"/>
            <p:cNvSpPr/>
            <p:nvPr/>
          </p:nvSpPr>
          <p:spPr>
            <a:xfrm>
              <a:off x="853106" y="3553258"/>
              <a:ext cx="14027" cy="4215"/>
            </a:xfrm>
            <a:custGeom>
              <a:avLst/>
              <a:gdLst/>
              <a:ahLst/>
              <a:cxnLst/>
              <a:rect l="l" t="t" r="r" b="b"/>
              <a:pathLst>
                <a:path w="393" h="140" extrusionOk="0">
                  <a:moveTo>
                    <a:pt x="102" y="115"/>
                  </a:moveTo>
                  <a:cubicBezTo>
                    <a:pt x="155" y="140"/>
                    <a:pt x="392" y="72"/>
                    <a:pt x="292" y="24"/>
                  </a:cubicBezTo>
                  <a:cubicBezTo>
                    <a:pt x="242" y="0"/>
                    <a:pt x="1"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51" name="Google Shape;7551;p4"/>
            <p:cNvSpPr/>
            <p:nvPr/>
          </p:nvSpPr>
          <p:spPr>
            <a:xfrm>
              <a:off x="8944269" y="3545640"/>
              <a:ext cx="23914" cy="5992"/>
            </a:xfrm>
            <a:custGeom>
              <a:avLst/>
              <a:gdLst/>
              <a:ahLst/>
              <a:cxnLst/>
              <a:rect l="l" t="t" r="r" b="b"/>
              <a:pathLst>
                <a:path w="670" h="199" extrusionOk="0">
                  <a:moveTo>
                    <a:pt x="582" y="4"/>
                  </a:moveTo>
                  <a:cubicBezTo>
                    <a:pt x="249" y="0"/>
                    <a:pt x="87" y="74"/>
                    <a:pt x="1" y="185"/>
                  </a:cubicBezTo>
                  <a:cubicBezTo>
                    <a:pt x="304" y="178"/>
                    <a:pt x="669" y="198"/>
                    <a:pt x="582" y="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52" name="Google Shape;7552;p4"/>
            <p:cNvSpPr/>
            <p:nvPr/>
          </p:nvSpPr>
          <p:spPr>
            <a:xfrm>
              <a:off x="8824166" y="3545430"/>
              <a:ext cx="23914" cy="5811"/>
            </a:xfrm>
            <a:custGeom>
              <a:avLst/>
              <a:gdLst/>
              <a:ahLst/>
              <a:cxnLst/>
              <a:rect l="l" t="t" r="r" b="b"/>
              <a:pathLst>
                <a:path w="670" h="193" extrusionOk="0">
                  <a:moveTo>
                    <a:pt x="475" y="192"/>
                  </a:moveTo>
                  <a:cubicBezTo>
                    <a:pt x="475" y="104"/>
                    <a:pt x="633" y="85"/>
                    <a:pt x="669" y="11"/>
                  </a:cubicBezTo>
                  <a:cubicBezTo>
                    <a:pt x="365" y="21"/>
                    <a:pt x="1" y="1"/>
                    <a:pt x="91"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53" name="Google Shape;7553;p4"/>
            <p:cNvSpPr/>
            <p:nvPr/>
          </p:nvSpPr>
          <p:spPr>
            <a:xfrm>
              <a:off x="2949146" y="3540311"/>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54" name="Google Shape;7554;p4"/>
            <p:cNvSpPr/>
            <p:nvPr/>
          </p:nvSpPr>
          <p:spPr>
            <a:xfrm>
              <a:off x="6793264" y="3545038"/>
              <a:ext cx="14027" cy="4246"/>
            </a:xfrm>
            <a:custGeom>
              <a:avLst/>
              <a:gdLst/>
              <a:ahLst/>
              <a:cxnLst/>
              <a:rect l="l" t="t" r="r" b="b"/>
              <a:pathLst>
                <a:path w="393" h="141" extrusionOk="0">
                  <a:moveTo>
                    <a:pt x="293" y="24"/>
                  </a:moveTo>
                  <a:cubicBezTo>
                    <a:pt x="240" y="0"/>
                    <a:pt x="1" y="68"/>
                    <a:pt x="97" y="117"/>
                  </a:cubicBezTo>
                  <a:cubicBezTo>
                    <a:pt x="155" y="140"/>
                    <a:pt x="392"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55" name="Google Shape;7555;p4"/>
            <p:cNvSpPr/>
            <p:nvPr/>
          </p:nvSpPr>
          <p:spPr>
            <a:xfrm>
              <a:off x="8276688" y="3543081"/>
              <a:ext cx="13777" cy="2680"/>
            </a:xfrm>
            <a:custGeom>
              <a:avLst/>
              <a:gdLst/>
              <a:ahLst/>
              <a:cxnLst/>
              <a:rect l="l" t="t" r="r" b="b"/>
              <a:pathLst>
                <a:path w="386" h="89" extrusionOk="0">
                  <a:moveTo>
                    <a:pt x="386" y="0"/>
                  </a:moveTo>
                  <a:cubicBezTo>
                    <a:pt x="237" y="21"/>
                    <a:pt x="7" y="2"/>
                    <a:pt x="1" y="89"/>
                  </a:cubicBezTo>
                  <a:cubicBezTo>
                    <a:pt x="150" y="68"/>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56" name="Google Shape;7556;p4"/>
            <p:cNvSpPr/>
            <p:nvPr/>
          </p:nvSpPr>
          <p:spPr>
            <a:xfrm>
              <a:off x="6576615" y="3542569"/>
              <a:ext cx="20595" cy="3704"/>
            </a:xfrm>
            <a:custGeom>
              <a:avLst/>
              <a:gdLst/>
              <a:ahLst/>
              <a:cxnLst/>
              <a:rect l="l" t="t" r="r" b="b"/>
              <a:pathLst>
                <a:path w="577" h="123" extrusionOk="0">
                  <a:moveTo>
                    <a:pt x="577" y="17"/>
                  </a:moveTo>
                  <a:cubicBezTo>
                    <a:pt x="351" y="30"/>
                    <a:pt x="28" y="0"/>
                    <a:pt x="1" y="106"/>
                  </a:cubicBezTo>
                  <a:cubicBezTo>
                    <a:pt x="227" y="92"/>
                    <a:pt x="547" y="123"/>
                    <a:pt x="577" y="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57" name="Google Shape;7557;p4"/>
            <p:cNvSpPr/>
            <p:nvPr/>
          </p:nvSpPr>
          <p:spPr>
            <a:xfrm>
              <a:off x="8896156" y="3537210"/>
              <a:ext cx="6924" cy="6233"/>
            </a:xfrm>
            <a:custGeom>
              <a:avLst/>
              <a:gdLst/>
              <a:ahLst/>
              <a:cxnLst/>
              <a:rect l="l" t="t" r="r" b="b"/>
              <a:pathLst>
                <a:path w="194" h="207" extrusionOk="0">
                  <a:moveTo>
                    <a:pt x="194" y="104"/>
                  </a:moveTo>
                  <a:cubicBezTo>
                    <a:pt x="194" y="53"/>
                    <a:pt x="38" y="1"/>
                    <a:pt x="0" y="104"/>
                  </a:cubicBezTo>
                  <a:cubicBezTo>
                    <a:pt x="0" y="153"/>
                    <a:pt x="156"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58" name="Google Shape;7558;p4"/>
            <p:cNvSpPr/>
            <p:nvPr/>
          </p:nvSpPr>
          <p:spPr>
            <a:xfrm>
              <a:off x="8743823" y="3537571"/>
              <a:ext cx="21558" cy="6474"/>
            </a:xfrm>
            <a:custGeom>
              <a:avLst/>
              <a:gdLst/>
              <a:ahLst/>
              <a:cxnLst/>
              <a:rect l="l" t="t" r="r" b="b"/>
              <a:pathLst>
                <a:path w="604" h="215" extrusionOk="0">
                  <a:moveTo>
                    <a:pt x="603" y="183"/>
                  </a:moveTo>
                  <a:lnTo>
                    <a:pt x="603" y="0"/>
                  </a:lnTo>
                  <a:lnTo>
                    <a:pt x="26" y="0"/>
                  </a:lnTo>
                  <a:cubicBezTo>
                    <a:pt x="0" y="164"/>
                    <a:pt x="219" y="215"/>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59" name="Google Shape;7559;p4"/>
            <p:cNvSpPr/>
            <p:nvPr/>
          </p:nvSpPr>
          <p:spPr>
            <a:xfrm>
              <a:off x="1453300" y="3524444"/>
              <a:ext cx="37049" cy="15898"/>
            </a:xfrm>
            <a:custGeom>
              <a:avLst/>
              <a:gdLst/>
              <a:ahLst/>
              <a:cxnLst/>
              <a:rect l="l" t="t" r="r" b="b"/>
              <a:pathLst>
                <a:path w="1038" h="528" extrusionOk="0">
                  <a:moveTo>
                    <a:pt x="835" y="528"/>
                  </a:moveTo>
                  <a:cubicBezTo>
                    <a:pt x="1038" y="0"/>
                    <a:pt x="0" y="490"/>
                    <a:pt x="835"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60" name="Google Shape;7560;p4"/>
            <p:cNvSpPr/>
            <p:nvPr/>
          </p:nvSpPr>
          <p:spPr>
            <a:xfrm>
              <a:off x="8214763" y="3526612"/>
              <a:ext cx="30017" cy="10990"/>
            </a:xfrm>
            <a:custGeom>
              <a:avLst/>
              <a:gdLst/>
              <a:ahLst/>
              <a:cxnLst/>
              <a:rect l="l" t="t" r="r" b="b"/>
              <a:pathLst>
                <a:path w="841" h="365" extrusionOk="0">
                  <a:moveTo>
                    <a:pt x="578" y="0"/>
                  </a:moveTo>
                  <a:cubicBezTo>
                    <a:pt x="748" y="293"/>
                    <a:pt x="79" y="188"/>
                    <a:pt x="1" y="364"/>
                  </a:cubicBezTo>
                  <a:lnTo>
                    <a:pt x="771" y="364"/>
                  </a:lnTo>
                  <a:cubicBezTo>
                    <a:pt x="738" y="229"/>
                    <a:pt x="840" y="30"/>
                    <a:pt x="5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61" name="Google Shape;7561;p4"/>
            <p:cNvSpPr/>
            <p:nvPr/>
          </p:nvSpPr>
          <p:spPr>
            <a:xfrm>
              <a:off x="6590249" y="3534831"/>
              <a:ext cx="13849" cy="2740"/>
            </a:xfrm>
            <a:custGeom>
              <a:avLst/>
              <a:gdLst/>
              <a:ahLst/>
              <a:cxnLst/>
              <a:rect l="l" t="t" r="r" b="b"/>
              <a:pathLst>
                <a:path w="388" h="91" extrusionOk="0">
                  <a:moveTo>
                    <a:pt x="388" y="0"/>
                  </a:moveTo>
                  <a:cubicBezTo>
                    <a:pt x="239" y="20"/>
                    <a:pt x="8" y="3"/>
                    <a:pt x="0" y="90"/>
                  </a:cubicBezTo>
                  <a:cubicBezTo>
                    <a:pt x="153" y="72"/>
                    <a:pt x="384" y="90"/>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62" name="Google Shape;7562;p4"/>
            <p:cNvSpPr/>
            <p:nvPr/>
          </p:nvSpPr>
          <p:spPr>
            <a:xfrm>
              <a:off x="5127490" y="3534079"/>
              <a:ext cx="14099" cy="4306"/>
            </a:xfrm>
            <a:custGeom>
              <a:avLst/>
              <a:gdLst/>
              <a:ahLst/>
              <a:cxnLst/>
              <a:rect l="l" t="t" r="r" b="b"/>
              <a:pathLst>
                <a:path w="395" h="143" extrusionOk="0">
                  <a:moveTo>
                    <a:pt x="294" y="25"/>
                  </a:moveTo>
                  <a:cubicBezTo>
                    <a:pt x="241" y="0"/>
                    <a:pt x="1" y="69"/>
                    <a:pt x="103" y="115"/>
                  </a:cubicBezTo>
                  <a:cubicBezTo>
                    <a:pt x="156" y="143"/>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63" name="Google Shape;7563;p4"/>
            <p:cNvSpPr/>
            <p:nvPr/>
          </p:nvSpPr>
          <p:spPr>
            <a:xfrm>
              <a:off x="2191979" y="3529352"/>
              <a:ext cx="22665" cy="8250"/>
            </a:xfrm>
            <a:custGeom>
              <a:avLst/>
              <a:gdLst/>
              <a:ahLst/>
              <a:cxnLst/>
              <a:rect l="l" t="t" r="r" b="b"/>
              <a:pathLst>
                <a:path w="635" h="274" extrusionOk="0">
                  <a:moveTo>
                    <a:pt x="1" y="273"/>
                  </a:moveTo>
                  <a:lnTo>
                    <a:pt x="385" y="273"/>
                  </a:lnTo>
                  <a:cubicBezTo>
                    <a:pt x="400" y="157"/>
                    <a:pt x="635" y="148"/>
                    <a:pt x="578" y="1"/>
                  </a:cubicBezTo>
                  <a:lnTo>
                    <a:pt x="0" y="1"/>
                  </a:lnTo>
                  <a:cubicBezTo>
                    <a:pt x="1" y="92"/>
                    <a:pt x="1" y="182"/>
                    <a:pt x="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64" name="Google Shape;7564;p4"/>
            <p:cNvSpPr/>
            <p:nvPr/>
          </p:nvSpPr>
          <p:spPr>
            <a:xfrm>
              <a:off x="8803072" y="3531309"/>
              <a:ext cx="14099" cy="4276"/>
            </a:xfrm>
            <a:custGeom>
              <a:avLst/>
              <a:gdLst/>
              <a:ahLst/>
              <a:cxnLst/>
              <a:rect l="l" t="t" r="r" b="b"/>
              <a:pathLst>
                <a:path w="395" h="142" extrusionOk="0">
                  <a:moveTo>
                    <a:pt x="102" y="117"/>
                  </a:moveTo>
                  <a:cubicBezTo>
                    <a:pt x="157" y="142"/>
                    <a:pt x="395" y="73"/>
                    <a:pt x="295" y="26"/>
                  </a:cubicBezTo>
                  <a:cubicBezTo>
                    <a:pt x="242" y="1"/>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65" name="Google Shape;7565;p4"/>
            <p:cNvSpPr/>
            <p:nvPr/>
          </p:nvSpPr>
          <p:spPr>
            <a:xfrm>
              <a:off x="6934854" y="3522397"/>
              <a:ext cx="20309" cy="13519"/>
            </a:xfrm>
            <a:custGeom>
              <a:avLst/>
              <a:gdLst/>
              <a:ahLst/>
              <a:cxnLst/>
              <a:rect l="l" t="t" r="r" b="b"/>
              <a:pathLst>
                <a:path w="569" h="449" extrusionOk="0">
                  <a:moveTo>
                    <a:pt x="375" y="413"/>
                  </a:moveTo>
                  <a:cubicBezTo>
                    <a:pt x="387" y="357"/>
                    <a:pt x="405" y="305"/>
                    <a:pt x="569" y="322"/>
                  </a:cubicBezTo>
                  <a:lnTo>
                    <a:pt x="569" y="139"/>
                  </a:lnTo>
                  <a:cubicBezTo>
                    <a:pt x="95" y="1"/>
                    <a:pt x="1" y="448"/>
                    <a:pt x="375"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66" name="Google Shape;7566;p4"/>
            <p:cNvSpPr/>
            <p:nvPr/>
          </p:nvSpPr>
          <p:spPr>
            <a:xfrm>
              <a:off x="6136034" y="3529201"/>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67" name="Google Shape;7567;p4"/>
            <p:cNvSpPr/>
            <p:nvPr/>
          </p:nvSpPr>
          <p:spPr>
            <a:xfrm>
              <a:off x="7863662" y="3521132"/>
              <a:ext cx="33587" cy="17343"/>
            </a:xfrm>
            <a:custGeom>
              <a:avLst/>
              <a:gdLst/>
              <a:ahLst/>
              <a:cxnLst/>
              <a:rect l="l" t="t" r="r" b="b"/>
              <a:pathLst>
                <a:path w="941" h="576" extrusionOk="0">
                  <a:moveTo>
                    <a:pt x="1" y="92"/>
                  </a:moveTo>
                  <a:lnTo>
                    <a:pt x="1" y="274"/>
                  </a:lnTo>
                  <a:cubicBezTo>
                    <a:pt x="357" y="575"/>
                    <a:pt x="941" y="1"/>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68" name="Google Shape;7568;p4"/>
            <p:cNvSpPr/>
            <p:nvPr/>
          </p:nvSpPr>
          <p:spPr>
            <a:xfrm>
              <a:off x="6552344" y="3528599"/>
              <a:ext cx="14063" cy="4276"/>
            </a:xfrm>
            <a:custGeom>
              <a:avLst/>
              <a:gdLst/>
              <a:ahLst/>
              <a:cxnLst/>
              <a:rect l="l" t="t" r="r" b="b"/>
              <a:pathLst>
                <a:path w="394" h="142" extrusionOk="0">
                  <a:moveTo>
                    <a:pt x="293" y="26"/>
                  </a:moveTo>
                  <a:cubicBezTo>
                    <a:pt x="238" y="1"/>
                    <a:pt x="1" y="70"/>
                    <a:pt x="100" y="117"/>
                  </a:cubicBezTo>
                  <a:cubicBezTo>
                    <a:pt x="154"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69" name="Google Shape;7569;p4"/>
            <p:cNvSpPr/>
            <p:nvPr/>
          </p:nvSpPr>
          <p:spPr>
            <a:xfrm>
              <a:off x="4370609" y="3510142"/>
              <a:ext cx="37763" cy="26858"/>
            </a:xfrm>
            <a:custGeom>
              <a:avLst/>
              <a:gdLst/>
              <a:ahLst/>
              <a:cxnLst/>
              <a:rect l="l" t="t" r="r" b="b"/>
              <a:pathLst>
                <a:path w="1058" h="892" extrusionOk="0">
                  <a:moveTo>
                    <a:pt x="1058" y="547"/>
                  </a:moveTo>
                  <a:lnTo>
                    <a:pt x="1058" y="366"/>
                  </a:lnTo>
                  <a:cubicBezTo>
                    <a:pt x="280" y="0"/>
                    <a:pt x="0" y="892"/>
                    <a:pt x="1058" y="54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70" name="Google Shape;7570;p4"/>
            <p:cNvSpPr/>
            <p:nvPr/>
          </p:nvSpPr>
          <p:spPr>
            <a:xfrm>
              <a:off x="9080076" y="3518482"/>
              <a:ext cx="22700" cy="8190"/>
            </a:xfrm>
            <a:custGeom>
              <a:avLst/>
              <a:gdLst/>
              <a:ahLst/>
              <a:cxnLst/>
              <a:rect l="l" t="t" r="r" b="b"/>
              <a:pathLst>
                <a:path w="636" h="272" extrusionOk="0">
                  <a:moveTo>
                    <a:pt x="634" y="0"/>
                  </a:moveTo>
                  <a:lnTo>
                    <a:pt x="249" y="0"/>
                  </a:lnTo>
                  <a:cubicBezTo>
                    <a:pt x="236" y="115"/>
                    <a:pt x="1" y="125"/>
                    <a:pt x="54" y="272"/>
                  </a:cubicBezTo>
                  <a:lnTo>
                    <a:pt x="635" y="272"/>
                  </a:lnTo>
                  <a:cubicBezTo>
                    <a:pt x="634" y="180"/>
                    <a:pt x="634" y="89"/>
                    <a:pt x="6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71" name="Google Shape;7571;p4"/>
            <p:cNvSpPr/>
            <p:nvPr/>
          </p:nvSpPr>
          <p:spPr>
            <a:xfrm>
              <a:off x="72026" y="3520831"/>
              <a:ext cx="6924" cy="6203"/>
            </a:xfrm>
            <a:custGeom>
              <a:avLst/>
              <a:gdLst/>
              <a:ahLst/>
              <a:cxnLst/>
              <a:rect l="l" t="t" r="r" b="b"/>
              <a:pathLst>
                <a:path w="194" h="206" extrusionOk="0">
                  <a:moveTo>
                    <a:pt x="194" y="102"/>
                  </a:moveTo>
                  <a:cubicBezTo>
                    <a:pt x="194" y="51"/>
                    <a:pt x="39" y="0"/>
                    <a:pt x="1" y="102"/>
                  </a:cubicBezTo>
                  <a:cubicBezTo>
                    <a:pt x="1" y="153"/>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72" name="Google Shape;7572;p4"/>
            <p:cNvSpPr/>
            <p:nvPr/>
          </p:nvSpPr>
          <p:spPr>
            <a:xfrm>
              <a:off x="8724086" y="3518091"/>
              <a:ext cx="6960" cy="6173"/>
            </a:xfrm>
            <a:custGeom>
              <a:avLst/>
              <a:gdLst/>
              <a:ahLst/>
              <a:cxnLst/>
              <a:rect l="l" t="t" r="r" b="b"/>
              <a:pathLst>
                <a:path w="195" h="205" extrusionOk="0">
                  <a:moveTo>
                    <a:pt x="193" y="102"/>
                  </a:moveTo>
                  <a:cubicBezTo>
                    <a:pt x="194" y="52"/>
                    <a:pt x="37"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73" name="Google Shape;7573;p4"/>
            <p:cNvSpPr/>
            <p:nvPr/>
          </p:nvSpPr>
          <p:spPr>
            <a:xfrm>
              <a:off x="8373378" y="3510263"/>
              <a:ext cx="39583" cy="16771"/>
            </a:xfrm>
            <a:custGeom>
              <a:avLst/>
              <a:gdLst/>
              <a:ahLst/>
              <a:cxnLst/>
              <a:rect l="l" t="t" r="r" b="b"/>
              <a:pathLst>
                <a:path w="1109" h="557" extrusionOk="0">
                  <a:moveTo>
                    <a:pt x="954" y="453"/>
                  </a:moveTo>
                  <a:cubicBezTo>
                    <a:pt x="1109" y="140"/>
                    <a:pt x="776" y="55"/>
                    <a:pt x="378" y="0"/>
                  </a:cubicBezTo>
                  <a:cubicBezTo>
                    <a:pt x="0" y="173"/>
                    <a:pt x="175" y="556"/>
                    <a:pt x="954"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74" name="Google Shape;7574;p4"/>
            <p:cNvSpPr/>
            <p:nvPr/>
          </p:nvSpPr>
          <p:spPr>
            <a:xfrm>
              <a:off x="5719368" y="3520439"/>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75" name="Google Shape;7575;p4"/>
            <p:cNvSpPr/>
            <p:nvPr/>
          </p:nvSpPr>
          <p:spPr>
            <a:xfrm>
              <a:off x="749886" y="3520439"/>
              <a:ext cx="14027" cy="4215"/>
            </a:xfrm>
            <a:custGeom>
              <a:avLst/>
              <a:gdLst/>
              <a:ahLst/>
              <a:cxnLst/>
              <a:rect l="l" t="t" r="r" b="b"/>
              <a:pathLst>
                <a:path w="393" h="140" extrusionOk="0">
                  <a:moveTo>
                    <a:pt x="294" y="24"/>
                  </a:moveTo>
                  <a:cubicBezTo>
                    <a:pt x="240" y="0"/>
                    <a:pt x="0" y="68"/>
                    <a:pt x="98" y="115"/>
                  </a:cubicBezTo>
                  <a:cubicBezTo>
                    <a:pt x="155" y="140"/>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76" name="Google Shape;7576;p4"/>
            <p:cNvSpPr/>
            <p:nvPr/>
          </p:nvSpPr>
          <p:spPr>
            <a:xfrm>
              <a:off x="8799859" y="3518482"/>
              <a:ext cx="13777" cy="2680"/>
            </a:xfrm>
            <a:custGeom>
              <a:avLst/>
              <a:gdLst/>
              <a:ahLst/>
              <a:cxnLst/>
              <a:rect l="l" t="t" r="r" b="b"/>
              <a:pathLst>
                <a:path w="386" h="89" extrusionOk="0">
                  <a:moveTo>
                    <a:pt x="385" y="0"/>
                  </a:moveTo>
                  <a:cubicBezTo>
                    <a:pt x="235" y="21"/>
                    <a:pt x="3" y="1"/>
                    <a:pt x="0" y="89"/>
                  </a:cubicBezTo>
                  <a:cubicBezTo>
                    <a:pt x="149" y="69"/>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77" name="Google Shape;7577;p4"/>
            <p:cNvSpPr/>
            <p:nvPr/>
          </p:nvSpPr>
          <p:spPr>
            <a:xfrm>
              <a:off x="6459581" y="3496684"/>
              <a:ext cx="52754" cy="24479"/>
            </a:xfrm>
            <a:custGeom>
              <a:avLst/>
              <a:gdLst/>
              <a:ahLst/>
              <a:cxnLst/>
              <a:rect l="l" t="t" r="r" b="b"/>
              <a:pathLst>
                <a:path w="1478" h="813" extrusionOk="0">
                  <a:moveTo>
                    <a:pt x="1" y="813"/>
                  </a:moveTo>
                  <a:cubicBezTo>
                    <a:pt x="1477" y="681"/>
                    <a:pt x="31" y="1"/>
                    <a:pt x="1" y="8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78" name="Google Shape;7578;p4"/>
            <p:cNvSpPr/>
            <p:nvPr/>
          </p:nvSpPr>
          <p:spPr>
            <a:xfrm>
              <a:off x="729291" y="3517730"/>
              <a:ext cx="13991" cy="4215"/>
            </a:xfrm>
            <a:custGeom>
              <a:avLst/>
              <a:gdLst/>
              <a:ahLst/>
              <a:cxnLst/>
              <a:rect l="l" t="t" r="r" b="b"/>
              <a:pathLst>
                <a:path w="392" h="140" extrusionOk="0">
                  <a:moveTo>
                    <a:pt x="291" y="25"/>
                  </a:moveTo>
                  <a:cubicBezTo>
                    <a:pt x="242" y="0"/>
                    <a:pt x="0" y="68"/>
                    <a:pt x="99" y="114"/>
                  </a:cubicBezTo>
                  <a:cubicBezTo>
                    <a:pt x="153" y="140"/>
                    <a:pt x="392" y="71"/>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79" name="Google Shape;7579;p4"/>
            <p:cNvSpPr/>
            <p:nvPr/>
          </p:nvSpPr>
          <p:spPr>
            <a:xfrm>
              <a:off x="3272656" y="3509901"/>
              <a:ext cx="7031" cy="6173"/>
            </a:xfrm>
            <a:custGeom>
              <a:avLst/>
              <a:gdLst/>
              <a:ahLst/>
              <a:cxnLst/>
              <a:rect l="l" t="t" r="r" b="b"/>
              <a:pathLst>
                <a:path w="197" h="205" extrusionOk="0">
                  <a:moveTo>
                    <a:pt x="195" y="102"/>
                  </a:moveTo>
                  <a:cubicBezTo>
                    <a:pt x="197" y="53"/>
                    <a:pt x="40" y="1"/>
                    <a:pt x="2" y="102"/>
                  </a:cubicBezTo>
                  <a:cubicBezTo>
                    <a:pt x="1" y="155"/>
                    <a:pt x="159" y="204"/>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80" name="Google Shape;7580;p4"/>
            <p:cNvSpPr/>
            <p:nvPr/>
          </p:nvSpPr>
          <p:spPr>
            <a:xfrm>
              <a:off x="7017123" y="3504753"/>
              <a:ext cx="22558" cy="8250"/>
            </a:xfrm>
            <a:custGeom>
              <a:avLst/>
              <a:gdLst/>
              <a:ahLst/>
              <a:cxnLst/>
              <a:rect l="l" t="t" r="r" b="b"/>
              <a:pathLst>
                <a:path w="632" h="274" extrusionOk="0">
                  <a:moveTo>
                    <a:pt x="577" y="1"/>
                  </a:moveTo>
                  <a:lnTo>
                    <a:pt x="1" y="1"/>
                  </a:lnTo>
                  <a:lnTo>
                    <a:pt x="1" y="273"/>
                  </a:lnTo>
                  <a:lnTo>
                    <a:pt x="386" y="273"/>
                  </a:lnTo>
                  <a:cubicBezTo>
                    <a:pt x="396" y="157"/>
                    <a:pt x="631" y="147"/>
                    <a:pt x="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81" name="Google Shape;7581;p4"/>
            <p:cNvSpPr/>
            <p:nvPr/>
          </p:nvSpPr>
          <p:spPr>
            <a:xfrm>
              <a:off x="6700465" y="3504753"/>
              <a:ext cx="20666" cy="8250"/>
            </a:xfrm>
            <a:custGeom>
              <a:avLst/>
              <a:gdLst/>
              <a:ahLst/>
              <a:cxnLst/>
              <a:rect l="l" t="t" r="r" b="b"/>
              <a:pathLst>
                <a:path w="579" h="274" extrusionOk="0">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82" name="Google Shape;7582;p4"/>
            <p:cNvSpPr/>
            <p:nvPr/>
          </p:nvSpPr>
          <p:spPr>
            <a:xfrm>
              <a:off x="3668300" y="3509480"/>
              <a:ext cx="14099" cy="4215"/>
            </a:xfrm>
            <a:custGeom>
              <a:avLst/>
              <a:gdLst/>
              <a:ahLst/>
              <a:cxnLst/>
              <a:rect l="l" t="t" r="r" b="b"/>
              <a:pathLst>
                <a:path w="395" h="140" extrusionOk="0">
                  <a:moveTo>
                    <a:pt x="293" y="26"/>
                  </a:moveTo>
                  <a:cubicBezTo>
                    <a:pt x="240" y="0"/>
                    <a:pt x="1" y="71"/>
                    <a:pt x="102" y="116"/>
                  </a:cubicBezTo>
                  <a:cubicBezTo>
                    <a:pt x="153" y="140"/>
                    <a:pt x="395"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83" name="Google Shape;7583;p4"/>
            <p:cNvSpPr/>
            <p:nvPr/>
          </p:nvSpPr>
          <p:spPr>
            <a:xfrm>
              <a:off x="2267753" y="3507162"/>
              <a:ext cx="6996" cy="6203"/>
            </a:xfrm>
            <a:custGeom>
              <a:avLst/>
              <a:gdLst/>
              <a:ahLst/>
              <a:cxnLst/>
              <a:rect l="l" t="t" r="r" b="b"/>
              <a:pathLst>
                <a:path w="196" h="206" extrusionOk="0">
                  <a:moveTo>
                    <a:pt x="194" y="103"/>
                  </a:moveTo>
                  <a:cubicBezTo>
                    <a:pt x="195" y="52"/>
                    <a:pt x="39" y="0"/>
                    <a:pt x="2" y="103"/>
                  </a:cubicBezTo>
                  <a:cubicBezTo>
                    <a:pt x="1" y="154"/>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84" name="Google Shape;7584;p4"/>
            <p:cNvSpPr/>
            <p:nvPr/>
          </p:nvSpPr>
          <p:spPr>
            <a:xfrm>
              <a:off x="8169898" y="3506770"/>
              <a:ext cx="14027" cy="4276"/>
            </a:xfrm>
            <a:custGeom>
              <a:avLst/>
              <a:gdLst/>
              <a:ahLst/>
              <a:cxnLst/>
              <a:rect l="l" t="t" r="r" b="b"/>
              <a:pathLst>
                <a:path w="393" h="142" extrusionOk="0">
                  <a:moveTo>
                    <a:pt x="295" y="25"/>
                  </a:moveTo>
                  <a:cubicBezTo>
                    <a:pt x="240" y="0"/>
                    <a:pt x="1" y="69"/>
                    <a:pt x="101" y="116"/>
                  </a:cubicBezTo>
                  <a:cubicBezTo>
                    <a:pt x="154" y="141"/>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85" name="Google Shape;7585;p4"/>
            <p:cNvSpPr/>
            <p:nvPr/>
          </p:nvSpPr>
          <p:spPr>
            <a:xfrm>
              <a:off x="330042" y="3506770"/>
              <a:ext cx="14027" cy="4276"/>
            </a:xfrm>
            <a:custGeom>
              <a:avLst/>
              <a:gdLst/>
              <a:ahLst/>
              <a:cxnLst/>
              <a:rect l="l" t="t" r="r" b="b"/>
              <a:pathLst>
                <a:path w="393" h="142" extrusionOk="0">
                  <a:moveTo>
                    <a:pt x="294" y="25"/>
                  </a:moveTo>
                  <a:cubicBezTo>
                    <a:pt x="241" y="0"/>
                    <a:pt x="1" y="69"/>
                    <a:pt x="100" y="116"/>
                  </a:cubicBezTo>
                  <a:cubicBezTo>
                    <a:pt x="153"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86" name="Google Shape;7586;p4"/>
            <p:cNvSpPr/>
            <p:nvPr/>
          </p:nvSpPr>
          <p:spPr>
            <a:xfrm>
              <a:off x="6855189" y="3504000"/>
              <a:ext cx="14027" cy="4276"/>
            </a:xfrm>
            <a:custGeom>
              <a:avLst/>
              <a:gdLst/>
              <a:ahLst/>
              <a:cxnLst/>
              <a:rect l="l" t="t" r="r" b="b"/>
              <a:pathLst>
                <a:path w="393" h="142" extrusionOk="0">
                  <a:moveTo>
                    <a:pt x="294" y="26"/>
                  </a:moveTo>
                  <a:cubicBezTo>
                    <a:pt x="241" y="1"/>
                    <a:pt x="1" y="70"/>
                    <a:pt x="101" y="117"/>
                  </a:cubicBezTo>
                  <a:cubicBezTo>
                    <a:pt x="153" y="142"/>
                    <a:pt x="392"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87" name="Google Shape;7587;p4"/>
            <p:cNvSpPr/>
            <p:nvPr/>
          </p:nvSpPr>
          <p:spPr>
            <a:xfrm>
              <a:off x="6593925" y="3498912"/>
              <a:ext cx="23914" cy="5871"/>
            </a:xfrm>
            <a:custGeom>
              <a:avLst/>
              <a:gdLst/>
              <a:ahLst/>
              <a:cxnLst/>
              <a:rect l="l" t="t" r="r" b="b"/>
              <a:pathLst>
                <a:path w="670" h="195" extrusionOk="0">
                  <a:moveTo>
                    <a:pt x="477" y="195"/>
                  </a:moveTo>
                  <a:cubicBezTo>
                    <a:pt x="477" y="103"/>
                    <a:pt x="633" y="86"/>
                    <a:pt x="670" y="13"/>
                  </a:cubicBezTo>
                  <a:cubicBezTo>
                    <a:pt x="370" y="21"/>
                    <a:pt x="0" y="0"/>
                    <a:pt x="92"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88" name="Google Shape;7588;p4"/>
            <p:cNvSpPr/>
            <p:nvPr/>
          </p:nvSpPr>
          <p:spPr>
            <a:xfrm>
              <a:off x="6080926" y="3496172"/>
              <a:ext cx="6996" cy="6263"/>
            </a:xfrm>
            <a:custGeom>
              <a:avLst/>
              <a:gdLst/>
              <a:ahLst/>
              <a:cxnLst/>
              <a:rect l="l" t="t" r="r" b="b"/>
              <a:pathLst>
                <a:path w="196" h="208" extrusionOk="0">
                  <a:moveTo>
                    <a:pt x="195" y="104"/>
                  </a:moveTo>
                  <a:cubicBezTo>
                    <a:pt x="196" y="53"/>
                    <a:pt x="39" y="1"/>
                    <a:pt x="4"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89" name="Google Shape;7589;p4"/>
            <p:cNvSpPr/>
            <p:nvPr/>
          </p:nvSpPr>
          <p:spPr>
            <a:xfrm>
              <a:off x="5578492" y="3493824"/>
              <a:ext cx="13777" cy="5510"/>
            </a:xfrm>
            <a:custGeom>
              <a:avLst/>
              <a:gdLst/>
              <a:ahLst/>
              <a:cxnLst/>
              <a:rect l="l" t="t" r="r" b="b"/>
              <a:pathLst>
                <a:path w="386" h="183" extrusionOk="0">
                  <a:moveTo>
                    <a:pt x="386" y="1"/>
                  </a:moveTo>
                  <a:lnTo>
                    <a:pt x="0" y="1"/>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90" name="Google Shape;7590;p4"/>
            <p:cNvSpPr/>
            <p:nvPr/>
          </p:nvSpPr>
          <p:spPr>
            <a:xfrm>
              <a:off x="2188517" y="3495781"/>
              <a:ext cx="13956" cy="4276"/>
            </a:xfrm>
            <a:custGeom>
              <a:avLst/>
              <a:gdLst/>
              <a:ahLst/>
              <a:cxnLst/>
              <a:rect l="l" t="t" r="r" b="b"/>
              <a:pathLst>
                <a:path w="391" h="142" extrusionOk="0">
                  <a:moveTo>
                    <a:pt x="98" y="117"/>
                  </a:moveTo>
                  <a:cubicBezTo>
                    <a:pt x="152" y="142"/>
                    <a:pt x="391" y="73"/>
                    <a:pt x="290" y="26"/>
                  </a:cubicBezTo>
                  <a:cubicBezTo>
                    <a:pt x="238" y="1"/>
                    <a:pt x="1" y="70"/>
                    <a:pt x="98"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91" name="Google Shape;7591;p4"/>
            <p:cNvSpPr/>
            <p:nvPr/>
          </p:nvSpPr>
          <p:spPr>
            <a:xfrm>
              <a:off x="614899" y="3491084"/>
              <a:ext cx="21594" cy="6474"/>
            </a:xfrm>
            <a:custGeom>
              <a:avLst/>
              <a:gdLst/>
              <a:ahLst/>
              <a:cxnLst/>
              <a:rect l="l" t="t" r="r" b="b"/>
              <a:pathLst>
                <a:path w="605" h="215" extrusionOk="0">
                  <a:moveTo>
                    <a:pt x="605" y="182"/>
                  </a:moveTo>
                  <a:lnTo>
                    <a:pt x="605" y="0"/>
                  </a:lnTo>
                  <a:lnTo>
                    <a:pt x="27" y="0"/>
                  </a:lnTo>
                  <a:cubicBezTo>
                    <a:pt x="0" y="163"/>
                    <a:pt x="217" y="214"/>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92" name="Google Shape;7592;p4"/>
            <p:cNvSpPr/>
            <p:nvPr/>
          </p:nvSpPr>
          <p:spPr>
            <a:xfrm>
              <a:off x="5279002" y="3487651"/>
              <a:ext cx="13920" cy="4246"/>
            </a:xfrm>
            <a:custGeom>
              <a:avLst/>
              <a:gdLst/>
              <a:ahLst/>
              <a:cxnLst/>
              <a:rect l="l" t="t" r="r" b="b"/>
              <a:pathLst>
                <a:path w="390" h="141" extrusionOk="0">
                  <a:moveTo>
                    <a:pt x="291" y="25"/>
                  </a:moveTo>
                  <a:cubicBezTo>
                    <a:pt x="238" y="1"/>
                    <a:pt x="1" y="69"/>
                    <a:pt x="100" y="117"/>
                  </a:cubicBezTo>
                  <a:cubicBezTo>
                    <a:pt x="152" y="140"/>
                    <a:pt x="390" y="70"/>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93" name="Google Shape;7593;p4"/>
            <p:cNvSpPr/>
            <p:nvPr/>
          </p:nvSpPr>
          <p:spPr>
            <a:xfrm>
              <a:off x="2031009" y="3483105"/>
              <a:ext cx="34086" cy="8792"/>
            </a:xfrm>
            <a:custGeom>
              <a:avLst/>
              <a:gdLst/>
              <a:ahLst/>
              <a:cxnLst/>
              <a:rect l="l" t="t" r="r" b="b"/>
              <a:pathLst>
                <a:path w="955" h="292" extrusionOk="0">
                  <a:moveTo>
                    <a:pt x="76" y="176"/>
                  </a:moveTo>
                  <a:cubicBezTo>
                    <a:pt x="323" y="180"/>
                    <a:pt x="346" y="291"/>
                    <a:pt x="655" y="268"/>
                  </a:cubicBezTo>
                  <a:cubicBezTo>
                    <a:pt x="954" y="43"/>
                    <a:pt x="0" y="0"/>
                    <a:pt x="76"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94" name="Google Shape;7594;p4"/>
            <p:cNvSpPr/>
            <p:nvPr/>
          </p:nvSpPr>
          <p:spPr>
            <a:xfrm>
              <a:off x="4728348" y="3484821"/>
              <a:ext cx="14063" cy="4306"/>
            </a:xfrm>
            <a:custGeom>
              <a:avLst/>
              <a:gdLst/>
              <a:ahLst/>
              <a:cxnLst/>
              <a:rect l="l" t="t" r="r" b="b"/>
              <a:pathLst>
                <a:path w="394" h="143" extrusionOk="0">
                  <a:moveTo>
                    <a:pt x="101" y="119"/>
                  </a:moveTo>
                  <a:cubicBezTo>
                    <a:pt x="154" y="143"/>
                    <a:pt x="394" y="75"/>
                    <a:pt x="293" y="28"/>
                  </a:cubicBezTo>
                  <a:cubicBezTo>
                    <a:pt x="241" y="1"/>
                    <a:pt x="1" y="71"/>
                    <a:pt x="101" y="1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95" name="Google Shape;7595;p4"/>
            <p:cNvSpPr/>
            <p:nvPr/>
          </p:nvSpPr>
          <p:spPr>
            <a:xfrm>
              <a:off x="4105561" y="3482352"/>
              <a:ext cx="13777" cy="6745"/>
            </a:xfrm>
            <a:custGeom>
              <a:avLst/>
              <a:gdLst/>
              <a:ahLst/>
              <a:cxnLst/>
              <a:rect l="l" t="t" r="r" b="b"/>
              <a:pathLst>
                <a:path w="386" h="224" extrusionOk="0">
                  <a:moveTo>
                    <a:pt x="385" y="110"/>
                  </a:moveTo>
                  <a:cubicBezTo>
                    <a:pt x="346" y="0"/>
                    <a:pt x="174" y="54"/>
                    <a:pt x="0" y="110"/>
                  </a:cubicBezTo>
                  <a:cubicBezTo>
                    <a:pt x="3" y="201"/>
                    <a:pt x="338" y="224"/>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96" name="Google Shape;7596;p4"/>
            <p:cNvSpPr/>
            <p:nvPr/>
          </p:nvSpPr>
          <p:spPr>
            <a:xfrm>
              <a:off x="1283479" y="3482864"/>
              <a:ext cx="13777" cy="2740"/>
            </a:xfrm>
            <a:custGeom>
              <a:avLst/>
              <a:gdLst/>
              <a:ahLst/>
              <a:cxnLst/>
              <a:rect l="l" t="t" r="r" b="b"/>
              <a:pathLst>
                <a:path w="386" h="91" extrusionOk="0">
                  <a:moveTo>
                    <a:pt x="385" y="0"/>
                  </a:moveTo>
                  <a:cubicBezTo>
                    <a:pt x="235" y="21"/>
                    <a:pt x="4" y="3"/>
                    <a:pt x="0" y="90"/>
                  </a:cubicBezTo>
                  <a:cubicBezTo>
                    <a:pt x="151" y="74"/>
                    <a:pt x="380"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97" name="Google Shape;7597;p4"/>
            <p:cNvSpPr/>
            <p:nvPr/>
          </p:nvSpPr>
          <p:spPr>
            <a:xfrm>
              <a:off x="762021" y="3474735"/>
              <a:ext cx="27198" cy="10960"/>
            </a:xfrm>
            <a:custGeom>
              <a:avLst/>
              <a:gdLst/>
              <a:ahLst/>
              <a:cxnLst/>
              <a:rect l="l" t="t" r="r" b="b"/>
              <a:pathLst>
                <a:path w="762" h="364" extrusionOk="0">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98" name="Google Shape;7598;p4"/>
            <p:cNvSpPr/>
            <p:nvPr/>
          </p:nvSpPr>
          <p:spPr>
            <a:xfrm>
              <a:off x="4511592" y="3476722"/>
              <a:ext cx="13920" cy="7437"/>
            </a:xfrm>
            <a:custGeom>
              <a:avLst/>
              <a:gdLst/>
              <a:ahLst/>
              <a:cxnLst/>
              <a:rect l="l" t="t" r="r" b="b"/>
              <a:pathLst>
                <a:path w="390" h="247" extrusionOk="0">
                  <a:moveTo>
                    <a:pt x="389" y="116"/>
                  </a:moveTo>
                  <a:cubicBezTo>
                    <a:pt x="384" y="22"/>
                    <a:pt x="50" y="1"/>
                    <a:pt x="0" y="116"/>
                  </a:cubicBezTo>
                  <a:cubicBezTo>
                    <a:pt x="220" y="105"/>
                    <a:pt x="303" y="246"/>
                    <a:pt x="38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599" name="Google Shape;7599;p4"/>
            <p:cNvSpPr/>
            <p:nvPr/>
          </p:nvSpPr>
          <p:spPr>
            <a:xfrm>
              <a:off x="874486" y="3471935"/>
              <a:ext cx="25592" cy="10960"/>
            </a:xfrm>
            <a:custGeom>
              <a:avLst/>
              <a:gdLst/>
              <a:ahLst/>
              <a:cxnLst/>
              <a:rect l="l" t="t" r="r" b="b"/>
              <a:pathLst>
                <a:path w="717" h="364" extrusionOk="0">
                  <a:moveTo>
                    <a:pt x="83" y="363"/>
                  </a:moveTo>
                  <a:lnTo>
                    <a:pt x="660" y="363"/>
                  </a:lnTo>
                  <a:cubicBezTo>
                    <a:pt x="716" y="157"/>
                    <a:pt x="614" y="21"/>
                    <a:pt x="275" y="1"/>
                  </a:cubicBezTo>
                  <a:cubicBezTo>
                    <a:pt x="215" y="125"/>
                    <a:pt x="1" y="173"/>
                    <a:pt x="8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00" name="Google Shape;7600;p4"/>
            <p:cNvSpPr/>
            <p:nvPr/>
          </p:nvSpPr>
          <p:spPr>
            <a:xfrm>
              <a:off x="4619595" y="3466816"/>
              <a:ext cx="36621" cy="18006"/>
            </a:xfrm>
            <a:custGeom>
              <a:avLst/>
              <a:gdLst/>
              <a:ahLst/>
              <a:cxnLst/>
              <a:rect l="l" t="t" r="r" b="b"/>
              <a:pathLst>
                <a:path w="1026" h="598" extrusionOk="0">
                  <a:moveTo>
                    <a:pt x="1026" y="171"/>
                  </a:moveTo>
                  <a:cubicBezTo>
                    <a:pt x="411" y="224"/>
                    <a:pt x="429" y="1"/>
                    <a:pt x="61" y="171"/>
                  </a:cubicBezTo>
                  <a:cubicBezTo>
                    <a:pt x="0" y="597"/>
                    <a:pt x="953" y="413"/>
                    <a:pt x="1026" y="1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01" name="Google Shape;7601;p4"/>
            <p:cNvSpPr/>
            <p:nvPr/>
          </p:nvSpPr>
          <p:spPr>
            <a:xfrm>
              <a:off x="1214593" y="3474343"/>
              <a:ext cx="7031" cy="6233"/>
            </a:xfrm>
            <a:custGeom>
              <a:avLst/>
              <a:gdLst/>
              <a:ahLst/>
              <a:cxnLst/>
              <a:rect l="l" t="t" r="r" b="b"/>
              <a:pathLst>
                <a:path w="197" h="207" extrusionOk="0">
                  <a:moveTo>
                    <a:pt x="194" y="103"/>
                  </a:moveTo>
                  <a:cubicBezTo>
                    <a:pt x="197" y="54"/>
                    <a:pt x="39" y="0"/>
                    <a:pt x="1" y="103"/>
                  </a:cubicBezTo>
                  <a:cubicBezTo>
                    <a:pt x="1" y="152"/>
                    <a:pt x="159"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02" name="Google Shape;7602;p4"/>
            <p:cNvSpPr/>
            <p:nvPr/>
          </p:nvSpPr>
          <p:spPr>
            <a:xfrm>
              <a:off x="5826301" y="3469225"/>
              <a:ext cx="20737" cy="8250"/>
            </a:xfrm>
            <a:custGeom>
              <a:avLst/>
              <a:gdLst/>
              <a:ahLst/>
              <a:cxnLst/>
              <a:rect l="l" t="t" r="r" b="b"/>
              <a:pathLst>
                <a:path w="581" h="274"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03" name="Google Shape;7603;p4"/>
            <p:cNvSpPr/>
            <p:nvPr/>
          </p:nvSpPr>
          <p:spPr>
            <a:xfrm>
              <a:off x="4717177" y="3469255"/>
              <a:ext cx="14812" cy="9485"/>
            </a:xfrm>
            <a:custGeom>
              <a:avLst/>
              <a:gdLst/>
              <a:ahLst/>
              <a:cxnLst/>
              <a:rect l="l" t="t" r="r" b="b"/>
              <a:pathLst>
                <a:path w="415" h="315" extrusionOk="0">
                  <a:moveTo>
                    <a:pt x="414" y="272"/>
                  </a:moveTo>
                  <a:lnTo>
                    <a:pt x="414" y="91"/>
                  </a:lnTo>
                  <a:cubicBezTo>
                    <a:pt x="219" y="91"/>
                    <a:pt x="185" y="18"/>
                    <a:pt x="27" y="1"/>
                  </a:cubicBezTo>
                  <a:cubicBezTo>
                    <a:pt x="46" y="143"/>
                    <a:pt x="1" y="314"/>
                    <a:pt x="4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04" name="Google Shape;7604;p4"/>
            <p:cNvSpPr/>
            <p:nvPr/>
          </p:nvSpPr>
          <p:spPr>
            <a:xfrm>
              <a:off x="860066" y="3471182"/>
              <a:ext cx="13991" cy="4336"/>
            </a:xfrm>
            <a:custGeom>
              <a:avLst/>
              <a:gdLst/>
              <a:ahLst/>
              <a:cxnLst/>
              <a:rect l="l" t="t" r="r" b="b"/>
              <a:pathLst>
                <a:path w="392" h="144" extrusionOk="0">
                  <a:moveTo>
                    <a:pt x="294" y="26"/>
                  </a:moveTo>
                  <a:cubicBezTo>
                    <a:pt x="240" y="1"/>
                    <a:pt x="0" y="70"/>
                    <a:pt x="98" y="117"/>
                  </a:cubicBezTo>
                  <a:cubicBezTo>
                    <a:pt x="154"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05" name="Google Shape;7605;p4"/>
            <p:cNvSpPr/>
            <p:nvPr/>
          </p:nvSpPr>
          <p:spPr>
            <a:xfrm>
              <a:off x="8834195" y="3465883"/>
              <a:ext cx="13884" cy="6835"/>
            </a:xfrm>
            <a:custGeom>
              <a:avLst/>
              <a:gdLst/>
              <a:ahLst/>
              <a:cxnLst/>
              <a:rect l="l" t="t" r="r" b="b"/>
              <a:pathLst>
                <a:path w="389" h="227" extrusionOk="0">
                  <a:moveTo>
                    <a:pt x="388" y="111"/>
                  </a:moveTo>
                  <a:cubicBezTo>
                    <a:pt x="346" y="1"/>
                    <a:pt x="173" y="57"/>
                    <a:pt x="0" y="111"/>
                  </a:cubicBezTo>
                  <a:cubicBezTo>
                    <a:pt x="6" y="203"/>
                    <a:pt x="337" y="226"/>
                    <a:pt x="388"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06" name="Google Shape;7606;p4"/>
            <p:cNvSpPr/>
            <p:nvPr/>
          </p:nvSpPr>
          <p:spPr>
            <a:xfrm>
              <a:off x="9050916" y="3462962"/>
              <a:ext cx="14063" cy="4336"/>
            </a:xfrm>
            <a:custGeom>
              <a:avLst/>
              <a:gdLst/>
              <a:ahLst/>
              <a:cxnLst/>
              <a:rect l="l" t="t" r="r" b="b"/>
              <a:pathLst>
                <a:path w="394" h="144" extrusionOk="0">
                  <a:moveTo>
                    <a:pt x="292" y="26"/>
                  </a:moveTo>
                  <a:cubicBezTo>
                    <a:pt x="240" y="1"/>
                    <a:pt x="1" y="70"/>
                    <a:pt x="100" y="117"/>
                  </a:cubicBezTo>
                  <a:cubicBezTo>
                    <a:pt x="152" y="143"/>
                    <a:pt x="394"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07" name="Google Shape;7607;p4"/>
            <p:cNvSpPr/>
            <p:nvPr/>
          </p:nvSpPr>
          <p:spPr>
            <a:xfrm>
              <a:off x="8968289" y="3462962"/>
              <a:ext cx="14063" cy="4336"/>
            </a:xfrm>
            <a:custGeom>
              <a:avLst/>
              <a:gdLst/>
              <a:ahLst/>
              <a:cxnLst/>
              <a:rect l="l" t="t" r="r" b="b"/>
              <a:pathLst>
                <a:path w="394" h="144" extrusionOk="0">
                  <a:moveTo>
                    <a:pt x="295" y="26"/>
                  </a:moveTo>
                  <a:cubicBezTo>
                    <a:pt x="242" y="1"/>
                    <a:pt x="0" y="70"/>
                    <a:pt x="103" y="117"/>
                  </a:cubicBezTo>
                  <a:cubicBezTo>
                    <a:pt x="155" y="143"/>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08" name="Google Shape;7608;p4"/>
            <p:cNvSpPr/>
            <p:nvPr/>
          </p:nvSpPr>
          <p:spPr>
            <a:xfrm>
              <a:off x="8625790" y="3451973"/>
              <a:ext cx="22665" cy="11773"/>
            </a:xfrm>
            <a:custGeom>
              <a:avLst/>
              <a:gdLst/>
              <a:ahLst/>
              <a:cxnLst/>
              <a:rect l="l" t="t" r="r" b="b"/>
              <a:pathLst>
                <a:path w="635" h="391" extrusionOk="0">
                  <a:moveTo>
                    <a:pt x="635" y="391"/>
                  </a:moveTo>
                  <a:lnTo>
                    <a:pt x="635" y="28"/>
                  </a:lnTo>
                  <a:cubicBezTo>
                    <a:pt x="125" y="0"/>
                    <a:pt x="1" y="154"/>
                    <a:pt x="54" y="3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09" name="Google Shape;7609;p4"/>
            <p:cNvSpPr/>
            <p:nvPr/>
          </p:nvSpPr>
          <p:spPr>
            <a:xfrm>
              <a:off x="1768602" y="3460253"/>
              <a:ext cx="14099" cy="4276"/>
            </a:xfrm>
            <a:custGeom>
              <a:avLst/>
              <a:gdLst/>
              <a:ahLst/>
              <a:cxnLst/>
              <a:rect l="l" t="t" r="r" b="b"/>
              <a:pathLst>
                <a:path w="395" h="142" extrusionOk="0">
                  <a:moveTo>
                    <a:pt x="293" y="26"/>
                  </a:moveTo>
                  <a:cubicBezTo>
                    <a:pt x="239" y="1"/>
                    <a:pt x="1" y="70"/>
                    <a:pt x="100" y="117"/>
                  </a:cubicBezTo>
                  <a:cubicBezTo>
                    <a:pt x="153" y="142"/>
                    <a:pt x="395" y="74"/>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10" name="Google Shape;7610;p4"/>
            <p:cNvSpPr/>
            <p:nvPr/>
          </p:nvSpPr>
          <p:spPr>
            <a:xfrm>
              <a:off x="1744689" y="3447366"/>
              <a:ext cx="22986" cy="13670"/>
            </a:xfrm>
            <a:custGeom>
              <a:avLst/>
              <a:gdLst/>
              <a:ahLst/>
              <a:cxnLst/>
              <a:rect l="l" t="t" r="r" b="b"/>
              <a:pathLst>
                <a:path w="644" h="454" extrusionOk="0">
                  <a:moveTo>
                    <a:pt x="1" y="91"/>
                  </a:moveTo>
                  <a:lnTo>
                    <a:pt x="1" y="454"/>
                  </a:lnTo>
                  <a:lnTo>
                    <a:pt x="578" y="454"/>
                  </a:lnTo>
                  <a:cubicBezTo>
                    <a:pt x="629" y="217"/>
                    <a:pt x="643" y="1"/>
                    <a:pt x="1"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11" name="Google Shape;7611;p4"/>
            <p:cNvSpPr/>
            <p:nvPr/>
          </p:nvSpPr>
          <p:spPr>
            <a:xfrm>
              <a:off x="8118324" y="3447366"/>
              <a:ext cx="26948" cy="13038"/>
            </a:xfrm>
            <a:custGeom>
              <a:avLst/>
              <a:gdLst/>
              <a:ahLst/>
              <a:cxnLst/>
              <a:rect l="l" t="t" r="r" b="b"/>
              <a:pathLst>
                <a:path w="755" h="433" extrusionOk="0">
                  <a:moveTo>
                    <a:pt x="194" y="1"/>
                  </a:moveTo>
                  <a:cubicBezTo>
                    <a:pt x="212" y="159"/>
                    <a:pt x="154" y="283"/>
                    <a:pt x="1" y="362"/>
                  </a:cubicBezTo>
                  <a:cubicBezTo>
                    <a:pt x="660" y="433"/>
                    <a:pt x="754" y="16"/>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12" name="Google Shape;7612;p4"/>
            <p:cNvSpPr/>
            <p:nvPr/>
          </p:nvSpPr>
          <p:spPr>
            <a:xfrm>
              <a:off x="3905901" y="3452123"/>
              <a:ext cx="13777" cy="7467"/>
            </a:xfrm>
            <a:custGeom>
              <a:avLst/>
              <a:gdLst/>
              <a:ahLst/>
              <a:cxnLst/>
              <a:rect l="l" t="t" r="r" b="b"/>
              <a:pathLst>
                <a:path w="386" h="248" extrusionOk="0">
                  <a:moveTo>
                    <a:pt x="386" y="113"/>
                  </a:moveTo>
                  <a:cubicBezTo>
                    <a:pt x="383" y="22"/>
                    <a:pt x="49" y="1"/>
                    <a:pt x="1" y="113"/>
                  </a:cubicBezTo>
                  <a:cubicBezTo>
                    <a:pt x="216" y="105"/>
                    <a:pt x="304" y="247"/>
                    <a:pt x="386"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13" name="Google Shape;7613;p4"/>
            <p:cNvSpPr/>
            <p:nvPr/>
          </p:nvSpPr>
          <p:spPr>
            <a:xfrm>
              <a:off x="1541388" y="3454803"/>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14" name="Google Shape;7614;p4"/>
            <p:cNvSpPr/>
            <p:nvPr/>
          </p:nvSpPr>
          <p:spPr>
            <a:xfrm>
              <a:off x="560719" y="3452454"/>
              <a:ext cx="6960" cy="6233"/>
            </a:xfrm>
            <a:custGeom>
              <a:avLst/>
              <a:gdLst/>
              <a:ahLst/>
              <a:cxnLst/>
              <a:rect l="l" t="t" r="r" b="b"/>
              <a:pathLst>
                <a:path w="195" h="207" extrusionOk="0">
                  <a:moveTo>
                    <a:pt x="195" y="102"/>
                  </a:moveTo>
                  <a:cubicBezTo>
                    <a:pt x="195" y="54"/>
                    <a:pt x="34" y="0"/>
                    <a:pt x="0" y="102"/>
                  </a:cubicBezTo>
                  <a:cubicBezTo>
                    <a:pt x="0" y="154"/>
                    <a:pt x="158" y="206"/>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15" name="Google Shape;7615;p4"/>
            <p:cNvSpPr/>
            <p:nvPr/>
          </p:nvSpPr>
          <p:spPr>
            <a:xfrm>
              <a:off x="271615" y="3449233"/>
              <a:ext cx="27662" cy="9966"/>
            </a:xfrm>
            <a:custGeom>
              <a:avLst/>
              <a:gdLst/>
              <a:ahLst/>
              <a:cxnLst/>
              <a:rect l="l" t="t" r="r" b="b"/>
              <a:pathLst>
                <a:path w="775" h="331" extrusionOk="0">
                  <a:moveTo>
                    <a:pt x="775" y="120"/>
                  </a:moveTo>
                  <a:cubicBezTo>
                    <a:pt x="515" y="0"/>
                    <a:pt x="54" y="0"/>
                    <a:pt x="1" y="209"/>
                  </a:cubicBezTo>
                  <a:cubicBezTo>
                    <a:pt x="257" y="329"/>
                    <a:pt x="719" y="330"/>
                    <a:pt x="775" y="1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16" name="Google Shape;7616;p4"/>
            <p:cNvSpPr/>
            <p:nvPr/>
          </p:nvSpPr>
          <p:spPr>
            <a:xfrm>
              <a:off x="4135935" y="3438966"/>
              <a:ext cx="37120" cy="16561"/>
            </a:xfrm>
            <a:custGeom>
              <a:avLst/>
              <a:gdLst/>
              <a:ahLst/>
              <a:cxnLst/>
              <a:rect l="l" t="t" r="r" b="b"/>
              <a:pathLst>
                <a:path w="1040" h="550" extrusionOk="0">
                  <a:moveTo>
                    <a:pt x="884" y="550"/>
                  </a:moveTo>
                  <a:cubicBezTo>
                    <a:pt x="1039" y="0"/>
                    <a:pt x="0" y="490"/>
                    <a:pt x="884" y="5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17" name="Google Shape;7617;p4"/>
            <p:cNvSpPr/>
            <p:nvPr/>
          </p:nvSpPr>
          <p:spPr>
            <a:xfrm>
              <a:off x="860887" y="3447487"/>
              <a:ext cx="34086" cy="8852"/>
            </a:xfrm>
            <a:custGeom>
              <a:avLst/>
              <a:gdLst/>
              <a:ahLst/>
              <a:cxnLst/>
              <a:rect l="l" t="t" r="r" b="b"/>
              <a:pathLst>
                <a:path w="955" h="294" extrusionOk="0">
                  <a:moveTo>
                    <a:pt x="75" y="178"/>
                  </a:moveTo>
                  <a:cubicBezTo>
                    <a:pt x="322" y="182"/>
                    <a:pt x="344" y="293"/>
                    <a:pt x="656" y="267"/>
                  </a:cubicBezTo>
                  <a:cubicBezTo>
                    <a:pt x="955" y="45"/>
                    <a:pt x="1" y="1"/>
                    <a:pt x="75" y="17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18" name="Google Shape;7618;p4"/>
            <p:cNvSpPr/>
            <p:nvPr/>
          </p:nvSpPr>
          <p:spPr>
            <a:xfrm>
              <a:off x="6958482" y="3449323"/>
              <a:ext cx="13956" cy="4246"/>
            </a:xfrm>
            <a:custGeom>
              <a:avLst/>
              <a:gdLst/>
              <a:ahLst/>
              <a:cxnLst/>
              <a:rect l="l" t="t" r="r" b="b"/>
              <a:pathLst>
                <a:path w="391" h="141" extrusionOk="0">
                  <a:moveTo>
                    <a:pt x="293" y="26"/>
                  </a:moveTo>
                  <a:cubicBezTo>
                    <a:pt x="239" y="1"/>
                    <a:pt x="1" y="69"/>
                    <a:pt x="97" y="117"/>
                  </a:cubicBezTo>
                  <a:cubicBezTo>
                    <a:pt x="153" y="141"/>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19" name="Google Shape;7619;p4"/>
            <p:cNvSpPr/>
            <p:nvPr/>
          </p:nvSpPr>
          <p:spPr>
            <a:xfrm>
              <a:off x="5981739" y="3441856"/>
              <a:ext cx="25556" cy="11020"/>
            </a:xfrm>
            <a:custGeom>
              <a:avLst/>
              <a:gdLst/>
              <a:ahLst/>
              <a:cxnLst/>
              <a:rect l="l" t="t" r="r" b="b"/>
              <a:pathLst>
                <a:path w="716" h="366" extrusionOk="0">
                  <a:moveTo>
                    <a:pt x="662" y="365"/>
                  </a:moveTo>
                  <a:cubicBezTo>
                    <a:pt x="715" y="158"/>
                    <a:pt x="612" y="22"/>
                    <a:pt x="277" y="1"/>
                  </a:cubicBezTo>
                  <a:cubicBezTo>
                    <a:pt x="214" y="124"/>
                    <a:pt x="0" y="176"/>
                    <a:pt x="84"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20" name="Google Shape;7620;p4"/>
            <p:cNvSpPr/>
            <p:nvPr/>
          </p:nvSpPr>
          <p:spPr>
            <a:xfrm>
              <a:off x="2912347" y="3438183"/>
              <a:ext cx="39726" cy="15778"/>
            </a:xfrm>
            <a:custGeom>
              <a:avLst/>
              <a:gdLst/>
              <a:ahLst/>
              <a:cxnLst/>
              <a:rect l="l" t="t" r="r" b="b"/>
              <a:pathLst>
                <a:path w="1113" h="524" extrusionOk="0">
                  <a:moveTo>
                    <a:pt x="648" y="306"/>
                  </a:moveTo>
                  <a:cubicBezTo>
                    <a:pt x="1112" y="0"/>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21" name="Google Shape;7621;p4"/>
            <p:cNvSpPr/>
            <p:nvPr/>
          </p:nvSpPr>
          <p:spPr>
            <a:xfrm>
              <a:off x="2177345" y="3439146"/>
              <a:ext cx="14705" cy="9515"/>
            </a:xfrm>
            <a:custGeom>
              <a:avLst/>
              <a:gdLst/>
              <a:ahLst/>
              <a:cxnLst/>
              <a:rect l="l" t="t" r="r" b="b"/>
              <a:pathLst>
                <a:path w="412" h="316" extrusionOk="0">
                  <a:moveTo>
                    <a:pt x="411" y="274"/>
                  </a:moveTo>
                  <a:lnTo>
                    <a:pt x="411" y="92"/>
                  </a:lnTo>
                  <a:cubicBezTo>
                    <a:pt x="218" y="92"/>
                    <a:pt x="182" y="19"/>
                    <a:pt x="26" y="1"/>
                  </a:cubicBezTo>
                  <a:cubicBezTo>
                    <a:pt x="46" y="143"/>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22" name="Google Shape;7622;p4"/>
            <p:cNvSpPr/>
            <p:nvPr/>
          </p:nvSpPr>
          <p:spPr>
            <a:xfrm>
              <a:off x="1909763" y="3444626"/>
              <a:ext cx="13920" cy="2770"/>
            </a:xfrm>
            <a:custGeom>
              <a:avLst/>
              <a:gdLst/>
              <a:ahLst/>
              <a:cxnLst/>
              <a:rect l="l" t="t" r="r" b="b"/>
              <a:pathLst>
                <a:path w="390" h="92" extrusionOk="0">
                  <a:moveTo>
                    <a:pt x="390" y="0"/>
                  </a:moveTo>
                  <a:cubicBezTo>
                    <a:pt x="240" y="20"/>
                    <a:pt x="6" y="2"/>
                    <a:pt x="1" y="92"/>
                  </a:cubicBezTo>
                  <a:cubicBezTo>
                    <a:pt x="153" y="72"/>
                    <a:pt x="384" y="88"/>
                    <a:pt x="3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23" name="Google Shape;7623;p4"/>
            <p:cNvSpPr/>
            <p:nvPr/>
          </p:nvSpPr>
          <p:spPr>
            <a:xfrm>
              <a:off x="3998736" y="3441134"/>
              <a:ext cx="13991" cy="4306"/>
            </a:xfrm>
            <a:custGeom>
              <a:avLst/>
              <a:gdLst/>
              <a:ahLst/>
              <a:cxnLst/>
              <a:rect l="l" t="t" r="r" b="b"/>
              <a:pathLst>
                <a:path w="392" h="143" extrusionOk="0">
                  <a:moveTo>
                    <a:pt x="291" y="26"/>
                  </a:moveTo>
                  <a:cubicBezTo>
                    <a:pt x="242" y="0"/>
                    <a:pt x="0" y="69"/>
                    <a:pt x="99" y="118"/>
                  </a:cubicBezTo>
                  <a:cubicBezTo>
                    <a:pt x="153" y="142"/>
                    <a:pt x="392" y="72"/>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24" name="Google Shape;7624;p4"/>
            <p:cNvSpPr/>
            <p:nvPr/>
          </p:nvSpPr>
          <p:spPr>
            <a:xfrm>
              <a:off x="804994" y="3441134"/>
              <a:ext cx="13991" cy="4306"/>
            </a:xfrm>
            <a:custGeom>
              <a:avLst/>
              <a:gdLst/>
              <a:ahLst/>
              <a:cxnLst/>
              <a:rect l="l" t="t" r="r" b="b"/>
              <a:pathLst>
                <a:path w="392" h="143" extrusionOk="0">
                  <a:moveTo>
                    <a:pt x="291" y="26"/>
                  </a:moveTo>
                  <a:cubicBezTo>
                    <a:pt x="238" y="0"/>
                    <a:pt x="0" y="69"/>
                    <a:pt x="99" y="118"/>
                  </a:cubicBezTo>
                  <a:cubicBezTo>
                    <a:pt x="153" y="142"/>
                    <a:pt x="392" y="72"/>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25" name="Google Shape;7625;p4"/>
            <p:cNvSpPr/>
            <p:nvPr/>
          </p:nvSpPr>
          <p:spPr>
            <a:xfrm>
              <a:off x="6982645" y="343640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26" name="Google Shape;7626;p4"/>
            <p:cNvSpPr/>
            <p:nvPr/>
          </p:nvSpPr>
          <p:spPr>
            <a:xfrm>
              <a:off x="3155694" y="3433697"/>
              <a:ext cx="13813" cy="5480"/>
            </a:xfrm>
            <a:custGeom>
              <a:avLst/>
              <a:gdLst/>
              <a:ahLst/>
              <a:cxnLst/>
              <a:rect l="l" t="t" r="r" b="b"/>
              <a:pathLst>
                <a:path w="387"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27" name="Google Shape;7627;p4"/>
            <p:cNvSpPr/>
            <p:nvPr/>
          </p:nvSpPr>
          <p:spPr>
            <a:xfrm>
              <a:off x="2086081" y="3431107"/>
              <a:ext cx="34086" cy="8822"/>
            </a:xfrm>
            <a:custGeom>
              <a:avLst/>
              <a:gdLst/>
              <a:ahLst/>
              <a:cxnLst/>
              <a:rect l="l" t="t" r="r" b="b"/>
              <a:pathLst>
                <a:path w="955" h="293" extrusionOk="0">
                  <a:moveTo>
                    <a:pt x="76" y="177"/>
                  </a:moveTo>
                  <a:cubicBezTo>
                    <a:pt x="321" y="182"/>
                    <a:pt x="341" y="293"/>
                    <a:pt x="654" y="268"/>
                  </a:cubicBezTo>
                  <a:cubicBezTo>
                    <a:pt x="954" y="45"/>
                    <a:pt x="0" y="0"/>
                    <a:pt x="76"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28" name="Google Shape;7628;p4"/>
            <p:cNvSpPr/>
            <p:nvPr/>
          </p:nvSpPr>
          <p:spPr>
            <a:xfrm>
              <a:off x="3138455" y="3432914"/>
              <a:ext cx="13920" cy="4306"/>
            </a:xfrm>
            <a:custGeom>
              <a:avLst/>
              <a:gdLst/>
              <a:ahLst/>
              <a:cxnLst/>
              <a:rect l="l" t="t" r="r" b="b"/>
              <a:pathLst>
                <a:path w="390" h="143" extrusionOk="0">
                  <a:moveTo>
                    <a:pt x="290" y="26"/>
                  </a:moveTo>
                  <a:cubicBezTo>
                    <a:pt x="236" y="0"/>
                    <a:pt x="0" y="71"/>
                    <a:pt x="98" y="118"/>
                  </a:cubicBezTo>
                  <a:cubicBezTo>
                    <a:pt x="151" y="143"/>
                    <a:pt x="389" y="72"/>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29" name="Google Shape;7629;p4"/>
            <p:cNvSpPr/>
            <p:nvPr/>
          </p:nvSpPr>
          <p:spPr>
            <a:xfrm>
              <a:off x="2226528" y="3433697"/>
              <a:ext cx="13742" cy="2770"/>
            </a:xfrm>
            <a:custGeom>
              <a:avLst/>
              <a:gdLst/>
              <a:ahLst/>
              <a:cxnLst/>
              <a:rect l="l" t="t" r="r" b="b"/>
              <a:pathLst>
                <a:path w="385" h="92" extrusionOk="0">
                  <a:moveTo>
                    <a:pt x="384" y="0"/>
                  </a:moveTo>
                  <a:cubicBezTo>
                    <a:pt x="236" y="20"/>
                    <a:pt x="2" y="3"/>
                    <a:pt x="1" y="92"/>
                  </a:cubicBezTo>
                  <a:cubicBezTo>
                    <a:pt x="148" y="71"/>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30" name="Google Shape;7630;p4"/>
            <p:cNvSpPr/>
            <p:nvPr/>
          </p:nvSpPr>
          <p:spPr>
            <a:xfrm>
              <a:off x="2081869" y="4100751"/>
              <a:ext cx="50648" cy="16440"/>
            </a:xfrm>
            <a:custGeom>
              <a:avLst/>
              <a:gdLst/>
              <a:ahLst/>
              <a:cxnLst/>
              <a:rect l="l" t="t" r="r" b="b"/>
              <a:pathLst>
                <a:path w="1419" h="546" extrusionOk="0">
                  <a:moveTo>
                    <a:pt x="194" y="545"/>
                  </a:moveTo>
                  <a:cubicBezTo>
                    <a:pt x="1418" y="479"/>
                    <a:pt x="207" y="1"/>
                    <a:pt x="1" y="274"/>
                  </a:cubicBezTo>
                  <a:cubicBezTo>
                    <a:pt x="228" y="289"/>
                    <a:pt x="209" y="419"/>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31" name="Google Shape;7631;p4"/>
            <p:cNvSpPr/>
            <p:nvPr/>
          </p:nvSpPr>
          <p:spPr>
            <a:xfrm>
              <a:off x="8772305" y="3810957"/>
              <a:ext cx="34443" cy="10990"/>
            </a:xfrm>
            <a:custGeom>
              <a:avLst/>
              <a:gdLst/>
              <a:ahLst/>
              <a:cxnLst/>
              <a:rect l="l" t="t" r="r" b="b"/>
              <a:pathLst>
                <a:path w="965" h="365" extrusionOk="0">
                  <a:moveTo>
                    <a:pt x="964" y="365"/>
                  </a:moveTo>
                  <a:cubicBezTo>
                    <a:pt x="898" y="123"/>
                    <a:pt x="459" y="59"/>
                    <a:pt x="1" y="0"/>
                  </a:cubicBezTo>
                  <a:cubicBezTo>
                    <a:pt x="79" y="237"/>
                    <a:pt x="601" y="263"/>
                    <a:pt x="964"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32" name="Google Shape;7632;p4"/>
            <p:cNvSpPr/>
            <p:nvPr/>
          </p:nvSpPr>
          <p:spPr>
            <a:xfrm>
              <a:off x="9095424" y="3584089"/>
              <a:ext cx="36728" cy="16290"/>
            </a:xfrm>
            <a:custGeom>
              <a:avLst/>
              <a:gdLst/>
              <a:ahLst/>
              <a:cxnLst/>
              <a:rect l="l" t="t" r="r" b="b"/>
              <a:pathLst>
                <a:path w="1029" h="541" extrusionOk="0">
                  <a:moveTo>
                    <a:pt x="204" y="454"/>
                  </a:moveTo>
                  <a:cubicBezTo>
                    <a:pt x="793" y="540"/>
                    <a:pt x="1029" y="9"/>
                    <a:pt x="780" y="1"/>
                  </a:cubicBezTo>
                  <a:cubicBezTo>
                    <a:pt x="610" y="160"/>
                    <a:pt x="0" y="115"/>
                    <a:pt x="204"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33" name="Google Shape;7633;p4"/>
            <p:cNvSpPr/>
            <p:nvPr/>
          </p:nvSpPr>
          <p:spPr>
            <a:xfrm>
              <a:off x="835332" y="3511678"/>
              <a:ext cx="35193" cy="10087"/>
            </a:xfrm>
            <a:custGeom>
              <a:avLst/>
              <a:gdLst/>
              <a:ahLst/>
              <a:cxnLst/>
              <a:rect l="l" t="t" r="r" b="b"/>
              <a:pathLst>
                <a:path w="986" h="335" extrusionOk="0">
                  <a:moveTo>
                    <a:pt x="406" y="315"/>
                  </a:moveTo>
                  <a:cubicBezTo>
                    <a:pt x="484" y="161"/>
                    <a:pt x="655" y="334"/>
                    <a:pt x="986" y="315"/>
                  </a:cubicBezTo>
                  <a:lnTo>
                    <a:pt x="986" y="43"/>
                  </a:lnTo>
                  <a:cubicBezTo>
                    <a:pt x="612" y="0"/>
                    <a:pt x="0" y="287"/>
                    <a:pt x="406" y="3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34" name="Google Shape;7634;p4"/>
            <p:cNvSpPr/>
            <p:nvPr/>
          </p:nvSpPr>
          <p:spPr>
            <a:xfrm>
              <a:off x="808813" y="3448028"/>
              <a:ext cx="37549" cy="11171"/>
            </a:xfrm>
            <a:custGeom>
              <a:avLst/>
              <a:gdLst/>
              <a:ahLst/>
              <a:cxnLst/>
              <a:rect l="l" t="t" r="r" b="b"/>
              <a:pathLst>
                <a:path w="1052" h="371" extrusionOk="0">
                  <a:moveTo>
                    <a:pt x="960" y="249"/>
                  </a:moveTo>
                  <a:cubicBezTo>
                    <a:pt x="573" y="249"/>
                    <a:pt x="713" y="1"/>
                    <a:pt x="187" y="69"/>
                  </a:cubicBezTo>
                  <a:cubicBezTo>
                    <a:pt x="0" y="291"/>
                    <a:pt x="1051" y="370"/>
                    <a:pt x="96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35" name="Google Shape;7635;p4"/>
            <p:cNvSpPr/>
            <p:nvPr/>
          </p:nvSpPr>
          <p:spPr>
            <a:xfrm>
              <a:off x="8669406" y="5136575"/>
              <a:ext cx="13777" cy="6745"/>
            </a:xfrm>
            <a:custGeom>
              <a:avLst/>
              <a:gdLst/>
              <a:ahLst/>
              <a:cxnLst/>
              <a:rect l="l" t="t" r="r" b="b"/>
              <a:pathLst>
                <a:path w="386" h="224" extrusionOk="0">
                  <a:moveTo>
                    <a:pt x="385" y="110"/>
                  </a:moveTo>
                  <a:cubicBezTo>
                    <a:pt x="345" y="0"/>
                    <a:pt x="171" y="54"/>
                    <a:pt x="0" y="110"/>
                  </a:cubicBezTo>
                  <a:cubicBezTo>
                    <a:pt x="3" y="201"/>
                    <a:pt x="338" y="223"/>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36" name="Google Shape;7636;p4"/>
            <p:cNvSpPr/>
            <p:nvPr/>
          </p:nvSpPr>
          <p:spPr>
            <a:xfrm>
              <a:off x="8066999" y="5139134"/>
              <a:ext cx="14063" cy="4215"/>
            </a:xfrm>
            <a:custGeom>
              <a:avLst/>
              <a:gdLst/>
              <a:ahLst/>
              <a:cxnLst/>
              <a:rect l="l" t="t" r="r" b="b"/>
              <a:pathLst>
                <a:path w="394" h="140" extrusionOk="0">
                  <a:moveTo>
                    <a:pt x="100" y="116"/>
                  </a:moveTo>
                  <a:cubicBezTo>
                    <a:pt x="156" y="140"/>
                    <a:pt x="393" y="72"/>
                    <a:pt x="294" y="25"/>
                  </a:cubicBezTo>
                  <a:cubicBezTo>
                    <a:pt x="242" y="0"/>
                    <a:pt x="0" y="68"/>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37" name="Google Shape;7637;p4"/>
            <p:cNvSpPr/>
            <p:nvPr/>
          </p:nvSpPr>
          <p:spPr>
            <a:xfrm>
              <a:off x="3244567" y="5137147"/>
              <a:ext cx="21665" cy="6353"/>
            </a:xfrm>
            <a:custGeom>
              <a:avLst/>
              <a:gdLst/>
              <a:ahLst/>
              <a:cxnLst/>
              <a:rect l="l" t="t" r="r" b="b"/>
              <a:pathLst>
                <a:path w="607" h="211" extrusionOk="0">
                  <a:moveTo>
                    <a:pt x="606" y="1"/>
                  </a:moveTo>
                  <a:lnTo>
                    <a:pt x="29" y="1"/>
                  </a:lnTo>
                  <a:cubicBezTo>
                    <a:pt x="1" y="163"/>
                    <a:pt x="221" y="211"/>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38" name="Google Shape;7638;p4"/>
            <p:cNvSpPr/>
            <p:nvPr/>
          </p:nvSpPr>
          <p:spPr>
            <a:xfrm>
              <a:off x="113821" y="5136996"/>
              <a:ext cx="23843" cy="5962"/>
            </a:xfrm>
            <a:custGeom>
              <a:avLst/>
              <a:gdLst/>
              <a:ahLst/>
              <a:cxnLst/>
              <a:rect l="l" t="t" r="r" b="b"/>
              <a:pathLst>
                <a:path w="668" h="198" extrusionOk="0">
                  <a:moveTo>
                    <a:pt x="579" y="6"/>
                  </a:moveTo>
                  <a:cubicBezTo>
                    <a:pt x="246" y="1"/>
                    <a:pt x="83" y="74"/>
                    <a:pt x="1" y="187"/>
                  </a:cubicBezTo>
                  <a:cubicBezTo>
                    <a:pt x="302" y="178"/>
                    <a:pt x="668" y="198"/>
                    <a:pt x="579"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39" name="Google Shape;7639;p4"/>
            <p:cNvSpPr/>
            <p:nvPr/>
          </p:nvSpPr>
          <p:spPr>
            <a:xfrm>
              <a:off x="2670678" y="5136364"/>
              <a:ext cx="14099" cy="4246"/>
            </a:xfrm>
            <a:custGeom>
              <a:avLst/>
              <a:gdLst/>
              <a:ahLst/>
              <a:cxnLst/>
              <a:rect l="l" t="t" r="r" b="b"/>
              <a:pathLst>
                <a:path w="395" h="141" extrusionOk="0">
                  <a:moveTo>
                    <a:pt x="292" y="27"/>
                  </a:moveTo>
                  <a:cubicBezTo>
                    <a:pt x="242" y="1"/>
                    <a:pt x="0" y="69"/>
                    <a:pt x="102" y="117"/>
                  </a:cubicBezTo>
                  <a:cubicBezTo>
                    <a:pt x="155" y="140"/>
                    <a:pt x="395" y="72"/>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40" name="Google Shape;7640;p4"/>
            <p:cNvSpPr/>
            <p:nvPr/>
          </p:nvSpPr>
          <p:spPr>
            <a:xfrm>
              <a:off x="6889989" y="5133624"/>
              <a:ext cx="14170" cy="4306"/>
            </a:xfrm>
            <a:custGeom>
              <a:avLst/>
              <a:gdLst/>
              <a:ahLst/>
              <a:cxnLst/>
              <a:rect l="l" t="t" r="r" b="b"/>
              <a:pathLst>
                <a:path w="397" h="143" extrusionOk="0">
                  <a:moveTo>
                    <a:pt x="101" y="118"/>
                  </a:moveTo>
                  <a:cubicBezTo>
                    <a:pt x="155" y="143"/>
                    <a:pt x="396" y="73"/>
                    <a:pt x="293" y="25"/>
                  </a:cubicBezTo>
                  <a:cubicBezTo>
                    <a:pt x="240" y="0"/>
                    <a:pt x="1" y="71"/>
                    <a:pt x="101"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41" name="Google Shape;7641;p4"/>
            <p:cNvSpPr/>
            <p:nvPr/>
          </p:nvSpPr>
          <p:spPr>
            <a:xfrm>
              <a:off x="5196732" y="5133624"/>
              <a:ext cx="14099" cy="4306"/>
            </a:xfrm>
            <a:custGeom>
              <a:avLst/>
              <a:gdLst/>
              <a:ahLst/>
              <a:cxnLst/>
              <a:rect l="l" t="t" r="r" b="b"/>
              <a:pathLst>
                <a:path w="395" h="143" extrusionOk="0">
                  <a:moveTo>
                    <a:pt x="294" y="25"/>
                  </a:moveTo>
                  <a:cubicBezTo>
                    <a:pt x="241" y="0"/>
                    <a:pt x="1" y="68"/>
                    <a:pt x="102" y="118"/>
                  </a:cubicBezTo>
                  <a:cubicBezTo>
                    <a:pt x="155" y="143"/>
                    <a:pt x="395" y="73"/>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42" name="Google Shape;7642;p4"/>
            <p:cNvSpPr/>
            <p:nvPr/>
          </p:nvSpPr>
          <p:spPr>
            <a:xfrm>
              <a:off x="1827636" y="5120738"/>
              <a:ext cx="39761" cy="13700"/>
            </a:xfrm>
            <a:custGeom>
              <a:avLst/>
              <a:gdLst/>
              <a:ahLst/>
              <a:cxnLst/>
              <a:rect l="l" t="t" r="r" b="b"/>
              <a:pathLst>
                <a:path w="1114" h="455" extrusionOk="0">
                  <a:moveTo>
                    <a:pt x="577" y="0"/>
                  </a:moveTo>
                  <a:cubicBezTo>
                    <a:pt x="405" y="161"/>
                    <a:pt x="113" y="265"/>
                    <a:pt x="0" y="454"/>
                  </a:cubicBezTo>
                  <a:cubicBezTo>
                    <a:pt x="388" y="447"/>
                    <a:pt x="1114" y="141"/>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43" name="Google Shape;7643;p4"/>
            <p:cNvSpPr/>
            <p:nvPr/>
          </p:nvSpPr>
          <p:spPr>
            <a:xfrm>
              <a:off x="1665738" y="5130914"/>
              <a:ext cx="14134" cy="4185"/>
            </a:xfrm>
            <a:custGeom>
              <a:avLst/>
              <a:gdLst/>
              <a:ahLst/>
              <a:cxnLst/>
              <a:rect l="l" t="t" r="r" b="b"/>
              <a:pathLst>
                <a:path w="396" h="139" extrusionOk="0">
                  <a:moveTo>
                    <a:pt x="101" y="115"/>
                  </a:moveTo>
                  <a:cubicBezTo>
                    <a:pt x="154" y="139"/>
                    <a:pt x="396" y="72"/>
                    <a:pt x="291" y="25"/>
                  </a:cubicBezTo>
                  <a:cubicBezTo>
                    <a:pt x="239" y="0"/>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44" name="Google Shape;7644;p4"/>
            <p:cNvSpPr/>
            <p:nvPr/>
          </p:nvSpPr>
          <p:spPr>
            <a:xfrm>
              <a:off x="1087602" y="5128144"/>
              <a:ext cx="14063" cy="4276"/>
            </a:xfrm>
            <a:custGeom>
              <a:avLst/>
              <a:gdLst/>
              <a:ahLst/>
              <a:cxnLst/>
              <a:rect l="l" t="t" r="r" b="b"/>
              <a:pathLst>
                <a:path w="394" h="142" extrusionOk="0">
                  <a:moveTo>
                    <a:pt x="100" y="117"/>
                  </a:moveTo>
                  <a:cubicBezTo>
                    <a:pt x="151" y="142"/>
                    <a:pt x="393" y="73"/>
                    <a:pt x="290" y="27"/>
                  </a:cubicBezTo>
                  <a:cubicBezTo>
                    <a:pt x="241"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45" name="Google Shape;7645;p4"/>
            <p:cNvSpPr/>
            <p:nvPr/>
          </p:nvSpPr>
          <p:spPr>
            <a:xfrm>
              <a:off x="2732675" y="5125435"/>
              <a:ext cx="13991" cy="4276"/>
            </a:xfrm>
            <a:custGeom>
              <a:avLst/>
              <a:gdLst/>
              <a:ahLst/>
              <a:cxnLst/>
              <a:rect l="l" t="t" r="r" b="b"/>
              <a:pathLst>
                <a:path w="392" h="142" extrusionOk="0">
                  <a:moveTo>
                    <a:pt x="100" y="117"/>
                  </a:moveTo>
                  <a:cubicBezTo>
                    <a:pt x="152" y="142"/>
                    <a:pt x="391" y="73"/>
                    <a:pt x="295" y="26"/>
                  </a:cubicBezTo>
                  <a:cubicBezTo>
                    <a:pt x="237"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46" name="Google Shape;7646;p4"/>
            <p:cNvSpPr/>
            <p:nvPr/>
          </p:nvSpPr>
          <p:spPr>
            <a:xfrm>
              <a:off x="2867019" y="512073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47" name="Google Shape;7647;p4"/>
            <p:cNvSpPr/>
            <p:nvPr/>
          </p:nvSpPr>
          <p:spPr>
            <a:xfrm>
              <a:off x="6556306" y="5117667"/>
              <a:ext cx="6889" cy="6203"/>
            </a:xfrm>
            <a:custGeom>
              <a:avLst/>
              <a:gdLst/>
              <a:ahLst/>
              <a:cxnLst/>
              <a:rect l="l" t="t" r="r" b="b"/>
              <a:pathLst>
                <a:path w="193" h="206" extrusionOk="0">
                  <a:moveTo>
                    <a:pt x="193" y="102"/>
                  </a:moveTo>
                  <a:cubicBezTo>
                    <a:pt x="193" y="53"/>
                    <a:pt x="36" y="0"/>
                    <a:pt x="1" y="102"/>
                  </a:cubicBezTo>
                  <a:cubicBezTo>
                    <a:pt x="1" y="153"/>
                    <a:pt x="157"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48" name="Google Shape;7648;p4"/>
            <p:cNvSpPr/>
            <p:nvPr/>
          </p:nvSpPr>
          <p:spPr>
            <a:xfrm>
              <a:off x="4222952" y="5117667"/>
              <a:ext cx="6924" cy="6203"/>
            </a:xfrm>
            <a:custGeom>
              <a:avLst/>
              <a:gdLst/>
              <a:ahLst/>
              <a:cxnLst/>
              <a:rect l="l" t="t" r="r" b="b"/>
              <a:pathLst>
                <a:path w="194" h="206" extrusionOk="0">
                  <a:moveTo>
                    <a:pt x="194" y="102"/>
                  </a:moveTo>
                  <a:cubicBezTo>
                    <a:pt x="194" y="53"/>
                    <a:pt x="37" y="0"/>
                    <a:pt x="1" y="102"/>
                  </a:cubicBezTo>
                  <a:cubicBezTo>
                    <a:pt x="1" y="153"/>
                    <a:pt x="155"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49" name="Google Shape;7649;p4"/>
            <p:cNvSpPr/>
            <p:nvPr/>
          </p:nvSpPr>
          <p:spPr>
            <a:xfrm>
              <a:off x="536948" y="5120015"/>
              <a:ext cx="14063" cy="4246"/>
            </a:xfrm>
            <a:custGeom>
              <a:avLst/>
              <a:gdLst/>
              <a:ahLst/>
              <a:cxnLst/>
              <a:rect l="l" t="t" r="r" b="b"/>
              <a:pathLst>
                <a:path w="394" h="141" extrusionOk="0">
                  <a:moveTo>
                    <a:pt x="293" y="24"/>
                  </a:moveTo>
                  <a:cubicBezTo>
                    <a:pt x="237" y="1"/>
                    <a:pt x="1" y="67"/>
                    <a:pt x="100" y="114"/>
                  </a:cubicBezTo>
                  <a:cubicBezTo>
                    <a:pt x="152" y="140"/>
                    <a:pt x="394"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50" name="Google Shape;7650;p4"/>
            <p:cNvSpPr/>
            <p:nvPr/>
          </p:nvSpPr>
          <p:spPr>
            <a:xfrm>
              <a:off x="5475664" y="5112488"/>
              <a:ext cx="20737" cy="8220"/>
            </a:xfrm>
            <a:custGeom>
              <a:avLst/>
              <a:gdLst/>
              <a:ahLst/>
              <a:cxnLst/>
              <a:rect l="l" t="t" r="r" b="b"/>
              <a:pathLst>
                <a:path w="581" h="273" extrusionOk="0">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51" name="Google Shape;7651;p4"/>
            <p:cNvSpPr/>
            <p:nvPr/>
          </p:nvSpPr>
          <p:spPr>
            <a:xfrm>
              <a:off x="4844918" y="5112067"/>
              <a:ext cx="33551" cy="15838"/>
            </a:xfrm>
            <a:custGeom>
              <a:avLst/>
              <a:gdLst/>
              <a:ahLst/>
              <a:cxnLst/>
              <a:rect l="l" t="t" r="r" b="b"/>
              <a:pathLst>
                <a:path w="940" h="526" extrusionOk="0">
                  <a:moveTo>
                    <a:pt x="895" y="197"/>
                  </a:moveTo>
                  <a:cubicBezTo>
                    <a:pt x="939" y="142"/>
                    <a:pt x="604" y="1"/>
                    <a:pt x="510" y="17"/>
                  </a:cubicBezTo>
                  <a:cubicBezTo>
                    <a:pt x="1" y="90"/>
                    <a:pt x="633" y="526"/>
                    <a:pt x="895" y="1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52" name="Google Shape;7652;p4"/>
            <p:cNvSpPr/>
            <p:nvPr/>
          </p:nvSpPr>
          <p:spPr>
            <a:xfrm>
              <a:off x="416667" y="5103696"/>
              <a:ext cx="40333" cy="14694"/>
            </a:xfrm>
            <a:custGeom>
              <a:avLst/>
              <a:gdLst/>
              <a:ahLst/>
              <a:cxnLst/>
              <a:rect l="l" t="t" r="r" b="b"/>
              <a:pathLst>
                <a:path w="1130" h="488" extrusionOk="0">
                  <a:moveTo>
                    <a:pt x="770" y="383"/>
                  </a:moveTo>
                  <a:cubicBezTo>
                    <a:pt x="1129" y="81"/>
                    <a:pt x="79" y="1"/>
                    <a:pt x="0" y="201"/>
                  </a:cubicBezTo>
                  <a:cubicBezTo>
                    <a:pt x="302" y="242"/>
                    <a:pt x="165" y="488"/>
                    <a:pt x="770"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53" name="Google Shape;7653;p4"/>
            <p:cNvSpPr/>
            <p:nvPr/>
          </p:nvSpPr>
          <p:spPr>
            <a:xfrm>
              <a:off x="822733" y="5093369"/>
              <a:ext cx="50398" cy="17494"/>
            </a:xfrm>
            <a:custGeom>
              <a:avLst/>
              <a:gdLst/>
              <a:ahLst/>
              <a:cxnLst/>
              <a:rect l="l" t="t" r="r" b="b"/>
              <a:pathLst>
                <a:path w="1412" h="581" extrusionOk="0">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54" name="Google Shape;7654;p4"/>
            <p:cNvSpPr/>
            <p:nvPr/>
          </p:nvSpPr>
          <p:spPr>
            <a:xfrm>
              <a:off x="1189645" y="5090659"/>
              <a:ext cx="71992" cy="13941"/>
            </a:xfrm>
            <a:custGeom>
              <a:avLst/>
              <a:gdLst/>
              <a:ahLst/>
              <a:cxnLst/>
              <a:rect l="l" t="t" r="r" b="b"/>
              <a:pathLst>
                <a:path w="2017" h="463" extrusionOk="0">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55" name="Google Shape;7655;p4"/>
            <p:cNvSpPr/>
            <p:nvPr/>
          </p:nvSpPr>
          <p:spPr>
            <a:xfrm>
              <a:off x="6690364" y="5098096"/>
              <a:ext cx="14099" cy="4276"/>
            </a:xfrm>
            <a:custGeom>
              <a:avLst/>
              <a:gdLst/>
              <a:ahLst/>
              <a:cxnLst/>
              <a:rect l="l" t="t" r="r" b="b"/>
              <a:pathLst>
                <a:path w="395" h="142" extrusionOk="0">
                  <a:moveTo>
                    <a:pt x="101" y="116"/>
                  </a:moveTo>
                  <a:cubicBezTo>
                    <a:pt x="156" y="141"/>
                    <a:pt x="395" y="72"/>
                    <a:pt x="293" y="25"/>
                  </a:cubicBezTo>
                  <a:cubicBezTo>
                    <a:pt x="244"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56" name="Google Shape;7656;p4"/>
            <p:cNvSpPr/>
            <p:nvPr/>
          </p:nvSpPr>
          <p:spPr>
            <a:xfrm>
              <a:off x="6611343" y="5093339"/>
              <a:ext cx="13813" cy="5540"/>
            </a:xfrm>
            <a:custGeom>
              <a:avLst/>
              <a:gdLst/>
              <a:ahLst/>
              <a:cxnLst/>
              <a:rect l="l" t="t" r="r" b="b"/>
              <a:pathLst>
                <a:path w="387" h="184" extrusionOk="0">
                  <a:moveTo>
                    <a:pt x="0" y="183"/>
                  </a:moveTo>
                  <a:lnTo>
                    <a:pt x="387" y="183"/>
                  </a:lnTo>
                  <a:lnTo>
                    <a:pt x="387"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57" name="Google Shape;7657;p4"/>
            <p:cNvSpPr/>
            <p:nvPr/>
          </p:nvSpPr>
          <p:spPr>
            <a:xfrm>
              <a:off x="5234673" y="5092797"/>
              <a:ext cx="13777" cy="6805"/>
            </a:xfrm>
            <a:custGeom>
              <a:avLst/>
              <a:gdLst/>
              <a:ahLst/>
              <a:cxnLst/>
              <a:rect l="l" t="t" r="r" b="b"/>
              <a:pathLst>
                <a:path w="386" h="226" extrusionOk="0">
                  <a:moveTo>
                    <a:pt x="385" y="110"/>
                  </a:moveTo>
                  <a:cubicBezTo>
                    <a:pt x="346" y="0"/>
                    <a:pt x="174" y="54"/>
                    <a:pt x="0" y="110"/>
                  </a:cubicBezTo>
                  <a:cubicBezTo>
                    <a:pt x="5" y="202"/>
                    <a:pt x="341" y="226"/>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58" name="Google Shape;7658;p4"/>
            <p:cNvSpPr/>
            <p:nvPr/>
          </p:nvSpPr>
          <p:spPr>
            <a:xfrm>
              <a:off x="8006537" y="5082500"/>
              <a:ext cx="44687" cy="16380"/>
            </a:xfrm>
            <a:custGeom>
              <a:avLst/>
              <a:gdLst/>
              <a:ahLst/>
              <a:cxnLst/>
              <a:rect l="l" t="t" r="r" b="b"/>
              <a:pathLst>
                <a:path w="1252" h="544" extrusionOk="0">
                  <a:moveTo>
                    <a:pt x="638" y="0"/>
                  </a:moveTo>
                  <a:cubicBezTo>
                    <a:pt x="616" y="171"/>
                    <a:pt x="0" y="63"/>
                    <a:pt x="59" y="272"/>
                  </a:cubicBezTo>
                  <a:cubicBezTo>
                    <a:pt x="397" y="543"/>
                    <a:pt x="1252" y="141"/>
                    <a:pt x="6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59" name="Google Shape;7659;p4"/>
            <p:cNvSpPr/>
            <p:nvPr/>
          </p:nvSpPr>
          <p:spPr>
            <a:xfrm>
              <a:off x="6683547" y="5089877"/>
              <a:ext cx="14027" cy="4276"/>
            </a:xfrm>
            <a:custGeom>
              <a:avLst/>
              <a:gdLst/>
              <a:ahLst/>
              <a:cxnLst/>
              <a:rect l="l" t="t" r="r" b="b"/>
              <a:pathLst>
                <a:path w="393" h="142" extrusionOk="0">
                  <a:moveTo>
                    <a:pt x="292" y="27"/>
                  </a:moveTo>
                  <a:cubicBezTo>
                    <a:pt x="242" y="0"/>
                    <a:pt x="1" y="70"/>
                    <a:pt x="103" y="117"/>
                  </a:cubicBezTo>
                  <a:cubicBezTo>
                    <a:pt x="152" y="141"/>
                    <a:pt x="392" y="72"/>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60" name="Google Shape;7660;p4"/>
            <p:cNvSpPr/>
            <p:nvPr/>
          </p:nvSpPr>
          <p:spPr>
            <a:xfrm>
              <a:off x="9075543" y="5085149"/>
              <a:ext cx="13777" cy="5540"/>
            </a:xfrm>
            <a:custGeom>
              <a:avLst/>
              <a:gdLst/>
              <a:ahLst/>
              <a:cxnLst/>
              <a:rect l="l" t="t" r="r" b="b"/>
              <a:pathLst>
                <a:path w="386" h="184" extrusionOk="0">
                  <a:moveTo>
                    <a:pt x="385" y="1"/>
                  </a:moveTo>
                  <a:lnTo>
                    <a:pt x="0" y="1"/>
                  </a:lnTo>
                  <a:lnTo>
                    <a:pt x="0" y="184"/>
                  </a:lnTo>
                  <a:lnTo>
                    <a:pt x="385"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61" name="Google Shape;7661;p4"/>
            <p:cNvSpPr/>
            <p:nvPr/>
          </p:nvSpPr>
          <p:spPr>
            <a:xfrm>
              <a:off x="5841969" y="5075334"/>
              <a:ext cx="22165" cy="16229"/>
            </a:xfrm>
            <a:custGeom>
              <a:avLst/>
              <a:gdLst/>
              <a:ahLst/>
              <a:cxnLst/>
              <a:rect l="l" t="t" r="r" b="b"/>
              <a:pathLst>
                <a:path w="621" h="539" extrusionOk="0">
                  <a:moveTo>
                    <a:pt x="343" y="510"/>
                  </a:moveTo>
                  <a:cubicBezTo>
                    <a:pt x="403" y="386"/>
                    <a:pt x="620" y="336"/>
                    <a:pt x="538" y="144"/>
                  </a:cubicBezTo>
                  <a:cubicBezTo>
                    <a:pt x="0" y="0"/>
                    <a:pt x="4" y="538"/>
                    <a:pt x="343"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62" name="Google Shape;7662;p4"/>
            <p:cNvSpPr/>
            <p:nvPr/>
          </p:nvSpPr>
          <p:spPr>
            <a:xfrm>
              <a:off x="5410169" y="5084457"/>
              <a:ext cx="14099" cy="4215"/>
            </a:xfrm>
            <a:custGeom>
              <a:avLst/>
              <a:gdLst/>
              <a:ahLst/>
              <a:cxnLst/>
              <a:rect l="l" t="t" r="r" b="b"/>
              <a:pathLst>
                <a:path w="395" h="140" extrusionOk="0">
                  <a:moveTo>
                    <a:pt x="291" y="24"/>
                  </a:moveTo>
                  <a:cubicBezTo>
                    <a:pt x="238" y="0"/>
                    <a:pt x="0" y="68"/>
                    <a:pt x="98" y="115"/>
                  </a:cubicBezTo>
                  <a:cubicBezTo>
                    <a:pt x="150" y="140"/>
                    <a:pt x="394"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63" name="Google Shape;7663;p4"/>
            <p:cNvSpPr/>
            <p:nvPr/>
          </p:nvSpPr>
          <p:spPr>
            <a:xfrm>
              <a:off x="2537012" y="5075304"/>
              <a:ext cx="47757" cy="17404"/>
            </a:xfrm>
            <a:custGeom>
              <a:avLst/>
              <a:gdLst/>
              <a:ahLst/>
              <a:cxnLst/>
              <a:rect l="l" t="t" r="r" b="b"/>
              <a:pathLst>
                <a:path w="1338" h="578" extrusionOk="0">
                  <a:moveTo>
                    <a:pt x="182" y="328"/>
                  </a:moveTo>
                  <a:cubicBezTo>
                    <a:pt x="478" y="577"/>
                    <a:pt x="1314" y="324"/>
                    <a:pt x="1337" y="145"/>
                  </a:cubicBezTo>
                  <a:cubicBezTo>
                    <a:pt x="940" y="202"/>
                    <a:pt x="0" y="0"/>
                    <a:pt x="182" y="3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64" name="Google Shape;7664;p4"/>
            <p:cNvSpPr/>
            <p:nvPr/>
          </p:nvSpPr>
          <p:spPr>
            <a:xfrm>
              <a:off x="1440273" y="5070216"/>
              <a:ext cx="26591" cy="12315"/>
            </a:xfrm>
            <a:custGeom>
              <a:avLst/>
              <a:gdLst/>
              <a:ahLst/>
              <a:cxnLst/>
              <a:rect l="l" t="t" r="r" b="b"/>
              <a:pathLst>
                <a:path w="745" h="409" extrusionOk="0">
                  <a:moveTo>
                    <a:pt x="439" y="408"/>
                  </a:moveTo>
                  <a:cubicBezTo>
                    <a:pt x="745" y="272"/>
                    <a:pt x="655" y="1"/>
                    <a:pt x="54" y="44"/>
                  </a:cubicBezTo>
                  <a:cubicBezTo>
                    <a:pt x="1" y="251"/>
                    <a:pt x="100" y="385"/>
                    <a:pt x="439" y="4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65" name="Google Shape;7665;p4"/>
            <p:cNvSpPr/>
            <p:nvPr/>
          </p:nvSpPr>
          <p:spPr>
            <a:xfrm>
              <a:off x="8886091" y="5076237"/>
              <a:ext cx="14170" cy="4246"/>
            </a:xfrm>
            <a:custGeom>
              <a:avLst/>
              <a:gdLst/>
              <a:ahLst/>
              <a:cxnLst/>
              <a:rect l="l" t="t" r="r" b="b"/>
              <a:pathLst>
                <a:path w="397" h="141" extrusionOk="0">
                  <a:moveTo>
                    <a:pt x="100" y="114"/>
                  </a:moveTo>
                  <a:cubicBezTo>
                    <a:pt x="155" y="140"/>
                    <a:pt x="396" y="72"/>
                    <a:pt x="293" y="25"/>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66" name="Google Shape;7666;p4"/>
            <p:cNvSpPr/>
            <p:nvPr/>
          </p:nvSpPr>
          <p:spPr>
            <a:xfrm>
              <a:off x="8941270" y="5073497"/>
              <a:ext cx="13956" cy="4215"/>
            </a:xfrm>
            <a:custGeom>
              <a:avLst/>
              <a:gdLst/>
              <a:ahLst/>
              <a:cxnLst/>
              <a:rect l="l" t="t" r="r" b="b"/>
              <a:pathLst>
                <a:path w="391" h="140" extrusionOk="0">
                  <a:moveTo>
                    <a:pt x="292" y="25"/>
                  </a:moveTo>
                  <a:cubicBezTo>
                    <a:pt x="236" y="0"/>
                    <a:pt x="0" y="68"/>
                    <a:pt x="98" y="116"/>
                  </a:cubicBezTo>
                  <a:cubicBezTo>
                    <a:pt x="151" y="140"/>
                    <a:pt x="390" y="73"/>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67" name="Google Shape;7667;p4"/>
            <p:cNvSpPr/>
            <p:nvPr/>
          </p:nvSpPr>
          <p:spPr>
            <a:xfrm>
              <a:off x="6907335" y="5063863"/>
              <a:ext cx="26591" cy="15326"/>
            </a:xfrm>
            <a:custGeom>
              <a:avLst/>
              <a:gdLst/>
              <a:ahLst/>
              <a:cxnLst/>
              <a:rect l="l" t="t" r="r" b="b"/>
              <a:pathLst>
                <a:path w="745" h="509" extrusionOk="0">
                  <a:moveTo>
                    <a:pt x="0" y="436"/>
                  </a:moveTo>
                  <a:cubicBezTo>
                    <a:pt x="744" y="508"/>
                    <a:pt x="744" y="0"/>
                    <a:pt x="0"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68" name="Google Shape;7668;p4"/>
            <p:cNvSpPr/>
            <p:nvPr/>
          </p:nvSpPr>
          <p:spPr>
            <a:xfrm>
              <a:off x="2619139" y="5070788"/>
              <a:ext cx="13777" cy="7497"/>
            </a:xfrm>
            <a:custGeom>
              <a:avLst/>
              <a:gdLst/>
              <a:ahLst/>
              <a:cxnLst/>
              <a:rect l="l" t="t" r="r" b="b"/>
              <a:pathLst>
                <a:path w="386" h="249" extrusionOk="0">
                  <a:moveTo>
                    <a:pt x="386" y="115"/>
                  </a:moveTo>
                  <a:cubicBezTo>
                    <a:pt x="385" y="24"/>
                    <a:pt x="50" y="0"/>
                    <a:pt x="1" y="115"/>
                  </a:cubicBezTo>
                  <a:cubicBezTo>
                    <a:pt x="217" y="106"/>
                    <a:pt x="300" y="248"/>
                    <a:pt x="386"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69" name="Google Shape;7669;p4"/>
            <p:cNvSpPr/>
            <p:nvPr/>
          </p:nvSpPr>
          <p:spPr>
            <a:xfrm>
              <a:off x="865599" y="5055101"/>
              <a:ext cx="41653" cy="18819"/>
            </a:xfrm>
            <a:custGeom>
              <a:avLst/>
              <a:gdLst/>
              <a:ahLst/>
              <a:cxnLst/>
              <a:rect l="l" t="t" r="r" b="b"/>
              <a:pathLst>
                <a:path w="1167" h="625" extrusionOk="0">
                  <a:moveTo>
                    <a:pt x="725" y="546"/>
                  </a:moveTo>
                  <a:cubicBezTo>
                    <a:pt x="1166" y="340"/>
                    <a:pt x="596" y="146"/>
                    <a:pt x="340" y="0"/>
                  </a:cubicBezTo>
                  <a:cubicBezTo>
                    <a:pt x="45" y="137"/>
                    <a:pt x="1" y="624"/>
                    <a:pt x="725"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70" name="Google Shape;7670;p4"/>
            <p:cNvSpPr/>
            <p:nvPr/>
          </p:nvSpPr>
          <p:spPr>
            <a:xfrm>
              <a:off x="6132858" y="5062508"/>
              <a:ext cx="14170" cy="4336"/>
            </a:xfrm>
            <a:custGeom>
              <a:avLst/>
              <a:gdLst/>
              <a:ahLst/>
              <a:cxnLst/>
              <a:rect l="l" t="t" r="r" b="b"/>
              <a:pathLst>
                <a:path w="397" h="144" extrusionOk="0">
                  <a:moveTo>
                    <a:pt x="296" y="27"/>
                  </a:moveTo>
                  <a:cubicBezTo>
                    <a:pt x="241" y="1"/>
                    <a:pt x="1" y="71"/>
                    <a:pt x="102" y="117"/>
                  </a:cubicBezTo>
                  <a:cubicBezTo>
                    <a:pt x="155" y="143"/>
                    <a:pt x="396" y="73"/>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71" name="Google Shape;7671;p4"/>
            <p:cNvSpPr/>
            <p:nvPr/>
          </p:nvSpPr>
          <p:spPr>
            <a:xfrm>
              <a:off x="6052908" y="5060551"/>
              <a:ext cx="21665" cy="6444"/>
            </a:xfrm>
            <a:custGeom>
              <a:avLst/>
              <a:gdLst/>
              <a:ahLst/>
              <a:cxnLst/>
              <a:rect l="l" t="t" r="r" b="b"/>
              <a:pathLst>
                <a:path w="607" h="214" extrusionOk="0">
                  <a:moveTo>
                    <a:pt x="606" y="182"/>
                  </a:moveTo>
                  <a:lnTo>
                    <a:pt x="606" y="1"/>
                  </a:lnTo>
                  <a:lnTo>
                    <a:pt x="27" y="1"/>
                  </a:lnTo>
                  <a:cubicBezTo>
                    <a:pt x="1" y="164"/>
                    <a:pt x="217" y="213"/>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72" name="Google Shape;7672;p4"/>
            <p:cNvSpPr/>
            <p:nvPr/>
          </p:nvSpPr>
          <p:spPr>
            <a:xfrm>
              <a:off x="1387485" y="5050856"/>
              <a:ext cx="20238" cy="13580"/>
            </a:xfrm>
            <a:custGeom>
              <a:avLst/>
              <a:gdLst/>
              <a:ahLst/>
              <a:cxnLst/>
              <a:rect l="l" t="t" r="r" b="b"/>
              <a:pathLst>
                <a:path w="567" h="451" extrusionOk="0">
                  <a:moveTo>
                    <a:pt x="376" y="414"/>
                  </a:moveTo>
                  <a:cubicBezTo>
                    <a:pt x="386" y="359"/>
                    <a:pt x="403" y="304"/>
                    <a:pt x="566" y="323"/>
                  </a:cubicBezTo>
                  <a:lnTo>
                    <a:pt x="566" y="141"/>
                  </a:lnTo>
                  <a:cubicBezTo>
                    <a:pt x="95" y="0"/>
                    <a:pt x="1" y="451"/>
                    <a:pt x="376" y="4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73" name="Google Shape;7673;p4"/>
            <p:cNvSpPr/>
            <p:nvPr/>
          </p:nvSpPr>
          <p:spPr>
            <a:xfrm>
              <a:off x="5244988" y="5057149"/>
              <a:ext cx="14063" cy="4215"/>
            </a:xfrm>
            <a:custGeom>
              <a:avLst/>
              <a:gdLst/>
              <a:ahLst/>
              <a:cxnLst/>
              <a:rect l="l" t="t" r="r" b="b"/>
              <a:pathLst>
                <a:path w="394" h="140" extrusionOk="0">
                  <a:moveTo>
                    <a:pt x="295" y="24"/>
                  </a:moveTo>
                  <a:cubicBezTo>
                    <a:pt x="240" y="0"/>
                    <a:pt x="1" y="68"/>
                    <a:pt x="96" y="115"/>
                  </a:cubicBezTo>
                  <a:cubicBezTo>
                    <a:pt x="154" y="140"/>
                    <a:pt x="394" y="69"/>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74" name="Google Shape;7674;p4"/>
            <p:cNvSpPr/>
            <p:nvPr/>
          </p:nvSpPr>
          <p:spPr>
            <a:xfrm>
              <a:off x="84304" y="5052301"/>
              <a:ext cx="22629" cy="8280"/>
            </a:xfrm>
            <a:custGeom>
              <a:avLst/>
              <a:gdLst/>
              <a:ahLst/>
              <a:cxnLst/>
              <a:rect l="l" t="t" r="r" b="b"/>
              <a:pathLst>
                <a:path w="634" h="275" extrusionOk="0">
                  <a:moveTo>
                    <a:pt x="633" y="275"/>
                  </a:moveTo>
                  <a:lnTo>
                    <a:pt x="633" y="1"/>
                  </a:lnTo>
                  <a:lnTo>
                    <a:pt x="247" y="1"/>
                  </a:lnTo>
                  <a:cubicBezTo>
                    <a:pt x="236" y="118"/>
                    <a:pt x="0" y="128"/>
                    <a:pt x="55"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75" name="Google Shape;7675;p4"/>
            <p:cNvSpPr/>
            <p:nvPr/>
          </p:nvSpPr>
          <p:spPr>
            <a:xfrm>
              <a:off x="8428486" y="5052030"/>
              <a:ext cx="6924" cy="6203"/>
            </a:xfrm>
            <a:custGeom>
              <a:avLst/>
              <a:gdLst/>
              <a:ahLst/>
              <a:cxnLst/>
              <a:rect l="l" t="t" r="r" b="b"/>
              <a:pathLst>
                <a:path w="194" h="206" extrusionOk="0">
                  <a:moveTo>
                    <a:pt x="192" y="102"/>
                  </a:moveTo>
                  <a:cubicBezTo>
                    <a:pt x="194" y="50"/>
                    <a:pt x="37" y="0"/>
                    <a:pt x="0" y="102"/>
                  </a:cubicBezTo>
                  <a:cubicBezTo>
                    <a:pt x="0" y="152"/>
                    <a:pt x="157" y="205"/>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76" name="Google Shape;7676;p4"/>
            <p:cNvSpPr/>
            <p:nvPr/>
          </p:nvSpPr>
          <p:spPr>
            <a:xfrm>
              <a:off x="5282892" y="5046972"/>
              <a:ext cx="22629" cy="13640"/>
            </a:xfrm>
            <a:custGeom>
              <a:avLst/>
              <a:gdLst/>
              <a:ahLst/>
              <a:cxnLst/>
              <a:rect l="l" t="t" r="r" b="b"/>
              <a:pathLst>
                <a:path w="634" h="453" extrusionOk="0">
                  <a:moveTo>
                    <a:pt x="580" y="362"/>
                  </a:moveTo>
                  <a:cubicBezTo>
                    <a:pt x="633" y="155"/>
                    <a:pt x="534" y="21"/>
                    <a:pt x="195" y="0"/>
                  </a:cubicBezTo>
                  <a:cubicBezTo>
                    <a:pt x="239" y="159"/>
                    <a:pt x="0" y="453"/>
                    <a:pt x="58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77" name="Google Shape;7677;p4"/>
            <p:cNvSpPr/>
            <p:nvPr/>
          </p:nvSpPr>
          <p:spPr>
            <a:xfrm>
              <a:off x="3965685" y="5035982"/>
              <a:ext cx="57358" cy="21890"/>
            </a:xfrm>
            <a:custGeom>
              <a:avLst/>
              <a:gdLst/>
              <a:ahLst/>
              <a:cxnLst/>
              <a:rect l="l" t="t" r="r" b="b"/>
              <a:pathLst>
                <a:path w="1607" h="727" extrusionOk="0">
                  <a:moveTo>
                    <a:pt x="1037" y="727"/>
                  </a:moveTo>
                  <a:cubicBezTo>
                    <a:pt x="1606" y="370"/>
                    <a:pt x="632" y="112"/>
                    <a:pt x="72" y="1"/>
                  </a:cubicBezTo>
                  <a:cubicBezTo>
                    <a:pt x="1" y="429"/>
                    <a:pt x="418" y="625"/>
                    <a:pt x="1037" y="7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78" name="Google Shape;7678;p4"/>
            <p:cNvSpPr/>
            <p:nvPr/>
          </p:nvSpPr>
          <p:spPr>
            <a:xfrm>
              <a:off x="8452542" y="5048869"/>
              <a:ext cx="14027" cy="4276"/>
            </a:xfrm>
            <a:custGeom>
              <a:avLst/>
              <a:gdLst/>
              <a:ahLst/>
              <a:cxnLst/>
              <a:rect l="l" t="t" r="r" b="b"/>
              <a:pathLst>
                <a:path w="393" h="142" extrusionOk="0">
                  <a:moveTo>
                    <a:pt x="99" y="116"/>
                  </a:moveTo>
                  <a:cubicBezTo>
                    <a:pt x="153" y="142"/>
                    <a:pt x="393" y="73"/>
                    <a:pt x="292" y="27"/>
                  </a:cubicBezTo>
                  <a:cubicBezTo>
                    <a:pt x="238" y="1"/>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79" name="Google Shape;7679;p4"/>
            <p:cNvSpPr/>
            <p:nvPr/>
          </p:nvSpPr>
          <p:spPr>
            <a:xfrm>
              <a:off x="578244" y="5048869"/>
              <a:ext cx="14099" cy="4276"/>
            </a:xfrm>
            <a:custGeom>
              <a:avLst/>
              <a:gdLst/>
              <a:ahLst/>
              <a:cxnLst/>
              <a:rect l="l" t="t" r="r" b="b"/>
              <a:pathLst>
                <a:path w="395" h="142" extrusionOk="0">
                  <a:moveTo>
                    <a:pt x="101" y="116"/>
                  </a:moveTo>
                  <a:cubicBezTo>
                    <a:pt x="154" y="142"/>
                    <a:pt x="394" y="73"/>
                    <a:pt x="294" y="27"/>
                  </a:cubicBezTo>
                  <a:cubicBezTo>
                    <a:pt x="240" y="1"/>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80" name="Google Shape;7680;p4"/>
            <p:cNvSpPr/>
            <p:nvPr/>
          </p:nvSpPr>
          <p:spPr>
            <a:xfrm>
              <a:off x="5196732" y="5046129"/>
              <a:ext cx="14099" cy="4276"/>
            </a:xfrm>
            <a:custGeom>
              <a:avLst/>
              <a:gdLst/>
              <a:ahLst/>
              <a:cxnLst/>
              <a:rect l="l" t="t" r="r" b="b"/>
              <a:pathLst>
                <a:path w="395" h="142" extrusionOk="0">
                  <a:moveTo>
                    <a:pt x="294" y="27"/>
                  </a:moveTo>
                  <a:cubicBezTo>
                    <a:pt x="241" y="1"/>
                    <a:pt x="1" y="70"/>
                    <a:pt x="102" y="115"/>
                  </a:cubicBezTo>
                  <a:cubicBezTo>
                    <a:pt x="155" y="142"/>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81" name="Google Shape;7681;p4"/>
            <p:cNvSpPr/>
            <p:nvPr/>
          </p:nvSpPr>
          <p:spPr>
            <a:xfrm>
              <a:off x="1655495" y="5037518"/>
              <a:ext cx="34872" cy="15236"/>
            </a:xfrm>
            <a:custGeom>
              <a:avLst/>
              <a:gdLst/>
              <a:ahLst/>
              <a:cxnLst/>
              <a:rect l="l" t="t" r="r" b="b"/>
              <a:pathLst>
                <a:path w="977" h="506" extrusionOk="0">
                  <a:moveTo>
                    <a:pt x="773" y="404"/>
                  </a:moveTo>
                  <a:cubicBezTo>
                    <a:pt x="977" y="173"/>
                    <a:pt x="122" y="1"/>
                    <a:pt x="0" y="221"/>
                  </a:cubicBezTo>
                  <a:cubicBezTo>
                    <a:pt x="307" y="260"/>
                    <a:pt x="166" y="506"/>
                    <a:pt x="773"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82" name="Google Shape;7682;p4"/>
            <p:cNvSpPr/>
            <p:nvPr/>
          </p:nvSpPr>
          <p:spPr>
            <a:xfrm>
              <a:off x="323796" y="5043810"/>
              <a:ext cx="23985" cy="5902"/>
            </a:xfrm>
            <a:custGeom>
              <a:avLst/>
              <a:gdLst/>
              <a:ahLst/>
              <a:cxnLst/>
              <a:rect l="l" t="t" r="r" b="b"/>
              <a:pathLst>
                <a:path w="672" h="196" extrusionOk="0">
                  <a:moveTo>
                    <a:pt x="479" y="195"/>
                  </a:moveTo>
                  <a:cubicBezTo>
                    <a:pt x="479" y="104"/>
                    <a:pt x="634" y="87"/>
                    <a:pt x="672" y="12"/>
                  </a:cubicBezTo>
                  <a:cubicBezTo>
                    <a:pt x="368" y="21"/>
                    <a:pt x="1" y="1"/>
                    <a:pt x="92"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83" name="Google Shape;7683;p4"/>
            <p:cNvSpPr/>
            <p:nvPr/>
          </p:nvSpPr>
          <p:spPr>
            <a:xfrm>
              <a:off x="2564138" y="5044172"/>
              <a:ext cx="13777" cy="2770"/>
            </a:xfrm>
            <a:custGeom>
              <a:avLst/>
              <a:gdLst/>
              <a:ahLst/>
              <a:cxnLst/>
              <a:rect l="l" t="t" r="r" b="b"/>
              <a:pathLst>
                <a:path w="386" h="92" extrusionOk="0">
                  <a:moveTo>
                    <a:pt x="0" y="92"/>
                  </a:moveTo>
                  <a:cubicBezTo>
                    <a:pt x="149" y="70"/>
                    <a:pt x="379" y="88"/>
                    <a:pt x="385" y="0"/>
                  </a:cubicBezTo>
                  <a:cubicBezTo>
                    <a:pt x="238" y="21"/>
                    <a:pt x="5" y="3"/>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84" name="Google Shape;7684;p4"/>
            <p:cNvSpPr/>
            <p:nvPr/>
          </p:nvSpPr>
          <p:spPr>
            <a:xfrm>
              <a:off x="1934177" y="5043419"/>
              <a:ext cx="14170" cy="4306"/>
            </a:xfrm>
            <a:custGeom>
              <a:avLst/>
              <a:gdLst/>
              <a:ahLst/>
              <a:cxnLst/>
              <a:rect l="l" t="t" r="r" b="b"/>
              <a:pathLst>
                <a:path w="397" h="143" extrusionOk="0">
                  <a:moveTo>
                    <a:pt x="294" y="25"/>
                  </a:moveTo>
                  <a:cubicBezTo>
                    <a:pt x="240" y="1"/>
                    <a:pt x="1" y="68"/>
                    <a:pt x="103" y="117"/>
                  </a:cubicBezTo>
                  <a:cubicBezTo>
                    <a:pt x="155" y="143"/>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85" name="Google Shape;7685;p4"/>
            <p:cNvSpPr/>
            <p:nvPr/>
          </p:nvSpPr>
          <p:spPr>
            <a:xfrm>
              <a:off x="7013875" y="5032460"/>
              <a:ext cx="14063" cy="4276"/>
            </a:xfrm>
            <a:custGeom>
              <a:avLst/>
              <a:gdLst/>
              <a:ahLst/>
              <a:cxnLst/>
              <a:rect l="l" t="t" r="r" b="b"/>
              <a:pathLst>
                <a:path w="394" h="142" extrusionOk="0">
                  <a:moveTo>
                    <a:pt x="102" y="117"/>
                  </a:moveTo>
                  <a:cubicBezTo>
                    <a:pt x="157" y="141"/>
                    <a:pt x="393" y="72"/>
                    <a:pt x="296" y="25"/>
                  </a:cubicBezTo>
                  <a:cubicBezTo>
                    <a:pt x="242" y="0"/>
                    <a:pt x="1"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86" name="Google Shape;7686;p4"/>
            <p:cNvSpPr/>
            <p:nvPr/>
          </p:nvSpPr>
          <p:spPr>
            <a:xfrm>
              <a:off x="5503218" y="5025023"/>
              <a:ext cx="33622" cy="17283"/>
            </a:xfrm>
            <a:custGeom>
              <a:avLst/>
              <a:gdLst/>
              <a:ahLst/>
              <a:cxnLst/>
              <a:rect l="l" t="t" r="r" b="b"/>
              <a:pathLst>
                <a:path w="942" h="574" extrusionOk="0">
                  <a:moveTo>
                    <a:pt x="0" y="91"/>
                  </a:moveTo>
                  <a:lnTo>
                    <a:pt x="0" y="272"/>
                  </a:lnTo>
                  <a:cubicBezTo>
                    <a:pt x="355" y="574"/>
                    <a:pt x="941" y="1"/>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87" name="Google Shape;7687;p4"/>
            <p:cNvSpPr/>
            <p:nvPr/>
          </p:nvSpPr>
          <p:spPr>
            <a:xfrm>
              <a:off x="4453450" y="5032490"/>
              <a:ext cx="14063" cy="4276"/>
            </a:xfrm>
            <a:custGeom>
              <a:avLst/>
              <a:gdLst/>
              <a:ahLst/>
              <a:cxnLst/>
              <a:rect l="l" t="t" r="r" b="b"/>
              <a:pathLst>
                <a:path w="394" h="142" extrusionOk="0">
                  <a:moveTo>
                    <a:pt x="294" y="25"/>
                  </a:moveTo>
                  <a:cubicBezTo>
                    <a:pt x="239" y="1"/>
                    <a:pt x="0" y="70"/>
                    <a:pt x="98" y="117"/>
                  </a:cubicBezTo>
                  <a:cubicBezTo>
                    <a:pt x="154" y="142"/>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88" name="Google Shape;7688;p4"/>
            <p:cNvSpPr/>
            <p:nvPr/>
          </p:nvSpPr>
          <p:spPr>
            <a:xfrm>
              <a:off x="2494396" y="5027733"/>
              <a:ext cx="21594" cy="9515"/>
            </a:xfrm>
            <a:custGeom>
              <a:avLst/>
              <a:gdLst/>
              <a:ahLst/>
              <a:cxnLst/>
              <a:rect l="l" t="t" r="r" b="b"/>
              <a:pathLst>
                <a:path w="605" h="316" extrusionOk="0">
                  <a:moveTo>
                    <a:pt x="411" y="274"/>
                  </a:moveTo>
                  <a:cubicBezTo>
                    <a:pt x="405" y="148"/>
                    <a:pt x="503" y="74"/>
                    <a:pt x="604" y="1"/>
                  </a:cubicBezTo>
                  <a:lnTo>
                    <a:pt x="26" y="1"/>
                  </a:lnTo>
                  <a:cubicBezTo>
                    <a:pt x="42" y="144"/>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89" name="Google Shape;7689;p4"/>
            <p:cNvSpPr/>
            <p:nvPr/>
          </p:nvSpPr>
          <p:spPr>
            <a:xfrm>
              <a:off x="5244988" y="5029690"/>
              <a:ext cx="14063" cy="4336"/>
            </a:xfrm>
            <a:custGeom>
              <a:avLst/>
              <a:gdLst/>
              <a:ahLst/>
              <a:cxnLst/>
              <a:rect l="l" t="t" r="r" b="b"/>
              <a:pathLst>
                <a:path w="394" h="144" extrusionOk="0">
                  <a:moveTo>
                    <a:pt x="295" y="26"/>
                  </a:moveTo>
                  <a:cubicBezTo>
                    <a:pt x="240" y="1"/>
                    <a:pt x="1" y="70"/>
                    <a:pt x="96" y="117"/>
                  </a:cubicBezTo>
                  <a:cubicBezTo>
                    <a:pt x="154" y="143"/>
                    <a:pt x="394" y="74"/>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90" name="Google Shape;7690;p4"/>
            <p:cNvSpPr/>
            <p:nvPr/>
          </p:nvSpPr>
          <p:spPr>
            <a:xfrm>
              <a:off x="3073496" y="5026980"/>
              <a:ext cx="13777" cy="7497"/>
            </a:xfrm>
            <a:custGeom>
              <a:avLst/>
              <a:gdLst/>
              <a:ahLst/>
              <a:cxnLst/>
              <a:rect l="l" t="t" r="r" b="b"/>
              <a:pathLst>
                <a:path w="386" h="249" extrusionOk="0">
                  <a:moveTo>
                    <a:pt x="385" y="116"/>
                  </a:moveTo>
                  <a:cubicBezTo>
                    <a:pt x="384" y="24"/>
                    <a:pt x="46" y="1"/>
                    <a:pt x="0" y="116"/>
                  </a:cubicBezTo>
                  <a:cubicBezTo>
                    <a:pt x="216" y="108"/>
                    <a:pt x="302" y="249"/>
                    <a:pt x="385"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91" name="Google Shape;7691;p4"/>
            <p:cNvSpPr/>
            <p:nvPr/>
          </p:nvSpPr>
          <p:spPr>
            <a:xfrm>
              <a:off x="2990905" y="5027793"/>
              <a:ext cx="13706" cy="5480"/>
            </a:xfrm>
            <a:custGeom>
              <a:avLst/>
              <a:gdLst/>
              <a:ahLst/>
              <a:cxnLst/>
              <a:rect l="l" t="t" r="r" b="b"/>
              <a:pathLst>
                <a:path w="384" h="182" extrusionOk="0">
                  <a:moveTo>
                    <a:pt x="0" y="181"/>
                  </a:moveTo>
                  <a:lnTo>
                    <a:pt x="384" y="181"/>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92" name="Google Shape;7692;p4"/>
            <p:cNvSpPr/>
            <p:nvPr/>
          </p:nvSpPr>
          <p:spPr>
            <a:xfrm>
              <a:off x="2521593" y="5025023"/>
              <a:ext cx="21915" cy="8762"/>
            </a:xfrm>
            <a:custGeom>
              <a:avLst/>
              <a:gdLst/>
              <a:ahLst/>
              <a:cxnLst/>
              <a:rect l="l" t="t" r="r" b="b"/>
              <a:pathLst>
                <a:path w="614" h="291" extrusionOk="0">
                  <a:moveTo>
                    <a:pt x="614" y="273"/>
                  </a:moveTo>
                  <a:lnTo>
                    <a:pt x="614" y="1"/>
                  </a:lnTo>
                  <a:lnTo>
                    <a:pt x="34" y="1"/>
                  </a:lnTo>
                  <a:cubicBezTo>
                    <a:pt x="0" y="199"/>
                    <a:pt x="192" y="290"/>
                    <a:pt x="6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93" name="Google Shape;7693;p4"/>
            <p:cNvSpPr/>
            <p:nvPr/>
          </p:nvSpPr>
          <p:spPr>
            <a:xfrm>
              <a:off x="1903339" y="5024631"/>
              <a:ext cx="6924" cy="6293"/>
            </a:xfrm>
            <a:custGeom>
              <a:avLst/>
              <a:gdLst/>
              <a:ahLst/>
              <a:cxnLst/>
              <a:rect l="l" t="t" r="r" b="b"/>
              <a:pathLst>
                <a:path w="194" h="209" extrusionOk="0">
                  <a:moveTo>
                    <a:pt x="194" y="104"/>
                  </a:moveTo>
                  <a:cubicBezTo>
                    <a:pt x="194" y="53"/>
                    <a:pt x="37" y="1"/>
                    <a:pt x="2" y="104"/>
                  </a:cubicBezTo>
                  <a:cubicBezTo>
                    <a:pt x="1" y="155"/>
                    <a:pt x="157" y="208"/>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94" name="Google Shape;7694;p4"/>
            <p:cNvSpPr/>
            <p:nvPr/>
          </p:nvSpPr>
          <p:spPr>
            <a:xfrm>
              <a:off x="8813922" y="5022283"/>
              <a:ext cx="13920" cy="5480"/>
            </a:xfrm>
            <a:custGeom>
              <a:avLst/>
              <a:gdLst/>
              <a:ahLst/>
              <a:cxnLst/>
              <a:rect l="l" t="t" r="r" b="b"/>
              <a:pathLst>
                <a:path w="390" h="182" extrusionOk="0">
                  <a:moveTo>
                    <a:pt x="1" y="182"/>
                  </a:moveTo>
                  <a:lnTo>
                    <a:pt x="390" y="182"/>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95" name="Google Shape;7695;p4"/>
            <p:cNvSpPr/>
            <p:nvPr/>
          </p:nvSpPr>
          <p:spPr>
            <a:xfrm>
              <a:off x="5609794" y="5018820"/>
              <a:ext cx="14063" cy="4276"/>
            </a:xfrm>
            <a:custGeom>
              <a:avLst/>
              <a:gdLst/>
              <a:ahLst/>
              <a:cxnLst/>
              <a:rect l="l" t="t" r="r" b="b"/>
              <a:pathLst>
                <a:path w="394" h="142" extrusionOk="0">
                  <a:moveTo>
                    <a:pt x="294" y="24"/>
                  </a:moveTo>
                  <a:cubicBezTo>
                    <a:pt x="240" y="0"/>
                    <a:pt x="1" y="68"/>
                    <a:pt x="101" y="115"/>
                  </a:cubicBezTo>
                  <a:cubicBezTo>
                    <a:pt x="153" y="141"/>
                    <a:pt x="394"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96" name="Google Shape;7696;p4"/>
            <p:cNvSpPr/>
            <p:nvPr/>
          </p:nvSpPr>
          <p:spPr>
            <a:xfrm>
              <a:off x="2509065" y="5014063"/>
              <a:ext cx="20630" cy="8250"/>
            </a:xfrm>
            <a:custGeom>
              <a:avLst/>
              <a:gdLst/>
              <a:ahLst/>
              <a:cxnLst/>
              <a:rect l="l" t="t" r="r" b="b"/>
              <a:pathLst>
                <a:path w="578" h="274" extrusionOk="0">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97" name="Google Shape;7697;p4"/>
            <p:cNvSpPr/>
            <p:nvPr/>
          </p:nvSpPr>
          <p:spPr>
            <a:xfrm>
              <a:off x="1807007" y="5007349"/>
              <a:ext cx="28911" cy="16922"/>
            </a:xfrm>
            <a:custGeom>
              <a:avLst/>
              <a:gdLst/>
              <a:ahLst/>
              <a:cxnLst/>
              <a:rect l="l" t="t" r="r" b="b"/>
              <a:pathLst>
                <a:path w="810" h="562" extrusionOk="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98" name="Google Shape;7698;p4"/>
            <p:cNvSpPr/>
            <p:nvPr/>
          </p:nvSpPr>
          <p:spPr>
            <a:xfrm>
              <a:off x="8810531" y="5016081"/>
              <a:ext cx="13849" cy="4246"/>
            </a:xfrm>
            <a:custGeom>
              <a:avLst/>
              <a:gdLst/>
              <a:ahLst/>
              <a:cxnLst/>
              <a:rect l="l" t="t" r="r" b="b"/>
              <a:pathLst>
                <a:path w="388" h="141" extrusionOk="0">
                  <a:moveTo>
                    <a:pt x="289" y="24"/>
                  </a:moveTo>
                  <a:cubicBezTo>
                    <a:pt x="239" y="0"/>
                    <a:pt x="0" y="68"/>
                    <a:pt x="96" y="115"/>
                  </a:cubicBezTo>
                  <a:cubicBezTo>
                    <a:pt x="152" y="141"/>
                    <a:pt x="388" y="72"/>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699" name="Google Shape;7699;p4"/>
            <p:cNvSpPr/>
            <p:nvPr/>
          </p:nvSpPr>
          <p:spPr>
            <a:xfrm>
              <a:off x="8597058" y="5016081"/>
              <a:ext cx="13991" cy="4215"/>
            </a:xfrm>
            <a:custGeom>
              <a:avLst/>
              <a:gdLst/>
              <a:ahLst/>
              <a:cxnLst/>
              <a:rect l="l" t="t" r="r" b="b"/>
              <a:pathLst>
                <a:path w="392" h="140" extrusionOk="0">
                  <a:moveTo>
                    <a:pt x="98" y="115"/>
                  </a:moveTo>
                  <a:cubicBezTo>
                    <a:pt x="153" y="140"/>
                    <a:pt x="392" y="72"/>
                    <a:pt x="291" y="24"/>
                  </a:cubicBezTo>
                  <a:cubicBezTo>
                    <a:pt x="239" y="0"/>
                    <a:pt x="0" y="69"/>
                    <a:pt x="9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00" name="Google Shape;7700;p4"/>
            <p:cNvSpPr/>
            <p:nvPr/>
          </p:nvSpPr>
          <p:spPr>
            <a:xfrm>
              <a:off x="5372336" y="5013732"/>
              <a:ext cx="7031" cy="6203"/>
            </a:xfrm>
            <a:custGeom>
              <a:avLst/>
              <a:gdLst/>
              <a:ahLst/>
              <a:cxnLst/>
              <a:rect l="l" t="t" r="r" b="b"/>
              <a:pathLst>
                <a:path w="197" h="206" extrusionOk="0">
                  <a:moveTo>
                    <a:pt x="3" y="102"/>
                  </a:moveTo>
                  <a:cubicBezTo>
                    <a:pt x="0" y="154"/>
                    <a:pt x="157" y="206"/>
                    <a:pt x="195" y="102"/>
                  </a:cubicBezTo>
                  <a:cubicBezTo>
                    <a:pt x="196" y="53"/>
                    <a:pt x="38" y="1"/>
                    <a:pt x="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01" name="Google Shape;7701;p4"/>
            <p:cNvSpPr/>
            <p:nvPr/>
          </p:nvSpPr>
          <p:spPr>
            <a:xfrm>
              <a:off x="3204628" y="5004368"/>
              <a:ext cx="20309" cy="13580"/>
            </a:xfrm>
            <a:custGeom>
              <a:avLst/>
              <a:gdLst/>
              <a:ahLst/>
              <a:cxnLst/>
              <a:rect l="l" t="t" r="r" b="b"/>
              <a:pathLst>
                <a:path w="569" h="451" extrusionOk="0">
                  <a:moveTo>
                    <a:pt x="376" y="413"/>
                  </a:moveTo>
                  <a:cubicBezTo>
                    <a:pt x="387" y="358"/>
                    <a:pt x="402" y="307"/>
                    <a:pt x="569" y="324"/>
                  </a:cubicBezTo>
                  <a:lnTo>
                    <a:pt x="569" y="142"/>
                  </a:lnTo>
                  <a:cubicBezTo>
                    <a:pt x="95" y="0"/>
                    <a:pt x="1" y="450"/>
                    <a:pt x="376"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02" name="Google Shape;7702;p4"/>
            <p:cNvSpPr/>
            <p:nvPr/>
          </p:nvSpPr>
          <p:spPr>
            <a:xfrm>
              <a:off x="8056827" y="5011384"/>
              <a:ext cx="13742" cy="2740"/>
            </a:xfrm>
            <a:custGeom>
              <a:avLst/>
              <a:gdLst/>
              <a:ahLst/>
              <a:cxnLst/>
              <a:rect l="l" t="t" r="r" b="b"/>
              <a:pathLst>
                <a:path w="385" h="91" extrusionOk="0">
                  <a:moveTo>
                    <a:pt x="385" y="1"/>
                  </a:moveTo>
                  <a:cubicBezTo>
                    <a:pt x="236" y="22"/>
                    <a:pt x="6" y="3"/>
                    <a:pt x="1" y="91"/>
                  </a:cubicBezTo>
                  <a:cubicBezTo>
                    <a:pt x="151" y="71"/>
                    <a:pt x="382" y="87"/>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03" name="Google Shape;7703;p4"/>
            <p:cNvSpPr/>
            <p:nvPr/>
          </p:nvSpPr>
          <p:spPr>
            <a:xfrm>
              <a:off x="5489441" y="5005543"/>
              <a:ext cx="6960" cy="6233"/>
            </a:xfrm>
            <a:custGeom>
              <a:avLst/>
              <a:gdLst/>
              <a:ahLst/>
              <a:cxnLst/>
              <a:rect l="l" t="t" r="r" b="b"/>
              <a:pathLst>
                <a:path w="195" h="207" extrusionOk="0">
                  <a:moveTo>
                    <a:pt x="194" y="103"/>
                  </a:moveTo>
                  <a:cubicBezTo>
                    <a:pt x="194" y="54"/>
                    <a:pt x="37" y="0"/>
                    <a:pt x="1" y="103"/>
                  </a:cubicBezTo>
                  <a:cubicBezTo>
                    <a:pt x="1" y="154"/>
                    <a:pt x="156"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04" name="Google Shape;7704;p4"/>
            <p:cNvSpPr/>
            <p:nvPr/>
          </p:nvSpPr>
          <p:spPr>
            <a:xfrm>
              <a:off x="1452729" y="5003134"/>
              <a:ext cx="23914" cy="10328"/>
            </a:xfrm>
            <a:custGeom>
              <a:avLst/>
              <a:gdLst/>
              <a:ahLst/>
              <a:cxnLst/>
              <a:rect l="l" t="t" r="r" b="b"/>
              <a:pathLst>
                <a:path w="670" h="343" extrusionOk="0">
                  <a:moveTo>
                    <a:pt x="670" y="92"/>
                  </a:moveTo>
                  <a:cubicBezTo>
                    <a:pt x="404" y="95"/>
                    <a:pt x="247" y="49"/>
                    <a:pt x="90" y="1"/>
                  </a:cubicBezTo>
                  <a:cubicBezTo>
                    <a:pt x="0" y="283"/>
                    <a:pt x="610" y="343"/>
                    <a:pt x="67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05" name="Google Shape;7705;p4"/>
            <p:cNvSpPr/>
            <p:nvPr/>
          </p:nvSpPr>
          <p:spPr>
            <a:xfrm>
              <a:off x="4205677" y="5005091"/>
              <a:ext cx="13956" cy="4336"/>
            </a:xfrm>
            <a:custGeom>
              <a:avLst/>
              <a:gdLst/>
              <a:ahLst/>
              <a:cxnLst/>
              <a:rect l="l" t="t" r="r" b="b"/>
              <a:pathLst>
                <a:path w="391" h="144" extrusionOk="0">
                  <a:moveTo>
                    <a:pt x="291" y="27"/>
                  </a:moveTo>
                  <a:cubicBezTo>
                    <a:pt x="237" y="1"/>
                    <a:pt x="0" y="71"/>
                    <a:pt x="98" y="117"/>
                  </a:cubicBezTo>
                  <a:cubicBezTo>
                    <a:pt x="152" y="143"/>
                    <a:pt x="391" y="74"/>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06" name="Google Shape;7706;p4"/>
            <p:cNvSpPr/>
            <p:nvPr/>
          </p:nvSpPr>
          <p:spPr>
            <a:xfrm>
              <a:off x="1522614" y="4987447"/>
              <a:ext cx="50434" cy="18548"/>
            </a:xfrm>
            <a:custGeom>
              <a:avLst/>
              <a:gdLst/>
              <a:ahLst/>
              <a:cxnLst/>
              <a:rect l="l" t="t" r="r" b="b"/>
              <a:pathLst>
                <a:path w="1413" h="616" extrusionOk="0">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07" name="Google Shape;7707;p4"/>
            <p:cNvSpPr/>
            <p:nvPr/>
          </p:nvSpPr>
          <p:spPr>
            <a:xfrm>
              <a:off x="2020337" y="4994643"/>
              <a:ext cx="6889" cy="6173"/>
            </a:xfrm>
            <a:custGeom>
              <a:avLst/>
              <a:gdLst/>
              <a:ahLst/>
              <a:cxnLst/>
              <a:rect l="l" t="t" r="r" b="b"/>
              <a:pathLst>
                <a:path w="193" h="205" extrusionOk="0">
                  <a:moveTo>
                    <a:pt x="192" y="102"/>
                  </a:moveTo>
                  <a:cubicBezTo>
                    <a:pt x="192" y="50"/>
                    <a:pt x="39" y="1"/>
                    <a:pt x="2" y="102"/>
                  </a:cubicBezTo>
                  <a:cubicBezTo>
                    <a:pt x="0" y="152"/>
                    <a:pt x="157" y="204"/>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08" name="Google Shape;7708;p4"/>
            <p:cNvSpPr/>
            <p:nvPr/>
          </p:nvSpPr>
          <p:spPr>
            <a:xfrm>
              <a:off x="4863121" y="4994914"/>
              <a:ext cx="13777" cy="2800"/>
            </a:xfrm>
            <a:custGeom>
              <a:avLst/>
              <a:gdLst/>
              <a:ahLst/>
              <a:cxnLst/>
              <a:rect l="l" t="t" r="r" b="b"/>
              <a:pathLst>
                <a:path w="386" h="93" extrusionOk="0">
                  <a:moveTo>
                    <a:pt x="385" y="1"/>
                  </a:moveTo>
                  <a:cubicBezTo>
                    <a:pt x="235" y="22"/>
                    <a:pt x="5" y="5"/>
                    <a:pt x="0" y="92"/>
                  </a:cubicBezTo>
                  <a:cubicBezTo>
                    <a:pt x="149" y="73"/>
                    <a:pt x="379" y="91"/>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09" name="Google Shape;7709;p4"/>
            <p:cNvSpPr/>
            <p:nvPr/>
          </p:nvSpPr>
          <p:spPr>
            <a:xfrm>
              <a:off x="2116740" y="4991813"/>
              <a:ext cx="6924" cy="6293"/>
            </a:xfrm>
            <a:custGeom>
              <a:avLst/>
              <a:gdLst/>
              <a:ahLst/>
              <a:cxnLst/>
              <a:rect l="l" t="t" r="r" b="b"/>
              <a:pathLst>
                <a:path w="194" h="209" extrusionOk="0">
                  <a:moveTo>
                    <a:pt x="193" y="104"/>
                  </a:moveTo>
                  <a:cubicBezTo>
                    <a:pt x="193" y="55"/>
                    <a:pt x="37" y="1"/>
                    <a:pt x="1" y="104"/>
                  </a:cubicBezTo>
                  <a:cubicBezTo>
                    <a:pt x="0" y="155"/>
                    <a:pt x="154"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10" name="Google Shape;7710;p4"/>
            <p:cNvSpPr/>
            <p:nvPr/>
          </p:nvSpPr>
          <p:spPr>
            <a:xfrm>
              <a:off x="1707105" y="4994252"/>
              <a:ext cx="13956" cy="4276"/>
            </a:xfrm>
            <a:custGeom>
              <a:avLst/>
              <a:gdLst/>
              <a:ahLst/>
              <a:cxnLst/>
              <a:rect l="l" t="t" r="r" b="b"/>
              <a:pathLst>
                <a:path w="391" h="142" extrusionOk="0">
                  <a:moveTo>
                    <a:pt x="101" y="115"/>
                  </a:moveTo>
                  <a:cubicBezTo>
                    <a:pt x="151" y="142"/>
                    <a:pt x="391" y="71"/>
                    <a:pt x="293" y="24"/>
                  </a:cubicBezTo>
                  <a:cubicBezTo>
                    <a:pt x="239" y="1"/>
                    <a:pt x="1" y="67"/>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11" name="Google Shape;7711;p4"/>
            <p:cNvSpPr/>
            <p:nvPr/>
          </p:nvSpPr>
          <p:spPr>
            <a:xfrm>
              <a:off x="5027339" y="4986785"/>
              <a:ext cx="21630" cy="6383"/>
            </a:xfrm>
            <a:custGeom>
              <a:avLst/>
              <a:gdLst/>
              <a:ahLst/>
              <a:cxnLst/>
              <a:rect l="l" t="t" r="r" b="b"/>
              <a:pathLst>
                <a:path w="606" h="212" extrusionOk="0">
                  <a:moveTo>
                    <a:pt x="606" y="181"/>
                  </a:moveTo>
                  <a:lnTo>
                    <a:pt x="606" y="1"/>
                  </a:lnTo>
                  <a:lnTo>
                    <a:pt x="26" y="1"/>
                  </a:lnTo>
                  <a:cubicBezTo>
                    <a:pt x="0" y="164"/>
                    <a:pt x="218" y="212"/>
                    <a:pt x="606"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12" name="Google Shape;7712;p4"/>
            <p:cNvSpPr/>
            <p:nvPr/>
          </p:nvSpPr>
          <p:spPr>
            <a:xfrm>
              <a:off x="3975179" y="4989525"/>
              <a:ext cx="13706" cy="2710"/>
            </a:xfrm>
            <a:custGeom>
              <a:avLst/>
              <a:gdLst/>
              <a:ahLst/>
              <a:cxnLst/>
              <a:rect l="l" t="t" r="r" b="b"/>
              <a:pathLst>
                <a:path w="384" h="90" extrusionOk="0">
                  <a:moveTo>
                    <a:pt x="1" y="90"/>
                  </a:moveTo>
                  <a:cubicBezTo>
                    <a:pt x="151" y="70"/>
                    <a:pt x="379" y="87"/>
                    <a:pt x="383" y="1"/>
                  </a:cubicBezTo>
                  <a:cubicBezTo>
                    <a:pt x="236" y="20"/>
                    <a:pt x="7" y="2"/>
                    <a:pt x="1"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13" name="Google Shape;7713;p4"/>
            <p:cNvSpPr/>
            <p:nvPr/>
          </p:nvSpPr>
          <p:spPr>
            <a:xfrm>
              <a:off x="2216428" y="4988742"/>
              <a:ext cx="14027" cy="4246"/>
            </a:xfrm>
            <a:custGeom>
              <a:avLst/>
              <a:gdLst/>
              <a:ahLst/>
              <a:cxnLst/>
              <a:rect l="l" t="t" r="r" b="b"/>
              <a:pathLst>
                <a:path w="393" h="141" extrusionOk="0">
                  <a:moveTo>
                    <a:pt x="100" y="116"/>
                  </a:moveTo>
                  <a:cubicBezTo>
                    <a:pt x="153" y="140"/>
                    <a:pt x="392" y="73"/>
                    <a:pt x="292" y="27"/>
                  </a:cubicBezTo>
                  <a:cubicBezTo>
                    <a:pt x="238"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14" name="Google Shape;7714;p4"/>
            <p:cNvSpPr/>
            <p:nvPr/>
          </p:nvSpPr>
          <p:spPr>
            <a:xfrm>
              <a:off x="8531814" y="4986695"/>
              <a:ext cx="13777" cy="2800"/>
            </a:xfrm>
            <a:custGeom>
              <a:avLst/>
              <a:gdLst/>
              <a:ahLst/>
              <a:cxnLst/>
              <a:rect l="l" t="t" r="r" b="b"/>
              <a:pathLst>
                <a:path w="386" h="93" extrusionOk="0">
                  <a:moveTo>
                    <a:pt x="386" y="1"/>
                  </a:moveTo>
                  <a:cubicBezTo>
                    <a:pt x="236" y="23"/>
                    <a:pt x="5" y="5"/>
                    <a:pt x="1" y="92"/>
                  </a:cubicBezTo>
                  <a:cubicBezTo>
                    <a:pt x="150" y="73"/>
                    <a:pt x="379" y="91"/>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15" name="Google Shape;7715;p4"/>
            <p:cNvSpPr/>
            <p:nvPr/>
          </p:nvSpPr>
          <p:spPr>
            <a:xfrm>
              <a:off x="5537625" y="4978174"/>
              <a:ext cx="6996" cy="6293"/>
            </a:xfrm>
            <a:custGeom>
              <a:avLst/>
              <a:gdLst/>
              <a:ahLst/>
              <a:cxnLst/>
              <a:rect l="l" t="t" r="r" b="b"/>
              <a:pathLst>
                <a:path w="196" h="209" extrusionOk="0">
                  <a:moveTo>
                    <a:pt x="193" y="104"/>
                  </a:moveTo>
                  <a:cubicBezTo>
                    <a:pt x="195" y="54"/>
                    <a:pt x="39" y="1"/>
                    <a:pt x="1" y="104"/>
                  </a:cubicBezTo>
                  <a:cubicBezTo>
                    <a:pt x="1"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16" name="Google Shape;7716;p4"/>
            <p:cNvSpPr/>
            <p:nvPr/>
          </p:nvSpPr>
          <p:spPr>
            <a:xfrm>
              <a:off x="2075409" y="4978565"/>
              <a:ext cx="13849" cy="2740"/>
            </a:xfrm>
            <a:custGeom>
              <a:avLst/>
              <a:gdLst/>
              <a:ahLst/>
              <a:cxnLst/>
              <a:rect l="l" t="t" r="r" b="b"/>
              <a:pathLst>
                <a:path w="388" h="91" extrusionOk="0">
                  <a:moveTo>
                    <a:pt x="388" y="1"/>
                  </a:moveTo>
                  <a:cubicBezTo>
                    <a:pt x="235" y="20"/>
                    <a:pt x="5" y="2"/>
                    <a:pt x="0" y="91"/>
                  </a:cubicBezTo>
                  <a:cubicBezTo>
                    <a:pt x="149" y="71"/>
                    <a:pt x="383" y="88"/>
                    <a:pt x="3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17" name="Google Shape;7717;p4"/>
            <p:cNvSpPr/>
            <p:nvPr/>
          </p:nvSpPr>
          <p:spPr>
            <a:xfrm>
              <a:off x="1497166" y="4975434"/>
              <a:ext cx="7031" cy="6263"/>
            </a:xfrm>
            <a:custGeom>
              <a:avLst/>
              <a:gdLst/>
              <a:ahLst/>
              <a:cxnLst/>
              <a:rect l="l" t="t" r="r" b="b"/>
              <a:pathLst>
                <a:path w="197" h="208" extrusionOk="0">
                  <a:moveTo>
                    <a:pt x="196" y="105"/>
                  </a:moveTo>
                  <a:cubicBezTo>
                    <a:pt x="196" y="54"/>
                    <a:pt x="39" y="0"/>
                    <a:pt x="3" y="105"/>
                  </a:cubicBezTo>
                  <a:cubicBezTo>
                    <a:pt x="1" y="153"/>
                    <a:pt x="159" y="208"/>
                    <a:pt x="196"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18" name="Google Shape;7718;p4"/>
            <p:cNvSpPr/>
            <p:nvPr/>
          </p:nvSpPr>
          <p:spPr>
            <a:xfrm>
              <a:off x="4357046" y="4975073"/>
              <a:ext cx="14063" cy="4276"/>
            </a:xfrm>
            <a:custGeom>
              <a:avLst/>
              <a:gdLst/>
              <a:ahLst/>
              <a:cxnLst/>
              <a:rect l="l" t="t" r="r" b="b"/>
              <a:pathLst>
                <a:path w="394" h="142" extrusionOk="0">
                  <a:moveTo>
                    <a:pt x="294" y="25"/>
                  </a:moveTo>
                  <a:cubicBezTo>
                    <a:pt x="241" y="1"/>
                    <a:pt x="0" y="70"/>
                    <a:pt x="101" y="117"/>
                  </a:cubicBezTo>
                  <a:cubicBezTo>
                    <a:pt x="153"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19" name="Google Shape;7719;p4"/>
            <p:cNvSpPr/>
            <p:nvPr/>
          </p:nvSpPr>
          <p:spPr>
            <a:xfrm>
              <a:off x="2488971" y="4966341"/>
              <a:ext cx="20131" cy="16259"/>
            </a:xfrm>
            <a:custGeom>
              <a:avLst/>
              <a:gdLst/>
              <a:ahLst/>
              <a:cxnLst/>
              <a:rect l="l" t="t" r="r" b="b"/>
              <a:pathLst>
                <a:path w="564" h="540" extrusionOk="0">
                  <a:moveTo>
                    <a:pt x="563" y="134"/>
                  </a:moveTo>
                  <a:cubicBezTo>
                    <a:pt x="1" y="1"/>
                    <a:pt x="1" y="540"/>
                    <a:pt x="563"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20" name="Google Shape;7720;p4"/>
            <p:cNvSpPr/>
            <p:nvPr/>
          </p:nvSpPr>
          <p:spPr>
            <a:xfrm>
              <a:off x="6600921" y="4972333"/>
              <a:ext cx="13991" cy="4306"/>
            </a:xfrm>
            <a:custGeom>
              <a:avLst/>
              <a:gdLst/>
              <a:ahLst/>
              <a:cxnLst/>
              <a:rect l="l" t="t" r="r" b="b"/>
              <a:pathLst>
                <a:path w="392" h="143" extrusionOk="0">
                  <a:moveTo>
                    <a:pt x="292" y="26"/>
                  </a:moveTo>
                  <a:cubicBezTo>
                    <a:pt x="239" y="0"/>
                    <a:pt x="0" y="69"/>
                    <a:pt x="98" y="116"/>
                  </a:cubicBezTo>
                  <a:cubicBezTo>
                    <a:pt x="154" y="142"/>
                    <a:pt x="392"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21" name="Google Shape;7721;p4"/>
            <p:cNvSpPr/>
            <p:nvPr/>
          </p:nvSpPr>
          <p:spPr>
            <a:xfrm>
              <a:off x="6249856" y="4972333"/>
              <a:ext cx="14099" cy="4306"/>
            </a:xfrm>
            <a:custGeom>
              <a:avLst/>
              <a:gdLst/>
              <a:ahLst/>
              <a:cxnLst/>
              <a:rect l="l" t="t" r="r" b="b"/>
              <a:pathLst>
                <a:path w="395" h="143" extrusionOk="0">
                  <a:moveTo>
                    <a:pt x="293" y="26"/>
                  </a:moveTo>
                  <a:cubicBezTo>
                    <a:pt x="241" y="0"/>
                    <a:pt x="0" y="69"/>
                    <a:pt x="102" y="116"/>
                  </a:cubicBezTo>
                  <a:cubicBezTo>
                    <a:pt x="156" y="142"/>
                    <a:pt x="395"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22" name="Google Shape;7722;p4"/>
            <p:cNvSpPr/>
            <p:nvPr/>
          </p:nvSpPr>
          <p:spPr>
            <a:xfrm>
              <a:off x="2271250" y="4964896"/>
              <a:ext cx="25734" cy="8250"/>
            </a:xfrm>
            <a:custGeom>
              <a:avLst/>
              <a:gdLst/>
              <a:ahLst/>
              <a:cxnLst/>
              <a:rect l="l" t="t" r="r" b="b"/>
              <a:pathLst>
                <a:path w="721" h="274" extrusionOk="0">
                  <a:moveTo>
                    <a:pt x="105" y="273"/>
                  </a:moveTo>
                  <a:lnTo>
                    <a:pt x="685" y="273"/>
                  </a:lnTo>
                  <a:cubicBezTo>
                    <a:pt x="655" y="166"/>
                    <a:pt x="720" y="16"/>
                    <a:pt x="492" y="0"/>
                  </a:cubicBezTo>
                  <a:cubicBezTo>
                    <a:pt x="477" y="143"/>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23" name="Google Shape;7723;p4"/>
            <p:cNvSpPr/>
            <p:nvPr/>
          </p:nvSpPr>
          <p:spPr>
            <a:xfrm>
              <a:off x="2670678" y="4966853"/>
              <a:ext cx="14099" cy="4276"/>
            </a:xfrm>
            <a:custGeom>
              <a:avLst/>
              <a:gdLst/>
              <a:ahLst/>
              <a:cxnLst/>
              <a:rect l="l" t="t" r="r" b="b"/>
              <a:pathLst>
                <a:path w="395" h="142" extrusionOk="0">
                  <a:moveTo>
                    <a:pt x="292" y="26"/>
                  </a:moveTo>
                  <a:cubicBezTo>
                    <a:pt x="242" y="1"/>
                    <a:pt x="0" y="70"/>
                    <a:pt x="102" y="116"/>
                  </a:cubicBezTo>
                  <a:cubicBezTo>
                    <a:pt x="155" y="142"/>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24" name="Google Shape;7724;p4"/>
            <p:cNvSpPr/>
            <p:nvPr/>
          </p:nvSpPr>
          <p:spPr>
            <a:xfrm>
              <a:off x="4317214" y="4956044"/>
              <a:ext cx="29625" cy="12375"/>
            </a:xfrm>
            <a:custGeom>
              <a:avLst/>
              <a:gdLst/>
              <a:ahLst/>
              <a:cxnLst/>
              <a:rect l="l" t="t" r="r" b="b"/>
              <a:pathLst>
                <a:path w="830" h="411" extrusionOk="0">
                  <a:moveTo>
                    <a:pt x="829" y="385"/>
                  </a:moveTo>
                  <a:lnTo>
                    <a:pt x="829" y="23"/>
                  </a:lnTo>
                  <a:cubicBezTo>
                    <a:pt x="465" y="1"/>
                    <a:pt x="405" y="123"/>
                    <a:pt x="59" y="112"/>
                  </a:cubicBezTo>
                  <a:cubicBezTo>
                    <a:pt x="0" y="352"/>
                    <a:pt x="327" y="411"/>
                    <a:pt x="829" y="38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25" name="Google Shape;7725;p4"/>
            <p:cNvSpPr/>
            <p:nvPr/>
          </p:nvSpPr>
          <p:spPr>
            <a:xfrm>
              <a:off x="1414718" y="4958362"/>
              <a:ext cx="27519" cy="11291"/>
            </a:xfrm>
            <a:custGeom>
              <a:avLst/>
              <a:gdLst/>
              <a:ahLst/>
              <a:cxnLst/>
              <a:rect l="l" t="t" r="r" b="b"/>
              <a:pathLst>
                <a:path w="771" h="375" extrusionOk="0">
                  <a:moveTo>
                    <a:pt x="770" y="308"/>
                  </a:moveTo>
                  <a:lnTo>
                    <a:pt x="770" y="33"/>
                  </a:lnTo>
                  <a:cubicBezTo>
                    <a:pt x="483" y="50"/>
                    <a:pt x="58" y="1"/>
                    <a:pt x="0" y="125"/>
                  </a:cubicBezTo>
                  <a:cubicBezTo>
                    <a:pt x="383" y="129"/>
                    <a:pt x="243" y="374"/>
                    <a:pt x="770" y="3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26" name="Google Shape;7726;p4"/>
            <p:cNvSpPr/>
            <p:nvPr/>
          </p:nvSpPr>
          <p:spPr>
            <a:xfrm>
              <a:off x="1855119" y="4947915"/>
              <a:ext cx="41332" cy="16982"/>
            </a:xfrm>
            <a:custGeom>
              <a:avLst/>
              <a:gdLst/>
              <a:ahLst/>
              <a:cxnLst/>
              <a:rect l="l" t="t" r="r" b="b"/>
              <a:pathLst>
                <a:path w="1158" h="564" extrusionOk="0">
                  <a:moveTo>
                    <a:pt x="1" y="199"/>
                  </a:moveTo>
                  <a:cubicBezTo>
                    <a:pt x="211" y="404"/>
                    <a:pt x="524" y="561"/>
                    <a:pt x="1157" y="563"/>
                  </a:cubicBezTo>
                  <a:lnTo>
                    <a:pt x="1157" y="110"/>
                  </a:lnTo>
                  <a:cubicBezTo>
                    <a:pt x="819" y="164"/>
                    <a:pt x="27" y="1"/>
                    <a:pt x="1" y="1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27" name="Google Shape;7727;p4"/>
            <p:cNvSpPr/>
            <p:nvPr/>
          </p:nvSpPr>
          <p:spPr>
            <a:xfrm>
              <a:off x="857033" y="4948457"/>
              <a:ext cx="45865" cy="16741"/>
            </a:xfrm>
            <a:custGeom>
              <a:avLst/>
              <a:gdLst/>
              <a:ahLst/>
              <a:cxnLst/>
              <a:rect l="l" t="t" r="r" b="b"/>
              <a:pathLst>
                <a:path w="1285" h="556" extrusionOk="0">
                  <a:moveTo>
                    <a:pt x="965" y="1"/>
                  </a:moveTo>
                  <a:cubicBezTo>
                    <a:pt x="361" y="18"/>
                    <a:pt x="38" y="171"/>
                    <a:pt x="0" y="454"/>
                  </a:cubicBezTo>
                  <a:cubicBezTo>
                    <a:pt x="365" y="433"/>
                    <a:pt x="426" y="556"/>
                    <a:pt x="776" y="545"/>
                  </a:cubicBezTo>
                  <a:cubicBezTo>
                    <a:pt x="901" y="355"/>
                    <a:pt x="1285" y="142"/>
                    <a:pt x="9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28" name="Google Shape;7728;p4"/>
            <p:cNvSpPr/>
            <p:nvPr/>
          </p:nvSpPr>
          <p:spPr>
            <a:xfrm>
              <a:off x="5613399" y="4953967"/>
              <a:ext cx="14919" cy="9184"/>
            </a:xfrm>
            <a:custGeom>
              <a:avLst/>
              <a:gdLst/>
              <a:ahLst/>
              <a:cxnLst/>
              <a:rect l="l" t="t" r="r" b="b"/>
              <a:pathLst>
                <a:path w="418" h="305" extrusionOk="0">
                  <a:moveTo>
                    <a:pt x="383" y="272"/>
                  </a:moveTo>
                  <a:cubicBezTo>
                    <a:pt x="357" y="165"/>
                    <a:pt x="418" y="15"/>
                    <a:pt x="193" y="1"/>
                  </a:cubicBezTo>
                  <a:cubicBezTo>
                    <a:pt x="180" y="57"/>
                    <a:pt x="163" y="108"/>
                    <a:pt x="0" y="93"/>
                  </a:cubicBezTo>
                  <a:cubicBezTo>
                    <a:pt x="21" y="200"/>
                    <a:pt x="56" y="305"/>
                    <a:pt x="38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29" name="Google Shape;7729;p4"/>
            <p:cNvSpPr/>
            <p:nvPr/>
          </p:nvSpPr>
          <p:spPr>
            <a:xfrm>
              <a:off x="2477942" y="4958694"/>
              <a:ext cx="14063" cy="4276"/>
            </a:xfrm>
            <a:custGeom>
              <a:avLst/>
              <a:gdLst/>
              <a:ahLst/>
              <a:cxnLst/>
              <a:rect l="l" t="t" r="r" b="b"/>
              <a:pathLst>
                <a:path w="394" h="142" extrusionOk="0">
                  <a:moveTo>
                    <a:pt x="294" y="24"/>
                  </a:moveTo>
                  <a:cubicBezTo>
                    <a:pt x="240" y="0"/>
                    <a:pt x="0" y="68"/>
                    <a:pt x="102" y="115"/>
                  </a:cubicBezTo>
                  <a:cubicBezTo>
                    <a:pt x="154" y="141"/>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30" name="Google Shape;7730;p4"/>
            <p:cNvSpPr/>
            <p:nvPr/>
          </p:nvSpPr>
          <p:spPr>
            <a:xfrm>
              <a:off x="4119731" y="4953575"/>
              <a:ext cx="6924" cy="6233"/>
            </a:xfrm>
            <a:custGeom>
              <a:avLst/>
              <a:gdLst/>
              <a:ahLst/>
              <a:cxnLst/>
              <a:rect l="l" t="t" r="r" b="b"/>
              <a:pathLst>
                <a:path w="194" h="207" extrusionOk="0">
                  <a:moveTo>
                    <a:pt x="193" y="105"/>
                  </a:moveTo>
                  <a:cubicBezTo>
                    <a:pt x="193" y="51"/>
                    <a:pt x="38" y="1"/>
                    <a:pt x="0" y="105"/>
                  </a:cubicBezTo>
                  <a:cubicBezTo>
                    <a:pt x="0" y="153"/>
                    <a:pt x="157" y="207"/>
                    <a:pt x="193"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31" name="Google Shape;7731;p4"/>
            <p:cNvSpPr/>
            <p:nvPr/>
          </p:nvSpPr>
          <p:spPr>
            <a:xfrm>
              <a:off x="2264540" y="4953184"/>
              <a:ext cx="14134" cy="4276"/>
            </a:xfrm>
            <a:custGeom>
              <a:avLst/>
              <a:gdLst/>
              <a:ahLst/>
              <a:cxnLst/>
              <a:rect l="l" t="t" r="r" b="b"/>
              <a:pathLst>
                <a:path w="396" h="142" extrusionOk="0">
                  <a:moveTo>
                    <a:pt x="293" y="24"/>
                  </a:moveTo>
                  <a:cubicBezTo>
                    <a:pt x="241" y="0"/>
                    <a:pt x="1" y="68"/>
                    <a:pt x="104" y="118"/>
                  </a:cubicBezTo>
                  <a:cubicBezTo>
                    <a:pt x="155" y="141"/>
                    <a:pt x="395" y="74"/>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32" name="Google Shape;7732;p4"/>
            <p:cNvSpPr/>
            <p:nvPr/>
          </p:nvSpPr>
          <p:spPr>
            <a:xfrm>
              <a:off x="3706633" y="4951227"/>
              <a:ext cx="13849" cy="2680"/>
            </a:xfrm>
            <a:custGeom>
              <a:avLst/>
              <a:gdLst/>
              <a:ahLst/>
              <a:cxnLst/>
              <a:rect l="l" t="t" r="r" b="b"/>
              <a:pathLst>
                <a:path w="388" h="89" extrusionOk="0">
                  <a:moveTo>
                    <a:pt x="387" y="0"/>
                  </a:moveTo>
                  <a:cubicBezTo>
                    <a:pt x="241" y="21"/>
                    <a:pt x="7" y="3"/>
                    <a:pt x="1" y="89"/>
                  </a:cubicBezTo>
                  <a:cubicBezTo>
                    <a:pt x="154" y="69"/>
                    <a:pt x="382"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33" name="Google Shape;7733;p4"/>
            <p:cNvSpPr/>
            <p:nvPr/>
          </p:nvSpPr>
          <p:spPr>
            <a:xfrm>
              <a:off x="4501669" y="4947734"/>
              <a:ext cx="13991" cy="4215"/>
            </a:xfrm>
            <a:custGeom>
              <a:avLst/>
              <a:gdLst/>
              <a:ahLst/>
              <a:cxnLst/>
              <a:rect l="l" t="t" r="r" b="b"/>
              <a:pathLst>
                <a:path w="392" h="140" extrusionOk="0">
                  <a:moveTo>
                    <a:pt x="99" y="116"/>
                  </a:moveTo>
                  <a:cubicBezTo>
                    <a:pt x="153" y="140"/>
                    <a:pt x="392" y="73"/>
                    <a:pt x="291" y="25"/>
                  </a:cubicBezTo>
                  <a:cubicBezTo>
                    <a:pt x="238" y="0"/>
                    <a:pt x="0" y="68"/>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34" name="Google Shape;7734;p4"/>
            <p:cNvSpPr/>
            <p:nvPr/>
          </p:nvSpPr>
          <p:spPr>
            <a:xfrm>
              <a:off x="3414103" y="4947734"/>
              <a:ext cx="14027" cy="4215"/>
            </a:xfrm>
            <a:custGeom>
              <a:avLst/>
              <a:gdLst/>
              <a:ahLst/>
              <a:cxnLst/>
              <a:rect l="l" t="t" r="r" b="b"/>
              <a:pathLst>
                <a:path w="393" h="140" extrusionOk="0">
                  <a:moveTo>
                    <a:pt x="293" y="25"/>
                  </a:moveTo>
                  <a:cubicBezTo>
                    <a:pt x="241" y="0"/>
                    <a:pt x="1" y="68"/>
                    <a:pt x="100" y="116"/>
                  </a:cubicBezTo>
                  <a:cubicBezTo>
                    <a:pt x="152" y="140"/>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35" name="Google Shape;7735;p4"/>
            <p:cNvSpPr/>
            <p:nvPr/>
          </p:nvSpPr>
          <p:spPr>
            <a:xfrm>
              <a:off x="7082796" y="4942224"/>
              <a:ext cx="13991" cy="4306"/>
            </a:xfrm>
            <a:custGeom>
              <a:avLst/>
              <a:gdLst/>
              <a:ahLst/>
              <a:cxnLst/>
              <a:rect l="l" t="t" r="r" b="b"/>
              <a:pathLst>
                <a:path w="392" h="143" extrusionOk="0">
                  <a:moveTo>
                    <a:pt x="290" y="26"/>
                  </a:moveTo>
                  <a:cubicBezTo>
                    <a:pt x="238" y="0"/>
                    <a:pt x="0" y="71"/>
                    <a:pt x="99" y="116"/>
                  </a:cubicBezTo>
                  <a:cubicBezTo>
                    <a:pt x="153" y="143"/>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36" name="Google Shape;7736;p4"/>
            <p:cNvSpPr/>
            <p:nvPr/>
          </p:nvSpPr>
          <p:spPr>
            <a:xfrm>
              <a:off x="2457348" y="4942224"/>
              <a:ext cx="13991" cy="4306"/>
            </a:xfrm>
            <a:custGeom>
              <a:avLst/>
              <a:gdLst/>
              <a:ahLst/>
              <a:cxnLst/>
              <a:rect l="l" t="t" r="r" b="b"/>
              <a:pathLst>
                <a:path w="392" h="143" extrusionOk="0">
                  <a:moveTo>
                    <a:pt x="293" y="26"/>
                  </a:moveTo>
                  <a:cubicBezTo>
                    <a:pt x="238" y="0"/>
                    <a:pt x="0" y="71"/>
                    <a:pt x="100"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37" name="Google Shape;7737;p4"/>
            <p:cNvSpPr/>
            <p:nvPr/>
          </p:nvSpPr>
          <p:spPr>
            <a:xfrm>
              <a:off x="5640810" y="4937497"/>
              <a:ext cx="13884" cy="5540"/>
            </a:xfrm>
            <a:custGeom>
              <a:avLst/>
              <a:gdLst/>
              <a:ahLst/>
              <a:cxnLst/>
              <a:rect l="l" t="t" r="r" b="b"/>
              <a:pathLst>
                <a:path w="389" h="184" extrusionOk="0">
                  <a:moveTo>
                    <a:pt x="1" y="183"/>
                  </a:moveTo>
                  <a:lnTo>
                    <a:pt x="389" y="183"/>
                  </a:lnTo>
                  <a:lnTo>
                    <a:pt x="389"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38" name="Google Shape;7738;p4"/>
            <p:cNvSpPr/>
            <p:nvPr/>
          </p:nvSpPr>
          <p:spPr>
            <a:xfrm>
              <a:off x="4487357" y="4926658"/>
              <a:ext cx="26591" cy="12255"/>
            </a:xfrm>
            <a:custGeom>
              <a:avLst/>
              <a:gdLst/>
              <a:ahLst/>
              <a:cxnLst/>
              <a:rect l="l" t="t" r="r" b="b"/>
              <a:pathLst>
                <a:path w="745" h="407" extrusionOk="0">
                  <a:moveTo>
                    <a:pt x="306" y="0"/>
                  </a:moveTo>
                  <a:cubicBezTo>
                    <a:pt x="0" y="135"/>
                    <a:pt x="89" y="406"/>
                    <a:pt x="692" y="362"/>
                  </a:cubicBezTo>
                  <a:cubicBezTo>
                    <a:pt x="745" y="154"/>
                    <a:pt x="647" y="21"/>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39" name="Google Shape;7739;p4"/>
            <p:cNvSpPr/>
            <p:nvPr/>
          </p:nvSpPr>
          <p:spPr>
            <a:xfrm>
              <a:off x="3352142" y="4934035"/>
              <a:ext cx="14027" cy="4336"/>
            </a:xfrm>
            <a:custGeom>
              <a:avLst/>
              <a:gdLst/>
              <a:ahLst/>
              <a:cxnLst/>
              <a:rect l="l" t="t" r="r" b="b"/>
              <a:pathLst>
                <a:path w="393" h="144" extrusionOk="0">
                  <a:moveTo>
                    <a:pt x="100" y="117"/>
                  </a:moveTo>
                  <a:cubicBezTo>
                    <a:pt x="151" y="143"/>
                    <a:pt x="392" y="73"/>
                    <a:pt x="293" y="26"/>
                  </a:cubicBezTo>
                  <a:cubicBezTo>
                    <a:pt x="242"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40" name="Google Shape;7740;p4"/>
            <p:cNvSpPr/>
            <p:nvPr/>
          </p:nvSpPr>
          <p:spPr>
            <a:xfrm>
              <a:off x="7844246" y="4916271"/>
              <a:ext cx="35478" cy="19090"/>
            </a:xfrm>
            <a:custGeom>
              <a:avLst/>
              <a:gdLst/>
              <a:ahLst/>
              <a:cxnLst/>
              <a:rect l="l" t="t" r="r" b="b"/>
              <a:pathLst>
                <a:path w="994" h="634" extrusionOk="0">
                  <a:moveTo>
                    <a:pt x="558" y="616"/>
                  </a:moveTo>
                  <a:cubicBezTo>
                    <a:pt x="506" y="349"/>
                    <a:pt x="994" y="336"/>
                    <a:pt x="943" y="71"/>
                  </a:cubicBezTo>
                  <a:cubicBezTo>
                    <a:pt x="1" y="1"/>
                    <a:pt x="75" y="634"/>
                    <a:pt x="558" y="6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41" name="Google Shape;7741;p4"/>
            <p:cNvSpPr/>
            <p:nvPr/>
          </p:nvSpPr>
          <p:spPr>
            <a:xfrm>
              <a:off x="2677566" y="4931385"/>
              <a:ext cx="14099" cy="4215"/>
            </a:xfrm>
            <a:custGeom>
              <a:avLst/>
              <a:gdLst/>
              <a:ahLst/>
              <a:cxnLst/>
              <a:rect l="l" t="t" r="r" b="b"/>
              <a:pathLst>
                <a:path w="395" h="140" extrusionOk="0">
                  <a:moveTo>
                    <a:pt x="99" y="114"/>
                  </a:moveTo>
                  <a:cubicBezTo>
                    <a:pt x="156" y="140"/>
                    <a:pt x="395" y="69"/>
                    <a:pt x="294" y="22"/>
                  </a:cubicBezTo>
                  <a:cubicBezTo>
                    <a:pt x="242" y="0"/>
                    <a:pt x="1" y="67"/>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42" name="Google Shape;7742;p4"/>
            <p:cNvSpPr/>
            <p:nvPr/>
          </p:nvSpPr>
          <p:spPr>
            <a:xfrm>
              <a:off x="1872216" y="4931385"/>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43" name="Google Shape;7743;p4"/>
            <p:cNvSpPr/>
            <p:nvPr/>
          </p:nvSpPr>
          <p:spPr>
            <a:xfrm>
              <a:off x="4920656" y="4915699"/>
              <a:ext cx="34229" cy="17193"/>
            </a:xfrm>
            <a:custGeom>
              <a:avLst/>
              <a:gdLst/>
              <a:ahLst/>
              <a:cxnLst/>
              <a:rect l="l" t="t" r="r" b="b"/>
              <a:pathLst>
                <a:path w="959" h="571" extrusionOk="0">
                  <a:moveTo>
                    <a:pt x="704" y="545"/>
                  </a:moveTo>
                  <a:cubicBezTo>
                    <a:pt x="863" y="440"/>
                    <a:pt x="958" y="302"/>
                    <a:pt x="894" y="92"/>
                  </a:cubicBezTo>
                  <a:cubicBezTo>
                    <a:pt x="627" y="94"/>
                    <a:pt x="469" y="47"/>
                    <a:pt x="313" y="0"/>
                  </a:cubicBezTo>
                  <a:cubicBezTo>
                    <a:pt x="0" y="146"/>
                    <a:pt x="82" y="571"/>
                    <a:pt x="70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44" name="Google Shape;7744;p4"/>
            <p:cNvSpPr/>
            <p:nvPr/>
          </p:nvSpPr>
          <p:spPr>
            <a:xfrm>
              <a:off x="2716149" y="4919854"/>
              <a:ext cx="20131" cy="16259"/>
            </a:xfrm>
            <a:custGeom>
              <a:avLst/>
              <a:gdLst/>
              <a:ahLst/>
              <a:cxnLst/>
              <a:rect l="l" t="t" r="r" b="b"/>
              <a:pathLst>
                <a:path w="564" h="540" extrusionOk="0">
                  <a:moveTo>
                    <a:pt x="563" y="407"/>
                  </a:moveTo>
                  <a:lnTo>
                    <a:pt x="563" y="135"/>
                  </a:lnTo>
                  <a:cubicBezTo>
                    <a:pt x="0" y="1"/>
                    <a:pt x="0" y="540"/>
                    <a:pt x="563"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45" name="Google Shape;7745;p4"/>
            <p:cNvSpPr/>
            <p:nvPr/>
          </p:nvSpPr>
          <p:spPr>
            <a:xfrm>
              <a:off x="6518365" y="4925875"/>
              <a:ext cx="13991" cy="4215"/>
            </a:xfrm>
            <a:custGeom>
              <a:avLst/>
              <a:gdLst/>
              <a:ahLst/>
              <a:cxnLst/>
              <a:rect l="l" t="t" r="r" b="b"/>
              <a:pathLst>
                <a:path w="392" h="140" extrusionOk="0">
                  <a:moveTo>
                    <a:pt x="294" y="26"/>
                  </a:moveTo>
                  <a:cubicBezTo>
                    <a:pt x="236" y="0"/>
                    <a:pt x="0" y="69"/>
                    <a:pt x="101" y="115"/>
                  </a:cubicBezTo>
                  <a:cubicBezTo>
                    <a:pt x="151" y="140"/>
                    <a:pt x="392"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46" name="Google Shape;7746;p4"/>
            <p:cNvSpPr/>
            <p:nvPr/>
          </p:nvSpPr>
          <p:spPr>
            <a:xfrm>
              <a:off x="2631667" y="4921148"/>
              <a:ext cx="21951" cy="8732"/>
            </a:xfrm>
            <a:custGeom>
              <a:avLst/>
              <a:gdLst/>
              <a:ahLst/>
              <a:cxnLst/>
              <a:rect l="l" t="t" r="r" b="b"/>
              <a:pathLst>
                <a:path w="615" h="290" extrusionOk="0">
                  <a:moveTo>
                    <a:pt x="614" y="272"/>
                  </a:moveTo>
                  <a:lnTo>
                    <a:pt x="614" y="1"/>
                  </a:lnTo>
                  <a:lnTo>
                    <a:pt x="34" y="1"/>
                  </a:lnTo>
                  <a:cubicBezTo>
                    <a:pt x="1" y="199"/>
                    <a:pt x="194" y="289"/>
                    <a:pt x="6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47" name="Google Shape;7747;p4"/>
            <p:cNvSpPr/>
            <p:nvPr/>
          </p:nvSpPr>
          <p:spPr>
            <a:xfrm>
              <a:off x="1833597" y="4918439"/>
              <a:ext cx="14670" cy="9515"/>
            </a:xfrm>
            <a:custGeom>
              <a:avLst/>
              <a:gdLst/>
              <a:ahLst/>
              <a:cxnLst/>
              <a:rect l="l" t="t" r="r" b="b"/>
              <a:pathLst>
                <a:path w="411" h="316" extrusionOk="0">
                  <a:moveTo>
                    <a:pt x="410" y="273"/>
                  </a:moveTo>
                  <a:lnTo>
                    <a:pt x="410" y="91"/>
                  </a:lnTo>
                  <a:cubicBezTo>
                    <a:pt x="220" y="91"/>
                    <a:pt x="182" y="16"/>
                    <a:pt x="25" y="1"/>
                  </a:cubicBezTo>
                  <a:cubicBezTo>
                    <a:pt x="45" y="143"/>
                    <a:pt x="0" y="315"/>
                    <a:pt x="410"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48" name="Google Shape;7748;p4"/>
            <p:cNvSpPr/>
            <p:nvPr/>
          </p:nvSpPr>
          <p:spPr>
            <a:xfrm>
              <a:off x="1600565" y="4923888"/>
              <a:ext cx="13777" cy="2800"/>
            </a:xfrm>
            <a:custGeom>
              <a:avLst/>
              <a:gdLst/>
              <a:ahLst/>
              <a:cxnLst/>
              <a:rect l="l" t="t" r="r" b="b"/>
              <a:pathLst>
                <a:path w="386" h="93" extrusionOk="0">
                  <a:moveTo>
                    <a:pt x="0" y="92"/>
                  </a:moveTo>
                  <a:cubicBezTo>
                    <a:pt x="149" y="70"/>
                    <a:pt x="380" y="88"/>
                    <a:pt x="385" y="1"/>
                  </a:cubicBezTo>
                  <a:cubicBezTo>
                    <a:pt x="235" y="21"/>
                    <a:pt x="5" y="2"/>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49" name="Google Shape;7749;p4"/>
            <p:cNvSpPr/>
            <p:nvPr/>
          </p:nvSpPr>
          <p:spPr>
            <a:xfrm>
              <a:off x="8380302" y="4918047"/>
              <a:ext cx="6996" cy="6203"/>
            </a:xfrm>
            <a:custGeom>
              <a:avLst/>
              <a:gdLst/>
              <a:ahLst/>
              <a:cxnLst/>
              <a:rect l="l" t="t" r="r" b="b"/>
              <a:pathLst>
                <a:path w="196" h="206" extrusionOk="0">
                  <a:moveTo>
                    <a:pt x="193" y="104"/>
                  </a:moveTo>
                  <a:cubicBezTo>
                    <a:pt x="195" y="53"/>
                    <a:pt x="39" y="0"/>
                    <a:pt x="1" y="104"/>
                  </a:cubicBezTo>
                  <a:cubicBezTo>
                    <a:pt x="1" y="153"/>
                    <a:pt x="159" y="205"/>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50" name="Google Shape;7750;p4"/>
            <p:cNvSpPr/>
            <p:nvPr/>
          </p:nvSpPr>
          <p:spPr>
            <a:xfrm>
              <a:off x="7447531" y="4920366"/>
              <a:ext cx="14063" cy="4276"/>
            </a:xfrm>
            <a:custGeom>
              <a:avLst/>
              <a:gdLst/>
              <a:ahLst/>
              <a:cxnLst/>
              <a:rect l="l" t="t" r="r" b="b"/>
              <a:pathLst>
                <a:path w="394" h="142" extrusionOk="0">
                  <a:moveTo>
                    <a:pt x="294" y="27"/>
                  </a:moveTo>
                  <a:cubicBezTo>
                    <a:pt x="240" y="1"/>
                    <a:pt x="1" y="70"/>
                    <a:pt x="100" y="115"/>
                  </a:cubicBezTo>
                  <a:cubicBezTo>
                    <a:pt x="153" y="141"/>
                    <a:pt x="394"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51" name="Google Shape;7751;p4"/>
            <p:cNvSpPr/>
            <p:nvPr/>
          </p:nvSpPr>
          <p:spPr>
            <a:xfrm>
              <a:off x="2288775" y="4918258"/>
              <a:ext cx="20737" cy="5781"/>
            </a:xfrm>
            <a:custGeom>
              <a:avLst/>
              <a:gdLst/>
              <a:ahLst/>
              <a:cxnLst/>
              <a:rect l="l" t="t" r="r" b="b"/>
              <a:pathLst>
                <a:path w="581" h="192" extrusionOk="0">
                  <a:moveTo>
                    <a:pt x="1" y="185"/>
                  </a:moveTo>
                  <a:cubicBezTo>
                    <a:pt x="333" y="192"/>
                    <a:pt x="497" y="118"/>
                    <a:pt x="580" y="5"/>
                  </a:cubicBezTo>
                  <a:cubicBezTo>
                    <a:pt x="249" y="0"/>
                    <a:pt x="85" y="74"/>
                    <a:pt x="1" y="18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52" name="Google Shape;7752;p4"/>
            <p:cNvSpPr/>
            <p:nvPr/>
          </p:nvSpPr>
          <p:spPr>
            <a:xfrm>
              <a:off x="2653688" y="4912929"/>
              <a:ext cx="20666" cy="8250"/>
            </a:xfrm>
            <a:custGeom>
              <a:avLst/>
              <a:gdLst/>
              <a:ahLst/>
              <a:cxnLst/>
              <a:rect l="l" t="t" r="r" b="b"/>
              <a:pathLst>
                <a:path w="579" h="274" extrusionOk="0">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53" name="Google Shape;7753;p4"/>
            <p:cNvSpPr/>
            <p:nvPr/>
          </p:nvSpPr>
          <p:spPr>
            <a:xfrm>
              <a:off x="6129967" y="4905462"/>
              <a:ext cx="26520" cy="15236"/>
            </a:xfrm>
            <a:custGeom>
              <a:avLst/>
              <a:gdLst/>
              <a:ahLst/>
              <a:cxnLst/>
              <a:rect l="l" t="t" r="r" b="b"/>
              <a:pathLst>
                <a:path w="743" h="506" extrusionOk="0">
                  <a:moveTo>
                    <a:pt x="1" y="73"/>
                  </a:moveTo>
                  <a:lnTo>
                    <a:pt x="1" y="437"/>
                  </a:lnTo>
                  <a:cubicBezTo>
                    <a:pt x="742" y="506"/>
                    <a:pt x="742" y="1"/>
                    <a:pt x="1" y="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54" name="Google Shape;7754;p4"/>
            <p:cNvSpPr/>
            <p:nvPr/>
          </p:nvSpPr>
          <p:spPr>
            <a:xfrm>
              <a:off x="5500577" y="4901999"/>
              <a:ext cx="35086" cy="16470"/>
            </a:xfrm>
            <a:custGeom>
              <a:avLst/>
              <a:gdLst/>
              <a:ahLst/>
              <a:cxnLst/>
              <a:rect l="l" t="t" r="r" b="b"/>
              <a:pathLst>
                <a:path w="983" h="547" extrusionOk="0">
                  <a:moveTo>
                    <a:pt x="844" y="1"/>
                  </a:moveTo>
                  <a:lnTo>
                    <a:pt x="74" y="1"/>
                  </a:lnTo>
                  <a:cubicBezTo>
                    <a:pt x="1" y="308"/>
                    <a:pt x="408" y="389"/>
                    <a:pt x="654" y="547"/>
                  </a:cubicBezTo>
                  <a:cubicBezTo>
                    <a:pt x="647" y="331"/>
                    <a:pt x="983" y="279"/>
                    <a:pt x="8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55" name="Google Shape;7755;p4"/>
            <p:cNvSpPr/>
            <p:nvPr/>
          </p:nvSpPr>
          <p:spPr>
            <a:xfrm>
              <a:off x="2904781" y="4909466"/>
              <a:ext cx="13920" cy="4276"/>
            </a:xfrm>
            <a:custGeom>
              <a:avLst/>
              <a:gdLst/>
              <a:ahLst/>
              <a:cxnLst/>
              <a:rect l="l" t="t" r="r" b="b"/>
              <a:pathLst>
                <a:path w="390" h="142" extrusionOk="0">
                  <a:moveTo>
                    <a:pt x="292" y="26"/>
                  </a:moveTo>
                  <a:cubicBezTo>
                    <a:pt x="237" y="1"/>
                    <a:pt x="1" y="70"/>
                    <a:pt x="99" y="116"/>
                  </a:cubicBezTo>
                  <a:cubicBezTo>
                    <a:pt x="152" y="142"/>
                    <a:pt x="390"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56" name="Google Shape;7756;p4"/>
            <p:cNvSpPr/>
            <p:nvPr/>
          </p:nvSpPr>
          <p:spPr>
            <a:xfrm>
              <a:off x="7588799" y="4901999"/>
              <a:ext cx="20773" cy="8250"/>
            </a:xfrm>
            <a:custGeom>
              <a:avLst/>
              <a:gdLst/>
              <a:ahLst/>
              <a:cxnLst/>
              <a:rect l="l" t="t" r="r" b="b"/>
              <a:pathLst>
                <a:path w="582" h="274" extrusionOk="0">
                  <a:moveTo>
                    <a:pt x="581" y="1"/>
                  </a:moveTo>
                  <a:lnTo>
                    <a:pt x="0" y="1"/>
                  </a:lnTo>
                  <a:lnTo>
                    <a:pt x="0" y="274"/>
                  </a:lnTo>
                  <a:lnTo>
                    <a:pt x="581"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57" name="Google Shape;7757;p4"/>
            <p:cNvSpPr/>
            <p:nvPr/>
          </p:nvSpPr>
          <p:spPr>
            <a:xfrm>
              <a:off x="8270157" y="4901578"/>
              <a:ext cx="7031" cy="6293"/>
            </a:xfrm>
            <a:custGeom>
              <a:avLst/>
              <a:gdLst/>
              <a:ahLst/>
              <a:cxnLst/>
              <a:rect l="l" t="t" r="r" b="b"/>
              <a:pathLst>
                <a:path w="197" h="209" extrusionOk="0">
                  <a:moveTo>
                    <a:pt x="195" y="105"/>
                  </a:moveTo>
                  <a:cubicBezTo>
                    <a:pt x="197" y="54"/>
                    <a:pt x="39" y="1"/>
                    <a:pt x="1" y="105"/>
                  </a:cubicBezTo>
                  <a:cubicBezTo>
                    <a:pt x="1" y="156"/>
                    <a:pt x="158"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58" name="Google Shape;7758;p4"/>
            <p:cNvSpPr/>
            <p:nvPr/>
          </p:nvSpPr>
          <p:spPr>
            <a:xfrm>
              <a:off x="5079699" y="4898477"/>
              <a:ext cx="14063" cy="4306"/>
            </a:xfrm>
            <a:custGeom>
              <a:avLst/>
              <a:gdLst/>
              <a:ahLst/>
              <a:cxnLst/>
              <a:rect l="l" t="t" r="r" b="b"/>
              <a:pathLst>
                <a:path w="394" h="143" extrusionOk="0">
                  <a:moveTo>
                    <a:pt x="104" y="118"/>
                  </a:moveTo>
                  <a:cubicBezTo>
                    <a:pt x="157" y="143"/>
                    <a:pt x="393" y="75"/>
                    <a:pt x="296" y="27"/>
                  </a:cubicBezTo>
                  <a:cubicBezTo>
                    <a:pt x="242" y="0"/>
                    <a:pt x="1" y="70"/>
                    <a:pt x="104"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59" name="Google Shape;7759;p4"/>
            <p:cNvSpPr/>
            <p:nvPr/>
          </p:nvSpPr>
          <p:spPr>
            <a:xfrm>
              <a:off x="1336624" y="4876046"/>
              <a:ext cx="52218" cy="28002"/>
            </a:xfrm>
            <a:custGeom>
              <a:avLst/>
              <a:gdLst/>
              <a:ahLst/>
              <a:cxnLst/>
              <a:rect l="l" t="t" r="r" b="b"/>
              <a:pathLst>
                <a:path w="1463" h="930" extrusionOk="0">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60" name="Google Shape;7760;p4"/>
            <p:cNvSpPr/>
            <p:nvPr/>
          </p:nvSpPr>
          <p:spPr>
            <a:xfrm>
              <a:off x="7003667" y="4893840"/>
              <a:ext cx="13884" cy="5450"/>
            </a:xfrm>
            <a:custGeom>
              <a:avLst/>
              <a:gdLst/>
              <a:ahLst/>
              <a:cxnLst/>
              <a:rect l="l" t="t" r="r" b="b"/>
              <a:pathLst>
                <a:path w="389" h="181" extrusionOk="0">
                  <a:moveTo>
                    <a:pt x="1" y="181"/>
                  </a:moveTo>
                  <a:lnTo>
                    <a:pt x="388" y="181"/>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61" name="Google Shape;7761;p4"/>
            <p:cNvSpPr/>
            <p:nvPr/>
          </p:nvSpPr>
          <p:spPr>
            <a:xfrm>
              <a:off x="2917987" y="4891100"/>
              <a:ext cx="29482" cy="9846"/>
            </a:xfrm>
            <a:custGeom>
              <a:avLst/>
              <a:gdLst/>
              <a:ahLst/>
              <a:cxnLst/>
              <a:rect l="l" t="t" r="r" b="b"/>
              <a:pathLst>
                <a:path w="826" h="327" extrusionOk="0">
                  <a:moveTo>
                    <a:pt x="692" y="272"/>
                  </a:moveTo>
                  <a:cubicBezTo>
                    <a:pt x="825" y="27"/>
                    <a:pt x="294" y="95"/>
                    <a:pt x="115" y="0"/>
                  </a:cubicBezTo>
                  <a:cubicBezTo>
                    <a:pt x="0" y="235"/>
                    <a:pt x="192" y="326"/>
                    <a:pt x="69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62" name="Google Shape;7762;p4"/>
            <p:cNvSpPr/>
            <p:nvPr/>
          </p:nvSpPr>
          <p:spPr>
            <a:xfrm>
              <a:off x="1610666" y="4895797"/>
              <a:ext cx="14027" cy="4276"/>
            </a:xfrm>
            <a:custGeom>
              <a:avLst/>
              <a:gdLst/>
              <a:ahLst/>
              <a:cxnLst/>
              <a:rect l="l" t="t" r="r" b="b"/>
              <a:pathLst>
                <a:path w="393" h="142" extrusionOk="0">
                  <a:moveTo>
                    <a:pt x="102" y="116"/>
                  </a:moveTo>
                  <a:cubicBezTo>
                    <a:pt x="153" y="142"/>
                    <a:pt x="392" y="72"/>
                    <a:pt x="294" y="24"/>
                  </a:cubicBezTo>
                  <a:cubicBezTo>
                    <a:pt x="239" y="1"/>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63" name="Google Shape;7763;p4"/>
            <p:cNvSpPr/>
            <p:nvPr/>
          </p:nvSpPr>
          <p:spPr>
            <a:xfrm>
              <a:off x="2818835" y="4890739"/>
              <a:ext cx="6924" cy="6142"/>
            </a:xfrm>
            <a:custGeom>
              <a:avLst/>
              <a:gdLst/>
              <a:ahLst/>
              <a:cxnLst/>
              <a:rect l="l" t="t" r="r" b="b"/>
              <a:pathLst>
                <a:path w="194" h="204" extrusionOk="0">
                  <a:moveTo>
                    <a:pt x="191" y="103"/>
                  </a:moveTo>
                  <a:cubicBezTo>
                    <a:pt x="194" y="53"/>
                    <a:pt x="36" y="0"/>
                    <a:pt x="0" y="103"/>
                  </a:cubicBezTo>
                  <a:cubicBezTo>
                    <a:pt x="0" y="153"/>
                    <a:pt x="154" y="204"/>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64" name="Google Shape;7764;p4"/>
            <p:cNvSpPr/>
            <p:nvPr/>
          </p:nvSpPr>
          <p:spPr>
            <a:xfrm>
              <a:off x="1004940" y="4893057"/>
              <a:ext cx="14063" cy="4276"/>
            </a:xfrm>
            <a:custGeom>
              <a:avLst/>
              <a:gdLst/>
              <a:ahLst/>
              <a:cxnLst/>
              <a:rect l="l" t="t" r="r" b="b"/>
              <a:pathLst>
                <a:path w="394" h="142" extrusionOk="0">
                  <a:moveTo>
                    <a:pt x="296" y="26"/>
                  </a:moveTo>
                  <a:cubicBezTo>
                    <a:pt x="240" y="0"/>
                    <a:pt x="1" y="69"/>
                    <a:pt x="101" y="115"/>
                  </a:cubicBezTo>
                  <a:cubicBezTo>
                    <a:pt x="152"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65" name="Google Shape;7765;p4"/>
            <p:cNvSpPr/>
            <p:nvPr/>
          </p:nvSpPr>
          <p:spPr>
            <a:xfrm>
              <a:off x="660834" y="4893057"/>
              <a:ext cx="14063" cy="4215"/>
            </a:xfrm>
            <a:custGeom>
              <a:avLst/>
              <a:gdLst/>
              <a:ahLst/>
              <a:cxnLst/>
              <a:rect l="l" t="t" r="r" b="b"/>
              <a:pathLst>
                <a:path w="394" h="140" extrusionOk="0">
                  <a:moveTo>
                    <a:pt x="100" y="115"/>
                  </a:moveTo>
                  <a:cubicBezTo>
                    <a:pt x="156" y="140"/>
                    <a:pt x="393" y="71"/>
                    <a:pt x="294" y="26"/>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66" name="Google Shape;7766;p4"/>
            <p:cNvSpPr/>
            <p:nvPr/>
          </p:nvSpPr>
          <p:spPr>
            <a:xfrm>
              <a:off x="492262" y="4884837"/>
              <a:ext cx="28483" cy="11713"/>
            </a:xfrm>
            <a:custGeom>
              <a:avLst/>
              <a:gdLst/>
              <a:ahLst/>
              <a:cxnLst/>
              <a:rect l="l" t="t" r="r" b="b"/>
              <a:pathLst>
                <a:path w="798" h="389" extrusionOk="0">
                  <a:moveTo>
                    <a:pt x="771" y="25"/>
                  </a:moveTo>
                  <a:cubicBezTo>
                    <a:pt x="336" y="0"/>
                    <a:pt x="49" y="47"/>
                    <a:pt x="1" y="208"/>
                  </a:cubicBezTo>
                  <a:cubicBezTo>
                    <a:pt x="279" y="229"/>
                    <a:pt x="326" y="358"/>
                    <a:pt x="580" y="388"/>
                  </a:cubicBezTo>
                  <a:cubicBezTo>
                    <a:pt x="539" y="218"/>
                    <a:pt x="797" y="188"/>
                    <a:pt x="77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67" name="Google Shape;7767;p4"/>
            <p:cNvSpPr/>
            <p:nvPr/>
          </p:nvSpPr>
          <p:spPr>
            <a:xfrm>
              <a:off x="2089293" y="4883543"/>
              <a:ext cx="38726" cy="12616"/>
            </a:xfrm>
            <a:custGeom>
              <a:avLst/>
              <a:gdLst/>
              <a:ahLst/>
              <a:cxnLst/>
              <a:rect l="l" t="t" r="r" b="b"/>
              <a:pathLst>
                <a:path w="1085" h="419" extrusionOk="0">
                  <a:moveTo>
                    <a:pt x="962" y="342"/>
                  </a:moveTo>
                  <a:cubicBezTo>
                    <a:pt x="1085" y="122"/>
                    <a:pt x="42" y="0"/>
                    <a:pt x="0" y="158"/>
                  </a:cubicBezTo>
                  <a:cubicBezTo>
                    <a:pt x="366" y="199"/>
                    <a:pt x="347" y="418"/>
                    <a:pt x="962" y="34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68" name="Google Shape;7768;p4"/>
            <p:cNvSpPr/>
            <p:nvPr/>
          </p:nvSpPr>
          <p:spPr>
            <a:xfrm>
              <a:off x="8662517" y="4888330"/>
              <a:ext cx="13777" cy="2800"/>
            </a:xfrm>
            <a:custGeom>
              <a:avLst/>
              <a:gdLst/>
              <a:ahLst/>
              <a:cxnLst/>
              <a:rect l="l" t="t" r="r" b="b"/>
              <a:pathLst>
                <a:path w="386" h="93" extrusionOk="0">
                  <a:moveTo>
                    <a:pt x="385" y="1"/>
                  </a:moveTo>
                  <a:cubicBezTo>
                    <a:pt x="238" y="22"/>
                    <a:pt x="5" y="3"/>
                    <a:pt x="0" y="92"/>
                  </a:cubicBezTo>
                  <a:cubicBezTo>
                    <a:pt x="150" y="72"/>
                    <a:pt x="381" y="88"/>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69" name="Google Shape;7769;p4"/>
            <p:cNvSpPr/>
            <p:nvPr/>
          </p:nvSpPr>
          <p:spPr>
            <a:xfrm>
              <a:off x="216150" y="4885590"/>
              <a:ext cx="21558" cy="6444"/>
            </a:xfrm>
            <a:custGeom>
              <a:avLst/>
              <a:gdLst/>
              <a:ahLst/>
              <a:cxnLst/>
              <a:rect l="l" t="t" r="r" b="b"/>
              <a:pathLst>
                <a:path w="604" h="214" extrusionOk="0">
                  <a:moveTo>
                    <a:pt x="603" y="0"/>
                  </a:moveTo>
                  <a:lnTo>
                    <a:pt x="25" y="0"/>
                  </a:lnTo>
                  <a:cubicBezTo>
                    <a:pt x="0" y="163"/>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70" name="Google Shape;7770;p4"/>
            <p:cNvSpPr/>
            <p:nvPr/>
          </p:nvSpPr>
          <p:spPr>
            <a:xfrm>
              <a:off x="5585845" y="4879779"/>
              <a:ext cx="6853" cy="6233"/>
            </a:xfrm>
            <a:custGeom>
              <a:avLst/>
              <a:gdLst/>
              <a:ahLst/>
              <a:cxnLst/>
              <a:rect l="l" t="t" r="r" b="b"/>
              <a:pathLst>
                <a:path w="192" h="207" extrusionOk="0">
                  <a:moveTo>
                    <a:pt x="191" y="103"/>
                  </a:moveTo>
                  <a:cubicBezTo>
                    <a:pt x="191" y="52"/>
                    <a:pt x="36" y="0"/>
                    <a:pt x="1" y="103"/>
                  </a:cubicBezTo>
                  <a:cubicBezTo>
                    <a:pt x="1" y="154"/>
                    <a:pt x="156"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71" name="Google Shape;7771;p4"/>
            <p:cNvSpPr/>
            <p:nvPr/>
          </p:nvSpPr>
          <p:spPr>
            <a:xfrm>
              <a:off x="4711609" y="4880110"/>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72" name="Google Shape;7772;p4"/>
            <p:cNvSpPr/>
            <p:nvPr/>
          </p:nvSpPr>
          <p:spPr>
            <a:xfrm>
              <a:off x="2436575" y="4866592"/>
              <a:ext cx="40404" cy="18548"/>
            </a:xfrm>
            <a:custGeom>
              <a:avLst/>
              <a:gdLst/>
              <a:ahLst/>
              <a:cxnLst/>
              <a:rect l="l" t="t" r="r" b="b"/>
              <a:pathLst>
                <a:path w="1132" h="616" extrusionOk="0">
                  <a:moveTo>
                    <a:pt x="1068" y="450"/>
                  </a:moveTo>
                  <a:cubicBezTo>
                    <a:pt x="1132" y="1"/>
                    <a:pt x="0" y="214"/>
                    <a:pt x="102" y="540"/>
                  </a:cubicBezTo>
                  <a:cubicBezTo>
                    <a:pt x="648" y="616"/>
                    <a:pt x="601" y="412"/>
                    <a:pt x="1068" y="4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73" name="Google Shape;7773;p4"/>
            <p:cNvSpPr/>
            <p:nvPr/>
          </p:nvSpPr>
          <p:spPr>
            <a:xfrm>
              <a:off x="96404" y="4879328"/>
              <a:ext cx="14063" cy="4366"/>
            </a:xfrm>
            <a:custGeom>
              <a:avLst/>
              <a:gdLst/>
              <a:ahLst/>
              <a:cxnLst/>
              <a:rect l="l" t="t" r="r" b="b"/>
              <a:pathLst>
                <a:path w="394" h="145" extrusionOk="0">
                  <a:moveTo>
                    <a:pt x="294" y="27"/>
                  </a:moveTo>
                  <a:cubicBezTo>
                    <a:pt x="239" y="1"/>
                    <a:pt x="0" y="71"/>
                    <a:pt x="101" y="117"/>
                  </a:cubicBezTo>
                  <a:cubicBezTo>
                    <a:pt x="154" y="144"/>
                    <a:pt x="393"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74" name="Google Shape;7774;p4"/>
            <p:cNvSpPr/>
            <p:nvPr/>
          </p:nvSpPr>
          <p:spPr>
            <a:xfrm>
              <a:off x="7664466" y="4874661"/>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75" name="Google Shape;7775;p4"/>
            <p:cNvSpPr/>
            <p:nvPr/>
          </p:nvSpPr>
          <p:spPr>
            <a:xfrm>
              <a:off x="5224358" y="4876648"/>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76" name="Google Shape;7776;p4"/>
            <p:cNvSpPr/>
            <p:nvPr/>
          </p:nvSpPr>
          <p:spPr>
            <a:xfrm>
              <a:off x="4645900" y="4866441"/>
              <a:ext cx="28268" cy="13700"/>
            </a:xfrm>
            <a:custGeom>
              <a:avLst/>
              <a:gdLst/>
              <a:ahLst/>
              <a:cxnLst/>
              <a:rect l="l" t="t" r="r" b="b"/>
              <a:pathLst>
                <a:path w="792" h="455" extrusionOk="0">
                  <a:moveTo>
                    <a:pt x="493" y="455"/>
                  </a:moveTo>
                  <a:cubicBezTo>
                    <a:pt x="758" y="339"/>
                    <a:pt x="792" y="10"/>
                    <a:pt x="301" y="1"/>
                  </a:cubicBezTo>
                  <a:cubicBezTo>
                    <a:pt x="36" y="117"/>
                    <a:pt x="1" y="447"/>
                    <a:pt x="49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77" name="Google Shape;7777;p4"/>
            <p:cNvSpPr/>
            <p:nvPr/>
          </p:nvSpPr>
          <p:spPr>
            <a:xfrm>
              <a:off x="7213500" y="4865658"/>
              <a:ext cx="14063" cy="4306"/>
            </a:xfrm>
            <a:custGeom>
              <a:avLst/>
              <a:gdLst/>
              <a:ahLst/>
              <a:cxnLst/>
              <a:rect l="l" t="t" r="r" b="b"/>
              <a:pathLst>
                <a:path w="394" h="143" extrusionOk="0">
                  <a:moveTo>
                    <a:pt x="100" y="117"/>
                  </a:moveTo>
                  <a:cubicBezTo>
                    <a:pt x="155" y="143"/>
                    <a:pt x="394" y="72"/>
                    <a:pt x="295" y="27"/>
                  </a:cubicBezTo>
                  <a:cubicBezTo>
                    <a:pt x="240"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78" name="Google Shape;7778;p4"/>
            <p:cNvSpPr/>
            <p:nvPr/>
          </p:nvSpPr>
          <p:spPr>
            <a:xfrm>
              <a:off x="3362600" y="4860931"/>
              <a:ext cx="34443" cy="9033"/>
            </a:xfrm>
            <a:custGeom>
              <a:avLst/>
              <a:gdLst/>
              <a:ahLst/>
              <a:cxnLst/>
              <a:rect l="l" t="t" r="r" b="b"/>
              <a:pathLst>
                <a:path w="965" h="300" extrusionOk="0">
                  <a:moveTo>
                    <a:pt x="192" y="274"/>
                  </a:moveTo>
                  <a:cubicBezTo>
                    <a:pt x="632" y="300"/>
                    <a:pt x="919" y="253"/>
                    <a:pt x="965" y="92"/>
                  </a:cubicBezTo>
                  <a:cubicBezTo>
                    <a:pt x="621" y="114"/>
                    <a:pt x="0" y="1"/>
                    <a:pt x="19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79" name="Google Shape;7779;p4"/>
            <p:cNvSpPr/>
            <p:nvPr/>
          </p:nvSpPr>
          <p:spPr>
            <a:xfrm>
              <a:off x="2429865" y="4865658"/>
              <a:ext cx="13991" cy="4306"/>
            </a:xfrm>
            <a:custGeom>
              <a:avLst/>
              <a:gdLst/>
              <a:ahLst/>
              <a:cxnLst/>
              <a:rect l="l" t="t" r="r" b="b"/>
              <a:pathLst>
                <a:path w="392" h="143" extrusionOk="0">
                  <a:moveTo>
                    <a:pt x="290" y="27"/>
                  </a:moveTo>
                  <a:cubicBezTo>
                    <a:pt x="236" y="0"/>
                    <a:pt x="0" y="70"/>
                    <a:pt x="98" y="117"/>
                  </a:cubicBezTo>
                  <a:cubicBezTo>
                    <a:pt x="150" y="143"/>
                    <a:pt x="392" y="75"/>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80" name="Google Shape;7780;p4"/>
            <p:cNvSpPr/>
            <p:nvPr/>
          </p:nvSpPr>
          <p:spPr>
            <a:xfrm>
              <a:off x="1813895" y="4863370"/>
              <a:ext cx="6889" cy="6173"/>
            </a:xfrm>
            <a:custGeom>
              <a:avLst/>
              <a:gdLst/>
              <a:ahLst/>
              <a:cxnLst/>
              <a:rect l="l" t="t" r="r" b="b"/>
              <a:pathLst>
                <a:path w="193" h="205" extrusionOk="0">
                  <a:moveTo>
                    <a:pt x="2" y="103"/>
                  </a:moveTo>
                  <a:cubicBezTo>
                    <a:pt x="0" y="153"/>
                    <a:pt x="157" y="204"/>
                    <a:pt x="192" y="103"/>
                  </a:cubicBezTo>
                  <a:cubicBezTo>
                    <a:pt x="192" y="53"/>
                    <a:pt x="37" y="1"/>
                    <a:pt x="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81" name="Google Shape;7781;p4"/>
            <p:cNvSpPr/>
            <p:nvPr/>
          </p:nvSpPr>
          <p:spPr>
            <a:xfrm>
              <a:off x="6449480" y="4862918"/>
              <a:ext cx="14099" cy="4306"/>
            </a:xfrm>
            <a:custGeom>
              <a:avLst/>
              <a:gdLst/>
              <a:ahLst/>
              <a:cxnLst/>
              <a:rect l="l" t="t" r="r" b="b"/>
              <a:pathLst>
                <a:path w="395" h="143" extrusionOk="0">
                  <a:moveTo>
                    <a:pt x="294" y="26"/>
                  </a:moveTo>
                  <a:cubicBezTo>
                    <a:pt x="241" y="0"/>
                    <a:pt x="1" y="69"/>
                    <a:pt x="103" y="118"/>
                  </a:cubicBezTo>
                  <a:cubicBezTo>
                    <a:pt x="155" y="142"/>
                    <a:pt x="395" y="75"/>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82" name="Google Shape;7782;p4"/>
            <p:cNvSpPr/>
            <p:nvPr/>
          </p:nvSpPr>
          <p:spPr>
            <a:xfrm>
              <a:off x="5866989" y="4856626"/>
              <a:ext cx="8959" cy="11502"/>
            </a:xfrm>
            <a:custGeom>
              <a:avLst/>
              <a:gdLst/>
              <a:ahLst/>
              <a:cxnLst/>
              <a:rect l="l" t="t" r="r" b="b"/>
              <a:pathLst>
                <a:path w="251" h="382" extrusionOk="0">
                  <a:moveTo>
                    <a:pt x="223" y="235"/>
                  </a:moveTo>
                  <a:cubicBezTo>
                    <a:pt x="251" y="141"/>
                    <a:pt x="72" y="0"/>
                    <a:pt x="29" y="144"/>
                  </a:cubicBezTo>
                  <a:cubicBezTo>
                    <a:pt x="0" y="240"/>
                    <a:pt x="179" y="381"/>
                    <a:pt x="223" y="2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83" name="Google Shape;7783;p4"/>
            <p:cNvSpPr/>
            <p:nvPr/>
          </p:nvSpPr>
          <p:spPr>
            <a:xfrm>
              <a:off x="0" y="4860269"/>
              <a:ext cx="14170" cy="4246"/>
            </a:xfrm>
            <a:custGeom>
              <a:avLst/>
              <a:gdLst/>
              <a:ahLst/>
              <a:cxnLst/>
              <a:rect l="l" t="t" r="r" b="b"/>
              <a:pathLst>
                <a:path w="397" h="141" extrusionOk="0">
                  <a:moveTo>
                    <a:pt x="294" y="25"/>
                  </a:moveTo>
                  <a:cubicBezTo>
                    <a:pt x="242" y="1"/>
                    <a:pt x="1" y="69"/>
                    <a:pt x="102" y="117"/>
                  </a:cubicBezTo>
                  <a:cubicBezTo>
                    <a:pt x="157" y="140"/>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84" name="Google Shape;7784;p4"/>
            <p:cNvSpPr/>
            <p:nvPr/>
          </p:nvSpPr>
          <p:spPr>
            <a:xfrm>
              <a:off x="4477577" y="4858282"/>
              <a:ext cx="13777" cy="2770"/>
            </a:xfrm>
            <a:custGeom>
              <a:avLst/>
              <a:gdLst/>
              <a:ahLst/>
              <a:cxnLst/>
              <a:rect l="l" t="t" r="r" b="b"/>
              <a:pathLst>
                <a:path w="386" h="92" extrusionOk="0">
                  <a:moveTo>
                    <a:pt x="385" y="0"/>
                  </a:moveTo>
                  <a:cubicBezTo>
                    <a:pt x="238" y="21"/>
                    <a:pt x="7" y="3"/>
                    <a:pt x="0" y="91"/>
                  </a:cubicBezTo>
                  <a:cubicBezTo>
                    <a:pt x="150" y="69"/>
                    <a:pt x="383"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85" name="Google Shape;7785;p4"/>
            <p:cNvSpPr/>
            <p:nvPr/>
          </p:nvSpPr>
          <p:spPr>
            <a:xfrm>
              <a:off x="6645785" y="4849701"/>
              <a:ext cx="6960" cy="6173"/>
            </a:xfrm>
            <a:custGeom>
              <a:avLst/>
              <a:gdLst/>
              <a:ahLst/>
              <a:cxnLst/>
              <a:rect l="l" t="t" r="r" b="b"/>
              <a:pathLst>
                <a:path w="195" h="205" extrusionOk="0">
                  <a:moveTo>
                    <a:pt x="195" y="104"/>
                  </a:moveTo>
                  <a:cubicBezTo>
                    <a:pt x="195" y="53"/>
                    <a:pt x="39" y="1"/>
                    <a:pt x="1" y="104"/>
                  </a:cubicBezTo>
                  <a:cubicBezTo>
                    <a:pt x="0" y="152"/>
                    <a:pt x="157" y="204"/>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86" name="Google Shape;7786;p4"/>
            <p:cNvSpPr/>
            <p:nvPr/>
          </p:nvSpPr>
          <p:spPr>
            <a:xfrm>
              <a:off x="4591006" y="4852019"/>
              <a:ext cx="14134" cy="4306"/>
            </a:xfrm>
            <a:custGeom>
              <a:avLst/>
              <a:gdLst/>
              <a:ahLst/>
              <a:cxnLst/>
              <a:rect l="l" t="t" r="r" b="b"/>
              <a:pathLst>
                <a:path w="396" h="143" extrusionOk="0">
                  <a:moveTo>
                    <a:pt x="295" y="27"/>
                  </a:moveTo>
                  <a:cubicBezTo>
                    <a:pt x="241" y="1"/>
                    <a:pt x="1" y="71"/>
                    <a:pt x="103" y="117"/>
                  </a:cubicBezTo>
                  <a:cubicBezTo>
                    <a:pt x="156" y="143"/>
                    <a:pt x="395" y="74"/>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87" name="Google Shape;7787;p4"/>
            <p:cNvSpPr/>
            <p:nvPr/>
          </p:nvSpPr>
          <p:spPr>
            <a:xfrm>
              <a:off x="2626027" y="4847292"/>
              <a:ext cx="15134" cy="9274"/>
            </a:xfrm>
            <a:custGeom>
              <a:avLst/>
              <a:gdLst/>
              <a:ahLst/>
              <a:cxnLst/>
              <a:rect l="l" t="t" r="r" b="b"/>
              <a:pathLst>
                <a:path w="424" h="308" extrusionOk="0">
                  <a:moveTo>
                    <a:pt x="387" y="274"/>
                  </a:moveTo>
                  <a:cubicBezTo>
                    <a:pt x="357" y="165"/>
                    <a:pt x="424" y="15"/>
                    <a:pt x="194" y="1"/>
                  </a:cubicBezTo>
                  <a:cubicBezTo>
                    <a:pt x="184" y="56"/>
                    <a:pt x="165" y="108"/>
                    <a:pt x="1" y="92"/>
                  </a:cubicBezTo>
                  <a:cubicBezTo>
                    <a:pt x="24" y="203"/>
                    <a:pt x="58" y="308"/>
                    <a:pt x="38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88" name="Google Shape;7788;p4"/>
            <p:cNvSpPr/>
            <p:nvPr/>
          </p:nvSpPr>
          <p:spPr>
            <a:xfrm>
              <a:off x="2557178" y="4852802"/>
              <a:ext cx="13849" cy="2740"/>
            </a:xfrm>
            <a:custGeom>
              <a:avLst/>
              <a:gdLst/>
              <a:ahLst/>
              <a:cxnLst/>
              <a:rect l="l" t="t" r="r" b="b"/>
              <a:pathLst>
                <a:path w="388" h="91" extrusionOk="0">
                  <a:moveTo>
                    <a:pt x="387" y="1"/>
                  </a:moveTo>
                  <a:cubicBezTo>
                    <a:pt x="238" y="20"/>
                    <a:pt x="6" y="2"/>
                    <a:pt x="1" y="91"/>
                  </a:cubicBezTo>
                  <a:cubicBezTo>
                    <a:pt x="152" y="71"/>
                    <a:pt x="383"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89" name="Google Shape;7789;p4"/>
            <p:cNvSpPr/>
            <p:nvPr/>
          </p:nvSpPr>
          <p:spPr>
            <a:xfrm>
              <a:off x="2515989" y="4841060"/>
              <a:ext cx="30410" cy="11773"/>
            </a:xfrm>
            <a:custGeom>
              <a:avLst/>
              <a:gdLst/>
              <a:ahLst/>
              <a:cxnLst/>
              <a:rect l="l" t="t" r="r" b="b"/>
              <a:pathLst>
                <a:path w="852" h="391" extrusionOk="0">
                  <a:moveTo>
                    <a:pt x="771" y="26"/>
                  </a:moveTo>
                  <a:cubicBezTo>
                    <a:pt x="334" y="0"/>
                    <a:pt x="48" y="47"/>
                    <a:pt x="1" y="208"/>
                  </a:cubicBezTo>
                  <a:cubicBezTo>
                    <a:pt x="275" y="229"/>
                    <a:pt x="324" y="358"/>
                    <a:pt x="578" y="391"/>
                  </a:cubicBezTo>
                  <a:cubicBezTo>
                    <a:pt x="638" y="268"/>
                    <a:pt x="852" y="216"/>
                    <a:pt x="77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90" name="Google Shape;7790;p4"/>
            <p:cNvSpPr/>
            <p:nvPr/>
          </p:nvSpPr>
          <p:spPr>
            <a:xfrm>
              <a:off x="4019794" y="4841090"/>
              <a:ext cx="13991" cy="4246"/>
            </a:xfrm>
            <a:custGeom>
              <a:avLst/>
              <a:gdLst/>
              <a:ahLst/>
              <a:cxnLst/>
              <a:rect l="l" t="t" r="r" b="b"/>
              <a:pathLst>
                <a:path w="392" h="141" extrusionOk="0">
                  <a:moveTo>
                    <a:pt x="99" y="116"/>
                  </a:moveTo>
                  <a:cubicBezTo>
                    <a:pt x="154" y="140"/>
                    <a:pt x="392" y="71"/>
                    <a:pt x="293" y="25"/>
                  </a:cubicBezTo>
                  <a:cubicBezTo>
                    <a:pt x="240" y="1"/>
                    <a:pt x="0" y="70"/>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91" name="Google Shape;7791;p4"/>
            <p:cNvSpPr/>
            <p:nvPr/>
          </p:nvSpPr>
          <p:spPr>
            <a:xfrm>
              <a:off x="7210252" y="4835791"/>
              <a:ext cx="13777" cy="6775"/>
            </a:xfrm>
            <a:custGeom>
              <a:avLst/>
              <a:gdLst/>
              <a:ahLst/>
              <a:cxnLst/>
              <a:rect l="l" t="t" r="r" b="b"/>
              <a:pathLst>
                <a:path w="386" h="225" extrusionOk="0">
                  <a:moveTo>
                    <a:pt x="386" y="110"/>
                  </a:moveTo>
                  <a:cubicBezTo>
                    <a:pt x="345" y="0"/>
                    <a:pt x="170" y="55"/>
                    <a:pt x="1" y="110"/>
                  </a:cubicBezTo>
                  <a:cubicBezTo>
                    <a:pt x="1" y="203"/>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92" name="Google Shape;7792;p4"/>
            <p:cNvSpPr/>
            <p:nvPr/>
          </p:nvSpPr>
          <p:spPr>
            <a:xfrm>
              <a:off x="5933233" y="4835670"/>
              <a:ext cx="14063" cy="4246"/>
            </a:xfrm>
            <a:custGeom>
              <a:avLst/>
              <a:gdLst/>
              <a:ahLst/>
              <a:cxnLst/>
              <a:rect l="l" t="t" r="r" b="b"/>
              <a:pathLst>
                <a:path w="394" h="141" extrusionOk="0">
                  <a:moveTo>
                    <a:pt x="294" y="24"/>
                  </a:moveTo>
                  <a:cubicBezTo>
                    <a:pt x="239" y="1"/>
                    <a:pt x="0" y="68"/>
                    <a:pt x="102" y="115"/>
                  </a:cubicBezTo>
                  <a:cubicBezTo>
                    <a:pt x="153" y="140"/>
                    <a:pt x="393" y="70"/>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93" name="Google Shape;7793;p4"/>
            <p:cNvSpPr/>
            <p:nvPr/>
          </p:nvSpPr>
          <p:spPr>
            <a:xfrm>
              <a:off x="2897428" y="4828113"/>
              <a:ext cx="26591" cy="12345"/>
            </a:xfrm>
            <a:custGeom>
              <a:avLst/>
              <a:gdLst/>
              <a:ahLst/>
              <a:cxnLst/>
              <a:rect l="l" t="t" r="r" b="b"/>
              <a:pathLst>
                <a:path w="745" h="410" extrusionOk="0">
                  <a:moveTo>
                    <a:pt x="690" y="365"/>
                  </a:moveTo>
                  <a:cubicBezTo>
                    <a:pt x="745" y="158"/>
                    <a:pt x="644" y="24"/>
                    <a:pt x="305" y="1"/>
                  </a:cubicBezTo>
                  <a:cubicBezTo>
                    <a:pt x="1" y="138"/>
                    <a:pt x="89" y="409"/>
                    <a:pt x="6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94" name="Google Shape;7794;p4"/>
            <p:cNvSpPr/>
            <p:nvPr/>
          </p:nvSpPr>
          <p:spPr>
            <a:xfrm>
              <a:off x="2116348" y="4822663"/>
              <a:ext cx="38619" cy="16470"/>
            </a:xfrm>
            <a:custGeom>
              <a:avLst/>
              <a:gdLst/>
              <a:ahLst/>
              <a:cxnLst/>
              <a:rect l="l" t="t" r="r" b="b"/>
              <a:pathLst>
                <a:path w="1082" h="547" extrusionOk="0">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95" name="Google Shape;7795;p4"/>
            <p:cNvSpPr/>
            <p:nvPr/>
          </p:nvSpPr>
          <p:spPr>
            <a:xfrm>
              <a:off x="6807469" y="4832930"/>
              <a:ext cx="13991" cy="4215"/>
            </a:xfrm>
            <a:custGeom>
              <a:avLst/>
              <a:gdLst/>
              <a:ahLst/>
              <a:cxnLst/>
              <a:rect l="l" t="t" r="r" b="b"/>
              <a:pathLst>
                <a:path w="392" h="140" extrusionOk="0">
                  <a:moveTo>
                    <a:pt x="292" y="24"/>
                  </a:moveTo>
                  <a:cubicBezTo>
                    <a:pt x="237" y="0"/>
                    <a:pt x="1" y="68"/>
                    <a:pt x="100" y="115"/>
                  </a:cubicBezTo>
                  <a:cubicBezTo>
                    <a:pt x="152" y="140"/>
                    <a:pt x="391"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96" name="Google Shape;7796;p4"/>
            <p:cNvSpPr/>
            <p:nvPr/>
          </p:nvSpPr>
          <p:spPr>
            <a:xfrm>
              <a:off x="8369880" y="4830160"/>
              <a:ext cx="14063" cy="4246"/>
            </a:xfrm>
            <a:custGeom>
              <a:avLst/>
              <a:gdLst/>
              <a:ahLst/>
              <a:cxnLst/>
              <a:rect l="l" t="t" r="r" b="b"/>
              <a:pathLst>
                <a:path w="394" h="141" extrusionOk="0">
                  <a:moveTo>
                    <a:pt x="100" y="116"/>
                  </a:moveTo>
                  <a:cubicBezTo>
                    <a:pt x="156" y="140"/>
                    <a:pt x="393" y="71"/>
                    <a:pt x="293" y="24"/>
                  </a:cubicBezTo>
                  <a:cubicBezTo>
                    <a:pt x="241"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97" name="Google Shape;7797;p4"/>
            <p:cNvSpPr/>
            <p:nvPr/>
          </p:nvSpPr>
          <p:spPr>
            <a:xfrm>
              <a:off x="7341062" y="4819472"/>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98" name="Google Shape;7798;p4"/>
            <p:cNvSpPr/>
            <p:nvPr/>
          </p:nvSpPr>
          <p:spPr>
            <a:xfrm>
              <a:off x="4972123" y="4823868"/>
              <a:ext cx="9030" cy="11442"/>
            </a:xfrm>
            <a:custGeom>
              <a:avLst/>
              <a:gdLst/>
              <a:ahLst/>
              <a:cxnLst/>
              <a:rect l="l" t="t" r="r" b="b"/>
              <a:pathLst>
                <a:path w="253" h="380" extrusionOk="0">
                  <a:moveTo>
                    <a:pt x="224" y="233"/>
                  </a:moveTo>
                  <a:cubicBezTo>
                    <a:pt x="252" y="139"/>
                    <a:pt x="74" y="1"/>
                    <a:pt x="31" y="144"/>
                  </a:cubicBezTo>
                  <a:cubicBezTo>
                    <a:pt x="0" y="238"/>
                    <a:pt x="181" y="379"/>
                    <a:pt x="224" y="2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799" name="Google Shape;7799;p4"/>
            <p:cNvSpPr/>
            <p:nvPr/>
          </p:nvSpPr>
          <p:spPr>
            <a:xfrm>
              <a:off x="2333461" y="4824711"/>
              <a:ext cx="13956" cy="4215"/>
            </a:xfrm>
            <a:custGeom>
              <a:avLst/>
              <a:gdLst/>
              <a:ahLst/>
              <a:cxnLst/>
              <a:rect l="l" t="t" r="r" b="b"/>
              <a:pathLst>
                <a:path w="391" h="140" extrusionOk="0">
                  <a:moveTo>
                    <a:pt x="292" y="25"/>
                  </a:moveTo>
                  <a:cubicBezTo>
                    <a:pt x="237" y="0"/>
                    <a:pt x="0" y="68"/>
                    <a:pt x="100" y="116"/>
                  </a:cubicBezTo>
                  <a:cubicBezTo>
                    <a:pt x="152" y="140"/>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00" name="Google Shape;7800;p4"/>
            <p:cNvSpPr/>
            <p:nvPr/>
          </p:nvSpPr>
          <p:spPr>
            <a:xfrm>
              <a:off x="2061668" y="4822693"/>
              <a:ext cx="13777" cy="5450"/>
            </a:xfrm>
            <a:custGeom>
              <a:avLst/>
              <a:gdLst/>
              <a:ahLst/>
              <a:cxnLst/>
              <a:rect l="l" t="t" r="r" b="b"/>
              <a:pathLst>
                <a:path w="386" h="181" extrusionOk="0">
                  <a:moveTo>
                    <a:pt x="385" y="1"/>
                  </a:moveTo>
                  <a:lnTo>
                    <a:pt x="0" y="1"/>
                  </a:lnTo>
                  <a:lnTo>
                    <a:pt x="0" y="181"/>
                  </a:lnTo>
                  <a:lnTo>
                    <a:pt x="385"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01" name="Google Shape;7801;p4"/>
            <p:cNvSpPr/>
            <p:nvPr/>
          </p:nvSpPr>
          <p:spPr>
            <a:xfrm>
              <a:off x="6212129" y="4814143"/>
              <a:ext cx="6960" cy="6233"/>
            </a:xfrm>
            <a:custGeom>
              <a:avLst/>
              <a:gdLst/>
              <a:ahLst/>
              <a:cxnLst/>
              <a:rect l="l" t="t" r="r" b="b"/>
              <a:pathLst>
                <a:path w="195" h="207" extrusionOk="0">
                  <a:moveTo>
                    <a:pt x="193" y="103"/>
                  </a:moveTo>
                  <a:cubicBezTo>
                    <a:pt x="195" y="52"/>
                    <a:pt x="37" y="0"/>
                    <a:pt x="3" y="103"/>
                  </a:cubicBezTo>
                  <a:cubicBezTo>
                    <a:pt x="0" y="154"/>
                    <a:pt x="157"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02" name="Google Shape;7802;p4"/>
            <p:cNvSpPr/>
            <p:nvPr/>
          </p:nvSpPr>
          <p:spPr>
            <a:xfrm>
              <a:off x="3214015" y="4802551"/>
              <a:ext cx="52218" cy="22763"/>
            </a:xfrm>
            <a:custGeom>
              <a:avLst/>
              <a:gdLst/>
              <a:ahLst/>
              <a:cxnLst/>
              <a:rect l="l" t="t" r="r" b="b"/>
              <a:pathLst>
                <a:path w="1463" h="756" extrusionOk="0">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03" name="Google Shape;7803;p4"/>
            <p:cNvSpPr/>
            <p:nvPr/>
          </p:nvSpPr>
          <p:spPr>
            <a:xfrm>
              <a:off x="7770971" y="4811041"/>
              <a:ext cx="14063" cy="4276"/>
            </a:xfrm>
            <a:custGeom>
              <a:avLst/>
              <a:gdLst/>
              <a:ahLst/>
              <a:cxnLst/>
              <a:rect l="l" t="t" r="r" b="b"/>
              <a:pathLst>
                <a:path w="394" h="142" extrusionOk="0">
                  <a:moveTo>
                    <a:pt x="294" y="25"/>
                  </a:moveTo>
                  <a:cubicBezTo>
                    <a:pt x="240" y="0"/>
                    <a:pt x="0" y="69"/>
                    <a:pt x="102" y="115"/>
                  </a:cubicBezTo>
                  <a:cubicBezTo>
                    <a:pt x="156"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04" name="Google Shape;7804;p4"/>
            <p:cNvSpPr/>
            <p:nvPr/>
          </p:nvSpPr>
          <p:spPr>
            <a:xfrm>
              <a:off x="3279973" y="4808994"/>
              <a:ext cx="13777" cy="5510"/>
            </a:xfrm>
            <a:custGeom>
              <a:avLst/>
              <a:gdLst/>
              <a:ahLst/>
              <a:cxnLst/>
              <a:rect l="l" t="t" r="r" b="b"/>
              <a:pathLst>
                <a:path w="386" h="183" extrusionOk="0">
                  <a:moveTo>
                    <a:pt x="1" y="183"/>
                  </a:moveTo>
                  <a:lnTo>
                    <a:pt x="386" y="183"/>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05" name="Google Shape;7805;p4"/>
            <p:cNvSpPr/>
            <p:nvPr/>
          </p:nvSpPr>
          <p:spPr>
            <a:xfrm>
              <a:off x="1841414" y="4811764"/>
              <a:ext cx="13742" cy="2740"/>
            </a:xfrm>
            <a:custGeom>
              <a:avLst/>
              <a:gdLst/>
              <a:ahLst/>
              <a:cxnLst/>
              <a:rect l="l" t="t" r="r" b="b"/>
              <a:pathLst>
                <a:path w="385" h="91" extrusionOk="0">
                  <a:moveTo>
                    <a:pt x="385" y="1"/>
                  </a:moveTo>
                  <a:cubicBezTo>
                    <a:pt x="236" y="20"/>
                    <a:pt x="6" y="5"/>
                    <a:pt x="1" y="91"/>
                  </a:cubicBezTo>
                  <a:cubicBezTo>
                    <a:pt x="150" y="73"/>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06" name="Google Shape;7806;p4"/>
            <p:cNvSpPr/>
            <p:nvPr/>
          </p:nvSpPr>
          <p:spPr>
            <a:xfrm>
              <a:off x="6412361" y="4798185"/>
              <a:ext cx="29018" cy="10870"/>
            </a:xfrm>
            <a:custGeom>
              <a:avLst/>
              <a:gdLst/>
              <a:ahLst/>
              <a:cxnLst/>
              <a:rect l="l" t="t" r="r" b="b"/>
              <a:pathLst>
                <a:path w="813" h="361" extrusionOk="0">
                  <a:moveTo>
                    <a:pt x="563" y="360"/>
                  </a:moveTo>
                  <a:cubicBezTo>
                    <a:pt x="812" y="242"/>
                    <a:pt x="682" y="88"/>
                    <a:pt x="371" y="0"/>
                  </a:cubicBezTo>
                  <a:cubicBezTo>
                    <a:pt x="346" y="225"/>
                    <a:pt x="0" y="282"/>
                    <a:pt x="563" y="36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07" name="Google Shape;7807;p4"/>
            <p:cNvSpPr/>
            <p:nvPr/>
          </p:nvSpPr>
          <p:spPr>
            <a:xfrm>
              <a:off x="75774" y="4805592"/>
              <a:ext cx="14099" cy="4246"/>
            </a:xfrm>
            <a:custGeom>
              <a:avLst/>
              <a:gdLst/>
              <a:ahLst/>
              <a:cxnLst/>
              <a:rect l="l" t="t" r="r" b="b"/>
              <a:pathLst>
                <a:path w="395" h="141" extrusionOk="0">
                  <a:moveTo>
                    <a:pt x="293" y="24"/>
                  </a:moveTo>
                  <a:cubicBezTo>
                    <a:pt x="240" y="1"/>
                    <a:pt x="0" y="69"/>
                    <a:pt x="98" y="114"/>
                  </a:cubicBezTo>
                  <a:cubicBezTo>
                    <a:pt x="153" y="141"/>
                    <a:pt x="394" y="70"/>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08" name="Google Shape;7808;p4"/>
            <p:cNvSpPr/>
            <p:nvPr/>
          </p:nvSpPr>
          <p:spPr>
            <a:xfrm>
              <a:off x="8335437" y="4802852"/>
              <a:ext cx="14027" cy="4246"/>
            </a:xfrm>
            <a:custGeom>
              <a:avLst/>
              <a:gdLst/>
              <a:ahLst/>
              <a:cxnLst/>
              <a:rect l="l" t="t" r="r" b="b"/>
              <a:pathLst>
                <a:path w="393" h="141" extrusionOk="0">
                  <a:moveTo>
                    <a:pt x="294" y="24"/>
                  </a:moveTo>
                  <a:cubicBezTo>
                    <a:pt x="240" y="1"/>
                    <a:pt x="1" y="68"/>
                    <a:pt x="103" y="115"/>
                  </a:cubicBezTo>
                  <a:cubicBezTo>
                    <a:pt x="153" y="140"/>
                    <a:pt x="392" y="70"/>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09" name="Google Shape;7809;p4"/>
            <p:cNvSpPr/>
            <p:nvPr/>
          </p:nvSpPr>
          <p:spPr>
            <a:xfrm>
              <a:off x="4498243" y="4803575"/>
              <a:ext cx="13849" cy="2770"/>
            </a:xfrm>
            <a:custGeom>
              <a:avLst/>
              <a:gdLst/>
              <a:ahLst/>
              <a:cxnLst/>
              <a:rect l="l" t="t" r="r" b="b"/>
              <a:pathLst>
                <a:path w="388" h="92" extrusionOk="0">
                  <a:moveTo>
                    <a:pt x="387" y="0"/>
                  </a:moveTo>
                  <a:cubicBezTo>
                    <a:pt x="237" y="22"/>
                    <a:pt x="7" y="4"/>
                    <a:pt x="1" y="91"/>
                  </a:cubicBezTo>
                  <a:cubicBezTo>
                    <a:pt x="151" y="71"/>
                    <a:pt x="383"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10" name="Google Shape;7810;p4"/>
            <p:cNvSpPr/>
            <p:nvPr/>
          </p:nvSpPr>
          <p:spPr>
            <a:xfrm>
              <a:off x="8600556" y="4797432"/>
              <a:ext cx="13849" cy="7407"/>
            </a:xfrm>
            <a:custGeom>
              <a:avLst/>
              <a:gdLst/>
              <a:ahLst/>
              <a:cxnLst/>
              <a:rect l="l" t="t" r="r" b="b"/>
              <a:pathLst>
                <a:path w="388" h="246" extrusionOk="0">
                  <a:moveTo>
                    <a:pt x="388" y="115"/>
                  </a:moveTo>
                  <a:cubicBezTo>
                    <a:pt x="384" y="24"/>
                    <a:pt x="50" y="0"/>
                    <a:pt x="0" y="115"/>
                  </a:cubicBezTo>
                  <a:cubicBezTo>
                    <a:pt x="215" y="105"/>
                    <a:pt x="303" y="246"/>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11" name="Google Shape;7811;p4"/>
            <p:cNvSpPr/>
            <p:nvPr/>
          </p:nvSpPr>
          <p:spPr>
            <a:xfrm>
              <a:off x="8873991" y="4789935"/>
              <a:ext cx="25556" cy="10990"/>
            </a:xfrm>
            <a:custGeom>
              <a:avLst/>
              <a:gdLst/>
              <a:ahLst/>
              <a:cxnLst/>
              <a:rect l="l" t="t" r="r" b="b"/>
              <a:pathLst>
                <a:path w="716" h="365" extrusionOk="0">
                  <a:moveTo>
                    <a:pt x="439" y="364"/>
                  </a:moveTo>
                  <a:cubicBezTo>
                    <a:pt x="500" y="242"/>
                    <a:pt x="715" y="191"/>
                    <a:pt x="632" y="0"/>
                  </a:cubicBezTo>
                  <a:lnTo>
                    <a:pt x="54" y="0"/>
                  </a:lnTo>
                  <a:cubicBezTo>
                    <a:pt x="0" y="208"/>
                    <a:pt x="102" y="341"/>
                    <a:pt x="439"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12" name="Google Shape;7812;p4"/>
            <p:cNvSpPr/>
            <p:nvPr/>
          </p:nvSpPr>
          <p:spPr>
            <a:xfrm>
              <a:off x="6246251" y="4791892"/>
              <a:ext cx="21023" cy="9033"/>
            </a:xfrm>
            <a:custGeom>
              <a:avLst/>
              <a:gdLst/>
              <a:ahLst/>
              <a:cxnLst/>
              <a:rect l="l" t="t" r="r" b="b"/>
              <a:pathLst>
                <a:path w="589" h="300" extrusionOk="0">
                  <a:moveTo>
                    <a:pt x="394" y="299"/>
                  </a:moveTo>
                  <a:cubicBezTo>
                    <a:pt x="394" y="208"/>
                    <a:pt x="549" y="191"/>
                    <a:pt x="588" y="117"/>
                  </a:cubicBezTo>
                  <a:cubicBezTo>
                    <a:pt x="339" y="113"/>
                    <a:pt x="321" y="0"/>
                    <a:pt x="9" y="26"/>
                  </a:cubicBezTo>
                  <a:cubicBezTo>
                    <a:pt x="1" y="182"/>
                    <a:pt x="157" y="258"/>
                    <a:pt x="394"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13" name="Google Shape;7813;p4"/>
            <p:cNvSpPr/>
            <p:nvPr/>
          </p:nvSpPr>
          <p:spPr>
            <a:xfrm>
              <a:off x="8569504" y="4794602"/>
              <a:ext cx="14063" cy="4276"/>
            </a:xfrm>
            <a:custGeom>
              <a:avLst/>
              <a:gdLst/>
              <a:ahLst/>
              <a:cxnLst/>
              <a:rect l="l" t="t" r="r" b="b"/>
              <a:pathLst>
                <a:path w="394" h="142" extrusionOk="0">
                  <a:moveTo>
                    <a:pt x="99" y="118"/>
                  </a:moveTo>
                  <a:cubicBezTo>
                    <a:pt x="155" y="141"/>
                    <a:pt x="394" y="74"/>
                    <a:pt x="293" y="27"/>
                  </a:cubicBezTo>
                  <a:cubicBezTo>
                    <a:pt x="240" y="0"/>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14" name="Google Shape;7814;p4"/>
            <p:cNvSpPr/>
            <p:nvPr/>
          </p:nvSpPr>
          <p:spPr>
            <a:xfrm>
              <a:off x="4956990" y="4786202"/>
              <a:ext cx="39761" cy="15808"/>
            </a:xfrm>
            <a:custGeom>
              <a:avLst/>
              <a:gdLst/>
              <a:ahLst/>
              <a:cxnLst/>
              <a:rect l="l" t="t" r="r" b="b"/>
              <a:pathLst>
                <a:path w="1114" h="525" extrusionOk="0">
                  <a:moveTo>
                    <a:pt x="648" y="306"/>
                  </a:moveTo>
                  <a:cubicBezTo>
                    <a:pt x="1114" y="0"/>
                    <a:pt x="0" y="525"/>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15" name="Google Shape;7815;p4"/>
            <p:cNvSpPr/>
            <p:nvPr/>
          </p:nvSpPr>
          <p:spPr>
            <a:xfrm>
              <a:off x="2743489" y="4783432"/>
              <a:ext cx="36335" cy="19090"/>
            </a:xfrm>
            <a:custGeom>
              <a:avLst/>
              <a:gdLst/>
              <a:ahLst/>
              <a:cxnLst/>
              <a:rect l="l" t="t" r="r" b="b"/>
              <a:pathLst>
                <a:path w="1018" h="634" extrusionOk="0">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16" name="Google Shape;7816;p4"/>
            <p:cNvSpPr/>
            <p:nvPr/>
          </p:nvSpPr>
          <p:spPr>
            <a:xfrm>
              <a:off x="3893980" y="4778946"/>
              <a:ext cx="37905" cy="18819"/>
            </a:xfrm>
            <a:custGeom>
              <a:avLst/>
              <a:gdLst/>
              <a:ahLst/>
              <a:cxnLst/>
              <a:rect l="l" t="t" r="r" b="b"/>
              <a:pathLst>
                <a:path w="1062" h="625" extrusionOk="0">
                  <a:moveTo>
                    <a:pt x="732" y="547"/>
                  </a:moveTo>
                  <a:cubicBezTo>
                    <a:pt x="1062" y="393"/>
                    <a:pt x="619" y="138"/>
                    <a:pt x="347" y="1"/>
                  </a:cubicBezTo>
                  <a:cubicBezTo>
                    <a:pt x="48" y="139"/>
                    <a:pt x="1" y="625"/>
                    <a:pt x="732" y="54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17" name="Google Shape;7817;p4"/>
            <p:cNvSpPr/>
            <p:nvPr/>
          </p:nvSpPr>
          <p:spPr>
            <a:xfrm>
              <a:off x="2784249" y="4786804"/>
              <a:ext cx="7067" cy="6203"/>
            </a:xfrm>
            <a:custGeom>
              <a:avLst/>
              <a:gdLst/>
              <a:ahLst/>
              <a:cxnLst/>
              <a:rect l="l" t="t" r="r" b="b"/>
              <a:pathLst>
                <a:path w="198" h="206" extrusionOk="0">
                  <a:moveTo>
                    <a:pt x="5" y="104"/>
                  </a:moveTo>
                  <a:cubicBezTo>
                    <a:pt x="1" y="155"/>
                    <a:pt x="161" y="206"/>
                    <a:pt x="198" y="104"/>
                  </a:cubicBezTo>
                  <a:cubicBezTo>
                    <a:pt x="198" y="53"/>
                    <a:pt x="40" y="1"/>
                    <a:pt x="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18" name="Google Shape;7818;p4"/>
            <p:cNvSpPr/>
            <p:nvPr/>
          </p:nvSpPr>
          <p:spPr>
            <a:xfrm>
              <a:off x="332362" y="4776206"/>
              <a:ext cx="56751" cy="22582"/>
            </a:xfrm>
            <a:custGeom>
              <a:avLst/>
              <a:gdLst/>
              <a:ahLst/>
              <a:cxnLst/>
              <a:rect l="l" t="t" r="r" b="b"/>
              <a:pathLst>
                <a:path w="1590" h="750" extrusionOk="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19" name="Google Shape;7819;p4"/>
            <p:cNvSpPr/>
            <p:nvPr/>
          </p:nvSpPr>
          <p:spPr>
            <a:xfrm>
              <a:off x="3276404" y="4786413"/>
              <a:ext cx="13991" cy="4336"/>
            </a:xfrm>
            <a:custGeom>
              <a:avLst/>
              <a:gdLst/>
              <a:ahLst/>
              <a:cxnLst/>
              <a:rect l="l" t="t" r="r" b="b"/>
              <a:pathLst>
                <a:path w="392" h="144" extrusionOk="0">
                  <a:moveTo>
                    <a:pt x="295" y="26"/>
                  </a:moveTo>
                  <a:cubicBezTo>
                    <a:pt x="238" y="1"/>
                    <a:pt x="0" y="67"/>
                    <a:pt x="99" y="117"/>
                  </a:cubicBezTo>
                  <a:cubicBezTo>
                    <a:pt x="153" y="143"/>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20" name="Google Shape;7820;p4"/>
            <p:cNvSpPr/>
            <p:nvPr/>
          </p:nvSpPr>
          <p:spPr>
            <a:xfrm>
              <a:off x="2096075" y="4783884"/>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21" name="Google Shape;7821;p4"/>
            <p:cNvSpPr/>
            <p:nvPr/>
          </p:nvSpPr>
          <p:spPr>
            <a:xfrm>
              <a:off x="2980412" y="4780963"/>
              <a:ext cx="13991" cy="4276"/>
            </a:xfrm>
            <a:custGeom>
              <a:avLst/>
              <a:gdLst/>
              <a:ahLst/>
              <a:cxnLst/>
              <a:rect l="l" t="t" r="r" b="b"/>
              <a:pathLst>
                <a:path w="392" h="142" extrusionOk="0">
                  <a:moveTo>
                    <a:pt x="294" y="25"/>
                  </a:moveTo>
                  <a:cubicBezTo>
                    <a:pt x="241" y="0"/>
                    <a:pt x="0" y="70"/>
                    <a:pt x="101" y="117"/>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22" name="Google Shape;7822;p4"/>
            <p:cNvSpPr/>
            <p:nvPr/>
          </p:nvSpPr>
          <p:spPr>
            <a:xfrm>
              <a:off x="5627033" y="4778524"/>
              <a:ext cx="20773" cy="3643"/>
            </a:xfrm>
            <a:custGeom>
              <a:avLst/>
              <a:gdLst/>
              <a:ahLst/>
              <a:cxnLst/>
              <a:rect l="l" t="t" r="r" b="b"/>
              <a:pathLst>
                <a:path w="582" h="121" extrusionOk="0">
                  <a:moveTo>
                    <a:pt x="581" y="15"/>
                  </a:moveTo>
                  <a:cubicBezTo>
                    <a:pt x="354" y="29"/>
                    <a:pt x="35" y="1"/>
                    <a:pt x="1" y="106"/>
                  </a:cubicBezTo>
                  <a:cubicBezTo>
                    <a:pt x="229" y="92"/>
                    <a:pt x="550" y="121"/>
                    <a:pt x="581"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23" name="Google Shape;7823;p4"/>
            <p:cNvSpPr/>
            <p:nvPr/>
          </p:nvSpPr>
          <p:spPr>
            <a:xfrm>
              <a:off x="2894501" y="4776236"/>
              <a:ext cx="13813" cy="2740"/>
            </a:xfrm>
            <a:custGeom>
              <a:avLst/>
              <a:gdLst/>
              <a:ahLst/>
              <a:cxnLst/>
              <a:rect l="l" t="t" r="r" b="b"/>
              <a:pathLst>
                <a:path w="387" h="91" extrusionOk="0">
                  <a:moveTo>
                    <a:pt x="387" y="1"/>
                  </a:moveTo>
                  <a:cubicBezTo>
                    <a:pt x="238" y="20"/>
                    <a:pt x="8" y="3"/>
                    <a:pt x="0" y="91"/>
                  </a:cubicBezTo>
                  <a:cubicBezTo>
                    <a:pt x="149" y="71"/>
                    <a:pt x="381" y="90"/>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24" name="Google Shape;7824;p4"/>
            <p:cNvSpPr/>
            <p:nvPr/>
          </p:nvSpPr>
          <p:spPr>
            <a:xfrm>
              <a:off x="8881915" y="4765307"/>
              <a:ext cx="14634" cy="9515"/>
            </a:xfrm>
            <a:custGeom>
              <a:avLst/>
              <a:gdLst/>
              <a:ahLst/>
              <a:cxnLst/>
              <a:rect l="l" t="t" r="r" b="b"/>
              <a:pathLst>
                <a:path w="410" h="316" extrusionOk="0">
                  <a:moveTo>
                    <a:pt x="410" y="272"/>
                  </a:moveTo>
                  <a:lnTo>
                    <a:pt x="410" y="92"/>
                  </a:lnTo>
                  <a:cubicBezTo>
                    <a:pt x="217" y="92"/>
                    <a:pt x="181" y="18"/>
                    <a:pt x="25" y="1"/>
                  </a:cubicBezTo>
                  <a:cubicBezTo>
                    <a:pt x="44" y="145"/>
                    <a:pt x="0" y="316"/>
                    <a:pt x="410"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25" name="Google Shape;7825;p4"/>
            <p:cNvSpPr/>
            <p:nvPr/>
          </p:nvSpPr>
          <p:spPr>
            <a:xfrm>
              <a:off x="5506609" y="4769943"/>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26" name="Google Shape;7826;p4"/>
            <p:cNvSpPr/>
            <p:nvPr/>
          </p:nvSpPr>
          <p:spPr>
            <a:xfrm>
              <a:off x="2105676" y="4765307"/>
              <a:ext cx="29518" cy="9876"/>
            </a:xfrm>
            <a:custGeom>
              <a:avLst/>
              <a:gdLst/>
              <a:ahLst/>
              <a:cxnLst/>
              <a:rect l="l" t="t" r="r" b="b"/>
              <a:pathLst>
                <a:path w="827" h="328" extrusionOk="0">
                  <a:moveTo>
                    <a:pt x="695" y="272"/>
                  </a:moveTo>
                  <a:cubicBezTo>
                    <a:pt x="827" y="30"/>
                    <a:pt x="294" y="99"/>
                    <a:pt x="116" y="1"/>
                  </a:cubicBezTo>
                  <a:cubicBezTo>
                    <a:pt x="1" y="237"/>
                    <a:pt x="195" y="327"/>
                    <a:pt x="695"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27" name="Google Shape;7827;p4"/>
            <p:cNvSpPr/>
            <p:nvPr/>
          </p:nvSpPr>
          <p:spPr>
            <a:xfrm>
              <a:off x="8566149" y="4762597"/>
              <a:ext cx="34443" cy="8913"/>
            </a:xfrm>
            <a:custGeom>
              <a:avLst/>
              <a:gdLst/>
              <a:ahLst/>
              <a:cxnLst/>
              <a:rect l="l" t="t" r="r" b="b"/>
              <a:pathLst>
                <a:path w="965" h="296" extrusionOk="0">
                  <a:moveTo>
                    <a:pt x="193" y="271"/>
                  </a:moveTo>
                  <a:cubicBezTo>
                    <a:pt x="634" y="296"/>
                    <a:pt x="918" y="249"/>
                    <a:pt x="964" y="88"/>
                  </a:cubicBezTo>
                  <a:cubicBezTo>
                    <a:pt x="625" y="111"/>
                    <a:pt x="1" y="1"/>
                    <a:pt x="193"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28" name="Google Shape;7828;p4"/>
            <p:cNvSpPr/>
            <p:nvPr/>
          </p:nvSpPr>
          <p:spPr>
            <a:xfrm>
              <a:off x="2658507" y="4759827"/>
              <a:ext cx="17703" cy="10960"/>
            </a:xfrm>
            <a:custGeom>
              <a:avLst/>
              <a:gdLst/>
              <a:ahLst/>
              <a:cxnLst/>
              <a:rect l="l" t="t" r="r" b="b"/>
              <a:pathLst>
                <a:path w="496" h="364" extrusionOk="0">
                  <a:moveTo>
                    <a:pt x="443" y="363"/>
                  </a:moveTo>
                  <a:cubicBezTo>
                    <a:pt x="496" y="156"/>
                    <a:pt x="395" y="22"/>
                    <a:pt x="57" y="0"/>
                  </a:cubicBezTo>
                  <a:cubicBezTo>
                    <a:pt x="1" y="206"/>
                    <a:pt x="103" y="342"/>
                    <a:pt x="44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29" name="Google Shape;7829;p4"/>
            <p:cNvSpPr/>
            <p:nvPr/>
          </p:nvSpPr>
          <p:spPr>
            <a:xfrm>
              <a:off x="7000170" y="4764584"/>
              <a:ext cx="14027" cy="4215"/>
            </a:xfrm>
            <a:custGeom>
              <a:avLst/>
              <a:gdLst/>
              <a:ahLst/>
              <a:cxnLst/>
              <a:rect l="l" t="t" r="r" b="b"/>
              <a:pathLst>
                <a:path w="393" h="140" extrusionOk="0">
                  <a:moveTo>
                    <a:pt x="99" y="114"/>
                  </a:moveTo>
                  <a:cubicBezTo>
                    <a:pt x="155" y="140"/>
                    <a:pt x="392" y="71"/>
                    <a:pt x="293" y="22"/>
                  </a:cubicBezTo>
                  <a:cubicBezTo>
                    <a:pt x="238" y="0"/>
                    <a:pt x="1" y="68"/>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30" name="Google Shape;7830;p4"/>
            <p:cNvSpPr/>
            <p:nvPr/>
          </p:nvSpPr>
          <p:spPr>
            <a:xfrm>
              <a:off x="2285206" y="4764524"/>
              <a:ext cx="14063" cy="4276"/>
            </a:xfrm>
            <a:custGeom>
              <a:avLst/>
              <a:gdLst/>
              <a:ahLst/>
              <a:cxnLst/>
              <a:rect l="l" t="t" r="r" b="b"/>
              <a:pathLst>
                <a:path w="394" h="142" extrusionOk="0">
                  <a:moveTo>
                    <a:pt x="294" y="24"/>
                  </a:moveTo>
                  <a:cubicBezTo>
                    <a:pt x="242" y="1"/>
                    <a:pt x="0" y="70"/>
                    <a:pt x="101" y="116"/>
                  </a:cubicBezTo>
                  <a:cubicBezTo>
                    <a:pt x="155" y="142"/>
                    <a:pt x="393" y="74"/>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31" name="Google Shape;7831;p4"/>
            <p:cNvSpPr/>
            <p:nvPr/>
          </p:nvSpPr>
          <p:spPr>
            <a:xfrm>
              <a:off x="7367689" y="4754407"/>
              <a:ext cx="23414" cy="8220"/>
            </a:xfrm>
            <a:custGeom>
              <a:avLst/>
              <a:gdLst/>
              <a:ahLst/>
              <a:cxnLst/>
              <a:rect l="l" t="t" r="r" b="b"/>
              <a:pathLst>
                <a:path w="656" h="273" extrusionOk="0">
                  <a:moveTo>
                    <a:pt x="410" y="273"/>
                  </a:moveTo>
                  <a:cubicBezTo>
                    <a:pt x="421" y="157"/>
                    <a:pt x="656" y="145"/>
                    <a:pt x="602" y="0"/>
                  </a:cubicBezTo>
                  <a:lnTo>
                    <a:pt x="217" y="0"/>
                  </a:lnTo>
                  <a:cubicBezTo>
                    <a:pt x="0" y="129"/>
                    <a:pt x="7" y="221"/>
                    <a:pt x="410"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32" name="Google Shape;7832;p4"/>
            <p:cNvSpPr/>
            <p:nvPr/>
          </p:nvSpPr>
          <p:spPr>
            <a:xfrm>
              <a:off x="1953664" y="4745164"/>
              <a:ext cx="46400" cy="9214"/>
            </a:xfrm>
            <a:custGeom>
              <a:avLst/>
              <a:gdLst/>
              <a:ahLst/>
              <a:cxnLst/>
              <a:rect l="l" t="t" r="r" b="b"/>
              <a:pathLst>
                <a:path w="1300" h="306" extrusionOk="0">
                  <a:moveTo>
                    <a:pt x="712" y="306"/>
                  </a:moveTo>
                  <a:cubicBezTo>
                    <a:pt x="1299" y="0"/>
                    <a:pt x="0" y="30"/>
                    <a:pt x="712"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33" name="Google Shape;7833;p4"/>
            <p:cNvSpPr/>
            <p:nvPr/>
          </p:nvSpPr>
          <p:spPr>
            <a:xfrm>
              <a:off x="8894157" y="4737035"/>
              <a:ext cx="39761" cy="15778"/>
            </a:xfrm>
            <a:custGeom>
              <a:avLst/>
              <a:gdLst/>
              <a:ahLst/>
              <a:cxnLst/>
              <a:rect l="l" t="t" r="r" b="b"/>
              <a:pathLst>
                <a:path w="1114" h="524" extrusionOk="0">
                  <a:moveTo>
                    <a:pt x="648" y="303"/>
                  </a:moveTo>
                  <a:cubicBezTo>
                    <a:pt x="1114" y="0"/>
                    <a:pt x="0" y="524"/>
                    <a:pt x="648" y="3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34" name="Google Shape;7834;p4"/>
            <p:cNvSpPr/>
            <p:nvPr/>
          </p:nvSpPr>
          <p:spPr>
            <a:xfrm>
              <a:off x="8018815" y="4745465"/>
              <a:ext cx="14063" cy="4215"/>
            </a:xfrm>
            <a:custGeom>
              <a:avLst/>
              <a:gdLst/>
              <a:ahLst/>
              <a:cxnLst/>
              <a:rect l="l" t="t" r="r" b="b"/>
              <a:pathLst>
                <a:path w="394" h="140" extrusionOk="0">
                  <a:moveTo>
                    <a:pt x="102" y="114"/>
                  </a:moveTo>
                  <a:cubicBezTo>
                    <a:pt x="157" y="139"/>
                    <a:pt x="394" y="70"/>
                    <a:pt x="294" y="23"/>
                  </a:cubicBezTo>
                  <a:cubicBezTo>
                    <a:pt x="242" y="1"/>
                    <a:pt x="1" y="67"/>
                    <a:pt x="102"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35" name="Google Shape;7835;p4"/>
            <p:cNvSpPr/>
            <p:nvPr/>
          </p:nvSpPr>
          <p:spPr>
            <a:xfrm>
              <a:off x="5014490" y="4743418"/>
              <a:ext cx="13849" cy="5510"/>
            </a:xfrm>
            <a:custGeom>
              <a:avLst/>
              <a:gdLst/>
              <a:ahLst/>
              <a:cxnLst/>
              <a:rect l="l" t="t" r="r" b="b"/>
              <a:pathLst>
                <a:path w="388" h="183" extrusionOk="0">
                  <a:moveTo>
                    <a:pt x="0" y="182"/>
                  </a:moveTo>
                  <a:lnTo>
                    <a:pt x="388" y="182"/>
                  </a:lnTo>
                  <a:lnTo>
                    <a:pt x="388"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36" name="Google Shape;7836;p4"/>
            <p:cNvSpPr/>
            <p:nvPr/>
          </p:nvSpPr>
          <p:spPr>
            <a:xfrm>
              <a:off x="2873907" y="4742846"/>
              <a:ext cx="13813" cy="6775"/>
            </a:xfrm>
            <a:custGeom>
              <a:avLst/>
              <a:gdLst/>
              <a:ahLst/>
              <a:cxnLst/>
              <a:rect l="l" t="t" r="r" b="b"/>
              <a:pathLst>
                <a:path w="387" h="225" extrusionOk="0">
                  <a:moveTo>
                    <a:pt x="0" y="110"/>
                  </a:moveTo>
                  <a:cubicBezTo>
                    <a:pt x="2" y="201"/>
                    <a:pt x="338" y="225"/>
                    <a:pt x="387" y="110"/>
                  </a:cubicBezTo>
                  <a:cubicBezTo>
                    <a:pt x="344" y="0"/>
                    <a:pt x="171" y="56"/>
                    <a:pt x="0"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37" name="Google Shape;7837;p4"/>
            <p:cNvSpPr/>
            <p:nvPr/>
          </p:nvSpPr>
          <p:spPr>
            <a:xfrm>
              <a:off x="6763890" y="4733000"/>
              <a:ext cx="26448" cy="15326"/>
            </a:xfrm>
            <a:custGeom>
              <a:avLst/>
              <a:gdLst/>
              <a:ahLst/>
              <a:cxnLst/>
              <a:rect l="l" t="t" r="r" b="b"/>
              <a:pathLst>
                <a:path w="741" h="509" extrusionOk="0">
                  <a:moveTo>
                    <a:pt x="740" y="437"/>
                  </a:moveTo>
                  <a:lnTo>
                    <a:pt x="740" y="75"/>
                  </a:lnTo>
                  <a:cubicBezTo>
                    <a:pt x="0" y="1"/>
                    <a:pt x="0" y="509"/>
                    <a:pt x="740" y="4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38" name="Google Shape;7838;p4"/>
            <p:cNvSpPr/>
            <p:nvPr/>
          </p:nvSpPr>
          <p:spPr>
            <a:xfrm>
              <a:off x="2729284" y="4740286"/>
              <a:ext cx="6996" cy="6263"/>
            </a:xfrm>
            <a:custGeom>
              <a:avLst/>
              <a:gdLst/>
              <a:ahLst/>
              <a:cxnLst/>
              <a:rect l="l" t="t" r="r" b="b"/>
              <a:pathLst>
                <a:path w="196" h="208" extrusionOk="0">
                  <a:moveTo>
                    <a:pt x="195" y="105"/>
                  </a:moveTo>
                  <a:cubicBezTo>
                    <a:pt x="195" y="55"/>
                    <a:pt x="37" y="0"/>
                    <a:pt x="1" y="105"/>
                  </a:cubicBezTo>
                  <a:cubicBezTo>
                    <a:pt x="1" y="156"/>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39" name="Google Shape;7839;p4"/>
            <p:cNvSpPr/>
            <p:nvPr/>
          </p:nvSpPr>
          <p:spPr>
            <a:xfrm>
              <a:off x="4126619" y="4737547"/>
              <a:ext cx="6924" cy="6263"/>
            </a:xfrm>
            <a:custGeom>
              <a:avLst/>
              <a:gdLst/>
              <a:ahLst/>
              <a:cxnLst/>
              <a:rect l="l" t="t" r="r" b="b"/>
              <a:pathLst>
                <a:path w="194" h="208" extrusionOk="0">
                  <a:moveTo>
                    <a:pt x="192" y="105"/>
                  </a:moveTo>
                  <a:cubicBezTo>
                    <a:pt x="193" y="55"/>
                    <a:pt x="37" y="0"/>
                    <a:pt x="2" y="105"/>
                  </a:cubicBezTo>
                  <a:cubicBezTo>
                    <a:pt x="0" y="155"/>
                    <a:pt x="154"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40" name="Google Shape;7840;p4"/>
            <p:cNvSpPr/>
            <p:nvPr/>
          </p:nvSpPr>
          <p:spPr>
            <a:xfrm>
              <a:off x="2660506" y="4732488"/>
              <a:ext cx="22629" cy="11713"/>
            </a:xfrm>
            <a:custGeom>
              <a:avLst/>
              <a:gdLst/>
              <a:ahLst/>
              <a:cxnLst/>
              <a:rect l="l" t="t" r="r" b="b"/>
              <a:pathLst>
                <a:path w="634" h="389" extrusionOk="0">
                  <a:moveTo>
                    <a:pt x="194" y="1"/>
                  </a:moveTo>
                  <a:cubicBezTo>
                    <a:pt x="203" y="126"/>
                    <a:pt x="104" y="201"/>
                    <a:pt x="1" y="273"/>
                  </a:cubicBezTo>
                  <a:cubicBezTo>
                    <a:pt x="246" y="276"/>
                    <a:pt x="267" y="389"/>
                    <a:pt x="577" y="364"/>
                  </a:cubicBezTo>
                  <a:cubicBezTo>
                    <a:pt x="634" y="158"/>
                    <a:pt x="531" y="23"/>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41" name="Google Shape;7841;p4"/>
            <p:cNvSpPr/>
            <p:nvPr/>
          </p:nvSpPr>
          <p:spPr>
            <a:xfrm>
              <a:off x="2546791" y="4737215"/>
              <a:ext cx="14063" cy="4246"/>
            </a:xfrm>
            <a:custGeom>
              <a:avLst/>
              <a:gdLst/>
              <a:ahLst/>
              <a:cxnLst/>
              <a:rect l="l" t="t" r="r" b="b"/>
              <a:pathLst>
                <a:path w="394" h="141" extrusionOk="0">
                  <a:moveTo>
                    <a:pt x="292" y="24"/>
                  </a:moveTo>
                  <a:cubicBezTo>
                    <a:pt x="241" y="1"/>
                    <a:pt x="1" y="69"/>
                    <a:pt x="100" y="116"/>
                  </a:cubicBezTo>
                  <a:cubicBezTo>
                    <a:pt x="153" y="140"/>
                    <a:pt x="393"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42" name="Google Shape;7842;p4"/>
            <p:cNvSpPr/>
            <p:nvPr/>
          </p:nvSpPr>
          <p:spPr>
            <a:xfrm>
              <a:off x="1869003" y="4729748"/>
              <a:ext cx="20666" cy="8220"/>
            </a:xfrm>
            <a:custGeom>
              <a:avLst/>
              <a:gdLst/>
              <a:ahLst/>
              <a:cxnLst/>
              <a:rect l="l" t="t" r="r" b="b"/>
              <a:pathLst>
                <a:path w="579" h="273" extrusionOk="0">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43" name="Google Shape;7843;p4"/>
            <p:cNvSpPr/>
            <p:nvPr/>
          </p:nvSpPr>
          <p:spPr>
            <a:xfrm>
              <a:off x="4449238" y="4727039"/>
              <a:ext cx="23486" cy="8250"/>
            </a:xfrm>
            <a:custGeom>
              <a:avLst/>
              <a:gdLst/>
              <a:ahLst/>
              <a:cxnLst/>
              <a:rect l="l" t="t" r="r" b="b"/>
              <a:pathLst>
                <a:path w="658" h="274" extrusionOk="0">
                  <a:moveTo>
                    <a:pt x="412" y="273"/>
                  </a:moveTo>
                  <a:cubicBezTo>
                    <a:pt x="422" y="157"/>
                    <a:pt x="657" y="147"/>
                    <a:pt x="604" y="1"/>
                  </a:cubicBezTo>
                  <a:lnTo>
                    <a:pt x="216" y="1"/>
                  </a:lnTo>
                  <a:cubicBezTo>
                    <a:pt x="1" y="131"/>
                    <a:pt x="10" y="221"/>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44" name="Google Shape;7844;p4"/>
            <p:cNvSpPr/>
            <p:nvPr/>
          </p:nvSpPr>
          <p:spPr>
            <a:xfrm>
              <a:off x="2708690"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45" name="Google Shape;7845;p4"/>
            <p:cNvSpPr/>
            <p:nvPr/>
          </p:nvSpPr>
          <p:spPr>
            <a:xfrm>
              <a:off x="2550325"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46" name="Google Shape;7846;p4"/>
            <p:cNvSpPr/>
            <p:nvPr/>
          </p:nvSpPr>
          <p:spPr>
            <a:xfrm>
              <a:off x="8662517" y="4727039"/>
              <a:ext cx="13777" cy="5480"/>
            </a:xfrm>
            <a:custGeom>
              <a:avLst/>
              <a:gdLst/>
              <a:ahLst/>
              <a:cxnLst/>
              <a:rect l="l" t="t" r="r" b="b"/>
              <a:pathLst>
                <a:path w="386" h="182"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47" name="Google Shape;7847;p4"/>
            <p:cNvSpPr/>
            <p:nvPr/>
          </p:nvSpPr>
          <p:spPr>
            <a:xfrm>
              <a:off x="2832576" y="4711202"/>
              <a:ext cx="26591" cy="15266"/>
            </a:xfrm>
            <a:custGeom>
              <a:avLst/>
              <a:gdLst/>
              <a:ahLst/>
              <a:cxnLst/>
              <a:rect l="l" t="t" r="r" b="b"/>
              <a:pathLst>
                <a:path w="745" h="507" extrusionOk="0">
                  <a:moveTo>
                    <a:pt x="1" y="72"/>
                  </a:moveTo>
                  <a:lnTo>
                    <a:pt x="1" y="435"/>
                  </a:lnTo>
                  <a:cubicBezTo>
                    <a:pt x="745" y="507"/>
                    <a:pt x="745" y="0"/>
                    <a:pt x="1"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48" name="Google Shape;7848;p4"/>
            <p:cNvSpPr/>
            <p:nvPr/>
          </p:nvSpPr>
          <p:spPr>
            <a:xfrm>
              <a:off x="2912847" y="4703012"/>
              <a:ext cx="37156" cy="15838"/>
            </a:xfrm>
            <a:custGeom>
              <a:avLst/>
              <a:gdLst/>
              <a:ahLst/>
              <a:cxnLst/>
              <a:rect l="l" t="t" r="r" b="b"/>
              <a:pathLst>
                <a:path w="1041" h="526" extrusionOk="0">
                  <a:moveTo>
                    <a:pt x="836" y="526"/>
                  </a:moveTo>
                  <a:cubicBezTo>
                    <a:pt x="1041" y="1"/>
                    <a:pt x="1" y="488"/>
                    <a:pt x="836" y="5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49" name="Google Shape;7849;p4"/>
            <p:cNvSpPr/>
            <p:nvPr/>
          </p:nvSpPr>
          <p:spPr>
            <a:xfrm>
              <a:off x="7871051" y="4700603"/>
              <a:ext cx="34372" cy="16290"/>
            </a:xfrm>
            <a:custGeom>
              <a:avLst/>
              <a:gdLst/>
              <a:ahLst/>
              <a:cxnLst/>
              <a:rect l="l" t="t" r="r" b="b"/>
              <a:pathLst>
                <a:path w="963" h="541" extrusionOk="0">
                  <a:moveTo>
                    <a:pt x="0" y="424"/>
                  </a:moveTo>
                  <a:cubicBezTo>
                    <a:pt x="251" y="540"/>
                    <a:pt x="709" y="540"/>
                    <a:pt x="962" y="424"/>
                  </a:cubicBezTo>
                  <a:cubicBezTo>
                    <a:pt x="960" y="0"/>
                    <a:pt x="3" y="0"/>
                    <a:pt x="0" y="4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50" name="Google Shape;7850;p4"/>
            <p:cNvSpPr/>
            <p:nvPr/>
          </p:nvSpPr>
          <p:spPr>
            <a:xfrm>
              <a:off x="7733351" y="4713369"/>
              <a:ext cx="13777" cy="2740"/>
            </a:xfrm>
            <a:custGeom>
              <a:avLst/>
              <a:gdLst/>
              <a:ahLst/>
              <a:cxnLst/>
              <a:rect l="l" t="t" r="r" b="b"/>
              <a:pathLst>
                <a:path w="386" h="91" extrusionOk="0">
                  <a:moveTo>
                    <a:pt x="386" y="0"/>
                  </a:moveTo>
                  <a:cubicBezTo>
                    <a:pt x="236" y="22"/>
                    <a:pt x="5" y="3"/>
                    <a:pt x="1" y="90"/>
                  </a:cubicBezTo>
                  <a:cubicBezTo>
                    <a:pt x="148"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51" name="Google Shape;7851;p4"/>
            <p:cNvSpPr/>
            <p:nvPr/>
          </p:nvSpPr>
          <p:spPr>
            <a:xfrm>
              <a:off x="8455183" y="4707950"/>
              <a:ext cx="21558" cy="6353"/>
            </a:xfrm>
            <a:custGeom>
              <a:avLst/>
              <a:gdLst/>
              <a:ahLst/>
              <a:cxnLst/>
              <a:rect l="l" t="t" r="r" b="b"/>
              <a:pathLst>
                <a:path w="604" h="211" extrusionOk="0">
                  <a:moveTo>
                    <a:pt x="604" y="180"/>
                  </a:moveTo>
                  <a:lnTo>
                    <a:pt x="604" y="0"/>
                  </a:lnTo>
                  <a:lnTo>
                    <a:pt x="25" y="0"/>
                  </a:lnTo>
                  <a:cubicBezTo>
                    <a:pt x="0" y="161"/>
                    <a:pt x="215" y="210"/>
                    <a:pt x="604"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52" name="Google Shape;7852;p4"/>
            <p:cNvSpPr/>
            <p:nvPr/>
          </p:nvSpPr>
          <p:spPr>
            <a:xfrm>
              <a:off x="8538666" y="4701175"/>
              <a:ext cx="13813" cy="7467"/>
            </a:xfrm>
            <a:custGeom>
              <a:avLst/>
              <a:gdLst/>
              <a:ahLst/>
              <a:cxnLst/>
              <a:rect l="l" t="t" r="r" b="b"/>
              <a:pathLst>
                <a:path w="387" h="248" extrusionOk="0">
                  <a:moveTo>
                    <a:pt x="387" y="134"/>
                  </a:moveTo>
                  <a:cubicBezTo>
                    <a:pt x="170" y="143"/>
                    <a:pt x="88" y="1"/>
                    <a:pt x="2" y="134"/>
                  </a:cubicBezTo>
                  <a:cubicBezTo>
                    <a:pt x="1" y="225"/>
                    <a:pt x="337" y="247"/>
                    <a:pt x="387" y="1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53" name="Google Shape;7853;p4"/>
            <p:cNvSpPr/>
            <p:nvPr/>
          </p:nvSpPr>
          <p:spPr>
            <a:xfrm>
              <a:off x="3723873" y="4701687"/>
              <a:ext cx="13884" cy="4246"/>
            </a:xfrm>
            <a:custGeom>
              <a:avLst/>
              <a:gdLst/>
              <a:ahLst/>
              <a:cxnLst/>
              <a:rect l="l" t="t" r="r" b="b"/>
              <a:pathLst>
                <a:path w="389" h="141" extrusionOk="0">
                  <a:moveTo>
                    <a:pt x="289" y="25"/>
                  </a:moveTo>
                  <a:cubicBezTo>
                    <a:pt x="238" y="1"/>
                    <a:pt x="1" y="68"/>
                    <a:pt x="99" y="117"/>
                  </a:cubicBezTo>
                  <a:cubicBezTo>
                    <a:pt x="151" y="140"/>
                    <a:pt x="389" y="72"/>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54" name="Google Shape;7854;p4"/>
            <p:cNvSpPr/>
            <p:nvPr/>
          </p:nvSpPr>
          <p:spPr>
            <a:xfrm>
              <a:off x="7857202" y="4694220"/>
              <a:ext cx="13884" cy="5510"/>
            </a:xfrm>
            <a:custGeom>
              <a:avLst/>
              <a:gdLst/>
              <a:ahLst/>
              <a:cxnLst/>
              <a:rect l="l" t="t" r="r" b="b"/>
              <a:pathLst>
                <a:path w="389"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55" name="Google Shape;7855;p4"/>
            <p:cNvSpPr/>
            <p:nvPr/>
          </p:nvSpPr>
          <p:spPr>
            <a:xfrm>
              <a:off x="8007786" y="4691481"/>
              <a:ext cx="21558" cy="6383"/>
            </a:xfrm>
            <a:custGeom>
              <a:avLst/>
              <a:gdLst/>
              <a:ahLst/>
              <a:cxnLst/>
              <a:rect l="l" t="t" r="r" b="b"/>
              <a:pathLst>
                <a:path w="604" h="212" extrusionOk="0">
                  <a:moveTo>
                    <a:pt x="603" y="182"/>
                  </a:moveTo>
                  <a:lnTo>
                    <a:pt x="603" y="0"/>
                  </a:lnTo>
                  <a:lnTo>
                    <a:pt x="24" y="0"/>
                  </a:lnTo>
                  <a:cubicBezTo>
                    <a:pt x="0" y="163"/>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56" name="Google Shape;7856;p4"/>
            <p:cNvSpPr/>
            <p:nvPr/>
          </p:nvSpPr>
          <p:spPr>
            <a:xfrm>
              <a:off x="7705797" y="4686061"/>
              <a:ext cx="20666" cy="8220"/>
            </a:xfrm>
            <a:custGeom>
              <a:avLst/>
              <a:gdLst/>
              <a:ahLst/>
              <a:cxnLst/>
              <a:rect l="l" t="t" r="r" b="b"/>
              <a:pathLst>
                <a:path w="579" h="273" extrusionOk="0">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57" name="Google Shape;7857;p4"/>
            <p:cNvSpPr/>
            <p:nvPr/>
          </p:nvSpPr>
          <p:spPr>
            <a:xfrm>
              <a:off x="7571525" y="4690728"/>
              <a:ext cx="13991" cy="4276"/>
            </a:xfrm>
            <a:custGeom>
              <a:avLst/>
              <a:gdLst/>
              <a:ahLst/>
              <a:cxnLst/>
              <a:rect l="l" t="t" r="r" b="b"/>
              <a:pathLst>
                <a:path w="392" h="142" extrusionOk="0">
                  <a:moveTo>
                    <a:pt x="290" y="25"/>
                  </a:moveTo>
                  <a:cubicBezTo>
                    <a:pt x="238" y="0"/>
                    <a:pt x="0" y="70"/>
                    <a:pt x="99" y="117"/>
                  </a:cubicBezTo>
                  <a:cubicBezTo>
                    <a:pt x="152" y="141"/>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58" name="Google Shape;7858;p4"/>
            <p:cNvSpPr/>
            <p:nvPr/>
          </p:nvSpPr>
          <p:spPr>
            <a:xfrm>
              <a:off x="6703856" y="4679317"/>
              <a:ext cx="31481" cy="13911"/>
            </a:xfrm>
            <a:custGeom>
              <a:avLst/>
              <a:gdLst/>
              <a:ahLst/>
              <a:cxnLst/>
              <a:rect l="l" t="t" r="r" b="b"/>
              <a:pathLst>
                <a:path w="882" h="462" extrusionOk="0">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59" name="Google Shape;7859;p4"/>
            <p:cNvSpPr/>
            <p:nvPr/>
          </p:nvSpPr>
          <p:spPr>
            <a:xfrm>
              <a:off x="7516773" y="4677480"/>
              <a:ext cx="23878" cy="5811"/>
            </a:xfrm>
            <a:custGeom>
              <a:avLst/>
              <a:gdLst/>
              <a:ahLst/>
              <a:cxnLst/>
              <a:rect l="l" t="t" r="r" b="b"/>
              <a:pathLst>
                <a:path w="669" h="193" extrusionOk="0">
                  <a:moveTo>
                    <a:pt x="477" y="192"/>
                  </a:moveTo>
                  <a:cubicBezTo>
                    <a:pt x="476" y="102"/>
                    <a:pt x="633" y="85"/>
                    <a:pt x="669" y="11"/>
                  </a:cubicBezTo>
                  <a:cubicBezTo>
                    <a:pt x="366" y="20"/>
                    <a:pt x="0" y="1"/>
                    <a:pt x="92"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60" name="Google Shape;7860;p4"/>
            <p:cNvSpPr/>
            <p:nvPr/>
          </p:nvSpPr>
          <p:spPr>
            <a:xfrm>
              <a:off x="2639840" y="4677480"/>
              <a:ext cx="7031" cy="6173"/>
            </a:xfrm>
            <a:custGeom>
              <a:avLst/>
              <a:gdLst/>
              <a:ahLst/>
              <a:cxnLst/>
              <a:rect l="l" t="t" r="r" b="b"/>
              <a:pathLst>
                <a:path w="197" h="205" extrusionOk="0">
                  <a:moveTo>
                    <a:pt x="192" y="102"/>
                  </a:moveTo>
                  <a:cubicBezTo>
                    <a:pt x="196" y="53"/>
                    <a:pt x="38" y="1"/>
                    <a:pt x="0" y="102"/>
                  </a:cubicBezTo>
                  <a:cubicBezTo>
                    <a:pt x="0" y="152"/>
                    <a:pt x="160" y="204"/>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61" name="Google Shape;7861;p4"/>
            <p:cNvSpPr/>
            <p:nvPr/>
          </p:nvSpPr>
          <p:spPr>
            <a:xfrm>
              <a:off x="8724478" y="4655200"/>
              <a:ext cx="56251" cy="27942"/>
            </a:xfrm>
            <a:custGeom>
              <a:avLst/>
              <a:gdLst/>
              <a:ahLst/>
              <a:cxnLst/>
              <a:rect l="l" t="t" r="r" b="b"/>
              <a:pathLst>
                <a:path w="1576" h="928" extrusionOk="0">
                  <a:moveTo>
                    <a:pt x="1350" y="25"/>
                  </a:moveTo>
                  <a:cubicBezTo>
                    <a:pt x="337" y="0"/>
                    <a:pt x="143" y="365"/>
                    <a:pt x="0" y="751"/>
                  </a:cubicBezTo>
                  <a:cubicBezTo>
                    <a:pt x="819" y="927"/>
                    <a:pt x="1576" y="606"/>
                    <a:pt x="135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62" name="Google Shape;7862;p4"/>
            <p:cNvSpPr/>
            <p:nvPr/>
          </p:nvSpPr>
          <p:spPr>
            <a:xfrm>
              <a:off x="7864126" y="4677781"/>
              <a:ext cx="13813" cy="2800"/>
            </a:xfrm>
            <a:custGeom>
              <a:avLst/>
              <a:gdLst/>
              <a:ahLst/>
              <a:cxnLst/>
              <a:rect l="l" t="t" r="r" b="b"/>
              <a:pathLst>
                <a:path w="387" h="93" extrusionOk="0">
                  <a:moveTo>
                    <a:pt x="386" y="1"/>
                  </a:moveTo>
                  <a:cubicBezTo>
                    <a:pt x="236" y="23"/>
                    <a:pt x="6" y="5"/>
                    <a:pt x="1" y="92"/>
                  </a:cubicBezTo>
                  <a:cubicBezTo>
                    <a:pt x="150"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63" name="Google Shape;7863;p4"/>
            <p:cNvSpPr/>
            <p:nvPr/>
          </p:nvSpPr>
          <p:spPr>
            <a:xfrm>
              <a:off x="2749985" y="4655952"/>
              <a:ext cx="51183" cy="19120"/>
            </a:xfrm>
            <a:custGeom>
              <a:avLst/>
              <a:gdLst/>
              <a:ahLst/>
              <a:cxnLst/>
              <a:rect l="l" t="t" r="r" b="b"/>
              <a:pathLst>
                <a:path w="1434" h="635" extrusionOk="0">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64" name="Google Shape;7864;p4"/>
            <p:cNvSpPr/>
            <p:nvPr/>
          </p:nvSpPr>
          <p:spPr>
            <a:xfrm>
              <a:off x="1998886" y="4666882"/>
              <a:ext cx="23450" cy="8190"/>
            </a:xfrm>
            <a:custGeom>
              <a:avLst/>
              <a:gdLst/>
              <a:ahLst/>
              <a:cxnLst/>
              <a:rect l="l" t="t" r="r" b="b"/>
              <a:pathLst>
                <a:path w="657" h="272" extrusionOk="0">
                  <a:moveTo>
                    <a:pt x="411" y="272"/>
                  </a:moveTo>
                  <a:cubicBezTo>
                    <a:pt x="420" y="157"/>
                    <a:pt x="656" y="146"/>
                    <a:pt x="603" y="0"/>
                  </a:cubicBezTo>
                  <a:lnTo>
                    <a:pt x="218" y="0"/>
                  </a:lnTo>
                  <a:cubicBezTo>
                    <a:pt x="1" y="131"/>
                    <a:pt x="9" y="223"/>
                    <a:pt x="411"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65" name="Google Shape;7865;p4"/>
            <p:cNvSpPr/>
            <p:nvPr/>
          </p:nvSpPr>
          <p:spPr>
            <a:xfrm>
              <a:off x="5533984" y="4660649"/>
              <a:ext cx="14206" cy="4276"/>
            </a:xfrm>
            <a:custGeom>
              <a:avLst/>
              <a:gdLst/>
              <a:ahLst/>
              <a:cxnLst/>
              <a:rect l="l" t="t" r="r" b="b"/>
              <a:pathLst>
                <a:path w="398" h="142" extrusionOk="0">
                  <a:moveTo>
                    <a:pt x="103" y="117"/>
                  </a:moveTo>
                  <a:cubicBezTo>
                    <a:pt x="156" y="142"/>
                    <a:pt x="398" y="73"/>
                    <a:pt x="295" y="26"/>
                  </a:cubicBezTo>
                  <a:cubicBezTo>
                    <a:pt x="242"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66" name="Google Shape;7866;p4"/>
            <p:cNvSpPr/>
            <p:nvPr/>
          </p:nvSpPr>
          <p:spPr>
            <a:xfrm>
              <a:off x="1603849" y="4660649"/>
              <a:ext cx="13991" cy="4276"/>
            </a:xfrm>
            <a:custGeom>
              <a:avLst/>
              <a:gdLst/>
              <a:ahLst/>
              <a:cxnLst/>
              <a:rect l="l" t="t" r="r" b="b"/>
              <a:pathLst>
                <a:path w="392" h="142" extrusionOk="0">
                  <a:moveTo>
                    <a:pt x="99" y="117"/>
                  </a:moveTo>
                  <a:cubicBezTo>
                    <a:pt x="155" y="142"/>
                    <a:pt x="391" y="73"/>
                    <a:pt x="293" y="26"/>
                  </a:cubicBezTo>
                  <a:cubicBezTo>
                    <a:pt x="240"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67" name="Google Shape;7867;p4"/>
            <p:cNvSpPr/>
            <p:nvPr/>
          </p:nvSpPr>
          <p:spPr>
            <a:xfrm>
              <a:off x="7770971" y="4652460"/>
              <a:ext cx="14063" cy="4246"/>
            </a:xfrm>
            <a:custGeom>
              <a:avLst/>
              <a:gdLst/>
              <a:ahLst/>
              <a:cxnLst/>
              <a:rect l="l" t="t" r="r" b="b"/>
              <a:pathLst>
                <a:path w="394" h="141" extrusionOk="0">
                  <a:moveTo>
                    <a:pt x="294" y="25"/>
                  </a:moveTo>
                  <a:cubicBezTo>
                    <a:pt x="240" y="0"/>
                    <a:pt x="0" y="69"/>
                    <a:pt x="102" y="116"/>
                  </a:cubicBezTo>
                  <a:cubicBezTo>
                    <a:pt x="156"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68" name="Google Shape;7868;p4"/>
            <p:cNvSpPr/>
            <p:nvPr/>
          </p:nvSpPr>
          <p:spPr>
            <a:xfrm>
              <a:off x="4234266" y="4644060"/>
              <a:ext cx="39761" cy="15808"/>
            </a:xfrm>
            <a:custGeom>
              <a:avLst/>
              <a:gdLst/>
              <a:ahLst/>
              <a:cxnLst/>
              <a:rect l="l" t="t" r="r" b="b"/>
              <a:pathLst>
                <a:path w="1114" h="525" extrusionOk="0">
                  <a:moveTo>
                    <a:pt x="650" y="304"/>
                  </a:moveTo>
                  <a:cubicBezTo>
                    <a:pt x="1113" y="1"/>
                    <a:pt x="1" y="524"/>
                    <a:pt x="650"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69" name="Google Shape;7869;p4"/>
            <p:cNvSpPr/>
            <p:nvPr/>
          </p:nvSpPr>
          <p:spPr>
            <a:xfrm>
              <a:off x="943728" y="4641019"/>
              <a:ext cx="31802" cy="16139"/>
            </a:xfrm>
            <a:custGeom>
              <a:avLst/>
              <a:gdLst/>
              <a:ahLst/>
              <a:cxnLst/>
              <a:rect l="l" t="t" r="r" b="b"/>
              <a:pathLst>
                <a:path w="891" h="536" extrusionOk="0">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70" name="Google Shape;7870;p4"/>
            <p:cNvSpPr/>
            <p:nvPr/>
          </p:nvSpPr>
          <p:spPr>
            <a:xfrm>
              <a:off x="870952" y="4639543"/>
              <a:ext cx="13777" cy="5450"/>
            </a:xfrm>
            <a:custGeom>
              <a:avLst/>
              <a:gdLst/>
              <a:ahLst/>
              <a:cxnLst/>
              <a:rect l="l" t="t" r="r" b="b"/>
              <a:pathLst>
                <a:path w="386" h="181" extrusionOk="0">
                  <a:moveTo>
                    <a:pt x="1" y="181"/>
                  </a:moveTo>
                  <a:lnTo>
                    <a:pt x="386" y="181"/>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71" name="Google Shape;7871;p4"/>
            <p:cNvSpPr/>
            <p:nvPr/>
          </p:nvSpPr>
          <p:spPr>
            <a:xfrm>
              <a:off x="8366560" y="4631354"/>
              <a:ext cx="22593" cy="11773"/>
            </a:xfrm>
            <a:custGeom>
              <a:avLst/>
              <a:gdLst/>
              <a:ahLst/>
              <a:cxnLst/>
              <a:rect l="l" t="t" r="r" b="b"/>
              <a:pathLst>
                <a:path w="633" h="391" extrusionOk="0">
                  <a:moveTo>
                    <a:pt x="193" y="0"/>
                  </a:moveTo>
                  <a:cubicBezTo>
                    <a:pt x="203" y="124"/>
                    <a:pt x="104" y="198"/>
                    <a:pt x="1" y="273"/>
                  </a:cubicBezTo>
                  <a:cubicBezTo>
                    <a:pt x="249" y="277"/>
                    <a:pt x="270" y="390"/>
                    <a:pt x="578" y="364"/>
                  </a:cubicBezTo>
                  <a:cubicBezTo>
                    <a:pt x="632" y="157"/>
                    <a:pt x="532" y="21"/>
                    <a:pt x="19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72" name="Google Shape;7872;p4"/>
            <p:cNvSpPr/>
            <p:nvPr/>
          </p:nvSpPr>
          <p:spPr>
            <a:xfrm>
              <a:off x="7185731" y="4631354"/>
              <a:ext cx="31374" cy="13429"/>
            </a:xfrm>
            <a:custGeom>
              <a:avLst/>
              <a:gdLst/>
              <a:ahLst/>
              <a:cxnLst/>
              <a:rect l="l" t="t" r="r" b="b"/>
              <a:pathLst>
                <a:path w="879" h="446" extrusionOk="0">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73" name="Google Shape;7873;p4"/>
            <p:cNvSpPr/>
            <p:nvPr/>
          </p:nvSpPr>
          <p:spPr>
            <a:xfrm>
              <a:off x="3747965" y="4636442"/>
              <a:ext cx="7031" cy="6203"/>
            </a:xfrm>
            <a:custGeom>
              <a:avLst/>
              <a:gdLst/>
              <a:ahLst/>
              <a:cxnLst/>
              <a:rect l="l" t="t" r="r" b="b"/>
              <a:pathLst>
                <a:path w="197" h="206" extrusionOk="0">
                  <a:moveTo>
                    <a:pt x="194" y="104"/>
                  </a:moveTo>
                  <a:cubicBezTo>
                    <a:pt x="197" y="53"/>
                    <a:pt x="39" y="1"/>
                    <a:pt x="5" y="104"/>
                  </a:cubicBezTo>
                  <a:cubicBezTo>
                    <a:pt x="1" y="152"/>
                    <a:pt x="160"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74" name="Google Shape;7874;p4"/>
            <p:cNvSpPr/>
            <p:nvPr/>
          </p:nvSpPr>
          <p:spPr>
            <a:xfrm>
              <a:off x="3331191" y="4624609"/>
              <a:ext cx="31445" cy="13911"/>
            </a:xfrm>
            <a:custGeom>
              <a:avLst/>
              <a:gdLst/>
              <a:ahLst/>
              <a:cxnLst/>
              <a:rect l="l" t="t" r="r" b="b"/>
              <a:pathLst>
                <a:path w="881" h="462" extrusionOk="0">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75" name="Google Shape;7875;p4"/>
            <p:cNvSpPr/>
            <p:nvPr/>
          </p:nvSpPr>
          <p:spPr>
            <a:xfrm>
              <a:off x="4828642" y="462587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76" name="Google Shape;7876;p4"/>
            <p:cNvSpPr/>
            <p:nvPr/>
          </p:nvSpPr>
          <p:spPr>
            <a:xfrm>
              <a:off x="3892552" y="4622773"/>
              <a:ext cx="6889" cy="6233"/>
            </a:xfrm>
            <a:custGeom>
              <a:avLst/>
              <a:gdLst/>
              <a:ahLst/>
              <a:cxnLst/>
              <a:rect l="l" t="t" r="r" b="b"/>
              <a:pathLst>
                <a:path w="193" h="207" extrusionOk="0">
                  <a:moveTo>
                    <a:pt x="192" y="104"/>
                  </a:moveTo>
                  <a:cubicBezTo>
                    <a:pt x="192" y="53"/>
                    <a:pt x="38" y="0"/>
                    <a:pt x="0" y="104"/>
                  </a:cubicBezTo>
                  <a:cubicBezTo>
                    <a:pt x="0" y="153"/>
                    <a:pt x="158"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77" name="Google Shape;7877;p4"/>
            <p:cNvSpPr/>
            <p:nvPr/>
          </p:nvSpPr>
          <p:spPr>
            <a:xfrm>
              <a:off x="2385179" y="4625874"/>
              <a:ext cx="13813" cy="2740"/>
            </a:xfrm>
            <a:custGeom>
              <a:avLst/>
              <a:gdLst/>
              <a:ahLst/>
              <a:cxnLst/>
              <a:rect l="l" t="t" r="r" b="b"/>
              <a:pathLst>
                <a:path w="387" h="91" extrusionOk="0">
                  <a:moveTo>
                    <a:pt x="387" y="1"/>
                  </a:moveTo>
                  <a:cubicBezTo>
                    <a:pt x="237" y="21"/>
                    <a:pt x="6" y="2"/>
                    <a:pt x="0" y="91"/>
                  </a:cubicBezTo>
                  <a:cubicBezTo>
                    <a:pt x="149" y="71"/>
                    <a:pt x="379"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78" name="Google Shape;7878;p4"/>
            <p:cNvSpPr/>
            <p:nvPr/>
          </p:nvSpPr>
          <p:spPr>
            <a:xfrm>
              <a:off x="5465171" y="4622381"/>
              <a:ext cx="14134" cy="4276"/>
            </a:xfrm>
            <a:custGeom>
              <a:avLst/>
              <a:gdLst/>
              <a:ahLst/>
              <a:cxnLst/>
              <a:rect l="l" t="t" r="r" b="b"/>
              <a:pathLst>
                <a:path w="396" h="142" extrusionOk="0">
                  <a:moveTo>
                    <a:pt x="293" y="25"/>
                  </a:moveTo>
                  <a:cubicBezTo>
                    <a:pt x="238" y="0"/>
                    <a:pt x="1" y="70"/>
                    <a:pt x="101" y="117"/>
                  </a:cubicBezTo>
                  <a:cubicBezTo>
                    <a:pt x="156"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79" name="Google Shape;7879;p4"/>
            <p:cNvSpPr/>
            <p:nvPr/>
          </p:nvSpPr>
          <p:spPr>
            <a:xfrm>
              <a:off x="6687081" y="4620424"/>
              <a:ext cx="13742" cy="2770"/>
            </a:xfrm>
            <a:custGeom>
              <a:avLst/>
              <a:gdLst/>
              <a:ahLst/>
              <a:cxnLst/>
              <a:rect l="l" t="t" r="r" b="b"/>
              <a:pathLst>
                <a:path w="385" h="92" extrusionOk="0">
                  <a:moveTo>
                    <a:pt x="385" y="0"/>
                  </a:moveTo>
                  <a:cubicBezTo>
                    <a:pt x="236" y="21"/>
                    <a:pt x="6" y="3"/>
                    <a:pt x="1" y="92"/>
                  </a:cubicBezTo>
                  <a:cubicBezTo>
                    <a:pt x="151" y="69"/>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80" name="Google Shape;7880;p4"/>
            <p:cNvSpPr/>
            <p:nvPr/>
          </p:nvSpPr>
          <p:spPr>
            <a:xfrm>
              <a:off x="2488400" y="4619973"/>
              <a:ext cx="20702" cy="3704"/>
            </a:xfrm>
            <a:custGeom>
              <a:avLst/>
              <a:gdLst/>
              <a:ahLst/>
              <a:cxnLst/>
              <a:rect l="l" t="t" r="r" b="b"/>
              <a:pathLst>
                <a:path w="580" h="123" extrusionOk="0">
                  <a:moveTo>
                    <a:pt x="579" y="15"/>
                  </a:moveTo>
                  <a:cubicBezTo>
                    <a:pt x="352" y="31"/>
                    <a:pt x="32" y="1"/>
                    <a:pt x="1" y="107"/>
                  </a:cubicBezTo>
                  <a:cubicBezTo>
                    <a:pt x="227" y="91"/>
                    <a:pt x="547" y="122"/>
                    <a:pt x="579"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81" name="Google Shape;7881;p4"/>
            <p:cNvSpPr/>
            <p:nvPr/>
          </p:nvSpPr>
          <p:spPr>
            <a:xfrm>
              <a:off x="2402311" y="4619642"/>
              <a:ext cx="13991" cy="4276"/>
            </a:xfrm>
            <a:custGeom>
              <a:avLst/>
              <a:gdLst/>
              <a:ahLst/>
              <a:cxnLst/>
              <a:rect l="l" t="t" r="r" b="b"/>
              <a:pathLst>
                <a:path w="392" h="142" extrusionOk="0">
                  <a:moveTo>
                    <a:pt x="292" y="26"/>
                  </a:moveTo>
                  <a:cubicBezTo>
                    <a:pt x="238" y="0"/>
                    <a:pt x="1" y="71"/>
                    <a:pt x="100" y="118"/>
                  </a:cubicBezTo>
                  <a:cubicBezTo>
                    <a:pt x="152" y="141"/>
                    <a:pt x="391"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82" name="Google Shape;7882;p4"/>
            <p:cNvSpPr/>
            <p:nvPr/>
          </p:nvSpPr>
          <p:spPr>
            <a:xfrm>
              <a:off x="1400762" y="4617353"/>
              <a:ext cx="7031" cy="6203"/>
            </a:xfrm>
            <a:custGeom>
              <a:avLst/>
              <a:gdLst/>
              <a:ahLst/>
              <a:cxnLst/>
              <a:rect l="l" t="t" r="r" b="b"/>
              <a:pathLst>
                <a:path w="197" h="206" extrusionOk="0">
                  <a:moveTo>
                    <a:pt x="195" y="102"/>
                  </a:moveTo>
                  <a:cubicBezTo>
                    <a:pt x="197" y="53"/>
                    <a:pt x="40" y="0"/>
                    <a:pt x="5" y="102"/>
                  </a:cubicBezTo>
                  <a:cubicBezTo>
                    <a:pt x="1" y="152"/>
                    <a:pt x="160" y="205"/>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83" name="Google Shape;7883;p4"/>
            <p:cNvSpPr/>
            <p:nvPr/>
          </p:nvSpPr>
          <p:spPr>
            <a:xfrm>
              <a:off x="5475664" y="4612205"/>
              <a:ext cx="14991" cy="9214"/>
            </a:xfrm>
            <a:custGeom>
              <a:avLst/>
              <a:gdLst/>
              <a:ahLst/>
              <a:cxnLst/>
              <a:rect l="l" t="t" r="r" b="b"/>
              <a:pathLst>
                <a:path w="420" h="306" extrusionOk="0">
                  <a:moveTo>
                    <a:pt x="387" y="273"/>
                  </a:moveTo>
                  <a:cubicBezTo>
                    <a:pt x="358" y="166"/>
                    <a:pt x="420" y="16"/>
                    <a:pt x="195" y="0"/>
                  </a:cubicBezTo>
                  <a:cubicBezTo>
                    <a:pt x="182" y="56"/>
                    <a:pt x="165" y="109"/>
                    <a:pt x="1" y="93"/>
                  </a:cubicBezTo>
                  <a:cubicBezTo>
                    <a:pt x="23" y="201"/>
                    <a:pt x="61" y="306"/>
                    <a:pt x="38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84" name="Google Shape;7884;p4"/>
            <p:cNvSpPr/>
            <p:nvPr/>
          </p:nvSpPr>
          <p:spPr>
            <a:xfrm>
              <a:off x="5273612" y="4608501"/>
              <a:ext cx="39761" cy="15808"/>
            </a:xfrm>
            <a:custGeom>
              <a:avLst/>
              <a:gdLst/>
              <a:ahLst/>
              <a:cxnLst/>
              <a:rect l="l" t="t" r="r" b="b"/>
              <a:pathLst>
                <a:path w="1114" h="525" extrusionOk="0">
                  <a:moveTo>
                    <a:pt x="648" y="305"/>
                  </a:moveTo>
                  <a:cubicBezTo>
                    <a:pt x="1114" y="1"/>
                    <a:pt x="0" y="524"/>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85" name="Google Shape;7885;p4"/>
            <p:cNvSpPr/>
            <p:nvPr/>
          </p:nvSpPr>
          <p:spPr>
            <a:xfrm>
              <a:off x="7743274" y="4603985"/>
              <a:ext cx="28233" cy="13700"/>
            </a:xfrm>
            <a:custGeom>
              <a:avLst/>
              <a:gdLst/>
              <a:ahLst/>
              <a:cxnLst/>
              <a:rect l="l" t="t" r="r" b="b"/>
              <a:pathLst>
                <a:path w="791" h="455" extrusionOk="0">
                  <a:moveTo>
                    <a:pt x="494" y="455"/>
                  </a:moveTo>
                  <a:cubicBezTo>
                    <a:pt x="755" y="340"/>
                    <a:pt x="791" y="10"/>
                    <a:pt x="301" y="1"/>
                  </a:cubicBezTo>
                  <a:cubicBezTo>
                    <a:pt x="39" y="115"/>
                    <a:pt x="1" y="446"/>
                    <a:pt x="49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86" name="Google Shape;7886;p4"/>
            <p:cNvSpPr/>
            <p:nvPr/>
          </p:nvSpPr>
          <p:spPr>
            <a:xfrm>
              <a:off x="6817891" y="4612175"/>
              <a:ext cx="13777" cy="2770"/>
            </a:xfrm>
            <a:custGeom>
              <a:avLst/>
              <a:gdLst/>
              <a:ahLst/>
              <a:cxnLst/>
              <a:rect l="l" t="t" r="r" b="b"/>
              <a:pathLst>
                <a:path w="386" h="92" extrusionOk="0">
                  <a:moveTo>
                    <a:pt x="0" y="91"/>
                  </a:moveTo>
                  <a:cubicBezTo>
                    <a:pt x="150" y="72"/>
                    <a:pt x="382" y="89"/>
                    <a:pt x="385" y="0"/>
                  </a:cubicBezTo>
                  <a:cubicBezTo>
                    <a:pt x="236" y="22"/>
                    <a:pt x="8" y="4"/>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87" name="Google Shape;7887;p4"/>
            <p:cNvSpPr/>
            <p:nvPr/>
          </p:nvSpPr>
          <p:spPr>
            <a:xfrm>
              <a:off x="5802922" y="4609104"/>
              <a:ext cx="23843" cy="5841"/>
            </a:xfrm>
            <a:custGeom>
              <a:avLst/>
              <a:gdLst/>
              <a:ahLst/>
              <a:cxnLst/>
              <a:rect l="l" t="t" r="r" b="b"/>
              <a:pathLst>
                <a:path w="668" h="194" extrusionOk="0">
                  <a:moveTo>
                    <a:pt x="88" y="193"/>
                  </a:moveTo>
                  <a:lnTo>
                    <a:pt x="473" y="193"/>
                  </a:lnTo>
                  <a:cubicBezTo>
                    <a:pt x="473" y="102"/>
                    <a:pt x="631" y="86"/>
                    <a:pt x="667" y="13"/>
                  </a:cubicBezTo>
                  <a:cubicBezTo>
                    <a:pt x="363" y="21"/>
                    <a:pt x="0" y="0"/>
                    <a:pt x="88"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88" name="Google Shape;7888;p4"/>
            <p:cNvSpPr/>
            <p:nvPr/>
          </p:nvSpPr>
          <p:spPr>
            <a:xfrm>
              <a:off x="8204983" y="4606394"/>
              <a:ext cx="23985" cy="5871"/>
            </a:xfrm>
            <a:custGeom>
              <a:avLst/>
              <a:gdLst/>
              <a:ahLst/>
              <a:cxnLst/>
              <a:rect l="l" t="t" r="r" b="b"/>
              <a:pathLst>
                <a:path w="672" h="195" extrusionOk="0">
                  <a:moveTo>
                    <a:pt x="477" y="195"/>
                  </a:moveTo>
                  <a:cubicBezTo>
                    <a:pt x="476" y="103"/>
                    <a:pt x="634" y="86"/>
                    <a:pt x="672" y="13"/>
                  </a:cubicBezTo>
                  <a:cubicBezTo>
                    <a:pt x="366" y="21"/>
                    <a:pt x="1" y="0"/>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89" name="Google Shape;7889;p4"/>
            <p:cNvSpPr/>
            <p:nvPr/>
          </p:nvSpPr>
          <p:spPr>
            <a:xfrm>
              <a:off x="8251062" y="4594170"/>
              <a:ext cx="21987" cy="16199"/>
            </a:xfrm>
            <a:custGeom>
              <a:avLst/>
              <a:gdLst/>
              <a:ahLst/>
              <a:cxnLst/>
              <a:rect l="l" t="t" r="r" b="b"/>
              <a:pathLst>
                <a:path w="616" h="538" extrusionOk="0">
                  <a:moveTo>
                    <a:pt x="344" y="509"/>
                  </a:moveTo>
                  <a:cubicBezTo>
                    <a:pt x="404" y="387"/>
                    <a:pt x="616" y="334"/>
                    <a:pt x="536" y="145"/>
                  </a:cubicBezTo>
                  <a:cubicBezTo>
                    <a:pt x="1" y="0"/>
                    <a:pt x="6" y="538"/>
                    <a:pt x="344" y="5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90" name="Google Shape;7890;p4"/>
            <p:cNvSpPr/>
            <p:nvPr/>
          </p:nvSpPr>
          <p:spPr>
            <a:xfrm>
              <a:off x="8160119" y="4603985"/>
              <a:ext cx="13777" cy="5540"/>
            </a:xfrm>
            <a:custGeom>
              <a:avLst/>
              <a:gdLst/>
              <a:ahLst/>
              <a:cxnLst/>
              <a:rect l="l" t="t" r="r" b="b"/>
              <a:pathLst>
                <a:path w="386" h="184" extrusionOk="0">
                  <a:moveTo>
                    <a:pt x="386" y="1"/>
                  </a:moveTo>
                  <a:lnTo>
                    <a:pt x="1" y="1"/>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91" name="Google Shape;7891;p4"/>
            <p:cNvSpPr/>
            <p:nvPr/>
          </p:nvSpPr>
          <p:spPr>
            <a:xfrm>
              <a:off x="8562580" y="4603232"/>
              <a:ext cx="14099" cy="4246"/>
            </a:xfrm>
            <a:custGeom>
              <a:avLst/>
              <a:gdLst/>
              <a:ahLst/>
              <a:cxnLst/>
              <a:rect l="l" t="t" r="r" b="b"/>
              <a:pathLst>
                <a:path w="395" h="141" extrusionOk="0">
                  <a:moveTo>
                    <a:pt x="293" y="26"/>
                  </a:moveTo>
                  <a:cubicBezTo>
                    <a:pt x="239" y="1"/>
                    <a:pt x="0" y="69"/>
                    <a:pt x="101" y="117"/>
                  </a:cubicBezTo>
                  <a:cubicBezTo>
                    <a:pt x="154" y="140"/>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92" name="Google Shape;7892;p4"/>
            <p:cNvSpPr/>
            <p:nvPr/>
          </p:nvSpPr>
          <p:spPr>
            <a:xfrm>
              <a:off x="6329234" y="4598355"/>
              <a:ext cx="23807" cy="6052"/>
            </a:xfrm>
            <a:custGeom>
              <a:avLst/>
              <a:gdLst/>
              <a:ahLst/>
              <a:cxnLst/>
              <a:rect l="l" t="t" r="r" b="b"/>
              <a:pathLst>
                <a:path w="667" h="201" extrusionOk="0">
                  <a:moveTo>
                    <a:pt x="576" y="6"/>
                  </a:moveTo>
                  <a:cubicBezTo>
                    <a:pt x="246" y="1"/>
                    <a:pt x="84" y="77"/>
                    <a:pt x="1" y="188"/>
                  </a:cubicBezTo>
                  <a:cubicBezTo>
                    <a:pt x="302" y="178"/>
                    <a:pt x="666" y="201"/>
                    <a:pt x="576"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93" name="Google Shape;7893;p4"/>
            <p:cNvSpPr/>
            <p:nvPr/>
          </p:nvSpPr>
          <p:spPr>
            <a:xfrm>
              <a:off x="5699238" y="4600493"/>
              <a:ext cx="14063" cy="4306"/>
            </a:xfrm>
            <a:custGeom>
              <a:avLst/>
              <a:gdLst/>
              <a:ahLst/>
              <a:cxnLst/>
              <a:rect l="l" t="t" r="r" b="b"/>
              <a:pathLst>
                <a:path w="394" h="143" extrusionOk="0">
                  <a:moveTo>
                    <a:pt x="295" y="25"/>
                  </a:moveTo>
                  <a:cubicBezTo>
                    <a:pt x="242" y="0"/>
                    <a:pt x="1" y="68"/>
                    <a:pt x="101" y="117"/>
                  </a:cubicBezTo>
                  <a:cubicBezTo>
                    <a:pt x="154" y="143"/>
                    <a:pt x="394" y="73"/>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94" name="Google Shape;7894;p4"/>
            <p:cNvSpPr/>
            <p:nvPr/>
          </p:nvSpPr>
          <p:spPr>
            <a:xfrm>
              <a:off x="3765061" y="4600493"/>
              <a:ext cx="14134" cy="4306"/>
            </a:xfrm>
            <a:custGeom>
              <a:avLst/>
              <a:gdLst/>
              <a:ahLst/>
              <a:cxnLst/>
              <a:rect l="l" t="t" r="r" b="b"/>
              <a:pathLst>
                <a:path w="396" h="143" extrusionOk="0">
                  <a:moveTo>
                    <a:pt x="296" y="25"/>
                  </a:moveTo>
                  <a:cubicBezTo>
                    <a:pt x="242" y="0"/>
                    <a:pt x="1" y="68"/>
                    <a:pt x="100" y="117"/>
                  </a:cubicBezTo>
                  <a:cubicBezTo>
                    <a:pt x="154" y="143"/>
                    <a:pt x="395" y="73"/>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95" name="Google Shape;7895;p4"/>
            <p:cNvSpPr/>
            <p:nvPr/>
          </p:nvSpPr>
          <p:spPr>
            <a:xfrm>
              <a:off x="8043050" y="4595224"/>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96" name="Google Shape;7896;p4"/>
            <p:cNvSpPr/>
            <p:nvPr/>
          </p:nvSpPr>
          <p:spPr>
            <a:xfrm>
              <a:off x="6818891" y="4588359"/>
              <a:ext cx="65282" cy="12917"/>
            </a:xfrm>
            <a:custGeom>
              <a:avLst/>
              <a:gdLst/>
              <a:ahLst/>
              <a:cxnLst/>
              <a:rect l="l" t="t" r="r" b="b"/>
              <a:pathLst>
                <a:path w="1829" h="429" extrusionOk="0">
                  <a:moveTo>
                    <a:pt x="1129" y="428"/>
                  </a:moveTo>
                  <a:cubicBezTo>
                    <a:pt x="1828" y="0"/>
                    <a:pt x="1" y="308"/>
                    <a:pt x="1129" y="4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97" name="Google Shape;7897;p4"/>
            <p:cNvSpPr/>
            <p:nvPr/>
          </p:nvSpPr>
          <p:spPr>
            <a:xfrm>
              <a:off x="8101477" y="4592303"/>
              <a:ext cx="14063" cy="4276"/>
            </a:xfrm>
            <a:custGeom>
              <a:avLst/>
              <a:gdLst/>
              <a:ahLst/>
              <a:cxnLst/>
              <a:rect l="l" t="t" r="r" b="b"/>
              <a:pathLst>
                <a:path w="394" h="142" extrusionOk="0">
                  <a:moveTo>
                    <a:pt x="293" y="26"/>
                  </a:moveTo>
                  <a:cubicBezTo>
                    <a:pt x="238" y="1"/>
                    <a:pt x="0" y="70"/>
                    <a:pt x="98" y="117"/>
                  </a:cubicBezTo>
                  <a:cubicBezTo>
                    <a:pt x="153" y="142"/>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98" name="Google Shape;7898;p4"/>
            <p:cNvSpPr/>
            <p:nvPr/>
          </p:nvSpPr>
          <p:spPr>
            <a:xfrm>
              <a:off x="5131452" y="4587606"/>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899" name="Google Shape;7899;p4"/>
            <p:cNvSpPr/>
            <p:nvPr/>
          </p:nvSpPr>
          <p:spPr>
            <a:xfrm>
              <a:off x="48255" y="4589533"/>
              <a:ext cx="13991" cy="4306"/>
            </a:xfrm>
            <a:custGeom>
              <a:avLst/>
              <a:gdLst/>
              <a:ahLst/>
              <a:cxnLst/>
              <a:rect l="l" t="t" r="r" b="b"/>
              <a:pathLst>
                <a:path w="392" h="143" extrusionOk="0">
                  <a:moveTo>
                    <a:pt x="292" y="26"/>
                  </a:moveTo>
                  <a:cubicBezTo>
                    <a:pt x="240" y="0"/>
                    <a:pt x="1" y="71"/>
                    <a:pt x="102" y="116"/>
                  </a:cubicBezTo>
                  <a:cubicBezTo>
                    <a:pt x="154" y="142"/>
                    <a:pt x="391"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00" name="Google Shape;7900;p4"/>
            <p:cNvSpPr/>
            <p:nvPr/>
          </p:nvSpPr>
          <p:spPr>
            <a:xfrm>
              <a:off x="1144388" y="4576707"/>
              <a:ext cx="24378" cy="11321"/>
            </a:xfrm>
            <a:custGeom>
              <a:avLst/>
              <a:gdLst/>
              <a:ahLst/>
              <a:cxnLst/>
              <a:rect l="l" t="t" r="r" b="b"/>
              <a:pathLst>
                <a:path w="683" h="376" extrusionOk="0">
                  <a:moveTo>
                    <a:pt x="630" y="362"/>
                  </a:moveTo>
                  <a:cubicBezTo>
                    <a:pt x="682" y="156"/>
                    <a:pt x="584" y="22"/>
                    <a:pt x="245" y="1"/>
                  </a:cubicBezTo>
                  <a:cubicBezTo>
                    <a:pt x="1" y="105"/>
                    <a:pt x="89" y="375"/>
                    <a:pt x="63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01" name="Google Shape;7901;p4"/>
            <p:cNvSpPr/>
            <p:nvPr/>
          </p:nvSpPr>
          <p:spPr>
            <a:xfrm>
              <a:off x="5379332" y="4567644"/>
              <a:ext cx="27590" cy="17223"/>
            </a:xfrm>
            <a:custGeom>
              <a:avLst/>
              <a:gdLst/>
              <a:ahLst/>
              <a:cxnLst/>
              <a:rect l="l" t="t" r="r" b="b"/>
              <a:pathLst>
                <a:path w="773" h="572" extrusionOk="0">
                  <a:moveTo>
                    <a:pt x="773" y="572"/>
                  </a:moveTo>
                  <a:lnTo>
                    <a:pt x="773" y="29"/>
                  </a:lnTo>
                  <a:cubicBezTo>
                    <a:pt x="63" y="0"/>
                    <a:pt x="188" y="360"/>
                    <a:pt x="0" y="5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02" name="Google Shape;7902;p4"/>
            <p:cNvSpPr/>
            <p:nvPr/>
          </p:nvSpPr>
          <p:spPr>
            <a:xfrm>
              <a:off x="4000270" y="4572973"/>
              <a:ext cx="39761" cy="15808"/>
            </a:xfrm>
            <a:custGeom>
              <a:avLst/>
              <a:gdLst/>
              <a:ahLst/>
              <a:cxnLst/>
              <a:rect l="l" t="t" r="r" b="b"/>
              <a:pathLst>
                <a:path w="1114" h="525" extrusionOk="0">
                  <a:moveTo>
                    <a:pt x="646" y="303"/>
                  </a:moveTo>
                  <a:cubicBezTo>
                    <a:pt x="1114" y="1"/>
                    <a:pt x="0" y="524"/>
                    <a:pt x="646" y="3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03" name="Google Shape;7903;p4"/>
            <p:cNvSpPr/>
            <p:nvPr/>
          </p:nvSpPr>
          <p:spPr>
            <a:xfrm>
              <a:off x="852892" y="4568487"/>
              <a:ext cx="43973" cy="19030"/>
            </a:xfrm>
            <a:custGeom>
              <a:avLst/>
              <a:gdLst/>
              <a:ahLst/>
              <a:cxnLst/>
              <a:rect l="l" t="t" r="r" b="b"/>
              <a:pathLst>
                <a:path w="1232" h="632" extrusionOk="0">
                  <a:moveTo>
                    <a:pt x="696" y="544"/>
                  </a:moveTo>
                  <a:cubicBezTo>
                    <a:pt x="567" y="207"/>
                    <a:pt x="1231" y="13"/>
                    <a:pt x="312" y="1"/>
                  </a:cubicBezTo>
                  <a:cubicBezTo>
                    <a:pt x="430" y="187"/>
                    <a:pt x="0" y="631"/>
                    <a:pt x="696" y="5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04" name="Google Shape;7904;p4"/>
            <p:cNvSpPr/>
            <p:nvPr/>
          </p:nvSpPr>
          <p:spPr>
            <a:xfrm>
              <a:off x="3104298" y="4578634"/>
              <a:ext cx="14063" cy="4246"/>
            </a:xfrm>
            <a:custGeom>
              <a:avLst/>
              <a:gdLst/>
              <a:ahLst/>
              <a:cxnLst/>
              <a:rect l="l" t="t" r="r" b="b"/>
              <a:pathLst>
                <a:path w="394" h="141" extrusionOk="0">
                  <a:moveTo>
                    <a:pt x="102" y="115"/>
                  </a:moveTo>
                  <a:cubicBezTo>
                    <a:pt x="156" y="140"/>
                    <a:pt x="393" y="71"/>
                    <a:pt x="294" y="24"/>
                  </a:cubicBezTo>
                  <a:cubicBezTo>
                    <a:pt x="242" y="1"/>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05" name="Google Shape;7905;p4"/>
            <p:cNvSpPr/>
            <p:nvPr/>
          </p:nvSpPr>
          <p:spPr>
            <a:xfrm>
              <a:off x="709018" y="4578664"/>
              <a:ext cx="13991" cy="4246"/>
            </a:xfrm>
            <a:custGeom>
              <a:avLst/>
              <a:gdLst/>
              <a:ahLst/>
              <a:cxnLst/>
              <a:rect l="l" t="t" r="r" b="b"/>
              <a:pathLst>
                <a:path w="392" h="141" extrusionOk="0">
                  <a:moveTo>
                    <a:pt x="294" y="26"/>
                  </a:moveTo>
                  <a:cubicBezTo>
                    <a:pt x="239" y="1"/>
                    <a:pt x="0" y="67"/>
                    <a:pt x="99" y="117"/>
                  </a:cubicBezTo>
                  <a:cubicBezTo>
                    <a:pt x="152" y="141"/>
                    <a:pt x="392" y="71"/>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06" name="Google Shape;7906;p4"/>
            <p:cNvSpPr/>
            <p:nvPr/>
          </p:nvSpPr>
          <p:spPr>
            <a:xfrm>
              <a:off x="3971574" y="4573184"/>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07" name="Google Shape;7907;p4"/>
            <p:cNvSpPr/>
            <p:nvPr/>
          </p:nvSpPr>
          <p:spPr>
            <a:xfrm>
              <a:off x="309769" y="4573184"/>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08" name="Google Shape;7908;p4"/>
            <p:cNvSpPr/>
            <p:nvPr/>
          </p:nvSpPr>
          <p:spPr>
            <a:xfrm>
              <a:off x="6029637" y="4570414"/>
              <a:ext cx="14099" cy="4336"/>
            </a:xfrm>
            <a:custGeom>
              <a:avLst/>
              <a:gdLst/>
              <a:ahLst/>
              <a:cxnLst/>
              <a:rect l="l" t="t" r="r" b="b"/>
              <a:pathLst>
                <a:path w="395" h="144" extrusionOk="0">
                  <a:moveTo>
                    <a:pt x="101" y="117"/>
                  </a:moveTo>
                  <a:cubicBezTo>
                    <a:pt x="153" y="143"/>
                    <a:pt x="394" y="73"/>
                    <a:pt x="294" y="27"/>
                  </a:cubicBezTo>
                  <a:cubicBezTo>
                    <a:pt x="242" y="1"/>
                    <a:pt x="0" y="71"/>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09" name="Google Shape;7909;p4"/>
            <p:cNvSpPr/>
            <p:nvPr/>
          </p:nvSpPr>
          <p:spPr>
            <a:xfrm>
              <a:off x="3361386" y="4562194"/>
              <a:ext cx="35657" cy="11743"/>
            </a:xfrm>
            <a:custGeom>
              <a:avLst/>
              <a:gdLst/>
              <a:ahLst/>
              <a:cxnLst/>
              <a:rect l="l" t="t" r="r" b="b"/>
              <a:pathLst>
                <a:path w="999" h="390" extrusionOk="0">
                  <a:moveTo>
                    <a:pt x="34" y="118"/>
                  </a:moveTo>
                  <a:cubicBezTo>
                    <a:pt x="63" y="224"/>
                    <a:pt x="0" y="377"/>
                    <a:pt x="226" y="390"/>
                  </a:cubicBezTo>
                  <a:cubicBezTo>
                    <a:pt x="245" y="158"/>
                    <a:pt x="979" y="261"/>
                    <a:pt x="999" y="27"/>
                  </a:cubicBezTo>
                  <a:cubicBezTo>
                    <a:pt x="393" y="130"/>
                    <a:pt x="487" y="1"/>
                    <a:pt x="34"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10" name="Google Shape;7910;p4"/>
            <p:cNvSpPr/>
            <p:nvPr/>
          </p:nvSpPr>
          <p:spPr>
            <a:xfrm>
              <a:off x="635672" y="4563007"/>
              <a:ext cx="31659" cy="10930"/>
            </a:xfrm>
            <a:custGeom>
              <a:avLst/>
              <a:gdLst/>
              <a:ahLst/>
              <a:cxnLst/>
              <a:rect l="l" t="t" r="r" b="b"/>
              <a:pathLst>
                <a:path w="887" h="363" extrusionOk="0">
                  <a:moveTo>
                    <a:pt x="613" y="363"/>
                  </a:moveTo>
                  <a:cubicBezTo>
                    <a:pt x="672" y="240"/>
                    <a:pt x="887" y="189"/>
                    <a:pt x="803" y="0"/>
                  </a:cubicBezTo>
                  <a:lnTo>
                    <a:pt x="33" y="0"/>
                  </a:lnTo>
                  <a:cubicBezTo>
                    <a:pt x="1" y="227"/>
                    <a:pt x="328" y="285"/>
                    <a:pt x="61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11" name="Google Shape;7911;p4"/>
            <p:cNvSpPr/>
            <p:nvPr/>
          </p:nvSpPr>
          <p:spPr>
            <a:xfrm>
              <a:off x="2199331" y="4562014"/>
              <a:ext cx="32587" cy="9214"/>
            </a:xfrm>
            <a:custGeom>
              <a:avLst/>
              <a:gdLst/>
              <a:ahLst/>
              <a:cxnLst/>
              <a:rect l="l" t="t" r="r" b="b"/>
              <a:pathLst>
                <a:path w="913" h="306" extrusionOk="0">
                  <a:moveTo>
                    <a:pt x="388" y="306"/>
                  </a:moveTo>
                  <a:cubicBezTo>
                    <a:pt x="913" y="158"/>
                    <a:pt x="104" y="0"/>
                    <a:pt x="0" y="215"/>
                  </a:cubicBezTo>
                  <a:cubicBezTo>
                    <a:pt x="194" y="215"/>
                    <a:pt x="228" y="288"/>
                    <a:pt x="38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12" name="Google Shape;7912;p4"/>
            <p:cNvSpPr/>
            <p:nvPr/>
          </p:nvSpPr>
          <p:spPr>
            <a:xfrm>
              <a:off x="1490384" y="4568457"/>
              <a:ext cx="13813" cy="2770"/>
            </a:xfrm>
            <a:custGeom>
              <a:avLst/>
              <a:gdLst/>
              <a:ahLst/>
              <a:cxnLst/>
              <a:rect l="l" t="t" r="r" b="b"/>
              <a:pathLst>
                <a:path w="387" h="92" extrusionOk="0">
                  <a:moveTo>
                    <a:pt x="0" y="92"/>
                  </a:moveTo>
                  <a:cubicBezTo>
                    <a:pt x="150" y="71"/>
                    <a:pt x="380" y="88"/>
                    <a:pt x="386" y="1"/>
                  </a:cubicBezTo>
                  <a:cubicBezTo>
                    <a:pt x="236" y="20"/>
                    <a:pt x="7" y="2"/>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13" name="Google Shape;7913;p4"/>
            <p:cNvSpPr/>
            <p:nvPr/>
          </p:nvSpPr>
          <p:spPr>
            <a:xfrm>
              <a:off x="257267" y="4561382"/>
              <a:ext cx="8995" cy="11442"/>
            </a:xfrm>
            <a:custGeom>
              <a:avLst/>
              <a:gdLst/>
              <a:ahLst/>
              <a:cxnLst/>
              <a:rect l="l" t="t" r="r" b="b"/>
              <a:pathLst>
                <a:path w="252" h="380" extrusionOk="0">
                  <a:moveTo>
                    <a:pt x="29" y="145"/>
                  </a:moveTo>
                  <a:cubicBezTo>
                    <a:pt x="1" y="241"/>
                    <a:pt x="180" y="379"/>
                    <a:pt x="221" y="236"/>
                  </a:cubicBezTo>
                  <a:cubicBezTo>
                    <a:pt x="251" y="139"/>
                    <a:pt x="71" y="1"/>
                    <a:pt x="29" y="1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14" name="Google Shape;7914;p4"/>
            <p:cNvSpPr/>
            <p:nvPr/>
          </p:nvSpPr>
          <p:spPr>
            <a:xfrm>
              <a:off x="3248921" y="4564964"/>
              <a:ext cx="14027" cy="4276"/>
            </a:xfrm>
            <a:custGeom>
              <a:avLst/>
              <a:gdLst/>
              <a:ahLst/>
              <a:cxnLst/>
              <a:rect l="l" t="t" r="r" b="b"/>
              <a:pathLst>
                <a:path w="393" h="142" extrusionOk="0">
                  <a:moveTo>
                    <a:pt x="288" y="26"/>
                  </a:moveTo>
                  <a:cubicBezTo>
                    <a:pt x="238" y="0"/>
                    <a:pt x="0" y="70"/>
                    <a:pt x="98" y="117"/>
                  </a:cubicBezTo>
                  <a:cubicBezTo>
                    <a:pt x="153" y="141"/>
                    <a:pt x="393" y="72"/>
                    <a:pt x="288"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15" name="Google Shape;7915;p4"/>
            <p:cNvSpPr/>
            <p:nvPr/>
          </p:nvSpPr>
          <p:spPr>
            <a:xfrm>
              <a:off x="7537118" y="4562194"/>
              <a:ext cx="13991" cy="4336"/>
            </a:xfrm>
            <a:custGeom>
              <a:avLst/>
              <a:gdLst/>
              <a:ahLst/>
              <a:cxnLst/>
              <a:rect l="l" t="t" r="r" b="b"/>
              <a:pathLst>
                <a:path w="392" h="144" extrusionOk="0">
                  <a:moveTo>
                    <a:pt x="99" y="118"/>
                  </a:moveTo>
                  <a:cubicBezTo>
                    <a:pt x="150" y="143"/>
                    <a:pt x="391" y="74"/>
                    <a:pt x="292" y="27"/>
                  </a:cubicBezTo>
                  <a:cubicBezTo>
                    <a:pt x="238" y="1"/>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16" name="Google Shape;7916;p4"/>
            <p:cNvSpPr/>
            <p:nvPr/>
          </p:nvSpPr>
          <p:spPr>
            <a:xfrm>
              <a:off x="5359273" y="4556655"/>
              <a:ext cx="31481" cy="9665"/>
            </a:xfrm>
            <a:custGeom>
              <a:avLst/>
              <a:gdLst/>
              <a:ahLst/>
              <a:cxnLst/>
              <a:rect l="l" t="t" r="r" b="b"/>
              <a:pathLst>
                <a:path w="882" h="321" extrusionOk="0">
                  <a:moveTo>
                    <a:pt x="755" y="211"/>
                  </a:moveTo>
                  <a:cubicBezTo>
                    <a:pt x="882" y="1"/>
                    <a:pt x="1" y="15"/>
                    <a:pt x="174" y="211"/>
                  </a:cubicBezTo>
                  <a:cubicBezTo>
                    <a:pt x="240" y="284"/>
                    <a:pt x="689" y="321"/>
                    <a:pt x="755"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17" name="Google Shape;7917;p4"/>
            <p:cNvSpPr/>
            <p:nvPr/>
          </p:nvSpPr>
          <p:spPr>
            <a:xfrm>
              <a:off x="5288603" y="4549248"/>
              <a:ext cx="24307" cy="16530"/>
            </a:xfrm>
            <a:custGeom>
              <a:avLst/>
              <a:gdLst/>
              <a:ahLst/>
              <a:cxnLst/>
              <a:rect l="l" t="t" r="r" b="b"/>
              <a:pathLst>
                <a:path w="681" h="549" extrusionOk="0">
                  <a:moveTo>
                    <a:pt x="420" y="548"/>
                  </a:moveTo>
                  <a:cubicBezTo>
                    <a:pt x="335" y="377"/>
                    <a:pt x="681" y="0"/>
                    <a:pt x="35" y="93"/>
                  </a:cubicBezTo>
                  <a:cubicBezTo>
                    <a:pt x="5" y="319"/>
                    <a:pt x="1" y="534"/>
                    <a:pt x="420" y="54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18" name="Google Shape;7918;p4"/>
            <p:cNvSpPr/>
            <p:nvPr/>
          </p:nvSpPr>
          <p:spPr>
            <a:xfrm>
              <a:off x="7674674" y="4556745"/>
              <a:ext cx="14063" cy="4306"/>
            </a:xfrm>
            <a:custGeom>
              <a:avLst/>
              <a:gdLst/>
              <a:ahLst/>
              <a:cxnLst/>
              <a:rect l="l" t="t" r="r" b="b"/>
              <a:pathLst>
                <a:path w="394" h="143" extrusionOk="0">
                  <a:moveTo>
                    <a:pt x="101" y="117"/>
                  </a:moveTo>
                  <a:cubicBezTo>
                    <a:pt x="154" y="143"/>
                    <a:pt x="393" y="72"/>
                    <a:pt x="295" y="25"/>
                  </a:cubicBezTo>
                  <a:cubicBezTo>
                    <a:pt x="239"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19" name="Google Shape;7919;p4"/>
            <p:cNvSpPr/>
            <p:nvPr/>
          </p:nvSpPr>
          <p:spPr>
            <a:xfrm>
              <a:off x="8700243" y="4551325"/>
              <a:ext cx="14170" cy="4276"/>
            </a:xfrm>
            <a:custGeom>
              <a:avLst/>
              <a:gdLst/>
              <a:ahLst/>
              <a:cxnLst/>
              <a:rect l="l" t="t" r="r" b="b"/>
              <a:pathLst>
                <a:path w="397" h="142" extrusionOk="0">
                  <a:moveTo>
                    <a:pt x="101" y="115"/>
                  </a:moveTo>
                  <a:cubicBezTo>
                    <a:pt x="153" y="141"/>
                    <a:pt x="396" y="72"/>
                    <a:pt x="293" y="24"/>
                  </a:cubicBezTo>
                  <a:cubicBezTo>
                    <a:pt x="241" y="0"/>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20" name="Google Shape;7920;p4"/>
            <p:cNvSpPr/>
            <p:nvPr/>
          </p:nvSpPr>
          <p:spPr>
            <a:xfrm>
              <a:off x="7110279" y="4548585"/>
              <a:ext cx="14063" cy="4246"/>
            </a:xfrm>
            <a:custGeom>
              <a:avLst/>
              <a:gdLst/>
              <a:ahLst/>
              <a:cxnLst/>
              <a:rect l="l" t="t" r="r" b="b"/>
              <a:pathLst>
                <a:path w="394" h="141" extrusionOk="0">
                  <a:moveTo>
                    <a:pt x="294" y="26"/>
                  </a:moveTo>
                  <a:cubicBezTo>
                    <a:pt x="240" y="0"/>
                    <a:pt x="0" y="69"/>
                    <a:pt x="101" y="115"/>
                  </a:cubicBezTo>
                  <a:cubicBezTo>
                    <a:pt x="152" y="141"/>
                    <a:pt x="393"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21" name="Google Shape;7921;p4"/>
            <p:cNvSpPr/>
            <p:nvPr/>
          </p:nvSpPr>
          <p:spPr>
            <a:xfrm>
              <a:off x="1548776" y="4548585"/>
              <a:ext cx="14063" cy="4246"/>
            </a:xfrm>
            <a:custGeom>
              <a:avLst/>
              <a:gdLst/>
              <a:ahLst/>
              <a:cxnLst/>
              <a:rect l="l" t="t" r="r" b="b"/>
              <a:pathLst>
                <a:path w="394" h="141" extrusionOk="0">
                  <a:moveTo>
                    <a:pt x="291" y="26"/>
                  </a:moveTo>
                  <a:cubicBezTo>
                    <a:pt x="239" y="0"/>
                    <a:pt x="1" y="69"/>
                    <a:pt x="99" y="115"/>
                  </a:cubicBezTo>
                  <a:cubicBezTo>
                    <a:pt x="154" y="141"/>
                    <a:pt x="394" y="72"/>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22" name="Google Shape;7922;p4"/>
            <p:cNvSpPr/>
            <p:nvPr/>
          </p:nvSpPr>
          <p:spPr>
            <a:xfrm>
              <a:off x="4429358" y="4540366"/>
              <a:ext cx="27626" cy="9334"/>
            </a:xfrm>
            <a:custGeom>
              <a:avLst/>
              <a:gdLst/>
              <a:ahLst/>
              <a:cxnLst/>
              <a:rect l="l" t="t" r="r" b="b"/>
              <a:pathLst>
                <a:path w="774" h="310" extrusionOk="0">
                  <a:moveTo>
                    <a:pt x="773" y="26"/>
                  </a:moveTo>
                  <a:cubicBezTo>
                    <a:pt x="333" y="0"/>
                    <a:pt x="49" y="47"/>
                    <a:pt x="0" y="208"/>
                  </a:cubicBezTo>
                  <a:cubicBezTo>
                    <a:pt x="368" y="186"/>
                    <a:pt x="427" y="310"/>
                    <a:pt x="773"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23" name="Google Shape;7923;p4"/>
            <p:cNvSpPr/>
            <p:nvPr/>
          </p:nvSpPr>
          <p:spPr>
            <a:xfrm>
              <a:off x="3982032" y="4543497"/>
              <a:ext cx="6924" cy="6203"/>
            </a:xfrm>
            <a:custGeom>
              <a:avLst/>
              <a:gdLst/>
              <a:ahLst/>
              <a:cxnLst/>
              <a:rect l="l" t="t" r="r" b="b"/>
              <a:pathLst>
                <a:path w="194" h="206" extrusionOk="0">
                  <a:moveTo>
                    <a:pt x="194" y="104"/>
                  </a:moveTo>
                  <a:cubicBezTo>
                    <a:pt x="194" y="53"/>
                    <a:pt x="40" y="1"/>
                    <a:pt x="2" y="104"/>
                  </a:cubicBezTo>
                  <a:cubicBezTo>
                    <a:pt x="1" y="153"/>
                    <a:pt x="155"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24" name="Google Shape;7924;p4"/>
            <p:cNvSpPr/>
            <p:nvPr/>
          </p:nvSpPr>
          <p:spPr>
            <a:xfrm>
              <a:off x="1596924" y="4545815"/>
              <a:ext cx="13991" cy="4276"/>
            </a:xfrm>
            <a:custGeom>
              <a:avLst/>
              <a:gdLst/>
              <a:ahLst/>
              <a:cxnLst/>
              <a:rect l="l" t="t" r="r" b="b"/>
              <a:pathLst>
                <a:path w="392" h="142" extrusionOk="0">
                  <a:moveTo>
                    <a:pt x="293" y="27"/>
                  </a:moveTo>
                  <a:cubicBezTo>
                    <a:pt x="241" y="1"/>
                    <a:pt x="0" y="70"/>
                    <a:pt x="102" y="118"/>
                  </a:cubicBezTo>
                  <a:cubicBezTo>
                    <a:pt x="154" y="142"/>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25" name="Google Shape;7925;p4"/>
            <p:cNvSpPr/>
            <p:nvPr/>
          </p:nvSpPr>
          <p:spPr>
            <a:xfrm>
              <a:off x="526740" y="4537596"/>
              <a:ext cx="29732" cy="11984"/>
            </a:xfrm>
            <a:custGeom>
              <a:avLst/>
              <a:gdLst/>
              <a:ahLst/>
              <a:cxnLst/>
              <a:rect l="l" t="t" r="r" b="b"/>
              <a:pathLst>
                <a:path w="833" h="398" extrusionOk="0">
                  <a:moveTo>
                    <a:pt x="1" y="391"/>
                  </a:moveTo>
                  <a:cubicBezTo>
                    <a:pt x="338" y="398"/>
                    <a:pt x="601" y="372"/>
                    <a:pt x="771" y="300"/>
                  </a:cubicBezTo>
                  <a:cubicBezTo>
                    <a:pt x="832" y="60"/>
                    <a:pt x="503" y="1"/>
                    <a:pt x="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26" name="Google Shape;7926;p4"/>
            <p:cNvSpPr/>
            <p:nvPr/>
          </p:nvSpPr>
          <p:spPr>
            <a:xfrm>
              <a:off x="8930991" y="4540757"/>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27" name="Google Shape;7927;p4"/>
            <p:cNvSpPr/>
            <p:nvPr/>
          </p:nvSpPr>
          <p:spPr>
            <a:xfrm>
              <a:off x="3341934" y="4535669"/>
              <a:ext cx="41368" cy="13730"/>
            </a:xfrm>
            <a:custGeom>
              <a:avLst/>
              <a:gdLst/>
              <a:ahLst/>
              <a:cxnLst/>
              <a:rect l="l" t="t" r="r" b="b"/>
              <a:pathLst>
                <a:path w="1159" h="456" extrusionOk="0">
                  <a:moveTo>
                    <a:pt x="1159" y="1"/>
                  </a:moveTo>
                  <a:lnTo>
                    <a:pt x="194" y="1"/>
                  </a:lnTo>
                  <a:cubicBezTo>
                    <a:pt x="210" y="159"/>
                    <a:pt x="151" y="283"/>
                    <a:pt x="1" y="365"/>
                  </a:cubicBezTo>
                  <a:cubicBezTo>
                    <a:pt x="839" y="455"/>
                    <a:pt x="860" y="163"/>
                    <a:pt x="11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28" name="Google Shape;7928;p4"/>
            <p:cNvSpPr/>
            <p:nvPr/>
          </p:nvSpPr>
          <p:spPr>
            <a:xfrm>
              <a:off x="1978220" y="4541149"/>
              <a:ext cx="21594" cy="6383"/>
            </a:xfrm>
            <a:custGeom>
              <a:avLst/>
              <a:gdLst/>
              <a:ahLst/>
              <a:cxnLst/>
              <a:rect l="l" t="t" r="r" b="b"/>
              <a:pathLst>
                <a:path w="605" h="212" extrusionOk="0">
                  <a:moveTo>
                    <a:pt x="605" y="182"/>
                  </a:moveTo>
                  <a:lnTo>
                    <a:pt x="605" y="0"/>
                  </a:lnTo>
                  <a:lnTo>
                    <a:pt x="24" y="0"/>
                  </a:lnTo>
                  <a:cubicBezTo>
                    <a:pt x="0" y="163"/>
                    <a:pt x="216" y="212"/>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29" name="Google Shape;7929;p4"/>
            <p:cNvSpPr/>
            <p:nvPr/>
          </p:nvSpPr>
          <p:spPr>
            <a:xfrm>
              <a:off x="1904267" y="4530189"/>
              <a:ext cx="45222" cy="14573"/>
            </a:xfrm>
            <a:custGeom>
              <a:avLst/>
              <a:gdLst/>
              <a:ahLst/>
              <a:cxnLst/>
              <a:rect l="l" t="t" r="r" b="b"/>
              <a:pathLst>
                <a:path w="1267" h="484" extrusionOk="0">
                  <a:moveTo>
                    <a:pt x="361" y="454"/>
                  </a:moveTo>
                  <a:cubicBezTo>
                    <a:pt x="1267" y="483"/>
                    <a:pt x="877" y="34"/>
                    <a:pt x="361" y="0"/>
                  </a:cubicBezTo>
                  <a:cubicBezTo>
                    <a:pt x="1" y="174"/>
                    <a:pt x="475" y="165"/>
                    <a:pt x="36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30" name="Google Shape;7930;p4"/>
            <p:cNvSpPr/>
            <p:nvPr/>
          </p:nvSpPr>
          <p:spPr>
            <a:xfrm>
              <a:off x="4565129" y="4532929"/>
              <a:ext cx="22665" cy="8250"/>
            </a:xfrm>
            <a:custGeom>
              <a:avLst/>
              <a:gdLst/>
              <a:ahLst/>
              <a:cxnLst/>
              <a:rect l="l" t="t" r="r" b="b"/>
              <a:pathLst>
                <a:path w="635" h="274" extrusionOk="0">
                  <a:moveTo>
                    <a:pt x="634" y="0"/>
                  </a:moveTo>
                  <a:lnTo>
                    <a:pt x="248" y="0"/>
                  </a:lnTo>
                  <a:cubicBezTo>
                    <a:pt x="239" y="117"/>
                    <a:pt x="0" y="126"/>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31" name="Google Shape;7931;p4"/>
            <p:cNvSpPr/>
            <p:nvPr/>
          </p:nvSpPr>
          <p:spPr>
            <a:xfrm>
              <a:off x="1813931" y="4538379"/>
              <a:ext cx="13742" cy="2800"/>
            </a:xfrm>
            <a:custGeom>
              <a:avLst/>
              <a:gdLst/>
              <a:ahLst/>
              <a:cxnLst/>
              <a:rect l="l" t="t" r="r" b="b"/>
              <a:pathLst>
                <a:path w="385" h="93" extrusionOk="0">
                  <a:moveTo>
                    <a:pt x="384" y="1"/>
                  </a:moveTo>
                  <a:cubicBezTo>
                    <a:pt x="234" y="22"/>
                    <a:pt x="3" y="4"/>
                    <a:pt x="1" y="92"/>
                  </a:cubicBezTo>
                  <a:cubicBezTo>
                    <a:pt x="149" y="71"/>
                    <a:pt x="379" y="88"/>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32" name="Google Shape;7932;p4"/>
            <p:cNvSpPr/>
            <p:nvPr/>
          </p:nvSpPr>
          <p:spPr>
            <a:xfrm>
              <a:off x="1057121" y="4525884"/>
              <a:ext cx="20309" cy="13610"/>
            </a:xfrm>
            <a:custGeom>
              <a:avLst/>
              <a:gdLst/>
              <a:ahLst/>
              <a:cxnLst/>
              <a:rect l="l" t="t" r="r" b="b"/>
              <a:pathLst>
                <a:path w="569" h="452" extrusionOk="0">
                  <a:moveTo>
                    <a:pt x="374" y="416"/>
                  </a:moveTo>
                  <a:cubicBezTo>
                    <a:pt x="386" y="360"/>
                    <a:pt x="404" y="308"/>
                    <a:pt x="569" y="326"/>
                  </a:cubicBezTo>
                  <a:lnTo>
                    <a:pt x="569" y="143"/>
                  </a:lnTo>
                  <a:cubicBezTo>
                    <a:pt x="93" y="1"/>
                    <a:pt x="1" y="451"/>
                    <a:pt x="374" y="4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33" name="Google Shape;7933;p4"/>
            <p:cNvSpPr/>
            <p:nvPr/>
          </p:nvSpPr>
          <p:spPr>
            <a:xfrm>
              <a:off x="6993281" y="4532176"/>
              <a:ext cx="14027" cy="4246"/>
            </a:xfrm>
            <a:custGeom>
              <a:avLst/>
              <a:gdLst/>
              <a:ahLst/>
              <a:cxnLst/>
              <a:rect l="l" t="t" r="r" b="b"/>
              <a:pathLst>
                <a:path w="393" h="141" extrusionOk="0">
                  <a:moveTo>
                    <a:pt x="292" y="25"/>
                  </a:moveTo>
                  <a:cubicBezTo>
                    <a:pt x="239" y="1"/>
                    <a:pt x="1" y="70"/>
                    <a:pt x="101" y="117"/>
                  </a:cubicBezTo>
                  <a:cubicBezTo>
                    <a:pt x="153" y="140"/>
                    <a:pt x="392" y="71"/>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34" name="Google Shape;7934;p4"/>
            <p:cNvSpPr/>
            <p:nvPr/>
          </p:nvSpPr>
          <p:spPr>
            <a:xfrm>
              <a:off x="6894593" y="4522752"/>
              <a:ext cx="65282" cy="12947"/>
            </a:xfrm>
            <a:custGeom>
              <a:avLst/>
              <a:gdLst/>
              <a:ahLst/>
              <a:cxnLst/>
              <a:rect l="l" t="t" r="r" b="b"/>
              <a:pathLst>
                <a:path w="1829" h="430" extrusionOk="0">
                  <a:moveTo>
                    <a:pt x="1130" y="430"/>
                  </a:moveTo>
                  <a:cubicBezTo>
                    <a:pt x="1828" y="0"/>
                    <a:pt x="1" y="307"/>
                    <a:pt x="1130"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35" name="Google Shape;7935;p4"/>
            <p:cNvSpPr/>
            <p:nvPr/>
          </p:nvSpPr>
          <p:spPr>
            <a:xfrm>
              <a:off x="5798390" y="4527479"/>
              <a:ext cx="23414" cy="8220"/>
            </a:xfrm>
            <a:custGeom>
              <a:avLst/>
              <a:gdLst/>
              <a:ahLst/>
              <a:cxnLst/>
              <a:rect l="l" t="t" r="r" b="b"/>
              <a:pathLst>
                <a:path w="656" h="273" extrusionOk="0">
                  <a:moveTo>
                    <a:pt x="407" y="273"/>
                  </a:moveTo>
                  <a:cubicBezTo>
                    <a:pt x="418" y="155"/>
                    <a:pt x="656" y="148"/>
                    <a:pt x="600" y="0"/>
                  </a:cubicBezTo>
                  <a:lnTo>
                    <a:pt x="215" y="0"/>
                  </a:lnTo>
                  <a:cubicBezTo>
                    <a:pt x="1" y="129"/>
                    <a:pt x="10" y="221"/>
                    <a:pt x="40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36" name="Google Shape;7936;p4"/>
            <p:cNvSpPr/>
            <p:nvPr/>
          </p:nvSpPr>
          <p:spPr>
            <a:xfrm>
              <a:off x="120638" y="4526456"/>
              <a:ext cx="32623" cy="9244"/>
            </a:xfrm>
            <a:custGeom>
              <a:avLst/>
              <a:gdLst/>
              <a:ahLst/>
              <a:cxnLst/>
              <a:rect l="l" t="t" r="r" b="b"/>
              <a:pathLst>
                <a:path w="914" h="307" extrusionOk="0">
                  <a:moveTo>
                    <a:pt x="0" y="215"/>
                  </a:moveTo>
                  <a:cubicBezTo>
                    <a:pt x="192" y="215"/>
                    <a:pt x="230" y="289"/>
                    <a:pt x="388" y="307"/>
                  </a:cubicBezTo>
                  <a:cubicBezTo>
                    <a:pt x="914" y="161"/>
                    <a:pt x="103" y="0"/>
                    <a:pt x="0" y="2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37" name="Google Shape;7937;p4"/>
            <p:cNvSpPr/>
            <p:nvPr/>
          </p:nvSpPr>
          <p:spPr>
            <a:xfrm>
              <a:off x="7172240" y="4529436"/>
              <a:ext cx="14099" cy="4276"/>
            </a:xfrm>
            <a:custGeom>
              <a:avLst/>
              <a:gdLst/>
              <a:ahLst/>
              <a:cxnLst/>
              <a:rect l="l" t="t" r="r" b="b"/>
              <a:pathLst>
                <a:path w="395" h="142" extrusionOk="0">
                  <a:moveTo>
                    <a:pt x="293" y="25"/>
                  </a:moveTo>
                  <a:cubicBezTo>
                    <a:pt x="238" y="0"/>
                    <a:pt x="0" y="69"/>
                    <a:pt x="100" y="116"/>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38" name="Google Shape;7938;p4"/>
            <p:cNvSpPr/>
            <p:nvPr/>
          </p:nvSpPr>
          <p:spPr>
            <a:xfrm>
              <a:off x="5912675" y="4529436"/>
              <a:ext cx="14027" cy="4276"/>
            </a:xfrm>
            <a:custGeom>
              <a:avLst/>
              <a:gdLst/>
              <a:ahLst/>
              <a:cxnLst/>
              <a:rect l="l" t="t" r="r" b="b"/>
              <a:pathLst>
                <a:path w="393" h="142" extrusionOk="0">
                  <a:moveTo>
                    <a:pt x="293" y="25"/>
                  </a:moveTo>
                  <a:cubicBezTo>
                    <a:pt x="240" y="0"/>
                    <a:pt x="1" y="69"/>
                    <a:pt x="100" y="116"/>
                  </a:cubicBezTo>
                  <a:cubicBezTo>
                    <a:pt x="152" y="141"/>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39" name="Google Shape;7939;p4"/>
            <p:cNvSpPr/>
            <p:nvPr/>
          </p:nvSpPr>
          <p:spPr>
            <a:xfrm>
              <a:off x="2491755" y="4529436"/>
              <a:ext cx="14063" cy="4276"/>
            </a:xfrm>
            <a:custGeom>
              <a:avLst/>
              <a:gdLst/>
              <a:ahLst/>
              <a:cxnLst/>
              <a:rect l="l" t="t" r="r" b="b"/>
              <a:pathLst>
                <a:path w="394" h="142" extrusionOk="0">
                  <a:moveTo>
                    <a:pt x="295" y="25"/>
                  </a:moveTo>
                  <a:cubicBezTo>
                    <a:pt x="239" y="0"/>
                    <a:pt x="1" y="69"/>
                    <a:pt x="101" y="116"/>
                  </a:cubicBezTo>
                  <a:cubicBezTo>
                    <a:pt x="154"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40" name="Google Shape;7940;p4"/>
            <p:cNvSpPr/>
            <p:nvPr/>
          </p:nvSpPr>
          <p:spPr>
            <a:xfrm>
              <a:off x="7014982" y="4518236"/>
              <a:ext cx="39869" cy="15868"/>
            </a:xfrm>
            <a:custGeom>
              <a:avLst/>
              <a:gdLst/>
              <a:ahLst/>
              <a:cxnLst/>
              <a:rect l="l" t="t" r="r" b="b"/>
              <a:pathLst>
                <a:path w="1117" h="527" extrusionOk="0">
                  <a:moveTo>
                    <a:pt x="648" y="306"/>
                  </a:moveTo>
                  <a:cubicBezTo>
                    <a:pt x="1117" y="0"/>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41" name="Google Shape;7941;p4"/>
            <p:cNvSpPr/>
            <p:nvPr/>
          </p:nvSpPr>
          <p:spPr>
            <a:xfrm>
              <a:off x="4849272" y="4524017"/>
              <a:ext cx="13849" cy="7407"/>
            </a:xfrm>
            <a:custGeom>
              <a:avLst/>
              <a:gdLst/>
              <a:ahLst/>
              <a:cxnLst/>
              <a:rect l="l" t="t" r="r" b="b"/>
              <a:pathLst>
                <a:path w="388" h="246" extrusionOk="0">
                  <a:moveTo>
                    <a:pt x="388" y="114"/>
                  </a:moveTo>
                  <a:cubicBezTo>
                    <a:pt x="387" y="22"/>
                    <a:pt x="47" y="0"/>
                    <a:pt x="0" y="114"/>
                  </a:cubicBezTo>
                  <a:cubicBezTo>
                    <a:pt x="221" y="105"/>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42" name="Google Shape;7942;p4"/>
            <p:cNvSpPr/>
            <p:nvPr/>
          </p:nvSpPr>
          <p:spPr>
            <a:xfrm>
              <a:off x="4591113" y="4526666"/>
              <a:ext cx="13920" cy="4276"/>
            </a:xfrm>
            <a:custGeom>
              <a:avLst/>
              <a:gdLst/>
              <a:ahLst/>
              <a:cxnLst/>
              <a:rect l="l" t="t" r="r" b="b"/>
              <a:pathLst>
                <a:path w="390" h="142" extrusionOk="0">
                  <a:moveTo>
                    <a:pt x="100" y="117"/>
                  </a:moveTo>
                  <a:cubicBezTo>
                    <a:pt x="153" y="142"/>
                    <a:pt x="389" y="73"/>
                    <a:pt x="292" y="26"/>
                  </a:cubicBezTo>
                  <a:cubicBezTo>
                    <a:pt x="238" y="1"/>
                    <a:pt x="0"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43" name="Google Shape;7943;p4"/>
            <p:cNvSpPr/>
            <p:nvPr/>
          </p:nvSpPr>
          <p:spPr>
            <a:xfrm>
              <a:off x="196377" y="4527419"/>
              <a:ext cx="13849" cy="2800"/>
            </a:xfrm>
            <a:custGeom>
              <a:avLst/>
              <a:gdLst/>
              <a:ahLst/>
              <a:cxnLst/>
              <a:rect l="l" t="t" r="r" b="b"/>
              <a:pathLst>
                <a:path w="388" h="93" extrusionOk="0">
                  <a:moveTo>
                    <a:pt x="387" y="1"/>
                  </a:moveTo>
                  <a:cubicBezTo>
                    <a:pt x="236" y="20"/>
                    <a:pt x="5" y="2"/>
                    <a:pt x="1" y="92"/>
                  </a:cubicBezTo>
                  <a:cubicBezTo>
                    <a:pt x="149" y="73"/>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44" name="Google Shape;7944;p4"/>
            <p:cNvSpPr/>
            <p:nvPr/>
          </p:nvSpPr>
          <p:spPr>
            <a:xfrm>
              <a:off x="7298910" y="4519200"/>
              <a:ext cx="23414" cy="8250"/>
            </a:xfrm>
            <a:custGeom>
              <a:avLst/>
              <a:gdLst/>
              <a:ahLst/>
              <a:cxnLst/>
              <a:rect l="l" t="t" r="r" b="b"/>
              <a:pathLst>
                <a:path w="656" h="274" extrusionOk="0">
                  <a:moveTo>
                    <a:pt x="409" y="274"/>
                  </a:moveTo>
                  <a:cubicBezTo>
                    <a:pt x="418" y="158"/>
                    <a:pt x="656" y="147"/>
                    <a:pt x="602" y="1"/>
                  </a:cubicBezTo>
                  <a:lnTo>
                    <a:pt x="213" y="1"/>
                  </a:lnTo>
                  <a:cubicBezTo>
                    <a:pt x="1" y="131"/>
                    <a:pt x="8" y="223"/>
                    <a:pt x="409"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45" name="Google Shape;7945;p4"/>
            <p:cNvSpPr/>
            <p:nvPr/>
          </p:nvSpPr>
          <p:spPr>
            <a:xfrm>
              <a:off x="2147578" y="4523927"/>
              <a:ext cx="13991" cy="4306"/>
            </a:xfrm>
            <a:custGeom>
              <a:avLst/>
              <a:gdLst/>
              <a:ahLst/>
              <a:cxnLst/>
              <a:rect l="l" t="t" r="r" b="b"/>
              <a:pathLst>
                <a:path w="392" h="143" extrusionOk="0">
                  <a:moveTo>
                    <a:pt x="293" y="25"/>
                  </a:moveTo>
                  <a:cubicBezTo>
                    <a:pt x="239" y="1"/>
                    <a:pt x="0" y="70"/>
                    <a:pt x="98" y="117"/>
                  </a:cubicBezTo>
                  <a:cubicBezTo>
                    <a:pt x="154" y="143"/>
                    <a:pt x="392" y="75"/>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46" name="Google Shape;7946;p4"/>
            <p:cNvSpPr/>
            <p:nvPr/>
          </p:nvSpPr>
          <p:spPr>
            <a:xfrm>
              <a:off x="1810290" y="4521187"/>
              <a:ext cx="13991" cy="4336"/>
            </a:xfrm>
            <a:custGeom>
              <a:avLst/>
              <a:gdLst/>
              <a:ahLst/>
              <a:cxnLst/>
              <a:rect l="l" t="t" r="r" b="b"/>
              <a:pathLst>
                <a:path w="392" h="144" extrusionOk="0">
                  <a:moveTo>
                    <a:pt x="293" y="26"/>
                  </a:moveTo>
                  <a:cubicBezTo>
                    <a:pt x="240" y="0"/>
                    <a:pt x="1" y="71"/>
                    <a:pt x="103" y="116"/>
                  </a:cubicBezTo>
                  <a:cubicBezTo>
                    <a:pt x="155" y="144"/>
                    <a:pt x="391" y="75"/>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47" name="Google Shape;7947;p4"/>
            <p:cNvSpPr/>
            <p:nvPr/>
          </p:nvSpPr>
          <p:spPr>
            <a:xfrm>
              <a:off x="1455942" y="4517995"/>
              <a:ext cx="13813" cy="7467"/>
            </a:xfrm>
            <a:custGeom>
              <a:avLst/>
              <a:gdLst/>
              <a:ahLst/>
              <a:cxnLst/>
              <a:rect l="l" t="t" r="r" b="b"/>
              <a:pathLst>
                <a:path w="387" h="248" extrusionOk="0">
                  <a:moveTo>
                    <a:pt x="387" y="132"/>
                  </a:moveTo>
                  <a:cubicBezTo>
                    <a:pt x="171" y="141"/>
                    <a:pt x="87" y="0"/>
                    <a:pt x="0" y="132"/>
                  </a:cubicBezTo>
                  <a:cubicBezTo>
                    <a:pt x="2" y="224"/>
                    <a:pt x="340" y="247"/>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48" name="Google Shape;7948;p4"/>
            <p:cNvSpPr/>
            <p:nvPr/>
          </p:nvSpPr>
          <p:spPr>
            <a:xfrm>
              <a:off x="4284913" y="45165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49" name="Google Shape;7949;p4"/>
            <p:cNvSpPr/>
            <p:nvPr/>
          </p:nvSpPr>
          <p:spPr>
            <a:xfrm>
              <a:off x="1524791" y="4516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50" name="Google Shape;7950;p4"/>
            <p:cNvSpPr/>
            <p:nvPr/>
          </p:nvSpPr>
          <p:spPr>
            <a:xfrm>
              <a:off x="7932869" y="4516068"/>
              <a:ext cx="20702" cy="3673"/>
            </a:xfrm>
            <a:custGeom>
              <a:avLst/>
              <a:gdLst/>
              <a:ahLst/>
              <a:cxnLst/>
              <a:rect l="l" t="t" r="r" b="b"/>
              <a:pathLst>
                <a:path w="580" h="122" extrusionOk="0">
                  <a:moveTo>
                    <a:pt x="580" y="16"/>
                  </a:moveTo>
                  <a:cubicBezTo>
                    <a:pt x="353" y="31"/>
                    <a:pt x="34" y="0"/>
                    <a:pt x="0" y="108"/>
                  </a:cubicBezTo>
                  <a:cubicBezTo>
                    <a:pt x="229" y="92"/>
                    <a:pt x="549" y="122"/>
                    <a:pt x="580" y="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51" name="Google Shape;7951;p4"/>
            <p:cNvSpPr/>
            <p:nvPr/>
          </p:nvSpPr>
          <p:spPr>
            <a:xfrm>
              <a:off x="4470689" y="4513389"/>
              <a:ext cx="6996" cy="6233"/>
            </a:xfrm>
            <a:custGeom>
              <a:avLst/>
              <a:gdLst/>
              <a:ahLst/>
              <a:cxnLst/>
              <a:rect l="l" t="t" r="r" b="b"/>
              <a:pathLst>
                <a:path w="196" h="207" extrusionOk="0">
                  <a:moveTo>
                    <a:pt x="3" y="105"/>
                  </a:moveTo>
                  <a:cubicBezTo>
                    <a:pt x="0" y="155"/>
                    <a:pt x="157" y="207"/>
                    <a:pt x="193" y="105"/>
                  </a:cubicBezTo>
                  <a:cubicBezTo>
                    <a:pt x="196" y="54"/>
                    <a:pt x="41" y="1"/>
                    <a:pt x="3"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52" name="Google Shape;7952;p4"/>
            <p:cNvSpPr/>
            <p:nvPr/>
          </p:nvSpPr>
          <p:spPr>
            <a:xfrm>
              <a:off x="630032" y="4509776"/>
              <a:ext cx="13849" cy="7467"/>
            </a:xfrm>
            <a:custGeom>
              <a:avLst/>
              <a:gdLst/>
              <a:ahLst/>
              <a:cxnLst/>
              <a:rect l="l" t="t" r="r" b="b"/>
              <a:pathLst>
                <a:path w="388" h="248" extrusionOk="0">
                  <a:moveTo>
                    <a:pt x="387" y="134"/>
                  </a:moveTo>
                  <a:cubicBezTo>
                    <a:pt x="168" y="143"/>
                    <a:pt x="86" y="1"/>
                    <a:pt x="1" y="134"/>
                  </a:cubicBezTo>
                  <a:cubicBezTo>
                    <a:pt x="2" y="225"/>
                    <a:pt x="336" y="247"/>
                    <a:pt x="387" y="1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53" name="Google Shape;7953;p4"/>
            <p:cNvSpPr/>
            <p:nvPr/>
          </p:nvSpPr>
          <p:spPr>
            <a:xfrm>
              <a:off x="1180579" y="4507969"/>
              <a:ext cx="7031" cy="6173"/>
            </a:xfrm>
            <a:custGeom>
              <a:avLst/>
              <a:gdLst/>
              <a:ahLst/>
              <a:cxnLst/>
              <a:rect l="l" t="t" r="r" b="b"/>
              <a:pathLst>
                <a:path w="197" h="205" extrusionOk="0">
                  <a:moveTo>
                    <a:pt x="197" y="102"/>
                  </a:moveTo>
                  <a:cubicBezTo>
                    <a:pt x="197" y="53"/>
                    <a:pt x="36" y="1"/>
                    <a:pt x="2" y="102"/>
                  </a:cubicBezTo>
                  <a:cubicBezTo>
                    <a:pt x="1" y="152"/>
                    <a:pt x="156" y="204"/>
                    <a:pt x="197"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54" name="Google Shape;7954;p4"/>
            <p:cNvSpPr/>
            <p:nvPr/>
          </p:nvSpPr>
          <p:spPr>
            <a:xfrm>
              <a:off x="3534563" y="4505229"/>
              <a:ext cx="6996" cy="6233"/>
            </a:xfrm>
            <a:custGeom>
              <a:avLst/>
              <a:gdLst/>
              <a:ahLst/>
              <a:cxnLst/>
              <a:rect l="l" t="t" r="r" b="b"/>
              <a:pathLst>
                <a:path w="196" h="207" extrusionOk="0">
                  <a:moveTo>
                    <a:pt x="196" y="103"/>
                  </a:moveTo>
                  <a:cubicBezTo>
                    <a:pt x="196" y="52"/>
                    <a:pt x="38" y="0"/>
                    <a:pt x="4" y="103"/>
                  </a:cubicBezTo>
                  <a:cubicBezTo>
                    <a:pt x="0" y="154"/>
                    <a:pt x="162" y="206"/>
                    <a:pt x="196"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55" name="Google Shape;7955;p4"/>
            <p:cNvSpPr/>
            <p:nvPr/>
          </p:nvSpPr>
          <p:spPr>
            <a:xfrm>
              <a:off x="7533763" y="4502248"/>
              <a:ext cx="13777" cy="6775"/>
            </a:xfrm>
            <a:custGeom>
              <a:avLst/>
              <a:gdLst/>
              <a:ahLst/>
              <a:cxnLst/>
              <a:rect l="l" t="t" r="r" b="b"/>
              <a:pathLst>
                <a:path w="386" h="225" extrusionOk="0">
                  <a:moveTo>
                    <a:pt x="386" y="111"/>
                  </a:moveTo>
                  <a:cubicBezTo>
                    <a:pt x="342" y="0"/>
                    <a:pt x="171" y="54"/>
                    <a:pt x="1" y="111"/>
                  </a:cubicBezTo>
                  <a:cubicBezTo>
                    <a:pt x="1" y="202"/>
                    <a:pt x="336" y="225"/>
                    <a:pt x="386"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56" name="Google Shape;7956;p4"/>
            <p:cNvSpPr/>
            <p:nvPr/>
          </p:nvSpPr>
          <p:spPr>
            <a:xfrm>
              <a:off x="4222952" y="4502820"/>
              <a:ext cx="13777" cy="5540"/>
            </a:xfrm>
            <a:custGeom>
              <a:avLst/>
              <a:gdLst/>
              <a:ahLst/>
              <a:cxnLst/>
              <a:rect l="l" t="t" r="r" b="b"/>
              <a:pathLst>
                <a:path w="386" h="184" extrusionOk="0">
                  <a:moveTo>
                    <a:pt x="386" y="1"/>
                  </a:moveTo>
                  <a:lnTo>
                    <a:pt x="1" y="1"/>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57" name="Google Shape;7957;p4"/>
            <p:cNvSpPr/>
            <p:nvPr/>
          </p:nvSpPr>
          <p:spPr>
            <a:xfrm>
              <a:off x="2780823" y="4504838"/>
              <a:ext cx="13991" cy="4276"/>
            </a:xfrm>
            <a:custGeom>
              <a:avLst/>
              <a:gdLst/>
              <a:ahLst/>
              <a:cxnLst/>
              <a:rect l="l" t="t" r="r" b="b"/>
              <a:pathLst>
                <a:path w="392" h="142" extrusionOk="0">
                  <a:moveTo>
                    <a:pt x="101" y="116"/>
                  </a:moveTo>
                  <a:cubicBezTo>
                    <a:pt x="154" y="141"/>
                    <a:pt x="392" y="72"/>
                    <a:pt x="294" y="26"/>
                  </a:cubicBezTo>
                  <a:cubicBezTo>
                    <a:pt x="240"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58" name="Google Shape;7958;p4"/>
            <p:cNvSpPr/>
            <p:nvPr/>
          </p:nvSpPr>
          <p:spPr>
            <a:xfrm>
              <a:off x="2502248" y="4502459"/>
              <a:ext cx="6853" cy="6263"/>
            </a:xfrm>
            <a:custGeom>
              <a:avLst/>
              <a:gdLst/>
              <a:ahLst/>
              <a:cxnLst/>
              <a:rect l="l" t="t" r="r" b="b"/>
              <a:pathLst>
                <a:path w="192" h="208" extrusionOk="0">
                  <a:moveTo>
                    <a:pt x="1" y="104"/>
                  </a:moveTo>
                  <a:cubicBezTo>
                    <a:pt x="1" y="152"/>
                    <a:pt x="155" y="207"/>
                    <a:pt x="191" y="104"/>
                  </a:cubicBezTo>
                  <a:cubicBezTo>
                    <a:pt x="191" y="53"/>
                    <a:pt x="35" y="1"/>
                    <a:pt x="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59" name="Google Shape;7959;p4"/>
            <p:cNvSpPr/>
            <p:nvPr/>
          </p:nvSpPr>
          <p:spPr>
            <a:xfrm>
              <a:off x="1868896" y="4502429"/>
              <a:ext cx="7031" cy="6293"/>
            </a:xfrm>
            <a:custGeom>
              <a:avLst/>
              <a:gdLst/>
              <a:ahLst/>
              <a:cxnLst/>
              <a:rect l="l" t="t" r="r" b="b"/>
              <a:pathLst>
                <a:path w="197" h="209" extrusionOk="0">
                  <a:moveTo>
                    <a:pt x="197" y="105"/>
                  </a:moveTo>
                  <a:cubicBezTo>
                    <a:pt x="197" y="54"/>
                    <a:pt x="40" y="1"/>
                    <a:pt x="4" y="105"/>
                  </a:cubicBezTo>
                  <a:cubicBezTo>
                    <a:pt x="1" y="156"/>
                    <a:pt x="158" y="208"/>
                    <a:pt x="197"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60" name="Google Shape;7960;p4"/>
            <p:cNvSpPr/>
            <p:nvPr/>
          </p:nvSpPr>
          <p:spPr>
            <a:xfrm>
              <a:off x="512999" y="4505560"/>
              <a:ext cx="13777" cy="2770"/>
            </a:xfrm>
            <a:custGeom>
              <a:avLst/>
              <a:gdLst/>
              <a:ahLst/>
              <a:cxnLst/>
              <a:rect l="l" t="t" r="r" b="b"/>
              <a:pathLst>
                <a:path w="386" h="92" extrusionOk="0">
                  <a:moveTo>
                    <a:pt x="386" y="1"/>
                  </a:moveTo>
                  <a:cubicBezTo>
                    <a:pt x="236" y="21"/>
                    <a:pt x="5" y="2"/>
                    <a:pt x="1" y="91"/>
                  </a:cubicBezTo>
                  <a:cubicBezTo>
                    <a:pt x="150" y="73"/>
                    <a:pt x="379"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61" name="Google Shape;7961;p4"/>
            <p:cNvSpPr/>
            <p:nvPr/>
          </p:nvSpPr>
          <p:spPr>
            <a:xfrm>
              <a:off x="6666451" y="4496799"/>
              <a:ext cx="13849" cy="6805"/>
            </a:xfrm>
            <a:custGeom>
              <a:avLst/>
              <a:gdLst/>
              <a:ahLst/>
              <a:cxnLst/>
              <a:rect l="l" t="t" r="r" b="b"/>
              <a:pathLst>
                <a:path w="388" h="226" extrusionOk="0">
                  <a:moveTo>
                    <a:pt x="387" y="111"/>
                  </a:moveTo>
                  <a:cubicBezTo>
                    <a:pt x="347" y="1"/>
                    <a:pt x="173" y="53"/>
                    <a:pt x="1" y="111"/>
                  </a:cubicBezTo>
                  <a:cubicBezTo>
                    <a:pt x="2" y="202"/>
                    <a:pt x="336" y="225"/>
                    <a:pt x="387"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62" name="Google Shape;7962;p4"/>
            <p:cNvSpPr/>
            <p:nvPr/>
          </p:nvSpPr>
          <p:spPr>
            <a:xfrm>
              <a:off x="6112264" y="4499358"/>
              <a:ext cx="14027" cy="4276"/>
            </a:xfrm>
            <a:custGeom>
              <a:avLst/>
              <a:gdLst/>
              <a:ahLst/>
              <a:cxnLst/>
              <a:rect l="l" t="t" r="r" b="b"/>
              <a:pathLst>
                <a:path w="393" h="142" extrusionOk="0">
                  <a:moveTo>
                    <a:pt x="290" y="26"/>
                  </a:moveTo>
                  <a:cubicBezTo>
                    <a:pt x="238" y="1"/>
                    <a:pt x="1" y="70"/>
                    <a:pt x="100" y="116"/>
                  </a:cubicBezTo>
                  <a:cubicBezTo>
                    <a:pt x="153" y="142"/>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63" name="Google Shape;7963;p4"/>
            <p:cNvSpPr/>
            <p:nvPr/>
          </p:nvSpPr>
          <p:spPr>
            <a:xfrm>
              <a:off x="4993931" y="4494661"/>
              <a:ext cx="20595" cy="8973"/>
            </a:xfrm>
            <a:custGeom>
              <a:avLst/>
              <a:gdLst/>
              <a:ahLst/>
              <a:cxnLst/>
              <a:rect l="l" t="t" r="r" b="b"/>
              <a:pathLst>
                <a:path w="577" h="298" extrusionOk="0">
                  <a:moveTo>
                    <a:pt x="576" y="0"/>
                  </a:moveTo>
                  <a:lnTo>
                    <a:pt x="192" y="0"/>
                  </a:lnTo>
                  <a:cubicBezTo>
                    <a:pt x="192" y="90"/>
                    <a:pt x="37" y="108"/>
                    <a:pt x="0" y="182"/>
                  </a:cubicBezTo>
                  <a:cubicBezTo>
                    <a:pt x="243" y="187"/>
                    <a:pt x="265" y="298"/>
                    <a:pt x="576"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64" name="Google Shape;7964;p4"/>
            <p:cNvSpPr/>
            <p:nvPr/>
          </p:nvSpPr>
          <p:spPr>
            <a:xfrm>
              <a:off x="2767438" y="4494270"/>
              <a:ext cx="23878" cy="5871"/>
            </a:xfrm>
            <a:custGeom>
              <a:avLst/>
              <a:gdLst/>
              <a:ahLst/>
              <a:cxnLst/>
              <a:rect l="l" t="t" r="r" b="b"/>
              <a:pathLst>
                <a:path w="669" h="195" extrusionOk="0">
                  <a:moveTo>
                    <a:pt x="476" y="195"/>
                  </a:moveTo>
                  <a:cubicBezTo>
                    <a:pt x="472" y="103"/>
                    <a:pt x="632" y="87"/>
                    <a:pt x="669" y="13"/>
                  </a:cubicBezTo>
                  <a:cubicBezTo>
                    <a:pt x="365" y="22"/>
                    <a:pt x="1" y="0"/>
                    <a:pt x="88"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65" name="Google Shape;7965;p4"/>
            <p:cNvSpPr/>
            <p:nvPr/>
          </p:nvSpPr>
          <p:spPr>
            <a:xfrm>
              <a:off x="6883136" y="4493938"/>
              <a:ext cx="14027" cy="4246"/>
            </a:xfrm>
            <a:custGeom>
              <a:avLst/>
              <a:gdLst/>
              <a:ahLst/>
              <a:cxnLst/>
              <a:rect l="l" t="t" r="r" b="b"/>
              <a:pathLst>
                <a:path w="393" h="141" extrusionOk="0">
                  <a:moveTo>
                    <a:pt x="293" y="24"/>
                  </a:moveTo>
                  <a:cubicBezTo>
                    <a:pt x="238" y="1"/>
                    <a:pt x="1" y="68"/>
                    <a:pt x="100" y="114"/>
                  </a:cubicBezTo>
                  <a:cubicBezTo>
                    <a:pt x="154" y="140"/>
                    <a:pt x="392" y="70"/>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66" name="Google Shape;7966;p4"/>
            <p:cNvSpPr/>
            <p:nvPr/>
          </p:nvSpPr>
          <p:spPr>
            <a:xfrm>
              <a:off x="4460659" y="4483732"/>
              <a:ext cx="40368" cy="13670"/>
            </a:xfrm>
            <a:custGeom>
              <a:avLst/>
              <a:gdLst/>
              <a:ahLst/>
              <a:cxnLst/>
              <a:rect l="l" t="t" r="r" b="b"/>
              <a:pathLst>
                <a:path w="1131" h="454" extrusionOk="0">
                  <a:moveTo>
                    <a:pt x="284" y="453"/>
                  </a:moveTo>
                  <a:lnTo>
                    <a:pt x="1054" y="453"/>
                  </a:lnTo>
                  <a:cubicBezTo>
                    <a:pt x="1131" y="235"/>
                    <a:pt x="700" y="256"/>
                    <a:pt x="859" y="0"/>
                  </a:cubicBezTo>
                  <a:cubicBezTo>
                    <a:pt x="1" y="39"/>
                    <a:pt x="576" y="191"/>
                    <a:pt x="284"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67" name="Google Shape;7967;p4"/>
            <p:cNvSpPr/>
            <p:nvPr/>
          </p:nvSpPr>
          <p:spPr>
            <a:xfrm>
              <a:off x="2498572" y="4493938"/>
              <a:ext cx="14063" cy="4246"/>
            </a:xfrm>
            <a:custGeom>
              <a:avLst/>
              <a:gdLst/>
              <a:ahLst/>
              <a:cxnLst/>
              <a:rect l="l" t="t" r="r" b="b"/>
              <a:pathLst>
                <a:path w="394" h="141" extrusionOk="0">
                  <a:moveTo>
                    <a:pt x="294" y="24"/>
                  </a:moveTo>
                  <a:cubicBezTo>
                    <a:pt x="242" y="1"/>
                    <a:pt x="1" y="68"/>
                    <a:pt x="104" y="114"/>
                  </a:cubicBezTo>
                  <a:cubicBezTo>
                    <a:pt x="156" y="140"/>
                    <a:pt x="393" y="70"/>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68" name="Google Shape;7968;p4"/>
            <p:cNvSpPr/>
            <p:nvPr/>
          </p:nvSpPr>
          <p:spPr>
            <a:xfrm>
              <a:off x="1865363" y="4493938"/>
              <a:ext cx="14099" cy="4246"/>
            </a:xfrm>
            <a:custGeom>
              <a:avLst/>
              <a:gdLst/>
              <a:ahLst/>
              <a:cxnLst/>
              <a:rect l="l" t="t" r="r" b="b"/>
              <a:pathLst>
                <a:path w="395" h="141" extrusionOk="0">
                  <a:moveTo>
                    <a:pt x="103" y="114"/>
                  </a:moveTo>
                  <a:cubicBezTo>
                    <a:pt x="153" y="140"/>
                    <a:pt x="395" y="70"/>
                    <a:pt x="296" y="24"/>
                  </a:cubicBezTo>
                  <a:cubicBezTo>
                    <a:pt x="237" y="1"/>
                    <a:pt x="1" y="67"/>
                    <a:pt x="103"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69" name="Google Shape;7969;p4"/>
            <p:cNvSpPr/>
            <p:nvPr/>
          </p:nvSpPr>
          <p:spPr>
            <a:xfrm>
              <a:off x="170750" y="4481293"/>
              <a:ext cx="46293" cy="18759"/>
            </a:xfrm>
            <a:custGeom>
              <a:avLst/>
              <a:gdLst/>
              <a:ahLst/>
              <a:cxnLst/>
              <a:rect l="l" t="t" r="r" b="b"/>
              <a:pathLst>
                <a:path w="1297" h="623" extrusionOk="0">
                  <a:moveTo>
                    <a:pt x="1297" y="353"/>
                  </a:moveTo>
                  <a:cubicBezTo>
                    <a:pt x="926" y="316"/>
                    <a:pt x="1144" y="0"/>
                    <a:pt x="524" y="81"/>
                  </a:cubicBezTo>
                  <a:cubicBezTo>
                    <a:pt x="1" y="225"/>
                    <a:pt x="1001" y="623"/>
                    <a:pt x="1297"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70" name="Google Shape;7970;p4"/>
            <p:cNvSpPr/>
            <p:nvPr/>
          </p:nvSpPr>
          <p:spPr>
            <a:xfrm>
              <a:off x="8576393" y="4488429"/>
              <a:ext cx="14027" cy="4246"/>
            </a:xfrm>
            <a:custGeom>
              <a:avLst/>
              <a:gdLst/>
              <a:ahLst/>
              <a:cxnLst/>
              <a:rect l="l" t="t" r="r" b="b"/>
              <a:pathLst>
                <a:path w="393" h="141" extrusionOk="0">
                  <a:moveTo>
                    <a:pt x="295" y="24"/>
                  </a:moveTo>
                  <a:cubicBezTo>
                    <a:pt x="240" y="1"/>
                    <a:pt x="1" y="69"/>
                    <a:pt x="101" y="116"/>
                  </a:cubicBezTo>
                  <a:cubicBezTo>
                    <a:pt x="152" y="141"/>
                    <a:pt x="393"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71" name="Google Shape;7971;p4"/>
            <p:cNvSpPr/>
            <p:nvPr/>
          </p:nvSpPr>
          <p:spPr>
            <a:xfrm>
              <a:off x="7086330" y="4489151"/>
              <a:ext cx="13742" cy="2770"/>
            </a:xfrm>
            <a:custGeom>
              <a:avLst/>
              <a:gdLst/>
              <a:ahLst/>
              <a:cxnLst/>
              <a:rect l="l" t="t" r="r" b="b"/>
              <a:pathLst>
                <a:path w="385" h="92" extrusionOk="0">
                  <a:moveTo>
                    <a:pt x="384" y="0"/>
                  </a:moveTo>
                  <a:cubicBezTo>
                    <a:pt x="234" y="23"/>
                    <a:pt x="4" y="4"/>
                    <a:pt x="0" y="92"/>
                  </a:cubicBezTo>
                  <a:cubicBezTo>
                    <a:pt x="149" y="71"/>
                    <a:pt x="380"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72" name="Google Shape;7972;p4"/>
            <p:cNvSpPr/>
            <p:nvPr/>
          </p:nvSpPr>
          <p:spPr>
            <a:xfrm>
              <a:off x="4215171" y="4481022"/>
              <a:ext cx="21558" cy="6353"/>
            </a:xfrm>
            <a:custGeom>
              <a:avLst/>
              <a:gdLst/>
              <a:ahLst/>
              <a:cxnLst/>
              <a:rect l="l" t="t" r="r" b="b"/>
              <a:pathLst>
                <a:path w="604" h="211" extrusionOk="0">
                  <a:moveTo>
                    <a:pt x="604" y="182"/>
                  </a:moveTo>
                  <a:lnTo>
                    <a:pt x="604" y="0"/>
                  </a:lnTo>
                  <a:lnTo>
                    <a:pt x="25" y="0"/>
                  </a:lnTo>
                  <a:cubicBezTo>
                    <a:pt x="1" y="162"/>
                    <a:pt x="219" y="210"/>
                    <a:pt x="604"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73" name="Google Shape;7973;p4"/>
            <p:cNvSpPr/>
            <p:nvPr/>
          </p:nvSpPr>
          <p:spPr>
            <a:xfrm>
              <a:off x="3049297" y="4482949"/>
              <a:ext cx="13920" cy="4276"/>
            </a:xfrm>
            <a:custGeom>
              <a:avLst/>
              <a:gdLst/>
              <a:ahLst/>
              <a:cxnLst/>
              <a:rect l="l" t="t" r="r" b="b"/>
              <a:pathLst>
                <a:path w="390" h="142" extrusionOk="0">
                  <a:moveTo>
                    <a:pt x="293" y="26"/>
                  </a:moveTo>
                  <a:cubicBezTo>
                    <a:pt x="240" y="0"/>
                    <a:pt x="1" y="69"/>
                    <a:pt x="100" y="118"/>
                  </a:cubicBezTo>
                  <a:cubicBezTo>
                    <a:pt x="151" y="141"/>
                    <a:pt x="390"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74" name="Google Shape;7974;p4"/>
            <p:cNvSpPr/>
            <p:nvPr/>
          </p:nvSpPr>
          <p:spPr>
            <a:xfrm>
              <a:off x="1383487" y="4482949"/>
              <a:ext cx="14063" cy="4276"/>
            </a:xfrm>
            <a:custGeom>
              <a:avLst/>
              <a:gdLst/>
              <a:ahLst/>
              <a:cxnLst/>
              <a:rect l="l" t="t" r="r" b="b"/>
              <a:pathLst>
                <a:path w="394" h="142" extrusionOk="0">
                  <a:moveTo>
                    <a:pt x="296" y="26"/>
                  </a:moveTo>
                  <a:cubicBezTo>
                    <a:pt x="241" y="0"/>
                    <a:pt x="1" y="69"/>
                    <a:pt x="101" y="118"/>
                  </a:cubicBezTo>
                  <a:cubicBezTo>
                    <a:pt x="157"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75" name="Google Shape;7975;p4"/>
            <p:cNvSpPr/>
            <p:nvPr/>
          </p:nvSpPr>
          <p:spPr>
            <a:xfrm>
              <a:off x="254768" y="4482949"/>
              <a:ext cx="14063" cy="4276"/>
            </a:xfrm>
            <a:custGeom>
              <a:avLst/>
              <a:gdLst/>
              <a:ahLst/>
              <a:cxnLst/>
              <a:rect l="l" t="t" r="r" b="b"/>
              <a:pathLst>
                <a:path w="394" h="142" extrusionOk="0">
                  <a:moveTo>
                    <a:pt x="291" y="26"/>
                  </a:moveTo>
                  <a:cubicBezTo>
                    <a:pt x="238" y="0"/>
                    <a:pt x="0" y="69"/>
                    <a:pt x="99" y="118"/>
                  </a:cubicBezTo>
                  <a:cubicBezTo>
                    <a:pt x="152" y="141"/>
                    <a:pt x="393"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76" name="Google Shape;7976;p4"/>
            <p:cNvSpPr/>
            <p:nvPr/>
          </p:nvSpPr>
          <p:spPr>
            <a:xfrm>
              <a:off x="4529188" y="4480239"/>
              <a:ext cx="13956" cy="4215"/>
            </a:xfrm>
            <a:custGeom>
              <a:avLst/>
              <a:gdLst/>
              <a:ahLst/>
              <a:cxnLst/>
              <a:rect l="l" t="t" r="r" b="b"/>
              <a:pathLst>
                <a:path w="391" h="140" extrusionOk="0">
                  <a:moveTo>
                    <a:pt x="290" y="25"/>
                  </a:moveTo>
                  <a:cubicBezTo>
                    <a:pt x="237" y="0"/>
                    <a:pt x="1" y="68"/>
                    <a:pt x="99" y="116"/>
                  </a:cubicBezTo>
                  <a:cubicBezTo>
                    <a:pt x="151" y="140"/>
                    <a:pt x="391"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77" name="Google Shape;7977;p4"/>
            <p:cNvSpPr/>
            <p:nvPr/>
          </p:nvSpPr>
          <p:spPr>
            <a:xfrm>
              <a:off x="2144259" y="4474609"/>
              <a:ext cx="27626" cy="9966"/>
            </a:xfrm>
            <a:custGeom>
              <a:avLst/>
              <a:gdLst/>
              <a:ahLst/>
              <a:cxnLst/>
              <a:rect l="l" t="t" r="r" b="b"/>
              <a:pathLst>
                <a:path w="774" h="331" extrusionOk="0">
                  <a:moveTo>
                    <a:pt x="0" y="212"/>
                  </a:moveTo>
                  <a:cubicBezTo>
                    <a:pt x="258" y="329"/>
                    <a:pt x="717" y="331"/>
                    <a:pt x="773" y="120"/>
                  </a:cubicBezTo>
                  <a:cubicBezTo>
                    <a:pt x="516" y="3"/>
                    <a:pt x="54" y="0"/>
                    <a:pt x="0" y="2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78" name="Google Shape;7978;p4"/>
            <p:cNvSpPr/>
            <p:nvPr/>
          </p:nvSpPr>
          <p:spPr>
            <a:xfrm>
              <a:off x="8442263" y="4474970"/>
              <a:ext cx="13849" cy="6745"/>
            </a:xfrm>
            <a:custGeom>
              <a:avLst/>
              <a:gdLst/>
              <a:ahLst/>
              <a:cxnLst/>
              <a:rect l="l" t="t" r="r" b="b"/>
              <a:pathLst>
                <a:path w="388" h="224" extrusionOk="0">
                  <a:moveTo>
                    <a:pt x="387" y="110"/>
                  </a:moveTo>
                  <a:cubicBezTo>
                    <a:pt x="347" y="0"/>
                    <a:pt x="173" y="54"/>
                    <a:pt x="1" y="110"/>
                  </a:cubicBezTo>
                  <a:cubicBezTo>
                    <a:pt x="3" y="201"/>
                    <a:pt x="339" y="223"/>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79" name="Google Shape;7979;p4"/>
            <p:cNvSpPr/>
            <p:nvPr/>
          </p:nvSpPr>
          <p:spPr>
            <a:xfrm>
              <a:off x="7747093" y="4475121"/>
              <a:ext cx="6960" cy="6263"/>
            </a:xfrm>
            <a:custGeom>
              <a:avLst/>
              <a:gdLst/>
              <a:ahLst/>
              <a:cxnLst/>
              <a:rect l="l" t="t" r="r" b="b"/>
              <a:pathLst>
                <a:path w="195" h="208" extrusionOk="0">
                  <a:moveTo>
                    <a:pt x="194" y="105"/>
                  </a:moveTo>
                  <a:cubicBezTo>
                    <a:pt x="194" y="54"/>
                    <a:pt x="36" y="0"/>
                    <a:pt x="1" y="105"/>
                  </a:cubicBezTo>
                  <a:cubicBezTo>
                    <a:pt x="1" y="153"/>
                    <a:pt x="155" y="208"/>
                    <a:pt x="19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80" name="Google Shape;7980;p4"/>
            <p:cNvSpPr/>
            <p:nvPr/>
          </p:nvSpPr>
          <p:spPr>
            <a:xfrm>
              <a:off x="4587758" y="4475512"/>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81" name="Google Shape;7981;p4"/>
            <p:cNvSpPr/>
            <p:nvPr/>
          </p:nvSpPr>
          <p:spPr>
            <a:xfrm>
              <a:off x="1383487" y="4477469"/>
              <a:ext cx="14063" cy="4306"/>
            </a:xfrm>
            <a:custGeom>
              <a:avLst/>
              <a:gdLst/>
              <a:ahLst/>
              <a:cxnLst/>
              <a:rect l="l" t="t" r="r" b="b"/>
              <a:pathLst>
                <a:path w="394" h="143" extrusionOk="0">
                  <a:moveTo>
                    <a:pt x="296" y="27"/>
                  </a:moveTo>
                  <a:cubicBezTo>
                    <a:pt x="241" y="1"/>
                    <a:pt x="1" y="71"/>
                    <a:pt x="101" y="118"/>
                  </a:cubicBezTo>
                  <a:cubicBezTo>
                    <a:pt x="157" y="143"/>
                    <a:pt x="394" y="72"/>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82" name="Google Shape;7982;p4"/>
            <p:cNvSpPr/>
            <p:nvPr/>
          </p:nvSpPr>
          <p:spPr>
            <a:xfrm>
              <a:off x="1352685" y="4475362"/>
              <a:ext cx="23914" cy="6022"/>
            </a:xfrm>
            <a:custGeom>
              <a:avLst/>
              <a:gdLst/>
              <a:ahLst/>
              <a:cxnLst/>
              <a:rect l="l" t="t" r="r" b="b"/>
              <a:pathLst>
                <a:path w="670" h="200" extrusionOk="0">
                  <a:moveTo>
                    <a:pt x="578" y="5"/>
                  </a:moveTo>
                  <a:cubicBezTo>
                    <a:pt x="246" y="0"/>
                    <a:pt x="86" y="75"/>
                    <a:pt x="1" y="188"/>
                  </a:cubicBezTo>
                  <a:cubicBezTo>
                    <a:pt x="304" y="178"/>
                    <a:pt x="669" y="200"/>
                    <a:pt x="578"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83" name="Google Shape;7983;p4"/>
            <p:cNvSpPr/>
            <p:nvPr/>
          </p:nvSpPr>
          <p:spPr>
            <a:xfrm>
              <a:off x="172142" y="4477469"/>
              <a:ext cx="14063" cy="4306"/>
            </a:xfrm>
            <a:custGeom>
              <a:avLst/>
              <a:gdLst/>
              <a:ahLst/>
              <a:cxnLst/>
              <a:rect l="l" t="t" r="r" b="b"/>
              <a:pathLst>
                <a:path w="394" h="143" extrusionOk="0">
                  <a:moveTo>
                    <a:pt x="293" y="27"/>
                  </a:moveTo>
                  <a:cubicBezTo>
                    <a:pt x="240" y="1"/>
                    <a:pt x="1" y="71"/>
                    <a:pt x="100" y="118"/>
                  </a:cubicBezTo>
                  <a:cubicBezTo>
                    <a:pt x="152" y="143"/>
                    <a:pt x="394" y="72"/>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84" name="Google Shape;7984;p4"/>
            <p:cNvSpPr/>
            <p:nvPr/>
          </p:nvSpPr>
          <p:spPr>
            <a:xfrm>
              <a:off x="8593739" y="4469249"/>
              <a:ext cx="27555" cy="10177"/>
            </a:xfrm>
            <a:custGeom>
              <a:avLst/>
              <a:gdLst/>
              <a:ahLst/>
              <a:cxnLst/>
              <a:rect l="l" t="t" r="r" b="b"/>
              <a:pathLst>
                <a:path w="772" h="338" extrusionOk="0">
                  <a:moveTo>
                    <a:pt x="772" y="300"/>
                  </a:moveTo>
                  <a:lnTo>
                    <a:pt x="772" y="27"/>
                  </a:lnTo>
                  <a:cubicBezTo>
                    <a:pt x="332" y="1"/>
                    <a:pt x="48" y="48"/>
                    <a:pt x="1" y="208"/>
                  </a:cubicBezTo>
                  <a:cubicBezTo>
                    <a:pt x="260" y="237"/>
                    <a:pt x="367" y="338"/>
                    <a:pt x="772" y="3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85" name="Google Shape;7985;p4"/>
            <p:cNvSpPr/>
            <p:nvPr/>
          </p:nvSpPr>
          <p:spPr>
            <a:xfrm>
              <a:off x="7967347" y="4472411"/>
              <a:ext cx="6924" cy="6233"/>
            </a:xfrm>
            <a:custGeom>
              <a:avLst/>
              <a:gdLst/>
              <a:ahLst/>
              <a:cxnLst/>
              <a:rect l="l" t="t" r="r" b="b"/>
              <a:pathLst>
                <a:path w="194" h="207" extrusionOk="0">
                  <a:moveTo>
                    <a:pt x="193" y="103"/>
                  </a:moveTo>
                  <a:cubicBezTo>
                    <a:pt x="193" y="52"/>
                    <a:pt x="38" y="0"/>
                    <a:pt x="0" y="103"/>
                  </a:cubicBezTo>
                  <a:cubicBezTo>
                    <a:pt x="0"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86" name="Google Shape;7986;p4"/>
            <p:cNvSpPr/>
            <p:nvPr/>
          </p:nvSpPr>
          <p:spPr>
            <a:xfrm>
              <a:off x="7664395" y="4464553"/>
              <a:ext cx="29910" cy="13730"/>
            </a:xfrm>
            <a:custGeom>
              <a:avLst/>
              <a:gdLst/>
              <a:ahLst/>
              <a:cxnLst/>
              <a:rect l="l" t="t" r="r" b="b"/>
              <a:pathLst>
                <a:path w="838" h="456" extrusionOk="0">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87" name="Google Shape;7987;p4"/>
            <p:cNvSpPr/>
            <p:nvPr/>
          </p:nvSpPr>
          <p:spPr>
            <a:xfrm>
              <a:off x="7595581" y="4469641"/>
              <a:ext cx="7031" cy="6263"/>
            </a:xfrm>
            <a:custGeom>
              <a:avLst/>
              <a:gdLst/>
              <a:ahLst/>
              <a:cxnLst/>
              <a:rect l="l" t="t" r="r" b="b"/>
              <a:pathLst>
                <a:path w="197" h="208" extrusionOk="0">
                  <a:moveTo>
                    <a:pt x="195" y="104"/>
                  </a:moveTo>
                  <a:cubicBezTo>
                    <a:pt x="197" y="53"/>
                    <a:pt x="39" y="1"/>
                    <a:pt x="1" y="104"/>
                  </a:cubicBezTo>
                  <a:cubicBezTo>
                    <a:pt x="4" y="155"/>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88" name="Google Shape;7988;p4"/>
            <p:cNvSpPr/>
            <p:nvPr/>
          </p:nvSpPr>
          <p:spPr>
            <a:xfrm>
              <a:off x="4274669" y="4462746"/>
              <a:ext cx="58821" cy="12797"/>
            </a:xfrm>
            <a:custGeom>
              <a:avLst/>
              <a:gdLst/>
              <a:ahLst/>
              <a:cxnLst/>
              <a:rect l="l" t="t" r="r" b="b"/>
              <a:pathLst>
                <a:path w="1648" h="425" extrusionOk="0">
                  <a:moveTo>
                    <a:pt x="673" y="424"/>
                  </a:moveTo>
                  <a:cubicBezTo>
                    <a:pt x="1648" y="59"/>
                    <a:pt x="1" y="0"/>
                    <a:pt x="673" y="4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89" name="Google Shape;7989;p4"/>
            <p:cNvSpPr/>
            <p:nvPr/>
          </p:nvSpPr>
          <p:spPr>
            <a:xfrm>
              <a:off x="4615241" y="4470032"/>
              <a:ext cx="13777" cy="2800"/>
            </a:xfrm>
            <a:custGeom>
              <a:avLst/>
              <a:gdLst/>
              <a:ahLst/>
              <a:cxnLst/>
              <a:rect l="l" t="t" r="r" b="b"/>
              <a:pathLst>
                <a:path w="386" h="93" extrusionOk="0">
                  <a:moveTo>
                    <a:pt x="386" y="1"/>
                  </a:moveTo>
                  <a:cubicBezTo>
                    <a:pt x="236" y="21"/>
                    <a:pt x="6" y="2"/>
                    <a:pt x="1" y="92"/>
                  </a:cubicBezTo>
                  <a:cubicBezTo>
                    <a:pt x="151" y="71"/>
                    <a:pt x="382"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90" name="Google Shape;7990;p4"/>
            <p:cNvSpPr/>
            <p:nvPr/>
          </p:nvSpPr>
          <p:spPr>
            <a:xfrm>
              <a:off x="4078435" y="4467292"/>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91" name="Google Shape;7991;p4"/>
            <p:cNvSpPr/>
            <p:nvPr/>
          </p:nvSpPr>
          <p:spPr>
            <a:xfrm>
              <a:off x="3059719" y="4466931"/>
              <a:ext cx="6924" cy="6203"/>
            </a:xfrm>
            <a:custGeom>
              <a:avLst/>
              <a:gdLst/>
              <a:ahLst/>
              <a:cxnLst/>
              <a:rect l="l" t="t" r="r" b="b"/>
              <a:pathLst>
                <a:path w="194" h="206" extrusionOk="0">
                  <a:moveTo>
                    <a:pt x="193" y="104"/>
                  </a:moveTo>
                  <a:cubicBezTo>
                    <a:pt x="193" y="53"/>
                    <a:pt x="37" y="1"/>
                    <a:pt x="0" y="104"/>
                  </a:cubicBezTo>
                  <a:cubicBezTo>
                    <a:pt x="0" y="154"/>
                    <a:pt x="158"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92" name="Google Shape;7992;p4"/>
            <p:cNvSpPr/>
            <p:nvPr/>
          </p:nvSpPr>
          <p:spPr>
            <a:xfrm>
              <a:off x="1352649" y="4464191"/>
              <a:ext cx="7031" cy="6263"/>
            </a:xfrm>
            <a:custGeom>
              <a:avLst/>
              <a:gdLst/>
              <a:ahLst/>
              <a:cxnLst/>
              <a:rect l="l" t="t" r="r" b="b"/>
              <a:pathLst>
                <a:path w="197" h="208" extrusionOk="0">
                  <a:moveTo>
                    <a:pt x="194" y="104"/>
                  </a:moveTo>
                  <a:cubicBezTo>
                    <a:pt x="196" y="53"/>
                    <a:pt x="40" y="0"/>
                    <a:pt x="2" y="104"/>
                  </a:cubicBezTo>
                  <a:cubicBezTo>
                    <a:pt x="1" y="154"/>
                    <a:pt x="157" y="208"/>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93" name="Google Shape;7993;p4"/>
            <p:cNvSpPr/>
            <p:nvPr/>
          </p:nvSpPr>
          <p:spPr>
            <a:xfrm>
              <a:off x="8786439" y="4455731"/>
              <a:ext cx="27840" cy="18457"/>
            </a:xfrm>
            <a:custGeom>
              <a:avLst/>
              <a:gdLst/>
              <a:ahLst/>
              <a:cxnLst/>
              <a:rect l="l" t="t" r="r" b="b"/>
              <a:pathLst>
                <a:path w="780" h="613" extrusionOk="0">
                  <a:moveTo>
                    <a:pt x="0" y="293"/>
                  </a:moveTo>
                  <a:cubicBezTo>
                    <a:pt x="780" y="613"/>
                    <a:pt x="455" y="1"/>
                    <a:pt x="0" y="2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94" name="Google Shape;7994;p4"/>
            <p:cNvSpPr/>
            <p:nvPr/>
          </p:nvSpPr>
          <p:spPr>
            <a:xfrm>
              <a:off x="6508158" y="4461451"/>
              <a:ext cx="6924" cy="6233"/>
            </a:xfrm>
            <a:custGeom>
              <a:avLst/>
              <a:gdLst/>
              <a:ahLst/>
              <a:cxnLst/>
              <a:rect l="l" t="t" r="r" b="b"/>
              <a:pathLst>
                <a:path w="194" h="207" extrusionOk="0">
                  <a:moveTo>
                    <a:pt x="191" y="103"/>
                  </a:moveTo>
                  <a:cubicBezTo>
                    <a:pt x="193" y="52"/>
                    <a:pt x="38" y="0"/>
                    <a:pt x="0" y="103"/>
                  </a:cubicBezTo>
                  <a:cubicBezTo>
                    <a:pt x="0" y="154"/>
                    <a:pt x="158"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95" name="Google Shape;7995;p4"/>
            <p:cNvSpPr/>
            <p:nvPr/>
          </p:nvSpPr>
          <p:spPr>
            <a:xfrm>
              <a:off x="8755352" y="4461060"/>
              <a:ext cx="14027" cy="4246"/>
            </a:xfrm>
            <a:custGeom>
              <a:avLst/>
              <a:gdLst/>
              <a:ahLst/>
              <a:cxnLst/>
              <a:rect l="l" t="t" r="r" b="b"/>
              <a:pathLst>
                <a:path w="393" h="141" extrusionOk="0">
                  <a:moveTo>
                    <a:pt x="100" y="116"/>
                  </a:moveTo>
                  <a:cubicBezTo>
                    <a:pt x="153" y="141"/>
                    <a:pt x="392" y="72"/>
                    <a:pt x="293" y="26"/>
                  </a:cubicBezTo>
                  <a:cubicBezTo>
                    <a:pt x="241" y="0"/>
                    <a:pt x="1" y="71"/>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96" name="Google Shape;7996;p4"/>
            <p:cNvSpPr/>
            <p:nvPr/>
          </p:nvSpPr>
          <p:spPr>
            <a:xfrm>
              <a:off x="2188838" y="4461060"/>
              <a:ext cx="14099" cy="4246"/>
            </a:xfrm>
            <a:custGeom>
              <a:avLst/>
              <a:gdLst/>
              <a:ahLst/>
              <a:cxnLst/>
              <a:rect l="l" t="t" r="r" b="b"/>
              <a:pathLst>
                <a:path w="395" h="141" extrusionOk="0">
                  <a:moveTo>
                    <a:pt x="294" y="26"/>
                  </a:moveTo>
                  <a:cubicBezTo>
                    <a:pt x="241" y="0"/>
                    <a:pt x="1" y="71"/>
                    <a:pt x="104" y="116"/>
                  </a:cubicBezTo>
                  <a:cubicBezTo>
                    <a:pt x="155" y="141"/>
                    <a:pt x="395"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97" name="Google Shape;7997;p4"/>
            <p:cNvSpPr/>
            <p:nvPr/>
          </p:nvSpPr>
          <p:spPr>
            <a:xfrm>
              <a:off x="1111837" y="4461843"/>
              <a:ext cx="13777" cy="2740"/>
            </a:xfrm>
            <a:custGeom>
              <a:avLst/>
              <a:gdLst/>
              <a:ahLst/>
              <a:cxnLst/>
              <a:rect l="l" t="t" r="r" b="b"/>
              <a:pathLst>
                <a:path w="386" h="91" extrusionOk="0">
                  <a:moveTo>
                    <a:pt x="385" y="0"/>
                  </a:moveTo>
                  <a:cubicBezTo>
                    <a:pt x="235" y="20"/>
                    <a:pt x="5" y="3"/>
                    <a:pt x="0" y="90"/>
                  </a:cubicBezTo>
                  <a:cubicBezTo>
                    <a:pt x="150" y="71"/>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98" name="Google Shape;7998;p4"/>
            <p:cNvSpPr/>
            <p:nvPr/>
          </p:nvSpPr>
          <p:spPr>
            <a:xfrm>
              <a:off x="798462" y="4461060"/>
              <a:ext cx="14063" cy="4246"/>
            </a:xfrm>
            <a:custGeom>
              <a:avLst/>
              <a:gdLst/>
              <a:ahLst/>
              <a:cxnLst/>
              <a:rect l="l" t="t" r="r" b="b"/>
              <a:pathLst>
                <a:path w="394" h="141" extrusionOk="0">
                  <a:moveTo>
                    <a:pt x="102" y="116"/>
                  </a:moveTo>
                  <a:cubicBezTo>
                    <a:pt x="155" y="141"/>
                    <a:pt x="393" y="72"/>
                    <a:pt x="294" y="26"/>
                  </a:cubicBezTo>
                  <a:cubicBezTo>
                    <a:pt x="242"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7999" name="Google Shape;7999;p4"/>
            <p:cNvSpPr/>
            <p:nvPr/>
          </p:nvSpPr>
          <p:spPr>
            <a:xfrm>
              <a:off x="8889624" y="4453503"/>
              <a:ext cx="23950" cy="5962"/>
            </a:xfrm>
            <a:custGeom>
              <a:avLst/>
              <a:gdLst/>
              <a:ahLst/>
              <a:cxnLst/>
              <a:rect l="l" t="t" r="r" b="b"/>
              <a:pathLst>
                <a:path w="671" h="198" extrusionOk="0">
                  <a:moveTo>
                    <a:pt x="582" y="6"/>
                  </a:moveTo>
                  <a:cubicBezTo>
                    <a:pt x="249" y="0"/>
                    <a:pt x="88" y="75"/>
                    <a:pt x="1" y="186"/>
                  </a:cubicBezTo>
                  <a:cubicBezTo>
                    <a:pt x="305" y="178"/>
                    <a:pt x="670" y="197"/>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00" name="Google Shape;8000;p4"/>
            <p:cNvSpPr/>
            <p:nvPr/>
          </p:nvSpPr>
          <p:spPr>
            <a:xfrm>
              <a:off x="8769521" y="4453292"/>
              <a:ext cx="23878" cy="5811"/>
            </a:xfrm>
            <a:custGeom>
              <a:avLst/>
              <a:gdLst/>
              <a:ahLst/>
              <a:cxnLst/>
              <a:rect l="l" t="t" r="r" b="b"/>
              <a:pathLst>
                <a:path w="669" h="193" extrusionOk="0">
                  <a:moveTo>
                    <a:pt x="474" y="193"/>
                  </a:moveTo>
                  <a:cubicBezTo>
                    <a:pt x="474" y="101"/>
                    <a:pt x="630" y="86"/>
                    <a:pt x="669" y="13"/>
                  </a:cubicBezTo>
                  <a:cubicBezTo>
                    <a:pt x="363" y="22"/>
                    <a:pt x="1" y="1"/>
                    <a:pt x="88"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01" name="Google Shape;8001;p4"/>
            <p:cNvSpPr/>
            <p:nvPr/>
          </p:nvSpPr>
          <p:spPr>
            <a:xfrm>
              <a:off x="2894501" y="444820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02" name="Google Shape;8002;p4"/>
            <p:cNvSpPr/>
            <p:nvPr/>
          </p:nvSpPr>
          <p:spPr>
            <a:xfrm>
              <a:off x="6738584" y="4452901"/>
              <a:ext cx="14099" cy="4246"/>
            </a:xfrm>
            <a:custGeom>
              <a:avLst/>
              <a:gdLst/>
              <a:ahLst/>
              <a:cxnLst/>
              <a:rect l="l" t="t" r="r" b="b"/>
              <a:pathLst>
                <a:path w="395" h="141" extrusionOk="0">
                  <a:moveTo>
                    <a:pt x="294" y="26"/>
                  </a:moveTo>
                  <a:cubicBezTo>
                    <a:pt x="241" y="1"/>
                    <a:pt x="0" y="69"/>
                    <a:pt x="98" y="117"/>
                  </a:cubicBezTo>
                  <a:cubicBezTo>
                    <a:pt x="154" y="140"/>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03" name="Google Shape;8003;p4"/>
            <p:cNvSpPr/>
            <p:nvPr/>
          </p:nvSpPr>
          <p:spPr>
            <a:xfrm>
              <a:off x="8222008" y="4450913"/>
              <a:ext cx="13777" cy="2680"/>
            </a:xfrm>
            <a:custGeom>
              <a:avLst/>
              <a:gdLst/>
              <a:ahLst/>
              <a:cxnLst/>
              <a:rect l="l" t="t" r="r" b="b"/>
              <a:pathLst>
                <a:path w="386" h="89" extrusionOk="0">
                  <a:moveTo>
                    <a:pt x="385" y="0"/>
                  </a:moveTo>
                  <a:cubicBezTo>
                    <a:pt x="238" y="21"/>
                    <a:pt x="7" y="3"/>
                    <a:pt x="0" y="89"/>
                  </a:cubicBezTo>
                  <a:cubicBezTo>
                    <a:pt x="149" y="69"/>
                    <a:pt x="383"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04" name="Google Shape;8004;p4"/>
            <p:cNvSpPr/>
            <p:nvPr/>
          </p:nvSpPr>
          <p:spPr>
            <a:xfrm>
              <a:off x="6521935" y="4450402"/>
              <a:ext cx="20666" cy="3704"/>
            </a:xfrm>
            <a:custGeom>
              <a:avLst/>
              <a:gdLst/>
              <a:ahLst/>
              <a:cxnLst/>
              <a:rect l="l" t="t" r="r" b="b"/>
              <a:pathLst>
                <a:path w="579" h="123" extrusionOk="0">
                  <a:moveTo>
                    <a:pt x="579" y="17"/>
                  </a:moveTo>
                  <a:cubicBezTo>
                    <a:pt x="352" y="30"/>
                    <a:pt x="31" y="0"/>
                    <a:pt x="1" y="106"/>
                  </a:cubicBezTo>
                  <a:cubicBezTo>
                    <a:pt x="226" y="93"/>
                    <a:pt x="547" y="123"/>
                    <a:pt x="579" y="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05" name="Google Shape;8005;p4"/>
            <p:cNvSpPr/>
            <p:nvPr/>
          </p:nvSpPr>
          <p:spPr>
            <a:xfrm>
              <a:off x="8841547" y="4445042"/>
              <a:ext cx="6889" cy="6203"/>
            </a:xfrm>
            <a:custGeom>
              <a:avLst/>
              <a:gdLst/>
              <a:ahLst/>
              <a:cxnLst/>
              <a:rect l="l" t="t" r="r" b="b"/>
              <a:pathLst>
                <a:path w="193" h="206" extrusionOk="0">
                  <a:moveTo>
                    <a:pt x="192" y="105"/>
                  </a:moveTo>
                  <a:cubicBezTo>
                    <a:pt x="192" y="54"/>
                    <a:pt x="38" y="1"/>
                    <a:pt x="1" y="105"/>
                  </a:cubicBezTo>
                  <a:cubicBezTo>
                    <a:pt x="1" y="153"/>
                    <a:pt x="153" y="206"/>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06" name="Google Shape;8006;p4"/>
            <p:cNvSpPr/>
            <p:nvPr/>
          </p:nvSpPr>
          <p:spPr>
            <a:xfrm>
              <a:off x="8689143" y="4445404"/>
              <a:ext cx="21523" cy="6504"/>
            </a:xfrm>
            <a:custGeom>
              <a:avLst/>
              <a:gdLst/>
              <a:ahLst/>
              <a:cxnLst/>
              <a:rect l="l" t="t" r="r" b="b"/>
              <a:pathLst>
                <a:path w="603" h="216" extrusionOk="0">
                  <a:moveTo>
                    <a:pt x="603" y="183"/>
                  </a:moveTo>
                  <a:lnTo>
                    <a:pt x="603" y="0"/>
                  </a:lnTo>
                  <a:lnTo>
                    <a:pt x="27" y="0"/>
                  </a:lnTo>
                  <a:cubicBezTo>
                    <a:pt x="1" y="164"/>
                    <a:pt x="219" y="216"/>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07" name="Google Shape;8007;p4"/>
            <p:cNvSpPr/>
            <p:nvPr/>
          </p:nvSpPr>
          <p:spPr>
            <a:xfrm>
              <a:off x="1398585" y="4432306"/>
              <a:ext cx="37120" cy="15928"/>
            </a:xfrm>
            <a:custGeom>
              <a:avLst/>
              <a:gdLst/>
              <a:ahLst/>
              <a:cxnLst/>
              <a:rect l="l" t="t" r="r" b="b"/>
              <a:pathLst>
                <a:path w="1040" h="529" extrusionOk="0">
                  <a:moveTo>
                    <a:pt x="837" y="528"/>
                  </a:moveTo>
                  <a:cubicBezTo>
                    <a:pt x="1040" y="1"/>
                    <a:pt x="1" y="489"/>
                    <a:pt x="837"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08" name="Google Shape;8008;p4"/>
            <p:cNvSpPr/>
            <p:nvPr/>
          </p:nvSpPr>
          <p:spPr>
            <a:xfrm>
              <a:off x="8160190" y="4434474"/>
              <a:ext cx="29946" cy="10990"/>
            </a:xfrm>
            <a:custGeom>
              <a:avLst/>
              <a:gdLst/>
              <a:ahLst/>
              <a:cxnLst/>
              <a:rect l="l" t="t" r="r" b="b"/>
              <a:pathLst>
                <a:path w="839" h="365" extrusionOk="0">
                  <a:moveTo>
                    <a:pt x="576" y="1"/>
                  </a:moveTo>
                  <a:cubicBezTo>
                    <a:pt x="744" y="290"/>
                    <a:pt x="77" y="189"/>
                    <a:pt x="0" y="365"/>
                  </a:cubicBezTo>
                  <a:lnTo>
                    <a:pt x="770" y="365"/>
                  </a:lnTo>
                  <a:cubicBezTo>
                    <a:pt x="736" y="229"/>
                    <a:pt x="838" y="31"/>
                    <a:pt x="5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09" name="Google Shape;8009;p4"/>
            <p:cNvSpPr/>
            <p:nvPr/>
          </p:nvSpPr>
          <p:spPr>
            <a:xfrm>
              <a:off x="6535676" y="4442694"/>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10" name="Google Shape;8010;p4"/>
            <p:cNvSpPr/>
            <p:nvPr/>
          </p:nvSpPr>
          <p:spPr>
            <a:xfrm>
              <a:off x="5072882" y="4441941"/>
              <a:ext cx="14027" cy="4306"/>
            </a:xfrm>
            <a:custGeom>
              <a:avLst/>
              <a:gdLst/>
              <a:ahLst/>
              <a:cxnLst/>
              <a:rect l="l" t="t" r="r" b="b"/>
              <a:pathLst>
                <a:path w="393" h="143" extrusionOk="0">
                  <a:moveTo>
                    <a:pt x="295" y="25"/>
                  </a:moveTo>
                  <a:cubicBezTo>
                    <a:pt x="242" y="1"/>
                    <a:pt x="1" y="67"/>
                    <a:pt x="101" y="117"/>
                  </a:cubicBezTo>
                  <a:cubicBezTo>
                    <a:pt x="154" y="143"/>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11" name="Google Shape;8011;p4"/>
            <p:cNvSpPr/>
            <p:nvPr/>
          </p:nvSpPr>
          <p:spPr>
            <a:xfrm>
              <a:off x="2137299" y="4437214"/>
              <a:ext cx="22700" cy="8250"/>
            </a:xfrm>
            <a:custGeom>
              <a:avLst/>
              <a:gdLst/>
              <a:ahLst/>
              <a:cxnLst/>
              <a:rect l="l" t="t" r="r" b="b"/>
              <a:pathLst>
                <a:path w="636" h="274" extrusionOk="0">
                  <a:moveTo>
                    <a:pt x="2" y="274"/>
                  </a:moveTo>
                  <a:lnTo>
                    <a:pt x="386" y="274"/>
                  </a:lnTo>
                  <a:cubicBezTo>
                    <a:pt x="399" y="158"/>
                    <a:pt x="635" y="148"/>
                    <a:pt x="581" y="1"/>
                  </a:cubicBezTo>
                  <a:lnTo>
                    <a:pt x="1" y="1"/>
                  </a:lnTo>
                  <a:cubicBezTo>
                    <a:pt x="2" y="91"/>
                    <a:pt x="2" y="182"/>
                    <a:pt x="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12" name="Google Shape;8012;p4"/>
            <p:cNvSpPr/>
            <p:nvPr/>
          </p:nvSpPr>
          <p:spPr>
            <a:xfrm>
              <a:off x="8748427" y="4439201"/>
              <a:ext cx="14063" cy="4306"/>
            </a:xfrm>
            <a:custGeom>
              <a:avLst/>
              <a:gdLst/>
              <a:ahLst/>
              <a:cxnLst/>
              <a:rect l="l" t="t" r="r" b="b"/>
              <a:pathLst>
                <a:path w="394" h="143" extrusionOk="0">
                  <a:moveTo>
                    <a:pt x="102" y="116"/>
                  </a:moveTo>
                  <a:cubicBezTo>
                    <a:pt x="156" y="143"/>
                    <a:pt x="393" y="72"/>
                    <a:pt x="294" y="25"/>
                  </a:cubicBezTo>
                  <a:cubicBezTo>
                    <a:pt x="240" y="0"/>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13" name="Google Shape;8013;p4"/>
            <p:cNvSpPr/>
            <p:nvPr/>
          </p:nvSpPr>
          <p:spPr>
            <a:xfrm>
              <a:off x="6880209" y="4430259"/>
              <a:ext cx="20273" cy="13519"/>
            </a:xfrm>
            <a:custGeom>
              <a:avLst/>
              <a:gdLst/>
              <a:ahLst/>
              <a:cxnLst/>
              <a:rect l="l" t="t" r="r" b="b"/>
              <a:pathLst>
                <a:path w="568" h="449" extrusionOk="0">
                  <a:moveTo>
                    <a:pt x="375" y="413"/>
                  </a:moveTo>
                  <a:cubicBezTo>
                    <a:pt x="386" y="357"/>
                    <a:pt x="404" y="305"/>
                    <a:pt x="567" y="322"/>
                  </a:cubicBezTo>
                  <a:lnTo>
                    <a:pt x="567" y="141"/>
                  </a:lnTo>
                  <a:cubicBezTo>
                    <a:pt x="92" y="1"/>
                    <a:pt x="1" y="449"/>
                    <a:pt x="375"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14" name="Google Shape;8014;p4"/>
            <p:cNvSpPr/>
            <p:nvPr/>
          </p:nvSpPr>
          <p:spPr>
            <a:xfrm>
              <a:off x="6081319" y="4437063"/>
              <a:ext cx="23985" cy="6052"/>
            </a:xfrm>
            <a:custGeom>
              <a:avLst/>
              <a:gdLst/>
              <a:ahLst/>
              <a:cxnLst/>
              <a:rect l="l" t="t" r="r" b="b"/>
              <a:pathLst>
                <a:path w="672" h="201" extrusionOk="0">
                  <a:moveTo>
                    <a:pt x="582" y="6"/>
                  </a:moveTo>
                  <a:cubicBezTo>
                    <a:pt x="250" y="1"/>
                    <a:pt x="84" y="76"/>
                    <a:pt x="1" y="187"/>
                  </a:cubicBezTo>
                  <a:cubicBezTo>
                    <a:pt x="306" y="180"/>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15" name="Google Shape;8015;p4"/>
            <p:cNvSpPr/>
            <p:nvPr/>
          </p:nvSpPr>
          <p:spPr>
            <a:xfrm>
              <a:off x="7809090" y="4429024"/>
              <a:ext cx="33551" cy="17283"/>
            </a:xfrm>
            <a:custGeom>
              <a:avLst/>
              <a:gdLst/>
              <a:ahLst/>
              <a:cxnLst/>
              <a:rect l="l" t="t" r="r" b="b"/>
              <a:pathLst>
                <a:path w="940" h="574" extrusionOk="0">
                  <a:moveTo>
                    <a:pt x="0" y="90"/>
                  </a:moveTo>
                  <a:lnTo>
                    <a:pt x="0" y="273"/>
                  </a:lnTo>
                  <a:cubicBezTo>
                    <a:pt x="354" y="573"/>
                    <a:pt x="940" y="0"/>
                    <a:pt x="0"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16" name="Google Shape;8016;p4"/>
            <p:cNvSpPr/>
            <p:nvPr/>
          </p:nvSpPr>
          <p:spPr>
            <a:xfrm>
              <a:off x="6497700" y="4436491"/>
              <a:ext cx="14027" cy="4276"/>
            </a:xfrm>
            <a:custGeom>
              <a:avLst/>
              <a:gdLst/>
              <a:ahLst/>
              <a:cxnLst/>
              <a:rect l="l" t="t" r="r" b="b"/>
              <a:pathLst>
                <a:path w="393" h="142" extrusionOk="0">
                  <a:moveTo>
                    <a:pt x="293" y="25"/>
                  </a:moveTo>
                  <a:cubicBezTo>
                    <a:pt x="240" y="0"/>
                    <a:pt x="1" y="69"/>
                    <a:pt x="101" y="115"/>
                  </a:cubicBezTo>
                  <a:cubicBezTo>
                    <a:pt x="153" y="141"/>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17" name="Google Shape;8017;p4"/>
            <p:cNvSpPr/>
            <p:nvPr/>
          </p:nvSpPr>
          <p:spPr>
            <a:xfrm>
              <a:off x="4315893" y="4417975"/>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18" name="Google Shape;8018;p4"/>
            <p:cNvSpPr/>
            <p:nvPr/>
          </p:nvSpPr>
          <p:spPr>
            <a:xfrm>
              <a:off x="9025396" y="4426254"/>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19" name="Google Shape;8019;p4"/>
            <p:cNvSpPr/>
            <p:nvPr/>
          </p:nvSpPr>
          <p:spPr>
            <a:xfrm>
              <a:off x="17418" y="4428633"/>
              <a:ext cx="6889" cy="6263"/>
            </a:xfrm>
            <a:custGeom>
              <a:avLst/>
              <a:gdLst/>
              <a:ahLst/>
              <a:cxnLst/>
              <a:rect l="l" t="t" r="r" b="b"/>
              <a:pathLst>
                <a:path w="193" h="208" extrusionOk="0">
                  <a:moveTo>
                    <a:pt x="193" y="103"/>
                  </a:moveTo>
                  <a:cubicBezTo>
                    <a:pt x="193" y="52"/>
                    <a:pt x="39" y="0"/>
                    <a:pt x="1" y="103"/>
                  </a:cubicBezTo>
                  <a:cubicBezTo>
                    <a:pt x="1" y="154"/>
                    <a:pt x="156" y="208"/>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20" name="Google Shape;8020;p4"/>
            <p:cNvSpPr/>
            <p:nvPr/>
          </p:nvSpPr>
          <p:spPr>
            <a:xfrm>
              <a:off x="8669441" y="4425953"/>
              <a:ext cx="6924" cy="6203"/>
            </a:xfrm>
            <a:custGeom>
              <a:avLst/>
              <a:gdLst/>
              <a:ahLst/>
              <a:cxnLst/>
              <a:rect l="l" t="t" r="r" b="b"/>
              <a:pathLst>
                <a:path w="194" h="206" extrusionOk="0">
                  <a:moveTo>
                    <a:pt x="191" y="102"/>
                  </a:moveTo>
                  <a:cubicBezTo>
                    <a:pt x="194" y="53"/>
                    <a:pt x="37" y="0"/>
                    <a:pt x="1" y="102"/>
                  </a:cubicBezTo>
                  <a:cubicBezTo>
                    <a:pt x="1" y="153"/>
                    <a:pt x="157" y="205"/>
                    <a:pt x="191"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21" name="Google Shape;8021;p4"/>
            <p:cNvSpPr/>
            <p:nvPr/>
          </p:nvSpPr>
          <p:spPr>
            <a:xfrm>
              <a:off x="8318769" y="4418095"/>
              <a:ext cx="39547" cy="16771"/>
            </a:xfrm>
            <a:custGeom>
              <a:avLst/>
              <a:gdLst/>
              <a:ahLst/>
              <a:cxnLst/>
              <a:rect l="l" t="t" r="r" b="b"/>
              <a:pathLst>
                <a:path w="1108" h="557" extrusionOk="0">
                  <a:moveTo>
                    <a:pt x="955" y="453"/>
                  </a:moveTo>
                  <a:cubicBezTo>
                    <a:pt x="1107" y="140"/>
                    <a:pt x="774" y="55"/>
                    <a:pt x="375" y="0"/>
                  </a:cubicBezTo>
                  <a:cubicBezTo>
                    <a:pt x="0" y="174"/>
                    <a:pt x="173" y="556"/>
                    <a:pt x="955"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22" name="Google Shape;8022;p4"/>
            <p:cNvSpPr/>
            <p:nvPr/>
          </p:nvSpPr>
          <p:spPr>
            <a:xfrm>
              <a:off x="5664759" y="4428302"/>
              <a:ext cx="14063" cy="4246"/>
            </a:xfrm>
            <a:custGeom>
              <a:avLst/>
              <a:gdLst/>
              <a:ahLst/>
              <a:cxnLst/>
              <a:rect l="l" t="t" r="r" b="b"/>
              <a:pathLst>
                <a:path w="394" h="141" extrusionOk="0">
                  <a:moveTo>
                    <a:pt x="295" y="24"/>
                  </a:moveTo>
                  <a:cubicBezTo>
                    <a:pt x="244" y="1"/>
                    <a:pt x="1" y="69"/>
                    <a:pt x="103" y="116"/>
                  </a:cubicBezTo>
                  <a:cubicBezTo>
                    <a:pt x="158" y="140"/>
                    <a:pt x="394"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23" name="Google Shape;8023;p4"/>
            <p:cNvSpPr/>
            <p:nvPr/>
          </p:nvSpPr>
          <p:spPr>
            <a:xfrm>
              <a:off x="695313" y="4428302"/>
              <a:ext cx="13956" cy="4246"/>
            </a:xfrm>
            <a:custGeom>
              <a:avLst/>
              <a:gdLst/>
              <a:ahLst/>
              <a:cxnLst/>
              <a:rect l="l" t="t" r="r" b="b"/>
              <a:pathLst>
                <a:path w="391" h="141" extrusionOk="0">
                  <a:moveTo>
                    <a:pt x="293" y="24"/>
                  </a:moveTo>
                  <a:cubicBezTo>
                    <a:pt x="238" y="1"/>
                    <a:pt x="1" y="69"/>
                    <a:pt x="97" y="116"/>
                  </a:cubicBezTo>
                  <a:cubicBezTo>
                    <a:pt x="153" y="140"/>
                    <a:pt x="391"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24" name="Google Shape;8024;p4"/>
            <p:cNvSpPr/>
            <p:nvPr/>
          </p:nvSpPr>
          <p:spPr>
            <a:xfrm>
              <a:off x="8745108" y="4426254"/>
              <a:ext cx="13813" cy="2740"/>
            </a:xfrm>
            <a:custGeom>
              <a:avLst/>
              <a:gdLst/>
              <a:ahLst/>
              <a:cxnLst/>
              <a:rect l="l" t="t" r="r" b="b"/>
              <a:pathLst>
                <a:path w="387" h="91" extrusionOk="0">
                  <a:moveTo>
                    <a:pt x="387" y="1"/>
                  </a:moveTo>
                  <a:cubicBezTo>
                    <a:pt x="237" y="20"/>
                    <a:pt x="7" y="3"/>
                    <a:pt x="1" y="91"/>
                  </a:cubicBezTo>
                  <a:cubicBezTo>
                    <a:pt x="151" y="71"/>
                    <a:pt x="382" y="90"/>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25" name="Google Shape;8025;p4"/>
            <p:cNvSpPr/>
            <p:nvPr/>
          </p:nvSpPr>
          <p:spPr>
            <a:xfrm>
              <a:off x="6404865" y="4404576"/>
              <a:ext cx="52754" cy="24479"/>
            </a:xfrm>
            <a:custGeom>
              <a:avLst/>
              <a:gdLst/>
              <a:ahLst/>
              <a:cxnLst/>
              <a:rect l="l" t="t" r="r" b="b"/>
              <a:pathLst>
                <a:path w="1478" h="813" extrusionOk="0">
                  <a:moveTo>
                    <a:pt x="0" y="812"/>
                  </a:moveTo>
                  <a:cubicBezTo>
                    <a:pt x="1478" y="679"/>
                    <a:pt x="33" y="0"/>
                    <a:pt x="0" y="8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26" name="Google Shape;8026;p4"/>
            <p:cNvSpPr/>
            <p:nvPr/>
          </p:nvSpPr>
          <p:spPr>
            <a:xfrm>
              <a:off x="674576" y="4425562"/>
              <a:ext cx="14063" cy="4276"/>
            </a:xfrm>
            <a:custGeom>
              <a:avLst/>
              <a:gdLst/>
              <a:ahLst/>
              <a:cxnLst/>
              <a:rect l="l" t="t" r="r" b="b"/>
              <a:pathLst>
                <a:path w="394" h="142" extrusionOk="0">
                  <a:moveTo>
                    <a:pt x="292" y="24"/>
                  </a:moveTo>
                  <a:cubicBezTo>
                    <a:pt x="242" y="0"/>
                    <a:pt x="1" y="67"/>
                    <a:pt x="100" y="114"/>
                  </a:cubicBezTo>
                  <a:cubicBezTo>
                    <a:pt x="156" y="141"/>
                    <a:pt x="394"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27" name="Google Shape;8027;p4"/>
            <p:cNvSpPr/>
            <p:nvPr/>
          </p:nvSpPr>
          <p:spPr>
            <a:xfrm>
              <a:off x="3218012" y="4417704"/>
              <a:ext cx="7031" cy="6233"/>
            </a:xfrm>
            <a:custGeom>
              <a:avLst/>
              <a:gdLst/>
              <a:ahLst/>
              <a:cxnLst/>
              <a:rect l="l" t="t" r="r" b="b"/>
              <a:pathLst>
                <a:path w="197" h="207" extrusionOk="0">
                  <a:moveTo>
                    <a:pt x="194" y="102"/>
                  </a:moveTo>
                  <a:cubicBezTo>
                    <a:pt x="196" y="54"/>
                    <a:pt x="38" y="0"/>
                    <a:pt x="1" y="102"/>
                  </a:cubicBezTo>
                  <a:cubicBezTo>
                    <a:pt x="1" y="154"/>
                    <a:pt x="160" y="206"/>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28" name="Google Shape;8028;p4"/>
            <p:cNvSpPr/>
            <p:nvPr/>
          </p:nvSpPr>
          <p:spPr>
            <a:xfrm>
              <a:off x="6962443" y="4412615"/>
              <a:ext cx="22522" cy="8190"/>
            </a:xfrm>
            <a:custGeom>
              <a:avLst/>
              <a:gdLst/>
              <a:ahLst/>
              <a:cxnLst/>
              <a:rect l="l" t="t" r="r" b="b"/>
              <a:pathLst>
                <a:path w="631" h="272" extrusionOk="0">
                  <a:moveTo>
                    <a:pt x="577" y="1"/>
                  </a:moveTo>
                  <a:lnTo>
                    <a:pt x="0" y="1"/>
                  </a:lnTo>
                  <a:lnTo>
                    <a:pt x="0" y="271"/>
                  </a:lnTo>
                  <a:lnTo>
                    <a:pt x="384" y="271"/>
                  </a:lnTo>
                  <a:cubicBezTo>
                    <a:pt x="396" y="157"/>
                    <a:pt x="631" y="147"/>
                    <a:pt x="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29" name="Google Shape;8029;p4"/>
            <p:cNvSpPr/>
            <p:nvPr/>
          </p:nvSpPr>
          <p:spPr>
            <a:xfrm>
              <a:off x="6645821" y="4412676"/>
              <a:ext cx="20666" cy="8190"/>
            </a:xfrm>
            <a:custGeom>
              <a:avLst/>
              <a:gdLst/>
              <a:ahLst/>
              <a:cxnLst/>
              <a:rect l="l" t="t" r="r" b="b"/>
              <a:pathLst>
                <a:path w="579" h="272" extrusionOk="0">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30" name="Google Shape;8030;p4"/>
            <p:cNvSpPr/>
            <p:nvPr/>
          </p:nvSpPr>
          <p:spPr>
            <a:xfrm>
              <a:off x="3613656" y="4417312"/>
              <a:ext cx="14099" cy="4276"/>
            </a:xfrm>
            <a:custGeom>
              <a:avLst/>
              <a:gdLst/>
              <a:ahLst/>
              <a:cxnLst/>
              <a:rect l="l" t="t" r="r" b="b"/>
              <a:pathLst>
                <a:path w="395" h="142" extrusionOk="0">
                  <a:moveTo>
                    <a:pt x="292" y="26"/>
                  </a:moveTo>
                  <a:cubicBezTo>
                    <a:pt x="238" y="0"/>
                    <a:pt x="0" y="69"/>
                    <a:pt x="102" y="115"/>
                  </a:cubicBezTo>
                  <a:cubicBezTo>
                    <a:pt x="153" y="141"/>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31" name="Google Shape;8031;p4"/>
            <p:cNvSpPr/>
            <p:nvPr/>
          </p:nvSpPr>
          <p:spPr>
            <a:xfrm>
              <a:off x="2213180" y="4414994"/>
              <a:ext cx="6853" cy="6263"/>
            </a:xfrm>
            <a:custGeom>
              <a:avLst/>
              <a:gdLst/>
              <a:ahLst/>
              <a:cxnLst/>
              <a:rect l="l" t="t" r="r" b="b"/>
              <a:pathLst>
                <a:path w="192" h="208" extrusionOk="0">
                  <a:moveTo>
                    <a:pt x="191" y="103"/>
                  </a:moveTo>
                  <a:cubicBezTo>
                    <a:pt x="192" y="52"/>
                    <a:pt x="35" y="0"/>
                    <a:pt x="0" y="103"/>
                  </a:cubicBezTo>
                  <a:cubicBezTo>
                    <a:pt x="0" y="153"/>
                    <a:pt x="154" y="208"/>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32" name="Google Shape;8032;p4"/>
            <p:cNvSpPr/>
            <p:nvPr/>
          </p:nvSpPr>
          <p:spPr>
            <a:xfrm>
              <a:off x="8115218" y="4414633"/>
              <a:ext cx="14063" cy="4276"/>
            </a:xfrm>
            <a:custGeom>
              <a:avLst/>
              <a:gdLst/>
              <a:ahLst/>
              <a:cxnLst/>
              <a:rect l="l" t="t" r="r" b="b"/>
              <a:pathLst>
                <a:path w="394" h="142" extrusionOk="0">
                  <a:moveTo>
                    <a:pt x="294" y="25"/>
                  </a:moveTo>
                  <a:cubicBezTo>
                    <a:pt x="242" y="0"/>
                    <a:pt x="0" y="70"/>
                    <a:pt x="101" y="117"/>
                  </a:cubicBezTo>
                  <a:cubicBezTo>
                    <a:pt x="156" y="141"/>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33" name="Google Shape;8033;p4"/>
            <p:cNvSpPr/>
            <p:nvPr/>
          </p:nvSpPr>
          <p:spPr>
            <a:xfrm>
              <a:off x="275363" y="4414633"/>
              <a:ext cx="13991" cy="4276"/>
            </a:xfrm>
            <a:custGeom>
              <a:avLst/>
              <a:gdLst/>
              <a:ahLst/>
              <a:cxnLst/>
              <a:rect l="l" t="t" r="r" b="b"/>
              <a:pathLst>
                <a:path w="392" h="142" extrusionOk="0">
                  <a:moveTo>
                    <a:pt x="294" y="25"/>
                  </a:moveTo>
                  <a:cubicBezTo>
                    <a:pt x="240" y="0"/>
                    <a:pt x="0" y="70"/>
                    <a:pt x="99" y="117"/>
                  </a:cubicBezTo>
                  <a:cubicBezTo>
                    <a:pt x="154" y="141"/>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34" name="Google Shape;8034;p4"/>
            <p:cNvSpPr/>
            <p:nvPr/>
          </p:nvSpPr>
          <p:spPr>
            <a:xfrm>
              <a:off x="6800509" y="4411833"/>
              <a:ext cx="14063" cy="4306"/>
            </a:xfrm>
            <a:custGeom>
              <a:avLst/>
              <a:gdLst/>
              <a:ahLst/>
              <a:cxnLst/>
              <a:rect l="l" t="t" r="r" b="b"/>
              <a:pathLst>
                <a:path w="394" h="143" extrusionOk="0">
                  <a:moveTo>
                    <a:pt x="295" y="27"/>
                  </a:moveTo>
                  <a:cubicBezTo>
                    <a:pt x="240" y="1"/>
                    <a:pt x="0" y="71"/>
                    <a:pt x="102" y="117"/>
                  </a:cubicBezTo>
                  <a:cubicBezTo>
                    <a:pt x="154" y="143"/>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35" name="Google Shape;8035;p4"/>
            <p:cNvSpPr/>
            <p:nvPr/>
          </p:nvSpPr>
          <p:spPr>
            <a:xfrm>
              <a:off x="6539352" y="4406774"/>
              <a:ext cx="23843" cy="5871"/>
            </a:xfrm>
            <a:custGeom>
              <a:avLst/>
              <a:gdLst/>
              <a:ahLst/>
              <a:cxnLst/>
              <a:rect l="l" t="t" r="r" b="b"/>
              <a:pathLst>
                <a:path w="668" h="195" extrusionOk="0">
                  <a:moveTo>
                    <a:pt x="476" y="195"/>
                  </a:moveTo>
                  <a:cubicBezTo>
                    <a:pt x="476" y="103"/>
                    <a:pt x="632" y="86"/>
                    <a:pt x="668" y="12"/>
                  </a:cubicBezTo>
                  <a:cubicBezTo>
                    <a:pt x="368" y="20"/>
                    <a:pt x="1" y="0"/>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36" name="Google Shape;8036;p4"/>
            <p:cNvSpPr/>
            <p:nvPr/>
          </p:nvSpPr>
          <p:spPr>
            <a:xfrm>
              <a:off x="6026211" y="4404065"/>
              <a:ext cx="7139" cy="6233"/>
            </a:xfrm>
            <a:custGeom>
              <a:avLst/>
              <a:gdLst/>
              <a:ahLst/>
              <a:cxnLst/>
              <a:rect l="l" t="t" r="r" b="b"/>
              <a:pathLst>
                <a:path w="200" h="207" extrusionOk="0">
                  <a:moveTo>
                    <a:pt x="197" y="103"/>
                  </a:moveTo>
                  <a:cubicBezTo>
                    <a:pt x="199" y="52"/>
                    <a:pt x="40" y="0"/>
                    <a:pt x="5" y="103"/>
                  </a:cubicBezTo>
                  <a:cubicBezTo>
                    <a:pt x="1" y="154"/>
                    <a:pt x="157" y="207"/>
                    <a:pt x="197"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37" name="Google Shape;8037;p4"/>
            <p:cNvSpPr/>
            <p:nvPr/>
          </p:nvSpPr>
          <p:spPr>
            <a:xfrm>
              <a:off x="5523884" y="4401686"/>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38" name="Google Shape;8038;p4"/>
            <p:cNvSpPr/>
            <p:nvPr/>
          </p:nvSpPr>
          <p:spPr>
            <a:xfrm>
              <a:off x="2133837" y="4403673"/>
              <a:ext cx="13991" cy="4276"/>
            </a:xfrm>
            <a:custGeom>
              <a:avLst/>
              <a:gdLst/>
              <a:ahLst/>
              <a:cxnLst/>
              <a:rect l="l" t="t" r="r" b="b"/>
              <a:pathLst>
                <a:path w="392" h="142" extrusionOk="0">
                  <a:moveTo>
                    <a:pt x="99" y="116"/>
                  </a:moveTo>
                  <a:cubicBezTo>
                    <a:pt x="154" y="141"/>
                    <a:pt x="392" y="72"/>
                    <a:pt x="292" y="25"/>
                  </a:cubicBezTo>
                  <a:cubicBezTo>
                    <a:pt x="240" y="0"/>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39" name="Google Shape;8039;p4"/>
            <p:cNvSpPr/>
            <p:nvPr/>
          </p:nvSpPr>
          <p:spPr>
            <a:xfrm>
              <a:off x="560255" y="4398946"/>
              <a:ext cx="21594" cy="6444"/>
            </a:xfrm>
            <a:custGeom>
              <a:avLst/>
              <a:gdLst/>
              <a:ahLst/>
              <a:cxnLst/>
              <a:rect l="l" t="t" r="r" b="b"/>
              <a:pathLst>
                <a:path w="605" h="214" extrusionOk="0">
                  <a:moveTo>
                    <a:pt x="605" y="182"/>
                  </a:moveTo>
                  <a:lnTo>
                    <a:pt x="605" y="1"/>
                  </a:lnTo>
                  <a:lnTo>
                    <a:pt x="25" y="1"/>
                  </a:lnTo>
                  <a:cubicBezTo>
                    <a:pt x="0" y="164"/>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40" name="Google Shape;8040;p4"/>
            <p:cNvSpPr/>
            <p:nvPr/>
          </p:nvSpPr>
          <p:spPr>
            <a:xfrm>
              <a:off x="5224358" y="4395484"/>
              <a:ext cx="13956" cy="4246"/>
            </a:xfrm>
            <a:custGeom>
              <a:avLst/>
              <a:gdLst/>
              <a:ahLst/>
              <a:cxnLst/>
              <a:rect l="l" t="t" r="r" b="b"/>
              <a:pathLst>
                <a:path w="391" h="141" extrusionOk="0">
                  <a:moveTo>
                    <a:pt x="292" y="24"/>
                  </a:moveTo>
                  <a:cubicBezTo>
                    <a:pt x="238" y="1"/>
                    <a:pt x="1" y="69"/>
                    <a:pt x="100" y="116"/>
                  </a:cubicBezTo>
                  <a:cubicBezTo>
                    <a:pt x="152" y="140"/>
                    <a:pt x="391" y="73"/>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41" name="Google Shape;8041;p4"/>
            <p:cNvSpPr/>
            <p:nvPr/>
          </p:nvSpPr>
          <p:spPr>
            <a:xfrm>
              <a:off x="1976293" y="4390877"/>
              <a:ext cx="34158" cy="8852"/>
            </a:xfrm>
            <a:custGeom>
              <a:avLst/>
              <a:gdLst/>
              <a:ahLst/>
              <a:cxnLst/>
              <a:rect l="l" t="t" r="r" b="b"/>
              <a:pathLst>
                <a:path w="957" h="294" extrusionOk="0">
                  <a:moveTo>
                    <a:pt x="78" y="177"/>
                  </a:moveTo>
                  <a:cubicBezTo>
                    <a:pt x="323" y="182"/>
                    <a:pt x="347" y="293"/>
                    <a:pt x="659" y="269"/>
                  </a:cubicBezTo>
                  <a:cubicBezTo>
                    <a:pt x="956" y="45"/>
                    <a:pt x="1" y="1"/>
                    <a:pt x="78"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42" name="Google Shape;8042;p4"/>
            <p:cNvSpPr/>
            <p:nvPr/>
          </p:nvSpPr>
          <p:spPr>
            <a:xfrm>
              <a:off x="4673704" y="4392744"/>
              <a:ext cx="13991" cy="4215"/>
            </a:xfrm>
            <a:custGeom>
              <a:avLst/>
              <a:gdLst/>
              <a:ahLst/>
              <a:cxnLst/>
              <a:rect l="l" t="t" r="r" b="b"/>
              <a:pathLst>
                <a:path w="392" h="140" extrusionOk="0">
                  <a:moveTo>
                    <a:pt x="99" y="115"/>
                  </a:moveTo>
                  <a:cubicBezTo>
                    <a:pt x="154" y="140"/>
                    <a:pt x="391" y="72"/>
                    <a:pt x="292" y="24"/>
                  </a:cubicBezTo>
                  <a:cubicBezTo>
                    <a:pt x="240" y="0"/>
                    <a:pt x="1" y="68"/>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43" name="Google Shape;8043;p4"/>
            <p:cNvSpPr/>
            <p:nvPr/>
          </p:nvSpPr>
          <p:spPr>
            <a:xfrm>
              <a:off x="4050953" y="4390154"/>
              <a:ext cx="13777" cy="6775"/>
            </a:xfrm>
            <a:custGeom>
              <a:avLst/>
              <a:gdLst/>
              <a:ahLst/>
              <a:cxnLst/>
              <a:rect l="l" t="t" r="r" b="b"/>
              <a:pathLst>
                <a:path w="386" h="225" extrusionOk="0">
                  <a:moveTo>
                    <a:pt x="385" y="110"/>
                  </a:moveTo>
                  <a:cubicBezTo>
                    <a:pt x="345" y="0"/>
                    <a:pt x="171" y="55"/>
                    <a:pt x="0" y="110"/>
                  </a:cubicBezTo>
                  <a:cubicBezTo>
                    <a:pt x="0" y="204"/>
                    <a:pt x="336" y="225"/>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44" name="Google Shape;8044;p4"/>
            <p:cNvSpPr/>
            <p:nvPr/>
          </p:nvSpPr>
          <p:spPr>
            <a:xfrm>
              <a:off x="1228799" y="4390787"/>
              <a:ext cx="13777" cy="2680"/>
            </a:xfrm>
            <a:custGeom>
              <a:avLst/>
              <a:gdLst/>
              <a:ahLst/>
              <a:cxnLst/>
              <a:rect l="l" t="t" r="r" b="b"/>
              <a:pathLst>
                <a:path w="386" h="89" extrusionOk="0">
                  <a:moveTo>
                    <a:pt x="386" y="0"/>
                  </a:moveTo>
                  <a:cubicBezTo>
                    <a:pt x="236" y="20"/>
                    <a:pt x="6" y="1"/>
                    <a:pt x="1" y="89"/>
                  </a:cubicBezTo>
                  <a:cubicBezTo>
                    <a:pt x="151" y="69"/>
                    <a:pt x="381"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45" name="Google Shape;8045;p4"/>
            <p:cNvSpPr/>
            <p:nvPr/>
          </p:nvSpPr>
          <p:spPr>
            <a:xfrm>
              <a:off x="707377" y="4382567"/>
              <a:ext cx="27162" cy="10900"/>
            </a:xfrm>
            <a:custGeom>
              <a:avLst/>
              <a:gdLst/>
              <a:ahLst/>
              <a:cxnLst/>
              <a:rect l="l" t="t" r="r" b="b"/>
              <a:pathLst>
                <a:path w="761" h="362" extrusionOk="0">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46" name="Google Shape;8046;p4"/>
            <p:cNvSpPr/>
            <p:nvPr/>
          </p:nvSpPr>
          <p:spPr>
            <a:xfrm>
              <a:off x="4456947" y="4384614"/>
              <a:ext cx="13849" cy="7407"/>
            </a:xfrm>
            <a:custGeom>
              <a:avLst/>
              <a:gdLst/>
              <a:ahLst/>
              <a:cxnLst/>
              <a:rect l="l" t="t" r="r" b="b"/>
              <a:pathLst>
                <a:path w="388" h="246" extrusionOk="0">
                  <a:moveTo>
                    <a:pt x="388" y="115"/>
                  </a:moveTo>
                  <a:cubicBezTo>
                    <a:pt x="385" y="21"/>
                    <a:pt x="48" y="0"/>
                    <a:pt x="0" y="115"/>
                  </a:cubicBezTo>
                  <a:cubicBezTo>
                    <a:pt x="219" y="105"/>
                    <a:pt x="303" y="246"/>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47" name="Google Shape;8047;p4"/>
            <p:cNvSpPr/>
            <p:nvPr/>
          </p:nvSpPr>
          <p:spPr>
            <a:xfrm>
              <a:off x="819806" y="4379797"/>
              <a:ext cx="25556" cy="11020"/>
            </a:xfrm>
            <a:custGeom>
              <a:avLst/>
              <a:gdLst/>
              <a:ahLst/>
              <a:cxnLst/>
              <a:rect l="l" t="t" r="r" b="b"/>
              <a:pathLst>
                <a:path w="716" h="366" extrusionOk="0">
                  <a:moveTo>
                    <a:pt x="83" y="365"/>
                  </a:moveTo>
                  <a:lnTo>
                    <a:pt x="660" y="365"/>
                  </a:lnTo>
                  <a:cubicBezTo>
                    <a:pt x="716" y="158"/>
                    <a:pt x="614" y="22"/>
                    <a:pt x="274" y="1"/>
                  </a:cubicBezTo>
                  <a:cubicBezTo>
                    <a:pt x="214" y="125"/>
                    <a:pt x="0" y="173"/>
                    <a:pt x="83"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48" name="Google Shape;8048;p4"/>
            <p:cNvSpPr/>
            <p:nvPr/>
          </p:nvSpPr>
          <p:spPr>
            <a:xfrm>
              <a:off x="4564915" y="4374709"/>
              <a:ext cx="36621" cy="17946"/>
            </a:xfrm>
            <a:custGeom>
              <a:avLst/>
              <a:gdLst/>
              <a:ahLst/>
              <a:cxnLst/>
              <a:rect l="l" t="t" r="r" b="b"/>
              <a:pathLst>
                <a:path w="1026" h="596" extrusionOk="0">
                  <a:moveTo>
                    <a:pt x="1026" y="170"/>
                  </a:moveTo>
                  <a:cubicBezTo>
                    <a:pt x="411" y="225"/>
                    <a:pt x="429" y="0"/>
                    <a:pt x="64" y="170"/>
                  </a:cubicBezTo>
                  <a:cubicBezTo>
                    <a:pt x="1" y="595"/>
                    <a:pt x="954" y="413"/>
                    <a:pt x="1026" y="1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49" name="Google Shape;8049;p4"/>
            <p:cNvSpPr/>
            <p:nvPr/>
          </p:nvSpPr>
          <p:spPr>
            <a:xfrm>
              <a:off x="1159949" y="4382206"/>
              <a:ext cx="7031" cy="6233"/>
            </a:xfrm>
            <a:custGeom>
              <a:avLst/>
              <a:gdLst/>
              <a:ahLst/>
              <a:cxnLst/>
              <a:rect l="l" t="t" r="r" b="b"/>
              <a:pathLst>
                <a:path w="197" h="207" extrusionOk="0">
                  <a:moveTo>
                    <a:pt x="194" y="104"/>
                  </a:moveTo>
                  <a:cubicBezTo>
                    <a:pt x="196" y="53"/>
                    <a:pt x="38" y="1"/>
                    <a:pt x="1" y="104"/>
                  </a:cubicBezTo>
                  <a:cubicBezTo>
                    <a:pt x="1" y="152"/>
                    <a:pt x="160"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50" name="Google Shape;8050;p4"/>
            <p:cNvSpPr/>
            <p:nvPr/>
          </p:nvSpPr>
          <p:spPr>
            <a:xfrm>
              <a:off x="5771549" y="4377087"/>
              <a:ext cx="20737" cy="8250"/>
            </a:xfrm>
            <a:custGeom>
              <a:avLst/>
              <a:gdLst/>
              <a:ahLst/>
              <a:cxnLst/>
              <a:rect l="l" t="t" r="r" b="b"/>
              <a:pathLst>
                <a:path w="581" h="274" extrusionOk="0">
                  <a:moveTo>
                    <a:pt x="580" y="1"/>
                  </a:moveTo>
                  <a:lnTo>
                    <a:pt x="1" y="1"/>
                  </a:lnTo>
                  <a:lnTo>
                    <a:pt x="1" y="274"/>
                  </a:lnTo>
                  <a:lnTo>
                    <a:pt x="580"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51" name="Google Shape;8051;p4"/>
            <p:cNvSpPr/>
            <p:nvPr/>
          </p:nvSpPr>
          <p:spPr>
            <a:xfrm>
              <a:off x="4662532" y="4377087"/>
              <a:ext cx="14705" cy="9515"/>
            </a:xfrm>
            <a:custGeom>
              <a:avLst/>
              <a:gdLst/>
              <a:ahLst/>
              <a:cxnLst/>
              <a:rect l="l" t="t" r="r" b="b"/>
              <a:pathLst>
                <a:path w="412" h="316" extrusionOk="0">
                  <a:moveTo>
                    <a:pt x="412" y="274"/>
                  </a:moveTo>
                  <a:lnTo>
                    <a:pt x="412" y="91"/>
                  </a:lnTo>
                  <a:cubicBezTo>
                    <a:pt x="219" y="92"/>
                    <a:pt x="183" y="18"/>
                    <a:pt x="25" y="1"/>
                  </a:cubicBezTo>
                  <a:cubicBezTo>
                    <a:pt x="45" y="143"/>
                    <a:pt x="1" y="315"/>
                    <a:pt x="41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52" name="Google Shape;8052;p4"/>
            <p:cNvSpPr/>
            <p:nvPr/>
          </p:nvSpPr>
          <p:spPr>
            <a:xfrm>
              <a:off x="805351" y="4379074"/>
              <a:ext cx="14027" cy="4276"/>
            </a:xfrm>
            <a:custGeom>
              <a:avLst/>
              <a:gdLst/>
              <a:ahLst/>
              <a:cxnLst/>
              <a:rect l="l" t="t" r="r" b="b"/>
              <a:pathLst>
                <a:path w="393" h="142" extrusionOk="0">
                  <a:moveTo>
                    <a:pt x="294" y="25"/>
                  </a:moveTo>
                  <a:cubicBezTo>
                    <a:pt x="241" y="0"/>
                    <a:pt x="1" y="69"/>
                    <a:pt x="99" y="116"/>
                  </a:cubicBezTo>
                  <a:cubicBezTo>
                    <a:pt x="156"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53" name="Google Shape;8053;p4"/>
            <p:cNvSpPr/>
            <p:nvPr/>
          </p:nvSpPr>
          <p:spPr>
            <a:xfrm>
              <a:off x="8779551" y="4373745"/>
              <a:ext cx="13849" cy="6775"/>
            </a:xfrm>
            <a:custGeom>
              <a:avLst/>
              <a:gdLst/>
              <a:ahLst/>
              <a:cxnLst/>
              <a:rect l="l" t="t" r="r" b="b"/>
              <a:pathLst>
                <a:path w="388" h="225" extrusionOk="0">
                  <a:moveTo>
                    <a:pt x="388" y="112"/>
                  </a:moveTo>
                  <a:cubicBezTo>
                    <a:pt x="346" y="1"/>
                    <a:pt x="171" y="57"/>
                    <a:pt x="0" y="112"/>
                  </a:cubicBezTo>
                  <a:cubicBezTo>
                    <a:pt x="4" y="202"/>
                    <a:pt x="336" y="224"/>
                    <a:pt x="388"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54" name="Google Shape;8054;p4"/>
            <p:cNvSpPr/>
            <p:nvPr/>
          </p:nvSpPr>
          <p:spPr>
            <a:xfrm>
              <a:off x="8996236" y="4370855"/>
              <a:ext cx="14063" cy="4276"/>
            </a:xfrm>
            <a:custGeom>
              <a:avLst/>
              <a:gdLst/>
              <a:ahLst/>
              <a:cxnLst/>
              <a:rect l="l" t="t" r="r" b="b"/>
              <a:pathLst>
                <a:path w="394" h="142" extrusionOk="0">
                  <a:moveTo>
                    <a:pt x="294" y="25"/>
                  </a:moveTo>
                  <a:cubicBezTo>
                    <a:pt x="238" y="0"/>
                    <a:pt x="0" y="68"/>
                    <a:pt x="100" y="116"/>
                  </a:cubicBezTo>
                  <a:cubicBezTo>
                    <a:pt x="152"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55" name="Google Shape;8055;p4"/>
            <p:cNvSpPr/>
            <p:nvPr/>
          </p:nvSpPr>
          <p:spPr>
            <a:xfrm>
              <a:off x="8913574" y="4370855"/>
              <a:ext cx="14170" cy="4276"/>
            </a:xfrm>
            <a:custGeom>
              <a:avLst/>
              <a:gdLst/>
              <a:ahLst/>
              <a:cxnLst/>
              <a:rect l="l" t="t" r="r" b="b"/>
              <a:pathLst>
                <a:path w="397" h="142" extrusionOk="0">
                  <a:moveTo>
                    <a:pt x="296" y="25"/>
                  </a:moveTo>
                  <a:cubicBezTo>
                    <a:pt x="242" y="0"/>
                    <a:pt x="1" y="68"/>
                    <a:pt x="104" y="116"/>
                  </a:cubicBezTo>
                  <a:cubicBezTo>
                    <a:pt x="157" y="141"/>
                    <a:pt x="396" y="72"/>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56" name="Google Shape;8056;p4"/>
            <p:cNvSpPr/>
            <p:nvPr/>
          </p:nvSpPr>
          <p:spPr>
            <a:xfrm>
              <a:off x="8571146" y="4359805"/>
              <a:ext cx="22629" cy="11833"/>
            </a:xfrm>
            <a:custGeom>
              <a:avLst/>
              <a:gdLst/>
              <a:ahLst/>
              <a:cxnLst/>
              <a:rect l="l" t="t" r="r" b="b"/>
              <a:pathLst>
                <a:path w="634" h="393" extrusionOk="0">
                  <a:moveTo>
                    <a:pt x="634" y="392"/>
                  </a:moveTo>
                  <a:lnTo>
                    <a:pt x="634" y="28"/>
                  </a:lnTo>
                  <a:cubicBezTo>
                    <a:pt x="124" y="0"/>
                    <a:pt x="0" y="154"/>
                    <a:pt x="54" y="3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57" name="Google Shape;8057;p4"/>
            <p:cNvSpPr/>
            <p:nvPr/>
          </p:nvSpPr>
          <p:spPr>
            <a:xfrm>
              <a:off x="1713958" y="4368085"/>
              <a:ext cx="14063" cy="4336"/>
            </a:xfrm>
            <a:custGeom>
              <a:avLst/>
              <a:gdLst/>
              <a:ahLst/>
              <a:cxnLst/>
              <a:rect l="l" t="t" r="r" b="b"/>
              <a:pathLst>
                <a:path w="394" h="144" extrusionOk="0">
                  <a:moveTo>
                    <a:pt x="291" y="26"/>
                  </a:moveTo>
                  <a:cubicBezTo>
                    <a:pt x="238" y="1"/>
                    <a:pt x="0" y="70"/>
                    <a:pt x="101" y="117"/>
                  </a:cubicBezTo>
                  <a:cubicBezTo>
                    <a:pt x="152" y="143"/>
                    <a:pt x="393" y="75"/>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58" name="Google Shape;8058;p4"/>
            <p:cNvSpPr/>
            <p:nvPr/>
          </p:nvSpPr>
          <p:spPr>
            <a:xfrm>
              <a:off x="1690009" y="4355198"/>
              <a:ext cx="22950" cy="13700"/>
            </a:xfrm>
            <a:custGeom>
              <a:avLst/>
              <a:gdLst/>
              <a:ahLst/>
              <a:cxnLst/>
              <a:rect l="l" t="t" r="r" b="b"/>
              <a:pathLst>
                <a:path w="643" h="455" extrusionOk="0">
                  <a:moveTo>
                    <a:pt x="0" y="92"/>
                  </a:moveTo>
                  <a:lnTo>
                    <a:pt x="0" y="455"/>
                  </a:lnTo>
                  <a:lnTo>
                    <a:pt x="580" y="455"/>
                  </a:lnTo>
                  <a:cubicBezTo>
                    <a:pt x="630" y="219"/>
                    <a:pt x="643" y="1"/>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59" name="Google Shape;8059;p4"/>
            <p:cNvSpPr/>
            <p:nvPr/>
          </p:nvSpPr>
          <p:spPr>
            <a:xfrm>
              <a:off x="8063751" y="4355198"/>
              <a:ext cx="26841" cy="13038"/>
            </a:xfrm>
            <a:custGeom>
              <a:avLst/>
              <a:gdLst/>
              <a:ahLst/>
              <a:cxnLst/>
              <a:rect l="l" t="t" r="r" b="b"/>
              <a:pathLst>
                <a:path w="752" h="433" extrusionOk="0">
                  <a:moveTo>
                    <a:pt x="191" y="1"/>
                  </a:moveTo>
                  <a:cubicBezTo>
                    <a:pt x="209" y="159"/>
                    <a:pt x="150" y="283"/>
                    <a:pt x="0" y="362"/>
                  </a:cubicBezTo>
                  <a:cubicBezTo>
                    <a:pt x="658" y="433"/>
                    <a:pt x="752" y="16"/>
                    <a:pt x="1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60" name="Google Shape;8060;p4"/>
            <p:cNvSpPr/>
            <p:nvPr/>
          </p:nvSpPr>
          <p:spPr>
            <a:xfrm>
              <a:off x="3851185" y="4359986"/>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61" name="Google Shape;8061;p4"/>
            <p:cNvSpPr/>
            <p:nvPr/>
          </p:nvSpPr>
          <p:spPr>
            <a:xfrm>
              <a:off x="1486672" y="4362665"/>
              <a:ext cx="14206" cy="4276"/>
            </a:xfrm>
            <a:custGeom>
              <a:avLst/>
              <a:gdLst/>
              <a:ahLst/>
              <a:cxnLst/>
              <a:rect l="l" t="t" r="r" b="b"/>
              <a:pathLst>
                <a:path w="398" h="142" extrusionOk="0">
                  <a:moveTo>
                    <a:pt x="296" y="24"/>
                  </a:moveTo>
                  <a:cubicBezTo>
                    <a:pt x="242" y="1"/>
                    <a:pt x="1" y="69"/>
                    <a:pt x="104" y="116"/>
                  </a:cubicBezTo>
                  <a:cubicBezTo>
                    <a:pt x="158" y="142"/>
                    <a:pt x="398" y="73"/>
                    <a:pt x="296"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62" name="Google Shape;8062;p4"/>
            <p:cNvSpPr/>
            <p:nvPr/>
          </p:nvSpPr>
          <p:spPr>
            <a:xfrm>
              <a:off x="506003" y="4360317"/>
              <a:ext cx="7031" cy="6233"/>
            </a:xfrm>
            <a:custGeom>
              <a:avLst/>
              <a:gdLst/>
              <a:ahLst/>
              <a:cxnLst/>
              <a:rect l="l" t="t" r="r" b="b"/>
              <a:pathLst>
                <a:path w="197" h="207" extrusionOk="0">
                  <a:moveTo>
                    <a:pt x="197" y="102"/>
                  </a:moveTo>
                  <a:cubicBezTo>
                    <a:pt x="197" y="53"/>
                    <a:pt x="37" y="0"/>
                    <a:pt x="4" y="102"/>
                  </a:cubicBezTo>
                  <a:cubicBezTo>
                    <a:pt x="1" y="153"/>
                    <a:pt x="160" y="207"/>
                    <a:pt x="197"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63" name="Google Shape;8063;p4"/>
            <p:cNvSpPr/>
            <p:nvPr/>
          </p:nvSpPr>
          <p:spPr>
            <a:xfrm>
              <a:off x="217006" y="4357095"/>
              <a:ext cx="27626" cy="9936"/>
            </a:xfrm>
            <a:custGeom>
              <a:avLst/>
              <a:gdLst/>
              <a:ahLst/>
              <a:cxnLst/>
              <a:rect l="l" t="t" r="r" b="b"/>
              <a:pathLst>
                <a:path w="774" h="330" extrusionOk="0">
                  <a:moveTo>
                    <a:pt x="774" y="120"/>
                  </a:moveTo>
                  <a:cubicBezTo>
                    <a:pt x="514" y="3"/>
                    <a:pt x="54" y="0"/>
                    <a:pt x="1" y="209"/>
                  </a:cubicBezTo>
                  <a:cubicBezTo>
                    <a:pt x="257" y="329"/>
                    <a:pt x="719" y="329"/>
                    <a:pt x="774" y="1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64" name="Google Shape;8064;p4"/>
            <p:cNvSpPr/>
            <p:nvPr/>
          </p:nvSpPr>
          <p:spPr>
            <a:xfrm>
              <a:off x="4081219" y="4346828"/>
              <a:ext cx="37120" cy="16591"/>
            </a:xfrm>
            <a:custGeom>
              <a:avLst/>
              <a:gdLst/>
              <a:ahLst/>
              <a:cxnLst/>
              <a:rect l="l" t="t" r="r" b="b"/>
              <a:pathLst>
                <a:path w="1040" h="551" extrusionOk="0">
                  <a:moveTo>
                    <a:pt x="887" y="550"/>
                  </a:moveTo>
                  <a:cubicBezTo>
                    <a:pt x="1040" y="1"/>
                    <a:pt x="1" y="490"/>
                    <a:pt x="887" y="5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65" name="Google Shape;8065;p4"/>
            <p:cNvSpPr/>
            <p:nvPr/>
          </p:nvSpPr>
          <p:spPr>
            <a:xfrm>
              <a:off x="806207" y="4355409"/>
              <a:ext cx="34086" cy="8792"/>
            </a:xfrm>
            <a:custGeom>
              <a:avLst/>
              <a:gdLst/>
              <a:ahLst/>
              <a:cxnLst/>
              <a:rect l="l" t="t" r="r" b="b"/>
              <a:pathLst>
                <a:path w="955" h="292" extrusionOk="0">
                  <a:moveTo>
                    <a:pt x="75" y="176"/>
                  </a:moveTo>
                  <a:cubicBezTo>
                    <a:pt x="321" y="180"/>
                    <a:pt x="345" y="291"/>
                    <a:pt x="655" y="265"/>
                  </a:cubicBezTo>
                  <a:cubicBezTo>
                    <a:pt x="954" y="43"/>
                    <a:pt x="0" y="0"/>
                    <a:pt x="75"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66" name="Google Shape;8066;p4"/>
            <p:cNvSpPr/>
            <p:nvPr/>
          </p:nvSpPr>
          <p:spPr>
            <a:xfrm>
              <a:off x="6903837" y="4357216"/>
              <a:ext cx="13991" cy="4215"/>
            </a:xfrm>
            <a:custGeom>
              <a:avLst/>
              <a:gdLst/>
              <a:ahLst/>
              <a:cxnLst/>
              <a:rect l="l" t="t" r="r" b="b"/>
              <a:pathLst>
                <a:path w="392" h="140" extrusionOk="0">
                  <a:moveTo>
                    <a:pt x="294" y="25"/>
                  </a:moveTo>
                  <a:cubicBezTo>
                    <a:pt x="239" y="0"/>
                    <a:pt x="0" y="68"/>
                    <a:pt x="98" y="116"/>
                  </a:cubicBezTo>
                  <a:cubicBezTo>
                    <a:pt x="153"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67" name="Google Shape;8067;p4"/>
            <p:cNvSpPr/>
            <p:nvPr/>
          </p:nvSpPr>
          <p:spPr>
            <a:xfrm>
              <a:off x="5927023" y="4349749"/>
              <a:ext cx="25556" cy="10990"/>
            </a:xfrm>
            <a:custGeom>
              <a:avLst/>
              <a:gdLst/>
              <a:ahLst/>
              <a:cxnLst/>
              <a:rect l="l" t="t" r="r" b="b"/>
              <a:pathLst>
                <a:path w="716" h="365" extrusionOk="0">
                  <a:moveTo>
                    <a:pt x="662" y="364"/>
                  </a:moveTo>
                  <a:cubicBezTo>
                    <a:pt x="716" y="157"/>
                    <a:pt x="613" y="21"/>
                    <a:pt x="275" y="0"/>
                  </a:cubicBezTo>
                  <a:cubicBezTo>
                    <a:pt x="215" y="123"/>
                    <a:pt x="1" y="173"/>
                    <a:pt x="84"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68" name="Google Shape;8068;p4"/>
            <p:cNvSpPr/>
            <p:nvPr/>
          </p:nvSpPr>
          <p:spPr>
            <a:xfrm>
              <a:off x="2857632" y="4346015"/>
              <a:ext cx="39833" cy="15838"/>
            </a:xfrm>
            <a:custGeom>
              <a:avLst/>
              <a:gdLst/>
              <a:ahLst/>
              <a:cxnLst/>
              <a:rect l="l" t="t" r="r" b="b"/>
              <a:pathLst>
                <a:path w="1116" h="526" extrusionOk="0">
                  <a:moveTo>
                    <a:pt x="650" y="306"/>
                  </a:moveTo>
                  <a:cubicBezTo>
                    <a:pt x="1116" y="0"/>
                    <a:pt x="1" y="525"/>
                    <a:pt x="65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69" name="Google Shape;8069;p4"/>
            <p:cNvSpPr/>
            <p:nvPr/>
          </p:nvSpPr>
          <p:spPr>
            <a:xfrm>
              <a:off x="2122701" y="4346979"/>
              <a:ext cx="14705" cy="9515"/>
            </a:xfrm>
            <a:custGeom>
              <a:avLst/>
              <a:gdLst/>
              <a:ahLst/>
              <a:cxnLst/>
              <a:rect l="l" t="t" r="r" b="b"/>
              <a:pathLst>
                <a:path w="412" h="316" extrusionOk="0">
                  <a:moveTo>
                    <a:pt x="411" y="274"/>
                  </a:moveTo>
                  <a:lnTo>
                    <a:pt x="411" y="92"/>
                  </a:lnTo>
                  <a:cubicBezTo>
                    <a:pt x="219" y="92"/>
                    <a:pt x="182" y="19"/>
                    <a:pt x="26" y="1"/>
                  </a:cubicBezTo>
                  <a:cubicBezTo>
                    <a:pt x="46" y="145"/>
                    <a:pt x="0" y="316"/>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70" name="Google Shape;8070;p4"/>
            <p:cNvSpPr/>
            <p:nvPr/>
          </p:nvSpPr>
          <p:spPr>
            <a:xfrm>
              <a:off x="1855155" y="4352489"/>
              <a:ext cx="13884" cy="2740"/>
            </a:xfrm>
            <a:custGeom>
              <a:avLst/>
              <a:gdLst/>
              <a:ahLst/>
              <a:cxnLst/>
              <a:rect l="l" t="t" r="r" b="b"/>
              <a:pathLst>
                <a:path w="389" h="91" extrusionOk="0">
                  <a:moveTo>
                    <a:pt x="389" y="1"/>
                  </a:moveTo>
                  <a:cubicBezTo>
                    <a:pt x="238" y="20"/>
                    <a:pt x="6" y="2"/>
                    <a:pt x="1" y="91"/>
                  </a:cubicBezTo>
                  <a:cubicBezTo>
                    <a:pt x="152" y="71"/>
                    <a:pt x="382" y="88"/>
                    <a:pt x="3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71" name="Google Shape;8071;p4"/>
            <p:cNvSpPr/>
            <p:nvPr/>
          </p:nvSpPr>
          <p:spPr>
            <a:xfrm>
              <a:off x="3944056" y="4348966"/>
              <a:ext cx="13991" cy="4306"/>
            </a:xfrm>
            <a:custGeom>
              <a:avLst/>
              <a:gdLst/>
              <a:ahLst/>
              <a:cxnLst/>
              <a:rect l="l" t="t" r="r" b="b"/>
              <a:pathLst>
                <a:path w="392" h="143" extrusionOk="0">
                  <a:moveTo>
                    <a:pt x="293" y="26"/>
                  </a:moveTo>
                  <a:cubicBezTo>
                    <a:pt x="242" y="0"/>
                    <a:pt x="1" y="68"/>
                    <a:pt x="100" y="118"/>
                  </a:cubicBezTo>
                  <a:cubicBezTo>
                    <a:pt x="155" y="142"/>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72" name="Google Shape;8072;p4"/>
            <p:cNvSpPr/>
            <p:nvPr/>
          </p:nvSpPr>
          <p:spPr>
            <a:xfrm>
              <a:off x="750350" y="4348966"/>
              <a:ext cx="13956" cy="4306"/>
            </a:xfrm>
            <a:custGeom>
              <a:avLst/>
              <a:gdLst/>
              <a:ahLst/>
              <a:cxnLst/>
              <a:rect l="l" t="t" r="r" b="b"/>
              <a:pathLst>
                <a:path w="391" h="143" extrusionOk="0">
                  <a:moveTo>
                    <a:pt x="293" y="26"/>
                  </a:moveTo>
                  <a:cubicBezTo>
                    <a:pt x="239" y="0"/>
                    <a:pt x="0" y="68"/>
                    <a:pt x="99" y="118"/>
                  </a:cubicBezTo>
                  <a:cubicBezTo>
                    <a:pt x="152" y="142"/>
                    <a:pt x="390"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73" name="Google Shape;8073;p4"/>
            <p:cNvSpPr/>
            <p:nvPr/>
          </p:nvSpPr>
          <p:spPr>
            <a:xfrm>
              <a:off x="6928108" y="4344269"/>
              <a:ext cx="13777" cy="5540"/>
            </a:xfrm>
            <a:custGeom>
              <a:avLst/>
              <a:gdLst/>
              <a:ahLst/>
              <a:cxnLst/>
              <a:rect l="l" t="t" r="r" b="b"/>
              <a:pathLst>
                <a:path w="386" h="184" extrusionOk="0">
                  <a:moveTo>
                    <a:pt x="386" y="1"/>
                  </a:moveTo>
                  <a:lnTo>
                    <a:pt x="0" y="1"/>
                  </a:lnTo>
                  <a:lnTo>
                    <a:pt x="0"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74" name="Google Shape;8074;p4"/>
            <p:cNvSpPr/>
            <p:nvPr/>
          </p:nvSpPr>
          <p:spPr>
            <a:xfrm>
              <a:off x="3101014" y="4341529"/>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75" name="Google Shape;8075;p4"/>
            <p:cNvSpPr/>
            <p:nvPr/>
          </p:nvSpPr>
          <p:spPr>
            <a:xfrm>
              <a:off x="2031473" y="4338970"/>
              <a:ext cx="34051" cy="8882"/>
            </a:xfrm>
            <a:custGeom>
              <a:avLst/>
              <a:gdLst/>
              <a:ahLst/>
              <a:cxnLst/>
              <a:rect l="l" t="t" r="r" b="b"/>
              <a:pathLst>
                <a:path w="954" h="295" extrusionOk="0">
                  <a:moveTo>
                    <a:pt x="75" y="177"/>
                  </a:moveTo>
                  <a:cubicBezTo>
                    <a:pt x="321" y="182"/>
                    <a:pt x="341" y="294"/>
                    <a:pt x="654" y="268"/>
                  </a:cubicBezTo>
                  <a:cubicBezTo>
                    <a:pt x="953" y="45"/>
                    <a:pt x="0"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76" name="Google Shape;8076;p4"/>
            <p:cNvSpPr/>
            <p:nvPr/>
          </p:nvSpPr>
          <p:spPr>
            <a:xfrm>
              <a:off x="3083739" y="4340776"/>
              <a:ext cx="13956" cy="4276"/>
            </a:xfrm>
            <a:custGeom>
              <a:avLst/>
              <a:gdLst/>
              <a:ahLst/>
              <a:cxnLst/>
              <a:rect l="l" t="t" r="r" b="b"/>
              <a:pathLst>
                <a:path w="391" h="142" extrusionOk="0">
                  <a:moveTo>
                    <a:pt x="290" y="25"/>
                  </a:moveTo>
                  <a:cubicBezTo>
                    <a:pt x="237" y="1"/>
                    <a:pt x="1" y="70"/>
                    <a:pt x="98" y="117"/>
                  </a:cubicBezTo>
                  <a:cubicBezTo>
                    <a:pt x="152" y="142"/>
                    <a:pt x="391" y="71"/>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77" name="Google Shape;8077;p4"/>
            <p:cNvSpPr/>
            <p:nvPr/>
          </p:nvSpPr>
          <p:spPr>
            <a:xfrm>
              <a:off x="2171849" y="4341529"/>
              <a:ext cx="13706" cy="2770"/>
            </a:xfrm>
            <a:custGeom>
              <a:avLst/>
              <a:gdLst/>
              <a:ahLst/>
              <a:cxnLst/>
              <a:rect l="l" t="t" r="r" b="b"/>
              <a:pathLst>
                <a:path w="384" h="92" extrusionOk="0">
                  <a:moveTo>
                    <a:pt x="384" y="0"/>
                  </a:moveTo>
                  <a:cubicBezTo>
                    <a:pt x="235" y="20"/>
                    <a:pt x="3" y="4"/>
                    <a:pt x="0" y="92"/>
                  </a:cubicBezTo>
                  <a:cubicBezTo>
                    <a:pt x="149" y="71"/>
                    <a:pt x="377"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78" name="Google Shape;8078;p4"/>
            <p:cNvSpPr/>
            <p:nvPr/>
          </p:nvSpPr>
          <p:spPr>
            <a:xfrm>
              <a:off x="2027225" y="5008644"/>
              <a:ext cx="50683" cy="16410"/>
            </a:xfrm>
            <a:custGeom>
              <a:avLst/>
              <a:gdLst/>
              <a:ahLst/>
              <a:cxnLst/>
              <a:rect l="l" t="t" r="r" b="b"/>
              <a:pathLst>
                <a:path w="1420" h="545" extrusionOk="0">
                  <a:moveTo>
                    <a:pt x="194" y="545"/>
                  </a:moveTo>
                  <a:cubicBezTo>
                    <a:pt x="1419" y="479"/>
                    <a:pt x="207" y="0"/>
                    <a:pt x="0" y="271"/>
                  </a:cubicBezTo>
                  <a:cubicBezTo>
                    <a:pt x="226" y="289"/>
                    <a:pt x="211" y="417"/>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79" name="Google Shape;8079;p4"/>
            <p:cNvSpPr/>
            <p:nvPr/>
          </p:nvSpPr>
          <p:spPr>
            <a:xfrm>
              <a:off x="8717625" y="4718789"/>
              <a:ext cx="34479" cy="10990"/>
            </a:xfrm>
            <a:custGeom>
              <a:avLst/>
              <a:gdLst/>
              <a:ahLst/>
              <a:cxnLst/>
              <a:rect l="l" t="t" r="r" b="b"/>
              <a:pathLst>
                <a:path w="966" h="365" extrusionOk="0">
                  <a:moveTo>
                    <a:pt x="965" y="365"/>
                  </a:moveTo>
                  <a:cubicBezTo>
                    <a:pt x="897" y="123"/>
                    <a:pt x="459" y="59"/>
                    <a:pt x="0" y="0"/>
                  </a:cubicBezTo>
                  <a:cubicBezTo>
                    <a:pt x="79" y="237"/>
                    <a:pt x="601" y="264"/>
                    <a:pt x="965"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80" name="Google Shape;8080;p4"/>
            <p:cNvSpPr/>
            <p:nvPr/>
          </p:nvSpPr>
          <p:spPr>
            <a:xfrm>
              <a:off x="9040779" y="4491891"/>
              <a:ext cx="36799" cy="16320"/>
            </a:xfrm>
            <a:custGeom>
              <a:avLst/>
              <a:gdLst/>
              <a:ahLst/>
              <a:cxnLst/>
              <a:rect l="l" t="t" r="r" b="b"/>
              <a:pathLst>
                <a:path w="1031" h="542" extrusionOk="0">
                  <a:moveTo>
                    <a:pt x="203" y="455"/>
                  </a:moveTo>
                  <a:cubicBezTo>
                    <a:pt x="791" y="541"/>
                    <a:pt x="1030" y="10"/>
                    <a:pt x="781" y="1"/>
                  </a:cubicBezTo>
                  <a:cubicBezTo>
                    <a:pt x="609" y="161"/>
                    <a:pt x="0" y="117"/>
                    <a:pt x="20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81" name="Google Shape;8081;p4"/>
            <p:cNvSpPr/>
            <p:nvPr/>
          </p:nvSpPr>
          <p:spPr>
            <a:xfrm>
              <a:off x="780616" y="4419510"/>
              <a:ext cx="35264" cy="10117"/>
            </a:xfrm>
            <a:custGeom>
              <a:avLst/>
              <a:gdLst/>
              <a:ahLst/>
              <a:cxnLst/>
              <a:rect l="l" t="t" r="r" b="b"/>
              <a:pathLst>
                <a:path w="988" h="336" extrusionOk="0">
                  <a:moveTo>
                    <a:pt x="409" y="316"/>
                  </a:moveTo>
                  <a:cubicBezTo>
                    <a:pt x="487" y="162"/>
                    <a:pt x="658" y="336"/>
                    <a:pt x="987" y="316"/>
                  </a:cubicBezTo>
                  <a:lnTo>
                    <a:pt x="987" y="45"/>
                  </a:lnTo>
                  <a:cubicBezTo>
                    <a:pt x="613" y="0"/>
                    <a:pt x="1" y="289"/>
                    <a:pt x="409" y="3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82" name="Google Shape;8082;p4"/>
            <p:cNvSpPr/>
            <p:nvPr/>
          </p:nvSpPr>
          <p:spPr>
            <a:xfrm>
              <a:off x="754097" y="4355921"/>
              <a:ext cx="37656" cy="11111"/>
            </a:xfrm>
            <a:custGeom>
              <a:avLst/>
              <a:gdLst/>
              <a:ahLst/>
              <a:cxnLst/>
              <a:rect l="l" t="t" r="r" b="b"/>
              <a:pathLst>
                <a:path w="1055" h="369" extrusionOk="0">
                  <a:moveTo>
                    <a:pt x="960" y="248"/>
                  </a:moveTo>
                  <a:cubicBezTo>
                    <a:pt x="574" y="248"/>
                    <a:pt x="715" y="0"/>
                    <a:pt x="188" y="68"/>
                  </a:cubicBezTo>
                  <a:cubicBezTo>
                    <a:pt x="1" y="290"/>
                    <a:pt x="1054" y="368"/>
                    <a:pt x="960" y="24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grpSp>
    </p:spTree>
    <p:extLst>
      <p:ext uri="{BB962C8B-B14F-4D97-AF65-F5344CB8AC3E}">
        <p14:creationId xmlns:p14="http://schemas.microsoft.com/office/powerpoint/2010/main" val="116658334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wo columns" userDrawn="1">
  <p:cSld name="Title and two columns">
    <p:spTree>
      <p:nvGrpSpPr>
        <p:cNvPr id="1" name="Shape 8086"/>
        <p:cNvGrpSpPr/>
        <p:nvPr/>
      </p:nvGrpSpPr>
      <p:grpSpPr>
        <a:xfrm>
          <a:off x="0" y="0"/>
          <a:ext cx="0" cy="0"/>
          <a:chOff x="0" y="0"/>
          <a:chExt cx="0" cy="0"/>
        </a:xfrm>
      </p:grpSpPr>
      <p:grpSp>
        <p:nvGrpSpPr>
          <p:cNvPr id="8087" name="Google Shape;8087;p5"/>
          <p:cNvGrpSpPr/>
          <p:nvPr/>
        </p:nvGrpSpPr>
        <p:grpSpPr>
          <a:xfrm>
            <a:off x="0" y="0"/>
            <a:ext cx="12192000" cy="6858000"/>
            <a:chOff x="0" y="0"/>
            <a:chExt cx="9144000" cy="5143500"/>
          </a:xfrm>
        </p:grpSpPr>
        <p:sp>
          <p:nvSpPr>
            <p:cNvPr id="8088" name="Google Shape;8088;p5"/>
            <p:cNvSpPr/>
            <p:nvPr/>
          </p:nvSpPr>
          <p:spPr>
            <a:xfrm>
              <a:off x="8724086" y="797635"/>
              <a:ext cx="13777" cy="6715"/>
            </a:xfrm>
            <a:custGeom>
              <a:avLst/>
              <a:gdLst/>
              <a:ahLst/>
              <a:cxnLst/>
              <a:rect l="l" t="t" r="r" b="b"/>
              <a:pathLst>
                <a:path w="386" h="223" extrusionOk="0">
                  <a:moveTo>
                    <a:pt x="386" y="110"/>
                  </a:moveTo>
                  <a:cubicBezTo>
                    <a:pt x="344" y="1"/>
                    <a:pt x="173" y="54"/>
                    <a:pt x="1" y="110"/>
                  </a:cubicBezTo>
                  <a:cubicBezTo>
                    <a:pt x="2" y="199"/>
                    <a:pt x="338"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89" name="Google Shape;8089;p5"/>
            <p:cNvSpPr/>
            <p:nvPr/>
          </p:nvSpPr>
          <p:spPr>
            <a:xfrm>
              <a:off x="8121679" y="800164"/>
              <a:ext cx="14063" cy="4215"/>
            </a:xfrm>
            <a:custGeom>
              <a:avLst/>
              <a:gdLst/>
              <a:ahLst/>
              <a:cxnLst/>
              <a:rect l="l" t="t" r="r" b="b"/>
              <a:pathLst>
                <a:path w="394" h="140" extrusionOk="0">
                  <a:moveTo>
                    <a:pt x="100" y="115"/>
                  </a:moveTo>
                  <a:cubicBezTo>
                    <a:pt x="154" y="140"/>
                    <a:pt x="394" y="72"/>
                    <a:pt x="292" y="24"/>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90" name="Google Shape;8090;p5"/>
            <p:cNvSpPr/>
            <p:nvPr/>
          </p:nvSpPr>
          <p:spPr>
            <a:xfrm>
              <a:off x="3299282" y="798207"/>
              <a:ext cx="21630" cy="6353"/>
            </a:xfrm>
            <a:custGeom>
              <a:avLst/>
              <a:gdLst/>
              <a:ahLst/>
              <a:cxnLst/>
              <a:rect l="l" t="t" r="r" b="b"/>
              <a:pathLst>
                <a:path w="606" h="211" extrusionOk="0">
                  <a:moveTo>
                    <a:pt x="606" y="0"/>
                  </a:moveTo>
                  <a:lnTo>
                    <a:pt x="26" y="0"/>
                  </a:lnTo>
                  <a:cubicBezTo>
                    <a:pt x="0" y="161"/>
                    <a:pt x="219" y="210"/>
                    <a:pt x="606"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91" name="Google Shape;8091;p5"/>
            <p:cNvSpPr/>
            <p:nvPr/>
          </p:nvSpPr>
          <p:spPr>
            <a:xfrm>
              <a:off x="168430" y="798026"/>
              <a:ext cx="23950" cy="5962"/>
            </a:xfrm>
            <a:custGeom>
              <a:avLst/>
              <a:gdLst/>
              <a:ahLst/>
              <a:cxnLst/>
              <a:rect l="l" t="t" r="r" b="b"/>
              <a:pathLst>
                <a:path w="671" h="198" extrusionOk="0">
                  <a:moveTo>
                    <a:pt x="580" y="6"/>
                  </a:moveTo>
                  <a:cubicBezTo>
                    <a:pt x="247" y="1"/>
                    <a:pt x="84" y="74"/>
                    <a:pt x="0" y="186"/>
                  </a:cubicBezTo>
                  <a:cubicBezTo>
                    <a:pt x="302" y="178"/>
                    <a:pt x="670" y="198"/>
                    <a:pt x="580"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92" name="Google Shape;8092;p5"/>
            <p:cNvSpPr/>
            <p:nvPr/>
          </p:nvSpPr>
          <p:spPr>
            <a:xfrm>
              <a:off x="2725286" y="797394"/>
              <a:ext cx="14134" cy="4276"/>
            </a:xfrm>
            <a:custGeom>
              <a:avLst/>
              <a:gdLst/>
              <a:ahLst/>
              <a:cxnLst/>
              <a:rect l="l" t="t" r="r" b="b"/>
              <a:pathLst>
                <a:path w="396" h="142" extrusionOk="0">
                  <a:moveTo>
                    <a:pt x="293" y="27"/>
                  </a:moveTo>
                  <a:cubicBezTo>
                    <a:pt x="242" y="1"/>
                    <a:pt x="0" y="69"/>
                    <a:pt x="103" y="116"/>
                  </a:cubicBezTo>
                  <a:cubicBezTo>
                    <a:pt x="156" y="142"/>
                    <a:pt x="396"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93" name="Google Shape;8093;p5"/>
            <p:cNvSpPr/>
            <p:nvPr/>
          </p:nvSpPr>
          <p:spPr>
            <a:xfrm>
              <a:off x="6944704" y="794654"/>
              <a:ext cx="14134" cy="4276"/>
            </a:xfrm>
            <a:custGeom>
              <a:avLst/>
              <a:gdLst/>
              <a:ahLst/>
              <a:cxnLst/>
              <a:rect l="l" t="t" r="r" b="b"/>
              <a:pathLst>
                <a:path w="396" h="142" extrusionOk="0">
                  <a:moveTo>
                    <a:pt x="99" y="118"/>
                  </a:moveTo>
                  <a:cubicBezTo>
                    <a:pt x="155" y="142"/>
                    <a:pt x="396" y="74"/>
                    <a:pt x="293" y="24"/>
                  </a:cubicBezTo>
                  <a:cubicBezTo>
                    <a:pt x="239" y="1"/>
                    <a:pt x="0"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94" name="Google Shape;8094;p5"/>
            <p:cNvSpPr/>
            <p:nvPr/>
          </p:nvSpPr>
          <p:spPr>
            <a:xfrm>
              <a:off x="5251376" y="794684"/>
              <a:ext cx="14099" cy="4246"/>
            </a:xfrm>
            <a:custGeom>
              <a:avLst/>
              <a:gdLst/>
              <a:ahLst/>
              <a:cxnLst/>
              <a:rect l="l" t="t" r="r" b="b"/>
              <a:pathLst>
                <a:path w="395" h="141" extrusionOk="0">
                  <a:moveTo>
                    <a:pt x="294" y="26"/>
                  </a:moveTo>
                  <a:cubicBezTo>
                    <a:pt x="241" y="1"/>
                    <a:pt x="1" y="69"/>
                    <a:pt x="102" y="118"/>
                  </a:cubicBezTo>
                  <a:cubicBezTo>
                    <a:pt x="155" y="141"/>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95" name="Google Shape;8095;p5"/>
            <p:cNvSpPr/>
            <p:nvPr/>
          </p:nvSpPr>
          <p:spPr>
            <a:xfrm>
              <a:off x="1882281" y="781768"/>
              <a:ext cx="39797" cy="13700"/>
            </a:xfrm>
            <a:custGeom>
              <a:avLst/>
              <a:gdLst/>
              <a:ahLst/>
              <a:cxnLst/>
              <a:rect l="l" t="t" r="r" b="b"/>
              <a:pathLst>
                <a:path w="1115" h="455" extrusionOk="0">
                  <a:moveTo>
                    <a:pt x="579" y="0"/>
                  </a:moveTo>
                  <a:cubicBezTo>
                    <a:pt x="405" y="161"/>
                    <a:pt x="112" y="265"/>
                    <a:pt x="1" y="455"/>
                  </a:cubicBezTo>
                  <a:cubicBezTo>
                    <a:pt x="388" y="448"/>
                    <a:pt x="1114" y="141"/>
                    <a:pt x="5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96" name="Google Shape;8096;p5"/>
            <p:cNvSpPr/>
            <p:nvPr/>
          </p:nvSpPr>
          <p:spPr>
            <a:xfrm>
              <a:off x="1720382" y="791945"/>
              <a:ext cx="14170" cy="4306"/>
            </a:xfrm>
            <a:custGeom>
              <a:avLst/>
              <a:gdLst/>
              <a:ahLst/>
              <a:cxnLst/>
              <a:rect l="l" t="t" r="r" b="b"/>
              <a:pathLst>
                <a:path w="397" h="143" extrusionOk="0">
                  <a:moveTo>
                    <a:pt x="101" y="117"/>
                  </a:moveTo>
                  <a:cubicBezTo>
                    <a:pt x="155" y="143"/>
                    <a:pt x="396" y="74"/>
                    <a:pt x="292" y="27"/>
                  </a:cubicBezTo>
                  <a:cubicBezTo>
                    <a:pt x="241" y="0"/>
                    <a:pt x="1" y="68"/>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97" name="Google Shape;8097;p5"/>
            <p:cNvSpPr/>
            <p:nvPr/>
          </p:nvSpPr>
          <p:spPr>
            <a:xfrm>
              <a:off x="1142210" y="789205"/>
              <a:ext cx="14134" cy="4215"/>
            </a:xfrm>
            <a:custGeom>
              <a:avLst/>
              <a:gdLst/>
              <a:ahLst/>
              <a:cxnLst/>
              <a:rect l="l" t="t" r="r" b="b"/>
              <a:pathLst>
                <a:path w="396" h="140" extrusionOk="0">
                  <a:moveTo>
                    <a:pt x="102" y="116"/>
                  </a:moveTo>
                  <a:cubicBezTo>
                    <a:pt x="153" y="140"/>
                    <a:pt x="396" y="72"/>
                    <a:pt x="291" y="26"/>
                  </a:cubicBezTo>
                  <a:cubicBezTo>
                    <a:pt x="240" y="0"/>
                    <a:pt x="0" y="71"/>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98" name="Google Shape;8098;p5"/>
            <p:cNvSpPr/>
            <p:nvPr/>
          </p:nvSpPr>
          <p:spPr>
            <a:xfrm>
              <a:off x="2787390" y="786495"/>
              <a:ext cx="13884" cy="4246"/>
            </a:xfrm>
            <a:custGeom>
              <a:avLst/>
              <a:gdLst/>
              <a:ahLst/>
              <a:cxnLst/>
              <a:rect l="l" t="t" r="r" b="b"/>
              <a:pathLst>
                <a:path w="389" h="141" extrusionOk="0">
                  <a:moveTo>
                    <a:pt x="98" y="116"/>
                  </a:moveTo>
                  <a:cubicBezTo>
                    <a:pt x="150" y="141"/>
                    <a:pt x="388" y="72"/>
                    <a:pt x="291" y="25"/>
                  </a:cubicBezTo>
                  <a:cubicBezTo>
                    <a:pt x="237"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099" name="Google Shape;8099;p5"/>
            <p:cNvSpPr/>
            <p:nvPr/>
          </p:nvSpPr>
          <p:spPr>
            <a:xfrm>
              <a:off x="2921663" y="78176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00" name="Google Shape;8100;p5"/>
            <p:cNvSpPr/>
            <p:nvPr/>
          </p:nvSpPr>
          <p:spPr>
            <a:xfrm>
              <a:off x="6610914" y="778667"/>
              <a:ext cx="6996" cy="6233"/>
            </a:xfrm>
            <a:custGeom>
              <a:avLst/>
              <a:gdLst/>
              <a:ahLst/>
              <a:cxnLst/>
              <a:rect l="l" t="t" r="r" b="b"/>
              <a:pathLst>
                <a:path w="196" h="207" extrusionOk="0">
                  <a:moveTo>
                    <a:pt x="195" y="103"/>
                  </a:moveTo>
                  <a:cubicBezTo>
                    <a:pt x="195" y="52"/>
                    <a:pt x="39" y="0"/>
                    <a:pt x="3" y="103"/>
                  </a:cubicBezTo>
                  <a:cubicBezTo>
                    <a:pt x="1" y="154"/>
                    <a:pt x="160" y="207"/>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01" name="Google Shape;8101;p5"/>
            <p:cNvSpPr/>
            <p:nvPr/>
          </p:nvSpPr>
          <p:spPr>
            <a:xfrm>
              <a:off x="4277596" y="778667"/>
              <a:ext cx="6889" cy="6233"/>
            </a:xfrm>
            <a:custGeom>
              <a:avLst/>
              <a:gdLst/>
              <a:ahLst/>
              <a:cxnLst/>
              <a:rect l="l" t="t" r="r" b="b"/>
              <a:pathLst>
                <a:path w="193" h="207" extrusionOk="0">
                  <a:moveTo>
                    <a:pt x="193" y="103"/>
                  </a:moveTo>
                  <a:cubicBezTo>
                    <a:pt x="193" y="52"/>
                    <a:pt x="39" y="0"/>
                    <a:pt x="1" y="103"/>
                  </a:cubicBezTo>
                  <a:cubicBezTo>
                    <a:pt x="1"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02" name="Google Shape;8102;p5"/>
            <p:cNvSpPr/>
            <p:nvPr/>
          </p:nvSpPr>
          <p:spPr>
            <a:xfrm>
              <a:off x="591664" y="780985"/>
              <a:ext cx="13991" cy="4306"/>
            </a:xfrm>
            <a:custGeom>
              <a:avLst/>
              <a:gdLst/>
              <a:ahLst/>
              <a:cxnLst/>
              <a:rect l="l" t="t" r="r" b="b"/>
              <a:pathLst>
                <a:path w="392" h="143" extrusionOk="0">
                  <a:moveTo>
                    <a:pt x="293" y="26"/>
                  </a:moveTo>
                  <a:cubicBezTo>
                    <a:pt x="238" y="0"/>
                    <a:pt x="0" y="69"/>
                    <a:pt x="99"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03" name="Google Shape;8103;p5"/>
            <p:cNvSpPr/>
            <p:nvPr/>
          </p:nvSpPr>
          <p:spPr>
            <a:xfrm>
              <a:off x="5530380" y="773548"/>
              <a:ext cx="20666" cy="8250"/>
            </a:xfrm>
            <a:custGeom>
              <a:avLst/>
              <a:gdLst/>
              <a:ahLst/>
              <a:cxnLst/>
              <a:rect l="l" t="t" r="r" b="b"/>
              <a:pathLst>
                <a:path w="579" h="274" extrusionOk="0">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04" name="Google Shape;8104;p5"/>
            <p:cNvSpPr/>
            <p:nvPr/>
          </p:nvSpPr>
          <p:spPr>
            <a:xfrm>
              <a:off x="4899633" y="773127"/>
              <a:ext cx="33480" cy="15868"/>
            </a:xfrm>
            <a:custGeom>
              <a:avLst/>
              <a:gdLst/>
              <a:ahLst/>
              <a:cxnLst/>
              <a:rect l="l" t="t" r="r" b="b"/>
              <a:pathLst>
                <a:path w="938" h="527" extrusionOk="0">
                  <a:moveTo>
                    <a:pt x="893" y="196"/>
                  </a:moveTo>
                  <a:cubicBezTo>
                    <a:pt x="938" y="141"/>
                    <a:pt x="601" y="0"/>
                    <a:pt x="509" y="15"/>
                  </a:cubicBezTo>
                  <a:cubicBezTo>
                    <a:pt x="0" y="89"/>
                    <a:pt x="632" y="526"/>
                    <a:pt x="893"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05" name="Google Shape;8105;p5"/>
            <p:cNvSpPr/>
            <p:nvPr/>
          </p:nvSpPr>
          <p:spPr>
            <a:xfrm>
              <a:off x="471275" y="764787"/>
              <a:ext cx="40333" cy="14664"/>
            </a:xfrm>
            <a:custGeom>
              <a:avLst/>
              <a:gdLst/>
              <a:ahLst/>
              <a:cxnLst/>
              <a:rect l="l" t="t" r="r" b="b"/>
              <a:pathLst>
                <a:path w="1130" h="487" extrusionOk="0">
                  <a:moveTo>
                    <a:pt x="770" y="383"/>
                  </a:moveTo>
                  <a:cubicBezTo>
                    <a:pt x="1129" y="80"/>
                    <a:pt x="78" y="0"/>
                    <a:pt x="0" y="200"/>
                  </a:cubicBezTo>
                  <a:cubicBezTo>
                    <a:pt x="302" y="239"/>
                    <a:pt x="165" y="486"/>
                    <a:pt x="770"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06" name="Google Shape;8106;p5"/>
            <p:cNvSpPr/>
            <p:nvPr/>
          </p:nvSpPr>
          <p:spPr>
            <a:xfrm>
              <a:off x="877448" y="754399"/>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07" name="Google Shape;8107;p5"/>
            <p:cNvSpPr/>
            <p:nvPr/>
          </p:nvSpPr>
          <p:spPr>
            <a:xfrm>
              <a:off x="1244325" y="751689"/>
              <a:ext cx="72027" cy="13941"/>
            </a:xfrm>
            <a:custGeom>
              <a:avLst/>
              <a:gdLst/>
              <a:ahLst/>
              <a:cxnLst/>
              <a:rect l="l" t="t" r="r" b="b"/>
              <a:pathLst>
                <a:path w="2018" h="463" extrusionOk="0">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08" name="Google Shape;8108;p5"/>
            <p:cNvSpPr/>
            <p:nvPr/>
          </p:nvSpPr>
          <p:spPr>
            <a:xfrm>
              <a:off x="6745044" y="759126"/>
              <a:ext cx="14027" cy="4246"/>
            </a:xfrm>
            <a:custGeom>
              <a:avLst/>
              <a:gdLst/>
              <a:ahLst/>
              <a:cxnLst/>
              <a:rect l="l" t="t" r="r" b="b"/>
              <a:pathLst>
                <a:path w="393" h="141" extrusionOk="0">
                  <a:moveTo>
                    <a:pt x="99" y="117"/>
                  </a:moveTo>
                  <a:cubicBezTo>
                    <a:pt x="155" y="140"/>
                    <a:pt x="392" y="72"/>
                    <a:pt x="292" y="27"/>
                  </a:cubicBezTo>
                  <a:cubicBezTo>
                    <a:pt x="242"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09" name="Google Shape;8109;p5"/>
            <p:cNvSpPr/>
            <p:nvPr/>
          </p:nvSpPr>
          <p:spPr>
            <a:xfrm>
              <a:off x="6665987" y="754399"/>
              <a:ext cx="13884" cy="5540"/>
            </a:xfrm>
            <a:custGeom>
              <a:avLst/>
              <a:gdLst/>
              <a:ahLst/>
              <a:cxnLst/>
              <a:rect l="l" t="t" r="r" b="b"/>
              <a:pathLst>
                <a:path w="389" h="184" extrusionOk="0">
                  <a:moveTo>
                    <a:pt x="1" y="184"/>
                  </a:moveTo>
                  <a:lnTo>
                    <a:pt x="388" y="184"/>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10" name="Google Shape;8110;p5"/>
            <p:cNvSpPr/>
            <p:nvPr/>
          </p:nvSpPr>
          <p:spPr>
            <a:xfrm>
              <a:off x="5289353" y="753857"/>
              <a:ext cx="13813" cy="6745"/>
            </a:xfrm>
            <a:custGeom>
              <a:avLst/>
              <a:gdLst/>
              <a:ahLst/>
              <a:cxnLst/>
              <a:rect l="l" t="t" r="r" b="b"/>
              <a:pathLst>
                <a:path w="387" h="224" extrusionOk="0">
                  <a:moveTo>
                    <a:pt x="387" y="110"/>
                  </a:moveTo>
                  <a:cubicBezTo>
                    <a:pt x="346" y="1"/>
                    <a:pt x="174" y="54"/>
                    <a:pt x="1" y="110"/>
                  </a:cubicBezTo>
                  <a:cubicBezTo>
                    <a:pt x="6" y="202"/>
                    <a:pt x="341"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11" name="Google Shape;8111;p5"/>
            <p:cNvSpPr/>
            <p:nvPr/>
          </p:nvSpPr>
          <p:spPr>
            <a:xfrm>
              <a:off x="8061217" y="743470"/>
              <a:ext cx="44687" cy="16470"/>
            </a:xfrm>
            <a:custGeom>
              <a:avLst/>
              <a:gdLst/>
              <a:ahLst/>
              <a:cxnLst/>
              <a:rect l="l" t="t" r="r" b="b"/>
              <a:pathLst>
                <a:path w="1252" h="547" extrusionOk="0">
                  <a:moveTo>
                    <a:pt x="638" y="1"/>
                  </a:moveTo>
                  <a:cubicBezTo>
                    <a:pt x="615" y="173"/>
                    <a:pt x="1" y="65"/>
                    <a:pt x="59" y="274"/>
                  </a:cubicBezTo>
                  <a:cubicBezTo>
                    <a:pt x="396" y="547"/>
                    <a:pt x="1251" y="143"/>
                    <a:pt x="6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12" name="Google Shape;8112;p5"/>
            <p:cNvSpPr/>
            <p:nvPr/>
          </p:nvSpPr>
          <p:spPr>
            <a:xfrm>
              <a:off x="6738263" y="750907"/>
              <a:ext cx="13956" cy="4306"/>
            </a:xfrm>
            <a:custGeom>
              <a:avLst/>
              <a:gdLst/>
              <a:ahLst/>
              <a:cxnLst/>
              <a:rect l="l" t="t" r="r" b="b"/>
              <a:pathLst>
                <a:path w="391" h="143" extrusionOk="0">
                  <a:moveTo>
                    <a:pt x="289" y="27"/>
                  </a:moveTo>
                  <a:cubicBezTo>
                    <a:pt x="238" y="1"/>
                    <a:pt x="0" y="70"/>
                    <a:pt x="99" y="117"/>
                  </a:cubicBezTo>
                  <a:cubicBezTo>
                    <a:pt x="150"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13" name="Google Shape;8113;p5"/>
            <p:cNvSpPr/>
            <p:nvPr/>
          </p:nvSpPr>
          <p:spPr>
            <a:xfrm>
              <a:off x="9130223" y="74624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14" name="Google Shape;8114;p5"/>
            <p:cNvSpPr/>
            <p:nvPr/>
          </p:nvSpPr>
          <p:spPr>
            <a:xfrm>
              <a:off x="5896614" y="736364"/>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15" name="Google Shape;8115;p5"/>
            <p:cNvSpPr/>
            <p:nvPr/>
          </p:nvSpPr>
          <p:spPr>
            <a:xfrm>
              <a:off x="5464814" y="745457"/>
              <a:ext cx="14134" cy="4306"/>
            </a:xfrm>
            <a:custGeom>
              <a:avLst/>
              <a:gdLst/>
              <a:ahLst/>
              <a:cxnLst/>
              <a:rect l="l" t="t" r="r" b="b"/>
              <a:pathLst>
                <a:path w="396" h="143" extrusionOk="0">
                  <a:moveTo>
                    <a:pt x="293" y="26"/>
                  </a:moveTo>
                  <a:cubicBezTo>
                    <a:pt x="239" y="0"/>
                    <a:pt x="0" y="71"/>
                    <a:pt x="101" y="116"/>
                  </a:cubicBezTo>
                  <a:cubicBezTo>
                    <a:pt x="151" y="143"/>
                    <a:pt x="396"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16" name="Google Shape;8116;p5"/>
            <p:cNvSpPr/>
            <p:nvPr/>
          </p:nvSpPr>
          <p:spPr>
            <a:xfrm>
              <a:off x="2591620" y="736334"/>
              <a:ext cx="47792" cy="17464"/>
            </a:xfrm>
            <a:custGeom>
              <a:avLst/>
              <a:gdLst/>
              <a:ahLst/>
              <a:cxnLst/>
              <a:rect l="l" t="t" r="r" b="b"/>
              <a:pathLst>
                <a:path w="1339" h="580" extrusionOk="0">
                  <a:moveTo>
                    <a:pt x="182" y="329"/>
                  </a:moveTo>
                  <a:cubicBezTo>
                    <a:pt x="479" y="580"/>
                    <a:pt x="1315" y="325"/>
                    <a:pt x="1338" y="147"/>
                  </a:cubicBezTo>
                  <a:cubicBezTo>
                    <a:pt x="943" y="203"/>
                    <a:pt x="0" y="0"/>
                    <a:pt x="182" y="3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17" name="Google Shape;8117;p5"/>
            <p:cNvSpPr/>
            <p:nvPr/>
          </p:nvSpPr>
          <p:spPr>
            <a:xfrm>
              <a:off x="1494988" y="731306"/>
              <a:ext cx="26484" cy="12195"/>
            </a:xfrm>
            <a:custGeom>
              <a:avLst/>
              <a:gdLst/>
              <a:ahLst/>
              <a:cxnLst/>
              <a:rect l="l" t="t" r="r" b="b"/>
              <a:pathLst>
                <a:path w="742" h="405" extrusionOk="0">
                  <a:moveTo>
                    <a:pt x="438" y="405"/>
                  </a:moveTo>
                  <a:cubicBezTo>
                    <a:pt x="742" y="269"/>
                    <a:pt x="652" y="0"/>
                    <a:pt x="53" y="41"/>
                  </a:cubicBezTo>
                  <a:cubicBezTo>
                    <a:pt x="0" y="248"/>
                    <a:pt x="100" y="383"/>
                    <a:pt x="438"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18" name="Google Shape;8118;p5"/>
            <p:cNvSpPr/>
            <p:nvPr/>
          </p:nvSpPr>
          <p:spPr>
            <a:xfrm>
              <a:off x="8940771" y="737267"/>
              <a:ext cx="14063" cy="4246"/>
            </a:xfrm>
            <a:custGeom>
              <a:avLst/>
              <a:gdLst/>
              <a:ahLst/>
              <a:cxnLst/>
              <a:rect l="l" t="t" r="r" b="b"/>
              <a:pathLst>
                <a:path w="394" h="141" extrusionOk="0">
                  <a:moveTo>
                    <a:pt x="100" y="114"/>
                  </a:moveTo>
                  <a:cubicBezTo>
                    <a:pt x="154" y="140"/>
                    <a:pt x="394" y="73"/>
                    <a:pt x="295" y="24"/>
                  </a:cubicBezTo>
                  <a:cubicBezTo>
                    <a:pt x="242" y="1"/>
                    <a:pt x="1" y="69"/>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19" name="Google Shape;8119;p5"/>
            <p:cNvSpPr/>
            <p:nvPr/>
          </p:nvSpPr>
          <p:spPr>
            <a:xfrm>
              <a:off x="8995808" y="734558"/>
              <a:ext cx="14063" cy="4246"/>
            </a:xfrm>
            <a:custGeom>
              <a:avLst/>
              <a:gdLst/>
              <a:ahLst/>
              <a:cxnLst/>
              <a:rect l="l" t="t" r="r" b="b"/>
              <a:pathLst>
                <a:path w="394" h="141" extrusionOk="0">
                  <a:moveTo>
                    <a:pt x="294" y="25"/>
                  </a:moveTo>
                  <a:cubicBezTo>
                    <a:pt x="239" y="1"/>
                    <a:pt x="1" y="69"/>
                    <a:pt x="100" y="117"/>
                  </a:cubicBezTo>
                  <a:cubicBezTo>
                    <a:pt x="155"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20" name="Google Shape;8120;p5"/>
            <p:cNvSpPr/>
            <p:nvPr/>
          </p:nvSpPr>
          <p:spPr>
            <a:xfrm>
              <a:off x="6961944" y="724923"/>
              <a:ext cx="26591" cy="15266"/>
            </a:xfrm>
            <a:custGeom>
              <a:avLst/>
              <a:gdLst/>
              <a:ahLst/>
              <a:cxnLst/>
              <a:rect l="l" t="t" r="r" b="b"/>
              <a:pathLst>
                <a:path w="745" h="507" extrusionOk="0">
                  <a:moveTo>
                    <a:pt x="0" y="434"/>
                  </a:moveTo>
                  <a:cubicBezTo>
                    <a:pt x="744" y="506"/>
                    <a:pt x="744" y="1"/>
                    <a:pt x="0"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21" name="Google Shape;8121;p5"/>
            <p:cNvSpPr/>
            <p:nvPr/>
          </p:nvSpPr>
          <p:spPr>
            <a:xfrm>
              <a:off x="2673854" y="731848"/>
              <a:ext cx="13706" cy="7467"/>
            </a:xfrm>
            <a:custGeom>
              <a:avLst/>
              <a:gdLst/>
              <a:ahLst/>
              <a:cxnLst/>
              <a:rect l="l" t="t" r="r" b="b"/>
              <a:pathLst>
                <a:path w="384" h="248" extrusionOk="0">
                  <a:moveTo>
                    <a:pt x="384" y="115"/>
                  </a:moveTo>
                  <a:cubicBezTo>
                    <a:pt x="383" y="24"/>
                    <a:pt x="47" y="1"/>
                    <a:pt x="0" y="115"/>
                  </a:cubicBezTo>
                  <a:cubicBezTo>
                    <a:pt x="216" y="105"/>
                    <a:pt x="299" y="247"/>
                    <a:pt x="384"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22" name="Google Shape;8122;p5"/>
            <p:cNvSpPr/>
            <p:nvPr/>
          </p:nvSpPr>
          <p:spPr>
            <a:xfrm>
              <a:off x="920207" y="716131"/>
              <a:ext cx="41725" cy="18819"/>
            </a:xfrm>
            <a:custGeom>
              <a:avLst/>
              <a:gdLst/>
              <a:ahLst/>
              <a:cxnLst/>
              <a:rect l="l" t="t" r="r" b="b"/>
              <a:pathLst>
                <a:path w="1169" h="625" extrusionOk="0">
                  <a:moveTo>
                    <a:pt x="727" y="546"/>
                  </a:moveTo>
                  <a:cubicBezTo>
                    <a:pt x="1169" y="340"/>
                    <a:pt x="598" y="145"/>
                    <a:pt x="342" y="0"/>
                  </a:cubicBezTo>
                  <a:cubicBezTo>
                    <a:pt x="46" y="138"/>
                    <a:pt x="0" y="624"/>
                    <a:pt x="727"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23" name="Google Shape;8123;p5"/>
            <p:cNvSpPr/>
            <p:nvPr/>
          </p:nvSpPr>
          <p:spPr>
            <a:xfrm>
              <a:off x="6187502" y="723568"/>
              <a:ext cx="14063" cy="4306"/>
            </a:xfrm>
            <a:custGeom>
              <a:avLst/>
              <a:gdLst/>
              <a:ahLst/>
              <a:cxnLst/>
              <a:rect l="l" t="t" r="r" b="b"/>
              <a:pathLst>
                <a:path w="394" h="143" extrusionOk="0">
                  <a:moveTo>
                    <a:pt x="296" y="26"/>
                  </a:moveTo>
                  <a:cubicBezTo>
                    <a:pt x="240" y="0"/>
                    <a:pt x="1" y="68"/>
                    <a:pt x="101" y="116"/>
                  </a:cubicBezTo>
                  <a:cubicBezTo>
                    <a:pt x="152" y="142"/>
                    <a:pt x="394" y="72"/>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24" name="Google Shape;8124;p5"/>
            <p:cNvSpPr/>
            <p:nvPr/>
          </p:nvSpPr>
          <p:spPr>
            <a:xfrm>
              <a:off x="6107624" y="721581"/>
              <a:ext cx="21594" cy="6474"/>
            </a:xfrm>
            <a:custGeom>
              <a:avLst/>
              <a:gdLst/>
              <a:ahLst/>
              <a:cxnLst/>
              <a:rect l="l" t="t" r="r" b="b"/>
              <a:pathLst>
                <a:path w="605" h="215" extrusionOk="0">
                  <a:moveTo>
                    <a:pt x="605" y="182"/>
                  </a:moveTo>
                  <a:lnTo>
                    <a:pt x="605" y="1"/>
                  </a:lnTo>
                  <a:lnTo>
                    <a:pt x="28" y="1"/>
                  </a:lnTo>
                  <a:cubicBezTo>
                    <a:pt x="0" y="164"/>
                    <a:pt x="217" y="215"/>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25" name="Google Shape;8125;p5"/>
            <p:cNvSpPr/>
            <p:nvPr/>
          </p:nvSpPr>
          <p:spPr>
            <a:xfrm>
              <a:off x="1442165" y="711856"/>
              <a:ext cx="20273" cy="13580"/>
            </a:xfrm>
            <a:custGeom>
              <a:avLst/>
              <a:gdLst/>
              <a:ahLst/>
              <a:cxnLst/>
              <a:rect l="l" t="t" r="r" b="b"/>
              <a:pathLst>
                <a:path w="568" h="451" extrusionOk="0">
                  <a:moveTo>
                    <a:pt x="375" y="415"/>
                  </a:moveTo>
                  <a:cubicBezTo>
                    <a:pt x="386" y="359"/>
                    <a:pt x="402" y="306"/>
                    <a:pt x="568" y="324"/>
                  </a:cubicBezTo>
                  <a:lnTo>
                    <a:pt x="568" y="142"/>
                  </a:lnTo>
                  <a:cubicBezTo>
                    <a:pt x="94" y="0"/>
                    <a:pt x="0" y="451"/>
                    <a:pt x="375"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26" name="Google Shape;8126;p5"/>
            <p:cNvSpPr/>
            <p:nvPr/>
          </p:nvSpPr>
          <p:spPr>
            <a:xfrm>
              <a:off x="5299596" y="718149"/>
              <a:ext cx="14063" cy="4276"/>
            </a:xfrm>
            <a:custGeom>
              <a:avLst/>
              <a:gdLst/>
              <a:ahLst/>
              <a:cxnLst/>
              <a:rect l="l" t="t" r="r" b="b"/>
              <a:pathLst>
                <a:path w="394" h="142" extrusionOk="0">
                  <a:moveTo>
                    <a:pt x="294" y="25"/>
                  </a:moveTo>
                  <a:cubicBezTo>
                    <a:pt x="241" y="0"/>
                    <a:pt x="1" y="69"/>
                    <a:pt x="100" y="116"/>
                  </a:cubicBezTo>
                  <a:cubicBezTo>
                    <a:pt x="156" y="141"/>
                    <a:pt x="394"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27" name="Google Shape;8127;p5"/>
            <p:cNvSpPr/>
            <p:nvPr/>
          </p:nvSpPr>
          <p:spPr>
            <a:xfrm>
              <a:off x="138877" y="713331"/>
              <a:ext cx="22629" cy="8280"/>
            </a:xfrm>
            <a:custGeom>
              <a:avLst/>
              <a:gdLst/>
              <a:ahLst/>
              <a:cxnLst/>
              <a:rect l="l" t="t" r="r" b="b"/>
              <a:pathLst>
                <a:path w="634" h="275" extrusionOk="0">
                  <a:moveTo>
                    <a:pt x="634" y="275"/>
                  </a:moveTo>
                  <a:lnTo>
                    <a:pt x="634" y="1"/>
                  </a:lnTo>
                  <a:lnTo>
                    <a:pt x="248" y="1"/>
                  </a:lnTo>
                  <a:cubicBezTo>
                    <a:pt x="240" y="118"/>
                    <a:pt x="1" y="127"/>
                    <a:pt x="57"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28" name="Google Shape;8128;p5"/>
            <p:cNvSpPr/>
            <p:nvPr/>
          </p:nvSpPr>
          <p:spPr>
            <a:xfrm>
              <a:off x="8483130" y="713030"/>
              <a:ext cx="6996" cy="6233"/>
            </a:xfrm>
            <a:custGeom>
              <a:avLst/>
              <a:gdLst/>
              <a:ahLst/>
              <a:cxnLst/>
              <a:rect l="l" t="t" r="r" b="b"/>
              <a:pathLst>
                <a:path w="196" h="207" extrusionOk="0">
                  <a:moveTo>
                    <a:pt x="194" y="103"/>
                  </a:moveTo>
                  <a:cubicBezTo>
                    <a:pt x="195" y="53"/>
                    <a:pt x="39" y="0"/>
                    <a:pt x="1" y="103"/>
                  </a:cubicBezTo>
                  <a:cubicBezTo>
                    <a:pt x="1" y="154"/>
                    <a:pt x="157" y="207"/>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29" name="Google Shape;8129;p5"/>
            <p:cNvSpPr/>
            <p:nvPr/>
          </p:nvSpPr>
          <p:spPr>
            <a:xfrm>
              <a:off x="5337537" y="708002"/>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30" name="Google Shape;8130;p5"/>
            <p:cNvSpPr/>
            <p:nvPr/>
          </p:nvSpPr>
          <p:spPr>
            <a:xfrm>
              <a:off x="4020400" y="697042"/>
              <a:ext cx="57322" cy="21860"/>
            </a:xfrm>
            <a:custGeom>
              <a:avLst/>
              <a:gdLst/>
              <a:ahLst/>
              <a:cxnLst/>
              <a:rect l="l" t="t" r="r" b="b"/>
              <a:pathLst>
                <a:path w="1606" h="726" extrusionOk="0">
                  <a:moveTo>
                    <a:pt x="1035" y="726"/>
                  </a:moveTo>
                  <a:cubicBezTo>
                    <a:pt x="1606" y="368"/>
                    <a:pt x="631" y="111"/>
                    <a:pt x="72" y="0"/>
                  </a:cubicBezTo>
                  <a:cubicBezTo>
                    <a:pt x="0" y="427"/>
                    <a:pt x="418" y="623"/>
                    <a:pt x="1035" y="7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31" name="Google Shape;8131;p5"/>
            <p:cNvSpPr/>
            <p:nvPr/>
          </p:nvSpPr>
          <p:spPr>
            <a:xfrm>
              <a:off x="8507222" y="709959"/>
              <a:ext cx="14027" cy="4246"/>
            </a:xfrm>
            <a:custGeom>
              <a:avLst/>
              <a:gdLst/>
              <a:ahLst/>
              <a:cxnLst/>
              <a:rect l="l" t="t" r="r" b="b"/>
              <a:pathLst>
                <a:path w="393" h="141" extrusionOk="0">
                  <a:moveTo>
                    <a:pt x="100" y="114"/>
                  </a:moveTo>
                  <a:cubicBezTo>
                    <a:pt x="153" y="140"/>
                    <a:pt x="392" y="70"/>
                    <a:pt x="292" y="24"/>
                  </a:cubicBezTo>
                  <a:cubicBezTo>
                    <a:pt x="237" y="1"/>
                    <a:pt x="1" y="67"/>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32" name="Google Shape;8132;p5"/>
            <p:cNvSpPr/>
            <p:nvPr/>
          </p:nvSpPr>
          <p:spPr>
            <a:xfrm>
              <a:off x="632888" y="709959"/>
              <a:ext cx="14099" cy="4246"/>
            </a:xfrm>
            <a:custGeom>
              <a:avLst/>
              <a:gdLst/>
              <a:ahLst/>
              <a:cxnLst/>
              <a:rect l="l" t="t" r="r" b="b"/>
              <a:pathLst>
                <a:path w="395" h="141" extrusionOk="0">
                  <a:moveTo>
                    <a:pt x="101" y="114"/>
                  </a:moveTo>
                  <a:cubicBezTo>
                    <a:pt x="154" y="140"/>
                    <a:pt x="395" y="70"/>
                    <a:pt x="295" y="24"/>
                  </a:cubicBezTo>
                  <a:cubicBezTo>
                    <a:pt x="242" y="1"/>
                    <a:pt x="0" y="67"/>
                    <a:pt x="101"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33" name="Google Shape;8133;p5"/>
            <p:cNvSpPr/>
            <p:nvPr/>
          </p:nvSpPr>
          <p:spPr>
            <a:xfrm>
              <a:off x="5251376" y="707129"/>
              <a:ext cx="14099" cy="4306"/>
            </a:xfrm>
            <a:custGeom>
              <a:avLst/>
              <a:gdLst/>
              <a:ahLst/>
              <a:cxnLst/>
              <a:rect l="l" t="t" r="r" b="b"/>
              <a:pathLst>
                <a:path w="395" h="143" extrusionOk="0">
                  <a:moveTo>
                    <a:pt x="294" y="27"/>
                  </a:moveTo>
                  <a:cubicBezTo>
                    <a:pt x="241" y="1"/>
                    <a:pt x="1" y="71"/>
                    <a:pt x="102" y="117"/>
                  </a:cubicBezTo>
                  <a:cubicBezTo>
                    <a:pt x="155" y="143"/>
                    <a:pt x="395" y="75"/>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34" name="Google Shape;8134;p5"/>
            <p:cNvSpPr/>
            <p:nvPr/>
          </p:nvSpPr>
          <p:spPr>
            <a:xfrm>
              <a:off x="1710139" y="698548"/>
              <a:ext cx="34943" cy="15266"/>
            </a:xfrm>
            <a:custGeom>
              <a:avLst/>
              <a:gdLst/>
              <a:ahLst/>
              <a:cxnLst/>
              <a:rect l="l" t="t" r="r" b="b"/>
              <a:pathLst>
                <a:path w="979" h="507" extrusionOk="0">
                  <a:moveTo>
                    <a:pt x="774" y="403"/>
                  </a:moveTo>
                  <a:cubicBezTo>
                    <a:pt x="978" y="173"/>
                    <a:pt x="123" y="1"/>
                    <a:pt x="0" y="220"/>
                  </a:cubicBezTo>
                  <a:cubicBezTo>
                    <a:pt x="306" y="259"/>
                    <a:pt x="167" y="506"/>
                    <a:pt x="774" y="4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35" name="Google Shape;8135;p5"/>
            <p:cNvSpPr/>
            <p:nvPr/>
          </p:nvSpPr>
          <p:spPr>
            <a:xfrm>
              <a:off x="378441" y="704841"/>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36" name="Google Shape;8136;p5"/>
            <p:cNvSpPr/>
            <p:nvPr/>
          </p:nvSpPr>
          <p:spPr>
            <a:xfrm>
              <a:off x="2618818" y="705172"/>
              <a:ext cx="13777" cy="2770"/>
            </a:xfrm>
            <a:custGeom>
              <a:avLst/>
              <a:gdLst/>
              <a:ahLst/>
              <a:cxnLst/>
              <a:rect l="l" t="t" r="r" b="b"/>
              <a:pathLst>
                <a:path w="386" h="92" extrusionOk="0">
                  <a:moveTo>
                    <a:pt x="1" y="92"/>
                  </a:moveTo>
                  <a:cubicBezTo>
                    <a:pt x="148" y="71"/>
                    <a:pt x="378" y="89"/>
                    <a:pt x="386" y="0"/>
                  </a:cubicBezTo>
                  <a:cubicBezTo>
                    <a:pt x="237" y="22"/>
                    <a:pt x="3" y="4"/>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37" name="Google Shape;8137;p5"/>
            <p:cNvSpPr/>
            <p:nvPr/>
          </p:nvSpPr>
          <p:spPr>
            <a:xfrm>
              <a:off x="1988821" y="704449"/>
              <a:ext cx="14134" cy="4276"/>
            </a:xfrm>
            <a:custGeom>
              <a:avLst/>
              <a:gdLst/>
              <a:ahLst/>
              <a:cxnLst/>
              <a:rect l="l" t="t" r="r" b="b"/>
              <a:pathLst>
                <a:path w="396" h="142" extrusionOk="0">
                  <a:moveTo>
                    <a:pt x="295" y="24"/>
                  </a:moveTo>
                  <a:cubicBezTo>
                    <a:pt x="240" y="1"/>
                    <a:pt x="1" y="69"/>
                    <a:pt x="101" y="116"/>
                  </a:cubicBezTo>
                  <a:cubicBezTo>
                    <a:pt x="154" y="142"/>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38" name="Google Shape;8138;p5"/>
            <p:cNvSpPr/>
            <p:nvPr/>
          </p:nvSpPr>
          <p:spPr>
            <a:xfrm>
              <a:off x="7068591" y="693490"/>
              <a:ext cx="13991" cy="4306"/>
            </a:xfrm>
            <a:custGeom>
              <a:avLst/>
              <a:gdLst/>
              <a:ahLst/>
              <a:cxnLst/>
              <a:rect l="l" t="t" r="r" b="b"/>
              <a:pathLst>
                <a:path w="392" h="143" extrusionOk="0">
                  <a:moveTo>
                    <a:pt x="99" y="117"/>
                  </a:moveTo>
                  <a:cubicBezTo>
                    <a:pt x="153" y="143"/>
                    <a:pt x="392" y="72"/>
                    <a:pt x="294" y="25"/>
                  </a:cubicBezTo>
                  <a:cubicBezTo>
                    <a:pt x="242" y="1"/>
                    <a:pt x="0"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39" name="Google Shape;8139;p5"/>
            <p:cNvSpPr/>
            <p:nvPr/>
          </p:nvSpPr>
          <p:spPr>
            <a:xfrm>
              <a:off x="5557791" y="686053"/>
              <a:ext cx="33729" cy="17343"/>
            </a:xfrm>
            <a:custGeom>
              <a:avLst/>
              <a:gdLst/>
              <a:ahLst/>
              <a:cxnLst/>
              <a:rect l="l" t="t" r="r" b="b"/>
              <a:pathLst>
                <a:path w="945" h="576" extrusionOk="0">
                  <a:moveTo>
                    <a:pt x="1" y="91"/>
                  </a:moveTo>
                  <a:lnTo>
                    <a:pt x="1" y="272"/>
                  </a:lnTo>
                  <a:cubicBezTo>
                    <a:pt x="359" y="575"/>
                    <a:pt x="945" y="1"/>
                    <a:pt x="1"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40" name="Google Shape;8140;p5"/>
            <p:cNvSpPr/>
            <p:nvPr/>
          </p:nvSpPr>
          <p:spPr>
            <a:xfrm>
              <a:off x="4508058" y="693520"/>
              <a:ext cx="14134" cy="4276"/>
            </a:xfrm>
            <a:custGeom>
              <a:avLst/>
              <a:gdLst/>
              <a:ahLst/>
              <a:cxnLst/>
              <a:rect l="l" t="t" r="r" b="b"/>
              <a:pathLst>
                <a:path w="396" h="142" extrusionOk="0">
                  <a:moveTo>
                    <a:pt x="295" y="26"/>
                  </a:moveTo>
                  <a:cubicBezTo>
                    <a:pt x="242" y="1"/>
                    <a:pt x="0" y="70"/>
                    <a:pt x="99" y="117"/>
                  </a:cubicBezTo>
                  <a:cubicBezTo>
                    <a:pt x="155" y="142"/>
                    <a:pt x="396" y="71"/>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41" name="Google Shape;8141;p5"/>
            <p:cNvSpPr/>
            <p:nvPr/>
          </p:nvSpPr>
          <p:spPr>
            <a:xfrm>
              <a:off x="2549040" y="688763"/>
              <a:ext cx="21630" cy="9515"/>
            </a:xfrm>
            <a:custGeom>
              <a:avLst/>
              <a:gdLst/>
              <a:ahLst/>
              <a:cxnLst/>
              <a:rect l="l" t="t" r="r" b="b"/>
              <a:pathLst>
                <a:path w="606" h="316" extrusionOk="0">
                  <a:moveTo>
                    <a:pt x="413" y="274"/>
                  </a:moveTo>
                  <a:cubicBezTo>
                    <a:pt x="406" y="147"/>
                    <a:pt x="504" y="74"/>
                    <a:pt x="606" y="1"/>
                  </a:cubicBezTo>
                  <a:lnTo>
                    <a:pt x="28" y="1"/>
                  </a:lnTo>
                  <a:cubicBezTo>
                    <a:pt x="42" y="145"/>
                    <a:pt x="0" y="316"/>
                    <a:pt x="41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42" name="Google Shape;8142;p5"/>
            <p:cNvSpPr/>
            <p:nvPr/>
          </p:nvSpPr>
          <p:spPr>
            <a:xfrm>
              <a:off x="5299596" y="690780"/>
              <a:ext cx="14063" cy="4276"/>
            </a:xfrm>
            <a:custGeom>
              <a:avLst/>
              <a:gdLst/>
              <a:ahLst/>
              <a:cxnLst/>
              <a:rect l="l" t="t" r="r" b="b"/>
              <a:pathLst>
                <a:path w="394" h="142" extrusionOk="0">
                  <a:moveTo>
                    <a:pt x="294" y="25"/>
                  </a:moveTo>
                  <a:cubicBezTo>
                    <a:pt x="241" y="1"/>
                    <a:pt x="1" y="70"/>
                    <a:pt x="100" y="117"/>
                  </a:cubicBezTo>
                  <a:cubicBezTo>
                    <a:pt x="156" y="142"/>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43" name="Google Shape;8143;p5"/>
            <p:cNvSpPr/>
            <p:nvPr/>
          </p:nvSpPr>
          <p:spPr>
            <a:xfrm>
              <a:off x="3128140" y="688070"/>
              <a:ext cx="13813" cy="7467"/>
            </a:xfrm>
            <a:custGeom>
              <a:avLst/>
              <a:gdLst/>
              <a:ahLst/>
              <a:cxnLst/>
              <a:rect l="l" t="t" r="r" b="b"/>
              <a:pathLst>
                <a:path w="387" h="248" extrusionOk="0">
                  <a:moveTo>
                    <a:pt x="387" y="115"/>
                  </a:moveTo>
                  <a:cubicBezTo>
                    <a:pt x="384" y="24"/>
                    <a:pt x="48" y="0"/>
                    <a:pt x="1" y="115"/>
                  </a:cubicBezTo>
                  <a:cubicBezTo>
                    <a:pt x="215" y="105"/>
                    <a:pt x="302" y="247"/>
                    <a:pt x="387"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44" name="Google Shape;8144;p5"/>
            <p:cNvSpPr/>
            <p:nvPr/>
          </p:nvSpPr>
          <p:spPr>
            <a:xfrm>
              <a:off x="3045585" y="688823"/>
              <a:ext cx="13742" cy="5480"/>
            </a:xfrm>
            <a:custGeom>
              <a:avLst/>
              <a:gdLst/>
              <a:ahLst/>
              <a:cxnLst/>
              <a:rect l="l" t="t" r="r" b="b"/>
              <a:pathLst>
                <a:path w="385" h="182" extrusionOk="0">
                  <a:moveTo>
                    <a:pt x="1" y="182"/>
                  </a:moveTo>
                  <a:lnTo>
                    <a:pt x="384" y="182"/>
                  </a:lnTo>
                  <a:lnTo>
                    <a:pt x="384"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45" name="Google Shape;8145;p5"/>
            <p:cNvSpPr/>
            <p:nvPr/>
          </p:nvSpPr>
          <p:spPr>
            <a:xfrm>
              <a:off x="2576237" y="686053"/>
              <a:ext cx="21880" cy="8732"/>
            </a:xfrm>
            <a:custGeom>
              <a:avLst/>
              <a:gdLst/>
              <a:ahLst/>
              <a:cxnLst/>
              <a:rect l="l" t="t" r="r" b="b"/>
              <a:pathLst>
                <a:path w="613" h="290" extrusionOk="0">
                  <a:moveTo>
                    <a:pt x="613" y="274"/>
                  </a:moveTo>
                  <a:lnTo>
                    <a:pt x="613" y="1"/>
                  </a:lnTo>
                  <a:lnTo>
                    <a:pt x="36" y="1"/>
                  </a:lnTo>
                  <a:cubicBezTo>
                    <a:pt x="1" y="198"/>
                    <a:pt x="194" y="289"/>
                    <a:pt x="61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46" name="Google Shape;8146;p5"/>
            <p:cNvSpPr/>
            <p:nvPr/>
          </p:nvSpPr>
          <p:spPr>
            <a:xfrm>
              <a:off x="1957983" y="685661"/>
              <a:ext cx="6996" cy="6293"/>
            </a:xfrm>
            <a:custGeom>
              <a:avLst/>
              <a:gdLst/>
              <a:ahLst/>
              <a:cxnLst/>
              <a:rect l="l" t="t" r="r" b="b"/>
              <a:pathLst>
                <a:path w="196" h="209" extrusionOk="0">
                  <a:moveTo>
                    <a:pt x="195" y="104"/>
                  </a:moveTo>
                  <a:cubicBezTo>
                    <a:pt x="195" y="53"/>
                    <a:pt x="39" y="1"/>
                    <a:pt x="3" y="104"/>
                  </a:cubicBezTo>
                  <a:cubicBezTo>
                    <a:pt x="1" y="155"/>
                    <a:pt x="156"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47" name="Google Shape;8147;p5"/>
            <p:cNvSpPr/>
            <p:nvPr/>
          </p:nvSpPr>
          <p:spPr>
            <a:xfrm>
              <a:off x="8868638" y="683313"/>
              <a:ext cx="13813" cy="5480"/>
            </a:xfrm>
            <a:custGeom>
              <a:avLst/>
              <a:gdLst/>
              <a:ahLst/>
              <a:cxnLst/>
              <a:rect l="l" t="t" r="r" b="b"/>
              <a:pathLst>
                <a:path w="387" h="182"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48" name="Google Shape;8148;p5"/>
            <p:cNvSpPr/>
            <p:nvPr/>
          </p:nvSpPr>
          <p:spPr>
            <a:xfrm>
              <a:off x="5664402" y="679881"/>
              <a:ext cx="14063" cy="4215"/>
            </a:xfrm>
            <a:custGeom>
              <a:avLst/>
              <a:gdLst/>
              <a:ahLst/>
              <a:cxnLst/>
              <a:rect l="l" t="t" r="r" b="b"/>
              <a:pathLst>
                <a:path w="394" h="140" extrusionOk="0">
                  <a:moveTo>
                    <a:pt x="294" y="24"/>
                  </a:moveTo>
                  <a:cubicBezTo>
                    <a:pt x="239" y="1"/>
                    <a:pt x="0" y="69"/>
                    <a:pt x="102" y="116"/>
                  </a:cubicBezTo>
                  <a:cubicBezTo>
                    <a:pt x="155" y="139"/>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49" name="Google Shape;8149;p5"/>
            <p:cNvSpPr/>
            <p:nvPr/>
          </p:nvSpPr>
          <p:spPr>
            <a:xfrm>
              <a:off x="2563674" y="675093"/>
              <a:ext cx="20702" cy="8250"/>
            </a:xfrm>
            <a:custGeom>
              <a:avLst/>
              <a:gdLst/>
              <a:ahLst/>
              <a:cxnLst/>
              <a:rect l="l" t="t" r="r" b="b"/>
              <a:pathLst>
                <a:path w="580" h="274" extrusionOk="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50" name="Google Shape;8150;p5"/>
            <p:cNvSpPr/>
            <p:nvPr/>
          </p:nvSpPr>
          <p:spPr>
            <a:xfrm>
              <a:off x="1861579" y="668379"/>
              <a:ext cx="28982" cy="16982"/>
            </a:xfrm>
            <a:custGeom>
              <a:avLst/>
              <a:gdLst/>
              <a:ahLst/>
              <a:cxnLst/>
              <a:rect l="l" t="t" r="r" b="b"/>
              <a:pathLst>
                <a:path w="812" h="564" extrusionOk="0">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51" name="Google Shape;8151;p5"/>
            <p:cNvSpPr/>
            <p:nvPr/>
          </p:nvSpPr>
          <p:spPr>
            <a:xfrm>
              <a:off x="8865068" y="677141"/>
              <a:ext cx="14027" cy="4246"/>
            </a:xfrm>
            <a:custGeom>
              <a:avLst/>
              <a:gdLst/>
              <a:ahLst/>
              <a:cxnLst/>
              <a:rect l="l" t="t" r="r" b="b"/>
              <a:pathLst>
                <a:path w="393" h="141" extrusionOk="0">
                  <a:moveTo>
                    <a:pt x="291" y="24"/>
                  </a:moveTo>
                  <a:cubicBezTo>
                    <a:pt x="241" y="1"/>
                    <a:pt x="1" y="68"/>
                    <a:pt x="99" y="115"/>
                  </a:cubicBezTo>
                  <a:cubicBezTo>
                    <a:pt x="156" y="140"/>
                    <a:pt x="392"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52" name="Google Shape;8152;p5"/>
            <p:cNvSpPr/>
            <p:nvPr/>
          </p:nvSpPr>
          <p:spPr>
            <a:xfrm>
              <a:off x="8651703" y="677141"/>
              <a:ext cx="14063" cy="4246"/>
            </a:xfrm>
            <a:custGeom>
              <a:avLst/>
              <a:gdLst/>
              <a:ahLst/>
              <a:cxnLst/>
              <a:rect l="l" t="t" r="r" b="b"/>
              <a:pathLst>
                <a:path w="394" h="141" extrusionOk="0">
                  <a:moveTo>
                    <a:pt x="100" y="115"/>
                  </a:moveTo>
                  <a:cubicBezTo>
                    <a:pt x="153" y="140"/>
                    <a:pt x="393" y="72"/>
                    <a:pt x="293" y="24"/>
                  </a:cubicBezTo>
                  <a:cubicBezTo>
                    <a:pt x="241"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53" name="Google Shape;8153;p5"/>
            <p:cNvSpPr/>
            <p:nvPr/>
          </p:nvSpPr>
          <p:spPr>
            <a:xfrm>
              <a:off x="5426980" y="674792"/>
              <a:ext cx="7031" cy="6233"/>
            </a:xfrm>
            <a:custGeom>
              <a:avLst/>
              <a:gdLst/>
              <a:ahLst/>
              <a:cxnLst/>
              <a:rect l="l" t="t" r="r" b="b"/>
              <a:pathLst>
                <a:path w="197" h="207" extrusionOk="0">
                  <a:moveTo>
                    <a:pt x="3" y="102"/>
                  </a:moveTo>
                  <a:cubicBezTo>
                    <a:pt x="0" y="153"/>
                    <a:pt x="158" y="206"/>
                    <a:pt x="196" y="102"/>
                  </a:cubicBezTo>
                  <a:cubicBezTo>
                    <a:pt x="196" y="52"/>
                    <a:pt x="40" y="0"/>
                    <a:pt x="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54" name="Google Shape;8154;p5"/>
            <p:cNvSpPr/>
            <p:nvPr/>
          </p:nvSpPr>
          <p:spPr>
            <a:xfrm>
              <a:off x="3259236" y="665429"/>
              <a:ext cx="20309" cy="13549"/>
            </a:xfrm>
            <a:custGeom>
              <a:avLst/>
              <a:gdLst/>
              <a:ahLst/>
              <a:cxnLst/>
              <a:rect l="l" t="t" r="r" b="b"/>
              <a:pathLst>
                <a:path w="569" h="450" extrusionOk="0">
                  <a:moveTo>
                    <a:pt x="377" y="413"/>
                  </a:moveTo>
                  <a:cubicBezTo>
                    <a:pt x="388" y="358"/>
                    <a:pt x="403" y="307"/>
                    <a:pt x="569" y="324"/>
                  </a:cubicBezTo>
                  <a:lnTo>
                    <a:pt x="569" y="143"/>
                  </a:lnTo>
                  <a:cubicBezTo>
                    <a:pt x="96" y="1"/>
                    <a:pt x="1" y="450"/>
                    <a:pt x="377"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55" name="Google Shape;8155;p5"/>
            <p:cNvSpPr/>
            <p:nvPr/>
          </p:nvSpPr>
          <p:spPr>
            <a:xfrm>
              <a:off x="8111471" y="672414"/>
              <a:ext cx="13813" cy="2710"/>
            </a:xfrm>
            <a:custGeom>
              <a:avLst/>
              <a:gdLst/>
              <a:ahLst/>
              <a:cxnLst/>
              <a:rect l="l" t="t" r="r" b="b"/>
              <a:pathLst>
                <a:path w="387" h="90" extrusionOk="0">
                  <a:moveTo>
                    <a:pt x="386" y="1"/>
                  </a:moveTo>
                  <a:cubicBezTo>
                    <a:pt x="237" y="21"/>
                    <a:pt x="8" y="4"/>
                    <a:pt x="1" y="90"/>
                  </a:cubicBezTo>
                  <a:cubicBezTo>
                    <a:pt x="151" y="70"/>
                    <a:pt x="382" y="87"/>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56" name="Google Shape;8156;p5"/>
            <p:cNvSpPr/>
            <p:nvPr/>
          </p:nvSpPr>
          <p:spPr>
            <a:xfrm>
              <a:off x="5544121" y="666573"/>
              <a:ext cx="6924" cy="6203"/>
            </a:xfrm>
            <a:custGeom>
              <a:avLst/>
              <a:gdLst/>
              <a:ahLst/>
              <a:cxnLst/>
              <a:rect l="l" t="t" r="r" b="b"/>
              <a:pathLst>
                <a:path w="194" h="206" extrusionOk="0">
                  <a:moveTo>
                    <a:pt x="193" y="104"/>
                  </a:moveTo>
                  <a:cubicBezTo>
                    <a:pt x="193" y="53"/>
                    <a:pt x="37" y="0"/>
                    <a:pt x="0" y="104"/>
                  </a:cubicBezTo>
                  <a:cubicBezTo>
                    <a:pt x="0" y="153"/>
                    <a:pt x="155" y="205"/>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57" name="Google Shape;8157;p5"/>
            <p:cNvSpPr/>
            <p:nvPr/>
          </p:nvSpPr>
          <p:spPr>
            <a:xfrm>
              <a:off x="1507374" y="664164"/>
              <a:ext cx="23878" cy="10328"/>
            </a:xfrm>
            <a:custGeom>
              <a:avLst/>
              <a:gdLst/>
              <a:ahLst/>
              <a:cxnLst/>
              <a:rect l="l" t="t" r="r" b="b"/>
              <a:pathLst>
                <a:path w="669" h="343" extrusionOk="0">
                  <a:moveTo>
                    <a:pt x="669" y="92"/>
                  </a:moveTo>
                  <a:cubicBezTo>
                    <a:pt x="403" y="95"/>
                    <a:pt x="247" y="49"/>
                    <a:pt x="91" y="1"/>
                  </a:cubicBezTo>
                  <a:cubicBezTo>
                    <a:pt x="1" y="283"/>
                    <a:pt x="610" y="343"/>
                    <a:pt x="66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58" name="Google Shape;8158;p5"/>
            <p:cNvSpPr/>
            <p:nvPr/>
          </p:nvSpPr>
          <p:spPr>
            <a:xfrm>
              <a:off x="4260321" y="666181"/>
              <a:ext cx="13920" cy="4246"/>
            </a:xfrm>
            <a:custGeom>
              <a:avLst/>
              <a:gdLst/>
              <a:ahLst/>
              <a:cxnLst/>
              <a:rect l="l" t="t" r="r" b="b"/>
              <a:pathLst>
                <a:path w="390" h="141" extrusionOk="0">
                  <a:moveTo>
                    <a:pt x="290" y="25"/>
                  </a:moveTo>
                  <a:cubicBezTo>
                    <a:pt x="237" y="0"/>
                    <a:pt x="1" y="68"/>
                    <a:pt x="100" y="117"/>
                  </a:cubicBezTo>
                  <a:cubicBezTo>
                    <a:pt x="152" y="140"/>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59" name="Google Shape;8159;p5"/>
            <p:cNvSpPr/>
            <p:nvPr/>
          </p:nvSpPr>
          <p:spPr>
            <a:xfrm>
              <a:off x="1577258" y="648538"/>
              <a:ext cx="50434" cy="18488"/>
            </a:xfrm>
            <a:custGeom>
              <a:avLst/>
              <a:gdLst/>
              <a:ahLst/>
              <a:cxnLst/>
              <a:rect l="l" t="t" r="r" b="b"/>
              <a:pathLst>
                <a:path w="1413" h="614" extrusionOk="0">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60" name="Google Shape;8160;p5"/>
            <p:cNvSpPr/>
            <p:nvPr/>
          </p:nvSpPr>
          <p:spPr>
            <a:xfrm>
              <a:off x="2075017" y="655613"/>
              <a:ext cx="6889" cy="6233"/>
            </a:xfrm>
            <a:custGeom>
              <a:avLst/>
              <a:gdLst/>
              <a:ahLst/>
              <a:cxnLst/>
              <a:rect l="l" t="t" r="r" b="b"/>
              <a:pathLst>
                <a:path w="193" h="207" extrusionOk="0">
                  <a:moveTo>
                    <a:pt x="193" y="103"/>
                  </a:moveTo>
                  <a:cubicBezTo>
                    <a:pt x="193" y="52"/>
                    <a:pt x="40" y="0"/>
                    <a:pt x="2" y="103"/>
                  </a:cubicBezTo>
                  <a:cubicBezTo>
                    <a:pt x="1" y="154"/>
                    <a:pt x="155"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61" name="Google Shape;8161;p5"/>
            <p:cNvSpPr/>
            <p:nvPr/>
          </p:nvSpPr>
          <p:spPr>
            <a:xfrm>
              <a:off x="4917800" y="656005"/>
              <a:ext cx="13742" cy="2770"/>
            </a:xfrm>
            <a:custGeom>
              <a:avLst/>
              <a:gdLst/>
              <a:ahLst/>
              <a:cxnLst/>
              <a:rect l="l" t="t" r="r" b="b"/>
              <a:pathLst>
                <a:path w="385" h="92" extrusionOk="0">
                  <a:moveTo>
                    <a:pt x="384" y="0"/>
                  </a:moveTo>
                  <a:cubicBezTo>
                    <a:pt x="234" y="21"/>
                    <a:pt x="4" y="4"/>
                    <a:pt x="0" y="92"/>
                  </a:cubicBezTo>
                  <a:cubicBezTo>
                    <a:pt x="149" y="71"/>
                    <a:pt x="379"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62" name="Google Shape;8162;p5"/>
            <p:cNvSpPr/>
            <p:nvPr/>
          </p:nvSpPr>
          <p:spPr>
            <a:xfrm>
              <a:off x="2171385" y="652903"/>
              <a:ext cx="6924" cy="6233"/>
            </a:xfrm>
            <a:custGeom>
              <a:avLst/>
              <a:gdLst/>
              <a:ahLst/>
              <a:cxnLst/>
              <a:rect l="l" t="t" r="r" b="b"/>
              <a:pathLst>
                <a:path w="194" h="207" extrusionOk="0">
                  <a:moveTo>
                    <a:pt x="193" y="103"/>
                  </a:moveTo>
                  <a:cubicBezTo>
                    <a:pt x="193" y="52"/>
                    <a:pt x="38" y="0"/>
                    <a:pt x="3" y="103"/>
                  </a:cubicBezTo>
                  <a:cubicBezTo>
                    <a:pt x="0" y="153"/>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63" name="Google Shape;8163;p5"/>
            <p:cNvSpPr/>
            <p:nvPr/>
          </p:nvSpPr>
          <p:spPr>
            <a:xfrm>
              <a:off x="1761749" y="655252"/>
              <a:ext cx="13956" cy="4276"/>
            </a:xfrm>
            <a:custGeom>
              <a:avLst/>
              <a:gdLst/>
              <a:ahLst/>
              <a:cxnLst/>
              <a:rect l="l" t="t" r="r" b="b"/>
              <a:pathLst>
                <a:path w="391" h="142" extrusionOk="0">
                  <a:moveTo>
                    <a:pt x="100" y="115"/>
                  </a:moveTo>
                  <a:cubicBezTo>
                    <a:pt x="151" y="141"/>
                    <a:pt x="391" y="71"/>
                    <a:pt x="293" y="24"/>
                  </a:cubicBezTo>
                  <a:cubicBezTo>
                    <a:pt x="238" y="1"/>
                    <a:pt x="1" y="70"/>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64" name="Google Shape;8164;p5"/>
            <p:cNvSpPr/>
            <p:nvPr/>
          </p:nvSpPr>
          <p:spPr>
            <a:xfrm>
              <a:off x="5082019" y="647755"/>
              <a:ext cx="21665" cy="6474"/>
            </a:xfrm>
            <a:custGeom>
              <a:avLst/>
              <a:gdLst/>
              <a:ahLst/>
              <a:cxnLst/>
              <a:rect l="l" t="t" r="r" b="b"/>
              <a:pathLst>
                <a:path w="607" h="215" extrusionOk="0">
                  <a:moveTo>
                    <a:pt x="606" y="183"/>
                  </a:moveTo>
                  <a:lnTo>
                    <a:pt x="606" y="0"/>
                  </a:lnTo>
                  <a:lnTo>
                    <a:pt x="27" y="0"/>
                  </a:lnTo>
                  <a:cubicBezTo>
                    <a:pt x="1" y="165"/>
                    <a:pt x="217" y="214"/>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65" name="Google Shape;8165;p5"/>
            <p:cNvSpPr/>
            <p:nvPr/>
          </p:nvSpPr>
          <p:spPr>
            <a:xfrm>
              <a:off x="4029859" y="650495"/>
              <a:ext cx="13777" cy="2770"/>
            </a:xfrm>
            <a:custGeom>
              <a:avLst/>
              <a:gdLst/>
              <a:ahLst/>
              <a:cxnLst/>
              <a:rect l="l" t="t" r="r" b="b"/>
              <a:pathLst>
                <a:path w="386" h="92" extrusionOk="0">
                  <a:moveTo>
                    <a:pt x="0" y="92"/>
                  </a:moveTo>
                  <a:cubicBezTo>
                    <a:pt x="150" y="71"/>
                    <a:pt x="381" y="89"/>
                    <a:pt x="385" y="1"/>
                  </a:cubicBezTo>
                  <a:cubicBezTo>
                    <a:pt x="235" y="21"/>
                    <a:pt x="5" y="4"/>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66" name="Google Shape;8166;p5"/>
            <p:cNvSpPr/>
            <p:nvPr/>
          </p:nvSpPr>
          <p:spPr>
            <a:xfrm>
              <a:off x="2271036" y="649742"/>
              <a:ext cx="14063" cy="4276"/>
            </a:xfrm>
            <a:custGeom>
              <a:avLst/>
              <a:gdLst/>
              <a:ahLst/>
              <a:cxnLst/>
              <a:rect l="l" t="t" r="r" b="b"/>
              <a:pathLst>
                <a:path w="394" h="142" extrusionOk="0">
                  <a:moveTo>
                    <a:pt x="102" y="117"/>
                  </a:moveTo>
                  <a:cubicBezTo>
                    <a:pt x="156" y="142"/>
                    <a:pt x="393" y="73"/>
                    <a:pt x="294" y="26"/>
                  </a:cubicBezTo>
                  <a:cubicBezTo>
                    <a:pt x="239"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67" name="Google Shape;8167;p5"/>
            <p:cNvSpPr/>
            <p:nvPr/>
          </p:nvSpPr>
          <p:spPr>
            <a:xfrm>
              <a:off x="8586458" y="647785"/>
              <a:ext cx="13777" cy="2770"/>
            </a:xfrm>
            <a:custGeom>
              <a:avLst/>
              <a:gdLst/>
              <a:ahLst/>
              <a:cxnLst/>
              <a:rect l="l" t="t" r="r" b="b"/>
              <a:pathLst>
                <a:path w="386" h="92" extrusionOk="0">
                  <a:moveTo>
                    <a:pt x="386" y="0"/>
                  </a:moveTo>
                  <a:cubicBezTo>
                    <a:pt x="236" y="23"/>
                    <a:pt x="4" y="4"/>
                    <a:pt x="1" y="92"/>
                  </a:cubicBezTo>
                  <a:cubicBezTo>
                    <a:pt x="151"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68" name="Google Shape;8168;p5"/>
            <p:cNvSpPr/>
            <p:nvPr/>
          </p:nvSpPr>
          <p:spPr>
            <a:xfrm>
              <a:off x="5592234" y="639174"/>
              <a:ext cx="7031" cy="6293"/>
            </a:xfrm>
            <a:custGeom>
              <a:avLst/>
              <a:gdLst/>
              <a:ahLst/>
              <a:cxnLst/>
              <a:rect l="l" t="t" r="r" b="b"/>
              <a:pathLst>
                <a:path w="197" h="209" extrusionOk="0">
                  <a:moveTo>
                    <a:pt x="195" y="104"/>
                  </a:moveTo>
                  <a:cubicBezTo>
                    <a:pt x="196" y="55"/>
                    <a:pt x="40" y="1"/>
                    <a:pt x="3" y="104"/>
                  </a:cubicBezTo>
                  <a:cubicBezTo>
                    <a:pt x="1" y="156"/>
                    <a:pt x="160"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69" name="Google Shape;8169;p5"/>
            <p:cNvSpPr/>
            <p:nvPr/>
          </p:nvSpPr>
          <p:spPr>
            <a:xfrm>
              <a:off x="2130089" y="639595"/>
              <a:ext cx="13849" cy="2710"/>
            </a:xfrm>
            <a:custGeom>
              <a:avLst/>
              <a:gdLst/>
              <a:ahLst/>
              <a:cxnLst/>
              <a:rect l="l" t="t" r="r" b="b"/>
              <a:pathLst>
                <a:path w="388" h="90" extrusionOk="0">
                  <a:moveTo>
                    <a:pt x="387" y="1"/>
                  </a:moveTo>
                  <a:cubicBezTo>
                    <a:pt x="236" y="19"/>
                    <a:pt x="6" y="2"/>
                    <a:pt x="1" y="90"/>
                  </a:cubicBezTo>
                  <a:cubicBezTo>
                    <a:pt x="149" y="73"/>
                    <a:pt x="381"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70" name="Google Shape;8170;p5"/>
            <p:cNvSpPr/>
            <p:nvPr/>
          </p:nvSpPr>
          <p:spPr>
            <a:xfrm>
              <a:off x="1551810" y="636464"/>
              <a:ext cx="7067" cy="6233"/>
            </a:xfrm>
            <a:custGeom>
              <a:avLst/>
              <a:gdLst/>
              <a:ahLst/>
              <a:cxnLst/>
              <a:rect l="l" t="t" r="r" b="b"/>
              <a:pathLst>
                <a:path w="198" h="207" extrusionOk="0">
                  <a:moveTo>
                    <a:pt x="198" y="105"/>
                  </a:moveTo>
                  <a:cubicBezTo>
                    <a:pt x="198" y="54"/>
                    <a:pt x="40" y="1"/>
                    <a:pt x="5" y="105"/>
                  </a:cubicBezTo>
                  <a:cubicBezTo>
                    <a:pt x="1" y="153"/>
                    <a:pt x="159" y="207"/>
                    <a:pt x="198"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71" name="Google Shape;8171;p5"/>
            <p:cNvSpPr/>
            <p:nvPr/>
          </p:nvSpPr>
          <p:spPr>
            <a:xfrm>
              <a:off x="4411726" y="636103"/>
              <a:ext cx="14027" cy="4246"/>
            </a:xfrm>
            <a:custGeom>
              <a:avLst/>
              <a:gdLst/>
              <a:ahLst/>
              <a:cxnLst/>
              <a:rect l="l" t="t" r="r" b="b"/>
              <a:pathLst>
                <a:path w="393" h="141" extrusionOk="0">
                  <a:moveTo>
                    <a:pt x="295" y="26"/>
                  </a:moveTo>
                  <a:cubicBezTo>
                    <a:pt x="240" y="1"/>
                    <a:pt x="1" y="69"/>
                    <a:pt x="101" y="117"/>
                  </a:cubicBezTo>
                  <a:cubicBezTo>
                    <a:pt x="152" y="140"/>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72" name="Google Shape;8172;p5"/>
            <p:cNvSpPr/>
            <p:nvPr/>
          </p:nvSpPr>
          <p:spPr>
            <a:xfrm>
              <a:off x="2543615" y="627341"/>
              <a:ext cx="20166" cy="16259"/>
            </a:xfrm>
            <a:custGeom>
              <a:avLst/>
              <a:gdLst/>
              <a:ahLst/>
              <a:cxnLst/>
              <a:rect l="l" t="t" r="r" b="b"/>
              <a:pathLst>
                <a:path w="565" h="540" extrusionOk="0">
                  <a:moveTo>
                    <a:pt x="565" y="135"/>
                  </a:moveTo>
                  <a:cubicBezTo>
                    <a:pt x="1" y="1"/>
                    <a:pt x="1" y="540"/>
                    <a:pt x="565" y="4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73" name="Google Shape;8173;p5"/>
            <p:cNvSpPr/>
            <p:nvPr/>
          </p:nvSpPr>
          <p:spPr>
            <a:xfrm>
              <a:off x="6655601" y="633363"/>
              <a:ext cx="14027" cy="4306"/>
            </a:xfrm>
            <a:custGeom>
              <a:avLst/>
              <a:gdLst/>
              <a:ahLst/>
              <a:cxnLst/>
              <a:rect l="l" t="t" r="r" b="b"/>
              <a:pathLst>
                <a:path w="393" h="143" extrusionOk="0">
                  <a:moveTo>
                    <a:pt x="292" y="27"/>
                  </a:moveTo>
                  <a:cubicBezTo>
                    <a:pt x="237" y="0"/>
                    <a:pt x="1" y="68"/>
                    <a:pt x="98" y="117"/>
                  </a:cubicBezTo>
                  <a:cubicBezTo>
                    <a:pt x="155"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74" name="Google Shape;8174;p5"/>
            <p:cNvSpPr/>
            <p:nvPr/>
          </p:nvSpPr>
          <p:spPr>
            <a:xfrm>
              <a:off x="6304536" y="633363"/>
              <a:ext cx="14027" cy="4306"/>
            </a:xfrm>
            <a:custGeom>
              <a:avLst/>
              <a:gdLst/>
              <a:ahLst/>
              <a:cxnLst/>
              <a:rect l="l" t="t" r="r" b="b"/>
              <a:pathLst>
                <a:path w="393" h="143" extrusionOk="0">
                  <a:moveTo>
                    <a:pt x="293" y="27"/>
                  </a:moveTo>
                  <a:cubicBezTo>
                    <a:pt x="241" y="0"/>
                    <a:pt x="1" y="68"/>
                    <a:pt x="103" y="117"/>
                  </a:cubicBezTo>
                  <a:cubicBezTo>
                    <a:pt x="155" y="143"/>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75" name="Google Shape;8175;p5"/>
            <p:cNvSpPr/>
            <p:nvPr/>
          </p:nvSpPr>
          <p:spPr>
            <a:xfrm>
              <a:off x="2325966" y="625926"/>
              <a:ext cx="25663" cy="8250"/>
            </a:xfrm>
            <a:custGeom>
              <a:avLst/>
              <a:gdLst/>
              <a:ahLst/>
              <a:cxnLst/>
              <a:rect l="l" t="t" r="r" b="b"/>
              <a:pathLst>
                <a:path w="719" h="274" extrusionOk="0">
                  <a:moveTo>
                    <a:pt x="105" y="274"/>
                  </a:moveTo>
                  <a:lnTo>
                    <a:pt x="682" y="274"/>
                  </a:lnTo>
                  <a:cubicBezTo>
                    <a:pt x="653" y="165"/>
                    <a:pt x="718" y="14"/>
                    <a:pt x="490" y="1"/>
                  </a:cubicBezTo>
                  <a:cubicBezTo>
                    <a:pt x="474" y="143"/>
                    <a:pt x="0" y="71"/>
                    <a:pt x="105"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76" name="Google Shape;8176;p5"/>
            <p:cNvSpPr/>
            <p:nvPr/>
          </p:nvSpPr>
          <p:spPr>
            <a:xfrm>
              <a:off x="2725286" y="627883"/>
              <a:ext cx="14134" cy="4276"/>
            </a:xfrm>
            <a:custGeom>
              <a:avLst/>
              <a:gdLst/>
              <a:ahLst/>
              <a:cxnLst/>
              <a:rect l="l" t="t" r="r" b="b"/>
              <a:pathLst>
                <a:path w="396" h="142" extrusionOk="0">
                  <a:moveTo>
                    <a:pt x="293" y="26"/>
                  </a:moveTo>
                  <a:cubicBezTo>
                    <a:pt x="242" y="1"/>
                    <a:pt x="0" y="70"/>
                    <a:pt x="103" y="117"/>
                  </a:cubicBezTo>
                  <a:cubicBezTo>
                    <a:pt x="156" y="142"/>
                    <a:pt x="396" y="74"/>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77" name="Google Shape;8177;p5"/>
            <p:cNvSpPr/>
            <p:nvPr/>
          </p:nvSpPr>
          <p:spPr>
            <a:xfrm>
              <a:off x="4371822" y="617104"/>
              <a:ext cx="29625" cy="12345"/>
            </a:xfrm>
            <a:custGeom>
              <a:avLst/>
              <a:gdLst/>
              <a:ahLst/>
              <a:cxnLst/>
              <a:rect l="l" t="t" r="r" b="b"/>
              <a:pathLst>
                <a:path w="830" h="410" extrusionOk="0">
                  <a:moveTo>
                    <a:pt x="829" y="384"/>
                  </a:moveTo>
                  <a:lnTo>
                    <a:pt x="829" y="21"/>
                  </a:lnTo>
                  <a:cubicBezTo>
                    <a:pt x="466" y="0"/>
                    <a:pt x="407" y="123"/>
                    <a:pt x="59" y="111"/>
                  </a:cubicBezTo>
                  <a:cubicBezTo>
                    <a:pt x="0" y="351"/>
                    <a:pt x="329" y="410"/>
                    <a:pt x="829"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78" name="Google Shape;8178;p5"/>
            <p:cNvSpPr/>
            <p:nvPr/>
          </p:nvSpPr>
          <p:spPr>
            <a:xfrm>
              <a:off x="1469362" y="619453"/>
              <a:ext cx="27519" cy="11231"/>
            </a:xfrm>
            <a:custGeom>
              <a:avLst/>
              <a:gdLst/>
              <a:ahLst/>
              <a:cxnLst/>
              <a:rect l="l" t="t" r="r" b="b"/>
              <a:pathLst>
                <a:path w="771" h="373" extrusionOk="0">
                  <a:moveTo>
                    <a:pt x="771" y="306"/>
                  </a:moveTo>
                  <a:lnTo>
                    <a:pt x="771" y="33"/>
                  </a:lnTo>
                  <a:cubicBezTo>
                    <a:pt x="481" y="50"/>
                    <a:pt x="56" y="0"/>
                    <a:pt x="0" y="124"/>
                  </a:cubicBezTo>
                  <a:cubicBezTo>
                    <a:pt x="382" y="126"/>
                    <a:pt x="244" y="372"/>
                    <a:pt x="771"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79" name="Google Shape;8179;p5"/>
            <p:cNvSpPr/>
            <p:nvPr/>
          </p:nvSpPr>
          <p:spPr>
            <a:xfrm>
              <a:off x="1909763" y="608945"/>
              <a:ext cx="41403" cy="17012"/>
            </a:xfrm>
            <a:custGeom>
              <a:avLst/>
              <a:gdLst/>
              <a:ahLst/>
              <a:cxnLst/>
              <a:rect l="l" t="t" r="r" b="b"/>
              <a:pathLst>
                <a:path w="1160" h="565" extrusionOk="0">
                  <a:moveTo>
                    <a:pt x="1" y="201"/>
                  </a:moveTo>
                  <a:cubicBezTo>
                    <a:pt x="212" y="405"/>
                    <a:pt x="525" y="559"/>
                    <a:pt x="1160" y="565"/>
                  </a:cubicBezTo>
                  <a:lnTo>
                    <a:pt x="1160" y="112"/>
                  </a:lnTo>
                  <a:cubicBezTo>
                    <a:pt x="820" y="164"/>
                    <a:pt x="26" y="1"/>
                    <a:pt x="1" y="2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80" name="Google Shape;8180;p5"/>
            <p:cNvSpPr/>
            <p:nvPr/>
          </p:nvSpPr>
          <p:spPr>
            <a:xfrm>
              <a:off x="911712" y="609547"/>
              <a:ext cx="45901" cy="16771"/>
            </a:xfrm>
            <a:custGeom>
              <a:avLst/>
              <a:gdLst/>
              <a:ahLst/>
              <a:cxnLst/>
              <a:rect l="l" t="t" r="r" b="b"/>
              <a:pathLst>
                <a:path w="1286" h="557" extrusionOk="0">
                  <a:moveTo>
                    <a:pt x="965" y="0"/>
                  </a:moveTo>
                  <a:cubicBezTo>
                    <a:pt x="361" y="17"/>
                    <a:pt x="39" y="167"/>
                    <a:pt x="1" y="453"/>
                  </a:cubicBezTo>
                  <a:cubicBezTo>
                    <a:pt x="365" y="434"/>
                    <a:pt x="426" y="556"/>
                    <a:pt x="774" y="545"/>
                  </a:cubicBezTo>
                  <a:cubicBezTo>
                    <a:pt x="901" y="354"/>
                    <a:pt x="1285" y="140"/>
                    <a:pt x="9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81" name="Google Shape;8181;p5"/>
            <p:cNvSpPr/>
            <p:nvPr/>
          </p:nvSpPr>
          <p:spPr>
            <a:xfrm>
              <a:off x="5668043" y="614967"/>
              <a:ext cx="14919" cy="9214"/>
            </a:xfrm>
            <a:custGeom>
              <a:avLst/>
              <a:gdLst/>
              <a:ahLst/>
              <a:cxnLst/>
              <a:rect l="l" t="t" r="r" b="b"/>
              <a:pathLst>
                <a:path w="418" h="306" extrusionOk="0">
                  <a:moveTo>
                    <a:pt x="383" y="273"/>
                  </a:moveTo>
                  <a:cubicBezTo>
                    <a:pt x="354" y="166"/>
                    <a:pt x="418" y="16"/>
                    <a:pt x="192" y="1"/>
                  </a:cubicBezTo>
                  <a:cubicBezTo>
                    <a:pt x="179" y="57"/>
                    <a:pt x="163" y="109"/>
                    <a:pt x="0" y="92"/>
                  </a:cubicBezTo>
                  <a:cubicBezTo>
                    <a:pt x="21" y="202"/>
                    <a:pt x="56" y="306"/>
                    <a:pt x="38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82" name="Google Shape;8182;p5"/>
            <p:cNvSpPr/>
            <p:nvPr/>
          </p:nvSpPr>
          <p:spPr>
            <a:xfrm>
              <a:off x="2532550" y="619694"/>
              <a:ext cx="14134" cy="4306"/>
            </a:xfrm>
            <a:custGeom>
              <a:avLst/>
              <a:gdLst/>
              <a:ahLst/>
              <a:cxnLst/>
              <a:rect l="l" t="t" r="r" b="b"/>
              <a:pathLst>
                <a:path w="396" h="143" extrusionOk="0">
                  <a:moveTo>
                    <a:pt x="295" y="25"/>
                  </a:moveTo>
                  <a:cubicBezTo>
                    <a:pt x="243" y="0"/>
                    <a:pt x="0" y="68"/>
                    <a:pt x="102" y="116"/>
                  </a:cubicBezTo>
                  <a:cubicBezTo>
                    <a:pt x="157" y="142"/>
                    <a:pt x="396"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83" name="Google Shape;8183;p5"/>
            <p:cNvSpPr/>
            <p:nvPr/>
          </p:nvSpPr>
          <p:spPr>
            <a:xfrm>
              <a:off x="4174411" y="614575"/>
              <a:ext cx="6889" cy="6293"/>
            </a:xfrm>
            <a:custGeom>
              <a:avLst/>
              <a:gdLst/>
              <a:ahLst/>
              <a:cxnLst/>
              <a:rect l="l" t="t" r="r" b="b"/>
              <a:pathLst>
                <a:path w="193" h="209" extrusionOk="0">
                  <a:moveTo>
                    <a:pt x="192" y="105"/>
                  </a:moveTo>
                  <a:cubicBezTo>
                    <a:pt x="192" y="53"/>
                    <a:pt x="38" y="0"/>
                    <a:pt x="1" y="105"/>
                  </a:cubicBezTo>
                  <a:cubicBezTo>
                    <a:pt x="1" y="155"/>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84" name="Google Shape;8184;p5"/>
            <p:cNvSpPr/>
            <p:nvPr/>
          </p:nvSpPr>
          <p:spPr>
            <a:xfrm>
              <a:off x="2319256" y="614274"/>
              <a:ext cx="14063" cy="4215"/>
            </a:xfrm>
            <a:custGeom>
              <a:avLst/>
              <a:gdLst/>
              <a:ahLst/>
              <a:cxnLst/>
              <a:rect l="l" t="t" r="r" b="b"/>
              <a:pathLst>
                <a:path w="394" h="140" extrusionOk="0">
                  <a:moveTo>
                    <a:pt x="293" y="24"/>
                  </a:moveTo>
                  <a:cubicBezTo>
                    <a:pt x="241" y="0"/>
                    <a:pt x="0" y="68"/>
                    <a:pt x="102" y="115"/>
                  </a:cubicBezTo>
                  <a:cubicBezTo>
                    <a:pt x="152" y="140"/>
                    <a:pt x="393"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85" name="Google Shape;8185;p5"/>
            <p:cNvSpPr/>
            <p:nvPr/>
          </p:nvSpPr>
          <p:spPr>
            <a:xfrm>
              <a:off x="3761349" y="612227"/>
              <a:ext cx="13777" cy="2770"/>
            </a:xfrm>
            <a:custGeom>
              <a:avLst/>
              <a:gdLst/>
              <a:ahLst/>
              <a:cxnLst/>
              <a:rect l="l" t="t" r="r" b="b"/>
              <a:pathLst>
                <a:path w="386" h="92" extrusionOk="0">
                  <a:moveTo>
                    <a:pt x="385" y="0"/>
                  </a:moveTo>
                  <a:cubicBezTo>
                    <a:pt x="238" y="20"/>
                    <a:pt x="4" y="4"/>
                    <a:pt x="0" y="92"/>
                  </a:cubicBezTo>
                  <a:cubicBezTo>
                    <a:pt x="153" y="71"/>
                    <a:pt x="380" y="9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86" name="Google Shape;8186;p5"/>
            <p:cNvSpPr/>
            <p:nvPr/>
          </p:nvSpPr>
          <p:spPr>
            <a:xfrm>
              <a:off x="4556278" y="608764"/>
              <a:ext cx="13991" cy="4215"/>
            </a:xfrm>
            <a:custGeom>
              <a:avLst/>
              <a:gdLst/>
              <a:ahLst/>
              <a:cxnLst/>
              <a:rect l="l" t="t" r="r" b="b"/>
              <a:pathLst>
                <a:path w="392" h="140" extrusionOk="0">
                  <a:moveTo>
                    <a:pt x="99" y="115"/>
                  </a:moveTo>
                  <a:cubicBezTo>
                    <a:pt x="154" y="140"/>
                    <a:pt x="392" y="73"/>
                    <a:pt x="292" y="26"/>
                  </a:cubicBezTo>
                  <a:cubicBezTo>
                    <a:pt x="239" y="0"/>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87" name="Google Shape;8187;p5"/>
            <p:cNvSpPr/>
            <p:nvPr/>
          </p:nvSpPr>
          <p:spPr>
            <a:xfrm>
              <a:off x="3468747" y="608764"/>
              <a:ext cx="14027" cy="4215"/>
            </a:xfrm>
            <a:custGeom>
              <a:avLst/>
              <a:gdLst/>
              <a:ahLst/>
              <a:cxnLst/>
              <a:rect l="l" t="t" r="r" b="b"/>
              <a:pathLst>
                <a:path w="393" h="140" extrusionOk="0">
                  <a:moveTo>
                    <a:pt x="292" y="26"/>
                  </a:moveTo>
                  <a:cubicBezTo>
                    <a:pt x="238" y="0"/>
                    <a:pt x="1" y="69"/>
                    <a:pt x="100" y="115"/>
                  </a:cubicBezTo>
                  <a:cubicBezTo>
                    <a:pt x="154" y="140"/>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88" name="Google Shape;8188;p5"/>
            <p:cNvSpPr/>
            <p:nvPr/>
          </p:nvSpPr>
          <p:spPr>
            <a:xfrm>
              <a:off x="7137476" y="603285"/>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89" name="Google Shape;8189;p5"/>
            <p:cNvSpPr/>
            <p:nvPr/>
          </p:nvSpPr>
          <p:spPr>
            <a:xfrm>
              <a:off x="2511956" y="603285"/>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90" name="Google Shape;8190;p5"/>
            <p:cNvSpPr/>
            <p:nvPr/>
          </p:nvSpPr>
          <p:spPr>
            <a:xfrm>
              <a:off x="5695419" y="598588"/>
              <a:ext cx="13920" cy="5510"/>
            </a:xfrm>
            <a:custGeom>
              <a:avLst/>
              <a:gdLst/>
              <a:ahLst/>
              <a:cxnLst/>
              <a:rect l="l" t="t" r="r" b="b"/>
              <a:pathLst>
                <a:path w="390" h="183" extrusionOk="0">
                  <a:moveTo>
                    <a:pt x="1" y="183"/>
                  </a:moveTo>
                  <a:lnTo>
                    <a:pt x="390" y="183"/>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91" name="Google Shape;8191;p5"/>
            <p:cNvSpPr/>
            <p:nvPr/>
          </p:nvSpPr>
          <p:spPr>
            <a:xfrm>
              <a:off x="4542037" y="587658"/>
              <a:ext cx="26555" cy="12195"/>
            </a:xfrm>
            <a:custGeom>
              <a:avLst/>
              <a:gdLst/>
              <a:ahLst/>
              <a:cxnLst/>
              <a:rect l="l" t="t" r="r" b="b"/>
              <a:pathLst>
                <a:path w="744" h="405" extrusionOk="0">
                  <a:moveTo>
                    <a:pt x="306" y="0"/>
                  </a:moveTo>
                  <a:cubicBezTo>
                    <a:pt x="1" y="136"/>
                    <a:pt x="90" y="405"/>
                    <a:pt x="693" y="363"/>
                  </a:cubicBezTo>
                  <a:cubicBezTo>
                    <a:pt x="744" y="156"/>
                    <a:pt x="646" y="23"/>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92" name="Google Shape;8192;p5"/>
            <p:cNvSpPr/>
            <p:nvPr/>
          </p:nvSpPr>
          <p:spPr>
            <a:xfrm>
              <a:off x="3406786" y="595095"/>
              <a:ext cx="14027" cy="4306"/>
            </a:xfrm>
            <a:custGeom>
              <a:avLst/>
              <a:gdLst/>
              <a:ahLst/>
              <a:cxnLst/>
              <a:rect l="l" t="t" r="r" b="b"/>
              <a:pathLst>
                <a:path w="393" h="143" extrusionOk="0">
                  <a:moveTo>
                    <a:pt x="100" y="116"/>
                  </a:moveTo>
                  <a:cubicBezTo>
                    <a:pt x="151" y="142"/>
                    <a:pt x="392" y="72"/>
                    <a:pt x="292" y="26"/>
                  </a:cubicBezTo>
                  <a:cubicBezTo>
                    <a:pt x="242" y="0"/>
                    <a:pt x="1"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93" name="Google Shape;8193;p5"/>
            <p:cNvSpPr/>
            <p:nvPr/>
          </p:nvSpPr>
          <p:spPr>
            <a:xfrm>
              <a:off x="7898854" y="577331"/>
              <a:ext cx="35478" cy="19120"/>
            </a:xfrm>
            <a:custGeom>
              <a:avLst/>
              <a:gdLst/>
              <a:ahLst/>
              <a:cxnLst/>
              <a:rect l="l" t="t" r="r" b="b"/>
              <a:pathLst>
                <a:path w="994" h="635" extrusionOk="0">
                  <a:moveTo>
                    <a:pt x="557" y="615"/>
                  </a:moveTo>
                  <a:cubicBezTo>
                    <a:pt x="507" y="349"/>
                    <a:pt x="994" y="335"/>
                    <a:pt x="944" y="69"/>
                  </a:cubicBezTo>
                  <a:cubicBezTo>
                    <a:pt x="0" y="0"/>
                    <a:pt x="77" y="634"/>
                    <a:pt x="557" y="6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94" name="Google Shape;8194;p5"/>
            <p:cNvSpPr/>
            <p:nvPr/>
          </p:nvSpPr>
          <p:spPr>
            <a:xfrm>
              <a:off x="2732211" y="592355"/>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95" name="Google Shape;8195;p5"/>
            <p:cNvSpPr/>
            <p:nvPr/>
          </p:nvSpPr>
          <p:spPr>
            <a:xfrm>
              <a:off x="1926860" y="592355"/>
              <a:ext cx="14099" cy="4276"/>
            </a:xfrm>
            <a:custGeom>
              <a:avLst/>
              <a:gdLst/>
              <a:ahLst/>
              <a:cxnLst/>
              <a:rect l="l" t="t" r="r" b="b"/>
              <a:pathLst>
                <a:path w="395" h="142" extrusionOk="0">
                  <a:moveTo>
                    <a:pt x="294" y="26"/>
                  </a:moveTo>
                  <a:cubicBezTo>
                    <a:pt x="242" y="1"/>
                    <a:pt x="1" y="70"/>
                    <a:pt x="103" y="117"/>
                  </a:cubicBezTo>
                  <a:cubicBezTo>
                    <a:pt x="157" y="142"/>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96" name="Google Shape;8196;p5"/>
            <p:cNvSpPr/>
            <p:nvPr/>
          </p:nvSpPr>
          <p:spPr>
            <a:xfrm>
              <a:off x="4975336" y="576729"/>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7"/>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97" name="Google Shape;8197;p5"/>
            <p:cNvSpPr/>
            <p:nvPr/>
          </p:nvSpPr>
          <p:spPr>
            <a:xfrm>
              <a:off x="2770829" y="580884"/>
              <a:ext cx="20095" cy="16320"/>
            </a:xfrm>
            <a:custGeom>
              <a:avLst/>
              <a:gdLst/>
              <a:ahLst/>
              <a:cxnLst/>
              <a:rect l="l" t="t" r="r" b="b"/>
              <a:pathLst>
                <a:path w="563" h="542" extrusionOk="0">
                  <a:moveTo>
                    <a:pt x="562" y="407"/>
                  </a:moveTo>
                  <a:lnTo>
                    <a:pt x="562" y="134"/>
                  </a:lnTo>
                  <a:cubicBezTo>
                    <a:pt x="1" y="1"/>
                    <a:pt x="1" y="541"/>
                    <a:pt x="562"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98" name="Google Shape;8198;p5"/>
            <p:cNvSpPr/>
            <p:nvPr/>
          </p:nvSpPr>
          <p:spPr>
            <a:xfrm>
              <a:off x="6573045" y="586936"/>
              <a:ext cx="13920" cy="4215"/>
            </a:xfrm>
            <a:custGeom>
              <a:avLst/>
              <a:gdLst/>
              <a:ahLst/>
              <a:cxnLst/>
              <a:rect l="l" t="t" r="r" b="b"/>
              <a:pathLst>
                <a:path w="390" h="140" extrusionOk="0">
                  <a:moveTo>
                    <a:pt x="292" y="24"/>
                  </a:moveTo>
                  <a:cubicBezTo>
                    <a:pt x="237" y="1"/>
                    <a:pt x="0" y="69"/>
                    <a:pt x="101" y="116"/>
                  </a:cubicBezTo>
                  <a:cubicBezTo>
                    <a:pt x="151" y="139"/>
                    <a:pt x="389" y="70"/>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199" name="Google Shape;8199;p5"/>
            <p:cNvSpPr/>
            <p:nvPr/>
          </p:nvSpPr>
          <p:spPr>
            <a:xfrm>
              <a:off x="2686382" y="582148"/>
              <a:ext cx="21915" cy="8762"/>
            </a:xfrm>
            <a:custGeom>
              <a:avLst/>
              <a:gdLst/>
              <a:ahLst/>
              <a:cxnLst/>
              <a:rect l="l" t="t" r="r" b="b"/>
              <a:pathLst>
                <a:path w="614" h="291" extrusionOk="0">
                  <a:moveTo>
                    <a:pt x="614" y="273"/>
                  </a:moveTo>
                  <a:lnTo>
                    <a:pt x="614" y="1"/>
                  </a:lnTo>
                  <a:lnTo>
                    <a:pt x="33" y="1"/>
                  </a:lnTo>
                  <a:cubicBezTo>
                    <a:pt x="0" y="200"/>
                    <a:pt x="191" y="290"/>
                    <a:pt x="6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00" name="Google Shape;8200;p5"/>
            <p:cNvSpPr/>
            <p:nvPr/>
          </p:nvSpPr>
          <p:spPr>
            <a:xfrm>
              <a:off x="1888277" y="579469"/>
              <a:ext cx="14670" cy="9515"/>
            </a:xfrm>
            <a:custGeom>
              <a:avLst/>
              <a:gdLst/>
              <a:ahLst/>
              <a:cxnLst/>
              <a:rect l="l" t="t" r="r" b="b"/>
              <a:pathLst>
                <a:path w="411" h="316" extrusionOk="0">
                  <a:moveTo>
                    <a:pt x="411" y="272"/>
                  </a:moveTo>
                  <a:lnTo>
                    <a:pt x="411" y="90"/>
                  </a:lnTo>
                  <a:cubicBezTo>
                    <a:pt x="220" y="90"/>
                    <a:pt x="184" y="16"/>
                    <a:pt x="26" y="1"/>
                  </a:cubicBezTo>
                  <a:cubicBezTo>
                    <a:pt x="45" y="142"/>
                    <a:pt x="1" y="315"/>
                    <a:pt x="411"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01" name="Google Shape;8201;p5"/>
            <p:cNvSpPr/>
            <p:nvPr/>
          </p:nvSpPr>
          <p:spPr>
            <a:xfrm>
              <a:off x="1655173" y="584888"/>
              <a:ext cx="13777" cy="2800"/>
            </a:xfrm>
            <a:custGeom>
              <a:avLst/>
              <a:gdLst/>
              <a:ahLst/>
              <a:cxnLst/>
              <a:rect l="l" t="t" r="r" b="b"/>
              <a:pathLst>
                <a:path w="386" h="93" extrusionOk="0">
                  <a:moveTo>
                    <a:pt x="0" y="92"/>
                  </a:moveTo>
                  <a:cubicBezTo>
                    <a:pt x="149" y="71"/>
                    <a:pt x="381" y="91"/>
                    <a:pt x="385" y="1"/>
                  </a:cubicBezTo>
                  <a:cubicBezTo>
                    <a:pt x="235" y="21"/>
                    <a:pt x="5" y="4"/>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02" name="Google Shape;8202;p5"/>
            <p:cNvSpPr/>
            <p:nvPr/>
          </p:nvSpPr>
          <p:spPr>
            <a:xfrm>
              <a:off x="8435017" y="579077"/>
              <a:ext cx="6924" cy="6203"/>
            </a:xfrm>
            <a:custGeom>
              <a:avLst/>
              <a:gdLst/>
              <a:ahLst/>
              <a:cxnLst/>
              <a:rect l="l" t="t" r="r" b="b"/>
              <a:pathLst>
                <a:path w="194" h="206" extrusionOk="0">
                  <a:moveTo>
                    <a:pt x="192" y="103"/>
                  </a:moveTo>
                  <a:cubicBezTo>
                    <a:pt x="193" y="53"/>
                    <a:pt x="37" y="1"/>
                    <a:pt x="0" y="103"/>
                  </a:cubicBezTo>
                  <a:cubicBezTo>
                    <a:pt x="0" y="153"/>
                    <a:pt x="158" y="206"/>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03" name="Google Shape;8203;p5"/>
            <p:cNvSpPr/>
            <p:nvPr/>
          </p:nvSpPr>
          <p:spPr>
            <a:xfrm>
              <a:off x="7502282" y="581456"/>
              <a:ext cx="13920" cy="4215"/>
            </a:xfrm>
            <a:custGeom>
              <a:avLst/>
              <a:gdLst/>
              <a:ahLst/>
              <a:cxnLst/>
              <a:rect l="l" t="t" r="r" b="b"/>
              <a:pathLst>
                <a:path w="390" h="140" extrusionOk="0">
                  <a:moveTo>
                    <a:pt x="291" y="24"/>
                  </a:moveTo>
                  <a:cubicBezTo>
                    <a:pt x="238" y="0"/>
                    <a:pt x="0" y="68"/>
                    <a:pt x="98" y="115"/>
                  </a:cubicBezTo>
                  <a:cubicBezTo>
                    <a:pt x="152" y="140"/>
                    <a:pt x="389"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04" name="Google Shape;8204;p5"/>
            <p:cNvSpPr/>
            <p:nvPr/>
          </p:nvSpPr>
          <p:spPr>
            <a:xfrm>
              <a:off x="2343419" y="579288"/>
              <a:ext cx="20737" cy="5841"/>
            </a:xfrm>
            <a:custGeom>
              <a:avLst/>
              <a:gdLst/>
              <a:ahLst/>
              <a:cxnLst/>
              <a:rect l="l" t="t" r="r" b="b"/>
              <a:pathLst>
                <a:path w="581" h="194" extrusionOk="0">
                  <a:moveTo>
                    <a:pt x="1" y="187"/>
                  </a:moveTo>
                  <a:cubicBezTo>
                    <a:pt x="334" y="193"/>
                    <a:pt x="497" y="119"/>
                    <a:pt x="580" y="7"/>
                  </a:cubicBezTo>
                  <a:cubicBezTo>
                    <a:pt x="250" y="0"/>
                    <a:pt x="87" y="75"/>
                    <a:pt x="1" y="18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05" name="Google Shape;8205;p5"/>
            <p:cNvSpPr/>
            <p:nvPr/>
          </p:nvSpPr>
          <p:spPr>
            <a:xfrm>
              <a:off x="2708261" y="573989"/>
              <a:ext cx="20737" cy="8160"/>
            </a:xfrm>
            <a:custGeom>
              <a:avLst/>
              <a:gdLst/>
              <a:ahLst/>
              <a:cxnLst/>
              <a:rect l="l" t="t" r="r" b="b"/>
              <a:pathLst>
                <a:path w="581" h="271" extrusionOk="0">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06" name="Google Shape;8206;p5"/>
            <p:cNvSpPr/>
            <p:nvPr/>
          </p:nvSpPr>
          <p:spPr>
            <a:xfrm>
              <a:off x="6184611" y="566522"/>
              <a:ext cx="26555" cy="15266"/>
            </a:xfrm>
            <a:custGeom>
              <a:avLst/>
              <a:gdLst/>
              <a:ahLst/>
              <a:cxnLst/>
              <a:rect l="l" t="t" r="r" b="b"/>
              <a:pathLst>
                <a:path w="744" h="507" extrusionOk="0">
                  <a:moveTo>
                    <a:pt x="1" y="72"/>
                  </a:moveTo>
                  <a:lnTo>
                    <a:pt x="1" y="435"/>
                  </a:lnTo>
                  <a:cubicBezTo>
                    <a:pt x="744" y="507"/>
                    <a:pt x="744" y="0"/>
                    <a:pt x="1"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07" name="Google Shape;8207;p5"/>
            <p:cNvSpPr/>
            <p:nvPr/>
          </p:nvSpPr>
          <p:spPr>
            <a:xfrm>
              <a:off x="5555185" y="563060"/>
              <a:ext cx="35228" cy="16440"/>
            </a:xfrm>
            <a:custGeom>
              <a:avLst/>
              <a:gdLst/>
              <a:ahLst/>
              <a:cxnLst/>
              <a:rect l="l" t="t" r="r" b="b"/>
              <a:pathLst>
                <a:path w="987" h="546" extrusionOk="0">
                  <a:moveTo>
                    <a:pt x="847" y="0"/>
                  </a:moveTo>
                  <a:lnTo>
                    <a:pt x="75" y="0"/>
                  </a:lnTo>
                  <a:cubicBezTo>
                    <a:pt x="1" y="307"/>
                    <a:pt x="409" y="387"/>
                    <a:pt x="653" y="546"/>
                  </a:cubicBezTo>
                  <a:cubicBezTo>
                    <a:pt x="651" y="332"/>
                    <a:pt x="986" y="278"/>
                    <a:pt x="8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08" name="Google Shape;8208;p5"/>
            <p:cNvSpPr/>
            <p:nvPr/>
          </p:nvSpPr>
          <p:spPr>
            <a:xfrm>
              <a:off x="2959425" y="570526"/>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09" name="Google Shape;8209;p5"/>
            <p:cNvSpPr/>
            <p:nvPr/>
          </p:nvSpPr>
          <p:spPr>
            <a:xfrm>
              <a:off x="7643444" y="563060"/>
              <a:ext cx="20773" cy="8220"/>
            </a:xfrm>
            <a:custGeom>
              <a:avLst/>
              <a:gdLst/>
              <a:ahLst/>
              <a:cxnLst/>
              <a:rect l="l" t="t" r="r" b="b"/>
              <a:pathLst>
                <a:path w="582" h="273" extrusionOk="0">
                  <a:moveTo>
                    <a:pt x="581" y="0"/>
                  </a:moveTo>
                  <a:lnTo>
                    <a:pt x="1" y="0"/>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10" name="Google Shape;8210;p5"/>
            <p:cNvSpPr/>
            <p:nvPr/>
          </p:nvSpPr>
          <p:spPr>
            <a:xfrm>
              <a:off x="8324872" y="562668"/>
              <a:ext cx="7031" cy="6263"/>
            </a:xfrm>
            <a:custGeom>
              <a:avLst/>
              <a:gdLst/>
              <a:ahLst/>
              <a:cxnLst/>
              <a:rect l="l" t="t" r="r" b="b"/>
              <a:pathLst>
                <a:path w="197" h="208" extrusionOk="0">
                  <a:moveTo>
                    <a:pt x="195" y="103"/>
                  </a:moveTo>
                  <a:cubicBezTo>
                    <a:pt x="196" y="52"/>
                    <a:pt x="38" y="0"/>
                    <a:pt x="0" y="103"/>
                  </a:cubicBezTo>
                  <a:cubicBezTo>
                    <a:pt x="0" y="154"/>
                    <a:pt x="156"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11" name="Google Shape;8211;p5"/>
            <p:cNvSpPr/>
            <p:nvPr/>
          </p:nvSpPr>
          <p:spPr>
            <a:xfrm>
              <a:off x="5134343" y="559537"/>
              <a:ext cx="14063" cy="4336"/>
            </a:xfrm>
            <a:custGeom>
              <a:avLst/>
              <a:gdLst/>
              <a:ahLst/>
              <a:cxnLst/>
              <a:rect l="l" t="t" r="r" b="b"/>
              <a:pathLst>
                <a:path w="394" h="144" extrusionOk="0">
                  <a:moveTo>
                    <a:pt x="102" y="117"/>
                  </a:moveTo>
                  <a:cubicBezTo>
                    <a:pt x="155" y="143"/>
                    <a:pt x="394" y="73"/>
                    <a:pt x="296" y="27"/>
                  </a:cubicBezTo>
                  <a:cubicBezTo>
                    <a:pt x="243"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12" name="Google Shape;8212;p5"/>
            <p:cNvSpPr/>
            <p:nvPr/>
          </p:nvSpPr>
          <p:spPr>
            <a:xfrm>
              <a:off x="1391232" y="537076"/>
              <a:ext cx="52290" cy="28002"/>
            </a:xfrm>
            <a:custGeom>
              <a:avLst/>
              <a:gdLst/>
              <a:ahLst/>
              <a:cxnLst/>
              <a:rect l="l" t="t" r="r" b="b"/>
              <a:pathLst>
                <a:path w="1465" h="930" extrusionOk="0">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13" name="Google Shape;8213;p5"/>
            <p:cNvSpPr/>
            <p:nvPr/>
          </p:nvSpPr>
          <p:spPr>
            <a:xfrm>
              <a:off x="7058312" y="554840"/>
              <a:ext cx="13849" cy="5480"/>
            </a:xfrm>
            <a:custGeom>
              <a:avLst/>
              <a:gdLst/>
              <a:ahLst/>
              <a:cxnLst/>
              <a:rect l="l" t="t" r="r" b="b"/>
              <a:pathLst>
                <a:path w="388" h="182" extrusionOk="0">
                  <a:moveTo>
                    <a:pt x="1" y="182"/>
                  </a:moveTo>
                  <a:lnTo>
                    <a:pt x="387" y="182"/>
                  </a:lnTo>
                  <a:lnTo>
                    <a:pt x="387"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14" name="Google Shape;8214;p5"/>
            <p:cNvSpPr/>
            <p:nvPr/>
          </p:nvSpPr>
          <p:spPr>
            <a:xfrm>
              <a:off x="2972631" y="552070"/>
              <a:ext cx="29482" cy="9876"/>
            </a:xfrm>
            <a:custGeom>
              <a:avLst/>
              <a:gdLst/>
              <a:ahLst/>
              <a:cxnLst/>
              <a:rect l="l" t="t" r="r" b="b"/>
              <a:pathLst>
                <a:path w="826" h="328" extrusionOk="0">
                  <a:moveTo>
                    <a:pt x="693" y="274"/>
                  </a:moveTo>
                  <a:cubicBezTo>
                    <a:pt x="825" y="30"/>
                    <a:pt x="295" y="98"/>
                    <a:pt x="114" y="1"/>
                  </a:cubicBezTo>
                  <a:cubicBezTo>
                    <a:pt x="0" y="239"/>
                    <a:pt x="191" y="327"/>
                    <a:pt x="69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15" name="Google Shape;8215;p5"/>
            <p:cNvSpPr/>
            <p:nvPr/>
          </p:nvSpPr>
          <p:spPr>
            <a:xfrm>
              <a:off x="1665346" y="556797"/>
              <a:ext cx="13991" cy="4276"/>
            </a:xfrm>
            <a:custGeom>
              <a:avLst/>
              <a:gdLst/>
              <a:ahLst/>
              <a:cxnLst/>
              <a:rect l="l" t="t" r="r" b="b"/>
              <a:pathLst>
                <a:path w="392" h="142" extrusionOk="0">
                  <a:moveTo>
                    <a:pt x="100" y="117"/>
                  </a:moveTo>
                  <a:cubicBezTo>
                    <a:pt x="151" y="142"/>
                    <a:pt x="391" y="72"/>
                    <a:pt x="293" y="25"/>
                  </a:cubicBezTo>
                  <a:cubicBezTo>
                    <a:pt x="240" y="1"/>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16" name="Google Shape;8216;p5"/>
            <p:cNvSpPr/>
            <p:nvPr/>
          </p:nvSpPr>
          <p:spPr>
            <a:xfrm>
              <a:off x="2873479" y="551739"/>
              <a:ext cx="6996" cy="6203"/>
            </a:xfrm>
            <a:custGeom>
              <a:avLst/>
              <a:gdLst/>
              <a:ahLst/>
              <a:cxnLst/>
              <a:rect l="l" t="t" r="r" b="b"/>
              <a:pathLst>
                <a:path w="196" h="206" extrusionOk="0">
                  <a:moveTo>
                    <a:pt x="192" y="103"/>
                  </a:moveTo>
                  <a:cubicBezTo>
                    <a:pt x="195" y="54"/>
                    <a:pt x="37" y="0"/>
                    <a:pt x="1" y="103"/>
                  </a:cubicBezTo>
                  <a:cubicBezTo>
                    <a:pt x="1" y="154"/>
                    <a:pt x="155" y="205"/>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17" name="Google Shape;8217;p5"/>
            <p:cNvSpPr/>
            <p:nvPr/>
          </p:nvSpPr>
          <p:spPr>
            <a:xfrm>
              <a:off x="1059655" y="554057"/>
              <a:ext cx="14063" cy="4306"/>
            </a:xfrm>
            <a:custGeom>
              <a:avLst/>
              <a:gdLst/>
              <a:ahLst/>
              <a:cxnLst/>
              <a:rect l="l" t="t" r="r" b="b"/>
              <a:pathLst>
                <a:path w="394" h="143" extrusionOk="0">
                  <a:moveTo>
                    <a:pt x="295" y="26"/>
                  </a:moveTo>
                  <a:cubicBezTo>
                    <a:pt x="238" y="0"/>
                    <a:pt x="0" y="71"/>
                    <a:pt x="101" y="116"/>
                  </a:cubicBezTo>
                  <a:cubicBezTo>
                    <a:pt x="152" y="143"/>
                    <a:pt x="393" y="75"/>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18" name="Google Shape;8218;p5"/>
            <p:cNvSpPr/>
            <p:nvPr/>
          </p:nvSpPr>
          <p:spPr>
            <a:xfrm>
              <a:off x="715550" y="554057"/>
              <a:ext cx="13991" cy="4276"/>
            </a:xfrm>
            <a:custGeom>
              <a:avLst/>
              <a:gdLst/>
              <a:ahLst/>
              <a:cxnLst/>
              <a:rect l="l" t="t" r="r" b="b"/>
              <a:pathLst>
                <a:path w="392" h="142" extrusionOk="0">
                  <a:moveTo>
                    <a:pt x="98" y="116"/>
                  </a:moveTo>
                  <a:cubicBezTo>
                    <a:pt x="151" y="141"/>
                    <a:pt x="392" y="72"/>
                    <a:pt x="291" y="26"/>
                  </a:cubicBezTo>
                  <a:cubicBezTo>
                    <a:pt x="239" y="0"/>
                    <a:pt x="0" y="71"/>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19" name="Google Shape;8219;p5"/>
            <p:cNvSpPr/>
            <p:nvPr/>
          </p:nvSpPr>
          <p:spPr>
            <a:xfrm>
              <a:off x="546977" y="545868"/>
              <a:ext cx="28411" cy="11713"/>
            </a:xfrm>
            <a:custGeom>
              <a:avLst/>
              <a:gdLst/>
              <a:ahLst/>
              <a:cxnLst/>
              <a:rect l="l" t="t" r="r" b="b"/>
              <a:pathLst>
                <a:path w="796" h="389" extrusionOk="0">
                  <a:moveTo>
                    <a:pt x="770" y="24"/>
                  </a:moveTo>
                  <a:cubicBezTo>
                    <a:pt x="333" y="1"/>
                    <a:pt x="47" y="48"/>
                    <a:pt x="0" y="207"/>
                  </a:cubicBezTo>
                  <a:cubicBezTo>
                    <a:pt x="277" y="229"/>
                    <a:pt x="325" y="357"/>
                    <a:pt x="580" y="388"/>
                  </a:cubicBezTo>
                  <a:cubicBezTo>
                    <a:pt x="536" y="219"/>
                    <a:pt x="795" y="187"/>
                    <a:pt x="770"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20" name="Google Shape;8220;p5"/>
            <p:cNvSpPr/>
            <p:nvPr/>
          </p:nvSpPr>
          <p:spPr>
            <a:xfrm>
              <a:off x="2143902" y="544573"/>
              <a:ext cx="38798" cy="12616"/>
            </a:xfrm>
            <a:custGeom>
              <a:avLst/>
              <a:gdLst/>
              <a:ahLst/>
              <a:cxnLst/>
              <a:rect l="l" t="t" r="r" b="b"/>
              <a:pathLst>
                <a:path w="1087" h="419" extrusionOk="0">
                  <a:moveTo>
                    <a:pt x="963" y="341"/>
                  </a:moveTo>
                  <a:cubicBezTo>
                    <a:pt x="1086" y="122"/>
                    <a:pt x="44" y="1"/>
                    <a:pt x="0" y="159"/>
                  </a:cubicBezTo>
                  <a:cubicBezTo>
                    <a:pt x="368" y="198"/>
                    <a:pt x="349" y="418"/>
                    <a:pt x="963" y="34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21" name="Google Shape;8221;p5"/>
            <p:cNvSpPr/>
            <p:nvPr/>
          </p:nvSpPr>
          <p:spPr>
            <a:xfrm>
              <a:off x="8717161" y="549330"/>
              <a:ext cx="13813" cy="2770"/>
            </a:xfrm>
            <a:custGeom>
              <a:avLst/>
              <a:gdLst/>
              <a:ahLst/>
              <a:cxnLst/>
              <a:rect l="l" t="t" r="r" b="b"/>
              <a:pathLst>
                <a:path w="387" h="92" extrusionOk="0">
                  <a:moveTo>
                    <a:pt x="387" y="1"/>
                  </a:moveTo>
                  <a:cubicBezTo>
                    <a:pt x="237" y="23"/>
                    <a:pt x="7" y="5"/>
                    <a:pt x="0" y="92"/>
                  </a:cubicBezTo>
                  <a:cubicBezTo>
                    <a:pt x="152" y="71"/>
                    <a:pt x="382" y="91"/>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22" name="Google Shape;8222;p5"/>
            <p:cNvSpPr/>
            <p:nvPr/>
          </p:nvSpPr>
          <p:spPr>
            <a:xfrm>
              <a:off x="270687" y="546590"/>
              <a:ext cx="21665" cy="6444"/>
            </a:xfrm>
            <a:custGeom>
              <a:avLst/>
              <a:gdLst/>
              <a:ahLst/>
              <a:cxnLst/>
              <a:rect l="l" t="t" r="r" b="b"/>
              <a:pathLst>
                <a:path w="607" h="214" extrusionOk="0">
                  <a:moveTo>
                    <a:pt x="606" y="0"/>
                  </a:moveTo>
                  <a:lnTo>
                    <a:pt x="27" y="0"/>
                  </a:lnTo>
                  <a:cubicBezTo>
                    <a:pt x="1" y="163"/>
                    <a:pt x="217" y="213"/>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23" name="Google Shape;8223;p5"/>
            <p:cNvSpPr/>
            <p:nvPr/>
          </p:nvSpPr>
          <p:spPr>
            <a:xfrm>
              <a:off x="5640453" y="540809"/>
              <a:ext cx="6924" cy="6263"/>
            </a:xfrm>
            <a:custGeom>
              <a:avLst/>
              <a:gdLst/>
              <a:ahLst/>
              <a:cxnLst/>
              <a:rect l="l" t="t" r="r" b="b"/>
              <a:pathLst>
                <a:path w="194" h="208" extrusionOk="0">
                  <a:moveTo>
                    <a:pt x="194" y="103"/>
                  </a:moveTo>
                  <a:cubicBezTo>
                    <a:pt x="194" y="53"/>
                    <a:pt x="37" y="0"/>
                    <a:pt x="1" y="103"/>
                  </a:cubicBezTo>
                  <a:cubicBezTo>
                    <a:pt x="1" y="153"/>
                    <a:pt x="156"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24" name="Google Shape;8224;p5"/>
            <p:cNvSpPr/>
            <p:nvPr/>
          </p:nvSpPr>
          <p:spPr>
            <a:xfrm>
              <a:off x="4766253" y="541201"/>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25" name="Google Shape;8225;p5"/>
            <p:cNvSpPr/>
            <p:nvPr/>
          </p:nvSpPr>
          <p:spPr>
            <a:xfrm>
              <a:off x="2491184" y="527682"/>
              <a:ext cx="40404" cy="18488"/>
            </a:xfrm>
            <a:custGeom>
              <a:avLst/>
              <a:gdLst/>
              <a:ahLst/>
              <a:cxnLst/>
              <a:rect l="l" t="t" r="r" b="b"/>
              <a:pathLst>
                <a:path w="1132" h="614" extrusionOk="0">
                  <a:moveTo>
                    <a:pt x="1069" y="449"/>
                  </a:moveTo>
                  <a:cubicBezTo>
                    <a:pt x="1132" y="0"/>
                    <a:pt x="0" y="211"/>
                    <a:pt x="103" y="539"/>
                  </a:cubicBezTo>
                  <a:cubicBezTo>
                    <a:pt x="647" y="614"/>
                    <a:pt x="602" y="410"/>
                    <a:pt x="1069" y="4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26" name="Google Shape;8226;p5"/>
            <p:cNvSpPr/>
            <p:nvPr/>
          </p:nvSpPr>
          <p:spPr>
            <a:xfrm>
              <a:off x="151012" y="540418"/>
              <a:ext cx="14134" cy="4306"/>
            </a:xfrm>
            <a:custGeom>
              <a:avLst/>
              <a:gdLst/>
              <a:ahLst/>
              <a:cxnLst/>
              <a:rect l="l" t="t" r="r" b="b"/>
              <a:pathLst>
                <a:path w="396" h="143" extrusionOk="0">
                  <a:moveTo>
                    <a:pt x="294" y="26"/>
                  </a:moveTo>
                  <a:cubicBezTo>
                    <a:pt x="240" y="0"/>
                    <a:pt x="0" y="71"/>
                    <a:pt x="102" y="116"/>
                  </a:cubicBezTo>
                  <a:cubicBezTo>
                    <a:pt x="156" y="143"/>
                    <a:pt x="396"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27" name="Google Shape;8227;p5"/>
            <p:cNvSpPr/>
            <p:nvPr/>
          </p:nvSpPr>
          <p:spPr>
            <a:xfrm>
              <a:off x="7719075" y="535691"/>
              <a:ext cx="13849" cy="5540"/>
            </a:xfrm>
            <a:custGeom>
              <a:avLst/>
              <a:gdLst/>
              <a:ahLst/>
              <a:cxnLst/>
              <a:rect l="l" t="t" r="r" b="b"/>
              <a:pathLst>
                <a:path w="388" h="184" extrusionOk="0">
                  <a:moveTo>
                    <a:pt x="388" y="1"/>
                  </a:moveTo>
                  <a:lnTo>
                    <a:pt x="0" y="1"/>
                  </a:lnTo>
                  <a:lnTo>
                    <a:pt x="0" y="183"/>
                  </a:lnTo>
                  <a:lnTo>
                    <a:pt x="388"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28" name="Google Shape;8228;p5"/>
            <p:cNvSpPr/>
            <p:nvPr/>
          </p:nvSpPr>
          <p:spPr>
            <a:xfrm>
              <a:off x="5279002" y="537708"/>
              <a:ext cx="13920" cy="4276"/>
            </a:xfrm>
            <a:custGeom>
              <a:avLst/>
              <a:gdLst/>
              <a:ahLst/>
              <a:cxnLst/>
              <a:rect l="l" t="t" r="r" b="b"/>
              <a:pathLst>
                <a:path w="390" h="142" extrusionOk="0">
                  <a:moveTo>
                    <a:pt x="291" y="25"/>
                  </a:moveTo>
                  <a:cubicBezTo>
                    <a:pt x="238" y="0"/>
                    <a:pt x="1" y="69"/>
                    <a:pt x="100" y="116"/>
                  </a:cubicBezTo>
                  <a:cubicBezTo>
                    <a:pt x="152" y="141"/>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29" name="Google Shape;8229;p5"/>
            <p:cNvSpPr/>
            <p:nvPr/>
          </p:nvSpPr>
          <p:spPr>
            <a:xfrm>
              <a:off x="4700580" y="527531"/>
              <a:ext cx="28161" cy="13700"/>
            </a:xfrm>
            <a:custGeom>
              <a:avLst/>
              <a:gdLst/>
              <a:ahLst/>
              <a:cxnLst/>
              <a:rect l="l" t="t" r="r" b="b"/>
              <a:pathLst>
                <a:path w="789" h="455" extrusionOk="0">
                  <a:moveTo>
                    <a:pt x="489" y="454"/>
                  </a:moveTo>
                  <a:cubicBezTo>
                    <a:pt x="754" y="338"/>
                    <a:pt x="788" y="9"/>
                    <a:pt x="297" y="0"/>
                  </a:cubicBezTo>
                  <a:cubicBezTo>
                    <a:pt x="35" y="115"/>
                    <a:pt x="1" y="444"/>
                    <a:pt x="489"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30" name="Google Shape;8230;p5"/>
            <p:cNvSpPr/>
            <p:nvPr/>
          </p:nvSpPr>
          <p:spPr>
            <a:xfrm>
              <a:off x="7268215" y="526688"/>
              <a:ext cx="14063" cy="4366"/>
            </a:xfrm>
            <a:custGeom>
              <a:avLst/>
              <a:gdLst/>
              <a:ahLst/>
              <a:cxnLst/>
              <a:rect l="l" t="t" r="r" b="b"/>
              <a:pathLst>
                <a:path w="394" h="145" extrusionOk="0">
                  <a:moveTo>
                    <a:pt x="98" y="118"/>
                  </a:moveTo>
                  <a:cubicBezTo>
                    <a:pt x="152" y="144"/>
                    <a:pt x="393" y="74"/>
                    <a:pt x="293" y="28"/>
                  </a:cubicBezTo>
                  <a:cubicBezTo>
                    <a:pt x="238" y="1"/>
                    <a:pt x="0" y="70"/>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31" name="Google Shape;8231;p5"/>
            <p:cNvSpPr/>
            <p:nvPr/>
          </p:nvSpPr>
          <p:spPr>
            <a:xfrm>
              <a:off x="3417280" y="521992"/>
              <a:ext cx="34408" cy="9063"/>
            </a:xfrm>
            <a:custGeom>
              <a:avLst/>
              <a:gdLst/>
              <a:ahLst/>
              <a:cxnLst/>
              <a:rect l="l" t="t" r="r" b="b"/>
              <a:pathLst>
                <a:path w="964" h="301" extrusionOk="0">
                  <a:moveTo>
                    <a:pt x="192" y="274"/>
                  </a:moveTo>
                  <a:cubicBezTo>
                    <a:pt x="631" y="300"/>
                    <a:pt x="918" y="253"/>
                    <a:pt x="964" y="93"/>
                  </a:cubicBezTo>
                  <a:cubicBezTo>
                    <a:pt x="621" y="112"/>
                    <a:pt x="0" y="0"/>
                    <a:pt x="19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32" name="Google Shape;8232;p5"/>
            <p:cNvSpPr/>
            <p:nvPr/>
          </p:nvSpPr>
          <p:spPr>
            <a:xfrm>
              <a:off x="2484473" y="526688"/>
              <a:ext cx="13991" cy="4366"/>
            </a:xfrm>
            <a:custGeom>
              <a:avLst/>
              <a:gdLst/>
              <a:ahLst/>
              <a:cxnLst/>
              <a:rect l="l" t="t" r="r" b="b"/>
              <a:pathLst>
                <a:path w="392" h="145" extrusionOk="0">
                  <a:moveTo>
                    <a:pt x="291" y="27"/>
                  </a:moveTo>
                  <a:cubicBezTo>
                    <a:pt x="238" y="1"/>
                    <a:pt x="0" y="70"/>
                    <a:pt x="98" y="117"/>
                  </a:cubicBezTo>
                  <a:cubicBezTo>
                    <a:pt x="153" y="144"/>
                    <a:pt x="392" y="74"/>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33" name="Google Shape;8233;p5"/>
            <p:cNvSpPr/>
            <p:nvPr/>
          </p:nvSpPr>
          <p:spPr>
            <a:xfrm>
              <a:off x="1868539" y="524370"/>
              <a:ext cx="6924" cy="6203"/>
            </a:xfrm>
            <a:custGeom>
              <a:avLst/>
              <a:gdLst/>
              <a:ahLst/>
              <a:cxnLst/>
              <a:rect l="l" t="t" r="r" b="b"/>
              <a:pathLst>
                <a:path w="194" h="206" extrusionOk="0">
                  <a:moveTo>
                    <a:pt x="3" y="104"/>
                  </a:moveTo>
                  <a:cubicBezTo>
                    <a:pt x="0" y="153"/>
                    <a:pt x="157" y="206"/>
                    <a:pt x="194" y="104"/>
                  </a:cubicBezTo>
                  <a:cubicBezTo>
                    <a:pt x="194" y="53"/>
                    <a:pt x="38" y="1"/>
                    <a:pt x="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34" name="Google Shape;8234;p5"/>
            <p:cNvSpPr/>
            <p:nvPr/>
          </p:nvSpPr>
          <p:spPr>
            <a:xfrm>
              <a:off x="6504231" y="523949"/>
              <a:ext cx="13956" cy="4336"/>
            </a:xfrm>
            <a:custGeom>
              <a:avLst/>
              <a:gdLst/>
              <a:ahLst/>
              <a:cxnLst/>
              <a:rect l="l" t="t" r="r" b="b"/>
              <a:pathLst>
                <a:path w="391" h="144" extrusionOk="0">
                  <a:moveTo>
                    <a:pt x="293" y="26"/>
                  </a:moveTo>
                  <a:cubicBezTo>
                    <a:pt x="239" y="0"/>
                    <a:pt x="0" y="70"/>
                    <a:pt x="101" y="118"/>
                  </a:cubicBezTo>
                  <a:cubicBezTo>
                    <a:pt x="153" y="144"/>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35" name="Google Shape;8235;p5"/>
            <p:cNvSpPr/>
            <p:nvPr/>
          </p:nvSpPr>
          <p:spPr>
            <a:xfrm>
              <a:off x="5921634" y="517656"/>
              <a:ext cx="8959" cy="11472"/>
            </a:xfrm>
            <a:custGeom>
              <a:avLst/>
              <a:gdLst/>
              <a:ahLst/>
              <a:cxnLst/>
              <a:rect l="l" t="t" r="r" b="b"/>
              <a:pathLst>
                <a:path w="251" h="381" extrusionOk="0">
                  <a:moveTo>
                    <a:pt x="222" y="235"/>
                  </a:moveTo>
                  <a:cubicBezTo>
                    <a:pt x="251" y="141"/>
                    <a:pt x="72" y="1"/>
                    <a:pt x="29" y="144"/>
                  </a:cubicBezTo>
                  <a:cubicBezTo>
                    <a:pt x="0" y="241"/>
                    <a:pt x="180" y="380"/>
                    <a:pt x="222" y="2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36" name="Google Shape;8236;p5"/>
            <p:cNvSpPr/>
            <p:nvPr/>
          </p:nvSpPr>
          <p:spPr>
            <a:xfrm>
              <a:off x="54644" y="521299"/>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37" name="Google Shape;8237;p5"/>
            <p:cNvSpPr/>
            <p:nvPr/>
          </p:nvSpPr>
          <p:spPr>
            <a:xfrm>
              <a:off x="4532257" y="519282"/>
              <a:ext cx="13777" cy="2770"/>
            </a:xfrm>
            <a:custGeom>
              <a:avLst/>
              <a:gdLst/>
              <a:ahLst/>
              <a:cxnLst/>
              <a:rect l="l" t="t" r="r" b="b"/>
              <a:pathLst>
                <a:path w="386" h="92" extrusionOk="0">
                  <a:moveTo>
                    <a:pt x="386" y="0"/>
                  </a:moveTo>
                  <a:cubicBezTo>
                    <a:pt x="237" y="22"/>
                    <a:pt x="7" y="4"/>
                    <a:pt x="1" y="91"/>
                  </a:cubicBezTo>
                  <a:cubicBezTo>
                    <a:pt x="150" y="71"/>
                    <a:pt x="383"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38" name="Google Shape;8238;p5"/>
            <p:cNvSpPr/>
            <p:nvPr/>
          </p:nvSpPr>
          <p:spPr>
            <a:xfrm>
              <a:off x="6700358" y="510731"/>
              <a:ext cx="6996" cy="6203"/>
            </a:xfrm>
            <a:custGeom>
              <a:avLst/>
              <a:gdLst/>
              <a:ahLst/>
              <a:cxnLst/>
              <a:rect l="l" t="t" r="r" b="b"/>
              <a:pathLst>
                <a:path w="196" h="206" extrusionOk="0">
                  <a:moveTo>
                    <a:pt x="195" y="104"/>
                  </a:moveTo>
                  <a:cubicBezTo>
                    <a:pt x="195" y="53"/>
                    <a:pt x="40" y="1"/>
                    <a:pt x="4" y="104"/>
                  </a:cubicBezTo>
                  <a:cubicBezTo>
                    <a:pt x="1" y="153"/>
                    <a:pt x="160" y="206"/>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39" name="Google Shape;8239;p5"/>
            <p:cNvSpPr/>
            <p:nvPr/>
          </p:nvSpPr>
          <p:spPr>
            <a:xfrm>
              <a:off x="4645722" y="513110"/>
              <a:ext cx="13991" cy="4215"/>
            </a:xfrm>
            <a:custGeom>
              <a:avLst/>
              <a:gdLst/>
              <a:ahLst/>
              <a:cxnLst/>
              <a:rect l="l" t="t" r="r" b="b"/>
              <a:pathLst>
                <a:path w="392" h="140" extrusionOk="0">
                  <a:moveTo>
                    <a:pt x="294" y="25"/>
                  </a:moveTo>
                  <a:cubicBezTo>
                    <a:pt x="240" y="0"/>
                    <a:pt x="0" y="68"/>
                    <a:pt x="102" y="114"/>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40" name="Google Shape;8240;p5"/>
            <p:cNvSpPr/>
            <p:nvPr/>
          </p:nvSpPr>
          <p:spPr>
            <a:xfrm>
              <a:off x="2680707" y="508352"/>
              <a:ext cx="15027" cy="9244"/>
            </a:xfrm>
            <a:custGeom>
              <a:avLst/>
              <a:gdLst/>
              <a:ahLst/>
              <a:cxnLst/>
              <a:rect l="l" t="t" r="r" b="b"/>
              <a:pathLst>
                <a:path w="421" h="307" extrusionOk="0">
                  <a:moveTo>
                    <a:pt x="387" y="272"/>
                  </a:moveTo>
                  <a:cubicBezTo>
                    <a:pt x="355" y="165"/>
                    <a:pt x="420" y="14"/>
                    <a:pt x="192" y="0"/>
                  </a:cubicBezTo>
                  <a:cubicBezTo>
                    <a:pt x="183" y="55"/>
                    <a:pt x="165" y="107"/>
                    <a:pt x="0" y="92"/>
                  </a:cubicBezTo>
                  <a:cubicBezTo>
                    <a:pt x="24" y="202"/>
                    <a:pt x="59" y="307"/>
                    <a:pt x="387"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41" name="Google Shape;8241;p5"/>
            <p:cNvSpPr/>
            <p:nvPr/>
          </p:nvSpPr>
          <p:spPr>
            <a:xfrm>
              <a:off x="2611822" y="513832"/>
              <a:ext cx="13777" cy="2710"/>
            </a:xfrm>
            <a:custGeom>
              <a:avLst/>
              <a:gdLst/>
              <a:ahLst/>
              <a:cxnLst/>
              <a:rect l="l" t="t" r="r" b="b"/>
              <a:pathLst>
                <a:path w="386" h="90" extrusionOk="0">
                  <a:moveTo>
                    <a:pt x="386" y="1"/>
                  </a:moveTo>
                  <a:cubicBezTo>
                    <a:pt x="240" y="19"/>
                    <a:pt x="6" y="3"/>
                    <a:pt x="1" y="90"/>
                  </a:cubicBezTo>
                  <a:cubicBezTo>
                    <a:pt x="152"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42" name="Google Shape;8242;p5"/>
            <p:cNvSpPr/>
            <p:nvPr/>
          </p:nvSpPr>
          <p:spPr>
            <a:xfrm>
              <a:off x="2570598" y="502090"/>
              <a:ext cx="30517" cy="11713"/>
            </a:xfrm>
            <a:custGeom>
              <a:avLst/>
              <a:gdLst/>
              <a:ahLst/>
              <a:cxnLst/>
              <a:rect l="l" t="t" r="r" b="b"/>
              <a:pathLst>
                <a:path w="855" h="389" extrusionOk="0">
                  <a:moveTo>
                    <a:pt x="771" y="27"/>
                  </a:moveTo>
                  <a:cubicBezTo>
                    <a:pt x="333" y="1"/>
                    <a:pt x="48" y="48"/>
                    <a:pt x="1" y="208"/>
                  </a:cubicBezTo>
                  <a:cubicBezTo>
                    <a:pt x="275" y="229"/>
                    <a:pt x="326" y="358"/>
                    <a:pt x="579" y="388"/>
                  </a:cubicBezTo>
                  <a:cubicBezTo>
                    <a:pt x="639" y="268"/>
                    <a:pt x="854" y="217"/>
                    <a:pt x="77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43" name="Google Shape;8243;p5"/>
            <p:cNvSpPr/>
            <p:nvPr/>
          </p:nvSpPr>
          <p:spPr>
            <a:xfrm>
              <a:off x="4074474" y="502120"/>
              <a:ext cx="13956" cy="4276"/>
            </a:xfrm>
            <a:custGeom>
              <a:avLst/>
              <a:gdLst/>
              <a:ahLst/>
              <a:cxnLst/>
              <a:rect l="l" t="t" r="r" b="b"/>
              <a:pathLst>
                <a:path w="391" h="142" extrusionOk="0">
                  <a:moveTo>
                    <a:pt x="98" y="116"/>
                  </a:moveTo>
                  <a:cubicBezTo>
                    <a:pt x="152" y="142"/>
                    <a:pt x="391" y="71"/>
                    <a:pt x="293" y="26"/>
                  </a:cubicBezTo>
                  <a:cubicBezTo>
                    <a:pt x="241" y="1"/>
                    <a:pt x="1" y="70"/>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44" name="Google Shape;8244;p5"/>
            <p:cNvSpPr/>
            <p:nvPr/>
          </p:nvSpPr>
          <p:spPr>
            <a:xfrm>
              <a:off x="7264896" y="496821"/>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45" name="Google Shape;8245;p5"/>
            <p:cNvSpPr/>
            <p:nvPr/>
          </p:nvSpPr>
          <p:spPr>
            <a:xfrm>
              <a:off x="5987913" y="496670"/>
              <a:ext cx="14063" cy="4276"/>
            </a:xfrm>
            <a:custGeom>
              <a:avLst/>
              <a:gdLst/>
              <a:ahLst/>
              <a:cxnLst/>
              <a:rect l="l" t="t" r="r" b="b"/>
              <a:pathLst>
                <a:path w="394" h="142" extrusionOk="0">
                  <a:moveTo>
                    <a:pt x="293" y="25"/>
                  </a:moveTo>
                  <a:cubicBezTo>
                    <a:pt x="238" y="0"/>
                    <a:pt x="1" y="70"/>
                    <a:pt x="101" y="117"/>
                  </a:cubicBezTo>
                  <a:cubicBezTo>
                    <a:pt x="153" y="141"/>
                    <a:pt x="394"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46" name="Google Shape;8246;p5"/>
            <p:cNvSpPr/>
            <p:nvPr/>
          </p:nvSpPr>
          <p:spPr>
            <a:xfrm>
              <a:off x="2952037" y="489203"/>
              <a:ext cx="26698" cy="12285"/>
            </a:xfrm>
            <a:custGeom>
              <a:avLst/>
              <a:gdLst/>
              <a:ahLst/>
              <a:cxnLst/>
              <a:rect l="l" t="t" r="r" b="b"/>
              <a:pathLst>
                <a:path w="748" h="408" extrusionOk="0">
                  <a:moveTo>
                    <a:pt x="691" y="365"/>
                  </a:moveTo>
                  <a:cubicBezTo>
                    <a:pt x="747" y="157"/>
                    <a:pt x="645" y="23"/>
                    <a:pt x="306" y="0"/>
                  </a:cubicBezTo>
                  <a:cubicBezTo>
                    <a:pt x="0" y="136"/>
                    <a:pt x="89" y="408"/>
                    <a:pt x="691"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47" name="Google Shape;8247;p5"/>
            <p:cNvSpPr/>
            <p:nvPr/>
          </p:nvSpPr>
          <p:spPr>
            <a:xfrm>
              <a:off x="2170992" y="483784"/>
              <a:ext cx="38584" cy="16410"/>
            </a:xfrm>
            <a:custGeom>
              <a:avLst/>
              <a:gdLst/>
              <a:ahLst/>
              <a:cxnLst/>
              <a:rect l="l" t="t" r="r" b="b"/>
              <a:pathLst>
                <a:path w="1081" h="545" extrusionOk="0">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48" name="Google Shape;8248;p5"/>
            <p:cNvSpPr/>
            <p:nvPr/>
          </p:nvSpPr>
          <p:spPr>
            <a:xfrm>
              <a:off x="6862042" y="493930"/>
              <a:ext cx="14099" cy="4276"/>
            </a:xfrm>
            <a:custGeom>
              <a:avLst/>
              <a:gdLst/>
              <a:ahLst/>
              <a:cxnLst/>
              <a:rect l="l" t="t" r="r" b="b"/>
              <a:pathLst>
                <a:path w="395" h="142" extrusionOk="0">
                  <a:moveTo>
                    <a:pt x="293" y="25"/>
                  </a:moveTo>
                  <a:cubicBezTo>
                    <a:pt x="241" y="0"/>
                    <a:pt x="0" y="69"/>
                    <a:pt x="102" y="116"/>
                  </a:cubicBezTo>
                  <a:cubicBezTo>
                    <a:pt x="154"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49" name="Google Shape;8249;p5"/>
            <p:cNvSpPr/>
            <p:nvPr/>
          </p:nvSpPr>
          <p:spPr>
            <a:xfrm>
              <a:off x="8424524" y="491160"/>
              <a:ext cx="14063" cy="4276"/>
            </a:xfrm>
            <a:custGeom>
              <a:avLst/>
              <a:gdLst/>
              <a:ahLst/>
              <a:cxnLst/>
              <a:rect l="l" t="t" r="r" b="b"/>
              <a:pathLst>
                <a:path w="394" h="142" extrusionOk="0">
                  <a:moveTo>
                    <a:pt x="100" y="117"/>
                  </a:moveTo>
                  <a:cubicBezTo>
                    <a:pt x="153" y="142"/>
                    <a:pt x="393" y="73"/>
                    <a:pt x="292" y="26"/>
                  </a:cubicBezTo>
                  <a:cubicBezTo>
                    <a:pt x="239"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50" name="Google Shape;8250;p5"/>
            <p:cNvSpPr/>
            <p:nvPr/>
          </p:nvSpPr>
          <p:spPr>
            <a:xfrm>
              <a:off x="7395742" y="480502"/>
              <a:ext cx="28661" cy="14182"/>
            </a:xfrm>
            <a:custGeom>
              <a:avLst/>
              <a:gdLst/>
              <a:ahLst/>
              <a:cxnLst/>
              <a:rect l="l" t="t" r="r" b="b"/>
              <a:pathLst>
                <a:path w="803" h="471" extrusionOk="0">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51" name="Google Shape;8251;p5"/>
            <p:cNvSpPr/>
            <p:nvPr/>
          </p:nvSpPr>
          <p:spPr>
            <a:xfrm>
              <a:off x="5026803" y="484868"/>
              <a:ext cx="8959" cy="11442"/>
            </a:xfrm>
            <a:custGeom>
              <a:avLst/>
              <a:gdLst/>
              <a:ahLst/>
              <a:cxnLst/>
              <a:rect l="l" t="t" r="r" b="b"/>
              <a:pathLst>
                <a:path w="251" h="380" extrusionOk="0">
                  <a:moveTo>
                    <a:pt x="224" y="235"/>
                  </a:moveTo>
                  <a:cubicBezTo>
                    <a:pt x="250" y="141"/>
                    <a:pt x="74" y="1"/>
                    <a:pt x="28" y="144"/>
                  </a:cubicBezTo>
                  <a:cubicBezTo>
                    <a:pt x="1" y="240"/>
                    <a:pt x="178" y="379"/>
                    <a:pt x="224" y="2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52" name="Google Shape;8252;p5"/>
            <p:cNvSpPr/>
            <p:nvPr/>
          </p:nvSpPr>
          <p:spPr>
            <a:xfrm>
              <a:off x="2388141" y="485771"/>
              <a:ext cx="13884" cy="4246"/>
            </a:xfrm>
            <a:custGeom>
              <a:avLst/>
              <a:gdLst/>
              <a:ahLst/>
              <a:cxnLst/>
              <a:rect l="l" t="t" r="r" b="b"/>
              <a:pathLst>
                <a:path w="389" h="141" extrusionOk="0">
                  <a:moveTo>
                    <a:pt x="291" y="26"/>
                  </a:moveTo>
                  <a:cubicBezTo>
                    <a:pt x="237" y="1"/>
                    <a:pt x="1" y="69"/>
                    <a:pt x="100" y="117"/>
                  </a:cubicBezTo>
                  <a:cubicBezTo>
                    <a:pt x="151" y="141"/>
                    <a:pt x="389" y="71"/>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53" name="Google Shape;8253;p5"/>
            <p:cNvSpPr/>
            <p:nvPr/>
          </p:nvSpPr>
          <p:spPr>
            <a:xfrm>
              <a:off x="2116312" y="483784"/>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54" name="Google Shape;8254;p5"/>
            <p:cNvSpPr/>
            <p:nvPr/>
          </p:nvSpPr>
          <p:spPr>
            <a:xfrm>
              <a:off x="6266809" y="475173"/>
              <a:ext cx="6960" cy="6203"/>
            </a:xfrm>
            <a:custGeom>
              <a:avLst/>
              <a:gdLst/>
              <a:ahLst/>
              <a:cxnLst/>
              <a:rect l="l" t="t" r="r" b="b"/>
              <a:pathLst>
                <a:path w="195" h="206" extrusionOk="0">
                  <a:moveTo>
                    <a:pt x="194" y="104"/>
                  </a:moveTo>
                  <a:cubicBezTo>
                    <a:pt x="195" y="53"/>
                    <a:pt x="37" y="0"/>
                    <a:pt x="2" y="104"/>
                  </a:cubicBezTo>
                  <a:cubicBezTo>
                    <a:pt x="0" y="153"/>
                    <a:pt x="156" y="205"/>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55" name="Google Shape;8255;p5"/>
            <p:cNvSpPr/>
            <p:nvPr/>
          </p:nvSpPr>
          <p:spPr>
            <a:xfrm>
              <a:off x="3268659" y="463611"/>
              <a:ext cx="52254" cy="22763"/>
            </a:xfrm>
            <a:custGeom>
              <a:avLst/>
              <a:gdLst/>
              <a:ahLst/>
              <a:cxnLst/>
              <a:rect l="l" t="t" r="r" b="b"/>
              <a:pathLst>
                <a:path w="1464" h="756" extrusionOk="0">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56" name="Google Shape;8256;p5"/>
            <p:cNvSpPr/>
            <p:nvPr/>
          </p:nvSpPr>
          <p:spPr>
            <a:xfrm>
              <a:off x="7825722" y="472072"/>
              <a:ext cx="13991" cy="4276"/>
            </a:xfrm>
            <a:custGeom>
              <a:avLst/>
              <a:gdLst/>
              <a:ahLst/>
              <a:cxnLst/>
              <a:rect l="l" t="t" r="r" b="b"/>
              <a:pathLst>
                <a:path w="392" h="142" extrusionOk="0">
                  <a:moveTo>
                    <a:pt x="294" y="25"/>
                  </a:moveTo>
                  <a:cubicBezTo>
                    <a:pt x="240" y="0"/>
                    <a:pt x="0" y="68"/>
                    <a:pt x="99" y="115"/>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57" name="Google Shape;8257;p5"/>
            <p:cNvSpPr/>
            <p:nvPr/>
          </p:nvSpPr>
          <p:spPr>
            <a:xfrm>
              <a:off x="3334617" y="470054"/>
              <a:ext cx="13777" cy="5540"/>
            </a:xfrm>
            <a:custGeom>
              <a:avLst/>
              <a:gdLst/>
              <a:ahLst/>
              <a:cxnLst/>
              <a:rect l="l" t="t" r="r" b="b"/>
              <a:pathLst>
                <a:path w="386" h="184" extrusionOk="0">
                  <a:moveTo>
                    <a:pt x="1" y="183"/>
                  </a:moveTo>
                  <a:lnTo>
                    <a:pt x="386" y="183"/>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58" name="Google Shape;8258;p5"/>
            <p:cNvSpPr/>
            <p:nvPr/>
          </p:nvSpPr>
          <p:spPr>
            <a:xfrm>
              <a:off x="1896129" y="472824"/>
              <a:ext cx="13670" cy="2740"/>
            </a:xfrm>
            <a:custGeom>
              <a:avLst/>
              <a:gdLst/>
              <a:ahLst/>
              <a:cxnLst/>
              <a:rect l="l" t="t" r="r" b="b"/>
              <a:pathLst>
                <a:path w="383" h="91" extrusionOk="0">
                  <a:moveTo>
                    <a:pt x="383" y="0"/>
                  </a:moveTo>
                  <a:cubicBezTo>
                    <a:pt x="235" y="20"/>
                    <a:pt x="4" y="3"/>
                    <a:pt x="0" y="90"/>
                  </a:cubicBezTo>
                  <a:cubicBezTo>
                    <a:pt x="148" y="72"/>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59" name="Google Shape;8259;p5"/>
            <p:cNvSpPr/>
            <p:nvPr/>
          </p:nvSpPr>
          <p:spPr>
            <a:xfrm>
              <a:off x="6467041" y="459125"/>
              <a:ext cx="29018" cy="10960"/>
            </a:xfrm>
            <a:custGeom>
              <a:avLst/>
              <a:gdLst/>
              <a:ahLst/>
              <a:cxnLst/>
              <a:rect l="l" t="t" r="r" b="b"/>
              <a:pathLst>
                <a:path w="813" h="364" extrusionOk="0">
                  <a:moveTo>
                    <a:pt x="562" y="364"/>
                  </a:moveTo>
                  <a:cubicBezTo>
                    <a:pt x="813" y="245"/>
                    <a:pt x="681" y="90"/>
                    <a:pt x="370" y="1"/>
                  </a:cubicBezTo>
                  <a:cubicBezTo>
                    <a:pt x="344" y="228"/>
                    <a:pt x="1" y="285"/>
                    <a:pt x="562"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60" name="Google Shape;8260;p5"/>
            <p:cNvSpPr/>
            <p:nvPr/>
          </p:nvSpPr>
          <p:spPr>
            <a:xfrm>
              <a:off x="130454" y="466592"/>
              <a:ext cx="14027" cy="4276"/>
            </a:xfrm>
            <a:custGeom>
              <a:avLst/>
              <a:gdLst/>
              <a:ahLst/>
              <a:cxnLst/>
              <a:rect l="l" t="t" r="r" b="b"/>
              <a:pathLst>
                <a:path w="393" h="142" extrusionOk="0">
                  <a:moveTo>
                    <a:pt x="293" y="26"/>
                  </a:moveTo>
                  <a:cubicBezTo>
                    <a:pt x="241" y="1"/>
                    <a:pt x="1" y="70"/>
                    <a:pt x="99" y="116"/>
                  </a:cubicBezTo>
                  <a:cubicBezTo>
                    <a:pt x="152"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61" name="Google Shape;8261;p5"/>
            <p:cNvSpPr/>
            <p:nvPr/>
          </p:nvSpPr>
          <p:spPr>
            <a:xfrm>
              <a:off x="8390081" y="463852"/>
              <a:ext cx="14063" cy="4276"/>
            </a:xfrm>
            <a:custGeom>
              <a:avLst/>
              <a:gdLst/>
              <a:ahLst/>
              <a:cxnLst/>
              <a:rect l="l" t="t" r="r" b="b"/>
              <a:pathLst>
                <a:path w="394" h="142" extrusionOk="0">
                  <a:moveTo>
                    <a:pt x="295" y="25"/>
                  </a:moveTo>
                  <a:cubicBezTo>
                    <a:pt x="238" y="0"/>
                    <a:pt x="1" y="70"/>
                    <a:pt x="101" y="117"/>
                  </a:cubicBezTo>
                  <a:cubicBezTo>
                    <a:pt x="154"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62" name="Google Shape;8262;p5"/>
            <p:cNvSpPr/>
            <p:nvPr/>
          </p:nvSpPr>
          <p:spPr>
            <a:xfrm>
              <a:off x="4552923" y="464605"/>
              <a:ext cx="13813" cy="2770"/>
            </a:xfrm>
            <a:custGeom>
              <a:avLst/>
              <a:gdLst/>
              <a:ahLst/>
              <a:cxnLst/>
              <a:rect l="l" t="t" r="r" b="b"/>
              <a:pathLst>
                <a:path w="387" h="92" extrusionOk="0">
                  <a:moveTo>
                    <a:pt x="386" y="0"/>
                  </a:moveTo>
                  <a:cubicBezTo>
                    <a:pt x="236" y="20"/>
                    <a:pt x="7" y="4"/>
                    <a:pt x="0" y="92"/>
                  </a:cubicBezTo>
                  <a:cubicBezTo>
                    <a:pt x="151" y="72"/>
                    <a:pt x="383" y="90"/>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63" name="Google Shape;8263;p5"/>
            <p:cNvSpPr/>
            <p:nvPr/>
          </p:nvSpPr>
          <p:spPr>
            <a:xfrm>
              <a:off x="8655200" y="458463"/>
              <a:ext cx="13849" cy="7377"/>
            </a:xfrm>
            <a:custGeom>
              <a:avLst/>
              <a:gdLst/>
              <a:ahLst/>
              <a:cxnLst/>
              <a:rect l="l" t="t" r="r" b="b"/>
              <a:pathLst>
                <a:path w="388" h="245" extrusionOk="0">
                  <a:moveTo>
                    <a:pt x="388" y="114"/>
                  </a:moveTo>
                  <a:cubicBezTo>
                    <a:pt x="384" y="23"/>
                    <a:pt x="49" y="1"/>
                    <a:pt x="0" y="114"/>
                  </a:cubicBezTo>
                  <a:cubicBezTo>
                    <a:pt x="217" y="105"/>
                    <a:pt x="303" y="245"/>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64" name="Google Shape;8264;p5"/>
            <p:cNvSpPr/>
            <p:nvPr/>
          </p:nvSpPr>
          <p:spPr>
            <a:xfrm>
              <a:off x="8928636" y="450966"/>
              <a:ext cx="25556" cy="10960"/>
            </a:xfrm>
            <a:custGeom>
              <a:avLst/>
              <a:gdLst/>
              <a:ahLst/>
              <a:cxnLst/>
              <a:rect l="l" t="t" r="r" b="b"/>
              <a:pathLst>
                <a:path w="716" h="364" extrusionOk="0">
                  <a:moveTo>
                    <a:pt x="440" y="363"/>
                  </a:moveTo>
                  <a:cubicBezTo>
                    <a:pt x="500" y="242"/>
                    <a:pt x="716" y="191"/>
                    <a:pt x="635" y="0"/>
                  </a:cubicBezTo>
                  <a:lnTo>
                    <a:pt x="56" y="0"/>
                  </a:lnTo>
                  <a:cubicBezTo>
                    <a:pt x="0" y="207"/>
                    <a:pt x="102" y="341"/>
                    <a:pt x="440"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65" name="Google Shape;8265;p5"/>
            <p:cNvSpPr/>
            <p:nvPr/>
          </p:nvSpPr>
          <p:spPr>
            <a:xfrm>
              <a:off x="6300966" y="452923"/>
              <a:ext cx="20987" cy="9003"/>
            </a:xfrm>
            <a:custGeom>
              <a:avLst/>
              <a:gdLst/>
              <a:ahLst/>
              <a:cxnLst/>
              <a:rect l="l" t="t" r="r" b="b"/>
              <a:pathLst>
                <a:path w="588" h="299" extrusionOk="0">
                  <a:moveTo>
                    <a:pt x="393" y="298"/>
                  </a:moveTo>
                  <a:cubicBezTo>
                    <a:pt x="393" y="207"/>
                    <a:pt x="550" y="191"/>
                    <a:pt x="588" y="115"/>
                  </a:cubicBezTo>
                  <a:cubicBezTo>
                    <a:pt x="338" y="112"/>
                    <a:pt x="320" y="1"/>
                    <a:pt x="9" y="27"/>
                  </a:cubicBezTo>
                  <a:cubicBezTo>
                    <a:pt x="0" y="183"/>
                    <a:pt x="154" y="258"/>
                    <a:pt x="393"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66" name="Google Shape;8266;p5"/>
            <p:cNvSpPr/>
            <p:nvPr/>
          </p:nvSpPr>
          <p:spPr>
            <a:xfrm>
              <a:off x="8624220" y="455662"/>
              <a:ext cx="14063" cy="4246"/>
            </a:xfrm>
            <a:custGeom>
              <a:avLst/>
              <a:gdLst/>
              <a:ahLst/>
              <a:cxnLst/>
              <a:rect l="l" t="t" r="r" b="b"/>
              <a:pathLst>
                <a:path w="394" h="141" extrusionOk="0">
                  <a:moveTo>
                    <a:pt x="98" y="116"/>
                  </a:moveTo>
                  <a:cubicBezTo>
                    <a:pt x="153" y="141"/>
                    <a:pt x="393" y="73"/>
                    <a:pt x="293" y="24"/>
                  </a:cubicBezTo>
                  <a:cubicBezTo>
                    <a:pt x="238"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67" name="Google Shape;8267;p5"/>
            <p:cNvSpPr/>
            <p:nvPr/>
          </p:nvSpPr>
          <p:spPr>
            <a:xfrm>
              <a:off x="5011670" y="447262"/>
              <a:ext cx="39797" cy="15808"/>
            </a:xfrm>
            <a:custGeom>
              <a:avLst/>
              <a:gdLst/>
              <a:ahLst/>
              <a:cxnLst/>
              <a:rect l="l" t="t" r="r" b="b"/>
              <a:pathLst>
                <a:path w="1115" h="525" extrusionOk="0">
                  <a:moveTo>
                    <a:pt x="648" y="303"/>
                  </a:moveTo>
                  <a:cubicBezTo>
                    <a:pt x="1114" y="1"/>
                    <a:pt x="1" y="524"/>
                    <a:pt x="648" y="3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68" name="Google Shape;8268;p5"/>
            <p:cNvSpPr/>
            <p:nvPr/>
          </p:nvSpPr>
          <p:spPr>
            <a:xfrm>
              <a:off x="2798205" y="444522"/>
              <a:ext cx="36264" cy="19060"/>
            </a:xfrm>
            <a:custGeom>
              <a:avLst/>
              <a:gdLst/>
              <a:ahLst/>
              <a:cxnLst/>
              <a:rect l="l" t="t" r="r" b="b"/>
              <a:pathLst>
                <a:path w="1016" h="633" extrusionOk="0">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69" name="Google Shape;8269;p5"/>
            <p:cNvSpPr/>
            <p:nvPr/>
          </p:nvSpPr>
          <p:spPr>
            <a:xfrm>
              <a:off x="3948624" y="440006"/>
              <a:ext cx="37870" cy="18759"/>
            </a:xfrm>
            <a:custGeom>
              <a:avLst/>
              <a:gdLst/>
              <a:ahLst/>
              <a:cxnLst/>
              <a:rect l="l" t="t" r="r" b="b"/>
              <a:pathLst>
                <a:path w="1061" h="623" extrusionOk="0">
                  <a:moveTo>
                    <a:pt x="732" y="544"/>
                  </a:moveTo>
                  <a:cubicBezTo>
                    <a:pt x="1061" y="392"/>
                    <a:pt x="618" y="137"/>
                    <a:pt x="345" y="0"/>
                  </a:cubicBezTo>
                  <a:cubicBezTo>
                    <a:pt x="49" y="139"/>
                    <a:pt x="1" y="623"/>
                    <a:pt x="732" y="5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70" name="Google Shape;8270;p5"/>
            <p:cNvSpPr/>
            <p:nvPr/>
          </p:nvSpPr>
          <p:spPr>
            <a:xfrm>
              <a:off x="2838965" y="447864"/>
              <a:ext cx="7067" cy="6203"/>
            </a:xfrm>
            <a:custGeom>
              <a:avLst/>
              <a:gdLst/>
              <a:ahLst/>
              <a:cxnLst/>
              <a:rect l="l" t="t" r="r" b="b"/>
              <a:pathLst>
                <a:path w="198" h="206" extrusionOk="0">
                  <a:moveTo>
                    <a:pt x="2" y="103"/>
                  </a:moveTo>
                  <a:cubicBezTo>
                    <a:pt x="0" y="153"/>
                    <a:pt x="158" y="205"/>
                    <a:pt x="196" y="103"/>
                  </a:cubicBezTo>
                  <a:cubicBezTo>
                    <a:pt x="197" y="52"/>
                    <a:pt x="40" y="0"/>
                    <a:pt x="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71" name="Google Shape;8271;p5"/>
            <p:cNvSpPr/>
            <p:nvPr/>
          </p:nvSpPr>
          <p:spPr>
            <a:xfrm>
              <a:off x="387114" y="437236"/>
              <a:ext cx="56680" cy="22613"/>
            </a:xfrm>
            <a:custGeom>
              <a:avLst/>
              <a:gdLst/>
              <a:ahLst/>
              <a:cxnLst/>
              <a:rect l="l" t="t" r="r" b="b"/>
              <a:pathLst>
                <a:path w="1588" h="751" extrusionOk="0">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72" name="Google Shape;8272;p5"/>
            <p:cNvSpPr/>
            <p:nvPr/>
          </p:nvSpPr>
          <p:spPr>
            <a:xfrm>
              <a:off x="3331084" y="447473"/>
              <a:ext cx="14027" cy="4306"/>
            </a:xfrm>
            <a:custGeom>
              <a:avLst/>
              <a:gdLst/>
              <a:ahLst/>
              <a:cxnLst/>
              <a:rect l="l" t="t" r="r" b="b"/>
              <a:pathLst>
                <a:path w="393" h="143" extrusionOk="0">
                  <a:moveTo>
                    <a:pt x="296" y="25"/>
                  </a:moveTo>
                  <a:cubicBezTo>
                    <a:pt x="238" y="0"/>
                    <a:pt x="1" y="67"/>
                    <a:pt x="100" y="116"/>
                  </a:cubicBezTo>
                  <a:cubicBezTo>
                    <a:pt x="153" y="142"/>
                    <a:pt x="392" y="72"/>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73" name="Google Shape;8273;p5"/>
            <p:cNvSpPr/>
            <p:nvPr/>
          </p:nvSpPr>
          <p:spPr>
            <a:xfrm>
              <a:off x="2150790" y="444884"/>
              <a:ext cx="13706" cy="6775"/>
            </a:xfrm>
            <a:custGeom>
              <a:avLst/>
              <a:gdLst/>
              <a:ahLst/>
              <a:cxnLst/>
              <a:rect l="l" t="t" r="r" b="b"/>
              <a:pathLst>
                <a:path w="384" h="225" extrusionOk="0">
                  <a:moveTo>
                    <a:pt x="384" y="111"/>
                  </a:moveTo>
                  <a:cubicBezTo>
                    <a:pt x="345" y="0"/>
                    <a:pt x="171" y="55"/>
                    <a:pt x="0" y="111"/>
                  </a:cubicBezTo>
                  <a:cubicBezTo>
                    <a:pt x="2" y="202"/>
                    <a:pt x="338" y="225"/>
                    <a:pt x="384"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74" name="Google Shape;8274;p5"/>
            <p:cNvSpPr/>
            <p:nvPr/>
          </p:nvSpPr>
          <p:spPr>
            <a:xfrm>
              <a:off x="3035091" y="441993"/>
              <a:ext cx="14027" cy="4276"/>
            </a:xfrm>
            <a:custGeom>
              <a:avLst/>
              <a:gdLst/>
              <a:ahLst/>
              <a:cxnLst/>
              <a:rect l="l" t="t" r="r" b="b"/>
              <a:pathLst>
                <a:path w="393" h="142" extrusionOk="0">
                  <a:moveTo>
                    <a:pt x="295" y="26"/>
                  </a:moveTo>
                  <a:cubicBezTo>
                    <a:pt x="241" y="1"/>
                    <a:pt x="1" y="70"/>
                    <a:pt x="100" y="117"/>
                  </a:cubicBezTo>
                  <a:cubicBezTo>
                    <a:pt x="155" y="142"/>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75" name="Google Shape;8275;p5"/>
            <p:cNvSpPr/>
            <p:nvPr/>
          </p:nvSpPr>
          <p:spPr>
            <a:xfrm>
              <a:off x="5681677" y="439554"/>
              <a:ext cx="20773" cy="3643"/>
            </a:xfrm>
            <a:custGeom>
              <a:avLst/>
              <a:gdLst/>
              <a:ahLst/>
              <a:cxnLst/>
              <a:rect l="l" t="t" r="r" b="b"/>
              <a:pathLst>
                <a:path w="582" h="121" extrusionOk="0">
                  <a:moveTo>
                    <a:pt x="582" y="15"/>
                  </a:moveTo>
                  <a:cubicBezTo>
                    <a:pt x="356" y="28"/>
                    <a:pt x="36" y="1"/>
                    <a:pt x="1" y="107"/>
                  </a:cubicBezTo>
                  <a:cubicBezTo>
                    <a:pt x="228" y="92"/>
                    <a:pt x="552" y="121"/>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76" name="Google Shape;8276;p5"/>
            <p:cNvSpPr/>
            <p:nvPr/>
          </p:nvSpPr>
          <p:spPr>
            <a:xfrm>
              <a:off x="2949146" y="437296"/>
              <a:ext cx="13813" cy="2740"/>
            </a:xfrm>
            <a:custGeom>
              <a:avLst/>
              <a:gdLst/>
              <a:ahLst/>
              <a:cxnLst/>
              <a:rect l="l" t="t" r="r" b="b"/>
              <a:pathLst>
                <a:path w="387" h="91" extrusionOk="0">
                  <a:moveTo>
                    <a:pt x="387" y="0"/>
                  </a:moveTo>
                  <a:cubicBezTo>
                    <a:pt x="239" y="20"/>
                    <a:pt x="7" y="1"/>
                    <a:pt x="0" y="90"/>
                  </a:cubicBezTo>
                  <a:cubicBezTo>
                    <a:pt x="149" y="71"/>
                    <a:pt x="383"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77" name="Google Shape;8277;p5"/>
            <p:cNvSpPr/>
            <p:nvPr/>
          </p:nvSpPr>
          <p:spPr>
            <a:xfrm>
              <a:off x="8936595" y="426277"/>
              <a:ext cx="14670" cy="9575"/>
            </a:xfrm>
            <a:custGeom>
              <a:avLst/>
              <a:gdLst/>
              <a:ahLst/>
              <a:cxnLst/>
              <a:rect l="l" t="t" r="r" b="b"/>
              <a:pathLst>
                <a:path w="411" h="318" extrusionOk="0">
                  <a:moveTo>
                    <a:pt x="410" y="275"/>
                  </a:moveTo>
                  <a:lnTo>
                    <a:pt x="410" y="92"/>
                  </a:lnTo>
                  <a:cubicBezTo>
                    <a:pt x="216" y="92"/>
                    <a:pt x="179" y="19"/>
                    <a:pt x="23" y="1"/>
                  </a:cubicBezTo>
                  <a:cubicBezTo>
                    <a:pt x="42" y="145"/>
                    <a:pt x="1" y="318"/>
                    <a:pt x="410"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78" name="Google Shape;8278;p5"/>
            <p:cNvSpPr/>
            <p:nvPr/>
          </p:nvSpPr>
          <p:spPr>
            <a:xfrm>
              <a:off x="5561146" y="431004"/>
              <a:ext cx="14063" cy="4336"/>
            </a:xfrm>
            <a:custGeom>
              <a:avLst/>
              <a:gdLst/>
              <a:ahLst/>
              <a:cxnLst/>
              <a:rect l="l" t="t" r="r" b="b"/>
              <a:pathLst>
                <a:path w="394" h="144" extrusionOk="0">
                  <a:moveTo>
                    <a:pt x="295" y="26"/>
                  </a:moveTo>
                  <a:cubicBezTo>
                    <a:pt x="241" y="0"/>
                    <a:pt x="1" y="71"/>
                    <a:pt x="101" y="118"/>
                  </a:cubicBezTo>
                  <a:cubicBezTo>
                    <a:pt x="156" y="144"/>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79" name="Google Shape;8279;p5"/>
            <p:cNvSpPr/>
            <p:nvPr/>
          </p:nvSpPr>
          <p:spPr>
            <a:xfrm>
              <a:off x="2160392" y="426307"/>
              <a:ext cx="29518" cy="9876"/>
            </a:xfrm>
            <a:custGeom>
              <a:avLst/>
              <a:gdLst/>
              <a:ahLst/>
              <a:cxnLst/>
              <a:rect l="l" t="t" r="r" b="b"/>
              <a:pathLst>
                <a:path w="827" h="328" extrusionOk="0">
                  <a:moveTo>
                    <a:pt x="693" y="274"/>
                  </a:moveTo>
                  <a:cubicBezTo>
                    <a:pt x="826" y="31"/>
                    <a:pt x="294" y="99"/>
                    <a:pt x="115" y="1"/>
                  </a:cubicBezTo>
                  <a:cubicBezTo>
                    <a:pt x="0" y="238"/>
                    <a:pt x="193" y="327"/>
                    <a:pt x="69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80" name="Google Shape;8280;p5"/>
            <p:cNvSpPr/>
            <p:nvPr/>
          </p:nvSpPr>
          <p:spPr>
            <a:xfrm>
              <a:off x="8620758" y="423657"/>
              <a:ext cx="34515" cy="8943"/>
            </a:xfrm>
            <a:custGeom>
              <a:avLst/>
              <a:gdLst/>
              <a:ahLst/>
              <a:cxnLst/>
              <a:rect l="l" t="t" r="r" b="b"/>
              <a:pathLst>
                <a:path w="967" h="297" extrusionOk="0">
                  <a:moveTo>
                    <a:pt x="195" y="270"/>
                  </a:moveTo>
                  <a:cubicBezTo>
                    <a:pt x="635" y="296"/>
                    <a:pt x="921" y="249"/>
                    <a:pt x="967" y="88"/>
                  </a:cubicBezTo>
                  <a:cubicBezTo>
                    <a:pt x="627" y="108"/>
                    <a:pt x="1" y="0"/>
                    <a:pt x="195" y="2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81" name="Google Shape;8281;p5"/>
            <p:cNvSpPr/>
            <p:nvPr/>
          </p:nvSpPr>
          <p:spPr>
            <a:xfrm>
              <a:off x="2713151" y="420827"/>
              <a:ext cx="17739" cy="10990"/>
            </a:xfrm>
            <a:custGeom>
              <a:avLst/>
              <a:gdLst/>
              <a:ahLst/>
              <a:cxnLst/>
              <a:rect l="l" t="t" r="r" b="b"/>
              <a:pathLst>
                <a:path w="497" h="365" extrusionOk="0">
                  <a:moveTo>
                    <a:pt x="443" y="364"/>
                  </a:moveTo>
                  <a:cubicBezTo>
                    <a:pt x="497" y="157"/>
                    <a:pt x="394" y="24"/>
                    <a:pt x="57" y="0"/>
                  </a:cubicBezTo>
                  <a:cubicBezTo>
                    <a:pt x="1" y="208"/>
                    <a:pt x="104" y="343"/>
                    <a:pt x="443"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82" name="Google Shape;8282;p5"/>
            <p:cNvSpPr/>
            <p:nvPr/>
          </p:nvSpPr>
          <p:spPr>
            <a:xfrm>
              <a:off x="7054814" y="425614"/>
              <a:ext cx="14027" cy="4246"/>
            </a:xfrm>
            <a:custGeom>
              <a:avLst/>
              <a:gdLst/>
              <a:ahLst/>
              <a:cxnLst/>
              <a:rect l="l" t="t" r="r" b="b"/>
              <a:pathLst>
                <a:path w="393" h="141" extrusionOk="0">
                  <a:moveTo>
                    <a:pt x="99" y="114"/>
                  </a:moveTo>
                  <a:cubicBezTo>
                    <a:pt x="154" y="140"/>
                    <a:pt x="393" y="70"/>
                    <a:pt x="293" y="23"/>
                  </a:cubicBezTo>
                  <a:cubicBezTo>
                    <a:pt x="239" y="0"/>
                    <a:pt x="1" y="68"/>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83" name="Google Shape;8283;p5"/>
            <p:cNvSpPr/>
            <p:nvPr/>
          </p:nvSpPr>
          <p:spPr>
            <a:xfrm>
              <a:off x="2339779" y="425524"/>
              <a:ext cx="14170" cy="4336"/>
            </a:xfrm>
            <a:custGeom>
              <a:avLst/>
              <a:gdLst/>
              <a:ahLst/>
              <a:cxnLst/>
              <a:rect l="l" t="t" r="r" b="b"/>
              <a:pathLst>
                <a:path w="397" h="144" extrusionOk="0">
                  <a:moveTo>
                    <a:pt x="295" y="26"/>
                  </a:moveTo>
                  <a:cubicBezTo>
                    <a:pt x="242" y="1"/>
                    <a:pt x="1" y="70"/>
                    <a:pt x="103" y="117"/>
                  </a:cubicBezTo>
                  <a:cubicBezTo>
                    <a:pt x="158" y="143"/>
                    <a:pt x="396" y="75"/>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84" name="Google Shape;8284;p5"/>
            <p:cNvSpPr/>
            <p:nvPr/>
          </p:nvSpPr>
          <p:spPr>
            <a:xfrm>
              <a:off x="7422297" y="415437"/>
              <a:ext cx="23521" cy="8250"/>
            </a:xfrm>
            <a:custGeom>
              <a:avLst/>
              <a:gdLst/>
              <a:ahLst/>
              <a:cxnLst/>
              <a:rect l="l" t="t" r="r" b="b"/>
              <a:pathLst>
                <a:path w="659" h="274" extrusionOk="0">
                  <a:moveTo>
                    <a:pt x="411" y="273"/>
                  </a:moveTo>
                  <a:cubicBezTo>
                    <a:pt x="422" y="157"/>
                    <a:pt x="658" y="145"/>
                    <a:pt x="605" y="0"/>
                  </a:cubicBezTo>
                  <a:lnTo>
                    <a:pt x="217" y="0"/>
                  </a:lnTo>
                  <a:cubicBezTo>
                    <a:pt x="0" y="131"/>
                    <a:pt x="9" y="221"/>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85" name="Google Shape;8285;p5"/>
            <p:cNvSpPr/>
            <p:nvPr/>
          </p:nvSpPr>
          <p:spPr>
            <a:xfrm>
              <a:off x="2008273" y="406194"/>
              <a:ext cx="46436" cy="9274"/>
            </a:xfrm>
            <a:custGeom>
              <a:avLst/>
              <a:gdLst/>
              <a:ahLst/>
              <a:cxnLst/>
              <a:rect l="l" t="t" r="r" b="b"/>
              <a:pathLst>
                <a:path w="1301" h="308" extrusionOk="0">
                  <a:moveTo>
                    <a:pt x="713" y="307"/>
                  </a:moveTo>
                  <a:cubicBezTo>
                    <a:pt x="1300" y="1"/>
                    <a:pt x="0" y="32"/>
                    <a:pt x="713" y="3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86" name="Google Shape;8286;p5"/>
            <p:cNvSpPr/>
            <p:nvPr/>
          </p:nvSpPr>
          <p:spPr>
            <a:xfrm>
              <a:off x="8948801" y="398035"/>
              <a:ext cx="39761" cy="15808"/>
            </a:xfrm>
            <a:custGeom>
              <a:avLst/>
              <a:gdLst/>
              <a:ahLst/>
              <a:cxnLst/>
              <a:rect l="l" t="t" r="r" b="b"/>
              <a:pathLst>
                <a:path w="1114" h="525" extrusionOk="0">
                  <a:moveTo>
                    <a:pt x="647" y="304"/>
                  </a:moveTo>
                  <a:cubicBezTo>
                    <a:pt x="1114" y="0"/>
                    <a:pt x="0" y="525"/>
                    <a:pt x="647"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87" name="Google Shape;8287;p5"/>
            <p:cNvSpPr/>
            <p:nvPr/>
          </p:nvSpPr>
          <p:spPr>
            <a:xfrm>
              <a:off x="8073459" y="406435"/>
              <a:ext cx="14063" cy="4276"/>
            </a:xfrm>
            <a:custGeom>
              <a:avLst/>
              <a:gdLst/>
              <a:ahLst/>
              <a:cxnLst/>
              <a:rect l="l" t="t" r="r" b="b"/>
              <a:pathLst>
                <a:path w="394" h="142" extrusionOk="0">
                  <a:moveTo>
                    <a:pt x="100" y="117"/>
                  </a:moveTo>
                  <a:cubicBezTo>
                    <a:pt x="154" y="141"/>
                    <a:pt x="394" y="72"/>
                    <a:pt x="292" y="25"/>
                  </a:cubicBezTo>
                  <a:cubicBezTo>
                    <a:pt x="244"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88" name="Google Shape;8288;p5"/>
            <p:cNvSpPr/>
            <p:nvPr/>
          </p:nvSpPr>
          <p:spPr>
            <a:xfrm>
              <a:off x="5069170" y="404478"/>
              <a:ext cx="13884" cy="5480"/>
            </a:xfrm>
            <a:custGeom>
              <a:avLst/>
              <a:gdLst/>
              <a:ahLst/>
              <a:cxnLst/>
              <a:rect l="l" t="t" r="r" b="b"/>
              <a:pathLst>
                <a:path w="389" h="182" extrusionOk="0">
                  <a:moveTo>
                    <a:pt x="1" y="182"/>
                  </a:moveTo>
                  <a:lnTo>
                    <a:pt x="388" y="182"/>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89" name="Google Shape;8289;p5"/>
            <p:cNvSpPr/>
            <p:nvPr/>
          </p:nvSpPr>
          <p:spPr>
            <a:xfrm>
              <a:off x="2928551" y="403876"/>
              <a:ext cx="13813" cy="6715"/>
            </a:xfrm>
            <a:custGeom>
              <a:avLst/>
              <a:gdLst/>
              <a:ahLst/>
              <a:cxnLst/>
              <a:rect l="l" t="t" r="r" b="b"/>
              <a:pathLst>
                <a:path w="387" h="223" extrusionOk="0">
                  <a:moveTo>
                    <a:pt x="1" y="110"/>
                  </a:moveTo>
                  <a:cubicBezTo>
                    <a:pt x="2" y="202"/>
                    <a:pt x="337" y="222"/>
                    <a:pt x="387" y="110"/>
                  </a:cubicBezTo>
                  <a:cubicBezTo>
                    <a:pt x="344" y="1"/>
                    <a:pt x="172" y="57"/>
                    <a:pt x="1"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90" name="Google Shape;8290;p5"/>
            <p:cNvSpPr/>
            <p:nvPr/>
          </p:nvSpPr>
          <p:spPr>
            <a:xfrm>
              <a:off x="6818570" y="394091"/>
              <a:ext cx="26412" cy="15266"/>
            </a:xfrm>
            <a:custGeom>
              <a:avLst/>
              <a:gdLst/>
              <a:ahLst/>
              <a:cxnLst/>
              <a:rect l="l" t="t" r="r" b="b"/>
              <a:pathLst>
                <a:path w="740" h="507" extrusionOk="0">
                  <a:moveTo>
                    <a:pt x="739" y="435"/>
                  </a:moveTo>
                  <a:lnTo>
                    <a:pt x="739" y="72"/>
                  </a:lnTo>
                  <a:cubicBezTo>
                    <a:pt x="1" y="1"/>
                    <a:pt x="1" y="507"/>
                    <a:pt x="739" y="4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91" name="Google Shape;8291;p5"/>
            <p:cNvSpPr/>
            <p:nvPr/>
          </p:nvSpPr>
          <p:spPr>
            <a:xfrm>
              <a:off x="2783928" y="401317"/>
              <a:ext cx="6996" cy="6293"/>
            </a:xfrm>
            <a:custGeom>
              <a:avLst/>
              <a:gdLst/>
              <a:ahLst/>
              <a:cxnLst/>
              <a:rect l="l" t="t" r="r" b="b"/>
              <a:pathLst>
                <a:path w="196" h="209" extrusionOk="0">
                  <a:moveTo>
                    <a:pt x="195" y="105"/>
                  </a:moveTo>
                  <a:cubicBezTo>
                    <a:pt x="195" y="54"/>
                    <a:pt x="36" y="1"/>
                    <a:pt x="1" y="105"/>
                  </a:cubicBezTo>
                  <a:cubicBezTo>
                    <a:pt x="1" y="156"/>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92" name="Google Shape;8292;p5"/>
            <p:cNvSpPr/>
            <p:nvPr/>
          </p:nvSpPr>
          <p:spPr>
            <a:xfrm>
              <a:off x="4181264" y="398577"/>
              <a:ext cx="6924" cy="6263"/>
            </a:xfrm>
            <a:custGeom>
              <a:avLst/>
              <a:gdLst/>
              <a:ahLst/>
              <a:cxnLst/>
              <a:rect l="l" t="t" r="r" b="b"/>
              <a:pathLst>
                <a:path w="194" h="208" extrusionOk="0">
                  <a:moveTo>
                    <a:pt x="192" y="105"/>
                  </a:moveTo>
                  <a:cubicBezTo>
                    <a:pt x="194" y="54"/>
                    <a:pt x="37" y="0"/>
                    <a:pt x="0" y="105"/>
                  </a:cubicBezTo>
                  <a:cubicBezTo>
                    <a:pt x="0" y="156"/>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93" name="Google Shape;8293;p5"/>
            <p:cNvSpPr/>
            <p:nvPr/>
          </p:nvSpPr>
          <p:spPr>
            <a:xfrm>
              <a:off x="2715114" y="393488"/>
              <a:ext cx="22629" cy="11743"/>
            </a:xfrm>
            <a:custGeom>
              <a:avLst/>
              <a:gdLst/>
              <a:ahLst/>
              <a:cxnLst/>
              <a:rect l="l" t="t" r="r" b="b"/>
              <a:pathLst>
                <a:path w="634" h="390" extrusionOk="0">
                  <a:moveTo>
                    <a:pt x="194" y="1"/>
                  </a:moveTo>
                  <a:cubicBezTo>
                    <a:pt x="204" y="128"/>
                    <a:pt x="104" y="201"/>
                    <a:pt x="1" y="274"/>
                  </a:cubicBezTo>
                  <a:cubicBezTo>
                    <a:pt x="246" y="278"/>
                    <a:pt x="267" y="390"/>
                    <a:pt x="578" y="365"/>
                  </a:cubicBezTo>
                  <a:cubicBezTo>
                    <a:pt x="634" y="158"/>
                    <a:pt x="533" y="24"/>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94" name="Google Shape;8294;p5"/>
            <p:cNvSpPr/>
            <p:nvPr/>
          </p:nvSpPr>
          <p:spPr>
            <a:xfrm>
              <a:off x="2601507" y="398306"/>
              <a:ext cx="13956" cy="4215"/>
            </a:xfrm>
            <a:custGeom>
              <a:avLst/>
              <a:gdLst/>
              <a:ahLst/>
              <a:cxnLst/>
              <a:rect l="l" t="t" r="r" b="b"/>
              <a:pathLst>
                <a:path w="391" h="140" extrusionOk="0">
                  <a:moveTo>
                    <a:pt x="291" y="24"/>
                  </a:moveTo>
                  <a:cubicBezTo>
                    <a:pt x="239" y="0"/>
                    <a:pt x="0" y="67"/>
                    <a:pt x="99" y="115"/>
                  </a:cubicBezTo>
                  <a:cubicBezTo>
                    <a:pt x="153" y="140"/>
                    <a:pt x="390"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95" name="Google Shape;8295;p5"/>
            <p:cNvSpPr/>
            <p:nvPr/>
          </p:nvSpPr>
          <p:spPr>
            <a:xfrm>
              <a:off x="1923648" y="390748"/>
              <a:ext cx="20630" cy="8250"/>
            </a:xfrm>
            <a:custGeom>
              <a:avLst/>
              <a:gdLst/>
              <a:ahLst/>
              <a:cxnLst/>
              <a:rect l="l" t="t" r="r" b="b"/>
              <a:pathLst>
                <a:path w="578" h="274" extrusionOk="0">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96" name="Google Shape;8296;p5"/>
            <p:cNvSpPr/>
            <p:nvPr/>
          </p:nvSpPr>
          <p:spPr>
            <a:xfrm>
              <a:off x="4503882" y="388069"/>
              <a:ext cx="23521" cy="8220"/>
            </a:xfrm>
            <a:custGeom>
              <a:avLst/>
              <a:gdLst/>
              <a:ahLst/>
              <a:cxnLst/>
              <a:rect l="l" t="t" r="r" b="b"/>
              <a:pathLst>
                <a:path w="659" h="273" extrusionOk="0">
                  <a:moveTo>
                    <a:pt x="412" y="272"/>
                  </a:moveTo>
                  <a:cubicBezTo>
                    <a:pt x="422" y="157"/>
                    <a:pt x="659" y="147"/>
                    <a:pt x="607" y="1"/>
                  </a:cubicBezTo>
                  <a:lnTo>
                    <a:pt x="219" y="1"/>
                  </a:lnTo>
                  <a:cubicBezTo>
                    <a:pt x="1" y="131"/>
                    <a:pt x="10" y="220"/>
                    <a:pt x="41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97" name="Google Shape;8297;p5"/>
            <p:cNvSpPr/>
            <p:nvPr/>
          </p:nvSpPr>
          <p:spPr>
            <a:xfrm>
              <a:off x="2763298" y="390447"/>
              <a:ext cx="6924" cy="6233"/>
            </a:xfrm>
            <a:custGeom>
              <a:avLst/>
              <a:gdLst/>
              <a:ahLst/>
              <a:cxnLst/>
              <a:rect l="l" t="t" r="r" b="b"/>
              <a:pathLst>
                <a:path w="194" h="207" extrusionOk="0">
                  <a:moveTo>
                    <a:pt x="194" y="102"/>
                  </a:moveTo>
                  <a:cubicBezTo>
                    <a:pt x="194" y="52"/>
                    <a:pt x="37" y="0"/>
                    <a:pt x="0" y="102"/>
                  </a:cubicBezTo>
                  <a:cubicBezTo>
                    <a:pt x="2" y="153"/>
                    <a:pt x="157" y="206"/>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98" name="Google Shape;8298;p5"/>
            <p:cNvSpPr/>
            <p:nvPr/>
          </p:nvSpPr>
          <p:spPr>
            <a:xfrm>
              <a:off x="2605040" y="390447"/>
              <a:ext cx="6889" cy="6233"/>
            </a:xfrm>
            <a:custGeom>
              <a:avLst/>
              <a:gdLst/>
              <a:ahLst/>
              <a:cxnLst/>
              <a:rect l="l" t="t" r="r" b="b"/>
              <a:pathLst>
                <a:path w="193" h="207" extrusionOk="0">
                  <a:moveTo>
                    <a:pt x="192" y="102"/>
                  </a:moveTo>
                  <a:cubicBezTo>
                    <a:pt x="192" y="52"/>
                    <a:pt x="35" y="0"/>
                    <a:pt x="0" y="102"/>
                  </a:cubicBezTo>
                  <a:cubicBezTo>
                    <a:pt x="0" y="153"/>
                    <a:pt x="153" y="206"/>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299" name="Google Shape;8299;p5"/>
            <p:cNvSpPr/>
            <p:nvPr/>
          </p:nvSpPr>
          <p:spPr>
            <a:xfrm>
              <a:off x="8717161" y="388069"/>
              <a:ext cx="13813" cy="5450"/>
            </a:xfrm>
            <a:custGeom>
              <a:avLst/>
              <a:gdLst/>
              <a:ahLst/>
              <a:cxnLst/>
              <a:rect l="l" t="t" r="r" b="b"/>
              <a:pathLst>
                <a:path w="387" h="181" extrusionOk="0">
                  <a:moveTo>
                    <a:pt x="387" y="1"/>
                  </a:moveTo>
                  <a:lnTo>
                    <a:pt x="0" y="1"/>
                  </a:lnTo>
                  <a:lnTo>
                    <a:pt x="0"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00" name="Google Shape;8300;p5"/>
            <p:cNvSpPr/>
            <p:nvPr/>
          </p:nvSpPr>
          <p:spPr>
            <a:xfrm>
              <a:off x="2887184" y="372232"/>
              <a:ext cx="26627" cy="15296"/>
            </a:xfrm>
            <a:custGeom>
              <a:avLst/>
              <a:gdLst/>
              <a:ahLst/>
              <a:cxnLst/>
              <a:rect l="l" t="t" r="r" b="b"/>
              <a:pathLst>
                <a:path w="746" h="508" extrusionOk="0">
                  <a:moveTo>
                    <a:pt x="0" y="73"/>
                  </a:moveTo>
                  <a:lnTo>
                    <a:pt x="0" y="435"/>
                  </a:lnTo>
                  <a:cubicBezTo>
                    <a:pt x="746" y="507"/>
                    <a:pt x="746" y="1"/>
                    <a:pt x="0" y="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01" name="Google Shape;8301;p5"/>
            <p:cNvSpPr/>
            <p:nvPr/>
          </p:nvSpPr>
          <p:spPr>
            <a:xfrm>
              <a:off x="2967491" y="364012"/>
              <a:ext cx="37120" cy="15868"/>
            </a:xfrm>
            <a:custGeom>
              <a:avLst/>
              <a:gdLst/>
              <a:ahLst/>
              <a:cxnLst/>
              <a:rect l="l" t="t" r="r" b="b"/>
              <a:pathLst>
                <a:path w="1040" h="527" extrusionOk="0">
                  <a:moveTo>
                    <a:pt x="837" y="527"/>
                  </a:moveTo>
                  <a:cubicBezTo>
                    <a:pt x="1040" y="1"/>
                    <a:pt x="1" y="489"/>
                    <a:pt x="837" y="5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02" name="Google Shape;8302;p5"/>
            <p:cNvSpPr/>
            <p:nvPr/>
          </p:nvSpPr>
          <p:spPr>
            <a:xfrm>
              <a:off x="7925623" y="361634"/>
              <a:ext cx="34443" cy="16290"/>
            </a:xfrm>
            <a:custGeom>
              <a:avLst/>
              <a:gdLst/>
              <a:ahLst/>
              <a:cxnLst/>
              <a:rect l="l" t="t" r="r" b="b"/>
              <a:pathLst>
                <a:path w="965" h="541" extrusionOk="0">
                  <a:moveTo>
                    <a:pt x="1" y="425"/>
                  </a:moveTo>
                  <a:cubicBezTo>
                    <a:pt x="253" y="541"/>
                    <a:pt x="711" y="541"/>
                    <a:pt x="964" y="425"/>
                  </a:cubicBezTo>
                  <a:cubicBezTo>
                    <a:pt x="962" y="0"/>
                    <a:pt x="5" y="0"/>
                    <a:pt x="1" y="4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03" name="Google Shape;8303;p5"/>
            <p:cNvSpPr/>
            <p:nvPr/>
          </p:nvSpPr>
          <p:spPr>
            <a:xfrm>
              <a:off x="7788031" y="374400"/>
              <a:ext cx="13706" cy="2740"/>
            </a:xfrm>
            <a:custGeom>
              <a:avLst/>
              <a:gdLst/>
              <a:ahLst/>
              <a:cxnLst/>
              <a:rect l="l" t="t" r="r" b="b"/>
              <a:pathLst>
                <a:path w="384" h="91" extrusionOk="0">
                  <a:moveTo>
                    <a:pt x="384" y="1"/>
                  </a:moveTo>
                  <a:cubicBezTo>
                    <a:pt x="234" y="21"/>
                    <a:pt x="4" y="2"/>
                    <a:pt x="0" y="91"/>
                  </a:cubicBezTo>
                  <a:cubicBezTo>
                    <a:pt x="146" y="71"/>
                    <a:pt x="381" y="89"/>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04" name="Google Shape;8304;p5"/>
            <p:cNvSpPr/>
            <p:nvPr/>
          </p:nvSpPr>
          <p:spPr>
            <a:xfrm>
              <a:off x="8509863" y="368950"/>
              <a:ext cx="21523" cy="6413"/>
            </a:xfrm>
            <a:custGeom>
              <a:avLst/>
              <a:gdLst/>
              <a:ahLst/>
              <a:cxnLst/>
              <a:rect l="l" t="t" r="r" b="b"/>
              <a:pathLst>
                <a:path w="603" h="213" extrusionOk="0">
                  <a:moveTo>
                    <a:pt x="603" y="182"/>
                  </a:moveTo>
                  <a:lnTo>
                    <a:pt x="603" y="0"/>
                  </a:lnTo>
                  <a:lnTo>
                    <a:pt x="26" y="0"/>
                  </a:lnTo>
                  <a:cubicBezTo>
                    <a:pt x="1" y="163"/>
                    <a:pt x="215" y="213"/>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05" name="Google Shape;8305;p5"/>
            <p:cNvSpPr/>
            <p:nvPr/>
          </p:nvSpPr>
          <p:spPr>
            <a:xfrm>
              <a:off x="8593311" y="362206"/>
              <a:ext cx="13777" cy="7467"/>
            </a:xfrm>
            <a:custGeom>
              <a:avLst/>
              <a:gdLst/>
              <a:ahLst/>
              <a:cxnLst/>
              <a:rect l="l" t="t" r="r" b="b"/>
              <a:pathLst>
                <a:path w="386" h="248" extrusionOk="0">
                  <a:moveTo>
                    <a:pt x="386" y="133"/>
                  </a:moveTo>
                  <a:cubicBezTo>
                    <a:pt x="169" y="143"/>
                    <a:pt x="86" y="1"/>
                    <a:pt x="1" y="133"/>
                  </a:cubicBezTo>
                  <a:cubicBezTo>
                    <a:pt x="3" y="224"/>
                    <a:pt x="339" y="248"/>
                    <a:pt x="386"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06" name="Google Shape;8306;p5"/>
            <p:cNvSpPr/>
            <p:nvPr/>
          </p:nvSpPr>
          <p:spPr>
            <a:xfrm>
              <a:off x="3778588" y="362717"/>
              <a:ext cx="13884" cy="4276"/>
            </a:xfrm>
            <a:custGeom>
              <a:avLst/>
              <a:gdLst/>
              <a:ahLst/>
              <a:cxnLst/>
              <a:rect l="l" t="t" r="r" b="b"/>
              <a:pathLst>
                <a:path w="389" h="142" extrusionOk="0">
                  <a:moveTo>
                    <a:pt x="289" y="24"/>
                  </a:moveTo>
                  <a:cubicBezTo>
                    <a:pt x="238" y="1"/>
                    <a:pt x="0" y="69"/>
                    <a:pt x="98" y="114"/>
                  </a:cubicBezTo>
                  <a:cubicBezTo>
                    <a:pt x="150" y="142"/>
                    <a:pt x="388" y="73"/>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07" name="Google Shape;8307;p5"/>
            <p:cNvSpPr/>
            <p:nvPr/>
          </p:nvSpPr>
          <p:spPr>
            <a:xfrm>
              <a:off x="7911846" y="355251"/>
              <a:ext cx="13813" cy="5450"/>
            </a:xfrm>
            <a:custGeom>
              <a:avLst/>
              <a:gdLst/>
              <a:ahLst/>
              <a:cxnLst/>
              <a:rect l="l" t="t" r="r" b="b"/>
              <a:pathLst>
                <a:path w="387" h="181" extrusionOk="0">
                  <a:moveTo>
                    <a:pt x="387" y="1"/>
                  </a:moveTo>
                  <a:lnTo>
                    <a:pt x="1" y="1"/>
                  </a:lnTo>
                  <a:lnTo>
                    <a:pt x="1"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08" name="Google Shape;8308;p5"/>
            <p:cNvSpPr/>
            <p:nvPr/>
          </p:nvSpPr>
          <p:spPr>
            <a:xfrm>
              <a:off x="8062395" y="352511"/>
              <a:ext cx="21594" cy="6444"/>
            </a:xfrm>
            <a:custGeom>
              <a:avLst/>
              <a:gdLst/>
              <a:ahLst/>
              <a:cxnLst/>
              <a:rect l="l" t="t" r="r" b="b"/>
              <a:pathLst>
                <a:path w="605" h="214" extrusionOk="0">
                  <a:moveTo>
                    <a:pt x="605" y="181"/>
                  </a:moveTo>
                  <a:lnTo>
                    <a:pt x="605" y="0"/>
                  </a:lnTo>
                  <a:lnTo>
                    <a:pt x="26" y="0"/>
                  </a:lnTo>
                  <a:cubicBezTo>
                    <a:pt x="0" y="164"/>
                    <a:pt x="217" y="213"/>
                    <a:pt x="605"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09" name="Google Shape;8309;p5"/>
            <p:cNvSpPr/>
            <p:nvPr/>
          </p:nvSpPr>
          <p:spPr>
            <a:xfrm>
              <a:off x="7760477" y="347061"/>
              <a:ext cx="20666" cy="8220"/>
            </a:xfrm>
            <a:custGeom>
              <a:avLst/>
              <a:gdLst/>
              <a:ahLst/>
              <a:cxnLst/>
              <a:rect l="l" t="t" r="r" b="b"/>
              <a:pathLst>
                <a:path w="579" h="273" extrusionOk="0">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10" name="Google Shape;8310;p5"/>
            <p:cNvSpPr/>
            <p:nvPr/>
          </p:nvSpPr>
          <p:spPr>
            <a:xfrm>
              <a:off x="7626205" y="351788"/>
              <a:ext cx="13920" cy="4215"/>
            </a:xfrm>
            <a:custGeom>
              <a:avLst/>
              <a:gdLst/>
              <a:ahLst/>
              <a:cxnLst/>
              <a:rect l="l" t="t" r="r" b="b"/>
              <a:pathLst>
                <a:path w="390" h="140" extrusionOk="0">
                  <a:moveTo>
                    <a:pt x="290" y="26"/>
                  </a:moveTo>
                  <a:cubicBezTo>
                    <a:pt x="238" y="1"/>
                    <a:pt x="1" y="70"/>
                    <a:pt x="98" y="117"/>
                  </a:cubicBezTo>
                  <a:cubicBezTo>
                    <a:pt x="151" y="139"/>
                    <a:pt x="390" y="71"/>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11" name="Google Shape;8311;p5"/>
            <p:cNvSpPr/>
            <p:nvPr/>
          </p:nvSpPr>
          <p:spPr>
            <a:xfrm>
              <a:off x="6758536" y="340377"/>
              <a:ext cx="31481" cy="13941"/>
            </a:xfrm>
            <a:custGeom>
              <a:avLst/>
              <a:gdLst/>
              <a:ahLst/>
              <a:cxnLst/>
              <a:rect l="l" t="t" r="r" b="b"/>
              <a:pathLst>
                <a:path w="882" h="463" extrusionOk="0">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12" name="Google Shape;8312;p5"/>
            <p:cNvSpPr/>
            <p:nvPr/>
          </p:nvSpPr>
          <p:spPr>
            <a:xfrm>
              <a:off x="7571382" y="338480"/>
              <a:ext cx="23914" cy="5841"/>
            </a:xfrm>
            <a:custGeom>
              <a:avLst/>
              <a:gdLst/>
              <a:ahLst/>
              <a:cxnLst/>
              <a:rect l="l" t="t" r="r" b="b"/>
              <a:pathLst>
                <a:path w="670" h="194" extrusionOk="0">
                  <a:moveTo>
                    <a:pt x="475" y="194"/>
                  </a:moveTo>
                  <a:cubicBezTo>
                    <a:pt x="475" y="102"/>
                    <a:pt x="633" y="85"/>
                    <a:pt x="670" y="12"/>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13" name="Google Shape;8313;p5"/>
            <p:cNvSpPr/>
            <p:nvPr/>
          </p:nvSpPr>
          <p:spPr>
            <a:xfrm>
              <a:off x="2694484" y="338480"/>
              <a:ext cx="7031" cy="6233"/>
            </a:xfrm>
            <a:custGeom>
              <a:avLst/>
              <a:gdLst/>
              <a:ahLst/>
              <a:cxnLst/>
              <a:rect l="l" t="t" r="r" b="b"/>
              <a:pathLst>
                <a:path w="197" h="207" extrusionOk="0">
                  <a:moveTo>
                    <a:pt x="192" y="104"/>
                  </a:moveTo>
                  <a:cubicBezTo>
                    <a:pt x="196" y="53"/>
                    <a:pt x="40" y="0"/>
                    <a:pt x="1" y="104"/>
                  </a:cubicBezTo>
                  <a:cubicBezTo>
                    <a:pt x="1" y="154"/>
                    <a:pt x="158"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14" name="Google Shape;8314;p5"/>
            <p:cNvSpPr/>
            <p:nvPr/>
          </p:nvSpPr>
          <p:spPr>
            <a:xfrm>
              <a:off x="8779158" y="316230"/>
              <a:ext cx="56216" cy="27942"/>
            </a:xfrm>
            <a:custGeom>
              <a:avLst/>
              <a:gdLst/>
              <a:ahLst/>
              <a:cxnLst/>
              <a:rect l="l" t="t" r="r" b="b"/>
              <a:pathLst>
                <a:path w="1575" h="928" extrusionOk="0">
                  <a:moveTo>
                    <a:pt x="1352" y="25"/>
                  </a:moveTo>
                  <a:cubicBezTo>
                    <a:pt x="338" y="1"/>
                    <a:pt x="143" y="364"/>
                    <a:pt x="1" y="751"/>
                  </a:cubicBezTo>
                  <a:cubicBezTo>
                    <a:pt x="818" y="927"/>
                    <a:pt x="1575" y="606"/>
                    <a:pt x="135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15" name="Google Shape;8315;p5"/>
            <p:cNvSpPr/>
            <p:nvPr/>
          </p:nvSpPr>
          <p:spPr>
            <a:xfrm>
              <a:off x="7918699" y="338841"/>
              <a:ext cx="13884" cy="2770"/>
            </a:xfrm>
            <a:custGeom>
              <a:avLst/>
              <a:gdLst/>
              <a:ahLst/>
              <a:cxnLst/>
              <a:rect l="l" t="t" r="r" b="b"/>
              <a:pathLst>
                <a:path w="389" h="92" extrusionOk="0">
                  <a:moveTo>
                    <a:pt x="388" y="0"/>
                  </a:moveTo>
                  <a:cubicBezTo>
                    <a:pt x="238" y="21"/>
                    <a:pt x="7" y="4"/>
                    <a:pt x="1" y="92"/>
                  </a:cubicBezTo>
                  <a:cubicBezTo>
                    <a:pt x="153" y="71"/>
                    <a:pt x="383" y="89"/>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16" name="Google Shape;8316;p5"/>
            <p:cNvSpPr/>
            <p:nvPr/>
          </p:nvSpPr>
          <p:spPr>
            <a:xfrm>
              <a:off x="2804629" y="316983"/>
              <a:ext cx="51147" cy="19120"/>
            </a:xfrm>
            <a:custGeom>
              <a:avLst/>
              <a:gdLst/>
              <a:ahLst/>
              <a:cxnLst/>
              <a:rect l="l" t="t" r="r" b="b"/>
              <a:pathLst>
                <a:path w="1433" h="635" extrusionOk="0">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17" name="Google Shape;8317;p5"/>
            <p:cNvSpPr/>
            <p:nvPr/>
          </p:nvSpPr>
          <p:spPr>
            <a:xfrm>
              <a:off x="2053494" y="327882"/>
              <a:ext cx="23486" cy="8220"/>
            </a:xfrm>
            <a:custGeom>
              <a:avLst/>
              <a:gdLst/>
              <a:ahLst/>
              <a:cxnLst/>
              <a:rect l="l" t="t" r="r" b="b"/>
              <a:pathLst>
                <a:path w="658" h="273" extrusionOk="0">
                  <a:moveTo>
                    <a:pt x="411" y="273"/>
                  </a:moveTo>
                  <a:cubicBezTo>
                    <a:pt x="421" y="157"/>
                    <a:pt x="657" y="148"/>
                    <a:pt x="604" y="0"/>
                  </a:cubicBezTo>
                  <a:lnTo>
                    <a:pt x="219" y="0"/>
                  </a:lnTo>
                  <a:cubicBezTo>
                    <a:pt x="1" y="133"/>
                    <a:pt x="10" y="225"/>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18" name="Google Shape;8318;p5"/>
            <p:cNvSpPr/>
            <p:nvPr/>
          </p:nvSpPr>
          <p:spPr>
            <a:xfrm>
              <a:off x="5588700" y="321710"/>
              <a:ext cx="14063" cy="4215"/>
            </a:xfrm>
            <a:custGeom>
              <a:avLst/>
              <a:gdLst/>
              <a:ahLst/>
              <a:cxnLst/>
              <a:rect l="l" t="t" r="r" b="b"/>
              <a:pathLst>
                <a:path w="394" h="140" extrusionOk="0">
                  <a:moveTo>
                    <a:pt x="100" y="116"/>
                  </a:moveTo>
                  <a:cubicBezTo>
                    <a:pt x="153" y="140"/>
                    <a:pt x="393" y="72"/>
                    <a:pt x="293" y="25"/>
                  </a:cubicBezTo>
                  <a:cubicBezTo>
                    <a:pt x="240" y="0"/>
                    <a:pt x="0" y="68"/>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19" name="Google Shape;8319;p5"/>
            <p:cNvSpPr/>
            <p:nvPr/>
          </p:nvSpPr>
          <p:spPr>
            <a:xfrm>
              <a:off x="1658564" y="321710"/>
              <a:ext cx="13884" cy="4215"/>
            </a:xfrm>
            <a:custGeom>
              <a:avLst/>
              <a:gdLst/>
              <a:ahLst/>
              <a:cxnLst/>
              <a:rect l="l" t="t" r="r" b="b"/>
              <a:pathLst>
                <a:path w="389" h="140" extrusionOk="0">
                  <a:moveTo>
                    <a:pt x="97" y="116"/>
                  </a:moveTo>
                  <a:cubicBezTo>
                    <a:pt x="152" y="140"/>
                    <a:pt x="388" y="72"/>
                    <a:pt x="290" y="25"/>
                  </a:cubicBezTo>
                  <a:cubicBezTo>
                    <a:pt x="238" y="0"/>
                    <a:pt x="0" y="68"/>
                    <a:pt x="97"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20" name="Google Shape;8320;p5"/>
            <p:cNvSpPr/>
            <p:nvPr/>
          </p:nvSpPr>
          <p:spPr>
            <a:xfrm>
              <a:off x="7825722" y="313490"/>
              <a:ext cx="13991" cy="4306"/>
            </a:xfrm>
            <a:custGeom>
              <a:avLst/>
              <a:gdLst/>
              <a:ahLst/>
              <a:cxnLst/>
              <a:rect l="l" t="t" r="r" b="b"/>
              <a:pathLst>
                <a:path w="392" h="143" extrusionOk="0">
                  <a:moveTo>
                    <a:pt x="294" y="25"/>
                  </a:moveTo>
                  <a:cubicBezTo>
                    <a:pt x="240" y="0"/>
                    <a:pt x="0" y="69"/>
                    <a:pt x="99" y="116"/>
                  </a:cubicBezTo>
                  <a:cubicBezTo>
                    <a:pt x="154" y="143"/>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21" name="Google Shape;8321;p5"/>
            <p:cNvSpPr/>
            <p:nvPr/>
          </p:nvSpPr>
          <p:spPr>
            <a:xfrm>
              <a:off x="4288982" y="305060"/>
              <a:ext cx="39726" cy="15838"/>
            </a:xfrm>
            <a:custGeom>
              <a:avLst/>
              <a:gdLst/>
              <a:ahLst/>
              <a:cxnLst/>
              <a:rect l="l" t="t" r="r" b="b"/>
              <a:pathLst>
                <a:path w="1113" h="526" extrusionOk="0">
                  <a:moveTo>
                    <a:pt x="648" y="305"/>
                  </a:moveTo>
                  <a:cubicBezTo>
                    <a:pt x="1112" y="1"/>
                    <a:pt x="0" y="526"/>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22" name="Google Shape;8322;p5"/>
            <p:cNvSpPr/>
            <p:nvPr/>
          </p:nvSpPr>
          <p:spPr>
            <a:xfrm>
              <a:off x="998337" y="302049"/>
              <a:ext cx="31802" cy="16139"/>
            </a:xfrm>
            <a:custGeom>
              <a:avLst/>
              <a:gdLst/>
              <a:ahLst/>
              <a:cxnLst/>
              <a:rect l="l" t="t" r="r" b="b"/>
              <a:pathLst>
                <a:path w="891" h="536" extrusionOk="0">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23" name="Google Shape;8323;p5"/>
            <p:cNvSpPr/>
            <p:nvPr/>
          </p:nvSpPr>
          <p:spPr>
            <a:xfrm>
              <a:off x="925561" y="300543"/>
              <a:ext cx="13777" cy="5510"/>
            </a:xfrm>
            <a:custGeom>
              <a:avLst/>
              <a:gdLst/>
              <a:ahLst/>
              <a:cxnLst/>
              <a:rect l="l" t="t" r="r" b="b"/>
              <a:pathLst>
                <a:path w="386"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24" name="Google Shape;8324;p5"/>
            <p:cNvSpPr/>
            <p:nvPr/>
          </p:nvSpPr>
          <p:spPr>
            <a:xfrm>
              <a:off x="8421205" y="292384"/>
              <a:ext cx="22558" cy="11743"/>
            </a:xfrm>
            <a:custGeom>
              <a:avLst/>
              <a:gdLst/>
              <a:ahLst/>
              <a:cxnLst/>
              <a:rect l="l" t="t" r="r" b="b"/>
              <a:pathLst>
                <a:path w="632" h="390" extrusionOk="0">
                  <a:moveTo>
                    <a:pt x="193" y="0"/>
                  </a:moveTo>
                  <a:cubicBezTo>
                    <a:pt x="202" y="126"/>
                    <a:pt x="103" y="199"/>
                    <a:pt x="1" y="272"/>
                  </a:cubicBezTo>
                  <a:cubicBezTo>
                    <a:pt x="248" y="277"/>
                    <a:pt x="268" y="389"/>
                    <a:pt x="578" y="363"/>
                  </a:cubicBezTo>
                  <a:cubicBezTo>
                    <a:pt x="631" y="157"/>
                    <a:pt x="533" y="22"/>
                    <a:pt x="19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25" name="Google Shape;8325;p5"/>
            <p:cNvSpPr/>
            <p:nvPr/>
          </p:nvSpPr>
          <p:spPr>
            <a:xfrm>
              <a:off x="7240340" y="292384"/>
              <a:ext cx="31409" cy="13459"/>
            </a:xfrm>
            <a:custGeom>
              <a:avLst/>
              <a:gdLst/>
              <a:ahLst/>
              <a:cxnLst/>
              <a:rect l="l" t="t" r="r" b="b"/>
              <a:pathLst>
                <a:path w="880" h="447" extrusionOk="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26" name="Google Shape;8326;p5"/>
            <p:cNvSpPr/>
            <p:nvPr/>
          </p:nvSpPr>
          <p:spPr>
            <a:xfrm>
              <a:off x="3802680" y="297472"/>
              <a:ext cx="7031" cy="6263"/>
            </a:xfrm>
            <a:custGeom>
              <a:avLst/>
              <a:gdLst/>
              <a:ahLst/>
              <a:cxnLst/>
              <a:rect l="l" t="t" r="r" b="b"/>
              <a:pathLst>
                <a:path w="197" h="208" extrusionOk="0">
                  <a:moveTo>
                    <a:pt x="193" y="103"/>
                  </a:moveTo>
                  <a:cubicBezTo>
                    <a:pt x="196" y="53"/>
                    <a:pt x="38" y="1"/>
                    <a:pt x="2" y="103"/>
                  </a:cubicBezTo>
                  <a:cubicBezTo>
                    <a:pt x="0" y="154"/>
                    <a:pt x="157"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27" name="Google Shape;8327;p5"/>
            <p:cNvSpPr/>
            <p:nvPr/>
          </p:nvSpPr>
          <p:spPr>
            <a:xfrm>
              <a:off x="3385835" y="285700"/>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28" name="Google Shape;8328;p5"/>
            <p:cNvSpPr/>
            <p:nvPr/>
          </p:nvSpPr>
          <p:spPr>
            <a:xfrm>
              <a:off x="4883286" y="28690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29" name="Google Shape;8329;p5"/>
            <p:cNvSpPr/>
            <p:nvPr/>
          </p:nvSpPr>
          <p:spPr>
            <a:xfrm>
              <a:off x="3947161" y="283803"/>
              <a:ext cx="6960" cy="6233"/>
            </a:xfrm>
            <a:custGeom>
              <a:avLst/>
              <a:gdLst/>
              <a:ahLst/>
              <a:cxnLst/>
              <a:rect l="l" t="t" r="r" b="b"/>
              <a:pathLst>
                <a:path w="195" h="207" extrusionOk="0">
                  <a:moveTo>
                    <a:pt x="195" y="104"/>
                  </a:moveTo>
                  <a:cubicBezTo>
                    <a:pt x="195" y="53"/>
                    <a:pt x="39" y="1"/>
                    <a:pt x="3" y="104"/>
                  </a:cubicBezTo>
                  <a:cubicBezTo>
                    <a:pt x="0" y="152"/>
                    <a:pt x="159"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30" name="Google Shape;8330;p5"/>
            <p:cNvSpPr/>
            <p:nvPr/>
          </p:nvSpPr>
          <p:spPr>
            <a:xfrm>
              <a:off x="2439823" y="286904"/>
              <a:ext cx="13813" cy="2740"/>
            </a:xfrm>
            <a:custGeom>
              <a:avLst/>
              <a:gdLst/>
              <a:ahLst/>
              <a:cxnLst/>
              <a:rect l="l" t="t" r="r" b="b"/>
              <a:pathLst>
                <a:path w="387" h="91" extrusionOk="0">
                  <a:moveTo>
                    <a:pt x="387" y="1"/>
                  </a:moveTo>
                  <a:cubicBezTo>
                    <a:pt x="237" y="22"/>
                    <a:pt x="4" y="2"/>
                    <a:pt x="1" y="91"/>
                  </a:cubicBezTo>
                  <a:cubicBezTo>
                    <a:pt x="151" y="71"/>
                    <a:pt x="380"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31" name="Google Shape;8331;p5"/>
            <p:cNvSpPr/>
            <p:nvPr/>
          </p:nvSpPr>
          <p:spPr>
            <a:xfrm>
              <a:off x="5519886" y="283412"/>
              <a:ext cx="14063" cy="4276"/>
            </a:xfrm>
            <a:custGeom>
              <a:avLst/>
              <a:gdLst/>
              <a:ahLst/>
              <a:cxnLst/>
              <a:rect l="l" t="t" r="r" b="b"/>
              <a:pathLst>
                <a:path w="394" h="142" extrusionOk="0">
                  <a:moveTo>
                    <a:pt x="291" y="25"/>
                  </a:moveTo>
                  <a:cubicBezTo>
                    <a:pt x="238" y="1"/>
                    <a:pt x="0" y="69"/>
                    <a:pt x="100" y="117"/>
                  </a:cubicBezTo>
                  <a:cubicBezTo>
                    <a:pt x="154" y="142"/>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32" name="Google Shape;8332;p5"/>
            <p:cNvSpPr/>
            <p:nvPr/>
          </p:nvSpPr>
          <p:spPr>
            <a:xfrm>
              <a:off x="6741796" y="281455"/>
              <a:ext cx="13742" cy="2770"/>
            </a:xfrm>
            <a:custGeom>
              <a:avLst/>
              <a:gdLst/>
              <a:ahLst/>
              <a:cxnLst/>
              <a:rect l="l" t="t" r="r" b="b"/>
              <a:pathLst>
                <a:path w="385" h="92" extrusionOk="0">
                  <a:moveTo>
                    <a:pt x="384" y="0"/>
                  </a:moveTo>
                  <a:cubicBezTo>
                    <a:pt x="235" y="21"/>
                    <a:pt x="6" y="2"/>
                    <a:pt x="0" y="92"/>
                  </a:cubicBezTo>
                  <a:cubicBezTo>
                    <a:pt x="149" y="70"/>
                    <a:pt x="378"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33" name="Google Shape;8333;p5"/>
            <p:cNvSpPr/>
            <p:nvPr/>
          </p:nvSpPr>
          <p:spPr>
            <a:xfrm>
              <a:off x="2543115" y="281033"/>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34" name="Google Shape;8334;p5"/>
            <p:cNvSpPr/>
            <p:nvPr/>
          </p:nvSpPr>
          <p:spPr>
            <a:xfrm>
              <a:off x="2456919" y="280702"/>
              <a:ext cx="14027" cy="4246"/>
            </a:xfrm>
            <a:custGeom>
              <a:avLst/>
              <a:gdLst/>
              <a:ahLst/>
              <a:cxnLst/>
              <a:rect l="l" t="t" r="r" b="b"/>
              <a:pathLst>
                <a:path w="393" h="141" extrusionOk="0">
                  <a:moveTo>
                    <a:pt x="293" y="25"/>
                  </a:moveTo>
                  <a:cubicBezTo>
                    <a:pt x="239" y="1"/>
                    <a:pt x="1" y="70"/>
                    <a:pt x="100" y="117"/>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35" name="Google Shape;8335;p5"/>
            <p:cNvSpPr/>
            <p:nvPr/>
          </p:nvSpPr>
          <p:spPr>
            <a:xfrm>
              <a:off x="1455478" y="278353"/>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36" name="Google Shape;8336;p5"/>
            <p:cNvSpPr/>
            <p:nvPr/>
          </p:nvSpPr>
          <p:spPr>
            <a:xfrm>
              <a:off x="5530380" y="273235"/>
              <a:ext cx="14991" cy="9244"/>
            </a:xfrm>
            <a:custGeom>
              <a:avLst/>
              <a:gdLst/>
              <a:ahLst/>
              <a:cxnLst/>
              <a:rect l="l" t="t" r="r" b="b"/>
              <a:pathLst>
                <a:path w="420" h="307" extrusionOk="0">
                  <a:moveTo>
                    <a:pt x="385" y="273"/>
                  </a:moveTo>
                  <a:cubicBezTo>
                    <a:pt x="355" y="166"/>
                    <a:pt x="419" y="15"/>
                    <a:pt x="193" y="1"/>
                  </a:cubicBezTo>
                  <a:cubicBezTo>
                    <a:pt x="180" y="57"/>
                    <a:pt x="165" y="109"/>
                    <a:pt x="0" y="92"/>
                  </a:cubicBezTo>
                  <a:cubicBezTo>
                    <a:pt x="21" y="202"/>
                    <a:pt x="56" y="306"/>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37" name="Google Shape;8337;p5"/>
            <p:cNvSpPr/>
            <p:nvPr/>
          </p:nvSpPr>
          <p:spPr>
            <a:xfrm>
              <a:off x="5328257" y="269501"/>
              <a:ext cx="39833" cy="15868"/>
            </a:xfrm>
            <a:custGeom>
              <a:avLst/>
              <a:gdLst/>
              <a:ahLst/>
              <a:cxnLst/>
              <a:rect l="l" t="t" r="r" b="b"/>
              <a:pathLst>
                <a:path w="1116" h="527" extrusionOk="0">
                  <a:moveTo>
                    <a:pt x="648" y="306"/>
                  </a:moveTo>
                  <a:cubicBezTo>
                    <a:pt x="1115"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38" name="Google Shape;8338;p5"/>
            <p:cNvSpPr/>
            <p:nvPr/>
          </p:nvSpPr>
          <p:spPr>
            <a:xfrm>
              <a:off x="7797989" y="264985"/>
              <a:ext cx="28161" cy="13760"/>
            </a:xfrm>
            <a:custGeom>
              <a:avLst/>
              <a:gdLst/>
              <a:ahLst/>
              <a:cxnLst/>
              <a:rect l="l" t="t" r="r" b="b"/>
              <a:pathLst>
                <a:path w="789" h="457" extrusionOk="0">
                  <a:moveTo>
                    <a:pt x="491" y="456"/>
                  </a:moveTo>
                  <a:cubicBezTo>
                    <a:pt x="752" y="340"/>
                    <a:pt x="789" y="11"/>
                    <a:pt x="299" y="0"/>
                  </a:cubicBezTo>
                  <a:cubicBezTo>
                    <a:pt x="38" y="118"/>
                    <a:pt x="0" y="448"/>
                    <a:pt x="491"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39" name="Google Shape;8339;p5"/>
            <p:cNvSpPr/>
            <p:nvPr/>
          </p:nvSpPr>
          <p:spPr>
            <a:xfrm>
              <a:off x="6872464" y="273205"/>
              <a:ext cx="13777" cy="2770"/>
            </a:xfrm>
            <a:custGeom>
              <a:avLst/>
              <a:gdLst/>
              <a:ahLst/>
              <a:cxnLst/>
              <a:rect l="l" t="t" r="r" b="b"/>
              <a:pathLst>
                <a:path w="386" h="92" extrusionOk="0">
                  <a:moveTo>
                    <a:pt x="1" y="92"/>
                  </a:moveTo>
                  <a:cubicBezTo>
                    <a:pt x="151" y="71"/>
                    <a:pt x="383" y="89"/>
                    <a:pt x="386" y="0"/>
                  </a:cubicBezTo>
                  <a:cubicBezTo>
                    <a:pt x="240" y="21"/>
                    <a:pt x="7" y="4"/>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40" name="Google Shape;8340;p5"/>
            <p:cNvSpPr/>
            <p:nvPr/>
          </p:nvSpPr>
          <p:spPr>
            <a:xfrm>
              <a:off x="5857567" y="270104"/>
              <a:ext cx="23807" cy="5871"/>
            </a:xfrm>
            <a:custGeom>
              <a:avLst/>
              <a:gdLst/>
              <a:ahLst/>
              <a:cxnLst/>
              <a:rect l="l" t="t" r="r" b="b"/>
              <a:pathLst>
                <a:path w="667" h="195" extrusionOk="0">
                  <a:moveTo>
                    <a:pt x="87" y="195"/>
                  </a:moveTo>
                  <a:lnTo>
                    <a:pt x="473" y="195"/>
                  </a:lnTo>
                  <a:cubicBezTo>
                    <a:pt x="473" y="103"/>
                    <a:pt x="631" y="85"/>
                    <a:pt x="666" y="13"/>
                  </a:cubicBezTo>
                  <a:cubicBezTo>
                    <a:pt x="365" y="22"/>
                    <a:pt x="0" y="0"/>
                    <a:pt x="87"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41" name="Google Shape;8341;p5"/>
            <p:cNvSpPr/>
            <p:nvPr/>
          </p:nvSpPr>
          <p:spPr>
            <a:xfrm>
              <a:off x="8259699" y="267424"/>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42" name="Google Shape;8342;p5"/>
            <p:cNvSpPr/>
            <p:nvPr/>
          </p:nvSpPr>
          <p:spPr>
            <a:xfrm>
              <a:off x="8305777" y="255170"/>
              <a:ext cx="21987" cy="16199"/>
            </a:xfrm>
            <a:custGeom>
              <a:avLst/>
              <a:gdLst/>
              <a:ahLst/>
              <a:cxnLst/>
              <a:rect l="l" t="t" r="r" b="b"/>
              <a:pathLst>
                <a:path w="616" h="538" extrusionOk="0">
                  <a:moveTo>
                    <a:pt x="342" y="509"/>
                  </a:moveTo>
                  <a:cubicBezTo>
                    <a:pt x="404" y="388"/>
                    <a:pt x="615" y="337"/>
                    <a:pt x="535" y="146"/>
                  </a:cubicBezTo>
                  <a:cubicBezTo>
                    <a:pt x="0" y="0"/>
                    <a:pt x="3" y="538"/>
                    <a:pt x="342" y="5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43" name="Google Shape;8343;p5"/>
            <p:cNvSpPr/>
            <p:nvPr/>
          </p:nvSpPr>
          <p:spPr>
            <a:xfrm>
              <a:off x="8214727" y="265075"/>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44" name="Google Shape;8344;p5"/>
            <p:cNvSpPr/>
            <p:nvPr/>
          </p:nvSpPr>
          <p:spPr>
            <a:xfrm>
              <a:off x="8617260" y="264323"/>
              <a:ext cx="14027" cy="4215"/>
            </a:xfrm>
            <a:custGeom>
              <a:avLst/>
              <a:gdLst/>
              <a:ahLst/>
              <a:cxnLst/>
              <a:rect l="l" t="t" r="r" b="b"/>
              <a:pathLst>
                <a:path w="393" h="140" extrusionOk="0">
                  <a:moveTo>
                    <a:pt x="293" y="25"/>
                  </a:moveTo>
                  <a:cubicBezTo>
                    <a:pt x="240" y="0"/>
                    <a:pt x="1" y="68"/>
                    <a:pt x="100" y="116"/>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45" name="Google Shape;8345;p5"/>
            <p:cNvSpPr/>
            <p:nvPr/>
          </p:nvSpPr>
          <p:spPr>
            <a:xfrm>
              <a:off x="6383879" y="259415"/>
              <a:ext cx="23843" cy="5992"/>
            </a:xfrm>
            <a:custGeom>
              <a:avLst/>
              <a:gdLst/>
              <a:ahLst/>
              <a:cxnLst/>
              <a:rect l="l" t="t" r="r" b="b"/>
              <a:pathLst>
                <a:path w="668" h="199" extrusionOk="0">
                  <a:moveTo>
                    <a:pt x="578" y="5"/>
                  </a:moveTo>
                  <a:cubicBezTo>
                    <a:pt x="246" y="0"/>
                    <a:pt x="83" y="75"/>
                    <a:pt x="1" y="185"/>
                  </a:cubicBezTo>
                  <a:cubicBezTo>
                    <a:pt x="304" y="179"/>
                    <a:pt x="668" y="199"/>
                    <a:pt x="578"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46" name="Google Shape;8346;p5"/>
            <p:cNvSpPr/>
            <p:nvPr/>
          </p:nvSpPr>
          <p:spPr>
            <a:xfrm>
              <a:off x="5753846" y="261553"/>
              <a:ext cx="14170" cy="4246"/>
            </a:xfrm>
            <a:custGeom>
              <a:avLst/>
              <a:gdLst/>
              <a:ahLst/>
              <a:cxnLst/>
              <a:rect l="l" t="t" r="r" b="b"/>
              <a:pathLst>
                <a:path w="397" h="141" extrusionOk="0">
                  <a:moveTo>
                    <a:pt x="294" y="26"/>
                  </a:moveTo>
                  <a:cubicBezTo>
                    <a:pt x="241" y="1"/>
                    <a:pt x="1" y="69"/>
                    <a:pt x="100" y="117"/>
                  </a:cubicBezTo>
                  <a:cubicBezTo>
                    <a:pt x="156" y="141"/>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47" name="Google Shape;8347;p5"/>
            <p:cNvSpPr/>
            <p:nvPr/>
          </p:nvSpPr>
          <p:spPr>
            <a:xfrm>
              <a:off x="3819705" y="261553"/>
              <a:ext cx="14134" cy="4246"/>
            </a:xfrm>
            <a:custGeom>
              <a:avLst/>
              <a:gdLst/>
              <a:ahLst/>
              <a:cxnLst/>
              <a:rect l="l" t="t" r="r" b="b"/>
              <a:pathLst>
                <a:path w="396" h="141" extrusionOk="0">
                  <a:moveTo>
                    <a:pt x="297" y="26"/>
                  </a:moveTo>
                  <a:cubicBezTo>
                    <a:pt x="242" y="1"/>
                    <a:pt x="1" y="69"/>
                    <a:pt x="101" y="117"/>
                  </a:cubicBezTo>
                  <a:cubicBezTo>
                    <a:pt x="155" y="141"/>
                    <a:pt x="395" y="73"/>
                    <a:pt x="297"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48" name="Google Shape;8348;p5"/>
            <p:cNvSpPr/>
            <p:nvPr/>
          </p:nvSpPr>
          <p:spPr>
            <a:xfrm>
              <a:off x="8097729" y="256254"/>
              <a:ext cx="13777" cy="6745"/>
            </a:xfrm>
            <a:custGeom>
              <a:avLst/>
              <a:gdLst/>
              <a:ahLst/>
              <a:cxnLst/>
              <a:rect l="l" t="t" r="r" b="b"/>
              <a:pathLst>
                <a:path w="386" h="224" extrusionOk="0">
                  <a:moveTo>
                    <a:pt x="386" y="110"/>
                  </a:moveTo>
                  <a:cubicBezTo>
                    <a:pt x="346" y="1"/>
                    <a:pt x="172" y="54"/>
                    <a:pt x="1" y="110"/>
                  </a:cubicBezTo>
                  <a:cubicBezTo>
                    <a:pt x="2" y="202"/>
                    <a:pt x="339" y="224"/>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49" name="Google Shape;8349;p5"/>
            <p:cNvSpPr/>
            <p:nvPr/>
          </p:nvSpPr>
          <p:spPr>
            <a:xfrm>
              <a:off x="6873606" y="249419"/>
              <a:ext cx="65210" cy="12917"/>
            </a:xfrm>
            <a:custGeom>
              <a:avLst/>
              <a:gdLst/>
              <a:ahLst/>
              <a:cxnLst/>
              <a:rect l="l" t="t" r="r" b="b"/>
              <a:pathLst>
                <a:path w="1827" h="429" extrusionOk="0">
                  <a:moveTo>
                    <a:pt x="1128" y="429"/>
                  </a:moveTo>
                  <a:cubicBezTo>
                    <a:pt x="1826" y="1"/>
                    <a:pt x="0" y="307"/>
                    <a:pt x="1128"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50" name="Google Shape;8350;p5"/>
            <p:cNvSpPr/>
            <p:nvPr/>
          </p:nvSpPr>
          <p:spPr>
            <a:xfrm>
              <a:off x="8156086" y="253363"/>
              <a:ext cx="14134" cy="4276"/>
            </a:xfrm>
            <a:custGeom>
              <a:avLst/>
              <a:gdLst/>
              <a:ahLst/>
              <a:cxnLst/>
              <a:rect l="l" t="t" r="r" b="b"/>
              <a:pathLst>
                <a:path w="396" h="142" extrusionOk="0">
                  <a:moveTo>
                    <a:pt x="293" y="25"/>
                  </a:moveTo>
                  <a:cubicBezTo>
                    <a:pt x="239" y="0"/>
                    <a:pt x="0" y="69"/>
                    <a:pt x="101" y="116"/>
                  </a:cubicBezTo>
                  <a:cubicBezTo>
                    <a:pt x="154"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51" name="Google Shape;8351;p5"/>
            <p:cNvSpPr/>
            <p:nvPr/>
          </p:nvSpPr>
          <p:spPr>
            <a:xfrm>
              <a:off x="5186167" y="248636"/>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52" name="Google Shape;8352;p5"/>
            <p:cNvSpPr/>
            <p:nvPr/>
          </p:nvSpPr>
          <p:spPr>
            <a:xfrm>
              <a:off x="102935" y="250593"/>
              <a:ext cx="13991" cy="4276"/>
            </a:xfrm>
            <a:custGeom>
              <a:avLst/>
              <a:gdLst/>
              <a:ahLst/>
              <a:cxnLst/>
              <a:rect l="l" t="t" r="r" b="b"/>
              <a:pathLst>
                <a:path w="392" h="142" extrusionOk="0">
                  <a:moveTo>
                    <a:pt x="290" y="27"/>
                  </a:moveTo>
                  <a:cubicBezTo>
                    <a:pt x="238" y="1"/>
                    <a:pt x="0" y="71"/>
                    <a:pt x="99" y="117"/>
                  </a:cubicBezTo>
                  <a:cubicBezTo>
                    <a:pt x="153" y="142"/>
                    <a:pt x="392" y="73"/>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53" name="Google Shape;8353;p5"/>
            <p:cNvSpPr/>
            <p:nvPr/>
          </p:nvSpPr>
          <p:spPr>
            <a:xfrm>
              <a:off x="1198996" y="237737"/>
              <a:ext cx="24414" cy="11321"/>
            </a:xfrm>
            <a:custGeom>
              <a:avLst/>
              <a:gdLst/>
              <a:ahLst/>
              <a:cxnLst/>
              <a:rect l="l" t="t" r="r" b="b"/>
              <a:pathLst>
                <a:path w="684" h="376" extrusionOk="0">
                  <a:moveTo>
                    <a:pt x="631" y="362"/>
                  </a:moveTo>
                  <a:cubicBezTo>
                    <a:pt x="683" y="155"/>
                    <a:pt x="585" y="20"/>
                    <a:pt x="246" y="1"/>
                  </a:cubicBezTo>
                  <a:cubicBezTo>
                    <a:pt x="1" y="107"/>
                    <a:pt x="92" y="376"/>
                    <a:pt x="63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54" name="Google Shape;8354;p5"/>
            <p:cNvSpPr/>
            <p:nvPr/>
          </p:nvSpPr>
          <p:spPr>
            <a:xfrm>
              <a:off x="5433976" y="228584"/>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55" name="Google Shape;8355;p5"/>
            <p:cNvSpPr/>
            <p:nvPr/>
          </p:nvSpPr>
          <p:spPr>
            <a:xfrm>
              <a:off x="4054950" y="234003"/>
              <a:ext cx="39690" cy="15808"/>
            </a:xfrm>
            <a:custGeom>
              <a:avLst/>
              <a:gdLst/>
              <a:ahLst/>
              <a:cxnLst/>
              <a:rect l="l" t="t" r="r" b="b"/>
              <a:pathLst>
                <a:path w="1112" h="525" extrusionOk="0">
                  <a:moveTo>
                    <a:pt x="645" y="305"/>
                  </a:moveTo>
                  <a:cubicBezTo>
                    <a:pt x="1111" y="1"/>
                    <a:pt x="1" y="524"/>
                    <a:pt x="645"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56" name="Google Shape;8356;p5"/>
            <p:cNvSpPr/>
            <p:nvPr/>
          </p:nvSpPr>
          <p:spPr>
            <a:xfrm>
              <a:off x="907572" y="229487"/>
              <a:ext cx="43973" cy="19030"/>
            </a:xfrm>
            <a:custGeom>
              <a:avLst/>
              <a:gdLst/>
              <a:ahLst/>
              <a:cxnLst/>
              <a:rect l="l" t="t" r="r" b="b"/>
              <a:pathLst>
                <a:path w="1232" h="632" extrusionOk="0">
                  <a:moveTo>
                    <a:pt x="696" y="545"/>
                  </a:moveTo>
                  <a:cubicBezTo>
                    <a:pt x="567" y="207"/>
                    <a:pt x="1232" y="14"/>
                    <a:pt x="313" y="1"/>
                  </a:cubicBezTo>
                  <a:cubicBezTo>
                    <a:pt x="429" y="187"/>
                    <a:pt x="1" y="631"/>
                    <a:pt x="696"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57" name="Google Shape;8357;p5"/>
            <p:cNvSpPr/>
            <p:nvPr/>
          </p:nvSpPr>
          <p:spPr>
            <a:xfrm>
              <a:off x="3158942" y="239724"/>
              <a:ext cx="14063" cy="4215"/>
            </a:xfrm>
            <a:custGeom>
              <a:avLst/>
              <a:gdLst/>
              <a:ahLst/>
              <a:cxnLst/>
              <a:rect l="l" t="t" r="r" b="b"/>
              <a:pathLst>
                <a:path w="394" h="140" extrusionOk="0">
                  <a:moveTo>
                    <a:pt x="101" y="115"/>
                  </a:moveTo>
                  <a:cubicBezTo>
                    <a:pt x="154" y="140"/>
                    <a:pt x="393" y="72"/>
                    <a:pt x="294" y="24"/>
                  </a:cubicBezTo>
                  <a:cubicBezTo>
                    <a:pt x="243" y="0"/>
                    <a:pt x="0" y="67"/>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58" name="Google Shape;8358;p5"/>
            <p:cNvSpPr/>
            <p:nvPr/>
          </p:nvSpPr>
          <p:spPr>
            <a:xfrm>
              <a:off x="763663" y="239724"/>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59" name="Google Shape;8359;p5"/>
            <p:cNvSpPr/>
            <p:nvPr/>
          </p:nvSpPr>
          <p:spPr>
            <a:xfrm>
              <a:off x="4026254" y="234214"/>
              <a:ext cx="14063" cy="4246"/>
            </a:xfrm>
            <a:custGeom>
              <a:avLst/>
              <a:gdLst/>
              <a:ahLst/>
              <a:cxnLst/>
              <a:rect l="l" t="t" r="r" b="b"/>
              <a:pathLst>
                <a:path w="394" h="141" extrusionOk="0">
                  <a:moveTo>
                    <a:pt x="294" y="24"/>
                  </a:moveTo>
                  <a:cubicBezTo>
                    <a:pt x="241" y="0"/>
                    <a:pt x="1" y="68"/>
                    <a:pt x="101" y="115"/>
                  </a:cubicBezTo>
                  <a:cubicBezTo>
                    <a:pt x="153" y="140"/>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60" name="Google Shape;8360;p5"/>
            <p:cNvSpPr/>
            <p:nvPr/>
          </p:nvSpPr>
          <p:spPr>
            <a:xfrm>
              <a:off x="364378" y="234214"/>
              <a:ext cx="14170" cy="4246"/>
            </a:xfrm>
            <a:custGeom>
              <a:avLst/>
              <a:gdLst/>
              <a:ahLst/>
              <a:cxnLst/>
              <a:rect l="l" t="t" r="r" b="b"/>
              <a:pathLst>
                <a:path w="397" h="141" extrusionOk="0">
                  <a:moveTo>
                    <a:pt x="297" y="24"/>
                  </a:moveTo>
                  <a:cubicBezTo>
                    <a:pt x="242" y="0"/>
                    <a:pt x="1" y="68"/>
                    <a:pt x="104" y="115"/>
                  </a:cubicBezTo>
                  <a:cubicBezTo>
                    <a:pt x="156" y="140"/>
                    <a:pt x="396" y="73"/>
                    <a:pt x="297"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61" name="Google Shape;8361;p5"/>
            <p:cNvSpPr/>
            <p:nvPr/>
          </p:nvSpPr>
          <p:spPr>
            <a:xfrm>
              <a:off x="6084317" y="231474"/>
              <a:ext cx="14063" cy="4246"/>
            </a:xfrm>
            <a:custGeom>
              <a:avLst/>
              <a:gdLst/>
              <a:ahLst/>
              <a:cxnLst/>
              <a:rect l="l" t="t" r="r" b="b"/>
              <a:pathLst>
                <a:path w="394" h="141" extrusionOk="0">
                  <a:moveTo>
                    <a:pt x="100" y="115"/>
                  </a:moveTo>
                  <a:cubicBezTo>
                    <a:pt x="155" y="141"/>
                    <a:pt x="393" y="72"/>
                    <a:pt x="294" y="26"/>
                  </a:cubicBezTo>
                  <a:cubicBezTo>
                    <a:pt x="239" y="0"/>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62" name="Google Shape;8362;p5"/>
            <p:cNvSpPr/>
            <p:nvPr/>
          </p:nvSpPr>
          <p:spPr>
            <a:xfrm>
              <a:off x="3416031" y="223255"/>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63" name="Google Shape;8363;p5"/>
            <p:cNvSpPr/>
            <p:nvPr/>
          </p:nvSpPr>
          <p:spPr>
            <a:xfrm>
              <a:off x="690387" y="224038"/>
              <a:ext cx="31624" cy="10900"/>
            </a:xfrm>
            <a:custGeom>
              <a:avLst/>
              <a:gdLst/>
              <a:ahLst/>
              <a:cxnLst/>
              <a:rect l="l" t="t" r="r" b="b"/>
              <a:pathLst>
                <a:path w="886" h="362" extrusionOk="0">
                  <a:moveTo>
                    <a:pt x="611" y="362"/>
                  </a:moveTo>
                  <a:cubicBezTo>
                    <a:pt x="670" y="241"/>
                    <a:pt x="885" y="190"/>
                    <a:pt x="804" y="0"/>
                  </a:cubicBezTo>
                  <a:lnTo>
                    <a:pt x="34" y="0"/>
                  </a:lnTo>
                  <a:cubicBezTo>
                    <a:pt x="0" y="227"/>
                    <a:pt x="328" y="284"/>
                    <a:pt x="61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64" name="Google Shape;8364;p5"/>
            <p:cNvSpPr/>
            <p:nvPr/>
          </p:nvSpPr>
          <p:spPr>
            <a:xfrm>
              <a:off x="2253976" y="223044"/>
              <a:ext cx="32659" cy="9244"/>
            </a:xfrm>
            <a:custGeom>
              <a:avLst/>
              <a:gdLst/>
              <a:ahLst/>
              <a:cxnLst/>
              <a:rect l="l" t="t" r="r" b="b"/>
              <a:pathLst>
                <a:path w="915" h="307" extrusionOk="0">
                  <a:moveTo>
                    <a:pt x="387" y="306"/>
                  </a:moveTo>
                  <a:cubicBezTo>
                    <a:pt x="914" y="159"/>
                    <a:pt x="104" y="1"/>
                    <a:pt x="1" y="215"/>
                  </a:cubicBezTo>
                  <a:cubicBezTo>
                    <a:pt x="192" y="215"/>
                    <a:pt x="229" y="288"/>
                    <a:pt x="387"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65" name="Google Shape;8365;p5"/>
            <p:cNvSpPr/>
            <p:nvPr/>
          </p:nvSpPr>
          <p:spPr>
            <a:xfrm>
              <a:off x="1545064" y="229487"/>
              <a:ext cx="13813" cy="2800"/>
            </a:xfrm>
            <a:custGeom>
              <a:avLst/>
              <a:gdLst/>
              <a:ahLst/>
              <a:cxnLst/>
              <a:rect l="l" t="t" r="r" b="b"/>
              <a:pathLst>
                <a:path w="387" h="93" extrusionOk="0">
                  <a:moveTo>
                    <a:pt x="1" y="92"/>
                  </a:moveTo>
                  <a:cubicBezTo>
                    <a:pt x="151" y="70"/>
                    <a:pt x="380" y="88"/>
                    <a:pt x="387" y="1"/>
                  </a:cubicBezTo>
                  <a:cubicBezTo>
                    <a:pt x="236" y="22"/>
                    <a:pt x="4" y="2"/>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66" name="Google Shape;8366;p5"/>
            <p:cNvSpPr/>
            <p:nvPr/>
          </p:nvSpPr>
          <p:spPr>
            <a:xfrm>
              <a:off x="311911" y="222412"/>
              <a:ext cx="8959" cy="11442"/>
            </a:xfrm>
            <a:custGeom>
              <a:avLst/>
              <a:gdLst/>
              <a:ahLst/>
              <a:cxnLst/>
              <a:rect l="l" t="t" r="r" b="b"/>
              <a:pathLst>
                <a:path w="251" h="380" extrusionOk="0">
                  <a:moveTo>
                    <a:pt x="28" y="146"/>
                  </a:moveTo>
                  <a:cubicBezTo>
                    <a:pt x="1" y="240"/>
                    <a:pt x="178" y="379"/>
                    <a:pt x="221" y="236"/>
                  </a:cubicBezTo>
                  <a:cubicBezTo>
                    <a:pt x="250" y="140"/>
                    <a:pt x="73" y="1"/>
                    <a:pt x="28" y="1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67" name="Google Shape;8367;p5"/>
            <p:cNvSpPr/>
            <p:nvPr/>
          </p:nvSpPr>
          <p:spPr>
            <a:xfrm>
              <a:off x="3303601" y="225995"/>
              <a:ext cx="14063" cy="4246"/>
            </a:xfrm>
            <a:custGeom>
              <a:avLst/>
              <a:gdLst/>
              <a:ahLst/>
              <a:cxnLst/>
              <a:rect l="l" t="t" r="r" b="b"/>
              <a:pathLst>
                <a:path w="394" h="141" extrusionOk="0">
                  <a:moveTo>
                    <a:pt x="289" y="27"/>
                  </a:moveTo>
                  <a:cubicBezTo>
                    <a:pt x="238" y="1"/>
                    <a:pt x="0" y="71"/>
                    <a:pt x="100" y="117"/>
                  </a:cubicBezTo>
                  <a:cubicBezTo>
                    <a:pt x="152" y="140"/>
                    <a:pt x="393" y="72"/>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68" name="Google Shape;8368;p5"/>
            <p:cNvSpPr/>
            <p:nvPr/>
          </p:nvSpPr>
          <p:spPr>
            <a:xfrm>
              <a:off x="7591762" y="223255"/>
              <a:ext cx="13991" cy="4306"/>
            </a:xfrm>
            <a:custGeom>
              <a:avLst/>
              <a:gdLst/>
              <a:ahLst/>
              <a:cxnLst/>
              <a:rect l="l" t="t" r="r" b="b"/>
              <a:pathLst>
                <a:path w="392" h="143" extrusionOk="0">
                  <a:moveTo>
                    <a:pt x="99" y="118"/>
                  </a:moveTo>
                  <a:cubicBezTo>
                    <a:pt x="151" y="142"/>
                    <a:pt x="391" y="73"/>
                    <a:pt x="291" y="26"/>
                  </a:cubicBezTo>
                  <a:cubicBezTo>
                    <a:pt x="239" y="0"/>
                    <a:pt x="1" y="68"/>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69" name="Google Shape;8369;p5"/>
            <p:cNvSpPr/>
            <p:nvPr/>
          </p:nvSpPr>
          <p:spPr>
            <a:xfrm>
              <a:off x="5413917" y="217715"/>
              <a:ext cx="31552" cy="9635"/>
            </a:xfrm>
            <a:custGeom>
              <a:avLst/>
              <a:gdLst/>
              <a:ahLst/>
              <a:cxnLst/>
              <a:rect l="l" t="t" r="r" b="b"/>
              <a:pathLst>
                <a:path w="884" h="320" extrusionOk="0">
                  <a:moveTo>
                    <a:pt x="754" y="210"/>
                  </a:moveTo>
                  <a:cubicBezTo>
                    <a:pt x="883" y="0"/>
                    <a:pt x="1" y="15"/>
                    <a:pt x="176" y="210"/>
                  </a:cubicBezTo>
                  <a:cubicBezTo>
                    <a:pt x="242" y="283"/>
                    <a:pt x="688" y="320"/>
                    <a:pt x="754" y="2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70" name="Google Shape;8370;p5"/>
            <p:cNvSpPr/>
            <p:nvPr/>
          </p:nvSpPr>
          <p:spPr>
            <a:xfrm>
              <a:off x="5343212" y="210278"/>
              <a:ext cx="24342" cy="16530"/>
            </a:xfrm>
            <a:custGeom>
              <a:avLst/>
              <a:gdLst/>
              <a:ahLst/>
              <a:cxnLst/>
              <a:rect l="l" t="t" r="r" b="b"/>
              <a:pathLst>
                <a:path w="682" h="549" extrusionOk="0">
                  <a:moveTo>
                    <a:pt x="422" y="549"/>
                  </a:moveTo>
                  <a:cubicBezTo>
                    <a:pt x="337" y="378"/>
                    <a:pt x="682" y="0"/>
                    <a:pt x="37" y="93"/>
                  </a:cubicBezTo>
                  <a:cubicBezTo>
                    <a:pt x="6" y="319"/>
                    <a:pt x="0" y="534"/>
                    <a:pt x="422"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71" name="Google Shape;8371;p5"/>
            <p:cNvSpPr/>
            <p:nvPr/>
          </p:nvSpPr>
          <p:spPr>
            <a:xfrm>
              <a:off x="7729318" y="217775"/>
              <a:ext cx="13991" cy="4336"/>
            </a:xfrm>
            <a:custGeom>
              <a:avLst/>
              <a:gdLst/>
              <a:ahLst/>
              <a:cxnLst/>
              <a:rect l="l" t="t" r="r" b="b"/>
              <a:pathLst>
                <a:path w="392" h="144" extrusionOk="0">
                  <a:moveTo>
                    <a:pt x="101" y="117"/>
                  </a:moveTo>
                  <a:cubicBezTo>
                    <a:pt x="154" y="143"/>
                    <a:pt x="392" y="73"/>
                    <a:pt x="294" y="26"/>
                  </a:cubicBezTo>
                  <a:cubicBezTo>
                    <a:pt x="240"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72" name="Google Shape;8372;p5"/>
            <p:cNvSpPr/>
            <p:nvPr/>
          </p:nvSpPr>
          <p:spPr>
            <a:xfrm>
              <a:off x="8754888" y="212325"/>
              <a:ext cx="14099" cy="4306"/>
            </a:xfrm>
            <a:custGeom>
              <a:avLst/>
              <a:gdLst/>
              <a:ahLst/>
              <a:cxnLst/>
              <a:rect l="l" t="t" r="r" b="b"/>
              <a:pathLst>
                <a:path w="395" h="143" extrusionOk="0">
                  <a:moveTo>
                    <a:pt x="101" y="117"/>
                  </a:moveTo>
                  <a:cubicBezTo>
                    <a:pt x="153" y="143"/>
                    <a:pt x="395" y="72"/>
                    <a:pt x="293" y="25"/>
                  </a:cubicBezTo>
                  <a:cubicBezTo>
                    <a:pt x="241" y="0"/>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73" name="Google Shape;8373;p5"/>
            <p:cNvSpPr/>
            <p:nvPr/>
          </p:nvSpPr>
          <p:spPr>
            <a:xfrm>
              <a:off x="7164959" y="209555"/>
              <a:ext cx="14063" cy="4336"/>
            </a:xfrm>
            <a:custGeom>
              <a:avLst/>
              <a:gdLst/>
              <a:ahLst/>
              <a:cxnLst/>
              <a:rect l="l" t="t" r="r" b="b"/>
              <a:pathLst>
                <a:path w="394" h="144" extrusionOk="0">
                  <a:moveTo>
                    <a:pt x="294" y="27"/>
                  </a:moveTo>
                  <a:cubicBezTo>
                    <a:pt x="240" y="1"/>
                    <a:pt x="1" y="71"/>
                    <a:pt x="101" y="117"/>
                  </a:cubicBezTo>
                  <a:cubicBezTo>
                    <a:pt x="153" y="143"/>
                    <a:pt x="394" y="73"/>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74" name="Google Shape;8374;p5"/>
            <p:cNvSpPr/>
            <p:nvPr/>
          </p:nvSpPr>
          <p:spPr>
            <a:xfrm>
              <a:off x="1603456" y="209555"/>
              <a:ext cx="14099" cy="4336"/>
            </a:xfrm>
            <a:custGeom>
              <a:avLst/>
              <a:gdLst/>
              <a:ahLst/>
              <a:cxnLst/>
              <a:rect l="l" t="t" r="r" b="b"/>
              <a:pathLst>
                <a:path w="395" h="144" extrusionOk="0">
                  <a:moveTo>
                    <a:pt x="290" y="27"/>
                  </a:moveTo>
                  <a:cubicBezTo>
                    <a:pt x="238" y="1"/>
                    <a:pt x="0" y="71"/>
                    <a:pt x="97" y="117"/>
                  </a:cubicBezTo>
                  <a:cubicBezTo>
                    <a:pt x="154" y="143"/>
                    <a:pt x="394" y="73"/>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75" name="Google Shape;8375;p5"/>
            <p:cNvSpPr/>
            <p:nvPr/>
          </p:nvSpPr>
          <p:spPr>
            <a:xfrm>
              <a:off x="4484038" y="201396"/>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76" name="Google Shape;8376;p5"/>
            <p:cNvSpPr/>
            <p:nvPr/>
          </p:nvSpPr>
          <p:spPr>
            <a:xfrm>
              <a:off x="4036747" y="204527"/>
              <a:ext cx="6889" cy="6203"/>
            </a:xfrm>
            <a:custGeom>
              <a:avLst/>
              <a:gdLst/>
              <a:ahLst/>
              <a:cxnLst/>
              <a:rect l="l" t="t" r="r" b="b"/>
              <a:pathLst>
                <a:path w="193" h="206" extrusionOk="0">
                  <a:moveTo>
                    <a:pt x="192" y="103"/>
                  </a:moveTo>
                  <a:cubicBezTo>
                    <a:pt x="192" y="53"/>
                    <a:pt x="38" y="1"/>
                    <a:pt x="2" y="103"/>
                  </a:cubicBezTo>
                  <a:cubicBezTo>
                    <a:pt x="0" y="154"/>
                    <a:pt x="153" y="206"/>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77" name="Google Shape;8377;p5"/>
            <p:cNvSpPr/>
            <p:nvPr/>
          </p:nvSpPr>
          <p:spPr>
            <a:xfrm>
              <a:off x="1651569" y="206815"/>
              <a:ext cx="14063" cy="4306"/>
            </a:xfrm>
            <a:custGeom>
              <a:avLst/>
              <a:gdLst/>
              <a:ahLst/>
              <a:cxnLst/>
              <a:rect l="l" t="t" r="r" b="b"/>
              <a:pathLst>
                <a:path w="394" h="143" extrusionOk="0">
                  <a:moveTo>
                    <a:pt x="293" y="27"/>
                  </a:moveTo>
                  <a:cubicBezTo>
                    <a:pt x="241" y="1"/>
                    <a:pt x="1" y="71"/>
                    <a:pt x="101" y="117"/>
                  </a:cubicBezTo>
                  <a:cubicBezTo>
                    <a:pt x="156" y="143"/>
                    <a:pt x="393"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78" name="Google Shape;8378;p5"/>
            <p:cNvSpPr/>
            <p:nvPr/>
          </p:nvSpPr>
          <p:spPr>
            <a:xfrm>
              <a:off x="581384" y="198686"/>
              <a:ext cx="29696" cy="11893"/>
            </a:xfrm>
            <a:custGeom>
              <a:avLst/>
              <a:gdLst/>
              <a:ahLst/>
              <a:cxnLst/>
              <a:rect l="l" t="t" r="r" b="b"/>
              <a:pathLst>
                <a:path w="832" h="395" extrusionOk="0">
                  <a:moveTo>
                    <a:pt x="1" y="388"/>
                  </a:moveTo>
                  <a:cubicBezTo>
                    <a:pt x="336" y="395"/>
                    <a:pt x="601" y="368"/>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79" name="Google Shape;8379;p5"/>
            <p:cNvSpPr/>
            <p:nvPr/>
          </p:nvSpPr>
          <p:spPr>
            <a:xfrm>
              <a:off x="8985707" y="201787"/>
              <a:ext cx="6889" cy="6233"/>
            </a:xfrm>
            <a:custGeom>
              <a:avLst/>
              <a:gdLst/>
              <a:ahLst/>
              <a:cxnLst/>
              <a:rect l="l" t="t" r="r" b="b"/>
              <a:pathLst>
                <a:path w="193" h="207" extrusionOk="0">
                  <a:moveTo>
                    <a:pt x="192" y="102"/>
                  </a:moveTo>
                  <a:cubicBezTo>
                    <a:pt x="192" y="54"/>
                    <a:pt x="34" y="0"/>
                    <a:pt x="0" y="102"/>
                  </a:cubicBezTo>
                  <a:cubicBezTo>
                    <a:pt x="0" y="153"/>
                    <a:pt x="154" y="207"/>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80" name="Google Shape;8380;p5"/>
            <p:cNvSpPr/>
            <p:nvPr/>
          </p:nvSpPr>
          <p:spPr>
            <a:xfrm>
              <a:off x="3396578" y="196729"/>
              <a:ext cx="41332" cy="13670"/>
            </a:xfrm>
            <a:custGeom>
              <a:avLst/>
              <a:gdLst/>
              <a:ahLst/>
              <a:cxnLst/>
              <a:rect l="l" t="t" r="r" b="b"/>
              <a:pathLst>
                <a:path w="1158" h="454" extrusionOk="0">
                  <a:moveTo>
                    <a:pt x="1157" y="0"/>
                  </a:moveTo>
                  <a:lnTo>
                    <a:pt x="193" y="0"/>
                  </a:lnTo>
                  <a:cubicBezTo>
                    <a:pt x="210" y="157"/>
                    <a:pt x="151" y="282"/>
                    <a:pt x="1" y="364"/>
                  </a:cubicBezTo>
                  <a:cubicBezTo>
                    <a:pt x="839" y="453"/>
                    <a:pt x="861" y="162"/>
                    <a:pt x="115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81" name="Google Shape;8381;p5"/>
            <p:cNvSpPr/>
            <p:nvPr/>
          </p:nvSpPr>
          <p:spPr>
            <a:xfrm>
              <a:off x="2032865" y="202088"/>
              <a:ext cx="21558" cy="6504"/>
            </a:xfrm>
            <a:custGeom>
              <a:avLst/>
              <a:gdLst/>
              <a:ahLst/>
              <a:cxnLst/>
              <a:rect l="l" t="t" r="r" b="b"/>
              <a:pathLst>
                <a:path w="604" h="216" extrusionOk="0">
                  <a:moveTo>
                    <a:pt x="603" y="184"/>
                  </a:moveTo>
                  <a:lnTo>
                    <a:pt x="603" y="1"/>
                  </a:lnTo>
                  <a:lnTo>
                    <a:pt x="24" y="1"/>
                  </a:lnTo>
                  <a:cubicBezTo>
                    <a:pt x="0" y="167"/>
                    <a:pt x="217" y="215"/>
                    <a:pt x="603" y="1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82" name="Google Shape;8382;p5"/>
            <p:cNvSpPr/>
            <p:nvPr/>
          </p:nvSpPr>
          <p:spPr>
            <a:xfrm>
              <a:off x="1958911" y="191219"/>
              <a:ext cx="45258" cy="14573"/>
            </a:xfrm>
            <a:custGeom>
              <a:avLst/>
              <a:gdLst/>
              <a:ahLst/>
              <a:cxnLst/>
              <a:rect l="l" t="t" r="r" b="b"/>
              <a:pathLst>
                <a:path w="1268" h="484" extrusionOk="0">
                  <a:moveTo>
                    <a:pt x="362" y="453"/>
                  </a:moveTo>
                  <a:cubicBezTo>
                    <a:pt x="1267" y="483"/>
                    <a:pt x="878" y="34"/>
                    <a:pt x="362" y="0"/>
                  </a:cubicBezTo>
                  <a:cubicBezTo>
                    <a:pt x="1" y="173"/>
                    <a:pt x="476" y="165"/>
                    <a:pt x="362"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83" name="Google Shape;8383;p5"/>
            <p:cNvSpPr/>
            <p:nvPr/>
          </p:nvSpPr>
          <p:spPr>
            <a:xfrm>
              <a:off x="4619774" y="193959"/>
              <a:ext cx="22665" cy="8250"/>
            </a:xfrm>
            <a:custGeom>
              <a:avLst/>
              <a:gdLst/>
              <a:ahLst/>
              <a:cxnLst/>
              <a:rect l="l" t="t" r="r" b="b"/>
              <a:pathLst>
                <a:path w="635" h="274" extrusionOk="0">
                  <a:moveTo>
                    <a:pt x="635" y="1"/>
                  </a:moveTo>
                  <a:lnTo>
                    <a:pt x="248" y="1"/>
                  </a:lnTo>
                  <a:cubicBezTo>
                    <a:pt x="236" y="117"/>
                    <a:pt x="0" y="126"/>
                    <a:pt x="56" y="274"/>
                  </a:cubicBezTo>
                  <a:lnTo>
                    <a:pt x="635"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84" name="Google Shape;8384;p5"/>
            <p:cNvSpPr/>
            <p:nvPr/>
          </p:nvSpPr>
          <p:spPr>
            <a:xfrm>
              <a:off x="1868646" y="199439"/>
              <a:ext cx="13670" cy="2770"/>
            </a:xfrm>
            <a:custGeom>
              <a:avLst/>
              <a:gdLst/>
              <a:ahLst/>
              <a:cxnLst/>
              <a:rect l="l" t="t" r="r" b="b"/>
              <a:pathLst>
                <a:path w="383" h="92" extrusionOk="0">
                  <a:moveTo>
                    <a:pt x="383" y="0"/>
                  </a:moveTo>
                  <a:cubicBezTo>
                    <a:pt x="232" y="21"/>
                    <a:pt x="3" y="3"/>
                    <a:pt x="0" y="92"/>
                  </a:cubicBezTo>
                  <a:cubicBezTo>
                    <a:pt x="148" y="69"/>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85" name="Google Shape;8385;p5"/>
            <p:cNvSpPr/>
            <p:nvPr/>
          </p:nvSpPr>
          <p:spPr>
            <a:xfrm>
              <a:off x="1111765" y="186974"/>
              <a:ext cx="20309" cy="13550"/>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86" name="Google Shape;8386;p5"/>
            <p:cNvSpPr/>
            <p:nvPr/>
          </p:nvSpPr>
          <p:spPr>
            <a:xfrm>
              <a:off x="7047854" y="193206"/>
              <a:ext cx="14099" cy="4276"/>
            </a:xfrm>
            <a:custGeom>
              <a:avLst/>
              <a:gdLst/>
              <a:ahLst/>
              <a:cxnLst/>
              <a:rect l="l" t="t" r="r" b="b"/>
              <a:pathLst>
                <a:path w="395" h="142" extrusionOk="0">
                  <a:moveTo>
                    <a:pt x="294" y="26"/>
                  </a:moveTo>
                  <a:cubicBezTo>
                    <a:pt x="242" y="1"/>
                    <a:pt x="0" y="70"/>
                    <a:pt x="102" y="117"/>
                  </a:cubicBezTo>
                  <a:cubicBezTo>
                    <a:pt x="157"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87" name="Google Shape;8387;p5"/>
            <p:cNvSpPr/>
            <p:nvPr/>
          </p:nvSpPr>
          <p:spPr>
            <a:xfrm>
              <a:off x="6949309" y="183782"/>
              <a:ext cx="65246" cy="12977"/>
            </a:xfrm>
            <a:custGeom>
              <a:avLst/>
              <a:gdLst/>
              <a:ahLst/>
              <a:cxnLst/>
              <a:rect l="l" t="t" r="r" b="b"/>
              <a:pathLst>
                <a:path w="1828" h="431" extrusionOk="0">
                  <a:moveTo>
                    <a:pt x="1128" y="430"/>
                  </a:moveTo>
                  <a:cubicBezTo>
                    <a:pt x="1828" y="1"/>
                    <a:pt x="0" y="307"/>
                    <a:pt x="1128"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88" name="Google Shape;8388;p5"/>
            <p:cNvSpPr/>
            <p:nvPr/>
          </p:nvSpPr>
          <p:spPr>
            <a:xfrm>
              <a:off x="5853105" y="188509"/>
              <a:ext cx="23307" cy="8250"/>
            </a:xfrm>
            <a:custGeom>
              <a:avLst/>
              <a:gdLst/>
              <a:ahLst/>
              <a:cxnLst/>
              <a:rect l="l" t="t" r="r" b="b"/>
              <a:pathLst>
                <a:path w="653" h="274" extrusionOk="0">
                  <a:moveTo>
                    <a:pt x="405" y="273"/>
                  </a:moveTo>
                  <a:cubicBezTo>
                    <a:pt x="417" y="156"/>
                    <a:pt x="653" y="148"/>
                    <a:pt x="598" y="0"/>
                  </a:cubicBezTo>
                  <a:lnTo>
                    <a:pt x="212" y="0"/>
                  </a:lnTo>
                  <a:cubicBezTo>
                    <a:pt x="0" y="130"/>
                    <a:pt x="8" y="221"/>
                    <a:pt x="4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89" name="Google Shape;8389;p5"/>
            <p:cNvSpPr/>
            <p:nvPr/>
          </p:nvSpPr>
          <p:spPr>
            <a:xfrm>
              <a:off x="175318" y="187486"/>
              <a:ext cx="32659" cy="9274"/>
            </a:xfrm>
            <a:custGeom>
              <a:avLst/>
              <a:gdLst/>
              <a:ahLst/>
              <a:cxnLst/>
              <a:rect l="l" t="t" r="r" b="b"/>
              <a:pathLst>
                <a:path w="915" h="308" extrusionOk="0">
                  <a:moveTo>
                    <a:pt x="1" y="216"/>
                  </a:moveTo>
                  <a:cubicBezTo>
                    <a:pt x="193" y="216"/>
                    <a:pt x="230" y="289"/>
                    <a:pt x="387" y="307"/>
                  </a:cubicBezTo>
                  <a:cubicBezTo>
                    <a:pt x="914" y="160"/>
                    <a:pt x="102" y="0"/>
                    <a:pt x="1" y="2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90" name="Google Shape;8390;p5"/>
            <p:cNvSpPr/>
            <p:nvPr/>
          </p:nvSpPr>
          <p:spPr>
            <a:xfrm>
              <a:off x="7226920" y="190467"/>
              <a:ext cx="14027" cy="4276"/>
            </a:xfrm>
            <a:custGeom>
              <a:avLst/>
              <a:gdLst/>
              <a:ahLst/>
              <a:cxnLst/>
              <a:rect l="l" t="t" r="r" b="b"/>
              <a:pathLst>
                <a:path w="393" h="142" extrusionOk="0">
                  <a:moveTo>
                    <a:pt x="291" y="25"/>
                  </a:moveTo>
                  <a:cubicBezTo>
                    <a:pt x="237" y="1"/>
                    <a:pt x="1" y="70"/>
                    <a:pt x="100" y="117"/>
                  </a:cubicBezTo>
                  <a:cubicBezTo>
                    <a:pt x="152" y="142"/>
                    <a:pt x="392"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91" name="Google Shape;8391;p5"/>
            <p:cNvSpPr/>
            <p:nvPr/>
          </p:nvSpPr>
          <p:spPr>
            <a:xfrm>
              <a:off x="5967248" y="190467"/>
              <a:ext cx="14134" cy="4276"/>
            </a:xfrm>
            <a:custGeom>
              <a:avLst/>
              <a:gdLst/>
              <a:ahLst/>
              <a:cxnLst/>
              <a:rect l="l" t="t" r="r" b="b"/>
              <a:pathLst>
                <a:path w="396" h="142" extrusionOk="0">
                  <a:moveTo>
                    <a:pt x="294" y="25"/>
                  </a:moveTo>
                  <a:cubicBezTo>
                    <a:pt x="240" y="1"/>
                    <a:pt x="0" y="70"/>
                    <a:pt x="102" y="117"/>
                  </a:cubicBezTo>
                  <a:cubicBezTo>
                    <a:pt x="154" y="142"/>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92" name="Google Shape;8392;p5"/>
            <p:cNvSpPr/>
            <p:nvPr/>
          </p:nvSpPr>
          <p:spPr>
            <a:xfrm>
              <a:off x="2546363" y="190467"/>
              <a:ext cx="14063" cy="4276"/>
            </a:xfrm>
            <a:custGeom>
              <a:avLst/>
              <a:gdLst/>
              <a:ahLst/>
              <a:cxnLst/>
              <a:rect l="l" t="t" r="r" b="b"/>
              <a:pathLst>
                <a:path w="394" h="142" extrusionOk="0">
                  <a:moveTo>
                    <a:pt x="295" y="25"/>
                  </a:moveTo>
                  <a:cubicBezTo>
                    <a:pt x="240" y="1"/>
                    <a:pt x="1" y="70"/>
                    <a:pt x="103" y="117"/>
                  </a:cubicBezTo>
                  <a:cubicBezTo>
                    <a:pt x="155" y="142"/>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93" name="Google Shape;8393;p5"/>
            <p:cNvSpPr/>
            <p:nvPr/>
          </p:nvSpPr>
          <p:spPr>
            <a:xfrm>
              <a:off x="7069697" y="179266"/>
              <a:ext cx="39761" cy="15868"/>
            </a:xfrm>
            <a:custGeom>
              <a:avLst/>
              <a:gdLst/>
              <a:ahLst/>
              <a:cxnLst/>
              <a:rect l="l" t="t" r="r" b="b"/>
              <a:pathLst>
                <a:path w="1114" h="527" extrusionOk="0">
                  <a:moveTo>
                    <a:pt x="646" y="307"/>
                  </a:moveTo>
                  <a:cubicBezTo>
                    <a:pt x="1114" y="1"/>
                    <a:pt x="0" y="527"/>
                    <a:pt x="646" y="3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94" name="Google Shape;8394;p5"/>
            <p:cNvSpPr/>
            <p:nvPr/>
          </p:nvSpPr>
          <p:spPr>
            <a:xfrm>
              <a:off x="4903952" y="185077"/>
              <a:ext cx="13884" cy="7437"/>
            </a:xfrm>
            <a:custGeom>
              <a:avLst/>
              <a:gdLst/>
              <a:ahLst/>
              <a:cxnLst/>
              <a:rect l="l" t="t" r="r" b="b"/>
              <a:pathLst>
                <a:path w="389" h="247" extrusionOk="0">
                  <a:moveTo>
                    <a:pt x="388" y="114"/>
                  </a:moveTo>
                  <a:cubicBezTo>
                    <a:pt x="385" y="23"/>
                    <a:pt x="48" y="1"/>
                    <a:pt x="1" y="114"/>
                  </a:cubicBezTo>
                  <a:cubicBezTo>
                    <a:pt x="219" y="103"/>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95" name="Google Shape;8395;p5"/>
            <p:cNvSpPr/>
            <p:nvPr/>
          </p:nvSpPr>
          <p:spPr>
            <a:xfrm>
              <a:off x="4645722" y="187727"/>
              <a:ext cx="13956" cy="4276"/>
            </a:xfrm>
            <a:custGeom>
              <a:avLst/>
              <a:gdLst/>
              <a:ahLst/>
              <a:cxnLst/>
              <a:rect l="l" t="t" r="r" b="b"/>
              <a:pathLst>
                <a:path w="391" h="142" extrusionOk="0">
                  <a:moveTo>
                    <a:pt x="100" y="116"/>
                  </a:moveTo>
                  <a:cubicBezTo>
                    <a:pt x="154" y="141"/>
                    <a:pt x="391" y="72"/>
                    <a:pt x="293" y="26"/>
                  </a:cubicBezTo>
                  <a:cubicBezTo>
                    <a:pt x="240"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96" name="Google Shape;8396;p5"/>
            <p:cNvSpPr/>
            <p:nvPr/>
          </p:nvSpPr>
          <p:spPr>
            <a:xfrm>
              <a:off x="251021" y="188509"/>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97" name="Google Shape;8397;p5"/>
            <p:cNvSpPr/>
            <p:nvPr/>
          </p:nvSpPr>
          <p:spPr>
            <a:xfrm>
              <a:off x="7353555" y="180290"/>
              <a:ext cx="23486" cy="8250"/>
            </a:xfrm>
            <a:custGeom>
              <a:avLst/>
              <a:gdLst/>
              <a:ahLst/>
              <a:cxnLst/>
              <a:rect l="l" t="t" r="r" b="b"/>
              <a:pathLst>
                <a:path w="658" h="274" extrusionOk="0">
                  <a:moveTo>
                    <a:pt x="409" y="273"/>
                  </a:moveTo>
                  <a:cubicBezTo>
                    <a:pt x="418" y="156"/>
                    <a:pt x="657" y="147"/>
                    <a:pt x="601" y="0"/>
                  </a:cubicBezTo>
                  <a:lnTo>
                    <a:pt x="214" y="0"/>
                  </a:lnTo>
                  <a:cubicBezTo>
                    <a:pt x="1" y="131"/>
                    <a:pt x="6" y="221"/>
                    <a:pt x="409"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98" name="Google Shape;8398;p5"/>
            <p:cNvSpPr/>
            <p:nvPr/>
          </p:nvSpPr>
          <p:spPr>
            <a:xfrm>
              <a:off x="2202258" y="184957"/>
              <a:ext cx="14027" cy="4276"/>
            </a:xfrm>
            <a:custGeom>
              <a:avLst/>
              <a:gdLst/>
              <a:ahLst/>
              <a:cxnLst/>
              <a:rect l="l" t="t" r="r" b="b"/>
              <a:pathLst>
                <a:path w="393" h="142" extrusionOk="0">
                  <a:moveTo>
                    <a:pt x="293" y="26"/>
                  </a:moveTo>
                  <a:cubicBezTo>
                    <a:pt x="238" y="1"/>
                    <a:pt x="1" y="70"/>
                    <a:pt x="99" y="117"/>
                  </a:cubicBezTo>
                  <a:cubicBezTo>
                    <a:pt x="153" y="142"/>
                    <a:pt x="392" y="74"/>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399" name="Google Shape;8399;p5"/>
            <p:cNvSpPr/>
            <p:nvPr/>
          </p:nvSpPr>
          <p:spPr>
            <a:xfrm>
              <a:off x="1865006" y="182217"/>
              <a:ext cx="13956" cy="4366"/>
            </a:xfrm>
            <a:custGeom>
              <a:avLst/>
              <a:gdLst/>
              <a:ahLst/>
              <a:cxnLst/>
              <a:rect l="l" t="t" r="r" b="b"/>
              <a:pathLst>
                <a:path w="391" h="145" extrusionOk="0">
                  <a:moveTo>
                    <a:pt x="293" y="27"/>
                  </a:moveTo>
                  <a:cubicBezTo>
                    <a:pt x="238" y="0"/>
                    <a:pt x="0" y="71"/>
                    <a:pt x="102" y="117"/>
                  </a:cubicBezTo>
                  <a:cubicBezTo>
                    <a:pt x="152" y="144"/>
                    <a:pt x="391"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00" name="Google Shape;8400;p5"/>
            <p:cNvSpPr/>
            <p:nvPr/>
          </p:nvSpPr>
          <p:spPr>
            <a:xfrm>
              <a:off x="1510586" y="179025"/>
              <a:ext cx="13813" cy="7467"/>
            </a:xfrm>
            <a:custGeom>
              <a:avLst/>
              <a:gdLst/>
              <a:ahLst/>
              <a:cxnLst/>
              <a:rect l="l" t="t" r="r" b="b"/>
              <a:pathLst>
                <a:path w="387" h="248" extrusionOk="0">
                  <a:moveTo>
                    <a:pt x="387" y="133"/>
                  </a:moveTo>
                  <a:cubicBezTo>
                    <a:pt x="172" y="140"/>
                    <a:pt x="87" y="1"/>
                    <a:pt x="1" y="133"/>
                  </a:cubicBezTo>
                  <a:cubicBezTo>
                    <a:pt x="3" y="224"/>
                    <a:pt x="340" y="247"/>
                    <a:pt x="387"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01" name="Google Shape;8401;p5"/>
            <p:cNvSpPr/>
            <p:nvPr/>
          </p:nvSpPr>
          <p:spPr>
            <a:xfrm>
              <a:off x="4339557" y="177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02" name="Google Shape;8402;p5"/>
            <p:cNvSpPr/>
            <p:nvPr/>
          </p:nvSpPr>
          <p:spPr>
            <a:xfrm>
              <a:off x="1579435" y="177550"/>
              <a:ext cx="13884" cy="5510"/>
            </a:xfrm>
            <a:custGeom>
              <a:avLst/>
              <a:gdLst/>
              <a:ahLst/>
              <a:cxnLst/>
              <a:rect l="l" t="t" r="r" b="b"/>
              <a:pathLst>
                <a:path w="389" h="183" extrusionOk="0">
                  <a:moveTo>
                    <a:pt x="389" y="0"/>
                  </a:moveTo>
                  <a:lnTo>
                    <a:pt x="1" y="0"/>
                  </a:lnTo>
                  <a:lnTo>
                    <a:pt x="1" y="183"/>
                  </a:lnTo>
                  <a:lnTo>
                    <a:pt x="389"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03" name="Google Shape;8403;p5"/>
            <p:cNvSpPr/>
            <p:nvPr/>
          </p:nvSpPr>
          <p:spPr>
            <a:xfrm>
              <a:off x="7987549" y="177098"/>
              <a:ext cx="20773" cy="3643"/>
            </a:xfrm>
            <a:custGeom>
              <a:avLst/>
              <a:gdLst/>
              <a:ahLst/>
              <a:cxnLst/>
              <a:rect l="l" t="t" r="r" b="b"/>
              <a:pathLst>
                <a:path w="582" h="121" extrusionOk="0">
                  <a:moveTo>
                    <a:pt x="582" y="15"/>
                  </a:moveTo>
                  <a:cubicBezTo>
                    <a:pt x="353" y="31"/>
                    <a:pt x="35" y="1"/>
                    <a:pt x="1" y="106"/>
                  </a:cubicBezTo>
                  <a:cubicBezTo>
                    <a:pt x="229" y="92"/>
                    <a:pt x="548" y="121"/>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04" name="Google Shape;8404;p5"/>
            <p:cNvSpPr/>
            <p:nvPr/>
          </p:nvSpPr>
          <p:spPr>
            <a:xfrm>
              <a:off x="4525333" y="174389"/>
              <a:ext cx="7031" cy="6293"/>
            </a:xfrm>
            <a:custGeom>
              <a:avLst/>
              <a:gdLst/>
              <a:ahLst/>
              <a:cxnLst/>
              <a:rect l="l" t="t" r="r" b="b"/>
              <a:pathLst>
                <a:path w="197" h="209" extrusionOk="0">
                  <a:moveTo>
                    <a:pt x="4" y="105"/>
                  </a:moveTo>
                  <a:cubicBezTo>
                    <a:pt x="0" y="156"/>
                    <a:pt x="157" y="208"/>
                    <a:pt x="194" y="105"/>
                  </a:cubicBezTo>
                  <a:cubicBezTo>
                    <a:pt x="196" y="55"/>
                    <a:pt x="39" y="1"/>
                    <a:pt x="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05" name="Google Shape;8405;p5"/>
            <p:cNvSpPr/>
            <p:nvPr/>
          </p:nvSpPr>
          <p:spPr>
            <a:xfrm>
              <a:off x="684641" y="170806"/>
              <a:ext cx="13813" cy="7467"/>
            </a:xfrm>
            <a:custGeom>
              <a:avLst/>
              <a:gdLst/>
              <a:ahLst/>
              <a:cxnLst/>
              <a:rect l="l" t="t" r="r" b="b"/>
              <a:pathLst>
                <a:path w="387" h="248" extrusionOk="0">
                  <a:moveTo>
                    <a:pt x="387" y="133"/>
                  </a:moveTo>
                  <a:cubicBezTo>
                    <a:pt x="169" y="143"/>
                    <a:pt x="85" y="1"/>
                    <a:pt x="1" y="133"/>
                  </a:cubicBezTo>
                  <a:cubicBezTo>
                    <a:pt x="2" y="224"/>
                    <a:pt x="339" y="248"/>
                    <a:pt x="387"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06" name="Google Shape;8406;p5"/>
            <p:cNvSpPr/>
            <p:nvPr/>
          </p:nvSpPr>
          <p:spPr>
            <a:xfrm>
              <a:off x="1235259" y="168999"/>
              <a:ext cx="6996" cy="6203"/>
            </a:xfrm>
            <a:custGeom>
              <a:avLst/>
              <a:gdLst/>
              <a:ahLst/>
              <a:cxnLst/>
              <a:rect l="l" t="t" r="r" b="b"/>
              <a:pathLst>
                <a:path w="196" h="206" extrusionOk="0">
                  <a:moveTo>
                    <a:pt x="196" y="101"/>
                  </a:moveTo>
                  <a:cubicBezTo>
                    <a:pt x="196" y="53"/>
                    <a:pt x="35" y="1"/>
                    <a:pt x="0" y="101"/>
                  </a:cubicBezTo>
                  <a:cubicBezTo>
                    <a:pt x="1" y="154"/>
                    <a:pt x="157" y="206"/>
                    <a:pt x="196"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07" name="Google Shape;8407;p5"/>
            <p:cNvSpPr/>
            <p:nvPr/>
          </p:nvSpPr>
          <p:spPr>
            <a:xfrm>
              <a:off x="3589243" y="166259"/>
              <a:ext cx="7031" cy="6203"/>
            </a:xfrm>
            <a:custGeom>
              <a:avLst/>
              <a:gdLst/>
              <a:ahLst/>
              <a:cxnLst/>
              <a:rect l="l" t="t" r="r" b="b"/>
              <a:pathLst>
                <a:path w="197" h="206" extrusionOk="0">
                  <a:moveTo>
                    <a:pt x="196" y="104"/>
                  </a:moveTo>
                  <a:cubicBezTo>
                    <a:pt x="196" y="53"/>
                    <a:pt x="38" y="0"/>
                    <a:pt x="3" y="104"/>
                  </a:cubicBezTo>
                  <a:cubicBezTo>
                    <a:pt x="0" y="153"/>
                    <a:pt x="160" y="205"/>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08" name="Google Shape;8408;p5"/>
            <p:cNvSpPr/>
            <p:nvPr/>
          </p:nvSpPr>
          <p:spPr>
            <a:xfrm>
              <a:off x="7588335" y="163309"/>
              <a:ext cx="13813" cy="6805"/>
            </a:xfrm>
            <a:custGeom>
              <a:avLst/>
              <a:gdLst/>
              <a:ahLst/>
              <a:cxnLst/>
              <a:rect l="l" t="t" r="r" b="b"/>
              <a:pathLst>
                <a:path w="387" h="226" extrusionOk="0">
                  <a:moveTo>
                    <a:pt x="387" y="112"/>
                  </a:moveTo>
                  <a:cubicBezTo>
                    <a:pt x="345" y="1"/>
                    <a:pt x="170" y="55"/>
                    <a:pt x="0" y="112"/>
                  </a:cubicBezTo>
                  <a:cubicBezTo>
                    <a:pt x="0" y="202"/>
                    <a:pt x="340" y="225"/>
                    <a:pt x="387"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09" name="Google Shape;8409;p5"/>
            <p:cNvSpPr/>
            <p:nvPr/>
          </p:nvSpPr>
          <p:spPr>
            <a:xfrm>
              <a:off x="4277596" y="163851"/>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10" name="Google Shape;8410;p5"/>
            <p:cNvSpPr/>
            <p:nvPr/>
          </p:nvSpPr>
          <p:spPr>
            <a:xfrm>
              <a:off x="2835503" y="165868"/>
              <a:ext cx="13991" cy="4246"/>
            </a:xfrm>
            <a:custGeom>
              <a:avLst/>
              <a:gdLst/>
              <a:ahLst/>
              <a:cxnLst/>
              <a:rect l="l" t="t" r="r" b="b"/>
              <a:pathLst>
                <a:path w="392" h="141" extrusionOk="0">
                  <a:moveTo>
                    <a:pt x="99" y="117"/>
                  </a:moveTo>
                  <a:cubicBezTo>
                    <a:pt x="153" y="140"/>
                    <a:pt x="391" y="72"/>
                    <a:pt x="293" y="27"/>
                  </a:cubicBezTo>
                  <a:cubicBezTo>
                    <a:pt x="240" y="0"/>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11" name="Google Shape;8411;p5"/>
            <p:cNvSpPr/>
            <p:nvPr/>
          </p:nvSpPr>
          <p:spPr>
            <a:xfrm>
              <a:off x="2556856" y="163519"/>
              <a:ext cx="6924" cy="6263"/>
            </a:xfrm>
            <a:custGeom>
              <a:avLst/>
              <a:gdLst/>
              <a:ahLst/>
              <a:cxnLst/>
              <a:rect l="l" t="t" r="r" b="b"/>
              <a:pathLst>
                <a:path w="194" h="208" extrusionOk="0">
                  <a:moveTo>
                    <a:pt x="1" y="105"/>
                  </a:moveTo>
                  <a:cubicBezTo>
                    <a:pt x="1" y="153"/>
                    <a:pt x="155" y="208"/>
                    <a:pt x="191" y="105"/>
                  </a:cubicBezTo>
                  <a:cubicBezTo>
                    <a:pt x="194" y="54"/>
                    <a:pt x="34" y="0"/>
                    <a:pt x="1"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12" name="Google Shape;8412;p5"/>
            <p:cNvSpPr/>
            <p:nvPr/>
          </p:nvSpPr>
          <p:spPr>
            <a:xfrm>
              <a:off x="1923505" y="163519"/>
              <a:ext cx="7031" cy="6203"/>
            </a:xfrm>
            <a:custGeom>
              <a:avLst/>
              <a:gdLst/>
              <a:ahLst/>
              <a:cxnLst/>
              <a:rect l="l" t="t" r="r" b="b"/>
              <a:pathLst>
                <a:path w="197" h="206" extrusionOk="0">
                  <a:moveTo>
                    <a:pt x="197" y="105"/>
                  </a:moveTo>
                  <a:cubicBezTo>
                    <a:pt x="197" y="54"/>
                    <a:pt x="39" y="0"/>
                    <a:pt x="5" y="105"/>
                  </a:cubicBezTo>
                  <a:cubicBezTo>
                    <a:pt x="1" y="153"/>
                    <a:pt x="160" y="205"/>
                    <a:pt x="197"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13" name="Google Shape;8413;p5"/>
            <p:cNvSpPr/>
            <p:nvPr/>
          </p:nvSpPr>
          <p:spPr>
            <a:xfrm>
              <a:off x="567643" y="166651"/>
              <a:ext cx="13777" cy="2740"/>
            </a:xfrm>
            <a:custGeom>
              <a:avLst/>
              <a:gdLst/>
              <a:ahLst/>
              <a:cxnLst/>
              <a:rect l="l" t="t" r="r" b="b"/>
              <a:pathLst>
                <a:path w="386" h="91" extrusionOk="0">
                  <a:moveTo>
                    <a:pt x="386" y="1"/>
                  </a:moveTo>
                  <a:cubicBezTo>
                    <a:pt x="236" y="20"/>
                    <a:pt x="3" y="2"/>
                    <a:pt x="1" y="91"/>
                  </a:cubicBezTo>
                  <a:cubicBezTo>
                    <a:pt x="150" y="71"/>
                    <a:pt x="381" y="87"/>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14" name="Google Shape;8414;p5"/>
            <p:cNvSpPr/>
            <p:nvPr/>
          </p:nvSpPr>
          <p:spPr>
            <a:xfrm>
              <a:off x="6721095" y="157859"/>
              <a:ext cx="13777" cy="6745"/>
            </a:xfrm>
            <a:custGeom>
              <a:avLst/>
              <a:gdLst/>
              <a:ahLst/>
              <a:cxnLst/>
              <a:rect l="l" t="t" r="r" b="b"/>
              <a:pathLst>
                <a:path w="386" h="224" extrusionOk="0">
                  <a:moveTo>
                    <a:pt x="386" y="110"/>
                  </a:moveTo>
                  <a:cubicBezTo>
                    <a:pt x="345" y="0"/>
                    <a:pt x="173" y="52"/>
                    <a:pt x="1" y="110"/>
                  </a:cubicBezTo>
                  <a:cubicBezTo>
                    <a:pt x="3" y="201"/>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15" name="Google Shape;8415;p5"/>
            <p:cNvSpPr/>
            <p:nvPr/>
          </p:nvSpPr>
          <p:spPr>
            <a:xfrm>
              <a:off x="6166908" y="160388"/>
              <a:ext cx="14027" cy="4276"/>
            </a:xfrm>
            <a:custGeom>
              <a:avLst/>
              <a:gdLst/>
              <a:ahLst/>
              <a:cxnLst/>
              <a:rect l="l" t="t" r="r" b="b"/>
              <a:pathLst>
                <a:path w="393" h="142" extrusionOk="0">
                  <a:moveTo>
                    <a:pt x="292" y="26"/>
                  </a:moveTo>
                  <a:cubicBezTo>
                    <a:pt x="238" y="1"/>
                    <a:pt x="1" y="70"/>
                    <a:pt x="99" y="116"/>
                  </a:cubicBezTo>
                  <a:cubicBezTo>
                    <a:pt x="154" y="142"/>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16" name="Google Shape;8416;p5"/>
            <p:cNvSpPr/>
            <p:nvPr/>
          </p:nvSpPr>
          <p:spPr>
            <a:xfrm>
              <a:off x="5048540" y="155691"/>
              <a:ext cx="20666" cy="8943"/>
            </a:xfrm>
            <a:custGeom>
              <a:avLst/>
              <a:gdLst/>
              <a:ahLst/>
              <a:cxnLst/>
              <a:rect l="l" t="t" r="r" b="b"/>
              <a:pathLst>
                <a:path w="579" h="297" extrusionOk="0">
                  <a:moveTo>
                    <a:pt x="579" y="0"/>
                  </a:moveTo>
                  <a:lnTo>
                    <a:pt x="193" y="0"/>
                  </a:lnTo>
                  <a:cubicBezTo>
                    <a:pt x="193" y="90"/>
                    <a:pt x="38" y="107"/>
                    <a:pt x="0" y="182"/>
                  </a:cubicBezTo>
                  <a:cubicBezTo>
                    <a:pt x="246" y="188"/>
                    <a:pt x="267" y="297"/>
                    <a:pt x="579"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17" name="Google Shape;8417;p5"/>
            <p:cNvSpPr/>
            <p:nvPr/>
          </p:nvSpPr>
          <p:spPr>
            <a:xfrm>
              <a:off x="2822083" y="155330"/>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18" name="Google Shape;8418;p5"/>
            <p:cNvSpPr/>
            <p:nvPr/>
          </p:nvSpPr>
          <p:spPr>
            <a:xfrm>
              <a:off x="6937852" y="154938"/>
              <a:ext cx="13920" cy="4276"/>
            </a:xfrm>
            <a:custGeom>
              <a:avLst/>
              <a:gdLst/>
              <a:ahLst/>
              <a:cxnLst/>
              <a:rect l="l" t="t" r="r" b="b"/>
              <a:pathLst>
                <a:path w="390" h="142" extrusionOk="0">
                  <a:moveTo>
                    <a:pt x="291" y="25"/>
                  </a:moveTo>
                  <a:cubicBezTo>
                    <a:pt x="238" y="1"/>
                    <a:pt x="0" y="67"/>
                    <a:pt x="99" y="115"/>
                  </a:cubicBezTo>
                  <a:cubicBezTo>
                    <a:pt x="152" y="142"/>
                    <a:pt x="389" y="71"/>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19" name="Google Shape;8419;p5"/>
            <p:cNvSpPr/>
            <p:nvPr/>
          </p:nvSpPr>
          <p:spPr>
            <a:xfrm>
              <a:off x="4515304" y="144732"/>
              <a:ext cx="40440" cy="13700"/>
            </a:xfrm>
            <a:custGeom>
              <a:avLst/>
              <a:gdLst/>
              <a:ahLst/>
              <a:cxnLst/>
              <a:rect l="l" t="t" r="r" b="b"/>
              <a:pathLst>
                <a:path w="1133" h="455" extrusionOk="0">
                  <a:moveTo>
                    <a:pt x="285" y="454"/>
                  </a:moveTo>
                  <a:lnTo>
                    <a:pt x="1054" y="454"/>
                  </a:lnTo>
                  <a:cubicBezTo>
                    <a:pt x="1132" y="235"/>
                    <a:pt x="699" y="257"/>
                    <a:pt x="860" y="0"/>
                  </a:cubicBezTo>
                  <a:cubicBezTo>
                    <a:pt x="1" y="39"/>
                    <a:pt x="575" y="193"/>
                    <a:pt x="285"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20" name="Google Shape;8420;p5"/>
            <p:cNvSpPr/>
            <p:nvPr/>
          </p:nvSpPr>
          <p:spPr>
            <a:xfrm>
              <a:off x="2553287" y="154938"/>
              <a:ext cx="13991" cy="4276"/>
            </a:xfrm>
            <a:custGeom>
              <a:avLst/>
              <a:gdLst/>
              <a:ahLst/>
              <a:cxnLst/>
              <a:rect l="l" t="t" r="r" b="b"/>
              <a:pathLst>
                <a:path w="392" h="142" extrusionOk="0">
                  <a:moveTo>
                    <a:pt x="294" y="25"/>
                  </a:moveTo>
                  <a:cubicBezTo>
                    <a:pt x="242" y="1"/>
                    <a:pt x="0" y="67"/>
                    <a:pt x="102" y="115"/>
                  </a:cubicBezTo>
                  <a:cubicBezTo>
                    <a:pt x="154" y="142"/>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21" name="Google Shape;8421;p5"/>
            <p:cNvSpPr/>
            <p:nvPr/>
          </p:nvSpPr>
          <p:spPr>
            <a:xfrm>
              <a:off x="1920007" y="154938"/>
              <a:ext cx="14134" cy="4276"/>
            </a:xfrm>
            <a:custGeom>
              <a:avLst/>
              <a:gdLst/>
              <a:ahLst/>
              <a:cxnLst/>
              <a:rect l="l" t="t" r="r" b="b"/>
              <a:pathLst>
                <a:path w="396" h="142" extrusionOk="0">
                  <a:moveTo>
                    <a:pt x="103" y="115"/>
                  </a:moveTo>
                  <a:cubicBezTo>
                    <a:pt x="154" y="142"/>
                    <a:pt x="395" y="71"/>
                    <a:pt x="295" y="25"/>
                  </a:cubicBezTo>
                  <a:cubicBezTo>
                    <a:pt x="238" y="1"/>
                    <a:pt x="1" y="68"/>
                    <a:pt x="103"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22" name="Google Shape;8422;p5"/>
            <p:cNvSpPr/>
            <p:nvPr/>
          </p:nvSpPr>
          <p:spPr>
            <a:xfrm>
              <a:off x="225465" y="142323"/>
              <a:ext cx="46257" cy="18728"/>
            </a:xfrm>
            <a:custGeom>
              <a:avLst/>
              <a:gdLst/>
              <a:ahLst/>
              <a:cxnLst/>
              <a:rect l="l" t="t" r="r" b="b"/>
              <a:pathLst>
                <a:path w="1296" h="622" extrusionOk="0">
                  <a:moveTo>
                    <a:pt x="1295" y="353"/>
                  </a:moveTo>
                  <a:cubicBezTo>
                    <a:pt x="924" y="315"/>
                    <a:pt x="1144" y="1"/>
                    <a:pt x="524" y="80"/>
                  </a:cubicBezTo>
                  <a:cubicBezTo>
                    <a:pt x="0" y="224"/>
                    <a:pt x="999" y="622"/>
                    <a:pt x="1295"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23" name="Google Shape;8423;p5"/>
            <p:cNvSpPr/>
            <p:nvPr/>
          </p:nvSpPr>
          <p:spPr>
            <a:xfrm>
              <a:off x="8631001" y="149429"/>
              <a:ext cx="14063" cy="4276"/>
            </a:xfrm>
            <a:custGeom>
              <a:avLst/>
              <a:gdLst/>
              <a:ahLst/>
              <a:cxnLst/>
              <a:rect l="l" t="t" r="r" b="b"/>
              <a:pathLst>
                <a:path w="394" h="142" extrusionOk="0">
                  <a:moveTo>
                    <a:pt x="294" y="26"/>
                  </a:moveTo>
                  <a:cubicBezTo>
                    <a:pt x="240" y="1"/>
                    <a:pt x="1" y="70"/>
                    <a:pt x="100" y="117"/>
                  </a:cubicBezTo>
                  <a:cubicBezTo>
                    <a:pt x="155"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24" name="Google Shape;8424;p5"/>
            <p:cNvSpPr/>
            <p:nvPr/>
          </p:nvSpPr>
          <p:spPr>
            <a:xfrm>
              <a:off x="7141010" y="150181"/>
              <a:ext cx="13742" cy="2770"/>
            </a:xfrm>
            <a:custGeom>
              <a:avLst/>
              <a:gdLst/>
              <a:ahLst/>
              <a:cxnLst/>
              <a:rect l="l" t="t" r="r" b="b"/>
              <a:pathLst>
                <a:path w="385" h="92" extrusionOk="0">
                  <a:moveTo>
                    <a:pt x="385" y="1"/>
                  </a:moveTo>
                  <a:cubicBezTo>
                    <a:pt x="233" y="21"/>
                    <a:pt x="3" y="3"/>
                    <a:pt x="1" y="92"/>
                  </a:cubicBezTo>
                  <a:cubicBezTo>
                    <a:pt x="150"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25" name="Google Shape;8425;p5"/>
            <p:cNvSpPr/>
            <p:nvPr/>
          </p:nvSpPr>
          <p:spPr>
            <a:xfrm>
              <a:off x="4269886" y="142052"/>
              <a:ext cx="21487" cy="6383"/>
            </a:xfrm>
            <a:custGeom>
              <a:avLst/>
              <a:gdLst/>
              <a:ahLst/>
              <a:cxnLst/>
              <a:rect l="l" t="t" r="r" b="b"/>
              <a:pathLst>
                <a:path w="602" h="212" extrusionOk="0">
                  <a:moveTo>
                    <a:pt x="602" y="181"/>
                  </a:moveTo>
                  <a:lnTo>
                    <a:pt x="602" y="0"/>
                  </a:lnTo>
                  <a:lnTo>
                    <a:pt x="22" y="0"/>
                  </a:lnTo>
                  <a:cubicBezTo>
                    <a:pt x="0" y="161"/>
                    <a:pt x="217" y="212"/>
                    <a:pt x="602"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26" name="Google Shape;8426;p5"/>
            <p:cNvSpPr/>
            <p:nvPr/>
          </p:nvSpPr>
          <p:spPr>
            <a:xfrm>
              <a:off x="3103977" y="143949"/>
              <a:ext cx="13920" cy="4306"/>
            </a:xfrm>
            <a:custGeom>
              <a:avLst/>
              <a:gdLst/>
              <a:ahLst/>
              <a:cxnLst/>
              <a:rect l="l" t="t" r="r" b="b"/>
              <a:pathLst>
                <a:path w="390" h="143" extrusionOk="0">
                  <a:moveTo>
                    <a:pt x="291" y="26"/>
                  </a:moveTo>
                  <a:cubicBezTo>
                    <a:pt x="238" y="0"/>
                    <a:pt x="0" y="71"/>
                    <a:pt x="99" y="118"/>
                  </a:cubicBezTo>
                  <a:cubicBezTo>
                    <a:pt x="152" y="142"/>
                    <a:pt x="389" y="74"/>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27" name="Google Shape;8427;p5"/>
            <p:cNvSpPr/>
            <p:nvPr/>
          </p:nvSpPr>
          <p:spPr>
            <a:xfrm>
              <a:off x="1438203" y="143949"/>
              <a:ext cx="14063" cy="4306"/>
            </a:xfrm>
            <a:custGeom>
              <a:avLst/>
              <a:gdLst/>
              <a:ahLst/>
              <a:cxnLst/>
              <a:rect l="l" t="t" r="r" b="b"/>
              <a:pathLst>
                <a:path w="394" h="143" extrusionOk="0">
                  <a:moveTo>
                    <a:pt x="295" y="26"/>
                  </a:moveTo>
                  <a:cubicBezTo>
                    <a:pt x="242" y="0"/>
                    <a:pt x="0" y="71"/>
                    <a:pt x="101" y="118"/>
                  </a:cubicBezTo>
                  <a:cubicBezTo>
                    <a:pt x="157" y="142"/>
                    <a:pt x="393" y="74"/>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28" name="Google Shape;8428;p5"/>
            <p:cNvSpPr/>
            <p:nvPr/>
          </p:nvSpPr>
          <p:spPr>
            <a:xfrm>
              <a:off x="309377" y="143949"/>
              <a:ext cx="14099" cy="4306"/>
            </a:xfrm>
            <a:custGeom>
              <a:avLst/>
              <a:gdLst/>
              <a:ahLst/>
              <a:cxnLst/>
              <a:rect l="l" t="t" r="r" b="b"/>
              <a:pathLst>
                <a:path w="395" h="143" extrusionOk="0">
                  <a:moveTo>
                    <a:pt x="292" y="26"/>
                  </a:moveTo>
                  <a:cubicBezTo>
                    <a:pt x="240" y="0"/>
                    <a:pt x="0" y="71"/>
                    <a:pt x="99" y="118"/>
                  </a:cubicBezTo>
                  <a:cubicBezTo>
                    <a:pt x="154" y="142"/>
                    <a:pt x="394" y="74"/>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29" name="Google Shape;8429;p5"/>
            <p:cNvSpPr/>
            <p:nvPr/>
          </p:nvSpPr>
          <p:spPr>
            <a:xfrm>
              <a:off x="4583796" y="141269"/>
              <a:ext cx="14027" cy="4215"/>
            </a:xfrm>
            <a:custGeom>
              <a:avLst/>
              <a:gdLst/>
              <a:ahLst/>
              <a:cxnLst/>
              <a:rect l="l" t="t" r="r" b="b"/>
              <a:pathLst>
                <a:path w="393" h="140" extrusionOk="0">
                  <a:moveTo>
                    <a:pt x="292" y="24"/>
                  </a:moveTo>
                  <a:cubicBezTo>
                    <a:pt x="238" y="0"/>
                    <a:pt x="1" y="68"/>
                    <a:pt x="98" y="115"/>
                  </a:cubicBezTo>
                  <a:cubicBezTo>
                    <a:pt x="153" y="140"/>
                    <a:pt x="392" y="71"/>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30" name="Google Shape;8430;p5"/>
            <p:cNvSpPr/>
            <p:nvPr/>
          </p:nvSpPr>
          <p:spPr>
            <a:xfrm>
              <a:off x="2198939" y="135639"/>
              <a:ext cx="27626" cy="9966"/>
            </a:xfrm>
            <a:custGeom>
              <a:avLst/>
              <a:gdLst/>
              <a:ahLst/>
              <a:cxnLst/>
              <a:rect l="l" t="t" r="r" b="b"/>
              <a:pathLst>
                <a:path w="774" h="331" extrusionOk="0">
                  <a:moveTo>
                    <a:pt x="1" y="211"/>
                  </a:moveTo>
                  <a:cubicBezTo>
                    <a:pt x="258" y="328"/>
                    <a:pt x="716" y="331"/>
                    <a:pt x="774" y="122"/>
                  </a:cubicBezTo>
                  <a:cubicBezTo>
                    <a:pt x="517" y="2"/>
                    <a:pt x="54" y="1"/>
                    <a:pt x="1"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31" name="Google Shape;8431;p5"/>
            <p:cNvSpPr/>
            <p:nvPr/>
          </p:nvSpPr>
          <p:spPr>
            <a:xfrm>
              <a:off x="8497014" y="136000"/>
              <a:ext cx="13777" cy="6745"/>
            </a:xfrm>
            <a:custGeom>
              <a:avLst/>
              <a:gdLst/>
              <a:ahLst/>
              <a:cxnLst/>
              <a:rect l="l" t="t" r="r" b="b"/>
              <a:pathLst>
                <a:path w="386" h="224" extrusionOk="0">
                  <a:moveTo>
                    <a:pt x="386" y="110"/>
                  </a:moveTo>
                  <a:cubicBezTo>
                    <a:pt x="345" y="0"/>
                    <a:pt x="170" y="54"/>
                    <a:pt x="1" y="110"/>
                  </a:cubicBezTo>
                  <a:cubicBezTo>
                    <a:pt x="1" y="201"/>
                    <a:pt x="335" y="224"/>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32" name="Google Shape;8432;p5"/>
            <p:cNvSpPr/>
            <p:nvPr/>
          </p:nvSpPr>
          <p:spPr>
            <a:xfrm>
              <a:off x="7801701" y="136151"/>
              <a:ext cx="6996" cy="6233"/>
            </a:xfrm>
            <a:custGeom>
              <a:avLst/>
              <a:gdLst/>
              <a:ahLst/>
              <a:cxnLst/>
              <a:rect l="l" t="t" r="r" b="b"/>
              <a:pathLst>
                <a:path w="196" h="207" extrusionOk="0">
                  <a:moveTo>
                    <a:pt x="195" y="105"/>
                  </a:moveTo>
                  <a:cubicBezTo>
                    <a:pt x="195" y="54"/>
                    <a:pt x="37" y="1"/>
                    <a:pt x="1" y="105"/>
                  </a:cubicBezTo>
                  <a:cubicBezTo>
                    <a:pt x="1" y="153"/>
                    <a:pt x="157" y="207"/>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33" name="Google Shape;8433;p5"/>
            <p:cNvSpPr/>
            <p:nvPr/>
          </p:nvSpPr>
          <p:spPr>
            <a:xfrm>
              <a:off x="4642438" y="136512"/>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34" name="Google Shape;8434;p5"/>
            <p:cNvSpPr/>
            <p:nvPr/>
          </p:nvSpPr>
          <p:spPr>
            <a:xfrm>
              <a:off x="1438203" y="138499"/>
              <a:ext cx="14063" cy="4276"/>
            </a:xfrm>
            <a:custGeom>
              <a:avLst/>
              <a:gdLst/>
              <a:ahLst/>
              <a:cxnLst/>
              <a:rect l="l" t="t" r="r" b="b"/>
              <a:pathLst>
                <a:path w="394" h="142" extrusionOk="0">
                  <a:moveTo>
                    <a:pt x="295" y="27"/>
                  </a:moveTo>
                  <a:cubicBezTo>
                    <a:pt x="242" y="1"/>
                    <a:pt x="0" y="70"/>
                    <a:pt x="101" y="116"/>
                  </a:cubicBezTo>
                  <a:cubicBezTo>
                    <a:pt x="157" y="142"/>
                    <a:pt x="393" y="73"/>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35" name="Google Shape;8435;p5"/>
            <p:cNvSpPr/>
            <p:nvPr/>
          </p:nvSpPr>
          <p:spPr>
            <a:xfrm>
              <a:off x="1407258" y="136392"/>
              <a:ext cx="23985" cy="5992"/>
            </a:xfrm>
            <a:custGeom>
              <a:avLst/>
              <a:gdLst/>
              <a:ahLst/>
              <a:cxnLst/>
              <a:rect l="l" t="t" r="r" b="b"/>
              <a:pathLst>
                <a:path w="672" h="199" extrusionOk="0">
                  <a:moveTo>
                    <a:pt x="580" y="4"/>
                  </a:moveTo>
                  <a:cubicBezTo>
                    <a:pt x="248" y="0"/>
                    <a:pt x="87" y="75"/>
                    <a:pt x="0" y="187"/>
                  </a:cubicBezTo>
                  <a:cubicBezTo>
                    <a:pt x="307" y="178"/>
                    <a:pt x="671" y="199"/>
                    <a:pt x="580" y="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36" name="Google Shape;8436;p5"/>
            <p:cNvSpPr/>
            <p:nvPr/>
          </p:nvSpPr>
          <p:spPr>
            <a:xfrm>
              <a:off x="226857" y="138499"/>
              <a:ext cx="13991" cy="4276"/>
            </a:xfrm>
            <a:custGeom>
              <a:avLst/>
              <a:gdLst/>
              <a:ahLst/>
              <a:cxnLst/>
              <a:rect l="l" t="t" r="r" b="b"/>
              <a:pathLst>
                <a:path w="392" h="142" extrusionOk="0">
                  <a:moveTo>
                    <a:pt x="293" y="27"/>
                  </a:moveTo>
                  <a:cubicBezTo>
                    <a:pt x="238" y="1"/>
                    <a:pt x="0" y="70"/>
                    <a:pt x="100" y="116"/>
                  </a:cubicBezTo>
                  <a:cubicBezTo>
                    <a:pt x="150" y="142"/>
                    <a:pt x="392"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37" name="Google Shape;8437;p5"/>
            <p:cNvSpPr/>
            <p:nvPr/>
          </p:nvSpPr>
          <p:spPr>
            <a:xfrm>
              <a:off x="8648419" y="130310"/>
              <a:ext cx="27555" cy="10147"/>
            </a:xfrm>
            <a:custGeom>
              <a:avLst/>
              <a:gdLst/>
              <a:ahLst/>
              <a:cxnLst/>
              <a:rect l="l" t="t" r="r" b="b"/>
              <a:pathLst>
                <a:path w="772" h="337" extrusionOk="0">
                  <a:moveTo>
                    <a:pt x="771" y="299"/>
                  </a:moveTo>
                  <a:lnTo>
                    <a:pt x="771" y="26"/>
                  </a:lnTo>
                  <a:cubicBezTo>
                    <a:pt x="330" y="0"/>
                    <a:pt x="47" y="47"/>
                    <a:pt x="1" y="208"/>
                  </a:cubicBezTo>
                  <a:cubicBezTo>
                    <a:pt x="258" y="236"/>
                    <a:pt x="366" y="337"/>
                    <a:pt x="771"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38" name="Google Shape;8438;p5"/>
            <p:cNvSpPr/>
            <p:nvPr/>
          </p:nvSpPr>
          <p:spPr>
            <a:xfrm>
              <a:off x="8022027" y="133441"/>
              <a:ext cx="6889" cy="6203"/>
            </a:xfrm>
            <a:custGeom>
              <a:avLst/>
              <a:gdLst/>
              <a:ahLst/>
              <a:cxnLst/>
              <a:rect l="l" t="t" r="r" b="b"/>
              <a:pathLst>
                <a:path w="193" h="206" extrusionOk="0">
                  <a:moveTo>
                    <a:pt x="193" y="102"/>
                  </a:moveTo>
                  <a:cubicBezTo>
                    <a:pt x="193" y="53"/>
                    <a:pt x="39" y="1"/>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39" name="Google Shape;8439;p5"/>
            <p:cNvSpPr/>
            <p:nvPr/>
          </p:nvSpPr>
          <p:spPr>
            <a:xfrm>
              <a:off x="7719075" y="125583"/>
              <a:ext cx="29946" cy="13760"/>
            </a:xfrm>
            <a:custGeom>
              <a:avLst/>
              <a:gdLst/>
              <a:ahLst/>
              <a:cxnLst/>
              <a:rect l="l" t="t" r="r" b="b"/>
              <a:pathLst>
                <a:path w="839" h="457" extrusionOk="0">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40" name="Google Shape;8440;p5"/>
            <p:cNvSpPr/>
            <p:nvPr/>
          </p:nvSpPr>
          <p:spPr>
            <a:xfrm>
              <a:off x="7650297" y="130701"/>
              <a:ext cx="7031" cy="6263"/>
            </a:xfrm>
            <a:custGeom>
              <a:avLst/>
              <a:gdLst/>
              <a:ahLst/>
              <a:cxnLst/>
              <a:rect l="l" t="t" r="r" b="b"/>
              <a:pathLst>
                <a:path w="197" h="208" extrusionOk="0">
                  <a:moveTo>
                    <a:pt x="195" y="103"/>
                  </a:moveTo>
                  <a:cubicBezTo>
                    <a:pt x="196" y="52"/>
                    <a:pt x="40" y="0"/>
                    <a:pt x="0" y="103"/>
                  </a:cubicBezTo>
                  <a:cubicBezTo>
                    <a:pt x="0" y="153"/>
                    <a:pt x="157"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41" name="Google Shape;8441;p5"/>
            <p:cNvSpPr/>
            <p:nvPr/>
          </p:nvSpPr>
          <p:spPr>
            <a:xfrm>
              <a:off x="4329313" y="123746"/>
              <a:ext cx="58857" cy="12797"/>
            </a:xfrm>
            <a:custGeom>
              <a:avLst/>
              <a:gdLst/>
              <a:ahLst/>
              <a:cxnLst/>
              <a:rect l="l" t="t" r="r" b="b"/>
              <a:pathLst>
                <a:path w="1649" h="425" extrusionOk="0">
                  <a:moveTo>
                    <a:pt x="674" y="424"/>
                  </a:moveTo>
                  <a:cubicBezTo>
                    <a:pt x="1648" y="60"/>
                    <a:pt x="1" y="0"/>
                    <a:pt x="674" y="4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42" name="Google Shape;8442;p5"/>
            <p:cNvSpPr/>
            <p:nvPr/>
          </p:nvSpPr>
          <p:spPr>
            <a:xfrm>
              <a:off x="4669956" y="131093"/>
              <a:ext cx="13777" cy="2770"/>
            </a:xfrm>
            <a:custGeom>
              <a:avLst/>
              <a:gdLst/>
              <a:ahLst/>
              <a:cxnLst/>
              <a:rect l="l" t="t" r="r" b="b"/>
              <a:pathLst>
                <a:path w="386" h="92" extrusionOk="0">
                  <a:moveTo>
                    <a:pt x="385" y="0"/>
                  </a:moveTo>
                  <a:cubicBezTo>
                    <a:pt x="235" y="20"/>
                    <a:pt x="5" y="1"/>
                    <a:pt x="0" y="92"/>
                  </a:cubicBezTo>
                  <a:cubicBezTo>
                    <a:pt x="149" y="71"/>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43" name="Google Shape;8443;p5"/>
            <p:cNvSpPr/>
            <p:nvPr/>
          </p:nvSpPr>
          <p:spPr>
            <a:xfrm>
              <a:off x="4133115" y="128323"/>
              <a:ext cx="13813" cy="5510"/>
            </a:xfrm>
            <a:custGeom>
              <a:avLst/>
              <a:gdLst/>
              <a:ahLst/>
              <a:cxnLst/>
              <a:rect l="l" t="t" r="r" b="b"/>
              <a:pathLst>
                <a:path w="387"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44" name="Google Shape;8444;p5"/>
            <p:cNvSpPr/>
            <p:nvPr/>
          </p:nvSpPr>
          <p:spPr>
            <a:xfrm>
              <a:off x="3114292" y="127991"/>
              <a:ext cx="7031" cy="6142"/>
            </a:xfrm>
            <a:custGeom>
              <a:avLst/>
              <a:gdLst/>
              <a:ahLst/>
              <a:cxnLst/>
              <a:rect l="l" t="t" r="r" b="b"/>
              <a:pathLst>
                <a:path w="197" h="204" extrusionOk="0">
                  <a:moveTo>
                    <a:pt x="197" y="103"/>
                  </a:moveTo>
                  <a:cubicBezTo>
                    <a:pt x="197" y="52"/>
                    <a:pt x="40" y="0"/>
                    <a:pt x="2" y="103"/>
                  </a:cubicBezTo>
                  <a:cubicBezTo>
                    <a:pt x="1" y="153"/>
                    <a:pt x="159" y="204"/>
                    <a:pt x="197"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45" name="Google Shape;8445;p5"/>
            <p:cNvSpPr/>
            <p:nvPr/>
          </p:nvSpPr>
          <p:spPr>
            <a:xfrm>
              <a:off x="1407294" y="125221"/>
              <a:ext cx="6996" cy="6233"/>
            </a:xfrm>
            <a:custGeom>
              <a:avLst/>
              <a:gdLst/>
              <a:ahLst/>
              <a:cxnLst/>
              <a:rect l="l" t="t" r="r" b="b"/>
              <a:pathLst>
                <a:path w="196" h="207" extrusionOk="0">
                  <a:moveTo>
                    <a:pt x="194" y="104"/>
                  </a:moveTo>
                  <a:cubicBezTo>
                    <a:pt x="195" y="53"/>
                    <a:pt x="39" y="1"/>
                    <a:pt x="1" y="104"/>
                  </a:cubicBezTo>
                  <a:cubicBezTo>
                    <a:pt x="1" y="155"/>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46" name="Google Shape;8446;p5"/>
            <p:cNvSpPr/>
            <p:nvPr/>
          </p:nvSpPr>
          <p:spPr>
            <a:xfrm>
              <a:off x="8841083" y="116821"/>
              <a:ext cx="27804" cy="18427"/>
            </a:xfrm>
            <a:custGeom>
              <a:avLst/>
              <a:gdLst/>
              <a:ahLst/>
              <a:cxnLst/>
              <a:rect l="l" t="t" r="r" b="b"/>
              <a:pathLst>
                <a:path w="779" h="612" extrusionOk="0">
                  <a:moveTo>
                    <a:pt x="1" y="291"/>
                  </a:moveTo>
                  <a:cubicBezTo>
                    <a:pt x="779" y="611"/>
                    <a:pt x="456" y="0"/>
                    <a:pt x="1" y="2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47" name="Google Shape;8447;p5"/>
            <p:cNvSpPr/>
            <p:nvPr/>
          </p:nvSpPr>
          <p:spPr>
            <a:xfrm>
              <a:off x="6562802" y="122481"/>
              <a:ext cx="6924" cy="6263"/>
            </a:xfrm>
            <a:custGeom>
              <a:avLst/>
              <a:gdLst/>
              <a:ahLst/>
              <a:cxnLst/>
              <a:rect l="l" t="t" r="r" b="b"/>
              <a:pathLst>
                <a:path w="194" h="208" extrusionOk="0">
                  <a:moveTo>
                    <a:pt x="192" y="103"/>
                  </a:moveTo>
                  <a:cubicBezTo>
                    <a:pt x="193" y="54"/>
                    <a:pt x="39" y="0"/>
                    <a:pt x="2" y="103"/>
                  </a:cubicBezTo>
                  <a:cubicBezTo>
                    <a:pt x="0" y="154"/>
                    <a:pt x="157" y="208"/>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48" name="Google Shape;8448;p5"/>
            <p:cNvSpPr/>
            <p:nvPr/>
          </p:nvSpPr>
          <p:spPr>
            <a:xfrm>
              <a:off x="8810067" y="122090"/>
              <a:ext cx="13991" cy="4276"/>
            </a:xfrm>
            <a:custGeom>
              <a:avLst/>
              <a:gdLst/>
              <a:ahLst/>
              <a:cxnLst/>
              <a:rect l="l" t="t" r="r" b="b"/>
              <a:pathLst>
                <a:path w="392" h="142" extrusionOk="0">
                  <a:moveTo>
                    <a:pt x="99" y="116"/>
                  </a:moveTo>
                  <a:cubicBezTo>
                    <a:pt x="153" y="141"/>
                    <a:pt x="392" y="72"/>
                    <a:pt x="291" y="25"/>
                  </a:cubicBezTo>
                  <a:cubicBezTo>
                    <a:pt x="238" y="0"/>
                    <a:pt x="0" y="71"/>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49" name="Google Shape;8449;p5"/>
            <p:cNvSpPr/>
            <p:nvPr/>
          </p:nvSpPr>
          <p:spPr>
            <a:xfrm>
              <a:off x="2243482" y="122090"/>
              <a:ext cx="14134" cy="4306"/>
            </a:xfrm>
            <a:custGeom>
              <a:avLst/>
              <a:gdLst/>
              <a:ahLst/>
              <a:cxnLst/>
              <a:rect l="l" t="t" r="r" b="b"/>
              <a:pathLst>
                <a:path w="396" h="143" extrusionOk="0">
                  <a:moveTo>
                    <a:pt x="295" y="26"/>
                  </a:moveTo>
                  <a:cubicBezTo>
                    <a:pt x="240" y="0"/>
                    <a:pt x="1" y="71"/>
                    <a:pt x="104" y="118"/>
                  </a:cubicBezTo>
                  <a:cubicBezTo>
                    <a:pt x="156" y="143"/>
                    <a:pt x="395"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50" name="Google Shape;8450;p5"/>
            <p:cNvSpPr/>
            <p:nvPr/>
          </p:nvSpPr>
          <p:spPr>
            <a:xfrm>
              <a:off x="1166516" y="122873"/>
              <a:ext cx="13777" cy="2770"/>
            </a:xfrm>
            <a:custGeom>
              <a:avLst/>
              <a:gdLst/>
              <a:ahLst/>
              <a:cxnLst/>
              <a:rect l="l" t="t" r="r" b="b"/>
              <a:pathLst>
                <a:path w="386" h="92" extrusionOk="0">
                  <a:moveTo>
                    <a:pt x="386" y="0"/>
                  </a:moveTo>
                  <a:cubicBezTo>
                    <a:pt x="236" y="21"/>
                    <a:pt x="5" y="2"/>
                    <a:pt x="1" y="92"/>
                  </a:cubicBezTo>
                  <a:cubicBezTo>
                    <a:pt x="151" y="71"/>
                    <a:pt x="379"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51" name="Google Shape;8451;p5"/>
            <p:cNvSpPr/>
            <p:nvPr/>
          </p:nvSpPr>
          <p:spPr>
            <a:xfrm>
              <a:off x="853106" y="122090"/>
              <a:ext cx="14027" cy="4276"/>
            </a:xfrm>
            <a:custGeom>
              <a:avLst/>
              <a:gdLst/>
              <a:ahLst/>
              <a:cxnLst/>
              <a:rect l="l" t="t" r="r" b="b"/>
              <a:pathLst>
                <a:path w="393" h="142" extrusionOk="0">
                  <a:moveTo>
                    <a:pt x="102" y="116"/>
                  </a:moveTo>
                  <a:cubicBezTo>
                    <a:pt x="155" y="141"/>
                    <a:pt x="392" y="72"/>
                    <a:pt x="292" y="25"/>
                  </a:cubicBezTo>
                  <a:cubicBezTo>
                    <a:pt x="242"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52" name="Google Shape;8452;p5"/>
            <p:cNvSpPr/>
            <p:nvPr/>
          </p:nvSpPr>
          <p:spPr>
            <a:xfrm>
              <a:off x="8944269" y="114503"/>
              <a:ext cx="23914" cy="5992"/>
            </a:xfrm>
            <a:custGeom>
              <a:avLst/>
              <a:gdLst/>
              <a:ahLst/>
              <a:cxnLst/>
              <a:rect l="l" t="t" r="r" b="b"/>
              <a:pathLst>
                <a:path w="670" h="199" extrusionOk="0">
                  <a:moveTo>
                    <a:pt x="582" y="6"/>
                  </a:moveTo>
                  <a:cubicBezTo>
                    <a:pt x="249" y="0"/>
                    <a:pt x="87" y="76"/>
                    <a:pt x="1" y="187"/>
                  </a:cubicBezTo>
                  <a:cubicBezTo>
                    <a:pt x="304" y="179"/>
                    <a:pt x="669" y="199"/>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53" name="Google Shape;8453;p5"/>
            <p:cNvSpPr/>
            <p:nvPr/>
          </p:nvSpPr>
          <p:spPr>
            <a:xfrm>
              <a:off x="8824166" y="114352"/>
              <a:ext cx="23914" cy="5781"/>
            </a:xfrm>
            <a:custGeom>
              <a:avLst/>
              <a:gdLst/>
              <a:ahLst/>
              <a:cxnLst/>
              <a:rect l="l" t="t" r="r" b="b"/>
              <a:pathLst>
                <a:path w="670" h="192" extrusionOk="0">
                  <a:moveTo>
                    <a:pt x="475" y="192"/>
                  </a:moveTo>
                  <a:cubicBezTo>
                    <a:pt x="475" y="101"/>
                    <a:pt x="633" y="85"/>
                    <a:pt x="669" y="11"/>
                  </a:cubicBezTo>
                  <a:cubicBezTo>
                    <a:pt x="365" y="21"/>
                    <a:pt x="1" y="0"/>
                    <a:pt x="91"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54" name="Google Shape;8454;p5"/>
            <p:cNvSpPr/>
            <p:nvPr/>
          </p:nvSpPr>
          <p:spPr>
            <a:xfrm>
              <a:off x="2949146" y="10923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55" name="Google Shape;8455;p5"/>
            <p:cNvSpPr/>
            <p:nvPr/>
          </p:nvSpPr>
          <p:spPr>
            <a:xfrm>
              <a:off x="6793264" y="113901"/>
              <a:ext cx="14027" cy="4276"/>
            </a:xfrm>
            <a:custGeom>
              <a:avLst/>
              <a:gdLst/>
              <a:ahLst/>
              <a:cxnLst/>
              <a:rect l="l" t="t" r="r" b="b"/>
              <a:pathLst>
                <a:path w="393" h="142" extrusionOk="0">
                  <a:moveTo>
                    <a:pt x="293" y="26"/>
                  </a:moveTo>
                  <a:cubicBezTo>
                    <a:pt x="240" y="1"/>
                    <a:pt x="1" y="70"/>
                    <a:pt x="97" y="117"/>
                  </a:cubicBezTo>
                  <a:cubicBezTo>
                    <a:pt x="155"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56" name="Google Shape;8456;p5"/>
            <p:cNvSpPr/>
            <p:nvPr/>
          </p:nvSpPr>
          <p:spPr>
            <a:xfrm>
              <a:off x="8276688" y="111913"/>
              <a:ext cx="13777" cy="2770"/>
            </a:xfrm>
            <a:custGeom>
              <a:avLst/>
              <a:gdLst/>
              <a:ahLst/>
              <a:cxnLst/>
              <a:rect l="l" t="t" r="r" b="b"/>
              <a:pathLst>
                <a:path w="386" h="92" extrusionOk="0">
                  <a:moveTo>
                    <a:pt x="386" y="0"/>
                  </a:moveTo>
                  <a:cubicBezTo>
                    <a:pt x="237" y="22"/>
                    <a:pt x="7" y="4"/>
                    <a:pt x="1" y="92"/>
                  </a:cubicBezTo>
                  <a:cubicBezTo>
                    <a:pt x="150" y="71"/>
                    <a:pt x="383" y="90"/>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57" name="Google Shape;8457;p5"/>
            <p:cNvSpPr/>
            <p:nvPr/>
          </p:nvSpPr>
          <p:spPr>
            <a:xfrm>
              <a:off x="6576615" y="111462"/>
              <a:ext cx="20595" cy="3704"/>
            </a:xfrm>
            <a:custGeom>
              <a:avLst/>
              <a:gdLst/>
              <a:ahLst/>
              <a:cxnLst/>
              <a:rect l="l" t="t" r="r" b="b"/>
              <a:pathLst>
                <a:path w="577" h="123" extrusionOk="0">
                  <a:moveTo>
                    <a:pt x="577" y="15"/>
                  </a:moveTo>
                  <a:cubicBezTo>
                    <a:pt x="351" y="28"/>
                    <a:pt x="28" y="1"/>
                    <a:pt x="1" y="107"/>
                  </a:cubicBezTo>
                  <a:cubicBezTo>
                    <a:pt x="227" y="92"/>
                    <a:pt x="547" y="122"/>
                    <a:pt x="577"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58" name="Google Shape;8458;p5"/>
            <p:cNvSpPr/>
            <p:nvPr/>
          </p:nvSpPr>
          <p:spPr>
            <a:xfrm>
              <a:off x="8896156" y="106133"/>
              <a:ext cx="6924" cy="6203"/>
            </a:xfrm>
            <a:custGeom>
              <a:avLst/>
              <a:gdLst/>
              <a:ahLst/>
              <a:cxnLst/>
              <a:rect l="l" t="t" r="r" b="b"/>
              <a:pathLst>
                <a:path w="194" h="206" extrusionOk="0">
                  <a:moveTo>
                    <a:pt x="194" y="103"/>
                  </a:moveTo>
                  <a:cubicBezTo>
                    <a:pt x="194" y="53"/>
                    <a:pt x="38" y="0"/>
                    <a:pt x="0" y="103"/>
                  </a:cubicBezTo>
                  <a:cubicBezTo>
                    <a:pt x="0" y="153"/>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59" name="Google Shape;8459;p5"/>
            <p:cNvSpPr/>
            <p:nvPr/>
          </p:nvSpPr>
          <p:spPr>
            <a:xfrm>
              <a:off x="8743823" y="106404"/>
              <a:ext cx="21558" cy="6504"/>
            </a:xfrm>
            <a:custGeom>
              <a:avLst/>
              <a:gdLst/>
              <a:ahLst/>
              <a:cxnLst/>
              <a:rect l="l" t="t" r="r" b="b"/>
              <a:pathLst>
                <a:path w="604" h="216" extrusionOk="0">
                  <a:moveTo>
                    <a:pt x="603" y="183"/>
                  </a:moveTo>
                  <a:lnTo>
                    <a:pt x="603" y="0"/>
                  </a:lnTo>
                  <a:lnTo>
                    <a:pt x="26" y="0"/>
                  </a:lnTo>
                  <a:cubicBezTo>
                    <a:pt x="0" y="166"/>
                    <a:pt x="219" y="216"/>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60" name="Google Shape;8460;p5"/>
            <p:cNvSpPr/>
            <p:nvPr/>
          </p:nvSpPr>
          <p:spPr>
            <a:xfrm>
              <a:off x="1453300" y="93367"/>
              <a:ext cx="37049" cy="15898"/>
            </a:xfrm>
            <a:custGeom>
              <a:avLst/>
              <a:gdLst/>
              <a:ahLst/>
              <a:cxnLst/>
              <a:rect l="l" t="t" r="r" b="b"/>
              <a:pathLst>
                <a:path w="1038" h="528" extrusionOk="0">
                  <a:moveTo>
                    <a:pt x="835" y="527"/>
                  </a:moveTo>
                  <a:cubicBezTo>
                    <a:pt x="1038" y="0"/>
                    <a:pt x="0" y="487"/>
                    <a:pt x="835" y="5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61" name="Google Shape;8461;p5"/>
            <p:cNvSpPr/>
            <p:nvPr/>
          </p:nvSpPr>
          <p:spPr>
            <a:xfrm>
              <a:off x="8214763" y="95504"/>
              <a:ext cx="30017" cy="11020"/>
            </a:xfrm>
            <a:custGeom>
              <a:avLst/>
              <a:gdLst/>
              <a:ahLst/>
              <a:cxnLst/>
              <a:rect l="l" t="t" r="r" b="b"/>
              <a:pathLst>
                <a:path w="841" h="366" extrusionOk="0">
                  <a:moveTo>
                    <a:pt x="578" y="1"/>
                  </a:moveTo>
                  <a:cubicBezTo>
                    <a:pt x="748" y="293"/>
                    <a:pt x="79" y="188"/>
                    <a:pt x="1" y="365"/>
                  </a:cubicBezTo>
                  <a:lnTo>
                    <a:pt x="771" y="365"/>
                  </a:lnTo>
                  <a:cubicBezTo>
                    <a:pt x="738" y="229"/>
                    <a:pt x="840" y="30"/>
                    <a:pt x="5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62" name="Google Shape;8462;p5"/>
            <p:cNvSpPr/>
            <p:nvPr/>
          </p:nvSpPr>
          <p:spPr>
            <a:xfrm>
              <a:off x="6590249" y="103724"/>
              <a:ext cx="13849" cy="2710"/>
            </a:xfrm>
            <a:custGeom>
              <a:avLst/>
              <a:gdLst/>
              <a:ahLst/>
              <a:cxnLst/>
              <a:rect l="l" t="t" r="r" b="b"/>
              <a:pathLst>
                <a:path w="388" h="90" extrusionOk="0">
                  <a:moveTo>
                    <a:pt x="388" y="1"/>
                  </a:moveTo>
                  <a:cubicBezTo>
                    <a:pt x="239" y="20"/>
                    <a:pt x="8" y="3"/>
                    <a:pt x="0" y="89"/>
                  </a:cubicBezTo>
                  <a:cubicBezTo>
                    <a:pt x="153" y="70"/>
                    <a:pt x="384" y="88"/>
                    <a:pt x="3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63" name="Google Shape;8463;p5"/>
            <p:cNvSpPr/>
            <p:nvPr/>
          </p:nvSpPr>
          <p:spPr>
            <a:xfrm>
              <a:off x="5127490" y="102971"/>
              <a:ext cx="14099" cy="4336"/>
            </a:xfrm>
            <a:custGeom>
              <a:avLst/>
              <a:gdLst/>
              <a:ahLst/>
              <a:cxnLst/>
              <a:rect l="l" t="t" r="r" b="b"/>
              <a:pathLst>
                <a:path w="395" h="144" extrusionOk="0">
                  <a:moveTo>
                    <a:pt x="294" y="26"/>
                  </a:moveTo>
                  <a:cubicBezTo>
                    <a:pt x="241" y="1"/>
                    <a:pt x="1" y="69"/>
                    <a:pt x="103" y="114"/>
                  </a:cubicBezTo>
                  <a:cubicBezTo>
                    <a:pt x="156" y="143"/>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64" name="Google Shape;8464;p5"/>
            <p:cNvSpPr/>
            <p:nvPr/>
          </p:nvSpPr>
          <p:spPr>
            <a:xfrm>
              <a:off x="2191979" y="98274"/>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2"/>
                    <a:pt x="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65" name="Google Shape;8465;p5"/>
            <p:cNvSpPr/>
            <p:nvPr/>
          </p:nvSpPr>
          <p:spPr>
            <a:xfrm>
              <a:off x="8803072" y="100231"/>
              <a:ext cx="14099" cy="4246"/>
            </a:xfrm>
            <a:custGeom>
              <a:avLst/>
              <a:gdLst/>
              <a:ahLst/>
              <a:cxnLst/>
              <a:rect l="l" t="t" r="r" b="b"/>
              <a:pathLst>
                <a:path w="395" h="141" extrusionOk="0">
                  <a:moveTo>
                    <a:pt x="102" y="117"/>
                  </a:moveTo>
                  <a:cubicBezTo>
                    <a:pt x="157" y="140"/>
                    <a:pt x="395" y="72"/>
                    <a:pt x="295" y="25"/>
                  </a:cubicBezTo>
                  <a:cubicBezTo>
                    <a:pt x="242"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66" name="Google Shape;8466;p5"/>
            <p:cNvSpPr/>
            <p:nvPr/>
          </p:nvSpPr>
          <p:spPr>
            <a:xfrm>
              <a:off x="6934854" y="91259"/>
              <a:ext cx="20309" cy="13550"/>
            </a:xfrm>
            <a:custGeom>
              <a:avLst/>
              <a:gdLst/>
              <a:ahLst/>
              <a:cxnLst/>
              <a:rect l="l" t="t" r="r" b="b"/>
              <a:pathLst>
                <a:path w="569" h="450" extrusionOk="0">
                  <a:moveTo>
                    <a:pt x="375" y="415"/>
                  </a:moveTo>
                  <a:cubicBezTo>
                    <a:pt x="387" y="359"/>
                    <a:pt x="405" y="306"/>
                    <a:pt x="569" y="323"/>
                  </a:cubicBezTo>
                  <a:lnTo>
                    <a:pt x="569" y="142"/>
                  </a:lnTo>
                  <a:cubicBezTo>
                    <a:pt x="95" y="1"/>
                    <a:pt x="1" y="450"/>
                    <a:pt x="375"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67" name="Google Shape;8467;p5"/>
            <p:cNvSpPr/>
            <p:nvPr/>
          </p:nvSpPr>
          <p:spPr>
            <a:xfrm>
              <a:off x="6136034" y="98124"/>
              <a:ext cx="23950" cy="5992"/>
            </a:xfrm>
            <a:custGeom>
              <a:avLst/>
              <a:gdLst/>
              <a:ahLst/>
              <a:cxnLst/>
              <a:rect l="l" t="t" r="r" b="b"/>
              <a:pathLst>
                <a:path w="671" h="199" extrusionOk="0">
                  <a:moveTo>
                    <a:pt x="579" y="5"/>
                  </a:moveTo>
                  <a:cubicBezTo>
                    <a:pt x="248" y="0"/>
                    <a:pt x="83" y="76"/>
                    <a:pt x="0" y="187"/>
                  </a:cubicBezTo>
                  <a:cubicBezTo>
                    <a:pt x="303" y="178"/>
                    <a:pt x="670" y="198"/>
                    <a:pt x="579"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68" name="Google Shape;8468;p5"/>
            <p:cNvSpPr/>
            <p:nvPr/>
          </p:nvSpPr>
          <p:spPr>
            <a:xfrm>
              <a:off x="7863662" y="90055"/>
              <a:ext cx="33587" cy="17313"/>
            </a:xfrm>
            <a:custGeom>
              <a:avLst/>
              <a:gdLst/>
              <a:ahLst/>
              <a:cxnLst/>
              <a:rect l="l" t="t" r="r" b="b"/>
              <a:pathLst>
                <a:path w="941" h="575" extrusionOk="0">
                  <a:moveTo>
                    <a:pt x="1" y="92"/>
                  </a:moveTo>
                  <a:lnTo>
                    <a:pt x="1" y="275"/>
                  </a:lnTo>
                  <a:cubicBezTo>
                    <a:pt x="357" y="575"/>
                    <a:pt x="941" y="0"/>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69" name="Google Shape;8469;p5"/>
            <p:cNvSpPr/>
            <p:nvPr/>
          </p:nvSpPr>
          <p:spPr>
            <a:xfrm>
              <a:off x="6552344" y="97491"/>
              <a:ext cx="14063" cy="4306"/>
            </a:xfrm>
            <a:custGeom>
              <a:avLst/>
              <a:gdLst/>
              <a:ahLst/>
              <a:cxnLst/>
              <a:rect l="l" t="t" r="r" b="b"/>
              <a:pathLst>
                <a:path w="394" h="143" extrusionOk="0">
                  <a:moveTo>
                    <a:pt x="293" y="26"/>
                  </a:moveTo>
                  <a:cubicBezTo>
                    <a:pt x="238" y="0"/>
                    <a:pt x="1" y="71"/>
                    <a:pt x="100" y="116"/>
                  </a:cubicBezTo>
                  <a:cubicBezTo>
                    <a:pt x="154"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70" name="Google Shape;8470;p5"/>
            <p:cNvSpPr/>
            <p:nvPr/>
          </p:nvSpPr>
          <p:spPr>
            <a:xfrm>
              <a:off x="4370609" y="79005"/>
              <a:ext cx="37763" cy="26828"/>
            </a:xfrm>
            <a:custGeom>
              <a:avLst/>
              <a:gdLst/>
              <a:ahLst/>
              <a:cxnLst/>
              <a:rect l="l" t="t" r="r" b="b"/>
              <a:pathLst>
                <a:path w="1058" h="891" extrusionOk="0">
                  <a:moveTo>
                    <a:pt x="1058" y="549"/>
                  </a:moveTo>
                  <a:lnTo>
                    <a:pt x="1058" y="367"/>
                  </a:lnTo>
                  <a:cubicBezTo>
                    <a:pt x="280" y="1"/>
                    <a:pt x="0" y="891"/>
                    <a:pt x="1058"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71" name="Google Shape;8471;p5"/>
            <p:cNvSpPr/>
            <p:nvPr/>
          </p:nvSpPr>
          <p:spPr>
            <a:xfrm>
              <a:off x="9080076" y="87315"/>
              <a:ext cx="22700" cy="8220"/>
            </a:xfrm>
            <a:custGeom>
              <a:avLst/>
              <a:gdLst/>
              <a:ahLst/>
              <a:cxnLst/>
              <a:rect l="l" t="t" r="r" b="b"/>
              <a:pathLst>
                <a:path w="636" h="273" extrusionOk="0">
                  <a:moveTo>
                    <a:pt x="634" y="0"/>
                  </a:moveTo>
                  <a:lnTo>
                    <a:pt x="249" y="0"/>
                  </a:lnTo>
                  <a:cubicBezTo>
                    <a:pt x="236" y="116"/>
                    <a:pt x="1" y="125"/>
                    <a:pt x="54" y="273"/>
                  </a:cubicBezTo>
                  <a:lnTo>
                    <a:pt x="635" y="273"/>
                  </a:lnTo>
                  <a:cubicBezTo>
                    <a:pt x="634" y="183"/>
                    <a:pt x="634" y="91"/>
                    <a:pt x="6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72" name="Google Shape;8472;p5"/>
            <p:cNvSpPr/>
            <p:nvPr/>
          </p:nvSpPr>
          <p:spPr>
            <a:xfrm>
              <a:off x="72026" y="89693"/>
              <a:ext cx="6924" cy="6233"/>
            </a:xfrm>
            <a:custGeom>
              <a:avLst/>
              <a:gdLst/>
              <a:ahLst/>
              <a:cxnLst/>
              <a:rect l="l" t="t" r="r" b="b"/>
              <a:pathLst>
                <a:path w="194" h="207" extrusionOk="0">
                  <a:moveTo>
                    <a:pt x="194" y="104"/>
                  </a:moveTo>
                  <a:cubicBezTo>
                    <a:pt x="194" y="53"/>
                    <a:pt x="39" y="1"/>
                    <a:pt x="1" y="104"/>
                  </a:cubicBezTo>
                  <a:cubicBezTo>
                    <a:pt x="1" y="152"/>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73" name="Google Shape;8473;p5"/>
            <p:cNvSpPr/>
            <p:nvPr/>
          </p:nvSpPr>
          <p:spPr>
            <a:xfrm>
              <a:off x="8724086" y="86953"/>
              <a:ext cx="6960" cy="6233"/>
            </a:xfrm>
            <a:custGeom>
              <a:avLst/>
              <a:gdLst/>
              <a:ahLst/>
              <a:cxnLst/>
              <a:rect l="l" t="t" r="r" b="b"/>
              <a:pathLst>
                <a:path w="195" h="207" extrusionOk="0">
                  <a:moveTo>
                    <a:pt x="193" y="103"/>
                  </a:moveTo>
                  <a:cubicBezTo>
                    <a:pt x="194" y="53"/>
                    <a:pt x="37" y="0"/>
                    <a:pt x="1" y="103"/>
                  </a:cubicBezTo>
                  <a:cubicBezTo>
                    <a:pt x="1" y="154"/>
                    <a:pt x="159"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74" name="Google Shape;8474;p5"/>
            <p:cNvSpPr/>
            <p:nvPr/>
          </p:nvSpPr>
          <p:spPr>
            <a:xfrm>
              <a:off x="8373378" y="79125"/>
              <a:ext cx="39583" cy="16801"/>
            </a:xfrm>
            <a:custGeom>
              <a:avLst/>
              <a:gdLst/>
              <a:ahLst/>
              <a:cxnLst/>
              <a:rect l="l" t="t" r="r" b="b"/>
              <a:pathLst>
                <a:path w="1109" h="558" extrusionOk="0">
                  <a:moveTo>
                    <a:pt x="954" y="455"/>
                  </a:moveTo>
                  <a:cubicBezTo>
                    <a:pt x="1109" y="142"/>
                    <a:pt x="776" y="57"/>
                    <a:pt x="378" y="1"/>
                  </a:cubicBezTo>
                  <a:cubicBezTo>
                    <a:pt x="0" y="174"/>
                    <a:pt x="175" y="558"/>
                    <a:pt x="95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75" name="Google Shape;8475;p5"/>
            <p:cNvSpPr/>
            <p:nvPr/>
          </p:nvSpPr>
          <p:spPr>
            <a:xfrm>
              <a:off x="5719368" y="89302"/>
              <a:ext cx="14170" cy="4276"/>
            </a:xfrm>
            <a:custGeom>
              <a:avLst/>
              <a:gdLst/>
              <a:ahLst/>
              <a:cxnLst/>
              <a:rect l="l" t="t" r="r" b="b"/>
              <a:pathLst>
                <a:path w="397" h="142" extrusionOk="0">
                  <a:moveTo>
                    <a:pt x="294" y="25"/>
                  </a:moveTo>
                  <a:cubicBezTo>
                    <a:pt x="242" y="1"/>
                    <a:pt x="1" y="70"/>
                    <a:pt x="104" y="115"/>
                  </a:cubicBezTo>
                  <a:cubicBezTo>
                    <a:pt x="157" y="142"/>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76" name="Google Shape;8476;p5"/>
            <p:cNvSpPr/>
            <p:nvPr/>
          </p:nvSpPr>
          <p:spPr>
            <a:xfrm>
              <a:off x="749886" y="89302"/>
              <a:ext cx="14027" cy="4276"/>
            </a:xfrm>
            <a:custGeom>
              <a:avLst/>
              <a:gdLst/>
              <a:ahLst/>
              <a:cxnLst/>
              <a:rect l="l" t="t" r="r" b="b"/>
              <a:pathLst>
                <a:path w="393" h="142" extrusionOk="0">
                  <a:moveTo>
                    <a:pt x="294" y="25"/>
                  </a:moveTo>
                  <a:cubicBezTo>
                    <a:pt x="240" y="1"/>
                    <a:pt x="0" y="70"/>
                    <a:pt x="98" y="115"/>
                  </a:cubicBezTo>
                  <a:cubicBezTo>
                    <a:pt x="155"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77" name="Google Shape;8477;p5"/>
            <p:cNvSpPr/>
            <p:nvPr/>
          </p:nvSpPr>
          <p:spPr>
            <a:xfrm>
              <a:off x="8799859" y="87315"/>
              <a:ext cx="13777" cy="2770"/>
            </a:xfrm>
            <a:custGeom>
              <a:avLst/>
              <a:gdLst/>
              <a:ahLst/>
              <a:cxnLst/>
              <a:rect l="l" t="t" r="r" b="b"/>
              <a:pathLst>
                <a:path w="386" h="92" extrusionOk="0">
                  <a:moveTo>
                    <a:pt x="385" y="0"/>
                  </a:moveTo>
                  <a:cubicBezTo>
                    <a:pt x="235" y="21"/>
                    <a:pt x="3" y="1"/>
                    <a:pt x="0" y="91"/>
                  </a:cubicBezTo>
                  <a:cubicBezTo>
                    <a:pt x="149" y="72"/>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78" name="Google Shape;8478;p5"/>
            <p:cNvSpPr/>
            <p:nvPr/>
          </p:nvSpPr>
          <p:spPr>
            <a:xfrm>
              <a:off x="6459581" y="65606"/>
              <a:ext cx="52754" cy="24479"/>
            </a:xfrm>
            <a:custGeom>
              <a:avLst/>
              <a:gdLst/>
              <a:ahLst/>
              <a:cxnLst/>
              <a:rect l="l" t="t" r="r" b="b"/>
              <a:pathLst>
                <a:path w="1478" h="813" extrusionOk="0">
                  <a:moveTo>
                    <a:pt x="1" y="812"/>
                  </a:moveTo>
                  <a:cubicBezTo>
                    <a:pt x="1477" y="679"/>
                    <a:pt x="31" y="0"/>
                    <a:pt x="1" y="8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79" name="Google Shape;8479;p5"/>
            <p:cNvSpPr/>
            <p:nvPr/>
          </p:nvSpPr>
          <p:spPr>
            <a:xfrm>
              <a:off x="729291" y="86562"/>
              <a:ext cx="13991" cy="4306"/>
            </a:xfrm>
            <a:custGeom>
              <a:avLst/>
              <a:gdLst/>
              <a:ahLst/>
              <a:cxnLst/>
              <a:rect l="l" t="t" r="r" b="b"/>
              <a:pathLst>
                <a:path w="392" h="143" extrusionOk="0">
                  <a:moveTo>
                    <a:pt x="291" y="25"/>
                  </a:moveTo>
                  <a:cubicBezTo>
                    <a:pt x="242" y="0"/>
                    <a:pt x="0" y="69"/>
                    <a:pt x="99" y="116"/>
                  </a:cubicBezTo>
                  <a:cubicBezTo>
                    <a:pt x="153" y="143"/>
                    <a:pt x="392"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80" name="Google Shape;8480;p5"/>
            <p:cNvSpPr/>
            <p:nvPr/>
          </p:nvSpPr>
          <p:spPr>
            <a:xfrm>
              <a:off x="3272656" y="78764"/>
              <a:ext cx="7031" cy="6203"/>
            </a:xfrm>
            <a:custGeom>
              <a:avLst/>
              <a:gdLst/>
              <a:ahLst/>
              <a:cxnLst/>
              <a:rect l="l" t="t" r="r" b="b"/>
              <a:pathLst>
                <a:path w="197" h="206" extrusionOk="0">
                  <a:moveTo>
                    <a:pt x="195" y="101"/>
                  </a:moveTo>
                  <a:cubicBezTo>
                    <a:pt x="197" y="53"/>
                    <a:pt x="40" y="1"/>
                    <a:pt x="2" y="101"/>
                  </a:cubicBezTo>
                  <a:cubicBezTo>
                    <a:pt x="1" y="154"/>
                    <a:pt x="159" y="206"/>
                    <a:pt x="195"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81" name="Google Shape;8481;p5"/>
            <p:cNvSpPr/>
            <p:nvPr/>
          </p:nvSpPr>
          <p:spPr>
            <a:xfrm>
              <a:off x="7017123" y="73615"/>
              <a:ext cx="22558" cy="8220"/>
            </a:xfrm>
            <a:custGeom>
              <a:avLst/>
              <a:gdLst/>
              <a:ahLst/>
              <a:cxnLst/>
              <a:rect l="l" t="t" r="r" b="b"/>
              <a:pathLst>
                <a:path w="632" h="273" extrusionOk="0">
                  <a:moveTo>
                    <a:pt x="577" y="1"/>
                  </a:moveTo>
                  <a:lnTo>
                    <a:pt x="1" y="1"/>
                  </a:lnTo>
                  <a:lnTo>
                    <a:pt x="1" y="272"/>
                  </a:lnTo>
                  <a:lnTo>
                    <a:pt x="386" y="272"/>
                  </a:lnTo>
                  <a:cubicBezTo>
                    <a:pt x="396" y="159"/>
                    <a:pt x="631" y="148"/>
                    <a:pt x="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82" name="Google Shape;8482;p5"/>
            <p:cNvSpPr/>
            <p:nvPr/>
          </p:nvSpPr>
          <p:spPr>
            <a:xfrm>
              <a:off x="6700465" y="73676"/>
              <a:ext cx="20666" cy="8190"/>
            </a:xfrm>
            <a:custGeom>
              <a:avLst/>
              <a:gdLst/>
              <a:ahLst/>
              <a:cxnLst/>
              <a:rect l="l" t="t" r="r" b="b"/>
              <a:pathLst>
                <a:path w="579" h="272" extrusionOk="0">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83" name="Google Shape;8483;p5"/>
            <p:cNvSpPr/>
            <p:nvPr/>
          </p:nvSpPr>
          <p:spPr>
            <a:xfrm>
              <a:off x="3668300" y="78372"/>
              <a:ext cx="14099" cy="4246"/>
            </a:xfrm>
            <a:custGeom>
              <a:avLst/>
              <a:gdLst/>
              <a:ahLst/>
              <a:cxnLst/>
              <a:rect l="l" t="t" r="r" b="b"/>
              <a:pathLst>
                <a:path w="395" h="141" extrusionOk="0">
                  <a:moveTo>
                    <a:pt x="293" y="27"/>
                  </a:moveTo>
                  <a:cubicBezTo>
                    <a:pt x="240" y="1"/>
                    <a:pt x="1" y="70"/>
                    <a:pt x="102" y="116"/>
                  </a:cubicBezTo>
                  <a:cubicBezTo>
                    <a:pt x="153" y="140"/>
                    <a:pt x="395" y="71"/>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84" name="Google Shape;8484;p5"/>
            <p:cNvSpPr/>
            <p:nvPr/>
          </p:nvSpPr>
          <p:spPr>
            <a:xfrm>
              <a:off x="2267753" y="76054"/>
              <a:ext cx="6996" cy="6203"/>
            </a:xfrm>
            <a:custGeom>
              <a:avLst/>
              <a:gdLst/>
              <a:ahLst/>
              <a:cxnLst/>
              <a:rect l="l" t="t" r="r" b="b"/>
              <a:pathLst>
                <a:path w="196" h="206" extrusionOk="0">
                  <a:moveTo>
                    <a:pt x="194" y="104"/>
                  </a:moveTo>
                  <a:cubicBezTo>
                    <a:pt x="195" y="53"/>
                    <a:pt x="39" y="1"/>
                    <a:pt x="2" y="104"/>
                  </a:cubicBezTo>
                  <a:cubicBezTo>
                    <a:pt x="1" y="152"/>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85" name="Google Shape;8485;p5"/>
            <p:cNvSpPr/>
            <p:nvPr/>
          </p:nvSpPr>
          <p:spPr>
            <a:xfrm>
              <a:off x="8169898" y="75663"/>
              <a:ext cx="14027" cy="4246"/>
            </a:xfrm>
            <a:custGeom>
              <a:avLst/>
              <a:gdLst/>
              <a:ahLst/>
              <a:cxnLst/>
              <a:rect l="l" t="t" r="r" b="b"/>
              <a:pathLst>
                <a:path w="393" h="141" extrusionOk="0">
                  <a:moveTo>
                    <a:pt x="295" y="25"/>
                  </a:moveTo>
                  <a:cubicBezTo>
                    <a:pt x="240" y="1"/>
                    <a:pt x="1" y="69"/>
                    <a:pt x="101" y="117"/>
                  </a:cubicBezTo>
                  <a:cubicBezTo>
                    <a:pt x="154" y="140"/>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86" name="Google Shape;8486;p5"/>
            <p:cNvSpPr/>
            <p:nvPr/>
          </p:nvSpPr>
          <p:spPr>
            <a:xfrm>
              <a:off x="330042" y="75663"/>
              <a:ext cx="14027" cy="4246"/>
            </a:xfrm>
            <a:custGeom>
              <a:avLst/>
              <a:gdLst/>
              <a:ahLst/>
              <a:cxnLst/>
              <a:rect l="l" t="t" r="r" b="b"/>
              <a:pathLst>
                <a:path w="393" h="141" extrusionOk="0">
                  <a:moveTo>
                    <a:pt x="294" y="25"/>
                  </a:moveTo>
                  <a:cubicBezTo>
                    <a:pt x="241" y="1"/>
                    <a:pt x="1" y="69"/>
                    <a:pt x="100" y="117"/>
                  </a:cubicBezTo>
                  <a:cubicBezTo>
                    <a:pt x="153"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87" name="Google Shape;8487;p5"/>
            <p:cNvSpPr/>
            <p:nvPr/>
          </p:nvSpPr>
          <p:spPr>
            <a:xfrm>
              <a:off x="6855189" y="72923"/>
              <a:ext cx="14027" cy="4215"/>
            </a:xfrm>
            <a:custGeom>
              <a:avLst/>
              <a:gdLst/>
              <a:ahLst/>
              <a:cxnLst/>
              <a:rect l="l" t="t" r="r" b="b"/>
              <a:pathLst>
                <a:path w="393" h="140" extrusionOk="0">
                  <a:moveTo>
                    <a:pt x="294" y="24"/>
                  </a:moveTo>
                  <a:cubicBezTo>
                    <a:pt x="241" y="0"/>
                    <a:pt x="1"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88" name="Google Shape;8488;p5"/>
            <p:cNvSpPr/>
            <p:nvPr/>
          </p:nvSpPr>
          <p:spPr>
            <a:xfrm>
              <a:off x="6593925" y="67804"/>
              <a:ext cx="23914" cy="5841"/>
            </a:xfrm>
            <a:custGeom>
              <a:avLst/>
              <a:gdLst/>
              <a:ahLst/>
              <a:cxnLst/>
              <a:rect l="l" t="t" r="r" b="b"/>
              <a:pathLst>
                <a:path w="670" h="194" extrusionOk="0">
                  <a:moveTo>
                    <a:pt x="477" y="194"/>
                  </a:moveTo>
                  <a:cubicBezTo>
                    <a:pt x="477" y="104"/>
                    <a:pt x="633" y="87"/>
                    <a:pt x="670" y="12"/>
                  </a:cubicBezTo>
                  <a:cubicBezTo>
                    <a:pt x="370" y="20"/>
                    <a:pt x="0" y="1"/>
                    <a:pt x="92"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89" name="Google Shape;8489;p5"/>
            <p:cNvSpPr/>
            <p:nvPr/>
          </p:nvSpPr>
          <p:spPr>
            <a:xfrm>
              <a:off x="6080926" y="65095"/>
              <a:ext cx="6996" cy="6233"/>
            </a:xfrm>
            <a:custGeom>
              <a:avLst/>
              <a:gdLst/>
              <a:ahLst/>
              <a:cxnLst/>
              <a:rect l="l" t="t" r="r" b="b"/>
              <a:pathLst>
                <a:path w="196" h="207" extrusionOk="0">
                  <a:moveTo>
                    <a:pt x="195" y="104"/>
                  </a:moveTo>
                  <a:cubicBezTo>
                    <a:pt x="196" y="54"/>
                    <a:pt x="39" y="1"/>
                    <a:pt x="4" y="104"/>
                  </a:cubicBezTo>
                  <a:cubicBezTo>
                    <a:pt x="0" y="153"/>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90" name="Google Shape;8490;p5"/>
            <p:cNvSpPr/>
            <p:nvPr/>
          </p:nvSpPr>
          <p:spPr>
            <a:xfrm>
              <a:off x="5578492" y="62746"/>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91" name="Google Shape;8491;p5"/>
            <p:cNvSpPr/>
            <p:nvPr/>
          </p:nvSpPr>
          <p:spPr>
            <a:xfrm>
              <a:off x="2188517" y="64703"/>
              <a:ext cx="13956" cy="4276"/>
            </a:xfrm>
            <a:custGeom>
              <a:avLst/>
              <a:gdLst/>
              <a:ahLst/>
              <a:cxnLst/>
              <a:rect l="l" t="t" r="r" b="b"/>
              <a:pathLst>
                <a:path w="391" h="142" extrusionOk="0">
                  <a:moveTo>
                    <a:pt x="98" y="117"/>
                  </a:moveTo>
                  <a:cubicBezTo>
                    <a:pt x="152" y="141"/>
                    <a:pt x="391" y="74"/>
                    <a:pt x="290" y="27"/>
                  </a:cubicBezTo>
                  <a:cubicBezTo>
                    <a:pt x="238" y="0"/>
                    <a:pt x="1" y="68"/>
                    <a:pt x="98"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92" name="Google Shape;8492;p5"/>
            <p:cNvSpPr/>
            <p:nvPr/>
          </p:nvSpPr>
          <p:spPr>
            <a:xfrm>
              <a:off x="614899" y="59976"/>
              <a:ext cx="21594" cy="6444"/>
            </a:xfrm>
            <a:custGeom>
              <a:avLst/>
              <a:gdLst/>
              <a:ahLst/>
              <a:cxnLst/>
              <a:rect l="l" t="t" r="r" b="b"/>
              <a:pathLst>
                <a:path w="605" h="214" extrusionOk="0">
                  <a:moveTo>
                    <a:pt x="605" y="182"/>
                  </a:moveTo>
                  <a:lnTo>
                    <a:pt x="605" y="1"/>
                  </a:lnTo>
                  <a:lnTo>
                    <a:pt x="27" y="1"/>
                  </a:lnTo>
                  <a:cubicBezTo>
                    <a:pt x="0" y="164"/>
                    <a:pt x="217" y="214"/>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93" name="Google Shape;8493;p5"/>
            <p:cNvSpPr/>
            <p:nvPr/>
          </p:nvSpPr>
          <p:spPr>
            <a:xfrm>
              <a:off x="5279002" y="56484"/>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94" name="Google Shape;8494;p5"/>
            <p:cNvSpPr/>
            <p:nvPr/>
          </p:nvSpPr>
          <p:spPr>
            <a:xfrm>
              <a:off x="2031009" y="51937"/>
              <a:ext cx="34086" cy="8822"/>
            </a:xfrm>
            <a:custGeom>
              <a:avLst/>
              <a:gdLst/>
              <a:ahLst/>
              <a:cxnLst/>
              <a:rect l="l" t="t" r="r" b="b"/>
              <a:pathLst>
                <a:path w="955" h="293" extrusionOk="0">
                  <a:moveTo>
                    <a:pt x="76" y="176"/>
                  </a:moveTo>
                  <a:cubicBezTo>
                    <a:pt x="323" y="182"/>
                    <a:pt x="346" y="293"/>
                    <a:pt x="655" y="268"/>
                  </a:cubicBezTo>
                  <a:cubicBezTo>
                    <a:pt x="954" y="45"/>
                    <a:pt x="0" y="0"/>
                    <a:pt x="76"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95" name="Google Shape;8495;p5"/>
            <p:cNvSpPr/>
            <p:nvPr/>
          </p:nvSpPr>
          <p:spPr>
            <a:xfrm>
              <a:off x="4728348" y="53744"/>
              <a:ext cx="14063" cy="4276"/>
            </a:xfrm>
            <a:custGeom>
              <a:avLst/>
              <a:gdLst/>
              <a:ahLst/>
              <a:cxnLst/>
              <a:rect l="l" t="t" r="r" b="b"/>
              <a:pathLst>
                <a:path w="394" h="142" extrusionOk="0">
                  <a:moveTo>
                    <a:pt x="101" y="116"/>
                  </a:moveTo>
                  <a:cubicBezTo>
                    <a:pt x="154" y="141"/>
                    <a:pt x="394" y="72"/>
                    <a:pt x="293" y="25"/>
                  </a:cubicBezTo>
                  <a:cubicBezTo>
                    <a:pt x="241" y="0"/>
                    <a:pt x="1"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96" name="Google Shape;8496;p5"/>
            <p:cNvSpPr/>
            <p:nvPr/>
          </p:nvSpPr>
          <p:spPr>
            <a:xfrm>
              <a:off x="4105561" y="51184"/>
              <a:ext cx="13777" cy="6835"/>
            </a:xfrm>
            <a:custGeom>
              <a:avLst/>
              <a:gdLst/>
              <a:ahLst/>
              <a:cxnLst/>
              <a:rect l="l" t="t" r="r" b="b"/>
              <a:pathLst>
                <a:path w="386" h="227" extrusionOk="0">
                  <a:moveTo>
                    <a:pt x="385" y="110"/>
                  </a:moveTo>
                  <a:cubicBezTo>
                    <a:pt x="346" y="0"/>
                    <a:pt x="174" y="54"/>
                    <a:pt x="0" y="110"/>
                  </a:cubicBezTo>
                  <a:cubicBezTo>
                    <a:pt x="3" y="201"/>
                    <a:pt x="338" y="226"/>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97" name="Google Shape;8497;p5"/>
            <p:cNvSpPr/>
            <p:nvPr/>
          </p:nvSpPr>
          <p:spPr>
            <a:xfrm>
              <a:off x="1283479" y="51787"/>
              <a:ext cx="13777" cy="2740"/>
            </a:xfrm>
            <a:custGeom>
              <a:avLst/>
              <a:gdLst/>
              <a:ahLst/>
              <a:cxnLst/>
              <a:rect l="l" t="t" r="r" b="b"/>
              <a:pathLst>
                <a:path w="386" h="91" extrusionOk="0">
                  <a:moveTo>
                    <a:pt x="385" y="0"/>
                  </a:moveTo>
                  <a:cubicBezTo>
                    <a:pt x="235" y="20"/>
                    <a:pt x="4" y="1"/>
                    <a:pt x="0" y="90"/>
                  </a:cubicBezTo>
                  <a:cubicBezTo>
                    <a:pt x="151" y="72"/>
                    <a:pt x="380"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98" name="Google Shape;8498;p5"/>
            <p:cNvSpPr/>
            <p:nvPr/>
          </p:nvSpPr>
          <p:spPr>
            <a:xfrm>
              <a:off x="762021" y="43597"/>
              <a:ext cx="27198" cy="10930"/>
            </a:xfrm>
            <a:custGeom>
              <a:avLst/>
              <a:gdLst/>
              <a:ahLst/>
              <a:cxnLst/>
              <a:rect l="l" t="t" r="r" b="b"/>
              <a:pathLst>
                <a:path w="762" h="363" extrusionOk="0">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499" name="Google Shape;8499;p5"/>
            <p:cNvSpPr/>
            <p:nvPr/>
          </p:nvSpPr>
          <p:spPr>
            <a:xfrm>
              <a:off x="4511592" y="45614"/>
              <a:ext cx="13920" cy="7407"/>
            </a:xfrm>
            <a:custGeom>
              <a:avLst/>
              <a:gdLst/>
              <a:ahLst/>
              <a:cxnLst/>
              <a:rect l="l" t="t" r="r" b="b"/>
              <a:pathLst>
                <a:path w="390" h="246" extrusionOk="0">
                  <a:moveTo>
                    <a:pt x="389" y="114"/>
                  </a:moveTo>
                  <a:cubicBezTo>
                    <a:pt x="384" y="21"/>
                    <a:pt x="50" y="0"/>
                    <a:pt x="0" y="114"/>
                  </a:cubicBezTo>
                  <a:cubicBezTo>
                    <a:pt x="220" y="106"/>
                    <a:pt x="303" y="245"/>
                    <a:pt x="38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00" name="Google Shape;8500;p5"/>
            <p:cNvSpPr/>
            <p:nvPr/>
          </p:nvSpPr>
          <p:spPr>
            <a:xfrm>
              <a:off x="874486" y="40797"/>
              <a:ext cx="25592" cy="11020"/>
            </a:xfrm>
            <a:custGeom>
              <a:avLst/>
              <a:gdLst/>
              <a:ahLst/>
              <a:cxnLst/>
              <a:rect l="l" t="t" r="r" b="b"/>
              <a:pathLst>
                <a:path w="717" h="366" extrusionOk="0">
                  <a:moveTo>
                    <a:pt x="83" y="365"/>
                  </a:moveTo>
                  <a:lnTo>
                    <a:pt x="660" y="365"/>
                  </a:lnTo>
                  <a:cubicBezTo>
                    <a:pt x="716" y="159"/>
                    <a:pt x="614" y="23"/>
                    <a:pt x="275" y="1"/>
                  </a:cubicBezTo>
                  <a:cubicBezTo>
                    <a:pt x="215" y="126"/>
                    <a:pt x="1" y="174"/>
                    <a:pt x="83"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01" name="Google Shape;8501;p5"/>
            <p:cNvSpPr/>
            <p:nvPr/>
          </p:nvSpPr>
          <p:spPr>
            <a:xfrm>
              <a:off x="4619595" y="35739"/>
              <a:ext cx="36621" cy="17946"/>
            </a:xfrm>
            <a:custGeom>
              <a:avLst/>
              <a:gdLst/>
              <a:ahLst/>
              <a:cxnLst/>
              <a:rect l="l" t="t" r="r" b="b"/>
              <a:pathLst>
                <a:path w="1026" h="596" extrusionOk="0">
                  <a:moveTo>
                    <a:pt x="1026" y="170"/>
                  </a:moveTo>
                  <a:cubicBezTo>
                    <a:pt x="411" y="224"/>
                    <a:pt x="429" y="0"/>
                    <a:pt x="61" y="170"/>
                  </a:cubicBezTo>
                  <a:cubicBezTo>
                    <a:pt x="0" y="596"/>
                    <a:pt x="953" y="413"/>
                    <a:pt x="1026" y="1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02" name="Google Shape;8502;p5"/>
            <p:cNvSpPr/>
            <p:nvPr/>
          </p:nvSpPr>
          <p:spPr>
            <a:xfrm>
              <a:off x="1214593" y="43236"/>
              <a:ext cx="7031" cy="6203"/>
            </a:xfrm>
            <a:custGeom>
              <a:avLst/>
              <a:gdLst/>
              <a:ahLst/>
              <a:cxnLst/>
              <a:rect l="l" t="t" r="r" b="b"/>
              <a:pathLst>
                <a:path w="197" h="206" extrusionOk="0">
                  <a:moveTo>
                    <a:pt x="194" y="104"/>
                  </a:moveTo>
                  <a:cubicBezTo>
                    <a:pt x="197" y="54"/>
                    <a:pt x="39" y="1"/>
                    <a:pt x="1" y="104"/>
                  </a:cubicBezTo>
                  <a:cubicBezTo>
                    <a:pt x="1" y="152"/>
                    <a:pt x="159"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03" name="Google Shape;8503;p5"/>
            <p:cNvSpPr/>
            <p:nvPr/>
          </p:nvSpPr>
          <p:spPr>
            <a:xfrm>
              <a:off x="5826301" y="38148"/>
              <a:ext cx="20737" cy="8220"/>
            </a:xfrm>
            <a:custGeom>
              <a:avLst/>
              <a:gdLst/>
              <a:ahLst/>
              <a:cxnLst/>
              <a:rect l="l" t="t" r="r" b="b"/>
              <a:pathLst>
                <a:path w="581" h="273"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04" name="Google Shape;8504;p5"/>
            <p:cNvSpPr/>
            <p:nvPr/>
          </p:nvSpPr>
          <p:spPr>
            <a:xfrm>
              <a:off x="4717177" y="38178"/>
              <a:ext cx="14812" cy="9455"/>
            </a:xfrm>
            <a:custGeom>
              <a:avLst/>
              <a:gdLst/>
              <a:ahLst/>
              <a:cxnLst/>
              <a:rect l="l" t="t" r="r" b="b"/>
              <a:pathLst>
                <a:path w="415" h="314" extrusionOk="0">
                  <a:moveTo>
                    <a:pt x="414" y="272"/>
                  </a:moveTo>
                  <a:lnTo>
                    <a:pt x="414" y="90"/>
                  </a:lnTo>
                  <a:cubicBezTo>
                    <a:pt x="219" y="90"/>
                    <a:pt x="185" y="17"/>
                    <a:pt x="27" y="0"/>
                  </a:cubicBezTo>
                  <a:cubicBezTo>
                    <a:pt x="46" y="141"/>
                    <a:pt x="1" y="314"/>
                    <a:pt x="4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05" name="Google Shape;8505;p5"/>
            <p:cNvSpPr/>
            <p:nvPr/>
          </p:nvSpPr>
          <p:spPr>
            <a:xfrm>
              <a:off x="860066" y="40105"/>
              <a:ext cx="13991" cy="4215"/>
            </a:xfrm>
            <a:custGeom>
              <a:avLst/>
              <a:gdLst/>
              <a:ahLst/>
              <a:cxnLst/>
              <a:rect l="l" t="t" r="r" b="b"/>
              <a:pathLst>
                <a:path w="392" h="140" extrusionOk="0">
                  <a:moveTo>
                    <a:pt x="294" y="25"/>
                  </a:moveTo>
                  <a:cubicBezTo>
                    <a:pt x="240" y="0"/>
                    <a:pt x="0" y="68"/>
                    <a:pt x="98" y="117"/>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06" name="Google Shape;8506;p5"/>
            <p:cNvSpPr/>
            <p:nvPr/>
          </p:nvSpPr>
          <p:spPr>
            <a:xfrm>
              <a:off x="8834195" y="34836"/>
              <a:ext cx="13884" cy="6715"/>
            </a:xfrm>
            <a:custGeom>
              <a:avLst/>
              <a:gdLst/>
              <a:ahLst/>
              <a:cxnLst/>
              <a:rect l="l" t="t" r="r" b="b"/>
              <a:pathLst>
                <a:path w="389" h="223" extrusionOk="0">
                  <a:moveTo>
                    <a:pt x="388" y="110"/>
                  </a:moveTo>
                  <a:cubicBezTo>
                    <a:pt x="346" y="0"/>
                    <a:pt x="173" y="54"/>
                    <a:pt x="0" y="110"/>
                  </a:cubicBezTo>
                  <a:cubicBezTo>
                    <a:pt x="6" y="200"/>
                    <a:pt x="337" y="222"/>
                    <a:pt x="388"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07" name="Google Shape;8507;p5"/>
            <p:cNvSpPr/>
            <p:nvPr/>
          </p:nvSpPr>
          <p:spPr>
            <a:xfrm>
              <a:off x="9050916" y="31885"/>
              <a:ext cx="14063" cy="4306"/>
            </a:xfrm>
            <a:custGeom>
              <a:avLst/>
              <a:gdLst/>
              <a:ahLst/>
              <a:cxnLst/>
              <a:rect l="l" t="t" r="r" b="b"/>
              <a:pathLst>
                <a:path w="394" h="143" extrusionOk="0">
                  <a:moveTo>
                    <a:pt x="292" y="25"/>
                  </a:moveTo>
                  <a:cubicBezTo>
                    <a:pt x="240" y="1"/>
                    <a:pt x="1" y="68"/>
                    <a:pt x="100" y="117"/>
                  </a:cubicBezTo>
                  <a:cubicBezTo>
                    <a:pt x="152" y="143"/>
                    <a:pt x="394"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08" name="Google Shape;8508;p5"/>
            <p:cNvSpPr/>
            <p:nvPr/>
          </p:nvSpPr>
          <p:spPr>
            <a:xfrm>
              <a:off x="8968289" y="31885"/>
              <a:ext cx="14063" cy="4306"/>
            </a:xfrm>
            <a:custGeom>
              <a:avLst/>
              <a:gdLst/>
              <a:ahLst/>
              <a:cxnLst/>
              <a:rect l="l" t="t" r="r" b="b"/>
              <a:pathLst>
                <a:path w="394" h="143" extrusionOk="0">
                  <a:moveTo>
                    <a:pt x="295" y="25"/>
                  </a:moveTo>
                  <a:cubicBezTo>
                    <a:pt x="242" y="1"/>
                    <a:pt x="0" y="68"/>
                    <a:pt x="103" y="117"/>
                  </a:cubicBezTo>
                  <a:cubicBezTo>
                    <a:pt x="155" y="143"/>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09" name="Google Shape;8509;p5"/>
            <p:cNvSpPr/>
            <p:nvPr/>
          </p:nvSpPr>
          <p:spPr>
            <a:xfrm>
              <a:off x="8625790" y="20895"/>
              <a:ext cx="22665" cy="11773"/>
            </a:xfrm>
            <a:custGeom>
              <a:avLst/>
              <a:gdLst/>
              <a:ahLst/>
              <a:cxnLst/>
              <a:rect l="l" t="t" r="r" b="b"/>
              <a:pathLst>
                <a:path w="635" h="391" extrusionOk="0">
                  <a:moveTo>
                    <a:pt x="635" y="390"/>
                  </a:moveTo>
                  <a:lnTo>
                    <a:pt x="635" y="27"/>
                  </a:lnTo>
                  <a:cubicBezTo>
                    <a:pt x="125" y="0"/>
                    <a:pt x="1" y="153"/>
                    <a:pt x="54" y="3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10" name="Google Shape;8510;p5"/>
            <p:cNvSpPr/>
            <p:nvPr/>
          </p:nvSpPr>
          <p:spPr>
            <a:xfrm>
              <a:off x="1768602" y="29175"/>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11" name="Google Shape;8511;p5"/>
            <p:cNvSpPr/>
            <p:nvPr/>
          </p:nvSpPr>
          <p:spPr>
            <a:xfrm>
              <a:off x="1744689" y="16289"/>
              <a:ext cx="22986" cy="13670"/>
            </a:xfrm>
            <a:custGeom>
              <a:avLst/>
              <a:gdLst/>
              <a:ahLst/>
              <a:cxnLst/>
              <a:rect l="l" t="t" r="r" b="b"/>
              <a:pathLst>
                <a:path w="644" h="454" extrusionOk="0">
                  <a:moveTo>
                    <a:pt x="1" y="89"/>
                  </a:moveTo>
                  <a:lnTo>
                    <a:pt x="1" y="453"/>
                  </a:lnTo>
                  <a:lnTo>
                    <a:pt x="578" y="453"/>
                  </a:lnTo>
                  <a:cubicBezTo>
                    <a:pt x="629" y="217"/>
                    <a:pt x="643" y="0"/>
                    <a:pt x="1" y="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12" name="Google Shape;8512;p5"/>
            <p:cNvSpPr/>
            <p:nvPr/>
          </p:nvSpPr>
          <p:spPr>
            <a:xfrm>
              <a:off x="8118324" y="16289"/>
              <a:ext cx="26948" cy="13008"/>
            </a:xfrm>
            <a:custGeom>
              <a:avLst/>
              <a:gdLst/>
              <a:ahLst/>
              <a:cxnLst/>
              <a:rect l="l" t="t" r="r" b="b"/>
              <a:pathLst>
                <a:path w="755" h="432" extrusionOk="0">
                  <a:moveTo>
                    <a:pt x="194" y="0"/>
                  </a:moveTo>
                  <a:cubicBezTo>
                    <a:pt x="212" y="158"/>
                    <a:pt x="154" y="282"/>
                    <a:pt x="1" y="362"/>
                  </a:cubicBezTo>
                  <a:cubicBezTo>
                    <a:pt x="660" y="431"/>
                    <a:pt x="754" y="16"/>
                    <a:pt x="1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13" name="Google Shape;8513;p5"/>
            <p:cNvSpPr/>
            <p:nvPr/>
          </p:nvSpPr>
          <p:spPr>
            <a:xfrm>
              <a:off x="3905901" y="21046"/>
              <a:ext cx="13777" cy="7377"/>
            </a:xfrm>
            <a:custGeom>
              <a:avLst/>
              <a:gdLst/>
              <a:ahLst/>
              <a:cxnLst/>
              <a:rect l="l" t="t" r="r" b="b"/>
              <a:pathLst>
                <a:path w="386" h="245" extrusionOk="0">
                  <a:moveTo>
                    <a:pt x="386" y="113"/>
                  </a:moveTo>
                  <a:cubicBezTo>
                    <a:pt x="383" y="21"/>
                    <a:pt x="49" y="0"/>
                    <a:pt x="1" y="113"/>
                  </a:cubicBezTo>
                  <a:cubicBezTo>
                    <a:pt x="216" y="103"/>
                    <a:pt x="304" y="244"/>
                    <a:pt x="386"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14" name="Google Shape;8514;p5"/>
            <p:cNvSpPr/>
            <p:nvPr/>
          </p:nvSpPr>
          <p:spPr>
            <a:xfrm>
              <a:off x="1541388" y="23665"/>
              <a:ext cx="14099" cy="4306"/>
            </a:xfrm>
            <a:custGeom>
              <a:avLst/>
              <a:gdLst/>
              <a:ahLst/>
              <a:cxnLst/>
              <a:rect l="l" t="t" r="r" b="b"/>
              <a:pathLst>
                <a:path w="395" h="143" extrusionOk="0">
                  <a:moveTo>
                    <a:pt x="295" y="26"/>
                  </a:moveTo>
                  <a:cubicBezTo>
                    <a:pt x="242" y="1"/>
                    <a:pt x="0" y="70"/>
                    <a:pt x="102" y="117"/>
                  </a:cubicBezTo>
                  <a:cubicBezTo>
                    <a:pt x="157" y="143"/>
                    <a:pt x="395" y="72"/>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15" name="Google Shape;8515;p5"/>
            <p:cNvSpPr/>
            <p:nvPr/>
          </p:nvSpPr>
          <p:spPr>
            <a:xfrm>
              <a:off x="560719" y="21317"/>
              <a:ext cx="6960" cy="6263"/>
            </a:xfrm>
            <a:custGeom>
              <a:avLst/>
              <a:gdLst/>
              <a:ahLst/>
              <a:cxnLst/>
              <a:rect l="l" t="t" r="r" b="b"/>
              <a:pathLst>
                <a:path w="195" h="208" extrusionOk="0">
                  <a:moveTo>
                    <a:pt x="195" y="104"/>
                  </a:moveTo>
                  <a:cubicBezTo>
                    <a:pt x="195" y="55"/>
                    <a:pt x="34" y="0"/>
                    <a:pt x="0" y="104"/>
                  </a:cubicBezTo>
                  <a:cubicBezTo>
                    <a:pt x="0" y="154"/>
                    <a:pt x="158"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16" name="Google Shape;8516;p5"/>
            <p:cNvSpPr/>
            <p:nvPr/>
          </p:nvSpPr>
          <p:spPr>
            <a:xfrm>
              <a:off x="271615" y="18125"/>
              <a:ext cx="27662" cy="9966"/>
            </a:xfrm>
            <a:custGeom>
              <a:avLst/>
              <a:gdLst/>
              <a:ahLst/>
              <a:cxnLst/>
              <a:rect l="l" t="t" r="r" b="b"/>
              <a:pathLst>
                <a:path w="775" h="331" extrusionOk="0">
                  <a:moveTo>
                    <a:pt x="775" y="119"/>
                  </a:moveTo>
                  <a:cubicBezTo>
                    <a:pt x="515" y="2"/>
                    <a:pt x="54" y="1"/>
                    <a:pt x="1" y="210"/>
                  </a:cubicBezTo>
                  <a:cubicBezTo>
                    <a:pt x="257" y="328"/>
                    <a:pt x="719" y="331"/>
                    <a:pt x="775" y="1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17" name="Google Shape;8517;p5"/>
            <p:cNvSpPr/>
            <p:nvPr/>
          </p:nvSpPr>
          <p:spPr>
            <a:xfrm>
              <a:off x="4135935" y="7858"/>
              <a:ext cx="37120" cy="16591"/>
            </a:xfrm>
            <a:custGeom>
              <a:avLst/>
              <a:gdLst/>
              <a:ahLst/>
              <a:cxnLst/>
              <a:rect l="l" t="t" r="r" b="b"/>
              <a:pathLst>
                <a:path w="1040" h="551" extrusionOk="0">
                  <a:moveTo>
                    <a:pt x="884" y="551"/>
                  </a:moveTo>
                  <a:cubicBezTo>
                    <a:pt x="1039" y="1"/>
                    <a:pt x="0" y="490"/>
                    <a:pt x="884" y="55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18" name="Google Shape;8518;p5"/>
            <p:cNvSpPr/>
            <p:nvPr/>
          </p:nvSpPr>
          <p:spPr>
            <a:xfrm>
              <a:off x="860887" y="16409"/>
              <a:ext cx="34086" cy="8822"/>
            </a:xfrm>
            <a:custGeom>
              <a:avLst/>
              <a:gdLst/>
              <a:ahLst/>
              <a:cxnLst/>
              <a:rect l="l" t="t" r="r" b="b"/>
              <a:pathLst>
                <a:path w="955" h="293" extrusionOk="0">
                  <a:moveTo>
                    <a:pt x="75" y="176"/>
                  </a:moveTo>
                  <a:cubicBezTo>
                    <a:pt x="322" y="182"/>
                    <a:pt x="344" y="293"/>
                    <a:pt x="656" y="267"/>
                  </a:cubicBezTo>
                  <a:cubicBezTo>
                    <a:pt x="955" y="45"/>
                    <a:pt x="1" y="0"/>
                    <a:pt x="75"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19" name="Google Shape;8519;p5"/>
            <p:cNvSpPr/>
            <p:nvPr/>
          </p:nvSpPr>
          <p:spPr>
            <a:xfrm>
              <a:off x="6958482" y="18246"/>
              <a:ext cx="13956" cy="4246"/>
            </a:xfrm>
            <a:custGeom>
              <a:avLst/>
              <a:gdLst/>
              <a:ahLst/>
              <a:cxnLst/>
              <a:rect l="l" t="t" r="r" b="b"/>
              <a:pathLst>
                <a:path w="391" h="141" extrusionOk="0">
                  <a:moveTo>
                    <a:pt x="293" y="24"/>
                  </a:moveTo>
                  <a:cubicBezTo>
                    <a:pt x="239" y="1"/>
                    <a:pt x="1" y="68"/>
                    <a:pt x="97" y="115"/>
                  </a:cubicBezTo>
                  <a:cubicBezTo>
                    <a:pt x="153" y="140"/>
                    <a:pt x="391"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20" name="Google Shape;8520;p5"/>
            <p:cNvSpPr/>
            <p:nvPr/>
          </p:nvSpPr>
          <p:spPr>
            <a:xfrm>
              <a:off x="5981739" y="10749"/>
              <a:ext cx="25556" cy="10990"/>
            </a:xfrm>
            <a:custGeom>
              <a:avLst/>
              <a:gdLst/>
              <a:ahLst/>
              <a:cxnLst/>
              <a:rect l="l" t="t" r="r" b="b"/>
              <a:pathLst>
                <a:path w="716" h="365" extrusionOk="0">
                  <a:moveTo>
                    <a:pt x="662" y="364"/>
                  </a:moveTo>
                  <a:cubicBezTo>
                    <a:pt x="715" y="158"/>
                    <a:pt x="612" y="22"/>
                    <a:pt x="277" y="0"/>
                  </a:cubicBezTo>
                  <a:cubicBezTo>
                    <a:pt x="214" y="123"/>
                    <a:pt x="0" y="174"/>
                    <a:pt x="84"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21" name="Google Shape;8521;p5"/>
            <p:cNvSpPr/>
            <p:nvPr/>
          </p:nvSpPr>
          <p:spPr>
            <a:xfrm>
              <a:off x="2912347" y="7076"/>
              <a:ext cx="39726" cy="15808"/>
            </a:xfrm>
            <a:custGeom>
              <a:avLst/>
              <a:gdLst/>
              <a:ahLst/>
              <a:cxnLst/>
              <a:rect l="l" t="t" r="r" b="b"/>
              <a:pathLst>
                <a:path w="1113" h="525" extrusionOk="0">
                  <a:moveTo>
                    <a:pt x="648" y="306"/>
                  </a:moveTo>
                  <a:cubicBezTo>
                    <a:pt x="1112" y="1"/>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22" name="Google Shape;8522;p5"/>
            <p:cNvSpPr/>
            <p:nvPr/>
          </p:nvSpPr>
          <p:spPr>
            <a:xfrm>
              <a:off x="2177345" y="8069"/>
              <a:ext cx="14705" cy="9455"/>
            </a:xfrm>
            <a:custGeom>
              <a:avLst/>
              <a:gdLst/>
              <a:ahLst/>
              <a:cxnLst/>
              <a:rect l="l" t="t" r="r" b="b"/>
              <a:pathLst>
                <a:path w="412" h="314" extrusionOk="0">
                  <a:moveTo>
                    <a:pt x="411" y="273"/>
                  </a:moveTo>
                  <a:lnTo>
                    <a:pt x="411" y="92"/>
                  </a:lnTo>
                  <a:cubicBezTo>
                    <a:pt x="218" y="92"/>
                    <a:pt x="182" y="19"/>
                    <a:pt x="26" y="0"/>
                  </a:cubicBezTo>
                  <a:cubicBezTo>
                    <a:pt x="46" y="143"/>
                    <a:pt x="0" y="314"/>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23" name="Google Shape;8523;p5"/>
            <p:cNvSpPr/>
            <p:nvPr/>
          </p:nvSpPr>
          <p:spPr>
            <a:xfrm>
              <a:off x="1909763" y="13519"/>
              <a:ext cx="13920" cy="2710"/>
            </a:xfrm>
            <a:custGeom>
              <a:avLst/>
              <a:gdLst/>
              <a:ahLst/>
              <a:cxnLst/>
              <a:rect l="l" t="t" r="r" b="b"/>
              <a:pathLst>
                <a:path w="390" h="90" extrusionOk="0">
                  <a:moveTo>
                    <a:pt x="390" y="1"/>
                  </a:moveTo>
                  <a:cubicBezTo>
                    <a:pt x="240" y="21"/>
                    <a:pt x="6" y="2"/>
                    <a:pt x="1" y="90"/>
                  </a:cubicBezTo>
                  <a:cubicBezTo>
                    <a:pt x="153" y="70"/>
                    <a:pt x="384" y="88"/>
                    <a:pt x="39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24" name="Google Shape;8524;p5"/>
            <p:cNvSpPr/>
            <p:nvPr/>
          </p:nvSpPr>
          <p:spPr>
            <a:xfrm>
              <a:off x="3998736" y="9996"/>
              <a:ext cx="13991" cy="4276"/>
            </a:xfrm>
            <a:custGeom>
              <a:avLst/>
              <a:gdLst/>
              <a:ahLst/>
              <a:cxnLst/>
              <a:rect l="l" t="t" r="r" b="b"/>
              <a:pathLst>
                <a:path w="392" h="142" extrusionOk="0">
                  <a:moveTo>
                    <a:pt x="291" y="25"/>
                  </a:moveTo>
                  <a:cubicBezTo>
                    <a:pt x="242" y="0"/>
                    <a:pt x="0" y="68"/>
                    <a:pt x="99" y="117"/>
                  </a:cubicBezTo>
                  <a:cubicBezTo>
                    <a:pt x="153" y="141"/>
                    <a:pt x="392" y="74"/>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25" name="Google Shape;8525;p5"/>
            <p:cNvSpPr/>
            <p:nvPr/>
          </p:nvSpPr>
          <p:spPr>
            <a:xfrm>
              <a:off x="804994" y="9996"/>
              <a:ext cx="13991" cy="4276"/>
            </a:xfrm>
            <a:custGeom>
              <a:avLst/>
              <a:gdLst/>
              <a:ahLst/>
              <a:cxnLst/>
              <a:rect l="l" t="t" r="r" b="b"/>
              <a:pathLst>
                <a:path w="392" h="142" extrusionOk="0">
                  <a:moveTo>
                    <a:pt x="291" y="25"/>
                  </a:moveTo>
                  <a:cubicBezTo>
                    <a:pt x="238" y="0"/>
                    <a:pt x="0" y="68"/>
                    <a:pt x="99" y="117"/>
                  </a:cubicBezTo>
                  <a:cubicBezTo>
                    <a:pt x="153" y="141"/>
                    <a:pt x="392" y="74"/>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26" name="Google Shape;8526;p5"/>
            <p:cNvSpPr/>
            <p:nvPr/>
          </p:nvSpPr>
          <p:spPr>
            <a:xfrm>
              <a:off x="6982645" y="5329"/>
              <a:ext cx="13849" cy="5450"/>
            </a:xfrm>
            <a:custGeom>
              <a:avLst/>
              <a:gdLst/>
              <a:ahLst/>
              <a:cxnLst/>
              <a:rect l="l" t="t" r="r" b="b"/>
              <a:pathLst>
                <a:path w="388" h="181" extrusionOk="0">
                  <a:moveTo>
                    <a:pt x="387" y="0"/>
                  </a:moveTo>
                  <a:lnTo>
                    <a:pt x="1" y="0"/>
                  </a:lnTo>
                  <a:lnTo>
                    <a:pt x="1" y="180"/>
                  </a:lnTo>
                  <a:lnTo>
                    <a:pt x="387"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27" name="Google Shape;8527;p5"/>
            <p:cNvSpPr/>
            <p:nvPr/>
          </p:nvSpPr>
          <p:spPr>
            <a:xfrm>
              <a:off x="3155694" y="2559"/>
              <a:ext cx="13813" cy="5510"/>
            </a:xfrm>
            <a:custGeom>
              <a:avLst/>
              <a:gdLst/>
              <a:ahLst/>
              <a:cxnLst/>
              <a:rect l="l" t="t" r="r" b="b"/>
              <a:pathLst>
                <a:path w="387" h="183" extrusionOk="0">
                  <a:moveTo>
                    <a:pt x="386" y="1"/>
                  </a:moveTo>
                  <a:lnTo>
                    <a:pt x="0" y="1"/>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28" name="Google Shape;8528;p5"/>
            <p:cNvSpPr/>
            <p:nvPr/>
          </p:nvSpPr>
          <p:spPr>
            <a:xfrm>
              <a:off x="2086081" y="0"/>
              <a:ext cx="34086" cy="8792"/>
            </a:xfrm>
            <a:custGeom>
              <a:avLst/>
              <a:gdLst/>
              <a:ahLst/>
              <a:cxnLst/>
              <a:rect l="l" t="t" r="r" b="b"/>
              <a:pathLst>
                <a:path w="955" h="292" extrusionOk="0">
                  <a:moveTo>
                    <a:pt x="76" y="177"/>
                  </a:moveTo>
                  <a:cubicBezTo>
                    <a:pt x="321" y="182"/>
                    <a:pt x="341" y="292"/>
                    <a:pt x="654" y="268"/>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29" name="Google Shape;8529;p5"/>
            <p:cNvSpPr/>
            <p:nvPr/>
          </p:nvSpPr>
          <p:spPr>
            <a:xfrm>
              <a:off x="3138455" y="1776"/>
              <a:ext cx="13920" cy="4306"/>
            </a:xfrm>
            <a:custGeom>
              <a:avLst/>
              <a:gdLst/>
              <a:ahLst/>
              <a:cxnLst/>
              <a:rect l="l" t="t" r="r" b="b"/>
              <a:pathLst>
                <a:path w="390" h="143" extrusionOk="0">
                  <a:moveTo>
                    <a:pt x="290" y="27"/>
                  </a:moveTo>
                  <a:cubicBezTo>
                    <a:pt x="236" y="1"/>
                    <a:pt x="0" y="70"/>
                    <a:pt x="98" y="118"/>
                  </a:cubicBezTo>
                  <a:cubicBezTo>
                    <a:pt x="151" y="143"/>
                    <a:pt x="389" y="74"/>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30" name="Google Shape;8530;p5"/>
            <p:cNvSpPr/>
            <p:nvPr/>
          </p:nvSpPr>
          <p:spPr>
            <a:xfrm>
              <a:off x="2226528" y="2559"/>
              <a:ext cx="13742" cy="2800"/>
            </a:xfrm>
            <a:custGeom>
              <a:avLst/>
              <a:gdLst/>
              <a:ahLst/>
              <a:cxnLst/>
              <a:rect l="l" t="t" r="r" b="b"/>
              <a:pathLst>
                <a:path w="385" h="93" extrusionOk="0">
                  <a:moveTo>
                    <a:pt x="384" y="1"/>
                  </a:moveTo>
                  <a:cubicBezTo>
                    <a:pt x="236" y="20"/>
                    <a:pt x="2" y="2"/>
                    <a:pt x="1" y="92"/>
                  </a:cubicBezTo>
                  <a:cubicBezTo>
                    <a:pt x="148" y="73"/>
                    <a:pt x="377" y="88"/>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31" name="Google Shape;8531;p5"/>
            <p:cNvSpPr/>
            <p:nvPr/>
          </p:nvSpPr>
          <p:spPr>
            <a:xfrm>
              <a:off x="2081869" y="669674"/>
              <a:ext cx="50648" cy="16410"/>
            </a:xfrm>
            <a:custGeom>
              <a:avLst/>
              <a:gdLst/>
              <a:ahLst/>
              <a:cxnLst/>
              <a:rect l="l" t="t" r="r" b="b"/>
              <a:pathLst>
                <a:path w="1419" h="545" extrusionOk="0">
                  <a:moveTo>
                    <a:pt x="194" y="545"/>
                  </a:moveTo>
                  <a:cubicBezTo>
                    <a:pt x="1418" y="478"/>
                    <a:pt x="207" y="1"/>
                    <a:pt x="1" y="271"/>
                  </a:cubicBezTo>
                  <a:cubicBezTo>
                    <a:pt x="228" y="289"/>
                    <a:pt x="209" y="416"/>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32" name="Google Shape;8532;p5"/>
            <p:cNvSpPr/>
            <p:nvPr/>
          </p:nvSpPr>
          <p:spPr>
            <a:xfrm>
              <a:off x="8772305" y="379849"/>
              <a:ext cx="34443" cy="11020"/>
            </a:xfrm>
            <a:custGeom>
              <a:avLst/>
              <a:gdLst/>
              <a:ahLst/>
              <a:cxnLst/>
              <a:rect l="l" t="t" r="r" b="b"/>
              <a:pathLst>
                <a:path w="965" h="366" extrusionOk="0">
                  <a:moveTo>
                    <a:pt x="964" y="365"/>
                  </a:moveTo>
                  <a:cubicBezTo>
                    <a:pt x="898" y="124"/>
                    <a:pt x="459" y="58"/>
                    <a:pt x="1" y="1"/>
                  </a:cubicBezTo>
                  <a:cubicBezTo>
                    <a:pt x="79" y="237"/>
                    <a:pt x="601" y="263"/>
                    <a:pt x="964"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33" name="Google Shape;8533;p5"/>
            <p:cNvSpPr/>
            <p:nvPr/>
          </p:nvSpPr>
          <p:spPr>
            <a:xfrm>
              <a:off x="9095424" y="152981"/>
              <a:ext cx="36728" cy="16290"/>
            </a:xfrm>
            <a:custGeom>
              <a:avLst/>
              <a:gdLst/>
              <a:ahLst/>
              <a:cxnLst/>
              <a:rect l="l" t="t" r="r" b="b"/>
              <a:pathLst>
                <a:path w="1029" h="541" extrusionOk="0">
                  <a:moveTo>
                    <a:pt x="204" y="455"/>
                  </a:moveTo>
                  <a:cubicBezTo>
                    <a:pt x="793" y="541"/>
                    <a:pt x="1029" y="8"/>
                    <a:pt x="780" y="0"/>
                  </a:cubicBezTo>
                  <a:cubicBezTo>
                    <a:pt x="610" y="161"/>
                    <a:pt x="0" y="115"/>
                    <a:pt x="20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34" name="Google Shape;8534;p5"/>
            <p:cNvSpPr/>
            <p:nvPr/>
          </p:nvSpPr>
          <p:spPr>
            <a:xfrm>
              <a:off x="835332" y="80570"/>
              <a:ext cx="35193" cy="10087"/>
            </a:xfrm>
            <a:custGeom>
              <a:avLst/>
              <a:gdLst/>
              <a:ahLst/>
              <a:cxnLst/>
              <a:rect l="l" t="t" r="r" b="b"/>
              <a:pathLst>
                <a:path w="986" h="335" extrusionOk="0">
                  <a:moveTo>
                    <a:pt x="406" y="315"/>
                  </a:moveTo>
                  <a:cubicBezTo>
                    <a:pt x="484" y="160"/>
                    <a:pt x="655" y="335"/>
                    <a:pt x="986" y="315"/>
                  </a:cubicBezTo>
                  <a:lnTo>
                    <a:pt x="986" y="41"/>
                  </a:lnTo>
                  <a:cubicBezTo>
                    <a:pt x="612" y="1"/>
                    <a:pt x="0" y="288"/>
                    <a:pt x="406" y="3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35" name="Google Shape;8535;p5"/>
            <p:cNvSpPr/>
            <p:nvPr/>
          </p:nvSpPr>
          <p:spPr>
            <a:xfrm>
              <a:off x="808813" y="16951"/>
              <a:ext cx="37549" cy="11141"/>
            </a:xfrm>
            <a:custGeom>
              <a:avLst/>
              <a:gdLst/>
              <a:ahLst/>
              <a:cxnLst/>
              <a:rect l="l" t="t" r="r" b="b"/>
              <a:pathLst>
                <a:path w="1052" h="370" extrusionOk="0">
                  <a:moveTo>
                    <a:pt x="960" y="249"/>
                  </a:moveTo>
                  <a:cubicBezTo>
                    <a:pt x="573" y="249"/>
                    <a:pt x="713" y="0"/>
                    <a:pt x="187" y="67"/>
                  </a:cubicBezTo>
                  <a:cubicBezTo>
                    <a:pt x="0" y="289"/>
                    <a:pt x="1051" y="370"/>
                    <a:pt x="96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36" name="Google Shape;8536;p5"/>
            <p:cNvSpPr/>
            <p:nvPr/>
          </p:nvSpPr>
          <p:spPr>
            <a:xfrm>
              <a:off x="8669406" y="1705467"/>
              <a:ext cx="13777" cy="6745"/>
            </a:xfrm>
            <a:custGeom>
              <a:avLst/>
              <a:gdLst/>
              <a:ahLst/>
              <a:cxnLst/>
              <a:rect l="l" t="t" r="r" b="b"/>
              <a:pathLst>
                <a:path w="386" h="224" extrusionOk="0">
                  <a:moveTo>
                    <a:pt x="385" y="109"/>
                  </a:moveTo>
                  <a:cubicBezTo>
                    <a:pt x="345" y="1"/>
                    <a:pt x="171" y="54"/>
                    <a:pt x="0" y="109"/>
                  </a:cubicBezTo>
                  <a:cubicBezTo>
                    <a:pt x="3" y="200"/>
                    <a:pt x="338" y="224"/>
                    <a:pt x="385" y="1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37" name="Google Shape;8537;p5"/>
            <p:cNvSpPr/>
            <p:nvPr/>
          </p:nvSpPr>
          <p:spPr>
            <a:xfrm>
              <a:off x="8066999" y="1708027"/>
              <a:ext cx="14063" cy="4246"/>
            </a:xfrm>
            <a:custGeom>
              <a:avLst/>
              <a:gdLst/>
              <a:ahLst/>
              <a:cxnLst/>
              <a:rect l="l" t="t" r="r" b="b"/>
              <a:pathLst>
                <a:path w="394" h="141" extrusionOk="0">
                  <a:moveTo>
                    <a:pt x="100" y="115"/>
                  </a:moveTo>
                  <a:cubicBezTo>
                    <a:pt x="156" y="140"/>
                    <a:pt x="393" y="72"/>
                    <a:pt x="294" y="24"/>
                  </a:cubicBezTo>
                  <a:cubicBezTo>
                    <a:pt x="242"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38" name="Google Shape;8538;p5"/>
            <p:cNvSpPr/>
            <p:nvPr/>
          </p:nvSpPr>
          <p:spPr>
            <a:xfrm>
              <a:off x="3244567" y="1706070"/>
              <a:ext cx="21665" cy="6353"/>
            </a:xfrm>
            <a:custGeom>
              <a:avLst/>
              <a:gdLst/>
              <a:ahLst/>
              <a:cxnLst/>
              <a:rect l="l" t="t" r="r" b="b"/>
              <a:pathLst>
                <a:path w="607" h="211" extrusionOk="0">
                  <a:moveTo>
                    <a:pt x="606" y="0"/>
                  </a:moveTo>
                  <a:lnTo>
                    <a:pt x="29" y="0"/>
                  </a:lnTo>
                  <a:cubicBezTo>
                    <a:pt x="1" y="161"/>
                    <a:pt x="221" y="211"/>
                    <a:pt x="606"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39" name="Google Shape;8539;p5"/>
            <p:cNvSpPr/>
            <p:nvPr/>
          </p:nvSpPr>
          <p:spPr>
            <a:xfrm>
              <a:off x="113821" y="1705919"/>
              <a:ext cx="23843" cy="5962"/>
            </a:xfrm>
            <a:custGeom>
              <a:avLst/>
              <a:gdLst/>
              <a:ahLst/>
              <a:cxnLst/>
              <a:rect l="l" t="t" r="r" b="b"/>
              <a:pathLst>
                <a:path w="668" h="198" extrusionOk="0">
                  <a:moveTo>
                    <a:pt x="579" y="5"/>
                  </a:moveTo>
                  <a:cubicBezTo>
                    <a:pt x="246" y="0"/>
                    <a:pt x="83" y="73"/>
                    <a:pt x="1" y="185"/>
                  </a:cubicBezTo>
                  <a:cubicBezTo>
                    <a:pt x="302" y="176"/>
                    <a:pt x="668" y="197"/>
                    <a:pt x="579"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40" name="Google Shape;8540;p5"/>
            <p:cNvSpPr/>
            <p:nvPr/>
          </p:nvSpPr>
          <p:spPr>
            <a:xfrm>
              <a:off x="2670678" y="1705287"/>
              <a:ext cx="14099" cy="4215"/>
            </a:xfrm>
            <a:custGeom>
              <a:avLst/>
              <a:gdLst/>
              <a:ahLst/>
              <a:cxnLst/>
              <a:rect l="l" t="t" r="r" b="b"/>
              <a:pathLst>
                <a:path w="395" h="140" extrusionOk="0">
                  <a:moveTo>
                    <a:pt x="292" y="26"/>
                  </a:moveTo>
                  <a:cubicBezTo>
                    <a:pt x="242" y="0"/>
                    <a:pt x="0" y="68"/>
                    <a:pt x="102" y="115"/>
                  </a:cubicBezTo>
                  <a:cubicBezTo>
                    <a:pt x="155" y="140"/>
                    <a:pt x="395"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41" name="Google Shape;8541;p5"/>
            <p:cNvSpPr/>
            <p:nvPr/>
          </p:nvSpPr>
          <p:spPr>
            <a:xfrm>
              <a:off x="6889989" y="1702517"/>
              <a:ext cx="14170" cy="4276"/>
            </a:xfrm>
            <a:custGeom>
              <a:avLst/>
              <a:gdLst/>
              <a:ahLst/>
              <a:cxnLst/>
              <a:rect l="l" t="t" r="r" b="b"/>
              <a:pathLst>
                <a:path w="397" h="142" extrusionOk="0">
                  <a:moveTo>
                    <a:pt x="101" y="118"/>
                  </a:moveTo>
                  <a:cubicBezTo>
                    <a:pt x="155" y="142"/>
                    <a:pt x="396" y="74"/>
                    <a:pt x="293" y="27"/>
                  </a:cubicBezTo>
                  <a:cubicBezTo>
                    <a:pt x="240" y="1"/>
                    <a:pt x="1" y="69"/>
                    <a:pt x="101"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42" name="Google Shape;8542;p5"/>
            <p:cNvSpPr/>
            <p:nvPr/>
          </p:nvSpPr>
          <p:spPr>
            <a:xfrm>
              <a:off x="5196732" y="1702517"/>
              <a:ext cx="14099" cy="4246"/>
            </a:xfrm>
            <a:custGeom>
              <a:avLst/>
              <a:gdLst/>
              <a:ahLst/>
              <a:cxnLst/>
              <a:rect l="l" t="t" r="r" b="b"/>
              <a:pathLst>
                <a:path w="395" h="141" extrusionOk="0">
                  <a:moveTo>
                    <a:pt x="294" y="24"/>
                  </a:moveTo>
                  <a:cubicBezTo>
                    <a:pt x="241" y="1"/>
                    <a:pt x="1" y="69"/>
                    <a:pt x="102" y="116"/>
                  </a:cubicBezTo>
                  <a:cubicBezTo>
                    <a:pt x="155" y="141"/>
                    <a:pt x="395" y="74"/>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43" name="Google Shape;8543;p5"/>
            <p:cNvSpPr/>
            <p:nvPr/>
          </p:nvSpPr>
          <p:spPr>
            <a:xfrm>
              <a:off x="1827636" y="1689600"/>
              <a:ext cx="39761" cy="13670"/>
            </a:xfrm>
            <a:custGeom>
              <a:avLst/>
              <a:gdLst/>
              <a:ahLst/>
              <a:cxnLst/>
              <a:rect l="l" t="t" r="r" b="b"/>
              <a:pathLst>
                <a:path w="1114" h="454" extrusionOk="0">
                  <a:moveTo>
                    <a:pt x="577" y="0"/>
                  </a:moveTo>
                  <a:cubicBezTo>
                    <a:pt x="405" y="160"/>
                    <a:pt x="113" y="264"/>
                    <a:pt x="0" y="453"/>
                  </a:cubicBezTo>
                  <a:cubicBezTo>
                    <a:pt x="388" y="447"/>
                    <a:pt x="1114" y="143"/>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44" name="Google Shape;8544;p5"/>
            <p:cNvSpPr/>
            <p:nvPr/>
          </p:nvSpPr>
          <p:spPr>
            <a:xfrm>
              <a:off x="1665738" y="1699807"/>
              <a:ext cx="14134" cy="4215"/>
            </a:xfrm>
            <a:custGeom>
              <a:avLst/>
              <a:gdLst/>
              <a:ahLst/>
              <a:cxnLst/>
              <a:rect l="l" t="t" r="r" b="b"/>
              <a:pathLst>
                <a:path w="396" h="140" extrusionOk="0">
                  <a:moveTo>
                    <a:pt x="101" y="114"/>
                  </a:moveTo>
                  <a:cubicBezTo>
                    <a:pt x="154" y="139"/>
                    <a:pt x="396" y="73"/>
                    <a:pt x="291" y="26"/>
                  </a:cubicBezTo>
                  <a:cubicBezTo>
                    <a:pt x="239" y="1"/>
                    <a:pt x="0" y="69"/>
                    <a:pt x="101"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45" name="Google Shape;8545;p5"/>
            <p:cNvSpPr/>
            <p:nvPr/>
          </p:nvSpPr>
          <p:spPr>
            <a:xfrm>
              <a:off x="1087602" y="1697067"/>
              <a:ext cx="14063" cy="4246"/>
            </a:xfrm>
            <a:custGeom>
              <a:avLst/>
              <a:gdLst/>
              <a:ahLst/>
              <a:cxnLst/>
              <a:rect l="l" t="t" r="r" b="b"/>
              <a:pathLst>
                <a:path w="394" h="141" extrusionOk="0">
                  <a:moveTo>
                    <a:pt x="100" y="117"/>
                  </a:moveTo>
                  <a:cubicBezTo>
                    <a:pt x="151" y="140"/>
                    <a:pt x="393" y="72"/>
                    <a:pt x="290" y="27"/>
                  </a:cubicBezTo>
                  <a:cubicBezTo>
                    <a:pt x="241" y="0"/>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46" name="Google Shape;8546;p5"/>
            <p:cNvSpPr/>
            <p:nvPr/>
          </p:nvSpPr>
          <p:spPr>
            <a:xfrm>
              <a:off x="2732675" y="1694327"/>
              <a:ext cx="13991" cy="4306"/>
            </a:xfrm>
            <a:custGeom>
              <a:avLst/>
              <a:gdLst/>
              <a:ahLst/>
              <a:cxnLst/>
              <a:rect l="l" t="t" r="r" b="b"/>
              <a:pathLst>
                <a:path w="392" h="143" extrusionOk="0">
                  <a:moveTo>
                    <a:pt x="100" y="118"/>
                  </a:moveTo>
                  <a:cubicBezTo>
                    <a:pt x="152" y="142"/>
                    <a:pt x="391" y="73"/>
                    <a:pt x="295" y="26"/>
                  </a:cubicBezTo>
                  <a:cubicBezTo>
                    <a:pt x="237"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47" name="Google Shape;8547;p5"/>
            <p:cNvSpPr/>
            <p:nvPr/>
          </p:nvSpPr>
          <p:spPr>
            <a:xfrm>
              <a:off x="2867019" y="1689600"/>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48" name="Google Shape;8548;p5"/>
            <p:cNvSpPr/>
            <p:nvPr/>
          </p:nvSpPr>
          <p:spPr>
            <a:xfrm>
              <a:off x="6556306" y="1686499"/>
              <a:ext cx="6889" cy="6263"/>
            </a:xfrm>
            <a:custGeom>
              <a:avLst/>
              <a:gdLst/>
              <a:ahLst/>
              <a:cxnLst/>
              <a:rect l="l" t="t" r="r" b="b"/>
              <a:pathLst>
                <a:path w="193" h="208" extrusionOk="0">
                  <a:moveTo>
                    <a:pt x="193" y="103"/>
                  </a:moveTo>
                  <a:cubicBezTo>
                    <a:pt x="193" y="53"/>
                    <a:pt x="36" y="0"/>
                    <a:pt x="1" y="103"/>
                  </a:cubicBezTo>
                  <a:cubicBezTo>
                    <a:pt x="1" y="156"/>
                    <a:pt x="157" y="208"/>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49" name="Google Shape;8549;p5"/>
            <p:cNvSpPr/>
            <p:nvPr/>
          </p:nvSpPr>
          <p:spPr>
            <a:xfrm>
              <a:off x="4222952" y="1686499"/>
              <a:ext cx="6924" cy="6263"/>
            </a:xfrm>
            <a:custGeom>
              <a:avLst/>
              <a:gdLst/>
              <a:ahLst/>
              <a:cxnLst/>
              <a:rect l="l" t="t" r="r" b="b"/>
              <a:pathLst>
                <a:path w="194" h="208" extrusionOk="0">
                  <a:moveTo>
                    <a:pt x="194" y="103"/>
                  </a:moveTo>
                  <a:cubicBezTo>
                    <a:pt x="194" y="53"/>
                    <a:pt x="37" y="0"/>
                    <a:pt x="1" y="103"/>
                  </a:cubicBezTo>
                  <a:cubicBezTo>
                    <a:pt x="1" y="156"/>
                    <a:pt x="155"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50" name="Google Shape;8550;p5"/>
            <p:cNvSpPr/>
            <p:nvPr/>
          </p:nvSpPr>
          <p:spPr>
            <a:xfrm>
              <a:off x="536948" y="1688817"/>
              <a:ext cx="14063" cy="4306"/>
            </a:xfrm>
            <a:custGeom>
              <a:avLst/>
              <a:gdLst/>
              <a:ahLst/>
              <a:cxnLst/>
              <a:rect l="l" t="t" r="r" b="b"/>
              <a:pathLst>
                <a:path w="394" h="143" extrusionOk="0">
                  <a:moveTo>
                    <a:pt x="293" y="26"/>
                  </a:moveTo>
                  <a:cubicBezTo>
                    <a:pt x="237" y="0"/>
                    <a:pt x="1" y="68"/>
                    <a:pt x="100" y="116"/>
                  </a:cubicBezTo>
                  <a:cubicBezTo>
                    <a:pt x="152" y="143"/>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51" name="Google Shape;8551;p5"/>
            <p:cNvSpPr/>
            <p:nvPr/>
          </p:nvSpPr>
          <p:spPr>
            <a:xfrm>
              <a:off x="5475664" y="1681381"/>
              <a:ext cx="20737" cy="8250"/>
            </a:xfrm>
            <a:custGeom>
              <a:avLst/>
              <a:gdLst/>
              <a:ahLst/>
              <a:cxnLst/>
              <a:rect l="l" t="t" r="r" b="b"/>
              <a:pathLst>
                <a:path w="581" h="274" extrusionOk="0">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52" name="Google Shape;8552;p5"/>
            <p:cNvSpPr/>
            <p:nvPr/>
          </p:nvSpPr>
          <p:spPr>
            <a:xfrm>
              <a:off x="4844918" y="1680989"/>
              <a:ext cx="33551" cy="15778"/>
            </a:xfrm>
            <a:custGeom>
              <a:avLst/>
              <a:gdLst/>
              <a:ahLst/>
              <a:cxnLst/>
              <a:rect l="l" t="t" r="r" b="b"/>
              <a:pathLst>
                <a:path w="940" h="524" extrusionOk="0">
                  <a:moveTo>
                    <a:pt x="895" y="196"/>
                  </a:moveTo>
                  <a:cubicBezTo>
                    <a:pt x="939" y="139"/>
                    <a:pt x="604" y="1"/>
                    <a:pt x="510" y="15"/>
                  </a:cubicBezTo>
                  <a:cubicBezTo>
                    <a:pt x="1" y="87"/>
                    <a:pt x="633" y="524"/>
                    <a:pt x="895"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53" name="Google Shape;8553;p5"/>
            <p:cNvSpPr/>
            <p:nvPr/>
          </p:nvSpPr>
          <p:spPr>
            <a:xfrm>
              <a:off x="416667" y="1672589"/>
              <a:ext cx="40333" cy="14724"/>
            </a:xfrm>
            <a:custGeom>
              <a:avLst/>
              <a:gdLst/>
              <a:ahLst/>
              <a:cxnLst/>
              <a:rect l="l" t="t" r="r" b="b"/>
              <a:pathLst>
                <a:path w="1130" h="489" extrusionOk="0">
                  <a:moveTo>
                    <a:pt x="770" y="384"/>
                  </a:moveTo>
                  <a:cubicBezTo>
                    <a:pt x="1129" y="80"/>
                    <a:pt x="79" y="0"/>
                    <a:pt x="0" y="201"/>
                  </a:cubicBezTo>
                  <a:cubicBezTo>
                    <a:pt x="302" y="242"/>
                    <a:pt x="165" y="488"/>
                    <a:pt x="770"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54" name="Google Shape;8554;p5"/>
            <p:cNvSpPr/>
            <p:nvPr/>
          </p:nvSpPr>
          <p:spPr>
            <a:xfrm>
              <a:off x="822733" y="1662292"/>
              <a:ext cx="50398" cy="17404"/>
            </a:xfrm>
            <a:custGeom>
              <a:avLst/>
              <a:gdLst/>
              <a:ahLst/>
              <a:cxnLst/>
              <a:rect l="l" t="t" r="r" b="b"/>
              <a:pathLst>
                <a:path w="1412" h="578" extrusionOk="0">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55" name="Google Shape;8555;p5"/>
            <p:cNvSpPr/>
            <p:nvPr/>
          </p:nvSpPr>
          <p:spPr>
            <a:xfrm>
              <a:off x="1189645" y="1659582"/>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56" name="Google Shape;8556;p5"/>
            <p:cNvSpPr/>
            <p:nvPr/>
          </p:nvSpPr>
          <p:spPr>
            <a:xfrm>
              <a:off x="6690364" y="1666989"/>
              <a:ext cx="14099" cy="4246"/>
            </a:xfrm>
            <a:custGeom>
              <a:avLst/>
              <a:gdLst/>
              <a:ahLst/>
              <a:cxnLst/>
              <a:rect l="l" t="t" r="r" b="b"/>
              <a:pathLst>
                <a:path w="395" h="141" extrusionOk="0">
                  <a:moveTo>
                    <a:pt x="101" y="117"/>
                  </a:moveTo>
                  <a:cubicBezTo>
                    <a:pt x="156" y="141"/>
                    <a:pt x="395" y="73"/>
                    <a:pt x="293" y="27"/>
                  </a:cubicBezTo>
                  <a:cubicBezTo>
                    <a:pt x="244"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57" name="Google Shape;8557;p5"/>
            <p:cNvSpPr/>
            <p:nvPr/>
          </p:nvSpPr>
          <p:spPr>
            <a:xfrm>
              <a:off x="6611343" y="1662232"/>
              <a:ext cx="13813" cy="5540"/>
            </a:xfrm>
            <a:custGeom>
              <a:avLst/>
              <a:gdLst/>
              <a:ahLst/>
              <a:cxnLst/>
              <a:rect l="l" t="t" r="r" b="b"/>
              <a:pathLst>
                <a:path w="387" h="184" extrusionOk="0">
                  <a:moveTo>
                    <a:pt x="0" y="184"/>
                  </a:moveTo>
                  <a:lnTo>
                    <a:pt x="387" y="184"/>
                  </a:lnTo>
                  <a:lnTo>
                    <a:pt x="387"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58" name="Google Shape;8558;p5"/>
            <p:cNvSpPr/>
            <p:nvPr/>
          </p:nvSpPr>
          <p:spPr>
            <a:xfrm>
              <a:off x="5234673" y="1661690"/>
              <a:ext cx="13777" cy="6805"/>
            </a:xfrm>
            <a:custGeom>
              <a:avLst/>
              <a:gdLst/>
              <a:ahLst/>
              <a:cxnLst/>
              <a:rect l="l" t="t" r="r" b="b"/>
              <a:pathLst>
                <a:path w="386" h="226" extrusionOk="0">
                  <a:moveTo>
                    <a:pt x="385" y="110"/>
                  </a:moveTo>
                  <a:cubicBezTo>
                    <a:pt x="346" y="1"/>
                    <a:pt x="174" y="54"/>
                    <a:pt x="0" y="110"/>
                  </a:cubicBezTo>
                  <a:cubicBezTo>
                    <a:pt x="5" y="203"/>
                    <a:pt x="341" y="225"/>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59" name="Google Shape;8559;p5"/>
            <p:cNvSpPr/>
            <p:nvPr/>
          </p:nvSpPr>
          <p:spPr>
            <a:xfrm>
              <a:off x="8006537" y="1651332"/>
              <a:ext cx="44687" cy="16440"/>
            </a:xfrm>
            <a:custGeom>
              <a:avLst/>
              <a:gdLst/>
              <a:ahLst/>
              <a:cxnLst/>
              <a:rect l="l" t="t" r="r" b="b"/>
              <a:pathLst>
                <a:path w="1252" h="546" extrusionOk="0">
                  <a:moveTo>
                    <a:pt x="638" y="0"/>
                  </a:moveTo>
                  <a:cubicBezTo>
                    <a:pt x="616" y="171"/>
                    <a:pt x="0" y="64"/>
                    <a:pt x="59" y="273"/>
                  </a:cubicBezTo>
                  <a:cubicBezTo>
                    <a:pt x="397" y="546"/>
                    <a:pt x="1252" y="144"/>
                    <a:pt x="6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60" name="Google Shape;8560;p5"/>
            <p:cNvSpPr/>
            <p:nvPr/>
          </p:nvSpPr>
          <p:spPr>
            <a:xfrm>
              <a:off x="6683547" y="1658799"/>
              <a:ext cx="14027" cy="4246"/>
            </a:xfrm>
            <a:custGeom>
              <a:avLst/>
              <a:gdLst/>
              <a:ahLst/>
              <a:cxnLst/>
              <a:rect l="l" t="t" r="r" b="b"/>
              <a:pathLst>
                <a:path w="393" h="141" extrusionOk="0">
                  <a:moveTo>
                    <a:pt x="292" y="26"/>
                  </a:moveTo>
                  <a:cubicBezTo>
                    <a:pt x="242" y="0"/>
                    <a:pt x="1" y="69"/>
                    <a:pt x="103" y="116"/>
                  </a:cubicBezTo>
                  <a:cubicBezTo>
                    <a:pt x="152" y="141"/>
                    <a:pt x="392"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61" name="Google Shape;8561;p5"/>
            <p:cNvSpPr/>
            <p:nvPr/>
          </p:nvSpPr>
          <p:spPr>
            <a:xfrm>
              <a:off x="9075543" y="1654072"/>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62" name="Google Shape;8562;p5"/>
            <p:cNvSpPr/>
            <p:nvPr/>
          </p:nvSpPr>
          <p:spPr>
            <a:xfrm>
              <a:off x="5841969" y="1644197"/>
              <a:ext cx="22165" cy="16199"/>
            </a:xfrm>
            <a:custGeom>
              <a:avLst/>
              <a:gdLst/>
              <a:ahLst/>
              <a:cxnLst/>
              <a:rect l="l" t="t" r="r" b="b"/>
              <a:pathLst>
                <a:path w="621" h="538" extrusionOk="0">
                  <a:moveTo>
                    <a:pt x="343" y="511"/>
                  </a:moveTo>
                  <a:cubicBezTo>
                    <a:pt x="403" y="387"/>
                    <a:pt x="620" y="336"/>
                    <a:pt x="538" y="147"/>
                  </a:cubicBezTo>
                  <a:cubicBezTo>
                    <a:pt x="0" y="1"/>
                    <a:pt x="4" y="537"/>
                    <a:pt x="343" y="5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63" name="Google Shape;8563;p5"/>
            <p:cNvSpPr/>
            <p:nvPr/>
          </p:nvSpPr>
          <p:spPr>
            <a:xfrm>
              <a:off x="5410169" y="1653289"/>
              <a:ext cx="14099" cy="4306"/>
            </a:xfrm>
            <a:custGeom>
              <a:avLst/>
              <a:gdLst/>
              <a:ahLst/>
              <a:cxnLst/>
              <a:rect l="l" t="t" r="r" b="b"/>
              <a:pathLst>
                <a:path w="395" h="143" extrusionOk="0">
                  <a:moveTo>
                    <a:pt x="291" y="26"/>
                  </a:moveTo>
                  <a:cubicBezTo>
                    <a:pt x="238" y="0"/>
                    <a:pt x="0" y="71"/>
                    <a:pt x="98" y="118"/>
                  </a:cubicBezTo>
                  <a:cubicBezTo>
                    <a:pt x="150" y="143"/>
                    <a:pt x="394"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64" name="Google Shape;8564;p5"/>
            <p:cNvSpPr/>
            <p:nvPr/>
          </p:nvSpPr>
          <p:spPr>
            <a:xfrm>
              <a:off x="2537012" y="1644197"/>
              <a:ext cx="47757" cy="17404"/>
            </a:xfrm>
            <a:custGeom>
              <a:avLst/>
              <a:gdLst/>
              <a:ahLst/>
              <a:cxnLst/>
              <a:rect l="l" t="t" r="r" b="b"/>
              <a:pathLst>
                <a:path w="1338" h="578" extrusionOk="0">
                  <a:moveTo>
                    <a:pt x="182" y="328"/>
                  </a:moveTo>
                  <a:cubicBezTo>
                    <a:pt x="478" y="578"/>
                    <a:pt x="1314" y="323"/>
                    <a:pt x="1337" y="146"/>
                  </a:cubicBezTo>
                  <a:cubicBezTo>
                    <a:pt x="940" y="203"/>
                    <a:pt x="0" y="1"/>
                    <a:pt x="182" y="3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65" name="Google Shape;8565;p5"/>
            <p:cNvSpPr/>
            <p:nvPr/>
          </p:nvSpPr>
          <p:spPr>
            <a:xfrm>
              <a:off x="1440273" y="1639108"/>
              <a:ext cx="26591" cy="12255"/>
            </a:xfrm>
            <a:custGeom>
              <a:avLst/>
              <a:gdLst/>
              <a:ahLst/>
              <a:cxnLst/>
              <a:rect l="l" t="t" r="r" b="b"/>
              <a:pathLst>
                <a:path w="745" h="407" extrusionOk="0">
                  <a:moveTo>
                    <a:pt x="439" y="406"/>
                  </a:moveTo>
                  <a:cubicBezTo>
                    <a:pt x="745" y="270"/>
                    <a:pt x="655" y="0"/>
                    <a:pt x="54" y="42"/>
                  </a:cubicBezTo>
                  <a:cubicBezTo>
                    <a:pt x="1" y="251"/>
                    <a:pt x="100" y="385"/>
                    <a:pt x="439"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66" name="Google Shape;8566;p5"/>
            <p:cNvSpPr/>
            <p:nvPr/>
          </p:nvSpPr>
          <p:spPr>
            <a:xfrm>
              <a:off x="8886091" y="1645160"/>
              <a:ext cx="14170" cy="4215"/>
            </a:xfrm>
            <a:custGeom>
              <a:avLst/>
              <a:gdLst/>
              <a:ahLst/>
              <a:cxnLst/>
              <a:rect l="l" t="t" r="r" b="b"/>
              <a:pathLst>
                <a:path w="397" h="140" extrusionOk="0">
                  <a:moveTo>
                    <a:pt x="100" y="114"/>
                  </a:moveTo>
                  <a:cubicBezTo>
                    <a:pt x="155" y="140"/>
                    <a:pt x="396" y="72"/>
                    <a:pt x="293" y="24"/>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67" name="Google Shape;8567;p5"/>
            <p:cNvSpPr/>
            <p:nvPr/>
          </p:nvSpPr>
          <p:spPr>
            <a:xfrm>
              <a:off x="8941270" y="1642390"/>
              <a:ext cx="13956" cy="4246"/>
            </a:xfrm>
            <a:custGeom>
              <a:avLst/>
              <a:gdLst/>
              <a:ahLst/>
              <a:cxnLst/>
              <a:rect l="l" t="t" r="r" b="b"/>
              <a:pathLst>
                <a:path w="391" h="141" extrusionOk="0">
                  <a:moveTo>
                    <a:pt x="292" y="24"/>
                  </a:moveTo>
                  <a:cubicBezTo>
                    <a:pt x="236" y="1"/>
                    <a:pt x="0" y="69"/>
                    <a:pt x="98" y="116"/>
                  </a:cubicBezTo>
                  <a:cubicBezTo>
                    <a:pt x="151" y="140"/>
                    <a:pt x="390"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68" name="Google Shape;8568;p5"/>
            <p:cNvSpPr/>
            <p:nvPr/>
          </p:nvSpPr>
          <p:spPr>
            <a:xfrm>
              <a:off x="6907335" y="1632816"/>
              <a:ext cx="26591" cy="15236"/>
            </a:xfrm>
            <a:custGeom>
              <a:avLst/>
              <a:gdLst/>
              <a:ahLst/>
              <a:cxnLst/>
              <a:rect l="l" t="t" r="r" b="b"/>
              <a:pathLst>
                <a:path w="745" h="506" extrusionOk="0">
                  <a:moveTo>
                    <a:pt x="0" y="434"/>
                  </a:moveTo>
                  <a:cubicBezTo>
                    <a:pt x="744" y="505"/>
                    <a:pt x="744" y="0"/>
                    <a:pt x="0"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69" name="Google Shape;8569;p5"/>
            <p:cNvSpPr/>
            <p:nvPr/>
          </p:nvSpPr>
          <p:spPr>
            <a:xfrm>
              <a:off x="2619139" y="1639680"/>
              <a:ext cx="13777" cy="7467"/>
            </a:xfrm>
            <a:custGeom>
              <a:avLst/>
              <a:gdLst/>
              <a:ahLst/>
              <a:cxnLst/>
              <a:rect l="l" t="t" r="r" b="b"/>
              <a:pathLst>
                <a:path w="386" h="248" extrusionOk="0">
                  <a:moveTo>
                    <a:pt x="386" y="114"/>
                  </a:moveTo>
                  <a:cubicBezTo>
                    <a:pt x="385" y="23"/>
                    <a:pt x="50" y="1"/>
                    <a:pt x="1" y="114"/>
                  </a:cubicBezTo>
                  <a:cubicBezTo>
                    <a:pt x="217" y="105"/>
                    <a:pt x="300" y="247"/>
                    <a:pt x="386"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70" name="Google Shape;8570;p5"/>
            <p:cNvSpPr/>
            <p:nvPr/>
          </p:nvSpPr>
          <p:spPr>
            <a:xfrm>
              <a:off x="865599" y="1623994"/>
              <a:ext cx="41653" cy="18759"/>
            </a:xfrm>
            <a:custGeom>
              <a:avLst/>
              <a:gdLst/>
              <a:ahLst/>
              <a:cxnLst/>
              <a:rect l="l" t="t" r="r" b="b"/>
              <a:pathLst>
                <a:path w="1167" h="623" extrusionOk="0">
                  <a:moveTo>
                    <a:pt x="725" y="546"/>
                  </a:moveTo>
                  <a:cubicBezTo>
                    <a:pt x="1166" y="340"/>
                    <a:pt x="596" y="146"/>
                    <a:pt x="340" y="1"/>
                  </a:cubicBezTo>
                  <a:cubicBezTo>
                    <a:pt x="45" y="138"/>
                    <a:pt x="1" y="622"/>
                    <a:pt x="725"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71" name="Google Shape;8571;p5"/>
            <p:cNvSpPr/>
            <p:nvPr/>
          </p:nvSpPr>
          <p:spPr>
            <a:xfrm>
              <a:off x="6132858" y="1631431"/>
              <a:ext cx="14170" cy="4306"/>
            </a:xfrm>
            <a:custGeom>
              <a:avLst/>
              <a:gdLst/>
              <a:ahLst/>
              <a:cxnLst/>
              <a:rect l="l" t="t" r="r" b="b"/>
              <a:pathLst>
                <a:path w="397" h="143" extrusionOk="0">
                  <a:moveTo>
                    <a:pt x="296" y="27"/>
                  </a:moveTo>
                  <a:cubicBezTo>
                    <a:pt x="241" y="1"/>
                    <a:pt x="1" y="71"/>
                    <a:pt x="102" y="117"/>
                  </a:cubicBezTo>
                  <a:cubicBezTo>
                    <a:pt x="155" y="143"/>
                    <a:pt x="396" y="72"/>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72" name="Google Shape;8572;p5"/>
            <p:cNvSpPr/>
            <p:nvPr/>
          </p:nvSpPr>
          <p:spPr>
            <a:xfrm>
              <a:off x="6052908" y="1629473"/>
              <a:ext cx="21665" cy="6383"/>
            </a:xfrm>
            <a:custGeom>
              <a:avLst/>
              <a:gdLst/>
              <a:ahLst/>
              <a:cxnLst/>
              <a:rect l="l" t="t" r="r" b="b"/>
              <a:pathLst>
                <a:path w="607" h="212" extrusionOk="0">
                  <a:moveTo>
                    <a:pt x="606" y="182"/>
                  </a:moveTo>
                  <a:lnTo>
                    <a:pt x="606" y="0"/>
                  </a:lnTo>
                  <a:lnTo>
                    <a:pt x="27" y="0"/>
                  </a:lnTo>
                  <a:cubicBezTo>
                    <a:pt x="1" y="163"/>
                    <a:pt x="217" y="212"/>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73" name="Google Shape;8573;p5"/>
            <p:cNvSpPr/>
            <p:nvPr/>
          </p:nvSpPr>
          <p:spPr>
            <a:xfrm>
              <a:off x="1387485" y="1619718"/>
              <a:ext cx="20238" cy="13580"/>
            </a:xfrm>
            <a:custGeom>
              <a:avLst/>
              <a:gdLst/>
              <a:ahLst/>
              <a:cxnLst/>
              <a:rect l="l" t="t" r="r" b="b"/>
              <a:pathLst>
                <a:path w="567" h="451" extrusionOk="0">
                  <a:moveTo>
                    <a:pt x="376" y="416"/>
                  </a:moveTo>
                  <a:cubicBezTo>
                    <a:pt x="386" y="359"/>
                    <a:pt x="403" y="306"/>
                    <a:pt x="566" y="324"/>
                  </a:cubicBezTo>
                  <a:lnTo>
                    <a:pt x="566" y="143"/>
                  </a:lnTo>
                  <a:cubicBezTo>
                    <a:pt x="95" y="1"/>
                    <a:pt x="1" y="451"/>
                    <a:pt x="376" y="4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74" name="Google Shape;8574;p5"/>
            <p:cNvSpPr/>
            <p:nvPr/>
          </p:nvSpPr>
          <p:spPr>
            <a:xfrm>
              <a:off x="5244988" y="1626011"/>
              <a:ext cx="14063" cy="4276"/>
            </a:xfrm>
            <a:custGeom>
              <a:avLst/>
              <a:gdLst/>
              <a:ahLst/>
              <a:cxnLst/>
              <a:rect l="l" t="t" r="r" b="b"/>
              <a:pathLst>
                <a:path w="394" h="142" extrusionOk="0">
                  <a:moveTo>
                    <a:pt x="295" y="25"/>
                  </a:moveTo>
                  <a:cubicBezTo>
                    <a:pt x="240" y="0"/>
                    <a:pt x="1" y="70"/>
                    <a:pt x="96" y="115"/>
                  </a:cubicBezTo>
                  <a:cubicBezTo>
                    <a:pt x="154" y="141"/>
                    <a:pt x="394"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75" name="Google Shape;8575;p5"/>
            <p:cNvSpPr/>
            <p:nvPr/>
          </p:nvSpPr>
          <p:spPr>
            <a:xfrm>
              <a:off x="84304" y="1621224"/>
              <a:ext cx="22629" cy="8280"/>
            </a:xfrm>
            <a:custGeom>
              <a:avLst/>
              <a:gdLst/>
              <a:ahLst/>
              <a:cxnLst/>
              <a:rect l="l" t="t" r="r" b="b"/>
              <a:pathLst>
                <a:path w="634" h="275" extrusionOk="0">
                  <a:moveTo>
                    <a:pt x="633" y="274"/>
                  </a:moveTo>
                  <a:lnTo>
                    <a:pt x="633" y="0"/>
                  </a:lnTo>
                  <a:lnTo>
                    <a:pt x="247" y="0"/>
                  </a:lnTo>
                  <a:cubicBezTo>
                    <a:pt x="236" y="118"/>
                    <a:pt x="0" y="127"/>
                    <a:pt x="55"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76" name="Google Shape;8576;p5"/>
            <p:cNvSpPr/>
            <p:nvPr/>
          </p:nvSpPr>
          <p:spPr>
            <a:xfrm>
              <a:off x="8428486" y="1620893"/>
              <a:ext cx="6924" cy="6233"/>
            </a:xfrm>
            <a:custGeom>
              <a:avLst/>
              <a:gdLst/>
              <a:ahLst/>
              <a:cxnLst/>
              <a:rect l="l" t="t" r="r" b="b"/>
              <a:pathLst>
                <a:path w="194" h="207" extrusionOk="0">
                  <a:moveTo>
                    <a:pt x="192" y="104"/>
                  </a:moveTo>
                  <a:cubicBezTo>
                    <a:pt x="194" y="53"/>
                    <a:pt x="37" y="1"/>
                    <a:pt x="0" y="104"/>
                  </a:cubicBezTo>
                  <a:cubicBezTo>
                    <a:pt x="0" y="153"/>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77" name="Google Shape;8577;p5"/>
            <p:cNvSpPr/>
            <p:nvPr/>
          </p:nvSpPr>
          <p:spPr>
            <a:xfrm>
              <a:off x="5282892" y="1615864"/>
              <a:ext cx="22629" cy="13640"/>
            </a:xfrm>
            <a:custGeom>
              <a:avLst/>
              <a:gdLst/>
              <a:ahLst/>
              <a:cxnLst/>
              <a:rect l="l" t="t" r="r" b="b"/>
              <a:pathLst>
                <a:path w="634" h="453" extrusionOk="0">
                  <a:moveTo>
                    <a:pt x="580" y="362"/>
                  </a:moveTo>
                  <a:cubicBezTo>
                    <a:pt x="633" y="155"/>
                    <a:pt x="534" y="21"/>
                    <a:pt x="195" y="1"/>
                  </a:cubicBezTo>
                  <a:cubicBezTo>
                    <a:pt x="239" y="160"/>
                    <a:pt x="0" y="452"/>
                    <a:pt x="58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78" name="Google Shape;8578;p5"/>
            <p:cNvSpPr/>
            <p:nvPr/>
          </p:nvSpPr>
          <p:spPr>
            <a:xfrm>
              <a:off x="3965685" y="1604875"/>
              <a:ext cx="57358" cy="21920"/>
            </a:xfrm>
            <a:custGeom>
              <a:avLst/>
              <a:gdLst/>
              <a:ahLst/>
              <a:cxnLst/>
              <a:rect l="l" t="t" r="r" b="b"/>
              <a:pathLst>
                <a:path w="1607" h="728" extrusionOk="0">
                  <a:moveTo>
                    <a:pt x="1037" y="727"/>
                  </a:moveTo>
                  <a:cubicBezTo>
                    <a:pt x="1606" y="370"/>
                    <a:pt x="632" y="112"/>
                    <a:pt x="72" y="0"/>
                  </a:cubicBezTo>
                  <a:cubicBezTo>
                    <a:pt x="1" y="428"/>
                    <a:pt x="418" y="624"/>
                    <a:pt x="1037" y="7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79" name="Google Shape;8579;p5"/>
            <p:cNvSpPr/>
            <p:nvPr/>
          </p:nvSpPr>
          <p:spPr>
            <a:xfrm>
              <a:off x="8452542" y="1617761"/>
              <a:ext cx="14027" cy="4276"/>
            </a:xfrm>
            <a:custGeom>
              <a:avLst/>
              <a:gdLst/>
              <a:ahLst/>
              <a:cxnLst/>
              <a:rect l="l" t="t" r="r" b="b"/>
              <a:pathLst>
                <a:path w="393" h="142" extrusionOk="0">
                  <a:moveTo>
                    <a:pt x="99" y="115"/>
                  </a:moveTo>
                  <a:cubicBezTo>
                    <a:pt x="153" y="141"/>
                    <a:pt x="393" y="71"/>
                    <a:pt x="292" y="25"/>
                  </a:cubicBezTo>
                  <a:cubicBezTo>
                    <a:pt x="238" y="0"/>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80" name="Google Shape;8580;p5"/>
            <p:cNvSpPr/>
            <p:nvPr/>
          </p:nvSpPr>
          <p:spPr>
            <a:xfrm>
              <a:off x="578244" y="1617761"/>
              <a:ext cx="14099" cy="4276"/>
            </a:xfrm>
            <a:custGeom>
              <a:avLst/>
              <a:gdLst/>
              <a:ahLst/>
              <a:cxnLst/>
              <a:rect l="l" t="t" r="r" b="b"/>
              <a:pathLst>
                <a:path w="395" h="142" extrusionOk="0">
                  <a:moveTo>
                    <a:pt x="101" y="115"/>
                  </a:moveTo>
                  <a:cubicBezTo>
                    <a:pt x="154" y="141"/>
                    <a:pt x="394" y="71"/>
                    <a:pt x="294" y="25"/>
                  </a:cubicBezTo>
                  <a:cubicBezTo>
                    <a:pt x="240" y="0"/>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81" name="Google Shape;8581;p5"/>
            <p:cNvSpPr/>
            <p:nvPr/>
          </p:nvSpPr>
          <p:spPr>
            <a:xfrm>
              <a:off x="5196732" y="1614991"/>
              <a:ext cx="14099" cy="4336"/>
            </a:xfrm>
            <a:custGeom>
              <a:avLst/>
              <a:gdLst/>
              <a:ahLst/>
              <a:cxnLst/>
              <a:rect l="l" t="t" r="r" b="b"/>
              <a:pathLst>
                <a:path w="395" h="144" extrusionOk="0">
                  <a:moveTo>
                    <a:pt x="294" y="27"/>
                  </a:moveTo>
                  <a:cubicBezTo>
                    <a:pt x="241" y="1"/>
                    <a:pt x="1" y="71"/>
                    <a:pt x="102" y="117"/>
                  </a:cubicBezTo>
                  <a:cubicBezTo>
                    <a:pt x="155" y="143"/>
                    <a:pt x="395" y="75"/>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82" name="Google Shape;8582;p5"/>
            <p:cNvSpPr/>
            <p:nvPr/>
          </p:nvSpPr>
          <p:spPr>
            <a:xfrm>
              <a:off x="1655495" y="1606350"/>
              <a:ext cx="34872" cy="15326"/>
            </a:xfrm>
            <a:custGeom>
              <a:avLst/>
              <a:gdLst/>
              <a:ahLst/>
              <a:cxnLst/>
              <a:rect l="l" t="t" r="r" b="b"/>
              <a:pathLst>
                <a:path w="977" h="509" extrusionOk="0">
                  <a:moveTo>
                    <a:pt x="773" y="404"/>
                  </a:moveTo>
                  <a:cubicBezTo>
                    <a:pt x="977" y="174"/>
                    <a:pt x="122" y="1"/>
                    <a:pt x="0" y="221"/>
                  </a:cubicBezTo>
                  <a:cubicBezTo>
                    <a:pt x="307" y="262"/>
                    <a:pt x="166" y="508"/>
                    <a:pt x="773"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83" name="Google Shape;8583;p5"/>
            <p:cNvSpPr/>
            <p:nvPr/>
          </p:nvSpPr>
          <p:spPr>
            <a:xfrm>
              <a:off x="323796" y="1612643"/>
              <a:ext cx="23985" cy="5902"/>
            </a:xfrm>
            <a:custGeom>
              <a:avLst/>
              <a:gdLst/>
              <a:ahLst/>
              <a:cxnLst/>
              <a:rect l="l" t="t" r="r" b="b"/>
              <a:pathLst>
                <a:path w="672" h="196" extrusionOk="0">
                  <a:moveTo>
                    <a:pt x="479" y="195"/>
                  </a:moveTo>
                  <a:cubicBezTo>
                    <a:pt x="479" y="104"/>
                    <a:pt x="634" y="88"/>
                    <a:pt x="672" y="12"/>
                  </a:cubicBezTo>
                  <a:cubicBezTo>
                    <a:pt x="368" y="23"/>
                    <a:pt x="1" y="1"/>
                    <a:pt x="92"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84" name="Google Shape;8584;p5"/>
            <p:cNvSpPr/>
            <p:nvPr/>
          </p:nvSpPr>
          <p:spPr>
            <a:xfrm>
              <a:off x="2564138" y="1613034"/>
              <a:ext cx="13777" cy="2770"/>
            </a:xfrm>
            <a:custGeom>
              <a:avLst/>
              <a:gdLst/>
              <a:ahLst/>
              <a:cxnLst/>
              <a:rect l="l" t="t" r="r" b="b"/>
              <a:pathLst>
                <a:path w="386" h="92" extrusionOk="0">
                  <a:moveTo>
                    <a:pt x="0" y="92"/>
                  </a:moveTo>
                  <a:cubicBezTo>
                    <a:pt x="149" y="71"/>
                    <a:pt x="379" y="89"/>
                    <a:pt x="385" y="1"/>
                  </a:cubicBezTo>
                  <a:cubicBezTo>
                    <a:pt x="238" y="23"/>
                    <a:pt x="5" y="5"/>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85" name="Google Shape;8585;p5"/>
            <p:cNvSpPr/>
            <p:nvPr/>
          </p:nvSpPr>
          <p:spPr>
            <a:xfrm>
              <a:off x="1934177" y="1612342"/>
              <a:ext cx="14170" cy="4215"/>
            </a:xfrm>
            <a:custGeom>
              <a:avLst/>
              <a:gdLst/>
              <a:ahLst/>
              <a:cxnLst/>
              <a:rect l="l" t="t" r="r" b="b"/>
              <a:pathLst>
                <a:path w="397" h="140" extrusionOk="0">
                  <a:moveTo>
                    <a:pt x="294" y="24"/>
                  </a:moveTo>
                  <a:cubicBezTo>
                    <a:pt x="240" y="0"/>
                    <a:pt x="1" y="68"/>
                    <a:pt x="103" y="115"/>
                  </a:cubicBezTo>
                  <a:cubicBezTo>
                    <a:pt x="155"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86" name="Google Shape;8586;p5"/>
            <p:cNvSpPr/>
            <p:nvPr/>
          </p:nvSpPr>
          <p:spPr>
            <a:xfrm>
              <a:off x="7013875" y="1601352"/>
              <a:ext cx="14063" cy="4246"/>
            </a:xfrm>
            <a:custGeom>
              <a:avLst/>
              <a:gdLst/>
              <a:ahLst/>
              <a:cxnLst/>
              <a:rect l="l" t="t" r="r" b="b"/>
              <a:pathLst>
                <a:path w="394" h="141" extrusionOk="0">
                  <a:moveTo>
                    <a:pt x="102" y="117"/>
                  </a:moveTo>
                  <a:cubicBezTo>
                    <a:pt x="157" y="141"/>
                    <a:pt x="393" y="73"/>
                    <a:pt x="296" y="27"/>
                  </a:cubicBezTo>
                  <a:cubicBezTo>
                    <a:pt x="242" y="1"/>
                    <a:pt x="1" y="69"/>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87" name="Google Shape;8587;p5"/>
            <p:cNvSpPr/>
            <p:nvPr/>
          </p:nvSpPr>
          <p:spPr>
            <a:xfrm>
              <a:off x="5503218" y="1593885"/>
              <a:ext cx="33622" cy="17343"/>
            </a:xfrm>
            <a:custGeom>
              <a:avLst/>
              <a:gdLst/>
              <a:ahLst/>
              <a:cxnLst/>
              <a:rect l="l" t="t" r="r" b="b"/>
              <a:pathLst>
                <a:path w="942" h="576" extrusionOk="0">
                  <a:moveTo>
                    <a:pt x="0" y="92"/>
                  </a:moveTo>
                  <a:lnTo>
                    <a:pt x="0" y="275"/>
                  </a:lnTo>
                  <a:cubicBezTo>
                    <a:pt x="355" y="575"/>
                    <a:pt x="941" y="1"/>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88" name="Google Shape;8588;p5"/>
            <p:cNvSpPr/>
            <p:nvPr/>
          </p:nvSpPr>
          <p:spPr>
            <a:xfrm>
              <a:off x="4453450" y="1601352"/>
              <a:ext cx="14063" cy="4246"/>
            </a:xfrm>
            <a:custGeom>
              <a:avLst/>
              <a:gdLst/>
              <a:ahLst/>
              <a:cxnLst/>
              <a:rect l="l" t="t" r="r" b="b"/>
              <a:pathLst>
                <a:path w="394" h="141" extrusionOk="0">
                  <a:moveTo>
                    <a:pt x="294" y="27"/>
                  </a:moveTo>
                  <a:cubicBezTo>
                    <a:pt x="239" y="1"/>
                    <a:pt x="0" y="71"/>
                    <a:pt x="98" y="117"/>
                  </a:cubicBezTo>
                  <a:cubicBezTo>
                    <a:pt x="154" y="141"/>
                    <a:pt x="393" y="73"/>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89" name="Google Shape;8589;p5"/>
            <p:cNvSpPr/>
            <p:nvPr/>
          </p:nvSpPr>
          <p:spPr>
            <a:xfrm>
              <a:off x="2494396" y="1596655"/>
              <a:ext cx="21594" cy="9485"/>
            </a:xfrm>
            <a:custGeom>
              <a:avLst/>
              <a:gdLst/>
              <a:ahLst/>
              <a:cxnLst/>
              <a:rect l="l" t="t" r="r" b="b"/>
              <a:pathLst>
                <a:path w="605" h="315" extrusionOk="0">
                  <a:moveTo>
                    <a:pt x="411" y="273"/>
                  </a:moveTo>
                  <a:cubicBezTo>
                    <a:pt x="405" y="146"/>
                    <a:pt x="503" y="73"/>
                    <a:pt x="604" y="0"/>
                  </a:cubicBezTo>
                  <a:lnTo>
                    <a:pt x="26" y="0"/>
                  </a:lnTo>
                  <a:cubicBezTo>
                    <a:pt x="42"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90" name="Google Shape;8590;p5"/>
            <p:cNvSpPr/>
            <p:nvPr/>
          </p:nvSpPr>
          <p:spPr>
            <a:xfrm>
              <a:off x="5244988" y="1598612"/>
              <a:ext cx="14063" cy="4306"/>
            </a:xfrm>
            <a:custGeom>
              <a:avLst/>
              <a:gdLst/>
              <a:ahLst/>
              <a:cxnLst/>
              <a:rect l="l" t="t" r="r" b="b"/>
              <a:pathLst>
                <a:path w="394" h="143" extrusionOk="0">
                  <a:moveTo>
                    <a:pt x="295" y="25"/>
                  </a:moveTo>
                  <a:cubicBezTo>
                    <a:pt x="240" y="1"/>
                    <a:pt x="1" y="68"/>
                    <a:pt x="96" y="117"/>
                  </a:cubicBezTo>
                  <a:cubicBezTo>
                    <a:pt x="154" y="143"/>
                    <a:pt x="394" y="74"/>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91" name="Google Shape;8591;p5"/>
            <p:cNvSpPr/>
            <p:nvPr/>
          </p:nvSpPr>
          <p:spPr>
            <a:xfrm>
              <a:off x="3073496" y="1595902"/>
              <a:ext cx="13777" cy="7497"/>
            </a:xfrm>
            <a:custGeom>
              <a:avLst/>
              <a:gdLst/>
              <a:ahLst/>
              <a:cxnLst/>
              <a:rect l="l" t="t" r="r" b="b"/>
              <a:pathLst>
                <a:path w="386" h="249" extrusionOk="0">
                  <a:moveTo>
                    <a:pt x="385" y="115"/>
                  </a:moveTo>
                  <a:cubicBezTo>
                    <a:pt x="384" y="24"/>
                    <a:pt x="46" y="0"/>
                    <a:pt x="0" y="115"/>
                  </a:cubicBezTo>
                  <a:cubicBezTo>
                    <a:pt x="216" y="106"/>
                    <a:pt x="302" y="249"/>
                    <a:pt x="385"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92" name="Google Shape;8592;p5"/>
            <p:cNvSpPr/>
            <p:nvPr/>
          </p:nvSpPr>
          <p:spPr>
            <a:xfrm>
              <a:off x="2990905" y="1596655"/>
              <a:ext cx="13706" cy="5540"/>
            </a:xfrm>
            <a:custGeom>
              <a:avLst/>
              <a:gdLst/>
              <a:ahLst/>
              <a:cxnLst/>
              <a:rect l="l" t="t" r="r" b="b"/>
              <a:pathLst>
                <a:path w="384" h="184" extrusionOk="0">
                  <a:moveTo>
                    <a:pt x="0" y="183"/>
                  </a:moveTo>
                  <a:lnTo>
                    <a:pt x="384" y="183"/>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93" name="Google Shape;8593;p5"/>
            <p:cNvSpPr/>
            <p:nvPr/>
          </p:nvSpPr>
          <p:spPr>
            <a:xfrm>
              <a:off x="2521593" y="1593945"/>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94" name="Google Shape;8594;p5"/>
            <p:cNvSpPr/>
            <p:nvPr/>
          </p:nvSpPr>
          <p:spPr>
            <a:xfrm>
              <a:off x="1903339" y="1593554"/>
              <a:ext cx="6924" cy="6233"/>
            </a:xfrm>
            <a:custGeom>
              <a:avLst/>
              <a:gdLst/>
              <a:ahLst/>
              <a:cxnLst/>
              <a:rect l="l" t="t" r="r" b="b"/>
              <a:pathLst>
                <a:path w="194" h="207" extrusionOk="0">
                  <a:moveTo>
                    <a:pt x="194" y="103"/>
                  </a:moveTo>
                  <a:cubicBezTo>
                    <a:pt x="194" y="52"/>
                    <a:pt x="37" y="0"/>
                    <a:pt x="2"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95" name="Google Shape;8595;p5"/>
            <p:cNvSpPr/>
            <p:nvPr/>
          </p:nvSpPr>
          <p:spPr>
            <a:xfrm>
              <a:off x="8813922" y="159117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96" name="Google Shape;8596;p5"/>
            <p:cNvSpPr/>
            <p:nvPr/>
          </p:nvSpPr>
          <p:spPr>
            <a:xfrm>
              <a:off x="5609794" y="1587653"/>
              <a:ext cx="14063" cy="4306"/>
            </a:xfrm>
            <a:custGeom>
              <a:avLst/>
              <a:gdLst/>
              <a:ahLst/>
              <a:cxnLst/>
              <a:rect l="l" t="t" r="r" b="b"/>
              <a:pathLst>
                <a:path w="394" h="143" extrusionOk="0">
                  <a:moveTo>
                    <a:pt x="294" y="26"/>
                  </a:moveTo>
                  <a:cubicBezTo>
                    <a:pt x="240" y="0"/>
                    <a:pt x="1" y="71"/>
                    <a:pt x="101" y="117"/>
                  </a:cubicBezTo>
                  <a:cubicBezTo>
                    <a:pt x="153" y="143"/>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97" name="Google Shape;8597;p5"/>
            <p:cNvSpPr/>
            <p:nvPr/>
          </p:nvSpPr>
          <p:spPr>
            <a:xfrm>
              <a:off x="2509065" y="1582986"/>
              <a:ext cx="20630" cy="8220"/>
            </a:xfrm>
            <a:custGeom>
              <a:avLst/>
              <a:gdLst/>
              <a:ahLst/>
              <a:cxnLst/>
              <a:rect l="l" t="t" r="r" b="b"/>
              <a:pathLst>
                <a:path w="578" h="273" extrusionOk="0">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98" name="Google Shape;8598;p5"/>
            <p:cNvSpPr/>
            <p:nvPr/>
          </p:nvSpPr>
          <p:spPr>
            <a:xfrm>
              <a:off x="1807007" y="1576242"/>
              <a:ext cx="28911" cy="16952"/>
            </a:xfrm>
            <a:custGeom>
              <a:avLst/>
              <a:gdLst/>
              <a:ahLst/>
              <a:cxnLst/>
              <a:rect l="l" t="t" r="r" b="b"/>
              <a:pathLst>
                <a:path w="810" h="563" extrusionOk="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599" name="Google Shape;8599;p5"/>
            <p:cNvSpPr/>
            <p:nvPr/>
          </p:nvSpPr>
          <p:spPr>
            <a:xfrm>
              <a:off x="8810531" y="1584943"/>
              <a:ext cx="13849" cy="4306"/>
            </a:xfrm>
            <a:custGeom>
              <a:avLst/>
              <a:gdLst/>
              <a:ahLst/>
              <a:cxnLst/>
              <a:rect l="l" t="t" r="r" b="b"/>
              <a:pathLst>
                <a:path w="388" h="143" extrusionOk="0">
                  <a:moveTo>
                    <a:pt x="289" y="25"/>
                  </a:moveTo>
                  <a:cubicBezTo>
                    <a:pt x="239" y="0"/>
                    <a:pt x="0" y="69"/>
                    <a:pt x="96" y="116"/>
                  </a:cubicBezTo>
                  <a:cubicBezTo>
                    <a:pt x="152" y="143"/>
                    <a:pt x="388" y="72"/>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00" name="Google Shape;8600;p5"/>
            <p:cNvSpPr/>
            <p:nvPr/>
          </p:nvSpPr>
          <p:spPr>
            <a:xfrm>
              <a:off x="8597058" y="1584943"/>
              <a:ext cx="13991" cy="4276"/>
            </a:xfrm>
            <a:custGeom>
              <a:avLst/>
              <a:gdLst/>
              <a:ahLst/>
              <a:cxnLst/>
              <a:rect l="l" t="t" r="r" b="b"/>
              <a:pathLst>
                <a:path w="392" h="142" extrusionOk="0">
                  <a:moveTo>
                    <a:pt x="98" y="116"/>
                  </a:moveTo>
                  <a:cubicBezTo>
                    <a:pt x="153" y="141"/>
                    <a:pt x="392" y="72"/>
                    <a:pt x="291" y="25"/>
                  </a:cubicBezTo>
                  <a:cubicBezTo>
                    <a:pt x="239"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01" name="Google Shape;8601;p5"/>
            <p:cNvSpPr/>
            <p:nvPr/>
          </p:nvSpPr>
          <p:spPr>
            <a:xfrm>
              <a:off x="5372336" y="1582655"/>
              <a:ext cx="7031" cy="6203"/>
            </a:xfrm>
            <a:custGeom>
              <a:avLst/>
              <a:gdLst/>
              <a:ahLst/>
              <a:cxnLst/>
              <a:rect l="l" t="t" r="r" b="b"/>
              <a:pathLst>
                <a:path w="197" h="206" extrusionOk="0">
                  <a:moveTo>
                    <a:pt x="3" y="101"/>
                  </a:moveTo>
                  <a:cubicBezTo>
                    <a:pt x="0" y="152"/>
                    <a:pt x="157" y="206"/>
                    <a:pt x="195" y="101"/>
                  </a:cubicBezTo>
                  <a:cubicBezTo>
                    <a:pt x="196" y="53"/>
                    <a:pt x="38" y="1"/>
                    <a:pt x="3"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02" name="Google Shape;8602;p5"/>
            <p:cNvSpPr/>
            <p:nvPr/>
          </p:nvSpPr>
          <p:spPr>
            <a:xfrm>
              <a:off x="3204628" y="1573261"/>
              <a:ext cx="20309" cy="13580"/>
            </a:xfrm>
            <a:custGeom>
              <a:avLst/>
              <a:gdLst/>
              <a:ahLst/>
              <a:cxnLst/>
              <a:rect l="l" t="t" r="r" b="b"/>
              <a:pathLst>
                <a:path w="569" h="451" extrusionOk="0">
                  <a:moveTo>
                    <a:pt x="376" y="413"/>
                  </a:moveTo>
                  <a:cubicBezTo>
                    <a:pt x="387" y="358"/>
                    <a:pt x="402" y="307"/>
                    <a:pt x="569" y="323"/>
                  </a:cubicBezTo>
                  <a:lnTo>
                    <a:pt x="569" y="143"/>
                  </a:lnTo>
                  <a:cubicBezTo>
                    <a:pt x="95" y="1"/>
                    <a:pt x="1" y="451"/>
                    <a:pt x="376"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03" name="Google Shape;8603;p5"/>
            <p:cNvSpPr/>
            <p:nvPr/>
          </p:nvSpPr>
          <p:spPr>
            <a:xfrm>
              <a:off x="8056827" y="1580216"/>
              <a:ext cx="13742" cy="2740"/>
            </a:xfrm>
            <a:custGeom>
              <a:avLst/>
              <a:gdLst/>
              <a:ahLst/>
              <a:cxnLst/>
              <a:rect l="l" t="t" r="r" b="b"/>
              <a:pathLst>
                <a:path w="385" h="91" extrusionOk="0">
                  <a:moveTo>
                    <a:pt x="385" y="1"/>
                  </a:moveTo>
                  <a:cubicBezTo>
                    <a:pt x="236" y="20"/>
                    <a:pt x="6" y="5"/>
                    <a:pt x="1" y="91"/>
                  </a:cubicBezTo>
                  <a:cubicBezTo>
                    <a:pt x="151" y="72"/>
                    <a:pt x="382"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04" name="Google Shape;8604;p5"/>
            <p:cNvSpPr/>
            <p:nvPr/>
          </p:nvSpPr>
          <p:spPr>
            <a:xfrm>
              <a:off x="5489441" y="1574405"/>
              <a:ext cx="6960" cy="6233"/>
            </a:xfrm>
            <a:custGeom>
              <a:avLst/>
              <a:gdLst/>
              <a:ahLst/>
              <a:cxnLst/>
              <a:rect l="l" t="t" r="r" b="b"/>
              <a:pathLst>
                <a:path w="195" h="207" extrusionOk="0">
                  <a:moveTo>
                    <a:pt x="194" y="102"/>
                  </a:moveTo>
                  <a:cubicBezTo>
                    <a:pt x="194" y="54"/>
                    <a:pt x="37" y="0"/>
                    <a:pt x="1" y="102"/>
                  </a:cubicBezTo>
                  <a:cubicBezTo>
                    <a:pt x="1" y="154"/>
                    <a:pt x="156" y="207"/>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05" name="Google Shape;8605;p5"/>
            <p:cNvSpPr/>
            <p:nvPr/>
          </p:nvSpPr>
          <p:spPr>
            <a:xfrm>
              <a:off x="1452729" y="1572057"/>
              <a:ext cx="23914" cy="10268"/>
            </a:xfrm>
            <a:custGeom>
              <a:avLst/>
              <a:gdLst/>
              <a:ahLst/>
              <a:cxnLst/>
              <a:rect l="l" t="t" r="r" b="b"/>
              <a:pathLst>
                <a:path w="670" h="341" extrusionOk="0">
                  <a:moveTo>
                    <a:pt x="670" y="92"/>
                  </a:moveTo>
                  <a:cubicBezTo>
                    <a:pt x="404" y="94"/>
                    <a:pt x="247" y="48"/>
                    <a:pt x="90" y="0"/>
                  </a:cubicBezTo>
                  <a:cubicBezTo>
                    <a:pt x="0" y="282"/>
                    <a:pt x="610" y="341"/>
                    <a:pt x="67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06" name="Google Shape;8606;p5"/>
            <p:cNvSpPr/>
            <p:nvPr/>
          </p:nvSpPr>
          <p:spPr>
            <a:xfrm>
              <a:off x="4205677" y="1574014"/>
              <a:ext cx="13956" cy="4276"/>
            </a:xfrm>
            <a:custGeom>
              <a:avLst/>
              <a:gdLst/>
              <a:ahLst/>
              <a:cxnLst/>
              <a:rect l="l" t="t" r="r" b="b"/>
              <a:pathLst>
                <a:path w="391" h="142" extrusionOk="0">
                  <a:moveTo>
                    <a:pt x="291" y="27"/>
                  </a:moveTo>
                  <a:cubicBezTo>
                    <a:pt x="237" y="0"/>
                    <a:pt x="0" y="70"/>
                    <a:pt x="98" y="118"/>
                  </a:cubicBezTo>
                  <a:cubicBezTo>
                    <a:pt x="152" y="141"/>
                    <a:pt x="391" y="74"/>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07" name="Google Shape;8607;p5"/>
            <p:cNvSpPr/>
            <p:nvPr/>
          </p:nvSpPr>
          <p:spPr>
            <a:xfrm>
              <a:off x="1522614" y="1556370"/>
              <a:ext cx="50434" cy="18548"/>
            </a:xfrm>
            <a:custGeom>
              <a:avLst/>
              <a:gdLst/>
              <a:ahLst/>
              <a:cxnLst/>
              <a:rect l="l" t="t" r="r" b="b"/>
              <a:pathLst>
                <a:path w="1413" h="616" extrusionOk="0">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08" name="Google Shape;8608;p5"/>
            <p:cNvSpPr/>
            <p:nvPr/>
          </p:nvSpPr>
          <p:spPr>
            <a:xfrm>
              <a:off x="2020337" y="1563476"/>
              <a:ext cx="6889" cy="6233"/>
            </a:xfrm>
            <a:custGeom>
              <a:avLst/>
              <a:gdLst/>
              <a:ahLst/>
              <a:cxnLst/>
              <a:rect l="l" t="t" r="r" b="b"/>
              <a:pathLst>
                <a:path w="193" h="207" extrusionOk="0">
                  <a:moveTo>
                    <a:pt x="192" y="104"/>
                  </a:moveTo>
                  <a:cubicBezTo>
                    <a:pt x="192" y="53"/>
                    <a:pt x="39" y="1"/>
                    <a:pt x="2" y="104"/>
                  </a:cubicBezTo>
                  <a:cubicBezTo>
                    <a:pt x="0" y="155"/>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09" name="Google Shape;8609;p5"/>
            <p:cNvSpPr/>
            <p:nvPr/>
          </p:nvSpPr>
          <p:spPr>
            <a:xfrm>
              <a:off x="4863121" y="1563837"/>
              <a:ext cx="13777" cy="2770"/>
            </a:xfrm>
            <a:custGeom>
              <a:avLst/>
              <a:gdLst/>
              <a:ahLst/>
              <a:cxnLst/>
              <a:rect l="l" t="t" r="r" b="b"/>
              <a:pathLst>
                <a:path w="386" h="92" extrusionOk="0">
                  <a:moveTo>
                    <a:pt x="385" y="0"/>
                  </a:moveTo>
                  <a:cubicBezTo>
                    <a:pt x="235" y="21"/>
                    <a:pt x="5" y="3"/>
                    <a:pt x="0" y="92"/>
                  </a:cubicBezTo>
                  <a:cubicBezTo>
                    <a:pt x="149" y="71"/>
                    <a:pt x="379" y="9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10" name="Google Shape;8610;p5"/>
            <p:cNvSpPr/>
            <p:nvPr/>
          </p:nvSpPr>
          <p:spPr>
            <a:xfrm>
              <a:off x="2116740" y="1560736"/>
              <a:ext cx="6924" cy="6263"/>
            </a:xfrm>
            <a:custGeom>
              <a:avLst/>
              <a:gdLst/>
              <a:ahLst/>
              <a:cxnLst/>
              <a:rect l="l" t="t" r="r" b="b"/>
              <a:pathLst>
                <a:path w="194" h="208" extrusionOk="0">
                  <a:moveTo>
                    <a:pt x="193" y="103"/>
                  </a:moveTo>
                  <a:cubicBezTo>
                    <a:pt x="193" y="54"/>
                    <a:pt x="37" y="0"/>
                    <a:pt x="1" y="103"/>
                  </a:cubicBezTo>
                  <a:cubicBezTo>
                    <a:pt x="0" y="154"/>
                    <a:pt x="154" y="208"/>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11" name="Google Shape;8611;p5"/>
            <p:cNvSpPr/>
            <p:nvPr/>
          </p:nvSpPr>
          <p:spPr>
            <a:xfrm>
              <a:off x="1707105" y="1563084"/>
              <a:ext cx="13956" cy="4306"/>
            </a:xfrm>
            <a:custGeom>
              <a:avLst/>
              <a:gdLst/>
              <a:ahLst/>
              <a:cxnLst/>
              <a:rect l="l" t="t" r="r" b="b"/>
              <a:pathLst>
                <a:path w="391" h="143" extrusionOk="0">
                  <a:moveTo>
                    <a:pt x="101" y="117"/>
                  </a:moveTo>
                  <a:cubicBezTo>
                    <a:pt x="151" y="143"/>
                    <a:pt x="391" y="72"/>
                    <a:pt x="293" y="25"/>
                  </a:cubicBezTo>
                  <a:cubicBezTo>
                    <a:pt x="239"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12" name="Google Shape;8612;p5"/>
            <p:cNvSpPr/>
            <p:nvPr/>
          </p:nvSpPr>
          <p:spPr>
            <a:xfrm>
              <a:off x="5027339" y="1555617"/>
              <a:ext cx="21630" cy="6474"/>
            </a:xfrm>
            <a:custGeom>
              <a:avLst/>
              <a:gdLst/>
              <a:ahLst/>
              <a:cxnLst/>
              <a:rect l="l" t="t" r="r" b="b"/>
              <a:pathLst>
                <a:path w="606" h="215" extrusionOk="0">
                  <a:moveTo>
                    <a:pt x="606" y="183"/>
                  </a:moveTo>
                  <a:lnTo>
                    <a:pt x="606" y="1"/>
                  </a:lnTo>
                  <a:lnTo>
                    <a:pt x="26" y="1"/>
                  </a:lnTo>
                  <a:cubicBezTo>
                    <a:pt x="0" y="165"/>
                    <a:pt x="218" y="215"/>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13" name="Google Shape;8613;p5"/>
            <p:cNvSpPr/>
            <p:nvPr/>
          </p:nvSpPr>
          <p:spPr>
            <a:xfrm>
              <a:off x="3975179" y="1558357"/>
              <a:ext cx="13706" cy="2800"/>
            </a:xfrm>
            <a:custGeom>
              <a:avLst/>
              <a:gdLst/>
              <a:ahLst/>
              <a:cxnLst/>
              <a:rect l="l" t="t" r="r" b="b"/>
              <a:pathLst>
                <a:path w="384" h="93" extrusionOk="0">
                  <a:moveTo>
                    <a:pt x="1" y="92"/>
                  </a:moveTo>
                  <a:cubicBezTo>
                    <a:pt x="151" y="71"/>
                    <a:pt x="379" y="90"/>
                    <a:pt x="383" y="1"/>
                  </a:cubicBezTo>
                  <a:cubicBezTo>
                    <a:pt x="236" y="20"/>
                    <a:pt x="7" y="5"/>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14" name="Google Shape;8614;p5"/>
            <p:cNvSpPr/>
            <p:nvPr/>
          </p:nvSpPr>
          <p:spPr>
            <a:xfrm>
              <a:off x="2216428" y="1557635"/>
              <a:ext cx="14027" cy="4276"/>
            </a:xfrm>
            <a:custGeom>
              <a:avLst/>
              <a:gdLst/>
              <a:ahLst/>
              <a:cxnLst/>
              <a:rect l="l" t="t" r="r" b="b"/>
              <a:pathLst>
                <a:path w="393" h="142" extrusionOk="0">
                  <a:moveTo>
                    <a:pt x="100" y="116"/>
                  </a:moveTo>
                  <a:cubicBezTo>
                    <a:pt x="153" y="141"/>
                    <a:pt x="392" y="72"/>
                    <a:pt x="292" y="25"/>
                  </a:cubicBezTo>
                  <a:cubicBezTo>
                    <a:pt x="238"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15" name="Google Shape;8615;p5"/>
            <p:cNvSpPr/>
            <p:nvPr/>
          </p:nvSpPr>
          <p:spPr>
            <a:xfrm>
              <a:off x="8531814" y="1555617"/>
              <a:ext cx="13777" cy="2770"/>
            </a:xfrm>
            <a:custGeom>
              <a:avLst/>
              <a:gdLst/>
              <a:ahLst/>
              <a:cxnLst/>
              <a:rect l="l" t="t" r="r" b="b"/>
              <a:pathLst>
                <a:path w="386" h="92" extrusionOk="0">
                  <a:moveTo>
                    <a:pt x="386" y="1"/>
                  </a:moveTo>
                  <a:cubicBezTo>
                    <a:pt x="236" y="21"/>
                    <a:pt x="5" y="4"/>
                    <a:pt x="1" y="92"/>
                  </a:cubicBezTo>
                  <a:cubicBezTo>
                    <a:pt x="150" y="72"/>
                    <a:pt x="379" y="91"/>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16" name="Google Shape;8616;p5"/>
            <p:cNvSpPr/>
            <p:nvPr/>
          </p:nvSpPr>
          <p:spPr>
            <a:xfrm>
              <a:off x="5537625" y="1547097"/>
              <a:ext cx="6996" cy="6203"/>
            </a:xfrm>
            <a:custGeom>
              <a:avLst/>
              <a:gdLst/>
              <a:ahLst/>
              <a:cxnLst/>
              <a:rect l="l" t="t" r="r" b="b"/>
              <a:pathLst>
                <a:path w="196" h="206" extrusionOk="0">
                  <a:moveTo>
                    <a:pt x="193" y="102"/>
                  </a:moveTo>
                  <a:cubicBezTo>
                    <a:pt x="195" y="54"/>
                    <a:pt x="39"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17" name="Google Shape;8617;p5"/>
            <p:cNvSpPr/>
            <p:nvPr/>
          </p:nvSpPr>
          <p:spPr>
            <a:xfrm>
              <a:off x="2075409" y="1547488"/>
              <a:ext cx="13849" cy="2710"/>
            </a:xfrm>
            <a:custGeom>
              <a:avLst/>
              <a:gdLst/>
              <a:ahLst/>
              <a:cxnLst/>
              <a:rect l="l" t="t" r="r" b="b"/>
              <a:pathLst>
                <a:path w="388" h="90" extrusionOk="0">
                  <a:moveTo>
                    <a:pt x="388" y="0"/>
                  </a:moveTo>
                  <a:cubicBezTo>
                    <a:pt x="235" y="20"/>
                    <a:pt x="5" y="2"/>
                    <a:pt x="0" y="89"/>
                  </a:cubicBezTo>
                  <a:cubicBezTo>
                    <a:pt x="149" y="69"/>
                    <a:pt x="383" y="88"/>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18" name="Google Shape;8618;p5"/>
            <p:cNvSpPr/>
            <p:nvPr/>
          </p:nvSpPr>
          <p:spPr>
            <a:xfrm>
              <a:off x="1497166" y="1544327"/>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19" name="Google Shape;8619;p5"/>
            <p:cNvSpPr/>
            <p:nvPr/>
          </p:nvSpPr>
          <p:spPr>
            <a:xfrm>
              <a:off x="4357046" y="1543935"/>
              <a:ext cx="14063" cy="4276"/>
            </a:xfrm>
            <a:custGeom>
              <a:avLst/>
              <a:gdLst/>
              <a:ahLst/>
              <a:cxnLst/>
              <a:rect l="l" t="t" r="r" b="b"/>
              <a:pathLst>
                <a:path w="394" h="142" extrusionOk="0">
                  <a:moveTo>
                    <a:pt x="294" y="24"/>
                  </a:moveTo>
                  <a:cubicBezTo>
                    <a:pt x="241" y="1"/>
                    <a:pt x="0" y="69"/>
                    <a:pt x="101" y="116"/>
                  </a:cubicBezTo>
                  <a:cubicBezTo>
                    <a:pt x="153" y="142"/>
                    <a:pt x="393" y="74"/>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20" name="Google Shape;8620;p5"/>
            <p:cNvSpPr/>
            <p:nvPr/>
          </p:nvSpPr>
          <p:spPr>
            <a:xfrm>
              <a:off x="2488971" y="1535234"/>
              <a:ext cx="20131" cy="16259"/>
            </a:xfrm>
            <a:custGeom>
              <a:avLst/>
              <a:gdLst/>
              <a:ahLst/>
              <a:cxnLst/>
              <a:rect l="l" t="t" r="r" b="b"/>
              <a:pathLst>
                <a:path w="564" h="540" extrusionOk="0">
                  <a:moveTo>
                    <a:pt x="563" y="134"/>
                  </a:moveTo>
                  <a:cubicBezTo>
                    <a:pt x="1" y="0"/>
                    <a:pt x="1" y="539"/>
                    <a:pt x="563"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21" name="Google Shape;8621;p5"/>
            <p:cNvSpPr/>
            <p:nvPr/>
          </p:nvSpPr>
          <p:spPr>
            <a:xfrm>
              <a:off x="6600921" y="1541225"/>
              <a:ext cx="13991" cy="4336"/>
            </a:xfrm>
            <a:custGeom>
              <a:avLst/>
              <a:gdLst/>
              <a:ahLst/>
              <a:cxnLst/>
              <a:rect l="l" t="t" r="r" b="b"/>
              <a:pathLst>
                <a:path w="392" h="144" extrusionOk="0">
                  <a:moveTo>
                    <a:pt x="292" y="27"/>
                  </a:moveTo>
                  <a:cubicBezTo>
                    <a:pt x="239" y="1"/>
                    <a:pt x="0" y="69"/>
                    <a:pt x="98" y="117"/>
                  </a:cubicBezTo>
                  <a:cubicBezTo>
                    <a:pt x="154" y="143"/>
                    <a:pt x="392" y="73"/>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22" name="Google Shape;8622;p5"/>
            <p:cNvSpPr/>
            <p:nvPr/>
          </p:nvSpPr>
          <p:spPr>
            <a:xfrm>
              <a:off x="6249856" y="1541225"/>
              <a:ext cx="14099" cy="4336"/>
            </a:xfrm>
            <a:custGeom>
              <a:avLst/>
              <a:gdLst/>
              <a:ahLst/>
              <a:cxnLst/>
              <a:rect l="l" t="t" r="r" b="b"/>
              <a:pathLst>
                <a:path w="395" h="144" extrusionOk="0">
                  <a:moveTo>
                    <a:pt x="293" y="27"/>
                  </a:moveTo>
                  <a:cubicBezTo>
                    <a:pt x="241" y="1"/>
                    <a:pt x="0" y="69"/>
                    <a:pt x="102" y="117"/>
                  </a:cubicBezTo>
                  <a:cubicBezTo>
                    <a:pt x="156" y="143"/>
                    <a:pt x="395"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23" name="Google Shape;8623;p5"/>
            <p:cNvSpPr/>
            <p:nvPr/>
          </p:nvSpPr>
          <p:spPr>
            <a:xfrm>
              <a:off x="2271250" y="1533819"/>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24" name="Google Shape;8624;p5"/>
            <p:cNvSpPr/>
            <p:nvPr/>
          </p:nvSpPr>
          <p:spPr>
            <a:xfrm>
              <a:off x="2670678" y="1535776"/>
              <a:ext cx="14099" cy="4276"/>
            </a:xfrm>
            <a:custGeom>
              <a:avLst/>
              <a:gdLst/>
              <a:ahLst/>
              <a:cxnLst/>
              <a:rect l="l" t="t" r="r" b="b"/>
              <a:pathLst>
                <a:path w="395" h="142" extrusionOk="0">
                  <a:moveTo>
                    <a:pt x="292" y="25"/>
                  </a:moveTo>
                  <a:cubicBezTo>
                    <a:pt x="242" y="0"/>
                    <a:pt x="0" y="70"/>
                    <a:pt x="102" y="116"/>
                  </a:cubicBezTo>
                  <a:cubicBezTo>
                    <a:pt x="155" y="141"/>
                    <a:pt x="395"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25" name="Google Shape;8625;p5"/>
            <p:cNvSpPr/>
            <p:nvPr/>
          </p:nvSpPr>
          <p:spPr>
            <a:xfrm>
              <a:off x="4317214" y="1524967"/>
              <a:ext cx="29625" cy="12375"/>
            </a:xfrm>
            <a:custGeom>
              <a:avLst/>
              <a:gdLst/>
              <a:ahLst/>
              <a:cxnLst/>
              <a:rect l="l" t="t" r="r" b="b"/>
              <a:pathLst>
                <a:path w="830" h="411" extrusionOk="0">
                  <a:moveTo>
                    <a:pt x="829" y="384"/>
                  </a:moveTo>
                  <a:lnTo>
                    <a:pt x="829" y="21"/>
                  </a:lnTo>
                  <a:cubicBezTo>
                    <a:pt x="465" y="0"/>
                    <a:pt x="405" y="123"/>
                    <a:pt x="59" y="111"/>
                  </a:cubicBezTo>
                  <a:cubicBezTo>
                    <a:pt x="0" y="351"/>
                    <a:pt x="327" y="410"/>
                    <a:pt x="829"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26" name="Google Shape;8626;p5"/>
            <p:cNvSpPr/>
            <p:nvPr/>
          </p:nvSpPr>
          <p:spPr>
            <a:xfrm>
              <a:off x="1414718" y="1527315"/>
              <a:ext cx="27519" cy="11231"/>
            </a:xfrm>
            <a:custGeom>
              <a:avLst/>
              <a:gdLst/>
              <a:ahLst/>
              <a:cxnLst/>
              <a:rect l="l" t="t" r="r" b="b"/>
              <a:pathLst>
                <a:path w="771" h="373" extrusionOk="0">
                  <a:moveTo>
                    <a:pt x="770" y="306"/>
                  </a:moveTo>
                  <a:lnTo>
                    <a:pt x="770" y="33"/>
                  </a:lnTo>
                  <a:cubicBezTo>
                    <a:pt x="483" y="50"/>
                    <a:pt x="58" y="1"/>
                    <a:pt x="0" y="125"/>
                  </a:cubicBezTo>
                  <a:cubicBezTo>
                    <a:pt x="383" y="126"/>
                    <a:pt x="243" y="373"/>
                    <a:pt x="77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27" name="Google Shape;8627;p5"/>
            <p:cNvSpPr/>
            <p:nvPr/>
          </p:nvSpPr>
          <p:spPr>
            <a:xfrm>
              <a:off x="1855119" y="1516837"/>
              <a:ext cx="41332" cy="16952"/>
            </a:xfrm>
            <a:custGeom>
              <a:avLst/>
              <a:gdLst/>
              <a:ahLst/>
              <a:cxnLst/>
              <a:rect l="l" t="t" r="r" b="b"/>
              <a:pathLst>
                <a:path w="1158" h="563" extrusionOk="0">
                  <a:moveTo>
                    <a:pt x="1" y="199"/>
                  </a:moveTo>
                  <a:cubicBezTo>
                    <a:pt x="211" y="402"/>
                    <a:pt x="524" y="559"/>
                    <a:pt x="1157" y="563"/>
                  </a:cubicBezTo>
                  <a:lnTo>
                    <a:pt x="1157" y="108"/>
                  </a:lnTo>
                  <a:cubicBezTo>
                    <a:pt x="819" y="161"/>
                    <a:pt x="27" y="0"/>
                    <a:pt x="1" y="1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28" name="Google Shape;8628;p5"/>
            <p:cNvSpPr/>
            <p:nvPr/>
          </p:nvSpPr>
          <p:spPr>
            <a:xfrm>
              <a:off x="857033" y="1517349"/>
              <a:ext cx="45865" cy="16711"/>
            </a:xfrm>
            <a:custGeom>
              <a:avLst/>
              <a:gdLst/>
              <a:ahLst/>
              <a:cxnLst/>
              <a:rect l="l" t="t" r="r" b="b"/>
              <a:pathLst>
                <a:path w="1285" h="555" extrusionOk="0">
                  <a:moveTo>
                    <a:pt x="965" y="0"/>
                  </a:moveTo>
                  <a:cubicBezTo>
                    <a:pt x="361" y="18"/>
                    <a:pt x="38" y="170"/>
                    <a:pt x="0" y="454"/>
                  </a:cubicBezTo>
                  <a:cubicBezTo>
                    <a:pt x="365" y="433"/>
                    <a:pt x="426" y="555"/>
                    <a:pt x="776" y="546"/>
                  </a:cubicBezTo>
                  <a:cubicBezTo>
                    <a:pt x="901" y="355"/>
                    <a:pt x="1285" y="142"/>
                    <a:pt x="9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29" name="Google Shape;8629;p5"/>
            <p:cNvSpPr/>
            <p:nvPr/>
          </p:nvSpPr>
          <p:spPr>
            <a:xfrm>
              <a:off x="5613399" y="1522829"/>
              <a:ext cx="14919" cy="9244"/>
            </a:xfrm>
            <a:custGeom>
              <a:avLst/>
              <a:gdLst/>
              <a:ahLst/>
              <a:cxnLst/>
              <a:rect l="l" t="t" r="r" b="b"/>
              <a:pathLst>
                <a:path w="418" h="307" extrusionOk="0">
                  <a:moveTo>
                    <a:pt x="383" y="274"/>
                  </a:moveTo>
                  <a:cubicBezTo>
                    <a:pt x="357" y="167"/>
                    <a:pt x="418" y="17"/>
                    <a:pt x="193" y="1"/>
                  </a:cubicBezTo>
                  <a:cubicBezTo>
                    <a:pt x="180" y="57"/>
                    <a:pt x="163" y="109"/>
                    <a:pt x="0" y="95"/>
                  </a:cubicBezTo>
                  <a:cubicBezTo>
                    <a:pt x="21" y="202"/>
                    <a:pt x="56" y="306"/>
                    <a:pt x="38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30" name="Google Shape;8630;p5"/>
            <p:cNvSpPr/>
            <p:nvPr/>
          </p:nvSpPr>
          <p:spPr>
            <a:xfrm>
              <a:off x="2477942" y="1527556"/>
              <a:ext cx="14063" cy="4276"/>
            </a:xfrm>
            <a:custGeom>
              <a:avLst/>
              <a:gdLst/>
              <a:ahLst/>
              <a:cxnLst/>
              <a:rect l="l" t="t" r="r" b="b"/>
              <a:pathLst>
                <a:path w="394" h="142" extrusionOk="0">
                  <a:moveTo>
                    <a:pt x="294" y="25"/>
                  </a:moveTo>
                  <a:cubicBezTo>
                    <a:pt x="240" y="1"/>
                    <a:pt x="0" y="70"/>
                    <a:pt x="102" y="117"/>
                  </a:cubicBezTo>
                  <a:cubicBezTo>
                    <a:pt x="154"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31" name="Google Shape;8631;p5"/>
            <p:cNvSpPr/>
            <p:nvPr/>
          </p:nvSpPr>
          <p:spPr>
            <a:xfrm>
              <a:off x="4119731" y="1522438"/>
              <a:ext cx="6924" cy="6293"/>
            </a:xfrm>
            <a:custGeom>
              <a:avLst/>
              <a:gdLst/>
              <a:ahLst/>
              <a:cxnLst/>
              <a:rect l="l" t="t" r="r" b="b"/>
              <a:pathLst>
                <a:path w="194" h="209" extrusionOk="0">
                  <a:moveTo>
                    <a:pt x="193" y="105"/>
                  </a:moveTo>
                  <a:cubicBezTo>
                    <a:pt x="193" y="53"/>
                    <a:pt x="38" y="1"/>
                    <a:pt x="0" y="105"/>
                  </a:cubicBezTo>
                  <a:cubicBezTo>
                    <a:pt x="0" y="155"/>
                    <a:pt x="157" y="208"/>
                    <a:pt x="193"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32" name="Google Shape;8632;p5"/>
            <p:cNvSpPr/>
            <p:nvPr/>
          </p:nvSpPr>
          <p:spPr>
            <a:xfrm>
              <a:off x="2264540" y="1522046"/>
              <a:ext cx="14134" cy="4336"/>
            </a:xfrm>
            <a:custGeom>
              <a:avLst/>
              <a:gdLst/>
              <a:ahLst/>
              <a:cxnLst/>
              <a:rect l="l" t="t" r="r" b="b"/>
              <a:pathLst>
                <a:path w="396" h="144" extrusionOk="0">
                  <a:moveTo>
                    <a:pt x="293" y="26"/>
                  </a:moveTo>
                  <a:cubicBezTo>
                    <a:pt x="241" y="1"/>
                    <a:pt x="1" y="70"/>
                    <a:pt x="104" y="118"/>
                  </a:cubicBezTo>
                  <a:cubicBezTo>
                    <a:pt x="155" y="143"/>
                    <a:pt x="395" y="75"/>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33" name="Google Shape;8633;p5"/>
            <p:cNvSpPr/>
            <p:nvPr/>
          </p:nvSpPr>
          <p:spPr>
            <a:xfrm>
              <a:off x="3706633" y="1520089"/>
              <a:ext cx="13849" cy="2740"/>
            </a:xfrm>
            <a:custGeom>
              <a:avLst/>
              <a:gdLst/>
              <a:ahLst/>
              <a:cxnLst/>
              <a:rect l="l" t="t" r="r" b="b"/>
              <a:pathLst>
                <a:path w="388" h="91" extrusionOk="0">
                  <a:moveTo>
                    <a:pt x="387" y="0"/>
                  </a:moveTo>
                  <a:cubicBezTo>
                    <a:pt x="241" y="20"/>
                    <a:pt x="7" y="4"/>
                    <a:pt x="1" y="91"/>
                  </a:cubicBezTo>
                  <a:cubicBezTo>
                    <a:pt x="154" y="71"/>
                    <a:pt x="382"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34" name="Google Shape;8634;p5"/>
            <p:cNvSpPr/>
            <p:nvPr/>
          </p:nvSpPr>
          <p:spPr>
            <a:xfrm>
              <a:off x="4501669" y="1516627"/>
              <a:ext cx="13991" cy="4246"/>
            </a:xfrm>
            <a:custGeom>
              <a:avLst/>
              <a:gdLst/>
              <a:ahLst/>
              <a:cxnLst/>
              <a:rect l="l" t="t" r="r" b="b"/>
              <a:pathLst>
                <a:path w="392" h="141" extrusionOk="0">
                  <a:moveTo>
                    <a:pt x="99" y="115"/>
                  </a:moveTo>
                  <a:cubicBezTo>
                    <a:pt x="153" y="140"/>
                    <a:pt x="392" y="74"/>
                    <a:pt x="291" y="24"/>
                  </a:cubicBezTo>
                  <a:cubicBezTo>
                    <a:pt x="238" y="1"/>
                    <a:pt x="0" y="68"/>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35" name="Google Shape;8635;p5"/>
            <p:cNvSpPr/>
            <p:nvPr/>
          </p:nvSpPr>
          <p:spPr>
            <a:xfrm>
              <a:off x="3414103" y="1516627"/>
              <a:ext cx="14027" cy="4246"/>
            </a:xfrm>
            <a:custGeom>
              <a:avLst/>
              <a:gdLst/>
              <a:ahLst/>
              <a:cxnLst/>
              <a:rect l="l" t="t" r="r" b="b"/>
              <a:pathLst>
                <a:path w="393" h="141" extrusionOk="0">
                  <a:moveTo>
                    <a:pt x="293" y="24"/>
                  </a:moveTo>
                  <a:cubicBezTo>
                    <a:pt x="241" y="1"/>
                    <a:pt x="1" y="68"/>
                    <a:pt x="100" y="115"/>
                  </a:cubicBezTo>
                  <a:cubicBezTo>
                    <a:pt x="152" y="140"/>
                    <a:pt x="392" y="74"/>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36" name="Google Shape;8636;p5"/>
            <p:cNvSpPr/>
            <p:nvPr/>
          </p:nvSpPr>
          <p:spPr>
            <a:xfrm>
              <a:off x="7082796" y="1511117"/>
              <a:ext cx="13991" cy="4276"/>
            </a:xfrm>
            <a:custGeom>
              <a:avLst/>
              <a:gdLst/>
              <a:ahLst/>
              <a:cxnLst/>
              <a:rect l="l" t="t" r="r" b="b"/>
              <a:pathLst>
                <a:path w="392" h="142" extrusionOk="0">
                  <a:moveTo>
                    <a:pt x="290" y="27"/>
                  </a:moveTo>
                  <a:cubicBezTo>
                    <a:pt x="238" y="1"/>
                    <a:pt x="0" y="70"/>
                    <a:pt x="99" y="118"/>
                  </a:cubicBezTo>
                  <a:cubicBezTo>
                    <a:pt x="153" y="142"/>
                    <a:pt x="392" y="74"/>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37" name="Google Shape;8637;p5"/>
            <p:cNvSpPr/>
            <p:nvPr/>
          </p:nvSpPr>
          <p:spPr>
            <a:xfrm>
              <a:off x="2457348" y="1511117"/>
              <a:ext cx="13991" cy="4276"/>
            </a:xfrm>
            <a:custGeom>
              <a:avLst/>
              <a:gdLst/>
              <a:ahLst/>
              <a:cxnLst/>
              <a:rect l="l" t="t" r="r" b="b"/>
              <a:pathLst>
                <a:path w="392" h="142" extrusionOk="0">
                  <a:moveTo>
                    <a:pt x="293" y="27"/>
                  </a:moveTo>
                  <a:cubicBezTo>
                    <a:pt x="238" y="1"/>
                    <a:pt x="0" y="70"/>
                    <a:pt x="100" y="118"/>
                  </a:cubicBezTo>
                  <a:cubicBezTo>
                    <a:pt x="152" y="142"/>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38" name="Google Shape;8638;p5"/>
            <p:cNvSpPr/>
            <p:nvPr/>
          </p:nvSpPr>
          <p:spPr>
            <a:xfrm>
              <a:off x="5640810" y="1506420"/>
              <a:ext cx="13884" cy="5510"/>
            </a:xfrm>
            <a:custGeom>
              <a:avLst/>
              <a:gdLst/>
              <a:ahLst/>
              <a:cxnLst/>
              <a:rect l="l" t="t" r="r" b="b"/>
              <a:pathLst>
                <a:path w="389" h="183" extrusionOk="0">
                  <a:moveTo>
                    <a:pt x="1" y="183"/>
                  </a:moveTo>
                  <a:lnTo>
                    <a:pt x="389" y="183"/>
                  </a:lnTo>
                  <a:lnTo>
                    <a:pt x="389"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39" name="Google Shape;8639;p5"/>
            <p:cNvSpPr/>
            <p:nvPr/>
          </p:nvSpPr>
          <p:spPr>
            <a:xfrm>
              <a:off x="4487357" y="1495491"/>
              <a:ext cx="26591" cy="12255"/>
            </a:xfrm>
            <a:custGeom>
              <a:avLst/>
              <a:gdLst/>
              <a:ahLst/>
              <a:cxnLst/>
              <a:rect l="l" t="t" r="r" b="b"/>
              <a:pathLst>
                <a:path w="745" h="407" extrusionOk="0">
                  <a:moveTo>
                    <a:pt x="306" y="0"/>
                  </a:moveTo>
                  <a:cubicBezTo>
                    <a:pt x="0" y="136"/>
                    <a:pt x="89" y="406"/>
                    <a:pt x="692" y="363"/>
                  </a:cubicBezTo>
                  <a:cubicBezTo>
                    <a:pt x="745" y="157"/>
                    <a:pt x="647" y="21"/>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40" name="Google Shape;8640;p5"/>
            <p:cNvSpPr/>
            <p:nvPr/>
          </p:nvSpPr>
          <p:spPr>
            <a:xfrm>
              <a:off x="3352142" y="1502957"/>
              <a:ext cx="14027" cy="4306"/>
            </a:xfrm>
            <a:custGeom>
              <a:avLst/>
              <a:gdLst/>
              <a:ahLst/>
              <a:cxnLst/>
              <a:rect l="l" t="t" r="r" b="b"/>
              <a:pathLst>
                <a:path w="393" h="143" extrusionOk="0">
                  <a:moveTo>
                    <a:pt x="100" y="117"/>
                  </a:moveTo>
                  <a:cubicBezTo>
                    <a:pt x="151" y="143"/>
                    <a:pt x="392" y="72"/>
                    <a:pt x="293" y="26"/>
                  </a:cubicBezTo>
                  <a:cubicBezTo>
                    <a:pt x="242"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41" name="Google Shape;8641;p5"/>
            <p:cNvSpPr/>
            <p:nvPr/>
          </p:nvSpPr>
          <p:spPr>
            <a:xfrm>
              <a:off x="7844246" y="1485193"/>
              <a:ext cx="35478" cy="19090"/>
            </a:xfrm>
            <a:custGeom>
              <a:avLst/>
              <a:gdLst/>
              <a:ahLst/>
              <a:cxnLst/>
              <a:rect l="l" t="t" r="r" b="b"/>
              <a:pathLst>
                <a:path w="994" h="634" extrusionOk="0">
                  <a:moveTo>
                    <a:pt x="558" y="615"/>
                  </a:moveTo>
                  <a:cubicBezTo>
                    <a:pt x="506" y="349"/>
                    <a:pt x="994" y="336"/>
                    <a:pt x="943" y="70"/>
                  </a:cubicBezTo>
                  <a:cubicBezTo>
                    <a:pt x="1" y="0"/>
                    <a:pt x="75" y="633"/>
                    <a:pt x="558" y="6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42" name="Google Shape;8642;p5"/>
            <p:cNvSpPr/>
            <p:nvPr/>
          </p:nvSpPr>
          <p:spPr>
            <a:xfrm>
              <a:off x="2677566" y="1500248"/>
              <a:ext cx="14099" cy="4276"/>
            </a:xfrm>
            <a:custGeom>
              <a:avLst/>
              <a:gdLst/>
              <a:ahLst/>
              <a:cxnLst/>
              <a:rect l="l" t="t" r="r" b="b"/>
              <a:pathLst>
                <a:path w="395" h="142" extrusionOk="0">
                  <a:moveTo>
                    <a:pt x="99" y="115"/>
                  </a:moveTo>
                  <a:cubicBezTo>
                    <a:pt x="156" y="141"/>
                    <a:pt x="395" y="71"/>
                    <a:pt x="294" y="24"/>
                  </a:cubicBezTo>
                  <a:cubicBezTo>
                    <a:pt x="242" y="0"/>
                    <a:pt x="1" y="68"/>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43" name="Google Shape;8643;p5"/>
            <p:cNvSpPr/>
            <p:nvPr/>
          </p:nvSpPr>
          <p:spPr>
            <a:xfrm>
              <a:off x="1872216" y="1500187"/>
              <a:ext cx="14170" cy="4336"/>
            </a:xfrm>
            <a:custGeom>
              <a:avLst/>
              <a:gdLst/>
              <a:ahLst/>
              <a:cxnLst/>
              <a:rect l="l" t="t" r="r" b="b"/>
              <a:pathLst>
                <a:path w="397" h="144" extrusionOk="0">
                  <a:moveTo>
                    <a:pt x="294" y="26"/>
                  </a:moveTo>
                  <a:cubicBezTo>
                    <a:pt x="242" y="1"/>
                    <a:pt x="1" y="70"/>
                    <a:pt x="104" y="117"/>
                  </a:cubicBezTo>
                  <a:cubicBezTo>
                    <a:pt x="157" y="143"/>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44" name="Google Shape;8644;p5"/>
            <p:cNvSpPr/>
            <p:nvPr/>
          </p:nvSpPr>
          <p:spPr>
            <a:xfrm>
              <a:off x="4920656" y="1484531"/>
              <a:ext cx="34229" cy="17223"/>
            </a:xfrm>
            <a:custGeom>
              <a:avLst/>
              <a:gdLst/>
              <a:ahLst/>
              <a:cxnLst/>
              <a:rect l="l" t="t" r="r" b="b"/>
              <a:pathLst>
                <a:path w="959" h="572" extrusionOk="0">
                  <a:moveTo>
                    <a:pt x="704" y="546"/>
                  </a:moveTo>
                  <a:cubicBezTo>
                    <a:pt x="863" y="441"/>
                    <a:pt x="958" y="303"/>
                    <a:pt x="894" y="92"/>
                  </a:cubicBezTo>
                  <a:cubicBezTo>
                    <a:pt x="627" y="95"/>
                    <a:pt x="469" y="48"/>
                    <a:pt x="313" y="0"/>
                  </a:cubicBezTo>
                  <a:cubicBezTo>
                    <a:pt x="0" y="149"/>
                    <a:pt x="82" y="572"/>
                    <a:pt x="704"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45" name="Google Shape;8645;p5"/>
            <p:cNvSpPr/>
            <p:nvPr/>
          </p:nvSpPr>
          <p:spPr>
            <a:xfrm>
              <a:off x="2716149" y="1488776"/>
              <a:ext cx="20131" cy="16199"/>
            </a:xfrm>
            <a:custGeom>
              <a:avLst/>
              <a:gdLst/>
              <a:ahLst/>
              <a:cxnLst/>
              <a:rect l="l" t="t" r="r" b="b"/>
              <a:pathLst>
                <a:path w="564" h="538" extrusionOk="0">
                  <a:moveTo>
                    <a:pt x="563" y="405"/>
                  </a:moveTo>
                  <a:lnTo>
                    <a:pt x="563" y="132"/>
                  </a:lnTo>
                  <a:cubicBezTo>
                    <a:pt x="0" y="0"/>
                    <a:pt x="0" y="538"/>
                    <a:pt x="563"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46" name="Google Shape;8646;p5"/>
            <p:cNvSpPr/>
            <p:nvPr/>
          </p:nvSpPr>
          <p:spPr>
            <a:xfrm>
              <a:off x="6518365" y="1494708"/>
              <a:ext cx="13991" cy="4306"/>
            </a:xfrm>
            <a:custGeom>
              <a:avLst/>
              <a:gdLst/>
              <a:ahLst/>
              <a:cxnLst/>
              <a:rect l="l" t="t" r="r" b="b"/>
              <a:pathLst>
                <a:path w="392" h="143" extrusionOk="0">
                  <a:moveTo>
                    <a:pt x="294" y="26"/>
                  </a:moveTo>
                  <a:cubicBezTo>
                    <a:pt x="236" y="0"/>
                    <a:pt x="0" y="71"/>
                    <a:pt x="101" y="118"/>
                  </a:cubicBezTo>
                  <a:cubicBezTo>
                    <a:pt x="151"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47" name="Google Shape;8647;p5"/>
            <p:cNvSpPr/>
            <p:nvPr/>
          </p:nvSpPr>
          <p:spPr>
            <a:xfrm>
              <a:off x="2631667" y="1490011"/>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48" name="Google Shape;8648;p5"/>
            <p:cNvSpPr/>
            <p:nvPr/>
          </p:nvSpPr>
          <p:spPr>
            <a:xfrm>
              <a:off x="1833597" y="1487271"/>
              <a:ext cx="14670" cy="9545"/>
            </a:xfrm>
            <a:custGeom>
              <a:avLst/>
              <a:gdLst/>
              <a:ahLst/>
              <a:cxnLst/>
              <a:rect l="l" t="t" r="r" b="b"/>
              <a:pathLst>
                <a:path w="411" h="317" extrusionOk="0">
                  <a:moveTo>
                    <a:pt x="410" y="273"/>
                  </a:moveTo>
                  <a:lnTo>
                    <a:pt x="410" y="91"/>
                  </a:lnTo>
                  <a:cubicBezTo>
                    <a:pt x="220" y="91"/>
                    <a:pt x="182" y="17"/>
                    <a:pt x="25" y="1"/>
                  </a:cubicBezTo>
                  <a:cubicBezTo>
                    <a:pt x="45" y="144"/>
                    <a:pt x="0" y="316"/>
                    <a:pt x="410"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49" name="Google Shape;8649;p5"/>
            <p:cNvSpPr/>
            <p:nvPr/>
          </p:nvSpPr>
          <p:spPr>
            <a:xfrm>
              <a:off x="1600565" y="1492721"/>
              <a:ext cx="13777" cy="2800"/>
            </a:xfrm>
            <a:custGeom>
              <a:avLst/>
              <a:gdLst/>
              <a:ahLst/>
              <a:cxnLst/>
              <a:rect l="l" t="t" r="r" b="b"/>
              <a:pathLst>
                <a:path w="386" h="93" extrusionOk="0">
                  <a:moveTo>
                    <a:pt x="0" y="92"/>
                  </a:moveTo>
                  <a:cubicBezTo>
                    <a:pt x="149" y="71"/>
                    <a:pt x="380" y="90"/>
                    <a:pt x="385" y="1"/>
                  </a:cubicBezTo>
                  <a:cubicBezTo>
                    <a:pt x="235" y="22"/>
                    <a:pt x="5" y="5"/>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50" name="Google Shape;8650;p5"/>
            <p:cNvSpPr/>
            <p:nvPr/>
          </p:nvSpPr>
          <p:spPr>
            <a:xfrm>
              <a:off x="8380302" y="1486970"/>
              <a:ext cx="6996" cy="6203"/>
            </a:xfrm>
            <a:custGeom>
              <a:avLst/>
              <a:gdLst/>
              <a:ahLst/>
              <a:cxnLst/>
              <a:rect l="l" t="t" r="r" b="b"/>
              <a:pathLst>
                <a:path w="196" h="206" extrusionOk="0">
                  <a:moveTo>
                    <a:pt x="193" y="102"/>
                  </a:moveTo>
                  <a:cubicBezTo>
                    <a:pt x="195" y="52"/>
                    <a:pt x="39"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51" name="Google Shape;8651;p5"/>
            <p:cNvSpPr/>
            <p:nvPr/>
          </p:nvSpPr>
          <p:spPr>
            <a:xfrm>
              <a:off x="7447531" y="1489228"/>
              <a:ext cx="14063" cy="4276"/>
            </a:xfrm>
            <a:custGeom>
              <a:avLst/>
              <a:gdLst/>
              <a:ahLst/>
              <a:cxnLst/>
              <a:rect l="l" t="t" r="r" b="b"/>
              <a:pathLst>
                <a:path w="394" h="142" extrusionOk="0">
                  <a:moveTo>
                    <a:pt x="294" y="27"/>
                  </a:moveTo>
                  <a:cubicBezTo>
                    <a:pt x="240" y="1"/>
                    <a:pt x="1" y="71"/>
                    <a:pt x="100" y="117"/>
                  </a:cubicBezTo>
                  <a:cubicBezTo>
                    <a:pt x="153" y="142"/>
                    <a:pt x="394" y="73"/>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52" name="Google Shape;8652;p5"/>
            <p:cNvSpPr/>
            <p:nvPr/>
          </p:nvSpPr>
          <p:spPr>
            <a:xfrm>
              <a:off x="2288775" y="1487150"/>
              <a:ext cx="20737" cy="5781"/>
            </a:xfrm>
            <a:custGeom>
              <a:avLst/>
              <a:gdLst/>
              <a:ahLst/>
              <a:cxnLst/>
              <a:rect l="l" t="t" r="r" b="b"/>
              <a:pathLst>
                <a:path w="581" h="192" extrusionOk="0">
                  <a:moveTo>
                    <a:pt x="1" y="186"/>
                  </a:moveTo>
                  <a:cubicBezTo>
                    <a:pt x="333" y="191"/>
                    <a:pt x="497" y="118"/>
                    <a:pt x="580" y="5"/>
                  </a:cubicBezTo>
                  <a:cubicBezTo>
                    <a:pt x="249" y="1"/>
                    <a:pt x="85" y="75"/>
                    <a:pt x="1" y="1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53" name="Google Shape;8653;p5"/>
            <p:cNvSpPr/>
            <p:nvPr/>
          </p:nvSpPr>
          <p:spPr>
            <a:xfrm>
              <a:off x="2653688" y="1481851"/>
              <a:ext cx="20666" cy="8160"/>
            </a:xfrm>
            <a:custGeom>
              <a:avLst/>
              <a:gdLst/>
              <a:ahLst/>
              <a:cxnLst/>
              <a:rect l="l" t="t" r="r" b="b"/>
              <a:pathLst>
                <a:path w="579" h="271" extrusionOk="0">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54" name="Google Shape;8654;p5"/>
            <p:cNvSpPr/>
            <p:nvPr/>
          </p:nvSpPr>
          <p:spPr>
            <a:xfrm>
              <a:off x="6129967" y="1474384"/>
              <a:ext cx="26520" cy="15236"/>
            </a:xfrm>
            <a:custGeom>
              <a:avLst/>
              <a:gdLst/>
              <a:ahLst/>
              <a:cxnLst/>
              <a:rect l="l" t="t" r="r" b="b"/>
              <a:pathLst>
                <a:path w="743" h="506" extrusionOk="0">
                  <a:moveTo>
                    <a:pt x="1" y="72"/>
                  </a:moveTo>
                  <a:lnTo>
                    <a:pt x="1" y="435"/>
                  </a:lnTo>
                  <a:cubicBezTo>
                    <a:pt x="742" y="506"/>
                    <a:pt x="742" y="0"/>
                    <a:pt x="1"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55" name="Google Shape;8655;p5"/>
            <p:cNvSpPr/>
            <p:nvPr/>
          </p:nvSpPr>
          <p:spPr>
            <a:xfrm>
              <a:off x="5500577" y="1470892"/>
              <a:ext cx="35086" cy="16410"/>
            </a:xfrm>
            <a:custGeom>
              <a:avLst/>
              <a:gdLst/>
              <a:ahLst/>
              <a:cxnLst/>
              <a:rect l="l" t="t" r="r" b="b"/>
              <a:pathLst>
                <a:path w="983" h="545" extrusionOk="0">
                  <a:moveTo>
                    <a:pt x="844" y="0"/>
                  </a:moveTo>
                  <a:lnTo>
                    <a:pt x="74" y="0"/>
                  </a:lnTo>
                  <a:cubicBezTo>
                    <a:pt x="1" y="307"/>
                    <a:pt x="408" y="387"/>
                    <a:pt x="654" y="545"/>
                  </a:cubicBezTo>
                  <a:cubicBezTo>
                    <a:pt x="647" y="332"/>
                    <a:pt x="983" y="280"/>
                    <a:pt x="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56" name="Google Shape;8656;p5"/>
            <p:cNvSpPr/>
            <p:nvPr/>
          </p:nvSpPr>
          <p:spPr>
            <a:xfrm>
              <a:off x="2904781" y="1478299"/>
              <a:ext cx="13920" cy="4276"/>
            </a:xfrm>
            <a:custGeom>
              <a:avLst/>
              <a:gdLst/>
              <a:ahLst/>
              <a:cxnLst/>
              <a:rect l="l" t="t" r="r" b="b"/>
              <a:pathLst>
                <a:path w="390" h="142" extrusionOk="0">
                  <a:moveTo>
                    <a:pt x="292" y="27"/>
                  </a:moveTo>
                  <a:cubicBezTo>
                    <a:pt x="237" y="1"/>
                    <a:pt x="1" y="70"/>
                    <a:pt x="99" y="118"/>
                  </a:cubicBezTo>
                  <a:cubicBezTo>
                    <a:pt x="152" y="142"/>
                    <a:pt x="390"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57" name="Google Shape;8657;p5"/>
            <p:cNvSpPr/>
            <p:nvPr/>
          </p:nvSpPr>
          <p:spPr>
            <a:xfrm>
              <a:off x="7588799" y="1470892"/>
              <a:ext cx="20773" cy="8250"/>
            </a:xfrm>
            <a:custGeom>
              <a:avLst/>
              <a:gdLst/>
              <a:ahLst/>
              <a:cxnLst/>
              <a:rect l="l" t="t" r="r" b="b"/>
              <a:pathLst>
                <a:path w="582" h="274" extrusionOk="0">
                  <a:moveTo>
                    <a:pt x="581" y="0"/>
                  </a:moveTo>
                  <a:lnTo>
                    <a:pt x="0" y="0"/>
                  </a:lnTo>
                  <a:lnTo>
                    <a:pt x="0"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58" name="Google Shape;8658;p5"/>
            <p:cNvSpPr/>
            <p:nvPr/>
          </p:nvSpPr>
          <p:spPr>
            <a:xfrm>
              <a:off x="8270157" y="1470500"/>
              <a:ext cx="7031" cy="6263"/>
            </a:xfrm>
            <a:custGeom>
              <a:avLst/>
              <a:gdLst/>
              <a:ahLst/>
              <a:cxnLst/>
              <a:rect l="l" t="t" r="r" b="b"/>
              <a:pathLst>
                <a:path w="197" h="208" extrusionOk="0">
                  <a:moveTo>
                    <a:pt x="195" y="105"/>
                  </a:moveTo>
                  <a:cubicBezTo>
                    <a:pt x="197" y="54"/>
                    <a:pt x="39" y="0"/>
                    <a:pt x="1" y="105"/>
                  </a:cubicBezTo>
                  <a:cubicBezTo>
                    <a:pt x="1" y="155"/>
                    <a:pt x="158"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59" name="Google Shape;8659;p5"/>
            <p:cNvSpPr/>
            <p:nvPr/>
          </p:nvSpPr>
          <p:spPr>
            <a:xfrm>
              <a:off x="5079699" y="1467399"/>
              <a:ext cx="14063" cy="4246"/>
            </a:xfrm>
            <a:custGeom>
              <a:avLst/>
              <a:gdLst/>
              <a:ahLst/>
              <a:cxnLst/>
              <a:rect l="l" t="t" r="r" b="b"/>
              <a:pathLst>
                <a:path w="394" h="141" extrusionOk="0">
                  <a:moveTo>
                    <a:pt x="104" y="116"/>
                  </a:moveTo>
                  <a:cubicBezTo>
                    <a:pt x="157" y="141"/>
                    <a:pt x="393" y="72"/>
                    <a:pt x="296" y="25"/>
                  </a:cubicBezTo>
                  <a:cubicBezTo>
                    <a:pt x="242" y="0"/>
                    <a:pt x="1" y="68"/>
                    <a:pt x="104"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60" name="Google Shape;8660;p5"/>
            <p:cNvSpPr/>
            <p:nvPr/>
          </p:nvSpPr>
          <p:spPr>
            <a:xfrm>
              <a:off x="1336624" y="1444908"/>
              <a:ext cx="52218" cy="28002"/>
            </a:xfrm>
            <a:custGeom>
              <a:avLst/>
              <a:gdLst/>
              <a:ahLst/>
              <a:cxnLst/>
              <a:rect l="l" t="t" r="r" b="b"/>
              <a:pathLst>
                <a:path w="1463" h="930" extrusionOk="0">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61" name="Google Shape;8661;p5"/>
            <p:cNvSpPr/>
            <p:nvPr/>
          </p:nvSpPr>
          <p:spPr>
            <a:xfrm>
              <a:off x="7003667" y="1462702"/>
              <a:ext cx="13884" cy="5510"/>
            </a:xfrm>
            <a:custGeom>
              <a:avLst/>
              <a:gdLst/>
              <a:ahLst/>
              <a:cxnLst/>
              <a:rect l="l" t="t" r="r" b="b"/>
              <a:pathLst>
                <a:path w="389" h="183" extrusionOk="0">
                  <a:moveTo>
                    <a:pt x="1" y="182"/>
                  </a:moveTo>
                  <a:lnTo>
                    <a:pt x="388" y="182"/>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62" name="Google Shape;8662;p5"/>
            <p:cNvSpPr/>
            <p:nvPr/>
          </p:nvSpPr>
          <p:spPr>
            <a:xfrm>
              <a:off x="2917987" y="1459962"/>
              <a:ext cx="29482" cy="9846"/>
            </a:xfrm>
            <a:custGeom>
              <a:avLst/>
              <a:gdLst/>
              <a:ahLst/>
              <a:cxnLst/>
              <a:rect l="l" t="t" r="r" b="b"/>
              <a:pathLst>
                <a:path w="826" h="327" extrusionOk="0">
                  <a:moveTo>
                    <a:pt x="692" y="273"/>
                  </a:moveTo>
                  <a:cubicBezTo>
                    <a:pt x="825" y="29"/>
                    <a:pt x="294" y="97"/>
                    <a:pt x="115" y="0"/>
                  </a:cubicBezTo>
                  <a:cubicBezTo>
                    <a:pt x="0" y="235"/>
                    <a:pt x="192" y="327"/>
                    <a:pt x="69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63" name="Google Shape;8663;p5"/>
            <p:cNvSpPr/>
            <p:nvPr/>
          </p:nvSpPr>
          <p:spPr>
            <a:xfrm>
              <a:off x="1610666" y="1464659"/>
              <a:ext cx="14027" cy="4276"/>
            </a:xfrm>
            <a:custGeom>
              <a:avLst/>
              <a:gdLst/>
              <a:ahLst/>
              <a:cxnLst/>
              <a:rect l="l" t="t" r="r" b="b"/>
              <a:pathLst>
                <a:path w="393" h="142" extrusionOk="0">
                  <a:moveTo>
                    <a:pt x="102" y="117"/>
                  </a:moveTo>
                  <a:cubicBezTo>
                    <a:pt x="153" y="142"/>
                    <a:pt x="392" y="73"/>
                    <a:pt x="294" y="26"/>
                  </a:cubicBezTo>
                  <a:cubicBezTo>
                    <a:pt x="239"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64" name="Google Shape;8664;p5"/>
            <p:cNvSpPr/>
            <p:nvPr/>
          </p:nvSpPr>
          <p:spPr>
            <a:xfrm>
              <a:off x="2818835" y="1459571"/>
              <a:ext cx="6924" cy="6233"/>
            </a:xfrm>
            <a:custGeom>
              <a:avLst/>
              <a:gdLst/>
              <a:ahLst/>
              <a:cxnLst/>
              <a:rect l="l" t="t" r="r" b="b"/>
              <a:pathLst>
                <a:path w="194" h="207" extrusionOk="0">
                  <a:moveTo>
                    <a:pt x="191" y="103"/>
                  </a:moveTo>
                  <a:cubicBezTo>
                    <a:pt x="194" y="52"/>
                    <a:pt x="36" y="0"/>
                    <a:pt x="0" y="103"/>
                  </a:cubicBezTo>
                  <a:cubicBezTo>
                    <a:pt x="0" y="156"/>
                    <a:pt x="154" y="207"/>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65" name="Google Shape;8665;p5"/>
            <p:cNvSpPr/>
            <p:nvPr/>
          </p:nvSpPr>
          <p:spPr>
            <a:xfrm>
              <a:off x="1004940" y="1461889"/>
              <a:ext cx="14063" cy="4306"/>
            </a:xfrm>
            <a:custGeom>
              <a:avLst/>
              <a:gdLst/>
              <a:ahLst/>
              <a:cxnLst/>
              <a:rect l="l" t="t" r="r" b="b"/>
              <a:pathLst>
                <a:path w="394" h="143" extrusionOk="0">
                  <a:moveTo>
                    <a:pt x="296" y="26"/>
                  </a:moveTo>
                  <a:cubicBezTo>
                    <a:pt x="240" y="0"/>
                    <a:pt x="1" y="71"/>
                    <a:pt x="101" y="118"/>
                  </a:cubicBezTo>
                  <a:cubicBezTo>
                    <a:pt x="152" y="143"/>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66" name="Google Shape;8666;p5"/>
            <p:cNvSpPr/>
            <p:nvPr/>
          </p:nvSpPr>
          <p:spPr>
            <a:xfrm>
              <a:off x="660834" y="1461920"/>
              <a:ext cx="14063" cy="4276"/>
            </a:xfrm>
            <a:custGeom>
              <a:avLst/>
              <a:gdLst/>
              <a:ahLst/>
              <a:cxnLst/>
              <a:rect l="l" t="t" r="r" b="b"/>
              <a:pathLst>
                <a:path w="394" h="142" extrusionOk="0">
                  <a:moveTo>
                    <a:pt x="100" y="117"/>
                  </a:moveTo>
                  <a:cubicBezTo>
                    <a:pt x="156" y="142"/>
                    <a:pt x="393" y="72"/>
                    <a:pt x="294" y="25"/>
                  </a:cubicBezTo>
                  <a:cubicBezTo>
                    <a:pt x="242"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67" name="Google Shape;8667;p5"/>
            <p:cNvSpPr/>
            <p:nvPr/>
          </p:nvSpPr>
          <p:spPr>
            <a:xfrm>
              <a:off x="492262" y="1453700"/>
              <a:ext cx="28483" cy="11743"/>
            </a:xfrm>
            <a:custGeom>
              <a:avLst/>
              <a:gdLst/>
              <a:ahLst/>
              <a:cxnLst/>
              <a:rect l="l" t="t" r="r" b="b"/>
              <a:pathLst>
                <a:path w="798" h="390" extrusionOk="0">
                  <a:moveTo>
                    <a:pt x="771" y="26"/>
                  </a:moveTo>
                  <a:cubicBezTo>
                    <a:pt x="336" y="1"/>
                    <a:pt x="49" y="49"/>
                    <a:pt x="1" y="208"/>
                  </a:cubicBezTo>
                  <a:cubicBezTo>
                    <a:pt x="279" y="229"/>
                    <a:pt x="326" y="358"/>
                    <a:pt x="580" y="390"/>
                  </a:cubicBezTo>
                  <a:cubicBezTo>
                    <a:pt x="539" y="219"/>
                    <a:pt x="797" y="189"/>
                    <a:pt x="77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68" name="Google Shape;8668;p5"/>
            <p:cNvSpPr/>
            <p:nvPr/>
          </p:nvSpPr>
          <p:spPr>
            <a:xfrm>
              <a:off x="2089293" y="1452405"/>
              <a:ext cx="38726" cy="12646"/>
            </a:xfrm>
            <a:custGeom>
              <a:avLst/>
              <a:gdLst/>
              <a:ahLst/>
              <a:cxnLst/>
              <a:rect l="l" t="t" r="r" b="b"/>
              <a:pathLst>
                <a:path w="1085" h="420" extrusionOk="0">
                  <a:moveTo>
                    <a:pt x="962" y="341"/>
                  </a:moveTo>
                  <a:cubicBezTo>
                    <a:pt x="1085" y="121"/>
                    <a:pt x="42" y="1"/>
                    <a:pt x="0" y="159"/>
                  </a:cubicBezTo>
                  <a:cubicBezTo>
                    <a:pt x="366" y="199"/>
                    <a:pt x="347" y="420"/>
                    <a:pt x="962" y="34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69" name="Google Shape;8669;p5"/>
            <p:cNvSpPr/>
            <p:nvPr/>
          </p:nvSpPr>
          <p:spPr>
            <a:xfrm>
              <a:off x="8662517" y="1457192"/>
              <a:ext cx="13777" cy="2800"/>
            </a:xfrm>
            <a:custGeom>
              <a:avLst/>
              <a:gdLst/>
              <a:ahLst/>
              <a:cxnLst/>
              <a:rect l="l" t="t" r="r" b="b"/>
              <a:pathLst>
                <a:path w="386" h="93" extrusionOk="0">
                  <a:moveTo>
                    <a:pt x="385" y="1"/>
                  </a:moveTo>
                  <a:cubicBezTo>
                    <a:pt x="238" y="23"/>
                    <a:pt x="5" y="5"/>
                    <a:pt x="0" y="92"/>
                  </a:cubicBezTo>
                  <a:cubicBezTo>
                    <a:pt x="150" y="71"/>
                    <a:pt x="381"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70" name="Google Shape;8670;p5"/>
            <p:cNvSpPr/>
            <p:nvPr/>
          </p:nvSpPr>
          <p:spPr>
            <a:xfrm>
              <a:off x="216150" y="1454453"/>
              <a:ext cx="21558" cy="6444"/>
            </a:xfrm>
            <a:custGeom>
              <a:avLst/>
              <a:gdLst/>
              <a:ahLst/>
              <a:cxnLst/>
              <a:rect l="l" t="t" r="r" b="b"/>
              <a:pathLst>
                <a:path w="604" h="214" extrusionOk="0">
                  <a:moveTo>
                    <a:pt x="603" y="1"/>
                  </a:moveTo>
                  <a:lnTo>
                    <a:pt x="25" y="1"/>
                  </a:lnTo>
                  <a:cubicBezTo>
                    <a:pt x="0" y="164"/>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71" name="Google Shape;8671;p5"/>
            <p:cNvSpPr/>
            <p:nvPr/>
          </p:nvSpPr>
          <p:spPr>
            <a:xfrm>
              <a:off x="5585845" y="1448672"/>
              <a:ext cx="6853" cy="6203"/>
            </a:xfrm>
            <a:custGeom>
              <a:avLst/>
              <a:gdLst/>
              <a:ahLst/>
              <a:cxnLst/>
              <a:rect l="l" t="t" r="r" b="b"/>
              <a:pathLst>
                <a:path w="192" h="206" extrusionOk="0">
                  <a:moveTo>
                    <a:pt x="191" y="103"/>
                  </a:moveTo>
                  <a:cubicBezTo>
                    <a:pt x="191" y="53"/>
                    <a:pt x="36" y="1"/>
                    <a:pt x="1" y="103"/>
                  </a:cubicBezTo>
                  <a:cubicBezTo>
                    <a:pt x="1" y="153"/>
                    <a:pt x="156"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72" name="Google Shape;8672;p5"/>
            <p:cNvSpPr/>
            <p:nvPr/>
          </p:nvSpPr>
          <p:spPr>
            <a:xfrm>
              <a:off x="4711609" y="1449033"/>
              <a:ext cx="13849" cy="5450"/>
            </a:xfrm>
            <a:custGeom>
              <a:avLst/>
              <a:gdLst/>
              <a:ahLst/>
              <a:cxnLst/>
              <a:rect l="l" t="t" r="r" b="b"/>
              <a:pathLst>
                <a:path w="388" h="181" extrusionOk="0">
                  <a:moveTo>
                    <a:pt x="388" y="0"/>
                  </a:moveTo>
                  <a:lnTo>
                    <a:pt x="0" y="0"/>
                  </a:lnTo>
                  <a:lnTo>
                    <a:pt x="0" y="181"/>
                  </a:lnTo>
                  <a:lnTo>
                    <a:pt x="388"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73" name="Google Shape;8673;p5"/>
            <p:cNvSpPr/>
            <p:nvPr/>
          </p:nvSpPr>
          <p:spPr>
            <a:xfrm>
              <a:off x="2436575" y="1435514"/>
              <a:ext cx="40404" cy="18548"/>
            </a:xfrm>
            <a:custGeom>
              <a:avLst/>
              <a:gdLst/>
              <a:ahLst/>
              <a:cxnLst/>
              <a:rect l="l" t="t" r="r" b="b"/>
              <a:pathLst>
                <a:path w="1132" h="616" extrusionOk="0">
                  <a:moveTo>
                    <a:pt x="1068" y="449"/>
                  </a:moveTo>
                  <a:cubicBezTo>
                    <a:pt x="1132" y="0"/>
                    <a:pt x="0" y="212"/>
                    <a:pt x="102" y="538"/>
                  </a:cubicBezTo>
                  <a:cubicBezTo>
                    <a:pt x="648" y="615"/>
                    <a:pt x="601" y="412"/>
                    <a:pt x="1068" y="4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74" name="Google Shape;8674;p5"/>
            <p:cNvSpPr/>
            <p:nvPr/>
          </p:nvSpPr>
          <p:spPr>
            <a:xfrm>
              <a:off x="96404" y="1448250"/>
              <a:ext cx="14063" cy="4276"/>
            </a:xfrm>
            <a:custGeom>
              <a:avLst/>
              <a:gdLst/>
              <a:ahLst/>
              <a:cxnLst/>
              <a:rect l="l" t="t" r="r" b="b"/>
              <a:pathLst>
                <a:path w="394" h="142" extrusionOk="0">
                  <a:moveTo>
                    <a:pt x="294" y="26"/>
                  </a:moveTo>
                  <a:cubicBezTo>
                    <a:pt x="239" y="0"/>
                    <a:pt x="0" y="70"/>
                    <a:pt x="101" y="115"/>
                  </a:cubicBezTo>
                  <a:cubicBezTo>
                    <a:pt x="154" y="141"/>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75" name="Google Shape;8675;p5"/>
            <p:cNvSpPr/>
            <p:nvPr/>
          </p:nvSpPr>
          <p:spPr>
            <a:xfrm>
              <a:off x="7664466" y="1443553"/>
              <a:ext cx="13813" cy="5540"/>
            </a:xfrm>
            <a:custGeom>
              <a:avLst/>
              <a:gdLst/>
              <a:ahLst/>
              <a:cxnLst/>
              <a:rect l="l" t="t" r="r" b="b"/>
              <a:pathLst>
                <a:path w="387" h="184" extrusionOk="0">
                  <a:moveTo>
                    <a:pt x="387" y="1"/>
                  </a:moveTo>
                  <a:lnTo>
                    <a:pt x="0" y="1"/>
                  </a:lnTo>
                  <a:lnTo>
                    <a:pt x="0" y="184"/>
                  </a:lnTo>
                  <a:lnTo>
                    <a:pt x="387"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76" name="Google Shape;8676;p5"/>
            <p:cNvSpPr/>
            <p:nvPr/>
          </p:nvSpPr>
          <p:spPr>
            <a:xfrm>
              <a:off x="5224358" y="1445540"/>
              <a:ext cx="13956" cy="4276"/>
            </a:xfrm>
            <a:custGeom>
              <a:avLst/>
              <a:gdLst/>
              <a:ahLst/>
              <a:cxnLst/>
              <a:rect l="l" t="t" r="r" b="b"/>
              <a:pathLst>
                <a:path w="391" h="142" extrusionOk="0">
                  <a:moveTo>
                    <a:pt x="292" y="25"/>
                  </a:moveTo>
                  <a:cubicBezTo>
                    <a:pt x="238" y="0"/>
                    <a:pt x="1" y="68"/>
                    <a:pt x="100" y="116"/>
                  </a:cubicBezTo>
                  <a:cubicBezTo>
                    <a:pt x="152" y="141"/>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77" name="Google Shape;8677;p5"/>
            <p:cNvSpPr/>
            <p:nvPr/>
          </p:nvSpPr>
          <p:spPr>
            <a:xfrm>
              <a:off x="4645900" y="1435364"/>
              <a:ext cx="28268" cy="13700"/>
            </a:xfrm>
            <a:custGeom>
              <a:avLst/>
              <a:gdLst/>
              <a:ahLst/>
              <a:cxnLst/>
              <a:rect l="l" t="t" r="r" b="b"/>
              <a:pathLst>
                <a:path w="792" h="455" extrusionOk="0">
                  <a:moveTo>
                    <a:pt x="493" y="454"/>
                  </a:moveTo>
                  <a:cubicBezTo>
                    <a:pt x="758" y="338"/>
                    <a:pt x="792" y="8"/>
                    <a:pt x="301" y="0"/>
                  </a:cubicBezTo>
                  <a:cubicBezTo>
                    <a:pt x="36" y="116"/>
                    <a:pt x="1" y="445"/>
                    <a:pt x="49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78" name="Google Shape;8678;p5"/>
            <p:cNvSpPr/>
            <p:nvPr/>
          </p:nvSpPr>
          <p:spPr>
            <a:xfrm>
              <a:off x="7213500" y="1434581"/>
              <a:ext cx="14063" cy="4306"/>
            </a:xfrm>
            <a:custGeom>
              <a:avLst/>
              <a:gdLst/>
              <a:ahLst/>
              <a:cxnLst/>
              <a:rect l="l" t="t" r="r" b="b"/>
              <a:pathLst>
                <a:path w="394" h="143" extrusionOk="0">
                  <a:moveTo>
                    <a:pt x="100" y="116"/>
                  </a:moveTo>
                  <a:cubicBezTo>
                    <a:pt x="155" y="142"/>
                    <a:pt x="394" y="72"/>
                    <a:pt x="295" y="26"/>
                  </a:cubicBezTo>
                  <a:cubicBezTo>
                    <a:pt x="240" y="0"/>
                    <a:pt x="1"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79" name="Google Shape;8679;p5"/>
            <p:cNvSpPr/>
            <p:nvPr/>
          </p:nvSpPr>
          <p:spPr>
            <a:xfrm>
              <a:off x="3362600" y="1429854"/>
              <a:ext cx="34443" cy="9033"/>
            </a:xfrm>
            <a:custGeom>
              <a:avLst/>
              <a:gdLst/>
              <a:ahLst/>
              <a:cxnLst/>
              <a:rect l="l" t="t" r="r" b="b"/>
              <a:pathLst>
                <a:path w="965" h="300" extrusionOk="0">
                  <a:moveTo>
                    <a:pt x="192" y="273"/>
                  </a:moveTo>
                  <a:cubicBezTo>
                    <a:pt x="632" y="299"/>
                    <a:pt x="919" y="252"/>
                    <a:pt x="965" y="92"/>
                  </a:cubicBezTo>
                  <a:cubicBezTo>
                    <a:pt x="621" y="113"/>
                    <a:pt x="0" y="0"/>
                    <a:pt x="19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80" name="Google Shape;8680;p5"/>
            <p:cNvSpPr/>
            <p:nvPr/>
          </p:nvSpPr>
          <p:spPr>
            <a:xfrm>
              <a:off x="2429865" y="1434581"/>
              <a:ext cx="13991" cy="4306"/>
            </a:xfrm>
            <a:custGeom>
              <a:avLst/>
              <a:gdLst/>
              <a:ahLst/>
              <a:cxnLst/>
              <a:rect l="l" t="t" r="r" b="b"/>
              <a:pathLst>
                <a:path w="392" h="143" extrusionOk="0">
                  <a:moveTo>
                    <a:pt x="290" y="26"/>
                  </a:moveTo>
                  <a:cubicBezTo>
                    <a:pt x="236" y="0"/>
                    <a:pt x="0" y="69"/>
                    <a:pt x="98" y="116"/>
                  </a:cubicBezTo>
                  <a:cubicBezTo>
                    <a:pt x="150" y="142"/>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81" name="Google Shape;8681;p5"/>
            <p:cNvSpPr/>
            <p:nvPr/>
          </p:nvSpPr>
          <p:spPr>
            <a:xfrm>
              <a:off x="1813895" y="1432263"/>
              <a:ext cx="6889" cy="6173"/>
            </a:xfrm>
            <a:custGeom>
              <a:avLst/>
              <a:gdLst/>
              <a:ahLst/>
              <a:cxnLst/>
              <a:rect l="l" t="t" r="r" b="b"/>
              <a:pathLst>
                <a:path w="193" h="205" extrusionOk="0">
                  <a:moveTo>
                    <a:pt x="2" y="103"/>
                  </a:moveTo>
                  <a:cubicBezTo>
                    <a:pt x="0" y="153"/>
                    <a:pt x="157" y="205"/>
                    <a:pt x="192" y="103"/>
                  </a:cubicBezTo>
                  <a:cubicBezTo>
                    <a:pt x="192" y="52"/>
                    <a:pt x="37" y="0"/>
                    <a:pt x="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82" name="Google Shape;8682;p5"/>
            <p:cNvSpPr/>
            <p:nvPr/>
          </p:nvSpPr>
          <p:spPr>
            <a:xfrm>
              <a:off x="6449480" y="1431811"/>
              <a:ext cx="14099" cy="4306"/>
            </a:xfrm>
            <a:custGeom>
              <a:avLst/>
              <a:gdLst/>
              <a:ahLst/>
              <a:cxnLst/>
              <a:rect l="l" t="t" r="r" b="b"/>
              <a:pathLst>
                <a:path w="395" h="143" extrusionOk="0">
                  <a:moveTo>
                    <a:pt x="294" y="27"/>
                  </a:moveTo>
                  <a:cubicBezTo>
                    <a:pt x="241" y="1"/>
                    <a:pt x="1" y="70"/>
                    <a:pt x="103" y="118"/>
                  </a:cubicBezTo>
                  <a:cubicBezTo>
                    <a:pt x="155" y="143"/>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83" name="Google Shape;8683;p5"/>
            <p:cNvSpPr/>
            <p:nvPr/>
          </p:nvSpPr>
          <p:spPr>
            <a:xfrm>
              <a:off x="5866989" y="1425518"/>
              <a:ext cx="8959" cy="11442"/>
            </a:xfrm>
            <a:custGeom>
              <a:avLst/>
              <a:gdLst/>
              <a:ahLst/>
              <a:cxnLst/>
              <a:rect l="l" t="t" r="r" b="b"/>
              <a:pathLst>
                <a:path w="251" h="380" extrusionOk="0">
                  <a:moveTo>
                    <a:pt x="223" y="236"/>
                  </a:moveTo>
                  <a:cubicBezTo>
                    <a:pt x="251" y="141"/>
                    <a:pt x="72" y="1"/>
                    <a:pt x="29" y="144"/>
                  </a:cubicBezTo>
                  <a:cubicBezTo>
                    <a:pt x="0" y="241"/>
                    <a:pt x="179" y="379"/>
                    <a:pt x="223" y="23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84" name="Google Shape;8684;p5"/>
            <p:cNvSpPr/>
            <p:nvPr/>
          </p:nvSpPr>
          <p:spPr>
            <a:xfrm>
              <a:off x="0" y="1429101"/>
              <a:ext cx="14170" cy="4276"/>
            </a:xfrm>
            <a:custGeom>
              <a:avLst/>
              <a:gdLst/>
              <a:ahLst/>
              <a:cxnLst/>
              <a:rect l="l" t="t" r="r" b="b"/>
              <a:pathLst>
                <a:path w="397" h="142" extrusionOk="0">
                  <a:moveTo>
                    <a:pt x="294" y="25"/>
                  </a:moveTo>
                  <a:cubicBezTo>
                    <a:pt x="242" y="1"/>
                    <a:pt x="1" y="70"/>
                    <a:pt x="102" y="117"/>
                  </a:cubicBezTo>
                  <a:cubicBezTo>
                    <a:pt x="157" y="142"/>
                    <a:pt x="396" y="75"/>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85" name="Google Shape;8685;p5"/>
            <p:cNvSpPr/>
            <p:nvPr/>
          </p:nvSpPr>
          <p:spPr>
            <a:xfrm>
              <a:off x="4477577" y="1427114"/>
              <a:ext cx="13777" cy="2770"/>
            </a:xfrm>
            <a:custGeom>
              <a:avLst/>
              <a:gdLst/>
              <a:ahLst/>
              <a:cxnLst/>
              <a:rect l="l" t="t" r="r" b="b"/>
              <a:pathLst>
                <a:path w="386" h="92" extrusionOk="0">
                  <a:moveTo>
                    <a:pt x="385" y="0"/>
                  </a:moveTo>
                  <a:cubicBezTo>
                    <a:pt x="238" y="21"/>
                    <a:pt x="7" y="3"/>
                    <a:pt x="0" y="91"/>
                  </a:cubicBezTo>
                  <a:cubicBezTo>
                    <a:pt x="150" y="72"/>
                    <a:pt x="383" y="9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86" name="Google Shape;8686;p5"/>
            <p:cNvSpPr/>
            <p:nvPr/>
          </p:nvSpPr>
          <p:spPr>
            <a:xfrm>
              <a:off x="6645785" y="1418623"/>
              <a:ext cx="6960" cy="6142"/>
            </a:xfrm>
            <a:custGeom>
              <a:avLst/>
              <a:gdLst/>
              <a:ahLst/>
              <a:cxnLst/>
              <a:rect l="l" t="t" r="r" b="b"/>
              <a:pathLst>
                <a:path w="195" h="204" extrusionOk="0">
                  <a:moveTo>
                    <a:pt x="195" y="103"/>
                  </a:moveTo>
                  <a:cubicBezTo>
                    <a:pt x="195" y="52"/>
                    <a:pt x="39" y="0"/>
                    <a:pt x="1" y="103"/>
                  </a:cubicBezTo>
                  <a:cubicBezTo>
                    <a:pt x="0" y="152"/>
                    <a:pt x="157" y="204"/>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87" name="Google Shape;8687;p5"/>
            <p:cNvSpPr/>
            <p:nvPr/>
          </p:nvSpPr>
          <p:spPr>
            <a:xfrm>
              <a:off x="4591006" y="1420972"/>
              <a:ext cx="14134" cy="4185"/>
            </a:xfrm>
            <a:custGeom>
              <a:avLst/>
              <a:gdLst/>
              <a:ahLst/>
              <a:cxnLst/>
              <a:rect l="l" t="t" r="r" b="b"/>
              <a:pathLst>
                <a:path w="396" h="139" extrusionOk="0">
                  <a:moveTo>
                    <a:pt x="295" y="25"/>
                  </a:moveTo>
                  <a:cubicBezTo>
                    <a:pt x="241" y="0"/>
                    <a:pt x="1" y="68"/>
                    <a:pt x="103" y="114"/>
                  </a:cubicBezTo>
                  <a:cubicBezTo>
                    <a:pt x="156" y="139"/>
                    <a:pt x="395"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88" name="Google Shape;8688;p5"/>
            <p:cNvSpPr/>
            <p:nvPr/>
          </p:nvSpPr>
          <p:spPr>
            <a:xfrm>
              <a:off x="2626027" y="1416215"/>
              <a:ext cx="15134" cy="9184"/>
            </a:xfrm>
            <a:custGeom>
              <a:avLst/>
              <a:gdLst/>
              <a:ahLst/>
              <a:cxnLst/>
              <a:rect l="l" t="t" r="r" b="b"/>
              <a:pathLst>
                <a:path w="424" h="305" extrusionOk="0">
                  <a:moveTo>
                    <a:pt x="387" y="272"/>
                  </a:moveTo>
                  <a:cubicBezTo>
                    <a:pt x="357" y="165"/>
                    <a:pt x="424" y="15"/>
                    <a:pt x="194" y="0"/>
                  </a:cubicBezTo>
                  <a:cubicBezTo>
                    <a:pt x="184" y="55"/>
                    <a:pt x="165" y="108"/>
                    <a:pt x="1" y="92"/>
                  </a:cubicBezTo>
                  <a:cubicBezTo>
                    <a:pt x="24" y="201"/>
                    <a:pt x="58" y="305"/>
                    <a:pt x="387"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89" name="Google Shape;8689;p5"/>
            <p:cNvSpPr/>
            <p:nvPr/>
          </p:nvSpPr>
          <p:spPr>
            <a:xfrm>
              <a:off x="2557178" y="1421725"/>
              <a:ext cx="13849" cy="2680"/>
            </a:xfrm>
            <a:custGeom>
              <a:avLst/>
              <a:gdLst/>
              <a:ahLst/>
              <a:cxnLst/>
              <a:rect l="l" t="t" r="r" b="b"/>
              <a:pathLst>
                <a:path w="388" h="89" extrusionOk="0">
                  <a:moveTo>
                    <a:pt x="387" y="0"/>
                  </a:moveTo>
                  <a:cubicBezTo>
                    <a:pt x="238" y="18"/>
                    <a:pt x="6" y="3"/>
                    <a:pt x="1" y="89"/>
                  </a:cubicBezTo>
                  <a:cubicBezTo>
                    <a:pt x="152" y="68"/>
                    <a:pt x="383"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90" name="Google Shape;8690;p5"/>
            <p:cNvSpPr/>
            <p:nvPr/>
          </p:nvSpPr>
          <p:spPr>
            <a:xfrm>
              <a:off x="2515989" y="1409952"/>
              <a:ext cx="30410" cy="11803"/>
            </a:xfrm>
            <a:custGeom>
              <a:avLst/>
              <a:gdLst/>
              <a:ahLst/>
              <a:cxnLst/>
              <a:rect l="l" t="t" r="r" b="b"/>
              <a:pathLst>
                <a:path w="852" h="392" extrusionOk="0">
                  <a:moveTo>
                    <a:pt x="771" y="27"/>
                  </a:moveTo>
                  <a:cubicBezTo>
                    <a:pt x="334" y="1"/>
                    <a:pt x="48" y="48"/>
                    <a:pt x="1" y="208"/>
                  </a:cubicBezTo>
                  <a:cubicBezTo>
                    <a:pt x="275" y="231"/>
                    <a:pt x="324" y="359"/>
                    <a:pt x="578" y="391"/>
                  </a:cubicBezTo>
                  <a:cubicBezTo>
                    <a:pt x="638" y="267"/>
                    <a:pt x="852" y="216"/>
                    <a:pt x="77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91" name="Google Shape;8691;p5"/>
            <p:cNvSpPr/>
            <p:nvPr/>
          </p:nvSpPr>
          <p:spPr>
            <a:xfrm>
              <a:off x="4019794" y="1409952"/>
              <a:ext cx="13991" cy="4246"/>
            </a:xfrm>
            <a:custGeom>
              <a:avLst/>
              <a:gdLst/>
              <a:ahLst/>
              <a:cxnLst/>
              <a:rect l="l" t="t" r="r" b="b"/>
              <a:pathLst>
                <a:path w="392" h="141" extrusionOk="0">
                  <a:moveTo>
                    <a:pt x="99" y="116"/>
                  </a:moveTo>
                  <a:cubicBezTo>
                    <a:pt x="154" y="141"/>
                    <a:pt x="392" y="73"/>
                    <a:pt x="293" y="24"/>
                  </a:cubicBezTo>
                  <a:cubicBezTo>
                    <a:pt x="240" y="1"/>
                    <a:pt x="0" y="71"/>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92" name="Google Shape;8692;p5"/>
            <p:cNvSpPr/>
            <p:nvPr/>
          </p:nvSpPr>
          <p:spPr>
            <a:xfrm>
              <a:off x="7210252" y="1404713"/>
              <a:ext cx="13777" cy="6745"/>
            </a:xfrm>
            <a:custGeom>
              <a:avLst/>
              <a:gdLst/>
              <a:ahLst/>
              <a:cxnLst/>
              <a:rect l="l" t="t" r="r" b="b"/>
              <a:pathLst>
                <a:path w="386" h="224" extrusionOk="0">
                  <a:moveTo>
                    <a:pt x="386" y="110"/>
                  </a:moveTo>
                  <a:cubicBezTo>
                    <a:pt x="345" y="0"/>
                    <a:pt x="170" y="54"/>
                    <a:pt x="1" y="110"/>
                  </a:cubicBezTo>
                  <a:cubicBezTo>
                    <a:pt x="1" y="202"/>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93" name="Google Shape;8693;p5"/>
            <p:cNvSpPr/>
            <p:nvPr/>
          </p:nvSpPr>
          <p:spPr>
            <a:xfrm>
              <a:off x="5933233" y="1404503"/>
              <a:ext cx="14063" cy="4306"/>
            </a:xfrm>
            <a:custGeom>
              <a:avLst/>
              <a:gdLst/>
              <a:ahLst/>
              <a:cxnLst/>
              <a:rect l="l" t="t" r="r" b="b"/>
              <a:pathLst>
                <a:path w="394" h="143" extrusionOk="0">
                  <a:moveTo>
                    <a:pt x="294" y="25"/>
                  </a:moveTo>
                  <a:cubicBezTo>
                    <a:pt x="239" y="0"/>
                    <a:pt x="0" y="68"/>
                    <a:pt x="102" y="117"/>
                  </a:cubicBezTo>
                  <a:cubicBezTo>
                    <a:pt x="153" y="143"/>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94" name="Google Shape;8694;p5"/>
            <p:cNvSpPr/>
            <p:nvPr/>
          </p:nvSpPr>
          <p:spPr>
            <a:xfrm>
              <a:off x="2897428" y="1397036"/>
              <a:ext cx="26591" cy="12345"/>
            </a:xfrm>
            <a:custGeom>
              <a:avLst/>
              <a:gdLst/>
              <a:ahLst/>
              <a:cxnLst/>
              <a:rect l="l" t="t" r="r" b="b"/>
              <a:pathLst>
                <a:path w="745" h="410" extrusionOk="0">
                  <a:moveTo>
                    <a:pt x="690" y="365"/>
                  </a:moveTo>
                  <a:cubicBezTo>
                    <a:pt x="745" y="157"/>
                    <a:pt x="644" y="21"/>
                    <a:pt x="305" y="0"/>
                  </a:cubicBezTo>
                  <a:cubicBezTo>
                    <a:pt x="1" y="136"/>
                    <a:pt x="89" y="409"/>
                    <a:pt x="6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95" name="Google Shape;8695;p5"/>
            <p:cNvSpPr/>
            <p:nvPr/>
          </p:nvSpPr>
          <p:spPr>
            <a:xfrm>
              <a:off x="2116348" y="1391586"/>
              <a:ext cx="38619" cy="16440"/>
            </a:xfrm>
            <a:custGeom>
              <a:avLst/>
              <a:gdLst/>
              <a:ahLst/>
              <a:cxnLst/>
              <a:rect l="l" t="t" r="r" b="b"/>
              <a:pathLst>
                <a:path w="1082" h="546" extrusionOk="0">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96" name="Google Shape;8696;p5"/>
            <p:cNvSpPr/>
            <p:nvPr/>
          </p:nvSpPr>
          <p:spPr>
            <a:xfrm>
              <a:off x="6807469" y="1401793"/>
              <a:ext cx="13991" cy="4276"/>
            </a:xfrm>
            <a:custGeom>
              <a:avLst/>
              <a:gdLst/>
              <a:ahLst/>
              <a:cxnLst/>
              <a:rect l="l" t="t" r="r" b="b"/>
              <a:pathLst>
                <a:path w="392" h="142" extrusionOk="0">
                  <a:moveTo>
                    <a:pt x="292" y="25"/>
                  </a:moveTo>
                  <a:cubicBezTo>
                    <a:pt x="237" y="0"/>
                    <a:pt x="1" y="70"/>
                    <a:pt x="100" y="115"/>
                  </a:cubicBezTo>
                  <a:cubicBezTo>
                    <a:pt x="152" y="141"/>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97" name="Google Shape;8697;p5"/>
            <p:cNvSpPr/>
            <p:nvPr/>
          </p:nvSpPr>
          <p:spPr>
            <a:xfrm>
              <a:off x="8369880" y="1399053"/>
              <a:ext cx="14063" cy="4276"/>
            </a:xfrm>
            <a:custGeom>
              <a:avLst/>
              <a:gdLst/>
              <a:ahLst/>
              <a:cxnLst/>
              <a:rect l="l" t="t" r="r" b="b"/>
              <a:pathLst>
                <a:path w="394" h="142" extrusionOk="0">
                  <a:moveTo>
                    <a:pt x="100" y="116"/>
                  </a:moveTo>
                  <a:cubicBezTo>
                    <a:pt x="156" y="141"/>
                    <a:pt x="393" y="72"/>
                    <a:pt x="293" y="25"/>
                  </a:cubicBezTo>
                  <a:cubicBezTo>
                    <a:pt x="241"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98" name="Google Shape;8698;p5"/>
            <p:cNvSpPr/>
            <p:nvPr/>
          </p:nvSpPr>
          <p:spPr>
            <a:xfrm>
              <a:off x="7341062" y="1388394"/>
              <a:ext cx="28661" cy="14182"/>
            </a:xfrm>
            <a:custGeom>
              <a:avLst/>
              <a:gdLst/>
              <a:ahLst/>
              <a:cxnLst/>
              <a:rect l="l" t="t" r="r" b="b"/>
              <a:pathLst>
                <a:path w="803" h="471" extrusionOk="0">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699" name="Google Shape;8699;p5"/>
            <p:cNvSpPr/>
            <p:nvPr/>
          </p:nvSpPr>
          <p:spPr>
            <a:xfrm>
              <a:off x="4972123" y="1392760"/>
              <a:ext cx="9030" cy="11412"/>
            </a:xfrm>
            <a:custGeom>
              <a:avLst/>
              <a:gdLst/>
              <a:ahLst/>
              <a:cxnLst/>
              <a:rect l="l" t="t" r="r" b="b"/>
              <a:pathLst>
                <a:path w="253" h="379" extrusionOk="0">
                  <a:moveTo>
                    <a:pt x="224" y="234"/>
                  </a:moveTo>
                  <a:cubicBezTo>
                    <a:pt x="252" y="140"/>
                    <a:pt x="74" y="0"/>
                    <a:pt x="31" y="144"/>
                  </a:cubicBezTo>
                  <a:cubicBezTo>
                    <a:pt x="0" y="239"/>
                    <a:pt x="181" y="379"/>
                    <a:pt x="224" y="2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00" name="Google Shape;8700;p5"/>
            <p:cNvSpPr/>
            <p:nvPr/>
          </p:nvSpPr>
          <p:spPr>
            <a:xfrm>
              <a:off x="2333461" y="1393603"/>
              <a:ext cx="13956" cy="4246"/>
            </a:xfrm>
            <a:custGeom>
              <a:avLst/>
              <a:gdLst/>
              <a:ahLst/>
              <a:cxnLst/>
              <a:rect l="l" t="t" r="r" b="b"/>
              <a:pathLst>
                <a:path w="391" h="141" extrusionOk="0">
                  <a:moveTo>
                    <a:pt x="292" y="24"/>
                  </a:moveTo>
                  <a:cubicBezTo>
                    <a:pt x="237" y="1"/>
                    <a:pt x="0" y="69"/>
                    <a:pt x="100" y="116"/>
                  </a:cubicBezTo>
                  <a:cubicBezTo>
                    <a:pt x="152" y="141"/>
                    <a:pt x="391" y="71"/>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01" name="Google Shape;8701;p5"/>
            <p:cNvSpPr/>
            <p:nvPr/>
          </p:nvSpPr>
          <p:spPr>
            <a:xfrm>
              <a:off x="2061668" y="1391586"/>
              <a:ext cx="13777" cy="5510"/>
            </a:xfrm>
            <a:custGeom>
              <a:avLst/>
              <a:gdLst/>
              <a:ahLst/>
              <a:cxnLst/>
              <a:rect l="l" t="t" r="r" b="b"/>
              <a:pathLst>
                <a:path w="386" h="183" extrusionOk="0">
                  <a:moveTo>
                    <a:pt x="385" y="0"/>
                  </a:moveTo>
                  <a:lnTo>
                    <a:pt x="0" y="0"/>
                  </a:lnTo>
                  <a:lnTo>
                    <a:pt x="0" y="183"/>
                  </a:lnTo>
                  <a:lnTo>
                    <a:pt x="385"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02" name="Google Shape;8702;p5"/>
            <p:cNvSpPr/>
            <p:nvPr/>
          </p:nvSpPr>
          <p:spPr>
            <a:xfrm>
              <a:off x="6212129" y="1383035"/>
              <a:ext cx="6960" cy="6203"/>
            </a:xfrm>
            <a:custGeom>
              <a:avLst/>
              <a:gdLst/>
              <a:ahLst/>
              <a:cxnLst/>
              <a:rect l="l" t="t" r="r" b="b"/>
              <a:pathLst>
                <a:path w="195" h="206" extrusionOk="0">
                  <a:moveTo>
                    <a:pt x="193" y="104"/>
                  </a:moveTo>
                  <a:cubicBezTo>
                    <a:pt x="195" y="54"/>
                    <a:pt x="37" y="1"/>
                    <a:pt x="3" y="104"/>
                  </a:cubicBezTo>
                  <a:cubicBezTo>
                    <a:pt x="0" y="153"/>
                    <a:pt x="157"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03" name="Google Shape;8703;p5"/>
            <p:cNvSpPr/>
            <p:nvPr/>
          </p:nvSpPr>
          <p:spPr>
            <a:xfrm>
              <a:off x="3214015" y="1371413"/>
              <a:ext cx="52218" cy="22823"/>
            </a:xfrm>
            <a:custGeom>
              <a:avLst/>
              <a:gdLst/>
              <a:ahLst/>
              <a:cxnLst/>
              <a:rect l="l" t="t" r="r" b="b"/>
              <a:pathLst>
                <a:path w="1463" h="758" extrusionOk="0">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04" name="Google Shape;8704;p5"/>
            <p:cNvSpPr/>
            <p:nvPr/>
          </p:nvSpPr>
          <p:spPr>
            <a:xfrm>
              <a:off x="7770971" y="1379934"/>
              <a:ext cx="14063" cy="4276"/>
            </a:xfrm>
            <a:custGeom>
              <a:avLst/>
              <a:gdLst/>
              <a:ahLst/>
              <a:cxnLst/>
              <a:rect l="l" t="t" r="r" b="b"/>
              <a:pathLst>
                <a:path w="394" h="142" extrusionOk="0">
                  <a:moveTo>
                    <a:pt x="294" y="25"/>
                  </a:moveTo>
                  <a:cubicBezTo>
                    <a:pt x="240" y="1"/>
                    <a:pt x="0" y="69"/>
                    <a:pt x="102" y="116"/>
                  </a:cubicBezTo>
                  <a:cubicBezTo>
                    <a:pt x="156"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05" name="Google Shape;8705;p5"/>
            <p:cNvSpPr/>
            <p:nvPr/>
          </p:nvSpPr>
          <p:spPr>
            <a:xfrm>
              <a:off x="3279973" y="1377887"/>
              <a:ext cx="13777" cy="5540"/>
            </a:xfrm>
            <a:custGeom>
              <a:avLst/>
              <a:gdLst/>
              <a:ahLst/>
              <a:cxnLst/>
              <a:rect l="l" t="t" r="r" b="b"/>
              <a:pathLst>
                <a:path w="386" h="184" extrusionOk="0">
                  <a:moveTo>
                    <a:pt x="1" y="184"/>
                  </a:moveTo>
                  <a:lnTo>
                    <a:pt x="386" y="184"/>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06" name="Google Shape;8706;p5"/>
            <p:cNvSpPr/>
            <p:nvPr/>
          </p:nvSpPr>
          <p:spPr>
            <a:xfrm>
              <a:off x="1841414" y="1380687"/>
              <a:ext cx="13742" cy="2740"/>
            </a:xfrm>
            <a:custGeom>
              <a:avLst/>
              <a:gdLst/>
              <a:ahLst/>
              <a:cxnLst/>
              <a:rect l="l" t="t" r="r" b="b"/>
              <a:pathLst>
                <a:path w="385" h="91" extrusionOk="0">
                  <a:moveTo>
                    <a:pt x="385" y="0"/>
                  </a:moveTo>
                  <a:cubicBezTo>
                    <a:pt x="236" y="20"/>
                    <a:pt x="6" y="3"/>
                    <a:pt x="1" y="91"/>
                  </a:cubicBezTo>
                  <a:cubicBezTo>
                    <a:pt x="150" y="71"/>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07" name="Google Shape;8707;p5"/>
            <p:cNvSpPr/>
            <p:nvPr/>
          </p:nvSpPr>
          <p:spPr>
            <a:xfrm>
              <a:off x="6412361" y="1367017"/>
              <a:ext cx="29018" cy="10960"/>
            </a:xfrm>
            <a:custGeom>
              <a:avLst/>
              <a:gdLst/>
              <a:ahLst/>
              <a:cxnLst/>
              <a:rect l="l" t="t" r="r" b="b"/>
              <a:pathLst>
                <a:path w="813" h="364" extrusionOk="0">
                  <a:moveTo>
                    <a:pt x="563" y="363"/>
                  </a:moveTo>
                  <a:cubicBezTo>
                    <a:pt x="812" y="244"/>
                    <a:pt x="682" y="90"/>
                    <a:pt x="371" y="0"/>
                  </a:cubicBezTo>
                  <a:cubicBezTo>
                    <a:pt x="346" y="227"/>
                    <a:pt x="0" y="283"/>
                    <a:pt x="56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08" name="Google Shape;8708;p5"/>
            <p:cNvSpPr/>
            <p:nvPr/>
          </p:nvSpPr>
          <p:spPr>
            <a:xfrm>
              <a:off x="75774" y="1374424"/>
              <a:ext cx="14099" cy="4276"/>
            </a:xfrm>
            <a:custGeom>
              <a:avLst/>
              <a:gdLst/>
              <a:ahLst/>
              <a:cxnLst/>
              <a:rect l="l" t="t" r="r" b="b"/>
              <a:pathLst>
                <a:path w="395" h="142" extrusionOk="0">
                  <a:moveTo>
                    <a:pt x="293" y="26"/>
                  </a:moveTo>
                  <a:cubicBezTo>
                    <a:pt x="240" y="1"/>
                    <a:pt x="0" y="70"/>
                    <a:pt x="98" y="116"/>
                  </a:cubicBezTo>
                  <a:cubicBezTo>
                    <a:pt x="153"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09" name="Google Shape;8709;p5"/>
            <p:cNvSpPr/>
            <p:nvPr/>
          </p:nvSpPr>
          <p:spPr>
            <a:xfrm>
              <a:off x="8335437" y="1371714"/>
              <a:ext cx="14027" cy="4246"/>
            </a:xfrm>
            <a:custGeom>
              <a:avLst/>
              <a:gdLst/>
              <a:ahLst/>
              <a:cxnLst/>
              <a:rect l="l" t="t" r="r" b="b"/>
              <a:pathLst>
                <a:path w="393" h="141" extrusionOk="0">
                  <a:moveTo>
                    <a:pt x="294" y="26"/>
                  </a:moveTo>
                  <a:cubicBezTo>
                    <a:pt x="240" y="1"/>
                    <a:pt x="1" y="70"/>
                    <a:pt x="103" y="117"/>
                  </a:cubicBezTo>
                  <a:cubicBezTo>
                    <a:pt x="153" y="141"/>
                    <a:pt x="392" y="71"/>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10" name="Google Shape;8710;p5"/>
            <p:cNvSpPr/>
            <p:nvPr/>
          </p:nvSpPr>
          <p:spPr>
            <a:xfrm>
              <a:off x="4498243" y="1372467"/>
              <a:ext cx="13849" cy="2770"/>
            </a:xfrm>
            <a:custGeom>
              <a:avLst/>
              <a:gdLst/>
              <a:ahLst/>
              <a:cxnLst/>
              <a:rect l="l" t="t" r="r" b="b"/>
              <a:pathLst>
                <a:path w="388" h="92" extrusionOk="0">
                  <a:moveTo>
                    <a:pt x="387" y="1"/>
                  </a:moveTo>
                  <a:cubicBezTo>
                    <a:pt x="237" y="22"/>
                    <a:pt x="7" y="5"/>
                    <a:pt x="1" y="92"/>
                  </a:cubicBezTo>
                  <a:cubicBezTo>
                    <a:pt x="151" y="71"/>
                    <a:pt x="383"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11" name="Google Shape;8711;p5"/>
            <p:cNvSpPr/>
            <p:nvPr/>
          </p:nvSpPr>
          <p:spPr>
            <a:xfrm>
              <a:off x="8600556" y="1366265"/>
              <a:ext cx="13849" cy="7467"/>
            </a:xfrm>
            <a:custGeom>
              <a:avLst/>
              <a:gdLst/>
              <a:ahLst/>
              <a:cxnLst/>
              <a:rect l="l" t="t" r="r" b="b"/>
              <a:pathLst>
                <a:path w="388" h="248" extrusionOk="0">
                  <a:moveTo>
                    <a:pt x="388" y="115"/>
                  </a:moveTo>
                  <a:cubicBezTo>
                    <a:pt x="384" y="24"/>
                    <a:pt x="50" y="0"/>
                    <a:pt x="0" y="115"/>
                  </a:cubicBezTo>
                  <a:cubicBezTo>
                    <a:pt x="215" y="107"/>
                    <a:pt x="303" y="247"/>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12" name="Google Shape;8712;p5"/>
            <p:cNvSpPr/>
            <p:nvPr/>
          </p:nvSpPr>
          <p:spPr>
            <a:xfrm>
              <a:off x="8873991" y="1358768"/>
              <a:ext cx="25556" cy="10990"/>
            </a:xfrm>
            <a:custGeom>
              <a:avLst/>
              <a:gdLst/>
              <a:ahLst/>
              <a:cxnLst/>
              <a:rect l="l" t="t" r="r" b="b"/>
              <a:pathLst>
                <a:path w="716" h="365" extrusionOk="0">
                  <a:moveTo>
                    <a:pt x="439" y="364"/>
                  </a:moveTo>
                  <a:cubicBezTo>
                    <a:pt x="500" y="242"/>
                    <a:pt x="715" y="191"/>
                    <a:pt x="632" y="0"/>
                  </a:cubicBezTo>
                  <a:lnTo>
                    <a:pt x="54" y="0"/>
                  </a:lnTo>
                  <a:cubicBezTo>
                    <a:pt x="0" y="209"/>
                    <a:pt x="102" y="343"/>
                    <a:pt x="439"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13" name="Google Shape;8713;p5"/>
            <p:cNvSpPr/>
            <p:nvPr/>
          </p:nvSpPr>
          <p:spPr>
            <a:xfrm>
              <a:off x="6246251" y="1360725"/>
              <a:ext cx="21023" cy="9033"/>
            </a:xfrm>
            <a:custGeom>
              <a:avLst/>
              <a:gdLst/>
              <a:ahLst/>
              <a:cxnLst/>
              <a:rect l="l" t="t" r="r" b="b"/>
              <a:pathLst>
                <a:path w="589" h="300" extrusionOk="0">
                  <a:moveTo>
                    <a:pt x="394" y="299"/>
                  </a:moveTo>
                  <a:cubicBezTo>
                    <a:pt x="394" y="208"/>
                    <a:pt x="549" y="191"/>
                    <a:pt x="588" y="117"/>
                  </a:cubicBezTo>
                  <a:cubicBezTo>
                    <a:pt x="339" y="111"/>
                    <a:pt x="321" y="0"/>
                    <a:pt x="9" y="25"/>
                  </a:cubicBezTo>
                  <a:cubicBezTo>
                    <a:pt x="1" y="183"/>
                    <a:pt x="157" y="260"/>
                    <a:pt x="394"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14" name="Google Shape;8714;p5"/>
            <p:cNvSpPr/>
            <p:nvPr/>
          </p:nvSpPr>
          <p:spPr>
            <a:xfrm>
              <a:off x="8569504" y="1363465"/>
              <a:ext cx="14063" cy="4306"/>
            </a:xfrm>
            <a:custGeom>
              <a:avLst/>
              <a:gdLst/>
              <a:ahLst/>
              <a:cxnLst/>
              <a:rect l="l" t="t" r="r" b="b"/>
              <a:pathLst>
                <a:path w="394" h="143" extrusionOk="0">
                  <a:moveTo>
                    <a:pt x="99" y="118"/>
                  </a:moveTo>
                  <a:cubicBezTo>
                    <a:pt x="155" y="143"/>
                    <a:pt x="394" y="75"/>
                    <a:pt x="293" y="27"/>
                  </a:cubicBezTo>
                  <a:cubicBezTo>
                    <a:pt x="240" y="1"/>
                    <a:pt x="1" y="71"/>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15" name="Google Shape;8715;p5"/>
            <p:cNvSpPr/>
            <p:nvPr/>
          </p:nvSpPr>
          <p:spPr>
            <a:xfrm>
              <a:off x="4956990" y="1355094"/>
              <a:ext cx="39761" cy="15838"/>
            </a:xfrm>
            <a:custGeom>
              <a:avLst/>
              <a:gdLst/>
              <a:ahLst/>
              <a:cxnLst/>
              <a:rect l="l" t="t" r="r" b="b"/>
              <a:pathLst>
                <a:path w="1114" h="526" extrusionOk="0">
                  <a:moveTo>
                    <a:pt x="648" y="305"/>
                  </a:moveTo>
                  <a:cubicBezTo>
                    <a:pt x="1114" y="1"/>
                    <a:pt x="0" y="525"/>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16" name="Google Shape;8716;p5"/>
            <p:cNvSpPr/>
            <p:nvPr/>
          </p:nvSpPr>
          <p:spPr>
            <a:xfrm>
              <a:off x="2743489" y="1352355"/>
              <a:ext cx="36335" cy="19090"/>
            </a:xfrm>
            <a:custGeom>
              <a:avLst/>
              <a:gdLst/>
              <a:ahLst/>
              <a:cxnLst/>
              <a:rect l="l" t="t" r="r" b="b"/>
              <a:pathLst>
                <a:path w="1018" h="634" extrusionOk="0">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17" name="Google Shape;8717;p5"/>
            <p:cNvSpPr/>
            <p:nvPr/>
          </p:nvSpPr>
          <p:spPr>
            <a:xfrm>
              <a:off x="3893980" y="1347868"/>
              <a:ext cx="37905" cy="18789"/>
            </a:xfrm>
            <a:custGeom>
              <a:avLst/>
              <a:gdLst/>
              <a:ahLst/>
              <a:cxnLst/>
              <a:rect l="l" t="t" r="r" b="b"/>
              <a:pathLst>
                <a:path w="1062" h="624" extrusionOk="0">
                  <a:moveTo>
                    <a:pt x="732" y="545"/>
                  </a:moveTo>
                  <a:cubicBezTo>
                    <a:pt x="1062" y="392"/>
                    <a:pt x="619" y="138"/>
                    <a:pt x="347" y="0"/>
                  </a:cubicBezTo>
                  <a:cubicBezTo>
                    <a:pt x="48" y="139"/>
                    <a:pt x="1" y="623"/>
                    <a:pt x="732"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18" name="Google Shape;8718;p5"/>
            <p:cNvSpPr/>
            <p:nvPr/>
          </p:nvSpPr>
          <p:spPr>
            <a:xfrm>
              <a:off x="2784249" y="1355697"/>
              <a:ext cx="7067" cy="6233"/>
            </a:xfrm>
            <a:custGeom>
              <a:avLst/>
              <a:gdLst/>
              <a:ahLst/>
              <a:cxnLst/>
              <a:rect l="l" t="t" r="r" b="b"/>
              <a:pathLst>
                <a:path w="198" h="207" extrusionOk="0">
                  <a:moveTo>
                    <a:pt x="5" y="105"/>
                  </a:moveTo>
                  <a:cubicBezTo>
                    <a:pt x="1" y="154"/>
                    <a:pt x="161" y="206"/>
                    <a:pt x="198" y="105"/>
                  </a:cubicBezTo>
                  <a:cubicBezTo>
                    <a:pt x="198" y="54"/>
                    <a:pt x="40" y="0"/>
                    <a:pt x="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19" name="Google Shape;8719;p5"/>
            <p:cNvSpPr/>
            <p:nvPr/>
          </p:nvSpPr>
          <p:spPr>
            <a:xfrm>
              <a:off x="332362" y="1345129"/>
              <a:ext cx="56751" cy="22583"/>
            </a:xfrm>
            <a:custGeom>
              <a:avLst/>
              <a:gdLst/>
              <a:ahLst/>
              <a:cxnLst/>
              <a:rect l="l" t="t" r="r" b="b"/>
              <a:pathLst>
                <a:path w="1590" h="750" extrusionOk="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20" name="Google Shape;8720;p5"/>
            <p:cNvSpPr/>
            <p:nvPr/>
          </p:nvSpPr>
          <p:spPr>
            <a:xfrm>
              <a:off x="3276404" y="1355335"/>
              <a:ext cx="13991" cy="4246"/>
            </a:xfrm>
            <a:custGeom>
              <a:avLst/>
              <a:gdLst/>
              <a:ahLst/>
              <a:cxnLst/>
              <a:rect l="l" t="t" r="r" b="b"/>
              <a:pathLst>
                <a:path w="392" h="141" extrusionOk="0">
                  <a:moveTo>
                    <a:pt x="295" y="25"/>
                  </a:moveTo>
                  <a:cubicBezTo>
                    <a:pt x="238" y="1"/>
                    <a:pt x="0" y="67"/>
                    <a:pt x="99" y="117"/>
                  </a:cubicBezTo>
                  <a:cubicBezTo>
                    <a:pt x="153" y="140"/>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21" name="Google Shape;8721;p5"/>
            <p:cNvSpPr/>
            <p:nvPr/>
          </p:nvSpPr>
          <p:spPr>
            <a:xfrm>
              <a:off x="2096075" y="1352746"/>
              <a:ext cx="13742" cy="6745"/>
            </a:xfrm>
            <a:custGeom>
              <a:avLst/>
              <a:gdLst/>
              <a:ahLst/>
              <a:cxnLst/>
              <a:rect l="l" t="t" r="r" b="b"/>
              <a:pathLst>
                <a:path w="385" h="224" extrusionOk="0">
                  <a:moveTo>
                    <a:pt x="385" y="111"/>
                  </a:moveTo>
                  <a:cubicBezTo>
                    <a:pt x="345" y="0"/>
                    <a:pt x="172" y="55"/>
                    <a:pt x="1" y="111"/>
                  </a:cubicBezTo>
                  <a:cubicBezTo>
                    <a:pt x="2" y="203"/>
                    <a:pt x="339" y="224"/>
                    <a:pt x="385"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22" name="Google Shape;8722;p5"/>
            <p:cNvSpPr/>
            <p:nvPr/>
          </p:nvSpPr>
          <p:spPr>
            <a:xfrm>
              <a:off x="2980412" y="1349886"/>
              <a:ext cx="13991" cy="4276"/>
            </a:xfrm>
            <a:custGeom>
              <a:avLst/>
              <a:gdLst/>
              <a:ahLst/>
              <a:cxnLst/>
              <a:rect l="l" t="t" r="r" b="b"/>
              <a:pathLst>
                <a:path w="392" h="142" extrusionOk="0">
                  <a:moveTo>
                    <a:pt x="294" y="25"/>
                  </a:moveTo>
                  <a:cubicBezTo>
                    <a:pt x="241" y="0"/>
                    <a:pt x="0" y="69"/>
                    <a:pt x="101" y="116"/>
                  </a:cubicBezTo>
                  <a:cubicBezTo>
                    <a:pt x="154" y="141"/>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23" name="Google Shape;8723;p5"/>
            <p:cNvSpPr/>
            <p:nvPr/>
          </p:nvSpPr>
          <p:spPr>
            <a:xfrm>
              <a:off x="5627033" y="1347447"/>
              <a:ext cx="20773" cy="3643"/>
            </a:xfrm>
            <a:custGeom>
              <a:avLst/>
              <a:gdLst/>
              <a:ahLst/>
              <a:cxnLst/>
              <a:rect l="l" t="t" r="r" b="b"/>
              <a:pathLst>
                <a:path w="582" h="121" extrusionOk="0">
                  <a:moveTo>
                    <a:pt x="581" y="14"/>
                  </a:moveTo>
                  <a:cubicBezTo>
                    <a:pt x="354" y="29"/>
                    <a:pt x="35" y="0"/>
                    <a:pt x="1" y="106"/>
                  </a:cubicBezTo>
                  <a:cubicBezTo>
                    <a:pt x="229" y="92"/>
                    <a:pt x="550" y="120"/>
                    <a:pt x="581"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24" name="Google Shape;8724;p5"/>
            <p:cNvSpPr/>
            <p:nvPr/>
          </p:nvSpPr>
          <p:spPr>
            <a:xfrm>
              <a:off x="2894501" y="1345129"/>
              <a:ext cx="13813" cy="2770"/>
            </a:xfrm>
            <a:custGeom>
              <a:avLst/>
              <a:gdLst/>
              <a:ahLst/>
              <a:cxnLst/>
              <a:rect l="l" t="t" r="r" b="b"/>
              <a:pathLst>
                <a:path w="387" h="92" extrusionOk="0">
                  <a:moveTo>
                    <a:pt x="387" y="0"/>
                  </a:moveTo>
                  <a:cubicBezTo>
                    <a:pt x="238" y="21"/>
                    <a:pt x="8" y="3"/>
                    <a:pt x="0" y="91"/>
                  </a:cubicBezTo>
                  <a:cubicBezTo>
                    <a:pt x="149" y="72"/>
                    <a:pt x="381" y="90"/>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25" name="Google Shape;8725;p5"/>
            <p:cNvSpPr/>
            <p:nvPr/>
          </p:nvSpPr>
          <p:spPr>
            <a:xfrm>
              <a:off x="8881915" y="1334139"/>
              <a:ext cx="14634" cy="9515"/>
            </a:xfrm>
            <a:custGeom>
              <a:avLst/>
              <a:gdLst/>
              <a:ahLst/>
              <a:cxnLst/>
              <a:rect l="l" t="t" r="r" b="b"/>
              <a:pathLst>
                <a:path w="410" h="316" extrusionOk="0">
                  <a:moveTo>
                    <a:pt x="410" y="275"/>
                  </a:moveTo>
                  <a:lnTo>
                    <a:pt x="410" y="92"/>
                  </a:lnTo>
                  <a:cubicBezTo>
                    <a:pt x="217" y="92"/>
                    <a:pt x="181" y="19"/>
                    <a:pt x="25" y="1"/>
                  </a:cubicBezTo>
                  <a:cubicBezTo>
                    <a:pt x="44" y="146"/>
                    <a:pt x="0" y="316"/>
                    <a:pt x="410"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26" name="Google Shape;8726;p5"/>
            <p:cNvSpPr/>
            <p:nvPr/>
          </p:nvSpPr>
          <p:spPr>
            <a:xfrm>
              <a:off x="5506609" y="1338896"/>
              <a:ext cx="13920" cy="4276"/>
            </a:xfrm>
            <a:custGeom>
              <a:avLst/>
              <a:gdLst/>
              <a:ahLst/>
              <a:cxnLst/>
              <a:rect l="l" t="t" r="r" b="b"/>
              <a:pathLst>
                <a:path w="390" h="142" extrusionOk="0">
                  <a:moveTo>
                    <a:pt x="291" y="26"/>
                  </a:moveTo>
                  <a:cubicBezTo>
                    <a:pt x="238" y="1"/>
                    <a:pt x="0" y="70"/>
                    <a:pt x="98" y="117"/>
                  </a:cubicBezTo>
                  <a:cubicBezTo>
                    <a:pt x="152" y="142"/>
                    <a:pt x="389"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27" name="Google Shape;8727;p5"/>
            <p:cNvSpPr/>
            <p:nvPr/>
          </p:nvSpPr>
          <p:spPr>
            <a:xfrm>
              <a:off x="2105676" y="1334199"/>
              <a:ext cx="29518" cy="9846"/>
            </a:xfrm>
            <a:custGeom>
              <a:avLst/>
              <a:gdLst/>
              <a:ahLst/>
              <a:cxnLst/>
              <a:rect l="l" t="t" r="r" b="b"/>
              <a:pathLst>
                <a:path w="827" h="327" extrusionOk="0">
                  <a:moveTo>
                    <a:pt x="695" y="273"/>
                  </a:moveTo>
                  <a:cubicBezTo>
                    <a:pt x="827" y="30"/>
                    <a:pt x="294" y="98"/>
                    <a:pt x="116" y="0"/>
                  </a:cubicBezTo>
                  <a:cubicBezTo>
                    <a:pt x="1" y="238"/>
                    <a:pt x="195" y="327"/>
                    <a:pt x="69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28" name="Google Shape;8728;p5"/>
            <p:cNvSpPr/>
            <p:nvPr/>
          </p:nvSpPr>
          <p:spPr>
            <a:xfrm>
              <a:off x="8566149" y="1331519"/>
              <a:ext cx="34443" cy="8913"/>
            </a:xfrm>
            <a:custGeom>
              <a:avLst/>
              <a:gdLst/>
              <a:ahLst/>
              <a:cxnLst/>
              <a:rect l="l" t="t" r="r" b="b"/>
              <a:pathLst>
                <a:path w="965" h="296" extrusionOk="0">
                  <a:moveTo>
                    <a:pt x="193" y="271"/>
                  </a:moveTo>
                  <a:cubicBezTo>
                    <a:pt x="634" y="295"/>
                    <a:pt x="918" y="250"/>
                    <a:pt x="964" y="88"/>
                  </a:cubicBezTo>
                  <a:cubicBezTo>
                    <a:pt x="625" y="109"/>
                    <a:pt x="1" y="0"/>
                    <a:pt x="193"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29" name="Google Shape;8729;p5"/>
            <p:cNvSpPr/>
            <p:nvPr/>
          </p:nvSpPr>
          <p:spPr>
            <a:xfrm>
              <a:off x="2658507" y="1328689"/>
              <a:ext cx="17703" cy="10990"/>
            </a:xfrm>
            <a:custGeom>
              <a:avLst/>
              <a:gdLst/>
              <a:ahLst/>
              <a:cxnLst/>
              <a:rect l="l" t="t" r="r" b="b"/>
              <a:pathLst>
                <a:path w="496" h="365" extrusionOk="0">
                  <a:moveTo>
                    <a:pt x="443" y="365"/>
                  </a:moveTo>
                  <a:cubicBezTo>
                    <a:pt x="496" y="157"/>
                    <a:pt x="395" y="24"/>
                    <a:pt x="57" y="0"/>
                  </a:cubicBezTo>
                  <a:cubicBezTo>
                    <a:pt x="1" y="208"/>
                    <a:pt x="103" y="344"/>
                    <a:pt x="443"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30" name="Google Shape;8730;p5"/>
            <p:cNvSpPr/>
            <p:nvPr/>
          </p:nvSpPr>
          <p:spPr>
            <a:xfrm>
              <a:off x="7000170" y="1333477"/>
              <a:ext cx="14027" cy="4246"/>
            </a:xfrm>
            <a:custGeom>
              <a:avLst/>
              <a:gdLst/>
              <a:ahLst/>
              <a:cxnLst/>
              <a:rect l="l" t="t" r="r" b="b"/>
              <a:pathLst>
                <a:path w="393" h="141" extrusionOk="0">
                  <a:moveTo>
                    <a:pt x="99" y="114"/>
                  </a:moveTo>
                  <a:cubicBezTo>
                    <a:pt x="155" y="140"/>
                    <a:pt x="392" y="70"/>
                    <a:pt x="293" y="23"/>
                  </a:cubicBezTo>
                  <a:cubicBezTo>
                    <a:pt x="238"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31" name="Google Shape;8731;p5"/>
            <p:cNvSpPr/>
            <p:nvPr/>
          </p:nvSpPr>
          <p:spPr>
            <a:xfrm>
              <a:off x="2285206" y="1333416"/>
              <a:ext cx="14063" cy="4306"/>
            </a:xfrm>
            <a:custGeom>
              <a:avLst/>
              <a:gdLst/>
              <a:ahLst/>
              <a:cxnLst/>
              <a:rect l="l" t="t" r="r" b="b"/>
              <a:pathLst>
                <a:path w="394" h="143" extrusionOk="0">
                  <a:moveTo>
                    <a:pt x="294" y="25"/>
                  </a:moveTo>
                  <a:cubicBezTo>
                    <a:pt x="242" y="0"/>
                    <a:pt x="0" y="69"/>
                    <a:pt x="101" y="116"/>
                  </a:cubicBezTo>
                  <a:cubicBezTo>
                    <a:pt x="155"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32" name="Google Shape;8732;p5"/>
            <p:cNvSpPr/>
            <p:nvPr/>
          </p:nvSpPr>
          <p:spPr>
            <a:xfrm>
              <a:off x="7367689" y="1323300"/>
              <a:ext cx="23414" cy="8250"/>
            </a:xfrm>
            <a:custGeom>
              <a:avLst/>
              <a:gdLst/>
              <a:ahLst/>
              <a:cxnLst/>
              <a:rect l="l" t="t" r="r" b="b"/>
              <a:pathLst>
                <a:path w="656" h="274" extrusionOk="0">
                  <a:moveTo>
                    <a:pt x="410" y="273"/>
                  </a:moveTo>
                  <a:cubicBezTo>
                    <a:pt x="421" y="157"/>
                    <a:pt x="656" y="146"/>
                    <a:pt x="602" y="1"/>
                  </a:cubicBezTo>
                  <a:lnTo>
                    <a:pt x="217" y="1"/>
                  </a:lnTo>
                  <a:cubicBezTo>
                    <a:pt x="0" y="130"/>
                    <a:pt x="7" y="220"/>
                    <a:pt x="410"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33" name="Google Shape;8733;p5"/>
            <p:cNvSpPr/>
            <p:nvPr/>
          </p:nvSpPr>
          <p:spPr>
            <a:xfrm>
              <a:off x="1953664" y="1314026"/>
              <a:ext cx="46400" cy="9274"/>
            </a:xfrm>
            <a:custGeom>
              <a:avLst/>
              <a:gdLst/>
              <a:ahLst/>
              <a:cxnLst/>
              <a:rect l="l" t="t" r="r" b="b"/>
              <a:pathLst>
                <a:path w="1300" h="308" extrusionOk="0">
                  <a:moveTo>
                    <a:pt x="712" y="307"/>
                  </a:moveTo>
                  <a:cubicBezTo>
                    <a:pt x="1299" y="1"/>
                    <a:pt x="0" y="31"/>
                    <a:pt x="712" y="3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34" name="Google Shape;8734;p5"/>
            <p:cNvSpPr/>
            <p:nvPr/>
          </p:nvSpPr>
          <p:spPr>
            <a:xfrm>
              <a:off x="8894157" y="1305897"/>
              <a:ext cx="39761" cy="15838"/>
            </a:xfrm>
            <a:custGeom>
              <a:avLst/>
              <a:gdLst/>
              <a:ahLst/>
              <a:cxnLst/>
              <a:rect l="l" t="t" r="r" b="b"/>
              <a:pathLst>
                <a:path w="1114" h="526" extrusionOk="0">
                  <a:moveTo>
                    <a:pt x="648" y="305"/>
                  </a:moveTo>
                  <a:cubicBezTo>
                    <a:pt x="1114" y="0"/>
                    <a:pt x="0" y="525"/>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35" name="Google Shape;8735;p5"/>
            <p:cNvSpPr/>
            <p:nvPr/>
          </p:nvSpPr>
          <p:spPr>
            <a:xfrm>
              <a:off x="8018815" y="1314297"/>
              <a:ext cx="14063" cy="4276"/>
            </a:xfrm>
            <a:custGeom>
              <a:avLst/>
              <a:gdLst/>
              <a:ahLst/>
              <a:cxnLst/>
              <a:rect l="l" t="t" r="r" b="b"/>
              <a:pathLst>
                <a:path w="394" h="142" extrusionOk="0">
                  <a:moveTo>
                    <a:pt x="102" y="117"/>
                  </a:moveTo>
                  <a:cubicBezTo>
                    <a:pt x="157" y="142"/>
                    <a:pt x="394" y="73"/>
                    <a:pt x="294" y="26"/>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36" name="Google Shape;8736;p5"/>
            <p:cNvSpPr/>
            <p:nvPr/>
          </p:nvSpPr>
          <p:spPr>
            <a:xfrm>
              <a:off x="5014490" y="1312340"/>
              <a:ext cx="13849" cy="5480"/>
            </a:xfrm>
            <a:custGeom>
              <a:avLst/>
              <a:gdLst/>
              <a:ahLst/>
              <a:cxnLst/>
              <a:rect l="l" t="t" r="r" b="b"/>
              <a:pathLst>
                <a:path w="388" h="182" extrusionOk="0">
                  <a:moveTo>
                    <a:pt x="0" y="182"/>
                  </a:moveTo>
                  <a:lnTo>
                    <a:pt x="388" y="182"/>
                  </a:lnTo>
                  <a:lnTo>
                    <a:pt x="388"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37" name="Google Shape;8737;p5"/>
            <p:cNvSpPr/>
            <p:nvPr/>
          </p:nvSpPr>
          <p:spPr>
            <a:xfrm>
              <a:off x="2873907" y="1311738"/>
              <a:ext cx="13813" cy="6775"/>
            </a:xfrm>
            <a:custGeom>
              <a:avLst/>
              <a:gdLst/>
              <a:ahLst/>
              <a:cxnLst/>
              <a:rect l="l" t="t" r="r" b="b"/>
              <a:pathLst>
                <a:path w="387" h="225" extrusionOk="0">
                  <a:moveTo>
                    <a:pt x="0" y="111"/>
                  </a:moveTo>
                  <a:cubicBezTo>
                    <a:pt x="2" y="202"/>
                    <a:pt x="338" y="224"/>
                    <a:pt x="387" y="111"/>
                  </a:cubicBezTo>
                  <a:cubicBezTo>
                    <a:pt x="344" y="1"/>
                    <a:pt x="171" y="54"/>
                    <a:pt x="0"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38" name="Google Shape;8738;p5"/>
            <p:cNvSpPr/>
            <p:nvPr/>
          </p:nvSpPr>
          <p:spPr>
            <a:xfrm>
              <a:off x="6763890" y="1301923"/>
              <a:ext cx="26448" cy="15326"/>
            </a:xfrm>
            <a:custGeom>
              <a:avLst/>
              <a:gdLst/>
              <a:ahLst/>
              <a:cxnLst/>
              <a:rect l="l" t="t" r="r" b="b"/>
              <a:pathLst>
                <a:path w="741" h="509" extrusionOk="0">
                  <a:moveTo>
                    <a:pt x="740" y="437"/>
                  </a:moveTo>
                  <a:lnTo>
                    <a:pt x="740" y="74"/>
                  </a:lnTo>
                  <a:cubicBezTo>
                    <a:pt x="0" y="1"/>
                    <a:pt x="0" y="508"/>
                    <a:pt x="740" y="4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39" name="Google Shape;8739;p5"/>
            <p:cNvSpPr/>
            <p:nvPr/>
          </p:nvSpPr>
          <p:spPr>
            <a:xfrm>
              <a:off x="2729284" y="1309149"/>
              <a:ext cx="6996" cy="6293"/>
            </a:xfrm>
            <a:custGeom>
              <a:avLst/>
              <a:gdLst/>
              <a:ahLst/>
              <a:cxnLst/>
              <a:rect l="l" t="t" r="r" b="b"/>
              <a:pathLst>
                <a:path w="196" h="209" extrusionOk="0">
                  <a:moveTo>
                    <a:pt x="195" y="105"/>
                  </a:moveTo>
                  <a:cubicBezTo>
                    <a:pt x="195" y="54"/>
                    <a:pt x="37" y="1"/>
                    <a:pt x="1" y="105"/>
                  </a:cubicBezTo>
                  <a:cubicBezTo>
                    <a:pt x="1" y="157"/>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40" name="Google Shape;8740;p5"/>
            <p:cNvSpPr/>
            <p:nvPr/>
          </p:nvSpPr>
          <p:spPr>
            <a:xfrm>
              <a:off x="4126619" y="1306439"/>
              <a:ext cx="6924" cy="6293"/>
            </a:xfrm>
            <a:custGeom>
              <a:avLst/>
              <a:gdLst/>
              <a:ahLst/>
              <a:cxnLst/>
              <a:rect l="l" t="t" r="r" b="b"/>
              <a:pathLst>
                <a:path w="194" h="209" extrusionOk="0">
                  <a:moveTo>
                    <a:pt x="192" y="105"/>
                  </a:moveTo>
                  <a:cubicBezTo>
                    <a:pt x="193" y="54"/>
                    <a:pt x="37" y="1"/>
                    <a:pt x="2" y="105"/>
                  </a:cubicBezTo>
                  <a:cubicBezTo>
                    <a:pt x="0" y="156"/>
                    <a:pt x="154"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41" name="Google Shape;8741;p5"/>
            <p:cNvSpPr/>
            <p:nvPr/>
          </p:nvSpPr>
          <p:spPr>
            <a:xfrm>
              <a:off x="2660506" y="1301381"/>
              <a:ext cx="22629" cy="11743"/>
            </a:xfrm>
            <a:custGeom>
              <a:avLst/>
              <a:gdLst/>
              <a:ahLst/>
              <a:cxnLst/>
              <a:rect l="l" t="t" r="r" b="b"/>
              <a:pathLst>
                <a:path w="634" h="390" extrusionOk="0">
                  <a:moveTo>
                    <a:pt x="194" y="0"/>
                  </a:moveTo>
                  <a:cubicBezTo>
                    <a:pt x="203" y="127"/>
                    <a:pt x="104" y="200"/>
                    <a:pt x="1" y="273"/>
                  </a:cubicBezTo>
                  <a:cubicBezTo>
                    <a:pt x="246" y="277"/>
                    <a:pt x="267" y="389"/>
                    <a:pt x="577" y="363"/>
                  </a:cubicBezTo>
                  <a:cubicBezTo>
                    <a:pt x="634" y="156"/>
                    <a:pt x="531" y="22"/>
                    <a:pt x="1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42" name="Google Shape;8742;p5"/>
            <p:cNvSpPr/>
            <p:nvPr/>
          </p:nvSpPr>
          <p:spPr>
            <a:xfrm>
              <a:off x="2546791" y="1306078"/>
              <a:ext cx="14063" cy="4276"/>
            </a:xfrm>
            <a:custGeom>
              <a:avLst/>
              <a:gdLst/>
              <a:ahLst/>
              <a:cxnLst/>
              <a:rect l="l" t="t" r="r" b="b"/>
              <a:pathLst>
                <a:path w="394" h="142" extrusionOk="0">
                  <a:moveTo>
                    <a:pt x="292" y="26"/>
                  </a:moveTo>
                  <a:cubicBezTo>
                    <a:pt x="241" y="1"/>
                    <a:pt x="1" y="70"/>
                    <a:pt x="100" y="117"/>
                  </a:cubicBezTo>
                  <a:cubicBezTo>
                    <a:pt x="153" y="142"/>
                    <a:pt x="393"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43" name="Google Shape;8743;p5"/>
            <p:cNvSpPr/>
            <p:nvPr/>
          </p:nvSpPr>
          <p:spPr>
            <a:xfrm>
              <a:off x="1869003" y="1298671"/>
              <a:ext cx="20666" cy="8190"/>
            </a:xfrm>
            <a:custGeom>
              <a:avLst/>
              <a:gdLst/>
              <a:ahLst/>
              <a:cxnLst/>
              <a:rect l="l" t="t" r="r" b="b"/>
              <a:pathLst>
                <a:path w="579" h="272" extrusionOk="0">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44" name="Google Shape;8744;p5"/>
            <p:cNvSpPr/>
            <p:nvPr/>
          </p:nvSpPr>
          <p:spPr>
            <a:xfrm>
              <a:off x="4449238" y="1295961"/>
              <a:ext cx="23486" cy="8190"/>
            </a:xfrm>
            <a:custGeom>
              <a:avLst/>
              <a:gdLst/>
              <a:ahLst/>
              <a:cxnLst/>
              <a:rect l="l" t="t" r="r" b="b"/>
              <a:pathLst>
                <a:path w="658" h="272" extrusionOk="0">
                  <a:moveTo>
                    <a:pt x="412" y="272"/>
                  </a:moveTo>
                  <a:cubicBezTo>
                    <a:pt x="422" y="155"/>
                    <a:pt x="657" y="146"/>
                    <a:pt x="604" y="0"/>
                  </a:cubicBezTo>
                  <a:lnTo>
                    <a:pt x="216" y="0"/>
                  </a:lnTo>
                  <a:cubicBezTo>
                    <a:pt x="1" y="131"/>
                    <a:pt x="10" y="219"/>
                    <a:pt x="41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45" name="Google Shape;8745;p5"/>
            <p:cNvSpPr/>
            <p:nvPr/>
          </p:nvSpPr>
          <p:spPr>
            <a:xfrm>
              <a:off x="2708690"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46" name="Google Shape;8746;p5"/>
            <p:cNvSpPr/>
            <p:nvPr/>
          </p:nvSpPr>
          <p:spPr>
            <a:xfrm>
              <a:off x="2550325"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47" name="Google Shape;8747;p5"/>
            <p:cNvSpPr/>
            <p:nvPr/>
          </p:nvSpPr>
          <p:spPr>
            <a:xfrm>
              <a:off x="8662517" y="1295961"/>
              <a:ext cx="13777" cy="5450"/>
            </a:xfrm>
            <a:custGeom>
              <a:avLst/>
              <a:gdLst/>
              <a:ahLst/>
              <a:cxnLst/>
              <a:rect l="l" t="t" r="r" b="b"/>
              <a:pathLst>
                <a:path w="386" h="181" extrusionOk="0">
                  <a:moveTo>
                    <a:pt x="385" y="0"/>
                  </a:moveTo>
                  <a:lnTo>
                    <a:pt x="0" y="0"/>
                  </a:lnTo>
                  <a:lnTo>
                    <a:pt x="0" y="180"/>
                  </a:lnTo>
                  <a:lnTo>
                    <a:pt x="385"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48" name="Google Shape;8748;p5"/>
            <p:cNvSpPr/>
            <p:nvPr/>
          </p:nvSpPr>
          <p:spPr>
            <a:xfrm>
              <a:off x="2832576" y="1280124"/>
              <a:ext cx="26591" cy="15266"/>
            </a:xfrm>
            <a:custGeom>
              <a:avLst/>
              <a:gdLst/>
              <a:ahLst/>
              <a:cxnLst/>
              <a:rect l="l" t="t" r="r" b="b"/>
              <a:pathLst>
                <a:path w="745" h="507" extrusionOk="0">
                  <a:moveTo>
                    <a:pt x="1" y="71"/>
                  </a:moveTo>
                  <a:lnTo>
                    <a:pt x="1" y="432"/>
                  </a:lnTo>
                  <a:cubicBezTo>
                    <a:pt x="745" y="507"/>
                    <a:pt x="745" y="0"/>
                    <a:pt x="1"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49" name="Google Shape;8749;p5"/>
            <p:cNvSpPr/>
            <p:nvPr/>
          </p:nvSpPr>
          <p:spPr>
            <a:xfrm>
              <a:off x="2912847" y="1271844"/>
              <a:ext cx="37156" cy="15928"/>
            </a:xfrm>
            <a:custGeom>
              <a:avLst/>
              <a:gdLst/>
              <a:ahLst/>
              <a:cxnLst/>
              <a:rect l="l" t="t" r="r" b="b"/>
              <a:pathLst>
                <a:path w="1041" h="529" extrusionOk="0">
                  <a:moveTo>
                    <a:pt x="836" y="528"/>
                  </a:moveTo>
                  <a:cubicBezTo>
                    <a:pt x="1041" y="1"/>
                    <a:pt x="1" y="489"/>
                    <a:pt x="836"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50" name="Google Shape;8750;p5"/>
            <p:cNvSpPr/>
            <p:nvPr/>
          </p:nvSpPr>
          <p:spPr>
            <a:xfrm>
              <a:off x="7871051" y="1269496"/>
              <a:ext cx="34372" cy="16259"/>
            </a:xfrm>
            <a:custGeom>
              <a:avLst/>
              <a:gdLst/>
              <a:ahLst/>
              <a:cxnLst/>
              <a:rect l="l" t="t" r="r" b="b"/>
              <a:pathLst>
                <a:path w="963" h="540" extrusionOk="0">
                  <a:moveTo>
                    <a:pt x="0" y="424"/>
                  </a:moveTo>
                  <a:cubicBezTo>
                    <a:pt x="251" y="540"/>
                    <a:pt x="709" y="540"/>
                    <a:pt x="962" y="424"/>
                  </a:cubicBezTo>
                  <a:cubicBezTo>
                    <a:pt x="960" y="1"/>
                    <a:pt x="3" y="1"/>
                    <a:pt x="0" y="4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51" name="Google Shape;8751;p5"/>
            <p:cNvSpPr/>
            <p:nvPr/>
          </p:nvSpPr>
          <p:spPr>
            <a:xfrm>
              <a:off x="7733351" y="1282232"/>
              <a:ext cx="13777" cy="2740"/>
            </a:xfrm>
            <a:custGeom>
              <a:avLst/>
              <a:gdLst/>
              <a:ahLst/>
              <a:cxnLst/>
              <a:rect l="l" t="t" r="r" b="b"/>
              <a:pathLst>
                <a:path w="386" h="91" extrusionOk="0">
                  <a:moveTo>
                    <a:pt x="386" y="1"/>
                  </a:moveTo>
                  <a:cubicBezTo>
                    <a:pt x="236" y="21"/>
                    <a:pt x="5" y="2"/>
                    <a:pt x="1" y="91"/>
                  </a:cubicBezTo>
                  <a:cubicBezTo>
                    <a:pt x="148" y="72"/>
                    <a:pt x="381" y="91"/>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52" name="Google Shape;8752;p5"/>
            <p:cNvSpPr/>
            <p:nvPr/>
          </p:nvSpPr>
          <p:spPr>
            <a:xfrm>
              <a:off x="8455183" y="1276782"/>
              <a:ext cx="21558" cy="6413"/>
            </a:xfrm>
            <a:custGeom>
              <a:avLst/>
              <a:gdLst/>
              <a:ahLst/>
              <a:cxnLst/>
              <a:rect l="l" t="t" r="r" b="b"/>
              <a:pathLst>
                <a:path w="604" h="213" extrusionOk="0">
                  <a:moveTo>
                    <a:pt x="604" y="182"/>
                  </a:moveTo>
                  <a:lnTo>
                    <a:pt x="604" y="0"/>
                  </a:lnTo>
                  <a:lnTo>
                    <a:pt x="25" y="0"/>
                  </a:lnTo>
                  <a:cubicBezTo>
                    <a:pt x="0" y="163"/>
                    <a:pt x="215" y="213"/>
                    <a:pt x="604"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53" name="Google Shape;8753;p5"/>
            <p:cNvSpPr/>
            <p:nvPr/>
          </p:nvSpPr>
          <p:spPr>
            <a:xfrm>
              <a:off x="8538666" y="1270098"/>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54" name="Google Shape;8754;p5"/>
            <p:cNvSpPr/>
            <p:nvPr/>
          </p:nvSpPr>
          <p:spPr>
            <a:xfrm>
              <a:off x="3723873" y="1270610"/>
              <a:ext cx="13884" cy="4215"/>
            </a:xfrm>
            <a:custGeom>
              <a:avLst/>
              <a:gdLst/>
              <a:ahLst/>
              <a:cxnLst/>
              <a:rect l="l" t="t" r="r" b="b"/>
              <a:pathLst>
                <a:path w="389" h="140" extrusionOk="0">
                  <a:moveTo>
                    <a:pt x="289" y="24"/>
                  </a:moveTo>
                  <a:cubicBezTo>
                    <a:pt x="238" y="0"/>
                    <a:pt x="1" y="68"/>
                    <a:pt x="99" y="115"/>
                  </a:cubicBezTo>
                  <a:cubicBezTo>
                    <a:pt x="151" y="140"/>
                    <a:pt x="389" y="69"/>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55" name="Google Shape;8755;p5"/>
            <p:cNvSpPr/>
            <p:nvPr/>
          </p:nvSpPr>
          <p:spPr>
            <a:xfrm>
              <a:off x="7857202" y="1263083"/>
              <a:ext cx="13884" cy="5510"/>
            </a:xfrm>
            <a:custGeom>
              <a:avLst/>
              <a:gdLst/>
              <a:ahLst/>
              <a:cxnLst/>
              <a:rect l="l" t="t" r="r" b="b"/>
              <a:pathLst>
                <a:path w="389"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56" name="Google Shape;8756;p5"/>
            <p:cNvSpPr/>
            <p:nvPr/>
          </p:nvSpPr>
          <p:spPr>
            <a:xfrm>
              <a:off x="8007786" y="1260343"/>
              <a:ext cx="21558" cy="6444"/>
            </a:xfrm>
            <a:custGeom>
              <a:avLst/>
              <a:gdLst/>
              <a:ahLst/>
              <a:cxnLst/>
              <a:rect l="l" t="t" r="r" b="b"/>
              <a:pathLst>
                <a:path w="604" h="214" extrusionOk="0">
                  <a:moveTo>
                    <a:pt x="603" y="182"/>
                  </a:moveTo>
                  <a:lnTo>
                    <a:pt x="603" y="1"/>
                  </a:lnTo>
                  <a:lnTo>
                    <a:pt x="24" y="1"/>
                  </a:lnTo>
                  <a:cubicBezTo>
                    <a:pt x="0" y="165"/>
                    <a:pt x="217" y="213"/>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57" name="Google Shape;8757;p5"/>
            <p:cNvSpPr/>
            <p:nvPr/>
          </p:nvSpPr>
          <p:spPr>
            <a:xfrm>
              <a:off x="7705797" y="1254923"/>
              <a:ext cx="20666" cy="8250"/>
            </a:xfrm>
            <a:custGeom>
              <a:avLst/>
              <a:gdLst/>
              <a:ahLst/>
              <a:cxnLst/>
              <a:rect l="l" t="t" r="r" b="b"/>
              <a:pathLst>
                <a:path w="579" h="274" extrusionOk="0">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58" name="Google Shape;8758;p5"/>
            <p:cNvSpPr/>
            <p:nvPr/>
          </p:nvSpPr>
          <p:spPr>
            <a:xfrm>
              <a:off x="7571525" y="1259650"/>
              <a:ext cx="13991" cy="4215"/>
            </a:xfrm>
            <a:custGeom>
              <a:avLst/>
              <a:gdLst/>
              <a:ahLst/>
              <a:cxnLst/>
              <a:rect l="l" t="t" r="r" b="b"/>
              <a:pathLst>
                <a:path w="392" h="140" extrusionOk="0">
                  <a:moveTo>
                    <a:pt x="290" y="25"/>
                  </a:moveTo>
                  <a:cubicBezTo>
                    <a:pt x="238" y="0"/>
                    <a:pt x="0" y="68"/>
                    <a:pt x="99" y="116"/>
                  </a:cubicBezTo>
                  <a:cubicBezTo>
                    <a:pt x="152" y="140"/>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59" name="Google Shape;8759;p5"/>
            <p:cNvSpPr/>
            <p:nvPr/>
          </p:nvSpPr>
          <p:spPr>
            <a:xfrm>
              <a:off x="6703856" y="1248239"/>
              <a:ext cx="31481" cy="13851"/>
            </a:xfrm>
            <a:custGeom>
              <a:avLst/>
              <a:gdLst/>
              <a:ahLst/>
              <a:cxnLst/>
              <a:rect l="l" t="t" r="r" b="b"/>
              <a:pathLst>
                <a:path w="882" h="460" extrusionOk="0">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60" name="Google Shape;8760;p5"/>
            <p:cNvSpPr/>
            <p:nvPr/>
          </p:nvSpPr>
          <p:spPr>
            <a:xfrm>
              <a:off x="7516773" y="1246342"/>
              <a:ext cx="23878" cy="5841"/>
            </a:xfrm>
            <a:custGeom>
              <a:avLst/>
              <a:gdLst/>
              <a:ahLst/>
              <a:cxnLst/>
              <a:rect l="l" t="t" r="r" b="b"/>
              <a:pathLst>
                <a:path w="669" h="194" extrusionOk="0">
                  <a:moveTo>
                    <a:pt x="477" y="194"/>
                  </a:moveTo>
                  <a:cubicBezTo>
                    <a:pt x="476" y="103"/>
                    <a:pt x="633" y="86"/>
                    <a:pt x="669" y="13"/>
                  </a:cubicBezTo>
                  <a:cubicBezTo>
                    <a:pt x="366" y="20"/>
                    <a:pt x="0" y="1"/>
                    <a:pt x="92"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61" name="Google Shape;8761;p5"/>
            <p:cNvSpPr/>
            <p:nvPr/>
          </p:nvSpPr>
          <p:spPr>
            <a:xfrm>
              <a:off x="2639840" y="1246342"/>
              <a:ext cx="7031" cy="6203"/>
            </a:xfrm>
            <a:custGeom>
              <a:avLst/>
              <a:gdLst/>
              <a:ahLst/>
              <a:cxnLst/>
              <a:rect l="l" t="t" r="r" b="b"/>
              <a:pathLst>
                <a:path w="197" h="206" extrusionOk="0">
                  <a:moveTo>
                    <a:pt x="192" y="104"/>
                  </a:moveTo>
                  <a:cubicBezTo>
                    <a:pt x="196" y="53"/>
                    <a:pt x="38" y="1"/>
                    <a:pt x="0" y="104"/>
                  </a:cubicBezTo>
                  <a:cubicBezTo>
                    <a:pt x="0" y="154"/>
                    <a:pt x="160" y="206"/>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62" name="Google Shape;8762;p5"/>
            <p:cNvSpPr/>
            <p:nvPr/>
          </p:nvSpPr>
          <p:spPr>
            <a:xfrm>
              <a:off x="8724478" y="1224092"/>
              <a:ext cx="56251" cy="27942"/>
            </a:xfrm>
            <a:custGeom>
              <a:avLst/>
              <a:gdLst/>
              <a:ahLst/>
              <a:cxnLst/>
              <a:rect l="l" t="t" r="r" b="b"/>
              <a:pathLst>
                <a:path w="1576" h="928" extrusionOk="0">
                  <a:moveTo>
                    <a:pt x="1350" y="26"/>
                  </a:moveTo>
                  <a:cubicBezTo>
                    <a:pt x="337" y="1"/>
                    <a:pt x="143" y="365"/>
                    <a:pt x="0" y="752"/>
                  </a:cubicBezTo>
                  <a:cubicBezTo>
                    <a:pt x="819" y="928"/>
                    <a:pt x="1576" y="607"/>
                    <a:pt x="135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63" name="Google Shape;8763;p5"/>
            <p:cNvSpPr/>
            <p:nvPr/>
          </p:nvSpPr>
          <p:spPr>
            <a:xfrm>
              <a:off x="7864126" y="1246704"/>
              <a:ext cx="13813" cy="2770"/>
            </a:xfrm>
            <a:custGeom>
              <a:avLst/>
              <a:gdLst/>
              <a:ahLst/>
              <a:cxnLst/>
              <a:rect l="l" t="t" r="r" b="b"/>
              <a:pathLst>
                <a:path w="387" h="92" extrusionOk="0">
                  <a:moveTo>
                    <a:pt x="386" y="1"/>
                  </a:moveTo>
                  <a:cubicBezTo>
                    <a:pt x="236" y="21"/>
                    <a:pt x="6" y="4"/>
                    <a:pt x="1" y="92"/>
                  </a:cubicBezTo>
                  <a:cubicBezTo>
                    <a:pt x="150" y="71"/>
                    <a:pt x="379"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64" name="Google Shape;8764;p5"/>
            <p:cNvSpPr/>
            <p:nvPr/>
          </p:nvSpPr>
          <p:spPr>
            <a:xfrm>
              <a:off x="2749985" y="1224845"/>
              <a:ext cx="51183" cy="19150"/>
            </a:xfrm>
            <a:custGeom>
              <a:avLst/>
              <a:gdLst/>
              <a:ahLst/>
              <a:cxnLst/>
              <a:rect l="l" t="t" r="r" b="b"/>
              <a:pathLst>
                <a:path w="1434" h="636" extrusionOk="0">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65" name="Google Shape;8765;p5"/>
            <p:cNvSpPr/>
            <p:nvPr/>
          </p:nvSpPr>
          <p:spPr>
            <a:xfrm>
              <a:off x="1998886" y="1235744"/>
              <a:ext cx="23450" cy="8250"/>
            </a:xfrm>
            <a:custGeom>
              <a:avLst/>
              <a:gdLst/>
              <a:ahLst/>
              <a:cxnLst/>
              <a:rect l="l" t="t" r="r" b="b"/>
              <a:pathLst>
                <a:path w="657" h="274" extrusionOk="0">
                  <a:moveTo>
                    <a:pt x="411" y="273"/>
                  </a:moveTo>
                  <a:cubicBezTo>
                    <a:pt x="420" y="157"/>
                    <a:pt x="656" y="148"/>
                    <a:pt x="603" y="0"/>
                  </a:cubicBezTo>
                  <a:lnTo>
                    <a:pt x="218" y="0"/>
                  </a:lnTo>
                  <a:cubicBezTo>
                    <a:pt x="1" y="131"/>
                    <a:pt x="9" y="222"/>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66" name="Google Shape;8766;p5"/>
            <p:cNvSpPr/>
            <p:nvPr/>
          </p:nvSpPr>
          <p:spPr>
            <a:xfrm>
              <a:off x="5533984" y="1229572"/>
              <a:ext cx="14206" cy="4246"/>
            </a:xfrm>
            <a:custGeom>
              <a:avLst/>
              <a:gdLst/>
              <a:ahLst/>
              <a:cxnLst/>
              <a:rect l="l" t="t" r="r" b="b"/>
              <a:pathLst>
                <a:path w="398" h="141" extrusionOk="0">
                  <a:moveTo>
                    <a:pt x="103" y="117"/>
                  </a:moveTo>
                  <a:cubicBezTo>
                    <a:pt x="156" y="140"/>
                    <a:pt x="398" y="72"/>
                    <a:pt x="295" y="24"/>
                  </a:cubicBezTo>
                  <a:cubicBezTo>
                    <a:pt x="242" y="0"/>
                    <a:pt x="1" y="68"/>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67" name="Google Shape;8767;p5"/>
            <p:cNvSpPr/>
            <p:nvPr/>
          </p:nvSpPr>
          <p:spPr>
            <a:xfrm>
              <a:off x="1603849" y="1229572"/>
              <a:ext cx="13991" cy="4246"/>
            </a:xfrm>
            <a:custGeom>
              <a:avLst/>
              <a:gdLst/>
              <a:ahLst/>
              <a:cxnLst/>
              <a:rect l="l" t="t" r="r" b="b"/>
              <a:pathLst>
                <a:path w="392" h="141" extrusionOk="0">
                  <a:moveTo>
                    <a:pt x="99" y="117"/>
                  </a:moveTo>
                  <a:cubicBezTo>
                    <a:pt x="155" y="140"/>
                    <a:pt x="391" y="72"/>
                    <a:pt x="293" y="24"/>
                  </a:cubicBezTo>
                  <a:cubicBezTo>
                    <a:pt x="240" y="0"/>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68" name="Google Shape;8768;p5"/>
            <p:cNvSpPr/>
            <p:nvPr/>
          </p:nvSpPr>
          <p:spPr>
            <a:xfrm>
              <a:off x="7770971" y="1221352"/>
              <a:ext cx="14063" cy="4276"/>
            </a:xfrm>
            <a:custGeom>
              <a:avLst/>
              <a:gdLst/>
              <a:ahLst/>
              <a:cxnLst/>
              <a:rect l="l" t="t" r="r" b="b"/>
              <a:pathLst>
                <a:path w="394" h="142" extrusionOk="0">
                  <a:moveTo>
                    <a:pt x="294" y="25"/>
                  </a:moveTo>
                  <a:cubicBezTo>
                    <a:pt x="240" y="1"/>
                    <a:pt x="0" y="68"/>
                    <a:pt x="102" y="117"/>
                  </a:cubicBezTo>
                  <a:cubicBezTo>
                    <a:pt x="156"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69" name="Google Shape;8769;p5"/>
            <p:cNvSpPr/>
            <p:nvPr/>
          </p:nvSpPr>
          <p:spPr>
            <a:xfrm>
              <a:off x="4234266" y="1212892"/>
              <a:ext cx="39761" cy="15838"/>
            </a:xfrm>
            <a:custGeom>
              <a:avLst/>
              <a:gdLst/>
              <a:ahLst/>
              <a:cxnLst/>
              <a:rect l="l" t="t" r="r" b="b"/>
              <a:pathLst>
                <a:path w="1114" h="526" extrusionOk="0">
                  <a:moveTo>
                    <a:pt x="650" y="306"/>
                  </a:moveTo>
                  <a:cubicBezTo>
                    <a:pt x="1113" y="1"/>
                    <a:pt x="1" y="526"/>
                    <a:pt x="65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70" name="Google Shape;8770;p5"/>
            <p:cNvSpPr/>
            <p:nvPr/>
          </p:nvSpPr>
          <p:spPr>
            <a:xfrm>
              <a:off x="943728" y="1209911"/>
              <a:ext cx="31802" cy="16109"/>
            </a:xfrm>
            <a:custGeom>
              <a:avLst/>
              <a:gdLst/>
              <a:ahLst/>
              <a:cxnLst/>
              <a:rect l="l" t="t" r="r" b="b"/>
              <a:pathLst>
                <a:path w="891" h="535" extrusionOk="0">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71" name="Google Shape;8771;p5"/>
            <p:cNvSpPr/>
            <p:nvPr/>
          </p:nvSpPr>
          <p:spPr>
            <a:xfrm>
              <a:off x="870952" y="1208436"/>
              <a:ext cx="13777" cy="5480"/>
            </a:xfrm>
            <a:custGeom>
              <a:avLst/>
              <a:gdLst/>
              <a:ahLst/>
              <a:cxnLst/>
              <a:rect l="l" t="t" r="r" b="b"/>
              <a:pathLst>
                <a:path w="386" h="182" extrusionOk="0">
                  <a:moveTo>
                    <a:pt x="1" y="182"/>
                  </a:moveTo>
                  <a:lnTo>
                    <a:pt x="386" y="182"/>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72" name="Google Shape;8772;p5"/>
            <p:cNvSpPr/>
            <p:nvPr/>
          </p:nvSpPr>
          <p:spPr>
            <a:xfrm>
              <a:off x="8366560" y="1200216"/>
              <a:ext cx="22593" cy="11773"/>
            </a:xfrm>
            <a:custGeom>
              <a:avLst/>
              <a:gdLst/>
              <a:ahLst/>
              <a:cxnLst/>
              <a:rect l="l" t="t" r="r" b="b"/>
              <a:pathLst>
                <a:path w="633" h="391" extrusionOk="0">
                  <a:moveTo>
                    <a:pt x="193" y="0"/>
                  </a:moveTo>
                  <a:cubicBezTo>
                    <a:pt x="203" y="126"/>
                    <a:pt x="104" y="200"/>
                    <a:pt x="1" y="273"/>
                  </a:cubicBezTo>
                  <a:cubicBezTo>
                    <a:pt x="249" y="278"/>
                    <a:pt x="270" y="391"/>
                    <a:pt x="578" y="365"/>
                  </a:cubicBezTo>
                  <a:cubicBezTo>
                    <a:pt x="632" y="158"/>
                    <a:pt x="532" y="23"/>
                    <a:pt x="19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73" name="Google Shape;8773;p5"/>
            <p:cNvSpPr/>
            <p:nvPr/>
          </p:nvSpPr>
          <p:spPr>
            <a:xfrm>
              <a:off x="7185731" y="1200216"/>
              <a:ext cx="31374" cy="13459"/>
            </a:xfrm>
            <a:custGeom>
              <a:avLst/>
              <a:gdLst/>
              <a:ahLst/>
              <a:cxnLst/>
              <a:rect l="l" t="t" r="r" b="b"/>
              <a:pathLst>
                <a:path w="879" h="447" extrusionOk="0">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74" name="Google Shape;8774;p5"/>
            <p:cNvSpPr/>
            <p:nvPr/>
          </p:nvSpPr>
          <p:spPr>
            <a:xfrm>
              <a:off x="3747965" y="1205365"/>
              <a:ext cx="7031" cy="6203"/>
            </a:xfrm>
            <a:custGeom>
              <a:avLst/>
              <a:gdLst/>
              <a:ahLst/>
              <a:cxnLst/>
              <a:rect l="l" t="t" r="r" b="b"/>
              <a:pathLst>
                <a:path w="197" h="206" extrusionOk="0">
                  <a:moveTo>
                    <a:pt x="194" y="102"/>
                  </a:moveTo>
                  <a:cubicBezTo>
                    <a:pt x="197" y="53"/>
                    <a:pt x="39" y="0"/>
                    <a:pt x="5" y="102"/>
                  </a:cubicBezTo>
                  <a:cubicBezTo>
                    <a:pt x="1" y="152"/>
                    <a:pt x="160"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75" name="Google Shape;8775;p5"/>
            <p:cNvSpPr/>
            <p:nvPr/>
          </p:nvSpPr>
          <p:spPr>
            <a:xfrm>
              <a:off x="3331191" y="1193502"/>
              <a:ext cx="31445" cy="13941"/>
            </a:xfrm>
            <a:custGeom>
              <a:avLst/>
              <a:gdLst/>
              <a:ahLst/>
              <a:cxnLst/>
              <a:rect l="l" t="t" r="r" b="b"/>
              <a:pathLst>
                <a:path w="881" h="463" extrusionOk="0">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76" name="Google Shape;8776;p5"/>
            <p:cNvSpPr/>
            <p:nvPr/>
          </p:nvSpPr>
          <p:spPr>
            <a:xfrm>
              <a:off x="4828642" y="1194736"/>
              <a:ext cx="13777" cy="5480"/>
            </a:xfrm>
            <a:custGeom>
              <a:avLst/>
              <a:gdLst/>
              <a:ahLst/>
              <a:cxnLst/>
              <a:rect l="l" t="t" r="r" b="b"/>
              <a:pathLst>
                <a:path w="386" h="182" extrusionOk="0">
                  <a:moveTo>
                    <a:pt x="385" y="1"/>
                  </a:moveTo>
                  <a:lnTo>
                    <a:pt x="0" y="1"/>
                  </a:lnTo>
                  <a:lnTo>
                    <a:pt x="0" y="181"/>
                  </a:lnTo>
                  <a:lnTo>
                    <a:pt x="385"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77" name="Google Shape;8777;p5"/>
            <p:cNvSpPr/>
            <p:nvPr/>
          </p:nvSpPr>
          <p:spPr>
            <a:xfrm>
              <a:off x="3892552" y="1191635"/>
              <a:ext cx="6889" cy="6293"/>
            </a:xfrm>
            <a:custGeom>
              <a:avLst/>
              <a:gdLst/>
              <a:ahLst/>
              <a:cxnLst/>
              <a:rect l="l" t="t" r="r" b="b"/>
              <a:pathLst>
                <a:path w="193" h="209" extrusionOk="0">
                  <a:moveTo>
                    <a:pt x="192" y="104"/>
                  </a:moveTo>
                  <a:cubicBezTo>
                    <a:pt x="192" y="53"/>
                    <a:pt x="38" y="1"/>
                    <a:pt x="0" y="104"/>
                  </a:cubicBezTo>
                  <a:cubicBezTo>
                    <a:pt x="0" y="153"/>
                    <a:pt x="158" y="208"/>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78" name="Google Shape;8778;p5"/>
            <p:cNvSpPr/>
            <p:nvPr/>
          </p:nvSpPr>
          <p:spPr>
            <a:xfrm>
              <a:off x="2385179" y="1194736"/>
              <a:ext cx="13813" cy="2710"/>
            </a:xfrm>
            <a:custGeom>
              <a:avLst/>
              <a:gdLst/>
              <a:ahLst/>
              <a:cxnLst/>
              <a:rect l="l" t="t" r="r" b="b"/>
              <a:pathLst>
                <a:path w="387" h="90" extrusionOk="0">
                  <a:moveTo>
                    <a:pt x="387" y="1"/>
                  </a:moveTo>
                  <a:cubicBezTo>
                    <a:pt x="237" y="22"/>
                    <a:pt x="6" y="2"/>
                    <a:pt x="0" y="90"/>
                  </a:cubicBezTo>
                  <a:cubicBezTo>
                    <a:pt x="149" y="70"/>
                    <a:pt x="379" y="90"/>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79" name="Google Shape;8779;p5"/>
            <p:cNvSpPr/>
            <p:nvPr/>
          </p:nvSpPr>
          <p:spPr>
            <a:xfrm>
              <a:off x="5465171" y="1191304"/>
              <a:ext cx="14134" cy="4246"/>
            </a:xfrm>
            <a:custGeom>
              <a:avLst/>
              <a:gdLst/>
              <a:ahLst/>
              <a:cxnLst/>
              <a:rect l="l" t="t" r="r" b="b"/>
              <a:pathLst>
                <a:path w="396" h="141" extrusionOk="0">
                  <a:moveTo>
                    <a:pt x="293" y="25"/>
                  </a:moveTo>
                  <a:cubicBezTo>
                    <a:pt x="238" y="0"/>
                    <a:pt x="1" y="68"/>
                    <a:pt x="101" y="115"/>
                  </a:cubicBezTo>
                  <a:cubicBezTo>
                    <a:pt x="156"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80" name="Google Shape;8780;p5"/>
            <p:cNvSpPr/>
            <p:nvPr/>
          </p:nvSpPr>
          <p:spPr>
            <a:xfrm>
              <a:off x="6687081" y="1189287"/>
              <a:ext cx="13742" cy="2770"/>
            </a:xfrm>
            <a:custGeom>
              <a:avLst/>
              <a:gdLst/>
              <a:ahLst/>
              <a:cxnLst/>
              <a:rect l="l" t="t" r="r" b="b"/>
              <a:pathLst>
                <a:path w="385" h="92" extrusionOk="0">
                  <a:moveTo>
                    <a:pt x="385" y="0"/>
                  </a:moveTo>
                  <a:cubicBezTo>
                    <a:pt x="236" y="21"/>
                    <a:pt x="6" y="3"/>
                    <a:pt x="1" y="92"/>
                  </a:cubicBezTo>
                  <a:cubicBezTo>
                    <a:pt x="151" y="70"/>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81" name="Google Shape;8781;p5"/>
            <p:cNvSpPr/>
            <p:nvPr/>
          </p:nvSpPr>
          <p:spPr>
            <a:xfrm>
              <a:off x="2488400" y="1188865"/>
              <a:ext cx="20702" cy="3643"/>
            </a:xfrm>
            <a:custGeom>
              <a:avLst/>
              <a:gdLst/>
              <a:ahLst/>
              <a:cxnLst/>
              <a:rect l="l" t="t" r="r" b="b"/>
              <a:pathLst>
                <a:path w="580" h="121" extrusionOk="0">
                  <a:moveTo>
                    <a:pt x="579" y="14"/>
                  </a:moveTo>
                  <a:cubicBezTo>
                    <a:pt x="352" y="29"/>
                    <a:pt x="32" y="0"/>
                    <a:pt x="1" y="106"/>
                  </a:cubicBezTo>
                  <a:cubicBezTo>
                    <a:pt x="227" y="91"/>
                    <a:pt x="547" y="120"/>
                    <a:pt x="579"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82" name="Google Shape;8782;p5"/>
            <p:cNvSpPr/>
            <p:nvPr/>
          </p:nvSpPr>
          <p:spPr>
            <a:xfrm>
              <a:off x="2402311" y="1188504"/>
              <a:ext cx="13991" cy="4306"/>
            </a:xfrm>
            <a:custGeom>
              <a:avLst/>
              <a:gdLst/>
              <a:ahLst/>
              <a:cxnLst/>
              <a:rect l="l" t="t" r="r" b="b"/>
              <a:pathLst>
                <a:path w="392" h="143" extrusionOk="0">
                  <a:moveTo>
                    <a:pt x="292" y="26"/>
                  </a:moveTo>
                  <a:cubicBezTo>
                    <a:pt x="238" y="0"/>
                    <a:pt x="1" y="71"/>
                    <a:pt x="100" y="118"/>
                  </a:cubicBezTo>
                  <a:cubicBezTo>
                    <a:pt x="152" y="143"/>
                    <a:pt x="391"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83" name="Google Shape;8783;p5"/>
            <p:cNvSpPr/>
            <p:nvPr/>
          </p:nvSpPr>
          <p:spPr>
            <a:xfrm>
              <a:off x="1400762" y="1186186"/>
              <a:ext cx="7031" cy="6203"/>
            </a:xfrm>
            <a:custGeom>
              <a:avLst/>
              <a:gdLst/>
              <a:ahLst/>
              <a:cxnLst/>
              <a:rect l="l" t="t" r="r" b="b"/>
              <a:pathLst>
                <a:path w="197" h="206" extrusionOk="0">
                  <a:moveTo>
                    <a:pt x="195" y="103"/>
                  </a:moveTo>
                  <a:cubicBezTo>
                    <a:pt x="197" y="53"/>
                    <a:pt x="40" y="0"/>
                    <a:pt x="5" y="103"/>
                  </a:cubicBezTo>
                  <a:cubicBezTo>
                    <a:pt x="1" y="154"/>
                    <a:pt x="160" y="205"/>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84" name="Google Shape;8784;p5"/>
            <p:cNvSpPr/>
            <p:nvPr/>
          </p:nvSpPr>
          <p:spPr>
            <a:xfrm>
              <a:off x="5475664" y="1181067"/>
              <a:ext cx="14991" cy="9274"/>
            </a:xfrm>
            <a:custGeom>
              <a:avLst/>
              <a:gdLst/>
              <a:ahLst/>
              <a:cxnLst/>
              <a:rect l="l" t="t" r="r" b="b"/>
              <a:pathLst>
                <a:path w="420" h="308" extrusionOk="0">
                  <a:moveTo>
                    <a:pt x="387" y="273"/>
                  </a:moveTo>
                  <a:cubicBezTo>
                    <a:pt x="358" y="165"/>
                    <a:pt x="420" y="15"/>
                    <a:pt x="195" y="1"/>
                  </a:cubicBezTo>
                  <a:cubicBezTo>
                    <a:pt x="182" y="57"/>
                    <a:pt x="165" y="109"/>
                    <a:pt x="1" y="91"/>
                  </a:cubicBezTo>
                  <a:cubicBezTo>
                    <a:pt x="23" y="203"/>
                    <a:pt x="61" y="307"/>
                    <a:pt x="38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85" name="Google Shape;8785;p5"/>
            <p:cNvSpPr/>
            <p:nvPr/>
          </p:nvSpPr>
          <p:spPr>
            <a:xfrm>
              <a:off x="5273612" y="1177364"/>
              <a:ext cx="39761" cy="15838"/>
            </a:xfrm>
            <a:custGeom>
              <a:avLst/>
              <a:gdLst/>
              <a:ahLst/>
              <a:cxnLst/>
              <a:rect l="l" t="t" r="r" b="b"/>
              <a:pathLst>
                <a:path w="1114" h="526" extrusionOk="0">
                  <a:moveTo>
                    <a:pt x="648" y="306"/>
                  </a:moveTo>
                  <a:cubicBezTo>
                    <a:pt x="1114" y="1"/>
                    <a:pt x="0" y="526"/>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86" name="Google Shape;8786;p5"/>
            <p:cNvSpPr/>
            <p:nvPr/>
          </p:nvSpPr>
          <p:spPr>
            <a:xfrm>
              <a:off x="7743274" y="1172848"/>
              <a:ext cx="28233" cy="13760"/>
            </a:xfrm>
            <a:custGeom>
              <a:avLst/>
              <a:gdLst/>
              <a:ahLst/>
              <a:cxnLst/>
              <a:rect l="l" t="t" r="r" b="b"/>
              <a:pathLst>
                <a:path w="791" h="457" extrusionOk="0">
                  <a:moveTo>
                    <a:pt x="494" y="456"/>
                  </a:moveTo>
                  <a:cubicBezTo>
                    <a:pt x="755" y="340"/>
                    <a:pt x="791" y="11"/>
                    <a:pt x="301" y="1"/>
                  </a:cubicBezTo>
                  <a:cubicBezTo>
                    <a:pt x="39" y="117"/>
                    <a:pt x="1" y="447"/>
                    <a:pt x="494"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87" name="Google Shape;8787;p5"/>
            <p:cNvSpPr/>
            <p:nvPr/>
          </p:nvSpPr>
          <p:spPr>
            <a:xfrm>
              <a:off x="6817891" y="1181097"/>
              <a:ext cx="13777" cy="2740"/>
            </a:xfrm>
            <a:custGeom>
              <a:avLst/>
              <a:gdLst/>
              <a:ahLst/>
              <a:cxnLst/>
              <a:rect l="l" t="t" r="r" b="b"/>
              <a:pathLst>
                <a:path w="386" h="91" extrusionOk="0">
                  <a:moveTo>
                    <a:pt x="0" y="91"/>
                  </a:moveTo>
                  <a:cubicBezTo>
                    <a:pt x="150" y="71"/>
                    <a:pt x="382" y="88"/>
                    <a:pt x="385" y="1"/>
                  </a:cubicBezTo>
                  <a:cubicBezTo>
                    <a:pt x="236" y="21"/>
                    <a:pt x="8" y="1"/>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88" name="Google Shape;8788;p5"/>
            <p:cNvSpPr/>
            <p:nvPr/>
          </p:nvSpPr>
          <p:spPr>
            <a:xfrm>
              <a:off x="5802922" y="1177966"/>
              <a:ext cx="23843" cy="5871"/>
            </a:xfrm>
            <a:custGeom>
              <a:avLst/>
              <a:gdLst/>
              <a:ahLst/>
              <a:cxnLst/>
              <a:rect l="l" t="t" r="r" b="b"/>
              <a:pathLst>
                <a:path w="668" h="195" extrusionOk="0">
                  <a:moveTo>
                    <a:pt x="88" y="195"/>
                  </a:moveTo>
                  <a:lnTo>
                    <a:pt x="473" y="195"/>
                  </a:lnTo>
                  <a:cubicBezTo>
                    <a:pt x="473" y="104"/>
                    <a:pt x="631" y="87"/>
                    <a:pt x="667" y="14"/>
                  </a:cubicBezTo>
                  <a:cubicBezTo>
                    <a:pt x="363" y="21"/>
                    <a:pt x="0" y="1"/>
                    <a:pt x="88"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89" name="Google Shape;8789;p5"/>
            <p:cNvSpPr/>
            <p:nvPr/>
          </p:nvSpPr>
          <p:spPr>
            <a:xfrm>
              <a:off x="8204983" y="1175226"/>
              <a:ext cx="23985" cy="5871"/>
            </a:xfrm>
            <a:custGeom>
              <a:avLst/>
              <a:gdLst/>
              <a:ahLst/>
              <a:cxnLst/>
              <a:rect l="l" t="t" r="r" b="b"/>
              <a:pathLst>
                <a:path w="672" h="195" extrusionOk="0">
                  <a:moveTo>
                    <a:pt x="477" y="195"/>
                  </a:moveTo>
                  <a:cubicBezTo>
                    <a:pt x="476" y="103"/>
                    <a:pt x="634" y="86"/>
                    <a:pt x="672" y="12"/>
                  </a:cubicBezTo>
                  <a:cubicBezTo>
                    <a:pt x="366" y="20"/>
                    <a:pt x="1" y="0"/>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90" name="Google Shape;8790;p5"/>
            <p:cNvSpPr/>
            <p:nvPr/>
          </p:nvSpPr>
          <p:spPr>
            <a:xfrm>
              <a:off x="8251062" y="1163032"/>
              <a:ext cx="21987" cy="16229"/>
            </a:xfrm>
            <a:custGeom>
              <a:avLst/>
              <a:gdLst/>
              <a:ahLst/>
              <a:cxnLst/>
              <a:rect l="l" t="t" r="r" b="b"/>
              <a:pathLst>
                <a:path w="616" h="539" extrusionOk="0">
                  <a:moveTo>
                    <a:pt x="344" y="510"/>
                  </a:moveTo>
                  <a:cubicBezTo>
                    <a:pt x="404" y="387"/>
                    <a:pt x="616" y="337"/>
                    <a:pt x="536" y="145"/>
                  </a:cubicBezTo>
                  <a:cubicBezTo>
                    <a:pt x="1" y="0"/>
                    <a:pt x="6" y="538"/>
                    <a:pt x="344"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91" name="Google Shape;8791;p5"/>
            <p:cNvSpPr/>
            <p:nvPr/>
          </p:nvSpPr>
          <p:spPr>
            <a:xfrm>
              <a:off x="8160119" y="1172848"/>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92" name="Google Shape;8792;p5"/>
            <p:cNvSpPr/>
            <p:nvPr/>
          </p:nvSpPr>
          <p:spPr>
            <a:xfrm>
              <a:off x="8562580" y="1172155"/>
              <a:ext cx="14099" cy="4215"/>
            </a:xfrm>
            <a:custGeom>
              <a:avLst/>
              <a:gdLst/>
              <a:ahLst/>
              <a:cxnLst/>
              <a:rect l="l" t="t" r="r" b="b"/>
              <a:pathLst>
                <a:path w="395" h="140" extrusionOk="0">
                  <a:moveTo>
                    <a:pt x="293" y="24"/>
                  </a:moveTo>
                  <a:cubicBezTo>
                    <a:pt x="239" y="0"/>
                    <a:pt x="0" y="68"/>
                    <a:pt x="101" y="115"/>
                  </a:cubicBezTo>
                  <a:cubicBezTo>
                    <a:pt x="154" y="140"/>
                    <a:pt x="394"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93" name="Google Shape;8793;p5"/>
            <p:cNvSpPr/>
            <p:nvPr/>
          </p:nvSpPr>
          <p:spPr>
            <a:xfrm>
              <a:off x="6329234" y="1167247"/>
              <a:ext cx="23807" cy="6022"/>
            </a:xfrm>
            <a:custGeom>
              <a:avLst/>
              <a:gdLst/>
              <a:ahLst/>
              <a:cxnLst/>
              <a:rect l="l" t="t" r="r" b="b"/>
              <a:pathLst>
                <a:path w="667" h="200" extrusionOk="0">
                  <a:moveTo>
                    <a:pt x="576" y="7"/>
                  </a:moveTo>
                  <a:cubicBezTo>
                    <a:pt x="246" y="0"/>
                    <a:pt x="84" y="76"/>
                    <a:pt x="1" y="187"/>
                  </a:cubicBezTo>
                  <a:cubicBezTo>
                    <a:pt x="302" y="179"/>
                    <a:pt x="666" y="200"/>
                    <a:pt x="576" y="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94" name="Google Shape;8794;p5"/>
            <p:cNvSpPr/>
            <p:nvPr/>
          </p:nvSpPr>
          <p:spPr>
            <a:xfrm>
              <a:off x="5699238" y="1169385"/>
              <a:ext cx="14063" cy="4276"/>
            </a:xfrm>
            <a:custGeom>
              <a:avLst/>
              <a:gdLst/>
              <a:ahLst/>
              <a:cxnLst/>
              <a:rect l="l" t="t" r="r" b="b"/>
              <a:pathLst>
                <a:path w="394" h="142" extrusionOk="0">
                  <a:moveTo>
                    <a:pt x="295" y="24"/>
                  </a:moveTo>
                  <a:cubicBezTo>
                    <a:pt x="242" y="1"/>
                    <a:pt x="1" y="69"/>
                    <a:pt x="101" y="116"/>
                  </a:cubicBezTo>
                  <a:cubicBezTo>
                    <a:pt x="154" y="142"/>
                    <a:pt x="394" y="74"/>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95" name="Google Shape;8795;p5"/>
            <p:cNvSpPr/>
            <p:nvPr/>
          </p:nvSpPr>
          <p:spPr>
            <a:xfrm>
              <a:off x="3765061" y="1169385"/>
              <a:ext cx="14134" cy="4276"/>
            </a:xfrm>
            <a:custGeom>
              <a:avLst/>
              <a:gdLst/>
              <a:ahLst/>
              <a:cxnLst/>
              <a:rect l="l" t="t" r="r" b="b"/>
              <a:pathLst>
                <a:path w="396" h="142" extrusionOk="0">
                  <a:moveTo>
                    <a:pt x="296" y="24"/>
                  </a:moveTo>
                  <a:cubicBezTo>
                    <a:pt x="242" y="1"/>
                    <a:pt x="1" y="69"/>
                    <a:pt x="100" y="116"/>
                  </a:cubicBezTo>
                  <a:cubicBezTo>
                    <a:pt x="154" y="142"/>
                    <a:pt x="395" y="74"/>
                    <a:pt x="296"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96" name="Google Shape;8796;p5"/>
            <p:cNvSpPr/>
            <p:nvPr/>
          </p:nvSpPr>
          <p:spPr>
            <a:xfrm>
              <a:off x="8043050" y="1164146"/>
              <a:ext cx="13813" cy="6745"/>
            </a:xfrm>
            <a:custGeom>
              <a:avLst/>
              <a:gdLst/>
              <a:ahLst/>
              <a:cxnLst/>
              <a:rect l="l" t="t" r="r" b="b"/>
              <a:pathLst>
                <a:path w="387" h="224" extrusionOk="0">
                  <a:moveTo>
                    <a:pt x="387" y="110"/>
                  </a:moveTo>
                  <a:cubicBezTo>
                    <a:pt x="346" y="0"/>
                    <a:pt x="174" y="54"/>
                    <a:pt x="0" y="110"/>
                  </a:cubicBezTo>
                  <a:cubicBezTo>
                    <a:pt x="2" y="201"/>
                    <a:pt x="339" y="223"/>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97" name="Google Shape;8797;p5"/>
            <p:cNvSpPr/>
            <p:nvPr/>
          </p:nvSpPr>
          <p:spPr>
            <a:xfrm>
              <a:off x="6818891" y="1157251"/>
              <a:ext cx="65282" cy="12887"/>
            </a:xfrm>
            <a:custGeom>
              <a:avLst/>
              <a:gdLst/>
              <a:ahLst/>
              <a:cxnLst/>
              <a:rect l="l" t="t" r="r" b="b"/>
              <a:pathLst>
                <a:path w="1829" h="428" extrusionOk="0">
                  <a:moveTo>
                    <a:pt x="1129" y="427"/>
                  </a:moveTo>
                  <a:cubicBezTo>
                    <a:pt x="1828" y="1"/>
                    <a:pt x="1" y="307"/>
                    <a:pt x="1129" y="4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98" name="Google Shape;8798;p5"/>
            <p:cNvSpPr/>
            <p:nvPr/>
          </p:nvSpPr>
          <p:spPr>
            <a:xfrm>
              <a:off x="8101477" y="1161196"/>
              <a:ext cx="14063" cy="4306"/>
            </a:xfrm>
            <a:custGeom>
              <a:avLst/>
              <a:gdLst/>
              <a:ahLst/>
              <a:cxnLst/>
              <a:rect l="l" t="t" r="r" b="b"/>
              <a:pathLst>
                <a:path w="394" h="143" extrusionOk="0">
                  <a:moveTo>
                    <a:pt x="293" y="24"/>
                  </a:moveTo>
                  <a:cubicBezTo>
                    <a:pt x="238" y="0"/>
                    <a:pt x="0" y="68"/>
                    <a:pt x="98" y="116"/>
                  </a:cubicBezTo>
                  <a:cubicBezTo>
                    <a:pt x="153" y="142"/>
                    <a:pt x="393"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799" name="Google Shape;8799;p5"/>
            <p:cNvSpPr/>
            <p:nvPr/>
          </p:nvSpPr>
          <p:spPr>
            <a:xfrm>
              <a:off x="5131452" y="1156499"/>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00" name="Google Shape;8800;p5"/>
            <p:cNvSpPr/>
            <p:nvPr/>
          </p:nvSpPr>
          <p:spPr>
            <a:xfrm>
              <a:off x="48255" y="1158426"/>
              <a:ext cx="13991" cy="4336"/>
            </a:xfrm>
            <a:custGeom>
              <a:avLst/>
              <a:gdLst/>
              <a:ahLst/>
              <a:cxnLst/>
              <a:rect l="l" t="t" r="r" b="b"/>
              <a:pathLst>
                <a:path w="392" h="144" extrusionOk="0">
                  <a:moveTo>
                    <a:pt x="292" y="27"/>
                  </a:moveTo>
                  <a:cubicBezTo>
                    <a:pt x="240" y="1"/>
                    <a:pt x="1" y="70"/>
                    <a:pt x="102" y="116"/>
                  </a:cubicBezTo>
                  <a:cubicBezTo>
                    <a:pt x="154" y="143"/>
                    <a:pt x="391"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01" name="Google Shape;8801;p5"/>
            <p:cNvSpPr/>
            <p:nvPr/>
          </p:nvSpPr>
          <p:spPr>
            <a:xfrm>
              <a:off x="1144388" y="1145629"/>
              <a:ext cx="24378" cy="11291"/>
            </a:xfrm>
            <a:custGeom>
              <a:avLst/>
              <a:gdLst/>
              <a:ahLst/>
              <a:cxnLst/>
              <a:rect l="l" t="t" r="r" b="b"/>
              <a:pathLst>
                <a:path w="683" h="375" extrusionOk="0">
                  <a:moveTo>
                    <a:pt x="630" y="362"/>
                  </a:moveTo>
                  <a:cubicBezTo>
                    <a:pt x="682" y="154"/>
                    <a:pt x="584" y="18"/>
                    <a:pt x="245" y="0"/>
                  </a:cubicBezTo>
                  <a:cubicBezTo>
                    <a:pt x="1" y="105"/>
                    <a:pt x="89" y="375"/>
                    <a:pt x="63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02" name="Google Shape;8802;p5"/>
            <p:cNvSpPr/>
            <p:nvPr/>
          </p:nvSpPr>
          <p:spPr>
            <a:xfrm>
              <a:off x="5379332" y="1136476"/>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03" name="Google Shape;8803;p5"/>
            <p:cNvSpPr/>
            <p:nvPr/>
          </p:nvSpPr>
          <p:spPr>
            <a:xfrm>
              <a:off x="4000270" y="1141806"/>
              <a:ext cx="39761" cy="15838"/>
            </a:xfrm>
            <a:custGeom>
              <a:avLst/>
              <a:gdLst/>
              <a:ahLst/>
              <a:cxnLst/>
              <a:rect l="l" t="t" r="r" b="b"/>
              <a:pathLst>
                <a:path w="1114" h="526" extrusionOk="0">
                  <a:moveTo>
                    <a:pt x="646" y="306"/>
                  </a:moveTo>
                  <a:cubicBezTo>
                    <a:pt x="1114" y="1"/>
                    <a:pt x="0" y="525"/>
                    <a:pt x="646"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04" name="Google Shape;8804;p5"/>
            <p:cNvSpPr/>
            <p:nvPr/>
          </p:nvSpPr>
          <p:spPr>
            <a:xfrm>
              <a:off x="852892" y="1137380"/>
              <a:ext cx="43973" cy="18969"/>
            </a:xfrm>
            <a:custGeom>
              <a:avLst/>
              <a:gdLst/>
              <a:ahLst/>
              <a:cxnLst/>
              <a:rect l="l" t="t" r="r" b="b"/>
              <a:pathLst>
                <a:path w="1232" h="630" extrusionOk="0">
                  <a:moveTo>
                    <a:pt x="696" y="544"/>
                  </a:moveTo>
                  <a:cubicBezTo>
                    <a:pt x="567" y="206"/>
                    <a:pt x="1231" y="13"/>
                    <a:pt x="312" y="0"/>
                  </a:cubicBezTo>
                  <a:cubicBezTo>
                    <a:pt x="430" y="185"/>
                    <a:pt x="0" y="629"/>
                    <a:pt x="696" y="5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05" name="Google Shape;8805;p5"/>
            <p:cNvSpPr/>
            <p:nvPr/>
          </p:nvSpPr>
          <p:spPr>
            <a:xfrm>
              <a:off x="3104298" y="1147496"/>
              <a:ext cx="14063" cy="4276"/>
            </a:xfrm>
            <a:custGeom>
              <a:avLst/>
              <a:gdLst/>
              <a:ahLst/>
              <a:cxnLst/>
              <a:rect l="l" t="t" r="r" b="b"/>
              <a:pathLst>
                <a:path w="394" h="142" extrusionOk="0">
                  <a:moveTo>
                    <a:pt x="102" y="117"/>
                  </a:moveTo>
                  <a:cubicBezTo>
                    <a:pt x="156" y="142"/>
                    <a:pt x="393" y="73"/>
                    <a:pt x="294" y="26"/>
                  </a:cubicBezTo>
                  <a:cubicBezTo>
                    <a:pt x="242"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06" name="Google Shape;8806;p5"/>
            <p:cNvSpPr/>
            <p:nvPr/>
          </p:nvSpPr>
          <p:spPr>
            <a:xfrm>
              <a:off x="709018" y="1147496"/>
              <a:ext cx="13991" cy="4276"/>
            </a:xfrm>
            <a:custGeom>
              <a:avLst/>
              <a:gdLst/>
              <a:ahLst/>
              <a:cxnLst/>
              <a:rect l="l" t="t" r="r" b="b"/>
              <a:pathLst>
                <a:path w="392" h="142" extrusionOk="0">
                  <a:moveTo>
                    <a:pt x="294" y="26"/>
                  </a:moveTo>
                  <a:cubicBezTo>
                    <a:pt x="239" y="1"/>
                    <a:pt x="0" y="69"/>
                    <a:pt x="99" y="117"/>
                  </a:cubicBezTo>
                  <a:cubicBezTo>
                    <a:pt x="152"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07" name="Google Shape;8807;p5"/>
            <p:cNvSpPr/>
            <p:nvPr/>
          </p:nvSpPr>
          <p:spPr>
            <a:xfrm>
              <a:off x="3971574" y="1142077"/>
              <a:ext cx="14027" cy="4246"/>
            </a:xfrm>
            <a:custGeom>
              <a:avLst/>
              <a:gdLst/>
              <a:ahLst/>
              <a:cxnLst/>
              <a:rect l="l" t="t" r="r" b="b"/>
              <a:pathLst>
                <a:path w="393" h="141" extrusionOk="0">
                  <a:moveTo>
                    <a:pt x="294" y="24"/>
                  </a:moveTo>
                  <a:cubicBezTo>
                    <a:pt x="240" y="1"/>
                    <a:pt x="0" y="69"/>
                    <a:pt x="102" y="116"/>
                  </a:cubicBezTo>
                  <a:cubicBezTo>
                    <a:pt x="154" y="140"/>
                    <a:pt x="393" y="71"/>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08" name="Google Shape;8808;p5"/>
            <p:cNvSpPr/>
            <p:nvPr/>
          </p:nvSpPr>
          <p:spPr>
            <a:xfrm>
              <a:off x="309769" y="1142077"/>
              <a:ext cx="14063" cy="4246"/>
            </a:xfrm>
            <a:custGeom>
              <a:avLst/>
              <a:gdLst/>
              <a:ahLst/>
              <a:cxnLst/>
              <a:rect l="l" t="t" r="r" b="b"/>
              <a:pathLst>
                <a:path w="394" h="141" extrusionOk="0">
                  <a:moveTo>
                    <a:pt x="295" y="24"/>
                  </a:moveTo>
                  <a:cubicBezTo>
                    <a:pt x="241" y="1"/>
                    <a:pt x="1" y="69"/>
                    <a:pt x="101" y="116"/>
                  </a:cubicBezTo>
                  <a:cubicBezTo>
                    <a:pt x="154" y="140"/>
                    <a:pt x="394" y="71"/>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09" name="Google Shape;8809;p5"/>
            <p:cNvSpPr/>
            <p:nvPr/>
          </p:nvSpPr>
          <p:spPr>
            <a:xfrm>
              <a:off x="6029637" y="1139307"/>
              <a:ext cx="14099" cy="4306"/>
            </a:xfrm>
            <a:custGeom>
              <a:avLst/>
              <a:gdLst/>
              <a:ahLst/>
              <a:cxnLst/>
              <a:rect l="l" t="t" r="r" b="b"/>
              <a:pathLst>
                <a:path w="395" h="143" extrusionOk="0">
                  <a:moveTo>
                    <a:pt x="101" y="116"/>
                  </a:moveTo>
                  <a:cubicBezTo>
                    <a:pt x="153" y="142"/>
                    <a:pt x="394" y="73"/>
                    <a:pt x="294" y="25"/>
                  </a:cubicBezTo>
                  <a:cubicBezTo>
                    <a:pt x="242"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10" name="Google Shape;8810;p5"/>
            <p:cNvSpPr/>
            <p:nvPr/>
          </p:nvSpPr>
          <p:spPr>
            <a:xfrm>
              <a:off x="3361386" y="1131087"/>
              <a:ext cx="35657" cy="11743"/>
            </a:xfrm>
            <a:custGeom>
              <a:avLst/>
              <a:gdLst/>
              <a:ahLst/>
              <a:cxnLst/>
              <a:rect l="l" t="t" r="r" b="b"/>
              <a:pathLst>
                <a:path w="999" h="390" extrusionOk="0">
                  <a:moveTo>
                    <a:pt x="34" y="118"/>
                  </a:moveTo>
                  <a:cubicBezTo>
                    <a:pt x="63" y="225"/>
                    <a:pt x="0" y="375"/>
                    <a:pt x="226" y="389"/>
                  </a:cubicBezTo>
                  <a:cubicBezTo>
                    <a:pt x="245" y="157"/>
                    <a:pt x="979" y="261"/>
                    <a:pt x="999" y="28"/>
                  </a:cubicBezTo>
                  <a:cubicBezTo>
                    <a:pt x="393" y="128"/>
                    <a:pt x="487" y="0"/>
                    <a:pt x="34"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11" name="Google Shape;8811;p5"/>
            <p:cNvSpPr/>
            <p:nvPr/>
          </p:nvSpPr>
          <p:spPr>
            <a:xfrm>
              <a:off x="635672" y="1131900"/>
              <a:ext cx="31659" cy="10930"/>
            </a:xfrm>
            <a:custGeom>
              <a:avLst/>
              <a:gdLst/>
              <a:ahLst/>
              <a:cxnLst/>
              <a:rect l="l" t="t" r="r" b="b"/>
              <a:pathLst>
                <a:path w="887" h="363" extrusionOk="0">
                  <a:moveTo>
                    <a:pt x="613" y="362"/>
                  </a:moveTo>
                  <a:cubicBezTo>
                    <a:pt x="672" y="241"/>
                    <a:pt x="887" y="190"/>
                    <a:pt x="803" y="1"/>
                  </a:cubicBezTo>
                  <a:lnTo>
                    <a:pt x="33" y="1"/>
                  </a:lnTo>
                  <a:cubicBezTo>
                    <a:pt x="1" y="228"/>
                    <a:pt x="328" y="284"/>
                    <a:pt x="613"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12" name="Google Shape;8812;p5"/>
            <p:cNvSpPr/>
            <p:nvPr/>
          </p:nvSpPr>
          <p:spPr>
            <a:xfrm>
              <a:off x="2199331" y="1130936"/>
              <a:ext cx="32587" cy="9214"/>
            </a:xfrm>
            <a:custGeom>
              <a:avLst/>
              <a:gdLst/>
              <a:ahLst/>
              <a:cxnLst/>
              <a:rect l="l" t="t" r="r" b="b"/>
              <a:pathLst>
                <a:path w="913" h="306" extrusionOk="0">
                  <a:moveTo>
                    <a:pt x="388" y="305"/>
                  </a:moveTo>
                  <a:cubicBezTo>
                    <a:pt x="913" y="158"/>
                    <a:pt x="104" y="0"/>
                    <a:pt x="0" y="213"/>
                  </a:cubicBezTo>
                  <a:cubicBezTo>
                    <a:pt x="194" y="213"/>
                    <a:pt x="228" y="287"/>
                    <a:pt x="38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13" name="Google Shape;8813;p5"/>
            <p:cNvSpPr/>
            <p:nvPr/>
          </p:nvSpPr>
          <p:spPr>
            <a:xfrm>
              <a:off x="1490384" y="1137319"/>
              <a:ext cx="13813" cy="2830"/>
            </a:xfrm>
            <a:custGeom>
              <a:avLst/>
              <a:gdLst/>
              <a:ahLst/>
              <a:cxnLst/>
              <a:rect l="l" t="t" r="r" b="b"/>
              <a:pathLst>
                <a:path w="387" h="94" extrusionOk="0">
                  <a:moveTo>
                    <a:pt x="0" y="93"/>
                  </a:moveTo>
                  <a:cubicBezTo>
                    <a:pt x="150" y="71"/>
                    <a:pt x="380" y="90"/>
                    <a:pt x="386" y="1"/>
                  </a:cubicBezTo>
                  <a:cubicBezTo>
                    <a:pt x="236" y="22"/>
                    <a:pt x="7" y="3"/>
                    <a:pt x="0" y="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14" name="Google Shape;8814;p5"/>
            <p:cNvSpPr/>
            <p:nvPr/>
          </p:nvSpPr>
          <p:spPr>
            <a:xfrm>
              <a:off x="257267" y="1130304"/>
              <a:ext cx="8995" cy="11412"/>
            </a:xfrm>
            <a:custGeom>
              <a:avLst/>
              <a:gdLst/>
              <a:ahLst/>
              <a:cxnLst/>
              <a:rect l="l" t="t" r="r" b="b"/>
              <a:pathLst>
                <a:path w="252" h="379" extrusionOk="0">
                  <a:moveTo>
                    <a:pt x="29" y="144"/>
                  </a:moveTo>
                  <a:cubicBezTo>
                    <a:pt x="1" y="238"/>
                    <a:pt x="180" y="379"/>
                    <a:pt x="221" y="235"/>
                  </a:cubicBezTo>
                  <a:cubicBezTo>
                    <a:pt x="251" y="138"/>
                    <a:pt x="71" y="0"/>
                    <a:pt x="29" y="1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15" name="Google Shape;8815;p5"/>
            <p:cNvSpPr/>
            <p:nvPr/>
          </p:nvSpPr>
          <p:spPr>
            <a:xfrm>
              <a:off x="3248921" y="1133827"/>
              <a:ext cx="14027" cy="4276"/>
            </a:xfrm>
            <a:custGeom>
              <a:avLst/>
              <a:gdLst/>
              <a:ahLst/>
              <a:cxnLst/>
              <a:rect l="l" t="t" r="r" b="b"/>
              <a:pathLst>
                <a:path w="393" h="142" extrusionOk="0">
                  <a:moveTo>
                    <a:pt x="288" y="27"/>
                  </a:moveTo>
                  <a:cubicBezTo>
                    <a:pt x="238" y="1"/>
                    <a:pt x="0" y="70"/>
                    <a:pt x="98" y="118"/>
                  </a:cubicBezTo>
                  <a:cubicBezTo>
                    <a:pt x="153" y="142"/>
                    <a:pt x="393" y="74"/>
                    <a:pt x="288"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16" name="Google Shape;8816;p5"/>
            <p:cNvSpPr/>
            <p:nvPr/>
          </p:nvSpPr>
          <p:spPr>
            <a:xfrm>
              <a:off x="7537118" y="1131117"/>
              <a:ext cx="13991" cy="4246"/>
            </a:xfrm>
            <a:custGeom>
              <a:avLst/>
              <a:gdLst/>
              <a:ahLst/>
              <a:cxnLst/>
              <a:rect l="l" t="t" r="r" b="b"/>
              <a:pathLst>
                <a:path w="392" h="141" extrusionOk="0">
                  <a:moveTo>
                    <a:pt x="99" y="117"/>
                  </a:moveTo>
                  <a:cubicBezTo>
                    <a:pt x="150" y="140"/>
                    <a:pt x="391" y="72"/>
                    <a:pt x="292" y="27"/>
                  </a:cubicBezTo>
                  <a:cubicBezTo>
                    <a:pt x="238" y="1"/>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17" name="Google Shape;8817;p5"/>
            <p:cNvSpPr/>
            <p:nvPr/>
          </p:nvSpPr>
          <p:spPr>
            <a:xfrm>
              <a:off x="5359273" y="1125577"/>
              <a:ext cx="31481" cy="9665"/>
            </a:xfrm>
            <a:custGeom>
              <a:avLst/>
              <a:gdLst/>
              <a:ahLst/>
              <a:cxnLst/>
              <a:rect l="l" t="t" r="r" b="b"/>
              <a:pathLst>
                <a:path w="882" h="321" extrusionOk="0">
                  <a:moveTo>
                    <a:pt x="755" y="211"/>
                  </a:moveTo>
                  <a:cubicBezTo>
                    <a:pt x="882" y="0"/>
                    <a:pt x="1" y="15"/>
                    <a:pt x="174" y="211"/>
                  </a:cubicBezTo>
                  <a:cubicBezTo>
                    <a:pt x="240" y="282"/>
                    <a:pt x="689" y="320"/>
                    <a:pt x="755"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18" name="Google Shape;8818;p5"/>
            <p:cNvSpPr/>
            <p:nvPr/>
          </p:nvSpPr>
          <p:spPr>
            <a:xfrm>
              <a:off x="5288603" y="1118110"/>
              <a:ext cx="24307" cy="16530"/>
            </a:xfrm>
            <a:custGeom>
              <a:avLst/>
              <a:gdLst/>
              <a:ahLst/>
              <a:cxnLst/>
              <a:rect l="l" t="t" r="r" b="b"/>
              <a:pathLst>
                <a:path w="681" h="549" extrusionOk="0">
                  <a:moveTo>
                    <a:pt x="420" y="549"/>
                  </a:moveTo>
                  <a:cubicBezTo>
                    <a:pt x="335" y="376"/>
                    <a:pt x="681" y="0"/>
                    <a:pt x="35" y="93"/>
                  </a:cubicBezTo>
                  <a:cubicBezTo>
                    <a:pt x="5" y="320"/>
                    <a:pt x="1" y="536"/>
                    <a:pt x="420"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19" name="Google Shape;8819;p5"/>
            <p:cNvSpPr/>
            <p:nvPr/>
          </p:nvSpPr>
          <p:spPr>
            <a:xfrm>
              <a:off x="7674674" y="1125667"/>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20" name="Google Shape;8820;p5"/>
            <p:cNvSpPr/>
            <p:nvPr/>
          </p:nvSpPr>
          <p:spPr>
            <a:xfrm>
              <a:off x="8700243" y="1120188"/>
              <a:ext cx="14170" cy="4276"/>
            </a:xfrm>
            <a:custGeom>
              <a:avLst/>
              <a:gdLst/>
              <a:ahLst/>
              <a:cxnLst/>
              <a:rect l="l" t="t" r="r" b="b"/>
              <a:pathLst>
                <a:path w="397" h="142" extrusionOk="0">
                  <a:moveTo>
                    <a:pt x="101" y="117"/>
                  </a:moveTo>
                  <a:cubicBezTo>
                    <a:pt x="153" y="142"/>
                    <a:pt x="396" y="72"/>
                    <a:pt x="293" y="25"/>
                  </a:cubicBezTo>
                  <a:cubicBezTo>
                    <a:pt x="241" y="1"/>
                    <a:pt x="1" y="69"/>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21" name="Google Shape;8821;p5"/>
            <p:cNvSpPr/>
            <p:nvPr/>
          </p:nvSpPr>
          <p:spPr>
            <a:xfrm>
              <a:off x="7110279" y="1117448"/>
              <a:ext cx="14063" cy="4276"/>
            </a:xfrm>
            <a:custGeom>
              <a:avLst/>
              <a:gdLst/>
              <a:ahLst/>
              <a:cxnLst/>
              <a:rect l="l" t="t" r="r" b="b"/>
              <a:pathLst>
                <a:path w="394" h="142" extrusionOk="0">
                  <a:moveTo>
                    <a:pt x="294" y="26"/>
                  </a:moveTo>
                  <a:cubicBezTo>
                    <a:pt x="240" y="0"/>
                    <a:pt x="0" y="71"/>
                    <a:pt x="101" y="116"/>
                  </a:cubicBezTo>
                  <a:cubicBezTo>
                    <a:pt x="152" y="141"/>
                    <a:pt x="393"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22" name="Google Shape;8822;p5"/>
            <p:cNvSpPr/>
            <p:nvPr/>
          </p:nvSpPr>
          <p:spPr>
            <a:xfrm>
              <a:off x="1548776" y="1117448"/>
              <a:ext cx="14063" cy="4276"/>
            </a:xfrm>
            <a:custGeom>
              <a:avLst/>
              <a:gdLst/>
              <a:ahLst/>
              <a:cxnLst/>
              <a:rect l="l" t="t" r="r" b="b"/>
              <a:pathLst>
                <a:path w="394" h="142" extrusionOk="0">
                  <a:moveTo>
                    <a:pt x="291" y="26"/>
                  </a:moveTo>
                  <a:cubicBezTo>
                    <a:pt x="239" y="0"/>
                    <a:pt x="1" y="71"/>
                    <a:pt x="99" y="116"/>
                  </a:cubicBezTo>
                  <a:cubicBezTo>
                    <a:pt x="154" y="141"/>
                    <a:pt x="394" y="72"/>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23" name="Google Shape;8823;p5"/>
            <p:cNvSpPr/>
            <p:nvPr/>
          </p:nvSpPr>
          <p:spPr>
            <a:xfrm>
              <a:off x="4429358" y="1109258"/>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24" name="Google Shape;8824;p5"/>
            <p:cNvSpPr/>
            <p:nvPr/>
          </p:nvSpPr>
          <p:spPr>
            <a:xfrm>
              <a:off x="3982032" y="1112360"/>
              <a:ext cx="6924" cy="6263"/>
            </a:xfrm>
            <a:custGeom>
              <a:avLst/>
              <a:gdLst/>
              <a:ahLst/>
              <a:cxnLst/>
              <a:rect l="l" t="t" r="r" b="b"/>
              <a:pathLst>
                <a:path w="194" h="208" extrusionOk="0">
                  <a:moveTo>
                    <a:pt x="194" y="104"/>
                  </a:moveTo>
                  <a:cubicBezTo>
                    <a:pt x="194" y="53"/>
                    <a:pt x="40" y="1"/>
                    <a:pt x="2" y="104"/>
                  </a:cubicBezTo>
                  <a:cubicBezTo>
                    <a:pt x="1" y="154"/>
                    <a:pt x="155"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25" name="Google Shape;8825;p5"/>
            <p:cNvSpPr/>
            <p:nvPr/>
          </p:nvSpPr>
          <p:spPr>
            <a:xfrm>
              <a:off x="1596924" y="1114678"/>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26" name="Google Shape;8826;p5"/>
            <p:cNvSpPr/>
            <p:nvPr/>
          </p:nvSpPr>
          <p:spPr>
            <a:xfrm>
              <a:off x="526740" y="1106488"/>
              <a:ext cx="29732" cy="11954"/>
            </a:xfrm>
            <a:custGeom>
              <a:avLst/>
              <a:gdLst/>
              <a:ahLst/>
              <a:cxnLst/>
              <a:rect l="l" t="t" r="r" b="b"/>
              <a:pathLst>
                <a:path w="833" h="397" extrusionOk="0">
                  <a:moveTo>
                    <a:pt x="1" y="390"/>
                  </a:moveTo>
                  <a:cubicBezTo>
                    <a:pt x="338" y="397"/>
                    <a:pt x="601" y="370"/>
                    <a:pt x="771" y="299"/>
                  </a:cubicBezTo>
                  <a:cubicBezTo>
                    <a:pt x="832" y="60"/>
                    <a:pt x="503" y="0"/>
                    <a:pt x="1"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27" name="Google Shape;8827;p5"/>
            <p:cNvSpPr/>
            <p:nvPr/>
          </p:nvSpPr>
          <p:spPr>
            <a:xfrm>
              <a:off x="8930991" y="1109650"/>
              <a:ext cx="6889" cy="6203"/>
            </a:xfrm>
            <a:custGeom>
              <a:avLst/>
              <a:gdLst/>
              <a:ahLst/>
              <a:cxnLst/>
              <a:rect l="l" t="t" r="r" b="b"/>
              <a:pathLst>
                <a:path w="193" h="206" extrusionOk="0">
                  <a:moveTo>
                    <a:pt x="193" y="103"/>
                  </a:moveTo>
                  <a:cubicBezTo>
                    <a:pt x="193" y="53"/>
                    <a:pt x="36" y="1"/>
                    <a:pt x="1" y="103"/>
                  </a:cubicBezTo>
                  <a:cubicBezTo>
                    <a:pt x="1" y="154"/>
                    <a:pt x="158"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28" name="Google Shape;8828;p5"/>
            <p:cNvSpPr/>
            <p:nvPr/>
          </p:nvSpPr>
          <p:spPr>
            <a:xfrm>
              <a:off x="3341934" y="1104561"/>
              <a:ext cx="41368" cy="13700"/>
            </a:xfrm>
            <a:custGeom>
              <a:avLst/>
              <a:gdLst/>
              <a:ahLst/>
              <a:cxnLst/>
              <a:rect l="l" t="t" r="r" b="b"/>
              <a:pathLst>
                <a:path w="1159" h="455" extrusionOk="0">
                  <a:moveTo>
                    <a:pt x="1159" y="0"/>
                  </a:moveTo>
                  <a:lnTo>
                    <a:pt x="194" y="0"/>
                  </a:lnTo>
                  <a:cubicBezTo>
                    <a:pt x="210" y="158"/>
                    <a:pt x="151" y="282"/>
                    <a:pt x="1" y="363"/>
                  </a:cubicBezTo>
                  <a:cubicBezTo>
                    <a:pt x="839" y="454"/>
                    <a:pt x="860" y="163"/>
                    <a:pt x="11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29" name="Google Shape;8829;p5"/>
            <p:cNvSpPr/>
            <p:nvPr/>
          </p:nvSpPr>
          <p:spPr>
            <a:xfrm>
              <a:off x="1978220" y="1110011"/>
              <a:ext cx="21594" cy="6444"/>
            </a:xfrm>
            <a:custGeom>
              <a:avLst/>
              <a:gdLst/>
              <a:ahLst/>
              <a:cxnLst/>
              <a:rect l="l" t="t" r="r" b="b"/>
              <a:pathLst>
                <a:path w="605" h="214" extrusionOk="0">
                  <a:moveTo>
                    <a:pt x="605" y="182"/>
                  </a:moveTo>
                  <a:lnTo>
                    <a:pt x="605" y="1"/>
                  </a:lnTo>
                  <a:lnTo>
                    <a:pt x="24" y="1"/>
                  </a:lnTo>
                  <a:cubicBezTo>
                    <a:pt x="0" y="162"/>
                    <a:pt x="216"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30" name="Google Shape;8830;p5"/>
            <p:cNvSpPr/>
            <p:nvPr/>
          </p:nvSpPr>
          <p:spPr>
            <a:xfrm>
              <a:off x="1904267" y="1099082"/>
              <a:ext cx="45222" cy="14573"/>
            </a:xfrm>
            <a:custGeom>
              <a:avLst/>
              <a:gdLst/>
              <a:ahLst/>
              <a:cxnLst/>
              <a:rect l="l" t="t" r="r" b="b"/>
              <a:pathLst>
                <a:path w="1267" h="484" extrusionOk="0">
                  <a:moveTo>
                    <a:pt x="361" y="454"/>
                  </a:moveTo>
                  <a:cubicBezTo>
                    <a:pt x="1267" y="484"/>
                    <a:pt x="877" y="35"/>
                    <a:pt x="361" y="1"/>
                  </a:cubicBezTo>
                  <a:cubicBezTo>
                    <a:pt x="1" y="173"/>
                    <a:pt x="475" y="165"/>
                    <a:pt x="36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31" name="Google Shape;8831;p5"/>
            <p:cNvSpPr/>
            <p:nvPr/>
          </p:nvSpPr>
          <p:spPr>
            <a:xfrm>
              <a:off x="4565129" y="1101852"/>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32" name="Google Shape;8832;p5"/>
            <p:cNvSpPr/>
            <p:nvPr/>
          </p:nvSpPr>
          <p:spPr>
            <a:xfrm>
              <a:off x="1813931" y="1107211"/>
              <a:ext cx="13742" cy="2800"/>
            </a:xfrm>
            <a:custGeom>
              <a:avLst/>
              <a:gdLst/>
              <a:ahLst/>
              <a:cxnLst/>
              <a:rect l="l" t="t" r="r" b="b"/>
              <a:pathLst>
                <a:path w="385" h="93" extrusionOk="0">
                  <a:moveTo>
                    <a:pt x="384" y="1"/>
                  </a:moveTo>
                  <a:cubicBezTo>
                    <a:pt x="234" y="23"/>
                    <a:pt x="3" y="5"/>
                    <a:pt x="1" y="92"/>
                  </a:cubicBezTo>
                  <a:cubicBezTo>
                    <a:pt x="149" y="73"/>
                    <a:pt x="379" y="91"/>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33" name="Google Shape;8833;p5"/>
            <p:cNvSpPr/>
            <p:nvPr/>
          </p:nvSpPr>
          <p:spPr>
            <a:xfrm>
              <a:off x="1057121" y="1094806"/>
              <a:ext cx="20309" cy="13580"/>
            </a:xfrm>
            <a:custGeom>
              <a:avLst/>
              <a:gdLst/>
              <a:ahLst/>
              <a:cxnLst/>
              <a:rect l="l" t="t" r="r" b="b"/>
              <a:pathLst>
                <a:path w="569" h="451" extrusionOk="0">
                  <a:moveTo>
                    <a:pt x="374" y="413"/>
                  </a:moveTo>
                  <a:cubicBezTo>
                    <a:pt x="386" y="358"/>
                    <a:pt x="404" y="306"/>
                    <a:pt x="569" y="324"/>
                  </a:cubicBezTo>
                  <a:lnTo>
                    <a:pt x="569" y="143"/>
                  </a:lnTo>
                  <a:cubicBezTo>
                    <a:pt x="93" y="0"/>
                    <a:pt x="1" y="451"/>
                    <a:pt x="374"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34" name="Google Shape;8834;p5"/>
            <p:cNvSpPr/>
            <p:nvPr/>
          </p:nvSpPr>
          <p:spPr>
            <a:xfrm>
              <a:off x="6993281" y="1101099"/>
              <a:ext cx="14027" cy="4185"/>
            </a:xfrm>
            <a:custGeom>
              <a:avLst/>
              <a:gdLst/>
              <a:ahLst/>
              <a:cxnLst/>
              <a:rect l="l" t="t" r="r" b="b"/>
              <a:pathLst>
                <a:path w="393" h="139" extrusionOk="0">
                  <a:moveTo>
                    <a:pt x="292" y="25"/>
                  </a:moveTo>
                  <a:cubicBezTo>
                    <a:pt x="239" y="0"/>
                    <a:pt x="1" y="69"/>
                    <a:pt x="101" y="116"/>
                  </a:cubicBezTo>
                  <a:cubicBezTo>
                    <a:pt x="153" y="139"/>
                    <a:pt x="392" y="71"/>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35" name="Google Shape;8835;p5"/>
            <p:cNvSpPr/>
            <p:nvPr/>
          </p:nvSpPr>
          <p:spPr>
            <a:xfrm>
              <a:off x="6894593" y="1091615"/>
              <a:ext cx="65282" cy="12977"/>
            </a:xfrm>
            <a:custGeom>
              <a:avLst/>
              <a:gdLst/>
              <a:ahLst/>
              <a:cxnLst/>
              <a:rect l="l" t="t" r="r" b="b"/>
              <a:pathLst>
                <a:path w="1829" h="431" extrusionOk="0">
                  <a:moveTo>
                    <a:pt x="1130" y="430"/>
                  </a:moveTo>
                  <a:cubicBezTo>
                    <a:pt x="1828" y="1"/>
                    <a:pt x="1" y="309"/>
                    <a:pt x="1130"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36" name="Google Shape;8836;p5"/>
            <p:cNvSpPr/>
            <p:nvPr/>
          </p:nvSpPr>
          <p:spPr>
            <a:xfrm>
              <a:off x="5798390" y="1096342"/>
              <a:ext cx="23414" cy="8250"/>
            </a:xfrm>
            <a:custGeom>
              <a:avLst/>
              <a:gdLst/>
              <a:ahLst/>
              <a:cxnLst/>
              <a:rect l="l" t="t" r="r" b="b"/>
              <a:pathLst>
                <a:path w="656" h="274" extrusionOk="0">
                  <a:moveTo>
                    <a:pt x="407" y="273"/>
                  </a:moveTo>
                  <a:cubicBezTo>
                    <a:pt x="418" y="157"/>
                    <a:pt x="656" y="147"/>
                    <a:pt x="600" y="0"/>
                  </a:cubicBezTo>
                  <a:lnTo>
                    <a:pt x="215" y="0"/>
                  </a:lnTo>
                  <a:cubicBezTo>
                    <a:pt x="1" y="131"/>
                    <a:pt x="10" y="222"/>
                    <a:pt x="40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37" name="Google Shape;8837;p5"/>
            <p:cNvSpPr/>
            <p:nvPr/>
          </p:nvSpPr>
          <p:spPr>
            <a:xfrm>
              <a:off x="120638" y="1095348"/>
              <a:ext cx="32623" cy="9274"/>
            </a:xfrm>
            <a:custGeom>
              <a:avLst/>
              <a:gdLst/>
              <a:ahLst/>
              <a:cxnLst/>
              <a:rect l="l" t="t" r="r" b="b"/>
              <a:pathLst>
                <a:path w="914" h="308" extrusionOk="0">
                  <a:moveTo>
                    <a:pt x="0" y="216"/>
                  </a:moveTo>
                  <a:cubicBezTo>
                    <a:pt x="192" y="216"/>
                    <a:pt x="230" y="289"/>
                    <a:pt x="388" y="307"/>
                  </a:cubicBezTo>
                  <a:cubicBezTo>
                    <a:pt x="914" y="159"/>
                    <a:pt x="103" y="1"/>
                    <a:pt x="0" y="2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38" name="Google Shape;8838;p5"/>
            <p:cNvSpPr/>
            <p:nvPr/>
          </p:nvSpPr>
          <p:spPr>
            <a:xfrm>
              <a:off x="7172240" y="1098329"/>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39" name="Google Shape;8839;p5"/>
            <p:cNvSpPr/>
            <p:nvPr/>
          </p:nvSpPr>
          <p:spPr>
            <a:xfrm>
              <a:off x="5912675" y="1098329"/>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40" name="Google Shape;8840;p5"/>
            <p:cNvSpPr/>
            <p:nvPr/>
          </p:nvSpPr>
          <p:spPr>
            <a:xfrm>
              <a:off x="2491755" y="1098329"/>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41" name="Google Shape;8841;p5"/>
            <p:cNvSpPr/>
            <p:nvPr/>
          </p:nvSpPr>
          <p:spPr>
            <a:xfrm>
              <a:off x="7014982" y="1087129"/>
              <a:ext cx="39869" cy="15838"/>
            </a:xfrm>
            <a:custGeom>
              <a:avLst/>
              <a:gdLst/>
              <a:ahLst/>
              <a:cxnLst/>
              <a:rect l="l" t="t" r="r" b="b"/>
              <a:pathLst>
                <a:path w="1117" h="526" extrusionOk="0">
                  <a:moveTo>
                    <a:pt x="648" y="306"/>
                  </a:moveTo>
                  <a:cubicBezTo>
                    <a:pt x="1117" y="1"/>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42" name="Google Shape;8842;p5"/>
            <p:cNvSpPr/>
            <p:nvPr/>
          </p:nvSpPr>
          <p:spPr>
            <a:xfrm>
              <a:off x="4849272" y="1092879"/>
              <a:ext cx="13849" cy="7467"/>
            </a:xfrm>
            <a:custGeom>
              <a:avLst/>
              <a:gdLst/>
              <a:ahLst/>
              <a:cxnLst/>
              <a:rect l="l" t="t" r="r" b="b"/>
              <a:pathLst>
                <a:path w="388" h="248" extrusionOk="0">
                  <a:moveTo>
                    <a:pt x="388" y="115"/>
                  </a:moveTo>
                  <a:cubicBezTo>
                    <a:pt x="387" y="24"/>
                    <a:pt x="47" y="0"/>
                    <a:pt x="0" y="115"/>
                  </a:cubicBezTo>
                  <a:cubicBezTo>
                    <a:pt x="221" y="105"/>
                    <a:pt x="301" y="247"/>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43" name="Google Shape;8843;p5"/>
            <p:cNvSpPr/>
            <p:nvPr/>
          </p:nvSpPr>
          <p:spPr>
            <a:xfrm>
              <a:off x="4591113" y="1095559"/>
              <a:ext cx="13920" cy="4306"/>
            </a:xfrm>
            <a:custGeom>
              <a:avLst/>
              <a:gdLst/>
              <a:ahLst/>
              <a:cxnLst/>
              <a:rect l="l" t="t" r="r" b="b"/>
              <a:pathLst>
                <a:path w="390" h="143" extrusionOk="0">
                  <a:moveTo>
                    <a:pt x="100" y="118"/>
                  </a:moveTo>
                  <a:cubicBezTo>
                    <a:pt x="153" y="142"/>
                    <a:pt x="389" y="73"/>
                    <a:pt x="292" y="26"/>
                  </a:cubicBezTo>
                  <a:cubicBezTo>
                    <a:pt x="238"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44" name="Google Shape;8844;p5"/>
            <p:cNvSpPr/>
            <p:nvPr/>
          </p:nvSpPr>
          <p:spPr>
            <a:xfrm>
              <a:off x="196377" y="1096342"/>
              <a:ext cx="13849" cy="2770"/>
            </a:xfrm>
            <a:custGeom>
              <a:avLst/>
              <a:gdLst/>
              <a:ahLst/>
              <a:cxnLst/>
              <a:rect l="l" t="t" r="r" b="b"/>
              <a:pathLst>
                <a:path w="388" h="92" extrusionOk="0">
                  <a:moveTo>
                    <a:pt x="387" y="0"/>
                  </a:moveTo>
                  <a:cubicBezTo>
                    <a:pt x="236" y="20"/>
                    <a:pt x="5" y="2"/>
                    <a:pt x="1" y="92"/>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45" name="Google Shape;8845;p5"/>
            <p:cNvSpPr/>
            <p:nvPr/>
          </p:nvSpPr>
          <p:spPr>
            <a:xfrm>
              <a:off x="7298910" y="1088122"/>
              <a:ext cx="23414" cy="8250"/>
            </a:xfrm>
            <a:custGeom>
              <a:avLst/>
              <a:gdLst/>
              <a:ahLst/>
              <a:cxnLst/>
              <a:rect l="l" t="t" r="r" b="b"/>
              <a:pathLst>
                <a:path w="656" h="274" extrusionOk="0">
                  <a:moveTo>
                    <a:pt x="409" y="273"/>
                  </a:moveTo>
                  <a:cubicBezTo>
                    <a:pt x="418" y="157"/>
                    <a:pt x="656" y="145"/>
                    <a:pt x="602" y="1"/>
                  </a:cubicBezTo>
                  <a:lnTo>
                    <a:pt x="213" y="1"/>
                  </a:lnTo>
                  <a:cubicBezTo>
                    <a:pt x="1" y="131"/>
                    <a:pt x="8" y="222"/>
                    <a:pt x="409"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46" name="Google Shape;8846;p5"/>
            <p:cNvSpPr/>
            <p:nvPr/>
          </p:nvSpPr>
          <p:spPr>
            <a:xfrm>
              <a:off x="2147578" y="1092849"/>
              <a:ext cx="13991" cy="4215"/>
            </a:xfrm>
            <a:custGeom>
              <a:avLst/>
              <a:gdLst/>
              <a:ahLst/>
              <a:cxnLst/>
              <a:rect l="l" t="t" r="r" b="b"/>
              <a:pathLst>
                <a:path w="392" h="140" extrusionOk="0">
                  <a:moveTo>
                    <a:pt x="293" y="25"/>
                  </a:moveTo>
                  <a:cubicBezTo>
                    <a:pt x="239" y="0"/>
                    <a:pt x="0" y="69"/>
                    <a:pt x="98" y="116"/>
                  </a:cubicBezTo>
                  <a:cubicBezTo>
                    <a:pt x="154" y="140"/>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47" name="Google Shape;8847;p5"/>
            <p:cNvSpPr/>
            <p:nvPr/>
          </p:nvSpPr>
          <p:spPr>
            <a:xfrm>
              <a:off x="1810290" y="1090079"/>
              <a:ext cx="13991" cy="4336"/>
            </a:xfrm>
            <a:custGeom>
              <a:avLst/>
              <a:gdLst/>
              <a:ahLst/>
              <a:cxnLst/>
              <a:rect l="l" t="t" r="r" b="b"/>
              <a:pathLst>
                <a:path w="392" h="144" extrusionOk="0">
                  <a:moveTo>
                    <a:pt x="293" y="27"/>
                  </a:moveTo>
                  <a:cubicBezTo>
                    <a:pt x="240" y="1"/>
                    <a:pt x="1" y="71"/>
                    <a:pt x="103" y="117"/>
                  </a:cubicBezTo>
                  <a:cubicBezTo>
                    <a:pt x="155" y="143"/>
                    <a:pt x="391"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48" name="Google Shape;8848;p5"/>
            <p:cNvSpPr/>
            <p:nvPr/>
          </p:nvSpPr>
          <p:spPr>
            <a:xfrm>
              <a:off x="1455942" y="1086918"/>
              <a:ext cx="13813" cy="7377"/>
            </a:xfrm>
            <a:custGeom>
              <a:avLst/>
              <a:gdLst/>
              <a:ahLst/>
              <a:cxnLst/>
              <a:rect l="l" t="t" r="r" b="b"/>
              <a:pathLst>
                <a:path w="387" h="245" extrusionOk="0">
                  <a:moveTo>
                    <a:pt x="387" y="132"/>
                  </a:moveTo>
                  <a:cubicBezTo>
                    <a:pt x="171" y="140"/>
                    <a:pt x="87" y="0"/>
                    <a:pt x="0" y="132"/>
                  </a:cubicBezTo>
                  <a:cubicBezTo>
                    <a:pt x="2" y="223"/>
                    <a:pt x="340" y="244"/>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49" name="Google Shape;8849;p5"/>
            <p:cNvSpPr/>
            <p:nvPr/>
          </p:nvSpPr>
          <p:spPr>
            <a:xfrm>
              <a:off x="4284913" y="108538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50" name="Google Shape;8850;p5"/>
            <p:cNvSpPr/>
            <p:nvPr/>
          </p:nvSpPr>
          <p:spPr>
            <a:xfrm>
              <a:off x="1524791" y="1085382"/>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51" name="Google Shape;8851;p5"/>
            <p:cNvSpPr/>
            <p:nvPr/>
          </p:nvSpPr>
          <p:spPr>
            <a:xfrm>
              <a:off x="7932869" y="1084931"/>
              <a:ext cx="20702" cy="3734"/>
            </a:xfrm>
            <a:custGeom>
              <a:avLst/>
              <a:gdLst/>
              <a:ahLst/>
              <a:cxnLst/>
              <a:rect l="l" t="t" r="r" b="b"/>
              <a:pathLst>
                <a:path w="580" h="124" extrusionOk="0">
                  <a:moveTo>
                    <a:pt x="580" y="15"/>
                  </a:moveTo>
                  <a:cubicBezTo>
                    <a:pt x="353" y="29"/>
                    <a:pt x="34" y="1"/>
                    <a:pt x="0" y="107"/>
                  </a:cubicBezTo>
                  <a:cubicBezTo>
                    <a:pt x="229" y="93"/>
                    <a:pt x="549" y="123"/>
                    <a:pt x="580"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52" name="Google Shape;8852;p5"/>
            <p:cNvSpPr/>
            <p:nvPr/>
          </p:nvSpPr>
          <p:spPr>
            <a:xfrm>
              <a:off x="4470689" y="1082281"/>
              <a:ext cx="6996" cy="6233"/>
            </a:xfrm>
            <a:custGeom>
              <a:avLst/>
              <a:gdLst/>
              <a:ahLst/>
              <a:cxnLst/>
              <a:rect l="l" t="t" r="r" b="b"/>
              <a:pathLst>
                <a:path w="196" h="207" extrusionOk="0">
                  <a:moveTo>
                    <a:pt x="3" y="103"/>
                  </a:moveTo>
                  <a:cubicBezTo>
                    <a:pt x="0" y="154"/>
                    <a:pt x="157" y="206"/>
                    <a:pt x="193" y="103"/>
                  </a:cubicBezTo>
                  <a:cubicBezTo>
                    <a:pt x="196" y="55"/>
                    <a:pt x="41" y="0"/>
                    <a:pt x="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53" name="Google Shape;8853;p5"/>
            <p:cNvSpPr/>
            <p:nvPr/>
          </p:nvSpPr>
          <p:spPr>
            <a:xfrm>
              <a:off x="630032" y="1078698"/>
              <a:ext cx="13849" cy="7437"/>
            </a:xfrm>
            <a:custGeom>
              <a:avLst/>
              <a:gdLst/>
              <a:ahLst/>
              <a:cxnLst/>
              <a:rect l="l" t="t" r="r" b="b"/>
              <a:pathLst>
                <a:path w="388" h="247" extrusionOk="0">
                  <a:moveTo>
                    <a:pt x="387" y="132"/>
                  </a:moveTo>
                  <a:cubicBezTo>
                    <a:pt x="168" y="143"/>
                    <a:pt x="86" y="0"/>
                    <a:pt x="1" y="132"/>
                  </a:cubicBezTo>
                  <a:cubicBezTo>
                    <a:pt x="2" y="223"/>
                    <a:pt x="336" y="247"/>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54" name="Google Shape;8854;p5"/>
            <p:cNvSpPr/>
            <p:nvPr/>
          </p:nvSpPr>
          <p:spPr>
            <a:xfrm>
              <a:off x="1180579" y="1076892"/>
              <a:ext cx="7031" cy="6142"/>
            </a:xfrm>
            <a:custGeom>
              <a:avLst/>
              <a:gdLst/>
              <a:ahLst/>
              <a:cxnLst/>
              <a:rect l="l" t="t" r="r" b="b"/>
              <a:pathLst>
                <a:path w="197" h="204" extrusionOk="0">
                  <a:moveTo>
                    <a:pt x="197" y="101"/>
                  </a:moveTo>
                  <a:cubicBezTo>
                    <a:pt x="197" y="52"/>
                    <a:pt x="36" y="0"/>
                    <a:pt x="2" y="101"/>
                  </a:cubicBezTo>
                  <a:cubicBezTo>
                    <a:pt x="1" y="152"/>
                    <a:pt x="156" y="204"/>
                    <a:pt x="197"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55" name="Google Shape;8855;p5"/>
            <p:cNvSpPr/>
            <p:nvPr/>
          </p:nvSpPr>
          <p:spPr>
            <a:xfrm>
              <a:off x="3534563" y="1074122"/>
              <a:ext cx="6996" cy="6203"/>
            </a:xfrm>
            <a:custGeom>
              <a:avLst/>
              <a:gdLst/>
              <a:ahLst/>
              <a:cxnLst/>
              <a:rect l="l" t="t" r="r" b="b"/>
              <a:pathLst>
                <a:path w="196" h="206" extrusionOk="0">
                  <a:moveTo>
                    <a:pt x="196" y="104"/>
                  </a:moveTo>
                  <a:cubicBezTo>
                    <a:pt x="196" y="53"/>
                    <a:pt x="38" y="1"/>
                    <a:pt x="4" y="104"/>
                  </a:cubicBezTo>
                  <a:cubicBezTo>
                    <a:pt x="0" y="154"/>
                    <a:pt x="162" y="206"/>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56" name="Google Shape;8856;p5"/>
            <p:cNvSpPr/>
            <p:nvPr/>
          </p:nvSpPr>
          <p:spPr>
            <a:xfrm>
              <a:off x="7533763" y="1071111"/>
              <a:ext cx="13777" cy="6835"/>
            </a:xfrm>
            <a:custGeom>
              <a:avLst/>
              <a:gdLst/>
              <a:ahLst/>
              <a:cxnLst/>
              <a:rect l="l" t="t" r="r" b="b"/>
              <a:pathLst>
                <a:path w="386" h="227" extrusionOk="0">
                  <a:moveTo>
                    <a:pt x="386" y="111"/>
                  </a:moveTo>
                  <a:cubicBezTo>
                    <a:pt x="342" y="0"/>
                    <a:pt x="171" y="56"/>
                    <a:pt x="1" y="111"/>
                  </a:cubicBezTo>
                  <a:cubicBezTo>
                    <a:pt x="1" y="204"/>
                    <a:pt x="336" y="226"/>
                    <a:pt x="386"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57" name="Google Shape;8857;p5"/>
            <p:cNvSpPr/>
            <p:nvPr/>
          </p:nvSpPr>
          <p:spPr>
            <a:xfrm>
              <a:off x="4222952" y="1071743"/>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58" name="Google Shape;8858;p5"/>
            <p:cNvSpPr/>
            <p:nvPr/>
          </p:nvSpPr>
          <p:spPr>
            <a:xfrm>
              <a:off x="2780823" y="1073700"/>
              <a:ext cx="13991" cy="4276"/>
            </a:xfrm>
            <a:custGeom>
              <a:avLst/>
              <a:gdLst/>
              <a:ahLst/>
              <a:cxnLst/>
              <a:rect l="l" t="t" r="r" b="b"/>
              <a:pathLst>
                <a:path w="392" h="142" extrusionOk="0">
                  <a:moveTo>
                    <a:pt x="101" y="118"/>
                  </a:moveTo>
                  <a:cubicBezTo>
                    <a:pt x="154" y="141"/>
                    <a:pt x="392" y="74"/>
                    <a:pt x="294" y="25"/>
                  </a:cubicBezTo>
                  <a:cubicBezTo>
                    <a:pt x="240" y="0"/>
                    <a:pt x="0" y="70"/>
                    <a:pt x="101"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59" name="Google Shape;8859;p5"/>
            <p:cNvSpPr/>
            <p:nvPr/>
          </p:nvSpPr>
          <p:spPr>
            <a:xfrm>
              <a:off x="2502248" y="1071382"/>
              <a:ext cx="6853" cy="6203"/>
            </a:xfrm>
            <a:custGeom>
              <a:avLst/>
              <a:gdLst/>
              <a:ahLst/>
              <a:cxnLst/>
              <a:rect l="l" t="t" r="r" b="b"/>
              <a:pathLst>
                <a:path w="192" h="206" extrusionOk="0">
                  <a:moveTo>
                    <a:pt x="1" y="102"/>
                  </a:moveTo>
                  <a:cubicBezTo>
                    <a:pt x="1" y="152"/>
                    <a:pt x="155" y="205"/>
                    <a:pt x="191" y="102"/>
                  </a:cubicBezTo>
                  <a:cubicBezTo>
                    <a:pt x="191" y="53"/>
                    <a:pt x="35" y="0"/>
                    <a:pt x="1"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60" name="Google Shape;8860;p5"/>
            <p:cNvSpPr/>
            <p:nvPr/>
          </p:nvSpPr>
          <p:spPr>
            <a:xfrm>
              <a:off x="1868896" y="1071352"/>
              <a:ext cx="7031" cy="6233"/>
            </a:xfrm>
            <a:custGeom>
              <a:avLst/>
              <a:gdLst/>
              <a:ahLst/>
              <a:cxnLst/>
              <a:rect l="l" t="t" r="r" b="b"/>
              <a:pathLst>
                <a:path w="197" h="207" extrusionOk="0">
                  <a:moveTo>
                    <a:pt x="197" y="103"/>
                  </a:moveTo>
                  <a:cubicBezTo>
                    <a:pt x="197" y="54"/>
                    <a:pt x="40" y="0"/>
                    <a:pt x="4" y="103"/>
                  </a:cubicBezTo>
                  <a:cubicBezTo>
                    <a:pt x="1" y="153"/>
                    <a:pt x="158" y="206"/>
                    <a:pt x="197"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61" name="Google Shape;8861;p5"/>
            <p:cNvSpPr/>
            <p:nvPr/>
          </p:nvSpPr>
          <p:spPr>
            <a:xfrm>
              <a:off x="512999" y="1074453"/>
              <a:ext cx="13777" cy="2800"/>
            </a:xfrm>
            <a:custGeom>
              <a:avLst/>
              <a:gdLst/>
              <a:ahLst/>
              <a:cxnLst/>
              <a:rect l="l" t="t" r="r" b="b"/>
              <a:pathLst>
                <a:path w="386" h="93" extrusionOk="0">
                  <a:moveTo>
                    <a:pt x="386" y="0"/>
                  </a:moveTo>
                  <a:cubicBezTo>
                    <a:pt x="236" y="20"/>
                    <a:pt x="5" y="3"/>
                    <a:pt x="1" y="93"/>
                  </a:cubicBezTo>
                  <a:cubicBezTo>
                    <a:pt x="150" y="73"/>
                    <a:pt x="379"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62" name="Google Shape;8862;p5"/>
            <p:cNvSpPr/>
            <p:nvPr/>
          </p:nvSpPr>
          <p:spPr>
            <a:xfrm>
              <a:off x="6666451" y="1065721"/>
              <a:ext cx="13849" cy="6745"/>
            </a:xfrm>
            <a:custGeom>
              <a:avLst/>
              <a:gdLst/>
              <a:ahLst/>
              <a:cxnLst/>
              <a:rect l="l" t="t" r="r" b="b"/>
              <a:pathLst>
                <a:path w="388" h="224" extrusionOk="0">
                  <a:moveTo>
                    <a:pt x="387" y="110"/>
                  </a:moveTo>
                  <a:cubicBezTo>
                    <a:pt x="347" y="0"/>
                    <a:pt x="173" y="53"/>
                    <a:pt x="1" y="110"/>
                  </a:cubicBezTo>
                  <a:cubicBezTo>
                    <a:pt x="2" y="200"/>
                    <a:pt x="336"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63" name="Google Shape;8863;p5"/>
            <p:cNvSpPr/>
            <p:nvPr/>
          </p:nvSpPr>
          <p:spPr>
            <a:xfrm>
              <a:off x="6112264" y="1068281"/>
              <a:ext cx="14027" cy="4215"/>
            </a:xfrm>
            <a:custGeom>
              <a:avLst/>
              <a:gdLst/>
              <a:ahLst/>
              <a:cxnLst/>
              <a:rect l="l" t="t" r="r" b="b"/>
              <a:pathLst>
                <a:path w="393" h="140" extrusionOk="0">
                  <a:moveTo>
                    <a:pt x="290" y="25"/>
                  </a:moveTo>
                  <a:cubicBezTo>
                    <a:pt x="238" y="0"/>
                    <a:pt x="1" y="69"/>
                    <a:pt x="100" y="115"/>
                  </a:cubicBezTo>
                  <a:cubicBezTo>
                    <a:pt x="153" y="140"/>
                    <a:pt x="392" y="71"/>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64" name="Google Shape;8864;p5"/>
            <p:cNvSpPr/>
            <p:nvPr/>
          </p:nvSpPr>
          <p:spPr>
            <a:xfrm>
              <a:off x="4993931" y="1063523"/>
              <a:ext cx="20595" cy="8943"/>
            </a:xfrm>
            <a:custGeom>
              <a:avLst/>
              <a:gdLst/>
              <a:ahLst/>
              <a:cxnLst/>
              <a:rect l="l" t="t" r="r" b="b"/>
              <a:pathLst>
                <a:path w="577" h="297" extrusionOk="0">
                  <a:moveTo>
                    <a:pt x="576" y="0"/>
                  </a:moveTo>
                  <a:lnTo>
                    <a:pt x="192" y="0"/>
                  </a:lnTo>
                  <a:cubicBezTo>
                    <a:pt x="192" y="90"/>
                    <a:pt x="37" y="107"/>
                    <a:pt x="0" y="182"/>
                  </a:cubicBezTo>
                  <a:cubicBezTo>
                    <a:pt x="243" y="186"/>
                    <a:pt x="265" y="297"/>
                    <a:pt x="576"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65" name="Google Shape;8865;p5"/>
            <p:cNvSpPr/>
            <p:nvPr/>
          </p:nvSpPr>
          <p:spPr>
            <a:xfrm>
              <a:off x="2767438" y="1063162"/>
              <a:ext cx="23878" cy="5902"/>
            </a:xfrm>
            <a:custGeom>
              <a:avLst/>
              <a:gdLst/>
              <a:ahLst/>
              <a:cxnLst/>
              <a:rect l="l" t="t" r="r" b="b"/>
              <a:pathLst>
                <a:path w="669" h="196" extrusionOk="0">
                  <a:moveTo>
                    <a:pt x="476" y="195"/>
                  </a:moveTo>
                  <a:cubicBezTo>
                    <a:pt x="472" y="104"/>
                    <a:pt x="632" y="87"/>
                    <a:pt x="669" y="14"/>
                  </a:cubicBezTo>
                  <a:cubicBezTo>
                    <a:pt x="365" y="22"/>
                    <a:pt x="1" y="1"/>
                    <a:pt x="88"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66" name="Google Shape;8866;p5"/>
            <p:cNvSpPr/>
            <p:nvPr/>
          </p:nvSpPr>
          <p:spPr>
            <a:xfrm>
              <a:off x="6883136" y="1062771"/>
              <a:ext cx="14027" cy="4306"/>
            </a:xfrm>
            <a:custGeom>
              <a:avLst/>
              <a:gdLst/>
              <a:ahLst/>
              <a:cxnLst/>
              <a:rect l="l" t="t" r="r" b="b"/>
              <a:pathLst>
                <a:path w="393" h="143" extrusionOk="0">
                  <a:moveTo>
                    <a:pt x="293" y="25"/>
                  </a:moveTo>
                  <a:cubicBezTo>
                    <a:pt x="238" y="1"/>
                    <a:pt x="1" y="70"/>
                    <a:pt x="100" y="115"/>
                  </a:cubicBezTo>
                  <a:cubicBezTo>
                    <a:pt x="154" y="143"/>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67" name="Google Shape;8867;p5"/>
            <p:cNvSpPr/>
            <p:nvPr/>
          </p:nvSpPr>
          <p:spPr>
            <a:xfrm>
              <a:off x="4460659" y="1052594"/>
              <a:ext cx="40368" cy="13700"/>
            </a:xfrm>
            <a:custGeom>
              <a:avLst/>
              <a:gdLst/>
              <a:ahLst/>
              <a:cxnLst/>
              <a:rect l="l" t="t" r="r" b="b"/>
              <a:pathLst>
                <a:path w="1131" h="455" extrusionOk="0">
                  <a:moveTo>
                    <a:pt x="284" y="455"/>
                  </a:moveTo>
                  <a:lnTo>
                    <a:pt x="1054" y="455"/>
                  </a:lnTo>
                  <a:cubicBezTo>
                    <a:pt x="1131" y="235"/>
                    <a:pt x="700" y="259"/>
                    <a:pt x="859" y="0"/>
                  </a:cubicBezTo>
                  <a:cubicBezTo>
                    <a:pt x="1" y="40"/>
                    <a:pt x="576" y="192"/>
                    <a:pt x="28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68" name="Google Shape;8868;p5"/>
            <p:cNvSpPr/>
            <p:nvPr/>
          </p:nvSpPr>
          <p:spPr>
            <a:xfrm>
              <a:off x="2498572" y="1062771"/>
              <a:ext cx="14063" cy="4306"/>
            </a:xfrm>
            <a:custGeom>
              <a:avLst/>
              <a:gdLst/>
              <a:ahLst/>
              <a:cxnLst/>
              <a:rect l="l" t="t" r="r" b="b"/>
              <a:pathLst>
                <a:path w="394" h="143" extrusionOk="0">
                  <a:moveTo>
                    <a:pt x="294" y="25"/>
                  </a:moveTo>
                  <a:cubicBezTo>
                    <a:pt x="242" y="1"/>
                    <a:pt x="1" y="70"/>
                    <a:pt x="104" y="115"/>
                  </a:cubicBezTo>
                  <a:cubicBezTo>
                    <a:pt x="156" y="143"/>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69" name="Google Shape;8869;p5"/>
            <p:cNvSpPr/>
            <p:nvPr/>
          </p:nvSpPr>
          <p:spPr>
            <a:xfrm>
              <a:off x="1865363" y="1062771"/>
              <a:ext cx="14099" cy="4306"/>
            </a:xfrm>
            <a:custGeom>
              <a:avLst/>
              <a:gdLst/>
              <a:ahLst/>
              <a:cxnLst/>
              <a:rect l="l" t="t" r="r" b="b"/>
              <a:pathLst>
                <a:path w="395" h="143" extrusionOk="0">
                  <a:moveTo>
                    <a:pt x="103" y="117"/>
                  </a:moveTo>
                  <a:cubicBezTo>
                    <a:pt x="153" y="143"/>
                    <a:pt x="395" y="74"/>
                    <a:pt x="296" y="27"/>
                  </a:cubicBezTo>
                  <a:cubicBezTo>
                    <a:pt x="237"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70" name="Google Shape;8870;p5"/>
            <p:cNvSpPr/>
            <p:nvPr/>
          </p:nvSpPr>
          <p:spPr>
            <a:xfrm>
              <a:off x="170750" y="1050185"/>
              <a:ext cx="46293" cy="18759"/>
            </a:xfrm>
            <a:custGeom>
              <a:avLst/>
              <a:gdLst/>
              <a:ahLst/>
              <a:cxnLst/>
              <a:rect l="l" t="t" r="r" b="b"/>
              <a:pathLst>
                <a:path w="1297" h="623" extrusionOk="0">
                  <a:moveTo>
                    <a:pt x="1297" y="353"/>
                  </a:moveTo>
                  <a:cubicBezTo>
                    <a:pt x="926" y="315"/>
                    <a:pt x="1144" y="1"/>
                    <a:pt x="524" y="80"/>
                  </a:cubicBezTo>
                  <a:cubicBezTo>
                    <a:pt x="1" y="224"/>
                    <a:pt x="1001" y="622"/>
                    <a:pt x="1297"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71" name="Google Shape;8871;p5"/>
            <p:cNvSpPr/>
            <p:nvPr/>
          </p:nvSpPr>
          <p:spPr>
            <a:xfrm>
              <a:off x="8576393" y="1057321"/>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72" name="Google Shape;8872;p5"/>
            <p:cNvSpPr/>
            <p:nvPr/>
          </p:nvSpPr>
          <p:spPr>
            <a:xfrm>
              <a:off x="7086330" y="1058044"/>
              <a:ext cx="13742" cy="2800"/>
            </a:xfrm>
            <a:custGeom>
              <a:avLst/>
              <a:gdLst/>
              <a:ahLst/>
              <a:cxnLst/>
              <a:rect l="l" t="t" r="r" b="b"/>
              <a:pathLst>
                <a:path w="385" h="93" extrusionOk="0">
                  <a:moveTo>
                    <a:pt x="384" y="1"/>
                  </a:moveTo>
                  <a:cubicBezTo>
                    <a:pt x="234" y="22"/>
                    <a:pt x="4" y="5"/>
                    <a:pt x="0" y="92"/>
                  </a:cubicBezTo>
                  <a:cubicBezTo>
                    <a:pt x="149" y="71"/>
                    <a:pt x="380" y="88"/>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73" name="Google Shape;8873;p5"/>
            <p:cNvSpPr/>
            <p:nvPr/>
          </p:nvSpPr>
          <p:spPr>
            <a:xfrm>
              <a:off x="4215171" y="1049854"/>
              <a:ext cx="21558" cy="6413"/>
            </a:xfrm>
            <a:custGeom>
              <a:avLst/>
              <a:gdLst/>
              <a:ahLst/>
              <a:cxnLst/>
              <a:rect l="l" t="t" r="r" b="b"/>
              <a:pathLst>
                <a:path w="604" h="213" extrusionOk="0">
                  <a:moveTo>
                    <a:pt x="604" y="182"/>
                  </a:moveTo>
                  <a:lnTo>
                    <a:pt x="604" y="0"/>
                  </a:lnTo>
                  <a:lnTo>
                    <a:pt x="25" y="0"/>
                  </a:lnTo>
                  <a:cubicBezTo>
                    <a:pt x="1" y="163"/>
                    <a:pt x="219" y="213"/>
                    <a:pt x="604"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74" name="Google Shape;8874;p5"/>
            <p:cNvSpPr/>
            <p:nvPr/>
          </p:nvSpPr>
          <p:spPr>
            <a:xfrm>
              <a:off x="3049297" y="1051811"/>
              <a:ext cx="13920" cy="4306"/>
            </a:xfrm>
            <a:custGeom>
              <a:avLst/>
              <a:gdLst/>
              <a:ahLst/>
              <a:cxnLst/>
              <a:rect l="l" t="t" r="r" b="b"/>
              <a:pathLst>
                <a:path w="390" h="143" extrusionOk="0">
                  <a:moveTo>
                    <a:pt x="293" y="26"/>
                  </a:moveTo>
                  <a:cubicBezTo>
                    <a:pt x="240" y="0"/>
                    <a:pt x="1" y="71"/>
                    <a:pt x="100" y="117"/>
                  </a:cubicBezTo>
                  <a:cubicBezTo>
                    <a:pt x="151" y="143"/>
                    <a:pt x="390" y="75"/>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75" name="Google Shape;8875;p5"/>
            <p:cNvSpPr/>
            <p:nvPr/>
          </p:nvSpPr>
          <p:spPr>
            <a:xfrm>
              <a:off x="1383487" y="1051811"/>
              <a:ext cx="14063" cy="4306"/>
            </a:xfrm>
            <a:custGeom>
              <a:avLst/>
              <a:gdLst/>
              <a:ahLst/>
              <a:cxnLst/>
              <a:rect l="l" t="t" r="r" b="b"/>
              <a:pathLst>
                <a:path w="394" h="143" extrusionOk="0">
                  <a:moveTo>
                    <a:pt x="296" y="26"/>
                  </a:moveTo>
                  <a:cubicBezTo>
                    <a:pt x="241" y="0"/>
                    <a:pt x="1" y="71"/>
                    <a:pt x="101" y="117"/>
                  </a:cubicBezTo>
                  <a:cubicBezTo>
                    <a:pt x="157" y="143"/>
                    <a:pt x="394" y="75"/>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76" name="Google Shape;8876;p5"/>
            <p:cNvSpPr/>
            <p:nvPr/>
          </p:nvSpPr>
          <p:spPr>
            <a:xfrm>
              <a:off x="254768" y="1051811"/>
              <a:ext cx="14063" cy="4306"/>
            </a:xfrm>
            <a:custGeom>
              <a:avLst/>
              <a:gdLst/>
              <a:ahLst/>
              <a:cxnLst/>
              <a:rect l="l" t="t" r="r" b="b"/>
              <a:pathLst>
                <a:path w="394" h="143" extrusionOk="0">
                  <a:moveTo>
                    <a:pt x="291" y="26"/>
                  </a:moveTo>
                  <a:cubicBezTo>
                    <a:pt x="238" y="0"/>
                    <a:pt x="0" y="71"/>
                    <a:pt x="99" y="117"/>
                  </a:cubicBezTo>
                  <a:cubicBezTo>
                    <a:pt x="152" y="143"/>
                    <a:pt x="393" y="75"/>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77" name="Google Shape;8877;p5"/>
            <p:cNvSpPr/>
            <p:nvPr/>
          </p:nvSpPr>
          <p:spPr>
            <a:xfrm>
              <a:off x="4529188" y="1049132"/>
              <a:ext cx="13956" cy="4246"/>
            </a:xfrm>
            <a:custGeom>
              <a:avLst/>
              <a:gdLst/>
              <a:ahLst/>
              <a:cxnLst/>
              <a:rect l="l" t="t" r="r" b="b"/>
              <a:pathLst>
                <a:path w="391" h="141" extrusionOk="0">
                  <a:moveTo>
                    <a:pt x="290" y="24"/>
                  </a:moveTo>
                  <a:cubicBezTo>
                    <a:pt x="237" y="1"/>
                    <a:pt x="1" y="68"/>
                    <a:pt x="99" y="115"/>
                  </a:cubicBezTo>
                  <a:cubicBezTo>
                    <a:pt x="151" y="140"/>
                    <a:pt x="391" y="72"/>
                    <a:pt x="290"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78" name="Google Shape;8878;p5"/>
            <p:cNvSpPr/>
            <p:nvPr/>
          </p:nvSpPr>
          <p:spPr>
            <a:xfrm>
              <a:off x="2144259" y="1043501"/>
              <a:ext cx="27626" cy="9997"/>
            </a:xfrm>
            <a:custGeom>
              <a:avLst/>
              <a:gdLst/>
              <a:ahLst/>
              <a:cxnLst/>
              <a:rect l="l" t="t" r="r" b="b"/>
              <a:pathLst>
                <a:path w="774" h="332" extrusionOk="0">
                  <a:moveTo>
                    <a:pt x="0" y="211"/>
                  </a:moveTo>
                  <a:cubicBezTo>
                    <a:pt x="258" y="329"/>
                    <a:pt x="717" y="331"/>
                    <a:pt x="773" y="122"/>
                  </a:cubicBezTo>
                  <a:cubicBezTo>
                    <a:pt x="516" y="2"/>
                    <a:pt x="54" y="1"/>
                    <a:pt x="0"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79" name="Google Shape;8879;p5"/>
            <p:cNvSpPr/>
            <p:nvPr/>
          </p:nvSpPr>
          <p:spPr>
            <a:xfrm>
              <a:off x="8442263" y="1043863"/>
              <a:ext cx="13849" cy="6745"/>
            </a:xfrm>
            <a:custGeom>
              <a:avLst/>
              <a:gdLst/>
              <a:ahLst/>
              <a:cxnLst/>
              <a:rect l="l" t="t" r="r" b="b"/>
              <a:pathLst>
                <a:path w="388" h="224" extrusionOk="0">
                  <a:moveTo>
                    <a:pt x="387" y="110"/>
                  </a:moveTo>
                  <a:cubicBezTo>
                    <a:pt x="347" y="1"/>
                    <a:pt x="173" y="54"/>
                    <a:pt x="1" y="110"/>
                  </a:cubicBezTo>
                  <a:cubicBezTo>
                    <a:pt x="3" y="200"/>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80" name="Google Shape;8880;p5"/>
            <p:cNvSpPr/>
            <p:nvPr/>
          </p:nvSpPr>
          <p:spPr>
            <a:xfrm>
              <a:off x="7747093" y="1044013"/>
              <a:ext cx="6960" cy="6203"/>
            </a:xfrm>
            <a:custGeom>
              <a:avLst/>
              <a:gdLst/>
              <a:ahLst/>
              <a:cxnLst/>
              <a:rect l="l" t="t" r="r" b="b"/>
              <a:pathLst>
                <a:path w="195" h="206" extrusionOk="0">
                  <a:moveTo>
                    <a:pt x="194" y="105"/>
                  </a:moveTo>
                  <a:cubicBezTo>
                    <a:pt x="194" y="54"/>
                    <a:pt x="36" y="1"/>
                    <a:pt x="1" y="105"/>
                  </a:cubicBezTo>
                  <a:cubicBezTo>
                    <a:pt x="1" y="154"/>
                    <a:pt x="155" y="206"/>
                    <a:pt x="19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81" name="Google Shape;8881;p5"/>
            <p:cNvSpPr/>
            <p:nvPr/>
          </p:nvSpPr>
          <p:spPr>
            <a:xfrm>
              <a:off x="4587758" y="1044344"/>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82" name="Google Shape;8882;p5"/>
            <p:cNvSpPr/>
            <p:nvPr/>
          </p:nvSpPr>
          <p:spPr>
            <a:xfrm>
              <a:off x="1383487" y="1046392"/>
              <a:ext cx="14063" cy="4276"/>
            </a:xfrm>
            <a:custGeom>
              <a:avLst/>
              <a:gdLst/>
              <a:ahLst/>
              <a:cxnLst/>
              <a:rect l="l" t="t" r="r" b="b"/>
              <a:pathLst>
                <a:path w="394" h="142" extrusionOk="0">
                  <a:moveTo>
                    <a:pt x="296" y="26"/>
                  </a:moveTo>
                  <a:cubicBezTo>
                    <a:pt x="241" y="0"/>
                    <a:pt x="1" y="69"/>
                    <a:pt x="101" y="115"/>
                  </a:cubicBezTo>
                  <a:cubicBezTo>
                    <a:pt x="157" y="141"/>
                    <a:pt x="394" y="72"/>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83" name="Google Shape;8883;p5"/>
            <p:cNvSpPr/>
            <p:nvPr/>
          </p:nvSpPr>
          <p:spPr>
            <a:xfrm>
              <a:off x="1352685" y="1044224"/>
              <a:ext cx="23914" cy="5992"/>
            </a:xfrm>
            <a:custGeom>
              <a:avLst/>
              <a:gdLst/>
              <a:ahLst/>
              <a:cxnLst/>
              <a:rect l="l" t="t" r="r" b="b"/>
              <a:pathLst>
                <a:path w="670" h="199" extrusionOk="0">
                  <a:moveTo>
                    <a:pt x="578" y="4"/>
                  </a:moveTo>
                  <a:cubicBezTo>
                    <a:pt x="246" y="0"/>
                    <a:pt x="86" y="75"/>
                    <a:pt x="1" y="187"/>
                  </a:cubicBezTo>
                  <a:cubicBezTo>
                    <a:pt x="304" y="179"/>
                    <a:pt x="669" y="199"/>
                    <a:pt x="578" y="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84" name="Google Shape;8884;p5"/>
            <p:cNvSpPr/>
            <p:nvPr/>
          </p:nvSpPr>
          <p:spPr>
            <a:xfrm>
              <a:off x="172142" y="1046392"/>
              <a:ext cx="14063" cy="4276"/>
            </a:xfrm>
            <a:custGeom>
              <a:avLst/>
              <a:gdLst/>
              <a:ahLst/>
              <a:cxnLst/>
              <a:rect l="l" t="t" r="r" b="b"/>
              <a:pathLst>
                <a:path w="394" h="142" extrusionOk="0">
                  <a:moveTo>
                    <a:pt x="293" y="26"/>
                  </a:moveTo>
                  <a:cubicBezTo>
                    <a:pt x="240" y="0"/>
                    <a:pt x="1" y="69"/>
                    <a:pt x="100" y="115"/>
                  </a:cubicBezTo>
                  <a:cubicBezTo>
                    <a:pt x="152" y="141"/>
                    <a:pt x="394"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85" name="Google Shape;8885;p5"/>
            <p:cNvSpPr/>
            <p:nvPr/>
          </p:nvSpPr>
          <p:spPr>
            <a:xfrm>
              <a:off x="8593739" y="1038172"/>
              <a:ext cx="27555" cy="10117"/>
            </a:xfrm>
            <a:custGeom>
              <a:avLst/>
              <a:gdLst/>
              <a:ahLst/>
              <a:cxnLst/>
              <a:rect l="l" t="t" r="r" b="b"/>
              <a:pathLst>
                <a:path w="772" h="336" extrusionOk="0">
                  <a:moveTo>
                    <a:pt x="772" y="299"/>
                  </a:moveTo>
                  <a:lnTo>
                    <a:pt x="772" y="27"/>
                  </a:lnTo>
                  <a:cubicBezTo>
                    <a:pt x="332" y="0"/>
                    <a:pt x="48" y="47"/>
                    <a:pt x="1" y="208"/>
                  </a:cubicBezTo>
                  <a:cubicBezTo>
                    <a:pt x="260" y="235"/>
                    <a:pt x="367" y="336"/>
                    <a:pt x="772"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86" name="Google Shape;8886;p5"/>
            <p:cNvSpPr/>
            <p:nvPr/>
          </p:nvSpPr>
          <p:spPr>
            <a:xfrm>
              <a:off x="7967347" y="1041273"/>
              <a:ext cx="6924" cy="6233"/>
            </a:xfrm>
            <a:custGeom>
              <a:avLst/>
              <a:gdLst/>
              <a:ahLst/>
              <a:cxnLst/>
              <a:rect l="l" t="t" r="r" b="b"/>
              <a:pathLst>
                <a:path w="194" h="207" extrusionOk="0">
                  <a:moveTo>
                    <a:pt x="193" y="102"/>
                  </a:moveTo>
                  <a:cubicBezTo>
                    <a:pt x="193" y="53"/>
                    <a:pt x="38" y="1"/>
                    <a:pt x="0" y="102"/>
                  </a:cubicBezTo>
                  <a:cubicBezTo>
                    <a:pt x="0" y="155"/>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87" name="Google Shape;8887;p5"/>
            <p:cNvSpPr/>
            <p:nvPr/>
          </p:nvSpPr>
          <p:spPr>
            <a:xfrm>
              <a:off x="7664395" y="1033445"/>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88" name="Google Shape;8888;p5"/>
            <p:cNvSpPr/>
            <p:nvPr/>
          </p:nvSpPr>
          <p:spPr>
            <a:xfrm>
              <a:off x="7595581" y="1038564"/>
              <a:ext cx="7031" cy="6203"/>
            </a:xfrm>
            <a:custGeom>
              <a:avLst/>
              <a:gdLst/>
              <a:ahLst/>
              <a:cxnLst/>
              <a:rect l="l" t="t" r="r" b="b"/>
              <a:pathLst>
                <a:path w="197" h="206" extrusionOk="0">
                  <a:moveTo>
                    <a:pt x="195" y="104"/>
                  </a:moveTo>
                  <a:cubicBezTo>
                    <a:pt x="197" y="53"/>
                    <a:pt x="39" y="0"/>
                    <a:pt x="1" y="104"/>
                  </a:cubicBezTo>
                  <a:cubicBezTo>
                    <a:pt x="4" y="153"/>
                    <a:pt x="160" y="205"/>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89" name="Google Shape;8889;p5"/>
            <p:cNvSpPr/>
            <p:nvPr/>
          </p:nvSpPr>
          <p:spPr>
            <a:xfrm>
              <a:off x="4274669" y="1031639"/>
              <a:ext cx="58821" cy="12737"/>
            </a:xfrm>
            <a:custGeom>
              <a:avLst/>
              <a:gdLst/>
              <a:ahLst/>
              <a:cxnLst/>
              <a:rect l="l" t="t" r="r" b="b"/>
              <a:pathLst>
                <a:path w="1648" h="423" extrusionOk="0">
                  <a:moveTo>
                    <a:pt x="673" y="422"/>
                  </a:moveTo>
                  <a:cubicBezTo>
                    <a:pt x="1648" y="59"/>
                    <a:pt x="1" y="1"/>
                    <a:pt x="673" y="4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90" name="Google Shape;8890;p5"/>
            <p:cNvSpPr/>
            <p:nvPr/>
          </p:nvSpPr>
          <p:spPr>
            <a:xfrm>
              <a:off x="4615241" y="1038955"/>
              <a:ext cx="13777" cy="2740"/>
            </a:xfrm>
            <a:custGeom>
              <a:avLst/>
              <a:gdLst/>
              <a:ahLst/>
              <a:cxnLst/>
              <a:rect l="l" t="t" r="r" b="b"/>
              <a:pathLst>
                <a:path w="386" h="91" extrusionOk="0">
                  <a:moveTo>
                    <a:pt x="386" y="1"/>
                  </a:moveTo>
                  <a:cubicBezTo>
                    <a:pt x="236" y="20"/>
                    <a:pt x="6" y="2"/>
                    <a:pt x="1" y="91"/>
                  </a:cubicBezTo>
                  <a:cubicBezTo>
                    <a:pt x="151" y="70"/>
                    <a:pt x="382" y="87"/>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91" name="Google Shape;8891;p5"/>
            <p:cNvSpPr/>
            <p:nvPr/>
          </p:nvSpPr>
          <p:spPr>
            <a:xfrm>
              <a:off x="4078435" y="103621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92" name="Google Shape;8892;p5"/>
            <p:cNvSpPr/>
            <p:nvPr/>
          </p:nvSpPr>
          <p:spPr>
            <a:xfrm>
              <a:off x="3059719" y="1035854"/>
              <a:ext cx="6924" cy="6173"/>
            </a:xfrm>
            <a:custGeom>
              <a:avLst/>
              <a:gdLst/>
              <a:ahLst/>
              <a:cxnLst/>
              <a:rect l="l" t="t" r="r" b="b"/>
              <a:pathLst>
                <a:path w="194" h="205" extrusionOk="0">
                  <a:moveTo>
                    <a:pt x="193" y="104"/>
                  </a:moveTo>
                  <a:cubicBezTo>
                    <a:pt x="193" y="53"/>
                    <a:pt x="37" y="0"/>
                    <a:pt x="0" y="104"/>
                  </a:cubicBezTo>
                  <a:cubicBezTo>
                    <a:pt x="0" y="152"/>
                    <a:pt x="158" y="204"/>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93" name="Google Shape;8893;p5"/>
            <p:cNvSpPr/>
            <p:nvPr/>
          </p:nvSpPr>
          <p:spPr>
            <a:xfrm>
              <a:off x="1352649" y="1033114"/>
              <a:ext cx="7031" cy="6233"/>
            </a:xfrm>
            <a:custGeom>
              <a:avLst/>
              <a:gdLst/>
              <a:ahLst/>
              <a:cxnLst/>
              <a:rect l="l" t="t" r="r" b="b"/>
              <a:pathLst>
                <a:path w="197" h="207" extrusionOk="0">
                  <a:moveTo>
                    <a:pt x="194" y="103"/>
                  </a:moveTo>
                  <a:cubicBezTo>
                    <a:pt x="196" y="52"/>
                    <a:pt x="40" y="0"/>
                    <a:pt x="2"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94" name="Google Shape;8894;p5"/>
            <p:cNvSpPr/>
            <p:nvPr/>
          </p:nvSpPr>
          <p:spPr>
            <a:xfrm>
              <a:off x="8786439" y="1024653"/>
              <a:ext cx="27840" cy="18457"/>
            </a:xfrm>
            <a:custGeom>
              <a:avLst/>
              <a:gdLst/>
              <a:ahLst/>
              <a:cxnLst/>
              <a:rect l="l" t="t" r="r" b="b"/>
              <a:pathLst>
                <a:path w="780" h="613" extrusionOk="0">
                  <a:moveTo>
                    <a:pt x="0" y="293"/>
                  </a:moveTo>
                  <a:cubicBezTo>
                    <a:pt x="780" y="613"/>
                    <a:pt x="455" y="0"/>
                    <a:pt x="0" y="2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95" name="Google Shape;8895;p5"/>
            <p:cNvSpPr/>
            <p:nvPr/>
          </p:nvSpPr>
          <p:spPr>
            <a:xfrm>
              <a:off x="6508158" y="1030344"/>
              <a:ext cx="6924" cy="6233"/>
            </a:xfrm>
            <a:custGeom>
              <a:avLst/>
              <a:gdLst/>
              <a:ahLst/>
              <a:cxnLst/>
              <a:rect l="l" t="t" r="r" b="b"/>
              <a:pathLst>
                <a:path w="194" h="207" extrusionOk="0">
                  <a:moveTo>
                    <a:pt x="191" y="104"/>
                  </a:moveTo>
                  <a:cubicBezTo>
                    <a:pt x="193" y="54"/>
                    <a:pt x="38" y="1"/>
                    <a:pt x="0" y="104"/>
                  </a:cubicBezTo>
                  <a:cubicBezTo>
                    <a:pt x="0" y="155"/>
                    <a:pt x="158" y="207"/>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96" name="Google Shape;8896;p5"/>
            <p:cNvSpPr/>
            <p:nvPr/>
          </p:nvSpPr>
          <p:spPr>
            <a:xfrm>
              <a:off x="8755352" y="1029952"/>
              <a:ext cx="14027" cy="4246"/>
            </a:xfrm>
            <a:custGeom>
              <a:avLst/>
              <a:gdLst/>
              <a:ahLst/>
              <a:cxnLst/>
              <a:rect l="l" t="t" r="r" b="b"/>
              <a:pathLst>
                <a:path w="393" h="141" extrusionOk="0">
                  <a:moveTo>
                    <a:pt x="100" y="117"/>
                  </a:moveTo>
                  <a:cubicBezTo>
                    <a:pt x="153" y="140"/>
                    <a:pt x="392" y="74"/>
                    <a:pt x="293" y="27"/>
                  </a:cubicBezTo>
                  <a:cubicBezTo>
                    <a:pt x="241"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97" name="Google Shape;8897;p5"/>
            <p:cNvSpPr/>
            <p:nvPr/>
          </p:nvSpPr>
          <p:spPr>
            <a:xfrm>
              <a:off x="2188838" y="1029922"/>
              <a:ext cx="14099" cy="4276"/>
            </a:xfrm>
            <a:custGeom>
              <a:avLst/>
              <a:gdLst/>
              <a:ahLst/>
              <a:cxnLst/>
              <a:rect l="l" t="t" r="r" b="b"/>
              <a:pathLst>
                <a:path w="395" h="142" extrusionOk="0">
                  <a:moveTo>
                    <a:pt x="294" y="26"/>
                  </a:moveTo>
                  <a:cubicBezTo>
                    <a:pt x="241" y="0"/>
                    <a:pt x="1" y="71"/>
                    <a:pt x="104" y="116"/>
                  </a:cubicBezTo>
                  <a:cubicBezTo>
                    <a:pt x="155" y="141"/>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98" name="Google Shape;8898;p5"/>
            <p:cNvSpPr/>
            <p:nvPr/>
          </p:nvSpPr>
          <p:spPr>
            <a:xfrm>
              <a:off x="1111837" y="1030705"/>
              <a:ext cx="13777" cy="2740"/>
            </a:xfrm>
            <a:custGeom>
              <a:avLst/>
              <a:gdLst/>
              <a:ahLst/>
              <a:cxnLst/>
              <a:rect l="l" t="t" r="r" b="b"/>
              <a:pathLst>
                <a:path w="386" h="91" extrusionOk="0">
                  <a:moveTo>
                    <a:pt x="385" y="0"/>
                  </a:moveTo>
                  <a:cubicBezTo>
                    <a:pt x="235" y="21"/>
                    <a:pt x="5" y="2"/>
                    <a:pt x="0" y="90"/>
                  </a:cubicBezTo>
                  <a:cubicBezTo>
                    <a:pt x="150" y="72"/>
                    <a:pt x="379" y="9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899" name="Google Shape;8899;p5"/>
            <p:cNvSpPr/>
            <p:nvPr/>
          </p:nvSpPr>
          <p:spPr>
            <a:xfrm>
              <a:off x="798462" y="1029952"/>
              <a:ext cx="14063" cy="4246"/>
            </a:xfrm>
            <a:custGeom>
              <a:avLst/>
              <a:gdLst/>
              <a:ahLst/>
              <a:cxnLst/>
              <a:rect l="l" t="t" r="r" b="b"/>
              <a:pathLst>
                <a:path w="394" h="141" extrusionOk="0">
                  <a:moveTo>
                    <a:pt x="102" y="117"/>
                  </a:moveTo>
                  <a:cubicBezTo>
                    <a:pt x="155" y="140"/>
                    <a:pt x="393" y="74"/>
                    <a:pt x="294" y="27"/>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00" name="Google Shape;8900;p5"/>
            <p:cNvSpPr/>
            <p:nvPr/>
          </p:nvSpPr>
          <p:spPr>
            <a:xfrm>
              <a:off x="8889624" y="1022335"/>
              <a:ext cx="23950" cy="6052"/>
            </a:xfrm>
            <a:custGeom>
              <a:avLst/>
              <a:gdLst/>
              <a:ahLst/>
              <a:cxnLst/>
              <a:rect l="l" t="t" r="r" b="b"/>
              <a:pathLst>
                <a:path w="671" h="201" extrusionOk="0">
                  <a:moveTo>
                    <a:pt x="582" y="6"/>
                  </a:moveTo>
                  <a:cubicBezTo>
                    <a:pt x="249" y="0"/>
                    <a:pt x="88" y="76"/>
                    <a:pt x="1" y="187"/>
                  </a:cubicBezTo>
                  <a:cubicBezTo>
                    <a:pt x="305" y="181"/>
                    <a:pt x="670" y="200"/>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01" name="Google Shape;8901;p5"/>
            <p:cNvSpPr/>
            <p:nvPr/>
          </p:nvSpPr>
          <p:spPr>
            <a:xfrm>
              <a:off x="8769521" y="1022215"/>
              <a:ext cx="23878" cy="5811"/>
            </a:xfrm>
            <a:custGeom>
              <a:avLst/>
              <a:gdLst/>
              <a:ahLst/>
              <a:cxnLst/>
              <a:rect l="l" t="t" r="r" b="b"/>
              <a:pathLst>
                <a:path w="669" h="193" extrusionOk="0">
                  <a:moveTo>
                    <a:pt x="474" y="192"/>
                  </a:moveTo>
                  <a:cubicBezTo>
                    <a:pt x="474" y="102"/>
                    <a:pt x="630" y="85"/>
                    <a:pt x="669" y="11"/>
                  </a:cubicBezTo>
                  <a:cubicBezTo>
                    <a:pt x="363" y="21"/>
                    <a:pt x="1" y="0"/>
                    <a:pt x="88"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02" name="Google Shape;8902;p5"/>
            <p:cNvSpPr/>
            <p:nvPr/>
          </p:nvSpPr>
          <p:spPr>
            <a:xfrm>
              <a:off x="2894501" y="1017036"/>
              <a:ext cx="13813" cy="10960"/>
            </a:xfrm>
            <a:custGeom>
              <a:avLst/>
              <a:gdLst/>
              <a:ahLst/>
              <a:cxnLst/>
              <a:rect l="l" t="t" r="r" b="b"/>
              <a:pathLst>
                <a:path w="387" h="364" extrusionOk="0">
                  <a:moveTo>
                    <a:pt x="387" y="0"/>
                  </a:moveTo>
                  <a:lnTo>
                    <a:pt x="0" y="0"/>
                  </a:lnTo>
                  <a:lnTo>
                    <a:pt x="0" y="363"/>
                  </a:lnTo>
                  <a:lnTo>
                    <a:pt x="387" y="36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03" name="Google Shape;8903;p5"/>
            <p:cNvSpPr/>
            <p:nvPr/>
          </p:nvSpPr>
          <p:spPr>
            <a:xfrm>
              <a:off x="6738584" y="1021733"/>
              <a:ext cx="14099" cy="4336"/>
            </a:xfrm>
            <a:custGeom>
              <a:avLst/>
              <a:gdLst/>
              <a:ahLst/>
              <a:cxnLst/>
              <a:rect l="l" t="t" r="r" b="b"/>
              <a:pathLst>
                <a:path w="395" h="144" extrusionOk="0">
                  <a:moveTo>
                    <a:pt x="294" y="26"/>
                  </a:moveTo>
                  <a:cubicBezTo>
                    <a:pt x="241" y="1"/>
                    <a:pt x="0" y="70"/>
                    <a:pt x="98" y="117"/>
                  </a:cubicBezTo>
                  <a:cubicBezTo>
                    <a:pt x="154" y="143"/>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04" name="Google Shape;8904;p5"/>
            <p:cNvSpPr/>
            <p:nvPr/>
          </p:nvSpPr>
          <p:spPr>
            <a:xfrm>
              <a:off x="8222008" y="1019776"/>
              <a:ext cx="13777" cy="2770"/>
            </a:xfrm>
            <a:custGeom>
              <a:avLst/>
              <a:gdLst/>
              <a:ahLst/>
              <a:cxnLst/>
              <a:rect l="l" t="t" r="r" b="b"/>
              <a:pathLst>
                <a:path w="386" h="92" extrusionOk="0">
                  <a:moveTo>
                    <a:pt x="385" y="1"/>
                  </a:moveTo>
                  <a:cubicBezTo>
                    <a:pt x="238" y="23"/>
                    <a:pt x="7" y="4"/>
                    <a:pt x="0" y="92"/>
                  </a:cubicBezTo>
                  <a:cubicBezTo>
                    <a:pt x="149" y="71"/>
                    <a:pt x="383"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05" name="Google Shape;8905;p5"/>
            <p:cNvSpPr/>
            <p:nvPr/>
          </p:nvSpPr>
          <p:spPr>
            <a:xfrm>
              <a:off x="6521935" y="1019294"/>
              <a:ext cx="20666" cy="3734"/>
            </a:xfrm>
            <a:custGeom>
              <a:avLst/>
              <a:gdLst/>
              <a:ahLst/>
              <a:cxnLst/>
              <a:rect l="l" t="t" r="r" b="b"/>
              <a:pathLst>
                <a:path w="579" h="124" extrusionOk="0">
                  <a:moveTo>
                    <a:pt x="579" y="17"/>
                  </a:moveTo>
                  <a:cubicBezTo>
                    <a:pt x="352" y="30"/>
                    <a:pt x="31" y="1"/>
                    <a:pt x="1" y="108"/>
                  </a:cubicBezTo>
                  <a:cubicBezTo>
                    <a:pt x="226" y="94"/>
                    <a:pt x="547" y="124"/>
                    <a:pt x="579" y="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06" name="Google Shape;8906;p5"/>
            <p:cNvSpPr/>
            <p:nvPr/>
          </p:nvSpPr>
          <p:spPr>
            <a:xfrm>
              <a:off x="8841547" y="1013875"/>
              <a:ext cx="6889" cy="6293"/>
            </a:xfrm>
            <a:custGeom>
              <a:avLst/>
              <a:gdLst/>
              <a:ahLst/>
              <a:cxnLst/>
              <a:rect l="l" t="t" r="r" b="b"/>
              <a:pathLst>
                <a:path w="193" h="209" extrusionOk="0">
                  <a:moveTo>
                    <a:pt x="192" y="105"/>
                  </a:moveTo>
                  <a:cubicBezTo>
                    <a:pt x="192" y="54"/>
                    <a:pt x="38" y="1"/>
                    <a:pt x="1" y="105"/>
                  </a:cubicBezTo>
                  <a:cubicBezTo>
                    <a:pt x="1" y="156"/>
                    <a:pt x="153"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07" name="Google Shape;8907;p5"/>
            <p:cNvSpPr/>
            <p:nvPr/>
          </p:nvSpPr>
          <p:spPr>
            <a:xfrm>
              <a:off x="8689143" y="1014266"/>
              <a:ext cx="21523" cy="6474"/>
            </a:xfrm>
            <a:custGeom>
              <a:avLst/>
              <a:gdLst/>
              <a:ahLst/>
              <a:cxnLst/>
              <a:rect l="l" t="t" r="r" b="b"/>
              <a:pathLst>
                <a:path w="603" h="215" extrusionOk="0">
                  <a:moveTo>
                    <a:pt x="603" y="184"/>
                  </a:moveTo>
                  <a:lnTo>
                    <a:pt x="603" y="1"/>
                  </a:lnTo>
                  <a:lnTo>
                    <a:pt x="27" y="1"/>
                  </a:lnTo>
                  <a:cubicBezTo>
                    <a:pt x="1" y="164"/>
                    <a:pt x="219" y="215"/>
                    <a:pt x="603" y="1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08" name="Google Shape;8908;p5"/>
            <p:cNvSpPr/>
            <p:nvPr/>
          </p:nvSpPr>
          <p:spPr>
            <a:xfrm>
              <a:off x="1398585" y="1001199"/>
              <a:ext cx="37120" cy="15868"/>
            </a:xfrm>
            <a:custGeom>
              <a:avLst/>
              <a:gdLst/>
              <a:ahLst/>
              <a:cxnLst/>
              <a:rect l="l" t="t" r="r" b="b"/>
              <a:pathLst>
                <a:path w="1040" h="527" extrusionOk="0">
                  <a:moveTo>
                    <a:pt x="837" y="526"/>
                  </a:moveTo>
                  <a:cubicBezTo>
                    <a:pt x="1040" y="0"/>
                    <a:pt x="1" y="490"/>
                    <a:pt x="837" y="5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09" name="Google Shape;8909;p5"/>
            <p:cNvSpPr/>
            <p:nvPr/>
          </p:nvSpPr>
          <p:spPr>
            <a:xfrm>
              <a:off x="8160190" y="1003397"/>
              <a:ext cx="29946" cy="10990"/>
            </a:xfrm>
            <a:custGeom>
              <a:avLst/>
              <a:gdLst/>
              <a:ahLst/>
              <a:cxnLst/>
              <a:rect l="l" t="t" r="r" b="b"/>
              <a:pathLst>
                <a:path w="839" h="365" extrusionOk="0">
                  <a:moveTo>
                    <a:pt x="576" y="0"/>
                  </a:moveTo>
                  <a:cubicBezTo>
                    <a:pt x="744" y="291"/>
                    <a:pt x="77" y="188"/>
                    <a:pt x="0" y="364"/>
                  </a:cubicBezTo>
                  <a:lnTo>
                    <a:pt x="770" y="364"/>
                  </a:lnTo>
                  <a:cubicBezTo>
                    <a:pt x="736" y="229"/>
                    <a:pt x="838" y="28"/>
                    <a:pt x="57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10" name="Google Shape;8910;p5"/>
            <p:cNvSpPr/>
            <p:nvPr/>
          </p:nvSpPr>
          <p:spPr>
            <a:xfrm>
              <a:off x="6535676" y="1011556"/>
              <a:ext cx="13777" cy="2740"/>
            </a:xfrm>
            <a:custGeom>
              <a:avLst/>
              <a:gdLst/>
              <a:ahLst/>
              <a:cxnLst/>
              <a:rect l="l" t="t" r="r" b="b"/>
              <a:pathLst>
                <a:path w="386" h="91" extrusionOk="0">
                  <a:moveTo>
                    <a:pt x="386" y="1"/>
                  </a:moveTo>
                  <a:cubicBezTo>
                    <a:pt x="238" y="20"/>
                    <a:pt x="6" y="5"/>
                    <a:pt x="1" y="91"/>
                  </a:cubicBezTo>
                  <a:cubicBezTo>
                    <a:pt x="149" y="71"/>
                    <a:pt x="383" y="89"/>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11" name="Google Shape;8911;p5"/>
            <p:cNvSpPr/>
            <p:nvPr/>
          </p:nvSpPr>
          <p:spPr>
            <a:xfrm>
              <a:off x="5072882" y="1010864"/>
              <a:ext cx="14027" cy="4215"/>
            </a:xfrm>
            <a:custGeom>
              <a:avLst/>
              <a:gdLst/>
              <a:ahLst/>
              <a:cxnLst/>
              <a:rect l="l" t="t" r="r" b="b"/>
              <a:pathLst>
                <a:path w="393" h="140" extrusionOk="0">
                  <a:moveTo>
                    <a:pt x="295" y="24"/>
                  </a:moveTo>
                  <a:cubicBezTo>
                    <a:pt x="242" y="0"/>
                    <a:pt x="1" y="68"/>
                    <a:pt x="101" y="114"/>
                  </a:cubicBezTo>
                  <a:cubicBezTo>
                    <a:pt x="154" y="140"/>
                    <a:pt x="393"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12" name="Google Shape;8912;p5"/>
            <p:cNvSpPr/>
            <p:nvPr/>
          </p:nvSpPr>
          <p:spPr>
            <a:xfrm>
              <a:off x="2137299" y="1006107"/>
              <a:ext cx="22700" cy="8190"/>
            </a:xfrm>
            <a:custGeom>
              <a:avLst/>
              <a:gdLst/>
              <a:ahLst/>
              <a:cxnLst/>
              <a:rect l="l" t="t" r="r" b="b"/>
              <a:pathLst>
                <a:path w="636" h="272" extrusionOk="0">
                  <a:moveTo>
                    <a:pt x="2" y="272"/>
                  </a:moveTo>
                  <a:lnTo>
                    <a:pt x="386" y="272"/>
                  </a:lnTo>
                  <a:cubicBezTo>
                    <a:pt x="399" y="156"/>
                    <a:pt x="635" y="146"/>
                    <a:pt x="581" y="0"/>
                  </a:cubicBezTo>
                  <a:lnTo>
                    <a:pt x="1" y="0"/>
                  </a:lnTo>
                  <a:cubicBezTo>
                    <a:pt x="2" y="92"/>
                    <a:pt x="2" y="182"/>
                    <a:pt x="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13" name="Google Shape;8913;p5"/>
            <p:cNvSpPr/>
            <p:nvPr/>
          </p:nvSpPr>
          <p:spPr>
            <a:xfrm>
              <a:off x="8748427" y="1008094"/>
              <a:ext cx="14063" cy="4246"/>
            </a:xfrm>
            <a:custGeom>
              <a:avLst/>
              <a:gdLst/>
              <a:ahLst/>
              <a:cxnLst/>
              <a:rect l="l" t="t" r="r" b="b"/>
              <a:pathLst>
                <a:path w="394" h="141" extrusionOk="0">
                  <a:moveTo>
                    <a:pt x="102" y="116"/>
                  </a:moveTo>
                  <a:cubicBezTo>
                    <a:pt x="156" y="141"/>
                    <a:pt x="393" y="73"/>
                    <a:pt x="294" y="24"/>
                  </a:cubicBezTo>
                  <a:cubicBezTo>
                    <a:pt x="240" y="1"/>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14" name="Google Shape;8914;p5"/>
            <p:cNvSpPr/>
            <p:nvPr/>
          </p:nvSpPr>
          <p:spPr>
            <a:xfrm>
              <a:off x="6880209" y="999151"/>
              <a:ext cx="20273" cy="13550"/>
            </a:xfrm>
            <a:custGeom>
              <a:avLst/>
              <a:gdLst/>
              <a:ahLst/>
              <a:cxnLst/>
              <a:rect l="l" t="t" r="r" b="b"/>
              <a:pathLst>
                <a:path w="568" h="450" extrusionOk="0">
                  <a:moveTo>
                    <a:pt x="375" y="413"/>
                  </a:moveTo>
                  <a:cubicBezTo>
                    <a:pt x="386" y="358"/>
                    <a:pt x="404" y="306"/>
                    <a:pt x="567" y="321"/>
                  </a:cubicBezTo>
                  <a:lnTo>
                    <a:pt x="567" y="139"/>
                  </a:lnTo>
                  <a:cubicBezTo>
                    <a:pt x="92" y="0"/>
                    <a:pt x="1" y="449"/>
                    <a:pt x="375"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15" name="Google Shape;8915;p5"/>
            <p:cNvSpPr/>
            <p:nvPr/>
          </p:nvSpPr>
          <p:spPr>
            <a:xfrm>
              <a:off x="6081319" y="1005986"/>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16" name="Google Shape;8916;p5"/>
            <p:cNvSpPr/>
            <p:nvPr/>
          </p:nvSpPr>
          <p:spPr>
            <a:xfrm>
              <a:off x="7809090" y="997917"/>
              <a:ext cx="33551" cy="17283"/>
            </a:xfrm>
            <a:custGeom>
              <a:avLst/>
              <a:gdLst/>
              <a:ahLst/>
              <a:cxnLst/>
              <a:rect l="l" t="t" r="r" b="b"/>
              <a:pathLst>
                <a:path w="940" h="574" extrusionOk="0">
                  <a:moveTo>
                    <a:pt x="0" y="91"/>
                  </a:moveTo>
                  <a:lnTo>
                    <a:pt x="0" y="274"/>
                  </a:lnTo>
                  <a:cubicBezTo>
                    <a:pt x="354" y="574"/>
                    <a:pt x="940" y="1"/>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17" name="Google Shape;8917;p5"/>
            <p:cNvSpPr/>
            <p:nvPr/>
          </p:nvSpPr>
          <p:spPr>
            <a:xfrm>
              <a:off x="6497700" y="1005384"/>
              <a:ext cx="14027" cy="4246"/>
            </a:xfrm>
            <a:custGeom>
              <a:avLst/>
              <a:gdLst/>
              <a:ahLst/>
              <a:cxnLst/>
              <a:rect l="l" t="t" r="r" b="b"/>
              <a:pathLst>
                <a:path w="393" h="141" extrusionOk="0">
                  <a:moveTo>
                    <a:pt x="293" y="26"/>
                  </a:moveTo>
                  <a:cubicBezTo>
                    <a:pt x="240" y="1"/>
                    <a:pt x="1" y="70"/>
                    <a:pt x="101" y="117"/>
                  </a:cubicBezTo>
                  <a:cubicBezTo>
                    <a:pt x="153" y="140"/>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18" name="Google Shape;8918;p5"/>
            <p:cNvSpPr/>
            <p:nvPr/>
          </p:nvSpPr>
          <p:spPr>
            <a:xfrm>
              <a:off x="4315893" y="986867"/>
              <a:ext cx="37870" cy="26858"/>
            </a:xfrm>
            <a:custGeom>
              <a:avLst/>
              <a:gdLst/>
              <a:ahLst/>
              <a:cxnLst/>
              <a:rect l="l" t="t" r="r" b="b"/>
              <a:pathLst>
                <a:path w="1061" h="892" extrusionOk="0">
                  <a:moveTo>
                    <a:pt x="1061" y="549"/>
                  </a:moveTo>
                  <a:lnTo>
                    <a:pt x="1061" y="368"/>
                  </a:lnTo>
                  <a:cubicBezTo>
                    <a:pt x="280" y="1"/>
                    <a:pt x="1" y="891"/>
                    <a:pt x="1061"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19" name="Google Shape;8919;p5"/>
            <p:cNvSpPr/>
            <p:nvPr/>
          </p:nvSpPr>
          <p:spPr>
            <a:xfrm>
              <a:off x="9025396" y="995177"/>
              <a:ext cx="22629" cy="8250"/>
            </a:xfrm>
            <a:custGeom>
              <a:avLst/>
              <a:gdLst/>
              <a:ahLst/>
              <a:cxnLst/>
              <a:rect l="l" t="t" r="r" b="b"/>
              <a:pathLst>
                <a:path w="634" h="274" extrusionOk="0">
                  <a:moveTo>
                    <a:pt x="634" y="0"/>
                  </a:moveTo>
                  <a:lnTo>
                    <a:pt x="248" y="0"/>
                  </a:lnTo>
                  <a:cubicBezTo>
                    <a:pt x="235" y="117"/>
                    <a:pt x="0" y="126"/>
                    <a:pt x="54"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20" name="Google Shape;8920;p5"/>
            <p:cNvSpPr/>
            <p:nvPr/>
          </p:nvSpPr>
          <p:spPr>
            <a:xfrm>
              <a:off x="17418" y="997526"/>
              <a:ext cx="6889" cy="6203"/>
            </a:xfrm>
            <a:custGeom>
              <a:avLst/>
              <a:gdLst/>
              <a:ahLst/>
              <a:cxnLst/>
              <a:rect l="l" t="t" r="r" b="b"/>
              <a:pathLst>
                <a:path w="193" h="206" extrusionOk="0">
                  <a:moveTo>
                    <a:pt x="193" y="104"/>
                  </a:moveTo>
                  <a:cubicBezTo>
                    <a:pt x="193" y="53"/>
                    <a:pt x="39" y="1"/>
                    <a:pt x="1" y="104"/>
                  </a:cubicBezTo>
                  <a:cubicBezTo>
                    <a:pt x="1" y="155"/>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21" name="Google Shape;8921;p5"/>
            <p:cNvSpPr/>
            <p:nvPr/>
          </p:nvSpPr>
          <p:spPr>
            <a:xfrm>
              <a:off x="8669441" y="994816"/>
              <a:ext cx="6924" cy="6233"/>
            </a:xfrm>
            <a:custGeom>
              <a:avLst/>
              <a:gdLst/>
              <a:ahLst/>
              <a:cxnLst/>
              <a:rect l="l" t="t" r="r" b="b"/>
              <a:pathLst>
                <a:path w="194" h="207" extrusionOk="0">
                  <a:moveTo>
                    <a:pt x="191" y="104"/>
                  </a:moveTo>
                  <a:cubicBezTo>
                    <a:pt x="194" y="53"/>
                    <a:pt x="37" y="1"/>
                    <a:pt x="1" y="104"/>
                  </a:cubicBezTo>
                  <a:cubicBezTo>
                    <a:pt x="1" y="155"/>
                    <a:pt x="157" y="207"/>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22" name="Google Shape;8922;p5"/>
            <p:cNvSpPr/>
            <p:nvPr/>
          </p:nvSpPr>
          <p:spPr>
            <a:xfrm>
              <a:off x="8318769" y="986958"/>
              <a:ext cx="39547" cy="16771"/>
            </a:xfrm>
            <a:custGeom>
              <a:avLst/>
              <a:gdLst/>
              <a:ahLst/>
              <a:cxnLst/>
              <a:rect l="l" t="t" r="r" b="b"/>
              <a:pathLst>
                <a:path w="1108" h="557" extrusionOk="0">
                  <a:moveTo>
                    <a:pt x="955" y="455"/>
                  </a:moveTo>
                  <a:cubicBezTo>
                    <a:pt x="1107" y="143"/>
                    <a:pt x="774" y="57"/>
                    <a:pt x="375" y="1"/>
                  </a:cubicBezTo>
                  <a:cubicBezTo>
                    <a:pt x="0" y="175"/>
                    <a:pt x="173" y="557"/>
                    <a:pt x="955"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23" name="Google Shape;8923;p5"/>
            <p:cNvSpPr/>
            <p:nvPr/>
          </p:nvSpPr>
          <p:spPr>
            <a:xfrm>
              <a:off x="5664759" y="997164"/>
              <a:ext cx="14063" cy="4276"/>
            </a:xfrm>
            <a:custGeom>
              <a:avLst/>
              <a:gdLst/>
              <a:ahLst/>
              <a:cxnLst/>
              <a:rect l="l" t="t" r="r" b="b"/>
              <a:pathLst>
                <a:path w="394" h="142" extrusionOk="0">
                  <a:moveTo>
                    <a:pt x="295" y="26"/>
                  </a:moveTo>
                  <a:cubicBezTo>
                    <a:pt x="244" y="1"/>
                    <a:pt x="1" y="70"/>
                    <a:pt x="103" y="116"/>
                  </a:cubicBezTo>
                  <a:cubicBezTo>
                    <a:pt x="158"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24" name="Google Shape;8924;p5"/>
            <p:cNvSpPr/>
            <p:nvPr/>
          </p:nvSpPr>
          <p:spPr>
            <a:xfrm>
              <a:off x="695313" y="997164"/>
              <a:ext cx="13956" cy="4276"/>
            </a:xfrm>
            <a:custGeom>
              <a:avLst/>
              <a:gdLst/>
              <a:ahLst/>
              <a:cxnLst/>
              <a:rect l="l" t="t" r="r" b="b"/>
              <a:pathLst>
                <a:path w="391" h="142" extrusionOk="0">
                  <a:moveTo>
                    <a:pt x="293" y="26"/>
                  </a:moveTo>
                  <a:cubicBezTo>
                    <a:pt x="238" y="1"/>
                    <a:pt x="1" y="70"/>
                    <a:pt x="97" y="116"/>
                  </a:cubicBezTo>
                  <a:cubicBezTo>
                    <a:pt x="153" y="142"/>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25" name="Google Shape;8925;p5"/>
            <p:cNvSpPr/>
            <p:nvPr/>
          </p:nvSpPr>
          <p:spPr>
            <a:xfrm>
              <a:off x="8745108" y="995177"/>
              <a:ext cx="13813" cy="2740"/>
            </a:xfrm>
            <a:custGeom>
              <a:avLst/>
              <a:gdLst/>
              <a:ahLst/>
              <a:cxnLst/>
              <a:rect l="l" t="t" r="r" b="b"/>
              <a:pathLst>
                <a:path w="387" h="91" extrusionOk="0">
                  <a:moveTo>
                    <a:pt x="387" y="0"/>
                  </a:moveTo>
                  <a:cubicBezTo>
                    <a:pt x="237" y="21"/>
                    <a:pt x="7" y="2"/>
                    <a:pt x="1" y="90"/>
                  </a:cubicBezTo>
                  <a:cubicBezTo>
                    <a:pt x="151" y="71"/>
                    <a:pt x="382"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26" name="Google Shape;8926;p5"/>
            <p:cNvSpPr/>
            <p:nvPr/>
          </p:nvSpPr>
          <p:spPr>
            <a:xfrm>
              <a:off x="6404865" y="973409"/>
              <a:ext cx="52754" cy="24540"/>
            </a:xfrm>
            <a:custGeom>
              <a:avLst/>
              <a:gdLst/>
              <a:ahLst/>
              <a:cxnLst/>
              <a:rect l="l" t="t" r="r" b="b"/>
              <a:pathLst>
                <a:path w="1478" h="815" extrusionOk="0">
                  <a:moveTo>
                    <a:pt x="0" y="815"/>
                  </a:moveTo>
                  <a:cubicBezTo>
                    <a:pt x="1478" y="680"/>
                    <a:pt x="33" y="0"/>
                    <a:pt x="0" y="8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27" name="Google Shape;8927;p5"/>
            <p:cNvSpPr/>
            <p:nvPr/>
          </p:nvSpPr>
          <p:spPr>
            <a:xfrm>
              <a:off x="674576" y="994424"/>
              <a:ext cx="14063" cy="4306"/>
            </a:xfrm>
            <a:custGeom>
              <a:avLst/>
              <a:gdLst/>
              <a:ahLst/>
              <a:cxnLst/>
              <a:rect l="l" t="t" r="r" b="b"/>
              <a:pathLst>
                <a:path w="394" h="143" extrusionOk="0">
                  <a:moveTo>
                    <a:pt x="292" y="25"/>
                  </a:moveTo>
                  <a:cubicBezTo>
                    <a:pt x="242" y="1"/>
                    <a:pt x="1" y="70"/>
                    <a:pt x="100" y="115"/>
                  </a:cubicBezTo>
                  <a:cubicBezTo>
                    <a:pt x="156" y="143"/>
                    <a:pt x="394"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28" name="Google Shape;8928;p5"/>
            <p:cNvSpPr/>
            <p:nvPr/>
          </p:nvSpPr>
          <p:spPr>
            <a:xfrm>
              <a:off x="3218012" y="986656"/>
              <a:ext cx="7031" cy="6203"/>
            </a:xfrm>
            <a:custGeom>
              <a:avLst/>
              <a:gdLst/>
              <a:ahLst/>
              <a:cxnLst/>
              <a:rect l="l" t="t" r="r" b="b"/>
              <a:pathLst>
                <a:path w="197" h="206" extrusionOk="0">
                  <a:moveTo>
                    <a:pt x="194" y="101"/>
                  </a:moveTo>
                  <a:cubicBezTo>
                    <a:pt x="196" y="52"/>
                    <a:pt x="38" y="0"/>
                    <a:pt x="1" y="101"/>
                  </a:cubicBezTo>
                  <a:cubicBezTo>
                    <a:pt x="1" y="153"/>
                    <a:pt x="160" y="205"/>
                    <a:pt x="194"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29" name="Google Shape;8929;p5"/>
            <p:cNvSpPr/>
            <p:nvPr/>
          </p:nvSpPr>
          <p:spPr>
            <a:xfrm>
              <a:off x="6962443" y="981538"/>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30" name="Google Shape;8930;p5"/>
            <p:cNvSpPr/>
            <p:nvPr/>
          </p:nvSpPr>
          <p:spPr>
            <a:xfrm>
              <a:off x="6645821" y="981448"/>
              <a:ext cx="20666" cy="8220"/>
            </a:xfrm>
            <a:custGeom>
              <a:avLst/>
              <a:gdLst/>
              <a:ahLst/>
              <a:cxnLst/>
              <a:rect l="l" t="t" r="r" b="b"/>
              <a:pathLst>
                <a:path w="579" h="273" extrusionOk="0">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31" name="Google Shape;8931;p5"/>
            <p:cNvSpPr/>
            <p:nvPr/>
          </p:nvSpPr>
          <p:spPr>
            <a:xfrm>
              <a:off x="3613656" y="986175"/>
              <a:ext cx="14099" cy="4306"/>
            </a:xfrm>
            <a:custGeom>
              <a:avLst/>
              <a:gdLst/>
              <a:ahLst/>
              <a:cxnLst/>
              <a:rect l="l" t="t" r="r" b="b"/>
              <a:pathLst>
                <a:path w="395" h="143" extrusionOk="0">
                  <a:moveTo>
                    <a:pt x="292" y="27"/>
                  </a:moveTo>
                  <a:cubicBezTo>
                    <a:pt x="238" y="0"/>
                    <a:pt x="0" y="71"/>
                    <a:pt x="102" y="117"/>
                  </a:cubicBezTo>
                  <a:cubicBezTo>
                    <a:pt x="153" y="143"/>
                    <a:pt x="395" y="75"/>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32" name="Google Shape;8932;p5"/>
            <p:cNvSpPr/>
            <p:nvPr/>
          </p:nvSpPr>
          <p:spPr>
            <a:xfrm>
              <a:off x="2213180" y="983886"/>
              <a:ext cx="6853" cy="6203"/>
            </a:xfrm>
            <a:custGeom>
              <a:avLst/>
              <a:gdLst/>
              <a:ahLst/>
              <a:cxnLst/>
              <a:rect l="l" t="t" r="r" b="b"/>
              <a:pathLst>
                <a:path w="192" h="206" extrusionOk="0">
                  <a:moveTo>
                    <a:pt x="191" y="103"/>
                  </a:moveTo>
                  <a:cubicBezTo>
                    <a:pt x="192" y="53"/>
                    <a:pt x="35" y="1"/>
                    <a:pt x="0" y="103"/>
                  </a:cubicBezTo>
                  <a:cubicBezTo>
                    <a:pt x="0" y="153"/>
                    <a:pt x="154"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33" name="Google Shape;8933;p5"/>
            <p:cNvSpPr/>
            <p:nvPr/>
          </p:nvSpPr>
          <p:spPr>
            <a:xfrm>
              <a:off x="8115218" y="983495"/>
              <a:ext cx="14063" cy="4276"/>
            </a:xfrm>
            <a:custGeom>
              <a:avLst/>
              <a:gdLst/>
              <a:ahLst/>
              <a:cxnLst/>
              <a:rect l="l" t="t" r="r" b="b"/>
              <a:pathLst>
                <a:path w="394" h="142" extrusionOk="0">
                  <a:moveTo>
                    <a:pt x="294" y="24"/>
                  </a:moveTo>
                  <a:cubicBezTo>
                    <a:pt x="242" y="1"/>
                    <a:pt x="0" y="69"/>
                    <a:pt x="101" y="116"/>
                  </a:cubicBezTo>
                  <a:cubicBezTo>
                    <a:pt x="156" y="142"/>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34" name="Google Shape;8934;p5"/>
            <p:cNvSpPr/>
            <p:nvPr/>
          </p:nvSpPr>
          <p:spPr>
            <a:xfrm>
              <a:off x="275363" y="983495"/>
              <a:ext cx="13991" cy="4276"/>
            </a:xfrm>
            <a:custGeom>
              <a:avLst/>
              <a:gdLst/>
              <a:ahLst/>
              <a:cxnLst/>
              <a:rect l="l" t="t" r="r" b="b"/>
              <a:pathLst>
                <a:path w="392" h="142" extrusionOk="0">
                  <a:moveTo>
                    <a:pt x="294" y="24"/>
                  </a:moveTo>
                  <a:cubicBezTo>
                    <a:pt x="240" y="1"/>
                    <a:pt x="0" y="69"/>
                    <a:pt x="99" y="116"/>
                  </a:cubicBezTo>
                  <a:cubicBezTo>
                    <a:pt x="154" y="142"/>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35" name="Google Shape;8935;p5"/>
            <p:cNvSpPr/>
            <p:nvPr/>
          </p:nvSpPr>
          <p:spPr>
            <a:xfrm>
              <a:off x="6800509" y="980725"/>
              <a:ext cx="14063" cy="4306"/>
            </a:xfrm>
            <a:custGeom>
              <a:avLst/>
              <a:gdLst/>
              <a:ahLst/>
              <a:cxnLst/>
              <a:rect l="l" t="t" r="r" b="b"/>
              <a:pathLst>
                <a:path w="394" h="143" extrusionOk="0">
                  <a:moveTo>
                    <a:pt x="295" y="27"/>
                  </a:moveTo>
                  <a:cubicBezTo>
                    <a:pt x="240" y="0"/>
                    <a:pt x="0" y="71"/>
                    <a:pt x="102" y="119"/>
                  </a:cubicBezTo>
                  <a:cubicBezTo>
                    <a:pt x="154" y="142"/>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36" name="Google Shape;8936;p5"/>
            <p:cNvSpPr/>
            <p:nvPr/>
          </p:nvSpPr>
          <p:spPr>
            <a:xfrm>
              <a:off x="6539352" y="975667"/>
              <a:ext cx="23843" cy="5902"/>
            </a:xfrm>
            <a:custGeom>
              <a:avLst/>
              <a:gdLst/>
              <a:ahLst/>
              <a:cxnLst/>
              <a:rect l="l" t="t" r="r" b="b"/>
              <a:pathLst>
                <a:path w="668" h="196" extrusionOk="0">
                  <a:moveTo>
                    <a:pt x="476" y="195"/>
                  </a:moveTo>
                  <a:cubicBezTo>
                    <a:pt x="476" y="103"/>
                    <a:pt x="632" y="87"/>
                    <a:pt x="668" y="14"/>
                  </a:cubicBezTo>
                  <a:cubicBezTo>
                    <a:pt x="368" y="22"/>
                    <a:pt x="1" y="1"/>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37" name="Google Shape;8937;p5"/>
            <p:cNvSpPr/>
            <p:nvPr/>
          </p:nvSpPr>
          <p:spPr>
            <a:xfrm>
              <a:off x="6026211" y="972897"/>
              <a:ext cx="7139" cy="6263"/>
            </a:xfrm>
            <a:custGeom>
              <a:avLst/>
              <a:gdLst/>
              <a:ahLst/>
              <a:cxnLst/>
              <a:rect l="l" t="t" r="r" b="b"/>
              <a:pathLst>
                <a:path w="200" h="208" extrusionOk="0">
                  <a:moveTo>
                    <a:pt x="197" y="105"/>
                  </a:moveTo>
                  <a:cubicBezTo>
                    <a:pt x="199" y="54"/>
                    <a:pt x="40" y="0"/>
                    <a:pt x="5" y="105"/>
                  </a:cubicBezTo>
                  <a:cubicBezTo>
                    <a:pt x="1" y="157"/>
                    <a:pt x="157" y="208"/>
                    <a:pt x="197"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38" name="Google Shape;8938;p5"/>
            <p:cNvSpPr/>
            <p:nvPr/>
          </p:nvSpPr>
          <p:spPr>
            <a:xfrm>
              <a:off x="5523884" y="970578"/>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39" name="Google Shape;8939;p5"/>
            <p:cNvSpPr/>
            <p:nvPr/>
          </p:nvSpPr>
          <p:spPr>
            <a:xfrm>
              <a:off x="2133837" y="972536"/>
              <a:ext cx="13991" cy="4246"/>
            </a:xfrm>
            <a:custGeom>
              <a:avLst/>
              <a:gdLst/>
              <a:ahLst/>
              <a:cxnLst/>
              <a:rect l="l" t="t" r="r" b="b"/>
              <a:pathLst>
                <a:path w="392" h="141" extrusionOk="0">
                  <a:moveTo>
                    <a:pt x="99" y="117"/>
                  </a:moveTo>
                  <a:cubicBezTo>
                    <a:pt x="154" y="140"/>
                    <a:pt x="392" y="72"/>
                    <a:pt x="292" y="24"/>
                  </a:cubicBezTo>
                  <a:cubicBezTo>
                    <a:pt x="240" y="1"/>
                    <a:pt x="0"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40" name="Google Shape;8940;p5"/>
            <p:cNvSpPr/>
            <p:nvPr/>
          </p:nvSpPr>
          <p:spPr>
            <a:xfrm>
              <a:off x="560255" y="967869"/>
              <a:ext cx="21594" cy="6383"/>
            </a:xfrm>
            <a:custGeom>
              <a:avLst/>
              <a:gdLst/>
              <a:ahLst/>
              <a:cxnLst/>
              <a:rect l="l" t="t" r="r" b="b"/>
              <a:pathLst>
                <a:path w="605" h="212" extrusionOk="0">
                  <a:moveTo>
                    <a:pt x="605" y="182"/>
                  </a:moveTo>
                  <a:lnTo>
                    <a:pt x="605" y="0"/>
                  </a:lnTo>
                  <a:lnTo>
                    <a:pt x="25" y="0"/>
                  </a:lnTo>
                  <a:cubicBezTo>
                    <a:pt x="0" y="162"/>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41" name="Google Shape;8941;p5"/>
            <p:cNvSpPr/>
            <p:nvPr/>
          </p:nvSpPr>
          <p:spPr>
            <a:xfrm>
              <a:off x="5224358" y="964346"/>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42" name="Google Shape;8942;p5"/>
            <p:cNvSpPr/>
            <p:nvPr/>
          </p:nvSpPr>
          <p:spPr>
            <a:xfrm>
              <a:off x="1976293" y="959800"/>
              <a:ext cx="34158" cy="8822"/>
            </a:xfrm>
            <a:custGeom>
              <a:avLst/>
              <a:gdLst/>
              <a:ahLst/>
              <a:cxnLst/>
              <a:rect l="l" t="t" r="r" b="b"/>
              <a:pathLst>
                <a:path w="957" h="293" extrusionOk="0">
                  <a:moveTo>
                    <a:pt x="78" y="177"/>
                  </a:moveTo>
                  <a:cubicBezTo>
                    <a:pt x="323" y="182"/>
                    <a:pt x="347" y="293"/>
                    <a:pt x="659" y="268"/>
                  </a:cubicBezTo>
                  <a:cubicBezTo>
                    <a:pt x="956" y="45"/>
                    <a:pt x="1" y="1"/>
                    <a:pt x="78"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43" name="Google Shape;8943;p5"/>
            <p:cNvSpPr/>
            <p:nvPr/>
          </p:nvSpPr>
          <p:spPr>
            <a:xfrm>
              <a:off x="4673704" y="961606"/>
              <a:ext cx="13991" cy="4276"/>
            </a:xfrm>
            <a:custGeom>
              <a:avLst/>
              <a:gdLst/>
              <a:ahLst/>
              <a:cxnLst/>
              <a:rect l="l" t="t" r="r" b="b"/>
              <a:pathLst>
                <a:path w="392" h="142" extrusionOk="0">
                  <a:moveTo>
                    <a:pt x="99" y="117"/>
                  </a:moveTo>
                  <a:cubicBezTo>
                    <a:pt x="154" y="142"/>
                    <a:pt x="391" y="72"/>
                    <a:pt x="292" y="25"/>
                  </a:cubicBezTo>
                  <a:cubicBezTo>
                    <a:pt x="240"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44" name="Google Shape;8944;p5"/>
            <p:cNvSpPr/>
            <p:nvPr/>
          </p:nvSpPr>
          <p:spPr>
            <a:xfrm>
              <a:off x="4050953" y="959047"/>
              <a:ext cx="13777" cy="6805"/>
            </a:xfrm>
            <a:custGeom>
              <a:avLst/>
              <a:gdLst/>
              <a:ahLst/>
              <a:cxnLst/>
              <a:rect l="l" t="t" r="r" b="b"/>
              <a:pathLst>
                <a:path w="386" h="226" extrusionOk="0">
                  <a:moveTo>
                    <a:pt x="385" y="110"/>
                  </a:moveTo>
                  <a:cubicBezTo>
                    <a:pt x="345" y="1"/>
                    <a:pt x="171" y="56"/>
                    <a:pt x="0" y="110"/>
                  </a:cubicBezTo>
                  <a:cubicBezTo>
                    <a:pt x="0" y="202"/>
                    <a:pt x="336" y="225"/>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45" name="Google Shape;8945;p5"/>
            <p:cNvSpPr/>
            <p:nvPr/>
          </p:nvSpPr>
          <p:spPr>
            <a:xfrm>
              <a:off x="1228799" y="959649"/>
              <a:ext cx="13777" cy="2740"/>
            </a:xfrm>
            <a:custGeom>
              <a:avLst/>
              <a:gdLst/>
              <a:ahLst/>
              <a:cxnLst/>
              <a:rect l="l" t="t" r="r" b="b"/>
              <a:pathLst>
                <a:path w="386" h="91" extrusionOk="0">
                  <a:moveTo>
                    <a:pt x="386" y="0"/>
                  </a:moveTo>
                  <a:cubicBezTo>
                    <a:pt x="236" y="20"/>
                    <a:pt x="6" y="3"/>
                    <a:pt x="1" y="90"/>
                  </a:cubicBezTo>
                  <a:cubicBezTo>
                    <a:pt x="151"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46" name="Google Shape;8946;p5"/>
            <p:cNvSpPr/>
            <p:nvPr/>
          </p:nvSpPr>
          <p:spPr>
            <a:xfrm>
              <a:off x="707377" y="951460"/>
              <a:ext cx="27162" cy="10930"/>
            </a:xfrm>
            <a:custGeom>
              <a:avLst/>
              <a:gdLst/>
              <a:ahLst/>
              <a:cxnLst/>
              <a:rect l="l" t="t" r="r" b="b"/>
              <a:pathLst>
                <a:path w="761" h="363" extrusionOk="0">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47" name="Google Shape;8947;p5"/>
            <p:cNvSpPr/>
            <p:nvPr/>
          </p:nvSpPr>
          <p:spPr>
            <a:xfrm>
              <a:off x="4456947" y="953477"/>
              <a:ext cx="13849" cy="7467"/>
            </a:xfrm>
            <a:custGeom>
              <a:avLst/>
              <a:gdLst/>
              <a:ahLst/>
              <a:cxnLst/>
              <a:rect l="l" t="t" r="r" b="b"/>
              <a:pathLst>
                <a:path w="388" h="248" extrusionOk="0">
                  <a:moveTo>
                    <a:pt x="388" y="114"/>
                  </a:moveTo>
                  <a:cubicBezTo>
                    <a:pt x="385" y="21"/>
                    <a:pt x="48" y="0"/>
                    <a:pt x="0" y="114"/>
                  </a:cubicBezTo>
                  <a:cubicBezTo>
                    <a:pt x="219" y="105"/>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48" name="Google Shape;8948;p5"/>
            <p:cNvSpPr/>
            <p:nvPr/>
          </p:nvSpPr>
          <p:spPr>
            <a:xfrm>
              <a:off x="819806" y="948690"/>
              <a:ext cx="25556" cy="10990"/>
            </a:xfrm>
            <a:custGeom>
              <a:avLst/>
              <a:gdLst/>
              <a:ahLst/>
              <a:cxnLst/>
              <a:rect l="l" t="t" r="r" b="b"/>
              <a:pathLst>
                <a:path w="716" h="365" extrusionOk="0">
                  <a:moveTo>
                    <a:pt x="83" y="364"/>
                  </a:moveTo>
                  <a:lnTo>
                    <a:pt x="660" y="364"/>
                  </a:lnTo>
                  <a:cubicBezTo>
                    <a:pt x="716" y="158"/>
                    <a:pt x="614" y="22"/>
                    <a:pt x="274" y="0"/>
                  </a:cubicBezTo>
                  <a:cubicBezTo>
                    <a:pt x="214" y="123"/>
                    <a:pt x="0" y="174"/>
                    <a:pt x="83"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49" name="Google Shape;8949;p5"/>
            <p:cNvSpPr/>
            <p:nvPr/>
          </p:nvSpPr>
          <p:spPr>
            <a:xfrm>
              <a:off x="4564915" y="943601"/>
              <a:ext cx="36621" cy="17976"/>
            </a:xfrm>
            <a:custGeom>
              <a:avLst/>
              <a:gdLst/>
              <a:ahLst/>
              <a:cxnLst/>
              <a:rect l="l" t="t" r="r" b="b"/>
              <a:pathLst>
                <a:path w="1026" h="597" extrusionOk="0">
                  <a:moveTo>
                    <a:pt x="1026" y="169"/>
                  </a:moveTo>
                  <a:cubicBezTo>
                    <a:pt x="411" y="225"/>
                    <a:pt x="429" y="1"/>
                    <a:pt x="64" y="169"/>
                  </a:cubicBezTo>
                  <a:cubicBezTo>
                    <a:pt x="1" y="596"/>
                    <a:pt x="954" y="413"/>
                    <a:pt x="1026" y="16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50" name="Google Shape;8950;p5"/>
            <p:cNvSpPr/>
            <p:nvPr/>
          </p:nvSpPr>
          <p:spPr>
            <a:xfrm>
              <a:off x="1159949" y="951068"/>
              <a:ext cx="7031" cy="6263"/>
            </a:xfrm>
            <a:custGeom>
              <a:avLst/>
              <a:gdLst/>
              <a:ahLst/>
              <a:cxnLst/>
              <a:rect l="l" t="t" r="r" b="b"/>
              <a:pathLst>
                <a:path w="197" h="208" extrusionOk="0">
                  <a:moveTo>
                    <a:pt x="194" y="103"/>
                  </a:moveTo>
                  <a:cubicBezTo>
                    <a:pt x="196" y="52"/>
                    <a:pt x="38" y="1"/>
                    <a:pt x="1" y="103"/>
                  </a:cubicBezTo>
                  <a:cubicBezTo>
                    <a:pt x="1" y="154"/>
                    <a:pt x="160" y="207"/>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51" name="Google Shape;8951;p5"/>
            <p:cNvSpPr/>
            <p:nvPr/>
          </p:nvSpPr>
          <p:spPr>
            <a:xfrm>
              <a:off x="5771549" y="946010"/>
              <a:ext cx="20737" cy="8190"/>
            </a:xfrm>
            <a:custGeom>
              <a:avLst/>
              <a:gdLst/>
              <a:ahLst/>
              <a:cxnLst/>
              <a:rect l="l" t="t" r="r" b="b"/>
              <a:pathLst>
                <a:path w="581" h="272" extrusionOk="0">
                  <a:moveTo>
                    <a:pt x="580" y="0"/>
                  </a:moveTo>
                  <a:lnTo>
                    <a:pt x="1" y="0"/>
                  </a:lnTo>
                  <a:lnTo>
                    <a:pt x="1" y="272"/>
                  </a:lnTo>
                  <a:lnTo>
                    <a:pt x="580" y="27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52" name="Google Shape;8952;p5"/>
            <p:cNvSpPr/>
            <p:nvPr/>
          </p:nvSpPr>
          <p:spPr>
            <a:xfrm>
              <a:off x="4662532" y="945980"/>
              <a:ext cx="14705" cy="9485"/>
            </a:xfrm>
            <a:custGeom>
              <a:avLst/>
              <a:gdLst/>
              <a:ahLst/>
              <a:cxnLst/>
              <a:rect l="l" t="t" r="r" b="b"/>
              <a:pathLst>
                <a:path w="412" h="315" extrusionOk="0">
                  <a:moveTo>
                    <a:pt x="412" y="272"/>
                  </a:moveTo>
                  <a:lnTo>
                    <a:pt x="412" y="89"/>
                  </a:lnTo>
                  <a:cubicBezTo>
                    <a:pt x="219" y="89"/>
                    <a:pt x="183" y="16"/>
                    <a:pt x="25" y="0"/>
                  </a:cubicBezTo>
                  <a:cubicBezTo>
                    <a:pt x="45" y="144"/>
                    <a:pt x="1" y="315"/>
                    <a:pt x="41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53" name="Google Shape;8953;p5"/>
            <p:cNvSpPr/>
            <p:nvPr/>
          </p:nvSpPr>
          <p:spPr>
            <a:xfrm>
              <a:off x="805351" y="947967"/>
              <a:ext cx="14027" cy="4246"/>
            </a:xfrm>
            <a:custGeom>
              <a:avLst/>
              <a:gdLst/>
              <a:ahLst/>
              <a:cxnLst/>
              <a:rect l="l" t="t" r="r" b="b"/>
              <a:pathLst>
                <a:path w="393" h="141" extrusionOk="0">
                  <a:moveTo>
                    <a:pt x="294" y="24"/>
                  </a:moveTo>
                  <a:cubicBezTo>
                    <a:pt x="241" y="1"/>
                    <a:pt x="1" y="69"/>
                    <a:pt x="99" y="117"/>
                  </a:cubicBezTo>
                  <a:cubicBezTo>
                    <a:pt x="156"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54" name="Google Shape;8954;p5"/>
            <p:cNvSpPr/>
            <p:nvPr/>
          </p:nvSpPr>
          <p:spPr>
            <a:xfrm>
              <a:off x="8779551" y="942668"/>
              <a:ext cx="13849" cy="6745"/>
            </a:xfrm>
            <a:custGeom>
              <a:avLst/>
              <a:gdLst/>
              <a:ahLst/>
              <a:cxnLst/>
              <a:rect l="l" t="t" r="r" b="b"/>
              <a:pathLst>
                <a:path w="388" h="224" extrusionOk="0">
                  <a:moveTo>
                    <a:pt x="388" y="111"/>
                  </a:moveTo>
                  <a:cubicBezTo>
                    <a:pt x="346" y="0"/>
                    <a:pt x="171" y="55"/>
                    <a:pt x="0" y="111"/>
                  </a:cubicBezTo>
                  <a:cubicBezTo>
                    <a:pt x="4" y="200"/>
                    <a:pt x="336" y="224"/>
                    <a:pt x="388"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55" name="Google Shape;8955;p5"/>
            <p:cNvSpPr/>
            <p:nvPr/>
          </p:nvSpPr>
          <p:spPr>
            <a:xfrm>
              <a:off x="8996236" y="939747"/>
              <a:ext cx="14063" cy="4276"/>
            </a:xfrm>
            <a:custGeom>
              <a:avLst/>
              <a:gdLst/>
              <a:ahLst/>
              <a:cxnLst/>
              <a:rect l="l" t="t" r="r" b="b"/>
              <a:pathLst>
                <a:path w="394" h="142" extrusionOk="0">
                  <a:moveTo>
                    <a:pt x="294" y="26"/>
                  </a:moveTo>
                  <a:cubicBezTo>
                    <a:pt x="238" y="1"/>
                    <a:pt x="0" y="69"/>
                    <a:pt x="100" y="117"/>
                  </a:cubicBezTo>
                  <a:cubicBezTo>
                    <a:pt x="152"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56" name="Google Shape;8956;p5"/>
            <p:cNvSpPr/>
            <p:nvPr/>
          </p:nvSpPr>
          <p:spPr>
            <a:xfrm>
              <a:off x="8913574" y="939747"/>
              <a:ext cx="14170" cy="4276"/>
            </a:xfrm>
            <a:custGeom>
              <a:avLst/>
              <a:gdLst/>
              <a:ahLst/>
              <a:cxnLst/>
              <a:rect l="l" t="t" r="r" b="b"/>
              <a:pathLst>
                <a:path w="397" h="142" extrusionOk="0">
                  <a:moveTo>
                    <a:pt x="296" y="26"/>
                  </a:moveTo>
                  <a:cubicBezTo>
                    <a:pt x="242" y="1"/>
                    <a:pt x="1" y="69"/>
                    <a:pt x="104" y="117"/>
                  </a:cubicBezTo>
                  <a:cubicBezTo>
                    <a:pt x="157" y="142"/>
                    <a:pt x="396"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57" name="Google Shape;8957;p5"/>
            <p:cNvSpPr/>
            <p:nvPr/>
          </p:nvSpPr>
          <p:spPr>
            <a:xfrm>
              <a:off x="8571146" y="928758"/>
              <a:ext cx="22629" cy="11773"/>
            </a:xfrm>
            <a:custGeom>
              <a:avLst/>
              <a:gdLst/>
              <a:ahLst/>
              <a:cxnLst/>
              <a:rect l="l" t="t" r="r" b="b"/>
              <a:pathLst>
                <a:path w="634" h="391" extrusionOk="0">
                  <a:moveTo>
                    <a:pt x="634" y="391"/>
                  </a:moveTo>
                  <a:lnTo>
                    <a:pt x="634" y="28"/>
                  </a:lnTo>
                  <a:cubicBezTo>
                    <a:pt x="124" y="0"/>
                    <a:pt x="0" y="154"/>
                    <a:pt x="54" y="3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58" name="Google Shape;8958;p5"/>
            <p:cNvSpPr/>
            <p:nvPr/>
          </p:nvSpPr>
          <p:spPr>
            <a:xfrm>
              <a:off x="1713958" y="937007"/>
              <a:ext cx="14063" cy="4276"/>
            </a:xfrm>
            <a:custGeom>
              <a:avLst/>
              <a:gdLst/>
              <a:ahLst/>
              <a:cxnLst/>
              <a:rect l="l" t="t" r="r" b="b"/>
              <a:pathLst>
                <a:path w="394" h="142" extrusionOk="0">
                  <a:moveTo>
                    <a:pt x="291" y="25"/>
                  </a:moveTo>
                  <a:cubicBezTo>
                    <a:pt x="238" y="0"/>
                    <a:pt x="0" y="70"/>
                    <a:pt x="101" y="117"/>
                  </a:cubicBezTo>
                  <a:cubicBezTo>
                    <a:pt x="152" y="141"/>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59" name="Google Shape;8959;p5"/>
            <p:cNvSpPr/>
            <p:nvPr/>
          </p:nvSpPr>
          <p:spPr>
            <a:xfrm>
              <a:off x="1690009" y="924091"/>
              <a:ext cx="22950" cy="13730"/>
            </a:xfrm>
            <a:custGeom>
              <a:avLst/>
              <a:gdLst/>
              <a:ahLst/>
              <a:cxnLst/>
              <a:rect l="l" t="t" r="r" b="b"/>
              <a:pathLst>
                <a:path w="643" h="456" extrusionOk="0">
                  <a:moveTo>
                    <a:pt x="0" y="91"/>
                  </a:moveTo>
                  <a:lnTo>
                    <a:pt x="0" y="456"/>
                  </a:lnTo>
                  <a:lnTo>
                    <a:pt x="580" y="456"/>
                  </a:lnTo>
                  <a:cubicBezTo>
                    <a:pt x="630" y="218"/>
                    <a:pt x="643" y="0"/>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60" name="Google Shape;8960;p5"/>
            <p:cNvSpPr/>
            <p:nvPr/>
          </p:nvSpPr>
          <p:spPr>
            <a:xfrm>
              <a:off x="8063751" y="924091"/>
              <a:ext cx="26841" cy="13068"/>
            </a:xfrm>
            <a:custGeom>
              <a:avLst/>
              <a:gdLst/>
              <a:ahLst/>
              <a:cxnLst/>
              <a:rect l="l" t="t" r="r" b="b"/>
              <a:pathLst>
                <a:path w="752" h="434" extrusionOk="0">
                  <a:moveTo>
                    <a:pt x="191" y="0"/>
                  </a:moveTo>
                  <a:cubicBezTo>
                    <a:pt x="209" y="159"/>
                    <a:pt x="150" y="283"/>
                    <a:pt x="0" y="363"/>
                  </a:cubicBezTo>
                  <a:cubicBezTo>
                    <a:pt x="658" y="433"/>
                    <a:pt x="752" y="17"/>
                    <a:pt x="1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61" name="Google Shape;8961;p5"/>
            <p:cNvSpPr/>
            <p:nvPr/>
          </p:nvSpPr>
          <p:spPr>
            <a:xfrm>
              <a:off x="3851185" y="928878"/>
              <a:ext cx="13849" cy="7407"/>
            </a:xfrm>
            <a:custGeom>
              <a:avLst/>
              <a:gdLst/>
              <a:ahLst/>
              <a:cxnLst/>
              <a:rect l="l" t="t" r="r" b="b"/>
              <a:pathLst>
                <a:path w="388" h="246" extrusionOk="0">
                  <a:moveTo>
                    <a:pt x="388" y="114"/>
                  </a:moveTo>
                  <a:cubicBezTo>
                    <a:pt x="385" y="22"/>
                    <a:pt x="50" y="0"/>
                    <a:pt x="0" y="114"/>
                  </a:cubicBezTo>
                  <a:cubicBezTo>
                    <a:pt x="219" y="103"/>
                    <a:pt x="304"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62" name="Google Shape;8962;p5"/>
            <p:cNvSpPr/>
            <p:nvPr/>
          </p:nvSpPr>
          <p:spPr>
            <a:xfrm>
              <a:off x="1486672" y="931558"/>
              <a:ext cx="14206" cy="4306"/>
            </a:xfrm>
            <a:custGeom>
              <a:avLst/>
              <a:gdLst/>
              <a:ahLst/>
              <a:cxnLst/>
              <a:rect l="l" t="t" r="r" b="b"/>
              <a:pathLst>
                <a:path w="398" h="143" extrusionOk="0">
                  <a:moveTo>
                    <a:pt x="296" y="25"/>
                  </a:moveTo>
                  <a:cubicBezTo>
                    <a:pt x="242" y="0"/>
                    <a:pt x="1" y="69"/>
                    <a:pt x="104" y="115"/>
                  </a:cubicBezTo>
                  <a:cubicBezTo>
                    <a:pt x="158" y="142"/>
                    <a:pt x="398" y="72"/>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63" name="Google Shape;8963;p5"/>
            <p:cNvSpPr/>
            <p:nvPr/>
          </p:nvSpPr>
          <p:spPr>
            <a:xfrm>
              <a:off x="506003" y="929179"/>
              <a:ext cx="7031" cy="6293"/>
            </a:xfrm>
            <a:custGeom>
              <a:avLst/>
              <a:gdLst/>
              <a:ahLst/>
              <a:cxnLst/>
              <a:rect l="l" t="t" r="r" b="b"/>
              <a:pathLst>
                <a:path w="197" h="209" extrusionOk="0">
                  <a:moveTo>
                    <a:pt x="197" y="104"/>
                  </a:moveTo>
                  <a:cubicBezTo>
                    <a:pt x="197" y="53"/>
                    <a:pt x="37" y="1"/>
                    <a:pt x="4" y="104"/>
                  </a:cubicBezTo>
                  <a:cubicBezTo>
                    <a:pt x="1" y="155"/>
                    <a:pt x="160" y="208"/>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64" name="Google Shape;8964;p5"/>
            <p:cNvSpPr/>
            <p:nvPr/>
          </p:nvSpPr>
          <p:spPr>
            <a:xfrm>
              <a:off x="217006" y="925988"/>
              <a:ext cx="27626" cy="9906"/>
            </a:xfrm>
            <a:custGeom>
              <a:avLst/>
              <a:gdLst/>
              <a:ahLst/>
              <a:cxnLst/>
              <a:rect l="l" t="t" r="r" b="b"/>
              <a:pathLst>
                <a:path w="774" h="329" extrusionOk="0">
                  <a:moveTo>
                    <a:pt x="774" y="120"/>
                  </a:moveTo>
                  <a:cubicBezTo>
                    <a:pt x="514" y="2"/>
                    <a:pt x="54" y="1"/>
                    <a:pt x="1" y="210"/>
                  </a:cubicBezTo>
                  <a:cubicBezTo>
                    <a:pt x="257" y="327"/>
                    <a:pt x="719" y="329"/>
                    <a:pt x="774" y="1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65" name="Google Shape;8965;p5"/>
            <p:cNvSpPr/>
            <p:nvPr/>
          </p:nvSpPr>
          <p:spPr>
            <a:xfrm>
              <a:off x="4081219" y="915751"/>
              <a:ext cx="37120" cy="16560"/>
            </a:xfrm>
            <a:custGeom>
              <a:avLst/>
              <a:gdLst/>
              <a:ahLst/>
              <a:cxnLst/>
              <a:rect l="l" t="t" r="r" b="b"/>
              <a:pathLst>
                <a:path w="1040" h="550" extrusionOk="0">
                  <a:moveTo>
                    <a:pt x="887" y="550"/>
                  </a:moveTo>
                  <a:cubicBezTo>
                    <a:pt x="1040" y="0"/>
                    <a:pt x="1" y="490"/>
                    <a:pt x="887" y="5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66" name="Google Shape;8966;p5"/>
            <p:cNvSpPr/>
            <p:nvPr/>
          </p:nvSpPr>
          <p:spPr>
            <a:xfrm>
              <a:off x="806207" y="924272"/>
              <a:ext cx="34086" cy="8822"/>
            </a:xfrm>
            <a:custGeom>
              <a:avLst/>
              <a:gdLst/>
              <a:ahLst/>
              <a:cxnLst/>
              <a:rect l="l" t="t" r="r" b="b"/>
              <a:pathLst>
                <a:path w="955" h="293" extrusionOk="0">
                  <a:moveTo>
                    <a:pt x="75" y="177"/>
                  </a:moveTo>
                  <a:cubicBezTo>
                    <a:pt x="321" y="182"/>
                    <a:pt x="345" y="293"/>
                    <a:pt x="655" y="267"/>
                  </a:cubicBezTo>
                  <a:cubicBezTo>
                    <a:pt x="954" y="44"/>
                    <a:pt x="0"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67" name="Google Shape;8967;p5"/>
            <p:cNvSpPr/>
            <p:nvPr/>
          </p:nvSpPr>
          <p:spPr>
            <a:xfrm>
              <a:off x="6903837" y="926078"/>
              <a:ext cx="13991" cy="4276"/>
            </a:xfrm>
            <a:custGeom>
              <a:avLst/>
              <a:gdLst/>
              <a:ahLst/>
              <a:cxnLst/>
              <a:rect l="l" t="t" r="r" b="b"/>
              <a:pathLst>
                <a:path w="392" h="142" extrusionOk="0">
                  <a:moveTo>
                    <a:pt x="294" y="25"/>
                  </a:moveTo>
                  <a:cubicBezTo>
                    <a:pt x="239" y="1"/>
                    <a:pt x="0" y="70"/>
                    <a:pt x="98" y="117"/>
                  </a:cubicBezTo>
                  <a:cubicBezTo>
                    <a:pt x="153" y="142"/>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68" name="Google Shape;8968;p5"/>
            <p:cNvSpPr/>
            <p:nvPr/>
          </p:nvSpPr>
          <p:spPr>
            <a:xfrm>
              <a:off x="5927023" y="918641"/>
              <a:ext cx="25556" cy="10960"/>
            </a:xfrm>
            <a:custGeom>
              <a:avLst/>
              <a:gdLst/>
              <a:ahLst/>
              <a:cxnLst/>
              <a:rect l="l" t="t" r="r" b="b"/>
              <a:pathLst>
                <a:path w="716" h="364" extrusionOk="0">
                  <a:moveTo>
                    <a:pt x="662" y="364"/>
                  </a:moveTo>
                  <a:cubicBezTo>
                    <a:pt x="716" y="158"/>
                    <a:pt x="613" y="22"/>
                    <a:pt x="275" y="1"/>
                  </a:cubicBezTo>
                  <a:cubicBezTo>
                    <a:pt x="215" y="122"/>
                    <a:pt x="1" y="173"/>
                    <a:pt x="84"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69" name="Google Shape;8969;p5"/>
            <p:cNvSpPr/>
            <p:nvPr/>
          </p:nvSpPr>
          <p:spPr>
            <a:xfrm>
              <a:off x="2857632" y="914908"/>
              <a:ext cx="39833" cy="15838"/>
            </a:xfrm>
            <a:custGeom>
              <a:avLst/>
              <a:gdLst/>
              <a:ahLst/>
              <a:cxnLst/>
              <a:rect l="l" t="t" r="r" b="b"/>
              <a:pathLst>
                <a:path w="1116" h="526" extrusionOk="0">
                  <a:moveTo>
                    <a:pt x="650" y="305"/>
                  </a:moveTo>
                  <a:cubicBezTo>
                    <a:pt x="1116" y="1"/>
                    <a:pt x="1" y="526"/>
                    <a:pt x="650"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70" name="Google Shape;8970;p5"/>
            <p:cNvSpPr/>
            <p:nvPr/>
          </p:nvSpPr>
          <p:spPr>
            <a:xfrm>
              <a:off x="2122701" y="915871"/>
              <a:ext cx="14705" cy="9545"/>
            </a:xfrm>
            <a:custGeom>
              <a:avLst/>
              <a:gdLst/>
              <a:ahLst/>
              <a:cxnLst/>
              <a:rect l="l" t="t" r="r" b="b"/>
              <a:pathLst>
                <a:path w="412" h="317" extrusionOk="0">
                  <a:moveTo>
                    <a:pt x="411" y="273"/>
                  </a:moveTo>
                  <a:lnTo>
                    <a:pt x="411" y="93"/>
                  </a:lnTo>
                  <a:cubicBezTo>
                    <a:pt x="219" y="93"/>
                    <a:pt x="182" y="18"/>
                    <a:pt x="26" y="0"/>
                  </a:cubicBezTo>
                  <a:cubicBezTo>
                    <a:pt x="46" y="144"/>
                    <a:pt x="0" y="316"/>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71" name="Google Shape;8971;p5"/>
            <p:cNvSpPr/>
            <p:nvPr/>
          </p:nvSpPr>
          <p:spPr>
            <a:xfrm>
              <a:off x="1855155" y="921411"/>
              <a:ext cx="13884" cy="2710"/>
            </a:xfrm>
            <a:custGeom>
              <a:avLst/>
              <a:gdLst/>
              <a:ahLst/>
              <a:cxnLst/>
              <a:rect l="l" t="t" r="r" b="b"/>
              <a:pathLst>
                <a:path w="389" h="90" extrusionOk="0">
                  <a:moveTo>
                    <a:pt x="389" y="0"/>
                  </a:moveTo>
                  <a:cubicBezTo>
                    <a:pt x="238" y="20"/>
                    <a:pt x="6" y="2"/>
                    <a:pt x="1" y="89"/>
                  </a:cubicBezTo>
                  <a:cubicBezTo>
                    <a:pt x="152" y="69"/>
                    <a:pt x="382" y="86"/>
                    <a:pt x="38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72" name="Google Shape;8972;p5"/>
            <p:cNvSpPr/>
            <p:nvPr/>
          </p:nvSpPr>
          <p:spPr>
            <a:xfrm>
              <a:off x="3944056" y="917828"/>
              <a:ext cx="13991" cy="4306"/>
            </a:xfrm>
            <a:custGeom>
              <a:avLst/>
              <a:gdLst/>
              <a:ahLst/>
              <a:cxnLst/>
              <a:rect l="l" t="t" r="r" b="b"/>
              <a:pathLst>
                <a:path w="392" h="143" extrusionOk="0">
                  <a:moveTo>
                    <a:pt x="293" y="28"/>
                  </a:moveTo>
                  <a:cubicBezTo>
                    <a:pt x="242" y="0"/>
                    <a:pt x="1" y="70"/>
                    <a:pt x="100" y="119"/>
                  </a:cubicBezTo>
                  <a:cubicBezTo>
                    <a:pt x="155" y="143"/>
                    <a:pt x="391" y="74"/>
                    <a:pt x="293"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73" name="Google Shape;8973;p5"/>
            <p:cNvSpPr/>
            <p:nvPr/>
          </p:nvSpPr>
          <p:spPr>
            <a:xfrm>
              <a:off x="750350" y="917828"/>
              <a:ext cx="13956" cy="4306"/>
            </a:xfrm>
            <a:custGeom>
              <a:avLst/>
              <a:gdLst/>
              <a:ahLst/>
              <a:cxnLst/>
              <a:rect l="l" t="t" r="r" b="b"/>
              <a:pathLst>
                <a:path w="391" h="143" extrusionOk="0">
                  <a:moveTo>
                    <a:pt x="293" y="28"/>
                  </a:moveTo>
                  <a:cubicBezTo>
                    <a:pt x="239" y="0"/>
                    <a:pt x="0" y="70"/>
                    <a:pt x="99" y="119"/>
                  </a:cubicBezTo>
                  <a:cubicBezTo>
                    <a:pt x="152" y="143"/>
                    <a:pt x="390" y="74"/>
                    <a:pt x="293"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74" name="Google Shape;8974;p5"/>
            <p:cNvSpPr/>
            <p:nvPr/>
          </p:nvSpPr>
          <p:spPr>
            <a:xfrm>
              <a:off x="6928108" y="913162"/>
              <a:ext cx="13777" cy="5510"/>
            </a:xfrm>
            <a:custGeom>
              <a:avLst/>
              <a:gdLst/>
              <a:ahLst/>
              <a:cxnLst/>
              <a:rect l="l" t="t" r="r" b="b"/>
              <a:pathLst>
                <a:path w="386" h="183"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75" name="Google Shape;8975;p5"/>
            <p:cNvSpPr/>
            <p:nvPr/>
          </p:nvSpPr>
          <p:spPr>
            <a:xfrm>
              <a:off x="3101014" y="91045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76" name="Google Shape;8976;p5"/>
            <p:cNvSpPr/>
            <p:nvPr/>
          </p:nvSpPr>
          <p:spPr>
            <a:xfrm>
              <a:off x="2031473" y="907832"/>
              <a:ext cx="34051" cy="8882"/>
            </a:xfrm>
            <a:custGeom>
              <a:avLst/>
              <a:gdLst/>
              <a:ahLst/>
              <a:cxnLst/>
              <a:rect l="l" t="t" r="r" b="b"/>
              <a:pathLst>
                <a:path w="954" h="295" extrusionOk="0">
                  <a:moveTo>
                    <a:pt x="75" y="177"/>
                  </a:moveTo>
                  <a:cubicBezTo>
                    <a:pt x="321" y="181"/>
                    <a:pt x="341" y="295"/>
                    <a:pt x="654" y="269"/>
                  </a:cubicBezTo>
                  <a:cubicBezTo>
                    <a:pt x="953" y="44"/>
                    <a:pt x="0"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77" name="Google Shape;8977;p5"/>
            <p:cNvSpPr/>
            <p:nvPr/>
          </p:nvSpPr>
          <p:spPr>
            <a:xfrm>
              <a:off x="3083739" y="909699"/>
              <a:ext cx="13956" cy="4276"/>
            </a:xfrm>
            <a:custGeom>
              <a:avLst/>
              <a:gdLst/>
              <a:ahLst/>
              <a:cxnLst/>
              <a:rect l="l" t="t" r="r" b="b"/>
              <a:pathLst>
                <a:path w="391" h="142" extrusionOk="0">
                  <a:moveTo>
                    <a:pt x="290" y="25"/>
                  </a:moveTo>
                  <a:cubicBezTo>
                    <a:pt x="237" y="0"/>
                    <a:pt x="1" y="69"/>
                    <a:pt x="98" y="115"/>
                  </a:cubicBezTo>
                  <a:cubicBezTo>
                    <a:pt x="152" y="141"/>
                    <a:pt x="391" y="71"/>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78" name="Google Shape;8978;p5"/>
            <p:cNvSpPr/>
            <p:nvPr/>
          </p:nvSpPr>
          <p:spPr>
            <a:xfrm>
              <a:off x="2171849" y="910452"/>
              <a:ext cx="13706" cy="2740"/>
            </a:xfrm>
            <a:custGeom>
              <a:avLst/>
              <a:gdLst/>
              <a:ahLst/>
              <a:cxnLst/>
              <a:rect l="l" t="t" r="r" b="b"/>
              <a:pathLst>
                <a:path w="384" h="91" extrusionOk="0">
                  <a:moveTo>
                    <a:pt x="384" y="0"/>
                  </a:moveTo>
                  <a:cubicBezTo>
                    <a:pt x="235" y="20"/>
                    <a:pt x="3" y="3"/>
                    <a:pt x="0" y="90"/>
                  </a:cubicBezTo>
                  <a:cubicBezTo>
                    <a:pt x="149" y="71"/>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79" name="Google Shape;8979;p5"/>
            <p:cNvSpPr/>
            <p:nvPr/>
          </p:nvSpPr>
          <p:spPr>
            <a:xfrm>
              <a:off x="2027225" y="1577536"/>
              <a:ext cx="50683" cy="16440"/>
            </a:xfrm>
            <a:custGeom>
              <a:avLst/>
              <a:gdLst/>
              <a:ahLst/>
              <a:cxnLst/>
              <a:rect l="l" t="t" r="r" b="b"/>
              <a:pathLst>
                <a:path w="1420" h="546" extrusionOk="0">
                  <a:moveTo>
                    <a:pt x="194" y="545"/>
                  </a:moveTo>
                  <a:cubicBezTo>
                    <a:pt x="1419" y="480"/>
                    <a:pt x="207" y="1"/>
                    <a:pt x="0" y="271"/>
                  </a:cubicBezTo>
                  <a:cubicBezTo>
                    <a:pt x="226" y="288"/>
                    <a:pt x="211" y="416"/>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80" name="Google Shape;8980;p5"/>
            <p:cNvSpPr/>
            <p:nvPr/>
          </p:nvSpPr>
          <p:spPr>
            <a:xfrm>
              <a:off x="8717625" y="1287651"/>
              <a:ext cx="34479" cy="10990"/>
            </a:xfrm>
            <a:custGeom>
              <a:avLst/>
              <a:gdLst/>
              <a:ahLst/>
              <a:cxnLst/>
              <a:rect l="l" t="t" r="r" b="b"/>
              <a:pathLst>
                <a:path w="966" h="365" extrusionOk="0">
                  <a:moveTo>
                    <a:pt x="965" y="365"/>
                  </a:moveTo>
                  <a:cubicBezTo>
                    <a:pt x="897" y="123"/>
                    <a:pt x="459" y="58"/>
                    <a:pt x="0" y="1"/>
                  </a:cubicBezTo>
                  <a:cubicBezTo>
                    <a:pt x="79" y="238"/>
                    <a:pt x="601" y="264"/>
                    <a:pt x="965"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81" name="Google Shape;8981;p5"/>
            <p:cNvSpPr/>
            <p:nvPr/>
          </p:nvSpPr>
          <p:spPr>
            <a:xfrm>
              <a:off x="9040779" y="1060814"/>
              <a:ext cx="36799" cy="16290"/>
            </a:xfrm>
            <a:custGeom>
              <a:avLst/>
              <a:gdLst/>
              <a:ahLst/>
              <a:cxnLst/>
              <a:rect l="l" t="t" r="r" b="b"/>
              <a:pathLst>
                <a:path w="1031" h="541" extrusionOk="0">
                  <a:moveTo>
                    <a:pt x="203" y="453"/>
                  </a:moveTo>
                  <a:cubicBezTo>
                    <a:pt x="791" y="541"/>
                    <a:pt x="1030" y="8"/>
                    <a:pt x="781" y="0"/>
                  </a:cubicBezTo>
                  <a:cubicBezTo>
                    <a:pt x="609" y="160"/>
                    <a:pt x="0" y="115"/>
                    <a:pt x="203"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82" name="Google Shape;8982;p5"/>
            <p:cNvSpPr/>
            <p:nvPr/>
          </p:nvSpPr>
          <p:spPr>
            <a:xfrm>
              <a:off x="780616" y="988403"/>
              <a:ext cx="35264" cy="10147"/>
            </a:xfrm>
            <a:custGeom>
              <a:avLst/>
              <a:gdLst/>
              <a:ahLst/>
              <a:cxnLst/>
              <a:rect l="l" t="t" r="r" b="b"/>
              <a:pathLst>
                <a:path w="988" h="337" extrusionOk="0">
                  <a:moveTo>
                    <a:pt x="409" y="317"/>
                  </a:moveTo>
                  <a:cubicBezTo>
                    <a:pt x="487" y="161"/>
                    <a:pt x="658" y="336"/>
                    <a:pt x="987" y="317"/>
                  </a:cubicBezTo>
                  <a:lnTo>
                    <a:pt x="987" y="43"/>
                  </a:lnTo>
                  <a:cubicBezTo>
                    <a:pt x="613" y="1"/>
                    <a:pt x="1" y="289"/>
                    <a:pt x="409" y="3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83" name="Google Shape;8983;p5"/>
            <p:cNvSpPr/>
            <p:nvPr/>
          </p:nvSpPr>
          <p:spPr>
            <a:xfrm>
              <a:off x="754097" y="924814"/>
              <a:ext cx="37656" cy="11080"/>
            </a:xfrm>
            <a:custGeom>
              <a:avLst/>
              <a:gdLst/>
              <a:ahLst/>
              <a:cxnLst/>
              <a:rect l="l" t="t" r="r" b="b"/>
              <a:pathLst>
                <a:path w="1055" h="368" extrusionOk="0">
                  <a:moveTo>
                    <a:pt x="960" y="249"/>
                  </a:moveTo>
                  <a:cubicBezTo>
                    <a:pt x="574" y="248"/>
                    <a:pt x="715" y="1"/>
                    <a:pt x="188" y="67"/>
                  </a:cubicBezTo>
                  <a:cubicBezTo>
                    <a:pt x="1" y="288"/>
                    <a:pt x="1054" y="368"/>
                    <a:pt x="96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84" name="Google Shape;8984;p5"/>
            <p:cNvSpPr/>
            <p:nvPr/>
          </p:nvSpPr>
          <p:spPr>
            <a:xfrm>
              <a:off x="8724086" y="2513159"/>
              <a:ext cx="13777" cy="6775"/>
            </a:xfrm>
            <a:custGeom>
              <a:avLst/>
              <a:gdLst/>
              <a:ahLst/>
              <a:cxnLst/>
              <a:rect l="l" t="t" r="r" b="b"/>
              <a:pathLst>
                <a:path w="386" h="225" extrusionOk="0">
                  <a:moveTo>
                    <a:pt x="386" y="110"/>
                  </a:moveTo>
                  <a:cubicBezTo>
                    <a:pt x="344" y="1"/>
                    <a:pt x="173" y="54"/>
                    <a:pt x="1" y="110"/>
                  </a:cubicBezTo>
                  <a:cubicBezTo>
                    <a:pt x="2" y="202"/>
                    <a:pt x="338" y="224"/>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85" name="Google Shape;8985;p5"/>
            <p:cNvSpPr/>
            <p:nvPr/>
          </p:nvSpPr>
          <p:spPr>
            <a:xfrm>
              <a:off x="8121679" y="2515718"/>
              <a:ext cx="14063" cy="4246"/>
            </a:xfrm>
            <a:custGeom>
              <a:avLst/>
              <a:gdLst/>
              <a:ahLst/>
              <a:cxnLst/>
              <a:rect l="l" t="t" r="r" b="b"/>
              <a:pathLst>
                <a:path w="394" h="141" extrusionOk="0">
                  <a:moveTo>
                    <a:pt x="100" y="117"/>
                  </a:moveTo>
                  <a:cubicBezTo>
                    <a:pt x="154" y="140"/>
                    <a:pt x="394" y="72"/>
                    <a:pt x="292" y="25"/>
                  </a:cubicBezTo>
                  <a:cubicBezTo>
                    <a:pt x="242" y="1"/>
                    <a:pt x="1" y="69"/>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86" name="Google Shape;8986;p5"/>
            <p:cNvSpPr/>
            <p:nvPr/>
          </p:nvSpPr>
          <p:spPr>
            <a:xfrm>
              <a:off x="3299282" y="2513761"/>
              <a:ext cx="21630" cy="6353"/>
            </a:xfrm>
            <a:custGeom>
              <a:avLst/>
              <a:gdLst/>
              <a:ahLst/>
              <a:cxnLst/>
              <a:rect l="l" t="t" r="r" b="b"/>
              <a:pathLst>
                <a:path w="606" h="211" extrusionOk="0">
                  <a:moveTo>
                    <a:pt x="606" y="0"/>
                  </a:moveTo>
                  <a:lnTo>
                    <a:pt x="26" y="0"/>
                  </a:lnTo>
                  <a:cubicBezTo>
                    <a:pt x="0" y="162"/>
                    <a:pt x="219" y="211"/>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87" name="Google Shape;8987;p5"/>
            <p:cNvSpPr/>
            <p:nvPr/>
          </p:nvSpPr>
          <p:spPr>
            <a:xfrm>
              <a:off x="168430" y="2513610"/>
              <a:ext cx="23950" cy="5962"/>
            </a:xfrm>
            <a:custGeom>
              <a:avLst/>
              <a:gdLst/>
              <a:ahLst/>
              <a:cxnLst/>
              <a:rect l="l" t="t" r="r" b="b"/>
              <a:pathLst>
                <a:path w="671" h="198" extrusionOk="0">
                  <a:moveTo>
                    <a:pt x="580" y="5"/>
                  </a:moveTo>
                  <a:cubicBezTo>
                    <a:pt x="247" y="0"/>
                    <a:pt x="84" y="73"/>
                    <a:pt x="0" y="187"/>
                  </a:cubicBezTo>
                  <a:cubicBezTo>
                    <a:pt x="302" y="176"/>
                    <a:pt x="670" y="197"/>
                    <a:pt x="580"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88" name="Google Shape;8988;p5"/>
            <p:cNvSpPr/>
            <p:nvPr/>
          </p:nvSpPr>
          <p:spPr>
            <a:xfrm>
              <a:off x="2725286" y="2512978"/>
              <a:ext cx="14134" cy="4215"/>
            </a:xfrm>
            <a:custGeom>
              <a:avLst/>
              <a:gdLst/>
              <a:ahLst/>
              <a:cxnLst/>
              <a:rect l="l" t="t" r="r" b="b"/>
              <a:pathLst>
                <a:path w="396" h="140" extrusionOk="0">
                  <a:moveTo>
                    <a:pt x="293" y="26"/>
                  </a:moveTo>
                  <a:cubicBezTo>
                    <a:pt x="242" y="0"/>
                    <a:pt x="0" y="68"/>
                    <a:pt x="103" y="116"/>
                  </a:cubicBezTo>
                  <a:cubicBezTo>
                    <a:pt x="156" y="140"/>
                    <a:pt x="396"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89" name="Google Shape;8989;p5"/>
            <p:cNvSpPr/>
            <p:nvPr/>
          </p:nvSpPr>
          <p:spPr>
            <a:xfrm>
              <a:off x="6944704" y="2510208"/>
              <a:ext cx="14134" cy="4336"/>
            </a:xfrm>
            <a:custGeom>
              <a:avLst/>
              <a:gdLst/>
              <a:ahLst/>
              <a:cxnLst/>
              <a:rect l="l" t="t" r="r" b="b"/>
              <a:pathLst>
                <a:path w="396" h="144" extrusionOk="0">
                  <a:moveTo>
                    <a:pt x="99" y="118"/>
                  </a:moveTo>
                  <a:cubicBezTo>
                    <a:pt x="155" y="143"/>
                    <a:pt x="396" y="74"/>
                    <a:pt x="293" y="26"/>
                  </a:cubicBezTo>
                  <a:cubicBezTo>
                    <a:pt x="239" y="1"/>
                    <a:pt x="0" y="69"/>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90" name="Google Shape;8990;p5"/>
            <p:cNvSpPr/>
            <p:nvPr/>
          </p:nvSpPr>
          <p:spPr>
            <a:xfrm>
              <a:off x="5251376" y="2510208"/>
              <a:ext cx="14099" cy="4246"/>
            </a:xfrm>
            <a:custGeom>
              <a:avLst/>
              <a:gdLst/>
              <a:ahLst/>
              <a:cxnLst/>
              <a:rect l="l" t="t" r="r" b="b"/>
              <a:pathLst>
                <a:path w="395" h="141" extrusionOk="0">
                  <a:moveTo>
                    <a:pt x="294" y="26"/>
                  </a:moveTo>
                  <a:cubicBezTo>
                    <a:pt x="241" y="1"/>
                    <a:pt x="1" y="69"/>
                    <a:pt x="102" y="118"/>
                  </a:cubicBezTo>
                  <a:cubicBezTo>
                    <a:pt x="155" y="141"/>
                    <a:pt x="395"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91" name="Google Shape;8991;p5"/>
            <p:cNvSpPr/>
            <p:nvPr/>
          </p:nvSpPr>
          <p:spPr>
            <a:xfrm>
              <a:off x="1882281" y="2497322"/>
              <a:ext cx="39797" cy="13670"/>
            </a:xfrm>
            <a:custGeom>
              <a:avLst/>
              <a:gdLst/>
              <a:ahLst/>
              <a:cxnLst/>
              <a:rect l="l" t="t" r="r" b="b"/>
              <a:pathLst>
                <a:path w="1115" h="454" extrusionOk="0">
                  <a:moveTo>
                    <a:pt x="579" y="1"/>
                  </a:moveTo>
                  <a:cubicBezTo>
                    <a:pt x="405" y="161"/>
                    <a:pt x="112" y="266"/>
                    <a:pt x="1" y="454"/>
                  </a:cubicBezTo>
                  <a:cubicBezTo>
                    <a:pt x="388" y="447"/>
                    <a:pt x="1114" y="142"/>
                    <a:pt x="5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92" name="Google Shape;8992;p5"/>
            <p:cNvSpPr/>
            <p:nvPr/>
          </p:nvSpPr>
          <p:spPr>
            <a:xfrm>
              <a:off x="1720382" y="2507498"/>
              <a:ext cx="14170" cy="4276"/>
            </a:xfrm>
            <a:custGeom>
              <a:avLst/>
              <a:gdLst/>
              <a:ahLst/>
              <a:cxnLst/>
              <a:rect l="l" t="t" r="r" b="b"/>
              <a:pathLst>
                <a:path w="397" h="142" extrusionOk="0">
                  <a:moveTo>
                    <a:pt x="101" y="116"/>
                  </a:moveTo>
                  <a:cubicBezTo>
                    <a:pt x="155" y="142"/>
                    <a:pt x="396" y="73"/>
                    <a:pt x="292" y="26"/>
                  </a:cubicBezTo>
                  <a:cubicBezTo>
                    <a:pt x="241" y="1"/>
                    <a:pt x="1" y="70"/>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93" name="Google Shape;8993;p5"/>
            <p:cNvSpPr/>
            <p:nvPr/>
          </p:nvSpPr>
          <p:spPr>
            <a:xfrm>
              <a:off x="1142210" y="2504758"/>
              <a:ext cx="14134" cy="4276"/>
            </a:xfrm>
            <a:custGeom>
              <a:avLst/>
              <a:gdLst/>
              <a:ahLst/>
              <a:cxnLst/>
              <a:rect l="l" t="t" r="r" b="b"/>
              <a:pathLst>
                <a:path w="396" h="142" extrusionOk="0">
                  <a:moveTo>
                    <a:pt x="102" y="117"/>
                  </a:moveTo>
                  <a:cubicBezTo>
                    <a:pt x="153" y="141"/>
                    <a:pt x="396" y="72"/>
                    <a:pt x="291" y="27"/>
                  </a:cubicBezTo>
                  <a:cubicBezTo>
                    <a:pt x="240"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94" name="Google Shape;8994;p5"/>
            <p:cNvSpPr/>
            <p:nvPr/>
          </p:nvSpPr>
          <p:spPr>
            <a:xfrm>
              <a:off x="2787390" y="2502019"/>
              <a:ext cx="13884" cy="4306"/>
            </a:xfrm>
            <a:custGeom>
              <a:avLst/>
              <a:gdLst/>
              <a:ahLst/>
              <a:cxnLst/>
              <a:rect l="l" t="t" r="r" b="b"/>
              <a:pathLst>
                <a:path w="389" h="143" extrusionOk="0">
                  <a:moveTo>
                    <a:pt x="98" y="118"/>
                  </a:moveTo>
                  <a:cubicBezTo>
                    <a:pt x="150" y="142"/>
                    <a:pt x="388" y="73"/>
                    <a:pt x="291" y="26"/>
                  </a:cubicBezTo>
                  <a:cubicBezTo>
                    <a:pt x="237" y="0"/>
                    <a:pt x="0" y="71"/>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95" name="Google Shape;8995;p5"/>
            <p:cNvSpPr/>
            <p:nvPr/>
          </p:nvSpPr>
          <p:spPr>
            <a:xfrm>
              <a:off x="2921663" y="2497322"/>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96" name="Google Shape;8996;p5"/>
            <p:cNvSpPr/>
            <p:nvPr/>
          </p:nvSpPr>
          <p:spPr>
            <a:xfrm>
              <a:off x="6610914" y="2494251"/>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97" name="Google Shape;8997;p5"/>
            <p:cNvSpPr/>
            <p:nvPr/>
          </p:nvSpPr>
          <p:spPr>
            <a:xfrm>
              <a:off x="4277596" y="2494251"/>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98" name="Google Shape;8998;p5"/>
            <p:cNvSpPr/>
            <p:nvPr/>
          </p:nvSpPr>
          <p:spPr>
            <a:xfrm>
              <a:off x="591664" y="2496539"/>
              <a:ext cx="13991" cy="4276"/>
            </a:xfrm>
            <a:custGeom>
              <a:avLst/>
              <a:gdLst/>
              <a:ahLst/>
              <a:cxnLst/>
              <a:rect l="l" t="t" r="r" b="b"/>
              <a:pathLst>
                <a:path w="392" h="142" extrusionOk="0">
                  <a:moveTo>
                    <a:pt x="293" y="27"/>
                  </a:moveTo>
                  <a:cubicBezTo>
                    <a:pt x="238" y="1"/>
                    <a:pt x="0" y="70"/>
                    <a:pt x="99" y="117"/>
                  </a:cubicBezTo>
                  <a:cubicBezTo>
                    <a:pt x="152" y="142"/>
                    <a:pt x="392" y="72"/>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8999" name="Google Shape;8999;p5"/>
            <p:cNvSpPr/>
            <p:nvPr/>
          </p:nvSpPr>
          <p:spPr>
            <a:xfrm>
              <a:off x="5530380" y="2489072"/>
              <a:ext cx="20666" cy="8250"/>
            </a:xfrm>
            <a:custGeom>
              <a:avLst/>
              <a:gdLst/>
              <a:ahLst/>
              <a:cxnLst/>
              <a:rect l="l" t="t" r="r" b="b"/>
              <a:pathLst>
                <a:path w="579" h="274" extrusionOk="0">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00" name="Google Shape;9000;p5"/>
            <p:cNvSpPr/>
            <p:nvPr/>
          </p:nvSpPr>
          <p:spPr>
            <a:xfrm>
              <a:off x="4899633" y="2488680"/>
              <a:ext cx="33480" cy="15838"/>
            </a:xfrm>
            <a:custGeom>
              <a:avLst/>
              <a:gdLst/>
              <a:ahLst/>
              <a:cxnLst/>
              <a:rect l="l" t="t" r="r" b="b"/>
              <a:pathLst>
                <a:path w="938" h="526" extrusionOk="0">
                  <a:moveTo>
                    <a:pt x="893" y="196"/>
                  </a:moveTo>
                  <a:cubicBezTo>
                    <a:pt x="938" y="142"/>
                    <a:pt x="601" y="1"/>
                    <a:pt x="509" y="16"/>
                  </a:cubicBezTo>
                  <a:cubicBezTo>
                    <a:pt x="0" y="89"/>
                    <a:pt x="632" y="525"/>
                    <a:pt x="893"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01" name="Google Shape;9001;p5"/>
            <p:cNvSpPr/>
            <p:nvPr/>
          </p:nvSpPr>
          <p:spPr>
            <a:xfrm>
              <a:off x="471275" y="2480310"/>
              <a:ext cx="40333" cy="14694"/>
            </a:xfrm>
            <a:custGeom>
              <a:avLst/>
              <a:gdLst/>
              <a:ahLst/>
              <a:cxnLst/>
              <a:rect l="l" t="t" r="r" b="b"/>
              <a:pathLst>
                <a:path w="1130" h="488" extrusionOk="0">
                  <a:moveTo>
                    <a:pt x="770" y="383"/>
                  </a:moveTo>
                  <a:cubicBezTo>
                    <a:pt x="1129" y="80"/>
                    <a:pt x="78" y="1"/>
                    <a:pt x="0" y="200"/>
                  </a:cubicBezTo>
                  <a:cubicBezTo>
                    <a:pt x="302" y="242"/>
                    <a:pt x="165" y="487"/>
                    <a:pt x="770"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02" name="Google Shape;9002;p5"/>
            <p:cNvSpPr/>
            <p:nvPr/>
          </p:nvSpPr>
          <p:spPr>
            <a:xfrm>
              <a:off x="877448" y="2469923"/>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03" name="Google Shape;9003;p5"/>
            <p:cNvSpPr/>
            <p:nvPr/>
          </p:nvSpPr>
          <p:spPr>
            <a:xfrm>
              <a:off x="1244325" y="2467273"/>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04" name="Google Shape;9004;p5"/>
            <p:cNvSpPr/>
            <p:nvPr/>
          </p:nvSpPr>
          <p:spPr>
            <a:xfrm>
              <a:off x="6745044" y="2474680"/>
              <a:ext cx="14027" cy="4276"/>
            </a:xfrm>
            <a:custGeom>
              <a:avLst/>
              <a:gdLst/>
              <a:ahLst/>
              <a:cxnLst/>
              <a:rect l="l" t="t" r="r" b="b"/>
              <a:pathLst>
                <a:path w="393" h="142" extrusionOk="0">
                  <a:moveTo>
                    <a:pt x="99" y="117"/>
                  </a:moveTo>
                  <a:cubicBezTo>
                    <a:pt x="155" y="142"/>
                    <a:pt x="392" y="73"/>
                    <a:pt x="292" y="27"/>
                  </a:cubicBezTo>
                  <a:cubicBezTo>
                    <a:pt x="242"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05" name="Google Shape;9005;p5"/>
            <p:cNvSpPr/>
            <p:nvPr/>
          </p:nvSpPr>
          <p:spPr>
            <a:xfrm>
              <a:off x="6665987" y="2469923"/>
              <a:ext cx="13884" cy="5540"/>
            </a:xfrm>
            <a:custGeom>
              <a:avLst/>
              <a:gdLst/>
              <a:ahLst/>
              <a:cxnLst/>
              <a:rect l="l" t="t" r="r" b="b"/>
              <a:pathLst>
                <a:path w="389" h="184" extrusionOk="0">
                  <a:moveTo>
                    <a:pt x="1" y="184"/>
                  </a:moveTo>
                  <a:lnTo>
                    <a:pt x="388" y="184"/>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06" name="Google Shape;9006;p5"/>
            <p:cNvSpPr/>
            <p:nvPr/>
          </p:nvSpPr>
          <p:spPr>
            <a:xfrm>
              <a:off x="5289353" y="2469381"/>
              <a:ext cx="13813" cy="6745"/>
            </a:xfrm>
            <a:custGeom>
              <a:avLst/>
              <a:gdLst/>
              <a:ahLst/>
              <a:cxnLst/>
              <a:rect l="l" t="t" r="r" b="b"/>
              <a:pathLst>
                <a:path w="387" h="224" extrusionOk="0">
                  <a:moveTo>
                    <a:pt x="387" y="110"/>
                  </a:moveTo>
                  <a:cubicBezTo>
                    <a:pt x="346" y="1"/>
                    <a:pt x="174" y="54"/>
                    <a:pt x="1" y="110"/>
                  </a:cubicBezTo>
                  <a:cubicBezTo>
                    <a:pt x="6" y="203"/>
                    <a:pt x="341"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07" name="Google Shape;9007;p5"/>
            <p:cNvSpPr/>
            <p:nvPr/>
          </p:nvSpPr>
          <p:spPr>
            <a:xfrm>
              <a:off x="8061217" y="2459024"/>
              <a:ext cx="44687" cy="16440"/>
            </a:xfrm>
            <a:custGeom>
              <a:avLst/>
              <a:gdLst/>
              <a:ahLst/>
              <a:cxnLst/>
              <a:rect l="l" t="t" r="r" b="b"/>
              <a:pathLst>
                <a:path w="1252" h="546" extrusionOk="0">
                  <a:moveTo>
                    <a:pt x="638" y="0"/>
                  </a:moveTo>
                  <a:cubicBezTo>
                    <a:pt x="615" y="172"/>
                    <a:pt x="1" y="64"/>
                    <a:pt x="59" y="273"/>
                  </a:cubicBezTo>
                  <a:cubicBezTo>
                    <a:pt x="396" y="546"/>
                    <a:pt x="1251" y="144"/>
                    <a:pt x="6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08" name="Google Shape;9008;p5"/>
            <p:cNvSpPr/>
            <p:nvPr/>
          </p:nvSpPr>
          <p:spPr>
            <a:xfrm>
              <a:off x="6738263" y="2466430"/>
              <a:ext cx="13956" cy="4336"/>
            </a:xfrm>
            <a:custGeom>
              <a:avLst/>
              <a:gdLst/>
              <a:ahLst/>
              <a:cxnLst/>
              <a:rect l="l" t="t" r="r" b="b"/>
              <a:pathLst>
                <a:path w="391" h="144" extrusionOk="0">
                  <a:moveTo>
                    <a:pt x="289" y="27"/>
                  </a:moveTo>
                  <a:cubicBezTo>
                    <a:pt x="238" y="1"/>
                    <a:pt x="0" y="71"/>
                    <a:pt x="99" y="117"/>
                  </a:cubicBezTo>
                  <a:cubicBezTo>
                    <a:pt x="150"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09" name="Google Shape;9009;p5"/>
            <p:cNvSpPr/>
            <p:nvPr/>
          </p:nvSpPr>
          <p:spPr>
            <a:xfrm>
              <a:off x="9130223" y="2461763"/>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10" name="Google Shape;9010;p5"/>
            <p:cNvSpPr/>
            <p:nvPr/>
          </p:nvSpPr>
          <p:spPr>
            <a:xfrm>
              <a:off x="5896614" y="2451888"/>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11" name="Google Shape;9011;p5"/>
            <p:cNvSpPr/>
            <p:nvPr/>
          </p:nvSpPr>
          <p:spPr>
            <a:xfrm>
              <a:off x="5464814" y="2460981"/>
              <a:ext cx="14134" cy="4306"/>
            </a:xfrm>
            <a:custGeom>
              <a:avLst/>
              <a:gdLst/>
              <a:ahLst/>
              <a:cxnLst/>
              <a:rect l="l" t="t" r="r" b="b"/>
              <a:pathLst>
                <a:path w="396" h="143" extrusionOk="0">
                  <a:moveTo>
                    <a:pt x="293" y="26"/>
                  </a:moveTo>
                  <a:cubicBezTo>
                    <a:pt x="239" y="0"/>
                    <a:pt x="0" y="71"/>
                    <a:pt x="101" y="116"/>
                  </a:cubicBezTo>
                  <a:cubicBezTo>
                    <a:pt x="151" y="143"/>
                    <a:pt x="396" y="75"/>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12" name="Google Shape;9012;p5"/>
            <p:cNvSpPr/>
            <p:nvPr/>
          </p:nvSpPr>
          <p:spPr>
            <a:xfrm>
              <a:off x="2591620" y="2451888"/>
              <a:ext cx="47792" cy="17464"/>
            </a:xfrm>
            <a:custGeom>
              <a:avLst/>
              <a:gdLst/>
              <a:ahLst/>
              <a:cxnLst/>
              <a:rect l="l" t="t" r="r" b="b"/>
              <a:pathLst>
                <a:path w="1339" h="580" extrusionOk="0">
                  <a:moveTo>
                    <a:pt x="182" y="328"/>
                  </a:moveTo>
                  <a:cubicBezTo>
                    <a:pt x="479" y="579"/>
                    <a:pt x="1315" y="324"/>
                    <a:pt x="1338" y="146"/>
                  </a:cubicBezTo>
                  <a:cubicBezTo>
                    <a:pt x="943" y="202"/>
                    <a:pt x="0" y="1"/>
                    <a:pt x="182" y="3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13" name="Google Shape;9013;p5"/>
            <p:cNvSpPr/>
            <p:nvPr/>
          </p:nvSpPr>
          <p:spPr>
            <a:xfrm>
              <a:off x="1494988" y="2446830"/>
              <a:ext cx="26484" cy="12225"/>
            </a:xfrm>
            <a:custGeom>
              <a:avLst/>
              <a:gdLst/>
              <a:ahLst/>
              <a:cxnLst/>
              <a:rect l="l" t="t" r="r" b="b"/>
              <a:pathLst>
                <a:path w="742" h="406" extrusionOk="0">
                  <a:moveTo>
                    <a:pt x="438" y="405"/>
                  </a:moveTo>
                  <a:cubicBezTo>
                    <a:pt x="742" y="271"/>
                    <a:pt x="652" y="0"/>
                    <a:pt x="53" y="42"/>
                  </a:cubicBezTo>
                  <a:cubicBezTo>
                    <a:pt x="0" y="251"/>
                    <a:pt x="100" y="384"/>
                    <a:pt x="438"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14" name="Google Shape;9014;p5"/>
            <p:cNvSpPr/>
            <p:nvPr/>
          </p:nvSpPr>
          <p:spPr>
            <a:xfrm>
              <a:off x="8940771" y="2452851"/>
              <a:ext cx="14063" cy="4215"/>
            </a:xfrm>
            <a:custGeom>
              <a:avLst/>
              <a:gdLst/>
              <a:ahLst/>
              <a:cxnLst/>
              <a:rect l="l" t="t" r="r" b="b"/>
              <a:pathLst>
                <a:path w="394" h="140" extrusionOk="0">
                  <a:moveTo>
                    <a:pt x="100" y="114"/>
                  </a:moveTo>
                  <a:cubicBezTo>
                    <a:pt x="154" y="140"/>
                    <a:pt x="394" y="72"/>
                    <a:pt x="295" y="25"/>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15" name="Google Shape;9015;p5"/>
            <p:cNvSpPr/>
            <p:nvPr/>
          </p:nvSpPr>
          <p:spPr>
            <a:xfrm>
              <a:off x="8995808" y="2450081"/>
              <a:ext cx="14063" cy="4246"/>
            </a:xfrm>
            <a:custGeom>
              <a:avLst/>
              <a:gdLst/>
              <a:ahLst/>
              <a:cxnLst/>
              <a:rect l="l" t="t" r="r" b="b"/>
              <a:pathLst>
                <a:path w="394" h="141" extrusionOk="0">
                  <a:moveTo>
                    <a:pt x="294" y="26"/>
                  </a:moveTo>
                  <a:cubicBezTo>
                    <a:pt x="239" y="1"/>
                    <a:pt x="1" y="69"/>
                    <a:pt x="100" y="117"/>
                  </a:cubicBezTo>
                  <a:cubicBezTo>
                    <a:pt x="155" y="140"/>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16" name="Google Shape;9016;p5"/>
            <p:cNvSpPr/>
            <p:nvPr/>
          </p:nvSpPr>
          <p:spPr>
            <a:xfrm>
              <a:off x="6961944" y="2440507"/>
              <a:ext cx="26591" cy="15266"/>
            </a:xfrm>
            <a:custGeom>
              <a:avLst/>
              <a:gdLst/>
              <a:ahLst/>
              <a:cxnLst/>
              <a:rect l="l" t="t" r="r" b="b"/>
              <a:pathLst>
                <a:path w="745" h="507" extrusionOk="0">
                  <a:moveTo>
                    <a:pt x="0" y="435"/>
                  </a:moveTo>
                  <a:cubicBezTo>
                    <a:pt x="744" y="507"/>
                    <a:pt x="744" y="0"/>
                    <a:pt x="0"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17" name="Google Shape;9017;p5"/>
            <p:cNvSpPr/>
            <p:nvPr/>
          </p:nvSpPr>
          <p:spPr>
            <a:xfrm>
              <a:off x="2673854" y="2447372"/>
              <a:ext cx="13706" cy="7467"/>
            </a:xfrm>
            <a:custGeom>
              <a:avLst/>
              <a:gdLst/>
              <a:ahLst/>
              <a:cxnLst/>
              <a:rect l="l" t="t" r="r" b="b"/>
              <a:pathLst>
                <a:path w="384" h="248" extrusionOk="0">
                  <a:moveTo>
                    <a:pt x="384" y="116"/>
                  </a:moveTo>
                  <a:cubicBezTo>
                    <a:pt x="383" y="24"/>
                    <a:pt x="47" y="1"/>
                    <a:pt x="0" y="116"/>
                  </a:cubicBezTo>
                  <a:cubicBezTo>
                    <a:pt x="216" y="106"/>
                    <a:pt x="299" y="247"/>
                    <a:pt x="384"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18" name="Google Shape;9018;p5"/>
            <p:cNvSpPr/>
            <p:nvPr/>
          </p:nvSpPr>
          <p:spPr>
            <a:xfrm>
              <a:off x="920207" y="2431685"/>
              <a:ext cx="41725" cy="18789"/>
            </a:xfrm>
            <a:custGeom>
              <a:avLst/>
              <a:gdLst/>
              <a:ahLst/>
              <a:cxnLst/>
              <a:rect l="l" t="t" r="r" b="b"/>
              <a:pathLst>
                <a:path w="1169" h="624" extrusionOk="0">
                  <a:moveTo>
                    <a:pt x="727" y="546"/>
                  </a:moveTo>
                  <a:cubicBezTo>
                    <a:pt x="1169" y="340"/>
                    <a:pt x="598" y="147"/>
                    <a:pt x="342" y="1"/>
                  </a:cubicBezTo>
                  <a:cubicBezTo>
                    <a:pt x="46" y="138"/>
                    <a:pt x="0" y="623"/>
                    <a:pt x="727"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19" name="Google Shape;9019;p5"/>
            <p:cNvSpPr/>
            <p:nvPr/>
          </p:nvSpPr>
          <p:spPr>
            <a:xfrm>
              <a:off x="6187502" y="2439122"/>
              <a:ext cx="14063" cy="4306"/>
            </a:xfrm>
            <a:custGeom>
              <a:avLst/>
              <a:gdLst/>
              <a:ahLst/>
              <a:cxnLst/>
              <a:rect l="l" t="t" r="r" b="b"/>
              <a:pathLst>
                <a:path w="394" h="143" extrusionOk="0">
                  <a:moveTo>
                    <a:pt x="296" y="27"/>
                  </a:moveTo>
                  <a:cubicBezTo>
                    <a:pt x="240" y="1"/>
                    <a:pt x="1" y="70"/>
                    <a:pt x="101" y="117"/>
                  </a:cubicBezTo>
                  <a:cubicBezTo>
                    <a:pt x="152" y="143"/>
                    <a:pt x="394" y="72"/>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20" name="Google Shape;9020;p5"/>
            <p:cNvSpPr/>
            <p:nvPr/>
          </p:nvSpPr>
          <p:spPr>
            <a:xfrm>
              <a:off x="6107624" y="2437165"/>
              <a:ext cx="21594" cy="6444"/>
            </a:xfrm>
            <a:custGeom>
              <a:avLst/>
              <a:gdLst/>
              <a:ahLst/>
              <a:cxnLst/>
              <a:rect l="l" t="t" r="r" b="b"/>
              <a:pathLst>
                <a:path w="605" h="214" extrusionOk="0">
                  <a:moveTo>
                    <a:pt x="605" y="182"/>
                  </a:moveTo>
                  <a:lnTo>
                    <a:pt x="605" y="0"/>
                  </a:lnTo>
                  <a:lnTo>
                    <a:pt x="28" y="0"/>
                  </a:lnTo>
                  <a:cubicBezTo>
                    <a:pt x="0" y="163"/>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21" name="Google Shape;9021;p5"/>
            <p:cNvSpPr/>
            <p:nvPr/>
          </p:nvSpPr>
          <p:spPr>
            <a:xfrm>
              <a:off x="1442165" y="2427440"/>
              <a:ext cx="20273" cy="13610"/>
            </a:xfrm>
            <a:custGeom>
              <a:avLst/>
              <a:gdLst/>
              <a:ahLst/>
              <a:cxnLst/>
              <a:rect l="l" t="t" r="r" b="b"/>
              <a:pathLst>
                <a:path w="568" h="452" extrusionOk="0">
                  <a:moveTo>
                    <a:pt x="375" y="415"/>
                  </a:moveTo>
                  <a:cubicBezTo>
                    <a:pt x="386" y="360"/>
                    <a:pt x="402" y="305"/>
                    <a:pt x="568" y="323"/>
                  </a:cubicBezTo>
                  <a:lnTo>
                    <a:pt x="568" y="142"/>
                  </a:lnTo>
                  <a:cubicBezTo>
                    <a:pt x="94" y="1"/>
                    <a:pt x="0" y="451"/>
                    <a:pt x="375"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22" name="Google Shape;9022;p5"/>
            <p:cNvSpPr/>
            <p:nvPr/>
          </p:nvSpPr>
          <p:spPr>
            <a:xfrm>
              <a:off x="5299596" y="2433672"/>
              <a:ext cx="14063" cy="4276"/>
            </a:xfrm>
            <a:custGeom>
              <a:avLst/>
              <a:gdLst/>
              <a:ahLst/>
              <a:cxnLst/>
              <a:rect l="l" t="t" r="r" b="b"/>
              <a:pathLst>
                <a:path w="394" h="142" extrusionOk="0">
                  <a:moveTo>
                    <a:pt x="294" y="25"/>
                  </a:moveTo>
                  <a:cubicBezTo>
                    <a:pt x="241" y="0"/>
                    <a:pt x="1" y="69"/>
                    <a:pt x="100" y="116"/>
                  </a:cubicBezTo>
                  <a:cubicBezTo>
                    <a:pt x="156" y="141"/>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23" name="Google Shape;9023;p5"/>
            <p:cNvSpPr/>
            <p:nvPr/>
          </p:nvSpPr>
          <p:spPr>
            <a:xfrm>
              <a:off x="138877" y="2428915"/>
              <a:ext cx="22629" cy="8280"/>
            </a:xfrm>
            <a:custGeom>
              <a:avLst/>
              <a:gdLst/>
              <a:ahLst/>
              <a:cxnLst/>
              <a:rect l="l" t="t" r="r" b="b"/>
              <a:pathLst>
                <a:path w="634" h="275" extrusionOk="0">
                  <a:moveTo>
                    <a:pt x="634" y="274"/>
                  </a:moveTo>
                  <a:lnTo>
                    <a:pt x="634" y="0"/>
                  </a:lnTo>
                  <a:lnTo>
                    <a:pt x="248" y="0"/>
                  </a:lnTo>
                  <a:cubicBezTo>
                    <a:pt x="240" y="118"/>
                    <a:pt x="1" y="128"/>
                    <a:pt x="5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24" name="Google Shape;9024;p5"/>
            <p:cNvSpPr/>
            <p:nvPr/>
          </p:nvSpPr>
          <p:spPr>
            <a:xfrm>
              <a:off x="8483130" y="2428644"/>
              <a:ext cx="6996" cy="6173"/>
            </a:xfrm>
            <a:custGeom>
              <a:avLst/>
              <a:gdLst/>
              <a:ahLst/>
              <a:cxnLst/>
              <a:rect l="l" t="t" r="r" b="b"/>
              <a:pathLst>
                <a:path w="196" h="205" extrusionOk="0">
                  <a:moveTo>
                    <a:pt x="194" y="102"/>
                  </a:moveTo>
                  <a:cubicBezTo>
                    <a:pt x="195" y="52"/>
                    <a:pt x="39" y="0"/>
                    <a:pt x="1" y="102"/>
                  </a:cubicBezTo>
                  <a:cubicBezTo>
                    <a:pt x="1" y="151"/>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25" name="Google Shape;9025;p5"/>
            <p:cNvSpPr/>
            <p:nvPr/>
          </p:nvSpPr>
          <p:spPr>
            <a:xfrm>
              <a:off x="5337537" y="2423526"/>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26" name="Google Shape;9026;p5"/>
            <p:cNvSpPr/>
            <p:nvPr/>
          </p:nvSpPr>
          <p:spPr>
            <a:xfrm>
              <a:off x="4020400" y="2412566"/>
              <a:ext cx="57322" cy="21860"/>
            </a:xfrm>
            <a:custGeom>
              <a:avLst/>
              <a:gdLst/>
              <a:ahLst/>
              <a:cxnLst/>
              <a:rect l="l" t="t" r="r" b="b"/>
              <a:pathLst>
                <a:path w="1606" h="726" extrusionOk="0">
                  <a:moveTo>
                    <a:pt x="1035" y="726"/>
                  </a:moveTo>
                  <a:cubicBezTo>
                    <a:pt x="1606" y="368"/>
                    <a:pt x="631" y="111"/>
                    <a:pt x="72" y="0"/>
                  </a:cubicBezTo>
                  <a:cubicBezTo>
                    <a:pt x="0" y="430"/>
                    <a:pt x="418" y="625"/>
                    <a:pt x="1035" y="7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27" name="Google Shape;9027;p5"/>
            <p:cNvSpPr/>
            <p:nvPr/>
          </p:nvSpPr>
          <p:spPr>
            <a:xfrm>
              <a:off x="8507222" y="2425483"/>
              <a:ext cx="14027" cy="4246"/>
            </a:xfrm>
            <a:custGeom>
              <a:avLst/>
              <a:gdLst/>
              <a:ahLst/>
              <a:cxnLst/>
              <a:rect l="l" t="t" r="r" b="b"/>
              <a:pathLst>
                <a:path w="393" h="141" extrusionOk="0">
                  <a:moveTo>
                    <a:pt x="100" y="114"/>
                  </a:moveTo>
                  <a:cubicBezTo>
                    <a:pt x="153" y="140"/>
                    <a:pt x="392" y="70"/>
                    <a:pt x="292" y="24"/>
                  </a:cubicBezTo>
                  <a:cubicBezTo>
                    <a:pt x="237" y="1"/>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28" name="Google Shape;9028;p5"/>
            <p:cNvSpPr/>
            <p:nvPr/>
          </p:nvSpPr>
          <p:spPr>
            <a:xfrm>
              <a:off x="632888" y="2425483"/>
              <a:ext cx="14099" cy="4246"/>
            </a:xfrm>
            <a:custGeom>
              <a:avLst/>
              <a:gdLst/>
              <a:ahLst/>
              <a:cxnLst/>
              <a:rect l="l" t="t" r="r" b="b"/>
              <a:pathLst>
                <a:path w="395" h="141" extrusionOk="0">
                  <a:moveTo>
                    <a:pt x="101" y="114"/>
                  </a:moveTo>
                  <a:cubicBezTo>
                    <a:pt x="154" y="140"/>
                    <a:pt x="395" y="70"/>
                    <a:pt x="295" y="24"/>
                  </a:cubicBezTo>
                  <a:cubicBezTo>
                    <a:pt x="242" y="1"/>
                    <a:pt x="0" y="68"/>
                    <a:pt x="101"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29" name="Google Shape;9029;p5"/>
            <p:cNvSpPr/>
            <p:nvPr/>
          </p:nvSpPr>
          <p:spPr>
            <a:xfrm>
              <a:off x="5251376" y="2422683"/>
              <a:ext cx="14099" cy="4336"/>
            </a:xfrm>
            <a:custGeom>
              <a:avLst/>
              <a:gdLst/>
              <a:ahLst/>
              <a:cxnLst/>
              <a:rect l="l" t="t" r="r" b="b"/>
              <a:pathLst>
                <a:path w="395" h="144" extrusionOk="0">
                  <a:moveTo>
                    <a:pt x="294" y="28"/>
                  </a:moveTo>
                  <a:cubicBezTo>
                    <a:pt x="241" y="1"/>
                    <a:pt x="1" y="71"/>
                    <a:pt x="102" y="117"/>
                  </a:cubicBezTo>
                  <a:cubicBezTo>
                    <a:pt x="155" y="143"/>
                    <a:pt x="395" y="75"/>
                    <a:pt x="294"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30" name="Google Shape;9030;p5"/>
            <p:cNvSpPr/>
            <p:nvPr/>
          </p:nvSpPr>
          <p:spPr>
            <a:xfrm>
              <a:off x="1710139" y="2414102"/>
              <a:ext cx="34943" cy="15266"/>
            </a:xfrm>
            <a:custGeom>
              <a:avLst/>
              <a:gdLst/>
              <a:ahLst/>
              <a:cxnLst/>
              <a:rect l="l" t="t" r="r" b="b"/>
              <a:pathLst>
                <a:path w="979" h="507" extrusionOk="0">
                  <a:moveTo>
                    <a:pt x="774" y="402"/>
                  </a:moveTo>
                  <a:cubicBezTo>
                    <a:pt x="978" y="172"/>
                    <a:pt x="123" y="0"/>
                    <a:pt x="0" y="219"/>
                  </a:cubicBezTo>
                  <a:cubicBezTo>
                    <a:pt x="306" y="261"/>
                    <a:pt x="167" y="507"/>
                    <a:pt x="774" y="4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31" name="Google Shape;9031;p5"/>
            <p:cNvSpPr/>
            <p:nvPr/>
          </p:nvSpPr>
          <p:spPr>
            <a:xfrm>
              <a:off x="378441" y="2420364"/>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32" name="Google Shape;9032;p5"/>
            <p:cNvSpPr/>
            <p:nvPr/>
          </p:nvSpPr>
          <p:spPr>
            <a:xfrm>
              <a:off x="2618818" y="2420726"/>
              <a:ext cx="13777" cy="2830"/>
            </a:xfrm>
            <a:custGeom>
              <a:avLst/>
              <a:gdLst/>
              <a:ahLst/>
              <a:cxnLst/>
              <a:rect l="l" t="t" r="r" b="b"/>
              <a:pathLst>
                <a:path w="386" h="94" extrusionOk="0">
                  <a:moveTo>
                    <a:pt x="1" y="93"/>
                  </a:moveTo>
                  <a:cubicBezTo>
                    <a:pt x="148" y="71"/>
                    <a:pt x="378" y="89"/>
                    <a:pt x="386" y="1"/>
                  </a:cubicBezTo>
                  <a:cubicBezTo>
                    <a:pt x="237" y="23"/>
                    <a:pt x="3" y="5"/>
                    <a:pt x="1" y="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33" name="Google Shape;9033;p5"/>
            <p:cNvSpPr/>
            <p:nvPr/>
          </p:nvSpPr>
          <p:spPr>
            <a:xfrm>
              <a:off x="1988821" y="2420033"/>
              <a:ext cx="14134" cy="4215"/>
            </a:xfrm>
            <a:custGeom>
              <a:avLst/>
              <a:gdLst/>
              <a:ahLst/>
              <a:cxnLst/>
              <a:rect l="l" t="t" r="r" b="b"/>
              <a:pathLst>
                <a:path w="396" h="140" extrusionOk="0">
                  <a:moveTo>
                    <a:pt x="295" y="25"/>
                  </a:moveTo>
                  <a:cubicBezTo>
                    <a:pt x="240" y="0"/>
                    <a:pt x="1" y="68"/>
                    <a:pt x="101" y="116"/>
                  </a:cubicBezTo>
                  <a:cubicBezTo>
                    <a:pt x="154"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34" name="Google Shape;9034;p5"/>
            <p:cNvSpPr/>
            <p:nvPr/>
          </p:nvSpPr>
          <p:spPr>
            <a:xfrm>
              <a:off x="7068591" y="2409043"/>
              <a:ext cx="13991" cy="4276"/>
            </a:xfrm>
            <a:custGeom>
              <a:avLst/>
              <a:gdLst/>
              <a:ahLst/>
              <a:cxnLst/>
              <a:rect l="l" t="t" r="r" b="b"/>
              <a:pathLst>
                <a:path w="392" h="142" extrusionOk="0">
                  <a:moveTo>
                    <a:pt x="99" y="117"/>
                  </a:moveTo>
                  <a:cubicBezTo>
                    <a:pt x="153" y="142"/>
                    <a:pt x="392" y="73"/>
                    <a:pt x="294" y="26"/>
                  </a:cubicBezTo>
                  <a:cubicBezTo>
                    <a:pt x="242"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35" name="Google Shape;9035;p5"/>
            <p:cNvSpPr/>
            <p:nvPr/>
          </p:nvSpPr>
          <p:spPr>
            <a:xfrm>
              <a:off x="5557791" y="2401577"/>
              <a:ext cx="33729" cy="17343"/>
            </a:xfrm>
            <a:custGeom>
              <a:avLst/>
              <a:gdLst/>
              <a:ahLst/>
              <a:cxnLst/>
              <a:rect l="l" t="t" r="r" b="b"/>
              <a:pathLst>
                <a:path w="945" h="576" extrusionOk="0">
                  <a:moveTo>
                    <a:pt x="1" y="92"/>
                  </a:moveTo>
                  <a:lnTo>
                    <a:pt x="1" y="274"/>
                  </a:lnTo>
                  <a:cubicBezTo>
                    <a:pt x="359" y="575"/>
                    <a:pt x="945" y="1"/>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36" name="Google Shape;9036;p5"/>
            <p:cNvSpPr/>
            <p:nvPr/>
          </p:nvSpPr>
          <p:spPr>
            <a:xfrm>
              <a:off x="4508058" y="2409043"/>
              <a:ext cx="14134" cy="4276"/>
            </a:xfrm>
            <a:custGeom>
              <a:avLst/>
              <a:gdLst/>
              <a:ahLst/>
              <a:cxnLst/>
              <a:rect l="l" t="t" r="r" b="b"/>
              <a:pathLst>
                <a:path w="396" h="142" extrusionOk="0">
                  <a:moveTo>
                    <a:pt x="295" y="26"/>
                  </a:moveTo>
                  <a:cubicBezTo>
                    <a:pt x="242" y="1"/>
                    <a:pt x="0" y="70"/>
                    <a:pt x="99" y="117"/>
                  </a:cubicBezTo>
                  <a:cubicBezTo>
                    <a:pt x="155" y="142"/>
                    <a:pt x="396"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37" name="Google Shape;9037;p5"/>
            <p:cNvSpPr/>
            <p:nvPr/>
          </p:nvSpPr>
          <p:spPr>
            <a:xfrm>
              <a:off x="2549040" y="2404346"/>
              <a:ext cx="21630" cy="9485"/>
            </a:xfrm>
            <a:custGeom>
              <a:avLst/>
              <a:gdLst/>
              <a:ahLst/>
              <a:cxnLst/>
              <a:rect l="l" t="t" r="r" b="b"/>
              <a:pathLst>
                <a:path w="606" h="315" extrusionOk="0">
                  <a:moveTo>
                    <a:pt x="413" y="273"/>
                  </a:moveTo>
                  <a:cubicBezTo>
                    <a:pt x="406" y="148"/>
                    <a:pt x="504" y="73"/>
                    <a:pt x="606" y="0"/>
                  </a:cubicBezTo>
                  <a:lnTo>
                    <a:pt x="28" y="0"/>
                  </a:lnTo>
                  <a:cubicBezTo>
                    <a:pt x="42" y="144"/>
                    <a:pt x="0" y="315"/>
                    <a:pt x="41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38" name="Google Shape;9038;p5"/>
            <p:cNvSpPr/>
            <p:nvPr/>
          </p:nvSpPr>
          <p:spPr>
            <a:xfrm>
              <a:off x="5299596" y="2406334"/>
              <a:ext cx="14063" cy="4276"/>
            </a:xfrm>
            <a:custGeom>
              <a:avLst/>
              <a:gdLst/>
              <a:ahLst/>
              <a:cxnLst/>
              <a:rect l="l" t="t" r="r" b="b"/>
              <a:pathLst>
                <a:path w="394" h="142" extrusionOk="0">
                  <a:moveTo>
                    <a:pt x="294" y="26"/>
                  </a:moveTo>
                  <a:cubicBezTo>
                    <a:pt x="241" y="1"/>
                    <a:pt x="1" y="70"/>
                    <a:pt x="100" y="117"/>
                  </a:cubicBezTo>
                  <a:cubicBezTo>
                    <a:pt x="156"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39" name="Google Shape;9039;p5"/>
            <p:cNvSpPr/>
            <p:nvPr/>
          </p:nvSpPr>
          <p:spPr>
            <a:xfrm>
              <a:off x="3128140" y="2403684"/>
              <a:ext cx="13813" cy="7407"/>
            </a:xfrm>
            <a:custGeom>
              <a:avLst/>
              <a:gdLst/>
              <a:ahLst/>
              <a:cxnLst/>
              <a:rect l="l" t="t" r="r" b="b"/>
              <a:pathLst>
                <a:path w="387" h="246" extrusionOk="0">
                  <a:moveTo>
                    <a:pt x="387" y="114"/>
                  </a:moveTo>
                  <a:cubicBezTo>
                    <a:pt x="384" y="22"/>
                    <a:pt x="48" y="0"/>
                    <a:pt x="1" y="114"/>
                  </a:cubicBezTo>
                  <a:cubicBezTo>
                    <a:pt x="215" y="105"/>
                    <a:pt x="302" y="246"/>
                    <a:pt x="387"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40" name="Google Shape;9040;p5"/>
            <p:cNvSpPr/>
            <p:nvPr/>
          </p:nvSpPr>
          <p:spPr>
            <a:xfrm>
              <a:off x="3045585" y="2404346"/>
              <a:ext cx="13742" cy="5480"/>
            </a:xfrm>
            <a:custGeom>
              <a:avLst/>
              <a:gdLst/>
              <a:ahLst/>
              <a:cxnLst/>
              <a:rect l="l" t="t" r="r" b="b"/>
              <a:pathLst>
                <a:path w="385" h="182" extrusionOk="0">
                  <a:moveTo>
                    <a:pt x="1" y="182"/>
                  </a:moveTo>
                  <a:lnTo>
                    <a:pt x="384" y="182"/>
                  </a:lnTo>
                  <a:lnTo>
                    <a:pt x="384"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41" name="Google Shape;9041;p5"/>
            <p:cNvSpPr/>
            <p:nvPr/>
          </p:nvSpPr>
          <p:spPr>
            <a:xfrm>
              <a:off x="2576237" y="2401577"/>
              <a:ext cx="21880" cy="8822"/>
            </a:xfrm>
            <a:custGeom>
              <a:avLst/>
              <a:gdLst/>
              <a:ahLst/>
              <a:cxnLst/>
              <a:rect l="l" t="t" r="r" b="b"/>
              <a:pathLst>
                <a:path w="613" h="293" extrusionOk="0">
                  <a:moveTo>
                    <a:pt x="613" y="274"/>
                  </a:moveTo>
                  <a:lnTo>
                    <a:pt x="613" y="1"/>
                  </a:lnTo>
                  <a:lnTo>
                    <a:pt x="36" y="1"/>
                  </a:lnTo>
                  <a:cubicBezTo>
                    <a:pt x="1" y="201"/>
                    <a:pt x="194" y="292"/>
                    <a:pt x="61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42" name="Google Shape;9042;p5"/>
            <p:cNvSpPr/>
            <p:nvPr/>
          </p:nvSpPr>
          <p:spPr>
            <a:xfrm>
              <a:off x="1957983" y="2401245"/>
              <a:ext cx="6996" cy="6233"/>
            </a:xfrm>
            <a:custGeom>
              <a:avLst/>
              <a:gdLst/>
              <a:ahLst/>
              <a:cxnLst/>
              <a:rect l="l" t="t" r="r" b="b"/>
              <a:pathLst>
                <a:path w="196" h="207" extrusionOk="0">
                  <a:moveTo>
                    <a:pt x="195" y="103"/>
                  </a:moveTo>
                  <a:cubicBezTo>
                    <a:pt x="195" y="52"/>
                    <a:pt x="39" y="0"/>
                    <a:pt x="3" y="103"/>
                  </a:cubicBezTo>
                  <a:cubicBezTo>
                    <a:pt x="1" y="154"/>
                    <a:pt x="156"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43" name="Google Shape;9043;p5"/>
            <p:cNvSpPr/>
            <p:nvPr/>
          </p:nvSpPr>
          <p:spPr>
            <a:xfrm>
              <a:off x="8868638" y="2398867"/>
              <a:ext cx="13813" cy="5510"/>
            </a:xfrm>
            <a:custGeom>
              <a:avLst/>
              <a:gdLst/>
              <a:ahLst/>
              <a:cxnLst/>
              <a:rect l="l" t="t" r="r" b="b"/>
              <a:pathLst>
                <a:path w="387"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44" name="Google Shape;9044;p5"/>
            <p:cNvSpPr/>
            <p:nvPr/>
          </p:nvSpPr>
          <p:spPr>
            <a:xfrm>
              <a:off x="5664402" y="2395404"/>
              <a:ext cx="14063" cy="4246"/>
            </a:xfrm>
            <a:custGeom>
              <a:avLst/>
              <a:gdLst/>
              <a:ahLst/>
              <a:cxnLst/>
              <a:rect l="l" t="t" r="r" b="b"/>
              <a:pathLst>
                <a:path w="394" h="141" extrusionOk="0">
                  <a:moveTo>
                    <a:pt x="294" y="24"/>
                  </a:moveTo>
                  <a:cubicBezTo>
                    <a:pt x="239" y="1"/>
                    <a:pt x="0" y="69"/>
                    <a:pt x="102" y="116"/>
                  </a:cubicBezTo>
                  <a:cubicBezTo>
                    <a:pt x="155" y="141"/>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45" name="Google Shape;9045;p5"/>
            <p:cNvSpPr/>
            <p:nvPr/>
          </p:nvSpPr>
          <p:spPr>
            <a:xfrm>
              <a:off x="2563674" y="2390707"/>
              <a:ext cx="20702" cy="8190"/>
            </a:xfrm>
            <a:custGeom>
              <a:avLst/>
              <a:gdLst/>
              <a:ahLst/>
              <a:cxnLst/>
              <a:rect l="l" t="t" r="r" b="b"/>
              <a:pathLst>
                <a:path w="580" h="272" extrusionOk="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46" name="Google Shape;9046;p5"/>
            <p:cNvSpPr/>
            <p:nvPr/>
          </p:nvSpPr>
          <p:spPr>
            <a:xfrm>
              <a:off x="1861579" y="2383933"/>
              <a:ext cx="28982" cy="16952"/>
            </a:xfrm>
            <a:custGeom>
              <a:avLst/>
              <a:gdLst/>
              <a:ahLst/>
              <a:cxnLst/>
              <a:rect l="l" t="t" r="r" b="b"/>
              <a:pathLst>
                <a:path w="812" h="563" extrusionOk="0">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47" name="Google Shape;9047;p5"/>
            <p:cNvSpPr/>
            <p:nvPr/>
          </p:nvSpPr>
          <p:spPr>
            <a:xfrm>
              <a:off x="8865068" y="2392664"/>
              <a:ext cx="14027" cy="4276"/>
            </a:xfrm>
            <a:custGeom>
              <a:avLst/>
              <a:gdLst/>
              <a:ahLst/>
              <a:cxnLst/>
              <a:rect l="l" t="t" r="r" b="b"/>
              <a:pathLst>
                <a:path w="393" h="142" extrusionOk="0">
                  <a:moveTo>
                    <a:pt x="291" y="24"/>
                  </a:moveTo>
                  <a:cubicBezTo>
                    <a:pt x="241" y="1"/>
                    <a:pt x="1" y="69"/>
                    <a:pt x="99" y="115"/>
                  </a:cubicBezTo>
                  <a:cubicBezTo>
                    <a:pt x="156" y="142"/>
                    <a:pt x="392"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48" name="Google Shape;9048;p5"/>
            <p:cNvSpPr/>
            <p:nvPr/>
          </p:nvSpPr>
          <p:spPr>
            <a:xfrm>
              <a:off x="8651703" y="2392664"/>
              <a:ext cx="14063" cy="4246"/>
            </a:xfrm>
            <a:custGeom>
              <a:avLst/>
              <a:gdLst/>
              <a:ahLst/>
              <a:cxnLst/>
              <a:rect l="l" t="t" r="r" b="b"/>
              <a:pathLst>
                <a:path w="394" h="141" extrusionOk="0">
                  <a:moveTo>
                    <a:pt x="100" y="115"/>
                  </a:moveTo>
                  <a:cubicBezTo>
                    <a:pt x="153" y="140"/>
                    <a:pt x="393" y="72"/>
                    <a:pt x="293" y="24"/>
                  </a:cubicBezTo>
                  <a:cubicBezTo>
                    <a:pt x="241" y="1"/>
                    <a:pt x="0" y="69"/>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49" name="Google Shape;9049;p5"/>
            <p:cNvSpPr/>
            <p:nvPr/>
          </p:nvSpPr>
          <p:spPr>
            <a:xfrm>
              <a:off x="5426980" y="2390346"/>
              <a:ext cx="7031" cy="6203"/>
            </a:xfrm>
            <a:custGeom>
              <a:avLst/>
              <a:gdLst/>
              <a:ahLst/>
              <a:cxnLst/>
              <a:rect l="l" t="t" r="r" b="b"/>
              <a:pathLst>
                <a:path w="197" h="206" extrusionOk="0">
                  <a:moveTo>
                    <a:pt x="3" y="101"/>
                  </a:moveTo>
                  <a:cubicBezTo>
                    <a:pt x="0" y="152"/>
                    <a:pt x="158" y="206"/>
                    <a:pt x="196" y="101"/>
                  </a:cubicBezTo>
                  <a:cubicBezTo>
                    <a:pt x="196" y="53"/>
                    <a:pt x="40" y="1"/>
                    <a:pt x="3"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50" name="Google Shape;9050;p5"/>
            <p:cNvSpPr/>
            <p:nvPr/>
          </p:nvSpPr>
          <p:spPr>
            <a:xfrm>
              <a:off x="3259236" y="2380952"/>
              <a:ext cx="20309" cy="13580"/>
            </a:xfrm>
            <a:custGeom>
              <a:avLst/>
              <a:gdLst/>
              <a:ahLst/>
              <a:cxnLst/>
              <a:rect l="l" t="t" r="r" b="b"/>
              <a:pathLst>
                <a:path w="569" h="451" extrusionOk="0">
                  <a:moveTo>
                    <a:pt x="377" y="413"/>
                  </a:moveTo>
                  <a:cubicBezTo>
                    <a:pt x="388" y="358"/>
                    <a:pt x="403" y="307"/>
                    <a:pt x="569" y="324"/>
                  </a:cubicBezTo>
                  <a:lnTo>
                    <a:pt x="569" y="143"/>
                  </a:lnTo>
                  <a:cubicBezTo>
                    <a:pt x="96" y="1"/>
                    <a:pt x="1" y="451"/>
                    <a:pt x="377"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51" name="Google Shape;9051;p5"/>
            <p:cNvSpPr/>
            <p:nvPr/>
          </p:nvSpPr>
          <p:spPr>
            <a:xfrm>
              <a:off x="8111471" y="2387937"/>
              <a:ext cx="13813" cy="2710"/>
            </a:xfrm>
            <a:custGeom>
              <a:avLst/>
              <a:gdLst/>
              <a:ahLst/>
              <a:cxnLst/>
              <a:rect l="l" t="t" r="r" b="b"/>
              <a:pathLst>
                <a:path w="387" h="90" extrusionOk="0">
                  <a:moveTo>
                    <a:pt x="386" y="1"/>
                  </a:moveTo>
                  <a:cubicBezTo>
                    <a:pt x="237" y="21"/>
                    <a:pt x="8" y="4"/>
                    <a:pt x="1" y="90"/>
                  </a:cubicBezTo>
                  <a:cubicBezTo>
                    <a:pt x="151" y="73"/>
                    <a:pt x="382"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52" name="Google Shape;9052;p5"/>
            <p:cNvSpPr/>
            <p:nvPr/>
          </p:nvSpPr>
          <p:spPr>
            <a:xfrm>
              <a:off x="5544121" y="2382126"/>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53" name="Google Shape;9053;p5"/>
            <p:cNvSpPr/>
            <p:nvPr/>
          </p:nvSpPr>
          <p:spPr>
            <a:xfrm>
              <a:off x="1507374" y="2379748"/>
              <a:ext cx="23878" cy="10328"/>
            </a:xfrm>
            <a:custGeom>
              <a:avLst/>
              <a:gdLst/>
              <a:ahLst/>
              <a:cxnLst/>
              <a:rect l="l" t="t" r="r" b="b"/>
              <a:pathLst>
                <a:path w="669" h="343" extrusionOk="0">
                  <a:moveTo>
                    <a:pt x="669" y="92"/>
                  </a:moveTo>
                  <a:cubicBezTo>
                    <a:pt x="403" y="94"/>
                    <a:pt x="247" y="48"/>
                    <a:pt x="91" y="0"/>
                  </a:cubicBezTo>
                  <a:cubicBezTo>
                    <a:pt x="1" y="282"/>
                    <a:pt x="610" y="342"/>
                    <a:pt x="66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54" name="Google Shape;9054;p5"/>
            <p:cNvSpPr/>
            <p:nvPr/>
          </p:nvSpPr>
          <p:spPr>
            <a:xfrm>
              <a:off x="4260321" y="2381705"/>
              <a:ext cx="13920" cy="4306"/>
            </a:xfrm>
            <a:custGeom>
              <a:avLst/>
              <a:gdLst/>
              <a:ahLst/>
              <a:cxnLst/>
              <a:rect l="l" t="t" r="r" b="b"/>
              <a:pathLst>
                <a:path w="390" h="143" extrusionOk="0">
                  <a:moveTo>
                    <a:pt x="290" y="27"/>
                  </a:moveTo>
                  <a:cubicBezTo>
                    <a:pt x="237" y="0"/>
                    <a:pt x="1" y="71"/>
                    <a:pt x="100" y="118"/>
                  </a:cubicBezTo>
                  <a:cubicBezTo>
                    <a:pt x="152" y="143"/>
                    <a:pt x="390" y="72"/>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55" name="Google Shape;9055;p5"/>
            <p:cNvSpPr/>
            <p:nvPr/>
          </p:nvSpPr>
          <p:spPr>
            <a:xfrm>
              <a:off x="1577258" y="2364091"/>
              <a:ext cx="50434" cy="18518"/>
            </a:xfrm>
            <a:custGeom>
              <a:avLst/>
              <a:gdLst/>
              <a:ahLst/>
              <a:cxnLst/>
              <a:rect l="l" t="t" r="r" b="b"/>
              <a:pathLst>
                <a:path w="1413" h="615" extrusionOk="0">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56" name="Google Shape;9056;p5"/>
            <p:cNvSpPr/>
            <p:nvPr/>
          </p:nvSpPr>
          <p:spPr>
            <a:xfrm>
              <a:off x="2075017" y="2371167"/>
              <a:ext cx="6889" cy="6233"/>
            </a:xfrm>
            <a:custGeom>
              <a:avLst/>
              <a:gdLst/>
              <a:ahLst/>
              <a:cxnLst/>
              <a:rect l="l" t="t" r="r" b="b"/>
              <a:pathLst>
                <a:path w="193" h="207" extrusionOk="0">
                  <a:moveTo>
                    <a:pt x="193" y="104"/>
                  </a:moveTo>
                  <a:cubicBezTo>
                    <a:pt x="193" y="53"/>
                    <a:pt x="40" y="1"/>
                    <a:pt x="2" y="104"/>
                  </a:cubicBezTo>
                  <a:cubicBezTo>
                    <a:pt x="1"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57" name="Google Shape;9057;p5"/>
            <p:cNvSpPr/>
            <p:nvPr/>
          </p:nvSpPr>
          <p:spPr>
            <a:xfrm>
              <a:off x="4917800" y="2371528"/>
              <a:ext cx="13742" cy="2770"/>
            </a:xfrm>
            <a:custGeom>
              <a:avLst/>
              <a:gdLst/>
              <a:ahLst/>
              <a:cxnLst/>
              <a:rect l="l" t="t" r="r" b="b"/>
              <a:pathLst>
                <a:path w="385" h="92" extrusionOk="0">
                  <a:moveTo>
                    <a:pt x="384" y="0"/>
                  </a:moveTo>
                  <a:cubicBezTo>
                    <a:pt x="234" y="21"/>
                    <a:pt x="4" y="4"/>
                    <a:pt x="0" y="92"/>
                  </a:cubicBezTo>
                  <a:cubicBezTo>
                    <a:pt x="149" y="71"/>
                    <a:pt x="379" y="90"/>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58" name="Google Shape;9058;p5"/>
            <p:cNvSpPr/>
            <p:nvPr/>
          </p:nvSpPr>
          <p:spPr>
            <a:xfrm>
              <a:off x="2171385" y="2368427"/>
              <a:ext cx="6924" cy="6263"/>
            </a:xfrm>
            <a:custGeom>
              <a:avLst/>
              <a:gdLst/>
              <a:ahLst/>
              <a:cxnLst/>
              <a:rect l="l" t="t" r="r" b="b"/>
              <a:pathLst>
                <a:path w="194" h="208" extrusionOk="0">
                  <a:moveTo>
                    <a:pt x="193" y="103"/>
                  </a:moveTo>
                  <a:cubicBezTo>
                    <a:pt x="193" y="52"/>
                    <a:pt x="38" y="0"/>
                    <a:pt x="3" y="103"/>
                  </a:cubicBezTo>
                  <a:cubicBezTo>
                    <a:pt x="0" y="154"/>
                    <a:pt x="156" y="208"/>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59" name="Google Shape;9059;p5"/>
            <p:cNvSpPr/>
            <p:nvPr/>
          </p:nvSpPr>
          <p:spPr>
            <a:xfrm>
              <a:off x="1761749" y="2370775"/>
              <a:ext cx="13956" cy="4306"/>
            </a:xfrm>
            <a:custGeom>
              <a:avLst/>
              <a:gdLst/>
              <a:ahLst/>
              <a:cxnLst/>
              <a:rect l="l" t="t" r="r" b="b"/>
              <a:pathLst>
                <a:path w="391" h="143" extrusionOk="0">
                  <a:moveTo>
                    <a:pt x="100" y="117"/>
                  </a:moveTo>
                  <a:cubicBezTo>
                    <a:pt x="151" y="143"/>
                    <a:pt x="391" y="72"/>
                    <a:pt x="293" y="25"/>
                  </a:cubicBezTo>
                  <a:cubicBezTo>
                    <a:pt x="238"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60" name="Google Shape;9060;p5"/>
            <p:cNvSpPr/>
            <p:nvPr/>
          </p:nvSpPr>
          <p:spPr>
            <a:xfrm>
              <a:off x="5082019" y="2363309"/>
              <a:ext cx="21665" cy="6474"/>
            </a:xfrm>
            <a:custGeom>
              <a:avLst/>
              <a:gdLst/>
              <a:ahLst/>
              <a:cxnLst/>
              <a:rect l="l" t="t" r="r" b="b"/>
              <a:pathLst>
                <a:path w="607" h="215" extrusionOk="0">
                  <a:moveTo>
                    <a:pt x="606" y="183"/>
                  </a:moveTo>
                  <a:lnTo>
                    <a:pt x="606" y="1"/>
                  </a:lnTo>
                  <a:lnTo>
                    <a:pt x="27" y="1"/>
                  </a:lnTo>
                  <a:cubicBezTo>
                    <a:pt x="1" y="164"/>
                    <a:pt x="217" y="215"/>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61" name="Google Shape;9061;p5"/>
            <p:cNvSpPr/>
            <p:nvPr/>
          </p:nvSpPr>
          <p:spPr>
            <a:xfrm>
              <a:off x="4029859" y="2366048"/>
              <a:ext cx="13777" cy="2800"/>
            </a:xfrm>
            <a:custGeom>
              <a:avLst/>
              <a:gdLst/>
              <a:ahLst/>
              <a:cxnLst/>
              <a:rect l="l" t="t" r="r" b="b"/>
              <a:pathLst>
                <a:path w="386" h="93" extrusionOk="0">
                  <a:moveTo>
                    <a:pt x="0" y="92"/>
                  </a:moveTo>
                  <a:cubicBezTo>
                    <a:pt x="150" y="71"/>
                    <a:pt x="381" y="90"/>
                    <a:pt x="385" y="1"/>
                  </a:cubicBezTo>
                  <a:cubicBezTo>
                    <a:pt x="235" y="20"/>
                    <a:pt x="5" y="5"/>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62" name="Google Shape;9062;p5"/>
            <p:cNvSpPr/>
            <p:nvPr/>
          </p:nvSpPr>
          <p:spPr>
            <a:xfrm>
              <a:off x="2271036" y="2365356"/>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63" name="Google Shape;9063;p5"/>
            <p:cNvSpPr/>
            <p:nvPr/>
          </p:nvSpPr>
          <p:spPr>
            <a:xfrm>
              <a:off x="8586458" y="2363309"/>
              <a:ext cx="13777" cy="2770"/>
            </a:xfrm>
            <a:custGeom>
              <a:avLst/>
              <a:gdLst/>
              <a:ahLst/>
              <a:cxnLst/>
              <a:rect l="l" t="t" r="r" b="b"/>
              <a:pathLst>
                <a:path w="386" h="92" extrusionOk="0">
                  <a:moveTo>
                    <a:pt x="386" y="1"/>
                  </a:moveTo>
                  <a:cubicBezTo>
                    <a:pt x="236" y="23"/>
                    <a:pt x="4" y="4"/>
                    <a:pt x="1" y="92"/>
                  </a:cubicBezTo>
                  <a:cubicBezTo>
                    <a:pt x="151" y="72"/>
                    <a:pt x="381" y="89"/>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64" name="Google Shape;9064;p5"/>
            <p:cNvSpPr/>
            <p:nvPr/>
          </p:nvSpPr>
          <p:spPr>
            <a:xfrm>
              <a:off x="5592234" y="2354788"/>
              <a:ext cx="7031" cy="6263"/>
            </a:xfrm>
            <a:custGeom>
              <a:avLst/>
              <a:gdLst/>
              <a:ahLst/>
              <a:cxnLst/>
              <a:rect l="l" t="t" r="r" b="b"/>
              <a:pathLst>
                <a:path w="197" h="208" extrusionOk="0">
                  <a:moveTo>
                    <a:pt x="195" y="103"/>
                  </a:moveTo>
                  <a:cubicBezTo>
                    <a:pt x="196" y="54"/>
                    <a:pt x="40" y="0"/>
                    <a:pt x="3" y="103"/>
                  </a:cubicBezTo>
                  <a:cubicBezTo>
                    <a:pt x="1" y="153"/>
                    <a:pt x="160"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65" name="Google Shape;9065;p5"/>
            <p:cNvSpPr/>
            <p:nvPr/>
          </p:nvSpPr>
          <p:spPr>
            <a:xfrm>
              <a:off x="2130089" y="2355179"/>
              <a:ext cx="13849" cy="2740"/>
            </a:xfrm>
            <a:custGeom>
              <a:avLst/>
              <a:gdLst/>
              <a:ahLst/>
              <a:cxnLst/>
              <a:rect l="l" t="t" r="r" b="b"/>
              <a:pathLst>
                <a:path w="388" h="91" extrusionOk="0">
                  <a:moveTo>
                    <a:pt x="387" y="0"/>
                  </a:moveTo>
                  <a:cubicBezTo>
                    <a:pt x="236" y="20"/>
                    <a:pt x="6" y="2"/>
                    <a:pt x="1" y="90"/>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66" name="Google Shape;9066;p5"/>
            <p:cNvSpPr/>
            <p:nvPr/>
          </p:nvSpPr>
          <p:spPr>
            <a:xfrm>
              <a:off x="1551810" y="2352018"/>
              <a:ext cx="7067" cy="6293"/>
            </a:xfrm>
            <a:custGeom>
              <a:avLst/>
              <a:gdLst/>
              <a:ahLst/>
              <a:cxnLst/>
              <a:rect l="l" t="t" r="r" b="b"/>
              <a:pathLst>
                <a:path w="198" h="209" extrusionOk="0">
                  <a:moveTo>
                    <a:pt x="198" y="105"/>
                  </a:moveTo>
                  <a:cubicBezTo>
                    <a:pt x="198" y="54"/>
                    <a:pt x="40" y="1"/>
                    <a:pt x="5" y="105"/>
                  </a:cubicBezTo>
                  <a:cubicBezTo>
                    <a:pt x="1" y="154"/>
                    <a:pt x="159" y="208"/>
                    <a:pt x="198"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67" name="Google Shape;9067;p5"/>
            <p:cNvSpPr/>
            <p:nvPr/>
          </p:nvSpPr>
          <p:spPr>
            <a:xfrm>
              <a:off x="4411726" y="2351687"/>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68" name="Google Shape;9068;p5"/>
            <p:cNvSpPr/>
            <p:nvPr/>
          </p:nvSpPr>
          <p:spPr>
            <a:xfrm>
              <a:off x="2543615" y="2342955"/>
              <a:ext cx="20166" cy="16229"/>
            </a:xfrm>
            <a:custGeom>
              <a:avLst/>
              <a:gdLst/>
              <a:ahLst/>
              <a:cxnLst/>
              <a:rect l="l" t="t" r="r" b="b"/>
              <a:pathLst>
                <a:path w="565" h="539" extrusionOk="0">
                  <a:moveTo>
                    <a:pt x="565" y="134"/>
                  </a:moveTo>
                  <a:cubicBezTo>
                    <a:pt x="1" y="0"/>
                    <a:pt x="1" y="538"/>
                    <a:pt x="565"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69" name="Google Shape;9069;p5"/>
            <p:cNvSpPr/>
            <p:nvPr/>
          </p:nvSpPr>
          <p:spPr>
            <a:xfrm>
              <a:off x="6655601" y="2348917"/>
              <a:ext cx="14027" cy="4336"/>
            </a:xfrm>
            <a:custGeom>
              <a:avLst/>
              <a:gdLst/>
              <a:ahLst/>
              <a:cxnLst/>
              <a:rect l="l" t="t" r="r" b="b"/>
              <a:pathLst>
                <a:path w="393" h="144" extrusionOk="0">
                  <a:moveTo>
                    <a:pt x="292" y="27"/>
                  </a:moveTo>
                  <a:cubicBezTo>
                    <a:pt x="237" y="1"/>
                    <a:pt x="1" y="70"/>
                    <a:pt x="98" y="117"/>
                  </a:cubicBezTo>
                  <a:cubicBezTo>
                    <a:pt x="155" y="143"/>
                    <a:pt x="392" y="73"/>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70" name="Google Shape;9070;p5"/>
            <p:cNvSpPr/>
            <p:nvPr/>
          </p:nvSpPr>
          <p:spPr>
            <a:xfrm>
              <a:off x="6304536" y="2348917"/>
              <a:ext cx="14027" cy="4336"/>
            </a:xfrm>
            <a:custGeom>
              <a:avLst/>
              <a:gdLst/>
              <a:ahLst/>
              <a:cxnLst/>
              <a:rect l="l" t="t" r="r" b="b"/>
              <a:pathLst>
                <a:path w="393" h="144" extrusionOk="0">
                  <a:moveTo>
                    <a:pt x="293" y="27"/>
                  </a:moveTo>
                  <a:cubicBezTo>
                    <a:pt x="241" y="1"/>
                    <a:pt x="1" y="70"/>
                    <a:pt x="103" y="117"/>
                  </a:cubicBezTo>
                  <a:cubicBezTo>
                    <a:pt x="155" y="143"/>
                    <a:pt x="392"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71" name="Google Shape;9071;p5"/>
            <p:cNvSpPr/>
            <p:nvPr/>
          </p:nvSpPr>
          <p:spPr>
            <a:xfrm>
              <a:off x="2325966" y="2341450"/>
              <a:ext cx="25663" cy="8280"/>
            </a:xfrm>
            <a:custGeom>
              <a:avLst/>
              <a:gdLst/>
              <a:ahLst/>
              <a:cxnLst/>
              <a:rect l="l" t="t" r="r" b="b"/>
              <a:pathLst>
                <a:path w="719" h="275" extrusionOk="0">
                  <a:moveTo>
                    <a:pt x="105" y="275"/>
                  </a:moveTo>
                  <a:lnTo>
                    <a:pt x="682" y="275"/>
                  </a:lnTo>
                  <a:cubicBezTo>
                    <a:pt x="653" y="168"/>
                    <a:pt x="718" y="15"/>
                    <a:pt x="490" y="1"/>
                  </a:cubicBezTo>
                  <a:cubicBezTo>
                    <a:pt x="474" y="144"/>
                    <a:pt x="0" y="73"/>
                    <a:pt x="105"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72" name="Google Shape;9072;p5"/>
            <p:cNvSpPr/>
            <p:nvPr/>
          </p:nvSpPr>
          <p:spPr>
            <a:xfrm>
              <a:off x="2725286" y="2343467"/>
              <a:ext cx="14134" cy="4276"/>
            </a:xfrm>
            <a:custGeom>
              <a:avLst/>
              <a:gdLst/>
              <a:ahLst/>
              <a:cxnLst/>
              <a:rect l="l" t="t" r="r" b="b"/>
              <a:pathLst>
                <a:path w="396" h="142" extrusionOk="0">
                  <a:moveTo>
                    <a:pt x="293" y="25"/>
                  </a:moveTo>
                  <a:cubicBezTo>
                    <a:pt x="242" y="0"/>
                    <a:pt x="0" y="70"/>
                    <a:pt x="103" y="117"/>
                  </a:cubicBezTo>
                  <a:cubicBezTo>
                    <a:pt x="156"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73" name="Google Shape;9073;p5"/>
            <p:cNvSpPr/>
            <p:nvPr/>
          </p:nvSpPr>
          <p:spPr>
            <a:xfrm>
              <a:off x="4371822" y="2332658"/>
              <a:ext cx="29625" cy="12375"/>
            </a:xfrm>
            <a:custGeom>
              <a:avLst/>
              <a:gdLst/>
              <a:ahLst/>
              <a:cxnLst/>
              <a:rect l="l" t="t" r="r" b="b"/>
              <a:pathLst>
                <a:path w="830" h="411" extrusionOk="0">
                  <a:moveTo>
                    <a:pt x="829" y="384"/>
                  </a:moveTo>
                  <a:lnTo>
                    <a:pt x="829" y="23"/>
                  </a:lnTo>
                  <a:cubicBezTo>
                    <a:pt x="466" y="0"/>
                    <a:pt x="407" y="123"/>
                    <a:pt x="59" y="111"/>
                  </a:cubicBezTo>
                  <a:cubicBezTo>
                    <a:pt x="0" y="352"/>
                    <a:pt x="329" y="410"/>
                    <a:pt x="829"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74" name="Google Shape;9074;p5"/>
            <p:cNvSpPr/>
            <p:nvPr/>
          </p:nvSpPr>
          <p:spPr>
            <a:xfrm>
              <a:off x="1469362" y="2335007"/>
              <a:ext cx="27519" cy="11201"/>
            </a:xfrm>
            <a:custGeom>
              <a:avLst/>
              <a:gdLst/>
              <a:ahLst/>
              <a:cxnLst/>
              <a:rect l="l" t="t" r="r" b="b"/>
              <a:pathLst>
                <a:path w="771" h="372" extrusionOk="0">
                  <a:moveTo>
                    <a:pt x="771" y="306"/>
                  </a:moveTo>
                  <a:lnTo>
                    <a:pt x="771" y="33"/>
                  </a:lnTo>
                  <a:cubicBezTo>
                    <a:pt x="481" y="50"/>
                    <a:pt x="56" y="1"/>
                    <a:pt x="0" y="125"/>
                  </a:cubicBezTo>
                  <a:cubicBezTo>
                    <a:pt x="382" y="127"/>
                    <a:pt x="244" y="371"/>
                    <a:pt x="771"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75" name="Google Shape;9075;p5"/>
            <p:cNvSpPr/>
            <p:nvPr/>
          </p:nvSpPr>
          <p:spPr>
            <a:xfrm>
              <a:off x="1909763" y="2324529"/>
              <a:ext cx="41403" cy="16952"/>
            </a:xfrm>
            <a:custGeom>
              <a:avLst/>
              <a:gdLst/>
              <a:ahLst/>
              <a:cxnLst/>
              <a:rect l="l" t="t" r="r" b="b"/>
              <a:pathLst>
                <a:path w="1160" h="563" extrusionOk="0">
                  <a:moveTo>
                    <a:pt x="1" y="199"/>
                  </a:moveTo>
                  <a:cubicBezTo>
                    <a:pt x="212" y="404"/>
                    <a:pt x="525" y="558"/>
                    <a:pt x="1160" y="563"/>
                  </a:cubicBezTo>
                  <a:lnTo>
                    <a:pt x="1160" y="110"/>
                  </a:lnTo>
                  <a:cubicBezTo>
                    <a:pt x="820" y="162"/>
                    <a:pt x="26" y="0"/>
                    <a:pt x="1" y="1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76" name="Google Shape;9076;p5"/>
            <p:cNvSpPr/>
            <p:nvPr/>
          </p:nvSpPr>
          <p:spPr>
            <a:xfrm>
              <a:off x="911712" y="2325071"/>
              <a:ext cx="45901" cy="16741"/>
            </a:xfrm>
            <a:custGeom>
              <a:avLst/>
              <a:gdLst/>
              <a:ahLst/>
              <a:cxnLst/>
              <a:rect l="l" t="t" r="r" b="b"/>
              <a:pathLst>
                <a:path w="1286" h="556" extrusionOk="0">
                  <a:moveTo>
                    <a:pt x="965" y="0"/>
                  </a:moveTo>
                  <a:cubicBezTo>
                    <a:pt x="361" y="16"/>
                    <a:pt x="39" y="168"/>
                    <a:pt x="1" y="453"/>
                  </a:cubicBezTo>
                  <a:cubicBezTo>
                    <a:pt x="365" y="434"/>
                    <a:pt x="426" y="555"/>
                    <a:pt x="774" y="545"/>
                  </a:cubicBezTo>
                  <a:cubicBezTo>
                    <a:pt x="901" y="354"/>
                    <a:pt x="1285" y="141"/>
                    <a:pt x="9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77" name="Google Shape;9077;p5"/>
            <p:cNvSpPr/>
            <p:nvPr/>
          </p:nvSpPr>
          <p:spPr>
            <a:xfrm>
              <a:off x="5668043" y="2330581"/>
              <a:ext cx="14919" cy="9184"/>
            </a:xfrm>
            <a:custGeom>
              <a:avLst/>
              <a:gdLst/>
              <a:ahLst/>
              <a:cxnLst/>
              <a:rect l="l" t="t" r="r" b="b"/>
              <a:pathLst>
                <a:path w="418" h="305" extrusionOk="0">
                  <a:moveTo>
                    <a:pt x="383" y="272"/>
                  </a:moveTo>
                  <a:cubicBezTo>
                    <a:pt x="354" y="165"/>
                    <a:pt x="418" y="15"/>
                    <a:pt x="192" y="0"/>
                  </a:cubicBezTo>
                  <a:cubicBezTo>
                    <a:pt x="179" y="55"/>
                    <a:pt x="163" y="107"/>
                    <a:pt x="0" y="92"/>
                  </a:cubicBezTo>
                  <a:cubicBezTo>
                    <a:pt x="21" y="200"/>
                    <a:pt x="56" y="304"/>
                    <a:pt x="38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78" name="Google Shape;9078;p5"/>
            <p:cNvSpPr/>
            <p:nvPr/>
          </p:nvSpPr>
          <p:spPr>
            <a:xfrm>
              <a:off x="2532550" y="2335278"/>
              <a:ext cx="14134" cy="4246"/>
            </a:xfrm>
            <a:custGeom>
              <a:avLst/>
              <a:gdLst/>
              <a:ahLst/>
              <a:cxnLst/>
              <a:rect l="l" t="t" r="r" b="b"/>
              <a:pathLst>
                <a:path w="396" h="141" extrusionOk="0">
                  <a:moveTo>
                    <a:pt x="295" y="24"/>
                  </a:moveTo>
                  <a:cubicBezTo>
                    <a:pt x="243" y="1"/>
                    <a:pt x="0" y="67"/>
                    <a:pt x="102" y="116"/>
                  </a:cubicBezTo>
                  <a:cubicBezTo>
                    <a:pt x="157" y="141"/>
                    <a:pt x="396"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79" name="Google Shape;9079;p5"/>
            <p:cNvSpPr/>
            <p:nvPr/>
          </p:nvSpPr>
          <p:spPr>
            <a:xfrm>
              <a:off x="4174411" y="2330189"/>
              <a:ext cx="6889" cy="6233"/>
            </a:xfrm>
            <a:custGeom>
              <a:avLst/>
              <a:gdLst/>
              <a:ahLst/>
              <a:cxnLst/>
              <a:rect l="l" t="t" r="r" b="b"/>
              <a:pathLst>
                <a:path w="193" h="207" extrusionOk="0">
                  <a:moveTo>
                    <a:pt x="192" y="105"/>
                  </a:moveTo>
                  <a:cubicBezTo>
                    <a:pt x="192" y="52"/>
                    <a:pt x="38" y="0"/>
                    <a:pt x="1" y="105"/>
                  </a:cubicBezTo>
                  <a:cubicBezTo>
                    <a:pt x="1" y="153"/>
                    <a:pt x="156" y="206"/>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80" name="Google Shape;9080;p5"/>
            <p:cNvSpPr/>
            <p:nvPr/>
          </p:nvSpPr>
          <p:spPr>
            <a:xfrm>
              <a:off x="2319256" y="2329798"/>
              <a:ext cx="14063" cy="4276"/>
            </a:xfrm>
            <a:custGeom>
              <a:avLst/>
              <a:gdLst/>
              <a:ahLst/>
              <a:cxnLst/>
              <a:rect l="l" t="t" r="r" b="b"/>
              <a:pathLst>
                <a:path w="394" h="142" extrusionOk="0">
                  <a:moveTo>
                    <a:pt x="293" y="24"/>
                  </a:moveTo>
                  <a:cubicBezTo>
                    <a:pt x="241" y="0"/>
                    <a:pt x="0" y="68"/>
                    <a:pt x="102" y="115"/>
                  </a:cubicBezTo>
                  <a:cubicBezTo>
                    <a:pt x="152" y="141"/>
                    <a:pt x="393" y="73"/>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81" name="Google Shape;9081;p5"/>
            <p:cNvSpPr/>
            <p:nvPr/>
          </p:nvSpPr>
          <p:spPr>
            <a:xfrm>
              <a:off x="3761349" y="2327811"/>
              <a:ext cx="13777" cy="2800"/>
            </a:xfrm>
            <a:custGeom>
              <a:avLst/>
              <a:gdLst/>
              <a:ahLst/>
              <a:cxnLst/>
              <a:rect l="l" t="t" r="r" b="b"/>
              <a:pathLst>
                <a:path w="386" h="93" extrusionOk="0">
                  <a:moveTo>
                    <a:pt x="385" y="1"/>
                  </a:moveTo>
                  <a:cubicBezTo>
                    <a:pt x="238" y="20"/>
                    <a:pt x="4" y="3"/>
                    <a:pt x="0" y="92"/>
                  </a:cubicBezTo>
                  <a:cubicBezTo>
                    <a:pt x="153" y="70"/>
                    <a:pt x="380" y="88"/>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82" name="Google Shape;9082;p5"/>
            <p:cNvSpPr/>
            <p:nvPr/>
          </p:nvSpPr>
          <p:spPr>
            <a:xfrm>
              <a:off x="4556278" y="2324318"/>
              <a:ext cx="13991" cy="4246"/>
            </a:xfrm>
            <a:custGeom>
              <a:avLst/>
              <a:gdLst/>
              <a:ahLst/>
              <a:cxnLst/>
              <a:rect l="l" t="t" r="r" b="b"/>
              <a:pathLst>
                <a:path w="392" h="141" extrusionOk="0">
                  <a:moveTo>
                    <a:pt x="99" y="117"/>
                  </a:moveTo>
                  <a:cubicBezTo>
                    <a:pt x="154" y="140"/>
                    <a:pt x="392" y="74"/>
                    <a:pt x="292" y="27"/>
                  </a:cubicBezTo>
                  <a:cubicBezTo>
                    <a:pt x="239" y="1"/>
                    <a:pt x="0" y="69"/>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83" name="Google Shape;9083;p5"/>
            <p:cNvSpPr/>
            <p:nvPr/>
          </p:nvSpPr>
          <p:spPr>
            <a:xfrm>
              <a:off x="3468747" y="2324288"/>
              <a:ext cx="14027" cy="4276"/>
            </a:xfrm>
            <a:custGeom>
              <a:avLst/>
              <a:gdLst/>
              <a:ahLst/>
              <a:cxnLst/>
              <a:rect l="l" t="t" r="r" b="b"/>
              <a:pathLst>
                <a:path w="393" h="142" extrusionOk="0">
                  <a:moveTo>
                    <a:pt x="292" y="26"/>
                  </a:moveTo>
                  <a:cubicBezTo>
                    <a:pt x="238" y="0"/>
                    <a:pt x="1" y="70"/>
                    <a:pt x="100" y="115"/>
                  </a:cubicBezTo>
                  <a:cubicBezTo>
                    <a:pt x="154" y="141"/>
                    <a:pt x="392" y="75"/>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84" name="Google Shape;9084;p5"/>
            <p:cNvSpPr/>
            <p:nvPr/>
          </p:nvSpPr>
          <p:spPr>
            <a:xfrm>
              <a:off x="7137476" y="2318808"/>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85" name="Google Shape;9085;p5"/>
            <p:cNvSpPr/>
            <p:nvPr/>
          </p:nvSpPr>
          <p:spPr>
            <a:xfrm>
              <a:off x="2511956" y="2318808"/>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86" name="Google Shape;9086;p5"/>
            <p:cNvSpPr/>
            <p:nvPr/>
          </p:nvSpPr>
          <p:spPr>
            <a:xfrm>
              <a:off x="5695419" y="2314111"/>
              <a:ext cx="13920" cy="5510"/>
            </a:xfrm>
            <a:custGeom>
              <a:avLst/>
              <a:gdLst/>
              <a:ahLst/>
              <a:cxnLst/>
              <a:rect l="l" t="t" r="r" b="b"/>
              <a:pathLst>
                <a:path w="390" h="183" extrusionOk="0">
                  <a:moveTo>
                    <a:pt x="1" y="183"/>
                  </a:moveTo>
                  <a:lnTo>
                    <a:pt x="390" y="183"/>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87" name="Google Shape;9087;p5"/>
            <p:cNvSpPr/>
            <p:nvPr/>
          </p:nvSpPr>
          <p:spPr>
            <a:xfrm>
              <a:off x="4542037" y="2303182"/>
              <a:ext cx="26555" cy="12225"/>
            </a:xfrm>
            <a:custGeom>
              <a:avLst/>
              <a:gdLst/>
              <a:ahLst/>
              <a:cxnLst/>
              <a:rect l="l" t="t" r="r" b="b"/>
              <a:pathLst>
                <a:path w="744" h="406" extrusionOk="0">
                  <a:moveTo>
                    <a:pt x="306" y="0"/>
                  </a:moveTo>
                  <a:cubicBezTo>
                    <a:pt x="1" y="136"/>
                    <a:pt x="90" y="405"/>
                    <a:pt x="693" y="363"/>
                  </a:cubicBezTo>
                  <a:cubicBezTo>
                    <a:pt x="744" y="157"/>
                    <a:pt x="646" y="23"/>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88" name="Google Shape;9088;p5"/>
            <p:cNvSpPr/>
            <p:nvPr/>
          </p:nvSpPr>
          <p:spPr>
            <a:xfrm>
              <a:off x="3406786" y="2310619"/>
              <a:ext cx="14027" cy="4336"/>
            </a:xfrm>
            <a:custGeom>
              <a:avLst/>
              <a:gdLst/>
              <a:ahLst/>
              <a:cxnLst/>
              <a:rect l="l" t="t" r="r" b="b"/>
              <a:pathLst>
                <a:path w="393" h="144" extrusionOk="0">
                  <a:moveTo>
                    <a:pt x="100" y="118"/>
                  </a:moveTo>
                  <a:cubicBezTo>
                    <a:pt x="151" y="144"/>
                    <a:pt x="392" y="73"/>
                    <a:pt x="292" y="26"/>
                  </a:cubicBezTo>
                  <a:cubicBezTo>
                    <a:pt x="242"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89" name="Google Shape;9089;p5"/>
            <p:cNvSpPr/>
            <p:nvPr/>
          </p:nvSpPr>
          <p:spPr>
            <a:xfrm>
              <a:off x="7898854" y="2292885"/>
              <a:ext cx="35478" cy="19090"/>
            </a:xfrm>
            <a:custGeom>
              <a:avLst/>
              <a:gdLst/>
              <a:ahLst/>
              <a:cxnLst/>
              <a:rect l="l" t="t" r="r" b="b"/>
              <a:pathLst>
                <a:path w="994" h="634" extrusionOk="0">
                  <a:moveTo>
                    <a:pt x="557" y="615"/>
                  </a:moveTo>
                  <a:cubicBezTo>
                    <a:pt x="507" y="349"/>
                    <a:pt x="994" y="336"/>
                    <a:pt x="944" y="71"/>
                  </a:cubicBezTo>
                  <a:cubicBezTo>
                    <a:pt x="0" y="0"/>
                    <a:pt x="77" y="633"/>
                    <a:pt x="557" y="6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90" name="Google Shape;9090;p5"/>
            <p:cNvSpPr/>
            <p:nvPr/>
          </p:nvSpPr>
          <p:spPr>
            <a:xfrm>
              <a:off x="2732211" y="2307969"/>
              <a:ext cx="14063" cy="4246"/>
            </a:xfrm>
            <a:custGeom>
              <a:avLst/>
              <a:gdLst/>
              <a:ahLst/>
              <a:cxnLst/>
              <a:rect l="l" t="t" r="r" b="b"/>
              <a:pathLst>
                <a:path w="394" h="141" extrusionOk="0">
                  <a:moveTo>
                    <a:pt x="99" y="114"/>
                  </a:moveTo>
                  <a:cubicBezTo>
                    <a:pt x="155" y="140"/>
                    <a:pt x="394" y="72"/>
                    <a:pt x="295" y="23"/>
                  </a:cubicBezTo>
                  <a:cubicBezTo>
                    <a:pt x="242" y="1"/>
                    <a:pt x="1" y="67"/>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91" name="Google Shape;9091;p5"/>
            <p:cNvSpPr/>
            <p:nvPr/>
          </p:nvSpPr>
          <p:spPr>
            <a:xfrm>
              <a:off x="1926860" y="2307909"/>
              <a:ext cx="14099" cy="4306"/>
            </a:xfrm>
            <a:custGeom>
              <a:avLst/>
              <a:gdLst/>
              <a:ahLst/>
              <a:cxnLst/>
              <a:rect l="l" t="t" r="r" b="b"/>
              <a:pathLst>
                <a:path w="395" h="143" extrusionOk="0">
                  <a:moveTo>
                    <a:pt x="294" y="25"/>
                  </a:moveTo>
                  <a:cubicBezTo>
                    <a:pt x="242" y="0"/>
                    <a:pt x="1" y="69"/>
                    <a:pt x="103" y="116"/>
                  </a:cubicBezTo>
                  <a:cubicBezTo>
                    <a:pt x="157" y="142"/>
                    <a:pt x="395" y="74"/>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92" name="Google Shape;9092;p5"/>
            <p:cNvSpPr/>
            <p:nvPr/>
          </p:nvSpPr>
          <p:spPr>
            <a:xfrm>
              <a:off x="4975336" y="2292252"/>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8"/>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93" name="Google Shape;9093;p5"/>
            <p:cNvSpPr/>
            <p:nvPr/>
          </p:nvSpPr>
          <p:spPr>
            <a:xfrm>
              <a:off x="2770829" y="2296468"/>
              <a:ext cx="20095" cy="16259"/>
            </a:xfrm>
            <a:custGeom>
              <a:avLst/>
              <a:gdLst/>
              <a:ahLst/>
              <a:cxnLst/>
              <a:rect l="l" t="t" r="r" b="b"/>
              <a:pathLst>
                <a:path w="563" h="540" extrusionOk="0">
                  <a:moveTo>
                    <a:pt x="562" y="405"/>
                  </a:moveTo>
                  <a:lnTo>
                    <a:pt x="562" y="132"/>
                  </a:lnTo>
                  <a:cubicBezTo>
                    <a:pt x="1" y="0"/>
                    <a:pt x="1" y="539"/>
                    <a:pt x="562"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94" name="Google Shape;9094;p5"/>
            <p:cNvSpPr/>
            <p:nvPr/>
          </p:nvSpPr>
          <p:spPr>
            <a:xfrm>
              <a:off x="6573045" y="2302399"/>
              <a:ext cx="13920" cy="4306"/>
            </a:xfrm>
            <a:custGeom>
              <a:avLst/>
              <a:gdLst/>
              <a:ahLst/>
              <a:cxnLst/>
              <a:rect l="l" t="t" r="r" b="b"/>
              <a:pathLst>
                <a:path w="390" h="143" extrusionOk="0">
                  <a:moveTo>
                    <a:pt x="292" y="26"/>
                  </a:moveTo>
                  <a:cubicBezTo>
                    <a:pt x="237" y="0"/>
                    <a:pt x="0" y="71"/>
                    <a:pt x="101" y="118"/>
                  </a:cubicBezTo>
                  <a:cubicBezTo>
                    <a:pt x="151" y="143"/>
                    <a:pt x="389" y="75"/>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95" name="Google Shape;9095;p5"/>
            <p:cNvSpPr/>
            <p:nvPr/>
          </p:nvSpPr>
          <p:spPr>
            <a:xfrm>
              <a:off x="2686382" y="2297762"/>
              <a:ext cx="21915" cy="8702"/>
            </a:xfrm>
            <a:custGeom>
              <a:avLst/>
              <a:gdLst/>
              <a:ahLst/>
              <a:cxnLst/>
              <a:rect l="l" t="t" r="r" b="b"/>
              <a:pathLst>
                <a:path w="614" h="289" extrusionOk="0">
                  <a:moveTo>
                    <a:pt x="614" y="272"/>
                  </a:moveTo>
                  <a:lnTo>
                    <a:pt x="614" y="0"/>
                  </a:lnTo>
                  <a:lnTo>
                    <a:pt x="33" y="0"/>
                  </a:lnTo>
                  <a:cubicBezTo>
                    <a:pt x="0" y="199"/>
                    <a:pt x="191" y="289"/>
                    <a:pt x="6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96" name="Google Shape;9096;p5"/>
            <p:cNvSpPr/>
            <p:nvPr/>
          </p:nvSpPr>
          <p:spPr>
            <a:xfrm>
              <a:off x="1888277" y="2294992"/>
              <a:ext cx="14670" cy="9545"/>
            </a:xfrm>
            <a:custGeom>
              <a:avLst/>
              <a:gdLst/>
              <a:ahLst/>
              <a:cxnLst/>
              <a:rect l="l" t="t" r="r" b="b"/>
              <a:pathLst>
                <a:path w="411" h="317" extrusionOk="0">
                  <a:moveTo>
                    <a:pt x="411" y="272"/>
                  </a:moveTo>
                  <a:lnTo>
                    <a:pt x="411" y="90"/>
                  </a:lnTo>
                  <a:cubicBezTo>
                    <a:pt x="220" y="90"/>
                    <a:pt x="184" y="17"/>
                    <a:pt x="26" y="1"/>
                  </a:cubicBezTo>
                  <a:cubicBezTo>
                    <a:pt x="45" y="144"/>
                    <a:pt x="1" y="317"/>
                    <a:pt x="411"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97" name="Google Shape;9097;p5"/>
            <p:cNvSpPr/>
            <p:nvPr/>
          </p:nvSpPr>
          <p:spPr>
            <a:xfrm>
              <a:off x="1655173" y="2300412"/>
              <a:ext cx="13777" cy="2800"/>
            </a:xfrm>
            <a:custGeom>
              <a:avLst/>
              <a:gdLst/>
              <a:ahLst/>
              <a:cxnLst/>
              <a:rect l="l" t="t" r="r" b="b"/>
              <a:pathLst>
                <a:path w="386" h="93" extrusionOk="0">
                  <a:moveTo>
                    <a:pt x="0" y="92"/>
                  </a:moveTo>
                  <a:cubicBezTo>
                    <a:pt x="149" y="71"/>
                    <a:pt x="381" y="90"/>
                    <a:pt x="385" y="1"/>
                  </a:cubicBezTo>
                  <a:cubicBezTo>
                    <a:pt x="235" y="23"/>
                    <a:pt x="5" y="5"/>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98" name="Google Shape;9098;p5"/>
            <p:cNvSpPr/>
            <p:nvPr/>
          </p:nvSpPr>
          <p:spPr>
            <a:xfrm>
              <a:off x="8435017" y="2294661"/>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099" name="Google Shape;9099;p5"/>
            <p:cNvSpPr/>
            <p:nvPr/>
          </p:nvSpPr>
          <p:spPr>
            <a:xfrm>
              <a:off x="7502282" y="2296919"/>
              <a:ext cx="13920" cy="4276"/>
            </a:xfrm>
            <a:custGeom>
              <a:avLst/>
              <a:gdLst/>
              <a:ahLst/>
              <a:cxnLst/>
              <a:rect l="l" t="t" r="r" b="b"/>
              <a:pathLst>
                <a:path w="390" h="142" extrusionOk="0">
                  <a:moveTo>
                    <a:pt x="291" y="28"/>
                  </a:moveTo>
                  <a:cubicBezTo>
                    <a:pt x="238" y="1"/>
                    <a:pt x="0" y="71"/>
                    <a:pt x="98" y="117"/>
                  </a:cubicBezTo>
                  <a:cubicBezTo>
                    <a:pt x="152" y="142"/>
                    <a:pt x="389" y="74"/>
                    <a:pt x="291"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00" name="Google Shape;9100;p5"/>
            <p:cNvSpPr/>
            <p:nvPr/>
          </p:nvSpPr>
          <p:spPr>
            <a:xfrm>
              <a:off x="2343419" y="2294842"/>
              <a:ext cx="20737" cy="5811"/>
            </a:xfrm>
            <a:custGeom>
              <a:avLst/>
              <a:gdLst/>
              <a:ahLst/>
              <a:cxnLst/>
              <a:rect l="l" t="t" r="r" b="b"/>
              <a:pathLst>
                <a:path w="581" h="193" extrusionOk="0">
                  <a:moveTo>
                    <a:pt x="1" y="186"/>
                  </a:moveTo>
                  <a:cubicBezTo>
                    <a:pt x="334" y="193"/>
                    <a:pt x="497" y="118"/>
                    <a:pt x="580" y="5"/>
                  </a:cubicBezTo>
                  <a:cubicBezTo>
                    <a:pt x="250" y="1"/>
                    <a:pt x="87" y="75"/>
                    <a:pt x="1" y="1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01" name="Google Shape;9101;p5"/>
            <p:cNvSpPr/>
            <p:nvPr/>
          </p:nvSpPr>
          <p:spPr>
            <a:xfrm>
              <a:off x="2708261" y="2289543"/>
              <a:ext cx="20737" cy="8160"/>
            </a:xfrm>
            <a:custGeom>
              <a:avLst/>
              <a:gdLst/>
              <a:ahLst/>
              <a:cxnLst/>
              <a:rect l="l" t="t" r="r" b="b"/>
              <a:pathLst>
                <a:path w="581" h="271" extrusionOk="0">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02" name="Google Shape;9102;p5"/>
            <p:cNvSpPr/>
            <p:nvPr/>
          </p:nvSpPr>
          <p:spPr>
            <a:xfrm>
              <a:off x="6184611" y="2282046"/>
              <a:ext cx="26555" cy="15266"/>
            </a:xfrm>
            <a:custGeom>
              <a:avLst/>
              <a:gdLst/>
              <a:ahLst/>
              <a:cxnLst/>
              <a:rect l="l" t="t" r="r" b="b"/>
              <a:pathLst>
                <a:path w="744" h="507" extrusionOk="0">
                  <a:moveTo>
                    <a:pt x="1" y="73"/>
                  </a:moveTo>
                  <a:lnTo>
                    <a:pt x="1" y="437"/>
                  </a:lnTo>
                  <a:cubicBezTo>
                    <a:pt x="744" y="507"/>
                    <a:pt x="744" y="0"/>
                    <a:pt x="1" y="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03" name="Google Shape;9103;p5"/>
            <p:cNvSpPr/>
            <p:nvPr/>
          </p:nvSpPr>
          <p:spPr>
            <a:xfrm>
              <a:off x="5555185" y="2278583"/>
              <a:ext cx="35228" cy="16410"/>
            </a:xfrm>
            <a:custGeom>
              <a:avLst/>
              <a:gdLst/>
              <a:ahLst/>
              <a:cxnLst/>
              <a:rect l="l" t="t" r="r" b="b"/>
              <a:pathLst>
                <a:path w="987" h="545" extrusionOk="0">
                  <a:moveTo>
                    <a:pt x="847" y="0"/>
                  </a:moveTo>
                  <a:lnTo>
                    <a:pt x="75" y="0"/>
                  </a:lnTo>
                  <a:cubicBezTo>
                    <a:pt x="1" y="307"/>
                    <a:pt x="409" y="387"/>
                    <a:pt x="653" y="545"/>
                  </a:cubicBezTo>
                  <a:cubicBezTo>
                    <a:pt x="651" y="332"/>
                    <a:pt x="986" y="278"/>
                    <a:pt x="8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04" name="Google Shape;9104;p5"/>
            <p:cNvSpPr/>
            <p:nvPr/>
          </p:nvSpPr>
          <p:spPr>
            <a:xfrm>
              <a:off x="2959425" y="2286050"/>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05" name="Google Shape;9105;p5"/>
            <p:cNvSpPr/>
            <p:nvPr/>
          </p:nvSpPr>
          <p:spPr>
            <a:xfrm>
              <a:off x="7643444" y="2278583"/>
              <a:ext cx="20773" cy="8250"/>
            </a:xfrm>
            <a:custGeom>
              <a:avLst/>
              <a:gdLst/>
              <a:ahLst/>
              <a:cxnLst/>
              <a:rect l="l" t="t" r="r" b="b"/>
              <a:pathLst>
                <a:path w="582" h="274" extrusionOk="0">
                  <a:moveTo>
                    <a:pt x="581" y="0"/>
                  </a:moveTo>
                  <a:lnTo>
                    <a:pt x="1" y="0"/>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06" name="Google Shape;9106;p5"/>
            <p:cNvSpPr/>
            <p:nvPr/>
          </p:nvSpPr>
          <p:spPr>
            <a:xfrm>
              <a:off x="8324872" y="2278222"/>
              <a:ext cx="7031" cy="6293"/>
            </a:xfrm>
            <a:custGeom>
              <a:avLst/>
              <a:gdLst/>
              <a:ahLst/>
              <a:cxnLst/>
              <a:rect l="l" t="t" r="r" b="b"/>
              <a:pathLst>
                <a:path w="197" h="209" extrusionOk="0">
                  <a:moveTo>
                    <a:pt x="195" y="104"/>
                  </a:moveTo>
                  <a:cubicBezTo>
                    <a:pt x="196" y="53"/>
                    <a:pt x="38" y="0"/>
                    <a:pt x="0" y="104"/>
                  </a:cubicBezTo>
                  <a:cubicBezTo>
                    <a:pt x="0" y="155"/>
                    <a:pt x="156"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07" name="Google Shape;9107;p5"/>
            <p:cNvSpPr/>
            <p:nvPr/>
          </p:nvSpPr>
          <p:spPr>
            <a:xfrm>
              <a:off x="5134343" y="2275091"/>
              <a:ext cx="14063" cy="4306"/>
            </a:xfrm>
            <a:custGeom>
              <a:avLst/>
              <a:gdLst/>
              <a:ahLst/>
              <a:cxnLst/>
              <a:rect l="l" t="t" r="r" b="b"/>
              <a:pathLst>
                <a:path w="394" h="143" extrusionOk="0">
                  <a:moveTo>
                    <a:pt x="102" y="116"/>
                  </a:moveTo>
                  <a:cubicBezTo>
                    <a:pt x="155" y="142"/>
                    <a:pt x="394" y="72"/>
                    <a:pt x="296" y="26"/>
                  </a:cubicBezTo>
                  <a:cubicBezTo>
                    <a:pt x="243"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08" name="Google Shape;9108;p5"/>
            <p:cNvSpPr/>
            <p:nvPr/>
          </p:nvSpPr>
          <p:spPr>
            <a:xfrm>
              <a:off x="1391232" y="2252630"/>
              <a:ext cx="52290" cy="28063"/>
            </a:xfrm>
            <a:custGeom>
              <a:avLst/>
              <a:gdLst/>
              <a:ahLst/>
              <a:cxnLst/>
              <a:rect l="l" t="t" r="r" b="b"/>
              <a:pathLst>
                <a:path w="1465" h="932" extrusionOk="0">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09" name="Google Shape;9109;p5"/>
            <p:cNvSpPr/>
            <p:nvPr/>
          </p:nvSpPr>
          <p:spPr>
            <a:xfrm>
              <a:off x="7058312" y="2270394"/>
              <a:ext cx="13849" cy="5510"/>
            </a:xfrm>
            <a:custGeom>
              <a:avLst/>
              <a:gdLst/>
              <a:ahLst/>
              <a:cxnLst/>
              <a:rect l="l" t="t" r="r" b="b"/>
              <a:pathLst>
                <a:path w="388" h="183" extrusionOk="0">
                  <a:moveTo>
                    <a:pt x="1" y="182"/>
                  </a:moveTo>
                  <a:lnTo>
                    <a:pt x="387" y="182"/>
                  </a:lnTo>
                  <a:lnTo>
                    <a:pt x="387"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10" name="Google Shape;9110;p5"/>
            <p:cNvSpPr/>
            <p:nvPr/>
          </p:nvSpPr>
          <p:spPr>
            <a:xfrm>
              <a:off x="2972631" y="2267684"/>
              <a:ext cx="29482" cy="9846"/>
            </a:xfrm>
            <a:custGeom>
              <a:avLst/>
              <a:gdLst/>
              <a:ahLst/>
              <a:cxnLst/>
              <a:rect l="l" t="t" r="r" b="b"/>
              <a:pathLst>
                <a:path w="826" h="327" extrusionOk="0">
                  <a:moveTo>
                    <a:pt x="693" y="272"/>
                  </a:moveTo>
                  <a:cubicBezTo>
                    <a:pt x="825" y="28"/>
                    <a:pt x="295" y="96"/>
                    <a:pt x="114" y="1"/>
                  </a:cubicBezTo>
                  <a:cubicBezTo>
                    <a:pt x="0" y="236"/>
                    <a:pt x="191" y="327"/>
                    <a:pt x="69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11" name="Google Shape;9111;p5"/>
            <p:cNvSpPr/>
            <p:nvPr/>
          </p:nvSpPr>
          <p:spPr>
            <a:xfrm>
              <a:off x="1665346" y="2272411"/>
              <a:ext cx="13991" cy="4215"/>
            </a:xfrm>
            <a:custGeom>
              <a:avLst/>
              <a:gdLst/>
              <a:ahLst/>
              <a:cxnLst/>
              <a:rect l="l" t="t" r="r" b="b"/>
              <a:pathLst>
                <a:path w="392" h="140" extrusionOk="0">
                  <a:moveTo>
                    <a:pt x="100" y="115"/>
                  </a:moveTo>
                  <a:cubicBezTo>
                    <a:pt x="151" y="140"/>
                    <a:pt x="391" y="72"/>
                    <a:pt x="293" y="24"/>
                  </a:cubicBezTo>
                  <a:cubicBezTo>
                    <a:pt x="240"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12" name="Google Shape;9112;p5"/>
            <p:cNvSpPr/>
            <p:nvPr/>
          </p:nvSpPr>
          <p:spPr>
            <a:xfrm>
              <a:off x="2873479" y="2267323"/>
              <a:ext cx="6996" cy="6173"/>
            </a:xfrm>
            <a:custGeom>
              <a:avLst/>
              <a:gdLst/>
              <a:ahLst/>
              <a:cxnLst/>
              <a:rect l="l" t="t" r="r" b="b"/>
              <a:pathLst>
                <a:path w="196" h="205" extrusionOk="0">
                  <a:moveTo>
                    <a:pt x="192" y="104"/>
                  </a:moveTo>
                  <a:cubicBezTo>
                    <a:pt x="195" y="53"/>
                    <a:pt x="37" y="1"/>
                    <a:pt x="1" y="104"/>
                  </a:cubicBezTo>
                  <a:cubicBezTo>
                    <a:pt x="1" y="152"/>
                    <a:pt x="155" y="205"/>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13" name="Google Shape;9113;p5"/>
            <p:cNvSpPr/>
            <p:nvPr/>
          </p:nvSpPr>
          <p:spPr>
            <a:xfrm>
              <a:off x="1059655" y="2269641"/>
              <a:ext cx="14063" cy="4246"/>
            </a:xfrm>
            <a:custGeom>
              <a:avLst/>
              <a:gdLst/>
              <a:ahLst/>
              <a:cxnLst/>
              <a:rect l="l" t="t" r="r" b="b"/>
              <a:pathLst>
                <a:path w="394" h="141" extrusionOk="0">
                  <a:moveTo>
                    <a:pt x="295" y="27"/>
                  </a:moveTo>
                  <a:cubicBezTo>
                    <a:pt x="238" y="1"/>
                    <a:pt x="0" y="70"/>
                    <a:pt x="101" y="116"/>
                  </a:cubicBezTo>
                  <a:cubicBezTo>
                    <a:pt x="152" y="141"/>
                    <a:pt x="393" y="73"/>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14" name="Google Shape;9114;p5"/>
            <p:cNvSpPr/>
            <p:nvPr/>
          </p:nvSpPr>
          <p:spPr>
            <a:xfrm>
              <a:off x="715550" y="2269641"/>
              <a:ext cx="13991" cy="4246"/>
            </a:xfrm>
            <a:custGeom>
              <a:avLst/>
              <a:gdLst/>
              <a:ahLst/>
              <a:cxnLst/>
              <a:rect l="l" t="t" r="r" b="b"/>
              <a:pathLst>
                <a:path w="392" h="141" extrusionOk="0">
                  <a:moveTo>
                    <a:pt x="98" y="116"/>
                  </a:moveTo>
                  <a:cubicBezTo>
                    <a:pt x="151" y="141"/>
                    <a:pt x="392" y="73"/>
                    <a:pt x="291" y="27"/>
                  </a:cubicBezTo>
                  <a:cubicBezTo>
                    <a:pt x="239"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15" name="Google Shape;9115;p5"/>
            <p:cNvSpPr/>
            <p:nvPr/>
          </p:nvSpPr>
          <p:spPr>
            <a:xfrm>
              <a:off x="546977" y="2261451"/>
              <a:ext cx="28411" cy="11683"/>
            </a:xfrm>
            <a:custGeom>
              <a:avLst/>
              <a:gdLst/>
              <a:ahLst/>
              <a:cxnLst/>
              <a:rect l="l" t="t" r="r" b="b"/>
              <a:pathLst>
                <a:path w="796" h="388" extrusionOk="0">
                  <a:moveTo>
                    <a:pt x="770" y="25"/>
                  </a:moveTo>
                  <a:cubicBezTo>
                    <a:pt x="333" y="0"/>
                    <a:pt x="47" y="46"/>
                    <a:pt x="0" y="208"/>
                  </a:cubicBezTo>
                  <a:cubicBezTo>
                    <a:pt x="277" y="229"/>
                    <a:pt x="325" y="355"/>
                    <a:pt x="580" y="388"/>
                  </a:cubicBezTo>
                  <a:cubicBezTo>
                    <a:pt x="536" y="217"/>
                    <a:pt x="795" y="188"/>
                    <a:pt x="77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16" name="Google Shape;9116;p5"/>
            <p:cNvSpPr/>
            <p:nvPr/>
          </p:nvSpPr>
          <p:spPr>
            <a:xfrm>
              <a:off x="2143902" y="2260157"/>
              <a:ext cx="38798" cy="12586"/>
            </a:xfrm>
            <a:custGeom>
              <a:avLst/>
              <a:gdLst/>
              <a:ahLst/>
              <a:cxnLst/>
              <a:rect l="l" t="t" r="r" b="b"/>
              <a:pathLst>
                <a:path w="1087" h="418" extrusionOk="0">
                  <a:moveTo>
                    <a:pt x="963" y="342"/>
                  </a:moveTo>
                  <a:cubicBezTo>
                    <a:pt x="1086" y="121"/>
                    <a:pt x="44" y="0"/>
                    <a:pt x="0" y="159"/>
                  </a:cubicBezTo>
                  <a:cubicBezTo>
                    <a:pt x="368" y="196"/>
                    <a:pt x="349" y="418"/>
                    <a:pt x="963" y="34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17" name="Google Shape;9117;p5"/>
            <p:cNvSpPr/>
            <p:nvPr/>
          </p:nvSpPr>
          <p:spPr>
            <a:xfrm>
              <a:off x="8717161" y="2264944"/>
              <a:ext cx="13813" cy="2770"/>
            </a:xfrm>
            <a:custGeom>
              <a:avLst/>
              <a:gdLst/>
              <a:ahLst/>
              <a:cxnLst/>
              <a:rect l="l" t="t" r="r" b="b"/>
              <a:pathLst>
                <a:path w="387" h="92" extrusionOk="0">
                  <a:moveTo>
                    <a:pt x="387" y="0"/>
                  </a:moveTo>
                  <a:cubicBezTo>
                    <a:pt x="237" y="21"/>
                    <a:pt x="7" y="3"/>
                    <a:pt x="0" y="92"/>
                  </a:cubicBezTo>
                  <a:cubicBezTo>
                    <a:pt x="152" y="69"/>
                    <a:pt x="382"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18" name="Google Shape;9118;p5"/>
            <p:cNvSpPr/>
            <p:nvPr/>
          </p:nvSpPr>
          <p:spPr>
            <a:xfrm>
              <a:off x="270687" y="2262174"/>
              <a:ext cx="21665" cy="6413"/>
            </a:xfrm>
            <a:custGeom>
              <a:avLst/>
              <a:gdLst/>
              <a:ahLst/>
              <a:cxnLst/>
              <a:rect l="l" t="t" r="r" b="b"/>
              <a:pathLst>
                <a:path w="607" h="213" extrusionOk="0">
                  <a:moveTo>
                    <a:pt x="606" y="1"/>
                  </a:moveTo>
                  <a:lnTo>
                    <a:pt x="27" y="1"/>
                  </a:lnTo>
                  <a:cubicBezTo>
                    <a:pt x="1" y="164"/>
                    <a:pt x="217" y="212"/>
                    <a:pt x="606" y="1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19" name="Google Shape;9119;p5"/>
            <p:cNvSpPr/>
            <p:nvPr/>
          </p:nvSpPr>
          <p:spPr>
            <a:xfrm>
              <a:off x="5640453" y="2256333"/>
              <a:ext cx="6924" cy="6263"/>
            </a:xfrm>
            <a:custGeom>
              <a:avLst/>
              <a:gdLst/>
              <a:ahLst/>
              <a:cxnLst/>
              <a:rect l="l" t="t" r="r" b="b"/>
              <a:pathLst>
                <a:path w="194" h="208" extrusionOk="0">
                  <a:moveTo>
                    <a:pt x="194" y="104"/>
                  </a:moveTo>
                  <a:cubicBezTo>
                    <a:pt x="194" y="53"/>
                    <a:pt x="37" y="0"/>
                    <a:pt x="1" y="104"/>
                  </a:cubicBezTo>
                  <a:cubicBezTo>
                    <a:pt x="1" y="156"/>
                    <a:pt x="156" y="208"/>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20" name="Google Shape;9120;p5"/>
            <p:cNvSpPr/>
            <p:nvPr/>
          </p:nvSpPr>
          <p:spPr>
            <a:xfrm>
              <a:off x="4766253" y="2256724"/>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21" name="Google Shape;9121;p5"/>
            <p:cNvSpPr/>
            <p:nvPr/>
          </p:nvSpPr>
          <p:spPr>
            <a:xfrm>
              <a:off x="2491184" y="2243206"/>
              <a:ext cx="40404" cy="18548"/>
            </a:xfrm>
            <a:custGeom>
              <a:avLst/>
              <a:gdLst/>
              <a:ahLst/>
              <a:cxnLst/>
              <a:rect l="l" t="t" r="r" b="b"/>
              <a:pathLst>
                <a:path w="1132" h="616" extrusionOk="0">
                  <a:moveTo>
                    <a:pt x="1069" y="449"/>
                  </a:moveTo>
                  <a:cubicBezTo>
                    <a:pt x="1132" y="0"/>
                    <a:pt x="0" y="211"/>
                    <a:pt x="103" y="540"/>
                  </a:cubicBezTo>
                  <a:cubicBezTo>
                    <a:pt x="647" y="615"/>
                    <a:pt x="602" y="412"/>
                    <a:pt x="1069" y="4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22" name="Google Shape;9122;p5"/>
            <p:cNvSpPr/>
            <p:nvPr/>
          </p:nvSpPr>
          <p:spPr>
            <a:xfrm>
              <a:off x="151012" y="2255942"/>
              <a:ext cx="14134" cy="4306"/>
            </a:xfrm>
            <a:custGeom>
              <a:avLst/>
              <a:gdLst/>
              <a:ahLst/>
              <a:cxnLst/>
              <a:rect l="l" t="t" r="r" b="b"/>
              <a:pathLst>
                <a:path w="396" h="143" extrusionOk="0">
                  <a:moveTo>
                    <a:pt x="294" y="26"/>
                  </a:moveTo>
                  <a:cubicBezTo>
                    <a:pt x="240" y="0"/>
                    <a:pt x="0" y="71"/>
                    <a:pt x="102" y="117"/>
                  </a:cubicBezTo>
                  <a:cubicBezTo>
                    <a:pt x="156" y="143"/>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23" name="Google Shape;9123;p5"/>
            <p:cNvSpPr/>
            <p:nvPr/>
          </p:nvSpPr>
          <p:spPr>
            <a:xfrm>
              <a:off x="7719075" y="2251275"/>
              <a:ext cx="13849" cy="5480"/>
            </a:xfrm>
            <a:custGeom>
              <a:avLst/>
              <a:gdLst/>
              <a:ahLst/>
              <a:cxnLst/>
              <a:rect l="l" t="t" r="r" b="b"/>
              <a:pathLst>
                <a:path w="388" h="182" extrusionOk="0">
                  <a:moveTo>
                    <a:pt x="388" y="0"/>
                  </a:moveTo>
                  <a:lnTo>
                    <a:pt x="0" y="0"/>
                  </a:lnTo>
                  <a:lnTo>
                    <a:pt x="0" y="181"/>
                  </a:lnTo>
                  <a:lnTo>
                    <a:pt x="388"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24" name="Google Shape;9124;p5"/>
            <p:cNvSpPr/>
            <p:nvPr/>
          </p:nvSpPr>
          <p:spPr>
            <a:xfrm>
              <a:off x="5279002" y="2253232"/>
              <a:ext cx="13920" cy="4306"/>
            </a:xfrm>
            <a:custGeom>
              <a:avLst/>
              <a:gdLst/>
              <a:ahLst/>
              <a:cxnLst/>
              <a:rect l="l" t="t" r="r" b="b"/>
              <a:pathLst>
                <a:path w="390" h="143" extrusionOk="0">
                  <a:moveTo>
                    <a:pt x="291" y="25"/>
                  </a:moveTo>
                  <a:cubicBezTo>
                    <a:pt x="238" y="0"/>
                    <a:pt x="1" y="69"/>
                    <a:pt x="100" y="116"/>
                  </a:cubicBezTo>
                  <a:cubicBezTo>
                    <a:pt x="152" y="143"/>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25" name="Google Shape;9125;p5"/>
            <p:cNvSpPr/>
            <p:nvPr/>
          </p:nvSpPr>
          <p:spPr>
            <a:xfrm>
              <a:off x="4700580" y="2243055"/>
              <a:ext cx="28161" cy="13700"/>
            </a:xfrm>
            <a:custGeom>
              <a:avLst/>
              <a:gdLst/>
              <a:ahLst/>
              <a:cxnLst/>
              <a:rect l="l" t="t" r="r" b="b"/>
              <a:pathLst>
                <a:path w="789" h="455" extrusionOk="0">
                  <a:moveTo>
                    <a:pt x="489" y="454"/>
                  </a:moveTo>
                  <a:cubicBezTo>
                    <a:pt x="754" y="338"/>
                    <a:pt x="788" y="9"/>
                    <a:pt x="297" y="0"/>
                  </a:cubicBezTo>
                  <a:cubicBezTo>
                    <a:pt x="35" y="116"/>
                    <a:pt x="1" y="447"/>
                    <a:pt x="489"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26" name="Google Shape;9126;p5"/>
            <p:cNvSpPr/>
            <p:nvPr/>
          </p:nvSpPr>
          <p:spPr>
            <a:xfrm>
              <a:off x="7268215" y="2242272"/>
              <a:ext cx="14063" cy="4306"/>
            </a:xfrm>
            <a:custGeom>
              <a:avLst/>
              <a:gdLst/>
              <a:ahLst/>
              <a:cxnLst/>
              <a:rect l="l" t="t" r="r" b="b"/>
              <a:pathLst>
                <a:path w="394" h="143" extrusionOk="0">
                  <a:moveTo>
                    <a:pt x="98" y="116"/>
                  </a:moveTo>
                  <a:cubicBezTo>
                    <a:pt x="152" y="142"/>
                    <a:pt x="393" y="72"/>
                    <a:pt x="293" y="26"/>
                  </a:cubicBezTo>
                  <a:cubicBezTo>
                    <a:pt x="238"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27" name="Google Shape;9127;p5"/>
            <p:cNvSpPr/>
            <p:nvPr/>
          </p:nvSpPr>
          <p:spPr>
            <a:xfrm>
              <a:off x="3417280" y="2237545"/>
              <a:ext cx="34408" cy="9033"/>
            </a:xfrm>
            <a:custGeom>
              <a:avLst/>
              <a:gdLst/>
              <a:ahLst/>
              <a:cxnLst/>
              <a:rect l="l" t="t" r="r" b="b"/>
              <a:pathLst>
                <a:path w="964" h="300" extrusionOk="0">
                  <a:moveTo>
                    <a:pt x="192" y="273"/>
                  </a:moveTo>
                  <a:cubicBezTo>
                    <a:pt x="631" y="299"/>
                    <a:pt x="918" y="252"/>
                    <a:pt x="964" y="92"/>
                  </a:cubicBezTo>
                  <a:cubicBezTo>
                    <a:pt x="621" y="114"/>
                    <a:pt x="0" y="0"/>
                    <a:pt x="19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28" name="Google Shape;9128;p5"/>
            <p:cNvSpPr/>
            <p:nvPr/>
          </p:nvSpPr>
          <p:spPr>
            <a:xfrm>
              <a:off x="2484473" y="2242272"/>
              <a:ext cx="13991" cy="4306"/>
            </a:xfrm>
            <a:custGeom>
              <a:avLst/>
              <a:gdLst/>
              <a:ahLst/>
              <a:cxnLst/>
              <a:rect l="l" t="t" r="r" b="b"/>
              <a:pathLst>
                <a:path w="392" h="143" extrusionOk="0">
                  <a:moveTo>
                    <a:pt x="291" y="26"/>
                  </a:moveTo>
                  <a:cubicBezTo>
                    <a:pt x="238" y="0"/>
                    <a:pt x="0" y="69"/>
                    <a:pt x="98" y="116"/>
                  </a:cubicBezTo>
                  <a:cubicBezTo>
                    <a:pt x="153" y="142"/>
                    <a:pt x="392" y="74"/>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29" name="Google Shape;9129;p5"/>
            <p:cNvSpPr/>
            <p:nvPr/>
          </p:nvSpPr>
          <p:spPr>
            <a:xfrm>
              <a:off x="1868539" y="2239984"/>
              <a:ext cx="6924" cy="6203"/>
            </a:xfrm>
            <a:custGeom>
              <a:avLst/>
              <a:gdLst/>
              <a:ahLst/>
              <a:cxnLst/>
              <a:rect l="l" t="t" r="r" b="b"/>
              <a:pathLst>
                <a:path w="194" h="206" extrusionOk="0">
                  <a:moveTo>
                    <a:pt x="3" y="102"/>
                  </a:moveTo>
                  <a:cubicBezTo>
                    <a:pt x="0" y="152"/>
                    <a:pt x="157" y="205"/>
                    <a:pt x="194" y="102"/>
                  </a:cubicBezTo>
                  <a:cubicBezTo>
                    <a:pt x="194" y="53"/>
                    <a:pt x="38" y="0"/>
                    <a:pt x="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30" name="Google Shape;9130;p5"/>
            <p:cNvSpPr/>
            <p:nvPr/>
          </p:nvSpPr>
          <p:spPr>
            <a:xfrm>
              <a:off x="6504231" y="2239502"/>
              <a:ext cx="13956" cy="4306"/>
            </a:xfrm>
            <a:custGeom>
              <a:avLst/>
              <a:gdLst/>
              <a:ahLst/>
              <a:cxnLst/>
              <a:rect l="l" t="t" r="r" b="b"/>
              <a:pathLst>
                <a:path w="391" h="143" extrusionOk="0">
                  <a:moveTo>
                    <a:pt x="293" y="27"/>
                  </a:moveTo>
                  <a:cubicBezTo>
                    <a:pt x="239" y="1"/>
                    <a:pt x="0" y="70"/>
                    <a:pt x="101" y="118"/>
                  </a:cubicBezTo>
                  <a:cubicBezTo>
                    <a:pt x="153" y="143"/>
                    <a:pt x="391"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31" name="Google Shape;9131;p5"/>
            <p:cNvSpPr/>
            <p:nvPr/>
          </p:nvSpPr>
          <p:spPr>
            <a:xfrm>
              <a:off x="5921634" y="2233210"/>
              <a:ext cx="8959" cy="11442"/>
            </a:xfrm>
            <a:custGeom>
              <a:avLst/>
              <a:gdLst/>
              <a:ahLst/>
              <a:cxnLst/>
              <a:rect l="l" t="t" r="r" b="b"/>
              <a:pathLst>
                <a:path w="251" h="380" extrusionOk="0">
                  <a:moveTo>
                    <a:pt x="222" y="236"/>
                  </a:moveTo>
                  <a:cubicBezTo>
                    <a:pt x="251" y="142"/>
                    <a:pt x="72" y="1"/>
                    <a:pt x="29" y="144"/>
                  </a:cubicBezTo>
                  <a:cubicBezTo>
                    <a:pt x="0" y="241"/>
                    <a:pt x="180" y="379"/>
                    <a:pt x="222" y="23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32" name="Google Shape;9132;p5"/>
            <p:cNvSpPr/>
            <p:nvPr/>
          </p:nvSpPr>
          <p:spPr>
            <a:xfrm>
              <a:off x="54644" y="2236823"/>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33" name="Google Shape;9133;p5"/>
            <p:cNvSpPr/>
            <p:nvPr/>
          </p:nvSpPr>
          <p:spPr>
            <a:xfrm>
              <a:off x="4532257" y="2234866"/>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34" name="Google Shape;9134;p5"/>
            <p:cNvSpPr/>
            <p:nvPr/>
          </p:nvSpPr>
          <p:spPr>
            <a:xfrm>
              <a:off x="6700358" y="2226315"/>
              <a:ext cx="6996" cy="6142"/>
            </a:xfrm>
            <a:custGeom>
              <a:avLst/>
              <a:gdLst/>
              <a:ahLst/>
              <a:cxnLst/>
              <a:rect l="l" t="t" r="r" b="b"/>
              <a:pathLst>
                <a:path w="196" h="204" extrusionOk="0">
                  <a:moveTo>
                    <a:pt x="195" y="103"/>
                  </a:moveTo>
                  <a:cubicBezTo>
                    <a:pt x="195" y="52"/>
                    <a:pt x="40" y="0"/>
                    <a:pt x="4" y="103"/>
                  </a:cubicBezTo>
                  <a:cubicBezTo>
                    <a:pt x="1" y="152"/>
                    <a:pt x="160" y="204"/>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35" name="Google Shape;9135;p5"/>
            <p:cNvSpPr/>
            <p:nvPr/>
          </p:nvSpPr>
          <p:spPr>
            <a:xfrm>
              <a:off x="4645722" y="2228663"/>
              <a:ext cx="13991" cy="4185"/>
            </a:xfrm>
            <a:custGeom>
              <a:avLst/>
              <a:gdLst/>
              <a:ahLst/>
              <a:cxnLst/>
              <a:rect l="l" t="t" r="r" b="b"/>
              <a:pathLst>
                <a:path w="392" h="139" extrusionOk="0">
                  <a:moveTo>
                    <a:pt x="294" y="25"/>
                  </a:moveTo>
                  <a:cubicBezTo>
                    <a:pt x="240" y="0"/>
                    <a:pt x="0" y="70"/>
                    <a:pt x="102" y="115"/>
                  </a:cubicBezTo>
                  <a:cubicBezTo>
                    <a:pt x="154" y="139"/>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36" name="Google Shape;9136;p5"/>
            <p:cNvSpPr/>
            <p:nvPr/>
          </p:nvSpPr>
          <p:spPr>
            <a:xfrm>
              <a:off x="2680707" y="2223906"/>
              <a:ext cx="15027" cy="9274"/>
            </a:xfrm>
            <a:custGeom>
              <a:avLst/>
              <a:gdLst/>
              <a:ahLst/>
              <a:cxnLst/>
              <a:rect l="l" t="t" r="r" b="b"/>
              <a:pathLst>
                <a:path w="421" h="308" extrusionOk="0">
                  <a:moveTo>
                    <a:pt x="387" y="273"/>
                  </a:moveTo>
                  <a:cubicBezTo>
                    <a:pt x="355" y="165"/>
                    <a:pt x="420" y="15"/>
                    <a:pt x="192" y="0"/>
                  </a:cubicBezTo>
                  <a:cubicBezTo>
                    <a:pt x="183" y="55"/>
                    <a:pt x="165" y="108"/>
                    <a:pt x="0" y="92"/>
                  </a:cubicBezTo>
                  <a:cubicBezTo>
                    <a:pt x="24" y="203"/>
                    <a:pt x="59" y="307"/>
                    <a:pt x="38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37" name="Google Shape;9137;p5"/>
            <p:cNvSpPr/>
            <p:nvPr/>
          </p:nvSpPr>
          <p:spPr>
            <a:xfrm>
              <a:off x="2611822" y="2229416"/>
              <a:ext cx="13777" cy="2740"/>
            </a:xfrm>
            <a:custGeom>
              <a:avLst/>
              <a:gdLst/>
              <a:ahLst/>
              <a:cxnLst/>
              <a:rect l="l" t="t" r="r" b="b"/>
              <a:pathLst>
                <a:path w="386" h="91" extrusionOk="0">
                  <a:moveTo>
                    <a:pt x="386" y="0"/>
                  </a:moveTo>
                  <a:cubicBezTo>
                    <a:pt x="240" y="20"/>
                    <a:pt x="6" y="3"/>
                    <a:pt x="1" y="90"/>
                  </a:cubicBezTo>
                  <a:cubicBezTo>
                    <a:pt x="152"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38" name="Google Shape;9138;p5"/>
            <p:cNvSpPr/>
            <p:nvPr/>
          </p:nvSpPr>
          <p:spPr>
            <a:xfrm>
              <a:off x="2570598" y="2217644"/>
              <a:ext cx="30517" cy="11803"/>
            </a:xfrm>
            <a:custGeom>
              <a:avLst/>
              <a:gdLst/>
              <a:ahLst/>
              <a:cxnLst/>
              <a:rect l="l" t="t" r="r" b="b"/>
              <a:pathLst>
                <a:path w="855" h="392" extrusionOk="0">
                  <a:moveTo>
                    <a:pt x="771" y="27"/>
                  </a:moveTo>
                  <a:cubicBezTo>
                    <a:pt x="333" y="1"/>
                    <a:pt x="48" y="48"/>
                    <a:pt x="1" y="208"/>
                  </a:cubicBezTo>
                  <a:cubicBezTo>
                    <a:pt x="275" y="229"/>
                    <a:pt x="326" y="359"/>
                    <a:pt x="579" y="391"/>
                  </a:cubicBezTo>
                  <a:cubicBezTo>
                    <a:pt x="639" y="269"/>
                    <a:pt x="854" y="216"/>
                    <a:pt x="77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39" name="Google Shape;9139;p5"/>
            <p:cNvSpPr/>
            <p:nvPr/>
          </p:nvSpPr>
          <p:spPr>
            <a:xfrm>
              <a:off x="4074474" y="2217704"/>
              <a:ext cx="13956" cy="4276"/>
            </a:xfrm>
            <a:custGeom>
              <a:avLst/>
              <a:gdLst/>
              <a:ahLst/>
              <a:cxnLst/>
              <a:rect l="l" t="t" r="r" b="b"/>
              <a:pathLst>
                <a:path w="391" h="142" extrusionOk="0">
                  <a:moveTo>
                    <a:pt x="98" y="115"/>
                  </a:moveTo>
                  <a:cubicBezTo>
                    <a:pt x="152" y="141"/>
                    <a:pt x="391" y="71"/>
                    <a:pt x="293" y="25"/>
                  </a:cubicBezTo>
                  <a:cubicBezTo>
                    <a:pt x="241" y="0"/>
                    <a:pt x="1" y="69"/>
                    <a:pt x="9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40" name="Google Shape;9140;p5"/>
            <p:cNvSpPr/>
            <p:nvPr/>
          </p:nvSpPr>
          <p:spPr>
            <a:xfrm>
              <a:off x="7264896" y="2212344"/>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41" name="Google Shape;9141;p5"/>
            <p:cNvSpPr/>
            <p:nvPr/>
          </p:nvSpPr>
          <p:spPr>
            <a:xfrm>
              <a:off x="5987913" y="2212284"/>
              <a:ext cx="14063" cy="4215"/>
            </a:xfrm>
            <a:custGeom>
              <a:avLst/>
              <a:gdLst/>
              <a:ahLst/>
              <a:cxnLst/>
              <a:rect l="l" t="t" r="r" b="b"/>
              <a:pathLst>
                <a:path w="394" h="140" extrusionOk="0">
                  <a:moveTo>
                    <a:pt x="293" y="24"/>
                  </a:moveTo>
                  <a:cubicBezTo>
                    <a:pt x="238" y="0"/>
                    <a:pt x="1" y="68"/>
                    <a:pt x="101" y="115"/>
                  </a:cubicBezTo>
                  <a:cubicBezTo>
                    <a:pt x="153" y="140"/>
                    <a:pt x="394" y="69"/>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42" name="Google Shape;9142;p5"/>
            <p:cNvSpPr/>
            <p:nvPr/>
          </p:nvSpPr>
          <p:spPr>
            <a:xfrm>
              <a:off x="2952037" y="2204727"/>
              <a:ext cx="26698" cy="12285"/>
            </a:xfrm>
            <a:custGeom>
              <a:avLst/>
              <a:gdLst/>
              <a:ahLst/>
              <a:cxnLst/>
              <a:rect l="l" t="t" r="r" b="b"/>
              <a:pathLst>
                <a:path w="748" h="408" extrusionOk="0">
                  <a:moveTo>
                    <a:pt x="691" y="365"/>
                  </a:moveTo>
                  <a:cubicBezTo>
                    <a:pt x="747" y="157"/>
                    <a:pt x="645" y="24"/>
                    <a:pt x="306" y="0"/>
                  </a:cubicBezTo>
                  <a:cubicBezTo>
                    <a:pt x="0" y="136"/>
                    <a:pt x="89" y="408"/>
                    <a:pt x="691"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43" name="Google Shape;9143;p5"/>
            <p:cNvSpPr/>
            <p:nvPr/>
          </p:nvSpPr>
          <p:spPr>
            <a:xfrm>
              <a:off x="2170992" y="2199277"/>
              <a:ext cx="38584" cy="16440"/>
            </a:xfrm>
            <a:custGeom>
              <a:avLst/>
              <a:gdLst/>
              <a:ahLst/>
              <a:cxnLst/>
              <a:rect l="l" t="t" r="r" b="b"/>
              <a:pathLst>
                <a:path w="1081" h="546" extrusionOk="0">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44" name="Google Shape;9144;p5"/>
            <p:cNvSpPr/>
            <p:nvPr/>
          </p:nvSpPr>
          <p:spPr>
            <a:xfrm>
              <a:off x="6862042" y="2209514"/>
              <a:ext cx="14099" cy="4246"/>
            </a:xfrm>
            <a:custGeom>
              <a:avLst/>
              <a:gdLst/>
              <a:ahLst/>
              <a:cxnLst/>
              <a:rect l="l" t="t" r="r" b="b"/>
              <a:pathLst>
                <a:path w="395" h="141" extrusionOk="0">
                  <a:moveTo>
                    <a:pt x="293" y="24"/>
                  </a:moveTo>
                  <a:cubicBezTo>
                    <a:pt x="241" y="1"/>
                    <a:pt x="0" y="69"/>
                    <a:pt x="102" y="116"/>
                  </a:cubicBezTo>
                  <a:cubicBezTo>
                    <a:pt x="154" y="140"/>
                    <a:pt x="395" y="70"/>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45" name="Google Shape;9145;p5"/>
            <p:cNvSpPr/>
            <p:nvPr/>
          </p:nvSpPr>
          <p:spPr>
            <a:xfrm>
              <a:off x="8424524" y="2206774"/>
              <a:ext cx="14063" cy="4246"/>
            </a:xfrm>
            <a:custGeom>
              <a:avLst/>
              <a:gdLst/>
              <a:ahLst/>
              <a:cxnLst/>
              <a:rect l="l" t="t" r="r" b="b"/>
              <a:pathLst>
                <a:path w="394" h="141" extrusionOk="0">
                  <a:moveTo>
                    <a:pt x="100" y="115"/>
                  </a:moveTo>
                  <a:cubicBezTo>
                    <a:pt x="153" y="140"/>
                    <a:pt x="393" y="72"/>
                    <a:pt x="292" y="24"/>
                  </a:cubicBezTo>
                  <a:cubicBezTo>
                    <a:pt x="239"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46" name="Google Shape;9146;p5"/>
            <p:cNvSpPr/>
            <p:nvPr/>
          </p:nvSpPr>
          <p:spPr>
            <a:xfrm>
              <a:off x="7395742" y="2196086"/>
              <a:ext cx="28661" cy="14182"/>
            </a:xfrm>
            <a:custGeom>
              <a:avLst/>
              <a:gdLst/>
              <a:ahLst/>
              <a:cxnLst/>
              <a:rect l="l" t="t" r="r" b="b"/>
              <a:pathLst>
                <a:path w="803" h="471" extrusionOk="0">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47" name="Google Shape;9147;p5"/>
            <p:cNvSpPr/>
            <p:nvPr/>
          </p:nvSpPr>
          <p:spPr>
            <a:xfrm>
              <a:off x="5026803" y="2200482"/>
              <a:ext cx="8959" cy="11442"/>
            </a:xfrm>
            <a:custGeom>
              <a:avLst/>
              <a:gdLst/>
              <a:ahLst/>
              <a:cxnLst/>
              <a:rect l="l" t="t" r="r" b="b"/>
              <a:pathLst>
                <a:path w="251" h="380" extrusionOk="0">
                  <a:moveTo>
                    <a:pt x="224" y="233"/>
                  </a:moveTo>
                  <a:cubicBezTo>
                    <a:pt x="250" y="139"/>
                    <a:pt x="74" y="1"/>
                    <a:pt x="28" y="144"/>
                  </a:cubicBezTo>
                  <a:cubicBezTo>
                    <a:pt x="1" y="238"/>
                    <a:pt x="178" y="379"/>
                    <a:pt x="224" y="2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48" name="Google Shape;9148;p5"/>
            <p:cNvSpPr/>
            <p:nvPr/>
          </p:nvSpPr>
          <p:spPr>
            <a:xfrm>
              <a:off x="2388141" y="2201295"/>
              <a:ext cx="13884" cy="4246"/>
            </a:xfrm>
            <a:custGeom>
              <a:avLst/>
              <a:gdLst/>
              <a:ahLst/>
              <a:cxnLst/>
              <a:rect l="l" t="t" r="r" b="b"/>
              <a:pathLst>
                <a:path w="389" h="141" extrusionOk="0">
                  <a:moveTo>
                    <a:pt x="291" y="26"/>
                  </a:moveTo>
                  <a:cubicBezTo>
                    <a:pt x="237" y="1"/>
                    <a:pt x="1" y="69"/>
                    <a:pt x="100" y="117"/>
                  </a:cubicBezTo>
                  <a:cubicBezTo>
                    <a:pt x="151" y="141"/>
                    <a:pt x="389"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49" name="Google Shape;9149;p5"/>
            <p:cNvSpPr/>
            <p:nvPr/>
          </p:nvSpPr>
          <p:spPr>
            <a:xfrm>
              <a:off x="2116312" y="2199307"/>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50" name="Google Shape;9150;p5"/>
            <p:cNvSpPr/>
            <p:nvPr/>
          </p:nvSpPr>
          <p:spPr>
            <a:xfrm>
              <a:off x="6266809" y="2190727"/>
              <a:ext cx="6960" cy="6263"/>
            </a:xfrm>
            <a:custGeom>
              <a:avLst/>
              <a:gdLst/>
              <a:ahLst/>
              <a:cxnLst/>
              <a:rect l="l" t="t" r="r" b="b"/>
              <a:pathLst>
                <a:path w="195" h="208" extrusionOk="0">
                  <a:moveTo>
                    <a:pt x="194" y="104"/>
                  </a:moveTo>
                  <a:cubicBezTo>
                    <a:pt x="195" y="53"/>
                    <a:pt x="37" y="1"/>
                    <a:pt x="2" y="104"/>
                  </a:cubicBezTo>
                  <a:cubicBezTo>
                    <a:pt x="0" y="155"/>
                    <a:pt x="156"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51" name="Google Shape;9151;p5"/>
            <p:cNvSpPr/>
            <p:nvPr/>
          </p:nvSpPr>
          <p:spPr>
            <a:xfrm>
              <a:off x="3268659" y="2179135"/>
              <a:ext cx="52254" cy="22793"/>
            </a:xfrm>
            <a:custGeom>
              <a:avLst/>
              <a:gdLst/>
              <a:ahLst/>
              <a:cxnLst/>
              <a:rect l="l" t="t" r="r" b="b"/>
              <a:pathLst>
                <a:path w="1464" h="757" extrusionOk="0">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52" name="Google Shape;9152;p5"/>
            <p:cNvSpPr/>
            <p:nvPr/>
          </p:nvSpPr>
          <p:spPr>
            <a:xfrm>
              <a:off x="7825722" y="2187625"/>
              <a:ext cx="13991" cy="4276"/>
            </a:xfrm>
            <a:custGeom>
              <a:avLst/>
              <a:gdLst/>
              <a:ahLst/>
              <a:cxnLst/>
              <a:rect l="l" t="t" r="r" b="b"/>
              <a:pathLst>
                <a:path w="392" h="142" extrusionOk="0">
                  <a:moveTo>
                    <a:pt x="294" y="25"/>
                  </a:moveTo>
                  <a:cubicBezTo>
                    <a:pt x="240" y="1"/>
                    <a:pt x="0" y="70"/>
                    <a:pt x="99" y="116"/>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53" name="Google Shape;9153;p5"/>
            <p:cNvSpPr/>
            <p:nvPr/>
          </p:nvSpPr>
          <p:spPr>
            <a:xfrm>
              <a:off x="3334617" y="2185578"/>
              <a:ext cx="13777" cy="5540"/>
            </a:xfrm>
            <a:custGeom>
              <a:avLst/>
              <a:gdLst/>
              <a:ahLst/>
              <a:cxnLst/>
              <a:rect l="l" t="t" r="r" b="b"/>
              <a:pathLst>
                <a:path w="386" h="184" extrusionOk="0">
                  <a:moveTo>
                    <a:pt x="1" y="184"/>
                  </a:moveTo>
                  <a:lnTo>
                    <a:pt x="386" y="184"/>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54" name="Google Shape;9154;p5"/>
            <p:cNvSpPr/>
            <p:nvPr/>
          </p:nvSpPr>
          <p:spPr>
            <a:xfrm>
              <a:off x="1896129" y="2188378"/>
              <a:ext cx="13670" cy="2740"/>
            </a:xfrm>
            <a:custGeom>
              <a:avLst/>
              <a:gdLst/>
              <a:ahLst/>
              <a:cxnLst/>
              <a:rect l="l" t="t" r="r" b="b"/>
              <a:pathLst>
                <a:path w="383" h="91" extrusionOk="0">
                  <a:moveTo>
                    <a:pt x="383" y="0"/>
                  </a:moveTo>
                  <a:cubicBezTo>
                    <a:pt x="235" y="20"/>
                    <a:pt x="4" y="2"/>
                    <a:pt x="0" y="91"/>
                  </a:cubicBezTo>
                  <a:cubicBezTo>
                    <a:pt x="148" y="71"/>
                    <a:pt x="379" y="89"/>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55" name="Google Shape;9155;p5"/>
            <p:cNvSpPr/>
            <p:nvPr/>
          </p:nvSpPr>
          <p:spPr>
            <a:xfrm>
              <a:off x="6467041" y="2174649"/>
              <a:ext cx="29018" cy="10960"/>
            </a:xfrm>
            <a:custGeom>
              <a:avLst/>
              <a:gdLst/>
              <a:ahLst/>
              <a:cxnLst/>
              <a:rect l="l" t="t" r="r" b="b"/>
              <a:pathLst>
                <a:path w="813" h="364" extrusionOk="0">
                  <a:moveTo>
                    <a:pt x="562" y="364"/>
                  </a:moveTo>
                  <a:cubicBezTo>
                    <a:pt x="813" y="245"/>
                    <a:pt x="681" y="91"/>
                    <a:pt x="370" y="1"/>
                  </a:cubicBezTo>
                  <a:cubicBezTo>
                    <a:pt x="344" y="228"/>
                    <a:pt x="1" y="285"/>
                    <a:pt x="562"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56" name="Google Shape;9156;p5"/>
            <p:cNvSpPr/>
            <p:nvPr/>
          </p:nvSpPr>
          <p:spPr>
            <a:xfrm>
              <a:off x="130454" y="2182115"/>
              <a:ext cx="14027" cy="4336"/>
            </a:xfrm>
            <a:custGeom>
              <a:avLst/>
              <a:gdLst/>
              <a:ahLst/>
              <a:cxnLst/>
              <a:rect l="l" t="t" r="r" b="b"/>
              <a:pathLst>
                <a:path w="393" h="144" extrusionOk="0">
                  <a:moveTo>
                    <a:pt x="293" y="26"/>
                  </a:moveTo>
                  <a:cubicBezTo>
                    <a:pt x="241" y="1"/>
                    <a:pt x="1" y="70"/>
                    <a:pt x="99"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57" name="Google Shape;9157;p5"/>
            <p:cNvSpPr/>
            <p:nvPr/>
          </p:nvSpPr>
          <p:spPr>
            <a:xfrm>
              <a:off x="8390081" y="2179466"/>
              <a:ext cx="14063" cy="4185"/>
            </a:xfrm>
            <a:custGeom>
              <a:avLst/>
              <a:gdLst/>
              <a:ahLst/>
              <a:cxnLst/>
              <a:rect l="l" t="t" r="r" b="b"/>
              <a:pathLst>
                <a:path w="394" h="139" extrusionOk="0">
                  <a:moveTo>
                    <a:pt x="295" y="24"/>
                  </a:moveTo>
                  <a:cubicBezTo>
                    <a:pt x="238" y="0"/>
                    <a:pt x="1" y="68"/>
                    <a:pt x="101" y="115"/>
                  </a:cubicBezTo>
                  <a:cubicBezTo>
                    <a:pt x="154" y="139"/>
                    <a:pt x="394" y="69"/>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58" name="Google Shape;9158;p5"/>
            <p:cNvSpPr/>
            <p:nvPr/>
          </p:nvSpPr>
          <p:spPr>
            <a:xfrm>
              <a:off x="4552923" y="2180158"/>
              <a:ext cx="13813" cy="2800"/>
            </a:xfrm>
            <a:custGeom>
              <a:avLst/>
              <a:gdLst/>
              <a:ahLst/>
              <a:cxnLst/>
              <a:rect l="l" t="t" r="r" b="b"/>
              <a:pathLst>
                <a:path w="387" h="93" extrusionOk="0">
                  <a:moveTo>
                    <a:pt x="386" y="1"/>
                  </a:moveTo>
                  <a:cubicBezTo>
                    <a:pt x="236" y="20"/>
                    <a:pt x="7" y="5"/>
                    <a:pt x="0" y="92"/>
                  </a:cubicBezTo>
                  <a:cubicBezTo>
                    <a:pt x="151" y="71"/>
                    <a:pt x="383" y="89"/>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59" name="Google Shape;9159;p5"/>
            <p:cNvSpPr/>
            <p:nvPr/>
          </p:nvSpPr>
          <p:spPr>
            <a:xfrm>
              <a:off x="8655200" y="2173986"/>
              <a:ext cx="13849" cy="7467"/>
            </a:xfrm>
            <a:custGeom>
              <a:avLst/>
              <a:gdLst/>
              <a:ahLst/>
              <a:cxnLst/>
              <a:rect l="l" t="t" r="r" b="b"/>
              <a:pathLst>
                <a:path w="388" h="248" extrusionOk="0">
                  <a:moveTo>
                    <a:pt x="388" y="114"/>
                  </a:moveTo>
                  <a:cubicBezTo>
                    <a:pt x="384" y="23"/>
                    <a:pt x="49" y="1"/>
                    <a:pt x="0" y="114"/>
                  </a:cubicBezTo>
                  <a:cubicBezTo>
                    <a:pt x="217" y="105"/>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60" name="Google Shape;9160;p5"/>
            <p:cNvSpPr/>
            <p:nvPr/>
          </p:nvSpPr>
          <p:spPr>
            <a:xfrm>
              <a:off x="8928636" y="2166489"/>
              <a:ext cx="25556" cy="10960"/>
            </a:xfrm>
            <a:custGeom>
              <a:avLst/>
              <a:gdLst/>
              <a:ahLst/>
              <a:cxnLst/>
              <a:rect l="l" t="t" r="r" b="b"/>
              <a:pathLst>
                <a:path w="716" h="364" extrusionOk="0">
                  <a:moveTo>
                    <a:pt x="440" y="363"/>
                  </a:moveTo>
                  <a:cubicBezTo>
                    <a:pt x="500" y="242"/>
                    <a:pt x="716" y="191"/>
                    <a:pt x="635" y="0"/>
                  </a:cubicBezTo>
                  <a:lnTo>
                    <a:pt x="56" y="0"/>
                  </a:lnTo>
                  <a:cubicBezTo>
                    <a:pt x="0" y="209"/>
                    <a:pt x="102" y="342"/>
                    <a:pt x="440"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61" name="Google Shape;9161;p5"/>
            <p:cNvSpPr/>
            <p:nvPr/>
          </p:nvSpPr>
          <p:spPr>
            <a:xfrm>
              <a:off x="6300966" y="2168446"/>
              <a:ext cx="20987" cy="9003"/>
            </a:xfrm>
            <a:custGeom>
              <a:avLst/>
              <a:gdLst/>
              <a:ahLst/>
              <a:cxnLst/>
              <a:rect l="l" t="t" r="r" b="b"/>
              <a:pathLst>
                <a:path w="588" h="299" extrusionOk="0">
                  <a:moveTo>
                    <a:pt x="393" y="298"/>
                  </a:moveTo>
                  <a:cubicBezTo>
                    <a:pt x="393" y="210"/>
                    <a:pt x="550" y="191"/>
                    <a:pt x="588" y="116"/>
                  </a:cubicBezTo>
                  <a:cubicBezTo>
                    <a:pt x="338" y="112"/>
                    <a:pt x="320" y="1"/>
                    <a:pt x="9" y="27"/>
                  </a:cubicBezTo>
                  <a:cubicBezTo>
                    <a:pt x="0" y="183"/>
                    <a:pt x="154" y="259"/>
                    <a:pt x="393"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62" name="Google Shape;9162;p5"/>
            <p:cNvSpPr/>
            <p:nvPr/>
          </p:nvSpPr>
          <p:spPr>
            <a:xfrm>
              <a:off x="8624220" y="2171216"/>
              <a:ext cx="14063" cy="4276"/>
            </a:xfrm>
            <a:custGeom>
              <a:avLst/>
              <a:gdLst/>
              <a:ahLst/>
              <a:cxnLst/>
              <a:rect l="l" t="t" r="r" b="b"/>
              <a:pathLst>
                <a:path w="394" h="142" extrusionOk="0">
                  <a:moveTo>
                    <a:pt x="98" y="118"/>
                  </a:moveTo>
                  <a:cubicBezTo>
                    <a:pt x="153" y="141"/>
                    <a:pt x="393" y="73"/>
                    <a:pt x="293" y="26"/>
                  </a:cubicBezTo>
                  <a:cubicBezTo>
                    <a:pt x="238" y="0"/>
                    <a:pt x="0" y="69"/>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63" name="Google Shape;9163;p5"/>
            <p:cNvSpPr/>
            <p:nvPr/>
          </p:nvSpPr>
          <p:spPr>
            <a:xfrm>
              <a:off x="5011670" y="2162786"/>
              <a:ext cx="39797" cy="15838"/>
            </a:xfrm>
            <a:custGeom>
              <a:avLst/>
              <a:gdLst/>
              <a:ahLst/>
              <a:cxnLst/>
              <a:rect l="l" t="t" r="r" b="b"/>
              <a:pathLst>
                <a:path w="1115" h="526" extrusionOk="0">
                  <a:moveTo>
                    <a:pt x="648" y="304"/>
                  </a:moveTo>
                  <a:cubicBezTo>
                    <a:pt x="1114" y="1"/>
                    <a:pt x="1" y="525"/>
                    <a:pt x="648"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64" name="Google Shape;9164;p5"/>
            <p:cNvSpPr/>
            <p:nvPr/>
          </p:nvSpPr>
          <p:spPr>
            <a:xfrm>
              <a:off x="2798205" y="2160076"/>
              <a:ext cx="36264" cy="19060"/>
            </a:xfrm>
            <a:custGeom>
              <a:avLst/>
              <a:gdLst/>
              <a:ahLst/>
              <a:cxnLst/>
              <a:rect l="l" t="t" r="r" b="b"/>
              <a:pathLst>
                <a:path w="1016" h="633" extrusionOk="0">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65" name="Google Shape;9165;p5"/>
            <p:cNvSpPr/>
            <p:nvPr/>
          </p:nvSpPr>
          <p:spPr>
            <a:xfrm>
              <a:off x="3948624" y="2155530"/>
              <a:ext cx="37870" cy="18849"/>
            </a:xfrm>
            <a:custGeom>
              <a:avLst/>
              <a:gdLst/>
              <a:ahLst/>
              <a:cxnLst/>
              <a:rect l="l" t="t" r="r" b="b"/>
              <a:pathLst>
                <a:path w="1061" h="626" extrusionOk="0">
                  <a:moveTo>
                    <a:pt x="732" y="545"/>
                  </a:moveTo>
                  <a:cubicBezTo>
                    <a:pt x="1061" y="392"/>
                    <a:pt x="618" y="137"/>
                    <a:pt x="345" y="0"/>
                  </a:cubicBezTo>
                  <a:cubicBezTo>
                    <a:pt x="49" y="140"/>
                    <a:pt x="1" y="625"/>
                    <a:pt x="732"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66" name="Google Shape;9166;p5"/>
            <p:cNvSpPr/>
            <p:nvPr/>
          </p:nvSpPr>
          <p:spPr>
            <a:xfrm>
              <a:off x="2838965" y="2163418"/>
              <a:ext cx="7067" cy="6233"/>
            </a:xfrm>
            <a:custGeom>
              <a:avLst/>
              <a:gdLst/>
              <a:ahLst/>
              <a:cxnLst/>
              <a:rect l="l" t="t" r="r" b="b"/>
              <a:pathLst>
                <a:path w="198" h="207" extrusionOk="0">
                  <a:moveTo>
                    <a:pt x="2" y="104"/>
                  </a:moveTo>
                  <a:cubicBezTo>
                    <a:pt x="0" y="155"/>
                    <a:pt x="158" y="207"/>
                    <a:pt x="196" y="104"/>
                  </a:cubicBezTo>
                  <a:cubicBezTo>
                    <a:pt x="197" y="53"/>
                    <a:pt x="40" y="1"/>
                    <a:pt x="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67" name="Google Shape;9167;p5"/>
            <p:cNvSpPr/>
            <p:nvPr/>
          </p:nvSpPr>
          <p:spPr>
            <a:xfrm>
              <a:off x="387114" y="2152820"/>
              <a:ext cx="56680" cy="22583"/>
            </a:xfrm>
            <a:custGeom>
              <a:avLst/>
              <a:gdLst/>
              <a:ahLst/>
              <a:cxnLst/>
              <a:rect l="l" t="t" r="r" b="b"/>
              <a:pathLst>
                <a:path w="1588" h="750" extrusionOk="0">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68" name="Google Shape;9168;p5"/>
            <p:cNvSpPr/>
            <p:nvPr/>
          </p:nvSpPr>
          <p:spPr>
            <a:xfrm>
              <a:off x="3331084" y="2163027"/>
              <a:ext cx="14027" cy="4276"/>
            </a:xfrm>
            <a:custGeom>
              <a:avLst/>
              <a:gdLst/>
              <a:ahLst/>
              <a:cxnLst/>
              <a:rect l="l" t="t" r="r" b="b"/>
              <a:pathLst>
                <a:path w="393" h="142" extrusionOk="0">
                  <a:moveTo>
                    <a:pt x="296" y="25"/>
                  </a:moveTo>
                  <a:cubicBezTo>
                    <a:pt x="238" y="1"/>
                    <a:pt x="1" y="67"/>
                    <a:pt x="100" y="117"/>
                  </a:cubicBezTo>
                  <a:cubicBezTo>
                    <a:pt x="153" y="142"/>
                    <a:pt x="392" y="72"/>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69" name="Google Shape;9169;p5"/>
            <p:cNvSpPr/>
            <p:nvPr/>
          </p:nvSpPr>
          <p:spPr>
            <a:xfrm>
              <a:off x="2150790" y="2160437"/>
              <a:ext cx="13706" cy="6745"/>
            </a:xfrm>
            <a:custGeom>
              <a:avLst/>
              <a:gdLst/>
              <a:ahLst/>
              <a:cxnLst/>
              <a:rect l="l" t="t" r="r" b="b"/>
              <a:pathLst>
                <a:path w="384" h="224" extrusionOk="0">
                  <a:moveTo>
                    <a:pt x="384" y="111"/>
                  </a:moveTo>
                  <a:cubicBezTo>
                    <a:pt x="345" y="0"/>
                    <a:pt x="171" y="55"/>
                    <a:pt x="0" y="111"/>
                  </a:cubicBezTo>
                  <a:cubicBezTo>
                    <a:pt x="2" y="203"/>
                    <a:pt x="338" y="224"/>
                    <a:pt x="384"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70" name="Google Shape;9170;p5"/>
            <p:cNvSpPr/>
            <p:nvPr/>
          </p:nvSpPr>
          <p:spPr>
            <a:xfrm>
              <a:off x="3035091" y="2157577"/>
              <a:ext cx="14027" cy="4276"/>
            </a:xfrm>
            <a:custGeom>
              <a:avLst/>
              <a:gdLst/>
              <a:ahLst/>
              <a:cxnLst/>
              <a:rect l="l" t="t" r="r" b="b"/>
              <a:pathLst>
                <a:path w="393" h="142" extrusionOk="0">
                  <a:moveTo>
                    <a:pt x="295" y="25"/>
                  </a:moveTo>
                  <a:cubicBezTo>
                    <a:pt x="241" y="0"/>
                    <a:pt x="1" y="69"/>
                    <a:pt x="100" y="116"/>
                  </a:cubicBezTo>
                  <a:cubicBezTo>
                    <a:pt x="155" y="141"/>
                    <a:pt x="392"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71" name="Google Shape;9171;p5"/>
            <p:cNvSpPr/>
            <p:nvPr/>
          </p:nvSpPr>
          <p:spPr>
            <a:xfrm>
              <a:off x="5681677" y="2155138"/>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72" name="Google Shape;9172;p5"/>
            <p:cNvSpPr/>
            <p:nvPr/>
          </p:nvSpPr>
          <p:spPr>
            <a:xfrm>
              <a:off x="2949146" y="2152820"/>
              <a:ext cx="13813" cy="2740"/>
            </a:xfrm>
            <a:custGeom>
              <a:avLst/>
              <a:gdLst/>
              <a:ahLst/>
              <a:cxnLst/>
              <a:rect l="l" t="t" r="r" b="b"/>
              <a:pathLst>
                <a:path w="387" h="91" extrusionOk="0">
                  <a:moveTo>
                    <a:pt x="387" y="0"/>
                  </a:moveTo>
                  <a:cubicBezTo>
                    <a:pt x="239" y="20"/>
                    <a:pt x="7" y="1"/>
                    <a:pt x="0" y="90"/>
                  </a:cubicBezTo>
                  <a:cubicBezTo>
                    <a:pt x="149" y="72"/>
                    <a:pt x="383" y="90"/>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73" name="Google Shape;9173;p5"/>
            <p:cNvSpPr/>
            <p:nvPr/>
          </p:nvSpPr>
          <p:spPr>
            <a:xfrm>
              <a:off x="8936595" y="2141830"/>
              <a:ext cx="14670" cy="9545"/>
            </a:xfrm>
            <a:custGeom>
              <a:avLst/>
              <a:gdLst/>
              <a:ahLst/>
              <a:cxnLst/>
              <a:rect l="l" t="t" r="r" b="b"/>
              <a:pathLst>
                <a:path w="411" h="317" extrusionOk="0">
                  <a:moveTo>
                    <a:pt x="410" y="275"/>
                  </a:moveTo>
                  <a:lnTo>
                    <a:pt x="410" y="92"/>
                  </a:lnTo>
                  <a:cubicBezTo>
                    <a:pt x="216" y="92"/>
                    <a:pt x="179" y="19"/>
                    <a:pt x="23" y="1"/>
                  </a:cubicBezTo>
                  <a:cubicBezTo>
                    <a:pt x="42" y="147"/>
                    <a:pt x="1" y="317"/>
                    <a:pt x="410"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74" name="Google Shape;9174;p5"/>
            <p:cNvSpPr/>
            <p:nvPr/>
          </p:nvSpPr>
          <p:spPr>
            <a:xfrm>
              <a:off x="5561146" y="2146557"/>
              <a:ext cx="14063" cy="4306"/>
            </a:xfrm>
            <a:custGeom>
              <a:avLst/>
              <a:gdLst/>
              <a:ahLst/>
              <a:cxnLst/>
              <a:rect l="l" t="t" r="r" b="b"/>
              <a:pathLst>
                <a:path w="394" h="143" extrusionOk="0">
                  <a:moveTo>
                    <a:pt x="295" y="27"/>
                  </a:moveTo>
                  <a:cubicBezTo>
                    <a:pt x="241" y="1"/>
                    <a:pt x="1" y="71"/>
                    <a:pt x="101" y="118"/>
                  </a:cubicBezTo>
                  <a:cubicBezTo>
                    <a:pt x="156" y="143"/>
                    <a:pt x="394" y="75"/>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75" name="Google Shape;9175;p5"/>
            <p:cNvSpPr/>
            <p:nvPr/>
          </p:nvSpPr>
          <p:spPr>
            <a:xfrm>
              <a:off x="2160392" y="2141921"/>
              <a:ext cx="29518" cy="9846"/>
            </a:xfrm>
            <a:custGeom>
              <a:avLst/>
              <a:gdLst/>
              <a:ahLst/>
              <a:cxnLst/>
              <a:rect l="l" t="t" r="r" b="b"/>
              <a:pathLst>
                <a:path w="827" h="327" extrusionOk="0">
                  <a:moveTo>
                    <a:pt x="693" y="272"/>
                  </a:moveTo>
                  <a:cubicBezTo>
                    <a:pt x="826" y="29"/>
                    <a:pt x="294" y="98"/>
                    <a:pt x="115" y="1"/>
                  </a:cubicBezTo>
                  <a:cubicBezTo>
                    <a:pt x="0" y="237"/>
                    <a:pt x="193" y="327"/>
                    <a:pt x="69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76" name="Google Shape;9176;p5"/>
            <p:cNvSpPr/>
            <p:nvPr/>
          </p:nvSpPr>
          <p:spPr>
            <a:xfrm>
              <a:off x="8620758" y="2139181"/>
              <a:ext cx="34515" cy="8943"/>
            </a:xfrm>
            <a:custGeom>
              <a:avLst/>
              <a:gdLst/>
              <a:ahLst/>
              <a:cxnLst/>
              <a:rect l="l" t="t" r="r" b="b"/>
              <a:pathLst>
                <a:path w="967" h="297" extrusionOk="0">
                  <a:moveTo>
                    <a:pt x="195" y="272"/>
                  </a:moveTo>
                  <a:cubicBezTo>
                    <a:pt x="635" y="297"/>
                    <a:pt x="921" y="250"/>
                    <a:pt x="967" y="89"/>
                  </a:cubicBezTo>
                  <a:cubicBezTo>
                    <a:pt x="627" y="111"/>
                    <a:pt x="1" y="0"/>
                    <a:pt x="195"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77" name="Google Shape;9177;p5"/>
            <p:cNvSpPr/>
            <p:nvPr/>
          </p:nvSpPr>
          <p:spPr>
            <a:xfrm>
              <a:off x="2713151" y="2136411"/>
              <a:ext cx="17739" cy="10960"/>
            </a:xfrm>
            <a:custGeom>
              <a:avLst/>
              <a:gdLst/>
              <a:ahLst/>
              <a:cxnLst/>
              <a:rect l="l" t="t" r="r" b="b"/>
              <a:pathLst>
                <a:path w="497" h="364" extrusionOk="0">
                  <a:moveTo>
                    <a:pt x="443" y="364"/>
                  </a:moveTo>
                  <a:cubicBezTo>
                    <a:pt x="497" y="157"/>
                    <a:pt x="394" y="23"/>
                    <a:pt x="57" y="1"/>
                  </a:cubicBezTo>
                  <a:cubicBezTo>
                    <a:pt x="1" y="207"/>
                    <a:pt x="104" y="343"/>
                    <a:pt x="443"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78" name="Google Shape;9178;p5"/>
            <p:cNvSpPr/>
            <p:nvPr/>
          </p:nvSpPr>
          <p:spPr>
            <a:xfrm>
              <a:off x="7054814" y="2141168"/>
              <a:ext cx="14027" cy="4246"/>
            </a:xfrm>
            <a:custGeom>
              <a:avLst/>
              <a:gdLst/>
              <a:ahLst/>
              <a:cxnLst/>
              <a:rect l="l" t="t" r="r" b="b"/>
              <a:pathLst>
                <a:path w="393" h="141" extrusionOk="0">
                  <a:moveTo>
                    <a:pt x="99" y="114"/>
                  </a:moveTo>
                  <a:cubicBezTo>
                    <a:pt x="154" y="140"/>
                    <a:pt x="393" y="71"/>
                    <a:pt x="293" y="23"/>
                  </a:cubicBezTo>
                  <a:cubicBezTo>
                    <a:pt x="239"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79" name="Google Shape;9179;p5"/>
            <p:cNvSpPr/>
            <p:nvPr/>
          </p:nvSpPr>
          <p:spPr>
            <a:xfrm>
              <a:off x="2339779" y="2141138"/>
              <a:ext cx="14170" cy="4276"/>
            </a:xfrm>
            <a:custGeom>
              <a:avLst/>
              <a:gdLst/>
              <a:ahLst/>
              <a:cxnLst/>
              <a:rect l="l" t="t" r="r" b="b"/>
              <a:pathLst>
                <a:path w="397" h="142" extrusionOk="0">
                  <a:moveTo>
                    <a:pt x="295" y="24"/>
                  </a:moveTo>
                  <a:cubicBezTo>
                    <a:pt x="242" y="0"/>
                    <a:pt x="1" y="68"/>
                    <a:pt x="103" y="115"/>
                  </a:cubicBezTo>
                  <a:cubicBezTo>
                    <a:pt x="158" y="141"/>
                    <a:pt x="396"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80" name="Google Shape;9180;p5"/>
            <p:cNvSpPr/>
            <p:nvPr/>
          </p:nvSpPr>
          <p:spPr>
            <a:xfrm>
              <a:off x="7422297" y="2130961"/>
              <a:ext cx="23521" cy="8250"/>
            </a:xfrm>
            <a:custGeom>
              <a:avLst/>
              <a:gdLst/>
              <a:ahLst/>
              <a:cxnLst/>
              <a:rect l="l" t="t" r="r" b="b"/>
              <a:pathLst>
                <a:path w="659" h="274" extrusionOk="0">
                  <a:moveTo>
                    <a:pt x="411" y="273"/>
                  </a:moveTo>
                  <a:cubicBezTo>
                    <a:pt x="422" y="157"/>
                    <a:pt x="658" y="145"/>
                    <a:pt x="605" y="0"/>
                  </a:cubicBezTo>
                  <a:lnTo>
                    <a:pt x="217" y="0"/>
                  </a:lnTo>
                  <a:cubicBezTo>
                    <a:pt x="0" y="131"/>
                    <a:pt x="9" y="222"/>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81" name="Google Shape;9181;p5"/>
            <p:cNvSpPr/>
            <p:nvPr/>
          </p:nvSpPr>
          <p:spPr>
            <a:xfrm>
              <a:off x="2008273" y="2121748"/>
              <a:ext cx="46436" cy="9244"/>
            </a:xfrm>
            <a:custGeom>
              <a:avLst/>
              <a:gdLst/>
              <a:ahLst/>
              <a:cxnLst/>
              <a:rect l="l" t="t" r="r" b="b"/>
              <a:pathLst>
                <a:path w="1301" h="307" extrusionOk="0">
                  <a:moveTo>
                    <a:pt x="713" y="306"/>
                  </a:moveTo>
                  <a:cubicBezTo>
                    <a:pt x="1300" y="1"/>
                    <a:pt x="0" y="31"/>
                    <a:pt x="713"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82" name="Google Shape;9182;p5"/>
            <p:cNvSpPr/>
            <p:nvPr/>
          </p:nvSpPr>
          <p:spPr>
            <a:xfrm>
              <a:off x="8948801" y="2113619"/>
              <a:ext cx="39761" cy="15808"/>
            </a:xfrm>
            <a:custGeom>
              <a:avLst/>
              <a:gdLst/>
              <a:ahLst/>
              <a:cxnLst/>
              <a:rect l="l" t="t" r="r" b="b"/>
              <a:pathLst>
                <a:path w="1114" h="525" extrusionOk="0">
                  <a:moveTo>
                    <a:pt x="647" y="304"/>
                  </a:moveTo>
                  <a:cubicBezTo>
                    <a:pt x="1114" y="1"/>
                    <a:pt x="0" y="524"/>
                    <a:pt x="647"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83" name="Google Shape;9183;p5"/>
            <p:cNvSpPr/>
            <p:nvPr/>
          </p:nvSpPr>
          <p:spPr>
            <a:xfrm>
              <a:off x="8073459" y="2121989"/>
              <a:ext cx="14063" cy="4276"/>
            </a:xfrm>
            <a:custGeom>
              <a:avLst/>
              <a:gdLst/>
              <a:ahLst/>
              <a:cxnLst/>
              <a:rect l="l" t="t" r="r" b="b"/>
              <a:pathLst>
                <a:path w="394" h="142" extrusionOk="0">
                  <a:moveTo>
                    <a:pt x="100" y="117"/>
                  </a:moveTo>
                  <a:cubicBezTo>
                    <a:pt x="154" y="142"/>
                    <a:pt x="394" y="73"/>
                    <a:pt x="292" y="26"/>
                  </a:cubicBezTo>
                  <a:cubicBezTo>
                    <a:pt x="244"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84" name="Google Shape;9184;p5"/>
            <p:cNvSpPr/>
            <p:nvPr/>
          </p:nvSpPr>
          <p:spPr>
            <a:xfrm>
              <a:off x="5069170" y="2120032"/>
              <a:ext cx="13884" cy="5480"/>
            </a:xfrm>
            <a:custGeom>
              <a:avLst/>
              <a:gdLst/>
              <a:ahLst/>
              <a:cxnLst/>
              <a:rect l="l" t="t" r="r" b="b"/>
              <a:pathLst>
                <a:path w="389" h="182" extrusionOk="0">
                  <a:moveTo>
                    <a:pt x="1" y="182"/>
                  </a:moveTo>
                  <a:lnTo>
                    <a:pt x="388" y="182"/>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85" name="Google Shape;9185;p5"/>
            <p:cNvSpPr/>
            <p:nvPr/>
          </p:nvSpPr>
          <p:spPr>
            <a:xfrm>
              <a:off x="2928551" y="2119430"/>
              <a:ext cx="13813" cy="6715"/>
            </a:xfrm>
            <a:custGeom>
              <a:avLst/>
              <a:gdLst/>
              <a:ahLst/>
              <a:cxnLst/>
              <a:rect l="l" t="t" r="r" b="b"/>
              <a:pathLst>
                <a:path w="387" h="223" extrusionOk="0">
                  <a:moveTo>
                    <a:pt x="1" y="111"/>
                  </a:moveTo>
                  <a:cubicBezTo>
                    <a:pt x="2" y="202"/>
                    <a:pt x="337" y="223"/>
                    <a:pt x="387" y="111"/>
                  </a:cubicBezTo>
                  <a:cubicBezTo>
                    <a:pt x="344" y="1"/>
                    <a:pt x="172" y="56"/>
                    <a:pt x="1"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86" name="Google Shape;9186;p5"/>
            <p:cNvSpPr/>
            <p:nvPr/>
          </p:nvSpPr>
          <p:spPr>
            <a:xfrm>
              <a:off x="6818570" y="2109614"/>
              <a:ext cx="26412" cy="15326"/>
            </a:xfrm>
            <a:custGeom>
              <a:avLst/>
              <a:gdLst/>
              <a:ahLst/>
              <a:cxnLst/>
              <a:rect l="l" t="t" r="r" b="b"/>
              <a:pathLst>
                <a:path w="740" h="509" extrusionOk="0">
                  <a:moveTo>
                    <a:pt x="739" y="437"/>
                  </a:moveTo>
                  <a:lnTo>
                    <a:pt x="739" y="75"/>
                  </a:lnTo>
                  <a:cubicBezTo>
                    <a:pt x="1" y="1"/>
                    <a:pt x="1" y="508"/>
                    <a:pt x="739" y="4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87" name="Google Shape;9187;p5"/>
            <p:cNvSpPr/>
            <p:nvPr/>
          </p:nvSpPr>
          <p:spPr>
            <a:xfrm>
              <a:off x="2783928" y="2116900"/>
              <a:ext cx="6996" cy="6233"/>
            </a:xfrm>
            <a:custGeom>
              <a:avLst/>
              <a:gdLst/>
              <a:ahLst/>
              <a:cxnLst/>
              <a:rect l="l" t="t" r="r" b="b"/>
              <a:pathLst>
                <a:path w="196" h="207" extrusionOk="0">
                  <a:moveTo>
                    <a:pt x="195" y="104"/>
                  </a:moveTo>
                  <a:cubicBezTo>
                    <a:pt x="195" y="55"/>
                    <a:pt x="36" y="0"/>
                    <a:pt x="1" y="104"/>
                  </a:cubicBezTo>
                  <a:cubicBezTo>
                    <a:pt x="1" y="154"/>
                    <a:pt x="157" y="206"/>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88" name="Google Shape;9188;p5"/>
            <p:cNvSpPr/>
            <p:nvPr/>
          </p:nvSpPr>
          <p:spPr>
            <a:xfrm>
              <a:off x="4181264" y="2114130"/>
              <a:ext cx="6924" cy="6293"/>
            </a:xfrm>
            <a:custGeom>
              <a:avLst/>
              <a:gdLst/>
              <a:ahLst/>
              <a:cxnLst/>
              <a:rect l="l" t="t" r="r" b="b"/>
              <a:pathLst>
                <a:path w="194" h="209" extrusionOk="0">
                  <a:moveTo>
                    <a:pt x="192" y="105"/>
                  </a:moveTo>
                  <a:cubicBezTo>
                    <a:pt x="194" y="56"/>
                    <a:pt x="37" y="1"/>
                    <a:pt x="0" y="105"/>
                  </a:cubicBezTo>
                  <a:cubicBezTo>
                    <a:pt x="0" y="155"/>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89" name="Google Shape;9189;p5"/>
            <p:cNvSpPr/>
            <p:nvPr/>
          </p:nvSpPr>
          <p:spPr>
            <a:xfrm>
              <a:off x="2715114" y="2109102"/>
              <a:ext cx="22629" cy="11713"/>
            </a:xfrm>
            <a:custGeom>
              <a:avLst/>
              <a:gdLst/>
              <a:ahLst/>
              <a:cxnLst/>
              <a:rect l="l" t="t" r="r" b="b"/>
              <a:pathLst>
                <a:path w="634" h="389" extrusionOk="0">
                  <a:moveTo>
                    <a:pt x="194" y="1"/>
                  </a:moveTo>
                  <a:cubicBezTo>
                    <a:pt x="204" y="126"/>
                    <a:pt x="104" y="199"/>
                    <a:pt x="1" y="272"/>
                  </a:cubicBezTo>
                  <a:cubicBezTo>
                    <a:pt x="246" y="276"/>
                    <a:pt x="267" y="388"/>
                    <a:pt x="578" y="363"/>
                  </a:cubicBezTo>
                  <a:cubicBezTo>
                    <a:pt x="634" y="157"/>
                    <a:pt x="533" y="21"/>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90" name="Google Shape;9190;p5"/>
            <p:cNvSpPr/>
            <p:nvPr/>
          </p:nvSpPr>
          <p:spPr>
            <a:xfrm>
              <a:off x="2601507" y="2113829"/>
              <a:ext cx="13956" cy="4215"/>
            </a:xfrm>
            <a:custGeom>
              <a:avLst/>
              <a:gdLst/>
              <a:ahLst/>
              <a:cxnLst/>
              <a:rect l="l" t="t" r="r" b="b"/>
              <a:pathLst>
                <a:path w="391" h="140" extrusionOk="0">
                  <a:moveTo>
                    <a:pt x="291" y="24"/>
                  </a:moveTo>
                  <a:cubicBezTo>
                    <a:pt x="239" y="0"/>
                    <a:pt x="0" y="68"/>
                    <a:pt x="99" y="115"/>
                  </a:cubicBezTo>
                  <a:cubicBezTo>
                    <a:pt x="153" y="140"/>
                    <a:pt x="390"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91" name="Google Shape;9191;p5"/>
            <p:cNvSpPr/>
            <p:nvPr/>
          </p:nvSpPr>
          <p:spPr>
            <a:xfrm>
              <a:off x="1923648" y="2106393"/>
              <a:ext cx="20630" cy="8160"/>
            </a:xfrm>
            <a:custGeom>
              <a:avLst/>
              <a:gdLst/>
              <a:ahLst/>
              <a:cxnLst/>
              <a:rect l="l" t="t" r="r" b="b"/>
              <a:pathLst>
                <a:path w="578" h="271" extrusionOk="0">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92" name="Google Shape;9192;p5"/>
            <p:cNvSpPr/>
            <p:nvPr/>
          </p:nvSpPr>
          <p:spPr>
            <a:xfrm>
              <a:off x="4503882" y="2103653"/>
              <a:ext cx="23521" cy="8220"/>
            </a:xfrm>
            <a:custGeom>
              <a:avLst/>
              <a:gdLst/>
              <a:ahLst/>
              <a:cxnLst/>
              <a:rect l="l" t="t" r="r" b="b"/>
              <a:pathLst>
                <a:path w="659" h="273" extrusionOk="0">
                  <a:moveTo>
                    <a:pt x="412" y="273"/>
                  </a:moveTo>
                  <a:cubicBezTo>
                    <a:pt x="422" y="157"/>
                    <a:pt x="659" y="146"/>
                    <a:pt x="607" y="0"/>
                  </a:cubicBezTo>
                  <a:lnTo>
                    <a:pt x="219" y="0"/>
                  </a:lnTo>
                  <a:cubicBezTo>
                    <a:pt x="1" y="131"/>
                    <a:pt x="10" y="221"/>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93" name="Google Shape;9193;p5"/>
            <p:cNvSpPr/>
            <p:nvPr/>
          </p:nvSpPr>
          <p:spPr>
            <a:xfrm>
              <a:off x="2763298" y="2106001"/>
              <a:ext cx="6924" cy="6203"/>
            </a:xfrm>
            <a:custGeom>
              <a:avLst/>
              <a:gdLst/>
              <a:ahLst/>
              <a:cxnLst/>
              <a:rect l="l" t="t" r="r" b="b"/>
              <a:pathLst>
                <a:path w="194" h="206" extrusionOk="0">
                  <a:moveTo>
                    <a:pt x="194" y="104"/>
                  </a:moveTo>
                  <a:cubicBezTo>
                    <a:pt x="194" y="53"/>
                    <a:pt x="37" y="0"/>
                    <a:pt x="0" y="104"/>
                  </a:cubicBezTo>
                  <a:cubicBezTo>
                    <a:pt x="2" y="153"/>
                    <a:pt x="157" y="205"/>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94" name="Google Shape;9194;p5"/>
            <p:cNvSpPr/>
            <p:nvPr/>
          </p:nvSpPr>
          <p:spPr>
            <a:xfrm>
              <a:off x="2605040" y="2106001"/>
              <a:ext cx="6889" cy="6203"/>
            </a:xfrm>
            <a:custGeom>
              <a:avLst/>
              <a:gdLst/>
              <a:ahLst/>
              <a:cxnLst/>
              <a:rect l="l" t="t" r="r" b="b"/>
              <a:pathLst>
                <a:path w="193" h="206" extrusionOk="0">
                  <a:moveTo>
                    <a:pt x="192" y="104"/>
                  </a:moveTo>
                  <a:cubicBezTo>
                    <a:pt x="192" y="53"/>
                    <a:pt x="35" y="0"/>
                    <a:pt x="0" y="104"/>
                  </a:cubicBezTo>
                  <a:cubicBezTo>
                    <a:pt x="0" y="153"/>
                    <a:pt x="153" y="205"/>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95" name="Google Shape;9195;p5"/>
            <p:cNvSpPr/>
            <p:nvPr/>
          </p:nvSpPr>
          <p:spPr>
            <a:xfrm>
              <a:off x="8717161" y="2103653"/>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96" name="Google Shape;9196;p5"/>
            <p:cNvSpPr/>
            <p:nvPr/>
          </p:nvSpPr>
          <p:spPr>
            <a:xfrm>
              <a:off x="2887184" y="2087816"/>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97" name="Google Shape;9197;p5"/>
            <p:cNvSpPr/>
            <p:nvPr/>
          </p:nvSpPr>
          <p:spPr>
            <a:xfrm>
              <a:off x="2967491" y="2079536"/>
              <a:ext cx="37120" cy="15928"/>
            </a:xfrm>
            <a:custGeom>
              <a:avLst/>
              <a:gdLst/>
              <a:ahLst/>
              <a:cxnLst/>
              <a:rect l="l" t="t" r="r" b="b"/>
              <a:pathLst>
                <a:path w="1040" h="529" extrusionOk="0">
                  <a:moveTo>
                    <a:pt x="837" y="528"/>
                  </a:moveTo>
                  <a:cubicBezTo>
                    <a:pt x="1040" y="1"/>
                    <a:pt x="1" y="489"/>
                    <a:pt x="837"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98" name="Google Shape;9198;p5"/>
            <p:cNvSpPr/>
            <p:nvPr/>
          </p:nvSpPr>
          <p:spPr>
            <a:xfrm>
              <a:off x="7925623" y="2077187"/>
              <a:ext cx="34443" cy="16320"/>
            </a:xfrm>
            <a:custGeom>
              <a:avLst/>
              <a:gdLst/>
              <a:ahLst/>
              <a:cxnLst/>
              <a:rect l="l" t="t" r="r" b="b"/>
              <a:pathLst>
                <a:path w="965" h="542" extrusionOk="0">
                  <a:moveTo>
                    <a:pt x="1" y="425"/>
                  </a:moveTo>
                  <a:cubicBezTo>
                    <a:pt x="253" y="541"/>
                    <a:pt x="711" y="541"/>
                    <a:pt x="964" y="425"/>
                  </a:cubicBezTo>
                  <a:cubicBezTo>
                    <a:pt x="962" y="1"/>
                    <a:pt x="5" y="1"/>
                    <a:pt x="1" y="4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199" name="Google Shape;9199;p5"/>
            <p:cNvSpPr/>
            <p:nvPr/>
          </p:nvSpPr>
          <p:spPr>
            <a:xfrm>
              <a:off x="7788031" y="2089953"/>
              <a:ext cx="13706" cy="2740"/>
            </a:xfrm>
            <a:custGeom>
              <a:avLst/>
              <a:gdLst/>
              <a:ahLst/>
              <a:cxnLst/>
              <a:rect l="l" t="t" r="r" b="b"/>
              <a:pathLst>
                <a:path w="384" h="91" extrusionOk="0">
                  <a:moveTo>
                    <a:pt x="384" y="1"/>
                  </a:moveTo>
                  <a:cubicBezTo>
                    <a:pt x="234" y="23"/>
                    <a:pt x="4" y="4"/>
                    <a:pt x="0" y="91"/>
                  </a:cubicBezTo>
                  <a:cubicBezTo>
                    <a:pt x="146" y="71"/>
                    <a:pt x="381" y="90"/>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00" name="Google Shape;9200;p5"/>
            <p:cNvSpPr/>
            <p:nvPr/>
          </p:nvSpPr>
          <p:spPr>
            <a:xfrm>
              <a:off x="8509863" y="2084534"/>
              <a:ext cx="21523" cy="6353"/>
            </a:xfrm>
            <a:custGeom>
              <a:avLst/>
              <a:gdLst/>
              <a:ahLst/>
              <a:cxnLst/>
              <a:rect l="l" t="t" r="r" b="b"/>
              <a:pathLst>
                <a:path w="603" h="211" extrusionOk="0">
                  <a:moveTo>
                    <a:pt x="603" y="181"/>
                  </a:moveTo>
                  <a:lnTo>
                    <a:pt x="603" y="1"/>
                  </a:lnTo>
                  <a:lnTo>
                    <a:pt x="26" y="1"/>
                  </a:lnTo>
                  <a:cubicBezTo>
                    <a:pt x="1" y="161"/>
                    <a:pt x="215" y="211"/>
                    <a:pt x="603"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01" name="Google Shape;9201;p5"/>
            <p:cNvSpPr/>
            <p:nvPr/>
          </p:nvSpPr>
          <p:spPr>
            <a:xfrm>
              <a:off x="8593311" y="2077729"/>
              <a:ext cx="13777" cy="7497"/>
            </a:xfrm>
            <a:custGeom>
              <a:avLst/>
              <a:gdLst/>
              <a:ahLst/>
              <a:cxnLst/>
              <a:rect l="l" t="t" r="r" b="b"/>
              <a:pathLst>
                <a:path w="386" h="249" extrusionOk="0">
                  <a:moveTo>
                    <a:pt x="386" y="133"/>
                  </a:moveTo>
                  <a:cubicBezTo>
                    <a:pt x="169" y="143"/>
                    <a:pt x="86" y="1"/>
                    <a:pt x="1" y="133"/>
                  </a:cubicBezTo>
                  <a:cubicBezTo>
                    <a:pt x="3" y="227"/>
                    <a:pt x="339" y="249"/>
                    <a:pt x="386"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02" name="Google Shape;9202;p5"/>
            <p:cNvSpPr/>
            <p:nvPr/>
          </p:nvSpPr>
          <p:spPr>
            <a:xfrm>
              <a:off x="3778588" y="2078301"/>
              <a:ext cx="13884" cy="4215"/>
            </a:xfrm>
            <a:custGeom>
              <a:avLst/>
              <a:gdLst/>
              <a:ahLst/>
              <a:cxnLst/>
              <a:rect l="l" t="t" r="r" b="b"/>
              <a:pathLst>
                <a:path w="389" h="140" extrusionOk="0">
                  <a:moveTo>
                    <a:pt x="289" y="25"/>
                  </a:moveTo>
                  <a:cubicBezTo>
                    <a:pt x="238" y="0"/>
                    <a:pt x="0" y="68"/>
                    <a:pt x="98" y="116"/>
                  </a:cubicBezTo>
                  <a:cubicBezTo>
                    <a:pt x="150" y="140"/>
                    <a:pt x="388" y="71"/>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03" name="Google Shape;9203;p5"/>
            <p:cNvSpPr/>
            <p:nvPr/>
          </p:nvSpPr>
          <p:spPr>
            <a:xfrm>
              <a:off x="7911846" y="2070834"/>
              <a:ext cx="13813" cy="5480"/>
            </a:xfrm>
            <a:custGeom>
              <a:avLst/>
              <a:gdLst/>
              <a:ahLst/>
              <a:cxnLst/>
              <a:rect l="l" t="t" r="r" b="b"/>
              <a:pathLst>
                <a:path w="387" h="182" extrusionOk="0">
                  <a:moveTo>
                    <a:pt x="387" y="0"/>
                  </a:moveTo>
                  <a:lnTo>
                    <a:pt x="1" y="0"/>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04" name="Google Shape;9204;p5"/>
            <p:cNvSpPr/>
            <p:nvPr/>
          </p:nvSpPr>
          <p:spPr>
            <a:xfrm>
              <a:off x="8062395" y="2068064"/>
              <a:ext cx="21594" cy="6413"/>
            </a:xfrm>
            <a:custGeom>
              <a:avLst/>
              <a:gdLst/>
              <a:ahLst/>
              <a:cxnLst/>
              <a:rect l="l" t="t" r="r" b="b"/>
              <a:pathLst>
                <a:path w="605" h="213" extrusionOk="0">
                  <a:moveTo>
                    <a:pt x="605" y="182"/>
                  </a:moveTo>
                  <a:lnTo>
                    <a:pt x="605" y="1"/>
                  </a:lnTo>
                  <a:lnTo>
                    <a:pt x="26" y="1"/>
                  </a:lnTo>
                  <a:cubicBezTo>
                    <a:pt x="0" y="163"/>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05" name="Google Shape;9205;p5"/>
            <p:cNvSpPr/>
            <p:nvPr/>
          </p:nvSpPr>
          <p:spPr>
            <a:xfrm>
              <a:off x="7760477" y="2062585"/>
              <a:ext cx="20666" cy="8220"/>
            </a:xfrm>
            <a:custGeom>
              <a:avLst/>
              <a:gdLst/>
              <a:ahLst/>
              <a:cxnLst/>
              <a:rect l="l" t="t" r="r" b="b"/>
              <a:pathLst>
                <a:path w="579" h="273" extrusionOk="0">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06" name="Google Shape;9206;p5"/>
            <p:cNvSpPr/>
            <p:nvPr/>
          </p:nvSpPr>
          <p:spPr>
            <a:xfrm>
              <a:off x="7626205" y="2067342"/>
              <a:ext cx="13920" cy="4246"/>
            </a:xfrm>
            <a:custGeom>
              <a:avLst/>
              <a:gdLst/>
              <a:ahLst/>
              <a:cxnLst/>
              <a:rect l="l" t="t" r="r" b="b"/>
              <a:pathLst>
                <a:path w="390" h="141" extrusionOk="0">
                  <a:moveTo>
                    <a:pt x="290" y="25"/>
                  </a:moveTo>
                  <a:cubicBezTo>
                    <a:pt x="238" y="0"/>
                    <a:pt x="1" y="69"/>
                    <a:pt x="98" y="116"/>
                  </a:cubicBezTo>
                  <a:cubicBezTo>
                    <a:pt x="151" y="141"/>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07" name="Google Shape;9207;p5"/>
            <p:cNvSpPr/>
            <p:nvPr/>
          </p:nvSpPr>
          <p:spPr>
            <a:xfrm>
              <a:off x="6758536" y="2055931"/>
              <a:ext cx="31481" cy="13911"/>
            </a:xfrm>
            <a:custGeom>
              <a:avLst/>
              <a:gdLst/>
              <a:ahLst/>
              <a:cxnLst/>
              <a:rect l="l" t="t" r="r" b="b"/>
              <a:pathLst>
                <a:path w="882" h="462" extrusionOk="0">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08" name="Google Shape;9208;p5"/>
            <p:cNvSpPr/>
            <p:nvPr/>
          </p:nvSpPr>
          <p:spPr>
            <a:xfrm>
              <a:off x="7571382" y="2054094"/>
              <a:ext cx="23914" cy="5811"/>
            </a:xfrm>
            <a:custGeom>
              <a:avLst/>
              <a:gdLst/>
              <a:ahLst/>
              <a:cxnLst/>
              <a:rect l="l" t="t" r="r" b="b"/>
              <a:pathLst>
                <a:path w="670" h="193" extrusionOk="0">
                  <a:moveTo>
                    <a:pt x="475" y="192"/>
                  </a:moveTo>
                  <a:cubicBezTo>
                    <a:pt x="475" y="101"/>
                    <a:pt x="633" y="85"/>
                    <a:pt x="670" y="11"/>
                  </a:cubicBezTo>
                  <a:cubicBezTo>
                    <a:pt x="366" y="20"/>
                    <a:pt x="0" y="0"/>
                    <a:pt x="90"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09" name="Google Shape;9209;p5"/>
            <p:cNvSpPr/>
            <p:nvPr/>
          </p:nvSpPr>
          <p:spPr>
            <a:xfrm>
              <a:off x="2694484" y="2054094"/>
              <a:ext cx="7031" cy="6142"/>
            </a:xfrm>
            <a:custGeom>
              <a:avLst/>
              <a:gdLst/>
              <a:ahLst/>
              <a:cxnLst/>
              <a:rect l="l" t="t" r="r" b="b"/>
              <a:pathLst>
                <a:path w="197" h="204" extrusionOk="0">
                  <a:moveTo>
                    <a:pt x="192" y="102"/>
                  </a:moveTo>
                  <a:cubicBezTo>
                    <a:pt x="196" y="52"/>
                    <a:pt x="40" y="0"/>
                    <a:pt x="1" y="102"/>
                  </a:cubicBezTo>
                  <a:cubicBezTo>
                    <a:pt x="1" y="152"/>
                    <a:pt x="158" y="204"/>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10" name="Google Shape;9210;p5"/>
            <p:cNvSpPr/>
            <p:nvPr/>
          </p:nvSpPr>
          <p:spPr>
            <a:xfrm>
              <a:off x="8779158" y="2031814"/>
              <a:ext cx="56216" cy="27912"/>
            </a:xfrm>
            <a:custGeom>
              <a:avLst/>
              <a:gdLst/>
              <a:ahLst/>
              <a:cxnLst/>
              <a:rect l="l" t="t" r="r" b="b"/>
              <a:pathLst>
                <a:path w="1575" h="927" extrusionOk="0">
                  <a:moveTo>
                    <a:pt x="1352" y="25"/>
                  </a:moveTo>
                  <a:cubicBezTo>
                    <a:pt x="338" y="0"/>
                    <a:pt x="143" y="363"/>
                    <a:pt x="1" y="751"/>
                  </a:cubicBezTo>
                  <a:cubicBezTo>
                    <a:pt x="818" y="927"/>
                    <a:pt x="1575" y="604"/>
                    <a:pt x="135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11" name="Google Shape;9211;p5"/>
            <p:cNvSpPr/>
            <p:nvPr/>
          </p:nvSpPr>
          <p:spPr>
            <a:xfrm>
              <a:off x="7918699" y="2054395"/>
              <a:ext cx="13884" cy="2770"/>
            </a:xfrm>
            <a:custGeom>
              <a:avLst/>
              <a:gdLst/>
              <a:ahLst/>
              <a:cxnLst/>
              <a:rect l="l" t="t" r="r" b="b"/>
              <a:pathLst>
                <a:path w="389" h="92" extrusionOk="0">
                  <a:moveTo>
                    <a:pt x="388" y="1"/>
                  </a:moveTo>
                  <a:cubicBezTo>
                    <a:pt x="238" y="23"/>
                    <a:pt x="7" y="4"/>
                    <a:pt x="1" y="92"/>
                  </a:cubicBezTo>
                  <a:cubicBezTo>
                    <a:pt x="153" y="71"/>
                    <a:pt x="383" y="89"/>
                    <a:pt x="3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12" name="Google Shape;9212;p5"/>
            <p:cNvSpPr/>
            <p:nvPr/>
          </p:nvSpPr>
          <p:spPr>
            <a:xfrm>
              <a:off x="2804629" y="2032536"/>
              <a:ext cx="51147" cy="19150"/>
            </a:xfrm>
            <a:custGeom>
              <a:avLst/>
              <a:gdLst/>
              <a:ahLst/>
              <a:cxnLst/>
              <a:rect l="l" t="t" r="r" b="b"/>
              <a:pathLst>
                <a:path w="1433" h="636" extrusionOk="0">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13" name="Google Shape;9213;p5"/>
            <p:cNvSpPr/>
            <p:nvPr/>
          </p:nvSpPr>
          <p:spPr>
            <a:xfrm>
              <a:off x="2053494" y="2043496"/>
              <a:ext cx="23486" cy="8190"/>
            </a:xfrm>
            <a:custGeom>
              <a:avLst/>
              <a:gdLst/>
              <a:ahLst/>
              <a:cxnLst/>
              <a:rect l="l" t="t" r="r" b="b"/>
              <a:pathLst>
                <a:path w="658" h="272" extrusionOk="0">
                  <a:moveTo>
                    <a:pt x="411" y="271"/>
                  </a:moveTo>
                  <a:cubicBezTo>
                    <a:pt x="421" y="156"/>
                    <a:pt x="657" y="146"/>
                    <a:pt x="604" y="1"/>
                  </a:cubicBezTo>
                  <a:lnTo>
                    <a:pt x="219" y="1"/>
                  </a:lnTo>
                  <a:cubicBezTo>
                    <a:pt x="1" y="130"/>
                    <a:pt x="10" y="222"/>
                    <a:pt x="411"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14" name="Google Shape;9214;p5"/>
            <p:cNvSpPr/>
            <p:nvPr/>
          </p:nvSpPr>
          <p:spPr>
            <a:xfrm>
              <a:off x="5588700" y="2037263"/>
              <a:ext cx="14063" cy="4185"/>
            </a:xfrm>
            <a:custGeom>
              <a:avLst/>
              <a:gdLst/>
              <a:ahLst/>
              <a:cxnLst/>
              <a:rect l="l" t="t" r="r" b="b"/>
              <a:pathLst>
                <a:path w="394" h="139" extrusionOk="0">
                  <a:moveTo>
                    <a:pt x="100" y="115"/>
                  </a:moveTo>
                  <a:cubicBezTo>
                    <a:pt x="153" y="139"/>
                    <a:pt x="393" y="71"/>
                    <a:pt x="293" y="24"/>
                  </a:cubicBezTo>
                  <a:cubicBezTo>
                    <a:pt x="240" y="0"/>
                    <a:pt x="0" y="70"/>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15" name="Google Shape;9215;p5"/>
            <p:cNvSpPr/>
            <p:nvPr/>
          </p:nvSpPr>
          <p:spPr>
            <a:xfrm>
              <a:off x="1658564" y="2037263"/>
              <a:ext cx="13884" cy="4185"/>
            </a:xfrm>
            <a:custGeom>
              <a:avLst/>
              <a:gdLst/>
              <a:ahLst/>
              <a:cxnLst/>
              <a:rect l="l" t="t" r="r" b="b"/>
              <a:pathLst>
                <a:path w="389" h="139" extrusionOk="0">
                  <a:moveTo>
                    <a:pt x="97" y="115"/>
                  </a:moveTo>
                  <a:cubicBezTo>
                    <a:pt x="152" y="139"/>
                    <a:pt x="388" y="71"/>
                    <a:pt x="290" y="24"/>
                  </a:cubicBezTo>
                  <a:cubicBezTo>
                    <a:pt x="238" y="0"/>
                    <a:pt x="0" y="70"/>
                    <a:pt x="97"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16" name="Google Shape;9216;p5"/>
            <p:cNvSpPr/>
            <p:nvPr/>
          </p:nvSpPr>
          <p:spPr>
            <a:xfrm>
              <a:off x="7825722" y="2029044"/>
              <a:ext cx="13991" cy="4276"/>
            </a:xfrm>
            <a:custGeom>
              <a:avLst/>
              <a:gdLst/>
              <a:ahLst/>
              <a:cxnLst/>
              <a:rect l="l" t="t" r="r" b="b"/>
              <a:pathLst>
                <a:path w="392" h="142" extrusionOk="0">
                  <a:moveTo>
                    <a:pt x="294" y="25"/>
                  </a:moveTo>
                  <a:cubicBezTo>
                    <a:pt x="240" y="1"/>
                    <a:pt x="0" y="70"/>
                    <a:pt x="99" y="117"/>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17" name="Google Shape;9217;p5"/>
            <p:cNvSpPr/>
            <p:nvPr/>
          </p:nvSpPr>
          <p:spPr>
            <a:xfrm>
              <a:off x="4288982" y="2020583"/>
              <a:ext cx="39726" cy="15898"/>
            </a:xfrm>
            <a:custGeom>
              <a:avLst/>
              <a:gdLst/>
              <a:ahLst/>
              <a:cxnLst/>
              <a:rect l="l" t="t" r="r" b="b"/>
              <a:pathLst>
                <a:path w="1113" h="528" extrusionOk="0">
                  <a:moveTo>
                    <a:pt x="648" y="306"/>
                  </a:moveTo>
                  <a:cubicBezTo>
                    <a:pt x="1112"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18" name="Google Shape;9218;p5"/>
            <p:cNvSpPr/>
            <p:nvPr/>
          </p:nvSpPr>
          <p:spPr>
            <a:xfrm>
              <a:off x="998337" y="2017602"/>
              <a:ext cx="31802" cy="16109"/>
            </a:xfrm>
            <a:custGeom>
              <a:avLst/>
              <a:gdLst/>
              <a:ahLst/>
              <a:cxnLst/>
              <a:rect l="l" t="t" r="r" b="b"/>
              <a:pathLst>
                <a:path w="891" h="535" extrusionOk="0">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19" name="Google Shape;9219;p5"/>
            <p:cNvSpPr/>
            <p:nvPr/>
          </p:nvSpPr>
          <p:spPr>
            <a:xfrm>
              <a:off x="925561" y="2016157"/>
              <a:ext cx="13777" cy="5450"/>
            </a:xfrm>
            <a:custGeom>
              <a:avLst/>
              <a:gdLst/>
              <a:ahLst/>
              <a:cxnLst/>
              <a:rect l="l" t="t" r="r" b="b"/>
              <a:pathLst>
                <a:path w="386" h="181" extrusionOk="0">
                  <a:moveTo>
                    <a:pt x="0" y="181"/>
                  </a:moveTo>
                  <a:lnTo>
                    <a:pt x="386" y="181"/>
                  </a:lnTo>
                  <a:lnTo>
                    <a:pt x="386"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20" name="Google Shape;9220;p5"/>
            <p:cNvSpPr/>
            <p:nvPr/>
          </p:nvSpPr>
          <p:spPr>
            <a:xfrm>
              <a:off x="8421205" y="2007938"/>
              <a:ext cx="22558" cy="11713"/>
            </a:xfrm>
            <a:custGeom>
              <a:avLst/>
              <a:gdLst/>
              <a:ahLst/>
              <a:cxnLst/>
              <a:rect l="l" t="t" r="r" b="b"/>
              <a:pathLst>
                <a:path w="632" h="389" extrusionOk="0">
                  <a:moveTo>
                    <a:pt x="193" y="1"/>
                  </a:moveTo>
                  <a:cubicBezTo>
                    <a:pt x="202" y="126"/>
                    <a:pt x="103" y="199"/>
                    <a:pt x="1" y="273"/>
                  </a:cubicBezTo>
                  <a:cubicBezTo>
                    <a:pt x="248" y="277"/>
                    <a:pt x="268" y="388"/>
                    <a:pt x="578" y="365"/>
                  </a:cubicBezTo>
                  <a:cubicBezTo>
                    <a:pt x="631" y="157"/>
                    <a:pt x="533" y="22"/>
                    <a:pt x="1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21" name="Google Shape;9221;p5"/>
            <p:cNvSpPr/>
            <p:nvPr/>
          </p:nvSpPr>
          <p:spPr>
            <a:xfrm>
              <a:off x="7240340" y="2007938"/>
              <a:ext cx="31409" cy="13429"/>
            </a:xfrm>
            <a:custGeom>
              <a:avLst/>
              <a:gdLst/>
              <a:ahLst/>
              <a:cxnLst/>
              <a:rect l="l" t="t" r="r" b="b"/>
              <a:pathLst>
                <a:path w="880" h="446" extrusionOk="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22" name="Google Shape;9222;p5"/>
            <p:cNvSpPr/>
            <p:nvPr/>
          </p:nvSpPr>
          <p:spPr>
            <a:xfrm>
              <a:off x="3802680" y="2013056"/>
              <a:ext cx="7031" cy="6203"/>
            </a:xfrm>
            <a:custGeom>
              <a:avLst/>
              <a:gdLst/>
              <a:ahLst/>
              <a:cxnLst/>
              <a:rect l="l" t="t" r="r" b="b"/>
              <a:pathLst>
                <a:path w="197" h="206" extrusionOk="0">
                  <a:moveTo>
                    <a:pt x="193" y="103"/>
                  </a:moveTo>
                  <a:cubicBezTo>
                    <a:pt x="196" y="53"/>
                    <a:pt x="38" y="0"/>
                    <a:pt x="2" y="103"/>
                  </a:cubicBezTo>
                  <a:cubicBezTo>
                    <a:pt x="0" y="152"/>
                    <a:pt x="157" y="205"/>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23" name="Google Shape;9223;p5"/>
            <p:cNvSpPr/>
            <p:nvPr/>
          </p:nvSpPr>
          <p:spPr>
            <a:xfrm>
              <a:off x="3385835" y="2001223"/>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24" name="Google Shape;9224;p5"/>
            <p:cNvSpPr/>
            <p:nvPr/>
          </p:nvSpPr>
          <p:spPr>
            <a:xfrm>
              <a:off x="4883286" y="200248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25" name="Google Shape;9225;p5"/>
            <p:cNvSpPr/>
            <p:nvPr/>
          </p:nvSpPr>
          <p:spPr>
            <a:xfrm>
              <a:off x="3947161" y="1999387"/>
              <a:ext cx="6960" cy="6233"/>
            </a:xfrm>
            <a:custGeom>
              <a:avLst/>
              <a:gdLst/>
              <a:ahLst/>
              <a:cxnLst/>
              <a:rect l="l" t="t" r="r" b="b"/>
              <a:pathLst>
                <a:path w="195" h="207" extrusionOk="0">
                  <a:moveTo>
                    <a:pt x="195" y="103"/>
                  </a:moveTo>
                  <a:cubicBezTo>
                    <a:pt x="195" y="52"/>
                    <a:pt x="39" y="0"/>
                    <a:pt x="3" y="103"/>
                  </a:cubicBezTo>
                  <a:cubicBezTo>
                    <a:pt x="0" y="153"/>
                    <a:pt x="159"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26" name="Google Shape;9226;p5"/>
            <p:cNvSpPr/>
            <p:nvPr/>
          </p:nvSpPr>
          <p:spPr>
            <a:xfrm>
              <a:off x="2439823" y="2002488"/>
              <a:ext cx="13813" cy="2740"/>
            </a:xfrm>
            <a:custGeom>
              <a:avLst/>
              <a:gdLst/>
              <a:ahLst/>
              <a:cxnLst/>
              <a:rect l="l" t="t" r="r" b="b"/>
              <a:pathLst>
                <a:path w="387" h="91" extrusionOk="0">
                  <a:moveTo>
                    <a:pt x="387" y="0"/>
                  </a:moveTo>
                  <a:cubicBezTo>
                    <a:pt x="237" y="21"/>
                    <a:pt x="4" y="2"/>
                    <a:pt x="1" y="90"/>
                  </a:cubicBezTo>
                  <a:cubicBezTo>
                    <a:pt x="151" y="71"/>
                    <a:pt x="380"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27" name="Google Shape;9227;p5"/>
            <p:cNvSpPr/>
            <p:nvPr/>
          </p:nvSpPr>
          <p:spPr>
            <a:xfrm>
              <a:off x="5519886" y="1998995"/>
              <a:ext cx="14063" cy="4276"/>
            </a:xfrm>
            <a:custGeom>
              <a:avLst/>
              <a:gdLst/>
              <a:ahLst/>
              <a:cxnLst/>
              <a:rect l="l" t="t" r="r" b="b"/>
              <a:pathLst>
                <a:path w="394" h="142" extrusionOk="0">
                  <a:moveTo>
                    <a:pt x="291" y="25"/>
                  </a:moveTo>
                  <a:cubicBezTo>
                    <a:pt x="238" y="0"/>
                    <a:pt x="0" y="69"/>
                    <a:pt x="100" y="116"/>
                  </a:cubicBezTo>
                  <a:cubicBezTo>
                    <a:pt x="154" y="141"/>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28" name="Google Shape;9228;p5"/>
            <p:cNvSpPr/>
            <p:nvPr/>
          </p:nvSpPr>
          <p:spPr>
            <a:xfrm>
              <a:off x="6741796" y="1996978"/>
              <a:ext cx="13742" cy="2770"/>
            </a:xfrm>
            <a:custGeom>
              <a:avLst/>
              <a:gdLst/>
              <a:ahLst/>
              <a:cxnLst/>
              <a:rect l="l" t="t" r="r" b="b"/>
              <a:pathLst>
                <a:path w="385" h="92" extrusionOk="0">
                  <a:moveTo>
                    <a:pt x="384" y="0"/>
                  </a:moveTo>
                  <a:cubicBezTo>
                    <a:pt x="235" y="21"/>
                    <a:pt x="6" y="2"/>
                    <a:pt x="0" y="92"/>
                  </a:cubicBezTo>
                  <a:cubicBezTo>
                    <a:pt x="149" y="71"/>
                    <a:pt x="378"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29" name="Google Shape;9229;p5"/>
            <p:cNvSpPr/>
            <p:nvPr/>
          </p:nvSpPr>
          <p:spPr>
            <a:xfrm>
              <a:off x="2543115" y="1996557"/>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30" name="Google Shape;9230;p5"/>
            <p:cNvSpPr/>
            <p:nvPr/>
          </p:nvSpPr>
          <p:spPr>
            <a:xfrm>
              <a:off x="2456919" y="1996225"/>
              <a:ext cx="14027" cy="4276"/>
            </a:xfrm>
            <a:custGeom>
              <a:avLst/>
              <a:gdLst/>
              <a:ahLst/>
              <a:cxnLst/>
              <a:rect l="l" t="t" r="r" b="b"/>
              <a:pathLst>
                <a:path w="393" h="142" extrusionOk="0">
                  <a:moveTo>
                    <a:pt x="293" y="25"/>
                  </a:moveTo>
                  <a:cubicBezTo>
                    <a:pt x="239" y="1"/>
                    <a:pt x="1" y="70"/>
                    <a:pt x="100" y="117"/>
                  </a:cubicBezTo>
                  <a:cubicBezTo>
                    <a:pt x="155" y="142"/>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31" name="Google Shape;9231;p5"/>
            <p:cNvSpPr/>
            <p:nvPr/>
          </p:nvSpPr>
          <p:spPr>
            <a:xfrm>
              <a:off x="1455478" y="1993877"/>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32" name="Google Shape;9232;p5"/>
            <p:cNvSpPr/>
            <p:nvPr/>
          </p:nvSpPr>
          <p:spPr>
            <a:xfrm>
              <a:off x="5530380" y="1988759"/>
              <a:ext cx="14991" cy="9274"/>
            </a:xfrm>
            <a:custGeom>
              <a:avLst/>
              <a:gdLst/>
              <a:ahLst/>
              <a:cxnLst/>
              <a:rect l="l" t="t" r="r" b="b"/>
              <a:pathLst>
                <a:path w="420" h="308" extrusionOk="0">
                  <a:moveTo>
                    <a:pt x="385" y="273"/>
                  </a:moveTo>
                  <a:cubicBezTo>
                    <a:pt x="355" y="166"/>
                    <a:pt x="419" y="16"/>
                    <a:pt x="193" y="1"/>
                  </a:cubicBezTo>
                  <a:cubicBezTo>
                    <a:pt x="180" y="57"/>
                    <a:pt x="165" y="109"/>
                    <a:pt x="0" y="92"/>
                  </a:cubicBezTo>
                  <a:cubicBezTo>
                    <a:pt x="21" y="203"/>
                    <a:pt x="56" y="307"/>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33" name="Google Shape;9233;p5"/>
            <p:cNvSpPr/>
            <p:nvPr/>
          </p:nvSpPr>
          <p:spPr>
            <a:xfrm>
              <a:off x="5328257" y="1985115"/>
              <a:ext cx="39833" cy="15778"/>
            </a:xfrm>
            <a:custGeom>
              <a:avLst/>
              <a:gdLst/>
              <a:ahLst/>
              <a:cxnLst/>
              <a:rect l="l" t="t" r="r" b="b"/>
              <a:pathLst>
                <a:path w="1116" h="524" extrusionOk="0">
                  <a:moveTo>
                    <a:pt x="648" y="304"/>
                  </a:moveTo>
                  <a:cubicBezTo>
                    <a:pt x="1115" y="0"/>
                    <a:pt x="0" y="524"/>
                    <a:pt x="648"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34" name="Google Shape;9234;p5"/>
            <p:cNvSpPr/>
            <p:nvPr/>
          </p:nvSpPr>
          <p:spPr>
            <a:xfrm>
              <a:off x="7797989" y="1980599"/>
              <a:ext cx="28161" cy="13700"/>
            </a:xfrm>
            <a:custGeom>
              <a:avLst/>
              <a:gdLst/>
              <a:ahLst/>
              <a:cxnLst/>
              <a:rect l="l" t="t" r="r" b="b"/>
              <a:pathLst>
                <a:path w="789" h="455" extrusionOk="0">
                  <a:moveTo>
                    <a:pt x="491" y="454"/>
                  </a:moveTo>
                  <a:cubicBezTo>
                    <a:pt x="752" y="340"/>
                    <a:pt x="789" y="9"/>
                    <a:pt x="299" y="0"/>
                  </a:cubicBezTo>
                  <a:cubicBezTo>
                    <a:pt x="38" y="115"/>
                    <a:pt x="0" y="445"/>
                    <a:pt x="49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35" name="Google Shape;9235;p5"/>
            <p:cNvSpPr/>
            <p:nvPr/>
          </p:nvSpPr>
          <p:spPr>
            <a:xfrm>
              <a:off x="6872464" y="1988759"/>
              <a:ext cx="13777" cy="2800"/>
            </a:xfrm>
            <a:custGeom>
              <a:avLst/>
              <a:gdLst/>
              <a:ahLst/>
              <a:cxnLst/>
              <a:rect l="l" t="t" r="r" b="b"/>
              <a:pathLst>
                <a:path w="386" h="93" extrusionOk="0">
                  <a:moveTo>
                    <a:pt x="1" y="92"/>
                  </a:moveTo>
                  <a:cubicBezTo>
                    <a:pt x="151" y="72"/>
                    <a:pt x="383" y="89"/>
                    <a:pt x="386" y="1"/>
                  </a:cubicBezTo>
                  <a:cubicBezTo>
                    <a:pt x="240" y="23"/>
                    <a:pt x="7" y="3"/>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36" name="Google Shape;9236;p5"/>
            <p:cNvSpPr/>
            <p:nvPr/>
          </p:nvSpPr>
          <p:spPr>
            <a:xfrm>
              <a:off x="5857567" y="1985687"/>
              <a:ext cx="23807" cy="5871"/>
            </a:xfrm>
            <a:custGeom>
              <a:avLst/>
              <a:gdLst/>
              <a:ahLst/>
              <a:cxnLst/>
              <a:rect l="l" t="t" r="r" b="b"/>
              <a:pathLst>
                <a:path w="667" h="195" extrusionOk="0">
                  <a:moveTo>
                    <a:pt x="87" y="194"/>
                  </a:moveTo>
                  <a:lnTo>
                    <a:pt x="473" y="194"/>
                  </a:lnTo>
                  <a:cubicBezTo>
                    <a:pt x="473" y="103"/>
                    <a:pt x="631" y="87"/>
                    <a:pt x="666" y="14"/>
                  </a:cubicBezTo>
                  <a:cubicBezTo>
                    <a:pt x="365" y="22"/>
                    <a:pt x="0" y="1"/>
                    <a:pt x="87"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37" name="Google Shape;9237;p5"/>
            <p:cNvSpPr/>
            <p:nvPr/>
          </p:nvSpPr>
          <p:spPr>
            <a:xfrm>
              <a:off x="8259699" y="1982948"/>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38" name="Google Shape;9238;p5"/>
            <p:cNvSpPr/>
            <p:nvPr/>
          </p:nvSpPr>
          <p:spPr>
            <a:xfrm>
              <a:off x="8305777" y="1970754"/>
              <a:ext cx="21987" cy="16199"/>
            </a:xfrm>
            <a:custGeom>
              <a:avLst/>
              <a:gdLst/>
              <a:ahLst/>
              <a:cxnLst/>
              <a:rect l="l" t="t" r="r" b="b"/>
              <a:pathLst>
                <a:path w="616" h="538" extrusionOk="0">
                  <a:moveTo>
                    <a:pt x="342" y="510"/>
                  </a:moveTo>
                  <a:cubicBezTo>
                    <a:pt x="404" y="387"/>
                    <a:pt x="615" y="336"/>
                    <a:pt x="535" y="146"/>
                  </a:cubicBezTo>
                  <a:cubicBezTo>
                    <a:pt x="0" y="1"/>
                    <a:pt x="3" y="537"/>
                    <a:pt x="342"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39" name="Google Shape;9239;p5"/>
            <p:cNvSpPr/>
            <p:nvPr/>
          </p:nvSpPr>
          <p:spPr>
            <a:xfrm>
              <a:off x="8214727" y="1980599"/>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40" name="Google Shape;9240;p5"/>
            <p:cNvSpPr/>
            <p:nvPr/>
          </p:nvSpPr>
          <p:spPr>
            <a:xfrm>
              <a:off x="8617260" y="1979846"/>
              <a:ext cx="14027" cy="4246"/>
            </a:xfrm>
            <a:custGeom>
              <a:avLst/>
              <a:gdLst/>
              <a:ahLst/>
              <a:cxnLst/>
              <a:rect l="l" t="t" r="r" b="b"/>
              <a:pathLst>
                <a:path w="393" h="141" extrusionOk="0">
                  <a:moveTo>
                    <a:pt x="293" y="25"/>
                  </a:moveTo>
                  <a:cubicBezTo>
                    <a:pt x="240" y="0"/>
                    <a:pt x="1" y="68"/>
                    <a:pt x="100" y="117"/>
                  </a:cubicBezTo>
                  <a:cubicBezTo>
                    <a:pt x="155" y="140"/>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41" name="Google Shape;9241;p5"/>
            <p:cNvSpPr/>
            <p:nvPr/>
          </p:nvSpPr>
          <p:spPr>
            <a:xfrm>
              <a:off x="6383879" y="1974969"/>
              <a:ext cx="23843" cy="6052"/>
            </a:xfrm>
            <a:custGeom>
              <a:avLst/>
              <a:gdLst/>
              <a:ahLst/>
              <a:cxnLst/>
              <a:rect l="l" t="t" r="r" b="b"/>
              <a:pathLst>
                <a:path w="668" h="201" extrusionOk="0">
                  <a:moveTo>
                    <a:pt x="578" y="6"/>
                  </a:moveTo>
                  <a:cubicBezTo>
                    <a:pt x="246" y="0"/>
                    <a:pt x="83" y="76"/>
                    <a:pt x="1" y="187"/>
                  </a:cubicBezTo>
                  <a:cubicBezTo>
                    <a:pt x="304" y="178"/>
                    <a:pt x="668" y="200"/>
                    <a:pt x="578"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42" name="Google Shape;9242;p5"/>
            <p:cNvSpPr/>
            <p:nvPr/>
          </p:nvSpPr>
          <p:spPr>
            <a:xfrm>
              <a:off x="5753846" y="1977076"/>
              <a:ext cx="14170" cy="4336"/>
            </a:xfrm>
            <a:custGeom>
              <a:avLst/>
              <a:gdLst/>
              <a:ahLst/>
              <a:cxnLst/>
              <a:rect l="l" t="t" r="r" b="b"/>
              <a:pathLst>
                <a:path w="397" h="144" extrusionOk="0">
                  <a:moveTo>
                    <a:pt x="294" y="26"/>
                  </a:moveTo>
                  <a:cubicBezTo>
                    <a:pt x="241" y="1"/>
                    <a:pt x="1" y="69"/>
                    <a:pt x="100" y="117"/>
                  </a:cubicBezTo>
                  <a:cubicBezTo>
                    <a:pt x="156" y="143"/>
                    <a:pt x="396"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43" name="Google Shape;9243;p5"/>
            <p:cNvSpPr/>
            <p:nvPr/>
          </p:nvSpPr>
          <p:spPr>
            <a:xfrm>
              <a:off x="3819705" y="1977076"/>
              <a:ext cx="14134" cy="4336"/>
            </a:xfrm>
            <a:custGeom>
              <a:avLst/>
              <a:gdLst/>
              <a:ahLst/>
              <a:cxnLst/>
              <a:rect l="l" t="t" r="r" b="b"/>
              <a:pathLst>
                <a:path w="396" h="144" extrusionOk="0">
                  <a:moveTo>
                    <a:pt x="297" y="26"/>
                  </a:moveTo>
                  <a:cubicBezTo>
                    <a:pt x="242" y="1"/>
                    <a:pt x="1" y="69"/>
                    <a:pt x="101" y="117"/>
                  </a:cubicBezTo>
                  <a:cubicBezTo>
                    <a:pt x="155" y="143"/>
                    <a:pt x="395" y="74"/>
                    <a:pt x="297"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44" name="Google Shape;9244;p5"/>
            <p:cNvSpPr/>
            <p:nvPr/>
          </p:nvSpPr>
          <p:spPr>
            <a:xfrm>
              <a:off x="8097729" y="1971838"/>
              <a:ext cx="13777" cy="6745"/>
            </a:xfrm>
            <a:custGeom>
              <a:avLst/>
              <a:gdLst/>
              <a:ahLst/>
              <a:cxnLst/>
              <a:rect l="l" t="t" r="r" b="b"/>
              <a:pathLst>
                <a:path w="386" h="224" extrusionOk="0">
                  <a:moveTo>
                    <a:pt x="386" y="110"/>
                  </a:moveTo>
                  <a:cubicBezTo>
                    <a:pt x="346" y="0"/>
                    <a:pt x="172" y="54"/>
                    <a:pt x="1" y="110"/>
                  </a:cubicBezTo>
                  <a:cubicBezTo>
                    <a:pt x="2" y="201"/>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45" name="Google Shape;9245;p5"/>
            <p:cNvSpPr/>
            <p:nvPr/>
          </p:nvSpPr>
          <p:spPr>
            <a:xfrm>
              <a:off x="6873606" y="1964943"/>
              <a:ext cx="65210" cy="12917"/>
            </a:xfrm>
            <a:custGeom>
              <a:avLst/>
              <a:gdLst/>
              <a:ahLst/>
              <a:cxnLst/>
              <a:rect l="l" t="t" r="r" b="b"/>
              <a:pathLst>
                <a:path w="1827" h="429" extrusionOk="0">
                  <a:moveTo>
                    <a:pt x="1128" y="429"/>
                  </a:moveTo>
                  <a:cubicBezTo>
                    <a:pt x="1826" y="1"/>
                    <a:pt x="0" y="309"/>
                    <a:pt x="1128"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46" name="Google Shape;9246;p5"/>
            <p:cNvSpPr/>
            <p:nvPr/>
          </p:nvSpPr>
          <p:spPr>
            <a:xfrm>
              <a:off x="8156086" y="1968917"/>
              <a:ext cx="14134" cy="4276"/>
            </a:xfrm>
            <a:custGeom>
              <a:avLst/>
              <a:gdLst/>
              <a:ahLst/>
              <a:cxnLst/>
              <a:rect l="l" t="t" r="r" b="b"/>
              <a:pathLst>
                <a:path w="396" h="142" extrusionOk="0">
                  <a:moveTo>
                    <a:pt x="293" y="25"/>
                  </a:moveTo>
                  <a:cubicBezTo>
                    <a:pt x="239" y="0"/>
                    <a:pt x="0" y="70"/>
                    <a:pt x="101" y="117"/>
                  </a:cubicBezTo>
                  <a:cubicBezTo>
                    <a:pt x="154" y="141"/>
                    <a:pt x="396"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47" name="Google Shape;9247;p5"/>
            <p:cNvSpPr/>
            <p:nvPr/>
          </p:nvSpPr>
          <p:spPr>
            <a:xfrm>
              <a:off x="5186167" y="1964160"/>
              <a:ext cx="13777" cy="5480"/>
            </a:xfrm>
            <a:custGeom>
              <a:avLst/>
              <a:gdLst/>
              <a:ahLst/>
              <a:cxnLst/>
              <a:rect l="l" t="t" r="r" b="b"/>
              <a:pathLst>
                <a:path w="386" h="182"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48" name="Google Shape;9248;p5"/>
            <p:cNvSpPr/>
            <p:nvPr/>
          </p:nvSpPr>
          <p:spPr>
            <a:xfrm>
              <a:off x="102935" y="1966117"/>
              <a:ext cx="13991" cy="4336"/>
            </a:xfrm>
            <a:custGeom>
              <a:avLst/>
              <a:gdLst/>
              <a:ahLst/>
              <a:cxnLst/>
              <a:rect l="l" t="t" r="r" b="b"/>
              <a:pathLst>
                <a:path w="392" h="144" extrusionOk="0">
                  <a:moveTo>
                    <a:pt x="290" y="27"/>
                  </a:moveTo>
                  <a:cubicBezTo>
                    <a:pt x="238" y="1"/>
                    <a:pt x="0" y="70"/>
                    <a:pt x="99" y="117"/>
                  </a:cubicBezTo>
                  <a:cubicBezTo>
                    <a:pt x="153" y="143"/>
                    <a:pt x="392" y="74"/>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49" name="Google Shape;9249;p5"/>
            <p:cNvSpPr/>
            <p:nvPr/>
          </p:nvSpPr>
          <p:spPr>
            <a:xfrm>
              <a:off x="1198996" y="1953261"/>
              <a:ext cx="24414" cy="11351"/>
            </a:xfrm>
            <a:custGeom>
              <a:avLst/>
              <a:gdLst/>
              <a:ahLst/>
              <a:cxnLst/>
              <a:rect l="l" t="t" r="r" b="b"/>
              <a:pathLst>
                <a:path w="684" h="377" extrusionOk="0">
                  <a:moveTo>
                    <a:pt x="631" y="363"/>
                  </a:moveTo>
                  <a:cubicBezTo>
                    <a:pt x="683" y="155"/>
                    <a:pt x="585" y="22"/>
                    <a:pt x="246" y="1"/>
                  </a:cubicBezTo>
                  <a:cubicBezTo>
                    <a:pt x="1" y="107"/>
                    <a:pt x="92" y="377"/>
                    <a:pt x="631"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50" name="Google Shape;9250;p5"/>
            <p:cNvSpPr/>
            <p:nvPr/>
          </p:nvSpPr>
          <p:spPr>
            <a:xfrm>
              <a:off x="5433976" y="1944108"/>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51" name="Google Shape;9251;p5"/>
            <p:cNvSpPr/>
            <p:nvPr/>
          </p:nvSpPr>
          <p:spPr>
            <a:xfrm>
              <a:off x="4054950" y="1949527"/>
              <a:ext cx="39690" cy="15838"/>
            </a:xfrm>
            <a:custGeom>
              <a:avLst/>
              <a:gdLst/>
              <a:ahLst/>
              <a:cxnLst/>
              <a:rect l="l" t="t" r="r" b="b"/>
              <a:pathLst>
                <a:path w="1112" h="526" extrusionOk="0">
                  <a:moveTo>
                    <a:pt x="645" y="305"/>
                  </a:moveTo>
                  <a:cubicBezTo>
                    <a:pt x="1111" y="1"/>
                    <a:pt x="1" y="526"/>
                    <a:pt x="645"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52" name="Google Shape;9252;p5"/>
            <p:cNvSpPr/>
            <p:nvPr/>
          </p:nvSpPr>
          <p:spPr>
            <a:xfrm>
              <a:off x="907572" y="1945011"/>
              <a:ext cx="43973" cy="19030"/>
            </a:xfrm>
            <a:custGeom>
              <a:avLst/>
              <a:gdLst/>
              <a:ahLst/>
              <a:cxnLst/>
              <a:rect l="l" t="t" r="r" b="b"/>
              <a:pathLst>
                <a:path w="1232" h="632" extrusionOk="0">
                  <a:moveTo>
                    <a:pt x="696" y="545"/>
                  </a:moveTo>
                  <a:cubicBezTo>
                    <a:pt x="567" y="207"/>
                    <a:pt x="1232" y="14"/>
                    <a:pt x="313" y="1"/>
                  </a:cubicBezTo>
                  <a:cubicBezTo>
                    <a:pt x="429" y="190"/>
                    <a:pt x="1" y="631"/>
                    <a:pt x="696"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53" name="Google Shape;9253;p5"/>
            <p:cNvSpPr/>
            <p:nvPr/>
          </p:nvSpPr>
          <p:spPr>
            <a:xfrm>
              <a:off x="3158942" y="1955248"/>
              <a:ext cx="14063" cy="4215"/>
            </a:xfrm>
            <a:custGeom>
              <a:avLst/>
              <a:gdLst/>
              <a:ahLst/>
              <a:cxnLst/>
              <a:rect l="l" t="t" r="r" b="b"/>
              <a:pathLst>
                <a:path w="394" h="140" extrusionOk="0">
                  <a:moveTo>
                    <a:pt x="101" y="115"/>
                  </a:moveTo>
                  <a:cubicBezTo>
                    <a:pt x="154" y="140"/>
                    <a:pt x="393" y="72"/>
                    <a:pt x="294" y="24"/>
                  </a:cubicBezTo>
                  <a:cubicBezTo>
                    <a:pt x="243" y="0"/>
                    <a:pt x="0" y="68"/>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54" name="Google Shape;9254;p5"/>
            <p:cNvSpPr/>
            <p:nvPr/>
          </p:nvSpPr>
          <p:spPr>
            <a:xfrm>
              <a:off x="763663" y="1955248"/>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55" name="Google Shape;9255;p5"/>
            <p:cNvSpPr/>
            <p:nvPr/>
          </p:nvSpPr>
          <p:spPr>
            <a:xfrm>
              <a:off x="4026254" y="1949768"/>
              <a:ext cx="14063" cy="4246"/>
            </a:xfrm>
            <a:custGeom>
              <a:avLst/>
              <a:gdLst/>
              <a:ahLst/>
              <a:cxnLst/>
              <a:rect l="l" t="t" r="r" b="b"/>
              <a:pathLst>
                <a:path w="394" h="141" extrusionOk="0">
                  <a:moveTo>
                    <a:pt x="294" y="26"/>
                  </a:moveTo>
                  <a:cubicBezTo>
                    <a:pt x="241" y="1"/>
                    <a:pt x="1" y="69"/>
                    <a:pt x="101" y="117"/>
                  </a:cubicBezTo>
                  <a:cubicBezTo>
                    <a:pt x="153" y="140"/>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56" name="Google Shape;9256;p5"/>
            <p:cNvSpPr/>
            <p:nvPr/>
          </p:nvSpPr>
          <p:spPr>
            <a:xfrm>
              <a:off x="364378" y="1949768"/>
              <a:ext cx="14170" cy="4246"/>
            </a:xfrm>
            <a:custGeom>
              <a:avLst/>
              <a:gdLst/>
              <a:ahLst/>
              <a:cxnLst/>
              <a:rect l="l" t="t" r="r" b="b"/>
              <a:pathLst>
                <a:path w="397" h="141" extrusionOk="0">
                  <a:moveTo>
                    <a:pt x="297" y="26"/>
                  </a:moveTo>
                  <a:cubicBezTo>
                    <a:pt x="242" y="1"/>
                    <a:pt x="1" y="69"/>
                    <a:pt x="104" y="117"/>
                  </a:cubicBezTo>
                  <a:cubicBezTo>
                    <a:pt x="156" y="140"/>
                    <a:pt x="396" y="73"/>
                    <a:pt x="297"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57" name="Google Shape;9257;p5"/>
            <p:cNvSpPr/>
            <p:nvPr/>
          </p:nvSpPr>
          <p:spPr>
            <a:xfrm>
              <a:off x="6084317" y="1947028"/>
              <a:ext cx="14063" cy="4306"/>
            </a:xfrm>
            <a:custGeom>
              <a:avLst/>
              <a:gdLst/>
              <a:ahLst/>
              <a:cxnLst/>
              <a:rect l="l" t="t" r="r" b="b"/>
              <a:pathLst>
                <a:path w="394" h="143" extrusionOk="0">
                  <a:moveTo>
                    <a:pt x="100" y="117"/>
                  </a:moveTo>
                  <a:cubicBezTo>
                    <a:pt x="155" y="143"/>
                    <a:pt x="393" y="72"/>
                    <a:pt x="294" y="26"/>
                  </a:cubicBezTo>
                  <a:cubicBezTo>
                    <a:pt x="239" y="0"/>
                    <a:pt x="0" y="68"/>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58" name="Google Shape;9258;p5"/>
            <p:cNvSpPr/>
            <p:nvPr/>
          </p:nvSpPr>
          <p:spPr>
            <a:xfrm>
              <a:off x="3416031" y="1938778"/>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59" name="Google Shape;9259;p5"/>
            <p:cNvSpPr/>
            <p:nvPr/>
          </p:nvSpPr>
          <p:spPr>
            <a:xfrm>
              <a:off x="690387" y="1939591"/>
              <a:ext cx="31624" cy="10960"/>
            </a:xfrm>
            <a:custGeom>
              <a:avLst/>
              <a:gdLst/>
              <a:ahLst/>
              <a:cxnLst/>
              <a:rect l="l" t="t" r="r" b="b"/>
              <a:pathLst>
                <a:path w="886" h="364" extrusionOk="0">
                  <a:moveTo>
                    <a:pt x="611" y="364"/>
                  </a:moveTo>
                  <a:cubicBezTo>
                    <a:pt x="670" y="241"/>
                    <a:pt x="885" y="190"/>
                    <a:pt x="804" y="1"/>
                  </a:cubicBezTo>
                  <a:lnTo>
                    <a:pt x="34" y="1"/>
                  </a:lnTo>
                  <a:cubicBezTo>
                    <a:pt x="0" y="228"/>
                    <a:pt x="328" y="285"/>
                    <a:pt x="611"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60" name="Google Shape;9260;p5"/>
            <p:cNvSpPr/>
            <p:nvPr/>
          </p:nvSpPr>
          <p:spPr>
            <a:xfrm>
              <a:off x="2253976" y="1938628"/>
              <a:ext cx="32659" cy="9214"/>
            </a:xfrm>
            <a:custGeom>
              <a:avLst/>
              <a:gdLst/>
              <a:ahLst/>
              <a:cxnLst/>
              <a:rect l="l" t="t" r="r" b="b"/>
              <a:pathLst>
                <a:path w="915" h="306" extrusionOk="0">
                  <a:moveTo>
                    <a:pt x="387" y="305"/>
                  </a:moveTo>
                  <a:cubicBezTo>
                    <a:pt x="914" y="158"/>
                    <a:pt x="104" y="0"/>
                    <a:pt x="1" y="214"/>
                  </a:cubicBezTo>
                  <a:cubicBezTo>
                    <a:pt x="192" y="214"/>
                    <a:pt x="229" y="287"/>
                    <a:pt x="387"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61" name="Google Shape;9261;p5"/>
            <p:cNvSpPr/>
            <p:nvPr/>
          </p:nvSpPr>
          <p:spPr>
            <a:xfrm>
              <a:off x="1545064" y="1945071"/>
              <a:ext cx="13813" cy="2770"/>
            </a:xfrm>
            <a:custGeom>
              <a:avLst/>
              <a:gdLst/>
              <a:ahLst/>
              <a:cxnLst/>
              <a:rect l="l" t="t" r="r" b="b"/>
              <a:pathLst>
                <a:path w="387" h="92" extrusionOk="0">
                  <a:moveTo>
                    <a:pt x="1" y="91"/>
                  </a:moveTo>
                  <a:cubicBezTo>
                    <a:pt x="151" y="71"/>
                    <a:pt x="380" y="88"/>
                    <a:pt x="387" y="0"/>
                  </a:cubicBezTo>
                  <a:cubicBezTo>
                    <a:pt x="236" y="20"/>
                    <a:pt x="4" y="1"/>
                    <a:pt x="1"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62" name="Google Shape;9262;p5"/>
            <p:cNvSpPr/>
            <p:nvPr/>
          </p:nvSpPr>
          <p:spPr>
            <a:xfrm>
              <a:off x="311911" y="1937996"/>
              <a:ext cx="8959" cy="11382"/>
            </a:xfrm>
            <a:custGeom>
              <a:avLst/>
              <a:gdLst/>
              <a:ahLst/>
              <a:cxnLst/>
              <a:rect l="l" t="t" r="r" b="b"/>
              <a:pathLst>
                <a:path w="251" h="378" extrusionOk="0">
                  <a:moveTo>
                    <a:pt x="28" y="144"/>
                  </a:moveTo>
                  <a:cubicBezTo>
                    <a:pt x="1" y="238"/>
                    <a:pt x="178" y="377"/>
                    <a:pt x="221" y="234"/>
                  </a:cubicBezTo>
                  <a:cubicBezTo>
                    <a:pt x="250" y="139"/>
                    <a:pt x="73" y="0"/>
                    <a:pt x="28" y="1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63" name="Google Shape;9263;p5"/>
            <p:cNvSpPr/>
            <p:nvPr/>
          </p:nvSpPr>
          <p:spPr>
            <a:xfrm>
              <a:off x="3303601" y="1941518"/>
              <a:ext cx="14063" cy="4306"/>
            </a:xfrm>
            <a:custGeom>
              <a:avLst/>
              <a:gdLst/>
              <a:ahLst/>
              <a:cxnLst/>
              <a:rect l="l" t="t" r="r" b="b"/>
              <a:pathLst>
                <a:path w="394" h="143" extrusionOk="0">
                  <a:moveTo>
                    <a:pt x="289" y="27"/>
                  </a:moveTo>
                  <a:cubicBezTo>
                    <a:pt x="238" y="1"/>
                    <a:pt x="0" y="71"/>
                    <a:pt x="100" y="117"/>
                  </a:cubicBezTo>
                  <a:cubicBezTo>
                    <a:pt x="152" y="143"/>
                    <a:pt x="393"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64" name="Google Shape;9264;p5"/>
            <p:cNvSpPr/>
            <p:nvPr/>
          </p:nvSpPr>
          <p:spPr>
            <a:xfrm>
              <a:off x="7591762" y="1938808"/>
              <a:ext cx="13991" cy="4276"/>
            </a:xfrm>
            <a:custGeom>
              <a:avLst/>
              <a:gdLst/>
              <a:ahLst/>
              <a:cxnLst/>
              <a:rect l="l" t="t" r="r" b="b"/>
              <a:pathLst>
                <a:path w="392" h="142" extrusionOk="0">
                  <a:moveTo>
                    <a:pt x="99" y="117"/>
                  </a:moveTo>
                  <a:cubicBezTo>
                    <a:pt x="151" y="142"/>
                    <a:pt x="391" y="72"/>
                    <a:pt x="291" y="25"/>
                  </a:cubicBezTo>
                  <a:cubicBezTo>
                    <a:pt x="239"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65" name="Google Shape;9265;p5"/>
            <p:cNvSpPr/>
            <p:nvPr/>
          </p:nvSpPr>
          <p:spPr>
            <a:xfrm>
              <a:off x="5413917" y="1933268"/>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66" name="Google Shape;9266;p5"/>
            <p:cNvSpPr/>
            <p:nvPr/>
          </p:nvSpPr>
          <p:spPr>
            <a:xfrm>
              <a:off x="5343212" y="1925802"/>
              <a:ext cx="24342" cy="16530"/>
            </a:xfrm>
            <a:custGeom>
              <a:avLst/>
              <a:gdLst/>
              <a:ahLst/>
              <a:cxnLst/>
              <a:rect l="l" t="t" r="r" b="b"/>
              <a:pathLst>
                <a:path w="682" h="549" extrusionOk="0">
                  <a:moveTo>
                    <a:pt x="422" y="549"/>
                  </a:moveTo>
                  <a:cubicBezTo>
                    <a:pt x="337" y="378"/>
                    <a:pt x="682" y="1"/>
                    <a:pt x="37" y="93"/>
                  </a:cubicBezTo>
                  <a:cubicBezTo>
                    <a:pt x="6" y="320"/>
                    <a:pt x="0" y="536"/>
                    <a:pt x="422"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67" name="Google Shape;9267;p5"/>
            <p:cNvSpPr/>
            <p:nvPr/>
          </p:nvSpPr>
          <p:spPr>
            <a:xfrm>
              <a:off x="7729318" y="1933359"/>
              <a:ext cx="13991" cy="4306"/>
            </a:xfrm>
            <a:custGeom>
              <a:avLst/>
              <a:gdLst/>
              <a:ahLst/>
              <a:cxnLst/>
              <a:rect l="l" t="t" r="r" b="b"/>
              <a:pathLst>
                <a:path w="392" h="143" extrusionOk="0">
                  <a:moveTo>
                    <a:pt x="101" y="116"/>
                  </a:moveTo>
                  <a:cubicBezTo>
                    <a:pt x="154" y="142"/>
                    <a:pt x="392" y="72"/>
                    <a:pt x="294" y="25"/>
                  </a:cubicBezTo>
                  <a:cubicBezTo>
                    <a:pt x="240"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68" name="Google Shape;9268;p5"/>
            <p:cNvSpPr/>
            <p:nvPr/>
          </p:nvSpPr>
          <p:spPr>
            <a:xfrm>
              <a:off x="8754888" y="1927909"/>
              <a:ext cx="14099" cy="4246"/>
            </a:xfrm>
            <a:custGeom>
              <a:avLst/>
              <a:gdLst/>
              <a:ahLst/>
              <a:cxnLst/>
              <a:rect l="l" t="t" r="r" b="b"/>
              <a:pathLst>
                <a:path w="395" h="141" extrusionOk="0">
                  <a:moveTo>
                    <a:pt x="101" y="115"/>
                  </a:moveTo>
                  <a:cubicBezTo>
                    <a:pt x="153" y="141"/>
                    <a:pt x="395" y="70"/>
                    <a:pt x="293" y="23"/>
                  </a:cubicBezTo>
                  <a:cubicBezTo>
                    <a:pt x="241" y="1"/>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69" name="Google Shape;9269;p5"/>
            <p:cNvSpPr/>
            <p:nvPr/>
          </p:nvSpPr>
          <p:spPr>
            <a:xfrm>
              <a:off x="7164959" y="1925109"/>
              <a:ext cx="14063" cy="4306"/>
            </a:xfrm>
            <a:custGeom>
              <a:avLst/>
              <a:gdLst/>
              <a:ahLst/>
              <a:cxnLst/>
              <a:rect l="l" t="t" r="r" b="b"/>
              <a:pathLst>
                <a:path w="394" h="143" extrusionOk="0">
                  <a:moveTo>
                    <a:pt x="294" y="26"/>
                  </a:moveTo>
                  <a:cubicBezTo>
                    <a:pt x="240" y="0"/>
                    <a:pt x="1" y="70"/>
                    <a:pt x="101" y="116"/>
                  </a:cubicBezTo>
                  <a:cubicBezTo>
                    <a:pt x="153" y="142"/>
                    <a:pt x="394"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70" name="Google Shape;9270;p5"/>
            <p:cNvSpPr/>
            <p:nvPr/>
          </p:nvSpPr>
          <p:spPr>
            <a:xfrm>
              <a:off x="1603456" y="1925109"/>
              <a:ext cx="14099" cy="4306"/>
            </a:xfrm>
            <a:custGeom>
              <a:avLst/>
              <a:gdLst/>
              <a:ahLst/>
              <a:cxnLst/>
              <a:rect l="l" t="t" r="r" b="b"/>
              <a:pathLst>
                <a:path w="395" h="143" extrusionOk="0">
                  <a:moveTo>
                    <a:pt x="290" y="26"/>
                  </a:moveTo>
                  <a:cubicBezTo>
                    <a:pt x="238" y="0"/>
                    <a:pt x="0" y="70"/>
                    <a:pt x="97" y="116"/>
                  </a:cubicBezTo>
                  <a:cubicBezTo>
                    <a:pt x="154" y="142"/>
                    <a:pt x="394" y="74"/>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71" name="Google Shape;9271;p5"/>
            <p:cNvSpPr/>
            <p:nvPr/>
          </p:nvSpPr>
          <p:spPr>
            <a:xfrm>
              <a:off x="4484038" y="1916920"/>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72" name="Google Shape;9272;p5"/>
            <p:cNvSpPr/>
            <p:nvPr/>
          </p:nvSpPr>
          <p:spPr>
            <a:xfrm>
              <a:off x="4036747" y="1920111"/>
              <a:ext cx="6889" cy="6203"/>
            </a:xfrm>
            <a:custGeom>
              <a:avLst/>
              <a:gdLst/>
              <a:ahLst/>
              <a:cxnLst/>
              <a:rect l="l" t="t" r="r" b="b"/>
              <a:pathLst>
                <a:path w="193" h="206" extrusionOk="0">
                  <a:moveTo>
                    <a:pt x="192" y="103"/>
                  </a:moveTo>
                  <a:cubicBezTo>
                    <a:pt x="192" y="52"/>
                    <a:pt x="38" y="0"/>
                    <a:pt x="2" y="103"/>
                  </a:cubicBezTo>
                  <a:cubicBezTo>
                    <a:pt x="0" y="152"/>
                    <a:pt x="153" y="205"/>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73" name="Google Shape;9273;p5"/>
            <p:cNvSpPr/>
            <p:nvPr/>
          </p:nvSpPr>
          <p:spPr>
            <a:xfrm>
              <a:off x="1651569" y="1922429"/>
              <a:ext cx="14063" cy="4276"/>
            </a:xfrm>
            <a:custGeom>
              <a:avLst/>
              <a:gdLst/>
              <a:ahLst/>
              <a:cxnLst/>
              <a:rect l="l" t="t" r="r" b="b"/>
              <a:pathLst>
                <a:path w="394" h="142" extrusionOk="0">
                  <a:moveTo>
                    <a:pt x="293" y="26"/>
                  </a:moveTo>
                  <a:cubicBezTo>
                    <a:pt x="241" y="0"/>
                    <a:pt x="1" y="69"/>
                    <a:pt x="101" y="115"/>
                  </a:cubicBezTo>
                  <a:cubicBezTo>
                    <a:pt x="156" y="141"/>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74" name="Google Shape;9274;p5"/>
            <p:cNvSpPr/>
            <p:nvPr/>
          </p:nvSpPr>
          <p:spPr>
            <a:xfrm>
              <a:off x="581384" y="1914210"/>
              <a:ext cx="29696" cy="11893"/>
            </a:xfrm>
            <a:custGeom>
              <a:avLst/>
              <a:gdLst/>
              <a:ahLst/>
              <a:cxnLst/>
              <a:rect l="l" t="t" r="r" b="b"/>
              <a:pathLst>
                <a:path w="832" h="395" extrusionOk="0">
                  <a:moveTo>
                    <a:pt x="1" y="388"/>
                  </a:moveTo>
                  <a:cubicBezTo>
                    <a:pt x="336" y="395"/>
                    <a:pt x="601" y="369"/>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75" name="Google Shape;9275;p5"/>
            <p:cNvSpPr/>
            <p:nvPr/>
          </p:nvSpPr>
          <p:spPr>
            <a:xfrm>
              <a:off x="8985707" y="1917341"/>
              <a:ext cx="6889" cy="6203"/>
            </a:xfrm>
            <a:custGeom>
              <a:avLst/>
              <a:gdLst/>
              <a:ahLst/>
              <a:cxnLst/>
              <a:rect l="l" t="t" r="r" b="b"/>
              <a:pathLst>
                <a:path w="193" h="206" extrusionOk="0">
                  <a:moveTo>
                    <a:pt x="192" y="104"/>
                  </a:moveTo>
                  <a:cubicBezTo>
                    <a:pt x="192" y="54"/>
                    <a:pt x="34" y="1"/>
                    <a:pt x="0" y="104"/>
                  </a:cubicBezTo>
                  <a:cubicBezTo>
                    <a:pt x="0" y="154"/>
                    <a:pt x="154" y="206"/>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76" name="Google Shape;9276;p5"/>
            <p:cNvSpPr/>
            <p:nvPr/>
          </p:nvSpPr>
          <p:spPr>
            <a:xfrm>
              <a:off x="3396578" y="1912253"/>
              <a:ext cx="41332" cy="13730"/>
            </a:xfrm>
            <a:custGeom>
              <a:avLst/>
              <a:gdLst/>
              <a:ahLst/>
              <a:cxnLst/>
              <a:rect l="l" t="t" r="r" b="b"/>
              <a:pathLst>
                <a:path w="1158" h="456" extrusionOk="0">
                  <a:moveTo>
                    <a:pt x="1157" y="0"/>
                  </a:moveTo>
                  <a:lnTo>
                    <a:pt x="193" y="0"/>
                  </a:lnTo>
                  <a:cubicBezTo>
                    <a:pt x="210" y="157"/>
                    <a:pt x="151" y="282"/>
                    <a:pt x="1" y="364"/>
                  </a:cubicBezTo>
                  <a:cubicBezTo>
                    <a:pt x="839" y="456"/>
                    <a:pt x="861" y="163"/>
                    <a:pt x="115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77" name="Google Shape;9277;p5"/>
            <p:cNvSpPr/>
            <p:nvPr/>
          </p:nvSpPr>
          <p:spPr>
            <a:xfrm>
              <a:off x="2032865" y="1917702"/>
              <a:ext cx="21558" cy="6413"/>
            </a:xfrm>
            <a:custGeom>
              <a:avLst/>
              <a:gdLst/>
              <a:ahLst/>
              <a:cxnLst/>
              <a:rect l="l" t="t" r="r" b="b"/>
              <a:pathLst>
                <a:path w="604" h="213" extrusionOk="0">
                  <a:moveTo>
                    <a:pt x="603" y="183"/>
                  </a:moveTo>
                  <a:lnTo>
                    <a:pt x="603" y="1"/>
                  </a:lnTo>
                  <a:lnTo>
                    <a:pt x="24" y="1"/>
                  </a:lnTo>
                  <a:cubicBezTo>
                    <a:pt x="0" y="164"/>
                    <a:pt x="217" y="212"/>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78" name="Google Shape;9278;p5"/>
            <p:cNvSpPr/>
            <p:nvPr/>
          </p:nvSpPr>
          <p:spPr>
            <a:xfrm>
              <a:off x="1958911" y="1906773"/>
              <a:ext cx="45258" cy="14573"/>
            </a:xfrm>
            <a:custGeom>
              <a:avLst/>
              <a:gdLst/>
              <a:ahLst/>
              <a:cxnLst/>
              <a:rect l="l" t="t" r="r" b="b"/>
              <a:pathLst>
                <a:path w="1268" h="484" extrusionOk="0">
                  <a:moveTo>
                    <a:pt x="362" y="455"/>
                  </a:moveTo>
                  <a:cubicBezTo>
                    <a:pt x="1267" y="484"/>
                    <a:pt x="878" y="35"/>
                    <a:pt x="362" y="1"/>
                  </a:cubicBezTo>
                  <a:cubicBezTo>
                    <a:pt x="1" y="174"/>
                    <a:pt x="476" y="165"/>
                    <a:pt x="362"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79" name="Google Shape;9279;p5"/>
            <p:cNvSpPr/>
            <p:nvPr/>
          </p:nvSpPr>
          <p:spPr>
            <a:xfrm>
              <a:off x="4619774" y="1909543"/>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80" name="Google Shape;9280;p5"/>
            <p:cNvSpPr/>
            <p:nvPr/>
          </p:nvSpPr>
          <p:spPr>
            <a:xfrm>
              <a:off x="1868646" y="1914963"/>
              <a:ext cx="13670" cy="2770"/>
            </a:xfrm>
            <a:custGeom>
              <a:avLst/>
              <a:gdLst/>
              <a:ahLst/>
              <a:cxnLst/>
              <a:rect l="l" t="t" r="r" b="b"/>
              <a:pathLst>
                <a:path w="383" h="92" extrusionOk="0">
                  <a:moveTo>
                    <a:pt x="383" y="0"/>
                  </a:moveTo>
                  <a:cubicBezTo>
                    <a:pt x="232" y="21"/>
                    <a:pt x="3" y="3"/>
                    <a:pt x="0" y="92"/>
                  </a:cubicBezTo>
                  <a:cubicBezTo>
                    <a:pt x="148" y="72"/>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81" name="Google Shape;9281;p5"/>
            <p:cNvSpPr/>
            <p:nvPr/>
          </p:nvSpPr>
          <p:spPr>
            <a:xfrm>
              <a:off x="1111765" y="1902498"/>
              <a:ext cx="20309" cy="13549"/>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82" name="Google Shape;9282;p5"/>
            <p:cNvSpPr/>
            <p:nvPr/>
          </p:nvSpPr>
          <p:spPr>
            <a:xfrm>
              <a:off x="7047854" y="1908790"/>
              <a:ext cx="14099" cy="4215"/>
            </a:xfrm>
            <a:custGeom>
              <a:avLst/>
              <a:gdLst/>
              <a:ahLst/>
              <a:cxnLst/>
              <a:rect l="l" t="t" r="r" b="b"/>
              <a:pathLst>
                <a:path w="395" h="140" extrusionOk="0">
                  <a:moveTo>
                    <a:pt x="294" y="25"/>
                  </a:moveTo>
                  <a:cubicBezTo>
                    <a:pt x="242" y="0"/>
                    <a:pt x="0" y="69"/>
                    <a:pt x="102" y="116"/>
                  </a:cubicBezTo>
                  <a:cubicBezTo>
                    <a:pt x="157" y="140"/>
                    <a:pt x="394"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83" name="Google Shape;9283;p5"/>
            <p:cNvSpPr/>
            <p:nvPr/>
          </p:nvSpPr>
          <p:spPr>
            <a:xfrm>
              <a:off x="6949309" y="1899306"/>
              <a:ext cx="65246" cy="12977"/>
            </a:xfrm>
            <a:custGeom>
              <a:avLst/>
              <a:gdLst/>
              <a:ahLst/>
              <a:cxnLst/>
              <a:rect l="l" t="t" r="r" b="b"/>
              <a:pathLst>
                <a:path w="1828" h="431" extrusionOk="0">
                  <a:moveTo>
                    <a:pt x="1128" y="430"/>
                  </a:moveTo>
                  <a:cubicBezTo>
                    <a:pt x="1828" y="1"/>
                    <a:pt x="0" y="309"/>
                    <a:pt x="1128"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84" name="Google Shape;9284;p5"/>
            <p:cNvSpPr/>
            <p:nvPr/>
          </p:nvSpPr>
          <p:spPr>
            <a:xfrm>
              <a:off x="5853105" y="1904033"/>
              <a:ext cx="23307" cy="8250"/>
            </a:xfrm>
            <a:custGeom>
              <a:avLst/>
              <a:gdLst/>
              <a:ahLst/>
              <a:cxnLst/>
              <a:rect l="l" t="t" r="r" b="b"/>
              <a:pathLst>
                <a:path w="653" h="274" extrusionOk="0">
                  <a:moveTo>
                    <a:pt x="405" y="273"/>
                  </a:moveTo>
                  <a:cubicBezTo>
                    <a:pt x="417" y="156"/>
                    <a:pt x="653" y="148"/>
                    <a:pt x="598" y="0"/>
                  </a:cubicBezTo>
                  <a:lnTo>
                    <a:pt x="212" y="0"/>
                  </a:lnTo>
                  <a:cubicBezTo>
                    <a:pt x="0" y="131"/>
                    <a:pt x="8" y="221"/>
                    <a:pt x="4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85" name="Google Shape;9285;p5"/>
            <p:cNvSpPr/>
            <p:nvPr/>
          </p:nvSpPr>
          <p:spPr>
            <a:xfrm>
              <a:off x="175318" y="1903040"/>
              <a:ext cx="32659" cy="9274"/>
            </a:xfrm>
            <a:custGeom>
              <a:avLst/>
              <a:gdLst/>
              <a:ahLst/>
              <a:cxnLst/>
              <a:rect l="l" t="t" r="r" b="b"/>
              <a:pathLst>
                <a:path w="915" h="308" extrusionOk="0">
                  <a:moveTo>
                    <a:pt x="1" y="216"/>
                  </a:moveTo>
                  <a:cubicBezTo>
                    <a:pt x="193" y="216"/>
                    <a:pt x="230" y="289"/>
                    <a:pt x="387" y="307"/>
                  </a:cubicBezTo>
                  <a:cubicBezTo>
                    <a:pt x="914" y="159"/>
                    <a:pt x="102" y="1"/>
                    <a:pt x="1" y="2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86" name="Google Shape;9286;p5"/>
            <p:cNvSpPr/>
            <p:nvPr/>
          </p:nvSpPr>
          <p:spPr>
            <a:xfrm>
              <a:off x="7226920" y="1906020"/>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87" name="Google Shape;9287;p5"/>
            <p:cNvSpPr/>
            <p:nvPr/>
          </p:nvSpPr>
          <p:spPr>
            <a:xfrm>
              <a:off x="5967248" y="1906020"/>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88" name="Google Shape;9288;p5"/>
            <p:cNvSpPr/>
            <p:nvPr/>
          </p:nvSpPr>
          <p:spPr>
            <a:xfrm>
              <a:off x="2546363" y="1906020"/>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89" name="Google Shape;9289;p5"/>
            <p:cNvSpPr/>
            <p:nvPr/>
          </p:nvSpPr>
          <p:spPr>
            <a:xfrm>
              <a:off x="7069697" y="1894820"/>
              <a:ext cx="39761" cy="15868"/>
            </a:xfrm>
            <a:custGeom>
              <a:avLst/>
              <a:gdLst/>
              <a:ahLst/>
              <a:cxnLst/>
              <a:rect l="l" t="t" r="r" b="b"/>
              <a:pathLst>
                <a:path w="1114" h="527" extrusionOk="0">
                  <a:moveTo>
                    <a:pt x="646" y="306"/>
                  </a:moveTo>
                  <a:cubicBezTo>
                    <a:pt x="1114" y="1"/>
                    <a:pt x="0" y="527"/>
                    <a:pt x="646"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90" name="Google Shape;9290;p5"/>
            <p:cNvSpPr/>
            <p:nvPr/>
          </p:nvSpPr>
          <p:spPr>
            <a:xfrm>
              <a:off x="4903952" y="1900601"/>
              <a:ext cx="13884" cy="7437"/>
            </a:xfrm>
            <a:custGeom>
              <a:avLst/>
              <a:gdLst/>
              <a:ahLst/>
              <a:cxnLst/>
              <a:rect l="l" t="t" r="r" b="b"/>
              <a:pathLst>
                <a:path w="389" h="247" extrusionOk="0">
                  <a:moveTo>
                    <a:pt x="388" y="114"/>
                  </a:moveTo>
                  <a:cubicBezTo>
                    <a:pt x="385" y="23"/>
                    <a:pt x="48" y="1"/>
                    <a:pt x="1" y="114"/>
                  </a:cubicBezTo>
                  <a:cubicBezTo>
                    <a:pt x="219" y="105"/>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91" name="Google Shape;9291;p5"/>
            <p:cNvSpPr/>
            <p:nvPr/>
          </p:nvSpPr>
          <p:spPr>
            <a:xfrm>
              <a:off x="4645722" y="1903250"/>
              <a:ext cx="13956" cy="4306"/>
            </a:xfrm>
            <a:custGeom>
              <a:avLst/>
              <a:gdLst/>
              <a:ahLst/>
              <a:cxnLst/>
              <a:rect l="l" t="t" r="r" b="b"/>
              <a:pathLst>
                <a:path w="391" h="143" extrusionOk="0">
                  <a:moveTo>
                    <a:pt x="100" y="118"/>
                  </a:moveTo>
                  <a:cubicBezTo>
                    <a:pt x="154" y="143"/>
                    <a:pt x="391" y="73"/>
                    <a:pt x="293" y="28"/>
                  </a:cubicBezTo>
                  <a:cubicBezTo>
                    <a:pt x="240"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92" name="Google Shape;9292;p5"/>
            <p:cNvSpPr/>
            <p:nvPr/>
          </p:nvSpPr>
          <p:spPr>
            <a:xfrm>
              <a:off x="251021" y="1904033"/>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93" name="Google Shape;9293;p5"/>
            <p:cNvSpPr/>
            <p:nvPr/>
          </p:nvSpPr>
          <p:spPr>
            <a:xfrm>
              <a:off x="7353555" y="1895813"/>
              <a:ext cx="23486" cy="8250"/>
            </a:xfrm>
            <a:custGeom>
              <a:avLst/>
              <a:gdLst/>
              <a:ahLst/>
              <a:cxnLst/>
              <a:rect l="l" t="t" r="r" b="b"/>
              <a:pathLst>
                <a:path w="658" h="274" extrusionOk="0">
                  <a:moveTo>
                    <a:pt x="409" y="273"/>
                  </a:moveTo>
                  <a:cubicBezTo>
                    <a:pt x="418" y="156"/>
                    <a:pt x="657" y="147"/>
                    <a:pt x="601" y="1"/>
                  </a:cubicBezTo>
                  <a:lnTo>
                    <a:pt x="214" y="1"/>
                  </a:lnTo>
                  <a:cubicBezTo>
                    <a:pt x="1" y="131"/>
                    <a:pt x="6" y="222"/>
                    <a:pt x="409"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94" name="Google Shape;9294;p5"/>
            <p:cNvSpPr/>
            <p:nvPr/>
          </p:nvSpPr>
          <p:spPr>
            <a:xfrm>
              <a:off x="2202258" y="1900541"/>
              <a:ext cx="14027" cy="4276"/>
            </a:xfrm>
            <a:custGeom>
              <a:avLst/>
              <a:gdLst/>
              <a:ahLst/>
              <a:cxnLst/>
              <a:rect l="l" t="t" r="r" b="b"/>
              <a:pathLst>
                <a:path w="393" h="142" extrusionOk="0">
                  <a:moveTo>
                    <a:pt x="293" y="25"/>
                  </a:moveTo>
                  <a:cubicBezTo>
                    <a:pt x="238" y="0"/>
                    <a:pt x="1" y="69"/>
                    <a:pt x="99" y="116"/>
                  </a:cubicBezTo>
                  <a:cubicBezTo>
                    <a:pt x="153" y="141"/>
                    <a:pt x="392" y="75"/>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95" name="Google Shape;9295;p5"/>
            <p:cNvSpPr/>
            <p:nvPr/>
          </p:nvSpPr>
          <p:spPr>
            <a:xfrm>
              <a:off x="1865006" y="1897771"/>
              <a:ext cx="13956" cy="4336"/>
            </a:xfrm>
            <a:custGeom>
              <a:avLst/>
              <a:gdLst/>
              <a:ahLst/>
              <a:cxnLst/>
              <a:rect l="l" t="t" r="r" b="b"/>
              <a:pathLst>
                <a:path w="391" h="144" extrusionOk="0">
                  <a:moveTo>
                    <a:pt x="293" y="27"/>
                  </a:moveTo>
                  <a:cubicBezTo>
                    <a:pt x="238" y="1"/>
                    <a:pt x="0" y="71"/>
                    <a:pt x="102" y="117"/>
                  </a:cubicBezTo>
                  <a:cubicBezTo>
                    <a:pt x="152" y="143"/>
                    <a:pt x="391"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96" name="Google Shape;9296;p5"/>
            <p:cNvSpPr/>
            <p:nvPr/>
          </p:nvSpPr>
          <p:spPr>
            <a:xfrm>
              <a:off x="1510586" y="1894609"/>
              <a:ext cx="13813" cy="7407"/>
            </a:xfrm>
            <a:custGeom>
              <a:avLst/>
              <a:gdLst/>
              <a:ahLst/>
              <a:cxnLst/>
              <a:rect l="l" t="t" r="r" b="b"/>
              <a:pathLst>
                <a:path w="387" h="246" extrusionOk="0">
                  <a:moveTo>
                    <a:pt x="387" y="132"/>
                  </a:moveTo>
                  <a:cubicBezTo>
                    <a:pt x="172" y="141"/>
                    <a:pt x="87" y="0"/>
                    <a:pt x="1" y="132"/>
                  </a:cubicBezTo>
                  <a:cubicBezTo>
                    <a:pt x="3" y="223"/>
                    <a:pt x="340" y="245"/>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97" name="Google Shape;9297;p5"/>
            <p:cNvSpPr/>
            <p:nvPr/>
          </p:nvSpPr>
          <p:spPr>
            <a:xfrm>
              <a:off x="4339557" y="1893074"/>
              <a:ext cx="13849" cy="5480"/>
            </a:xfrm>
            <a:custGeom>
              <a:avLst/>
              <a:gdLst/>
              <a:ahLst/>
              <a:cxnLst/>
              <a:rect l="l" t="t" r="r" b="b"/>
              <a:pathLst>
                <a:path w="388" h="182" extrusionOk="0">
                  <a:moveTo>
                    <a:pt x="387" y="0"/>
                  </a:moveTo>
                  <a:lnTo>
                    <a:pt x="1" y="0"/>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98" name="Google Shape;9298;p5"/>
            <p:cNvSpPr/>
            <p:nvPr/>
          </p:nvSpPr>
          <p:spPr>
            <a:xfrm>
              <a:off x="1579435" y="1893074"/>
              <a:ext cx="13884" cy="5480"/>
            </a:xfrm>
            <a:custGeom>
              <a:avLst/>
              <a:gdLst/>
              <a:ahLst/>
              <a:cxnLst/>
              <a:rect l="l" t="t" r="r" b="b"/>
              <a:pathLst>
                <a:path w="389" h="182" extrusionOk="0">
                  <a:moveTo>
                    <a:pt x="389" y="0"/>
                  </a:moveTo>
                  <a:lnTo>
                    <a:pt x="1" y="0"/>
                  </a:lnTo>
                  <a:lnTo>
                    <a:pt x="1" y="182"/>
                  </a:lnTo>
                  <a:lnTo>
                    <a:pt x="389"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299" name="Google Shape;9299;p5"/>
            <p:cNvSpPr/>
            <p:nvPr/>
          </p:nvSpPr>
          <p:spPr>
            <a:xfrm>
              <a:off x="7987549" y="1892622"/>
              <a:ext cx="20773" cy="3734"/>
            </a:xfrm>
            <a:custGeom>
              <a:avLst/>
              <a:gdLst/>
              <a:ahLst/>
              <a:cxnLst/>
              <a:rect l="l" t="t" r="r" b="b"/>
              <a:pathLst>
                <a:path w="582" h="124" extrusionOk="0">
                  <a:moveTo>
                    <a:pt x="582" y="15"/>
                  </a:moveTo>
                  <a:cubicBezTo>
                    <a:pt x="353" y="31"/>
                    <a:pt x="35" y="1"/>
                    <a:pt x="1" y="107"/>
                  </a:cubicBezTo>
                  <a:cubicBezTo>
                    <a:pt x="229" y="92"/>
                    <a:pt x="548" y="123"/>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00" name="Google Shape;9300;p5"/>
            <p:cNvSpPr/>
            <p:nvPr/>
          </p:nvSpPr>
          <p:spPr>
            <a:xfrm>
              <a:off x="4525333" y="1890003"/>
              <a:ext cx="7031" cy="6203"/>
            </a:xfrm>
            <a:custGeom>
              <a:avLst/>
              <a:gdLst/>
              <a:ahLst/>
              <a:cxnLst/>
              <a:rect l="l" t="t" r="r" b="b"/>
              <a:pathLst>
                <a:path w="197" h="206" extrusionOk="0">
                  <a:moveTo>
                    <a:pt x="4" y="102"/>
                  </a:moveTo>
                  <a:cubicBezTo>
                    <a:pt x="0" y="153"/>
                    <a:pt x="157" y="205"/>
                    <a:pt x="194" y="102"/>
                  </a:cubicBezTo>
                  <a:cubicBezTo>
                    <a:pt x="196" y="54"/>
                    <a:pt x="39" y="0"/>
                    <a:pt x="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01" name="Google Shape;9301;p5"/>
            <p:cNvSpPr/>
            <p:nvPr/>
          </p:nvSpPr>
          <p:spPr>
            <a:xfrm>
              <a:off x="684641" y="1886390"/>
              <a:ext cx="13813" cy="7437"/>
            </a:xfrm>
            <a:custGeom>
              <a:avLst/>
              <a:gdLst/>
              <a:ahLst/>
              <a:cxnLst/>
              <a:rect l="l" t="t" r="r" b="b"/>
              <a:pathLst>
                <a:path w="387" h="247" extrusionOk="0">
                  <a:moveTo>
                    <a:pt x="387" y="133"/>
                  </a:moveTo>
                  <a:cubicBezTo>
                    <a:pt x="169" y="143"/>
                    <a:pt x="85" y="0"/>
                    <a:pt x="1" y="133"/>
                  </a:cubicBezTo>
                  <a:cubicBezTo>
                    <a:pt x="2" y="225"/>
                    <a:pt x="339" y="247"/>
                    <a:pt x="387"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02" name="Google Shape;9302;p5"/>
            <p:cNvSpPr/>
            <p:nvPr/>
          </p:nvSpPr>
          <p:spPr>
            <a:xfrm>
              <a:off x="1235259" y="1884583"/>
              <a:ext cx="6996" cy="6142"/>
            </a:xfrm>
            <a:custGeom>
              <a:avLst/>
              <a:gdLst/>
              <a:ahLst/>
              <a:cxnLst/>
              <a:rect l="l" t="t" r="r" b="b"/>
              <a:pathLst>
                <a:path w="196" h="204" extrusionOk="0">
                  <a:moveTo>
                    <a:pt x="196" y="102"/>
                  </a:moveTo>
                  <a:cubicBezTo>
                    <a:pt x="196" y="52"/>
                    <a:pt x="35" y="0"/>
                    <a:pt x="0" y="102"/>
                  </a:cubicBezTo>
                  <a:cubicBezTo>
                    <a:pt x="1" y="152"/>
                    <a:pt x="157" y="204"/>
                    <a:pt x="196"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03" name="Google Shape;9303;p5"/>
            <p:cNvSpPr/>
            <p:nvPr/>
          </p:nvSpPr>
          <p:spPr>
            <a:xfrm>
              <a:off x="3589243" y="1881813"/>
              <a:ext cx="7031" cy="6263"/>
            </a:xfrm>
            <a:custGeom>
              <a:avLst/>
              <a:gdLst/>
              <a:ahLst/>
              <a:cxnLst/>
              <a:rect l="l" t="t" r="r" b="b"/>
              <a:pathLst>
                <a:path w="197" h="208" extrusionOk="0">
                  <a:moveTo>
                    <a:pt x="196" y="104"/>
                  </a:moveTo>
                  <a:cubicBezTo>
                    <a:pt x="196" y="53"/>
                    <a:pt x="38" y="1"/>
                    <a:pt x="3" y="104"/>
                  </a:cubicBezTo>
                  <a:cubicBezTo>
                    <a:pt x="0" y="155"/>
                    <a:pt x="160" y="207"/>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04" name="Google Shape;9304;p5"/>
            <p:cNvSpPr/>
            <p:nvPr/>
          </p:nvSpPr>
          <p:spPr>
            <a:xfrm>
              <a:off x="7588335" y="1878832"/>
              <a:ext cx="13813" cy="6805"/>
            </a:xfrm>
            <a:custGeom>
              <a:avLst/>
              <a:gdLst/>
              <a:ahLst/>
              <a:cxnLst/>
              <a:rect l="l" t="t" r="r" b="b"/>
              <a:pathLst>
                <a:path w="387" h="226" extrusionOk="0">
                  <a:moveTo>
                    <a:pt x="387" y="112"/>
                  </a:moveTo>
                  <a:cubicBezTo>
                    <a:pt x="345" y="1"/>
                    <a:pt x="170" y="55"/>
                    <a:pt x="0" y="112"/>
                  </a:cubicBezTo>
                  <a:cubicBezTo>
                    <a:pt x="0" y="203"/>
                    <a:pt x="340" y="225"/>
                    <a:pt x="387"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05" name="Google Shape;9305;p5"/>
            <p:cNvSpPr/>
            <p:nvPr/>
          </p:nvSpPr>
          <p:spPr>
            <a:xfrm>
              <a:off x="4277596" y="1879434"/>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06" name="Google Shape;9306;p5"/>
            <p:cNvSpPr/>
            <p:nvPr/>
          </p:nvSpPr>
          <p:spPr>
            <a:xfrm>
              <a:off x="2835503" y="1881392"/>
              <a:ext cx="13991" cy="4306"/>
            </a:xfrm>
            <a:custGeom>
              <a:avLst/>
              <a:gdLst/>
              <a:ahLst/>
              <a:cxnLst/>
              <a:rect l="l" t="t" r="r" b="b"/>
              <a:pathLst>
                <a:path w="392" h="143" extrusionOk="0">
                  <a:moveTo>
                    <a:pt x="99" y="118"/>
                  </a:moveTo>
                  <a:cubicBezTo>
                    <a:pt x="153" y="143"/>
                    <a:pt x="391" y="75"/>
                    <a:pt x="293" y="27"/>
                  </a:cubicBezTo>
                  <a:cubicBezTo>
                    <a:pt x="240" y="0"/>
                    <a:pt x="1" y="71"/>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07" name="Google Shape;9307;p5"/>
            <p:cNvSpPr/>
            <p:nvPr/>
          </p:nvSpPr>
          <p:spPr>
            <a:xfrm>
              <a:off x="2556856" y="1879073"/>
              <a:ext cx="6924" cy="6233"/>
            </a:xfrm>
            <a:custGeom>
              <a:avLst/>
              <a:gdLst/>
              <a:ahLst/>
              <a:cxnLst/>
              <a:rect l="l" t="t" r="r" b="b"/>
              <a:pathLst>
                <a:path w="194" h="207" extrusionOk="0">
                  <a:moveTo>
                    <a:pt x="1" y="104"/>
                  </a:moveTo>
                  <a:cubicBezTo>
                    <a:pt x="1" y="152"/>
                    <a:pt x="155" y="207"/>
                    <a:pt x="191" y="104"/>
                  </a:cubicBezTo>
                  <a:cubicBezTo>
                    <a:pt x="194" y="53"/>
                    <a:pt x="34" y="0"/>
                    <a:pt x="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08" name="Google Shape;9308;p5"/>
            <p:cNvSpPr/>
            <p:nvPr/>
          </p:nvSpPr>
          <p:spPr>
            <a:xfrm>
              <a:off x="1923505" y="1879073"/>
              <a:ext cx="7031" cy="6233"/>
            </a:xfrm>
            <a:custGeom>
              <a:avLst/>
              <a:gdLst/>
              <a:ahLst/>
              <a:cxnLst/>
              <a:rect l="l" t="t" r="r" b="b"/>
              <a:pathLst>
                <a:path w="197" h="207" extrusionOk="0">
                  <a:moveTo>
                    <a:pt x="197" y="104"/>
                  </a:moveTo>
                  <a:cubicBezTo>
                    <a:pt x="197" y="53"/>
                    <a:pt x="39" y="0"/>
                    <a:pt x="5" y="104"/>
                  </a:cubicBezTo>
                  <a:cubicBezTo>
                    <a:pt x="1" y="152"/>
                    <a:pt x="160" y="207"/>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09" name="Google Shape;9309;p5"/>
            <p:cNvSpPr/>
            <p:nvPr/>
          </p:nvSpPr>
          <p:spPr>
            <a:xfrm>
              <a:off x="567643" y="1882174"/>
              <a:ext cx="13777" cy="2770"/>
            </a:xfrm>
            <a:custGeom>
              <a:avLst/>
              <a:gdLst/>
              <a:ahLst/>
              <a:cxnLst/>
              <a:rect l="l" t="t" r="r" b="b"/>
              <a:pathLst>
                <a:path w="386" h="92" extrusionOk="0">
                  <a:moveTo>
                    <a:pt x="386" y="1"/>
                  </a:moveTo>
                  <a:cubicBezTo>
                    <a:pt x="236" y="20"/>
                    <a:pt x="3" y="2"/>
                    <a:pt x="1" y="92"/>
                  </a:cubicBezTo>
                  <a:cubicBezTo>
                    <a:pt x="150" y="71"/>
                    <a:pt x="381"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10" name="Google Shape;9310;p5"/>
            <p:cNvSpPr/>
            <p:nvPr/>
          </p:nvSpPr>
          <p:spPr>
            <a:xfrm>
              <a:off x="6721095" y="1873383"/>
              <a:ext cx="13777" cy="6805"/>
            </a:xfrm>
            <a:custGeom>
              <a:avLst/>
              <a:gdLst/>
              <a:ahLst/>
              <a:cxnLst/>
              <a:rect l="l" t="t" r="r" b="b"/>
              <a:pathLst>
                <a:path w="386" h="226" extrusionOk="0">
                  <a:moveTo>
                    <a:pt x="386" y="110"/>
                  </a:moveTo>
                  <a:cubicBezTo>
                    <a:pt x="345" y="0"/>
                    <a:pt x="173" y="52"/>
                    <a:pt x="1" y="110"/>
                  </a:cubicBezTo>
                  <a:cubicBezTo>
                    <a:pt x="3" y="203"/>
                    <a:pt x="339" y="226"/>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11" name="Google Shape;9311;p5"/>
            <p:cNvSpPr/>
            <p:nvPr/>
          </p:nvSpPr>
          <p:spPr>
            <a:xfrm>
              <a:off x="6166908" y="1875942"/>
              <a:ext cx="14027" cy="4306"/>
            </a:xfrm>
            <a:custGeom>
              <a:avLst/>
              <a:gdLst/>
              <a:ahLst/>
              <a:cxnLst/>
              <a:rect l="l" t="t" r="r" b="b"/>
              <a:pathLst>
                <a:path w="393" h="143" extrusionOk="0">
                  <a:moveTo>
                    <a:pt x="292" y="25"/>
                  </a:moveTo>
                  <a:cubicBezTo>
                    <a:pt x="238" y="0"/>
                    <a:pt x="1" y="69"/>
                    <a:pt x="99" y="115"/>
                  </a:cubicBezTo>
                  <a:cubicBezTo>
                    <a:pt x="154" y="142"/>
                    <a:pt x="392" y="73"/>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12" name="Google Shape;9312;p5"/>
            <p:cNvSpPr/>
            <p:nvPr/>
          </p:nvSpPr>
          <p:spPr>
            <a:xfrm>
              <a:off x="5048540" y="1871215"/>
              <a:ext cx="20666" cy="8973"/>
            </a:xfrm>
            <a:custGeom>
              <a:avLst/>
              <a:gdLst/>
              <a:ahLst/>
              <a:cxnLst/>
              <a:rect l="l" t="t" r="r" b="b"/>
              <a:pathLst>
                <a:path w="579" h="298" extrusionOk="0">
                  <a:moveTo>
                    <a:pt x="579" y="0"/>
                  </a:moveTo>
                  <a:lnTo>
                    <a:pt x="193" y="0"/>
                  </a:lnTo>
                  <a:cubicBezTo>
                    <a:pt x="193" y="90"/>
                    <a:pt x="38" y="109"/>
                    <a:pt x="0" y="182"/>
                  </a:cubicBezTo>
                  <a:cubicBezTo>
                    <a:pt x="246" y="188"/>
                    <a:pt x="267" y="298"/>
                    <a:pt x="579"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13" name="Google Shape;9313;p5"/>
            <p:cNvSpPr/>
            <p:nvPr/>
          </p:nvSpPr>
          <p:spPr>
            <a:xfrm>
              <a:off x="2822083" y="1870854"/>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14" name="Google Shape;9314;p5"/>
            <p:cNvSpPr/>
            <p:nvPr/>
          </p:nvSpPr>
          <p:spPr>
            <a:xfrm>
              <a:off x="6937852" y="1870462"/>
              <a:ext cx="13920" cy="4276"/>
            </a:xfrm>
            <a:custGeom>
              <a:avLst/>
              <a:gdLst/>
              <a:ahLst/>
              <a:cxnLst/>
              <a:rect l="l" t="t" r="r" b="b"/>
              <a:pathLst>
                <a:path w="390" h="142" extrusionOk="0">
                  <a:moveTo>
                    <a:pt x="291" y="25"/>
                  </a:moveTo>
                  <a:cubicBezTo>
                    <a:pt x="238" y="1"/>
                    <a:pt x="0" y="68"/>
                    <a:pt x="99" y="115"/>
                  </a:cubicBezTo>
                  <a:cubicBezTo>
                    <a:pt x="152" y="142"/>
                    <a:pt x="389"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15" name="Google Shape;9315;p5"/>
            <p:cNvSpPr/>
            <p:nvPr/>
          </p:nvSpPr>
          <p:spPr>
            <a:xfrm>
              <a:off x="4515304" y="1860316"/>
              <a:ext cx="40440" cy="13670"/>
            </a:xfrm>
            <a:custGeom>
              <a:avLst/>
              <a:gdLst/>
              <a:ahLst/>
              <a:cxnLst/>
              <a:rect l="l" t="t" r="r" b="b"/>
              <a:pathLst>
                <a:path w="1133" h="454" extrusionOk="0">
                  <a:moveTo>
                    <a:pt x="285" y="454"/>
                  </a:moveTo>
                  <a:lnTo>
                    <a:pt x="1054" y="454"/>
                  </a:lnTo>
                  <a:cubicBezTo>
                    <a:pt x="1132" y="237"/>
                    <a:pt x="699" y="258"/>
                    <a:pt x="860" y="1"/>
                  </a:cubicBezTo>
                  <a:cubicBezTo>
                    <a:pt x="1" y="40"/>
                    <a:pt x="575" y="191"/>
                    <a:pt x="285"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16" name="Google Shape;9316;p5"/>
            <p:cNvSpPr/>
            <p:nvPr/>
          </p:nvSpPr>
          <p:spPr>
            <a:xfrm>
              <a:off x="2553287" y="1870462"/>
              <a:ext cx="13991" cy="4276"/>
            </a:xfrm>
            <a:custGeom>
              <a:avLst/>
              <a:gdLst/>
              <a:ahLst/>
              <a:cxnLst/>
              <a:rect l="l" t="t" r="r" b="b"/>
              <a:pathLst>
                <a:path w="392" h="142" extrusionOk="0">
                  <a:moveTo>
                    <a:pt x="294" y="25"/>
                  </a:moveTo>
                  <a:cubicBezTo>
                    <a:pt x="242" y="1"/>
                    <a:pt x="0" y="68"/>
                    <a:pt x="102" y="115"/>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17" name="Google Shape;9317;p5"/>
            <p:cNvSpPr/>
            <p:nvPr/>
          </p:nvSpPr>
          <p:spPr>
            <a:xfrm>
              <a:off x="1920007" y="1870462"/>
              <a:ext cx="14134" cy="4306"/>
            </a:xfrm>
            <a:custGeom>
              <a:avLst/>
              <a:gdLst/>
              <a:ahLst/>
              <a:cxnLst/>
              <a:rect l="l" t="t" r="r" b="b"/>
              <a:pathLst>
                <a:path w="396" h="143" extrusionOk="0">
                  <a:moveTo>
                    <a:pt x="103" y="117"/>
                  </a:moveTo>
                  <a:cubicBezTo>
                    <a:pt x="154" y="143"/>
                    <a:pt x="395" y="72"/>
                    <a:pt x="295" y="27"/>
                  </a:cubicBezTo>
                  <a:cubicBezTo>
                    <a:pt x="238"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18" name="Google Shape;9318;p5"/>
            <p:cNvSpPr/>
            <p:nvPr/>
          </p:nvSpPr>
          <p:spPr>
            <a:xfrm>
              <a:off x="225465" y="1857877"/>
              <a:ext cx="46257" cy="18789"/>
            </a:xfrm>
            <a:custGeom>
              <a:avLst/>
              <a:gdLst/>
              <a:ahLst/>
              <a:cxnLst/>
              <a:rect l="l" t="t" r="r" b="b"/>
              <a:pathLst>
                <a:path w="1296" h="624" extrusionOk="0">
                  <a:moveTo>
                    <a:pt x="1295" y="353"/>
                  </a:moveTo>
                  <a:cubicBezTo>
                    <a:pt x="924" y="317"/>
                    <a:pt x="1144" y="1"/>
                    <a:pt x="524" y="82"/>
                  </a:cubicBezTo>
                  <a:cubicBezTo>
                    <a:pt x="0" y="223"/>
                    <a:pt x="999" y="624"/>
                    <a:pt x="1295"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19" name="Google Shape;9319;p5"/>
            <p:cNvSpPr/>
            <p:nvPr/>
          </p:nvSpPr>
          <p:spPr>
            <a:xfrm>
              <a:off x="8631001" y="1865043"/>
              <a:ext cx="14063" cy="4246"/>
            </a:xfrm>
            <a:custGeom>
              <a:avLst/>
              <a:gdLst/>
              <a:ahLst/>
              <a:cxnLst/>
              <a:rect l="l" t="t" r="r" b="b"/>
              <a:pathLst>
                <a:path w="394" h="141" extrusionOk="0">
                  <a:moveTo>
                    <a:pt x="294" y="24"/>
                  </a:moveTo>
                  <a:cubicBezTo>
                    <a:pt x="240" y="0"/>
                    <a:pt x="1" y="68"/>
                    <a:pt x="100" y="115"/>
                  </a:cubicBezTo>
                  <a:cubicBezTo>
                    <a:pt x="155" y="140"/>
                    <a:pt x="394"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20" name="Google Shape;9320;p5"/>
            <p:cNvSpPr/>
            <p:nvPr/>
          </p:nvSpPr>
          <p:spPr>
            <a:xfrm>
              <a:off x="7141010" y="1865735"/>
              <a:ext cx="13742" cy="2800"/>
            </a:xfrm>
            <a:custGeom>
              <a:avLst/>
              <a:gdLst/>
              <a:ahLst/>
              <a:cxnLst/>
              <a:rect l="l" t="t" r="r" b="b"/>
              <a:pathLst>
                <a:path w="385" h="93" extrusionOk="0">
                  <a:moveTo>
                    <a:pt x="385" y="1"/>
                  </a:moveTo>
                  <a:cubicBezTo>
                    <a:pt x="233" y="23"/>
                    <a:pt x="3" y="5"/>
                    <a:pt x="1" y="92"/>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21" name="Google Shape;9321;p5"/>
            <p:cNvSpPr/>
            <p:nvPr/>
          </p:nvSpPr>
          <p:spPr>
            <a:xfrm>
              <a:off x="4269886" y="1857576"/>
              <a:ext cx="21487" cy="6383"/>
            </a:xfrm>
            <a:custGeom>
              <a:avLst/>
              <a:gdLst/>
              <a:ahLst/>
              <a:cxnLst/>
              <a:rect l="l" t="t" r="r" b="b"/>
              <a:pathLst>
                <a:path w="602" h="212" extrusionOk="0">
                  <a:moveTo>
                    <a:pt x="602" y="181"/>
                  </a:moveTo>
                  <a:lnTo>
                    <a:pt x="602" y="0"/>
                  </a:lnTo>
                  <a:lnTo>
                    <a:pt x="22" y="0"/>
                  </a:lnTo>
                  <a:cubicBezTo>
                    <a:pt x="0" y="164"/>
                    <a:pt x="217" y="212"/>
                    <a:pt x="602"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22" name="Google Shape;9322;p5"/>
            <p:cNvSpPr/>
            <p:nvPr/>
          </p:nvSpPr>
          <p:spPr>
            <a:xfrm>
              <a:off x="3103977" y="1859533"/>
              <a:ext cx="13920" cy="4276"/>
            </a:xfrm>
            <a:custGeom>
              <a:avLst/>
              <a:gdLst/>
              <a:ahLst/>
              <a:cxnLst/>
              <a:rect l="l" t="t" r="r" b="b"/>
              <a:pathLst>
                <a:path w="390" h="142" extrusionOk="0">
                  <a:moveTo>
                    <a:pt x="291" y="27"/>
                  </a:moveTo>
                  <a:cubicBezTo>
                    <a:pt x="238" y="1"/>
                    <a:pt x="0" y="70"/>
                    <a:pt x="99" y="116"/>
                  </a:cubicBezTo>
                  <a:cubicBezTo>
                    <a:pt x="152" y="142"/>
                    <a:pt x="389" y="74"/>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23" name="Google Shape;9323;p5"/>
            <p:cNvSpPr/>
            <p:nvPr/>
          </p:nvSpPr>
          <p:spPr>
            <a:xfrm>
              <a:off x="1438203" y="1859533"/>
              <a:ext cx="14063" cy="4276"/>
            </a:xfrm>
            <a:custGeom>
              <a:avLst/>
              <a:gdLst/>
              <a:ahLst/>
              <a:cxnLst/>
              <a:rect l="l" t="t" r="r" b="b"/>
              <a:pathLst>
                <a:path w="394" h="142" extrusionOk="0">
                  <a:moveTo>
                    <a:pt x="295" y="27"/>
                  </a:moveTo>
                  <a:cubicBezTo>
                    <a:pt x="242" y="1"/>
                    <a:pt x="0" y="70"/>
                    <a:pt x="101" y="116"/>
                  </a:cubicBezTo>
                  <a:cubicBezTo>
                    <a:pt x="157" y="142"/>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24" name="Google Shape;9324;p5"/>
            <p:cNvSpPr/>
            <p:nvPr/>
          </p:nvSpPr>
          <p:spPr>
            <a:xfrm>
              <a:off x="309377" y="1859533"/>
              <a:ext cx="14099" cy="4276"/>
            </a:xfrm>
            <a:custGeom>
              <a:avLst/>
              <a:gdLst/>
              <a:ahLst/>
              <a:cxnLst/>
              <a:rect l="l" t="t" r="r" b="b"/>
              <a:pathLst>
                <a:path w="395" h="142" extrusionOk="0">
                  <a:moveTo>
                    <a:pt x="292" y="27"/>
                  </a:moveTo>
                  <a:cubicBezTo>
                    <a:pt x="240" y="1"/>
                    <a:pt x="0" y="70"/>
                    <a:pt x="99" y="116"/>
                  </a:cubicBezTo>
                  <a:cubicBezTo>
                    <a:pt x="154" y="142"/>
                    <a:pt x="394"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25" name="Google Shape;9325;p5"/>
            <p:cNvSpPr/>
            <p:nvPr/>
          </p:nvSpPr>
          <p:spPr>
            <a:xfrm>
              <a:off x="4583796" y="1856823"/>
              <a:ext cx="14027" cy="4246"/>
            </a:xfrm>
            <a:custGeom>
              <a:avLst/>
              <a:gdLst/>
              <a:ahLst/>
              <a:cxnLst/>
              <a:rect l="l" t="t" r="r" b="b"/>
              <a:pathLst>
                <a:path w="393" h="141" extrusionOk="0">
                  <a:moveTo>
                    <a:pt x="292" y="25"/>
                  </a:moveTo>
                  <a:cubicBezTo>
                    <a:pt x="238" y="1"/>
                    <a:pt x="1" y="69"/>
                    <a:pt x="98" y="117"/>
                  </a:cubicBezTo>
                  <a:cubicBezTo>
                    <a:pt x="153" y="140"/>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26" name="Google Shape;9326;p5"/>
            <p:cNvSpPr/>
            <p:nvPr/>
          </p:nvSpPr>
          <p:spPr>
            <a:xfrm>
              <a:off x="2198939" y="1851193"/>
              <a:ext cx="27626" cy="9997"/>
            </a:xfrm>
            <a:custGeom>
              <a:avLst/>
              <a:gdLst/>
              <a:ahLst/>
              <a:cxnLst/>
              <a:rect l="l" t="t" r="r" b="b"/>
              <a:pathLst>
                <a:path w="774" h="332" extrusionOk="0">
                  <a:moveTo>
                    <a:pt x="1" y="212"/>
                  </a:moveTo>
                  <a:cubicBezTo>
                    <a:pt x="258" y="330"/>
                    <a:pt x="716" y="331"/>
                    <a:pt x="774" y="122"/>
                  </a:cubicBezTo>
                  <a:cubicBezTo>
                    <a:pt x="517" y="4"/>
                    <a:pt x="54" y="1"/>
                    <a:pt x="1" y="2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27" name="Google Shape;9327;p5"/>
            <p:cNvSpPr/>
            <p:nvPr/>
          </p:nvSpPr>
          <p:spPr>
            <a:xfrm>
              <a:off x="8497014" y="1851554"/>
              <a:ext cx="13777" cy="6715"/>
            </a:xfrm>
            <a:custGeom>
              <a:avLst/>
              <a:gdLst/>
              <a:ahLst/>
              <a:cxnLst/>
              <a:rect l="l" t="t" r="r" b="b"/>
              <a:pathLst>
                <a:path w="386" h="223" extrusionOk="0">
                  <a:moveTo>
                    <a:pt x="386" y="110"/>
                  </a:moveTo>
                  <a:cubicBezTo>
                    <a:pt x="345" y="1"/>
                    <a:pt x="170" y="54"/>
                    <a:pt x="1" y="110"/>
                  </a:cubicBezTo>
                  <a:cubicBezTo>
                    <a:pt x="1" y="202"/>
                    <a:pt x="335"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28" name="Google Shape;9328;p5"/>
            <p:cNvSpPr/>
            <p:nvPr/>
          </p:nvSpPr>
          <p:spPr>
            <a:xfrm>
              <a:off x="7801701" y="1851704"/>
              <a:ext cx="6996" cy="6293"/>
            </a:xfrm>
            <a:custGeom>
              <a:avLst/>
              <a:gdLst/>
              <a:ahLst/>
              <a:cxnLst/>
              <a:rect l="l" t="t" r="r" b="b"/>
              <a:pathLst>
                <a:path w="196" h="209" extrusionOk="0">
                  <a:moveTo>
                    <a:pt x="195" y="105"/>
                  </a:moveTo>
                  <a:cubicBezTo>
                    <a:pt x="195" y="54"/>
                    <a:pt x="37" y="1"/>
                    <a:pt x="1" y="105"/>
                  </a:cubicBezTo>
                  <a:cubicBezTo>
                    <a:pt x="1" y="154"/>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29" name="Google Shape;9329;p5"/>
            <p:cNvSpPr/>
            <p:nvPr/>
          </p:nvSpPr>
          <p:spPr>
            <a:xfrm>
              <a:off x="4642438" y="1852096"/>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30" name="Google Shape;9330;p5"/>
            <p:cNvSpPr/>
            <p:nvPr/>
          </p:nvSpPr>
          <p:spPr>
            <a:xfrm>
              <a:off x="1438203" y="1854083"/>
              <a:ext cx="14063" cy="4306"/>
            </a:xfrm>
            <a:custGeom>
              <a:avLst/>
              <a:gdLst/>
              <a:ahLst/>
              <a:cxnLst/>
              <a:rect l="l" t="t" r="r" b="b"/>
              <a:pathLst>
                <a:path w="394" h="143" extrusionOk="0">
                  <a:moveTo>
                    <a:pt x="295" y="26"/>
                  </a:moveTo>
                  <a:cubicBezTo>
                    <a:pt x="242" y="0"/>
                    <a:pt x="0" y="71"/>
                    <a:pt x="101" y="116"/>
                  </a:cubicBezTo>
                  <a:cubicBezTo>
                    <a:pt x="157" y="143"/>
                    <a:pt x="393" y="72"/>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31" name="Google Shape;9331;p5"/>
            <p:cNvSpPr/>
            <p:nvPr/>
          </p:nvSpPr>
          <p:spPr>
            <a:xfrm>
              <a:off x="1407258" y="1851945"/>
              <a:ext cx="23985" cy="6052"/>
            </a:xfrm>
            <a:custGeom>
              <a:avLst/>
              <a:gdLst/>
              <a:ahLst/>
              <a:cxnLst/>
              <a:rect l="l" t="t" r="r" b="b"/>
              <a:pathLst>
                <a:path w="672" h="201" extrusionOk="0">
                  <a:moveTo>
                    <a:pt x="580" y="6"/>
                  </a:moveTo>
                  <a:cubicBezTo>
                    <a:pt x="248" y="1"/>
                    <a:pt x="87" y="76"/>
                    <a:pt x="0" y="189"/>
                  </a:cubicBezTo>
                  <a:cubicBezTo>
                    <a:pt x="307" y="178"/>
                    <a:pt x="671" y="200"/>
                    <a:pt x="580"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32" name="Google Shape;9332;p5"/>
            <p:cNvSpPr/>
            <p:nvPr/>
          </p:nvSpPr>
          <p:spPr>
            <a:xfrm>
              <a:off x="226857" y="1854083"/>
              <a:ext cx="13991" cy="4306"/>
            </a:xfrm>
            <a:custGeom>
              <a:avLst/>
              <a:gdLst/>
              <a:ahLst/>
              <a:cxnLst/>
              <a:rect l="l" t="t" r="r" b="b"/>
              <a:pathLst>
                <a:path w="392" h="143" extrusionOk="0">
                  <a:moveTo>
                    <a:pt x="293" y="26"/>
                  </a:moveTo>
                  <a:cubicBezTo>
                    <a:pt x="238" y="0"/>
                    <a:pt x="0" y="71"/>
                    <a:pt x="100" y="116"/>
                  </a:cubicBezTo>
                  <a:cubicBezTo>
                    <a:pt x="150" y="143"/>
                    <a:pt x="392"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33" name="Google Shape;9333;p5"/>
            <p:cNvSpPr/>
            <p:nvPr/>
          </p:nvSpPr>
          <p:spPr>
            <a:xfrm>
              <a:off x="8648419" y="1845863"/>
              <a:ext cx="27555" cy="10177"/>
            </a:xfrm>
            <a:custGeom>
              <a:avLst/>
              <a:gdLst/>
              <a:ahLst/>
              <a:cxnLst/>
              <a:rect l="l" t="t" r="r" b="b"/>
              <a:pathLst>
                <a:path w="772" h="338" extrusionOk="0">
                  <a:moveTo>
                    <a:pt x="771" y="299"/>
                  </a:moveTo>
                  <a:lnTo>
                    <a:pt x="771" y="27"/>
                  </a:lnTo>
                  <a:cubicBezTo>
                    <a:pt x="330" y="0"/>
                    <a:pt x="47" y="47"/>
                    <a:pt x="1" y="208"/>
                  </a:cubicBezTo>
                  <a:cubicBezTo>
                    <a:pt x="258" y="235"/>
                    <a:pt x="366" y="337"/>
                    <a:pt x="771"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34" name="Google Shape;9334;p5"/>
            <p:cNvSpPr/>
            <p:nvPr/>
          </p:nvSpPr>
          <p:spPr>
            <a:xfrm>
              <a:off x="8022027" y="1848995"/>
              <a:ext cx="6889" cy="6263"/>
            </a:xfrm>
            <a:custGeom>
              <a:avLst/>
              <a:gdLst/>
              <a:ahLst/>
              <a:cxnLst/>
              <a:rect l="l" t="t" r="r" b="b"/>
              <a:pathLst>
                <a:path w="193" h="208" extrusionOk="0">
                  <a:moveTo>
                    <a:pt x="193" y="104"/>
                  </a:moveTo>
                  <a:cubicBezTo>
                    <a:pt x="193" y="53"/>
                    <a:pt x="39" y="1"/>
                    <a:pt x="1" y="104"/>
                  </a:cubicBezTo>
                  <a:cubicBezTo>
                    <a:pt x="1" y="155"/>
                    <a:pt x="156"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35" name="Google Shape;9335;p5"/>
            <p:cNvSpPr/>
            <p:nvPr/>
          </p:nvSpPr>
          <p:spPr>
            <a:xfrm>
              <a:off x="7719075" y="1841136"/>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36" name="Google Shape;9336;p5"/>
            <p:cNvSpPr/>
            <p:nvPr/>
          </p:nvSpPr>
          <p:spPr>
            <a:xfrm>
              <a:off x="7650297" y="1846255"/>
              <a:ext cx="7031" cy="6233"/>
            </a:xfrm>
            <a:custGeom>
              <a:avLst/>
              <a:gdLst/>
              <a:ahLst/>
              <a:cxnLst/>
              <a:rect l="l" t="t" r="r" b="b"/>
              <a:pathLst>
                <a:path w="197" h="207" extrusionOk="0">
                  <a:moveTo>
                    <a:pt x="195" y="104"/>
                  </a:moveTo>
                  <a:cubicBezTo>
                    <a:pt x="196" y="53"/>
                    <a:pt x="40" y="0"/>
                    <a:pt x="0"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37" name="Google Shape;9337;p5"/>
            <p:cNvSpPr/>
            <p:nvPr/>
          </p:nvSpPr>
          <p:spPr>
            <a:xfrm>
              <a:off x="4329313" y="1839300"/>
              <a:ext cx="58857" cy="12827"/>
            </a:xfrm>
            <a:custGeom>
              <a:avLst/>
              <a:gdLst/>
              <a:ahLst/>
              <a:cxnLst/>
              <a:rect l="l" t="t" r="r" b="b"/>
              <a:pathLst>
                <a:path w="1649" h="426" extrusionOk="0">
                  <a:moveTo>
                    <a:pt x="674" y="426"/>
                  </a:moveTo>
                  <a:cubicBezTo>
                    <a:pt x="1648" y="60"/>
                    <a:pt x="1" y="0"/>
                    <a:pt x="674" y="4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38" name="Google Shape;9338;p5"/>
            <p:cNvSpPr/>
            <p:nvPr/>
          </p:nvSpPr>
          <p:spPr>
            <a:xfrm>
              <a:off x="4669956" y="1846646"/>
              <a:ext cx="13777" cy="2770"/>
            </a:xfrm>
            <a:custGeom>
              <a:avLst/>
              <a:gdLst/>
              <a:ahLst/>
              <a:cxnLst/>
              <a:rect l="l" t="t" r="r" b="b"/>
              <a:pathLst>
                <a:path w="386" h="92" extrusionOk="0">
                  <a:moveTo>
                    <a:pt x="385" y="1"/>
                  </a:moveTo>
                  <a:cubicBezTo>
                    <a:pt x="235" y="20"/>
                    <a:pt x="5" y="2"/>
                    <a:pt x="0" y="92"/>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39" name="Google Shape;9339;p5"/>
            <p:cNvSpPr/>
            <p:nvPr/>
          </p:nvSpPr>
          <p:spPr>
            <a:xfrm>
              <a:off x="4133115" y="1843906"/>
              <a:ext cx="13813" cy="5480"/>
            </a:xfrm>
            <a:custGeom>
              <a:avLst/>
              <a:gdLst/>
              <a:ahLst/>
              <a:cxnLst/>
              <a:rect l="l" t="t" r="r" b="b"/>
              <a:pathLst>
                <a:path w="387"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40" name="Google Shape;9340;p5"/>
            <p:cNvSpPr/>
            <p:nvPr/>
          </p:nvSpPr>
          <p:spPr>
            <a:xfrm>
              <a:off x="3114292" y="1843545"/>
              <a:ext cx="7031" cy="6203"/>
            </a:xfrm>
            <a:custGeom>
              <a:avLst/>
              <a:gdLst/>
              <a:ahLst/>
              <a:cxnLst/>
              <a:rect l="l" t="t" r="r" b="b"/>
              <a:pathLst>
                <a:path w="197" h="206" extrusionOk="0">
                  <a:moveTo>
                    <a:pt x="197" y="104"/>
                  </a:moveTo>
                  <a:cubicBezTo>
                    <a:pt x="197" y="53"/>
                    <a:pt x="40" y="0"/>
                    <a:pt x="2" y="104"/>
                  </a:cubicBezTo>
                  <a:cubicBezTo>
                    <a:pt x="1" y="153"/>
                    <a:pt x="159" y="205"/>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41" name="Google Shape;9341;p5"/>
            <p:cNvSpPr/>
            <p:nvPr/>
          </p:nvSpPr>
          <p:spPr>
            <a:xfrm>
              <a:off x="1407294" y="1840805"/>
              <a:ext cx="6996" cy="6233"/>
            </a:xfrm>
            <a:custGeom>
              <a:avLst/>
              <a:gdLst/>
              <a:ahLst/>
              <a:cxnLst/>
              <a:rect l="l" t="t" r="r" b="b"/>
              <a:pathLst>
                <a:path w="196" h="207" extrusionOk="0">
                  <a:moveTo>
                    <a:pt x="194" y="103"/>
                  </a:moveTo>
                  <a:cubicBezTo>
                    <a:pt x="195" y="52"/>
                    <a:pt x="39" y="0"/>
                    <a:pt x="1"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42" name="Google Shape;9342;p5"/>
            <p:cNvSpPr/>
            <p:nvPr/>
          </p:nvSpPr>
          <p:spPr>
            <a:xfrm>
              <a:off x="8841083" y="1832345"/>
              <a:ext cx="27804" cy="18457"/>
            </a:xfrm>
            <a:custGeom>
              <a:avLst/>
              <a:gdLst/>
              <a:ahLst/>
              <a:cxnLst/>
              <a:rect l="l" t="t" r="r" b="b"/>
              <a:pathLst>
                <a:path w="779" h="613" extrusionOk="0">
                  <a:moveTo>
                    <a:pt x="1" y="293"/>
                  </a:moveTo>
                  <a:cubicBezTo>
                    <a:pt x="779" y="613"/>
                    <a:pt x="456" y="0"/>
                    <a:pt x="1" y="2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43" name="Google Shape;9343;p5"/>
            <p:cNvSpPr/>
            <p:nvPr/>
          </p:nvSpPr>
          <p:spPr>
            <a:xfrm>
              <a:off x="6562802" y="1838035"/>
              <a:ext cx="6924" cy="6233"/>
            </a:xfrm>
            <a:custGeom>
              <a:avLst/>
              <a:gdLst/>
              <a:ahLst/>
              <a:cxnLst/>
              <a:rect l="l" t="t" r="r" b="b"/>
              <a:pathLst>
                <a:path w="194" h="207" extrusionOk="0">
                  <a:moveTo>
                    <a:pt x="192" y="104"/>
                  </a:moveTo>
                  <a:cubicBezTo>
                    <a:pt x="193" y="56"/>
                    <a:pt x="39" y="1"/>
                    <a:pt x="2" y="104"/>
                  </a:cubicBezTo>
                  <a:cubicBezTo>
                    <a:pt x="0" y="155"/>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44" name="Google Shape;9344;p5"/>
            <p:cNvSpPr/>
            <p:nvPr/>
          </p:nvSpPr>
          <p:spPr>
            <a:xfrm>
              <a:off x="8810067" y="1837644"/>
              <a:ext cx="13991" cy="4276"/>
            </a:xfrm>
            <a:custGeom>
              <a:avLst/>
              <a:gdLst/>
              <a:ahLst/>
              <a:cxnLst/>
              <a:rect l="l" t="t" r="r" b="b"/>
              <a:pathLst>
                <a:path w="392" h="142" extrusionOk="0">
                  <a:moveTo>
                    <a:pt x="99" y="117"/>
                  </a:moveTo>
                  <a:cubicBezTo>
                    <a:pt x="153" y="142"/>
                    <a:pt x="392" y="72"/>
                    <a:pt x="291" y="27"/>
                  </a:cubicBezTo>
                  <a:cubicBezTo>
                    <a:pt x="238"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45" name="Google Shape;9345;p5"/>
            <p:cNvSpPr/>
            <p:nvPr/>
          </p:nvSpPr>
          <p:spPr>
            <a:xfrm>
              <a:off x="2243482" y="1837614"/>
              <a:ext cx="14134" cy="4306"/>
            </a:xfrm>
            <a:custGeom>
              <a:avLst/>
              <a:gdLst/>
              <a:ahLst/>
              <a:cxnLst/>
              <a:rect l="l" t="t" r="r" b="b"/>
              <a:pathLst>
                <a:path w="396" h="143" extrusionOk="0">
                  <a:moveTo>
                    <a:pt x="295" y="26"/>
                  </a:moveTo>
                  <a:cubicBezTo>
                    <a:pt x="240" y="0"/>
                    <a:pt x="1" y="71"/>
                    <a:pt x="104" y="116"/>
                  </a:cubicBezTo>
                  <a:cubicBezTo>
                    <a:pt x="156" y="143"/>
                    <a:pt x="395"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46" name="Google Shape;9346;p5"/>
            <p:cNvSpPr/>
            <p:nvPr/>
          </p:nvSpPr>
          <p:spPr>
            <a:xfrm>
              <a:off x="1166516" y="1838397"/>
              <a:ext cx="13777" cy="2740"/>
            </a:xfrm>
            <a:custGeom>
              <a:avLst/>
              <a:gdLst/>
              <a:ahLst/>
              <a:cxnLst/>
              <a:rect l="l" t="t" r="r" b="b"/>
              <a:pathLst>
                <a:path w="386" h="91" extrusionOk="0">
                  <a:moveTo>
                    <a:pt x="386" y="0"/>
                  </a:moveTo>
                  <a:cubicBezTo>
                    <a:pt x="236" y="21"/>
                    <a:pt x="5" y="2"/>
                    <a:pt x="1" y="90"/>
                  </a:cubicBezTo>
                  <a:cubicBezTo>
                    <a:pt x="151" y="72"/>
                    <a:pt x="379" y="90"/>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47" name="Google Shape;9347;p5"/>
            <p:cNvSpPr/>
            <p:nvPr/>
          </p:nvSpPr>
          <p:spPr>
            <a:xfrm>
              <a:off x="853106" y="1837644"/>
              <a:ext cx="14027" cy="4276"/>
            </a:xfrm>
            <a:custGeom>
              <a:avLst/>
              <a:gdLst/>
              <a:ahLst/>
              <a:cxnLst/>
              <a:rect l="l" t="t" r="r" b="b"/>
              <a:pathLst>
                <a:path w="393" h="142" extrusionOk="0">
                  <a:moveTo>
                    <a:pt x="102" y="117"/>
                  </a:moveTo>
                  <a:cubicBezTo>
                    <a:pt x="155" y="142"/>
                    <a:pt x="392" y="72"/>
                    <a:pt x="292" y="27"/>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48" name="Google Shape;9348;p5"/>
            <p:cNvSpPr/>
            <p:nvPr/>
          </p:nvSpPr>
          <p:spPr>
            <a:xfrm>
              <a:off x="8944269" y="1830117"/>
              <a:ext cx="23914" cy="5962"/>
            </a:xfrm>
            <a:custGeom>
              <a:avLst/>
              <a:gdLst/>
              <a:ahLst/>
              <a:cxnLst/>
              <a:rect l="l" t="t" r="r" b="b"/>
              <a:pathLst>
                <a:path w="670" h="198" extrusionOk="0">
                  <a:moveTo>
                    <a:pt x="582" y="5"/>
                  </a:moveTo>
                  <a:cubicBezTo>
                    <a:pt x="249" y="0"/>
                    <a:pt x="87" y="74"/>
                    <a:pt x="1" y="185"/>
                  </a:cubicBezTo>
                  <a:cubicBezTo>
                    <a:pt x="304" y="178"/>
                    <a:pt x="669" y="197"/>
                    <a:pt x="582"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49" name="Google Shape;9349;p5"/>
            <p:cNvSpPr/>
            <p:nvPr/>
          </p:nvSpPr>
          <p:spPr>
            <a:xfrm>
              <a:off x="8824166" y="1829906"/>
              <a:ext cx="23914" cy="5811"/>
            </a:xfrm>
            <a:custGeom>
              <a:avLst/>
              <a:gdLst/>
              <a:ahLst/>
              <a:cxnLst/>
              <a:rect l="l" t="t" r="r" b="b"/>
              <a:pathLst>
                <a:path w="670" h="193" extrusionOk="0">
                  <a:moveTo>
                    <a:pt x="475" y="192"/>
                  </a:moveTo>
                  <a:cubicBezTo>
                    <a:pt x="475" y="101"/>
                    <a:pt x="633" y="85"/>
                    <a:pt x="669" y="11"/>
                  </a:cubicBezTo>
                  <a:cubicBezTo>
                    <a:pt x="365" y="21"/>
                    <a:pt x="1" y="0"/>
                    <a:pt x="91"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50" name="Google Shape;9350;p5"/>
            <p:cNvSpPr/>
            <p:nvPr/>
          </p:nvSpPr>
          <p:spPr>
            <a:xfrm>
              <a:off x="2949146" y="1824787"/>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51" name="Google Shape;9351;p5"/>
            <p:cNvSpPr/>
            <p:nvPr/>
          </p:nvSpPr>
          <p:spPr>
            <a:xfrm>
              <a:off x="6793264" y="1829515"/>
              <a:ext cx="14027" cy="4246"/>
            </a:xfrm>
            <a:custGeom>
              <a:avLst/>
              <a:gdLst/>
              <a:ahLst/>
              <a:cxnLst/>
              <a:rect l="l" t="t" r="r" b="b"/>
              <a:pathLst>
                <a:path w="393" h="141" extrusionOk="0">
                  <a:moveTo>
                    <a:pt x="293" y="25"/>
                  </a:moveTo>
                  <a:cubicBezTo>
                    <a:pt x="240" y="0"/>
                    <a:pt x="1" y="68"/>
                    <a:pt x="97" y="117"/>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52" name="Google Shape;9352;p5"/>
            <p:cNvSpPr/>
            <p:nvPr/>
          </p:nvSpPr>
          <p:spPr>
            <a:xfrm>
              <a:off x="8276688" y="1827497"/>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53" name="Google Shape;9353;p5"/>
            <p:cNvSpPr/>
            <p:nvPr/>
          </p:nvSpPr>
          <p:spPr>
            <a:xfrm>
              <a:off x="6576615" y="1826985"/>
              <a:ext cx="20595" cy="3734"/>
            </a:xfrm>
            <a:custGeom>
              <a:avLst/>
              <a:gdLst/>
              <a:ahLst/>
              <a:cxnLst/>
              <a:rect l="l" t="t" r="r" b="b"/>
              <a:pathLst>
                <a:path w="577" h="124" extrusionOk="0">
                  <a:moveTo>
                    <a:pt x="577" y="18"/>
                  </a:moveTo>
                  <a:cubicBezTo>
                    <a:pt x="351" y="31"/>
                    <a:pt x="28" y="1"/>
                    <a:pt x="1" y="109"/>
                  </a:cubicBezTo>
                  <a:cubicBezTo>
                    <a:pt x="227" y="94"/>
                    <a:pt x="547" y="124"/>
                    <a:pt x="577" y="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54" name="Google Shape;9354;p5"/>
            <p:cNvSpPr/>
            <p:nvPr/>
          </p:nvSpPr>
          <p:spPr>
            <a:xfrm>
              <a:off x="8896156" y="1821656"/>
              <a:ext cx="6924" cy="6203"/>
            </a:xfrm>
            <a:custGeom>
              <a:avLst/>
              <a:gdLst/>
              <a:ahLst/>
              <a:cxnLst/>
              <a:rect l="l" t="t" r="r" b="b"/>
              <a:pathLst>
                <a:path w="194" h="206" extrusionOk="0">
                  <a:moveTo>
                    <a:pt x="194" y="105"/>
                  </a:moveTo>
                  <a:cubicBezTo>
                    <a:pt x="194" y="54"/>
                    <a:pt x="38" y="0"/>
                    <a:pt x="0" y="105"/>
                  </a:cubicBezTo>
                  <a:cubicBezTo>
                    <a:pt x="0" y="153"/>
                    <a:pt x="156" y="205"/>
                    <a:pt x="19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55" name="Google Shape;9355;p5"/>
            <p:cNvSpPr/>
            <p:nvPr/>
          </p:nvSpPr>
          <p:spPr>
            <a:xfrm>
              <a:off x="8743823" y="1822017"/>
              <a:ext cx="21558" cy="6413"/>
            </a:xfrm>
            <a:custGeom>
              <a:avLst/>
              <a:gdLst/>
              <a:ahLst/>
              <a:cxnLst/>
              <a:rect l="l" t="t" r="r" b="b"/>
              <a:pathLst>
                <a:path w="604" h="213" extrusionOk="0">
                  <a:moveTo>
                    <a:pt x="603" y="183"/>
                  </a:moveTo>
                  <a:lnTo>
                    <a:pt x="603" y="0"/>
                  </a:lnTo>
                  <a:lnTo>
                    <a:pt x="26" y="0"/>
                  </a:lnTo>
                  <a:cubicBezTo>
                    <a:pt x="0" y="163"/>
                    <a:pt x="219" y="213"/>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56" name="Google Shape;9356;p5"/>
            <p:cNvSpPr/>
            <p:nvPr/>
          </p:nvSpPr>
          <p:spPr>
            <a:xfrm>
              <a:off x="1453300" y="1808890"/>
              <a:ext cx="37049" cy="15928"/>
            </a:xfrm>
            <a:custGeom>
              <a:avLst/>
              <a:gdLst/>
              <a:ahLst/>
              <a:cxnLst/>
              <a:rect l="l" t="t" r="r" b="b"/>
              <a:pathLst>
                <a:path w="1038" h="529" extrusionOk="0">
                  <a:moveTo>
                    <a:pt x="835" y="529"/>
                  </a:moveTo>
                  <a:cubicBezTo>
                    <a:pt x="1038" y="0"/>
                    <a:pt x="0" y="490"/>
                    <a:pt x="835" y="5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57" name="Google Shape;9357;p5"/>
            <p:cNvSpPr/>
            <p:nvPr/>
          </p:nvSpPr>
          <p:spPr>
            <a:xfrm>
              <a:off x="8214763" y="1811088"/>
              <a:ext cx="30017" cy="10960"/>
            </a:xfrm>
            <a:custGeom>
              <a:avLst/>
              <a:gdLst/>
              <a:ahLst/>
              <a:cxnLst/>
              <a:rect l="l" t="t" r="r" b="b"/>
              <a:pathLst>
                <a:path w="841" h="364" extrusionOk="0">
                  <a:moveTo>
                    <a:pt x="578" y="0"/>
                  </a:moveTo>
                  <a:cubicBezTo>
                    <a:pt x="748" y="293"/>
                    <a:pt x="79" y="188"/>
                    <a:pt x="1" y="363"/>
                  </a:cubicBezTo>
                  <a:lnTo>
                    <a:pt x="771" y="363"/>
                  </a:lnTo>
                  <a:cubicBezTo>
                    <a:pt x="738" y="227"/>
                    <a:pt x="840" y="28"/>
                    <a:pt x="5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58" name="Google Shape;9358;p5"/>
            <p:cNvSpPr/>
            <p:nvPr/>
          </p:nvSpPr>
          <p:spPr>
            <a:xfrm>
              <a:off x="6590249" y="1819308"/>
              <a:ext cx="13849" cy="2740"/>
            </a:xfrm>
            <a:custGeom>
              <a:avLst/>
              <a:gdLst/>
              <a:ahLst/>
              <a:cxnLst/>
              <a:rect l="l" t="t" r="r" b="b"/>
              <a:pathLst>
                <a:path w="388" h="91" extrusionOk="0">
                  <a:moveTo>
                    <a:pt x="388" y="0"/>
                  </a:moveTo>
                  <a:cubicBezTo>
                    <a:pt x="239" y="20"/>
                    <a:pt x="8" y="3"/>
                    <a:pt x="0" y="90"/>
                  </a:cubicBezTo>
                  <a:cubicBezTo>
                    <a:pt x="153" y="71"/>
                    <a:pt x="384" y="87"/>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59" name="Google Shape;9359;p5"/>
            <p:cNvSpPr/>
            <p:nvPr/>
          </p:nvSpPr>
          <p:spPr>
            <a:xfrm>
              <a:off x="5127490" y="1818555"/>
              <a:ext cx="14099" cy="4276"/>
            </a:xfrm>
            <a:custGeom>
              <a:avLst/>
              <a:gdLst/>
              <a:ahLst/>
              <a:cxnLst/>
              <a:rect l="l" t="t" r="r" b="b"/>
              <a:pathLst>
                <a:path w="395" h="142" extrusionOk="0">
                  <a:moveTo>
                    <a:pt x="294" y="25"/>
                  </a:moveTo>
                  <a:cubicBezTo>
                    <a:pt x="241" y="0"/>
                    <a:pt x="1" y="69"/>
                    <a:pt x="103" y="115"/>
                  </a:cubicBezTo>
                  <a:cubicBezTo>
                    <a:pt x="156" y="141"/>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60" name="Google Shape;9360;p5"/>
            <p:cNvSpPr/>
            <p:nvPr/>
          </p:nvSpPr>
          <p:spPr>
            <a:xfrm>
              <a:off x="2191979" y="1813798"/>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3"/>
                    <a:pt x="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61" name="Google Shape;9361;p5"/>
            <p:cNvSpPr/>
            <p:nvPr/>
          </p:nvSpPr>
          <p:spPr>
            <a:xfrm>
              <a:off x="8803072" y="1815785"/>
              <a:ext cx="14099" cy="4276"/>
            </a:xfrm>
            <a:custGeom>
              <a:avLst/>
              <a:gdLst/>
              <a:ahLst/>
              <a:cxnLst/>
              <a:rect l="l" t="t" r="r" b="b"/>
              <a:pathLst>
                <a:path w="395" h="142" extrusionOk="0">
                  <a:moveTo>
                    <a:pt x="102" y="117"/>
                  </a:moveTo>
                  <a:cubicBezTo>
                    <a:pt x="157" y="142"/>
                    <a:pt x="395" y="73"/>
                    <a:pt x="295" y="26"/>
                  </a:cubicBezTo>
                  <a:cubicBezTo>
                    <a:pt x="242"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62" name="Google Shape;9362;p5"/>
            <p:cNvSpPr/>
            <p:nvPr/>
          </p:nvSpPr>
          <p:spPr>
            <a:xfrm>
              <a:off x="6934854" y="1806783"/>
              <a:ext cx="20309" cy="13610"/>
            </a:xfrm>
            <a:custGeom>
              <a:avLst/>
              <a:gdLst/>
              <a:ahLst/>
              <a:cxnLst/>
              <a:rect l="l" t="t" r="r" b="b"/>
              <a:pathLst>
                <a:path w="569" h="452" extrusionOk="0">
                  <a:moveTo>
                    <a:pt x="375" y="416"/>
                  </a:moveTo>
                  <a:cubicBezTo>
                    <a:pt x="387" y="360"/>
                    <a:pt x="405" y="308"/>
                    <a:pt x="569" y="325"/>
                  </a:cubicBezTo>
                  <a:lnTo>
                    <a:pt x="569" y="143"/>
                  </a:lnTo>
                  <a:cubicBezTo>
                    <a:pt x="95" y="1"/>
                    <a:pt x="1" y="451"/>
                    <a:pt x="375" y="4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63" name="Google Shape;9363;p5"/>
            <p:cNvSpPr/>
            <p:nvPr/>
          </p:nvSpPr>
          <p:spPr>
            <a:xfrm>
              <a:off x="6136034" y="1813677"/>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64" name="Google Shape;9364;p5"/>
            <p:cNvSpPr/>
            <p:nvPr/>
          </p:nvSpPr>
          <p:spPr>
            <a:xfrm>
              <a:off x="7863662" y="1805608"/>
              <a:ext cx="33587" cy="17283"/>
            </a:xfrm>
            <a:custGeom>
              <a:avLst/>
              <a:gdLst/>
              <a:ahLst/>
              <a:cxnLst/>
              <a:rect l="l" t="t" r="r" b="b"/>
              <a:pathLst>
                <a:path w="941" h="574" extrusionOk="0">
                  <a:moveTo>
                    <a:pt x="1" y="91"/>
                  </a:moveTo>
                  <a:lnTo>
                    <a:pt x="1" y="274"/>
                  </a:lnTo>
                  <a:cubicBezTo>
                    <a:pt x="357" y="574"/>
                    <a:pt x="941" y="1"/>
                    <a:pt x="1"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65" name="Google Shape;9365;p5"/>
            <p:cNvSpPr/>
            <p:nvPr/>
          </p:nvSpPr>
          <p:spPr>
            <a:xfrm>
              <a:off x="6552344" y="1813075"/>
              <a:ext cx="14063" cy="4246"/>
            </a:xfrm>
            <a:custGeom>
              <a:avLst/>
              <a:gdLst/>
              <a:ahLst/>
              <a:cxnLst/>
              <a:rect l="l" t="t" r="r" b="b"/>
              <a:pathLst>
                <a:path w="394" h="141" extrusionOk="0">
                  <a:moveTo>
                    <a:pt x="293" y="26"/>
                  </a:moveTo>
                  <a:cubicBezTo>
                    <a:pt x="238" y="1"/>
                    <a:pt x="1" y="70"/>
                    <a:pt x="100" y="116"/>
                  </a:cubicBezTo>
                  <a:cubicBezTo>
                    <a:pt x="154" y="140"/>
                    <a:pt x="394"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66" name="Google Shape;9366;p5"/>
            <p:cNvSpPr/>
            <p:nvPr/>
          </p:nvSpPr>
          <p:spPr>
            <a:xfrm>
              <a:off x="4370609" y="1794559"/>
              <a:ext cx="37763" cy="26888"/>
            </a:xfrm>
            <a:custGeom>
              <a:avLst/>
              <a:gdLst/>
              <a:ahLst/>
              <a:cxnLst/>
              <a:rect l="l" t="t" r="r" b="b"/>
              <a:pathLst>
                <a:path w="1058" h="893" extrusionOk="0">
                  <a:moveTo>
                    <a:pt x="1058" y="549"/>
                  </a:moveTo>
                  <a:lnTo>
                    <a:pt x="1058" y="368"/>
                  </a:lnTo>
                  <a:cubicBezTo>
                    <a:pt x="280" y="1"/>
                    <a:pt x="0" y="893"/>
                    <a:pt x="1058"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67" name="Google Shape;9367;p5"/>
            <p:cNvSpPr/>
            <p:nvPr/>
          </p:nvSpPr>
          <p:spPr>
            <a:xfrm>
              <a:off x="9080076" y="1802868"/>
              <a:ext cx="22700" cy="8250"/>
            </a:xfrm>
            <a:custGeom>
              <a:avLst/>
              <a:gdLst/>
              <a:ahLst/>
              <a:cxnLst/>
              <a:rect l="l" t="t" r="r" b="b"/>
              <a:pathLst>
                <a:path w="636" h="274" extrusionOk="0">
                  <a:moveTo>
                    <a:pt x="634" y="0"/>
                  </a:moveTo>
                  <a:lnTo>
                    <a:pt x="249" y="0"/>
                  </a:lnTo>
                  <a:cubicBezTo>
                    <a:pt x="236" y="117"/>
                    <a:pt x="1" y="127"/>
                    <a:pt x="54" y="273"/>
                  </a:cubicBezTo>
                  <a:lnTo>
                    <a:pt x="635" y="273"/>
                  </a:lnTo>
                  <a:cubicBezTo>
                    <a:pt x="634" y="182"/>
                    <a:pt x="634" y="92"/>
                    <a:pt x="6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68" name="Google Shape;9368;p5"/>
            <p:cNvSpPr/>
            <p:nvPr/>
          </p:nvSpPr>
          <p:spPr>
            <a:xfrm>
              <a:off x="72026" y="1805217"/>
              <a:ext cx="6924" cy="6233"/>
            </a:xfrm>
            <a:custGeom>
              <a:avLst/>
              <a:gdLst/>
              <a:ahLst/>
              <a:cxnLst/>
              <a:rect l="l" t="t" r="r" b="b"/>
              <a:pathLst>
                <a:path w="194" h="207" extrusionOk="0">
                  <a:moveTo>
                    <a:pt x="194" y="104"/>
                  </a:moveTo>
                  <a:cubicBezTo>
                    <a:pt x="194" y="53"/>
                    <a:pt x="39" y="1"/>
                    <a:pt x="1" y="104"/>
                  </a:cubicBezTo>
                  <a:cubicBezTo>
                    <a:pt x="1" y="155"/>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69" name="Google Shape;9369;p5"/>
            <p:cNvSpPr/>
            <p:nvPr/>
          </p:nvSpPr>
          <p:spPr>
            <a:xfrm>
              <a:off x="8724086" y="1802537"/>
              <a:ext cx="6960" cy="6203"/>
            </a:xfrm>
            <a:custGeom>
              <a:avLst/>
              <a:gdLst/>
              <a:ahLst/>
              <a:cxnLst/>
              <a:rect l="l" t="t" r="r" b="b"/>
              <a:pathLst>
                <a:path w="195" h="206" extrusionOk="0">
                  <a:moveTo>
                    <a:pt x="193" y="103"/>
                  </a:moveTo>
                  <a:cubicBezTo>
                    <a:pt x="194" y="53"/>
                    <a:pt x="37" y="1"/>
                    <a:pt x="1" y="103"/>
                  </a:cubicBezTo>
                  <a:cubicBezTo>
                    <a:pt x="1" y="154"/>
                    <a:pt x="159"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70" name="Google Shape;9370;p5"/>
            <p:cNvSpPr/>
            <p:nvPr/>
          </p:nvSpPr>
          <p:spPr>
            <a:xfrm>
              <a:off x="8373378" y="1794679"/>
              <a:ext cx="39583" cy="16771"/>
            </a:xfrm>
            <a:custGeom>
              <a:avLst/>
              <a:gdLst/>
              <a:ahLst/>
              <a:cxnLst/>
              <a:rect l="l" t="t" r="r" b="b"/>
              <a:pathLst>
                <a:path w="1109" h="557" extrusionOk="0">
                  <a:moveTo>
                    <a:pt x="954" y="454"/>
                  </a:moveTo>
                  <a:cubicBezTo>
                    <a:pt x="1109" y="141"/>
                    <a:pt x="776" y="56"/>
                    <a:pt x="378" y="1"/>
                  </a:cubicBezTo>
                  <a:cubicBezTo>
                    <a:pt x="0" y="175"/>
                    <a:pt x="175" y="557"/>
                    <a:pt x="954"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71" name="Google Shape;9371;p5"/>
            <p:cNvSpPr/>
            <p:nvPr/>
          </p:nvSpPr>
          <p:spPr>
            <a:xfrm>
              <a:off x="5719368" y="1804916"/>
              <a:ext cx="14170" cy="4215"/>
            </a:xfrm>
            <a:custGeom>
              <a:avLst/>
              <a:gdLst/>
              <a:ahLst/>
              <a:cxnLst/>
              <a:rect l="l" t="t" r="r" b="b"/>
              <a:pathLst>
                <a:path w="397" h="140" extrusionOk="0">
                  <a:moveTo>
                    <a:pt x="294" y="24"/>
                  </a:moveTo>
                  <a:cubicBezTo>
                    <a:pt x="242" y="0"/>
                    <a:pt x="1" y="68"/>
                    <a:pt x="104" y="114"/>
                  </a:cubicBezTo>
                  <a:cubicBezTo>
                    <a:pt x="157" y="140"/>
                    <a:pt x="396" y="69"/>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72" name="Google Shape;9372;p5"/>
            <p:cNvSpPr/>
            <p:nvPr/>
          </p:nvSpPr>
          <p:spPr>
            <a:xfrm>
              <a:off x="749886" y="1804916"/>
              <a:ext cx="14027" cy="4215"/>
            </a:xfrm>
            <a:custGeom>
              <a:avLst/>
              <a:gdLst/>
              <a:ahLst/>
              <a:cxnLst/>
              <a:rect l="l" t="t" r="r" b="b"/>
              <a:pathLst>
                <a:path w="393" h="140" extrusionOk="0">
                  <a:moveTo>
                    <a:pt x="294" y="24"/>
                  </a:moveTo>
                  <a:cubicBezTo>
                    <a:pt x="240" y="0"/>
                    <a:pt x="0" y="68"/>
                    <a:pt x="98" y="114"/>
                  </a:cubicBezTo>
                  <a:cubicBezTo>
                    <a:pt x="155" y="140"/>
                    <a:pt x="393" y="69"/>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73" name="Google Shape;9373;p5"/>
            <p:cNvSpPr/>
            <p:nvPr/>
          </p:nvSpPr>
          <p:spPr>
            <a:xfrm>
              <a:off x="8799859" y="1802868"/>
              <a:ext cx="13777" cy="2770"/>
            </a:xfrm>
            <a:custGeom>
              <a:avLst/>
              <a:gdLst/>
              <a:ahLst/>
              <a:cxnLst/>
              <a:rect l="l" t="t" r="r" b="b"/>
              <a:pathLst>
                <a:path w="386" h="92" extrusionOk="0">
                  <a:moveTo>
                    <a:pt x="385" y="0"/>
                  </a:moveTo>
                  <a:cubicBezTo>
                    <a:pt x="235" y="23"/>
                    <a:pt x="3" y="3"/>
                    <a:pt x="0" y="92"/>
                  </a:cubicBezTo>
                  <a:cubicBezTo>
                    <a:pt x="149" y="71"/>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74" name="Google Shape;9374;p5"/>
            <p:cNvSpPr/>
            <p:nvPr/>
          </p:nvSpPr>
          <p:spPr>
            <a:xfrm>
              <a:off x="6459581" y="1781130"/>
              <a:ext cx="52754" cy="24510"/>
            </a:xfrm>
            <a:custGeom>
              <a:avLst/>
              <a:gdLst/>
              <a:ahLst/>
              <a:cxnLst/>
              <a:rect l="l" t="t" r="r" b="b"/>
              <a:pathLst>
                <a:path w="1478" h="814" extrusionOk="0">
                  <a:moveTo>
                    <a:pt x="1" y="814"/>
                  </a:moveTo>
                  <a:cubicBezTo>
                    <a:pt x="1477" y="681"/>
                    <a:pt x="31" y="1"/>
                    <a:pt x="1" y="8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75" name="Google Shape;9375;p5"/>
            <p:cNvSpPr/>
            <p:nvPr/>
          </p:nvSpPr>
          <p:spPr>
            <a:xfrm>
              <a:off x="729291" y="1802146"/>
              <a:ext cx="13991" cy="4246"/>
            </a:xfrm>
            <a:custGeom>
              <a:avLst/>
              <a:gdLst/>
              <a:ahLst/>
              <a:cxnLst/>
              <a:rect l="l" t="t" r="r" b="b"/>
              <a:pathLst>
                <a:path w="392" h="141" extrusionOk="0">
                  <a:moveTo>
                    <a:pt x="291" y="24"/>
                  </a:moveTo>
                  <a:cubicBezTo>
                    <a:pt x="242" y="1"/>
                    <a:pt x="0" y="69"/>
                    <a:pt x="99" y="116"/>
                  </a:cubicBezTo>
                  <a:cubicBezTo>
                    <a:pt x="153" y="141"/>
                    <a:pt x="392" y="73"/>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76" name="Google Shape;9376;p5"/>
            <p:cNvSpPr/>
            <p:nvPr/>
          </p:nvSpPr>
          <p:spPr>
            <a:xfrm>
              <a:off x="3272656" y="1794348"/>
              <a:ext cx="7031" cy="6203"/>
            </a:xfrm>
            <a:custGeom>
              <a:avLst/>
              <a:gdLst/>
              <a:ahLst/>
              <a:cxnLst/>
              <a:rect l="l" t="t" r="r" b="b"/>
              <a:pathLst>
                <a:path w="197" h="206" extrusionOk="0">
                  <a:moveTo>
                    <a:pt x="195" y="101"/>
                  </a:moveTo>
                  <a:cubicBezTo>
                    <a:pt x="197" y="52"/>
                    <a:pt x="40" y="0"/>
                    <a:pt x="2" y="101"/>
                  </a:cubicBezTo>
                  <a:cubicBezTo>
                    <a:pt x="1" y="153"/>
                    <a:pt x="159" y="205"/>
                    <a:pt x="195"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77" name="Google Shape;9377;p5"/>
            <p:cNvSpPr/>
            <p:nvPr/>
          </p:nvSpPr>
          <p:spPr>
            <a:xfrm>
              <a:off x="7017123" y="1789229"/>
              <a:ext cx="22558" cy="8160"/>
            </a:xfrm>
            <a:custGeom>
              <a:avLst/>
              <a:gdLst/>
              <a:ahLst/>
              <a:cxnLst/>
              <a:rect l="l" t="t" r="r" b="b"/>
              <a:pathLst>
                <a:path w="632" h="271" extrusionOk="0">
                  <a:moveTo>
                    <a:pt x="577" y="0"/>
                  </a:moveTo>
                  <a:lnTo>
                    <a:pt x="1" y="0"/>
                  </a:lnTo>
                  <a:lnTo>
                    <a:pt x="1" y="271"/>
                  </a:lnTo>
                  <a:lnTo>
                    <a:pt x="386" y="271"/>
                  </a:lnTo>
                  <a:cubicBezTo>
                    <a:pt x="396" y="156"/>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78" name="Google Shape;9378;p5"/>
            <p:cNvSpPr/>
            <p:nvPr/>
          </p:nvSpPr>
          <p:spPr>
            <a:xfrm>
              <a:off x="6700465" y="1789199"/>
              <a:ext cx="20666" cy="8190"/>
            </a:xfrm>
            <a:custGeom>
              <a:avLst/>
              <a:gdLst/>
              <a:ahLst/>
              <a:cxnLst/>
              <a:rect l="l" t="t" r="r" b="b"/>
              <a:pathLst>
                <a:path w="579" h="272" extrusionOk="0">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79" name="Google Shape;9379;p5"/>
            <p:cNvSpPr/>
            <p:nvPr/>
          </p:nvSpPr>
          <p:spPr>
            <a:xfrm>
              <a:off x="3668300" y="1793866"/>
              <a:ext cx="14099" cy="4306"/>
            </a:xfrm>
            <a:custGeom>
              <a:avLst/>
              <a:gdLst/>
              <a:ahLst/>
              <a:cxnLst/>
              <a:rect l="l" t="t" r="r" b="b"/>
              <a:pathLst>
                <a:path w="395" h="143" extrusionOk="0">
                  <a:moveTo>
                    <a:pt x="293" y="28"/>
                  </a:moveTo>
                  <a:cubicBezTo>
                    <a:pt x="240" y="0"/>
                    <a:pt x="1" y="71"/>
                    <a:pt x="102" y="117"/>
                  </a:cubicBezTo>
                  <a:cubicBezTo>
                    <a:pt x="153" y="143"/>
                    <a:pt x="395" y="75"/>
                    <a:pt x="293"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80" name="Google Shape;9380;p5"/>
            <p:cNvSpPr/>
            <p:nvPr/>
          </p:nvSpPr>
          <p:spPr>
            <a:xfrm>
              <a:off x="2267753" y="1791578"/>
              <a:ext cx="6996" cy="6203"/>
            </a:xfrm>
            <a:custGeom>
              <a:avLst/>
              <a:gdLst/>
              <a:ahLst/>
              <a:cxnLst/>
              <a:rect l="l" t="t" r="r" b="b"/>
              <a:pathLst>
                <a:path w="196" h="206" extrusionOk="0">
                  <a:moveTo>
                    <a:pt x="194" y="104"/>
                  </a:moveTo>
                  <a:cubicBezTo>
                    <a:pt x="195" y="53"/>
                    <a:pt x="39" y="1"/>
                    <a:pt x="2" y="104"/>
                  </a:cubicBezTo>
                  <a:cubicBezTo>
                    <a:pt x="1" y="153"/>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81" name="Google Shape;9381;p5"/>
            <p:cNvSpPr/>
            <p:nvPr/>
          </p:nvSpPr>
          <p:spPr>
            <a:xfrm>
              <a:off x="8169898" y="1791186"/>
              <a:ext cx="14027" cy="4306"/>
            </a:xfrm>
            <a:custGeom>
              <a:avLst/>
              <a:gdLst/>
              <a:ahLst/>
              <a:cxnLst/>
              <a:rect l="l" t="t" r="r" b="b"/>
              <a:pathLst>
                <a:path w="393" h="143" extrusionOk="0">
                  <a:moveTo>
                    <a:pt x="295" y="26"/>
                  </a:moveTo>
                  <a:cubicBezTo>
                    <a:pt x="240" y="1"/>
                    <a:pt x="1" y="69"/>
                    <a:pt x="101" y="117"/>
                  </a:cubicBezTo>
                  <a:cubicBezTo>
                    <a:pt x="154" y="143"/>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82" name="Google Shape;9382;p5"/>
            <p:cNvSpPr/>
            <p:nvPr/>
          </p:nvSpPr>
          <p:spPr>
            <a:xfrm>
              <a:off x="330042" y="1791186"/>
              <a:ext cx="14027" cy="4306"/>
            </a:xfrm>
            <a:custGeom>
              <a:avLst/>
              <a:gdLst/>
              <a:ahLst/>
              <a:cxnLst/>
              <a:rect l="l" t="t" r="r" b="b"/>
              <a:pathLst>
                <a:path w="393" h="143" extrusionOk="0">
                  <a:moveTo>
                    <a:pt x="294" y="26"/>
                  </a:moveTo>
                  <a:cubicBezTo>
                    <a:pt x="241" y="1"/>
                    <a:pt x="1" y="69"/>
                    <a:pt x="100" y="117"/>
                  </a:cubicBezTo>
                  <a:cubicBezTo>
                    <a:pt x="153"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83" name="Google Shape;9383;p5"/>
            <p:cNvSpPr/>
            <p:nvPr/>
          </p:nvSpPr>
          <p:spPr>
            <a:xfrm>
              <a:off x="6855189" y="1788446"/>
              <a:ext cx="14027" cy="4306"/>
            </a:xfrm>
            <a:custGeom>
              <a:avLst/>
              <a:gdLst/>
              <a:ahLst/>
              <a:cxnLst/>
              <a:rect l="l" t="t" r="r" b="b"/>
              <a:pathLst>
                <a:path w="393" h="143" extrusionOk="0">
                  <a:moveTo>
                    <a:pt x="294" y="26"/>
                  </a:moveTo>
                  <a:cubicBezTo>
                    <a:pt x="241" y="0"/>
                    <a:pt x="1" y="71"/>
                    <a:pt x="101" y="118"/>
                  </a:cubicBezTo>
                  <a:cubicBezTo>
                    <a:pt x="153"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84" name="Google Shape;9384;p5"/>
            <p:cNvSpPr/>
            <p:nvPr/>
          </p:nvSpPr>
          <p:spPr>
            <a:xfrm>
              <a:off x="6593925" y="1783418"/>
              <a:ext cx="23914" cy="5841"/>
            </a:xfrm>
            <a:custGeom>
              <a:avLst/>
              <a:gdLst/>
              <a:ahLst/>
              <a:cxnLst/>
              <a:rect l="l" t="t" r="r" b="b"/>
              <a:pathLst>
                <a:path w="670" h="194" extrusionOk="0">
                  <a:moveTo>
                    <a:pt x="477" y="193"/>
                  </a:moveTo>
                  <a:cubicBezTo>
                    <a:pt x="477" y="102"/>
                    <a:pt x="633" y="85"/>
                    <a:pt x="670" y="12"/>
                  </a:cubicBezTo>
                  <a:cubicBezTo>
                    <a:pt x="370" y="20"/>
                    <a:pt x="0" y="0"/>
                    <a:pt x="92"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85" name="Google Shape;9385;p5"/>
            <p:cNvSpPr/>
            <p:nvPr/>
          </p:nvSpPr>
          <p:spPr>
            <a:xfrm>
              <a:off x="6080926" y="1780618"/>
              <a:ext cx="6996" cy="6293"/>
            </a:xfrm>
            <a:custGeom>
              <a:avLst/>
              <a:gdLst/>
              <a:ahLst/>
              <a:cxnLst/>
              <a:rect l="l" t="t" r="r" b="b"/>
              <a:pathLst>
                <a:path w="196" h="209" extrusionOk="0">
                  <a:moveTo>
                    <a:pt x="195" y="104"/>
                  </a:moveTo>
                  <a:cubicBezTo>
                    <a:pt x="196" y="54"/>
                    <a:pt x="39" y="1"/>
                    <a:pt x="4" y="104"/>
                  </a:cubicBezTo>
                  <a:cubicBezTo>
                    <a:pt x="0" y="156"/>
                    <a:pt x="157"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86" name="Google Shape;9386;p5"/>
            <p:cNvSpPr/>
            <p:nvPr/>
          </p:nvSpPr>
          <p:spPr>
            <a:xfrm>
              <a:off x="5578492" y="177827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87" name="Google Shape;9387;p5"/>
            <p:cNvSpPr/>
            <p:nvPr/>
          </p:nvSpPr>
          <p:spPr>
            <a:xfrm>
              <a:off x="2188517" y="1780257"/>
              <a:ext cx="13956" cy="4246"/>
            </a:xfrm>
            <a:custGeom>
              <a:avLst/>
              <a:gdLst/>
              <a:ahLst/>
              <a:cxnLst/>
              <a:rect l="l" t="t" r="r" b="b"/>
              <a:pathLst>
                <a:path w="391" h="141" extrusionOk="0">
                  <a:moveTo>
                    <a:pt x="98" y="116"/>
                  </a:moveTo>
                  <a:cubicBezTo>
                    <a:pt x="152" y="141"/>
                    <a:pt x="391" y="71"/>
                    <a:pt x="290" y="24"/>
                  </a:cubicBezTo>
                  <a:cubicBezTo>
                    <a:pt x="238" y="1"/>
                    <a:pt x="1"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88" name="Google Shape;9388;p5"/>
            <p:cNvSpPr/>
            <p:nvPr/>
          </p:nvSpPr>
          <p:spPr>
            <a:xfrm>
              <a:off x="614899" y="1775560"/>
              <a:ext cx="21594" cy="6413"/>
            </a:xfrm>
            <a:custGeom>
              <a:avLst/>
              <a:gdLst/>
              <a:ahLst/>
              <a:cxnLst/>
              <a:rect l="l" t="t" r="r" b="b"/>
              <a:pathLst>
                <a:path w="605" h="213" extrusionOk="0">
                  <a:moveTo>
                    <a:pt x="605" y="182"/>
                  </a:moveTo>
                  <a:lnTo>
                    <a:pt x="605" y="0"/>
                  </a:lnTo>
                  <a:lnTo>
                    <a:pt x="27" y="0"/>
                  </a:lnTo>
                  <a:cubicBezTo>
                    <a:pt x="0" y="163"/>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89" name="Google Shape;9389;p5"/>
            <p:cNvSpPr/>
            <p:nvPr/>
          </p:nvSpPr>
          <p:spPr>
            <a:xfrm>
              <a:off x="5279002" y="1772098"/>
              <a:ext cx="13920" cy="4215"/>
            </a:xfrm>
            <a:custGeom>
              <a:avLst/>
              <a:gdLst/>
              <a:ahLst/>
              <a:cxnLst/>
              <a:rect l="l" t="t" r="r" b="b"/>
              <a:pathLst>
                <a:path w="390" h="140" extrusionOk="0">
                  <a:moveTo>
                    <a:pt x="291" y="24"/>
                  </a:moveTo>
                  <a:cubicBezTo>
                    <a:pt x="238" y="0"/>
                    <a:pt x="1" y="68"/>
                    <a:pt x="100" y="115"/>
                  </a:cubicBezTo>
                  <a:cubicBezTo>
                    <a:pt x="152" y="140"/>
                    <a:pt x="390" y="70"/>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90" name="Google Shape;9390;p5"/>
            <p:cNvSpPr/>
            <p:nvPr/>
          </p:nvSpPr>
          <p:spPr>
            <a:xfrm>
              <a:off x="2031009" y="1767491"/>
              <a:ext cx="34086" cy="8822"/>
            </a:xfrm>
            <a:custGeom>
              <a:avLst/>
              <a:gdLst/>
              <a:ahLst/>
              <a:cxnLst/>
              <a:rect l="l" t="t" r="r" b="b"/>
              <a:pathLst>
                <a:path w="955" h="293" extrusionOk="0">
                  <a:moveTo>
                    <a:pt x="76" y="177"/>
                  </a:moveTo>
                  <a:cubicBezTo>
                    <a:pt x="323" y="182"/>
                    <a:pt x="346" y="293"/>
                    <a:pt x="655" y="268"/>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91" name="Google Shape;9391;p5"/>
            <p:cNvSpPr/>
            <p:nvPr/>
          </p:nvSpPr>
          <p:spPr>
            <a:xfrm>
              <a:off x="4728348" y="1769328"/>
              <a:ext cx="14063" cy="4246"/>
            </a:xfrm>
            <a:custGeom>
              <a:avLst/>
              <a:gdLst/>
              <a:ahLst/>
              <a:cxnLst/>
              <a:rect l="l" t="t" r="r" b="b"/>
              <a:pathLst>
                <a:path w="394" h="141" extrusionOk="0">
                  <a:moveTo>
                    <a:pt x="101" y="116"/>
                  </a:moveTo>
                  <a:cubicBezTo>
                    <a:pt x="154" y="141"/>
                    <a:pt x="394" y="73"/>
                    <a:pt x="293" y="24"/>
                  </a:cubicBezTo>
                  <a:cubicBezTo>
                    <a:pt x="241" y="1"/>
                    <a:pt x="1"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92" name="Google Shape;9392;p5"/>
            <p:cNvSpPr/>
            <p:nvPr/>
          </p:nvSpPr>
          <p:spPr>
            <a:xfrm>
              <a:off x="4105561" y="1766798"/>
              <a:ext cx="13777" cy="6745"/>
            </a:xfrm>
            <a:custGeom>
              <a:avLst/>
              <a:gdLst/>
              <a:ahLst/>
              <a:cxnLst/>
              <a:rect l="l" t="t" r="r" b="b"/>
              <a:pathLst>
                <a:path w="386" h="224" extrusionOk="0">
                  <a:moveTo>
                    <a:pt x="385" y="108"/>
                  </a:moveTo>
                  <a:cubicBezTo>
                    <a:pt x="346" y="0"/>
                    <a:pt x="174" y="54"/>
                    <a:pt x="0" y="108"/>
                  </a:cubicBezTo>
                  <a:cubicBezTo>
                    <a:pt x="3" y="200"/>
                    <a:pt x="338" y="223"/>
                    <a:pt x="385" y="1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93" name="Google Shape;9393;p5"/>
            <p:cNvSpPr/>
            <p:nvPr/>
          </p:nvSpPr>
          <p:spPr>
            <a:xfrm>
              <a:off x="1283479" y="1767371"/>
              <a:ext cx="13777" cy="2710"/>
            </a:xfrm>
            <a:custGeom>
              <a:avLst/>
              <a:gdLst/>
              <a:ahLst/>
              <a:cxnLst/>
              <a:rect l="l" t="t" r="r" b="b"/>
              <a:pathLst>
                <a:path w="386" h="90" extrusionOk="0">
                  <a:moveTo>
                    <a:pt x="385" y="1"/>
                  </a:moveTo>
                  <a:cubicBezTo>
                    <a:pt x="235" y="20"/>
                    <a:pt x="4" y="2"/>
                    <a:pt x="0" y="89"/>
                  </a:cubicBezTo>
                  <a:cubicBezTo>
                    <a:pt x="151" y="70"/>
                    <a:pt x="380" y="88"/>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94" name="Google Shape;9394;p5"/>
            <p:cNvSpPr/>
            <p:nvPr/>
          </p:nvSpPr>
          <p:spPr>
            <a:xfrm>
              <a:off x="762021" y="1759151"/>
              <a:ext cx="27198" cy="10930"/>
            </a:xfrm>
            <a:custGeom>
              <a:avLst/>
              <a:gdLst/>
              <a:ahLst/>
              <a:cxnLst/>
              <a:rect l="l" t="t" r="r" b="b"/>
              <a:pathLst>
                <a:path w="762" h="363" extrusionOk="0">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95" name="Google Shape;9395;p5"/>
            <p:cNvSpPr/>
            <p:nvPr/>
          </p:nvSpPr>
          <p:spPr>
            <a:xfrm>
              <a:off x="4511592" y="1761168"/>
              <a:ext cx="13920" cy="7467"/>
            </a:xfrm>
            <a:custGeom>
              <a:avLst/>
              <a:gdLst/>
              <a:ahLst/>
              <a:cxnLst/>
              <a:rect l="l" t="t" r="r" b="b"/>
              <a:pathLst>
                <a:path w="390" h="248" extrusionOk="0">
                  <a:moveTo>
                    <a:pt x="389" y="115"/>
                  </a:moveTo>
                  <a:cubicBezTo>
                    <a:pt x="384" y="21"/>
                    <a:pt x="50" y="0"/>
                    <a:pt x="0" y="115"/>
                  </a:cubicBezTo>
                  <a:cubicBezTo>
                    <a:pt x="220" y="105"/>
                    <a:pt x="303" y="247"/>
                    <a:pt x="38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96" name="Google Shape;9396;p5"/>
            <p:cNvSpPr/>
            <p:nvPr/>
          </p:nvSpPr>
          <p:spPr>
            <a:xfrm>
              <a:off x="874486" y="1756411"/>
              <a:ext cx="25592" cy="10990"/>
            </a:xfrm>
            <a:custGeom>
              <a:avLst/>
              <a:gdLst/>
              <a:ahLst/>
              <a:cxnLst/>
              <a:rect l="l" t="t" r="r" b="b"/>
              <a:pathLst>
                <a:path w="717" h="365" extrusionOk="0">
                  <a:moveTo>
                    <a:pt x="83" y="365"/>
                  </a:moveTo>
                  <a:lnTo>
                    <a:pt x="660" y="365"/>
                  </a:lnTo>
                  <a:cubicBezTo>
                    <a:pt x="716" y="157"/>
                    <a:pt x="614" y="21"/>
                    <a:pt x="275" y="0"/>
                  </a:cubicBezTo>
                  <a:cubicBezTo>
                    <a:pt x="215" y="123"/>
                    <a:pt x="1" y="173"/>
                    <a:pt x="83"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97" name="Google Shape;9397;p5"/>
            <p:cNvSpPr/>
            <p:nvPr/>
          </p:nvSpPr>
          <p:spPr>
            <a:xfrm>
              <a:off x="4619595" y="1751293"/>
              <a:ext cx="36621" cy="17976"/>
            </a:xfrm>
            <a:custGeom>
              <a:avLst/>
              <a:gdLst/>
              <a:ahLst/>
              <a:cxnLst/>
              <a:rect l="l" t="t" r="r" b="b"/>
              <a:pathLst>
                <a:path w="1026" h="597" extrusionOk="0">
                  <a:moveTo>
                    <a:pt x="1026" y="170"/>
                  </a:moveTo>
                  <a:cubicBezTo>
                    <a:pt x="411" y="225"/>
                    <a:pt x="429" y="1"/>
                    <a:pt x="61" y="170"/>
                  </a:cubicBezTo>
                  <a:cubicBezTo>
                    <a:pt x="0" y="596"/>
                    <a:pt x="953" y="413"/>
                    <a:pt x="1026" y="1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98" name="Google Shape;9398;p5"/>
            <p:cNvSpPr/>
            <p:nvPr/>
          </p:nvSpPr>
          <p:spPr>
            <a:xfrm>
              <a:off x="1214593" y="1758759"/>
              <a:ext cx="7031" cy="6203"/>
            </a:xfrm>
            <a:custGeom>
              <a:avLst/>
              <a:gdLst/>
              <a:ahLst/>
              <a:cxnLst/>
              <a:rect l="l" t="t" r="r" b="b"/>
              <a:pathLst>
                <a:path w="197" h="206" extrusionOk="0">
                  <a:moveTo>
                    <a:pt x="194" y="104"/>
                  </a:moveTo>
                  <a:cubicBezTo>
                    <a:pt x="197" y="54"/>
                    <a:pt x="39" y="1"/>
                    <a:pt x="1" y="104"/>
                  </a:cubicBezTo>
                  <a:cubicBezTo>
                    <a:pt x="1" y="154"/>
                    <a:pt x="159"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399" name="Google Shape;9399;p5"/>
            <p:cNvSpPr/>
            <p:nvPr/>
          </p:nvSpPr>
          <p:spPr>
            <a:xfrm>
              <a:off x="5826301" y="1753671"/>
              <a:ext cx="20737" cy="8220"/>
            </a:xfrm>
            <a:custGeom>
              <a:avLst/>
              <a:gdLst/>
              <a:ahLst/>
              <a:cxnLst/>
              <a:rect l="l" t="t" r="r" b="b"/>
              <a:pathLst>
                <a:path w="581" h="273"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00" name="Google Shape;9400;p5"/>
            <p:cNvSpPr/>
            <p:nvPr/>
          </p:nvSpPr>
          <p:spPr>
            <a:xfrm>
              <a:off x="4717177" y="1753671"/>
              <a:ext cx="14812" cy="9485"/>
            </a:xfrm>
            <a:custGeom>
              <a:avLst/>
              <a:gdLst/>
              <a:ahLst/>
              <a:cxnLst/>
              <a:rect l="l" t="t" r="r" b="b"/>
              <a:pathLst>
                <a:path w="415" h="315" extrusionOk="0">
                  <a:moveTo>
                    <a:pt x="414" y="273"/>
                  </a:moveTo>
                  <a:lnTo>
                    <a:pt x="414" y="90"/>
                  </a:lnTo>
                  <a:cubicBezTo>
                    <a:pt x="219" y="90"/>
                    <a:pt x="185" y="16"/>
                    <a:pt x="27" y="0"/>
                  </a:cubicBezTo>
                  <a:cubicBezTo>
                    <a:pt x="46" y="144"/>
                    <a:pt x="1" y="315"/>
                    <a:pt x="4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01" name="Google Shape;9401;p5"/>
            <p:cNvSpPr/>
            <p:nvPr/>
          </p:nvSpPr>
          <p:spPr>
            <a:xfrm>
              <a:off x="860066" y="1755658"/>
              <a:ext cx="13991" cy="4276"/>
            </a:xfrm>
            <a:custGeom>
              <a:avLst/>
              <a:gdLst/>
              <a:ahLst/>
              <a:cxnLst/>
              <a:rect l="l" t="t" r="r" b="b"/>
              <a:pathLst>
                <a:path w="392" h="142" extrusionOk="0">
                  <a:moveTo>
                    <a:pt x="294" y="25"/>
                  </a:moveTo>
                  <a:cubicBezTo>
                    <a:pt x="240" y="1"/>
                    <a:pt x="0" y="70"/>
                    <a:pt x="98" y="117"/>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02" name="Google Shape;9402;p5"/>
            <p:cNvSpPr/>
            <p:nvPr/>
          </p:nvSpPr>
          <p:spPr>
            <a:xfrm>
              <a:off x="8834195" y="1750359"/>
              <a:ext cx="13884" cy="6745"/>
            </a:xfrm>
            <a:custGeom>
              <a:avLst/>
              <a:gdLst/>
              <a:ahLst/>
              <a:cxnLst/>
              <a:rect l="l" t="t" r="r" b="b"/>
              <a:pathLst>
                <a:path w="389" h="224" extrusionOk="0">
                  <a:moveTo>
                    <a:pt x="388" y="110"/>
                  </a:moveTo>
                  <a:cubicBezTo>
                    <a:pt x="346" y="0"/>
                    <a:pt x="173" y="54"/>
                    <a:pt x="0" y="110"/>
                  </a:cubicBezTo>
                  <a:cubicBezTo>
                    <a:pt x="6" y="201"/>
                    <a:pt x="337" y="224"/>
                    <a:pt x="388"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03" name="Google Shape;9403;p5"/>
            <p:cNvSpPr/>
            <p:nvPr/>
          </p:nvSpPr>
          <p:spPr>
            <a:xfrm>
              <a:off x="9050916" y="1747439"/>
              <a:ext cx="14063" cy="4276"/>
            </a:xfrm>
            <a:custGeom>
              <a:avLst/>
              <a:gdLst/>
              <a:ahLst/>
              <a:cxnLst/>
              <a:rect l="l" t="t" r="r" b="b"/>
              <a:pathLst>
                <a:path w="394" h="142" extrusionOk="0">
                  <a:moveTo>
                    <a:pt x="292" y="26"/>
                  </a:moveTo>
                  <a:cubicBezTo>
                    <a:pt x="240" y="1"/>
                    <a:pt x="1" y="70"/>
                    <a:pt x="100" y="117"/>
                  </a:cubicBezTo>
                  <a:cubicBezTo>
                    <a:pt x="152" y="142"/>
                    <a:pt x="394"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04" name="Google Shape;9404;p5"/>
            <p:cNvSpPr/>
            <p:nvPr/>
          </p:nvSpPr>
          <p:spPr>
            <a:xfrm>
              <a:off x="8968289" y="1747439"/>
              <a:ext cx="14063" cy="4276"/>
            </a:xfrm>
            <a:custGeom>
              <a:avLst/>
              <a:gdLst/>
              <a:ahLst/>
              <a:cxnLst/>
              <a:rect l="l" t="t" r="r" b="b"/>
              <a:pathLst>
                <a:path w="394" h="142" extrusionOk="0">
                  <a:moveTo>
                    <a:pt x="295" y="26"/>
                  </a:moveTo>
                  <a:cubicBezTo>
                    <a:pt x="242" y="1"/>
                    <a:pt x="0" y="70"/>
                    <a:pt x="103" y="117"/>
                  </a:cubicBezTo>
                  <a:cubicBezTo>
                    <a:pt x="155" y="142"/>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05" name="Google Shape;9405;p5"/>
            <p:cNvSpPr/>
            <p:nvPr/>
          </p:nvSpPr>
          <p:spPr>
            <a:xfrm>
              <a:off x="8625790" y="1736449"/>
              <a:ext cx="22665" cy="11773"/>
            </a:xfrm>
            <a:custGeom>
              <a:avLst/>
              <a:gdLst/>
              <a:ahLst/>
              <a:cxnLst/>
              <a:rect l="l" t="t" r="r" b="b"/>
              <a:pathLst>
                <a:path w="635" h="391" extrusionOk="0">
                  <a:moveTo>
                    <a:pt x="635" y="391"/>
                  </a:moveTo>
                  <a:lnTo>
                    <a:pt x="635" y="29"/>
                  </a:lnTo>
                  <a:cubicBezTo>
                    <a:pt x="125" y="0"/>
                    <a:pt x="1" y="154"/>
                    <a:pt x="54" y="3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06" name="Google Shape;9406;p5"/>
            <p:cNvSpPr/>
            <p:nvPr/>
          </p:nvSpPr>
          <p:spPr>
            <a:xfrm>
              <a:off x="1768602" y="1744699"/>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07" name="Google Shape;9407;p5"/>
            <p:cNvSpPr/>
            <p:nvPr/>
          </p:nvSpPr>
          <p:spPr>
            <a:xfrm>
              <a:off x="1744689" y="1731812"/>
              <a:ext cx="22986" cy="13700"/>
            </a:xfrm>
            <a:custGeom>
              <a:avLst/>
              <a:gdLst/>
              <a:ahLst/>
              <a:cxnLst/>
              <a:rect l="l" t="t" r="r" b="b"/>
              <a:pathLst>
                <a:path w="644" h="455" extrusionOk="0">
                  <a:moveTo>
                    <a:pt x="1" y="92"/>
                  </a:moveTo>
                  <a:lnTo>
                    <a:pt x="1" y="455"/>
                  </a:lnTo>
                  <a:lnTo>
                    <a:pt x="578" y="455"/>
                  </a:lnTo>
                  <a:cubicBezTo>
                    <a:pt x="629" y="217"/>
                    <a:pt x="643" y="0"/>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08" name="Google Shape;9408;p5"/>
            <p:cNvSpPr/>
            <p:nvPr/>
          </p:nvSpPr>
          <p:spPr>
            <a:xfrm>
              <a:off x="8118324" y="1731812"/>
              <a:ext cx="26948" cy="13038"/>
            </a:xfrm>
            <a:custGeom>
              <a:avLst/>
              <a:gdLst/>
              <a:ahLst/>
              <a:cxnLst/>
              <a:rect l="l" t="t" r="r" b="b"/>
              <a:pathLst>
                <a:path w="755" h="433" extrusionOk="0">
                  <a:moveTo>
                    <a:pt x="194" y="0"/>
                  </a:moveTo>
                  <a:cubicBezTo>
                    <a:pt x="212" y="158"/>
                    <a:pt x="154" y="282"/>
                    <a:pt x="1" y="362"/>
                  </a:cubicBezTo>
                  <a:cubicBezTo>
                    <a:pt x="660" y="432"/>
                    <a:pt x="754" y="16"/>
                    <a:pt x="1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09" name="Google Shape;9409;p5"/>
            <p:cNvSpPr/>
            <p:nvPr/>
          </p:nvSpPr>
          <p:spPr>
            <a:xfrm>
              <a:off x="3905901" y="1736600"/>
              <a:ext cx="13777" cy="7407"/>
            </a:xfrm>
            <a:custGeom>
              <a:avLst/>
              <a:gdLst/>
              <a:ahLst/>
              <a:cxnLst/>
              <a:rect l="l" t="t" r="r" b="b"/>
              <a:pathLst>
                <a:path w="386" h="246" extrusionOk="0">
                  <a:moveTo>
                    <a:pt x="386" y="113"/>
                  </a:moveTo>
                  <a:cubicBezTo>
                    <a:pt x="383" y="21"/>
                    <a:pt x="49" y="1"/>
                    <a:pt x="1" y="113"/>
                  </a:cubicBezTo>
                  <a:cubicBezTo>
                    <a:pt x="216" y="104"/>
                    <a:pt x="304" y="246"/>
                    <a:pt x="386"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10" name="Google Shape;9410;p5"/>
            <p:cNvSpPr/>
            <p:nvPr/>
          </p:nvSpPr>
          <p:spPr>
            <a:xfrm>
              <a:off x="1541388" y="1739279"/>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11" name="Google Shape;9411;p5"/>
            <p:cNvSpPr/>
            <p:nvPr/>
          </p:nvSpPr>
          <p:spPr>
            <a:xfrm>
              <a:off x="560719" y="1736931"/>
              <a:ext cx="6960" cy="6233"/>
            </a:xfrm>
            <a:custGeom>
              <a:avLst/>
              <a:gdLst/>
              <a:ahLst/>
              <a:cxnLst/>
              <a:rect l="l" t="t" r="r" b="b"/>
              <a:pathLst>
                <a:path w="195" h="207" extrusionOk="0">
                  <a:moveTo>
                    <a:pt x="195" y="102"/>
                  </a:moveTo>
                  <a:cubicBezTo>
                    <a:pt x="195" y="54"/>
                    <a:pt x="34" y="0"/>
                    <a:pt x="0" y="102"/>
                  </a:cubicBezTo>
                  <a:cubicBezTo>
                    <a:pt x="0" y="153"/>
                    <a:pt x="158" y="206"/>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12" name="Google Shape;9412;p5"/>
            <p:cNvSpPr/>
            <p:nvPr/>
          </p:nvSpPr>
          <p:spPr>
            <a:xfrm>
              <a:off x="271615" y="1733649"/>
              <a:ext cx="27662" cy="9966"/>
            </a:xfrm>
            <a:custGeom>
              <a:avLst/>
              <a:gdLst/>
              <a:ahLst/>
              <a:cxnLst/>
              <a:rect l="l" t="t" r="r" b="b"/>
              <a:pathLst>
                <a:path w="775" h="331" extrusionOk="0">
                  <a:moveTo>
                    <a:pt x="775" y="122"/>
                  </a:moveTo>
                  <a:cubicBezTo>
                    <a:pt x="515" y="2"/>
                    <a:pt x="54" y="1"/>
                    <a:pt x="1" y="211"/>
                  </a:cubicBezTo>
                  <a:cubicBezTo>
                    <a:pt x="257" y="328"/>
                    <a:pt x="719" y="331"/>
                    <a:pt x="775" y="1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13" name="Google Shape;9413;p5"/>
            <p:cNvSpPr/>
            <p:nvPr/>
          </p:nvSpPr>
          <p:spPr>
            <a:xfrm>
              <a:off x="4135935" y="1723442"/>
              <a:ext cx="37120" cy="16560"/>
            </a:xfrm>
            <a:custGeom>
              <a:avLst/>
              <a:gdLst/>
              <a:ahLst/>
              <a:cxnLst/>
              <a:rect l="l" t="t" r="r" b="b"/>
              <a:pathLst>
                <a:path w="1040" h="550" extrusionOk="0">
                  <a:moveTo>
                    <a:pt x="884" y="550"/>
                  </a:moveTo>
                  <a:cubicBezTo>
                    <a:pt x="1039" y="0"/>
                    <a:pt x="0" y="490"/>
                    <a:pt x="884" y="5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14" name="Google Shape;9414;p5"/>
            <p:cNvSpPr/>
            <p:nvPr/>
          </p:nvSpPr>
          <p:spPr>
            <a:xfrm>
              <a:off x="860887" y="1731993"/>
              <a:ext cx="34086" cy="8792"/>
            </a:xfrm>
            <a:custGeom>
              <a:avLst/>
              <a:gdLst/>
              <a:ahLst/>
              <a:cxnLst/>
              <a:rect l="l" t="t" r="r" b="b"/>
              <a:pathLst>
                <a:path w="955" h="292" extrusionOk="0">
                  <a:moveTo>
                    <a:pt x="75" y="177"/>
                  </a:moveTo>
                  <a:cubicBezTo>
                    <a:pt x="322" y="181"/>
                    <a:pt x="344" y="292"/>
                    <a:pt x="656" y="266"/>
                  </a:cubicBezTo>
                  <a:cubicBezTo>
                    <a:pt x="955" y="44"/>
                    <a:pt x="1"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15" name="Google Shape;9415;p5"/>
            <p:cNvSpPr/>
            <p:nvPr/>
          </p:nvSpPr>
          <p:spPr>
            <a:xfrm>
              <a:off x="6958482" y="1733800"/>
              <a:ext cx="13956" cy="4246"/>
            </a:xfrm>
            <a:custGeom>
              <a:avLst/>
              <a:gdLst/>
              <a:ahLst/>
              <a:cxnLst/>
              <a:rect l="l" t="t" r="r" b="b"/>
              <a:pathLst>
                <a:path w="391" h="141" extrusionOk="0">
                  <a:moveTo>
                    <a:pt x="293" y="26"/>
                  </a:moveTo>
                  <a:cubicBezTo>
                    <a:pt x="239" y="1"/>
                    <a:pt x="1" y="69"/>
                    <a:pt x="97" y="117"/>
                  </a:cubicBezTo>
                  <a:cubicBezTo>
                    <a:pt x="153" y="141"/>
                    <a:pt x="391"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16" name="Google Shape;9416;p5"/>
            <p:cNvSpPr/>
            <p:nvPr/>
          </p:nvSpPr>
          <p:spPr>
            <a:xfrm>
              <a:off x="5981739" y="1726333"/>
              <a:ext cx="25556" cy="11020"/>
            </a:xfrm>
            <a:custGeom>
              <a:avLst/>
              <a:gdLst/>
              <a:ahLst/>
              <a:cxnLst/>
              <a:rect l="l" t="t" r="r" b="b"/>
              <a:pathLst>
                <a:path w="716" h="366" extrusionOk="0">
                  <a:moveTo>
                    <a:pt x="662" y="365"/>
                  </a:moveTo>
                  <a:cubicBezTo>
                    <a:pt x="715" y="158"/>
                    <a:pt x="612" y="22"/>
                    <a:pt x="277" y="1"/>
                  </a:cubicBezTo>
                  <a:cubicBezTo>
                    <a:pt x="214" y="124"/>
                    <a:pt x="0" y="173"/>
                    <a:pt x="84"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17" name="Google Shape;9417;p5"/>
            <p:cNvSpPr/>
            <p:nvPr/>
          </p:nvSpPr>
          <p:spPr>
            <a:xfrm>
              <a:off x="2912347" y="1722599"/>
              <a:ext cx="39726" cy="15808"/>
            </a:xfrm>
            <a:custGeom>
              <a:avLst/>
              <a:gdLst/>
              <a:ahLst/>
              <a:cxnLst/>
              <a:rect l="l" t="t" r="r" b="b"/>
              <a:pathLst>
                <a:path w="1113" h="525" extrusionOk="0">
                  <a:moveTo>
                    <a:pt x="648" y="306"/>
                  </a:moveTo>
                  <a:cubicBezTo>
                    <a:pt x="1112" y="1"/>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18" name="Google Shape;9418;p5"/>
            <p:cNvSpPr/>
            <p:nvPr/>
          </p:nvSpPr>
          <p:spPr>
            <a:xfrm>
              <a:off x="2177345" y="1723593"/>
              <a:ext cx="14705" cy="9515"/>
            </a:xfrm>
            <a:custGeom>
              <a:avLst/>
              <a:gdLst/>
              <a:ahLst/>
              <a:cxnLst/>
              <a:rect l="l" t="t" r="r" b="b"/>
              <a:pathLst>
                <a:path w="412" h="316" extrusionOk="0">
                  <a:moveTo>
                    <a:pt x="411" y="273"/>
                  </a:moveTo>
                  <a:lnTo>
                    <a:pt x="411" y="92"/>
                  </a:lnTo>
                  <a:cubicBezTo>
                    <a:pt x="218" y="92"/>
                    <a:pt x="182" y="18"/>
                    <a:pt x="26" y="1"/>
                  </a:cubicBezTo>
                  <a:cubicBezTo>
                    <a:pt x="46"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19" name="Google Shape;9419;p5"/>
            <p:cNvSpPr/>
            <p:nvPr/>
          </p:nvSpPr>
          <p:spPr>
            <a:xfrm>
              <a:off x="1909763" y="1729103"/>
              <a:ext cx="13920" cy="2740"/>
            </a:xfrm>
            <a:custGeom>
              <a:avLst/>
              <a:gdLst/>
              <a:ahLst/>
              <a:cxnLst/>
              <a:rect l="l" t="t" r="r" b="b"/>
              <a:pathLst>
                <a:path w="390" h="91" extrusionOk="0">
                  <a:moveTo>
                    <a:pt x="390" y="0"/>
                  </a:moveTo>
                  <a:cubicBezTo>
                    <a:pt x="240" y="20"/>
                    <a:pt x="6" y="2"/>
                    <a:pt x="1" y="90"/>
                  </a:cubicBezTo>
                  <a:cubicBezTo>
                    <a:pt x="153" y="71"/>
                    <a:pt x="384" y="88"/>
                    <a:pt x="3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20" name="Google Shape;9420;p5"/>
            <p:cNvSpPr/>
            <p:nvPr/>
          </p:nvSpPr>
          <p:spPr>
            <a:xfrm>
              <a:off x="3998736" y="1725550"/>
              <a:ext cx="13991" cy="4336"/>
            </a:xfrm>
            <a:custGeom>
              <a:avLst/>
              <a:gdLst/>
              <a:ahLst/>
              <a:cxnLst/>
              <a:rect l="l" t="t" r="r" b="b"/>
              <a:pathLst>
                <a:path w="392" h="144" extrusionOk="0">
                  <a:moveTo>
                    <a:pt x="291" y="27"/>
                  </a:moveTo>
                  <a:cubicBezTo>
                    <a:pt x="242" y="1"/>
                    <a:pt x="0" y="69"/>
                    <a:pt x="99" y="118"/>
                  </a:cubicBezTo>
                  <a:cubicBezTo>
                    <a:pt x="153" y="143"/>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21" name="Google Shape;9421;p5"/>
            <p:cNvSpPr/>
            <p:nvPr/>
          </p:nvSpPr>
          <p:spPr>
            <a:xfrm>
              <a:off x="804994" y="1725550"/>
              <a:ext cx="13991" cy="4336"/>
            </a:xfrm>
            <a:custGeom>
              <a:avLst/>
              <a:gdLst/>
              <a:ahLst/>
              <a:cxnLst/>
              <a:rect l="l" t="t" r="r" b="b"/>
              <a:pathLst>
                <a:path w="392" h="144" extrusionOk="0">
                  <a:moveTo>
                    <a:pt x="291" y="27"/>
                  </a:moveTo>
                  <a:cubicBezTo>
                    <a:pt x="238" y="1"/>
                    <a:pt x="0" y="69"/>
                    <a:pt x="99" y="118"/>
                  </a:cubicBezTo>
                  <a:cubicBezTo>
                    <a:pt x="153" y="143"/>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22" name="Google Shape;9422;p5"/>
            <p:cNvSpPr/>
            <p:nvPr/>
          </p:nvSpPr>
          <p:spPr>
            <a:xfrm>
              <a:off x="6982645" y="1720853"/>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23" name="Google Shape;9423;p5"/>
            <p:cNvSpPr/>
            <p:nvPr/>
          </p:nvSpPr>
          <p:spPr>
            <a:xfrm>
              <a:off x="3155694" y="1718143"/>
              <a:ext cx="13813" cy="5480"/>
            </a:xfrm>
            <a:custGeom>
              <a:avLst/>
              <a:gdLst/>
              <a:ahLst/>
              <a:cxnLst/>
              <a:rect l="l" t="t" r="r" b="b"/>
              <a:pathLst>
                <a:path w="387"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24" name="Google Shape;9424;p5"/>
            <p:cNvSpPr/>
            <p:nvPr/>
          </p:nvSpPr>
          <p:spPr>
            <a:xfrm>
              <a:off x="2086081" y="1715524"/>
              <a:ext cx="34086" cy="8852"/>
            </a:xfrm>
            <a:custGeom>
              <a:avLst/>
              <a:gdLst/>
              <a:ahLst/>
              <a:cxnLst/>
              <a:rect l="l" t="t" r="r" b="b"/>
              <a:pathLst>
                <a:path w="955" h="294" extrusionOk="0">
                  <a:moveTo>
                    <a:pt x="76" y="177"/>
                  </a:moveTo>
                  <a:cubicBezTo>
                    <a:pt x="321" y="182"/>
                    <a:pt x="341" y="293"/>
                    <a:pt x="654" y="269"/>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25" name="Google Shape;9425;p5"/>
            <p:cNvSpPr/>
            <p:nvPr/>
          </p:nvSpPr>
          <p:spPr>
            <a:xfrm>
              <a:off x="3138455" y="1717330"/>
              <a:ext cx="13920" cy="4336"/>
            </a:xfrm>
            <a:custGeom>
              <a:avLst/>
              <a:gdLst/>
              <a:ahLst/>
              <a:cxnLst/>
              <a:rect l="l" t="t" r="r" b="b"/>
              <a:pathLst>
                <a:path w="390" h="144" extrusionOk="0">
                  <a:moveTo>
                    <a:pt x="290" y="27"/>
                  </a:moveTo>
                  <a:cubicBezTo>
                    <a:pt x="236" y="1"/>
                    <a:pt x="0" y="71"/>
                    <a:pt x="98" y="117"/>
                  </a:cubicBezTo>
                  <a:cubicBezTo>
                    <a:pt x="151" y="143"/>
                    <a:pt x="389" y="73"/>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26" name="Google Shape;9426;p5"/>
            <p:cNvSpPr/>
            <p:nvPr/>
          </p:nvSpPr>
          <p:spPr>
            <a:xfrm>
              <a:off x="2226528" y="1718143"/>
              <a:ext cx="13742" cy="2740"/>
            </a:xfrm>
            <a:custGeom>
              <a:avLst/>
              <a:gdLst/>
              <a:ahLst/>
              <a:cxnLst/>
              <a:rect l="l" t="t" r="r" b="b"/>
              <a:pathLst>
                <a:path w="385" h="91" extrusionOk="0">
                  <a:moveTo>
                    <a:pt x="384" y="0"/>
                  </a:moveTo>
                  <a:cubicBezTo>
                    <a:pt x="236" y="20"/>
                    <a:pt x="2" y="1"/>
                    <a:pt x="1" y="90"/>
                  </a:cubicBezTo>
                  <a:cubicBezTo>
                    <a:pt x="148" y="71"/>
                    <a:pt x="377"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27" name="Google Shape;9427;p5"/>
            <p:cNvSpPr/>
            <p:nvPr/>
          </p:nvSpPr>
          <p:spPr>
            <a:xfrm>
              <a:off x="2081869" y="2385228"/>
              <a:ext cx="50648" cy="16440"/>
            </a:xfrm>
            <a:custGeom>
              <a:avLst/>
              <a:gdLst/>
              <a:ahLst/>
              <a:cxnLst/>
              <a:rect l="l" t="t" r="r" b="b"/>
              <a:pathLst>
                <a:path w="1419" h="546" extrusionOk="0">
                  <a:moveTo>
                    <a:pt x="194" y="545"/>
                  </a:moveTo>
                  <a:cubicBezTo>
                    <a:pt x="1418" y="479"/>
                    <a:pt x="207" y="1"/>
                    <a:pt x="1" y="271"/>
                  </a:cubicBezTo>
                  <a:cubicBezTo>
                    <a:pt x="228" y="288"/>
                    <a:pt x="209" y="417"/>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28" name="Google Shape;9428;p5"/>
            <p:cNvSpPr/>
            <p:nvPr/>
          </p:nvSpPr>
          <p:spPr>
            <a:xfrm>
              <a:off x="8772305" y="2095403"/>
              <a:ext cx="34443" cy="10990"/>
            </a:xfrm>
            <a:custGeom>
              <a:avLst/>
              <a:gdLst/>
              <a:ahLst/>
              <a:cxnLst/>
              <a:rect l="l" t="t" r="r" b="b"/>
              <a:pathLst>
                <a:path w="965" h="365" extrusionOk="0">
                  <a:moveTo>
                    <a:pt x="964" y="364"/>
                  </a:moveTo>
                  <a:cubicBezTo>
                    <a:pt x="898" y="123"/>
                    <a:pt x="459" y="57"/>
                    <a:pt x="1" y="0"/>
                  </a:cubicBezTo>
                  <a:cubicBezTo>
                    <a:pt x="79" y="236"/>
                    <a:pt x="601" y="262"/>
                    <a:pt x="964"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29" name="Google Shape;9429;p5"/>
            <p:cNvSpPr/>
            <p:nvPr/>
          </p:nvSpPr>
          <p:spPr>
            <a:xfrm>
              <a:off x="9095424" y="1868505"/>
              <a:ext cx="36728" cy="16290"/>
            </a:xfrm>
            <a:custGeom>
              <a:avLst/>
              <a:gdLst/>
              <a:ahLst/>
              <a:cxnLst/>
              <a:rect l="l" t="t" r="r" b="b"/>
              <a:pathLst>
                <a:path w="1029" h="541" extrusionOk="0">
                  <a:moveTo>
                    <a:pt x="204" y="455"/>
                  </a:moveTo>
                  <a:cubicBezTo>
                    <a:pt x="793" y="541"/>
                    <a:pt x="1029" y="9"/>
                    <a:pt x="780" y="0"/>
                  </a:cubicBezTo>
                  <a:cubicBezTo>
                    <a:pt x="610" y="161"/>
                    <a:pt x="0" y="116"/>
                    <a:pt x="20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30" name="Google Shape;9430;p5"/>
            <p:cNvSpPr/>
            <p:nvPr/>
          </p:nvSpPr>
          <p:spPr>
            <a:xfrm>
              <a:off x="835332" y="1796094"/>
              <a:ext cx="35193" cy="10147"/>
            </a:xfrm>
            <a:custGeom>
              <a:avLst/>
              <a:gdLst/>
              <a:ahLst/>
              <a:cxnLst/>
              <a:rect l="l" t="t" r="r" b="b"/>
              <a:pathLst>
                <a:path w="986" h="337" extrusionOk="0">
                  <a:moveTo>
                    <a:pt x="406" y="317"/>
                  </a:moveTo>
                  <a:cubicBezTo>
                    <a:pt x="484" y="163"/>
                    <a:pt x="655" y="336"/>
                    <a:pt x="986" y="317"/>
                  </a:cubicBezTo>
                  <a:lnTo>
                    <a:pt x="986" y="43"/>
                  </a:lnTo>
                  <a:cubicBezTo>
                    <a:pt x="612" y="1"/>
                    <a:pt x="0" y="289"/>
                    <a:pt x="406" y="3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31" name="Google Shape;9431;p5"/>
            <p:cNvSpPr/>
            <p:nvPr/>
          </p:nvSpPr>
          <p:spPr>
            <a:xfrm>
              <a:off x="808813" y="1732505"/>
              <a:ext cx="37549" cy="11111"/>
            </a:xfrm>
            <a:custGeom>
              <a:avLst/>
              <a:gdLst/>
              <a:ahLst/>
              <a:cxnLst/>
              <a:rect l="l" t="t" r="r" b="b"/>
              <a:pathLst>
                <a:path w="1052" h="369" extrusionOk="0">
                  <a:moveTo>
                    <a:pt x="960" y="249"/>
                  </a:moveTo>
                  <a:cubicBezTo>
                    <a:pt x="573" y="249"/>
                    <a:pt x="713" y="1"/>
                    <a:pt x="187" y="69"/>
                  </a:cubicBezTo>
                  <a:cubicBezTo>
                    <a:pt x="0" y="291"/>
                    <a:pt x="1051" y="369"/>
                    <a:pt x="96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32" name="Google Shape;9432;p5"/>
            <p:cNvSpPr/>
            <p:nvPr/>
          </p:nvSpPr>
          <p:spPr>
            <a:xfrm>
              <a:off x="8669406" y="3421051"/>
              <a:ext cx="13777" cy="6745"/>
            </a:xfrm>
            <a:custGeom>
              <a:avLst/>
              <a:gdLst/>
              <a:ahLst/>
              <a:cxnLst/>
              <a:rect l="l" t="t" r="r" b="b"/>
              <a:pathLst>
                <a:path w="386" h="224" extrusionOk="0">
                  <a:moveTo>
                    <a:pt x="385" y="110"/>
                  </a:moveTo>
                  <a:cubicBezTo>
                    <a:pt x="345" y="0"/>
                    <a:pt x="171" y="54"/>
                    <a:pt x="0" y="110"/>
                  </a:cubicBezTo>
                  <a:cubicBezTo>
                    <a:pt x="3" y="199"/>
                    <a:pt x="338" y="223"/>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33" name="Google Shape;9433;p5"/>
            <p:cNvSpPr/>
            <p:nvPr/>
          </p:nvSpPr>
          <p:spPr>
            <a:xfrm>
              <a:off x="8066999" y="3423580"/>
              <a:ext cx="14063" cy="4215"/>
            </a:xfrm>
            <a:custGeom>
              <a:avLst/>
              <a:gdLst/>
              <a:ahLst/>
              <a:cxnLst/>
              <a:rect l="l" t="t" r="r" b="b"/>
              <a:pathLst>
                <a:path w="394" h="140" extrusionOk="0">
                  <a:moveTo>
                    <a:pt x="100" y="115"/>
                  </a:moveTo>
                  <a:cubicBezTo>
                    <a:pt x="156" y="139"/>
                    <a:pt x="393" y="71"/>
                    <a:pt x="294" y="23"/>
                  </a:cubicBezTo>
                  <a:cubicBezTo>
                    <a:pt x="242"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34" name="Google Shape;9434;p5"/>
            <p:cNvSpPr/>
            <p:nvPr/>
          </p:nvSpPr>
          <p:spPr>
            <a:xfrm>
              <a:off x="3244567" y="3421593"/>
              <a:ext cx="21665" cy="6383"/>
            </a:xfrm>
            <a:custGeom>
              <a:avLst/>
              <a:gdLst/>
              <a:ahLst/>
              <a:cxnLst/>
              <a:rect l="l" t="t" r="r" b="b"/>
              <a:pathLst>
                <a:path w="607" h="212" extrusionOk="0">
                  <a:moveTo>
                    <a:pt x="606" y="0"/>
                  </a:moveTo>
                  <a:lnTo>
                    <a:pt x="29" y="0"/>
                  </a:lnTo>
                  <a:cubicBezTo>
                    <a:pt x="1" y="161"/>
                    <a:pt x="221" y="212"/>
                    <a:pt x="606"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35" name="Google Shape;9435;p5"/>
            <p:cNvSpPr/>
            <p:nvPr/>
          </p:nvSpPr>
          <p:spPr>
            <a:xfrm>
              <a:off x="113821" y="3421443"/>
              <a:ext cx="23843" cy="5992"/>
            </a:xfrm>
            <a:custGeom>
              <a:avLst/>
              <a:gdLst/>
              <a:ahLst/>
              <a:cxnLst/>
              <a:rect l="l" t="t" r="r" b="b"/>
              <a:pathLst>
                <a:path w="668" h="199" extrusionOk="0">
                  <a:moveTo>
                    <a:pt x="579" y="5"/>
                  </a:moveTo>
                  <a:cubicBezTo>
                    <a:pt x="246" y="0"/>
                    <a:pt x="83" y="73"/>
                    <a:pt x="1" y="186"/>
                  </a:cubicBezTo>
                  <a:cubicBezTo>
                    <a:pt x="302" y="178"/>
                    <a:pt x="668" y="199"/>
                    <a:pt x="579"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36" name="Google Shape;9436;p5"/>
            <p:cNvSpPr/>
            <p:nvPr/>
          </p:nvSpPr>
          <p:spPr>
            <a:xfrm>
              <a:off x="2670678" y="3420810"/>
              <a:ext cx="14099" cy="4276"/>
            </a:xfrm>
            <a:custGeom>
              <a:avLst/>
              <a:gdLst/>
              <a:ahLst/>
              <a:cxnLst/>
              <a:rect l="l" t="t" r="r" b="b"/>
              <a:pathLst>
                <a:path w="395" h="142" extrusionOk="0">
                  <a:moveTo>
                    <a:pt x="292" y="26"/>
                  </a:moveTo>
                  <a:cubicBezTo>
                    <a:pt x="242" y="0"/>
                    <a:pt x="0" y="68"/>
                    <a:pt x="102" y="118"/>
                  </a:cubicBezTo>
                  <a:cubicBezTo>
                    <a:pt x="155" y="141"/>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37" name="Google Shape;9437;p5"/>
            <p:cNvSpPr/>
            <p:nvPr/>
          </p:nvSpPr>
          <p:spPr>
            <a:xfrm>
              <a:off x="6889989" y="3418101"/>
              <a:ext cx="14170" cy="4215"/>
            </a:xfrm>
            <a:custGeom>
              <a:avLst/>
              <a:gdLst/>
              <a:ahLst/>
              <a:cxnLst/>
              <a:rect l="l" t="t" r="r" b="b"/>
              <a:pathLst>
                <a:path w="397" h="140" extrusionOk="0">
                  <a:moveTo>
                    <a:pt x="101" y="116"/>
                  </a:moveTo>
                  <a:cubicBezTo>
                    <a:pt x="155" y="140"/>
                    <a:pt x="396" y="72"/>
                    <a:pt x="293" y="25"/>
                  </a:cubicBezTo>
                  <a:cubicBezTo>
                    <a:pt x="240" y="0"/>
                    <a:pt x="1" y="68"/>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38" name="Google Shape;9438;p5"/>
            <p:cNvSpPr/>
            <p:nvPr/>
          </p:nvSpPr>
          <p:spPr>
            <a:xfrm>
              <a:off x="5196732" y="3418101"/>
              <a:ext cx="14099" cy="4215"/>
            </a:xfrm>
            <a:custGeom>
              <a:avLst/>
              <a:gdLst/>
              <a:ahLst/>
              <a:cxnLst/>
              <a:rect l="l" t="t" r="r" b="b"/>
              <a:pathLst>
                <a:path w="395" h="140" extrusionOk="0">
                  <a:moveTo>
                    <a:pt x="294" y="25"/>
                  </a:moveTo>
                  <a:cubicBezTo>
                    <a:pt x="241" y="0"/>
                    <a:pt x="1" y="68"/>
                    <a:pt x="102" y="116"/>
                  </a:cubicBezTo>
                  <a:cubicBezTo>
                    <a:pt x="155" y="140"/>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39" name="Google Shape;9439;p5"/>
            <p:cNvSpPr/>
            <p:nvPr/>
          </p:nvSpPr>
          <p:spPr>
            <a:xfrm>
              <a:off x="1827636" y="3405154"/>
              <a:ext cx="39761" cy="13730"/>
            </a:xfrm>
            <a:custGeom>
              <a:avLst/>
              <a:gdLst/>
              <a:ahLst/>
              <a:cxnLst/>
              <a:rect l="l" t="t" r="r" b="b"/>
              <a:pathLst>
                <a:path w="1114" h="456" extrusionOk="0">
                  <a:moveTo>
                    <a:pt x="577" y="1"/>
                  </a:moveTo>
                  <a:cubicBezTo>
                    <a:pt x="405" y="161"/>
                    <a:pt x="113" y="266"/>
                    <a:pt x="0" y="455"/>
                  </a:cubicBezTo>
                  <a:cubicBezTo>
                    <a:pt x="388" y="449"/>
                    <a:pt x="1114" y="142"/>
                    <a:pt x="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40" name="Google Shape;9440;p5"/>
            <p:cNvSpPr/>
            <p:nvPr/>
          </p:nvSpPr>
          <p:spPr>
            <a:xfrm>
              <a:off x="1665738" y="3415331"/>
              <a:ext cx="14134" cy="4246"/>
            </a:xfrm>
            <a:custGeom>
              <a:avLst/>
              <a:gdLst/>
              <a:ahLst/>
              <a:cxnLst/>
              <a:rect l="l" t="t" r="r" b="b"/>
              <a:pathLst>
                <a:path w="396" h="141" extrusionOk="0">
                  <a:moveTo>
                    <a:pt x="101" y="117"/>
                  </a:moveTo>
                  <a:cubicBezTo>
                    <a:pt x="154" y="141"/>
                    <a:pt x="396" y="73"/>
                    <a:pt x="291" y="24"/>
                  </a:cubicBezTo>
                  <a:cubicBezTo>
                    <a:pt x="239"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41" name="Google Shape;9441;p5"/>
            <p:cNvSpPr/>
            <p:nvPr/>
          </p:nvSpPr>
          <p:spPr>
            <a:xfrm>
              <a:off x="1087602" y="3412621"/>
              <a:ext cx="14063" cy="4276"/>
            </a:xfrm>
            <a:custGeom>
              <a:avLst/>
              <a:gdLst/>
              <a:ahLst/>
              <a:cxnLst/>
              <a:rect l="l" t="t" r="r" b="b"/>
              <a:pathLst>
                <a:path w="394" h="142" extrusionOk="0">
                  <a:moveTo>
                    <a:pt x="100" y="117"/>
                  </a:moveTo>
                  <a:cubicBezTo>
                    <a:pt x="151" y="142"/>
                    <a:pt x="393" y="74"/>
                    <a:pt x="290" y="27"/>
                  </a:cubicBezTo>
                  <a:cubicBezTo>
                    <a:pt x="241" y="1"/>
                    <a:pt x="0"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42" name="Google Shape;9442;p5"/>
            <p:cNvSpPr/>
            <p:nvPr/>
          </p:nvSpPr>
          <p:spPr>
            <a:xfrm>
              <a:off x="2732675" y="3409881"/>
              <a:ext cx="13991" cy="4246"/>
            </a:xfrm>
            <a:custGeom>
              <a:avLst/>
              <a:gdLst/>
              <a:ahLst/>
              <a:cxnLst/>
              <a:rect l="l" t="t" r="r" b="b"/>
              <a:pathLst>
                <a:path w="392" h="141" extrusionOk="0">
                  <a:moveTo>
                    <a:pt x="100" y="117"/>
                  </a:moveTo>
                  <a:cubicBezTo>
                    <a:pt x="152" y="140"/>
                    <a:pt x="391" y="72"/>
                    <a:pt x="295" y="25"/>
                  </a:cubicBezTo>
                  <a:cubicBezTo>
                    <a:pt x="237"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43" name="Google Shape;9443;p5"/>
            <p:cNvSpPr/>
            <p:nvPr/>
          </p:nvSpPr>
          <p:spPr>
            <a:xfrm>
              <a:off x="2867019" y="340515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44" name="Google Shape;9444;p5"/>
            <p:cNvSpPr/>
            <p:nvPr/>
          </p:nvSpPr>
          <p:spPr>
            <a:xfrm>
              <a:off x="6556306" y="3402053"/>
              <a:ext cx="6889" cy="6233"/>
            </a:xfrm>
            <a:custGeom>
              <a:avLst/>
              <a:gdLst/>
              <a:ahLst/>
              <a:cxnLst/>
              <a:rect l="l" t="t" r="r" b="b"/>
              <a:pathLst>
                <a:path w="193" h="207" extrusionOk="0">
                  <a:moveTo>
                    <a:pt x="193" y="104"/>
                  </a:moveTo>
                  <a:cubicBezTo>
                    <a:pt x="193" y="53"/>
                    <a:pt x="36" y="1"/>
                    <a:pt x="1" y="104"/>
                  </a:cubicBezTo>
                  <a:cubicBezTo>
                    <a:pt x="1" y="155"/>
                    <a:pt x="157"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45" name="Google Shape;9445;p5"/>
            <p:cNvSpPr/>
            <p:nvPr/>
          </p:nvSpPr>
          <p:spPr>
            <a:xfrm>
              <a:off x="4222952" y="3402053"/>
              <a:ext cx="6924" cy="6233"/>
            </a:xfrm>
            <a:custGeom>
              <a:avLst/>
              <a:gdLst/>
              <a:ahLst/>
              <a:cxnLst/>
              <a:rect l="l" t="t" r="r" b="b"/>
              <a:pathLst>
                <a:path w="194" h="207" extrusionOk="0">
                  <a:moveTo>
                    <a:pt x="194" y="104"/>
                  </a:moveTo>
                  <a:cubicBezTo>
                    <a:pt x="194" y="53"/>
                    <a:pt x="37" y="1"/>
                    <a:pt x="1" y="104"/>
                  </a:cubicBezTo>
                  <a:cubicBezTo>
                    <a:pt x="1" y="155"/>
                    <a:pt x="155"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46" name="Google Shape;9446;p5"/>
            <p:cNvSpPr/>
            <p:nvPr/>
          </p:nvSpPr>
          <p:spPr>
            <a:xfrm>
              <a:off x="536948" y="3404371"/>
              <a:ext cx="14063" cy="4306"/>
            </a:xfrm>
            <a:custGeom>
              <a:avLst/>
              <a:gdLst/>
              <a:ahLst/>
              <a:cxnLst/>
              <a:rect l="l" t="t" r="r" b="b"/>
              <a:pathLst>
                <a:path w="394" h="143" extrusionOk="0">
                  <a:moveTo>
                    <a:pt x="293" y="27"/>
                  </a:moveTo>
                  <a:cubicBezTo>
                    <a:pt x="237" y="1"/>
                    <a:pt x="1" y="70"/>
                    <a:pt x="100" y="117"/>
                  </a:cubicBezTo>
                  <a:cubicBezTo>
                    <a:pt x="152"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47" name="Google Shape;9447;p5"/>
            <p:cNvSpPr/>
            <p:nvPr/>
          </p:nvSpPr>
          <p:spPr>
            <a:xfrm>
              <a:off x="5475664" y="3396934"/>
              <a:ext cx="20737" cy="8250"/>
            </a:xfrm>
            <a:custGeom>
              <a:avLst/>
              <a:gdLst/>
              <a:ahLst/>
              <a:cxnLst/>
              <a:rect l="l" t="t" r="r" b="b"/>
              <a:pathLst>
                <a:path w="581" h="274" extrusionOk="0">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48" name="Google Shape;9448;p5"/>
            <p:cNvSpPr/>
            <p:nvPr/>
          </p:nvSpPr>
          <p:spPr>
            <a:xfrm>
              <a:off x="4844918" y="3396513"/>
              <a:ext cx="33551" cy="15868"/>
            </a:xfrm>
            <a:custGeom>
              <a:avLst/>
              <a:gdLst/>
              <a:ahLst/>
              <a:cxnLst/>
              <a:rect l="l" t="t" r="r" b="b"/>
              <a:pathLst>
                <a:path w="940" h="527" extrusionOk="0">
                  <a:moveTo>
                    <a:pt x="895" y="196"/>
                  </a:moveTo>
                  <a:cubicBezTo>
                    <a:pt x="939" y="142"/>
                    <a:pt x="604" y="1"/>
                    <a:pt x="510" y="15"/>
                  </a:cubicBezTo>
                  <a:cubicBezTo>
                    <a:pt x="1" y="89"/>
                    <a:pt x="633" y="527"/>
                    <a:pt x="895"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49" name="Google Shape;9449;p5"/>
            <p:cNvSpPr/>
            <p:nvPr/>
          </p:nvSpPr>
          <p:spPr>
            <a:xfrm>
              <a:off x="416667" y="3388173"/>
              <a:ext cx="40333" cy="14694"/>
            </a:xfrm>
            <a:custGeom>
              <a:avLst/>
              <a:gdLst/>
              <a:ahLst/>
              <a:cxnLst/>
              <a:rect l="l" t="t" r="r" b="b"/>
              <a:pathLst>
                <a:path w="1130" h="488" extrusionOk="0">
                  <a:moveTo>
                    <a:pt x="770" y="383"/>
                  </a:moveTo>
                  <a:cubicBezTo>
                    <a:pt x="1129" y="80"/>
                    <a:pt x="79" y="1"/>
                    <a:pt x="0" y="201"/>
                  </a:cubicBezTo>
                  <a:cubicBezTo>
                    <a:pt x="302" y="240"/>
                    <a:pt x="165" y="488"/>
                    <a:pt x="770"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50" name="Google Shape;9450;p5"/>
            <p:cNvSpPr/>
            <p:nvPr/>
          </p:nvSpPr>
          <p:spPr>
            <a:xfrm>
              <a:off x="822733" y="3377815"/>
              <a:ext cx="50398" cy="17464"/>
            </a:xfrm>
            <a:custGeom>
              <a:avLst/>
              <a:gdLst/>
              <a:ahLst/>
              <a:cxnLst/>
              <a:rect l="l" t="t" r="r" b="b"/>
              <a:pathLst>
                <a:path w="1412" h="580" extrusionOk="0">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51" name="Google Shape;9451;p5"/>
            <p:cNvSpPr/>
            <p:nvPr/>
          </p:nvSpPr>
          <p:spPr>
            <a:xfrm>
              <a:off x="1189645" y="3375106"/>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52" name="Google Shape;9452;p5"/>
            <p:cNvSpPr/>
            <p:nvPr/>
          </p:nvSpPr>
          <p:spPr>
            <a:xfrm>
              <a:off x="6690364" y="3382512"/>
              <a:ext cx="14099" cy="4246"/>
            </a:xfrm>
            <a:custGeom>
              <a:avLst/>
              <a:gdLst/>
              <a:ahLst/>
              <a:cxnLst/>
              <a:rect l="l" t="t" r="r" b="b"/>
              <a:pathLst>
                <a:path w="395" h="141" extrusionOk="0">
                  <a:moveTo>
                    <a:pt x="101" y="117"/>
                  </a:moveTo>
                  <a:cubicBezTo>
                    <a:pt x="156" y="141"/>
                    <a:pt x="395" y="73"/>
                    <a:pt x="293" y="26"/>
                  </a:cubicBezTo>
                  <a:cubicBezTo>
                    <a:pt x="244"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53" name="Google Shape;9453;p5"/>
            <p:cNvSpPr/>
            <p:nvPr/>
          </p:nvSpPr>
          <p:spPr>
            <a:xfrm>
              <a:off x="6611343" y="3377815"/>
              <a:ext cx="13813" cy="5510"/>
            </a:xfrm>
            <a:custGeom>
              <a:avLst/>
              <a:gdLst/>
              <a:ahLst/>
              <a:cxnLst/>
              <a:rect l="l" t="t" r="r" b="b"/>
              <a:pathLst>
                <a:path w="387" h="183" extrusionOk="0">
                  <a:moveTo>
                    <a:pt x="0" y="183"/>
                  </a:moveTo>
                  <a:lnTo>
                    <a:pt x="387" y="183"/>
                  </a:lnTo>
                  <a:lnTo>
                    <a:pt x="387"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54" name="Google Shape;9454;p5"/>
            <p:cNvSpPr/>
            <p:nvPr/>
          </p:nvSpPr>
          <p:spPr>
            <a:xfrm>
              <a:off x="5234673" y="3377243"/>
              <a:ext cx="13777" cy="6775"/>
            </a:xfrm>
            <a:custGeom>
              <a:avLst/>
              <a:gdLst/>
              <a:ahLst/>
              <a:cxnLst/>
              <a:rect l="l" t="t" r="r" b="b"/>
              <a:pathLst>
                <a:path w="386" h="225" extrusionOk="0">
                  <a:moveTo>
                    <a:pt x="385" y="111"/>
                  </a:moveTo>
                  <a:cubicBezTo>
                    <a:pt x="346" y="1"/>
                    <a:pt x="174" y="55"/>
                    <a:pt x="0" y="111"/>
                  </a:cubicBezTo>
                  <a:cubicBezTo>
                    <a:pt x="5" y="202"/>
                    <a:pt x="341" y="224"/>
                    <a:pt x="385"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55" name="Google Shape;9455;p5"/>
            <p:cNvSpPr/>
            <p:nvPr/>
          </p:nvSpPr>
          <p:spPr>
            <a:xfrm>
              <a:off x="8006537" y="3366886"/>
              <a:ext cx="44687" cy="16440"/>
            </a:xfrm>
            <a:custGeom>
              <a:avLst/>
              <a:gdLst/>
              <a:ahLst/>
              <a:cxnLst/>
              <a:rect l="l" t="t" r="r" b="b"/>
              <a:pathLst>
                <a:path w="1252" h="546" extrusionOk="0">
                  <a:moveTo>
                    <a:pt x="638" y="0"/>
                  </a:moveTo>
                  <a:cubicBezTo>
                    <a:pt x="616" y="173"/>
                    <a:pt x="0" y="64"/>
                    <a:pt x="59" y="273"/>
                  </a:cubicBezTo>
                  <a:cubicBezTo>
                    <a:pt x="397" y="546"/>
                    <a:pt x="1252" y="143"/>
                    <a:pt x="6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56" name="Google Shape;9456;p5"/>
            <p:cNvSpPr/>
            <p:nvPr/>
          </p:nvSpPr>
          <p:spPr>
            <a:xfrm>
              <a:off x="6683547" y="3374323"/>
              <a:ext cx="14027" cy="4306"/>
            </a:xfrm>
            <a:custGeom>
              <a:avLst/>
              <a:gdLst/>
              <a:ahLst/>
              <a:cxnLst/>
              <a:rect l="l" t="t" r="r" b="b"/>
              <a:pathLst>
                <a:path w="393" h="143" extrusionOk="0">
                  <a:moveTo>
                    <a:pt x="292" y="26"/>
                  </a:moveTo>
                  <a:cubicBezTo>
                    <a:pt x="242" y="0"/>
                    <a:pt x="1" y="69"/>
                    <a:pt x="103" y="116"/>
                  </a:cubicBezTo>
                  <a:cubicBezTo>
                    <a:pt x="152" y="142"/>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57" name="Google Shape;9457;p5"/>
            <p:cNvSpPr/>
            <p:nvPr/>
          </p:nvSpPr>
          <p:spPr>
            <a:xfrm>
              <a:off x="9075543" y="3369626"/>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58" name="Google Shape;9458;p5"/>
            <p:cNvSpPr/>
            <p:nvPr/>
          </p:nvSpPr>
          <p:spPr>
            <a:xfrm>
              <a:off x="5841969" y="3359780"/>
              <a:ext cx="22165" cy="16169"/>
            </a:xfrm>
            <a:custGeom>
              <a:avLst/>
              <a:gdLst/>
              <a:ahLst/>
              <a:cxnLst/>
              <a:rect l="l" t="t" r="r" b="b"/>
              <a:pathLst>
                <a:path w="621" h="537" extrusionOk="0">
                  <a:moveTo>
                    <a:pt x="343" y="509"/>
                  </a:moveTo>
                  <a:cubicBezTo>
                    <a:pt x="403" y="385"/>
                    <a:pt x="620" y="334"/>
                    <a:pt x="538" y="144"/>
                  </a:cubicBezTo>
                  <a:cubicBezTo>
                    <a:pt x="0" y="0"/>
                    <a:pt x="4" y="537"/>
                    <a:pt x="343" y="5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59" name="Google Shape;9459;p5"/>
            <p:cNvSpPr/>
            <p:nvPr/>
          </p:nvSpPr>
          <p:spPr>
            <a:xfrm>
              <a:off x="5410169" y="3368843"/>
              <a:ext cx="14099" cy="4306"/>
            </a:xfrm>
            <a:custGeom>
              <a:avLst/>
              <a:gdLst/>
              <a:ahLst/>
              <a:cxnLst/>
              <a:rect l="l" t="t" r="r" b="b"/>
              <a:pathLst>
                <a:path w="395" h="143" extrusionOk="0">
                  <a:moveTo>
                    <a:pt x="291" y="27"/>
                  </a:moveTo>
                  <a:cubicBezTo>
                    <a:pt x="238" y="1"/>
                    <a:pt x="0" y="71"/>
                    <a:pt x="98" y="117"/>
                  </a:cubicBezTo>
                  <a:cubicBezTo>
                    <a:pt x="150" y="143"/>
                    <a:pt x="394" y="72"/>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60" name="Google Shape;9460;p5"/>
            <p:cNvSpPr/>
            <p:nvPr/>
          </p:nvSpPr>
          <p:spPr>
            <a:xfrm>
              <a:off x="2537012" y="3359780"/>
              <a:ext cx="47757" cy="17404"/>
            </a:xfrm>
            <a:custGeom>
              <a:avLst/>
              <a:gdLst/>
              <a:ahLst/>
              <a:cxnLst/>
              <a:rect l="l" t="t" r="r" b="b"/>
              <a:pathLst>
                <a:path w="1338" h="578" extrusionOk="0">
                  <a:moveTo>
                    <a:pt x="182" y="328"/>
                  </a:moveTo>
                  <a:cubicBezTo>
                    <a:pt x="478" y="577"/>
                    <a:pt x="1314" y="324"/>
                    <a:pt x="1337" y="145"/>
                  </a:cubicBezTo>
                  <a:cubicBezTo>
                    <a:pt x="940" y="201"/>
                    <a:pt x="0" y="0"/>
                    <a:pt x="182" y="3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61" name="Google Shape;9461;p5"/>
            <p:cNvSpPr/>
            <p:nvPr/>
          </p:nvSpPr>
          <p:spPr>
            <a:xfrm>
              <a:off x="1440273" y="3354662"/>
              <a:ext cx="26591" cy="12255"/>
            </a:xfrm>
            <a:custGeom>
              <a:avLst/>
              <a:gdLst/>
              <a:ahLst/>
              <a:cxnLst/>
              <a:rect l="l" t="t" r="r" b="b"/>
              <a:pathLst>
                <a:path w="745" h="407" extrusionOk="0">
                  <a:moveTo>
                    <a:pt x="439" y="406"/>
                  </a:moveTo>
                  <a:cubicBezTo>
                    <a:pt x="745" y="272"/>
                    <a:pt x="655" y="0"/>
                    <a:pt x="54" y="43"/>
                  </a:cubicBezTo>
                  <a:cubicBezTo>
                    <a:pt x="1" y="250"/>
                    <a:pt x="100" y="384"/>
                    <a:pt x="439"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62" name="Google Shape;9462;p5"/>
            <p:cNvSpPr/>
            <p:nvPr/>
          </p:nvSpPr>
          <p:spPr>
            <a:xfrm>
              <a:off x="8886091" y="3360684"/>
              <a:ext cx="14170" cy="4276"/>
            </a:xfrm>
            <a:custGeom>
              <a:avLst/>
              <a:gdLst/>
              <a:ahLst/>
              <a:cxnLst/>
              <a:rect l="l" t="t" r="r" b="b"/>
              <a:pathLst>
                <a:path w="397" h="142" extrusionOk="0">
                  <a:moveTo>
                    <a:pt x="100" y="115"/>
                  </a:moveTo>
                  <a:cubicBezTo>
                    <a:pt x="155" y="141"/>
                    <a:pt x="396" y="73"/>
                    <a:pt x="293" y="26"/>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63" name="Google Shape;9463;p5"/>
            <p:cNvSpPr/>
            <p:nvPr/>
          </p:nvSpPr>
          <p:spPr>
            <a:xfrm>
              <a:off x="8941270" y="3357974"/>
              <a:ext cx="13956" cy="4215"/>
            </a:xfrm>
            <a:custGeom>
              <a:avLst/>
              <a:gdLst/>
              <a:ahLst/>
              <a:cxnLst/>
              <a:rect l="l" t="t" r="r" b="b"/>
              <a:pathLst>
                <a:path w="391" h="140" extrusionOk="0">
                  <a:moveTo>
                    <a:pt x="292" y="25"/>
                  </a:moveTo>
                  <a:cubicBezTo>
                    <a:pt x="236" y="0"/>
                    <a:pt x="0" y="68"/>
                    <a:pt x="98" y="116"/>
                  </a:cubicBezTo>
                  <a:cubicBezTo>
                    <a:pt x="151" y="140"/>
                    <a:pt x="390"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64" name="Google Shape;9464;p5"/>
            <p:cNvSpPr/>
            <p:nvPr/>
          </p:nvSpPr>
          <p:spPr>
            <a:xfrm>
              <a:off x="6907335" y="3348339"/>
              <a:ext cx="26591" cy="15236"/>
            </a:xfrm>
            <a:custGeom>
              <a:avLst/>
              <a:gdLst/>
              <a:ahLst/>
              <a:cxnLst/>
              <a:rect l="l" t="t" r="r" b="b"/>
              <a:pathLst>
                <a:path w="745" h="506" extrusionOk="0">
                  <a:moveTo>
                    <a:pt x="0" y="434"/>
                  </a:moveTo>
                  <a:cubicBezTo>
                    <a:pt x="744" y="505"/>
                    <a:pt x="744" y="0"/>
                    <a:pt x="0"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65" name="Google Shape;9465;p5"/>
            <p:cNvSpPr/>
            <p:nvPr/>
          </p:nvSpPr>
          <p:spPr>
            <a:xfrm>
              <a:off x="2619139" y="3355234"/>
              <a:ext cx="13777" cy="7467"/>
            </a:xfrm>
            <a:custGeom>
              <a:avLst/>
              <a:gdLst/>
              <a:ahLst/>
              <a:cxnLst/>
              <a:rect l="l" t="t" r="r" b="b"/>
              <a:pathLst>
                <a:path w="386" h="248" extrusionOk="0">
                  <a:moveTo>
                    <a:pt x="386" y="116"/>
                  </a:moveTo>
                  <a:cubicBezTo>
                    <a:pt x="385" y="24"/>
                    <a:pt x="50" y="1"/>
                    <a:pt x="1" y="116"/>
                  </a:cubicBezTo>
                  <a:cubicBezTo>
                    <a:pt x="217" y="105"/>
                    <a:pt x="300" y="248"/>
                    <a:pt x="386"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66" name="Google Shape;9466;p5"/>
            <p:cNvSpPr/>
            <p:nvPr/>
          </p:nvSpPr>
          <p:spPr>
            <a:xfrm>
              <a:off x="865599" y="3339517"/>
              <a:ext cx="41653" cy="18819"/>
            </a:xfrm>
            <a:custGeom>
              <a:avLst/>
              <a:gdLst/>
              <a:ahLst/>
              <a:cxnLst/>
              <a:rect l="l" t="t" r="r" b="b"/>
              <a:pathLst>
                <a:path w="1167" h="625" extrusionOk="0">
                  <a:moveTo>
                    <a:pt x="725" y="546"/>
                  </a:moveTo>
                  <a:cubicBezTo>
                    <a:pt x="1166" y="340"/>
                    <a:pt x="596" y="146"/>
                    <a:pt x="340" y="1"/>
                  </a:cubicBezTo>
                  <a:cubicBezTo>
                    <a:pt x="45" y="138"/>
                    <a:pt x="1" y="625"/>
                    <a:pt x="725"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67" name="Google Shape;9467;p5"/>
            <p:cNvSpPr/>
            <p:nvPr/>
          </p:nvSpPr>
          <p:spPr>
            <a:xfrm>
              <a:off x="6132858" y="3347044"/>
              <a:ext cx="14170" cy="4276"/>
            </a:xfrm>
            <a:custGeom>
              <a:avLst/>
              <a:gdLst/>
              <a:ahLst/>
              <a:cxnLst/>
              <a:rect l="l" t="t" r="r" b="b"/>
              <a:pathLst>
                <a:path w="397" h="142" extrusionOk="0">
                  <a:moveTo>
                    <a:pt x="296" y="25"/>
                  </a:moveTo>
                  <a:cubicBezTo>
                    <a:pt x="241" y="0"/>
                    <a:pt x="1" y="69"/>
                    <a:pt x="102" y="115"/>
                  </a:cubicBezTo>
                  <a:cubicBezTo>
                    <a:pt x="155" y="141"/>
                    <a:pt x="396" y="71"/>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68" name="Google Shape;9468;p5"/>
            <p:cNvSpPr/>
            <p:nvPr/>
          </p:nvSpPr>
          <p:spPr>
            <a:xfrm>
              <a:off x="6052908" y="3345027"/>
              <a:ext cx="21665" cy="6444"/>
            </a:xfrm>
            <a:custGeom>
              <a:avLst/>
              <a:gdLst/>
              <a:ahLst/>
              <a:cxnLst/>
              <a:rect l="l" t="t" r="r" b="b"/>
              <a:pathLst>
                <a:path w="607" h="214" extrusionOk="0">
                  <a:moveTo>
                    <a:pt x="606" y="182"/>
                  </a:moveTo>
                  <a:lnTo>
                    <a:pt x="606" y="1"/>
                  </a:lnTo>
                  <a:lnTo>
                    <a:pt x="27" y="1"/>
                  </a:lnTo>
                  <a:cubicBezTo>
                    <a:pt x="1" y="162"/>
                    <a:pt x="217" y="213"/>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69" name="Google Shape;9469;p5"/>
            <p:cNvSpPr/>
            <p:nvPr/>
          </p:nvSpPr>
          <p:spPr>
            <a:xfrm>
              <a:off x="1387485" y="3335242"/>
              <a:ext cx="20238" cy="13670"/>
            </a:xfrm>
            <a:custGeom>
              <a:avLst/>
              <a:gdLst/>
              <a:ahLst/>
              <a:cxnLst/>
              <a:rect l="l" t="t" r="r" b="b"/>
              <a:pathLst>
                <a:path w="567" h="454" extrusionOk="0">
                  <a:moveTo>
                    <a:pt x="376" y="417"/>
                  </a:moveTo>
                  <a:cubicBezTo>
                    <a:pt x="386" y="362"/>
                    <a:pt x="403" y="309"/>
                    <a:pt x="566" y="326"/>
                  </a:cubicBezTo>
                  <a:lnTo>
                    <a:pt x="566" y="144"/>
                  </a:lnTo>
                  <a:cubicBezTo>
                    <a:pt x="95" y="1"/>
                    <a:pt x="1" y="454"/>
                    <a:pt x="376" y="4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70" name="Google Shape;9470;p5"/>
            <p:cNvSpPr/>
            <p:nvPr/>
          </p:nvSpPr>
          <p:spPr>
            <a:xfrm>
              <a:off x="5244988" y="3341535"/>
              <a:ext cx="14063" cy="4276"/>
            </a:xfrm>
            <a:custGeom>
              <a:avLst/>
              <a:gdLst/>
              <a:ahLst/>
              <a:cxnLst/>
              <a:rect l="l" t="t" r="r" b="b"/>
              <a:pathLst>
                <a:path w="394" h="142" extrusionOk="0">
                  <a:moveTo>
                    <a:pt x="295" y="25"/>
                  </a:moveTo>
                  <a:cubicBezTo>
                    <a:pt x="240" y="0"/>
                    <a:pt x="1" y="70"/>
                    <a:pt x="96" y="117"/>
                  </a:cubicBezTo>
                  <a:cubicBezTo>
                    <a:pt x="154" y="141"/>
                    <a:pt x="394"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71" name="Google Shape;9471;p5"/>
            <p:cNvSpPr/>
            <p:nvPr/>
          </p:nvSpPr>
          <p:spPr>
            <a:xfrm>
              <a:off x="84304" y="3336777"/>
              <a:ext cx="22629" cy="8280"/>
            </a:xfrm>
            <a:custGeom>
              <a:avLst/>
              <a:gdLst/>
              <a:ahLst/>
              <a:cxnLst/>
              <a:rect l="l" t="t" r="r" b="b"/>
              <a:pathLst>
                <a:path w="634" h="275" extrusionOk="0">
                  <a:moveTo>
                    <a:pt x="633" y="275"/>
                  </a:moveTo>
                  <a:lnTo>
                    <a:pt x="633" y="0"/>
                  </a:lnTo>
                  <a:lnTo>
                    <a:pt x="247" y="0"/>
                  </a:lnTo>
                  <a:cubicBezTo>
                    <a:pt x="236" y="118"/>
                    <a:pt x="0" y="128"/>
                    <a:pt x="55"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72" name="Google Shape;9472;p5"/>
            <p:cNvSpPr/>
            <p:nvPr/>
          </p:nvSpPr>
          <p:spPr>
            <a:xfrm>
              <a:off x="8428486" y="3336506"/>
              <a:ext cx="6924" cy="6142"/>
            </a:xfrm>
            <a:custGeom>
              <a:avLst/>
              <a:gdLst/>
              <a:ahLst/>
              <a:cxnLst/>
              <a:rect l="l" t="t" r="r" b="b"/>
              <a:pathLst>
                <a:path w="194" h="204" extrusionOk="0">
                  <a:moveTo>
                    <a:pt x="192" y="102"/>
                  </a:moveTo>
                  <a:cubicBezTo>
                    <a:pt x="194" y="53"/>
                    <a:pt x="37" y="0"/>
                    <a:pt x="0" y="102"/>
                  </a:cubicBezTo>
                  <a:cubicBezTo>
                    <a:pt x="0" y="152"/>
                    <a:pt x="157" y="204"/>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73" name="Google Shape;9473;p5"/>
            <p:cNvSpPr/>
            <p:nvPr/>
          </p:nvSpPr>
          <p:spPr>
            <a:xfrm>
              <a:off x="5282892" y="3331388"/>
              <a:ext cx="22629" cy="13670"/>
            </a:xfrm>
            <a:custGeom>
              <a:avLst/>
              <a:gdLst/>
              <a:ahLst/>
              <a:cxnLst/>
              <a:rect l="l" t="t" r="r" b="b"/>
              <a:pathLst>
                <a:path w="634" h="454" extrusionOk="0">
                  <a:moveTo>
                    <a:pt x="580" y="362"/>
                  </a:moveTo>
                  <a:cubicBezTo>
                    <a:pt x="633" y="155"/>
                    <a:pt x="534" y="22"/>
                    <a:pt x="195" y="1"/>
                  </a:cubicBezTo>
                  <a:cubicBezTo>
                    <a:pt x="239" y="160"/>
                    <a:pt x="0" y="454"/>
                    <a:pt x="58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74" name="Google Shape;9474;p5"/>
            <p:cNvSpPr/>
            <p:nvPr/>
          </p:nvSpPr>
          <p:spPr>
            <a:xfrm>
              <a:off x="3965685" y="3320429"/>
              <a:ext cx="57358" cy="21890"/>
            </a:xfrm>
            <a:custGeom>
              <a:avLst/>
              <a:gdLst/>
              <a:ahLst/>
              <a:cxnLst/>
              <a:rect l="l" t="t" r="r" b="b"/>
              <a:pathLst>
                <a:path w="1607" h="727" extrusionOk="0">
                  <a:moveTo>
                    <a:pt x="1037" y="726"/>
                  </a:moveTo>
                  <a:cubicBezTo>
                    <a:pt x="1606" y="369"/>
                    <a:pt x="632" y="111"/>
                    <a:pt x="72" y="0"/>
                  </a:cubicBezTo>
                  <a:cubicBezTo>
                    <a:pt x="1" y="427"/>
                    <a:pt x="418" y="623"/>
                    <a:pt x="1037" y="7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75" name="Google Shape;9475;p5"/>
            <p:cNvSpPr/>
            <p:nvPr/>
          </p:nvSpPr>
          <p:spPr>
            <a:xfrm>
              <a:off x="8452542" y="3333345"/>
              <a:ext cx="14027" cy="4246"/>
            </a:xfrm>
            <a:custGeom>
              <a:avLst/>
              <a:gdLst/>
              <a:ahLst/>
              <a:cxnLst/>
              <a:rect l="l" t="t" r="r" b="b"/>
              <a:pathLst>
                <a:path w="393" h="141" extrusionOk="0">
                  <a:moveTo>
                    <a:pt x="99" y="114"/>
                  </a:moveTo>
                  <a:cubicBezTo>
                    <a:pt x="153" y="141"/>
                    <a:pt x="393" y="70"/>
                    <a:pt x="292" y="24"/>
                  </a:cubicBezTo>
                  <a:cubicBezTo>
                    <a:pt x="238" y="1"/>
                    <a:pt x="0" y="69"/>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76" name="Google Shape;9476;p5"/>
            <p:cNvSpPr/>
            <p:nvPr/>
          </p:nvSpPr>
          <p:spPr>
            <a:xfrm>
              <a:off x="578244" y="3333345"/>
              <a:ext cx="14099" cy="4246"/>
            </a:xfrm>
            <a:custGeom>
              <a:avLst/>
              <a:gdLst/>
              <a:ahLst/>
              <a:cxnLst/>
              <a:rect l="l" t="t" r="r" b="b"/>
              <a:pathLst>
                <a:path w="395" h="141" extrusionOk="0">
                  <a:moveTo>
                    <a:pt x="101" y="114"/>
                  </a:moveTo>
                  <a:cubicBezTo>
                    <a:pt x="154" y="141"/>
                    <a:pt x="394" y="70"/>
                    <a:pt x="294" y="24"/>
                  </a:cubicBezTo>
                  <a:cubicBezTo>
                    <a:pt x="240" y="1"/>
                    <a:pt x="0" y="69"/>
                    <a:pt x="101"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77" name="Google Shape;9477;p5"/>
            <p:cNvSpPr/>
            <p:nvPr/>
          </p:nvSpPr>
          <p:spPr>
            <a:xfrm>
              <a:off x="5196732" y="3330575"/>
              <a:ext cx="14099" cy="4276"/>
            </a:xfrm>
            <a:custGeom>
              <a:avLst/>
              <a:gdLst/>
              <a:ahLst/>
              <a:cxnLst/>
              <a:rect l="l" t="t" r="r" b="b"/>
              <a:pathLst>
                <a:path w="395" h="142" extrusionOk="0">
                  <a:moveTo>
                    <a:pt x="294" y="28"/>
                  </a:moveTo>
                  <a:cubicBezTo>
                    <a:pt x="241" y="0"/>
                    <a:pt x="1" y="71"/>
                    <a:pt x="102" y="116"/>
                  </a:cubicBezTo>
                  <a:cubicBezTo>
                    <a:pt x="155" y="141"/>
                    <a:pt x="395" y="73"/>
                    <a:pt x="294"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78" name="Google Shape;9478;p5"/>
            <p:cNvSpPr/>
            <p:nvPr/>
          </p:nvSpPr>
          <p:spPr>
            <a:xfrm>
              <a:off x="1655495" y="3321934"/>
              <a:ext cx="34872" cy="15296"/>
            </a:xfrm>
            <a:custGeom>
              <a:avLst/>
              <a:gdLst/>
              <a:ahLst/>
              <a:cxnLst/>
              <a:rect l="l" t="t" r="r" b="b"/>
              <a:pathLst>
                <a:path w="977" h="508" extrusionOk="0">
                  <a:moveTo>
                    <a:pt x="773" y="403"/>
                  </a:moveTo>
                  <a:cubicBezTo>
                    <a:pt x="977" y="174"/>
                    <a:pt x="122" y="0"/>
                    <a:pt x="0" y="222"/>
                  </a:cubicBezTo>
                  <a:cubicBezTo>
                    <a:pt x="307" y="260"/>
                    <a:pt x="166" y="508"/>
                    <a:pt x="773" y="4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79" name="Google Shape;9479;p5"/>
            <p:cNvSpPr/>
            <p:nvPr/>
          </p:nvSpPr>
          <p:spPr>
            <a:xfrm>
              <a:off x="323796" y="3328257"/>
              <a:ext cx="23985" cy="5841"/>
            </a:xfrm>
            <a:custGeom>
              <a:avLst/>
              <a:gdLst/>
              <a:ahLst/>
              <a:cxnLst/>
              <a:rect l="l" t="t" r="r" b="b"/>
              <a:pathLst>
                <a:path w="672" h="194" extrusionOk="0">
                  <a:moveTo>
                    <a:pt x="479" y="193"/>
                  </a:moveTo>
                  <a:cubicBezTo>
                    <a:pt x="479" y="102"/>
                    <a:pt x="634" y="86"/>
                    <a:pt x="672" y="12"/>
                  </a:cubicBezTo>
                  <a:cubicBezTo>
                    <a:pt x="368" y="22"/>
                    <a:pt x="1" y="0"/>
                    <a:pt x="92"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80" name="Google Shape;9480;p5"/>
            <p:cNvSpPr/>
            <p:nvPr/>
          </p:nvSpPr>
          <p:spPr>
            <a:xfrm>
              <a:off x="2564138" y="3328588"/>
              <a:ext cx="13777" cy="2830"/>
            </a:xfrm>
            <a:custGeom>
              <a:avLst/>
              <a:gdLst/>
              <a:ahLst/>
              <a:cxnLst/>
              <a:rect l="l" t="t" r="r" b="b"/>
              <a:pathLst>
                <a:path w="386" h="94" extrusionOk="0">
                  <a:moveTo>
                    <a:pt x="0" y="94"/>
                  </a:moveTo>
                  <a:cubicBezTo>
                    <a:pt x="149" y="71"/>
                    <a:pt x="379" y="90"/>
                    <a:pt x="385" y="1"/>
                  </a:cubicBezTo>
                  <a:cubicBezTo>
                    <a:pt x="238" y="23"/>
                    <a:pt x="5" y="4"/>
                    <a:pt x="0" y="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81" name="Google Shape;9481;p5"/>
            <p:cNvSpPr/>
            <p:nvPr/>
          </p:nvSpPr>
          <p:spPr>
            <a:xfrm>
              <a:off x="1934177" y="3327865"/>
              <a:ext cx="14170" cy="4276"/>
            </a:xfrm>
            <a:custGeom>
              <a:avLst/>
              <a:gdLst/>
              <a:ahLst/>
              <a:cxnLst/>
              <a:rect l="l" t="t" r="r" b="b"/>
              <a:pathLst>
                <a:path w="397" h="142" extrusionOk="0">
                  <a:moveTo>
                    <a:pt x="294" y="24"/>
                  </a:moveTo>
                  <a:cubicBezTo>
                    <a:pt x="240" y="0"/>
                    <a:pt x="1" y="68"/>
                    <a:pt x="103" y="115"/>
                  </a:cubicBezTo>
                  <a:cubicBezTo>
                    <a:pt x="155" y="141"/>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82" name="Google Shape;9482;p5"/>
            <p:cNvSpPr/>
            <p:nvPr/>
          </p:nvSpPr>
          <p:spPr>
            <a:xfrm>
              <a:off x="7013875" y="3316936"/>
              <a:ext cx="14063" cy="4276"/>
            </a:xfrm>
            <a:custGeom>
              <a:avLst/>
              <a:gdLst/>
              <a:ahLst/>
              <a:cxnLst/>
              <a:rect l="l" t="t" r="r" b="b"/>
              <a:pathLst>
                <a:path w="394" h="142" extrusionOk="0">
                  <a:moveTo>
                    <a:pt x="102" y="116"/>
                  </a:moveTo>
                  <a:cubicBezTo>
                    <a:pt x="157" y="141"/>
                    <a:pt x="393" y="72"/>
                    <a:pt x="296" y="25"/>
                  </a:cubicBezTo>
                  <a:cubicBezTo>
                    <a:pt x="242" y="0"/>
                    <a:pt x="1"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83" name="Google Shape;9483;p5"/>
            <p:cNvSpPr/>
            <p:nvPr/>
          </p:nvSpPr>
          <p:spPr>
            <a:xfrm>
              <a:off x="5503218" y="3309469"/>
              <a:ext cx="33622" cy="17313"/>
            </a:xfrm>
            <a:custGeom>
              <a:avLst/>
              <a:gdLst/>
              <a:ahLst/>
              <a:cxnLst/>
              <a:rect l="l" t="t" r="r" b="b"/>
              <a:pathLst>
                <a:path w="942" h="575" extrusionOk="0">
                  <a:moveTo>
                    <a:pt x="0" y="90"/>
                  </a:moveTo>
                  <a:lnTo>
                    <a:pt x="0" y="273"/>
                  </a:lnTo>
                  <a:cubicBezTo>
                    <a:pt x="355" y="575"/>
                    <a:pt x="941" y="0"/>
                    <a:pt x="0"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84" name="Google Shape;9484;p5"/>
            <p:cNvSpPr/>
            <p:nvPr/>
          </p:nvSpPr>
          <p:spPr>
            <a:xfrm>
              <a:off x="4453450" y="3316936"/>
              <a:ext cx="14063" cy="4276"/>
            </a:xfrm>
            <a:custGeom>
              <a:avLst/>
              <a:gdLst/>
              <a:ahLst/>
              <a:cxnLst/>
              <a:rect l="l" t="t" r="r" b="b"/>
              <a:pathLst>
                <a:path w="394" h="142" extrusionOk="0">
                  <a:moveTo>
                    <a:pt x="294" y="25"/>
                  </a:moveTo>
                  <a:cubicBezTo>
                    <a:pt x="239" y="0"/>
                    <a:pt x="0" y="69"/>
                    <a:pt x="98" y="116"/>
                  </a:cubicBezTo>
                  <a:cubicBezTo>
                    <a:pt x="154"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85" name="Google Shape;9485;p5"/>
            <p:cNvSpPr/>
            <p:nvPr/>
          </p:nvSpPr>
          <p:spPr>
            <a:xfrm>
              <a:off x="2494396" y="3312209"/>
              <a:ext cx="21594" cy="9515"/>
            </a:xfrm>
            <a:custGeom>
              <a:avLst/>
              <a:gdLst/>
              <a:ahLst/>
              <a:cxnLst/>
              <a:rect l="l" t="t" r="r" b="b"/>
              <a:pathLst>
                <a:path w="605" h="316" extrusionOk="0">
                  <a:moveTo>
                    <a:pt x="411" y="273"/>
                  </a:moveTo>
                  <a:cubicBezTo>
                    <a:pt x="405" y="148"/>
                    <a:pt x="503" y="74"/>
                    <a:pt x="604" y="1"/>
                  </a:cubicBezTo>
                  <a:lnTo>
                    <a:pt x="26" y="1"/>
                  </a:lnTo>
                  <a:cubicBezTo>
                    <a:pt x="42"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86" name="Google Shape;9486;p5"/>
            <p:cNvSpPr/>
            <p:nvPr/>
          </p:nvSpPr>
          <p:spPr>
            <a:xfrm>
              <a:off x="5244988" y="3314166"/>
              <a:ext cx="14063" cy="4276"/>
            </a:xfrm>
            <a:custGeom>
              <a:avLst/>
              <a:gdLst/>
              <a:ahLst/>
              <a:cxnLst/>
              <a:rect l="l" t="t" r="r" b="b"/>
              <a:pathLst>
                <a:path w="394" h="142" extrusionOk="0">
                  <a:moveTo>
                    <a:pt x="295" y="26"/>
                  </a:moveTo>
                  <a:cubicBezTo>
                    <a:pt x="240" y="1"/>
                    <a:pt x="1" y="70"/>
                    <a:pt x="96"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87" name="Google Shape;9487;p5"/>
            <p:cNvSpPr/>
            <p:nvPr/>
          </p:nvSpPr>
          <p:spPr>
            <a:xfrm>
              <a:off x="3073496" y="3311456"/>
              <a:ext cx="13777" cy="7497"/>
            </a:xfrm>
            <a:custGeom>
              <a:avLst/>
              <a:gdLst/>
              <a:ahLst/>
              <a:cxnLst/>
              <a:rect l="l" t="t" r="r" b="b"/>
              <a:pathLst>
                <a:path w="386" h="249" extrusionOk="0">
                  <a:moveTo>
                    <a:pt x="385" y="116"/>
                  </a:moveTo>
                  <a:cubicBezTo>
                    <a:pt x="384" y="24"/>
                    <a:pt x="46" y="1"/>
                    <a:pt x="0" y="116"/>
                  </a:cubicBezTo>
                  <a:cubicBezTo>
                    <a:pt x="216" y="105"/>
                    <a:pt x="302" y="249"/>
                    <a:pt x="385"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88" name="Google Shape;9488;p5"/>
            <p:cNvSpPr/>
            <p:nvPr/>
          </p:nvSpPr>
          <p:spPr>
            <a:xfrm>
              <a:off x="2990905" y="3312179"/>
              <a:ext cx="13706" cy="5540"/>
            </a:xfrm>
            <a:custGeom>
              <a:avLst/>
              <a:gdLst/>
              <a:ahLst/>
              <a:cxnLst/>
              <a:rect l="l" t="t" r="r" b="b"/>
              <a:pathLst>
                <a:path w="384" h="184" extrusionOk="0">
                  <a:moveTo>
                    <a:pt x="0" y="183"/>
                  </a:moveTo>
                  <a:lnTo>
                    <a:pt x="384" y="183"/>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89" name="Google Shape;9489;p5"/>
            <p:cNvSpPr/>
            <p:nvPr/>
          </p:nvSpPr>
          <p:spPr>
            <a:xfrm>
              <a:off x="2521593" y="3309469"/>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90" name="Google Shape;9490;p5"/>
            <p:cNvSpPr/>
            <p:nvPr/>
          </p:nvSpPr>
          <p:spPr>
            <a:xfrm>
              <a:off x="1903339" y="3309078"/>
              <a:ext cx="6924" cy="6263"/>
            </a:xfrm>
            <a:custGeom>
              <a:avLst/>
              <a:gdLst/>
              <a:ahLst/>
              <a:cxnLst/>
              <a:rect l="l" t="t" r="r" b="b"/>
              <a:pathLst>
                <a:path w="194" h="208" extrusionOk="0">
                  <a:moveTo>
                    <a:pt x="194" y="103"/>
                  </a:moveTo>
                  <a:cubicBezTo>
                    <a:pt x="194" y="52"/>
                    <a:pt x="37" y="0"/>
                    <a:pt x="2" y="103"/>
                  </a:cubicBezTo>
                  <a:cubicBezTo>
                    <a:pt x="1" y="156"/>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91" name="Google Shape;9491;p5"/>
            <p:cNvSpPr/>
            <p:nvPr/>
          </p:nvSpPr>
          <p:spPr>
            <a:xfrm>
              <a:off x="8813922" y="3306699"/>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92" name="Google Shape;9492;p5"/>
            <p:cNvSpPr/>
            <p:nvPr/>
          </p:nvSpPr>
          <p:spPr>
            <a:xfrm>
              <a:off x="5609794" y="3303206"/>
              <a:ext cx="14063" cy="4306"/>
            </a:xfrm>
            <a:custGeom>
              <a:avLst/>
              <a:gdLst/>
              <a:ahLst/>
              <a:cxnLst/>
              <a:rect l="l" t="t" r="r" b="b"/>
              <a:pathLst>
                <a:path w="394" h="143" extrusionOk="0">
                  <a:moveTo>
                    <a:pt x="294" y="27"/>
                  </a:moveTo>
                  <a:cubicBezTo>
                    <a:pt x="240" y="1"/>
                    <a:pt x="1" y="71"/>
                    <a:pt x="101" y="118"/>
                  </a:cubicBezTo>
                  <a:cubicBezTo>
                    <a:pt x="153" y="143"/>
                    <a:pt x="394" y="75"/>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93" name="Google Shape;9493;p5"/>
            <p:cNvSpPr/>
            <p:nvPr/>
          </p:nvSpPr>
          <p:spPr>
            <a:xfrm>
              <a:off x="2509065" y="3298540"/>
              <a:ext cx="20630" cy="8250"/>
            </a:xfrm>
            <a:custGeom>
              <a:avLst/>
              <a:gdLst/>
              <a:ahLst/>
              <a:cxnLst/>
              <a:rect l="l" t="t" r="r" b="b"/>
              <a:pathLst>
                <a:path w="578" h="274" extrusionOk="0">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94" name="Google Shape;9494;p5"/>
            <p:cNvSpPr/>
            <p:nvPr/>
          </p:nvSpPr>
          <p:spPr>
            <a:xfrm>
              <a:off x="1807007" y="3291825"/>
              <a:ext cx="28911" cy="16922"/>
            </a:xfrm>
            <a:custGeom>
              <a:avLst/>
              <a:gdLst/>
              <a:ahLst/>
              <a:cxnLst/>
              <a:rect l="l" t="t" r="r" b="b"/>
              <a:pathLst>
                <a:path w="810" h="562" extrusionOk="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95" name="Google Shape;9495;p5"/>
            <p:cNvSpPr/>
            <p:nvPr/>
          </p:nvSpPr>
          <p:spPr>
            <a:xfrm>
              <a:off x="8810531" y="3300527"/>
              <a:ext cx="13849" cy="4246"/>
            </a:xfrm>
            <a:custGeom>
              <a:avLst/>
              <a:gdLst/>
              <a:ahLst/>
              <a:cxnLst/>
              <a:rect l="l" t="t" r="r" b="b"/>
              <a:pathLst>
                <a:path w="388" h="141" extrusionOk="0">
                  <a:moveTo>
                    <a:pt x="289" y="24"/>
                  </a:moveTo>
                  <a:cubicBezTo>
                    <a:pt x="239" y="1"/>
                    <a:pt x="0" y="69"/>
                    <a:pt x="96" y="116"/>
                  </a:cubicBezTo>
                  <a:cubicBezTo>
                    <a:pt x="152" y="141"/>
                    <a:pt x="388" y="73"/>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96" name="Google Shape;9496;p5"/>
            <p:cNvSpPr/>
            <p:nvPr/>
          </p:nvSpPr>
          <p:spPr>
            <a:xfrm>
              <a:off x="8597058" y="3300527"/>
              <a:ext cx="13991" cy="4246"/>
            </a:xfrm>
            <a:custGeom>
              <a:avLst/>
              <a:gdLst/>
              <a:ahLst/>
              <a:cxnLst/>
              <a:rect l="l" t="t" r="r" b="b"/>
              <a:pathLst>
                <a:path w="392" h="141" extrusionOk="0">
                  <a:moveTo>
                    <a:pt x="98" y="116"/>
                  </a:moveTo>
                  <a:cubicBezTo>
                    <a:pt x="153" y="141"/>
                    <a:pt x="392" y="73"/>
                    <a:pt x="291" y="24"/>
                  </a:cubicBezTo>
                  <a:cubicBezTo>
                    <a:pt x="239"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97" name="Google Shape;9497;p5"/>
            <p:cNvSpPr/>
            <p:nvPr/>
          </p:nvSpPr>
          <p:spPr>
            <a:xfrm>
              <a:off x="5372336" y="3298148"/>
              <a:ext cx="7031" cy="6263"/>
            </a:xfrm>
            <a:custGeom>
              <a:avLst/>
              <a:gdLst/>
              <a:ahLst/>
              <a:cxnLst/>
              <a:rect l="l" t="t" r="r" b="b"/>
              <a:pathLst>
                <a:path w="197" h="208" extrusionOk="0">
                  <a:moveTo>
                    <a:pt x="3" y="103"/>
                  </a:moveTo>
                  <a:cubicBezTo>
                    <a:pt x="0" y="156"/>
                    <a:pt x="157" y="208"/>
                    <a:pt x="195" y="103"/>
                  </a:cubicBezTo>
                  <a:cubicBezTo>
                    <a:pt x="196" y="54"/>
                    <a:pt x="38" y="0"/>
                    <a:pt x="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98" name="Google Shape;9498;p5"/>
            <p:cNvSpPr/>
            <p:nvPr/>
          </p:nvSpPr>
          <p:spPr>
            <a:xfrm>
              <a:off x="3204628" y="3288815"/>
              <a:ext cx="20309" cy="13550"/>
            </a:xfrm>
            <a:custGeom>
              <a:avLst/>
              <a:gdLst/>
              <a:ahLst/>
              <a:cxnLst/>
              <a:rect l="l" t="t" r="r" b="b"/>
              <a:pathLst>
                <a:path w="569" h="450" extrusionOk="0">
                  <a:moveTo>
                    <a:pt x="376" y="413"/>
                  </a:moveTo>
                  <a:cubicBezTo>
                    <a:pt x="387" y="359"/>
                    <a:pt x="402" y="308"/>
                    <a:pt x="569" y="325"/>
                  </a:cubicBezTo>
                  <a:lnTo>
                    <a:pt x="569" y="143"/>
                  </a:lnTo>
                  <a:cubicBezTo>
                    <a:pt x="95" y="1"/>
                    <a:pt x="1" y="450"/>
                    <a:pt x="376"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499" name="Google Shape;9499;p5"/>
            <p:cNvSpPr/>
            <p:nvPr/>
          </p:nvSpPr>
          <p:spPr>
            <a:xfrm>
              <a:off x="8056827" y="3295830"/>
              <a:ext cx="13742" cy="2710"/>
            </a:xfrm>
            <a:custGeom>
              <a:avLst/>
              <a:gdLst/>
              <a:ahLst/>
              <a:cxnLst/>
              <a:rect l="l" t="t" r="r" b="b"/>
              <a:pathLst>
                <a:path w="385" h="90" extrusionOk="0">
                  <a:moveTo>
                    <a:pt x="385" y="0"/>
                  </a:moveTo>
                  <a:cubicBezTo>
                    <a:pt x="236" y="20"/>
                    <a:pt x="6" y="2"/>
                    <a:pt x="1" y="89"/>
                  </a:cubicBezTo>
                  <a:cubicBezTo>
                    <a:pt x="151" y="70"/>
                    <a:pt x="382"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00" name="Google Shape;9500;p5"/>
            <p:cNvSpPr/>
            <p:nvPr/>
          </p:nvSpPr>
          <p:spPr>
            <a:xfrm>
              <a:off x="5489441" y="3289959"/>
              <a:ext cx="6960" cy="6203"/>
            </a:xfrm>
            <a:custGeom>
              <a:avLst/>
              <a:gdLst/>
              <a:ahLst/>
              <a:cxnLst/>
              <a:rect l="l" t="t" r="r" b="b"/>
              <a:pathLst>
                <a:path w="195" h="206" extrusionOk="0">
                  <a:moveTo>
                    <a:pt x="194" y="104"/>
                  </a:moveTo>
                  <a:cubicBezTo>
                    <a:pt x="194" y="54"/>
                    <a:pt x="37" y="1"/>
                    <a:pt x="1" y="104"/>
                  </a:cubicBezTo>
                  <a:cubicBezTo>
                    <a:pt x="1" y="154"/>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01" name="Google Shape;9501;p5"/>
            <p:cNvSpPr/>
            <p:nvPr/>
          </p:nvSpPr>
          <p:spPr>
            <a:xfrm>
              <a:off x="1452729" y="3287610"/>
              <a:ext cx="23914" cy="10298"/>
            </a:xfrm>
            <a:custGeom>
              <a:avLst/>
              <a:gdLst/>
              <a:ahLst/>
              <a:cxnLst/>
              <a:rect l="l" t="t" r="r" b="b"/>
              <a:pathLst>
                <a:path w="670" h="342" extrusionOk="0">
                  <a:moveTo>
                    <a:pt x="670" y="92"/>
                  </a:moveTo>
                  <a:cubicBezTo>
                    <a:pt x="404" y="94"/>
                    <a:pt x="247" y="49"/>
                    <a:pt x="90" y="1"/>
                  </a:cubicBezTo>
                  <a:cubicBezTo>
                    <a:pt x="0" y="282"/>
                    <a:pt x="610" y="341"/>
                    <a:pt x="67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02" name="Google Shape;9502;p5"/>
            <p:cNvSpPr/>
            <p:nvPr/>
          </p:nvSpPr>
          <p:spPr>
            <a:xfrm>
              <a:off x="4205677" y="3289567"/>
              <a:ext cx="13956" cy="4336"/>
            </a:xfrm>
            <a:custGeom>
              <a:avLst/>
              <a:gdLst/>
              <a:ahLst/>
              <a:cxnLst/>
              <a:rect l="l" t="t" r="r" b="b"/>
              <a:pathLst>
                <a:path w="391" h="144" extrusionOk="0">
                  <a:moveTo>
                    <a:pt x="291" y="27"/>
                  </a:moveTo>
                  <a:cubicBezTo>
                    <a:pt x="237" y="1"/>
                    <a:pt x="0" y="71"/>
                    <a:pt x="98" y="117"/>
                  </a:cubicBezTo>
                  <a:cubicBezTo>
                    <a:pt x="152" y="143"/>
                    <a:pt x="391" y="73"/>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03" name="Google Shape;9503;p5"/>
            <p:cNvSpPr/>
            <p:nvPr/>
          </p:nvSpPr>
          <p:spPr>
            <a:xfrm>
              <a:off x="1522614" y="3271954"/>
              <a:ext cx="50434" cy="18518"/>
            </a:xfrm>
            <a:custGeom>
              <a:avLst/>
              <a:gdLst/>
              <a:ahLst/>
              <a:cxnLst/>
              <a:rect l="l" t="t" r="r" b="b"/>
              <a:pathLst>
                <a:path w="1413" h="615" extrusionOk="0">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04" name="Google Shape;9504;p5"/>
            <p:cNvSpPr/>
            <p:nvPr/>
          </p:nvSpPr>
          <p:spPr>
            <a:xfrm>
              <a:off x="2020337" y="3279029"/>
              <a:ext cx="6889" cy="6203"/>
            </a:xfrm>
            <a:custGeom>
              <a:avLst/>
              <a:gdLst/>
              <a:ahLst/>
              <a:cxnLst/>
              <a:rect l="l" t="t" r="r" b="b"/>
              <a:pathLst>
                <a:path w="193" h="206" extrusionOk="0">
                  <a:moveTo>
                    <a:pt x="192" y="104"/>
                  </a:moveTo>
                  <a:cubicBezTo>
                    <a:pt x="192" y="53"/>
                    <a:pt x="39" y="1"/>
                    <a:pt x="2" y="104"/>
                  </a:cubicBezTo>
                  <a:cubicBezTo>
                    <a:pt x="0" y="154"/>
                    <a:pt x="157" y="206"/>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05" name="Google Shape;9505;p5"/>
            <p:cNvSpPr/>
            <p:nvPr/>
          </p:nvSpPr>
          <p:spPr>
            <a:xfrm>
              <a:off x="4863121" y="3279391"/>
              <a:ext cx="13777" cy="2800"/>
            </a:xfrm>
            <a:custGeom>
              <a:avLst/>
              <a:gdLst/>
              <a:ahLst/>
              <a:cxnLst/>
              <a:rect l="l" t="t" r="r" b="b"/>
              <a:pathLst>
                <a:path w="386" h="93" extrusionOk="0">
                  <a:moveTo>
                    <a:pt x="385" y="1"/>
                  </a:moveTo>
                  <a:cubicBezTo>
                    <a:pt x="235" y="22"/>
                    <a:pt x="5" y="5"/>
                    <a:pt x="0" y="92"/>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06" name="Google Shape;9506;p5"/>
            <p:cNvSpPr/>
            <p:nvPr/>
          </p:nvSpPr>
          <p:spPr>
            <a:xfrm>
              <a:off x="2116740" y="3276289"/>
              <a:ext cx="6924" cy="6293"/>
            </a:xfrm>
            <a:custGeom>
              <a:avLst/>
              <a:gdLst/>
              <a:ahLst/>
              <a:cxnLst/>
              <a:rect l="l" t="t" r="r" b="b"/>
              <a:pathLst>
                <a:path w="194" h="209" extrusionOk="0">
                  <a:moveTo>
                    <a:pt x="193" y="104"/>
                  </a:moveTo>
                  <a:cubicBezTo>
                    <a:pt x="193" y="53"/>
                    <a:pt x="37" y="1"/>
                    <a:pt x="1" y="104"/>
                  </a:cubicBezTo>
                  <a:cubicBezTo>
                    <a:pt x="0" y="155"/>
                    <a:pt x="154"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07" name="Google Shape;9507;p5"/>
            <p:cNvSpPr/>
            <p:nvPr/>
          </p:nvSpPr>
          <p:spPr>
            <a:xfrm>
              <a:off x="1707105" y="3278638"/>
              <a:ext cx="13956" cy="4276"/>
            </a:xfrm>
            <a:custGeom>
              <a:avLst/>
              <a:gdLst/>
              <a:ahLst/>
              <a:cxnLst/>
              <a:rect l="l" t="t" r="r" b="b"/>
              <a:pathLst>
                <a:path w="391" h="142" extrusionOk="0">
                  <a:moveTo>
                    <a:pt x="101" y="117"/>
                  </a:moveTo>
                  <a:cubicBezTo>
                    <a:pt x="151" y="142"/>
                    <a:pt x="391" y="73"/>
                    <a:pt x="293" y="26"/>
                  </a:cubicBezTo>
                  <a:cubicBezTo>
                    <a:pt x="239"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08" name="Google Shape;9508;p5"/>
            <p:cNvSpPr/>
            <p:nvPr/>
          </p:nvSpPr>
          <p:spPr>
            <a:xfrm>
              <a:off x="5027339" y="3271171"/>
              <a:ext cx="21630" cy="6474"/>
            </a:xfrm>
            <a:custGeom>
              <a:avLst/>
              <a:gdLst/>
              <a:ahLst/>
              <a:cxnLst/>
              <a:rect l="l" t="t" r="r" b="b"/>
              <a:pathLst>
                <a:path w="606" h="215" extrusionOk="0">
                  <a:moveTo>
                    <a:pt x="606" y="182"/>
                  </a:moveTo>
                  <a:lnTo>
                    <a:pt x="606" y="1"/>
                  </a:lnTo>
                  <a:lnTo>
                    <a:pt x="26" y="1"/>
                  </a:lnTo>
                  <a:cubicBezTo>
                    <a:pt x="0" y="164"/>
                    <a:pt x="218" y="215"/>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09" name="Google Shape;9509;p5"/>
            <p:cNvSpPr/>
            <p:nvPr/>
          </p:nvSpPr>
          <p:spPr>
            <a:xfrm>
              <a:off x="3975179" y="3273941"/>
              <a:ext cx="13706" cy="2740"/>
            </a:xfrm>
            <a:custGeom>
              <a:avLst/>
              <a:gdLst/>
              <a:ahLst/>
              <a:cxnLst/>
              <a:rect l="l" t="t" r="r" b="b"/>
              <a:pathLst>
                <a:path w="384" h="91" extrusionOk="0">
                  <a:moveTo>
                    <a:pt x="1" y="90"/>
                  </a:moveTo>
                  <a:cubicBezTo>
                    <a:pt x="151" y="71"/>
                    <a:pt x="379" y="89"/>
                    <a:pt x="383" y="0"/>
                  </a:cubicBezTo>
                  <a:cubicBezTo>
                    <a:pt x="236" y="20"/>
                    <a:pt x="7" y="4"/>
                    <a:pt x="1"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10" name="Google Shape;9510;p5"/>
            <p:cNvSpPr/>
            <p:nvPr/>
          </p:nvSpPr>
          <p:spPr>
            <a:xfrm>
              <a:off x="2216428" y="3273218"/>
              <a:ext cx="14027" cy="4215"/>
            </a:xfrm>
            <a:custGeom>
              <a:avLst/>
              <a:gdLst/>
              <a:ahLst/>
              <a:cxnLst/>
              <a:rect l="l" t="t" r="r" b="b"/>
              <a:pathLst>
                <a:path w="393" h="140" extrusionOk="0">
                  <a:moveTo>
                    <a:pt x="100" y="114"/>
                  </a:moveTo>
                  <a:cubicBezTo>
                    <a:pt x="153" y="139"/>
                    <a:pt x="392" y="70"/>
                    <a:pt x="292" y="24"/>
                  </a:cubicBezTo>
                  <a:cubicBezTo>
                    <a:pt x="238" y="1"/>
                    <a:pt x="0" y="67"/>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11" name="Google Shape;9511;p5"/>
            <p:cNvSpPr/>
            <p:nvPr/>
          </p:nvSpPr>
          <p:spPr>
            <a:xfrm>
              <a:off x="8531814" y="3271171"/>
              <a:ext cx="13777" cy="2800"/>
            </a:xfrm>
            <a:custGeom>
              <a:avLst/>
              <a:gdLst/>
              <a:ahLst/>
              <a:cxnLst/>
              <a:rect l="l" t="t" r="r" b="b"/>
              <a:pathLst>
                <a:path w="386" h="93" extrusionOk="0">
                  <a:moveTo>
                    <a:pt x="386" y="1"/>
                  </a:moveTo>
                  <a:cubicBezTo>
                    <a:pt x="236" y="22"/>
                    <a:pt x="5" y="5"/>
                    <a:pt x="1" y="92"/>
                  </a:cubicBezTo>
                  <a:cubicBezTo>
                    <a:pt x="150"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12" name="Google Shape;9512;p5"/>
            <p:cNvSpPr/>
            <p:nvPr/>
          </p:nvSpPr>
          <p:spPr>
            <a:xfrm>
              <a:off x="5537625" y="3262650"/>
              <a:ext cx="6996" cy="6203"/>
            </a:xfrm>
            <a:custGeom>
              <a:avLst/>
              <a:gdLst/>
              <a:ahLst/>
              <a:cxnLst/>
              <a:rect l="l" t="t" r="r" b="b"/>
              <a:pathLst>
                <a:path w="196" h="206" extrusionOk="0">
                  <a:moveTo>
                    <a:pt x="193" y="102"/>
                  </a:moveTo>
                  <a:cubicBezTo>
                    <a:pt x="195" y="54"/>
                    <a:pt x="39" y="1"/>
                    <a:pt x="1" y="102"/>
                  </a:cubicBezTo>
                  <a:cubicBezTo>
                    <a:pt x="1" y="153"/>
                    <a:pt x="156" y="206"/>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13" name="Google Shape;9513;p5"/>
            <p:cNvSpPr/>
            <p:nvPr/>
          </p:nvSpPr>
          <p:spPr>
            <a:xfrm>
              <a:off x="2075409" y="3263012"/>
              <a:ext cx="13849" cy="2710"/>
            </a:xfrm>
            <a:custGeom>
              <a:avLst/>
              <a:gdLst/>
              <a:ahLst/>
              <a:cxnLst/>
              <a:rect l="l" t="t" r="r" b="b"/>
              <a:pathLst>
                <a:path w="388" h="90" extrusionOk="0">
                  <a:moveTo>
                    <a:pt x="388" y="0"/>
                  </a:moveTo>
                  <a:cubicBezTo>
                    <a:pt x="235" y="20"/>
                    <a:pt x="5" y="2"/>
                    <a:pt x="0" y="89"/>
                  </a:cubicBezTo>
                  <a:cubicBezTo>
                    <a:pt x="149" y="72"/>
                    <a:pt x="383" y="89"/>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14" name="Google Shape;9514;p5"/>
            <p:cNvSpPr/>
            <p:nvPr/>
          </p:nvSpPr>
          <p:spPr>
            <a:xfrm>
              <a:off x="1497166" y="3259850"/>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15" name="Google Shape;9515;p5"/>
            <p:cNvSpPr/>
            <p:nvPr/>
          </p:nvSpPr>
          <p:spPr>
            <a:xfrm>
              <a:off x="4357046" y="3259519"/>
              <a:ext cx="14063" cy="4215"/>
            </a:xfrm>
            <a:custGeom>
              <a:avLst/>
              <a:gdLst/>
              <a:ahLst/>
              <a:cxnLst/>
              <a:rect l="l" t="t" r="r" b="b"/>
              <a:pathLst>
                <a:path w="394" h="140" extrusionOk="0">
                  <a:moveTo>
                    <a:pt x="294" y="25"/>
                  </a:moveTo>
                  <a:cubicBezTo>
                    <a:pt x="241" y="0"/>
                    <a:pt x="0" y="68"/>
                    <a:pt x="101" y="116"/>
                  </a:cubicBezTo>
                  <a:cubicBezTo>
                    <a:pt x="153"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16" name="Google Shape;9516;p5"/>
            <p:cNvSpPr/>
            <p:nvPr/>
          </p:nvSpPr>
          <p:spPr>
            <a:xfrm>
              <a:off x="2488971" y="3250757"/>
              <a:ext cx="20131" cy="16290"/>
            </a:xfrm>
            <a:custGeom>
              <a:avLst/>
              <a:gdLst/>
              <a:ahLst/>
              <a:cxnLst/>
              <a:rect l="l" t="t" r="r" b="b"/>
              <a:pathLst>
                <a:path w="564" h="541" extrusionOk="0">
                  <a:moveTo>
                    <a:pt x="563" y="135"/>
                  </a:moveTo>
                  <a:cubicBezTo>
                    <a:pt x="1" y="0"/>
                    <a:pt x="1" y="541"/>
                    <a:pt x="563"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17" name="Google Shape;9517;p5"/>
            <p:cNvSpPr/>
            <p:nvPr/>
          </p:nvSpPr>
          <p:spPr>
            <a:xfrm>
              <a:off x="6600921" y="3256749"/>
              <a:ext cx="13991" cy="4336"/>
            </a:xfrm>
            <a:custGeom>
              <a:avLst/>
              <a:gdLst/>
              <a:ahLst/>
              <a:cxnLst/>
              <a:rect l="l" t="t" r="r" b="b"/>
              <a:pathLst>
                <a:path w="392" h="144" extrusionOk="0">
                  <a:moveTo>
                    <a:pt x="292" y="27"/>
                  </a:moveTo>
                  <a:cubicBezTo>
                    <a:pt x="239" y="1"/>
                    <a:pt x="0" y="69"/>
                    <a:pt x="98" y="117"/>
                  </a:cubicBezTo>
                  <a:cubicBezTo>
                    <a:pt x="154"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18" name="Google Shape;9518;p5"/>
            <p:cNvSpPr/>
            <p:nvPr/>
          </p:nvSpPr>
          <p:spPr>
            <a:xfrm>
              <a:off x="6249856" y="3256749"/>
              <a:ext cx="14099" cy="4336"/>
            </a:xfrm>
            <a:custGeom>
              <a:avLst/>
              <a:gdLst/>
              <a:ahLst/>
              <a:cxnLst/>
              <a:rect l="l" t="t" r="r" b="b"/>
              <a:pathLst>
                <a:path w="395" h="144" extrusionOk="0">
                  <a:moveTo>
                    <a:pt x="293" y="27"/>
                  </a:moveTo>
                  <a:cubicBezTo>
                    <a:pt x="241" y="1"/>
                    <a:pt x="0" y="69"/>
                    <a:pt x="102" y="117"/>
                  </a:cubicBezTo>
                  <a:cubicBezTo>
                    <a:pt x="156" y="143"/>
                    <a:pt x="395"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19" name="Google Shape;9519;p5"/>
            <p:cNvSpPr/>
            <p:nvPr/>
          </p:nvSpPr>
          <p:spPr>
            <a:xfrm>
              <a:off x="2271250" y="3249342"/>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20" name="Google Shape;9520;p5"/>
            <p:cNvSpPr/>
            <p:nvPr/>
          </p:nvSpPr>
          <p:spPr>
            <a:xfrm>
              <a:off x="2670678" y="3251329"/>
              <a:ext cx="14099" cy="4276"/>
            </a:xfrm>
            <a:custGeom>
              <a:avLst/>
              <a:gdLst/>
              <a:ahLst/>
              <a:cxnLst/>
              <a:rect l="l" t="t" r="r" b="b"/>
              <a:pathLst>
                <a:path w="395" h="142" extrusionOk="0">
                  <a:moveTo>
                    <a:pt x="292" y="25"/>
                  </a:moveTo>
                  <a:cubicBezTo>
                    <a:pt x="242" y="1"/>
                    <a:pt x="0" y="70"/>
                    <a:pt x="102" y="117"/>
                  </a:cubicBezTo>
                  <a:cubicBezTo>
                    <a:pt x="155" y="142"/>
                    <a:pt x="395"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21" name="Google Shape;9521;p5"/>
            <p:cNvSpPr/>
            <p:nvPr/>
          </p:nvSpPr>
          <p:spPr>
            <a:xfrm>
              <a:off x="4317214" y="3240520"/>
              <a:ext cx="29625" cy="12345"/>
            </a:xfrm>
            <a:custGeom>
              <a:avLst/>
              <a:gdLst/>
              <a:ahLst/>
              <a:cxnLst/>
              <a:rect l="l" t="t" r="r" b="b"/>
              <a:pathLst>
                <a:path w="830" h="410" extrusionOk="0">
                  <a:moveTo>
                    <a:pt x="829" y="384"/>
                  </a:moveTo>
                  <a:lnTo>
                    <a:pt x="829" y="22"/>
                  </a:lnTo>
                  <a:cubicBezTo>
                    <a:pt x="465" y="1"/>
                    <a:pt x="405" y="123"/>
                    <a:pt x="59" y="112"/>
                  </a:cubicBezTo>
                  <a:cubicBezTo>
                    <a:pt x="0" y="351"/>
                    <a:pt x="327" y="409"/>
                    <a:pt x="829"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22" name="Google Shape;9522;p5"/>
            <p:cNvSpPr/>
            <p:nvPr/>
          </p:nvSpPr>
          <p:spPr>
            <a:xfrm>
              <a:off x="1414718" y="3242899"/>
              <a:ext cx="27519" cy="11171"/>
            </a:xfrm>
            <a:custGeom>
              <a:avLst/>
              <a:gdLst/>
              <a:ahLst/>
              <a:cxnLst/>
              <a:rect l="l" t="t" r="r" b="b"/>
              <a:pathLst>
                <a:path w="771" h="371" extrusionOk="0">
                  <a:moveTo>
                    <a:pt x="770" y="305"/>
                  </a:moveTo>
                  <a:lnTo>
                    <a:pt x="770" y="33"/>
                  </a:lnTo>
                  <a:cubicBezTo>
                    <a:pt x="483" y="50"/>
                    <a:pt x="58" y="0"/>
                    <a:pt x="0" y="124"/>
                  </a:cubicBezTo>
                  <a:cubicBezTo>
                    <a:pt x="383" y="124"/>
                    <a:pt x="243" y="371"/>
                    <a:pt x="770"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23" name="Google Shape;9523;p5"/>
            <p:cNvSpPr/>
            <p:nvPr/>
          </p:nvSpPr>
          <p:spPr>
            <a:xfrm>
              <a:off x="1855119" y="3232391"/>
              <a:ext cx="41332" cy="16982"/>
            </a:xfrm>
            <a:custGeom>
              <a:avLst/>
              <a:gdLst/>
              <a:ahLst/>
              <a:cxnLst/>
              <a:rect l="l" t="t" r="r" b="b"/>
              <a:pathLst>
                <a:path w="1158" h="564" extrusionOk="0">
                  <a:moveTo>
                    <a:pt x="1" y="199"/>
                  </a:moveTo>
                  <a:cubicBezTo>
                    <a:pt x="211" y="404"/>
                    <a:pt x="524" y="560"/>
                    <a:pt x="1157" y="563"/>
                  </a:cubicBezTo>
                  <a:lnTo>
                    <a:pt x="1157" y="110"/>
                  </a:lnTo>
                  <a:cubicBezTo>
                    <a:pt x="819" y="161"/>
                    <a:pt x="27" y="1"/>
                    <a:pt x="1" y="1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24" name="Google Shape;9524;p5"/>
            <p:cNvSpPr/>
            <p:nvPr/>
          </p:nvSpPr>
          <p:spPr>
            <a:xfrm>
              <a:off x="857033" y="3232933"/>
              <a:ext cx="45865" cy="16771"/>
            </a:xfrm>
            <a:custGeom>
              <a:avLst/>
              <a:gdLst/>
              <a:ahLst/>
              <a:cxnLst/>
              <a:rect l="l" t="t" r="r" b="b"/>
              <a:pathLst>
                <a:path w="1285" h="557" extrusionOk="0">
                  <a:moveTo>
                    <a:pt x="965" y="1"/>
                  </a:moveTo>
                  <a:cubicBezTo>
                    <a:pt x="361" y="18"/>
                    <a:pt x="38" y="168"/>
                    <a:pt x="0" y="454"/>
                  </a:cubicBezTo>
                  <a:cubicBezTo>
                    <a:pt x="365" y="434"/>
                    <a:pt x="426" y="557"/>
                    <a:pt x="776" y="545"/>
                  </a:cubicBezTo>
                  <a:cubicBezTo>
                    <a:pt x="901" y="355"/>
                    <a:pt x="1285" y="140"/>
                    <a:pt x="9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25" name="Google Shape;9525;p5"/>
            <p:cNvSpPr/>
            <p:nvPr/>
          </p:nvSpPr>
          <p:spPr>
            <a:xfrm>
              <a:off x="5613399" y="3238353"/>
              <a:ext cx="14919" cy="9244"/>
            </a:xfrm>
            <a:custGeom>
              <a:avLst/>
              <a:gdLst/>
              <a:ahLst/>
              <a:cxnLst/>
              <a:rect l="l" t="t" r="r" b="b"/>
              <a:pathLst>
                <a:path w="418" h="307" extrusionOk="0">
                  <a:moveTo>
                    <a:pt x="383" y="274"/>
                  </a:moveTo>
                  <a:cubicBezTo>
                    <a:pt x="357" y="165"/>
                    <a:pt x="418" y="17"/>
                    <a:pt x="193" y="1"/>
                  </a:cubicBezTo>
                  <a:cubicBezTo>
                    <a:pt x="180" y="57"/>
                    <a:pt x="163" y="109"/>
                    <a:pt x="0" y="94"/>
                  </a:cubicBezTo>
                  <a:cubicBezTo>
                    <a:pt x="21" y="203"/>
                    <a:pt x="56" y="306"/>
                    <a:pt x="38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26" name="Google Shape;9526;p5"/>
            <p:cNvSpPr/>
            <p:nvPr/>
          </p:nvSpPr>
          <p:spPr>
            <a:xfrm>
              <a:off x="2477942" y="3243110"/>
              <a:ext cx="14063" cy="4276"/>
            </a:xfrm>
            <a:custGeom>
              <a:avLst/>
              <a:gdLst/>
              <a:ahLst/>
              <a:cxnLst/>
              <a:rect l="l" t="t" r="r" b="b"/>
              <a:pathLst>
                <a:path w="394" h="142" extrusionOk="0">
                  <a:moveTo>
                    <a:pt x="294" y="26"/>
                  </a:moveTo>
                  <a:cubicBezTo>
                    <a:pt x="240" y="1"/>
                    <a:pt x="0" y="70"/>
                    <a:pt x="102" y="117"/>
                  </a:cubicBezTo>
                  <a:cubicBezTo>
                    <a:pt x="154" y="142"/>
                    <a:pt x="393" y="71"/>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27" name="Google Shape;9527;p5"/>
            <p:cNvSpPr/>
            <p:nvPr/>
          </p:nvSpPr>
          <p:spPr>
            <a:xfrm>
              <a:off x="4119731" y="3237961"/>
              <a:ext cx="6924" cy="6293"/>
            </a:xfrm>
            <a:custGeom>
              <a:avLst/>
              <a:gdLst/>
              <a:ahLst/>
              <a:cxnLst/>
              <a:rect l="l" t="t" r="r" b="b"/>
              <a:pathLst>
                <a:path w="194" h="209" extrusionOk="0">
                  <a:moveTo>
                    <a:pt x="193" y="105"/>
                  </a:moveTo>
                  <a:cubicBezTo>
                    <a:pt x="193" y="53"/>
                    <a:pt x="38" y="1"/>
                    <a:pt x="0" y="105"/>
                  </a:cubicBezTo>
                  <a:cubicBezTo>
                    <a:pt x="0" y="156"/>
                    <a:pt x="157" y="208"/>
                    <a:pt x="193"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28" name="Google Shape;9528;p5"/>
            <p:cNvSpPr/>
            <p:nvPr/>
          </p:nvSpPr>
          <p:spPr>
            <a:xfrm>
              <a:off x="2264540" y="3237660"/>
              <a:ext cx="14134" cy="4246"/>
            </a:xfrm>
            <a:custGeom>
              <a:avLst/>
              <a:gdLst/>
              <a:ahLst/>
              <a:cxnLst/>
              <a:rect l="l" t="t" r="r" b="b"/>
              <a:pathLst>
                <a:path w="396" h="141" extrusionOk="0">
                  <a:moveTo>
                    <a:pt x="293" y="24"/>
                  </a:moveTo>
                  <a:cubicBezTo>
                    <a:pt x="241" y="0"/>
                    <a:pt x="1" y="68"/>
                    <a:pt x="104" y="118"/>
                  </a:cubicBezTo>
                  <a:cubicBezTo>
                    <a:pt x="155" y="140"/>
                    <a:pt x="395"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29" name="Google Shape;9529;p5"/>
            <p:cNvSpPr/>
            <p:nvPr/>
          </p:nvSpPr>
          <p:spPr>
            <a:xfrm>
              <a:off x="3706633" y="3235613"/>
              <a:ext cx="13849" cy="2770"/>
            </a:xfrm>
            <a:custGeom>
              <a:avLst/>
              <a:gdLst/>
              <a:ahLst/>
              <a:cxnLst/>
              <a:rect l="l" t="t" r="r" b="b"/>
              <a:pathLst>
                <a:path w="388" h="92" extrusionOk="0">
                  <a:moveTo>
                    <a:pt x="387" y="1"/>
                  </a:moveTo>
                  <a:cubicBezTo>
                    <a:pt x="241" y="20"/>
                    <a:pt x="7" y="4"/>
                    <a:pt x="1" y="92"/>
                  </a:cubicBezTo>
                  <a:cubicBezTo>
                    <a:pt x="154" y="72"/>
                    <a:pt x="382" y="91"/>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30" name="Google Shape;9530;p5"/>
            <p:cNvSpPr/>
            <p:nvPr/>
          </p:nvSpPr>
          <p:spPr>
            <a:xfrm>
              <a:off x="4501669" y="3232180"/>
              <a:ext cx="13991" cy="4215"/>
            </a:xfrm>
            <a:custGeom>
              <a:avLst/>
              <a:gdLst/>
              <a:ahLst/>
              <a:cxnLst/>
              <a:rect l="l" t="t" r="r" b="b"/>
              <a:pathLst>
                <a:path w="392" h="140" extrusionOk="0">
                  <a:moveTo>
                    <a:pt x="99" y="115"/>
                  </a:moveTo>
                  <a:cubicBezTo>
                    <a:pt x="153" y="139"/>
                    <a:pt x="392" y="73"/>
                    <a:pt x="291" y="26"/>
                  </a:cubicBezTo>
                  <a:cubicBezTo>
                    <a:pt x="238" y="1"/>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31" name="Google Shape;9531;p5"/>
            <p:cNvSpPr/>
            <p:nvPr/>
          </p:nvSpPr>
          <p:spPr>
            <a:xfrm>
              <a:off x="3414103" y="3232180"/>
              <a:ext cx="14027" cy="4246"/>
            </a:xfrm>
            <a:custGeom>
              <a:avLst/>
              <a:gdLst/>
              <a:ahLst/>
              <a:cxnLst/>
              <a:rect l="l" t="t" r="r" b="b"/>
              <a:pathLst>
                <a:path w="393" h="141" extrusionOk="0">
                  <a:moveTo>
                    <a:pt x="293" y="26"/>
                  </a:moveTo>
                  <a:cubicBezTo>
                    <a:pt x="241" y="1"/>
                    <a:pt x="1" y="69"/>
                    <a:pt x="100" y="115"/>
                  </a:cubicBezTo>
                  <a:cubicBezTo>
                    <a:pt x="152" y="141"/>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32" name="Google Shape;9532;p5"/>
            <p:cNvSpPr/>
            <p:nvPr/>
          </p:nvSpPr>
          <p:spPr>
            <a:xfrm>
              <a:off x="7082796" y="3226701"/>
              <a:ext cx="13991" cy="4306"/>
            </a:xfrm>
            <a:custGeom>
              <a:avLst/>
              <a:gdLst/>
              <a:ahLst/>
              <a:cxnLst/>
              <a:rect l="l" t="t" r="r" b="b"/>
              <a:pathLst>
                <a:path w="392" h="143" extrusionOk="0">
                  <a:moveTo>
                    <a:pt x="290" y="26"/>
                  </a:moveTo>
                  <a:cubicBezTo>
                    <a:pt x="238" y="0"/>
                    <a:pt x="0" y="71"/>
                    <a:pt x="99" y="118"/>
                  </a:cubicBezTo>
                  <a:cubicBezTo>
                    <a:pt x="153" y="143"/>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33" name="Google Shape;9533;p5"/>
            <p:cNvSpPr/>
            <p:nvPr/>
          </p:nvSpPr>
          <p:spPr>
            <a:xfrm>
              <a:off x="2457348" y="3226701"/>
              <a:ext cx="13991" cy="4306"/>
            </a:xfrm>
            <a:custGeom>
              <a:avLst/>
              <a:gdLst/>
              <a:ahLst/>
              <a:cxnLst/>
              <a:rect l="l" t="t" r="r" b="b"/>
              <a:pathLst>
                <a:path w="392" h="143" extrusionOk="0">
                  <a:moveTo>
                    <a:pt x="293" y="26"/>
                  </a:moveTo>
                  <a:cubicBezTo>
                    <a:pt x="238" y="0"/>
                    <a:pt x="0" y="71"/>
                    <a:pt x="100" y="118"/>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34" name="Google Shape;9534;p5"/>
            <p:cNvSpPr/>
            <p:nvPr/>
          </p:nvSpPr>
          <p:spPr>
            <a:xfrm>
              <a:off x="5640810" y="3221974"/>
              <a:ext cx="13884" cy="5540"/>
            </a:xfrm>
            <a:custGeom>
              <a:avLst/>
              <a:gdLst/>
              <a:ahLst/>
              <a:cxnLst/>
              <a:rect l="l" t="t" r="r" b="b"/>
              <a:pathLst>
                <a:path w="389" h="184" extrusionOk="0">
                  <a:moveTo>
                    <a:pt x="1" y="183"/>
                  </a:moveTo>
                  <a:lnTo>
                    <a:pt x="389" y="183"/>
                  </a:lnTo>
                  <a:lnTo>
                    <a:pt x="389"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35" name="Google Shape;9535;p5"/>
            <p:cNvSpPr/>
            <p:nvPr/>
          </p:nvSpPr>
          <p:spPr>
            <a:xfrm>
              <a:off x="4487357" y="3211044"/>
              <a:ext cx="26591" cy="12225"/>
            </a:xfrm>
            <a:custGeom>
              <a:avLst/>
              <a:gdLst/>
              <a:ahLst/>
              <a:cxnLst/>
              <a:rect l="l" t="t" r="r" b="b"/>
              <a:pathLst>
                <a:path w="745" h="406" extrusionOk="0">
                  <a:moveTo>
                    <a:pt x="306" y="1"/>
                  </a:moveTo>
                  <a:cubicBezTo>
                    <a:pt x="0" y="136"/>
                    <a:pt x="89" y="405"/>
                    <a:pt x="692" y="364"/>
                  </a:cubicBezTo>
                  <a:cubicBezTo>
                    <a:pt x="745" y="156"/>
                    <a:pt x="647" y="22"/>
                    <a:pt x="3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36" name="Google Shape;9536;p5"/>
            <p:cNvSpPr/>
            <p:nvPr/>
          </p:nvSpPr>
          <p:spPr>
            <a:xfrm>
              <a:off x="3352142" y="3218481"/>
              <a:ext cx="14027" cy="4306"/>
            </a:xfrm>
            <a:custGeom>
              <a:avLst/>
              <a:gdLst/>
              <a:ahLst/>
              <a:cxnLst/>
              <a:rect l="l" t="t" r="r" b="b"/>
              <a:pathLst>
                <a:path w="393" h="143" extrusionOk="0">
                  <a:moveTo>
                    <a:pt x="100" y="117"/>
                  </a:moveTo>
                  <a:cubicBezTo>
                    <a:pt x="151" y="143"/>
                    <a:pt x="392" y="72"/>
                    <a:pt x="293" y="27"/>
                  </a:cubicBezTo>
                  <a:cubicBezTo>
                    <a:pt x="242" y="0"/>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37" name="Google Shape;9537;p5"/>
            <p:cNvSpPr/>
            <p:nvPr/>
          </p:nvSpPr>
          <p:spPr>
            <a:xfrm>
              <a:off x="7844246" y="3200717"/>
              <a:ext cx="35478" cy="19120"/>
            </a:xfrm>
            <a:custGeom>
              <a:avLst/>
              <a:gdLst/>
              <a:ahLst/>
              <a:cxnLst/>
              <a:rect l="l" t="t" r="r" b="b"/>
              <a:pathLst>
                <a:path w="994" h="635" extrusionOk="0">
                  <a:moveTo>
                    <a:pt x="558" y="617"/>
                  </a:moveTo>
                  <a:cubicBezTo>
                    <a:pt x="506" y="350"/>
                    <a:pt x="994" y="337"/>
                    <a:pt x="943" y="72"/>
                  </a:cubicBezTo>
                  <a:cubicBezTo>
                    <a:pt x="1" y="0"/>
                    <a:pt x="75" y="635"/>
                    <a:pt x="558" y="6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38" name="Google Shape;9538;p5"/>
            <p:cNvSpPr/>
            <p:nvPr/>
          </p:nvSpPr>
          <p:spPr>
            <a:xfrm>
              <a:off x="2677566" y="3215832"/>
              <a:ext cx="14099" cy="4215"/>
            </a:xfrm>
            <a:custGeom>
              <a:avLst/>
              <a:gdLst/>
              <a:ahLst/>
              <a:cxnLst/>
              <a:rect l="l" t="t" r="r" b="b"/>
              <a:pathLst>
                <a:path w="395" h="140" extrusionOk="0">
                  <a:moveTo>
                    <a:pt x="99" y="115"/>
                  </a:moveTo>
                  <a:cubicBezTo>
                    <a:pt x="156" y="139"/>
                    <a:pt x="395" y="70"/>
                    <a:pt x="294" y="23"/>
                  </a:cubicBezTo>
                  <a:cubicBezTo>
                    <a:pt x="242" y="1"/>
                    <a:pt x="1" y="66"/>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39" name="Google Shape;9539;p5"/>
            <p:cNvSpPr/>
            <p:nvPr/>
          </p:nvSpPr>
          <p:spPr>
            <a:xfrm>
              <a:off x="1872216" y="3215832"/>
              <a:ext cx="14170" cy="4215"/>
            </a:xfrm>
            <a:custGeom>
              <a:avLst/>
              <a:gdLst/>
              <a:ahLst/>
              <a:cxnLst/>
              <a:rect l="l" t="t" r="r" b="b"/>
              <a:pathLst>
                <a:path w="397" h="140" extrusionOk="0">
                  <a:moveTo>
                    <a:pt x="294" y="23"/>
                  </a:moveTo>
                  <a:cubicBezTo>
                    <a:pt x="242" y="1"/>
                    <a:pt x="1" y="68"/>
                    <a:pt x="104" y="115"/>
                  </a:cubicBezTo>
                  <a:cubicBezTo>
                    <a:pt x="157" y="139"/>
                    <a:pt x="396" y="70"/>
                    <a:pt x="294" y="2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40" name="Google Shape;9540;p5"/>
            <p:cNvSpPr/>
            <p:nvPr/>
          </p:nvSpPr>
          <p:spPr>
            <a:xfrm>
              <a:off x="4920656" y="3200115"/>
              <a:ext cx="34229" cy="17223"/>
            </a:xfrm>
            <a:custGeom>
              <a:avLst/>
              <a:gdLst/>
              <a:ahLst/>
              <a:cxnLst/>
              <a:rect l="l" t="t" r="r" b="b"/>
              <a:pathLst>
                <a:path w="959" h="572" extrusionOk="0">
                  <a:moveTo>
                    <a:pt x="704" y="545"/>
                  </a:moveTo>
                  <a:cubicBezTo>
                    <a:pt x="863" y="441"/>
                    <a:pt x="958" y="302"/>
                    <a:pt x="894" y="92"/>
                  </a:cubicBezTo>
                  <a:cubicBezTo>
                    <a:pt x="627" y="95"/>
                    <a:pt x="469" y="48"/>
                    <a:pt x="313" y="1"/>
                  </a:cubicBezTo>
                  <a:cubicBezTo>
                    <a:pt x="0" y="147"/>
                    <a:pt x="82" y="571"/>
                    <a:pt x="70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41" name="Google Shape;9541;p5"/>
            <p:cNvSpPr/>
            <p:nvPr/>
          </p:nvSpPr>
          <p:spPr>
            <a:xfrm>
              <a:off x="2716149" y="3204300"/>
              <a:ext cx="20131" cy="16259"/>
            </a:xfrm>
            <a:custGeom>
              <a:avLst/>
              <a:gdLst/>
              <a:ahLst/>
              <a:cxnLst/>
              <a:rect l="l" t="t" r="r" b="b"/>
              <a:pathLst>
                <a:path w="564" h="540" extrusionOk="0">
                  <a:moveTo>
                    <a:pt x="563" y="406"/>
                  </a:moveTo>
                  <a:lnTo>
                    <a:pt x="563" y="133"/>
                  </a:lnTo>
                  <a:cubicBezTo>
                    <a:pt x="0" y="0"/>
                    <a:pt x="0" y="539"/>
                    <a:pt x="563"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42" name="Google Shape;9542;p5"/>
            <p:cNvSpPr/>
            <p:nvPr/>
          </p:nvSpPr>
          <p:spPr>
            <a:xfrm>
              <a:off x="6518365" y="3210261"/>
              <a:ext cx="13991" cy="4306"/>
            </a:xfrm>
            <a:custGeom>
              <a:avLst/>
              <a:gdLst/>
              <a:ahLst/>
              <a:cxnLst/>
              <a:rect l="l" t="t" r="r" b="b"/>
              <a:pathLst>
                <a:path w="392" h="143" extrusionOk="0">
                  <a:moveTo>
                    <a:pt x="294" y="27"/>
                  </a:moveTo>
                  <a:cubicBezTo>
                    <a:pt x="236" y="1"/>
                    <a:pt x="0" y="71"/>
                    <a:pt x="101" y="118"/>
                  </a:cubicBezTo>
                  <a:cubicBezTo>
                    <a:pt x="151" y="143"/>
                    <a:pt x="392" y="72"/>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43" name="Google Shape;9543;p5"/>
            <p:cNvSpPr/>
            <p:nvPr/>
          </p:nvSpPr>
          <p:spPr>
            <a:xfrm>
              <a:off x="2631667" y="3205534"/>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44" name="Google Shape;9544;p5"/>
            <p:cNvSpPr/>
            <p:nvPr/>
          </p:nvSpPr>
          <p:spPr>
            <a:xfrm>
              <a:off x="1833597" y="3202915"/>
              <a:ext cx="14670" cy="9455"/>
            </a:xfrm>
            <a:custGeom>
              <a:avLst/>
              <a:gdLst/>
              <a:ahLst/>
              <a:cxnLst/>
              <a:rect l="l" t="t" r="r" b="b"/>
              <a:pathLst>
                <a:path w="411" h="314" extrusionOk="0">
                  <a:moveTo>
                    <a:pt x="410" y="271"/>
                  </a:moveTo>
                  <a:lnTo>
                    <a:pt x="410" y="91"/>
                  </a:lnTo>
                  <a:cubicBezTo>
                    <a:pt x="220" y="91"/>
                    <a:pt x="182" y="16"/>
                    <a:pt x="25" y="1"/>
                  </a:cubicBezTo>
                  <a:cubicBezTo>
                    <a:pt x="45" y="140"/>
                    <a:pt x="0" y="314"/>
                    <a:pt x="410"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45" name="Google Shape;9545;p5"/>
            <p:cNvSpPr/>
            <p:nvPr/>
          </p:nvSpPr>
          <p:spPr>
            <a:xfrm>
              <a:off x="1600565" y="3208304"/>
              <a:ext cx="13777" cy="2770"/>
            </a:xfrm>
            <a:custGeom>
              <a:avLst/>
              <a:gdLst/>
              <a:ahLst/>
              <a:cxnLst/>
              <a:rect l="l" t="t" r="r" b="b"/>
              <a:pathLst>
                <a:path w="386" h="92" extrusionOk="0">
                  <a:moveTo>
                    <a:pt x="0" y="92"/>
                  </a:moveTo>
                  <a:cubicBezTo>
                    <a:pt x="149" y="71"/>
                    <a:pt x="380" y="89"/>
                    <a:pt x="385" y="0"/>
                  </a:cubicBezTo>
                  <a:cubicBezTo>
                    <a:pt x="235" y="23"/>
                    <a:pt x="5" y="4"/>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46" name="Google Shape;9546;p5"/>
            <p:cNvSpPr/>
            <p:nvPr/>
          </p:nvSpPr>
          <p:spPr>
            <a:xfrm>
              <a:off x="8380302" y="3202493"/>
              <a:ext cx="6996" cy="6203"/>
            </a:xfrm>
            <a:custGeom>
              <a:avLst/>
              <a:gdLst/>
              <a:ahLst/>
              <a:cxnLst/>
              <a:rect l="l" t="t" r="r" b="b"/>
              <a:pathLst>
                <a:path w="196" h="206" extrusionOk="0">
                  <a:moveTo>
                    <a:pt x="193" y="102"/>
                  </a:moveTo>
                  <a:cubicBezTo>
                    <a:pt x="195" y="51"/>
                    <a:pt x="39"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47" name="Google Shape;9547;p5"/>
            <p:cNvSpPr/>
            <p:nvPr/>
          </p:nvSpPr>
          <p:spPr>
            <a:xfrm>
              <a:off x="7447531" y="3204752"/>
              <a:ext cx="14063" cy="4336"/>
            </a:xfrm>
            <a:custGeom>
              <a:avLst/>
              <a:gdLst/>
              <a:ahLst/>
              <a:cxnLst/>
              <a:rect l="l" t="t" r="r" b="b"/>
              <a:pathLst>
                <a:path w="394" h="144" extrusionOk="0">
                  <a:moveTo>
                    <a:pt x="294" y="27"/>
                  </a:moveTo>
                  <a:cubicBezTo>
                    <a:pt x="240" y="1"/>
                    <a:pt x="1" y="71"/>
                    <a:pt x="100" y="118"/>
                  </a:cubicBezTo>
                  <a:cubicBezTo>
                    <a:pt x="153" y="143"/>
                    <a:pt x="394" y="75"/>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48" name="Google Shape;9548;p5"/>
            <p:cNvSpPr/>
            <p:nvPr/>
          </p:nvSpPr>
          <p:spPr>
            <a:xfrm>
              <a:off x="2288775" y="3202704"/>
              <a:ext cx="20737" cy="5781"/>
            </a:xfrm>
            <a:custGeom>
              <a:avLst/>
              <a:gdLst/>
              <a:ahLst/>
              <a:cxnLst/>
              <a:rect l="l" t="t" r="r" b="b"/>
              <a:pathLst>
                <a:path w="581" h="192" extrusionOk="0">
                  <a:moveTo>
                    <a:pt x="1" y="186"/>
                  </a:moveTo>
                  <a:cubicBezTo>
                    <a:pt x="333" y="192"/>
                    <a:pt x="497" y="118"/>
                    <a:pt x="580" y="5"/>
                  </a:cubicBezTo>
                  <a:cubicBezTo>
                    <a:pt x="249" y="1"/>
                    <a:pt x="85" y="75"/>
                    <a:pt x="1" y="1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49" name="Google Shape;9549;p5"/>
            <p:cNvSpPr/>
            <p:nvPr/>
          </p:nvSpPr>
          <p:spPr>
            <a:xfrm>
              <a:off x="2653688" y="3197375"/>
              <a:ext cx="20666" cy="8190"/>
            </a:xfrm>
            <a:custGeom>
              <a:avLst/>
              <a:gdLst/>
              <a:ahLst/>
              <a:cxnLst/>
              <a:rect l="l" t="t" r="r" b="b"/>
              <a:pathLst>
                <a:path w="579" h="272" extrusionOk="0">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50" name="Google Shape;9550;p5"/>
            <p:cNvSpPr/>
            <p:nvPr/>
          </p:nvSpPr>
          <p:spPr>
            <a:xfrm>
              <a:off x="6129967" y="3189908"/>
              <a:ext cx="26520" cy="15266"/>
            </a:xfrm>
            <a:custGeom>
              <a:avLst/>
              <a:gdLst/>
              <a:ahLst/>
              <a:cxnLst/>
              <a:rect l="l" t="t" r="r" b="b"/>
              <a:pathLst>
                <a:path w="743" h="507" extrusionOk="0">
                  <a:moveTo>
                    <a:pt x="1" y="74"/>
                  </a:moveTo>
                  <a:lnTo>
                    <a:pt x="1" y="435"/>
                  </a:lnTo>
                  <a:cubicBezTo>
                    <a:pt x="742" y="507"/>
                    <a:pt x="742" y="0"/>
                    <a:pt x="1" y="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51" name="Google Shape;9551;p5"/>
            <p:cNvSpPr/>
            <p:nvPr/>
          </p:nvSpPr>
          <p:spPr>
            <a:xfrm>
              <a:off x="5500577" y="3186446"/>
              <a:ext cx="35086" cy="16410"/>
            </a:xfrm>
            <a:custGeom>
              <a:avLst/>
              <a:gdLst/>
              <a:ahLst/>
              <a:cxnLst/>
              <a:rect l="l" t="t" r="r" b="b"/>
              <a:pathLst>
                <a:path w="983" h="545" extrusionOk="0">
                  <a:moveTo>
                    <a:pt x="844" y="1"/>
                  </a:moveTo>
                  <a:lnTo>
                    <a:pt x="74" y="1"/>
                  </a:lnTo>
                  <a:cubicBezTo>
                    <a:pt x="1" y="307"/>
                    <a:pt x="408" y="387"/>
                    <a:pt x="654" y="545"/>
                  </a:cubicBezTo>
                  <a:cubicBezTo>
                    <a:pt x="647" y="332"/>
                    <a:pt x="983" y="279"/>
                    <a:pt x="8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52" name="Google Shape;9552;p5"/>
            <p:cNvSpPr/>
            <p:nvPr/>
          </p:nvSpPr>
          <p:spPr>
            <a:xfrm>
              <a:off x="2904781" y="3193913"/>
              <a:ext cx="13920" cy="4276"/>
            </a:xfrm>
            <a:custGeom>
              <a:avLst/>
              <a:gdLst/>
              <a:ahLst/>
              <a:cxnLst/>
              <a:rect l="l" t="t" r="r" b="b"/>
              <a:pathLst>
                <a:path w="390" h="142" extrusionOk="0">
                  <a:moveTo>
                    <a:pt x="292" y="25"/>
                  </a:moveTo>
                  <a:cubicBezTo>
                    <a:pt x="237" y="1"/>
                    <a:pt x="1" y="67"/>
                    <a:pt x="99" y="115"/>
                  </a:cubicBezTo>
                  <a:cubicBezTo>
                    <a:pt x="152" y="142"/>
                    <a:pt x="390"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53" name="Google Shape;9553;p5"/>
            <p:cNvSpPr/>
            <p:nvPr/>
          </p:nvSpPr>
          <p:spPr>
            <a:xfrm>
              <a:off x="7588799" y="3186446"/>
              <a:ext cx="20773" cy="8250"/>
            </a:xfrm>
            <a:custGeom>
              <a:avLst/>
              <a:gdLst/>
              <a:ahLst/>
              <a:cxnLst/>
              <a:rect l="l" t="t" r="r" b="b"/>
              <a:pathLst>
                <a:path w="582" h="274" extrusionOk="0">
                  <a:moveTo>
                    <a:pt x="581" y="1"/>
                  </a:moveTo>
                  <a:lnTo>
                    <a:pt x="0" y="1"/>
                  </a:lnTo>
                  <a:lnTo>
                    <a:pt x="0"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54" name="Google Shape;9554;p5"/>
            <p:cNvSpPr/>
            <p:nvPr/>
          </p:nvSpPr>
          <p:spPr>
            <a:xfrm>
              <a:off x="8270157" y="3186054"/>
              <a:ext cx="7031" cy="6293"/>
            </a:xfrm>
            <a:custGeom>
              <a:avLst/>
              <a:gdLst/>
              <a:ahLst/>
              <a:cxnLst/>
              <a:rect l="l" t="t" r="r" b="b"/>
              <a:pathLst>
                <a:path w="197" h="209" extrusionOk="0">
                  <a:moveTo>
                    <a:pt x="195" y="104"/>
                  </a:moveTo>
                  <a:cubicBezTo>
                    <a:pt x="197" y="53"/>
                    <a:pt x="39" y="1"/>
                    <a:pt x="1" y="104"/>
                  </a:cubicBezTo>
                  <a:cubicBezTo>
                    <a:pt x="1" y="156"/>
                    <a:pt x="158"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55" name="Google Shape;9555;p5"/>
            <p:cNvSpPr/>
            <p:nvPr/>
          </p:nvSpPr>
          <p:spPr>
            <a:xfrm>
              <a:off x="5079699" y="3182953"/>
              <a:ext cx="14063" cy="4276"/>
            </a:xfrm>
            <a:custGeom>
              <a:avLst/>
              <a:gdLst/>
              <a:ahLst/>
              <a:cxnLst/>
              <a:rect l="l" t="t" r="r" b="b"/>
              <a:pathLst>
                <a:path w="394" h="142" extrusionOk="0">
                  <a:moveTo>
                    <a:pt x="104" y="117"/>
                  </a:moveTo>
                  <a:cubicBezTo>
                    <a:pt x="157" y="141"/>
                    <a:pt x="393" y="72"/>
                    <a:pt x="296" y="26"/>
                  </a:cubicBezTo>
                  <a:cubicBezTo>
                    <a:pt x="242" y="0"/>
                    <a:pt x="1" y="70"/>
                    <a:pt x="104"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56" name="Google Shape;9556;p5"/>
            <p:cNvSpPr/>
            <p:nvPr/>
          </p:nvSpPr>
          <p:spPr>
            <a:xfrm>
              <a:off x="1336624" y="3160462"/>
              <a:ext cx="52218" cy="28032"/>
            </a:xfrm>
            <a:custGeom>
              <a:avLst/>
              <a:gdLst/>
              <a:ahLst/>
              <a:cxnLst/>
              <a:rect l="l" t="t" r="r" b="b"/>
              <a:pathLst>
                <a:path w="1463" h="931" extrusionOk="0">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57" name="Google Shape;9557;p5"/>
            <p:cNvSpPr/>
            <p:nvPr/>
          </p:nvSpPr>
          <p:spPr>
            <a:xfrm>
              <a:off x="7003667" y="3178286"/>
              <a:ext cx="13884" cy="5480"/>
            </a:xfrm>
            <a:custGeom>
              <a:avLst/>
              <a:gdLst/>
              <a:ahLst/>
              <a:cxnLst/>
              <a:rect l="l" t="t" r="r" b="b"/>
              <a:pathLst>
                <a:path w="389" h="182" extrusionOk="0">
                  <a:moveTo>
                    <a:pt x="1" y="181"/>
                  </a:moveTo>
                  <a:lnTo>
                    <a:pt x="388" y="181"/>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58" name="Google Shape;9558;p5"/>
            <p:cNvSpPr/>
            <p:nvPr/>
          </p:nvSpPr>
          <p:spPr>
            <a:xfrm>
              <a:off x="2917987" y="3175516"/>
              <a:ext cx="29482" cy="9906"/>
            </a:xfrm>
            <a:custGeom>
              <a:avLst/>
              <a:gdLst/>
              <a:ahLst/>
              <a:cxnLst/>
              <a:rect l="l" t="t" r="r" b="b"/>
              <a:pathLst>
                <a:path w="826" h="329" extrusionOk="0">
                  <a:moveTo>
                    <a:pt x="692" y="273"/>
                  </a:moveTo>
                  <a:cubicBezTo>
                    <a:pt x="825" y="29"/>
                    <a:pt x="294" y="97"/>
                    <a:pt x="115" y="1"/>
                  </a:cubicBezTo>
                  <a:cubicBezTo>
                    <a:pt x="0" y="237"/>
                    <a:pt x="192" y="328"/>
                    <a:pt x="69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59" name="Google Shape;9559;p5"/>
            <p:cNvSpPr/>
            <p:nvPr/>
          </p:nvSpPr>
          <p:spPr>
            <a:xfrm>
              <a:off x="1610666" y="3180213"/>
              <a:ext cx="14027" cy="4306"/>
            </a:xfrm>
            <a:custGeom>
              <a:avLst/>
              <a:gdLst/>
              <a:ahLst/>
              <a:cxnLst/>
              <a:rect l="l" t="t" r="r" b="b"/>
              <a:pathLst>
                <a:path w="393" h="143" extrusionOk="0">
                  <a:moveTo>
                    <a:pt x="102" y="117"/>
                  </a:moveTo>
                  <a:cubicBezTo>
                    <a:pt x="153" y="142"/>
                    <a:pt x="392" y="73"/>
                    <a:pt x="294" y="26"/>
                  </a:cubicBezTo>
                  <a:cubicBezTo>
                    <a:pt x="239"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60" name="Google Shape;9560;p5"/>
            <p:cNvSpPr/>
            <p:nvPr/>
          </p:nvSpPr>
          <p:spPr>
            <a:xfrm>
              <a:off x="2818835" y="3175155"/>
              <a:ext cx="6924" cy="6203"/>
            </a:xfrm>
            <a:custGeom>
              <a:avLst/>
              <a:gdLst/>
              <a:ahLst/>
              <a:cxnLst/>
              <a:rect l="l" t="t" r="r" b="b"/>
              <a:pathLst>
                <a:path w="194" h="206" extrusionOk="0">
                  <a:moveTo>
                    <a:pt x="191" y="103"/>
                  </a:moveTo>
                  <a:cubicBezTo>
                    <a:pt x="194" y="53"/>
                    <a:pt x="36" y="1"/>
                    <a:pt x="0" y="103"/>
                  </a:cubicBezTo>
                  <a:cubicBezTo>
                    <a:pt x="0" y="154"/>
                    <a:pt x="154"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61" name="Google Shape;9561;p5"/>
            <p:cNvSpPr/>
            <p:nvPr/>
          </p:nvSpPr>
          <p:spPr>
            <a:xfrm>
              <a:off x="1004940" y="3177443"/>
              <a:ext cx="14063" cy="4306"/>
            </a:xfrm>
            <a:custGeom>
              <a:avLst/>
              <a:gdLst/>
              <a:ahLst/>
              <a:cxnLst/>
              <a:rect l="l" t="t" r="r" b="b"/>
              <a:pathLst>
                <a:path w="394" h="143" extrusionOk="0">
                  <a:moveTo>
                    <a:pt x="296" y="27"/>
                  </a:moveTo>
                  <a:cubicBezTo>
                    <a:pt x="240" y="1"/>
                    <a:pt x="1" y="71"/>
                    <a:pt x="101" y="117"/>
                  </a:cubicBezTo>
                  <a:cubicBezTo>
                    <a:pt x="152" y="143"/>
                    <a:pt x="394" y="75"/>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62" name="Google Shape;9562;p5"/>
            <p:cNvSpPr/>
            <p:nvPr/>
          </p:nvSpPr>
          <p:spPr>
            <a:xfrm>
              <a:off x="660834" y="3177533"/>
              <a:ext cx="14063" cy="4215"/>
            </a:xfrm>
            <a:custGeom>
              <a:avLst/>
              <a:gdLst/>
              <a:ahLst/>
              <a:cxnLst/>
              <a:rect l="l" t="t" r="r" b="b"/>
              <a:pathLst>
                <a:path w="394" h="140" extrusionOk="0">
                  <a:moveTo>
                    <a:pt x="100" y="115"/>
                  </a:moveTo>
                  <a:cubicBezTo>
                    <a:pt x="156" y="140"/>
                    <a:pt x="393" y="71"/>
                    <a:pt x="294" y="25"/>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63" name="Google Shape;9563;p5"/>
            <p:cNvSpPr/>
            <p:nvPr/>
          </p:nvSpPr>
          <p:spPr>
            <a:xfrm>
              <a:off x="492262" y="3169314"/>
              <a:ext cx="28483" cy="11713"/>
            </a:xfrm>
            <a:custGeom>
              <a:avLst/>
              <a:gdLst/>
              <a:ahLst/>
              <a:cxnLst/>
              <a:rect l="l" t="t" r="r" b="b"/>
              <a:pathLst>
                <a:path w="798" h="389" extrusionOk="0">
                  <a:moveTo>
                    <a:pt x="771" y="25"/>
                  </a:moveTo>
                  <a:cubicBezTo>
                    <a:pt x="336" y="0"/>
                    <a:pt x="49" y="46"/>
                    <a:pt x="1" y="208"/>
                  </a:cubicBezTo>
                  <a:cubicBezTo>
                    <a:pt x="279" y="229"/>
                    <a:pt x="326" y="358"/>
                    <a:pt x="580" y="388"/>
                  </a:cubicBezTo>
                  <a:cubicBezTo>
                    <a:pt x="539" y="217"/>
                    <a:pt x="797" y="188"/>
                    <a:pt x="77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64" name="Google Shape;9564;p5"/>
            <p:cNvSpPr/>
            <p:nvPr/>
          </p:nvSpPr>
          <p:spPr>
            <a:xfrm>
              <a:off x="2089293" y="3167989"/>
              <a:ext cx="38726" cy="12646"/>
            </a:xfrm>
            <a:custGeom>
              <a:avLst/>
              <a:gdLst/>
              <a:ahLst/>
              <a:cxnLst/>
              <a:rect l="l" t="t" r="r" b="b"/>
              <a:pathLst>
                <a:path w="1085" h="420" extrusionOk="0">
                  <a:moveTo>
                    <a:pt x="962" y="341"/>
                  </a:moveTo>
                  <a:cubicBezTo>
                    <a:pt x="1085" y="121"/>
                    <a:pt x="42" y="0"/>
                    <a:pt x="0" y="158"/>
                  </a:cubicBezTo>
                  <a:cubicBezTo>
                    <a:pt x="366" y="197"/>
                    <a:pt x="347" y="419"/>
                    <a:pt x="962" y="34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65" name="Google Shape;9565;p5"/>
            <p:cNvSpPr/>
            <p:nvPr/>
          </p:nvSpPr>
          <p:spPr>
            <a:xfrm>
              <a:off x="8662517" y="3172716"/>
              <a:ext cx="13777" cy="2800"/>
            </a:xfrm>
            <a:custGeom>
              <a:avLst/>
              <a:gdLst/>
              <a:ahLst/>
              <a:cxnLst/>
              <a:rect l="l" t="t" r="r" b="b"/>
              <a:pathLst>
                <a:path w="386" h="93" extrusionOk="0">
                  <a:moveTo>
                    <a:pt x="385" y="1"/>
                  </a:moveTo>
                  <a:cubicBezTo>
                    <a:pt x="238" y="22"/>
                    <a:pt x="5" y="5"/>
                    <a:pt x="0" y="92"/>
                  </a:cubicBezTo>
                  <a:cubicBezTo>
                    <a:pt x="150" y="73"/>
                    <a:pt x="381" y="91"/>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66" name="Google Shape;9566;p5"/>
            <p:cNvSpPr/>
            <p:nvPr/>
          </p:nvSpPr>
          <p:spPr>
            <a:xfrm>
              <a:off x="216150" y="3170067"/>
              <a:ext cx="21558" cy="6413"/>
            </a:xfrm>
            <a:custGeom>
              <a:avLst/>
              <a:gdLst/>
              <a:ahLst/>
              <a:cxnLst/>
              <a:rect l="l" t="t" r="r" b="b"/>
              <a:pathLst>
                <a:path w="604" h="213" extrusionOk="0">
                  <a:moveTo>
                    <a:pt x="603" y="0"/>
                  </a:moveTo>
                  <a:lnTo>
                    <a:pt x="25" y="0"/>
                  </a:lnTo>
                  <a:cubicBezTo>
                    <a:pt x="0" y="163"/>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67" name="Google Shape;9567;p5"/>
            <p:cNvSpPr/>
            <p:nvPr/>
          </p:nvSpPr>
          <p:spPr>
            <a:xfrm>
              <a:off x="5585845" y="3164195"/>
              <a:ext cx="6853" cy="6233"/>
            </a:xfrm>
            <a:custGeom>
              <a:avLst/>
              <a:gdLst/>
              <a:ahLst/>
              <a:cxnLst/>
              <a:rect l="l" t="t" r="r" b="b"/>
              <a:pathLst>
                <a:path w="192" h="207" extrusionOk="0">
                  <a:moveTo>
                    <a:pt x="191" y="104"/>
                  </a:moveTo>
                  <a:cubicBezTo>
                    <a:pt x="191" y="53"/>
                    <a:pt x="36" y="1"/>
                    <a:pt x="1" y="104"/>
                  </a:cubicBezTo>
                  <a:cubicBezTo>
                    <a:pt x="1" y="153"/>
                    <a:pt x="156" y="207"/>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68" name="Google Shape;9568;p5"/>
            <p:cNvSpPr/>
            <p:nvPr/>
          </p:nvSpPr>
          <p:spPr>
            <a:xfrm>
              <a:off x="4711609" y="3164587"/>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69" name="Google Shape;9569;p5"/>
            <p:cNvSpPr/>
            <p:nvPr/>
          </p:nvSpPr>
          <p:spPr>
            <a:xfrm>
              <a:off x="2436575" y="3151068"/>
              <a:ext cx="40404" cy="18518"/>
            </a:xfrm>
            <a:custGeom>
              <a:avLst/>
              <a:gdLst/>
              <a:ahLst/>
              <a:cxnLst/>
              <a:rect l="l" t="t" r="r" b="b"/>
              <a:pathLst>
                <a:path w="1132" h="615" extrusionOk="0">
                  <a:moveTo>
                    <a:pt x="1068" y="450"/>
                  </a:moveTo>
                  <a:cubicBezTo>
                    <a:pt x="1132" y="1"/>
                    <a:pt x="0" y="211"/>
                    <a:pt x="102" y="540"/>
                  </a:cubicBezTo>
                  <a:cubicBezTo>
                    <a:pt x="648" y="614"/>
                    <a:pt x="601" y="412"/>
                    <a:pt x="1068" y="4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70" name="Google Shape;9570;p5"/>
            <p:cNvSpPr/>
            <p:nvPr/>
          </p:nvSpPr>
          <p:spPr>
            <a:xfrm>
              <a:off x="96404" y="3163804"/>
              <a:ext cx="14063" cy="4306"/>
            </a:xfrm>
            <a:custGeom>
              <a:avLst/>
              <a:gdLst/>
              <a:ahLst/>
              <a:cxnLst/>
              <a:rect l="l" t="t" r="r" b="b"/>
              <a:pathLst>
                <a:path w="394" h="143" extrusionOk="0">
                  <a:moveTo>
                    <a:pt x="294" y="27"/>
                  </a:moveTo>
                  <a:cubicBezTo>
                    <a:pt x="239" y="1"/>
                    <a:pt x="0" y="71"/>
                    <a:pt x="101" y="117"/>
                  </a:cubicBezTo>
                  <a:cubicBezTo>
                    <a:pt x="154" y="143"/>
                    <a:pt x="393" y="72"/>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71" name="Google Shape;9571;p5"/>
            <p:cNvSpPr/>
            <p:nvPr/>
          </p:nvSpPr>
          <p:spPr>
            <a:xfrm>
              <a:off x="7664466" y="3159107"/>
              <a:ext cx="13813" cy="5480"/>
            </a:xfrm>
            <a:custGeom>
              <a:avLst/>
              <a:gdLst/>
              <a:ahLst/>
              <a:cxnLst/>
              <a:rect l="l" t="t" r="r" b="b"/>
              <a:pathLst>
                <a:path w="387" h="182" extrusionOk="0">
                  <a:moveTo>
                    <a:pt x="387" y="0"/>
                  </a:moveTo>
                  <a:lnTo>
                    <a:pt x="0" y="0"/>
                  </a:lnTo>
                  <a:lnTo>
                    <a:pt x="0"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72" name="Google Shape;9572;p5"/>
            <p:cNvSpPr/>
            <p:nvPr/>
          </p:nvSpPr>
          <p:spPr>
            <a:xfrm>
              <a:off x="5224358" y="3161094"/>
              <a:ext cx="13956" cy="4276"/>
            </a:xfrm>
            <a:custGeom>
              <a:avLst/>
              <a:gdLst/>
              <a:ahLst/>
              <a:cxnLst/>
              <a:rect l="l" t="t" r="r" b="b"/>
              <a:pathLst>
                <a:path w="391" h="142" extrusionOk="0">
                  <a:moveTo>
                    <a:pt x="292" y="25"/>
                  </a:moveTo>
                  <a:cubicBezTo>
                    <a:pt x="238" y="1"/>
                    <a:pt x="1" y="70"/>
                    <a:pt x="100" y="117"/>
                  </a:cubicBezTo>
                  <a:cubicBezTo>
                    <a:pt x="152" y="142"/>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73" name="Google Shape;9573;p5"/>
            <p:cNvSpPr/>
            <p:nvPr/>
          </p:nvSpPr>
          <p:spPr>
            <a:xfrm>
              <a:off x="4645900" y="3150918"/>
              <a:ext cx="28268" cy="13700"/>
            </a:xfrm>
            <a:custGeom>
              <a:avLst/>
              <a:gdLst/>
              <a:ahLst/>
              <a:cxnLst/>
              <a:rect l="l" t="t" r="r" b="b"/>
              <a:pathLst>
                <a:path w="792" h="455" extrusionOk="0">
                  <a:moveTo>
                    <a:pt x="493" y="455"/>
                  </a:moveTo>
                  <a:cubicBezTo>
                    <a:pt x="758" y="339"/>
                    <a:pt x="792" y="10"/>
                    <a:pt x="301" y="1"/>
                  </a:cubicBezTo>
                  <a:cubicBezTo>
                    <a:pt x="36" y="115"/>
                    <a:pt x="1" y="444"/>
                    <a:pt x="49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74" name="Google Shape;9574;p5"/>
            <p:cNvSpPr/>
            <p:nvPr/>
          </p:nvSpPr>
          <p:spPr>
            <a:xfrm>
              <a:off x="7213500" y="3150105"/>
              <a:ext cx="14063" cy="4336"/>
            </a:xfrm>
            <a:custGeom>
              <a:avLst/>
              <a:gdLst/>
              <a:ahLst/>
              <a:cxnLst/>
              <a:rect l="l" t="t" r="r" b="b"/>
              <a:pathLst>
                <a:path w="394" h="144" extrusionOk="0">
                  <a:moveTo>
                    <a:pt x="100" y="118"/>
                  </a:moveTo>
                  <a:cubicBezTo>
                    <a:pt x="155" y="144"/>
                    <a:pt x="394" y="73"/>
                    <a:pt x="295" y="28"/>
                  </a:cubicBezTo>
                  <a:cubicBezTo>
                    <a:pt x="240"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75" name="Google Shape;9575;p5"/>
            <p:cNvSpPr/>
            <p:nvPr/>
          </p:nvSpPr>
          <p:spPr>
            <a:xfrm>
              <a:off x="3362600" y="3145408"/>
              <a:ext cx="34443" cy="9033"/>
            </a:xfrm>
            <a:custGeom>
              <a:avLst/>
              <a:gdLst/>
              <a:ahLst/>
              <a:cxnLst/>
              <a:rect l="l" t="t" r="r" b="b"/>
              <a:pathLst>
                <a:path w="965" h="300" extrusionOk="0">
                  <a:moveTo>
                    <a:pt x="192" y="274"/>
                  </a:moveTo>
                  <a:cubicBezTo>
                    <a:pt x="632" y="300"/>
                    <a:pt x="919" y="253"/>
                    <a:pt x="965" y="92"/>
                  </a:cubicBezTo>
                  <a:cubicBezTo>
                    <a:pt x="621" y="112"/>
                    <a:pt x="0" y="1"/>
                    <a:pt x="19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76" name="Google Shape;9576;p5"/>
            <p:cNvSpPr/>
            <p:nvPr/>
          </p:nvSpPr>
          <p:spPr>
            <a:xfrm>
              <a:off x="2429865" y="3150135"/>
              <a:ext cx="13991" cy="4306"/>
            </a:xfrm>
            <a:custGeom>
              <a:avLst/>
              <a:gdLst/>
              <a:ahLst/>
              <a:cxnLst/>
              <a:rect l="l" t="t" r="r" b="b"/>
              <a:pathLst>
                <a:path w="392" h="143" extrusionOk="0">
                  <a:moveTo>
                    <a:pt x="290" y="27"/>
                  </a:moveTo>
                  <a:cubicBezTo>
                    <a:pt x="236" y="0"/>
                    <a:pt x="0" y="70"/>
                    <a:pt x="98" y="117"/>
                  </a:cubicBezTo>
                  <a:cubicBezTo>
                    <a:pt x="150" y="143"/>
                    <a:pt x="392" y="72"/>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77" name="Google Shape;9577;p5"/>
            <p:cNvSpPr/>
            <p:nvPr/>
          </p:nvSpPr>
          <p:spPr>
            <a:xfrm>
              <a:off x="1813895" y="3147786"/>
              <a:ext cx="6889" cy="6263"/>
            </a:xfrm>
            <a:custGeom>
              <a:avLst/>
              <a:gdLst/>
              <a:ahLst/>
              <a:cxnLst/>
              <a:rect l="l" t="t" r="r" b="b"/>
              <a:pathLst>
                <a:path w="193" h="208" extrusionOk="0">
                  <a:moveTo>
                    <a:pt x="2" y="105"/>
                  </a:moveTo>
                  <a:cubicBezTo>
                    <a:pt x="0" y="155"/>
                    <a:pt x="157" y="208"/>
                    <a:pt x="192" y="105"/>
                  </a:cubicBezTo>
                  <a:cubicBezTo>
                    <a:pt x="192" y="52"/>
                    <a:pt x="37" y="0"/>
                    <a:pt x="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78" name="Google Shape;9578;p5"/>
            <p:cNvSpPr/>
            <p:nvPr/>
          </p:nvSpPr>
          <p:spPr>
            <a:xfrm>
              <a:off x="6449480" y="3147395"/>
              <a:ext cx="14099" cy="4306"/>
            </a:xfrm>
            <a:custGeom>
              <a:avLst/>
              <a:gdLst/>
              <a:ahLst/>
              <a:cxnLst/>
              <a:rect l="l" t="t" r="r" b="b"/>
              <a:pathLst>
                <a:path w="395" h="143" extrusionOk="0">
                  <a:moveTo>
                    <a:pt x="294" y="25"/>
                  </a:moveTo>
                  <a:cubicBezTo>
                    <a:pt x="241" y="0"/>
                    <a:pt x="1" y="68"/>
                    <a:pt x="103" y="116"/>
                  </a:cubicBezTo>
                  <a:cubicBezTo>
                    <a:pt x="155" y="142"/>
                    <a:pt x="395" y="74"/>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79" name="Google Shape;9579;p5"/>
            <p:cNvSpPr/>
            <p:nvPr/>
          </p:nvSpPr>
          <p:spPr>
            <a:xfrm>
              <a:off x="5866989" y="3141042"/>
              <a:ext cx="8959" cy="11472"/>
            </a:xfrm>
            <a:custGeom>
              <a:avLst/>
              <a:gdLst/>
              <a:ahLst/>
              <a:cxnLst/>
              <a:rect l="l" t="t" r="r" b="b"/>
              <a:pathLst>
                <a:path w="251" h="381" extrusionOk="0">
                  <a:moveTo>
                    <a:pt x="223" y="236"/>
                  </a:moveTo>
                  <a:cubicBezTo>
                    <a:pt x="251" y="142"/>
                    <a:pt x="72" y="1"/>
                    <a:pt x="29" y="146"/>
                  </a:cubicBezTo>
                  <a:cubicBezTo>
                    <a:pt x="0" y="241"/>
                    <a:pt x="179" y="381"/>
                    <a:pt x="223" y="23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80" name="Google Shape;9580;p5"/>
            <p:cNvSpPr/>
            <p:nvPr/>
          </p:nvSpPr>
          <p:spPr>
            <a:xfrm>
              <a:off x="0" y="3144715"/>
              <a:ext cx="14170" cy="4215"/>
            </a:xfrm>
            <a:custGeom>
              <a:avLst/>
              <a:gdLst/>
              <a:ahLst/>
              <a:cxnLst/>
              <a:rect l="l" t="t" r="r" b="b"/>
              <a:pathLst>
                <a:path w="397" h="140" extrusionOk="0">
                  <a:moveTo>
                    <a:pt x="294" y="24"/>
                  </a:moveTo>
                  <a:cubicBezTo>
                    <a:pt x="242" y="0"/>
                    <a:pt x="1" y="68"/>
                    <a:pt x="102" y="114"/>
                  </a:cubicBezTo>
                  <a:cubicBezTo>
                    <a:pt x="157" y="140"/>
                    <a:pt x="396" y="71"/>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81" name="Google Shape;9581;p5"/>
            <p:cNvSpPr/>
            <p:nvPr/>
          </p:nvSpPr>
          <p:spPr>
            <a:xfrm>
              <a:off x="4477577" y="3142668"/>
              <a:ext cx="13777" cy="2770"/>
            </a:xfrm>
            <a:custGeom>
              <a:avLst/>
              <a:gdLst/>
              <a:ahLst/>
              <a:cxnLst/>
              <a:rect l="l" t="t" r="r" b="b"/>
              <a:pathLst>
                <a:path w="386" h="92" extrusionOk="0">
                  <a:moveTo>
                    <a:pt x="385" y="0"/>
                  </a:moveTo>
                  <a:cubicBezTo>
                    <a:pt x="238" y="21"/>
                    <a:pt x="7" y="4"/>
                    <a:pt x="0" y="92"/>
                  </a:cubicBezTo>
                  <a:cubicBezTo>
                    <a:pt x="150" y="71"/>
                    <a:pt x="383"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82" name="Google Shape;9582;p5"/>
            <p:cNvSpPr/>
            <p:nvPr/>
          </p:nvSpPr>
          <p:spPr>
            <a:xfrm>
              <a:off x="6645785" y="3134147"/>
              <a:ext cx="6960" cy="6203"/>
            </a:xfrm>
            <a:custGeom>
              <a:avLst/>
              <a:gdLst/>
              <a:ahLst/>
              <a:cxnLst/>
              <a:rect l="l" t="t" r="r" b="b"/>
              <a:pathLst>
                <a:path w="195" h="206" extrusionOk="0">
                  <a:moveTo>
                    <a:pt x="195" y="103"/>
                  </a:moveTo>
                  <a:cubicBezTo>
                    <a:pt x="195" y="52"/>
                    <a:pt x="39" y="0"/>
                    <a:pt x="1" y="103"/>
                  </a:cubicBezTo>
                  <a:cubicBezTo>
                    <a:pt x="0" y="153"/>
                    <a:pt x="157" y="205"/>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83" name="Google Shape;9583;p5"/>
            <p:cNvSpPr/>
            <p:nvPr/>
          </p:nvSpPr>
          <p:spPr>
            <a:xfrm>
              <a:off x="4591006" y="3136496"/>
              <a:ext cx="14134" cy="4246"/>
            </a:xfrm>
            <a:custGeom>
              <a:avLst/>
              <a:gdLst/>
              <a:ahLst/>
              <a:cxnLst/>
              <a:rect l="l" t="t" r="r" b="b"/>
              <a:pathLst>
                <a:path w="396" h="141" extrusionOk="0">
                  <a:moveTo>
                    <a:pt x="295" y="25"/>
                  </a:moveTo>
                  <a:cubicBezTo>
                    <a:pt x="241" y="0"/>
                    <a:pt x="1" y="68"/>
                    <a:pt x="103" y="114"/>
                  </a:cubicBezTo>
                  <a:cubicBezTo>
                    <a:pt x="156"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84" name="Google Shape;9584;p5"/>
            <p:cNvSpPr/>
            <p:nvPr/>
          </p:nvSpPr>
          <p:spPr>
            <a:xfrm>
              <a:off x="2626027" y="3131769"/>
              <a:ext cx="15134" cy="9184"/>
            </a:xfrm>
            <a:custGeom>
              <a:avLst/>
              <a:gdLst/>
              <a:ahLst/>
              <a:cxnLst/>
              <a:rect l="l" t="t" r="r" b="b"/>
              <a:pathLst>
                <a:path w="424" h="305" extrusionOk="0">
                  <a:moveTo>
                    <a:pt x="387" y="272"/>
                  </a:moveTo>
                  <a:cubicBezTo>
                    <a:pt x="357" y="165"/>
                    <a:pt x="424" y="15"/>
                    <a:pt x="194" y="1"/>
                  </a:cubicBezTo>
                  <a:cubicBezTo>
                    <a:pt x="184" y="56"/>
                    <a:pt x="165" y="108"/>
                    <a:pt x="1" y="92"/>
                  </a:cubicBezTo>
                  <a:cubicBezTo>
                    <a:pt x="24" y="202"/>
                    <a:pt x="58" y="305"/>
                    <a:pt x="387"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85" name="Google Shape;9585;p5"/>
            <p:cNvSpPr/>
            <p:nvPr/>
          </p:nvSpPr>
          <p:spPr>
            <a:xfrm>
              <a:off x="2557178" y="3137248"/>
              <a:ext cx="13849" cy="2710"/>
            </a:xfrm>
            <a:custGeom>
              <a:avLst/>
              <a:gdLst/>
              <a:ahLst/>
              <a:cxnLst/>
              <a:rect l="l" t="t" r="r" b="b"/>
              <a:pathLst>
                <a:path w="388" h="90" extrusionOk="0">
                  <a:moveTo>
                    <a:pt x="387" y="0"/>
                  </a:moveTo>
                  <a:cubicBezTo>
                    <a:pt x="238" y="20"/>
                    <a:pt x="6" y="3"/>
                    <a:pt x="1" y="89"/>
                  </a:cubicBezTo>
                  <a:cubicBezTo>
                    <a:pt x="152" y="69"/>
                    <a:pt x="383"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86" name="Google Shape;9586;p5"/>
            <p:cNvSpPr/>
            <p:nvPr/>
          </p:nvSpPr>
          <p:spPr>
            <a:xfrm>
              <a:off x="2515989" y="3125536"/>
              <a:ext cx="30410" cy="11743"/>
            </a:xfrm>
            <a:custGeom>
              <a:avLst/>
              <a:gdLst/>
              <a:ahLst/>
              <a:cxnLst/>
              <a:rect l="l" t="t" r="r" b="b"/>
              <a:pathLst>
                <a:path w="852" h="390" extrusionOk="0">
                  <a:moveTo>
                    <a:pt x="771" y="25"/>
                  </a:moveTo>
                  <a:cubicBezTo>
                    <a:pt x="334" y="0"/>
                    <a:pt x="48" y="46"/>
                    <a:pt x="1" y="207"/>
                  </a:cubicBezTo>
                  <a:cubicBezTo>
                    <a:pt x="275" y="229"/>
                    <a:pt x="324" y="357"/>
                    <a:pt x="578" y="389"/>
                  </a:cubicBezTo>
                  <a:cubicBezTo>
                    <a:pt x="638" y="267"/>
                    <a:pt x="852" y="216"/>
                    <a:pt x="77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87" name="Google Shape;9587;p5"/>
            <p:cNvSpPr/>
            <p:nvPr/>
          </p:nvSpPr>
          <p:spPr>
            <a:xfrm>
              <a:off x="4019794" y="3125536"/>
              <a:ext cx="13991" cy="4276"/>
            </a:xfrm>
            <a:custGeom>
              <a:avLst/>
              <a:gdLst/>
              <a:ahLst/>
              <a:cxnLst/>
              <a:rect l="l" t="t" r="r" b="b"/>
              <a:pathLst>
                <a:path w="392" h="142" extrusionOk="0">
                  <a:moveTo>
                    <a:pt x="99" y="116"/>
                  </a:moveTo>
                  <a:cubicBezTo>
                    <a:pt x="154" y="141"/>
                    <a:pt x="392" y="72"/>
                    <a:pt x="293" y="25"/>
                  </a:cubicBezTo>
                  <a:cubicBezTo>
                    <a:pt x="240" y="0"/>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88" name="Google Shape;9588;p5"/>
            <p:cNvSpPr/>
            <p:nvPr/>
          </p:nvSpPr>
          <p:spPr>
            <a:xfrm>
              <a:off x="7210252" y="3120267"/>
              <a:ext cx="13777" cy="6775"/>
            </a:xfrm>
            <a:custGeom>
              <a:avLst/>
              <a:gdLst/>
              <a:ahLst/>
              <a:cxnLst/>
              <a:rect l="l" t="t" r="r" b="b"/>
              <a:pathLst>
                <a:path w="386" h="225" extrusionOk="0">
                  <a:moveTo>
                    <a:pt x="386" y="110"/>
                  </a:moveTo>
                  <a:cubicBezTo>
                    <a:pt x="345" y="0"/>
                    <a:pt x="170" y="55"/>
                    <a:pt x="1" y="110"/>
                  </a:cubicBezTo>
                  <a:cubicBezTo>
                    <a:pt x="1" y="201"/>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89" name="Google Shape;9589;p5"/>
            <p:cNvSpPr/>
            <p:nvPr/>
          </p:nvSpPr>
          <p:spPr>
            <a:xfrm>
              <a:off x="5933233" y="3120056"/>
              <a:ext cx="14063" cy="4276"/>
            </a:xfrm>
            <a:custGeom>
              <a:avLst/>
              <a:gdLst/>
              <a:ahLst/>
              <a:cxnLst/>
              <a:rect l="l" t="t" r="r" b="b"/>
              <a:pathLst>
                <a:path w="394" h="142" extrusionOk="0">
                  <a:moveTo>
                    <a:pt x="294" y="26"/>
                  </a:moveTo>
                  <a:cubicBezTo>
                    <a:pt x="239" y="1"/>
                    <a:pt x="0" y="70"/>
                    <a:pt x="102" y="117"/>
                  </a:cubicBezTo>
                  <a:cubicBezTo>
                    <a:pt x="153"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90" name="Google Shape;9590;p5"/>
            <p:cNvSpPr/>
            <p:nvPr/>
          </p:nvSpPr>
          <p:spPr>
            <a:xfrm>
              <a:off x="2897428" y="3112589"/>
              <a:ext cx="26591" cy="12315"/>
            </a:xfrm>
            <a:custGeom>
              <a:avLst/>
              <a:gdLst/>
              <a:ahLst/>
              <a:cxnLst/>
              <a:rect l="l" t="t" r="r" b="b"/>
              <a:pathLst>
                <a:path w="745" h="409" extrusionOk="0">
                  <a:moveTo>
                    <a:pt x="690" y="365"/>
                  </a:moveTo>
                  <a:cubicBezTo>
                    <a:pt x="745" y="157"/>
                    <a:pt x="644" y="24"/>
                    <a:pt x="305" y="1"/>
                  </a:cubicBezTo>
                  <a:cubicBezTo>
                    <a:pt x="1" y="137"/>
                    <a:pt x="89" y="408"/>
                    <a:pt x="6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91" name="Google Shape;9591;p5"/>
            <p:cNvSpPr/>
            <p:nvPr/>
          </p:nvSpPr>
          <p:spPr>
            <a:xfrm>
              <a:off x="2116348" y="3107140"/>
              <a:ext cx="38619" cy="16470"/>
            </a:xfrm>
            <a:custGeom>
              <a:avLst/>
              <a:gdLst/>
              <a:ahLst/>
              <a:cxnLst/>
              <a:rect l="l" t="t" r="r" b="b"/>
              <a:pathLst>
                <a:path w="1082" h="547" extrusionOk="0">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92" name="Google Shape;9592;p5"/>
            <p:cNvSpPr/>
            <p:nvPr/>
          </p:nvSpPr>
          <p:spPr>
            <a:xfrm>
              <a:off x="6807469" y="3117347"/>
              <a:ext cx="13991" cy="4276"/>
            </a:xfrm>
            <a:custGeom>
              <a:avLst/>
              <a:gdLst/>
              <a:ahLst/>
              <a:cxnLst/>
              <a:rect l="l" t="t" r="r" b="b"/>
              <a:pathLst>
                <a:path w="392" h="142" extrusionOk="0">
                  <a:moveTo>
                    <a:pt x="292" y="26"/>
                  </a:moveTo>
                  <a:cubicBezTo>
                    <a:pt x="237"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93" name="Google Shape;9593;p5"/>
            <p:cNvSpPr/>
            <p:nvPr/>
          </p:nvSpPr>
          <p:spPr>
            <a:xfrm>
              <a:off x="8369880" y="3114577"/>
              <a:ext cx="14063" cy="4306"/>
            </a:xfrm>
            <a:custGeom>
              <a:avLst/>
              <a:gdLst/>
              <a:ahLst/>
              <a:cxnLst/>
              <a:rect l="l" t="t" r="r" b="b"/>
              <a:pathLst>
                <a:path w="394" h="143" extrusionOk="0">
                  <a:moveTo>
                    <a:pt x="100" y="118"/>
                  </a:moveTo>
                  <a:cubicBezTo>
                    <a:pt x="156" y="142"/>
                    <a:pt x="393" y="73"/>
                    <a:pt x="293" y="26"/>
                  </a:cubicBezTo>
                  <a:cubicBezTo>
                    <a:pt x="241"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94" name="Google Shape;9594;p5"/>
            <p:cNvSpPr/>
            <p:nvPr/>
          </p:nvSpPr>
          <p:spPr>
            <a:xfrm>
              <a:off x="7341062" y="3103948"/>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95" name="Google Shape;9595;p5"/>
            <p:cNvSpPr/>
            <p:nvPr/>
          </p:nvSpPr>
          <p:spPr>
            <a:xfrm>
              <a:off x="4972123" y="3108344"/>
              <a:ext cx="9030" cy="11351"/>
            </a:xfrm>
            <a:custGeom>
              <a:avLst/>
              <a:gdLst/>
              <a:ahLst/>
              <a:cxnLst/>
              <a:rect l="l" t="t" r="r" b="b"/>
              <a:pathLst>
                <a:path w="253" h="377" extrusionOk="0">
                  <a:moveTo>
                    <a:pt x="224" y="233"/>
                  </a:moveTo>
                  <a:cubicBezTo>
                    <a:pt x="252" y="139"/>
                    <a:pt x="74" y="1"/>
                    <a:pt x="31" y="144"/>
                  </a:cubicBezTo>
                  <a:cubicBezTo>
                    <a:pt x="0" y="238"/>
                    <a:pt x="181" y="377"/>
                    <a:pt x="224" y="2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96" name="Google Shape;9596;p5"/>
            <p:cNvSpPr/>
            <p:nvPr/>
          </p:nvSpPr>
          <p:spPr>
            <a:xfrm>
              <a:off x="2333461" y="3109187"/>
              <a:ext cx="13956" cy="4215"/>
            </a:xfrm>
            <a:custGeom>
              <a:avLst/>
              <a:gdLst/>
              <a:ahLst/>
              <a:cxnLst/>
              <a:rect l="l" t="t" r="r" b="b"/>
              <a:pathLst>
                <a:path w="391" h="140" extrusionOk="0">
                  <a:moveTo>
                    <a:pt x="292" y="25"/>
                  </a:moveTo>
                  <a:cubicBezTo>
                    <a:pt x="237" y="0"/>
                    <a:pt x="0" y="68"/>
                    <a:pt x="100" y="116"/>
                  </a:cubicBezTo>
                  <a:cubicBezTo>
                    <a:pt x="152" y="140"/>
                    <a:pt x="391" y="71"/>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97" name="Google Shape;9597;p5"/>
            <p:cNvSpPr/>
            <p:nvPr/>
          </p:nvSpPr>
          <p:spPr>
            <a:xfrm>
              <a:off x="2061668" y="3107170"/>
              <a:ext cx="13777" cy="5540"/>
            </a:xfrm>
            <a:custGeom>
              <a:avLst/>
              <a:gdLst/>
              <a:ahLst/>
              <a:cxnLst/>
              <a:rect l="l" t="t" r="r" b="b"/>
              <a:pathLst>
                <a:path w="386" h="184" extrusionOk="0">
                  <a:moveTo>
                    <a:pt x="385" y="1"/>
                  </a:moveTo>
                  <a:lnTo>
                    <a:pt x="0" y="1"/>
                  </a:lnTo>
                  <a:lnTo>
                    <a:pt x="0" y="183"/>
                  </a:lnTo>
                  <a:lnTo>
                    <a:pt x="385"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98" name="Google Shape;9598;p5"/>
            <p:cNvSpPr/>
            <p:nvPr/>
          </p:nvSpPr>
          <p:spPr>
            <a:xfrm>
              <a:off x="6212129" y="3098619"/>
              <a:ext cx="6960" cy="6233"/>
            </a:xfrm>
            <a:custGeom>
              <a:avLst/>
              <a:gdLst/>
              <a:ahLst/>
              <a:cxnLst/>
              <a:rect l="l" t="t" r="r" b="b"/>
              <a:pathLst>
                <a:path w="195" h="207" extrusionOk="0">
                  <a:moveTo>
                    <a:pt x="193" y="103"/>
                  </a:moveTo>
                  <a:cubicBezTo>
                    <a:pt x="195" y="52"/>
                    <a:pt x="37" y="0"/>
                    <a:pt x="3" y="103"/>
                  </a:cubicBezTo>
                  <a:cubicBezTo>
                    <a:pt x="0" y="152"/>
                    <a:pt x="157"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599" name="Google Shape;9599;p5"/>
            <p:cNvSpPr/>
            <p:nvPr/>
          </p:nvSpPr>
          <p:spPr>
            <a:xfrm>
              <a:off x="3214015" y="3087057"/>
              <a:ext cx="52218" cy="22703"/>
            </a:xfrm>
            <a:custGeom>
              <a:avLst/>
              <a:gdLst/>
              <a:ahLst/>
              <a:cxnLst/>
              <a:rect l="l" t="t" r="r" b="b"/>
              <a:pathLst>
                <a:path w="1463" h="754" extrusionOk="0">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00" name="Google Shape;9600;p5"/>
            <p:cNvSpPr/>
            <p:nvPr/>
          </p:nvSpPr>
          <p:spPr>
            <a:xfrm>
              <a:off x="7770971" y="3095458"/>
              <a:ext cx="14063" cy="4306"/>
            </a:xfrm>
            <a:custGeom>
              <a:avLst/>
              <a:gdLst/>
              <a:ahLst/>
              <a:cxnLst/>
              <a:rect l="l" t="t" r="r" b="b"/>
              <a:pathLst>
                <a:path w="394" h="143" extrusionOk="0">
                  <a:moveTo>
                    <a:pt x="294" y="26"/>
                  </a:moveTo>
                  <a:cubicBezTo>
                    <a:pt x="240" y="1"/>
                    <a:pt x="0" y="70"/>
                    <a:pt x="102" y="116"/>
                  </a:cubicBezTo>
                  <a:cubicBezTo>
                    <a:pt x="156" y="143"/>
                    <a:pt x="393"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01" name="Google Shape;9601;p5"/>
            <p:cNvSpPr/>
            <p:nvPr/>
          </p:nvSpPr>
          <p:spPr>
            <a:xfrm>
              <a:off x="3279973" y="3093501"/>
              <a:ext cx="13777" cy="5480"/>
            </a:xfrm>
            <a:custGeom>
              <a:avLst/>
              <a:gdLst/>
              <a:ahLst/>
              <a:cxnLst/>
              <a:rect l="l" t="t" r="r" b="b"/>
              <a:pathLst>
                <a:path w="386" h="182" extrusionOk="0">
                  <a:moveTo>
                    <a:pt x="1" y="182"/>
                  </a:moveTo>
                  <a:lnTo>
                    <a:pt x="386" y="182"/>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02" name="Google Shape;9602;p5"/>
            <p:cNvSpPr/>
            <p:nvPr/>
          </p:nvSpPr>
          <p:spPr>
            <a:xfrm>
              <a:off x="1841414" y="3096210"/>
              <a:ext cx="13742" cy="2740"/>
            </a:xfrm>
            <a:custGeom>
              <a:avLst/>
              <a:gdLst/>
              <a:ahLst/>
              <a:cxnLst/>
              <a:rect l="l" t="t" r="r" b="b"/>
              <a:pathLst>
                <a:path w="385" h="91" extrusionOk="0">
                  <a:moveTo>
                    <a:pt x="385" y="1"/>
                  </a:moveTo>
                  <a:cubicBezTo>
                    <a:pt x="236" y="20"/>
                    <a:pt x="6" y="3"/>
                    <a:pt x="1" y="91"/>
                  </a:cubicBezTo>
                  <a:cubicBezTo>
                    <a:pt x="150" y="72"/>
                    <a:pt x="379" y="91"/>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03" name="Google Shape;9603;p5"/>
            <p:cNvSpPr/>
            <p:nvPr/>
          </p:nvSpPr>
          <p:spPr>
            <a:xfrm>
              <a:off x="6412361" y="3082601"/>
              <a:ext cx="29018" cy="10900"/>
            </a:xfrm>
            <a:custGeom>
              <a:avLst/>
              <a:gdLst/>
              <a:ahLst/>
              <a:cxnLst/>
              <a:rect l="l" t="t" r="r" b="b"/>
              <a:pathLst>
                <a:path w="813" h="362" extrusionOk="0">
                  <a:moveTo>
                    <a:pt x="563" y="361"/>
                  </a:moveTo>
                  <a:cubicBezTo>
                    <a:pt x="812" y="242"/>
                    <a:pt x="682" y="88"/>
                    <a:pt x="371" y="1"/>
                  </a:cubicBezTo>
                  <a:cubicBezTo>
                    <a:pt x="346" y="225"/>
                    <a:pt x="0" y="283"/>
                    <a:pt x="563" y="36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04" name="Google Shape;9604;p5"/>
            <p:cNvSpPr/>
            <p:nvPr/>
          </p:nvSpPr>
          <p:spPr>
            <a:xfrm>
              <a:off x="75774" y="3090008"/>
              <a:ext cx="14099" cy="4276"/>
            </a:xfrm>
            <a:custGeom>
              <a:avLst/>
              <a:gdLst/>
              <a:ahLst/>
              <a:cxnLst/>
              <a:rect l="l" t="t" r="r" b="b"/>
              <a:pathLst>
                <a:path w="395" h="142" extrusionOk="0">
                  <a:moveTo>
                    <a:pt x="293" y="25"/>
                  </a:moveTo>
                  <a:cubicBezTo>
                    <a:pt x="240" y="0"/>
                    <a:pt x="0" y="69"/>
                    <a:pt x="98" y="115"/>
                  </a:cubicBezTo>
                  <a:cubicBezTo>
                    <a:pt x="153" y="141"/>
                    <a:pt x="394"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05" name="Google Shape;9605;p5"/>
            <p:cNvSpPr/>
            <p:nvPr/>
          </p:nvSpPr>
          <p:spPr>
            <a:xfrm>
              <a:off x="8335437" y="3087238"/>
              <a:ext cx="14027" cy="4276"/>
            </a:xfrm>
            <a:custGeom>
              <a:avLst/>
              <a:gdLst/>
              <a:ahLst/>
              <a:cxnLst/>
              <a:rect l="l" t="t" r="r" b="b"/>
              <a:pathLst>
                <a:path w="393" h="142" extrusionOk="0">
                  <a:moveTo>
                    <a:pt x="294" y="26"/>
                  </a:moveTo>
                  <a:cubicBezTo>
                    <a:pt x="240" y="1"/>
                    <a:pt x="1" y="70"/>
                    <a:pt x="103" y="117"/>
                  </a:cubicBezTo>
                  <a:cubicBezTo>
                    <a:pt x="153"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06" name="Google Shape;9606;p5"/>
            <p:cNvSpPr/>
            <p:nvPr/>
          </p:nvSpPr>
          <p:spPr>
            <a:xfrm>
              <a:off x="4498243" y="3087991"/>
              <a:ext cx="13849" cy="2800"/>
            </a:xfrm>
            <a:custGeom>
              <a:avLst/>
              <a:gdLst/>
              <a:ahLst/>
              <a:cxnLst/>
              <a:rect l="l" t="t" r="r" b="b"/>
              <a:pathLst>
                <a:path w="388" h="93" extrusionOk="0">
                  <a:moveTo>
                    <a:pt x="387" y="1"/>
                  </a:moveTo>
                  <a:cubicBezTo>
                    <a:pt x="237" y="22"/>
                    <a:pt x="7" y="5"/>
                    <a:pt x="1" y="92"/>
                  </a:cubicBezTo>
                  <a:cubicBezTo>
                    <a:pt x="151" y="72"/>
                    <a:pt x="383" y="91"/>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07" name="Google Shape;9607;p5"/>
            <p:cNvSpPr/>
            <p:nvPr/>
          </p:nvSpPr>
          <p:spPr>
            <a:xfrm>
              <a:off x="8600556" y="3081879"/>
              <a:ext cx="13849" cy="7437"/>
            </a:xfrm>
            <a:custGeom>
              <a:avLst/>
              <a:gdLst/>
              <a:ahLst/>
              <a:cxnLst/>
              <a:rect l="l" t="t" r="r" b="b"/>
              <a:pathLst>
                <a:path w="388" h="247" extrusionOk="0">
                  <a:moveTo>
                    <a:pt x="388" y="114"/>
                  </a:moveTo>
                  <a:cubicBezTo>
                    <a:pt x="384" y="22"/>
                    <a:pt x="50" y="0"/>
                    <a:pt x="0" y="114"/>
                  </a:cubicBezTo>
                  <a:cubicBezTo>
                    <a:pt x="215" y="104"/>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08" name="Google Shape;9608;p5"/>
            <p:cNvSpPr/>
            <p:nvPr/>
          </p:nvSpPr>
          <p:spPr>
            <a:xfrm>
              <a:off x="8873991" y="3074352"/>
              <a:ext cx="25556" cy="10960"/>
            </a:xfrm>
            <a:custGeom>
              <a:avLst/>
              <a:gdLst/>
              <a:ahLst/>
              <a:cxnLst/>
              <a:rect l="l" t="t" r="r" b="b"/>
              <a:pathLst>
                <a:path w="716" h="364" extrusionOk="0">
                  <a:moveTo>
                    <a:pt x="439" y="364"/>
                  </a:moveTo>
                  <a:cubicBezTo>
                    <a:pt x="500" y="240"/>
                    <a:pt x="715" y="191"/>
                    <a:pt x="632" y="1"/>
                  </a:cubicBezTo>
                  <a:lnTo>
                    <a:pt x="54" y="1"/>
                  </a:lnTo>
                  <a:cubicBezTo>
                    <a:pt x="0" y="207"/>
                    <a:pt x="102" y="341"/>
                    <a:pt x="439"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09" name="Google Shape;9609;p5"/>
            <p:cNvSpPr/>
            <p:nvPr/>
          </p:nvSpPr>
          <p:spPr>
            <a:xfrm>
              <a:off x="6246251" y="3076278"/>
              <a:ext cx="21023" cy="9033"/>
            </a:xfrm>
            <a:custGeom>
              <a:avLst/>
              <a:gdLst/>
              <a:ahLst/>
              <a:cxnLst/>
              <a:rect l="l" t="t" r="r" b="b"/>
              <a:pathLst>
                <a:path w="589" h="300" extrusionOk="0">
                  <a:moveTo>
                    <a:pt x="394" y="300"/>
                  </a:moveTo>
                  <a:cubicBezTo>
                    <a:pt x="394" y="208"/>
                    <a:pt x="549" y="193"/>
                    <a:pt x="588" y="117"/>
                  </a:cubicBezTo>
                  <a:cubicBezTo>
                    <a:pt x="339" y="113"/>
                    <a:pt x="321" y="1"/>
                    <a:pt x="9" y="25"/>
                  </a:cubicBezTo>
                  <a:cubicBezTo>
                    <a:pt x="1" y="185"/>
                    <a:pt x="157" y="259"/>
                    <a:pt x="394" y="3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10" name="Google Shape;9610;p5"/>
            <p:cNvSpPr/>
            <p:nvPr/>
          </p:nvSpPr>
          <p:spPr>
            <a:xfrm>
              <a:off x="8569504" y="3079048"/>
              <a:ext cx="14063" cy="4276"/>
            </a:xfrm>
            <a:custGeom>
              <a:avLst/>
              <a:gdLst/>
              <a:ahLst/>
              <a:cxnLst/>
              <a:rect l="l" t="t" r="r" b="b"/>
              <a:pathLst>
                <a:path w="394" h="142" extrusionOk="0">
                  <a:moveTo>
                    <a:pt x="99" y="119"/>
                  </a:moveTo>
                  <a:cubicBezTo>
                    <a:pt x="155" y="141"/>
                    <a:pt x="394" y="74"/>
                    <a:pt x="293" y="27"/>
                  </a:cubicBezTo>
                  <a:cubicBezTo>
                    <a:pt x="240" y="0"/>
                    <a:pt x="1" y="69"/>
                    <a:pt x="99" y="1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11" name="Google Shape;9611;p5"/>
            <p:cNvSpPr/>
            <p:nvPr/>
          </p:nvSpPr>
          <p:spPr>
            <a:xfrm>
              <a:off x="4956990" y="3070678"/>
              <a:ext cx="39761" cy="15778"/>
            </a:xfrm>
            <a:custGeom>
              <a:avLst/>
              <a:gdLst/>
              <a:ahLst/>
              <a:cxnLst/>
              <a:rect l="l" t="t" r="r" b="b"/>
              <a:pathLst>
                <a:path w="1114" h="524" extrusionOk="0">
                  <a:moveTo>
                    <a:pt x="648" y="303"/>
                  </a:moveTo>
                  <a:cubicBezTo>
                    <a:pt x="1114" y="0"/>
                    <a:pt x="0" y="523"/>
                    <a:pt x="648" y="3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12" name="Google Shape;9612;p5"/>
            <p:cNvSpPr/>
            <p:nvPr/>
          </p:nvSpPr>
          <p:spPr>
            <a:xfrm>
              <a:off x="2743489" y="3067908"/>
              <a:ext cx="36335" cy="19030"/>
            </a:xfrm>
            <a:custGeom>
              <a:avLst/>
              <a:gdLst/>
              <a:ahLst/>
              <a:cxnLst/>
              <a:rect l="l" t="t" r="r" b="b"/>
              <a:pathLst>
                <a:path w="1018" h="632" extrusionOk="0">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13" name="Google Shape;9613;p5"/>
            <p:cNvSpPr/>
            <p:nvPr/>
          </p:nvSpPr>
          <p:spPr>
            <a:xfrm>
              <a:off x="3893980" y="3063392"/>
              <a:ext cx="37905" cy="18849"/>
            </a:xfrm>
            <a:custGeom>
              <a:avLst/>
              <a:gdLst/>
              <a:ahLst/>
              <a:cxnLst/>
              <a:rect l="l" t="t" r="r" b="b"/>
              <a:pathLst>
                <a:path w="1062" h="626" extrusionOk="0">
                  <a:moveTo>
                    <a:pt x="732" y="545"/>
                  </a:moveTo>
                  <a:cubicBezTo>
                    <a:pt x="1062" y="392"/>
                    <a:pt x="619" y="138"/>
                    <a:pt x="347" y="1"/>
                  </a:cubicBezTo>
                  <a:cubicBezTo>
                    <a:pt x="48" y="140"/>
                    <a:pt x="1" y="626"/>
                    <a:pt x="732"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14" name="Google Shape;9614;p5"/>
            <p:cNvSpPr/>
            <p:nvPr/>
          </p:nvSpPr>
          <p:spPr>
            <a:xfrm>
              <a:off x="2784249" y="3071250"/>
              <a:ext cx="7067" cy="6203"/>
            </a:xfrm>
            <a:custGeom>
              <a:avLst/>
              <a:gdLst/>
              <a:ahLst/>
              <a:cxnLst/>
              <a:rect l="l" t="t" r="r" b="b"/>
              <a:pathLst>
                <a:path w="198" h="206" extrusionOk="0">
                  <a:moveTo>
                    <a:pt x="5" y="104"/>
                  </a:moveTo>
                  <a:cubicBezTo>
                    <a:pt x="1" y="153"/>
                    <a:pt x="161" y="206"/>
                    <a:pt x="198" y="104"/>
                  </a:cubicBezTo>
                  <a:cubicBezTo>
                    <a:pt x="198" y="53"/>
                    <a:pt x="40" y="1"/>
                    <a:pt x="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15" name="Google Shape;9615;p5"/>
            <p:cNvSpPr/>
            <p:nvPr/>
          </p:nvSpPr>
          <p:spPr>
            <a:xfrm>
              <a:off x="332362" y="3060682"/>
              <a:ext cx="56751" cy="22552"/>
            </a:xfrm>
            <a:custGeom>
              <a:avLst/>
              <a:gdLst/>
              <a:ahLst/>
              <a:cxnLst/>
              <a:rect l="l" t="t" r="r" b="b"/>
              <a:pathLst>
                <a:path w="1590" h="749" extrusionOk="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16" name="Google Shape;9616;p5"/>
            <p:cNvSpPr/>
            <p:nvPr/>
          </p:nvSpPr>
          <p:spPr>
            <a:xfrm>
              <a:off x="3276404" y="3070889"/>
              <a:ext cx="13991" cy="4246"/>
            </a:xfrm>
            <a:custGeom>
              <a:avLst/>
              <a:gdLst/>
              <a:ahLst/>
              <a:cxnLst/>
              <a:rect l="l" t="t" r="r" b="b"/>
              <a:pathLst>
                <a:path w="392" h="141" extrusionOk="0">
                  <a:moveTo>
                    <a:pt x="295" y="26"/>
                  </a:moveTo>
                  <a:cubicBezTo>
                    <a:pt x="238" y="1"/>
                    <a:pt x="0" y="67"/>
                    <a:pt x="99" y="117"/>
                  </a:cubicBezTo>
                  <a:cubicBezTo>
                    <a:pt x="153" y="141"/>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17" name="Google Shape;9617;p5"/>
            <p:cNvSpPr/>
            <p:nvPr/>
          </p:nvSpPr>
          <p:spPr>
            <a:xfrm>
              <a:off x="2096075" y="3068360"/>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18" name="Google Shape;9618;p5"/>
            <p:cNvSpPr/>
            <p:nvPr/>
          </p:nvSpPr>
          <p:spPr>
            <a:xfrm>
              <a:off x="2980412" y="3065409"/>
              <a:ext cx="13991" cy="4276"/>
            </a:xfrm>
            <a:custGeom>
              <a:avLst/>
              <a:gdLst/>
              <a:ahLst/>
              <a:cxnLst/>
              <a:rect l="l" t="t" r="r" b="b"/>
              <a:pathLst>
                <a:path w="392" h="142" extrusionOk="0">
                  <a:moveTo>
                    <a:pt x="294" y="25"/>
                  </a:moveTo>
                  <a:cubicBezTo>
                    <a:pt x="241" y="0"/>
                    <a:pt x="0" y="69"/>
                    <a:pt x="101" y="116"/>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19" name="Google Shape;9619;p5"/>
            <p:cNvSpPr/>
            <p:nvPr/>
          </p:nvSpPr>
          <p:spPr>
            <a:xfrm>
              <a:off x="5627033" y="3062971"/>
              <a:ext cx="20773" cy="3673"/>
            </a:xfrm>
            <a:custGeom>
              <a:avLst/>
              <a:gdLst/>
              <a:ahLst/>
              <a:cxnLst/>
              <a:rect l="l" t="t" r="r" b="b"/>
              <a:pathLst>
                <a:path w="582" h="122" extrusionOk="0">
                  <a:moveTo>
                    <a:pt x="581" y="15"/>
                  </a:moveTo>
                  <a:cubicBezTo>
                    <a:pt x="354" y="28"/>
                    <a:pt x="35" y="0"/>
                    <a:pt x="1" y="106"/>
                  </a:cubicBezTo>
                  <a:cubicBezTo>
                    <a:pt x="229" y="93"/>
                    <a:pt x="550" y="122"/>
                    <a:pt x="581"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20" name="Google Shape;9620;p5"/>
            <p:cNvSpPr/>
            <p:nvPr/>
          </p:nvSpPr>
          <p:spPr>
            <a:xfrm>
              <a:off x="2894501" y="3060682"/>
              <a:ext cx="13813" cy="2770"/>
            </a:xfrm>
            <a:custGeom>
              <a:avLst/>
              <a:gdLst/>
              <a:ahLst/>
              <a:cxnLst/>
              <a:rect l="l" t="t" r="r" b="b"/>
              <a:pathLst>
                <a:path w="387" h="92" extrusionOk="0">
                  <a:moveTo>
                    <a:pt x="387" y="0"/>
                  </a:moveTo>
                  <a:cubicBezTo>
                    <a:pt x="238" y="20"/>
                    <a:pt x="8" y="4"/>
                    <a:pt x="0" y="92"/>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21" name="Google Shape;9621;p5"/>
            <p:cNvSpPr/>
            <p:nvPr/>
          </p:nvSpPr>
          <p:spPr>
            <a:xfrm>
              <a:off x="8881915" y="3049663"/>
              <a:ext cx="14634" cy="9605"/>
            </a:xfrm>
            <a:custGeom>
              <a:avLst/>
              <a:gdLst/>
              <a:ahLst/>
              <a:cxnLst/>
              <a:rect l="l" t="t" r="r" b="b"/>
              <a:pathLst>
                <a:path w="410" h="319" extrusionOk="0">
                  <a:moveTo>
                    <a:pt x="410" y="275"/>
                  </a:moveTo>
                  <a:lnTo>
                    <a:pt x="410" y="92"/>
                  </a:lnTo>
                  <a:cubicBezTo>
                    <a:pt x="217" y="92"/>
                    <a:pt x="181" y="19"/>
                    <a:pt x="25" y="1"/>
                  </a:cubicBezTo>
                  <a:cubicBezTo>
                    <a:pt x="44" y="146"/>
                    <a:pt x="0" y="318"/>
                    <a:pt x="410"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22" name="Google Shape;9622;p5"/>
            <p:cNvSpPr/>
            <p:nvPr/>
          </p:nvSpPr>
          <p:spPr>
            <a:xfrm>
              <a:off x="5506609" y="3054420"/>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23" name="Google Shape;9623;p5"/>
            <p:cNvSpPr/>
            <p:nvPr/>
          </p:nvSpPr>
          <p:spPr>
            <a:xfrm>
              <a:off x="2105676" y="3049723"/>
              <a:ext cx="29518" cy="9846"/>
            </a:xfrm>
            <a:custGeom>
              <a:avLst/>
              <a:gdLst/>
              <a:ahLst/>
              <a:cxnLst/>
              <a:rect l="l" t="t" r="r" b="b"/>
              <a:pathLst>
                <a:path w="827" h="327" extrusionOk="0">
                  <a:moveTo>
                    <a:pt x="695" y="273"/>
                  </a:moveTo>
                  <a:cubicBezTo>
                    <a:pt x="827" y="28"/>
                    <a:pt x="294" y="98"/>
                    <a:pt x="116" y="0"/>
                  </a:cubicBezTo>
                  <a:cubicBezTo>
                    <a:pt x="1" y="238"/>
                    <a:pt x="195" y="327"/>
                    <a:pt x="69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24" name="Google Shape;9624;p5"/>
            <p:cNvSpPr/>
            <p:nvPr/>
          </p:nvSpPr>
          <p:spPr>
            <a:xfrm>
              <a:off x="8566149" y="3047043"/>
              <a:ext cx="34443" cy="8943"/>
            </a:xfrm>
            <a:custGeom>
              <a:avLst/>
              <a:gdLst/>
              <a:ahLst/>
              <a:cxnLst/>
              <a:rect l="l" t="t" r="r" b="b"/>
              <a:pathLst>
                <a:path w="965" h="297" extrusionOk="0">
                  <a:moveTo>
                    <a:pt x="193" y="272"/>
                  </a:moveTo>
                  <a:cubicBezTo>
                    <a:pt x="634" y="297"/>
                    <a:pt x="918" y="250"/>
                    <a:pt x="964" y="89"/>
                  </a:cubicBezTo>
                  <a:cubicBezTo>
                    <a:pt x="625" y="109"/>
                    <a:pt x="1" y="1"/>
                    <a:pt x="19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25" name="Google Shape;9625;p5"/>
            <p:cNvSpPr/>
            <p:nvPr/>
          </p:nvSpPr>
          <p:spPr>
            <a:xfrm>
              <a:off x="2658507" y="3044303"/>
              <a:ext cx="17703" cy="10960"/>
            </a:xfrm>
            <a:custGeom>
              <a:avLst/>
              <a:gdLst/>
              <a:ahLst/>
              <a:cxnLst/>
              <a:rect l="l" t="t" r="r" b="b"/>
              <a:pathLst>
                <a:path w="496" h="364" extrusionOk="0">
                  <a:moveTo>
                    <a:pt x="443" y="363"/>
                  </a:moveTo>
                  <a:cubicBezTo>
                    <a:pt x="496" y="155"/>
                    <a:pt x="395" y="22"/>
                    <a:pt x="57" y="0"/>
                  </a:cubicBezTo>
                  <a:cubicBezTo>
                    <a:pt x="1" y="205"/>
                    <a:pt x="103" y="341"/>
                    <a:pt x="44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26" name="Google Shape;9626;p5"/>
            <p:cNvSpPr/>
            <p:nvPr/>
          </p:nvSpPr>
          <p:spPr>
            <a:xfrm>
              <a:off x="7000170" y="3049000"/>
              <a:ext cx="14027" cy="4276"/>
            </a:xfrm>
            <a:custGeom>
              <a:avLst/>
              <a:gdLst/>
              <a:ahLst/>
              <a:cxnLst/>
              <a:rect l="l" t="t" r="r" b="b"/>
              <a:pathLst>
                <a:path w="393" h="142" extrusionOk="0">
                  <a:moveTo>
                    <a:pt x="99" y="116"/>
                  </a:moveTo>
                  <a:cubicBezTo>
                    <a:pt x="155" y="142"/>
                    <a:pt x="392" y="73"/>
                    <a:pt x="293" y="24"/>
                  </a:cubicBezTo>
                  <a:cubicBezTo>
                    <a:pt x="238"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27" name="Google Shape;9627;p5"/>
            <p:cNvSpPr/>
            <p:nvPr/>
          </p:nvSpPr>
          <p:spPr>
            <a:xfrm>
              <a:off x="2285206" y="3049060"/>
              <a:ext cx="14063" cy="4215"/>
            </a:xfrm>
            <a:custGeom>
              <a:avLst/>
              <a:gdLst/>
              <a:ahLst/>
              <a:cxnLst/>
              <a:rect l="l" t="t" r="r" b="b"/>
              <a:pathLst>
                <a:path w="394" h="140" extrusionOk="0">
                  <a:moveTo>
                    <a:pt x="294" y="22"/>
                  </a:moveTo>
                  <a:cubicBezTo>
                    <a:pt x="242" y="0"/>
                    <a:pt x="0" y="68"/>
                    <a:pt x="101" y="114"/>
                  </a:cubicBezTo>
                  <a:cubicBezTo>
                    <a:pt x="155" y="140"/>
                    <a:pt x="393" y="71"/>
                    <a:pt x="294" y="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28" name="Google Shape;9628;p5"/>
            <p:cNvSpPr/>
            <p:nvPr/>
          </p:nvSpPr>
          <p:spPr>
            <a:xfrm>
              <a:off x="7367689" y="3038823"/>
              <a:ext cx="23414" cy="8250"/>
            </a:xfrm>
            <a:custGeom>
              <a:avLst/>
              <a:gdLst/>
              <a:ahLst/>
              <a:cxnLst/>
              <a:rect l="l" t="t" r="r" b="b"/>
              <a:pathLst>
                <a:path w="656" h="274" extrusionOk="0">
                  <a:moveTo>
                    <a:pt x="410" y="274"/>
                  </a:moveTo>
                  <a:cubicBezTo>
                    <a:pt x="421" y="157"/>
                    <a:pt x="656" y="146"/>
                    <a:pt x="602" y="1"/>
                  </a:cubicBezTo>
                  <a:lnTo>
                    <a:pt x="217" y="1"/>
                  </a:lnTo>
                  <a:cubicBezTo>
                    <a:pt x="0" y="131"/>
                    <a:pt x="7" y="221"/>
                    <a:pt x="410"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29" name="Google Shape;9629;p5"/>
            <p:cNvSpPr/>
            <p:nvPr/>
          </p:nvSpPr>
          <p:spPr>
            <a:xfrm>
              <a:off x="1953664" y="3029580"/>
              <a:ext cx="46400" cy="9274"/>
            </a:xfrm>
            <a:custGeom>
              <a:avLst/>
              <a:gdLst/>
              <a:ahLst/>
              <a:cxnLst/>
              <a:rect l="l" t="t" r="r" b="b"/>
              <a:pathLst>
                <a:path w="1300" h="308" extrusionOk="0">
                  <a:moveTo>
                    <a:pt x="712" y="308"/>
                  </a:moveTo>
                  <a:cubicBezTo>
                    <a:pt x="1299" y="1"/>
                    <a:pt x="0" y="32"/>
                    <a:pt x="712" y="3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30" name="Google Shape;9630;p5"/>
            <p:cNvSpPr/>
            <p:nvPr/>
          </p:nvSpPr>
          <p:spPr>
            <a:xfrm>
              <a:off x="8894157" y="3021421"/>
              <a:ext cx="39761" cy="15838"/>
            </a:xfrm>
            <a:custGeom>
              <a:avLst/>
              <a:gdLst/>
              <a:ahLst/>
              <a:cxnLst/>
              <a:rect l="l" t="t" r="r" b="b"/>
              <a:pathLst>
                <a:path w="1114" h="526" extrusionOk="0">
                  <a:moveTo>
                    <a:pt x="648" y="306"/>
                  </a:moveTo>
                  <a:cubicBezTo>
                    <a:pt x="1114" y="0"/>
                    <a:pt x="0" y="525"/>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31" name="Google Shape;9631;p5"/>
            <p:cNvSpPr/>
            <p:nvPr/>
          </p:nvSpPr>
          <p:spPr>
            <a:xfrm>
              <a:off x="8018815" y="3029881"/>
              <a:ext cx="14063" cy="4215"/>
            </a:xfrm>
            <a:custGeom>
              <a:avLst/>
              <a:gdLst/>
              <a:ahLst/>
              <a:cxnLst/>
              <a:rect l="l" t="t" r="r" b="b"/>
              <a:pathLst>
                <a:path w="394" h="140" extrusionOk="0">
                  <a:moveTo>
                    <a:pt x="102" y="115"/>
                  </a:moveTo>
                  <a:cubicBezTo>
                    <a:pt x="157" y="140"/>
                    <a:pt x="394" y="71"/>
                    <a:pt x="294" y="24"/>
                  </a:cubicBezTo>
                  <a:cubicBezTo>
                    <a:pt x="242" y="0"/>
                    <a:pt x="1" y="67"/>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32" name="Google Shape;9632;p5"/>
            <p:cNvSpPr/>
            <p:nvPr/>
          </p:nvSpPr>
          <p:spPr>
            <a:xfrm>
              <a:off x="5014490" y="3027864"/>
              <a:ext cx="13849" cy="5480"/>
            </a:xfrm>
            <a:custGeom>
              <a:avLst/>
              <a:gdLst/>
              <a:ahLst/>
              <a:cxnLst/>
              <a:rect l="l" t="t" r="r" b="b"/>
              <a:pathLst>
                <a:path w="388" h="182" extrusionOk="0">
                  <a:moveTo>
                    <a:pt x="0" y="182"/>
                  </a:moveTo>
                  <a:lnTo>
                    <a:pt x="388" y="182"/>
                  </a:lnTo>
                  <a:lnTo>
                    <a:pt x="388"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33" name="Google Shape;9633;p5"/>
            <p:cNvSpPr/>
            <p:nvPr/>
          </p:nvSpPr>
          <p:spPr>
            <a:xfrm>
              <a:off x="2873907" y="3027262"/>
              <a:ext cx="13813" cy="6835"/>
            </a:xfrm>
            <a:custGeom>
              <a:avLst/>
              <a:gdLst/>
              <a:ahLst/>
              <a:cxnLst/>
              <a:rect l="l" t="t" r="r" b="b"/>
              <a:pathLst>
                <a:path w="387" h="227" extrusionOk="0">
                  <a:moveTo>
                    <a:pt x="0" y="112"/>
                  </a:moveTo>
                  <a:cubicBezTo>
                    <a:pt x="2" y="203"/>
                    <a:pt x="338" y="227"/>
                    <a:pt x="387" y="112"/>
                  </a:cubicBezTo>
                  <a:cubicBezTo>
                    <a:pt x="344" y="1"/>
                    <a:pt x="171" y="56"/>
                    <a:pt x="0"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34" name="Google Shape;9634;p5"/>
            <p:cNvSpPr/>
            <p:nvPr/>
          </p:nvSpPr>
          <p:spPr>
            <a:xfrm>
              <a:off x="6763890" y="3017477"/>
              <a:ext cx="26448" cy="15296"/>
            </a:xfrm>
            <a:custGeom>
              <a:avLst/>
              <a:gdLst/>
              <a:ahLst/>
              <a:cxnLst/>
              <a:rect l="l" t="t" r="r" b="b"/>
              <a:pathLst>
                <a:path w="741" h="508" extrusionOk="0">
                  <a:moveTo>
                    <a:pt x="740" y="437"/>
                  </a:moveTo>
                  <a:lnTo>
                    <a:pt x="740" y="75"/>
                  </a:lnTo>
                  <a:cubicBezTo>
                    <a:pt x="0" y="1"/>
                    <a:pt x="0" y="507"/>
                    <a:pt x="740" y="4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35" name="Google Shape;9635;p5"/>
            <p:cNvSpPr/>
            <p:nvPr/>
          </p:nvSpPr>
          <p:spPr>
            <a:xfrm>
              <a:off x="2729284" y="3024763"/>
              <a:ext cx="6996" cy="6233"/>
            </a:xfrm>
            <a:custGeom>
              <a:avLst/>
              <a:gdLst/>
              <a:ahLst/>
              <a:cxnLst/>
              <a:rect l="l" t="t" r="r" b="b"/>
              <a:pathLst>
                <a:path w="196" h="207" extrusionOk="0">
                  <a:moveTo>
                    <a:pt x="195" y="104"/>
                  </a:moveTo>
                  <a:cubicBezTo>
                    <a:pt x="195" y="53"/>
                    <a:pt x="37" y="0"/>
                    <a:pt x="1" y="104"/>
                  </a:cubicBezTo>
                  <a:cubicBezTo>
                    <a:pt x="1" y="154"/>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36" name="Google Shape;9636;p5"/>
            <p:cNvSpPr/>
            <p:nvPr/>
          </p:nvSpPr>
          <p:spPr>
            <a:xfrm>
              <a:off x="4126619" y="3022023"/>
              <a:ext cx="6924" cy="6263"/>
            </a:xfrm>
            <a:custGeom>
              <a:avLst/>
              <a:gdLst/>
              <a:ahLst/>
              <a:cxnLst/>
              <a:rect l="l" t="t" r="r" b="b"/>
              <a:pathLst>
                <a:path w="194" h="208" extrusionOk="0">
                  <a:moveTo>
                    <a:pt x="192" y="104"/>
                  </a:moveTo>
                  <a:cubicBezTo>
                    <a:pt x="193" y="55"/>
                    <a:pt x="37" y="0"/>
                    <a:pt x="2" y="104"/>
                  </a:cubicBezTo>
                  <a:cubicBezTo>
                    <a:pt x="0" y="154"/>
                    <a:pt x="154" y="208"/>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37" name="Google Shape;9637;p5"/>
            <p:cNvSpPr/>
            <p:nvPr/>
          </p:nvSpPr>
          <p:spPr>
            <a:xfrm>
              <a:off x="2660506" y="3016904"/>
              <a:ext cx="22629" cy="11743"/>
            </a:xfrm>
            <a:custGeom>
              <a:avLst/>
              <a:gdLst/>
              <a:ahLst/>
              <a:cxnLst/>
              <a:rect l="l" t="t" r="r" b="b"/>
              <a:pathLst>
                <a:path w="634" h="390" extrusionOk="0">
                  <a:moveTo>
                    <a:pt x="194" y="0"/>
                  </a:moveTo>
                  <a:cubicBezTo>
                    <a:pt x="203" y="127"/>
                    <a:pt x="104" y="201"/>
                    <a:pt x="1" y="273"/>
                  </a:cubicBezTo>
                  <a:cubicBezTo>
                    <a:pt x="246" y="277"/>
                    <a:pt x="267" y="389"/>
                    <a:pt x="577" y="363"/>
                  </a:cubicBezTo>
                  <a:cubicBezTo>
                    <a:pt x="634" y="157"/>
                    <a:pt x="531" y="24"/>
                    <a:pt x="1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38" name="Google Shape;9638;p5"/>
            <p:cNvSpPr/>
            <p:nvPr/>
          </p:nvSpPr>
          <p:spPr>
            <a:xfrm>
              <a:off x="2546791" y="3021692"/>
              <a:ext cx="14063" cy="4246"/>
            </a:xfrm>
            <a:custGeom>
              <a:avLst/>
              <a:gdLst/>
              <a:ahLst/>
              <a:cxnLst/>
              <a:rect l="l" t="t" r="r" b="b"/>
              <a:pathLst>
                <a:path w="394" h="141" extrusionOk="0">
                  <a:moveTo>
                    <a:pt x="292" y="24"/>
                  </a:moveTo>
                  <a:cubicBezTo>
                    <a:pt x="241" y="1"/>
                    <a:pt x="1" y="68"/>
                    <a:pt x="100" y="115"/>
                  </a:cubicBezTo>
                  <a:cubicBezTo>
                    <a:pt x="153" y="140"/>
                    <a:pt x="393"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39" name="Google Shape;9639;p5"/>
            <p:cNvSpPr/>
            <p:nvPr/>
          </p:nvSpPr>
          <p:spPr>
            <a:xfrm>
              <a:off x="1869003" y="3014255"/>
              <a:ext cx="20666" cy="8190"/>
            </a:xfrm>
            <a:custGeom>
              <a:avLst/>
              <a:gdLst/>
              <a:ahLst/>
              <a:cxnLst/>
              <a:rect l="l" t="t" r="r" b="b"/>
              <a:pathLst>
                <a:path w="579" h="272" extrusionOk="0">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40" name="Google Shape;9640;p5"/>
            <p:cNvSpPr/>
            <p:nvPr/>
          </p:nvSpPr>
          <p:spPr>
            <a:xfrm>
              <a:off x="4449238" y="3011515"/>
              <a:ext cx="23486" cy="8250"/>
            </a:xfrm>
            <a:custGeom>
              <a:avLst/>
              <a:gdLst/>
              <a:ahLst/>
              <a:cxnLst/>
              <a:rect l="l" t="t" r="r" b="b"/>
              <a:pathLst>
                <a:path w="658" h="274" extrusionOk="0">
                  <a:moveTo>
                    <a:pt x="412" y="273"/>
                  </a:moveTo>
                  <a:cubicBezTo>
                    <a:pt x="422" y="155"/>
                    <a:pt x="657" y="145"/>
                    <a:pt x="604" y="0"/>
                  </a:cubicBezTo>
                  <a:lnTo>
                    <a:pt x="216" y="0"/>
                  </a:lnTo>
                  <a:cubicBezTo>
                    <a:pt x="1" y="131"/>
                    <a:pt x="10" y="220"/>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41" name="Google Shape;9641;p5"/>
            <p:cNvSpPr/>
            <p:nvPr/>
          </p:nvSpPr>
          <p:spPr>
            <a:xfrm>
              <a:off x="2708690"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42" name="Google Shape;9642;p5"/>
            <p:cNvSpPr/>
            <p:nvPr/>
          </p:nvSpPr>
          <p:spPr>
            <a:xfrm>
              <a:off x="2550325"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43" name="Google Shape;9643;p5"/>
            <p:cNvSpPr/>
            <p:nvPr/>
          </p:nvSpPr>
          <p:spPr>
            <a:xfrm>
              <a:off x="8662517" y="3011485"/>
              <a:ext cx="13777" cy="5450"/>
            </a:xfrm>
            <a:custGeom>
              <a:avLst/>
              <a:gdLst/>
              <a:ahLst/>
              <a:cxnLst/>
              <a:rect l="l" t="t" r="r" b="b"/>
              <a:pathLst>
                <a:path w="386" h="181" extrusionOk="0">
                  <a:moveTo>
                    <a:pt x="385" y="0"/>
                  </a:moveTo>
                  <a:lnTo>
                    <a:pt x="0" y="0"/>
                  </a:lnTo>
                  <a:lnTo>
                    <a:pt x="0" y="180"/>
                  </a:lnTo>
                  <a:lnTo>
                    <a:pt x="385"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44" name="Google Shape;9644;p5"/>
            <p:cNvSpPr/>
            <p:nvPr/>
          </p:nvSpPr>
          <p:spPr>
            <a:xfrm>
              <a:off x="2832576" y="2995678"/>
              <a:ext cx="26591" cy="15236"/>
            </a:xfrm>
            <a:custGeom>
              <a:avLst/>
              <a:gdLst/>
              <a:ahLst/>
              <a:cxnLst/>
              <a:rect l="l" t="t" r="r" b="b"/>
              <a:pathLst>
                <a:path w="745" h="506" extrusionOk="0">
                  <a:moveTo>
                    <a:pt x="1" y="71"/>
                  </a:moveTo>
                  <a:lnTo>
                    <a:pt x="1" y="434"/>
                  </a:lnTo>
                  <a:cubicBezTo>
                    <a:pt x="745" y="506"/>
                    <a:pt x="745" y="0"/>
                    <a:pt x="1"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45" name="Google Shape;9645;p5"/>
            <p:cNvSpPr/>
            <p:nvPr/>
          </p:nvSpPr>
          <p:spPr>
            <a:xfrm>
              <a:off x="2912847" y="2987428"/>
              <a:ext cx="37156" cy="15868"/>
            </a:xfrm>
            <a:custGeom>
              <a:avLst/>
              <a:gdLst/>
              <a:ahLst/>
              <a:cxnLst/>
              <a:rect l="l" t="t" r="r" b="b"/>
              <a:pathLst>
                <a:path w="1041" h="527" extrusionOk="0">
                  <a:moveTo>
                    <a:pt x="836" y="526"/>
                  </a:moveTo>
                  <a:cubicBezTo>
                    <a:pt x="1041" y="0"/>
                    <a:pt x="1" y="489"/>
                    <a:pt x="836" y="5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46" name="Google Shape;9646;p5"/>
            <p:cNvSpPr/>
            <p:nvPr/>
          </p:nvSpPr>
          <p:spPr>
            <a:xfrm>
              <a:off x="7871051" y="2985080"/>
              <a:ext cx="34372" cy="16259"/>
            </a:xfrm>
            <a:custGeom>
              <a:avLst/>
              <a:gdLst/>
              <a:ahLst/>
              <a:cxnLst/>
              <a:rect l="l" t="t" r="r" b="b"/>
              <a:pathLst>
                <a:path w="963" h="540" extrusionOk="0">
                  <a:moveTo>
                    <a:pt x="0" y="423"/>
                  </a:moveTo>
                  <a:cubicBezTo>
                    <a:pt x="251" y="539"/>
                    <a:pt x="709" y="539"/>
                    <a:pt x="962" y="423"/>
                  </a:cubicBezTo>
                  <a:cubicBezTo>
                    <a:pt x="960" y="0"/>
                    <a:pt x="3" y="0"/>
                    <a:pt x="0" y="42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47" name="Google Shape;9647;p5"/>
            <p:cNvSpPr/>
            <p:nvPr/>
          </p:nvSpPr>
          <p:spPr>
            <a:xfrm>
              <a:off x="7733351" y="2997786"/>
              <a:ext cx="13777" cy="2740"/>
            </a:xfrm>
            <a:custGeom>
              <a:avLst/>
              <a:gdLst/>
              <a:ahLst/>
              <a:cxnLst/>
              <a:rect l="l" t="t" r="r" b="b"/>
              <a:pathLst>
                <a:path w="386" h="91" extrusionOk="0">
                  <a:moveTo>
                    <a:pt x="386" y="1"/>
                  </a:moveTo>
                  <a:cubicBezTo>
                    <a:pt x="236" y="22"/>
                    <a:pt x="5" y="2"/>
                    <a:pt x="1" y="91"/>
                  </a:cubicBezTo>
                  <a:cubicBezTo>
                    <a:pt x="148" y="73"/>
                    <a:pt x="381"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48" name="Google Shape;9648;p5"/>
            <p:cNvSpPr/>
            <p:nvPr/>
          </p:nvSpPr>
          <p:spPr>
            <a:xfrm>
              <a:off x="8455183" y="2992336"/>
              <a:ext cx="21558" cy="6444"/>
            </a:xfrm>
            <a:custGeom>
              <a:avLst/>
              <a:gdLst/>
              <a:ahLst/>
              <a:cxnLst/>
              <a:rect l="l" t="t" r="r" b="b"/>
              <a:pathLst>
                <a:path w="604" h="214" extrusionOk="0">
                  <a:moveTo>
                    <a:pt x="604" y="182"/>
                  </a:moveTo>
                  <a:lnTo>
                    <a:pt x="604" y="0"/>
                  </a:lnTo>
                  <a:lnTo>
                    <a:pt x="25" y="0"/>
                  </a:lnTo>
                  <a:cubicBezTo>
                    <a:pt x="0" y="164"/>
                    <a:pt x="215" y="213"/>
                    <a:pt x="604"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49" name="Google Shape;9649;p5"/>
            <p:cNvSpPr/>
            <p:nvPr/>
          </p:nvSpPr>
          <p:spPr>
            <a:xfrm>
              <a:off x="8538666" y="2985622"/>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50" name="Google Shape;9650;p5"/>
            <p:cNvSpPr/>
            <p:nvPr/>
          </p:nvSpPr>
          <p:spPr>
            <a:xfrm>
              <a:off x="3723873" y="2986134"/>
              <a:ext cx="13884" cy="4276"/>
            </a:xfrm>
            <a:custGeom>
              <a:avLst/>
              <a:gdLst/>
              <a:ahLst/>
              <a:cxnLst/>
              <a:rect l="l" t="t" r="r" b="b"/>
              <a:pathLst>
                <a:path w="389" h="142" extrusionOk="0">
                  <a:moveTo>
                    <a:pt x="289" y="24"/>
                  </a:moveTo>
                  <a:cubicBezTo>
                    <a:pt x="238" y="0"/>
                    <a:pt x="1" y="68"/>
                    <a:pt x="99" y="115"/>
                  </a:cubicBezTo>
                  <a:cubicBezTo>
                    <a:pt x="151" y="141"/>
                    <a:pt x="389" y="72"/>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51" name="Google Shape;9651;p5"/>
            <p:cNvSpPr/>
            <p:nvPr/>
          </p:nvSpPr>
          <p:spPr>
            <a:xfrm>
              <a:off x="7857202" y="2978697"/>
              <a:ext cx="13884" cy="5480"/>
            </a:xfrm>
            <a:custGeom>
              <a:avLst/>
              <a:gdLst/>
              <a:ahLst/>
              <a:cxnLst/>
              <a:rect l="l" t="t" r="r" b="b"/>
              <a:pathLst>
                <a:path w="389" h="182"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52" name="Google Shape;9652;p5"/>
            <p:cNvSpPr/>
            <p:nvPr/>
          </p:nvSpPr>
          <p:spPr>
            <a:xfrm>
              <a:off x="8007786" y="2975957"/>
              <a:ext cx="21558" cy="6383"/>
            </a:xfrm>
            <a:custGeom>
              <a:avLst/>
              <a:gdLst/>
              <a:ahLst/>
              <a:cxnLst/>
              <a:rect l="l" t="t" r="r" b="b"/>
              <a:pathLst>
                <a:path w="604" h="212" extrusionOk="0">
                  <a:moveTo>
                    <a:pt x="603" y="182"/>
                  </a:moveTo>
                  <a:lnTo>
                    <a:pt x="603" y="0"/>
                  </a:lnTo>
                  <a:lnTo>
                    <a:pt x="24" y="0"/>
                  </a:lnTo>
                  <a:cubicBezTo>
                    <a:pt x="0" y="161"/>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53" name="Google Shape;9653;p5"/>
            <p:cNvSpPr/>
            <p:nvPr/>
          </p:nvSpPr>
          <p:spPr>
            <a:xfrm>
              <a:off x="7705797" y="2970447"/>
              <a:ext cx="20666" cy="8250"/>
            </a:xfrm>
            <a:custGeom>
              <a:avLst/>
              <a:gdLst/>
              <a:ahLst/>
              <a:cxnLst/>
              <a:rect l="l" t="t" r="r" b="b"/>
              <a:pathLst>
                <a:path w="579" h="274" extrusionOk="0">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54" name="Google Shape;9654;p5"/>
            <p:cNvSpPr/>
            <p:nvPr/>
          </p:nvSpPr>
          <p:spPr>
            <a:xfrm>
              <a:off x="7571525" y="2975174"/>
              <a:ext cx="13991" cy="4306"/>
            </a:xfrm>
            <a:custGeom>
              <a:avLst/>
              <a:gdLst/>
              <a:ahLst/>
              <a:cxnLst/>
              <a:rect l="l" t="t" r="r" b="b"/>
              <a:pathLst>
                <a:path w="392" h="143" extrusionOk="0">
                  <a:moveTo>
                    <a:pt x="290" y="24"/>
                  </a:moveTo>
                  <a:cubicBezTo>
                    <a:pt x="238" y="0"/>
                    <a:pt x="0" y="68"/>
                    <a:pt x="99" y="116"/>
                  </a:cubicBezTo>
                  <a:cubicBezTo>
                    <a:pt x="152" y="142"/>
                    <a:pt x="392" y="73"/>
                    <a:pt x="290"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55" name="Google Shape;9655;p5"/>
            <p:cNvSpPr/>
            <p:nvPr/>
          </p:nvSpPr>
          <p:spPr>
            <a:xfrm>
              <a:off x="6703856" y="2963763"/>
              <a:ext cx="31481" cy="13941"/>
            </a:xfrm>
            <a:custGeom>
              <a:avLst/>
              <a:gdLst/>
              <a:ahLst/>
              <a:cxnLst/>
              <a:rect l="l" t="t" r="r" b="b"/>
              <a:pathLst>
                <a:path w="882" h="463" extrusionOk="0">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56" name="Google Shape;9656;p5"/>
            <p:cNvSpPr/>
            <p:nvPr/>
          </p:nvSpPr>
          <p:spPr>
            <a:xfrm>
              <a:off x="7516773" y="2961956"/>
              <a:ext cx="23878" cy="5811"/>
            </a:xfrm>
            <a:custGeom>
              <a:avLst/>
              <a:gdLst/>
              <a:ahLst/>
              <a:cxnLst/>
              <a:rect l="l" t="t" r="r" b="b"/>
              <a:pathLst>
                <a:path w="669" h="193" extrusionOk="0">
                  <a:moveTo>
                    <a:pt x="477" y="192"/>
                  </a:moveTo>
                  <a:cubicBezTo>
                    <a:pt x="476" y="101"/>
                    <a:pt x="633" y="85"/>
                    <a:pt x="669" y="11"/>
                  </a:cubicBezTo>
                  <a:cubicBezTo>
                    <a:pt x="366" y="21"/>
                    <a:pt x="0" y="0"/>
                    <a:pt x="92"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57" name="Google Shape;9657;p5"/>
            <p:cNvSpPr/>
            <p:nvPr/>
          </p:nvSpPr>
          <p:spPr>
            <a:xfrm>
              <a:off x="2639840" y="2961866"/>
              <a:ext cx="7031" cy="6263"/>
            </a:xfrm>
            <a:custGeom>
              <a:avLst/>
              <a:gdLst/>
              <a:ahLst/>
              <a:cxnLst/>
              <a:rect l="l" t="t" r="r" b="b"/>
              <a:pathLst>
                <a:path w="197" h="208" extrusionOk="0">
                  <a:moveTo>
                    <a:pt x="192" y="104"/>
                  </a:moveTo>
                  <a:cubicBezTo>
                    <a:pt x="196" y="53"/>
                    <a:pt x="38" y="1"/>
                    <a:pt x="0" y="104"/>
                  </a:cubicBezTo>
                  <a:cubicBezTo>
                    <a:pt x="0" y="155"/>
                    <a:pt x="160"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58" name="Google Shape;9658;p5"/>
            <p:cNvSpPr/>
            <p:nvPr/>
          </p:nvSpPr>
          <p:spPr>
            <a:xfrm>
              <a:off x="8724478" y="2939646"/>
              <a:ext cx="56251" cy="27972"/>
            </a:xfrm>
            <a:custGeom>
              <a:avLst/>
              <a:gdLst/>
              <a:ahLst/>
              <a:cxnLst/>
              <a:rect l="l" t="t" r="r" b="b"/>
              <a:pathLst>
                <a:path w="1576" h="929" extrusionOk="0">
                  <a:moveTo>
                    <a:pt x="1350" y="25"/>
                  </a:moveTo>
                  <a:cubicBezTo>
                    <a:pt x="337" y="0"/>
                    <a:pt x="143" y="364"/>
                    <a:pt x="0" y="751"/>
                  </a:cubicBezTo>
                  <a:cubicBezTo>
                    <a:pt x="819" y="928"/>
                    <a:pt x="1576" y="606"/>
                    <a:pt x="135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59" name="Google Shape;9659;p5"/>
            <p:cNvSpPr/>
            <p:nvPr/>
          </p:nvSpPr>
          <p:spPr>
            <a:xfrm>
              <a:off x="7864126" y="2962227"/>
              <a:ext cx="13813" cy="2770"/>
            </a:xfrm>
            <a:custGeom>
              <a:avLst/>
              <a:gdLst/>
              <a:ahLst/>
              <a:cxnLst/>
              <a:rect l="l" t="t" r="r" b="b"/>
              <a:pathLst>
                <a:path w="387" h="92" extrusionOk="0">
                  <a:moveTo>
                    <a:pt x="386" y="1"/>
                  </a:moveTo>
                  <a:cubicBezTo>
                    <a:pt x="236" y="21"/>
                    <a:pt x="6" y="5"/>
                    <a:pt x="1" y="92"/>
                  </a:cubicBezTo>
                  <a:cubicBezTo>
                    <a:pt x="150" y="72"/>
                    <a:pt x="379" y="89"/>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60" name="Google Shape;9660;p5"/>
            <p:cNvSpPr/>
            <p:nvPr/>
          </p:nvSpPr>
          <p:spPr>
            <a:xfrm>
              <a:off x="2749985" y="2940369"/>
              <a:ext cx="51183" cy="19180"/>
            </a:xfrm>
            <a:custGeom>
              <a:avLst/>
              <a:gdLst/>
              <a:ahLst/>
              <a:cxnLst/>
              <a:rect l="l" t="t" r="r" b="b"/>
              <a:pathLst>
                <a:path w="1434" h="637" extrusionOk="0">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61" name="Google Shape;9661;p5"/>
            <p:cNvSpPr/>
            <p:nvPr/>
          </p:nvSpPr>
          <p:spPr>
            <a:xfrm>
              <a:off x="1998886" y="2951298"/>
              <a:ext cx="23450" cy="8250"/>
            </a:xfrm>
            <a:custGeom>
              <a:avLst/>
              <a:gdLst/>
              <a:ahLst/>
              <a:cxnLst/>
              <a:rect l="l" t="t" r="r" b="b"/>
              <a:pathLst>
                <a:path w="657" h="274" extrusionOk="0">
                  <a:moveTo>
                    <a:pt x="411" y="274"/>
                  </a:moveTo>
                  <a:cubicBezTo>
                    <a:pt x="420" y="159"/>
                    <a:pt x="656" y="148"/>
                    <a:pt x="603" y="1"/>
                  </a:cubicBezTo>
                  <a:lnTo>
                    <a:pt x="218" y="1"/>
                  </a:lnTo>
                  <a:cubicBezTo>
                    <a:pt x="1" y="131"/>
                    <a:pt x="9" y="224"/>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62" name="Google Shape;9662;p5"/>
            <p:cNvSpPr/>
            <p:nvPr/>
          </p:nvSpPr>
          <p:spPr>
            <a:xfrm>
              <a:off x="5533984" y="2945096"/>
              <a:ext cx="14206" cy="4246"/>
            </a:xfrm>
            <a:custGeom>
              <a:avLst/>
              <a:gdLst/>
              <a:ahLst/>
              <a:cxnLst/>
              <a:rect l="l" t="t" r="r" b="b"/>
              <a:pathLst>
                <a:path w="398" h="141" extrusionOk="0">
                  <a:moveTo>
                    <a:pt x="103" y="117"/>
                  </a:moveTo>
                  <a:cubicBezTo>
                    <a:pt x="156" y="140"/>
                    <a:pt x="398" y="72"/>
                    <a:pt x="295" y="25"/>
                  </a:cubicBezTo>
                  <a:cubicBezTo>
                    <a:pt x="242" y="0"/>
                    <a:pt x="1" y="68"/>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63" name="Google Shape;9663;p5"/>
            <p:cNvSpPr/>
            <p:nvPr/>
          </p:nvSpPr>
          <p:spPr>
            <a:xfrm>
              <a:off x="1603849" y="2945096"/>
              <a:ext cx="13991" cy="4246"/>
            </a:xfrm>
            <a:custGeom>
              <a:avLst/>
              <a:gdLst/>
              <a:ahLst/>
              <a:cxnLst/>
              <a:rect l="l" t="t" r="r" b="b"/>
              <a:pathLst>
                <a:path w="392" h="141" extrusionOk="0">
                  <a:moveTo>
                    <a:pt x="99" y="117"/>
                  </a:moveTo>
                  <a:cubicBezTo>
                    <a:pt x="155" y="140"/>
                    <a:pt x="391" y="72"/>
                    <a:pt x="293" y="25"/>
                  </a:cubicBezTo>
                  <a:cubicBezTo>
                    <a:pt x="240" y="0"/>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64" name="Google Shape;9664;p5"/>
            <p:cNvSpPr/>
            <p:nvPr/>
          </p:nvSpPr>
          <p:spPr>
            <a:xfrm>
              <a:off x="7770971" y="2936906"/>
              <a:ext cx="14063" cy="4276"/>
            </a:xfrm>
            <a:custGeom>
              <a:avLst/>
              <a:gdLst/>
              <a:ahLst/>
              <a:cxnLst/>
              <a:rect l="l" t="t" r="r" b="b"/>
              <a:pathLst>
                <a:path w="394" h="142" extrusionOk="0">
                  <a:moveTo>
                    <a:pt x="294" y="26"/>
                  </a:moveTo>
                  <a:cubicBezTo>
                    <a:pt x="240" y="1"/>
                    <a:pt x="0" y="70"/>
                    <a:pt x="102" y="117"/>
                  </a:cubicBezTo>
                  <a:cubicBezTo>
                    <a:pt x="156" y="142"/>
                    <a:pt x="393" y="71"/>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65" name="Google Shape;9665;p5"/>
            <p:cNvSpPr/>
            <p:nvPr/>
          </p:nvSpPr>
          <p:spPr>
            <a:xfrm>
              <a:off x="4234266" y="2928476"/>
              <a:ext cx="39761" cy="15868"/>
            </a:xfrm>
            <a:custGeom>
              <a:avLst/>
              <a:gdLst/>
              <a:ahLst/>
              <a:cxnLst/>
              <a:rect l="l" t="t" r="r" b="b"/>
              <a:pathLst>
                <a:path w="1114" h="527" extrusionOk="0">
                  <a:moveTo>
                    <a:pt x="650" y="306"/>
                  </a:moveTo>
                  <a:cubicBezTo>
                    <a:pt x="1113" y="0"/>
                    <a:pt x="1" y="526"/>
                    <a:pt x="65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66" name="Google Shape;9666;p5"/>
            <p:cNvSpPr/>
            <p:nvPr/>
          </p:nvSpPr>
          <p:spPr>
            <a:xfrm>
              <a:off x="943728" y="2925435"/>
              <a:ext cx="31802" cy="16139"/>
            </a:xfrm>
            <a:custGeom>
              <a:avLst/>
              <a:gdLst/>
              <a:ahLst/>
              <a:cxnLst/>
              <a:rect l="l" t="t" r="r" b="b"/>
              <a:pathLst>
                <a:path w="891" h="536" extrusionOk="0">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67" name="Google Shape;9667;p5"/>
            <p:cNvSpPr/>
            <p:nvPr/>
          </p:nvSpPr>
          <p:spPr>
            <a:xfrm>
              <a:off x="870952" y="2923990"/>
              <a:ext cx="13777" cy="5480"/>
            </a:xfrm>
            <a:custGeom>
              <a:avLst/>
              <a:gdLst/>
              <a:ahLst/>
              <a:cxnLst/>
              <a:rect l="l" t="t" r="r" b="b"/>
              <a:pathLst>
                <a:path w="386" h="182" extrusionOk="0">
                  <a:moveTo>
                    <a:pt x="1" y="182"/>
                  </a:moveTo>
                  <a:lnTo>
                    <a:pt x="386" y="182"/>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68" name="Google Shape;9668;p5"/>
            <p:cNvSpPr/>
            <p:nvPr/>
          </p:nvSpPr>
          <p:spPr>
            <a:xfrm>
              <a:off x="8366560" y="2915770"/>
              <a:ext cx="22593" cy="11713"/>
            </a:xfrm>
            <a:custGeom>
              <a:avLst/>
              <a:gdLst/>
              <a:ahLst/>
              <a:cxnLst/>
              <a:rect l="l" t="t" r="r" b="b"/>
              <a:pathLst>
                <a:path w="633" h="389" extrusionOk="0">
                  <a:moveTo>
                    <a:pt x="193" y="1"/>
                  </a:moveTo>
                  <a:cubicBezTo>
                    <a:pt x="203" y="125"/>
                    <a:pt x="104" y="199"/>
                    <a:pt x="1" y="272"/>
                  </a:cubicBezTo>
                  <a:cubicBezTo>
                    <a:pt x="249" y="277"/>
                    <a:pt x="270" y="388"/>
                    <a:pt x="578" y="364"/>
                  </a:cubicBezTo>
                  <a:cubicBezTo>
                    <a:pt x="632" y="159"/>
                    <a:pt x="532" y="23"/>
                    <a:pt x="1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69" name="Google Shape;9669;p5"/>
            <p:cNvSpPr/>
            <p:nvPr/>
          </p:nvSpPr>
          <p:spPr>
            <a:xfrm>
              <a:off x="7185731" y="2915770"/>
              <a:ext cx="31374" cy="13489"/>
            </a:xfrm>
            <a:custGeom>
              <a:avLst/>
              <a:gdLst/>
              <a:ahLst/>
              <a:cxnLst/>
              <a:rect l="l" t="t" r="r" b="b"/>
              <a:pathLst>
                <a:path w="879" h="448" extrusionOk="0">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70" name="Google Shape;9670;p5"/>
            <p:cNvSpPr/>
            <p:nvPr/>
          </p:nvSpPr>
          <p:spPr>
            <a:xfrm>
              <a:off x="3747965" y="2920888"/>
              <a:ext cx="7031" cy="6233"/>
            </a:xfrm>
            <a:custGeom>
              <a:avLst/>
              <a:gdLst/>
              <a:ahLst/>
              <a:cxnLst/>
              <a:rect l="l" t="t" r="r" b="b"/>
              <a:pathLst>
                <a:path w="197" h="207" extrusionOk="0">
                  <a:moveTo>
                    <a:pt x="194" y="102"/>
                  </a:moveTo>
                  <a:cubicBezTo>
                    <a:pt x="197" y="53"/>
                    <a:pt x="39" y="0"/>
                    <a:pt x="5" y="102"/>
                  </a:cubicBezTo>
                  <a:cubicBezTo>
                    <a:pt x="1" y="153"/>
                    <a:pt x="160" y="207"/>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71" name="Google Shape;9671;p5"/>
            <p:cNvSpPr/>
            <p:nvPr/>
          </p:nvSpPr>
          <p:spPr>
            <a:xfrm>
              <a:off x="3331191" y="2909086"/>
              <a:ext cx="31445" cy="13911"/>
            </a:xfrm>
            <a:custGeom>
              <a:avLst/>
              <a:gdLst/>
              <a:ahLst/>
              <a:cxnLst/>
              <a:rect l="l" t="t" r="r" b="b"/>
              <a:pathLst>
                <a:path w="881" h="462" extrusionOk="0">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72" name="Google Shape;9672;p5"/>
            <p:cNvSpPr/>
            <p:nvPr/>
          </p:nvSpPr>
          <p:spPr>
            <a:xfrm>
              <a:off x="4828642" y="2910320"/>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73" name="Google Shape;9673;p5"/>
            <p:cNvSpPr/>
            <p:nvPr/>
          </p:nvSpPr>
          <p:spPr>
            <a:xfrm>
              <a:off x="3892552" y="2907219"/>
              <a:ext cx="6889" cy="6233"/>
            </a:xfrm>
            <a:custGeom>
              <a:avLst/>
              <a:gdLst/>
              <a:ahLst/>
              <a:cxnLst/>
              <a:rect l="l" t="t" r="r" b="b"/>
              <a:pathLst>
                <a:path w="193" h="207" extrusionOk="0">
                  <a:moveTo>
                    <a:pt x="192" y="103"/>
                  </a:moveTo>
                  <a:cubicBezTo>
                    <a:pt x="192" y="52"/>
                    <a:pt x="38" y="0"/>
                    <a:pt x="0" y="103"/>
                  </a:cubicBezTo>
                  <a:cubicBezTo>
                    <a:pt x="0" y="154"/>
                    <a:pt x="158" y="206"/>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74" name="Google Shape;9674;p5"/>
            <p:cNvSpPr/>
            <p:nvPr/>
          </p:nvSpPr>
          <p:spPr>
            <a:xfrm>
              <a:off x="2385179" y="2910320"/>
              <a:ext cx="13813" cy="2740"/>
            </a:xfrm>
            <a:custGeom>
              <a:avLst/>
              <a:gdLst/>
              <a:ahLst/>
              <a:cxnLst/>
              <a:rect l="l" t="t" r="r" b="b"/>
              <a:pathLst>
                <a:path w="387" h="91" extrusionOk="0">
                  <a:moveTo>
                    <a:pt x="387" y="0"/>
                  </a:moveTo>
                  <a:cubicBezTo>
                    <a:pt x="237" y="21"/>
                    <a:pt x="6" y="2"/>
                    <a:pt x="0" y="90"/>
                  </a:cubicBezTo>
                  <a:cubicBezTo>
                    <a:pt x="149" y="71"/>
                    <a:pt x="379"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75" name="Google Shape;9675;p5"/>
            <p:cNvSpPr/>
            <p:nvPr/>
          </p:nvSpPr>
          <p:spPr>
            <a:xfrm>
              <a:off x="5465171" y="2906828"/>
              <a:ext cx="14134" cy="4276"/>
            </a:xfrm>
            <a:custGeom>
              <a:avLst/>
              <a:gdLst/>
              <a:ahLst/>
              <a:cxnLst/>
              <a:rect l="l" t="t" r="r" b="b"/>
              <a:pathLst>
                <a:path w="396" h="142" extrusionOk="0">
                  <a:moveTo>
                    <a:pt x="293" y="25"/>
                  </a:moveTo>
                  <a:cubicBezTo>
                    <a:pt x="238" y="0"/>
                    <a:pt x="1" y="69"/>
                    <a:pt x="101" y="116"/>
                  </a:cubicBezTo>
                  <a:cubicBezTo>
                    <a:pt x="156" y="141"/>
                    <a:pt x="395"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76" name="Google Shape;9676;p5"/>
            <p:cNvSpPr/>
            <p:nvPr/>
          </p:nvSpPr>
          <p:spPr>
            <a:xfrm>
              <a:off x="6687081" y="2904841"/>
              <a:ext cx="13742" cy="2800"/>
            </a:xfrm>
            <a:custGeom>
              <a:avLst/>
              <a:gdLst/>
              <a:ahLst/>
              <a:cxnLst/>
              <a:rect l="l" t="t" r="r" b="b"/>
              <a:pathLst>
                <a:path w="385" h="93" extrusionOk="0">
                  <a:moveTo>
                    <a:pt x="385" y="1"/>
                  </a:moveTo>
                  <a:cubicBezTo>
                    <a:pt x="236" y="22"/>
                    <a:pt x="6" y="2"/>
                    <a:pt x="1" y="92"/>
                  </a:cubicBezTo>
                  <a:cubicBezTo>
                    <a:pt x="151"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77" name="Google Shape;9677;p5"/>
            <p:cNvSpPr/>
            <p:nvPr/>
          </p:nvSpPr>
          <p:spPr>
            <a:xfrm>
              <a:off x="2488400" y="2904419"/>
              <a:ext cx="20702" cy="3643"/>
            </a:xfrm>
            <a:custGeom>
              <a:avLst/>
              <a:gdLst/>
              <a:ahLst/>
              <a:cxnLst/>
              <a:rect l="l" t="t" r="r" b="b"/>
              <a:pathLst>
                <a:path w="580" h="121" extrusionOk="0">
                  <a:moveTo>
                    <a:pt x="579" y="15"/>
                  </a:moveTo>
                  <a:cubicBezTo>
                    <a:pt x="352" y="29"/>
                    <a:pt x="32" y="0"/>
                    <a:pt x="1" y="106"/>
                  </a:cubicBezTo>
                  <a:cubicBezTo>
                    <a:pt x="227" y="92"/>
                    <a:pt x="547" y="121"/>
                    <a:pt x="579"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78" name="Google Shape;9678;p5"/>
            <p:cNvSpPr/>
            <p:nvPr/>
          </p:nvSpPr>
          <p:spPr>
            <a:xfrm>
              <a:off x="2402311" y="2904118"/>
              <a:ext cx="13991" cy="4246"/>
            </a:xfrm>
            <a:custGeom>
              <a:avLst/>
              <a:gdLst/>
              <a:ahLst/>
              <a:cxnLst/>
              <a:rect l="l" t="t" r="r" b="b"/>
              <a:pathLst>
                <a:path w="392" h="141" extrusionOk="0">
                  <a:moveTo>
                    <a:pt x="292" y="25"/>
                  </a:moveTo>
                  <a:cubicBezTo>
                    <a:pt x="238" y="0"/>
                    <a:pt x="1" y="69"/>
                    <a:pt x="100" y="116"/>
                  </a:cubicBezTo>
                  <a:cubicBezTo>
                    <a:pt x="152" y="141"/>
                    <a:pt x="391" y="70"/>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79" name="Google Shape;9679;p5"/>
            <p:cNvSpPr/>
            <p:nvPr/>
          </p:nvSpPr>
          <p:spPr>
            <a:xfrm>
              <a:off x="1400762" y="2901739"/>
              <a:ext cx="7031" cy="6233"/>
            </a:xfrm>
            <a:custGeom>
              <a:avLst/>
              <a:gdLst/>
              <a:ahLst/>
              <a:cxnLst/>
              <a:rect l="l" t="t" r="r" b="b"/>
              <a:pathLst>
                <a:path w="197" h="207" extrusionOk="0">
                  <a:moveTo>
                    <a:pt x="195" y="104"/>
                  </a:moveTo>
                  <a:cubicBezTo>
                    <a:pt x="197" y="53"/>
                    <a:pt x="40" y="1"/>
                    <a:pt x="5" y="104"/>
                  </a:cubicBezTo>
                  <a:cubicBezTo>
                    <a:pt x="1" y="155"/>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80" name="Google Shape;9680;p5"/>
            <p:cNvSpPr/>
            <p:nvPr/>
          </p:nvSpPr>
          <p:spPr>
            <a:xfrm>
              <a:off x="5475664" y="2896621"/>
              <a:ext cx="14991" cy="9244"/>
            </a:xfrm>
            <a:custGeom>
              <a:avLst/>
              <a:gdLst/>
              <a:ahLst/>
              <a:cxnLst/>
              <a:rect l="l" t="t" r="r" b="b"/>
              <a:pathLst>
                <a:path w="420" h="307" extrusionOk="0">
                  <a:moveTo>
                    <a:pt x="387" y="274"/>
                  </a:moveTo>
                  <a:cubicBezTo>
                    <a:pt x="358" y="167"/>
                    <a:pt x="420" y="17"/>
                    <a:pt x="195" y="1"/>
                  </a:cubicBezTo>
                  <a:cubicBezTo>
                    <a:pt x="182" y="57"/>
                    <a:pt x="165" y="109"/>
                    <a:pt x="1" y="92"/>
                  </a:cubicBezTo>
                  <a:cubicBezTo>
                    <a:pt x="23" y="203"/>
                    <a:pt x="61" y="306"/>
                    <a:pt x="38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81" name="Google Shape;9681;p5"/>
            <p:cNvSpPr/>
            <p:nvPr/>
          </p:nvSpPr>
          <p:spPr>
            <a:xfrm>
              <a:off x="5273612" y="2892887"/>
              <a:ext cx="39761" cy="15898"/>
            </a:xfrm>
            <a:custGeom>
              <a:avLst/>
              <a:gdLst/>
              <a:ahLst/>
              <a:cxnLst/>
              <a:rect l="l" t="t" r="r" b="b"/>
              <a:pathLst>
                <a:path w="1114" h="528" extrusionOk="0">
                  <a:moveTo>
                    <a:pt x="648" y="306"/>
                  </a:moveTo>
                  <a:cubicBezTo>
                    <a:pt x="1114"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82" name="Google Shape;9682;p5"/>
            <p:cNvSpPr/>
            <p:nvPr/>
          </p:nvSpPr>
          <p:spPr>
            <a:xfrm>
              <a:off x="7743274" y="2888371"/>
              <a:ext cx="28233" cy="13760"/>
            </a:xfrm>
            <a:custGeom>
              <a:avLst/>
              <a:gdLst/>
              <a:ahLst/>
              <a:cxnLst/>
              <a:rect l="l" t="t" r="r" b="b"/>
              <a:pathLst>
                <a:path w="791" h="457" extrusionOk="0">
                  <a:moveTo>
                    <a:pt x="494" y="456"/>
                  </a:moveTo>
                  <a:cubicBezTo>
                    <a:pt x="755" y="340"/>
                    <a:pt x="791" y="11"/>
                    <a:pt x="301" y="1"/>
                  </a:cubicBezTo>
                  <a:cubicBezTo>
                    <a:pt x="39" y="118"/>
                    <a:pt x="1" y="449"/>
                    <a:pt x="494"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83" name="Google Shape;9683;p5"/>
            <p:cNvSpPr/>
            <p:nvPr/>
          </p:nvSpPr>
          <p:spPr>
            <a:xfrm>
              <a:off x="6817891" y="2896621"/>
              <a:ext cx="13777" cy="2800"/>
            </a:xfrm>
            <a:custGeom>
              <a:avLst/>
              <a:gdLst/>
              <a:ahLst/>
              <a:cxnLst/>
              <a:rect l="l" t="t" r="r" b="b"/>
              <a:pathLst>
                <a:path w="386" h="93" extrusionOk="0">
                  <a:moveTo>
                    <a:pt x="0" y="92"/>
                  </a:moveTo>
                  <a:cubicBezTo>
                    <a:pt x="150" y="73"/>
                    <a:pt x="382" y="90"/>
                    <a:pt x="385" y="1"/>
                  </a:cubicBezTo>
                  <a:cubicBezTo>
                    <a:pt x="236" y="21"/>
                    <a:pt x="8" y="4"/>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84" name="Google Shape;9684;p5"/>
            <p:cNvSpPr/>
            <p:nvPr/>
          </p:nvSpPr>
          <p:spPr>
            <a:xfrm>
              <a:off x="5802922" y="2893490"/>
              <a:ext cx="23843" cy="5932"/>
            </a:xfrm>
            <a:custGeom>
              <a:avLst/>
              <a:gdLst/>
              <a:ahLst/>
              <a:cxnLst/>
              <a:rect l="l" t="t" r="r" b="b"/>
              <a:pathLst>
                <a:path w="668" h="197" extrusionOk="0">
                  <a:moveTo>
                    <a:pt x="88" y="196"/>
                  </a:moveTo>
                  <a:lnTo>
                    <a:pt x="473" y="196"/>
                  </a:lnTo>
                  <a:cubicBezTo>
                    <a:pt x="473" y="105"/>
                    <a:pt x="631" y="88"/>
                    <a:pt x="667" y="16"/>
                  </a:cubicBezTo>
                  <a:cubicBezTo>
                    <a:pt x="363" y="23"/>
                    <a:pt x="0" y="1"/>
                    <a:pt x="88"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85" name="Google Shape;9685;p5"/>
            <p:cNvSpPr/>
            <p:nvPr/>
          </p:nvSpPr>
          <p:spPr>
            <a:xfrm>
              <a:off x="8204983" y="2890810"/>
              <a:ext cx="23985" cy="5841"/>
            </a:xfrm>
            <a:custGeom>
              <a:avLst/>
              <a:gdLst/>
              <a:ahLst/>
              <a:cxnLst/>
              <a:rect l="l" t="t" r="r" b="b"/>
              <a:pathLst>
                <a:path w="672" h="194" extrusionOk="0">
                  <a:moveTo>
                    <a:pt x="477" y="194"/>
                  </a:moveTo>
                  <a:cubicBezTo>
                    <a:pt x="476" y="103"/>
                    <a:pt x="634" y="87"/>
                    <a:pt x="672" y="11"/>
                  </a:cubicBezTo>
                  <a:cubicBezTo>
                    <a:pt x="366" y="20"/>
                    <a:pt x="1" y="1"/>
                    <a:pt x="91"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86" name="Google Shape;9686;p5"/>
            <p:cNvSpPr/>
            <p:nvPr/>
          </p:nvSpPr>
          <p:spPr>
            <a:xfrm>
              <a:off x="8251062" y="2878556"/>
              <a:ext cx="21987" cy="16259"/>
            </a:xfrm>
            <a:custGeom>
              <a:avLst/>
              <a:gdLst/>
              <a:ahLst/>
              <a:cxnLst/>
              <a:rect l="l" t="t" r="r" b="b"/>
              <a:pathLst>
                <a:path w="616" h="540" extrusionOk="0">
                  <a:moveTo>
                    <a:pt x="344" y="510"/>
                  </a:moveTo>
                  <a:cubicBezTo>
                    <a:pt x="404" y="388"/>
                    <a:pt x="616" y="337"/>
                    <a:pt x="536" y="147"/>
                  </a:cubicBezTo>
                  <a:cubicBezTo>
                    <a:pt x="1" y="1"/>
                    <a:pt x="6" y="540"/>
                    <a:pt x="344"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87" name="Google Shape;9687;p5"/>
            <p:cNvSpPr/>
            <p:nvPr/>
          </p:nvSpPr>
          <p:spPr>
            <a:xfrm>
              <a:off x="8160119" y="2888461"/>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88" name="Google Shape;9688;p5"/>
            <p:cNvSpPr/>
            <p:nvPr/>
          </p:nvSpPr>
          <p:spPr>
            <a:xfrm>
              <a:off x="8562580" y="2887709"/>
              <a:ext cx="14099" cy="4246"/>
            </a:xfrm>
            <a:custGeom>
              <a:avLst/>
              <a:gdLst/>
              <a:ahLst/>
              <a:cxnLst/>
              <a:rect l="l" t="t" r="r" b="b"/>
              <a:pathLst>
                <a:path w="395" h="141" extrusionOk="0">
                  <a:moveTo>
                    <a:pt x="293" y="25"/>
                  </a:moveTo>
                  <a:cubicBezTo>
                    <a:pt x="239" y="1"/>
                    <a:pt x="0" y="69"/>
                    <a:pt x="101" y="117"/>
                  </a:cubicBezTo>
                  <a:cubicBezTo>
                    <a:pt x="154" y="140"/>
                    <a:pt x="394"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89" name="Google Shape;9689;p5"/>
            <p:cNvSpPr/>
            <p:nvPr/>
          </p:nvSpPr>
          <p:spPr>
            <a:xfrm>
              <a:off x="6329234" y="2882801"/>
              <a:ext cx="23807" cy="6082"/>
            </a:xfrm>
            <a:custGeom>
              <a:avLst/>
              <a:gdLst/>
              <a:ahLst/>
              <a:cxnLst/>
              <a:rect l="l" t="t" r="r" b="b"/>
              <a:pathLst>
                <a:path w="667" h="202" extrusionOk="0">
                  <a:moveTo>
                    <a:pt x="576" y="7"/>
                  </a:moveTo>
                  <a:cubicBezTo>
                    <a:pt x="246" y="1"/>
                    <a:pt x="84" y="78"/>
                    <a:pt x="1" y="188"/>
                  </a:cubicBezTo>
                  <a:cubicBezTo>
                    <a:pt x="302" y="179"/>
                    <a:pt x="666" y="202"/>
                    <a:pt x="576" y="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90" name="Google Shape;9690;p5"/>
            <p:cNvSpPr/>
            <p:nvPr/>
          </p:nvSpPr>
          <p:spPr>
            <a:xfrm>
              <a:off x="5699238" y="2884939"/>
              <a:ext cx="14063" cy="4336"/>
            </a:xfrm>
            <a:custGeom>
              <a:avLst/>
              <a:gdLst/>
              <a:ahLst/>
              <a:cxnLst/>
              <a:rect l="l" t="t" r="r" b="b"/>
              <a:pathLst>
                <a:path w="394" h="144" extrusionOk="0">
                  <a:moveTo>
                    <a:pt x="295" y="26"/>
                  </a:moveTo>
                  <a:cubicBezTo>
                    <a:pt x="242" y="0"/>
                    <a:pt x="1" y="69"/>
                    <a:pt x="101" y="117"/>
                  </a:cubicBezTo>
                  <a:cubicBezTo>
                    <a:pt x="154" y="144"/>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91" name="Google Shape;9691;p5"/>
            <p:cNvSpPr/>
            <p:nvPr/>
          </p:nvSpPr>
          <p:spPr>
            <a:xfrm>
              <a:off x="3765061" y="2884939"/>
              <a:ext cx="14134" cy="4336"/>
            </a:xfrm>
            <a:custGeom>
              <a:avLst/>
              <a:gdLst/>
              <a:ahLst/>
              <a:cxnLst/>
              <a:rect l="l" t="t" r="r" b="b"/>
              <a:pathLst>
                <a:path w="396" h="144" extrusionOk="0">
                  <a:moveTo>
                    <a:pt x="296" y="26"/>
                  </a:moveTo>
                  <a:cubicBezTo>
                    <a:pt x="242" y="0"/>
                    <a:pt x="1" y="69"/>
                    <a:pt x="100" y="117"/>
                  </a:cubicBezTo>
                  <a:cubicBezTo>
                    <a:pt x="154" y="144"/>
                    <a:pt x="395"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92" name="Google Shape;9692;p5"/>
            <p:cNvSpPr/>
            <p:nvPr/>
          </p:nvSpPr>
          <p:spPr>
            <a:xfrm>
              <a:off x="8043050" y="2879700"/>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93" name="Google Shape;9693;p5"/>
            <p:cNvSpPr/>
            <p:nvPr/>
          </p:nvSpPr>
          <p:spPr>
            <a:xfrm>
              <a:off x="6818891" y="2872805"/>
              <a:ext cx="65282" cy="12947"/>
            </a:xfrm>
            <a:custGeom>
              <a:avLst/>
              <a:gdLst/>
              <a:ahLst/>
              <a:cxnLst/>
              <a:rect l="l" t="t" r="r" b="b"/>
              <a:pathLst>
                <a:path w="1829" h="430" extrusionOk="0">
                  <a:moveTo>
                    <a:pt x="1129" y="429"/>
                  </a:moveTo>
                  <a:cubicBezTo>
                    <a:pt x="1828" y="1"/>
                    <a:pt x="1" y="308"/>
                    <a:pt x="1129"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94" name="Google Shape;9694;p5"/>
            <p:cNvSpPr/>
            <p:nvPr/>
          </p:nvSpPr>
          <p:spPr>
            <a:xfrm>
              <a:off x="8101477" y="2876749"/>
              <a:ext cx="14063" cy="4276"/>
            </a:xfrm>
            <a:custGeom>
              <a:avLst/>
              <a:gdLst/>
              <a:ahLst/>
              <a:cxnLst/>
              <a:rect l="l" t="t" r="r" b="b"/>
              <a:pathLst>
                <a:path w="394" h="142" extrusionOk="0">
                  <a:moveTo>
                    <a:pt x="293" y="25"/>
                  </a:moveTo>
                  <a:cubicBezTo>
                    <a:pt x="238" y="0"/>
                    <a:pt x="0" y="70"/>
                    <a:pt x="98" y="117"/>
                  </a:cubicBezTo>
                  <a:cubicBezTo>
                    <a:pt x="153" y="141"/>
                    <a:pt x="393"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95" name="Google Shape;9695;p5"/>
            <p:cNvSpPr/>
            <p:nvPr/>
          </p:nvSpPr>
          <p:spPr>
            <a:xfrm>
              <a:off x="5131452" y="287202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96" name="Google Shape;9696;p5"/>
            <p:cNvSpPr/>
            <p:nvPr/>
          </p:nvSpPr>
          <p:spPr>
            <a:xfrm>
              <a:off x="48255" y="2874009"/>
              <a:ext cx="13991" cy="4306"/>
            </a:xfrm>
            <a:custGeom>
              <a:avLst/>
              <a:gdLst/>
              <a:ahLst/>
              <a:cxnLst/>
              <a:rect l="l" t="t" r="r" b="b"/>
              <a:pathLst>
                <a:path w="392" h="143" extrusionOk="0">
                  <a:moveTo>
                    <a:pt x="292" y="26"/>
                  </a:moveTo>
                  <a:cubicBezTo>
                    <a:pt x="240" y="0"/>
                    <a:pt x="1" y="71"/>
                    <a:pt x="102" y="116"/>
                  </a:cubicBezTo>
                  <a:cubicBezTo>
                    <a:pt x="154" y="142"/>
                    <a:pt x="391"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97" name="Google Shape;9697;p5"/>
            <p:cNvSpPr/>
            <p:nvPr/>
          </p:nvSpPr>
          <p:spPr>
            <a:xfrm>
              <a:off x="1144388" y="2861153"/>
              <a:ext cx="24378" cy="11351"/>
            </a:xfrm>
            <a:custGeom>
              <a:avLst/>
              <a:gdLst/>
              <a:ahLst/>
              <a:cxnLst/>
              <a:rect l="l" t="t" r="r" b="b"/>
              <a:pathLst>
                <a:path w="683" h="377" extrusionOk="0">
                  <a:moveTo>
                    <a:pt x="630" y="362"/>
                  </a:moveTo>
                  <a:cubicBezTo>
                    <a:pt x="682" y="154"/>
                    <a:pt x="584" y="21"/>
                    <a:pt x="245" y="0"/>
                  </a:cubicBezTo>
                  <a:cubicBezTo>
                    <a:pt x="1" y="106"/>
                    <a:pt x="89" y="376"/>
                    <a:pt x="63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98" name="Google Shape;9698;p5"/>
            <p:cNvSpPr/>
            <p:nvPr/>
          </p:nvSpPr>
          <p:spPr>
            <a:xfrm>
              <a:off x="5379332" y="2852000"/>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699" name="Google Shape;9699;p5"/>
            <p:cNvSpPr/>
            <p:nvPr/>
          </p:nvSpPr>
          <p:spPr>
            <a:xfrm>
              <a:off x="4000270" y="2857420"/>
              <a:ext cx="39761" cy="15778"/>
            </a:xfrm>
            <a:custGeom>
              <a:avLst/>
              <a:gdLst/>
              <a:ahLst/>
              <a:cxnLst/>
              <a:rect l="l" t="t" r="r" b="b"/>
              <a:pathLst>
                <a:path w="1114" h="524" extrusionOk="0">
                  <a:moveTo>
                    <a:pt x="646" y="304"/>
                  </a:moveTo>
                  <a:cubicBezTo>
                    <a:pt x="1114" y="0"/>
                    <a:pt x="0" y="524"/>
                    <a:pt x="646"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00" name="Google Shape;9700;p5"/>
            <p:cNvSpPr/>
            <p:nvPr/>
          </p:nvSpPr>
          <p:spPr>
            <a:xfrm>
              <a:off x="852892" y="2852903"/>
              <a:ext cx="43973" cy="18999"/>
            </a:xfrm>
            <a:custGeom>
              <a:avLst/>
              <a:gdLst/>
              <a:ahLst/>
              <a:cxnLst/>
              <a:rect l="l" t="t" r="r" b="b"/>
              <a:pathLst>
                <a:path w="1232" h="631" extrusionOk="0">
                  <a:moveTo>
                    <a:pt x="696" y="544"/>
                  </a:moveTo>
                  <a:cubicBezTo>
                    <a:pt x="567" y="206"/>
                    <a:pt x="1231" y="13"/>
                    <a:pt x="312" y="0"/>
                  </a:cubicBezTo>
                  <a:cubicBezTo>
                    <a:pt x="430" y="187"/>
                    <a:pt x="0" y="631"/>
                    <a:pt x="696" y="5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01" name="Google Shape;9701;p5"/>
            <p:cNvSpPr/>
            <p:nvPr/>
          </p:nvSpPr>
          <p:spPr>
            <a:xfrm>
              <a:off x="3104298" y="2863110"/>
              <a:ext cx="14063" cy="4246"/>
            </a:xfrm>
            <a:custGeom>
              <a:avLst/>
              <a:gdLst/>
              <a:ahLst/>
              <a:cxnLst/>
              <a:rect l="l" t="t" r="r" b="b"/>
              <a:pathLst>
                <a:path w="394" h="141" extrusionOk="0">
                  <a:moveTo>
                    <a:pt x="102" y="115"/>
                  </a:moveTo>
                  <a:cubicBezTo>
                    <a:pt x="156" y="140"/>
                    <a:pt x="393" y="72"/>
                    <a:pt x="294" y="24"/>
                  </a:cubicBezTo>
                  <a:cubicBezTo>
                    <a:pt x="242" y="1"/>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02" name="Google Shape;9702;p5"/>
            <p:cNvSpPr/>
            <p:nvPr/>
          </p:nvSpPr>
          <p:spPr>
            <a:xfrm>
              <a:off x="709018" y="2863110"/>
              <a:ext cx="13991" cy="4246"/>
            </a:xfrm>
            <a:custGeom>
              <a:avLst/>
              <a:gdLst/>
              <a:ahLst/>
              <a:cxnLst/>
              <a:rect l="l" t="t" r="r" b="b"/>
              <a:pathLst>
                <a:path w="392" h="141" extrusionOk="0">
                  <a:moveTo>
                    <a:pt x="294" y="24"/>
                  </a:moveTo>
                  <a:cubicBezTo>
                    <a:pt x="239" y="1"/>
                    <a:pt x="0" y="68"/>
                    <a:pt x="99" y="115"/>
                  </a:cubicBezTo>
                  <a:cubicBezTo>
                    <a:pt x="152"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03" name="Google Shape;9703;p5"/>
            <p:cNvSpPr/>
            <p:nvPr/>
          </p:nvSpPr>
          <p:spPr>
            <a:xfrm>
              <a:off x="3971574" y="2857660"/>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04" name="Google Shape;9704;p5"/>
            <p:cNvSpPr/>
            <p:nvPr/>
          </p:nvSpPr>
          <p:spPr>
            <a:xfrm>
              <a:off x="309769" y="2857660"/>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05" name="Google Shape;9705;p5"/>
            <p:cNvSpPr/>
            <p:nvPr/>
          </p:nvSpPr>
          <p:spPr>
            <a:xfrm>
              <a:off x="6029637" y="2854890"/>
              <a:ext cx="14099" cy="4246"/>
            </a:xfrm>
            <a:custGeom>
              <a:avLst/>
              <a:gdLst/>
              <a:ahLst/>
              <a:cxnLst/>
              <a:rect l="l" t="t" r="r" b="b"/>
              <a:pathLst>
                <a:path w="395" h="141" extrusionOk="0">
                  <a:moveTo>
                    <a:pt x="101" y="117"/>
                  </a:moveTo>
                  <a:cubicBezTo>
                    <a:pt x="153" y="140"/>
                    <a:pt x="394" y="73"/>
                    <a:pt x="294" y="26"/>
                  </a:cubicBezTo>
                  <a:cubicBezTo>
                    <a:pt x="242"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06" name="Google Shape;9706;p5"/>
            <p:cNvSpPr/>
            <p:nvPr/>
          </p:nvSpPr>
          <p:spPr>
            <a:xfrm>
              <a:off x="3361386" y="2846641"/>
              <a:ext cx="35657" cy="11773"/>
            </a:xfrm>
            <a:custGeom>
              <a:avLst/>
              <a:gdLst/>
              <a:ahLst/>
              <a:cxnLst/>
              <a:rect l="l" t="t" r="r" b="b"/>
              <a:pathLst>
                <a:path w="999" h="391" extrusionOk="0">
                  <a:moveTo>
                    <a:pt x="34" y="118"/>
                  </a:moveTo>
                  <a:cubicBezTo>
                    <a:pt x="63" y="225"/>
                    <a:pt x="0" y="375"/>
                    <a:pt x="226" y="391"/>
                  </a:cubicBezTo>
                  <a:cubicBezTo>
                    <a:pt x="245" y="157"/>
                    <a:pt x="979" y="262"/>
                    <a:pt x="999" y="28"/>
                  </a:cubicBezTo>
                  <a:cubicBezTo>
                    <a:pt x="393" y="130"/>
                    <a:pt x="487" y="1"/>
                    <a:pt x="34"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07" name="Google Shape;9707;p5"/>
            <p:cNvSpPr/>
            <p:nvPr/>
          </p:nvSpPr>
          <p:spPr>
            <a:xfrm>
              <a:off x="635672" y="2847484"/>
              <a:ext cx="31659" cy="10930"/>
            </a:xfrm>
            <a:custGeom>
              <a:avLst/>
              <a:gdLst/>
              <a:ahLst/>
              <a:cxnLst/>
              <a:rect l="l" t="t" r="r" b="b"/>
              <a:pathLst>
                <a:path w="887" h="363" extrusionOk="0">
                  <a:moveTo>
                    <a:pt x="613" y="363"/>
                  </a:moveTo>
                  <a:cubicBezTo>
                    <a:pt x="672" y="240"/>
                    <a:pt x="887" y="189"/>
                    <a:pt x="803" y="0"/>
                  </a:cubicBezTo>
                  <a:lnTo>
                    <a:pt x="33" y="0"/>
                  </a:lnTo>
                  <a:cubicBezTo>
                    <a:pt x="1" y="226"/>
                    <a:pt x="328" y="285"/>
                    <a:pt x="61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08" name="Google Shape;9708;p5"/>
            <p:cNvSpPr/>
            <p:nvPr/>
          </p:nvSpPr>
          <p:spPr>
            <a:xfrm>
              <a:off x="2199331" y="2846460"/>
              <a:ext cx="32587" cy="9214"/>
            </a:xfrm>
            <a:custGeom>
              <a:avLst/>
              <a:gdLst/>
              <a:ahLst/>
              <a:cxnLst/>
              <a:rect l="l" t="t" r="r" b="b"/>
              <a:pathLst>
                <a:path w="913" h="306" extrusionOk="0">
                  <a:moveTo>
                    <a:pt x="388" y="306"/>
                  </a:moveTo>
                  <a:cubicBezTo>
                    <a:pt x="913" y="158"/>
                    <a:pt x="104" y="0"/>
                    <a:pt x="0" y="214"/>
                  </a:cubicBezTo>
                  <a:cubicBezTo>
                    <a:pt x="194" y="214"/>
                    <a:pt x="228" y="287"/>
                    <a:pt x="38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09" name="Google Shape;9709;p5"/>
            <p:cNvSpPr/>
            <p:nvPr/>
          </p:nvSpPr>
          <p:spPr>
            <a:xfrm>
              <a:off x="1490384" y="2852903"/>
              <a:ext cx="13813" cy="2770"/>
            </a:xfrm>
            <a:custGeom>
              <a:avLst/>
              <a:gdLst/>
              <a:ahLst/>
              <a:cxnLst/>
              <a:rect l="l" t="t" r="r" b="b"/>
              <a:pathLst>
                <a:path w="387" h="92" extrusionOk="0">
                  <a:moveTo>
                    <a:pt x="0" y="92"/>
                  </a:moveTo>
                  <a:cubicBezTo>
                    <a:pt x="150" y="72"/>
                    <a:pt x="380" y="89"/>
                    <a:pt x="386" y="0"/>
                  </a:cubicBezTo>
                  <a:cubicBezTo>
                    <a:pt x="236" y="21"/>
                    <a:pt x="7" y="3"/>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10" name="Google Shape;9710;p5"/>
            <p:cNvSpPr/>
            <p:nvPr/>
          </p:nvSpPr>
          <p:spPr>
            <a:xfrm>
              <a:off x="257267" y="2845828"/>
              <a:ext cx="8995" cy="11472"/>
            </a:xfrm>
            <a:custGeom>
              <a:avLst/>
              <a:gdLst/>
              <a:ahLst/>
              <a:cxnLst/>
              <a:rect l="l" t="t" r="r" b="b"/>
              <a:pathLst>
                <a:path w="252" h="381" extrusionOk="0">
                  <a:moveTo>
                    <a:pt x="29" y="145"/>
                  </a:moveTo>
                  <a:cubicBezTo>
                    <a:pt x="1" y="239"/>
                    <a:pt x="180" y="380"/>
                    <a:pt x="221" y="235"/>
                  </a:cubicBezTo>
                  <a:cubicBezTo>
                    <a:pt x="251" y="140"/>
                    <a:pt x="71" y="0"/>
                    <a:pt x="29" y="1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11" name="Google Shape;9711;p5"/>
            <p:cNvSpPr/>
            <p:nvPr/>
          </p:nvSpPr>
          <p:spPr>
            <a:xfrm>
              <a:off x="3248921" y="2849381"/>
              <a:ext cx="14027" cy="4336"/>
            </a:xfrm>
            <a:custGeom>
              <a:avLst/>
              <a:gdLst/>
              <a:ahLst/>
              <a:cxnLst/>
              <a:rect l="l" t="t" r="r" b="b"/>
              <a:pathLst>
                <a:path w="393" h="144" extrusionOk="0">
                  <a:moveTo>
                    <a:pt x="288" y="27"/>
                  </a:moveTo>
                  <a:cubicBezTo>
                    <a:pt x="238" y="1"/>
                    <a:pt x="0" y="71"/>
                    <a:pt x="98" y="117"/>
                  </a:cubicBezTo>
                  <a:cubicBezTo>
                    <a:pt x="153" y="143"/>
                    <a:pt x="393" y="74"/>
                    <a:pt x="288"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12" name="Google Shape;9712;p5"/>
            <p:cNvSpPr/>
            <p:nvPr/>
          </p:nvSpPr>
          <p:spPr>
            <a:xfrm>
              <a:off x="7537118" y="2846671"/>
              <a:ext cx="13991" cy="4276"/>
            </a:xfrm>
            <a:custGeom>
              <a:avLst/>
              <a:gdLst/>
              <a:ahLst/>
              <a:cxnLst/>
              <a:rect l="l" t="t" r="r" b="b"/>
              <a:pathLst>
                <a:path w="392" h="142" extrusionOk="0">
                  <a:moveTo>
                    <a:pt x="99" y="117"/>
                  </a:moveTo>
                  <a:cubicBezTo>
                    <a:pt x="150" y="142"/>
                    <a:pt x="391" y="73"/>
                    <a:pt x="292" y="26"/>
                  </a:cubicBezTo>
                  <a:cubicBezTo>
                    <a:pt x="238"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13" name="Google Shape;9713;p5"/>
            <p:cNvSpPr/>
            <p:nvPr/>
          </p:nvSpPr>
          <p:spPr>
            <a:xfrm>
              <a:off x="5359273" y="2841131"/>
              <a:ext cx="31481" cy="9635"/>
            </a:xfrm>
            <a:custGeom>
              <a:avLst/>
              <a:gdLst/>
              <a:ahLst/>
              <a:cxnLst/>
              <a:rect l="l" t="t" r="r" b="b"/>
              <a:pathLst>
                <a:path w="882" h="320" extrusionOk="0">
                  <a:moveTo>
                    <a:pt x="755" y="211"/>
                  </a:moveTo>
                  <a:cubicBezTo>
                    <a:pt x="882" y="1"/>
                    <a:pt x="1" y="14"/>
                    <a:pt x="174" y="211"/>
                  </a:cubicBezTo>
                  <a:cubicBezTo>
                    <a:pt x="240" y="283"/>
                    <a:pt x="689" y="319"/>
                    <a:pt x="755"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14" name="Google Shape;9714;p5"/>
            <p:cNvSpPr/>
            <p:nvPr/>
          </p:nvSpPr>
          <p:spPr>
            <a:xfrm>
              <a:off x="5288603" y="2833664"/>
              <a:ext cx="24307" cy="16560"/>
            </a:xfrm>
            <a:custGeom>
              <a:avLst/>
              <a:gdLst/>
              <a:ahLst/>
              <a:cxnLst/>
              <a:rect l="l" t="t" r="r" b="b"/>
              <a:pathLst>
                <a:path w="681" h="550" extrusionOk="0">
                  <a:moveTo>
                    <a:pt x="420" y="549"/>
                  </a:moveTo>
                  <a:cubicBezTo>
                    <a:pt x="335" y="378"/>
                    <a:pt x="681" y="1"/>
                    <a:pt x="35" y="94"/>
                  </a:cubicBezTo>
                  <a:cubicBezTo>
                    <a:pt x="5" y="319"/>
                    <a:pt x="1" y="536"/>
                    <a:pt x="420"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15" name="Google Shape;9715;p5"/>
            <p:cNvSpPr/>
            <p:nvPr/>
          </p:nvSpPr>
          <p:spPr>
            <a:xfrm>
              <a:off x="7674674" y="2841191"/>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16" name="Google Shape;9716;p5"/>
            <p:cNvSpPr/>
            <p:nvPr/>
          </p:nvSpPr>
          <p:spPr>
            <a:xfrm>
              <a:off x="8700243" y="2835711"/>
              <a:ext cx="14170" cy="4306"/>
            </a:xfrm>
            <a:custGeom>
              <a:avLst/>
              <a:gdLst/>
              <a:ahLst/>
              <a:cxnLst/>
              <a:rect l="l" t="t" r="r" b="b"/>
              <a:pathLst>
                <a:path w="397" h="143" extrusionOk="0">
                  <a:moveTo>
                    <a:pt x="101" y="117"/>
                  </a:moveTo>
                  <a:cubicBezTo>
                    <a:pt x="153" y="143"/>
                    <a:pt x="396" y="73"/>
                    <a:pt x="293" y="26"/>
                  </a:cubicBezTo>
                  <a:cubicBezTo>
                    <a:pt x="241"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17" name="Google Shape;9717;p5"/>
            <p:cNvSpPr/>
            <p:nvPr/>
          </p:nvSpPr>
          <p:spPr>
            <a:xfrm>
              <a:off x="7110279" y="2832971"/>
              <a:ext cx="14063" cy="4306"/>
            </a:xfrm>
            <a:custGeom>
              <a:avLst/>
              <a:gdLst/>
              <a:ahLst/>
              <a:cxnLst/>
              <a:rect l="l" t="t" r="r" b="b"/>
              <a:pathLst>
                <a:path w="394" h="143" extrusionOk="0">
                  <a:moveTo>
                    <a:pt x="294" y="26"/>
                  </a:moveTo>
                  <a:cubicBezTo>
                    <a:pt x="240" y="0"/>
                    <a:pt x="0" y="71"/>
                    <a:pt x="101" y="117"/>
                  </a:cubicBezTo>
                  <a:cubicBezTo>
                    <a:pt x="152" y="143"/>
                    <a:pt x="393" y="75"/>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18" name="Google Shape;9718;p5"/>
            <p:cNvSpPr/>
            <p:nvPr/>
          </p:nvSpPr>
          <p:spPr>
            <a:xfrm>
              <a:off x="1548776" y="2832971"/>
              <a:ext cx="14063" cy="4306"/>
            </a:xfrm>
            <a:custGeom>
              <a:avLst/>
              <a:gdLst/>
              <a:ahLst/>
              <a:cxnLst/>
              <a:rect l="l" t="t" r="r" b="b"/>
              <a:pathLst>
                <a:path w="394" h="143" extrusionOk="0">
                  <a:moveTo>
                    <a:pt x="291" y="26"/>
                  </a:moveTo>
                  <a:cubicBezTo>
                    <a:pt x="239" y="0"/>
                    <a:pt x="1" y="71"/>
                    <a:pt x="99" y="117"/>
                  </a:cubicBezTo>
                  <a:cubicBezTo>
                    <a:pt x="154" y="143"/>
                    <a:pt x="394" y="75"/>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19" name="Google Shape;9719;p5"/>
            <p:cNvSpPr/>
            <p:nvPr/>
          </p:nvSpPr>
          <p:spPr>
            <a:xfrm>
              <a:off x="4429358" y="2824782"/>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20" name="Google Shape;9720;p5"/>
            <p:cNvSpPr/>
            <p:nvPr/>
          </p:nvSpPr>
          <p:spPr>
            <a:xfrm>
              <a:off x="3982032" y="2827943"/>
              <a:ext cx="6924" cy="6233"/>
            </a:xfrm>
            <a:custGeom>
              <a:avLst/>
              <a:gdLst/>
              <a:ahLst/>
              <a:cxnLst/>
              <a:rect l="l" t="t" r="r" b="b"/>
              <a:pathLst>
                <a:path w="194" h="207" extrusionOk="0">
                  <a:moveTo>
                    <a:pt x="194" y="102"/>
                  </a:moveTo>
                  <a:cubicBezTo>
                    <a:pt x="194" y="51"/>
                    <a:pt x="40" y="0"/>
                    <a:pt x="2" y="102"/>
                  </a:cubicBezTo>
                  <a:cubicBezTo>
                    <a:pt x="1" y="153"/>
                    <a:pt x="155" y="207"/>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21" name="Google Shape;9721;p5"/>
            <p:cNvSpPr/>
            <p:nvPr/>
          </p:nvSpPr>
          <p:spPr>
            <a:xfrm>
              <a:off x="1596924" y="2830201"/>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22" name="Google Shape;9722;p5"/>
            <p:cNvSpPr/>
            <p:nvPr/>
          </p:nvSpPr>
          <p:spPr>
            <a:xfrm>
              <a:off x="526740" y="2822042"/>
              <a:ext cx="29732" cy="11924"/>
            </a:xfrm>
            <a:custGeom>
              <a:avLst/>
              <a:gdLst/>
              <a:ahLst/>
              <a:cxnLst/>
              <a:rect l="l" t="t" r="r" b="b"/>
              <a:pathLst>
                <a:path w="833" h="396" extrusionOk="0">
                  <a:moveTo>
                    <a:pt x="1" y="389"/>
                  </a:moveTo>
                  <a:cubicBezTo>
                    <a:pt x="338" y="396"/>
                    <a:pt x="601" y="369"/>
                    <a:pt x="771" y="298"/>
                  </a:cubicBezTo>
                  <a:cubicBezTo>
                    <a:pt x="832" y="59"/>
                    <a:pt x="503" y="0"/>
                    <a:pt x="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23" name="Google Shape;9723;p5"/>
            <p:cNvSpPr/>
            <p:nvPr/>
          </p:nvSpPr>
          <p:spPr>
            <a:xfrm>
              <a:off x="8930991" y="2825234"/>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24" name="Google Shape;9724;p5"/>
            <p:cNvSpPr/>
            <p:nvPr/>
          </p:nvSpPr>
          <p:spPr>
            <a:xfrm>
              <a:off x="3341934" y="2820115"/>
              <a:ext cx="41368" cy="13760"/>
            </a:xfrm>
            <a:custGeom>
              <a:avLst/>
              <a:gdLst/>
              <a:ahLst/>
              <a:cxnLst/>
              <a:rect l="l" t="t" r="r" b="b"/>
              <a:pathLst>
                <a:path w="1159" h="457" extrusionOk="0">
                  <a:moveTo>
                    <a:pt x="1159" y="0"/>
                  </a:moveTo>
                  <a:lnTo>
                    <a:pt x="194" y="0"/>
                  </a:lnTo>
                  <a:cubicBezTo>
                    <a:pt x="210" y="157"/>
                    <a:pt x="151" y="282"/>
                    <a:pt x="1" y="362"/>
                  </a:cubicBezTo>
                  <a:cubicBezTo>
                    <a:pt x="839" y="456"/>
                    <a:pt x="860" y="164"/>
                    <a:pt x="11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25" name="Google Shape;9725;p5"/>
            <p:cNvSpPr/>
            <p:nvPr/>
          </p:nvSpPr>
          <p:spPr>
            <a:xfrm>
              <a:off x="1978220" y="2825535"/>
              <a:ext cx="21594" cy="6444"/>
            </a:xfrm>
            <a:custGeom>
              <a:avLst/>
              <a:gdLst/>
              <a:ahLst/>
              <a:cxnLst/>
              <a:rect l="l" t="t" r="r" b="b"/>
              <a:pathLst>
                <a:path w="605" h="214" extrusionOk="0">
                  <a:moveTo>
                    <a:pt x="605" y="182"/>
                  </a:moveTo>
                  <a:lnTo>
                    <a:pt x="605" y="1"/>
                  </a:lnTo>
                  <a:lnTo>
                    <a:pt x="24" y="1"/>
                  </a:lnTo>
                  <a:cubicBezTo>
                    <a:pt x="0" y="165"/>
                    <a:pt x="216"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26" name="Google Shape;9726;p5"/>
            <p:cNvSpPr/>
            <p:nvPr/>
          </p:nvSpPr>
          <p:spPr>
            <a:xfrm>
              <a:off x="1904267" y="2814665"/>
              <a:ext cx="45222" cy="14573"/>
            </a:xfrm>
            <a:custGeom>
              <a:avLst/>
              <a:gdLst/>
              <a:ahLst/>
              <a:cxnLst/>
              <a:rect l="l" t="t" r="r" b="b"/>
              <a:pathLst>
                <a:path w="1267" h="484" extrusionOk="0">
                  <a:moveTo>
                    <a:pt x="361" y="454"/>
                  </a:moveTo>
                  <a:cubicBezTo>
                    <a:pt x="1267" y="483"/>
                    <a:pt x="877" y="34"/>
                    <a:pt x="361" y="0"/>
                  </a:cubicBezTo>
                  <a:cubicBezTo>
                    <a:pt x="1" y="174"/>
                    <a:pt x="475" y="163"/>
                    <a:pt x="36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27" name="Google Shape;9727;p5"/>
            <p:cNvSpPr/>
            <p:nvPr/>
          </p:nvSpPr>
          <p:spPr>
            <a:xfrm>
              <a:off x="4565129" y="2817375"/>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28" name="Google Shape;9728;p5"/>
            <p:cNvSpPr/>
            <p:nvPr/>
          </p:nvSpPr>
          <p:spPr>
            <a:xfrm>
              <a:off x="1813931" y="2822825"/>
              <a:ext cx="13742" cy="2770"/>
            </a:xfrm>
            <a:custGeom>
              <a:avLst/>
              <a:gdLst/>
              <a:ahLst/>
              <a:cxnLst/>
              <a:rect l="l" t="t" r="r" b="b"/>
              <a:pathLst>
                <a:path w="385" h="92" extrusionOk="0">
                  <a:moveTo>
                    <a:pt x="384" y="1"/>
                  </a:moveTo>
                  <a:cubicBezTo>
                    <a:pt x="234" y="21"/>
                    <a:pt x="3" y="3"/>
                    <a:pt x="1" y="92"/>
                  </a:cubicBezTo>
                  <a:cubicBezTo>
                    <a:pt x="149" y="70"/>
                    <a:pt x="379" y="88"/>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29" name="Google Shape;9729;p5"/>
            <p:cNvSpPr/>
            <p:nvPr/>
          </p:nvSpPr>
          <p:spPr>
            <a:xfrm>
              <a:off x="1057121" y="2810360"/>
              <a:ext cx="20309" cy="13549"/>
            </a:xfrm>
            <a:custGeom>
              <a:avLst/>
              <a:gdLst/>
              <a:ahLst/>
              <a:cxnLst/>
              <a:rect l="l" t="t" r="r" b="b"/>
              <a:pathLst>
                <a:path w="569" h="450" extrusionOk="0">
                  <a:moveTo>
                    <a:pt x="374" y="415"/>
                  </a:moveTo>
                  <a:cubicBezTo>
                    <a:pt x="386" y="358"/>
                    <a:pt x="404" y="306"/>
                    <a:pt x="569" y="324"/>
                  </a:cubicBezTo>
                  <a:lnTo>
                    <a:pt x="569" y="142"/>
                  </a:lnTo>
                  <a:cubicBezTo>
                    <a:pt x="93" y="1"/>
                    <a:pt x="1" y="450"/>
                    <a:pt x="374"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30" name="Google Shape;9730;p5"/>
            <p:cNvSpPr/>
            <p:nvPr/>
          </p:nvSpPr>
          <p:spPr>
            <a:xfrm>
              <a:off x="6993281" y="2816623"/>
              <a:ext cx="14027" cy="4276"/>
            </a:xfrm>
            <a:custGeom>
              <a:avLst/>
              <a:gdLst/>
              <a:ahLst/>
              <a:cxnLst/>
              <a:rect l="l" t="t" r="r" b="b"/>
              <a:pathLst>
                <a:path w="393" h="142" extrusionOk="0">
                  <a:moveTo>
                    <a:pt x="292" y="25"/>
                  </a:moveTo>
                  <a:cubicBezTo>
                    <a:pt x="239" y="0"/>
                    <a:pt x="1" y="70"/>
                    <a:pt x="101" y="116"/>
                  </a:cubicBezTo>
                  <a:cubicBezTo>
                    <a:pt x="153" y="141"/>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31" name="Google Shape;9731;p5"/>
            <p:cNvSpPr/>
            <p:nvPr/>
          </p:nvSpPr>
          <p:spPr>
            <a:xfrm>
              <a:off x="6894593" y="2807199"/>
              <a:ext cx="65282" cy="12947"/>
            </a:xfrm>
            <a:custGeom>
              <a:avLst/>
              <a:gdLst/>
              <a:ahLst/>
              <a:cxnLst/>
              <a:rect l="l" t="t" r="r" b="b"/>
              <a:pathLst>
                <a:path w="1829" h="430" extrusionOk="0">
                  <a:moveTo>
                    <a:pt x="1130" y="429"/>
                  </a:moveTo>
                  <a:cubicBezTo>
                    <a:pt x="1828" y="0"/>
                    <a:pt x="1" y="307"/>
                    <a:pt x="1130"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32" name="Google Shape;9732;p5"/>
            <p:cNvSpPr/>
            <p:nvPr/>
          </p:nvSpPr>
          <p:spPr>
            <a:xfrm>
              <a:off x="5798390" y="2811896"/>
              <a:ext cx="23414" cy="8250"/>
            </a:xfrm>
            <a:custGeom>
              <a:avLst/>
              <a:gdLst/>
              <a:ahLst/>
              <a:cxnLst/>
              <a:rect l="l" t="t" r="r" b="b"/>
              <a:pathLst>
                <a:path w="656" h="274" extrusionOk="0">
                  <a:moveTo>
                    <a:pt x="407" y="273"/>
                  </a:moveTo>
                  <a:cubicBezTo>
                    <a:pt x="418" y="157"/>
                    <a:pt x="656" y="148"/>
                    <a:pt x="600" y="1"/>
                  </a:cubicBezTo>
                  <a:lnTo>
                    <a:pt x="215" y="1"/>
                  </a:lnTo>
                  <a:cubicBezTo>
                    <a:pt x="1" y="131"/>
                    <a:pt x="10" y="221"/>
                    <a:pt x="40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33" name="Google Shape;9733;p5"/>
            <p:cNvSpPr/>
            <p:nvPr/>
          </p:nvSpPr>
          <p:spPr>
            <a:xfrm>
              <a:off x="120638" y="2810932"/>
              <a:ext cx="32623" cy="9214"/>
            </a:xfrm>
            <a:custGeom>
              <a:avLst/>
              <a:gdLst/>
              <a:ahLst/>
              <a:cxnLst/>
              <a:rect l="l" t="t" r="r" b="b"/>
              <a:pathLst>
                <a:path w="914" h="306" extrusionOk="0">
                  <a:moveTo>
                    <a:pt x="0" y="214"/>
                  </a:moveTo>
                  <a:cubicBezTo>
                    <a:pt x="192" y="214"/>
                    <a:pt x="230" y="287"/>
                    <a:pt x="388" y="305"/>
                  </a:cubicBezTo>
                  <a:cubicBezTo>
                    <a:pt x="914" y="158"/>
                    <a:pt x="103" y="0"/>
                    <a:pt x="0" y="2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34" name="Google Shape;9734;p5"/>
            <p:cNvSpPr/>
            <p:nvPr/>
          </p:nvSpPr>
          <p:spPr>
            <a:xfrm>
              <a:off x="7172240" y="2813853"/>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35" name="Google Shape;9735;p5"/>
            <p:cNvSpPr/>
            <p:nvPr/>
          </p:nvSpPr>
          <p:spPr>
            <a:xfrm>
              <a:off x="5912675" y="2813853"/>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36" name="Google Shape;9736;p5"/>
            <p:cNvSpPr/>
            <p:nvPr/>
          </p:nvSpPr>
          <p:spPr>
            <a:xfrm>
              <a:off x="2491755" y="2813853"/>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37" name="Google Shape;9737;p5"/>
            <p:cNvSpPr/>
            <p:nvPr/>
          </p:nvSpPr>
          <p:spPr>
            <a:xfrm>
              <a:off x="7014982" y="2802712"/>
              <a:ext cx="39869" cy="15868"/>
            </a:xfrm>
            <a:custGeom>
              <a:avLst/>
              <a:gdLst/>
              <a:ahLst/>
              <a:cxnLst/>
              <a:rect l="l" t="t" r="r" b="b"/>
              <a:pathLst>
                <a:path w="1117" h="527" extrusionOk="0">
                  <a:moveTo>
                    <a:pt x="648" y="306"/>
                  </a:moveTo>
                  <a:cubicBezTo>
                    <a:pt x="1117" y="0"/>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38" name="Google Shape;9738;p5"/>
            <p:cNvSpPr/>
            <p:nvPr/>
          </p:nvSpPr>
          <p:spPr>
            <a:xfrm>
              <a:off x="4849272" y="2808493"/>
              <a:ext cx="13849" cy="7407"/>
            </a:xfrm>
            <a:custGeom>
              <a:avLst/>
              <a:gdLst/>
              <a:ahLst/>
              <a:cxnLst/>
              <a:rect l="l" t="t" r="r" b="b"/>
              <a:pathLst>
                <a:path w="388" h="246" extrusionOk="0">
                  <a:moveTo>
                    <a:pt x="388" y="114"/>
                  </a:moveTo>
                  <a:cubicBezTo>
                    <a:pt x="387" y="22"/>
                    <a:pt x="47" y="0"/>
                    <a:pt x="0" y="114"/>
                  </a:cubicBezTo>
                  <a:cubicBezTo>
                    <a:pt x="221" y="102"/>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39" name="Google Shape;9739;p5"/>
            <p:cNvSpPr/>
            <p:nvPr/>
          </p:nvSpPr>
          <p:spPr>
            <a:xfrm>
              <a:off x="4591113" y="2811113"/>
              <a:ext cx="13920" cy="4276"/>
            </a:xfrm>
            <a:custGeom>
              <a:avLst/>
              <a:gdLst/>
              <a:ahLst/>
              <a:cxnLst/>
              <a:rect l="l" t="t" r="r" b="b"/>
              <a:pathLst>
                <a:path w="390" h="142" extrusionOk="0">
                  <a:moveTo>
                    <a:pt x="100" y="117"/>
                  </a:moveTo>
                  <a:cubicBezTo>
                    <a:pt x="153" y="142"/>
                    <a:pt x="389" y="72"/>
                    <a:pt x="292" y="27"/>
                  </a:cubicBezTo>
                  <a:cubicBezTo>
                    <a:pt x="238"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40" name="Google Shape;9740;p5"/>
            <p:cNvSpPr/>
            <p:nvPr/>
          </p:nvSpPr>
          <p:spPr>
            <a:xfrm>
              <a:off x="196377" y="2811896"/>
              <a:ext cx="13849" cy="2740"/>
            </a:xfrm>
            <a:custGeom>
              <a:avLst/>
              <a:gdLst/>
              <a:ahLst/>
              <a:cxnLst/>
              <a:rect l="l" t="t" r="r" b="b"/>
              <a:pathLst>
                <a:path w="388" h="91" extrusionOk="0">
                  <a:moveTo>
                    <a:pt x="387" y="1"/>
                  </a:moveTo>
                  <a:cubicBezTo>
                    <a:pt x="236" y="20"/>
                    <a:pt x="5" y="2"/>
                    <a:pt x="1" y="91"/>
                  </a:cubicBezTo>
                  <a:cubicBezTo>
                    <a:pt x="149" y="71"/>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41" name="Google Shape;9741;p5"/>
            <p:cNvSpPr/>
            <p:nvPr/>
          </p:nvSpPr>
          <p:spPr>
            <a:xfrm>
              <a:off x="7298910" y="2803676"/>
              <a:ext cx="23414" cy="8250"/>
            </a:xfrm>
            <a:custGeom>
              <a:avLst/>
              <a:gdLst/>
              <a:ahLst/>
              <a:cxnLst/>
              <a:rect l="l" t="t" r="r" b="b"/>
              <a:pathLst>
                <a:path w="656" h="274" extrusionOk="0">
                  <a:moveTo>
                    <a:pt x="409" y="274"/>
                  </a:moveTo>
                  <a:cubicBezTo>
                    <a:pt x="418" y="156"/>
                    <a:pt x="656" y="147"/>
                    <a:pt x="602" y="1"/>
                  </a:cubicBezTo>
                  <a:lnTo>
                    <a:pt x="213" y="1"/>
                  </a:lnTo>
                  <a:cubicBezTo>
                    <a:pt x="1" y="131"/>
                    <a:pt x="8" y="221"/>
                    <a:pt x="409"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42" name="Google Shape;9742;p5"/>
            <p:cNvSpPr/>
            <p:nvPr/>
          </p:nvSpPr>
          <p:spPr>
            <a:xfrm>
              <a:off x="2147578" y="2808403"/>
              <a:ext cx="13991" cy="4276"/>
            </a:xfrm>
            <a:custGeom>
              <a:avLst/>
              <a:gdLst/>
              <a:ahLst/>
              <a:cxnLst/>
              <a:rect l="l" t="t" r="r" b="b"/>
              <a:pathLst>
                <a:path w="392" h="142" extrusionOk="0">
                  <a:moveTo>
                    <a:pt x="293" y="25"/>
                  </a:moveTo>
                  <a:cubicBezTo>
                    <a:pt x="239" y="1"/>
                    <a:pt x="0" y="70"/>
                    <a:pt x="98" y="117"/>
                  </a:cubicBezTo>
                  <a:cubicBezTo>
                    <a:pt x="154" y="141"/>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43" name="Google Shape;9743;p5"/>
            <p:cNvSpPr/>
            <p:nvPr/>
          </p:nvSpPr>
          <p:spPr>
            <a:xfrm>
              <a:off x="1810290" y="2805663"/>
              <a:ext cx="13991" cy="4306"/>
            </a:xfrm>
            <a:custGeom>
              <a:avLst/>
              <a:gdLst/>
              <a:ahLst/>
              <a:cxnLst/>
              <a:rect l="l" t="t" r="r" b="b"/>
              <a:pathLst>
                <a:path w="392" h="143" extrusionOk="0">
                  <a:moveTo>
                    <a:pt x="293" y="26"/>
                  </a:moveTo>
                  <a:cubicBezTo>
                    <a:pt x="240" y="0"/>
                    <a:pt x="1" y="71"/>
                    <a:pt x="103" y="116"/>
                  </a:cubicBezTo>
                  <a:cubicBezTo>
                    <a:pt x="155" y="142"/>
                    <a:pt x="391"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44" name="Google Shape;9744;p5"/>
            <p:cNvSpPr/>
            <p:nvPr/>
          </p:nvSpPr>
          <p:spPr>
            <a:xfrm>
              <a:off x="1455942" y="2802472"/>
              <a:ext cx="13813" cy="7407"/>
            </a:xfrm>
            <a:custGeom>
              <a:avLst/>
              <a:gdLst/>
              <a:ahLst/>
              <a:cxnLst/>
              <a:rect l="l" t="t" r="r" b="b"/>
              <a:pathLst>
                <a:path w="387" h="246" extrusionOk="0">
                  <a:moveTo>
                    <a:pt x="387" y="132"/>
                  </a:moveTo>
                  <a:cubicBezTo>
                    <a:pt x="171" y="141"/>
                    <a:pt x="87" y="0"/>
                    <a:pt x="0" y="132"/>
                  </a:cubicBezTo>
                  <a:cubicBezTo>
                    <a:pt x="2" y="224"/>
                    <a:pt x="340" y="246"/>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45" name="Google Shape;9745;p5"/>
            <p:cNvSpPr/>
            <p:nvPr/>
          </p:nvSpPr>
          <p:spPr>
            <a:xfrm>
              <a:off x="4284913" y="2800936"/>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46" name="Google Shape;9746;p5"/>
            <p:cNvSpPr/>
            <p:nvPr/>
          </p:nvSpPr>
          <p:spPr>
            <a:xfrm>
              <a:off x="1524791" y="2800936"/>
              <a:ext cx="13849" cy="5540"/>
            </a:xfrm>
            <a:custGeom>
              <a:avLst/>
              <a:gdLst/>
              <a:ahLst/>
              <a:cxnLst/>
              <a:rect l="l" t="t" r="r" b="b"/>
              <a:pathLst>
                <a:path w="388" h="184"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47" name="Google Shape;9747;p5"/>
            <p:cNvSpPr/>
            <p:nvPr/>
          </p:nvSpPr>
          <p:spPr>
            <a:xfrm>
              <a:off x="7932869" y="2800514"/>
              <a:ext cx="20702" cy="3673"/>
            </a:xfrm>
            <a:custGeom>
              <a:avLst/>
              <a:gdLst/>
              <a:ahLst/>
              <a:cxnLst/>
              <a:rect l="l" t="t" r="r" b="b"/>
              <a:pathLst>
                <a:path w="580" h="122" extrusionOk="0">
                  <a:moveTo>
                    <a:pt x="580" y="14"/>
                  </a:moveTo>
                  <a:cubicBezTo>
                    <a:pt x="353" y="30"/>
                    <a:pt x="34" y="0"/>
                    <a:pt x="0" y="106"/>
                  </a:cubicBezTo>
                  <a:cubicBezTo>
                    <a:pt x="229" y="92"/>
                    <a:pt x="549" y="122"/>
                    <a:pt x="580"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48" name="Google Shape;9748;p5"/>
            <p:cNvSpPr/>
            <p:nvPr/>
          </p:nvSpPr>
          <p:spPr>
            <a:xfrm>
              <a:off x="4470689" y="2797865"/>
              <a:ext cx="6996" cy="6203"/>
            </a:xfrm>
            <a:custGeom>
              <a:avLst/>
              <a:gdLst/>
              <a:ahLst/>
              <a:cxnLst/>
              <a:rect l="l" t="t" r="r" b="b"/>
              <a:pathLst>
                <a:path w="196" h="206" extrusionOk="0">
                  <a:moveTo>
                    <a:pt x="3" y="102"/>
                  </a:moveTo>
                  <a:cubicBezTo>
                    <a:pt x="0" y="153"/>
                    <a:pt x="157" y="206"/>
                    <a:pt x="193" y="102"/>
                  </a:cubicBezTo>
                  <a:cubicBezTo>
                    <a:pt x="196" y="53"/>
                    <a:pt x="41" y="1"/>
                    <a:pt x="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49" name="Google Shape;9749;p5"/>
            <p:cNvSpPr/>
            <p:nvPr/>
          </p:nvSpPr>
          <p:spPr>
            <a:xfrm>
              <a:off x="630032" y="2794252"/>
              <a:ext cx="13849" cy="7467"/>
            </a:xfrm>
            <a:custGeom>
              <a:avLst/>
              <a:gdLst/>
              <a:ahLst/>
              <a:cxnLst/>
              <a:rect l="l" t="t" r="r" b="b"/>
              <a:pathLst>
                <a:path w="388" h="248" extrusionOk="0">
                  <a:moveTo>
                    <a:pt x="387" y="134"/>
                  </a:moveTo>
                  <a:cubicBezTo>
                    <a:pt x="168" y="143"/>
                    <a:pt x="86" y="1"/>
                    <a:pt x="1" y="134"/>
                  </a:cubicBezTo>
                  <a:cubicBezTo>
                    <a:pt x="2" y="222"/>
                    <a:pt x="336" y="247"/>
                    <a:pt x="387" y="1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50" name="Google Shape;9750;p5"/>
            <p:cNvSpPr/>
            <p:nvPr/>
          </p:nvSpPr>
          <p:spPr>
            <a:xfrm>
              <a:off x="1180579" y="2792415"/>
              <a:ext cx="7031" cy="6203"/>
            </a:xfrm>
            <a:custGeom>
              <a:avLst/>
              <a:gdLst/>
              <a:ahLst/>
              <a:cxnLst/>
              <a:rect l="l" t="t" r="r" b="b"/>
              <a:pathLst>
                <a:path w="197" h="206" extrusionOk="0">
                  <a:moveTo>
                    <a:pt x="197" y="101"/>
                  </a:moveTo>
                  <a:cubicBezTo>
                    <a:pt x="197" y="52"/>
                    <a:pt x="36" y="0"/>
                    <a:pt x="2" y="101"/>
                  </a:cubicBezTo>
                  <a:cubicBezTo>
                    <a:pt x="1" y="153"/>
                    <a:pt x="156" y="205"/>
                    <a:pt x="197"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51" name="Google Shape;9751;p5"/>
            <p:cNvSpPr/>
            <p:nvPr/>
          </p:nvSpPr>
          <p:spPr>
            <a:xfrm>
              <a:off x="3534563" y="2789645"/>
              <a:ext cx="6996" cy="6293"/>
            </a:xfrm>
            <a:custGeom>
              <a:avLst/>
              <a:gdLst/>
              <a:ahLst/>
              <a:cxnLst/>
              <a:rect l="l" t="t" r="r" b="b"/>
              <a:pathLst>
                <a:path w="196" h="209" extrusionOk="0">
                  <a:moveTo>
                    <a:pt x="196" y="104"/>
                  </a:moveTo>
                  <a:cubicBezTo>
                    <a:pt x="196" y="53"/>
                    <a:pt x="38" y="1"/>
                    <a:pt x="4" y="104"/>
                  </a:cubicBezTo>
                  <a:cubicBezTo>
                    <a:pt x="0" y="154"/>
                    <a:pt x="162" y="208"/>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52" name="Google Shape;9752;p5"/>
            <p:cNvSpPr/>
            <p:nvPr/>
          </p:nvSpPr>
          <p:spPr>
            <a:xfrm>
              <a:off x="7533763" y="2786695"/>
              <a:ext cx="13777" cy="6805"/>
            </a:xfrm>
            <a:custGeom>
              <a:avLst/>
              <a:gdLst/>
              <a:ahLst/>
              <a:cxnLst/>
              <a:rect l="l" t="t" r="r" b="b"/>
              <a:pathLst>
                <a:path w="386" h="226" extrusionOk="0">
                  <a:moveTo>
                    <a:pt x="386" y="112"/>
                  </a:moveTo>
                  <a:cubicBezTo>
                    <a:pt x="342" y="1"/>
                    <a:pt x="171" y="56"/>
                    <a:pt x="1" y="112"/>
                  </a:cubicBezTo>
                  <a:cubicBezTo>
                    <a:pt x="1" y="203"/>
                    <a:pt x="336" y="225"/>
                    <a:pt x="386"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53" name="Google Shape;9753;p5"/>
            <p:cNvSpPr/>
            <p:nvPr/>
          </p:nvSpPr>
          <p:spPr>
            <a:xfrm>
              <a:off x="4222952" y="2787297"/>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54" name="Google Shape;9754;p5"/>
            <p:cNvSpPr/>
            <p:nvPr/>
          </p:nvSpPr>
          <p:spPr>
            <a:xfrm>
              <a:off x="2780823" y="2789254"/>
              <a:ext cx="13991" cy="4246"/>
            </a:xfrm>
            <a:custGeom>
              <a:avLst/>
              <a:gdLst/>
              <a:ahLst/>
              <a:cxnLst/>
              <a:rect l="l" t="t" r="r" b="b"/>
              <a:pathLst>
                <a:path w="392" h="141" extrusionOk="0">
                  <a:moveTo>
                    <a:pt x="101" y="117"/>
                  </a:moveTo>
                  <a:cubicBezTo>
                    <a:pt x="154" y="140"/>
                    <a:pt x="392" y="73"/>
                    <a:pt x="294" y="27"/>
                  </a:cubicBezTo>
                  <a:cubicBezTo>
                    <a:pt x="240" y="1"/>
                    <a:pt x="0" y="71"/>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55" name="Google Shape;9755;p5"/>
            <p:cNvSpPr/>
            <p:nvPr/>
          </p:nvSpPr>
          <p:spPr>
            <a:xfrm>
              <a:off x="2502248" y="2786905"/>
              <a:ext cx="6853" cy="6293"/>
            </a:xfrm>
            <a:custGeom>
              <a:avLst/>
              <a:gdLst/>
              <a:ahLst/>
              <a:cxnLst/>
              <a:rect l="l" t="t" r="r" b="b"/>
              <a:pathLst>
                <a:path w="192" h="209" extrusionOk="0">
                  <a:moveTo>
                    <a:pt x="1" y="105"/>
                  </a:moveTo>
                  <a:cubicBezTo>
                    <a:pt x="1" y="153"/>
                    <a:pt x="155" y="208"/>
                    <a:pt x="191" y="105"/>
                  </a:cubicBezTo>
                  <a:cubicBezTo>
                    <a:pt x="191" y="54"/>
                    <a:pt x="35" y="0"/>
                    <a:pt x="1"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56" name="Google Shape;9756;p5"/>
            <p:cNvSpPr/>
            <p:nvPr/>
          </p:nvSpPr>
          <p:spPr>
            <a:xfrm>
              <a:off x="1868896" y="2786936"/>
              <a:ext cx="7031" cy="6263"/>
            </a:xfrm>
            <a:custGeom>
              <a:avLst/>
              <a:gdLst/>
              <a:ahLst/>
              <a:cxnLst/>
              <a:rect l="l" t="t" r="r" b="b"/>
              <a:pathLst>
                <a:path w="197" h="208" extrusionOk="0">
                  <a:moveTo>
                    <a:pt x="197" y="104"/>
                  </a:moveTo>
                  <a:cubicBezTo>
                    <a:pt x="197" y="53"/>
                    <a:pt x="40" y="1"/>
                    <a:pt x="4" y="104"/>
                  </a:cubicBezTo>
                  <a:cubicBezTo>
                    <a:pt x="1" y="152"/>
                    <a:pt x="158" y="207"/>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57" name="Google Shape;9757;p5"/>
            <p:cNvSpPr/>
            <p:nvPr/>
          </p:nvSpPr>
          <p:spPr>
            <a:xfrm>
              <a:off x="512999" y="2790037"/>
              <a:ext cx="13777" cy="2740"/>
            </a:xfrm>
            <a:custGeom>
              <a:avLst/>
              <a:gdLst/>
              <a:ahLst/>
              <a:cxnLst/>
              <a:rect l="l" t="t" r="r" b="b"/>
              <a:pathLst>
                <a:path w="386" h="91" extrusionOk="0">
                  <a:moveTo>
                    <a:pt x="386" y="1"/>
                  </a:moveTo>
                  <a:cubicBezTo>
                    <a:pt x="236" y="20"/>
                    <a:pt x="5" y="2"/>
                    <a:pt x="1" y="91"/>
                  </a:cubicBezTo>
                  <a:cubicBezTo>
                    <a:pt x="150" y="71"/>
                    <a:pt x="379" y="87"/>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58" name="Google Shape;9758;p5"/>
            <p:cNvSpPr/>
            <p:nvPr/>
          </p:nvSpPr>
          <p:spPr>
            <a:xfrm>
              <a:off x="6666451" y="2781245"/>
              <a:ext cx="13849" cy="6745"/>
            </a:xfrm>
            <a:custGeom>
              <a:avLst/>
              <a:gdLst/>
              <a:ahLst/>
              <a:cxnLst/>
              <a:rect l="l" t="t" r="r" b="b"/>
              <a:pathLst>
                <a:path w="388" h="224" extrusionOk="0">
                  <a:moveTo>
                    <a:pt x="387" y="110"/>
                  </a:moveTo>
                  <a:cubicBezTo>
                    <a:pt x="347" y="1"/>
                    <a:pt x="173" y="53"/>
                    <a:pt x="1" y="110"/>
                  </a:cubicBezTo>
                  <a:cubicBezTo>
                    <a:pt x="2" y="202"/>
                    <a:pt x="336"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59" name="Google Shape;9759;p5"/>
            <p:cNvSpPr/>
            <p:nvPr/>
          </p:nvSpPr>
          <p:spPr>
            <a:xfrm>
              <a:off x="6112264" y="2783804"/>
              <a:ext cx="14027" cy="4276"/>
            </a:xfrm>
            <a:custGeom>
              <a:avLst/>
              <a:gdLst/>
              <a:ahLst/>
              <a:cxnLst/>
              <a:rect l="l" t="t" r="r" b="b"/>
              <a:pathLst>
                <a:path w="393" h="142" extrusionOk="0">
                  <a:moveTo>
                    <a:pt x="290" y="25"/>
                  </a:moveTo>
                  <a:cubicBezTo>
                    <a:pt x="238" y="0"/>
                    <a:pt x="1" y="70"/>
                    <a:pt x="100" y="117"/>
                  </a:cubicBezTo>
                  <a:cubicBezTo>
                    <a:pt x="153" y="141"/>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60" name="Google Shape;9760;p5"/>
            <p:cNvSpPr/>
            <p:nvPr/>
          </p:nvSpPr>
          <p:spPr>
            <a:xfrm>
              <a:off x="4993931" y="2779077"/>
              <a:ext cx="20595" cy="9003"/>
            </a:xfrm>
            <a:custGeom>
              <a:avLst/>
              <a:gdLst/>
              <a:ahLst/>
              <a:cxnLst/>
              <a:rect l="l" t="t" r="r" b="b"/>
              <a:pathLst>
                <a:path w="577" h="299" extrusionOk="0">
                  <a:moveTo>
                    <a:pt x="576" y="1"/>
                  </a:moveTo>
                  <a:lnTo>
                    <a:pt x="192" y="1"/>
                  </a:lnTo>
                  <a:cubicBezTo>
                    <a:pt x="192" y="91"/>
                    <a:pt x="37" y="109"/>
                    <a:pt x="0" y="182"/>
                  </a:cubicBezTo>
                  <a:cubicBezTo>
                    <a:pt x="243" y="189"/>
                    <a:pt x="265" y="298"/>
                    <a:pt x="576"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61" name="Google Shape;9761;p5"/>
            <p:cNvSpPr/>
            <p:nvPr/>
          </p:nvSpPr>
          <p:spPr>
            <a:xfrm>
              <a:off x="2767438" y="2778716"/>
              <a:ext cx="23878" cy="5871"/>
            </a:xfrm>
            <a:custGeom>
              <a:avLst/>
              <a:gdLst/>
              <a:ahLst/>
              <a:cxnLst/>
              <a:rect l="l" t="t" r="r" b="b"/>
              <a:pathLst>
                <a:path w="669" h="195" extrusionOk="0">
                  <a:moveTo>
                    <a:pt x="476" y="194"/>
                  </a:moveTo>
                  <a:cubicBezTo>
                    <a:pt x="472" y="103"/>
                    <a:pt x="632" y="86"/>
                    <a:pt x="669" y="13"/>
                  </a:cubicBezTo>
                  <a:cubicBezTo>
                    <a:pt x="365" y="21"/>
                    <a:pt x="1" y="1"/>
                    <a:pt x="88"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62" name="Google Shape;9762;p5"/>
            <p:cNvSpPr/>
            <p:nvPr/>
          </p:nvSpPr>
          <p:spPr>
            <a:xfrm>
              <a:off x="6883136" y="2778325"/>
              <a:ext cx="14027" cy="4276"/>
            </a:xfrm>
            <a:custGeom>
              <a:avLst/>
              <a:gdLst/>
              <a:ahLst/>
              <a:cxnLst/>
              <a:rect l="l" t="t" r="r" b="b"/>
              <a:pathLst>
                <a:path w="393" h="142" extrusionOk="0">
                  <a:moveTo>
                    <a:pt x="293" y="26"/>
                  </a:moveTo>
                  <a:cubicBezTo>
                    <a:pt x="238" y="1"/>
                    <a:pt x="1" y="70"/>
                    <a:pt x="100" y="116"/>
                  </a:cubicBezTo>
                  <a:cubicBezTo>
                    <a:pt x="154"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63" name="Google Shape;9763;p5"/>
            <p:cNvSpPr/>
            <p:nvPr/>
          </p:nvSpPr>
          <p:spPr>
            <a:xfrm>
              <a:off x="4460659" y="2768118"/>
              <a:ext cx="40368" cy="13700"/>
            </a:xfrm>
            <a:custGeom>
              <a:avLst/>
              <a:gdLst/>
              <a:ahLst/>
              <a:cxnLst/>
              <a:rect l="l" t="t" r="r" b="b"/>
              <a:pathLst>
                <a:path w="1131" h="455" extrusionOk="0">
                  <a:moveTo>
                    <a:pt x="284" y="455"/>
                  </a:moveTo>
                  <a:lnTo>
                    <a:pt x="1054" y="455"/>
                  </a:lnTo>
                  <a:cubicBezTo>
                    <a:pt x="1131" y="238"/>
                    <a:pt x="700" y="259"/>
                    <a:pt x="859" y="1"/>
                  </a:cubicBezTo>
                  <a:cubicBezTo>
                    <a:pt x="1" y="40"/>
                    <a:pt x="576" y="194"/>
                    <a:pt x="28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64" name="Google Shape;9764;p5"/>
            <p:cNvSpPr/>
            <p:nvPr/>
          </p:nvSpPr>
          <p:spPr>
            <a:xfrm>
              <a:off x="2498572" y="2778325"/>
              <a:ext cx="14063" cy="4276"/>
            </a:xfrm>
            <a:custGeom>
              <a:avLst/>
              <a:gdLst/>
              <a:ahLst/>
              <a:cxnLst/>
              <a:rect l="l" t="t" r="r" b="b"/>
              <a:pathLst>
                <a:path w="394" h="142" extrusionOk="0">
                  <a:moveTo>
                    <a:pt x="294" y="26"/>
                  </a:moveTo>
                  <a:cubicBezTo>
                    <a:pt x="242" y="1"/>
                    <a:pt x="1" y="70"/>
                    <a:pt x="104" y="116"/>
                  </a:cubicBezTo>
                  <a:cubicBezTo>
                    <a:pt x="156"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65" name="Google Shape;9765;p5"/>
            <p:cNvSpPr/>
            <p:nvPr/>
          </p:nvSpPr>
          <p:spPr>
            <a:xfrm>
              <a:off x="1865363" y="2778325"/>
              <a:ext cx="14099" cy="4276"/>
            </a:xfrm>
            <a:custGeom>
              <a:avLst/>
              <a:gdLst/>
              <a:ahLst/>
              <a:cxnLst/>
              <a:rect l="l" t="t" r="r" b="b"/>
              <a:pathLst>
                <a:path w="395" h="142" extrusionOk="0">
                  <a:moveTo>
                    <a:pt x="103" y="116"/>
                  </a:moveTo>
                  <a:cubicBezTo>
                    <a:pt x="153" y="142"/>
                    <a:pt x="395" y="73"/>
                    <a:pt x="296" y="26"/>
                  </a:cubicBezTo>
                  <a:cubicBezTo>
                    <a:pt x="237" y="1"/>
                    <a:pt x="1" y="70"/>
                    <a:pt x="103"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66" name="Google Shape;9766;p5"/>
            <p:cNvSpPr/>
            <p:nvPr/>
          </p:nvSpPr>
          <p:spPr>
            <a:xfrm>
              <a:off x="170750" y="2765709"/>
              <a:ext cx="46293" cy="18759"/>
            </a:xfrm>
            <a:custGeom>
              <a:avLst/>
              <a:gdLst/>
              <a:ahLst/>
              <a:cxnLst/>
              <a:rect l="l" t="t" r="r" b="b"/>
              <a:pathLst>
                <a:path w="1297" h="623" extrusionOk="0">
                  <a:moveTo>
                    <a:pt x="1297" y="353"/>
                  </a:moveTo>
                  <a:cubicBezTo>
                    <a:pt x="926" y="315"/>
                    <a:pt x="1144" y="1"/>
                    <a:pt x="524" y="81"/>
                  </a:cubicBezTo>
                  <a:cubicBezTo>
                    <a:pt x="1" y="224"/>
                    <a:pt x="1001" y="622"/>
                    <a:pt x="1297"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67" name="Google Shape;9767;p5"/>
            <p:cNvSpPr/>
            <p:nvPr/>
          </p:nvSpPr>
          <p:spPr>
            <a:xfrm>
              <a:off x="8576393" y="2772845"/>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68" name="Google Shape;9768;p5"/>
            <p:cNvSpPr/>
            <p:nvPr/>
          </p:nvSpPr>
          <p:spPr>
            <a:xfrm>
              <a:off x="7086330" y="2773567"/>
              <a:ext cx="13742" cy="2800"/>
            </a:xfrm>
            <a:custGeom>
              <a:avLst/>
              <a:gdLst/>
              <a:ahLst/>
              <a:cxnLst/>
              <a:rect l="l" t="t" r="r" b="b"/>
              <a:pathLst>
                <a:path w="385" h="93" extrusionOk="0">
                  <a:moveTo>
                    <a:pt x="384" y="1"/>
                  </a:moveTo>
                  <a:cubicBezTo>
                    <a:pt x="234" y="22"/>
                    <a:pt x="4" y="5"/>
                    <a:pt x="0" y="92"/>
                  </a:cubicBezTo>
                  <a:cubicBezTo>
                    <a:pt x="149" y="73"/>
                    <a:pt x="380" y="90"/>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69" name="Google Shape;9769;p5"/>
            <p:cNvSpPr/>
            <p:nvPr/>
          </p:nvSpPr>
          <p:spPr>
            <a:xfrm>
              <a:off x="4215171" y="2765438"/>
              <a:ext cx="21558" cy="6413"/>
            </a:xfrm>
            <a:custGeom>
              <a:avLst/>
              <a:gdLst/>
              <a:ahLst/>
              <a:cxnLst/>
              <a:rect l="l" t="t" r="r" b="b"/>
              <a:pathLst>
                <a:path w="604" h="213" extrusionOk="0">
                  <a:moveTo>
                    <a:pt x="604" y="181"/>
                  </a:moveTo>
                  <a:lnTo>
                    <a:pt x="604" y="1"/>
                  </a:lnTo>
                  <a:lnTo>
                    <a:pt x="25" y="1"/>
                  </a:lnTo>
                  <a:cubicBezTo>
                    <a:pt x="1" y="164"/>
                    <a:pt x="219" y="212"/>
                    <a:pt x="604"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70" name="Google Shape;9770;p5"/>
            <p:cNvSpPr/>
            <p:nvPr/>
          </p:nvSpPr>
          <p:spPr>
            <a:xfrm>
              <a:off x="3049297" y="2767335"/>
              <a:ext cx="13920" cy="4306"/>
            </a:xfrm>
            <a:custGeom>
              <a:avLst/>
              <a:gdLst/>
              <a:ahLst/>
              <a:cxnLst/>
              <a:rect l="l" t="t" r="r" b="b"/>
              <a:pathLst>
                <a:path w="390" h="143" extrusionOk="0">
                  <a:moveTo>
                    <a:pt x="293" y="27"/>
                  </a:moveTo>
                  <a:cubicBezTo>
                    <a:pt x="240" y="0"/>
                    <a:pt x="1" y="71"/>
                    <a:pt x="100" y="118"/>
                  </a:cubicBezTo>
                  <a:cubicBezTo>
                    <a:pt x="151" y="143"/>
                    <a:pt x="390" y="76"/>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71" name="Google Shape;9771;p5"/>
            <p:cNvSpPr/>
            <p:nvPr/>
          </p:nvSpPr>
          <p:spPr>
            <a:xfrm>
              <a:off x="1383487" y="2767335"/>
              <a:ext cx="14063" cy="4306"/>
            </a:xfrm>
            <a:custGeom>
              <a:avLst/>
              <a:gdLst/>
              <a:ahLst/>
              <a:cxnLst/>
              <a:rect l="l" t="t" r="r" b="b"/>
              <a:pathLst>
                <a:path w="394" h="143" extrusionOk="0">
                  <a:moveTo>
                    <a:pt x="296" y="27"/>
                  </a:moveTo>
                  <a:cubicBezTo>
                    <a:pt x="241" y="0"/>
                    <a:pt x="1" y="71"/>
                    <a:pt x="101" y="118"/>
                  </a:cubicBezTo>
                  <a:cubicBezTo>
                    <a:pt x="157" y="143"/>
                    <a:pt x="394" y="76"/>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72" name="Google Shape;9772;p5"/>
            <p:cNvSpPr/>
            <p:nvPr/>
          </p:nvSpPr>
          <p:spPr>
            <a:xfrm>
              <a:off x="254768" y="2767335"/>
              <a:ext cx="14063" cy="4306"/>
            </a:xfrm>
            <a:custGeom>
              <a:avLst/>
              <a:gdLst/>
              <a:ahLst/>
              <a:cxnLst/>
              <a:rect l="l" t="t" r="r" b="b"/>
              <a:pathLst>
                <a:path w="394" h="143" extrusionOk="0">
                  <a:moveTo>
                    <a:pt x="291" y="27"/>
                  </a:moveTo>
                  <a:cubicBezTo>
                    <a:pt x="238" y="0"/>
                    <a:pt x="0" y="71"/>
                    <a:pt x="99" y="118"/>
                  </a:cubicBezTo>
                  <a:cubicBezTo>
                    <a:pt x="152" y="143"/>
                    <a:pt x="393" y="76"/>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73" name="Google Shape;9773;p5"/>
            <p:cNvSpPr/>
            <p:nvPr/>
          </p:nvSpPr>
          <p:spPr>
            <a:xfrm>
              <a:off x="4529188" y="2764685"/>
              <a:ext cx="13956" cy="4246"/>
            </a:xfrm>
            <a:custGeom>
              <a:avLst/>
              <a:gdLst/>
              <a:ahLst/>
              <a:cxnLst/>
              <a:rect l="l" t="t" r="r" b="b"/>
              <a:pathLst>
                <a:path w="391" h="141" extrusionOk="0">
                  <a:moveTo>
                    <a:pt x="290" y="26"/>
                  </a:moveTo>
                  <a:cubicBezTo>
                    <a:pt x="237" y="1"/>
                    <a:pt x="1" y="69"/>
                    <a:pt x="99" y="117"/>
                  </a:cubicBezTo>
                  <a:cubicBezTo>
                    <a:pt x="151" y="141"/>
                    <a:pt x="391" y="71"/>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74" name="Google Shape;9774;p5"/>
            <p:cNvSpPr/>
            <p:nvPr/>
          </p:nvSpPr>
          <p:spPr>
            <a:xfrm>
              <a:off x="2144259" y="2759085"/>
              <a:ext cx="27626" cy="9997"/>
            </a:xfrm>
            <a:custGeom>
              <a:avLst/>
              <a:gdLst/>
              <a:ahLst/>
              <a:cxnLst/>
              <a:rect l="l" t="t" r="r" b="b"/>
              <a:pathLst>
                <a:path w="774" h="332" extrusionOk="0">
                  <a:moveTo>
                    <a:pt x="0" y="212"/>
                  </a:moveTo>
                  <a:cubicBezTo>
                    <a:pt x="258" y="329"/>
                    <a:pt x="717" y="332"/>
                    <a:pt x="773" y="122"/>
                  </a:cubicBezTo>
                  <a:cubicBezTo>
                    <a:pt x="516" y="3"/>
                    <a:pt x="54" y="0"/>
                    <a:pt x="0" y="2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75" name="Google Shape;9775;p5"/>
            <p:cNvSpPr/>
            <p:nvPr/>
          </p:nvSpPr>
          <p:spPr>
            <a:xfrm>
              <a:off x="8442263" y="2759386"/>
              <a:ext cx="13849" cy="6745"/>
            </a:xfrm>
            <a:custGeom>
              <a:avLst/>
              <a:gdLst/>
              <a:ahLst/>
              <a:cxnLst/>
              <a:rect l="l" t="t" r="r" b="b"/>
              <a:pathLst>
                <a:path w="388" h="224" extrusionOk="0">
                  <a:moveTo>
                    <a:pt x="387" y="110"/>
                  </a:moveTo>
                  <a:cubicBezTo>
                    <a:pt x="347" y="1"/>
                    <a:pt x="173" y="54"/>
                    <a:pt x="1" y="110"/>
                  </a:cubicBezTo>
                  <a:cubicBezTo>
                    <a:pt x="3" y="202"/>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76" name="Google Shape;9776;p5"/>
            <p:cNvSpPr/>
            <p:nvPr/>
          </p:nvSpPr>
          <p:spPr>
            <a:xfrm>
              <a:off x="7747093" y="2759537"/>
              <a:ext cx="6960" cy="6263"/>
            </a:xfrm>
            <a:custGeom>
              <a:avLst/>
              <a:gdLst/>
              <a:ahLst/>
              <a:cxnLst/>
              <a:rect l="l" t="t" r="r" b="b"/>
              <a:pathLst>
                <a:path w="195" h="208" extrusionOk="0">
                  <a:moveTo>
                    <a:pt x="194" y="105"/>
                  </a:moveTo>
                  <a:cubicBezTo>
                    <a:pt x="194" y="54"/>
                    <a:pt x="36" y="1"/>
                    <a:pt x="1" y="105"/>
                  </a:cubicBezTo>
                  <a:cubicBezTo>
                    <a:pt x="1" y="155"/>
                    <a:pt x="155" y="207"/>
                    <a:pt x="19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77" name="Google Shape;9777;p5"/>
            <p:cNvSpPr/>
            <p:nvPr/>
          </p:nvSpPr>
          <p:spPr>
            <a:xfrm>
              <a:off x="4587758" y="2759958"/>
              <a:ext cx="13777" cy="5450"/>
            </a:xfrm>
            <a:custGeom>
              <a:avLst/>
              <a:gdLst/>
              <a:ahLst/>
              <a:cxnLst/>
              <a:rect l="l" t="t" r="r" b="b"/>
              <a:pathLst>
                <a:path w="386" h="181" extrusionOk="0">
                  <a:moveTo>
                    <a:pt x="386" y="0"/>
                  </a:moveTo>
                  <a:lnTo>
                    <a:pt x="0" y="0"/>
                  </a:lnTo>
                  <a:lnTo>
                    <a:pt x="0" y="180"/>
                  </a:lnTo>
                  <a:lnTo>
                    <a:pt x="386"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78" name="Google Shape;9778;p5"/>
            <p:cNvSpPr/>
            <p:nvPr/>
          </p:nvSpPr>
          <p:spPr>
            <a:xfrm>
              <a:off x="1383487" y="2761915"/>
              <a:ext cx="14063" cy="4276"/>
            </a:xfrm>
            <a:custGeom>
              <a:avLst/>
              <a:gdLst/>
              <a:ahLst/>
              <a:cxnLst/>
              <a:rect l="l" t="t" r="r" b="b"/>
              <a:pathLst>
                <a:path w="394" h="142" extrusionOk="0">
                  <a:moveTo>
                    <a:pt x="296" y="26"/>
                  </a:moveTo>
                  <a:cubicBezTo>
                    <a:pt x="241" y="0"/>
                    <a:pt x="1" y="69"/>
                    <a:pt x="101" y="115"/>
                  </a:cubicBezTo>
                  <a:cubicBezTo>
                    <a:pt x="157"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79" name="Google Shape;9779;p5"/>
            <p:cNvSpPr/>
            <p:nvPr/>
          </p:nvSpPr>
          <p:spPr>
            <a:xfrm>
              <a:off x="1352685" y="2759778"/>
              <a:ext cx="23914" cy="6022"/>
            </a:xfrm>
            <a:custGeom>
              <a:avLst/>
              <a:gdLst/>
              <a:ahLst/>
              <a:cxnLst/>
              <a:rect l="l" t="t" r="r" b="b"/>
              <a:pathLst>
                <a:path w="670" h="200" extrusionOk="0">
                  <a:moveTo>
                    <a:pt x="578" y="6"/>
                  </a:moveTo>
                  <a:cubicBezTo>
                    <a:pt x="246" y="1"/>
                    <a:pt x="86" y="75"/>
                    <a:pt x="1" y="186"/>
                  </a:cubicBezTo>
                  <a:cubicBezTo>
                    <a:pt x="304" y="178"/>
                    <a:pt x="669" y="199"/>
                    <a:pt x="578"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80" name="Google Shape;9780;p5"/>
            <p:cNvSpPr/>
            <p:nvPr/>
          </p:nvSpPr>
          <p:spPr>
            <a:xfrm>
              <a:off x="172142" y="2761915"/>
              <a:ext cx="14063" cy="4276"/>
            </a:xfrm>
            <a:custGeom>
              <a:avLst/>
              <a:gdLst/>
              <a:ahLst/>
              <a:cxnLst/>
              <a:rect l="l" t="t" r="r" b="b"/>
              <a:pathLst>
                <a:path w="394" h="142" extrusionOk="0">
                  <a:moveTo>
                    <a:pt x="293" y="26"/>
                  </a:moveTo>
                  <a:cubicBezTo>
                    <a:pt x="240" y="0"/>
                    <a:pt x="1" y="69"/>
                    <a:pt x="100" y="115"/>
                  </a:cubicBezTo>
                  <a:cubicBezTo>
                    <a:pt x="152" y="141"/>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81" name="Google Shape;9781;p5"/>
            <p:cNvSpPr/>
            <p:nvPr/>
          </p:nvSpPr>
          <p:spPr>
            <a:xfrm>
              <a:off x="8593739" y="2753696"/>
              <a:ext cx="27555" cy="10207"/>
            </a:xfrm>
            <a:custGeom>
              <a:avLst/>
              <a:gdLst/>
              <a:ahLst/>
              <a:cxnLst/>
              <a:rect l="l" t="t" r="r" b="b"/>
              <a:pathLst>
                <a:path w="772" h="339" extrusionOk="0">
                  <a:moveTo>
                    <a:pt x="772" y="299"/>
                  </a:moveTo>
                  <a:lnTo>
                    <a:pt x="772" y="27"/>
                  </a:lnTo>
                  <a:cubicBezTo>
                    <a:pt x="332" y="0"/>
                    <a:pt x="48" y="47"/>
                    <a:pt x="1" y="208"/>
                  </a:cubicBezTo>
                  <a:cubicBezTo>
                    <a:pt x="260" y="237"/>
                    <a:pt x="367" y="339"/>
                    <a:pt x="772"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82" name="Google Shape;9782;p5"/>
            <p:cNvSpPr/>
            <p:nvPr/>
          </p:nvSpPr>
          <p:spPr>
            <a:xfrm>
              <a:off x="7967347" y="2756827"/>
              <a:ext cx="6924" cy="6293"/>
            </a:xfrm>
            <a:custGeom>
              <a:avLst/>
              <a:gdLst/>
              <a:ahLst/>
              <a:cxnLst/>
              <a:rect l="l" t="t" r="r" b="b"/>
              <a:pathLst>
                <a:path w="194" h="209" extrusionOk="0">
                  <a:moveTo>
                    <a:pt x="193" y="104"/>
                  </a:moveTo>
                  <a:cubicBezTo>
                    <a:pt x="193" y="53"/>
                    <a:pt x="38" y="1"/>
                    <a:pt x="0" y="104"/>
                  </a:cubicBezTo>
                  <a:cubicBezTo>
                    <a:pt x="0"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83" name="Google Shape;9783;p5"/>
            <p:cNvSpPr/>
            <p:nvPr/>
          </p:nvSpPr>
          <p:spPr>
            <a:xfrm>
              <a:off x="7664395" y="2748969"/>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84" name="Google Shape;9784;p5"/>
            <p:cNvSpPr/>
            <p:nvPr/>
          </p:nvSpPr>
          <p:spPr>
            <a:xfrm>
              <a:off x="7595581" y="2754117"/>
              <a:ext cx="7031" cy="6263"/>
            </a:xfrm>
            <a:custGeom>
              <a:avLst/>
              <a:gdLst/>
              <a:ahLst/>
              <a:cxnLst/>
              <a:rect l="l" t="t" r="r" b="b"/>
              <a:pathLst>
                <a:path w="197" h="208" extrusionOk="0">
                  <a:moveTo>
                    <a:pt x="195" y="104"/>
                  </a:moveTo>
                  <a:cubicBezTo>
                    <a:pt x="197" y="53"/>
                    <a:pt x="39" y="1"/>
                    <a:pt x="1" y="104"/>
                  </a:cubicBezTo>
                  <a:cubicBezTo>
                    <a:pt x="4" y="152"/>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85" name="Google Shape;9785;p5"/>
            <p:cNvSpPr/>
            <p:nvPr/>
          </p:nvSpPr>
          <p:spPr>
            <a:xfrm>
              <a:off x="4274669" y="2747162"/>
              <a:ext cx="58821" cy="12827"/>
            </a:xfrm>
            <a:custGeom>
              <a:avLst/>
              <a:gdLst/>
              <a:ahLst/>
              <a:cxnLst/>
              <a:rect l="l" t="t" r="r" b="b"/>
              <a:pathLst>
                <a:path w="1648" h="426" extrusionOk="0">
                  <a:moveTo>
                    <a:pt x="673" y="425"/>
                  </a:moveTo>
                  <a:cubicBezTo>
                    <a:pt x="1648" y="60"/>
                    <a:pt x="1" y="1"/>
                    <a:pt x="673" y="4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86" name="Google Shape;9786;p5"/>
            <p:cNvSpPr/>
            <p:nvPr/>
          </p:nvSpPr>
          <p:spPr>
            <a:xfrm>
              <a:off x="4615241" y="2754479"/>
              <a:ext cx="13777" cy="2740"/>
            </a:xfrm>
            <a:custGeom>
              <a:avLst/>
              <a:gdLst/>
              <a:ahLst/>
              <a:cxnLst/>
              <a:rect l="l" t="t" r="r" b="b"/>
              <a:pathLst>
                <a:path w="386" h="91" extrusionOk="0">
                  <a:moveTo>
                    <a:pt x="386" y="1"/>
                  </a:moveTo>
                  <a:cubicBezTo>
                    <a:pt x="236" y="20"/>
                    <a:pt x="6" y="2"/>
                    <a:pt x="1" y="91"/>
                  </a:cubicBezTo>
                  <a:cubicBezTo>
                    <a:pt x="151" y="71"/>
                    <a:pt x="382"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87" name="Google Shape;9787;p5"/>
            <p:cNvSpPr/>
            <p:nvPr/>
          </p:nvSpPr>
          <p:spPr>
            <a:xfrm>
              <a:off x="4078435" y="2751739"/>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88" name="Google Shape;9788;p5"/>
            <p:cNvSpPr/>
            <p:nvPr/>
          </p:nvSpPr>
          <p:spPr>
            <a:xfrm>
              <a:off x="3059719" y="2751377"/>
              <a:ext cx="6924" cy="6233"/>
            </a:xfrm>
            <a:custGeom>
              <a:avLst/>
              <a:gdLst/>
              <a:ahLst/>
              <a:cxnLst/>
              <a:rect l="l" t="t" r="r" b="b"/>
              <a:pathLst>
                <a:path w="194" h="207" extrusionOk="0">
                  <a:moveTo>
                    <a:pt x="193" y="104"/>
                  </a:moveTo>
                  <a:cubicBezTo>
                    <a:pt x="193" y="53"/>
                    <a:pt x="37" y="0"/>
                    <a:pt x="0" y="104"/>
                  </a:cubicBezTo>
                  <a:cubicBezTo>
                    <a:pt x="0" y="154"/>
                    <a:pt x="158"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89" name="Google Shape;9789;p5"/>
            <p:cNvSpPr/>
            <p:nvPr/>
          </p:nvSpPr>
          <p:spPr>
            <a:xfrm>
              <a:off x="1352649" y="2748638"/>
              <a:ext cx="7031" cy="6263"/>
            </a:xfrm>
            <a:custGeom>
              <a:avLst/>
              <a:gdLst/>
              <a:ahLst/>
              <a:cxnLst/>
              <a:rect l="l" t="t" r="r" b="b"/>
              <a:pathLst>
                <a:path w="197" h="208" extrusionOk="0">
                  <a:moveTo>
                    <a:pt x="194" y="103"/>
                  </a:moveTo>
                  <a:cubicBezTo>
                    <a:pt x="196" y="52"/>
                    <a:pt x="40" y="0"/>
                    <a:pt x="2" y="103"/>
                  </a:cubicBezTo>
                  <a:cubicBezTo>
                    <a:pt x="1" y="154"/>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90" name="Google Shape;9790;p5"/>
            <p:cNvSpPr/>
            <p:nvPr/>
          </p:nvSpPr>
          <p:spPr>
            <a:xfrm>
              <a:off x="8786439" y="2740207"/>
              <a:ext cx="27840" cy="18427"/>
            </a:xfrm>
            <a:custGeom>
              <a:avLst/>
              <a:gdLst/>
              <a:ahLst/>
              <a:cxnLst/>
              <a:rect l="l" t="t" r="r" b="b"/>
              <a:pathLst>
                <a:path w="780" h="612" extrusionOk="0">
                  <a:moveTo>
                    <a:pt x="0" y="292"/>
                  </a:moveTo>
                  <a:cubicBezTo>
                    <a:pt x="780" y="612"/>
                    <a:pt x="455" y="1"/>
                    <a:pt x="0" y="2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91" name="Google Shape;9791;p5"/>
            <p:cNvSpPr/>
            <p:nvPr/>
          </p:nvSpPr>
          <p:spPr>
            <a:xfrm>
              <a:off x="6508158" y="2745868"/>
              <a:ext cx="6924" cy="6293"/>
            </a:xfrm>
            <a:custGeom>
              <a:avLst/>
              <a:gdLst/>
              <a:ahLst/>
              <a:cxnLst/>
              <a:rect l="l" t="t" r="r" b="b"/>
              <a:pathLst>
                <a:path w="194" h="209" extrusionOk="0">
                  <a:moveTo>
                    <a:pt x="191" y="104"/>
                  </a:moveTo>
                  <a:cubicBezTo>
                    <a:pt x="193" y="54"/>
                    <a:pt x="38" y="1"/>
                    <a:pt x="0" y="104"/>
                  </a:cubicBezTo>
                  <a:cubicBezTo>
                    <a:pt x="0" y="155"/>
                    <a:pt x="158" y="208"/>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92" name="Google Shape;9792;p5"/>
            <p:cNvSpPr/>
            <p:nvPr/>
          </p:nvSpPr>
          <p:spPr>
            <a:xfrm>
              <a:off x="8755352" y="2745476"/>
              <a:ext cx="14027" cy="4276"/>
            </a:xfrm>
            <a:custGeom>
              <a:avLst/>
              <a:gdLst/>
              <a:ahLst/>
              <a:cxnLst/>
              <a:rect l="l" t="t" r="r" b="b"/>
              <a:pathLst>
                <a:path w="393" h="142" extrusionOk="0">
                  <a:moveTo>
                    <a:pt x="100" y="117"/>
                  </a:moveTo>
                  <a:cubicBezTo>
                    <a:pt x="153" y="142"/>
                    <a:pt x="392" y="74"/>
                    <a:pt x="293" y="27"/>
                  </a:cubicBezTo>
                  <a:cubicBezTo>
                    <a:pt x="241" y="1"/>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93" name="Google Shape;9793;p5"/>
            <p:cNvSpPr/>
            <p:nvPr/>
          </p:nvSpPr>
          <p:spPr>
            <a:xfrm>
              <a:off x="2188838" y="2745476"/>
              <a:ext cx="14099" cy="4306"/>
            </a:xfrm>
            <a:custGeom>
              <a:avLst/>
              <a:gdLst/>
              <a:ahLst/>
              <a:cxnLst/>
              <a:rect l="l" t="t" r="r" b="b"/>
              <a:pathLst>
                <a:path w="395" h="143" extrusionOk="0">
                  <a:moveTo>
                    <a:pt x="294" y="27"/>
                  </a:moveTo>
                  <a:cubicBezTo>
                    <a:pt x="241" y="1"/>
                    <a:pt x="1" y="71"/>
                    <a:pt x="104" y="117"/>
                  </a:cubicBezTo>
                  <a:cubicBezTo>
                    <a:pt x="155" y="143"/>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94" name="Google Shape;9794;p5"/>
            <p:cNvSpPr/>
            <p:nvPr/>
          </p:nvSpPr>
          <p:spPr>
            <a:xfrm>
              <a:off x="1111837" y="2746259"/>
              <a:ext cx="13777" cy="2740"/>
            </a:xfrm>
            <a:custGeom>
              <a:avLst/>
              <a:gdLst/>
              <a:ahLst/>
              <a:cxnLst/>
              <a:rect l="l" t="t" r="r" b="b"/>
              <a:pathLst>
                <a:path w="386" h="91" extrusionOk="0">
                  <a:moveTo>
                    <a:pt x="385" y="1"/>
                  </a:moveTo>
                  <a:cubicBezTo>
                    <a:pt x="235" y="22"/>
                    <a:pt x="5" y="2"/>
                    <a:pt x="0" y="91"/>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95" name="Google Shape;9795;p5"/>
            <p:cNvSpPr/>
            <p:nvPr/>
          </p:nvSpPr>
          <p:spPr>
            <a:xfrm>
              <a:off x="798462" y="2745476"/>
              <a:ext cx="14063" cy="4276"/>
            </a:xfrm>
            <a:custGeom>
              <a:avLst/>
              <a:gdLst/>
              <a:ahLst/>
              <a:cxnLst/>
              <a:rect l="l" t="t" r="r" b="b"/>
              <a:pathLst>
                <a:path w="394" h="142" extrusionOk="0">
                  <a:moveTo>
                    <a:pt x="102" y="117"/>
                  </a:moveTo>
                  <a:cubicBezTo>
                    <a:pt x="155" y="142"/>
                    <a:pt x="393" y="74"/>
                    <a:pt x="294" y="27"/>
                  </a:cubicBezTo>
                  <a:cubicBezTo>
                    <a:pt x="242" y="1"/>
                    <a:pt x="1"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96" name="Google Shape;9796;p5"/>
            <p:cNvSpPr/>
            <p:nvPr/>
          </p:nvSpPr>
          <p:spPr>
            <a:xfrm>
              <a:off x="8889624" y="2737949"/>
              <a:ext cx="23950" cy="5992"/>
            </a:xfrm>
            <a:custGeom>
              <a:avLst/>
              <a:gdLst/>
              <a:ahLst/>
              <a:cxnLst/>
              <a:rect l="l" t="t" r="r" b="b"/>
              <a:pathLst>
                <a:path w="671" h="199" extrusionOk="0">
                  <a:moveTo>
                    <a:pt x="582" y="4"/>
                  </a:moveTo>
                  <a:cubicBezTo>
                    <a:pt x="249" y="0"/>
                    <a:pt x="88" y="73"/>
                    <a:pt x="1" y="185"/>
                  </a:cubicBezTo>
                  <a:cubicBezTo>
                    <a:pt x="305" y="178"/>
                    <a:pt x="670" y="198"/>
                    <a:pt x="582" y="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97" name="Google Shape;9797;p5"/>
            <p:cNvSpPr/>
            <p:nvPr/>
          </p:nvSpPr>
          <p:spPr>
            <a:xfrm>
              <a:off x="8769521" y="2737738"/>
              <a:ext cx="23878" cy="5811"/>
            </a:xfrm>
            <a:custGeom>
              <a:avLst/>
              <a:gdLst/>
              <a:ahLst/>
              <a:cxnLst/>
              <a:rect l="l" t="t" r="r" b="b"/>
              <a:pathLst>
                <a:path w="669" h="193" extrusionOk="0">
                  <a:moveTo>
                    <a:pt x="474" y="192"/>
                  </a:moveTo>
                  <a:cubicBezTo>
                    <a:pt x="474" y="101"/>
                    <a:pt x="630" y="85"/>
                    <a:pt x="669" y="11"/>
                  </a:cubicBezTo>
                  <a:cubicBezTo>
                    <a:pt x="363" y="21"/>
                    <a:pt x="1" y="1"/>
                    <a:pt x="88"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98" name="Google Shape;9798;p5"/>
            <p:cNvSpPr/>
            <p:nvPr/>
          </p:nvSpPr>
          <p:spPr>
            <a:xfrm>
              <a:off x="2894501" y="2732620"/>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799" name="Google Shape;9799;p5"/>
            <p:cNvSpPr/>
            <p:nvPr/>
          </p:nvSpPr>
          <p:spPr>
            <a:xfrm>
              <a:off x="6738584" y="2737347"/>
              <a:ext cx="14099" cy="4246"/>
            </a:xfrm>
            <a:custGeom>
              <a:avLst/>
              <a:gdLst/>
              <a:ahLst/>
              <a:cxnLst/>
              <a:rect l="l" t="t" r="r" b="b"/>
              <a:pathLst>
                <a:path w="395" h="141" extrusionOk="0">
                  <a:moveTo>
                    <a:pt x="294" y="24"/>
                  </a:moveTo>
                  <a:cubicBezTo>
                    <a:pt x="241" y="0"/>
                    <a:pt x="0" y="68"/>
                    <a:pt x="98" y="115"/>
                  </a:cubicBezTo>
                  <a:cubicBezTo>
                    <a:pt x="154" y="140"/>
                    <a:pt x="395"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00" name="Google Shape;9800;p5"/>
            <p:cNvSpPr/>
            <p:nvPr/>
          </p:nvSpPr>
          <p:spPr>
            <a:xfrm>
              <a:off x="8222008" y="2735299"/>
              <a:ext cx="13777" cy="2770"/>
            </a:xfrm>
            <a:custGeom>
              <a:avLst/>
              <a:gdLst/>
              <a:ahLst/>
              <a:cxnLst/>
              <a:rect l="l" t="t" r="r" b="b"/>
              <a:pathLst>
                <a:path w="386" h="92" extrusionOk="0">
                  <a:moveTo>
                    <a:pt x="385" y="1"/>
                  </a:moveTo>
                  <a:cubicBezTo>
                    <a:pt x="238" y="23"/>
                    <a:pt x="7" y="4"/>
                    <a:pt x="0" y="92"/>
                  </a:cubicBezTo>
                  <a:cubicBezTo>
                    <a:pt x="149" y="71"/>
                    <a:pt x="383" y="91"/>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01" name="Google Shape;9801;p5"/>
            <p:cNvSpPr/>
            <p:nvPr/>
          </p:nvSpPr>
          <p:spPr>
            <a:xfrm>
              <a:off x="6521935" y="2734818"/>
              <a:ext cx="20666" cy="3764"/>
            </a:xfrm>
            <a:custGeom>
              <a:avLst/>
              <a:gdLst/>
              <a:ahLst/>
              <a:cxnLst/>
              <a:rect l="l" t="t" r="r" b="b"/>
              <a:pathLst>
                <a:path w="579" h="125" extrusionOk="0">
                  <a:moveTo>
                    <a:pt x="579" y="17"/>
                  </a:moveTo>
                  <a:cubicBezTo>
                    <a:pt x="352" y="32"/>
                    <a:pt x="31" y="1"/>
                    <a:pt x="1" y="108"/>
                  </a:cubicBezTo>
                  <a:cubicBezTo>
                    <a:pt x="226" y="94"/>
                    <a:pt x="547" y="125"/>
                    <a:pt x="579" y="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02" name="Google Shape;9802;p5"/>
            <p:cNvSpPr/>
            <p:nvPr/>
          </p:nvSpPr>
          <p:spPr>
            <a:xfrm>
              <a:off x="8841547" y="2729519"/>
              <a:ext cx="6889" cy="6203"/>
            </a:xfrm>
            <a:custGeom>
              <a:avLst/>
              <a:gdLst/>
              <a:ahLst/>
              <a:cxnLst/>
              <a:rect l="l" t="t" r="r" b="b"/>
              <a:pathLst>
                <a:path w="193" h="206" extrusionOk="0">
                  <a:moveTo>
                    <a:pt x="192" y="104"/>
                  </a:moveTo>
                  <a:cubicBezTo>
                    <a:pt x="192" y="53"/>
                    <a:pt x="38" y="1"/>
                    <a:pt x="1" y="104"/>
                  </a:cubicBezTo>
                  <a:cubicBezTo>
                    <a:pt x="1" y="153"/>
                    <a:pt x="153" y="206"/>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03" name="Google Shape;9803;p5"/>
            <p:cNvSpPr/>
            <p:nvPr/>
          </p:nvSpPr>
          <p:spPr>
            <a:xfrm>
              <a:off x="8689143" y="2729880"/>
              <a:ext cx="21523" cy="6444"/>
            </a:xfrm>
            <a:custGeom>
              <a:avLst/>
              <a:gdLst/>
              <a:ahLst/>
              <a:cxnLst/>
              <a:rect l="l" t="t" r="r" b="b"/>
              <a:pathLst>
                <a:path w="603" h="214" extrusionOk="0">
                  <a:moveTo>
                    <a:pt x="603" y="181"/>
                  </a:moveTo>
                  <a:lnTo>
                    <a:pt x="603" y="0"/>
                  </a:lnTo>
                  <a:lnTo>
                    <a:pt x="27" y="0"/>
                  </a:lnTo>
                  <a:cubicBezTo>
                    <a:pt x="1" y="164"/>
                    <a:pt x="219" y="213"/>
                    <a:pt x="603"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04" name="Google Shape;9804;p5"/>
            <p:cNvSpPr/>
            <p:nvPr/>
          </p:nvSpPr>
          <p:spPr>
            <a:xfrm>
              <a:off x="1398585" y="2716753"/>
              <a:ext cx="37120" cy="15898"/>
            </a:xfrm>
            <a:custGeom>
              <a:avLst/>
              <a:gdLst/>
              <a:ahLst/>
              <a:cxnLst/>
              <a:rect l="l" t="t" r="r" b="b"/>
              <a:pathLst>
                <a:path w="1040" h="528" extrusionOk="0">
                  <a:moveTo>
                    <a:pt x="837" y="528"/>
                  </a:moveTo>
                  <a:cubicBezTo>
                    <a:pt x="1040" y="0"/>
                    <a:pt x="1" y="490"/>
                    <a:pt x="837"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05" name="Google Shape;9805;p5"/>
            <p:cNvSpPr/>
            <p:nvPr/>
          </p:nvSpPr>
          <p:spPr>
            <a:xfrm>
              <a:off x="8160190" y="2718950"/>
              <a:ext cx="29946" cy="10990"/>
            </a:xfrm>
            <a:custGeom>
              <a:avLst/>
              <a:gdLst/>
              <a:ahLst/>
              <a:cxnLst/>
              <a:rect l="l" t="t" r="r" b="b"/>
              <a:pathLst>
                <a:path w="839" h="365" extrusionOk="0">
                  <a:moveTo>
                    <a:pt x="576" y="1"/>
                  </a:moveTo>
                  <a:cubicBezTo>
                    <a:pt x="744" y="292"/>
                    <a:pt x="77" y="189"/>
                    <a:pt x="0" y="365"/>
                  </a:cubicBezTo>
                  <a:lnTo>
                    <a:pt x="770" y="365"/>
                  </a:lnTo>
                  <a:cubicBezTo>
                    <a:pt x="736" y="228"/>
                    <a:pt x="838" y="28"/>
                    <a:pt x="5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06" name="Google Shape;9806;p5"/>
            <p:cNvSpPr/>
            <p:nvPr/>
          </p:nvSpPr>
          <p:spPr>
            <a:xfrm>
              <a:off x="6535676" y="2727170"/>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07" name="Google Shape;9807;p5"/>
            <p:cNvSpPr/>
            <p:nvPr/>
          </p:nvSpPr>
          <p:spPr>
            <a:xfrm>
              <a:off x="5072882" y="2726417"/>
              <a:ext cx="14027" cy="4276"/>
            </a:xfrm>
            <a:custGeom>
              <a:avLst/>
              <a:gdLst/>
              <a:ahLst/>
              <a:cxnLst/>
              <a:rect l="l" t="t" r="r" b="b"/>
              <a:pathLst>
                <a:path w="393" h="142" extrusionOk="0">
                  <a:moveTo>
                    <a:pt x="295" y="25"/>
                  </a:moveTo>
                  <a:cubicBezTo>
                    <a:pt x="242" y="1"/>
                    <a:pt x="1" y="70"/>
                    <a:pt x="101" y="117"/>
                  </a:cubicBezTo>
                  <a:cubicBezTo>
                    <a:pt x="154" y="142"/>
                    <a:pt x="393"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08" name="Google Shape;9808;p5"/>
            <p:cNvSpPr/>
            <p:nvPr/>
          </p:nvSpPr>
          <p:spPr>
            <a:xfrm>
              <a:off x="2137299" y="2721660"/>
              <a:ext cx="22700" cy="8250"/>
            </a:xfrm>
            <a:custGeom>
              <a:avLst/>
              <a:gdLst/>
              <a:ahLst/>
              <a:cxnLst/>
              <a:rect l="l" t="t" r="r" b="b"/>
              <a:pathLst>
                <a:path w="636" h="274" extrusionOk="0">
                  <a:moveTo>
                    <a:pt x="2" y="273"/>
                  </a:moveTo>
                  <a:lnTo>
                    <a:pt x="386" y="273"/>
                  </a:lnTo>
                  <a:cubicBezTo>
                    <a:pt x="399" y="157"/>
                    <a:pt x="635" y="147"/>
                    <a:pt x="581" y="1"/>
                  </a:cubicBezTo>
                  <a:lnTo>
                    <a:pt x="1" y="1"/>
                  </a:lnTo>
                  <a:cubicBezTo>
                    <a:pt x="2" y="92"/>
                    <a:pt x="2" y="183"/>
                    <a:pt x="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09" name="Google Shape;9809;p5"/>
            <p:cNvSpPr/>
            <p:nvPr/>
          </p:nvSpPr>
          <p:spPr>
            <a:xfrm>
              <a:off x="8748427" y="2723678"/>
              <a:ext cx="14063" cy="4276"/>
            </a:xfrm>
            <a:custGeom>
              <a:avLst/>
              <a:gdLst/>
              <a:ahLst/>
              <a:cxnLst/>
              <a:rect l="l" t="t" r="r" b="b"/>
              <a:pathLst>
                <a:path w="394" h="142" extrusionOk="0">
                  <a:moveTo>
                    <a:pt x="102" y="116"/>
                  </a:moveTo>
                  <a:cubicBezTo>
                    <a:pt x="156" y="141"/>
                    <a:pt x="393" y="72"/>
                    <a:pt x="294" y="25"/>
                  </a:cubicBezTo>
                  <a:cubicBezTo>
                    <a:pt x="240" y="0"/>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10" name="Google Shape;9810;p5"/>
            <p:cNvSpPr/>
            <p:nvPr/>
          </p:nvSpPr>
          <p:spPr>
            <a:xfrm>
              <a:off x="6880209" y="2714675"/>
              <a:ext cx="20273" cy="13549"/>
            </a:xfrm>
            <a:custGeom>
              <a:avLst/>
              <a:gdLst/>
              <a:ahLst/>
              <a:cxnLst/>
              <a:rect l="l" t="t" r="r" b="b"/>
              <a:pathLst>
                <a:path w="568" h="450" extrusionOk="0">
                  <a:moveTo>
                    <a:pt x="375" y="415"/>
                  </a:moveTo>
                  <a:cubicBezTo>
                    <a:pt x="386" y="359"/>
                    <a:pt x="404" y="307"/>
                    <a:pt x="567" y="324"/>
                  </a:cubicBezTo>
                  <a:lnTo>
                    <a:pt x="567" y="143"/>
                  </a:lnTo>
                  <a:cubicBezTo>
                    <a:pt x="92" y="0"/>
                    <a:pt x="1" y="449"/>
                    <a:pt x="375"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11" name="Google Shape;9811;p5"/>
            <p:cNvSpPr/>
            <p:nvPr/>
          </p:nvSpPr>
          <p:spPr>
            <a:xfrm>
              <a:off x="6081319" y="2721510"/>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12" name="Google Shape;9812;p5"/>
            <p:cNvSpPr/>
            <p:nvPr/>
          </p:nvSpPr>
          <p:spPr>
            <a:xfrm>
              <a:off x="7809090" y="2713441"/>
              <a:ext cx="33551" cy="17343"/>
            </a:xfrm>
            <a:custGeom>
              <a:avLst/>
              <a:gdLst/>
              <a:ahLst/>
              <a:cxnLst/>
              <a:rect l="l" t="t" r="r" b="b"/>
              <a:pathLst>
                <a:path w="940" h="576" extrusionOk="0">
                  <a:moveTo>
                    <a:pt x="0" y="91"/>
                  </a:moveTo>
                  <a:lnTo>
                    <a:pt x="0" y="274"/>
                  </a:lnTo>
                  <a:cubicBezTo>
                    <a:pt x="354" y="575"/>
                    <a:pt x="940" y="1"/>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13" name="Google Shape;9813;p5"/>
            <p:cNvSpPr/>
            <p:nvPr/>
          </p:nvSpPr>
          <p:spPr>
            <a:xfrm>
              <a:off x="6497700" y="2720908"/>
              <a:ext cx="14027" cy="4276"/>
            </a:xfrm>
            <a:custGeom>
              <a:avLst/>
              <a:gdLst/>
              <a:ahLst/>
              <a:cxnLst/>
              <a:rect l="l" t="t" r="r" b="b"/>
              <a:pathLst>
                <a:path w="393" h="142" extrusionOk="0">
                  <a:moveTo>
                    <a:pt x="293" y="26"/>
                  </a:moveTo>
                  <a:cubicBezTo>
                    <a:pt x="240" y="1"/>
                    <a:pt x="1" y="70"/>
                    <a:pt x="101" y="117"/>
                  </a:cubicBezTo>
                  <a:cubicBezTo>
                    <a:pt x="153"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14" name="Google Shape;9814;p5"/>
            <p:cNvSpPr/>
            <p:nvPr/>
          </p:nvSpPr>
          <p:spPr>
            <a:xfrm>
              <a:off x="4315893" y="2702451"/>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15" name="Google Shape;9815;p5"/>
            <p:cNvSpPr/>
            <p:nvPr/>
          </p:nvSpPr>
          <p:spPr>
            <a:xfrm>
              <a:off x="9025396" y="2710731"/>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16" name="Google Shape;9816;p5"/>
            <p:cNvSpPr/>
            <p:nvPr/>
          </p:nvSpPr>
          <p:spPr>
            <a:xfrm>
              <a:off x="17418" y="2713049"/>
              <a:ext cx="6889" cy="6293"/>
            </a:xfrm>
            <a:custGeom>
              <a:avLst/>
              <a:gdLst/>
              <a:ahLst/>
              <a:cxnLst/>
              <a:rect l="l" t="t" r="r" b="b"/>
              <a:pathLst>
                <a:path w="193" h="209" extrusionOk="0">
                  <a:moveTo>
                    <a:pt x="193" y="104"/>
                  </a:moveTo>
                  <a:cubicBezTo>
                    <a:pt x="193" y="53"/>
                    <a:pt x="39" y="1"/>
                    <a:pt x="1" y="104"/>
                  </a:cubicBezTo>
                  <a:cubicBezTo>
                    <a:pt x="1"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17" name="Google Shape;9817;p5"/>
            <p:cNvSpPr/>
            <p:nvPr/>
          </p:nvSpPr>
          <p:spPr>
            <a:xfrm>
              <a:off x="8669441" y="2710339"/>
              <a:ext cx="6924" cy="6293"/>
            </a:xfrm>
            <a:custGeom>
              <a:avLst/>
              <a:gdLst/>
              <a:ahLst/>
              <a:cxnLst/>
              <a:rect l="l" t="t" r="r" b="b"/>
              <a:pathLst>
                <a:path w="194" h="209" extrusionOk="0">
                  <a:moveTo>
                    <a:pt x="191" y="104"/>
                  </a:moveTo>
                  <a:cubicBezTo>
                    <a:pt x="194" y="52"/>
                    <a:pt x="37" y="1"/>
                    <a:pt x="1" y="104"/>
                  </a:cubicBezTo>
                  <a:cubicBezTo>
                    <a:pt x="1" y="155"/>
                    <a:pt x="157" y="208"/>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18" name="Google Shape;9818;p5"/>
            <p:cNvSpPr/>
            <p:nvPr/>
          </p:nvSpPr>
          <p:spPr>
            <a:xfrm>
              <a:off x="8318769" y="2702481"/>
              <a:ext cx="39547" cy="16862"/>
            </a:xfrm>
            <a:custGeom>
              <a:avLst/>
              <a:gdLst/>
              <a:ahLst/>
              <a:cxnLst/>
              <a:rect l="l" t="t" r="r" b="b"/>
              <a:pathLst>
                <a:path w="1108" h="560" extrusionOk="0">
                  <a:moveTo>
                    <a:pt x="955" y="455"/>
                  </a:moveTo>
                  <a:cubicBezTo>
                    <a:pt x="1107" y="143"/>
                    <a:pt x="774" y="57"/>
                    <a:pt x="375" y="1"/>
                  </a:cubicBezTo>
                  <a:cubicBezTo>
                    <a:pt x="0" y="177"/>
                    <a:pt x="173" y="559"/>
                    <a:pt x="955"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19" name="Google Shape;9819;p5"/>
            <p:cNvSpPr/>
            <p:nvPr/>
          </p:nvSpPr>
          <p:spPr>
            <a:xfrm>
              <a:off x="5664759" y="2712718"/>
              <a:ext cx="14063" cy="4246"/>
            </a:xfrm>
            <a:custGeom>
              <a:avLst/>
              <a:gdLst/>
              <a:ahLst/>
              <a:cxnLst/>
              <a:rect l="l" t="t" r="r" b="b"/>
              <a:pathLst>
                <a:path w="394" h="141" extrusionOk="0">
                  <a:moveTo>
                    <a:pt x="295" y="25"/>
                  </a:moveTo>
                  <a:cubicBezTo>
                    <a:pt x="244" y="0"/>
                    <a:pt x="1" y="68"/>
                    <a:pt x="103" y="115"/>
                  </a:cubicBezTo>
                  <a:cubicBezTo>
                    <a:pt x="158"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20" name="Google Shape;9820;p5"/>
            <p:cNvSpPr/>
            <p:nvPr/>
          </p:nvSpPr>
          <p:spPr>
            <a:xfrm>
              <a:off x="695313" y="2712718"/>
              <a:ext cx="13956" cy="4246"/>
            </a:xfrm>
            <a:custGeom>
              <a:avLst/>
              <a:gdLst/>
              <a:ahLst/>
              <a:cxnLst/>
              <a:rect l="l" t="t" r="r" b="b"/>
              <a:pathLst>
                <a:path w="391" h="141" extrusionOk="0">
                  <a:moveTo>
                    <a:pt x="293" y="25"/>
                  </a:moveTo>
                  <a:cubicBezTo>
                    <a:pt x="238" y="0"/>
                    <a:pt x="1" y="68"/>
                    <a:pt x="97" y="115"/>
                  </a:cubicBezTo>
                  <a:cubicBezTo>
                    <a:pt x="153" y="141"/>
                    <a:pt x="391"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21" name="Google Shape;9821;p5"/>
            <p:cNvSpPr/>
            <p:nvPr/>
          </p:nvSpPr>
          <p:spPr>
            <a:xfrm>
              <a:off x="8745108" y="2710731"/>
              <a:ext cx="13813" cy="2800"/>
            </a:xfrm>
            <a:custGeom>
              <a:avLst/>
              <a:gdLst/>
              <a:ahLst/>
              <a:cxnLst/>
              <a:rect l="l" t="t" r="r" b="b"/>
              <a:pathLst>
                <a:path w="387" h="93" extrusionOk="0">
                  <a:moveTo>
                    <a:pt x="387" y="1"/>
                  </a:moveTo>
                  <a:cubicBezTo>
                    <a:pt x="237" y="23"/>
                    <a:pt x="7" y="5"/>
                    <a:pt x="1" y="92"/>
                  </a:cubicBezTo>
                  <a:cubicBezTo>
                    <a:pt x="151" y="71"/>
                    <a:pt x="382" y="90"/>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22" name="Google Shape;9822;p5"/>
            <p:cNvSpPr/>
            <p:nvPr/>
          </p:nvSpPr>
          <p:spPr>
            <a:xfrm>
              <a:off x="6404865" y="2688993"/>
              <a:ext cx="52754" cy="24479"/>
            </a:xfrm>
            <a:custGeom>
              <a:avLst/>
              <a:gdLst/>
              <a:ahLst/>
              <a:cxnLst/>
              <a:rect l="l" t="t" r="r" b="b"/>
              <a:pathLst>
                <a:path w="1478" h="813" extrusionOk="0">
                  <a:moveTo>
                    <a:pt x="0" y="813"/>
                  </a:moveTo>
                  <a:cubicBezTo>
                    <a:pt x="1478" y="681"/>
                    <a:pt x="33" y="1"/>
                    <a:pt x="0" y="8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23" name="Google Shape;9823;p5"/>
            <p:cNvSpPr/>
            <p:nvPr/>
          </p:nvSpPr>
          <p:spPr>
            <a:xfrm>
              <a:off x="674576" y="2710038"/>
              <a:ext cx="14063" cy="4215"/>
            </a:xfrm>
            <a:custGeom>
              <a:avLst/>
              <a:gdLst/>
              <a:ahLst/>
              <a:cxnLst/>
              <a:rect l="l" t="t" r="r" b="b"/>
              <a:pathLst>
                <a:path w="394" h="140" extrusionOk="0">
                  <a:moveTo>
                    <a:pt x="292" y="24"/>
                  </a:moveTo>
                  <a:cubicBezTo>
                    <a:pt x="242" y="0"/>
                    <a:pt x="1" y="68"/>
                    <a:pt x="100" y="115"/>
                  </a:cubicBezTo>
                  <a:cubicBezTo>
                    <a:pt x="156" y="140"/>
                    <a:pt x="394" y="69"/>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24" name="Google Shape;9824;p5"/>
            <p:cNvSpPr/>
            <p:nvPr/>
          </p:nvSpPr>
          <p:spPr>
            <a:xfrm>
              <a:off x="3218012" y="2702180"/>
              <a:ext cx="7031" cy="6233"/>
            </a:xfrm>
            <a:custGeom>
              <a:avLst/>
              <a:gdLst/>
              <a:ahLst/>
              <a:cxnLst/>
              <a:rect l="l" t="t" r="r" b="b"/>
              <a:pathLst>
                <a:path w="197" h="207" extrusionOk="0">
                  <a:moveTo>
                    <a:pt x="194" y="102"/>
                  </a:moveTo>
                  <a:cubicBezTo>
                    <a:pt x="196" y="54"/>
                    <a:pt x="38" y="0"/>
                    <a:pt x="1" y="102"/>
                  </a:cubicBezTo>
                  <a:cubicBezTo>
                    <a:pt x="1" y="153"/>
                    <a:pt x="160" y="206"/>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25" name="Google Shape;9825;p5"/>
            <p:cNvSpPr/>
            <p:nvPr/>
          </p:nvSpPr>
          <p:spPr>
            <a:xfrm>
              <a:off x="6962443" y="2697062"/>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26" name="Google Shape;9826;p5"/>
            <p:cNvSpPr/>
            <p:nvPr/>
          </p:nvSpPr>
          <p:spPr>
            <a:xfrm>
              <a:off x="6645821" y="2697062"/>
              <a:ext cx="20666" cy="8160"/>
            </a:xfrm>
            <a:custGeom>
              <a:avLst/>
              <a:gdLst/>
              <a:ahLst/>
              <a:cxnLst/>
              <a:rect l="l" t="t" r="r" b="b"/>
              <a:pathLst>
                <a:path w="579" h="271" extrusionOk="0">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27" name="Google Shape;9827;p5"/>
            <p:cNvSpPr/>
            <p:nvPr/>
          </p:nvSpPr>
          <p:spPr>
            <a:xfrm>
              <a:off x="3613656" y="2701728"/>
              <a:ext cx="14099" cy="4336"/>
            </a:xfrm>
            <a:custGeom>
              <a:avLst/>
              <a:gdLst/>
              <a:ahLst/>
              <a:cxnLst/>
              <a:rect l="l" t="t" r="r" b="b"/>
              <a:pathLst>
                <a:path w="395" h="144" extrusionOk="0">
                  <a:moveTo>
                    <a:pt x="292" y="28"/>
                  </a:moveTo>
                  <a:cubicBezTo>
                    <a:pt x="238" y="1"/>
                    <a:pt x="0" y="71"/>
                    <a:pt x="102" y="117"/>
                  </a:cubicBezTo>
                  <a:cubicBezTo>
                    <a:pt x="153" y="143"/>
                    <a:pt x="395" y="75"/>
                    <a:pt x="292"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28" name="Google Shape;9828;p5"/>
            <p:cNvSpPr/>
            <p:nvPr/>
          </p:nvSpPr>
          <p:spPr>
            <a:xfrm>
              <a:off x="2213180" y="2699470"/>
              <a:ext cx="6853" cy="6203"/>
            </a:xfrm>
            <a:custGeom>
              <a:avLst/>
              <a:gdLst/>
              <a:ahLst/>
              <a:cxnLst/>
              <a:rect l="l" t="t" r="r" b="b"/>
              <a:pathLst>
                <a:path w="192" h="206" extrusionOk="0">
                  <a:moveTo>
                    <a:pt x="191" y="103"/>
                  </a:moveTo>
                  <a:cubicBezTo>
                    <a:pt x="192" y="52"/>
                    <a:pt x="35" y="0"/>
                    <a:pt x="0" y="103"/>
                  </a:cubicBezTo>
                  <a:cubicBezTo>
                    <a:pt x="0" y="153"/>
                    <a:pt x="154" y="205"/>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29" name="Google Shape;9829;p5"/>
            <p:cNvSpPr/>
            <p:nvPr/>
          </p:nvSpPr>
          <p:spPr>
            <a:xfrm>
              <a:off x="8115218" y="2699079"/>
              <a:ext cx="14063" cy="4215"/>
            </a:xfrm>
            <a:custGeom>
              <a:avLst/>
              <a:gdLst/>
              <a:ahLst/>
              <a:cxnLst/>
              <a:rect l="l" t="t" r="r" b="b"/>
              <a:pathLst>
                <a:path w="394" h="140" extrusionOk="0">
                  <a:moveTo>
                    <a:pt x="294" y="25"/>
                  </a:moveTo>
                  <a:cubicBezTo>
                    <a:pt x="242" y="0"/>
                    <a:pt x="0" y="67"/>
                    <a:pt x="101" y="116"/>
                  </a:cubicBezTo>
                  <a:cubicBezTo>
                    <a:pt x="156"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30" name="Google Shape;9830;p5"/>
            <p:cNvSpPr/>
            <p:nvPr/>
          </p:nvSpPr>
          <p:spPr>
            <a:xfrm>
              <a:off x="275363" y="2699079"/>
              <a:ext cx="13991" cy="4215"/>
            </a:xfrm>
            <a:custGeom>
              <a:avLst/>
              <a:gdLst/>
              <a:ahLst/>
              <a:cxnLst/>
              <a:rect l="l" t="t" r="r" b="b"/>
              <a:pathLst>
                <a:path w="392" h="140" extrusionOk="0">
                  <a:moveTo>
                    <a:pt x="294" y="25"/>
                  </a:moveTo>
                  <a:cubicBezTo>
                    <a:pt x="240" y="0"/>
                    <a:pt x="0" y="67"/>
                    <a:pt x="99" y="116"/>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31" name="Google Shape;9831;p5"/>
            <p:cNvSpPr/>
            <p:nvPr/>
          </p:nvSpPr>
          <p:spPr>
            <a:xfrm>
              <a:off x="6800509" y="2696279"/>
              <a:ext cx="14063" cy="4276"/>
            </a:xfrm>
            <a:custGeom>
              <a:avLst/>
              <a:gdLst/>
              <a:ahLst/>
              <a:cxnLst/>
              <a:rect l="l" t="t" r="r" b="b"/>
              <a:pathLst>
                <a:path w="394" h="142" extrusionOk="0">
                  <a:moveTo>
                    <a:pt x="295" y="26"/>
                  </a:moveTo>
                  <a:cubicBezTo>
                    <a:pt x="240" y="0"/>
                    <a:pt x="0" y="70"/>
                    <a:pt x="102" y="118"/>
                  </a:cubicBezTo>
                  <a:cubicBezTo>
                    <a:pt x="154" y="141"/>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32" name="Google Shape;9832;p5"/>
            <p:cNvSpPr/>
            <p:nvPr/>
          </p:nvSpPr>
          <p:spPr>
            <a:xfrm>
              <a:off x="6539352" y="2691190"/>
              <a:ext cx="23843" cy="5902"/>
            </a:xfrm>
            <a:custGeom>
              <a:avLst/>
              <a:gdLst/>
              <a:ahLst/>
              <a:cxnLst/>
              <a:rect l="l" t="t" r="r" b="b"/>
              <a:pathLst>
                <a:path w="668" h="196" extrusionOk="0">
                  <a:moveTo>
                    <a:pt x="476" y="195"/>
                  </a:moveTo>
                  <a:cubicBezTo>
                    <a:pt x="476" y="104"/>
                    <a:pt x="632" y="87"/>
                    <a:pt x="668" y="13"/>
                  </a:cubicBezTo>
                  <a:cubicBezTo>
                    <a:pt x="368" y="21"/>
                    <a:pt x="1" y="1"/>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33" name="Google Shape;9833;p5"/>
            <p:cNvSpPr/>
            <p:nvPr/>
          </p:nvSpPr>
          <p:spPr>
            <a:xfrm>
              <a:off x="6026211" y="2688481"/>
              <a:ext cx="7139" cy="6263"/>
            </a:xfrm>
            <a:custGeom>
              <a:avLst/>
              <a:gdLst/>
              <a:ahLst/>
              <a:cxnLst/>
              <a:rect l="l" t="t" r="r" b="b"/>
              <a:pathLst>
                <a:path w="200" h="208" extrusionOk="0">
                  <a:moveTo>
                    <a:pt x="197" y="104"/>
                  </a:moveTo>
                  <a:cubicBezTo>
                    <a:pt x="199" y="53"/>
                    <a:pt x="40" y="1"/>
                    <a:pt x="5" y="104"/>
                  </a:cubicBezTo>
                  <a:cubicBezTo>
                    <a:pt x="1" y="155"/>
                    <a:pt x="157" y="207"/>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34" name="Google Shape;9834;p5"/>
            <p:cNvSpPr/>
            <p:nvPr/>
          </p:nvSpPr>
          <p:spPr>
            <a:xfrm>
              <a:off x="5523884" y="268613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35" name="Google Shape;9835;p5"/>
            <p:cNvSpPr/>
            <p:nvPr/>
          </p:nvSpPr>
          <p:spPr>
            <a:xfrm>
              <a:off x="2133837" y="2688089"/>
              <a:ext cx="13991" cy="4276"/>
            </a:xfrm>
            <a:custGeom>
              <a:avLst/>
              <a:gdLst/>
              <a:ahLst/>
              <a:cxnLst/>
              <a:rect l="l" t="t" r="r" b="b"/>
              <a:pathLst>
                <a:path w="392" h="142" extrusionOk="0">
                  <a:moveTo>
                    <a:pt x="99" y="117"/>
                  </a:moveTo>
                  <a:cubicBezTo>
                    <a:pt x="154" y="142"/>
                    <a:pt x="392" y="73"/>
                    <a:pt x="292" y="27"/>
                  </a:cubicBezTo>
                  <a:cubicBezTo>
                    <a:pt x="240"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36" name="Google Shape;9836;p5"/>
            <p:cNvSpPr/>
            <p:nvPr/>
          </p:nvSpPr>
          <p:spPr>
            <a:xfrm>
              <a:off x="560255" y="2683422"/>
              <a:ext cx="21594" cy="6383"/>
            </a:xfrm>
            <a:custGeom>
              <a:avLst/>
              <a:gdLst/>
              <a:ahLst/>
              <a:cxnLst/>
              <a:rect l="l" t="t" r="r" b="b"/>
              <a:pathLst>
                <a:path w="605" h="212" extrusionOk="0">
                  <a:moveTo>
                    <a:pt x="605" y="182"/>
                  </a:moveTo>
                  <a:lnTo>
                    <a:pt x="605" y="1"/>
                  </a:lnTo>
                  <a:lnTo>
                    <a:pt x="25" y="1"/>
                  </a:lnTo>
                  <a:cubicBezTo>
                    <a:pt x="0" y="162"/>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37" name="Google Shape;9837;p5"/>
            <p:cNvSpPr/>
            <p:nvPr/>
          </p:nvSpPr>
          <p:spPr>
            <a:xfrm>
              <a:off x="5224358" y="2679900"/>
              <a:ext cx="13956" cy="4306"/>
            </a:xfrm>
            <a:custGeom>
              <a:avLst/>
              <a:gdLst/>
              <a:ahLst/>
              <a:cxnLst/>
              <a:rect l="l" t="t" r="r" b="b"/>
              <a:pathLst>
                <a:path w="391" h="143" extrusionOk="0">
                  <a:moveTo>
                    <a:pt x="292" y="25"/>
                  </a:moveTo>
                  <a:cubicBezTo>
                    <a:pt x="238" y="0"/>
                    <a:pt x="1" y="69"/>
                    <a:pt x="100" y="116"/>
                  </a:cubicBezTo>
                  <a:cubicBezTo>
                    <a:pt x="152" y="142"/>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38" name="Google Shape;9838;p5"/>
            <p:cNvSpPr/>
            <p:nvPr/>
          </p:nvSpPr>
          <p:spPr>
            <a:xfrm>
              <a:off x="1976293" y="2675353"/>
              <a:ext cx="34158" cy="8822"/>
            </a:xfrm>
            <a:custGeom>
              <a:avLst/>
              <a:gdLst/>
              <a:ahLst/>
              <a:cxnLst/>
              <a:rect l="l" t="t" r="r" b="b"/>
              <a:pathLst>
                <a:path w="957" h="293" extrusionOk="0">
                  <a:moveTo>
                    <a:pt x="78" y="176"/>
                  </a:moveTo>
                  <a:cubicBezTo>
                    <a:pt x="323" y="181"/>
                    <a:pt x="347" y="292"/>
                    <a:pt x="659" y="267"/>
                  </a:cubicBezTo>
                  <a:cubicBezTo>
                    <a:pt x="956" y="45"/>
                    <a:pt x="1" y="1"/>
                    <a:pt x="78"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39" name="Google Shape;9839;p5"/>
            <p:cNvSpPr/>
            <p:nvPr/>
          </p:nvSpPr>
          <p:spPr>
            <a:xfrm>
              <a:off x="4673704" y="2677130"/>
              <a:ext cx="13991" cy="4276"/>
            </a:xfrm>
            <a:custGeom>
              <a:avLst/>
              <a:gdLst/>
              <a:ahLst/>
              <a:cxnLst/>
              <a:rect l="l" t="t" r="r" b="b"/>
              <a:pathLst>
                <a:path w="392" h="142" extrusionOk="0">
                  <a:moveTo>
                    <a:pt x="99" y="117"/>
                  </a:moveTo>
                  <a:cubicBezTo>
                    <a:pt x="154" y="142"/>
                    <a:pt x="391" y="72"/>
                    <a:pt x="292" y="25"/>
                  </a:cubicBezTo>
                  <a:cubicBezTo>
                    <a:pt x="240"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40" name="Google Shape;9840;p5"/>
            <p:cNvSpPr/>
            <p:nvPr/>
          </p:nvSpPr>
          <p:spPr>
            <a:xfrm>
              <a:off x="4050953" y="2674661"/>
              <a:ext cx="13777" cy="6745"/>
            </a:xfrm>
            <a:custGeom>
              <a:avLst/>
              <a:gdLst/>
              <a:ahLst/>
              <a:cxnLst/>
              <a:rect l="l" t="t" r="r" b="b"/>
              <a:pathLst>
                <a:path w="386" h="224" extrusionOk="0">
                  <a:moveTo>
                    <a:pt x="385" y="109"/>
                  </a:moveTo>
                  <a:cubicBezTo>
                    <a:pt x="345" y="0"/>
                    <a:pt x="171" y="54"/>
                    <a:pt x="0" y="109"/>
                  </a:cubicBezTo>
                  <a:cubicBezTo>
                    <a:pt x="0" y="200"/>
                    <a:pt x="336" y="224"/>
                    <a:pt x="385" y="1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41" name="Google Shape;9841;p5"/>
            <p:cNvSpPr/>
            <p:nvPr/>
          </p:nvSpPr>
          <p:spPr>
            <a:xfrm>
              <a:off x="1228799" y="2675173"/>
              <a:ext cx="13777" cy="2740"/>
            </a:xfrm>
            <a:custGeom>
              <a:avLst/>
              <a:gdLst/>
              <a:ahLst/>
              <a:cxnLst/>
              <a:rect l="l" t="t" r="r" b="b"/>
              <a:pathLst>
                <a:path w="386" h="91" extrusionOk="0">
                  <a:moveTo>
                    <a:pt x="386" y="0"/>
                  </a:moveTo>
                  <a:cubicBezTo>
                    <a:pt x="236" y="20"/>
                    <a:pt x="6" y="3"/>
                    <a:pt x="1" y="90"/>
                  </a:cubicBezTo>
                  <a:cubicBezTo>
                    <a:pt x="151" y="72"/>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42" name="Google Shape;9842;p5"/>
            <p:cNvSpPr/>
            <p:nvPr/>
          </p:nvSpPr>
          <p:spPr>
            <a:xfrm>
              <a:off x="707377" y="2667043"/>
              <a:ext cx="27162" cy="10990"/>
            </a:xfrm>
            <a:custGeom>
              <a:avLst/>
              <a:gdLst/>
              <a:ahLst/>
              <a:cxnLst/>
              <a:rect l="l" t="t" r="r" b="b"/>
              <a:pathLst>
                <a:path w="761" h="365" extrusionOk="0">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43" name="Google Shape;9843;p5"/>
            <p:cNvSpPr/>
            <p:nvPr/>
          </p:nvSpPr>
          <p:spPr>
            <a:xfrm>
              <a:off x="4456947" y="2669031"/>
              <a:ext cx="13849" cy="7467"/>
            </a:xfrm>
            <a:custGeom>
              <a:avLst/>
              <a:gdLst/>
              <a:ahLst/>
              <a:cxnLst/>
              <a:rect l="l" t="t" r="r" b="b"/>
              <a:pathLst>
                <a:path w="388" h="248" extrusionOk="0">
                  <a:moveTo>
                    <a:pt x="388" y="116"/>
                  </a:moveTo>
                  <a:cubicBezTo>
                    <a:pt x="385" y="22"/>
                    <a:pt x="48" y="1"/>
                    <a:pt x="0" y="116"/>
                  </a:cubicBezTo>
                  <a:cubicBezTo>
                    <a:pt x="219" y="105"/>
                    <a:pt x="303" y="247"/>
                    <a:pt x="38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44" name="Google Shape;9844;p5"/>
            <p:cNvSpPr/>
            <p:nvPr/>
          </p:nvSpPr>
          <p:spPr>
            <a:xfrm>
              <a:off x="819806" y="2664243"/>
              <a:ext cx="25556" cy="10960"/>
            </a:xfrm>
            <a:custGeom>
              <a:avLst/>
              <a:gdLst/>
              <a:ahLst/>
              <a:cxnLst/>
              <a:rect l="l" t="t" r="r" b="b"/>
              <a:pathLst>
                <a:path w="716" h="364" extrusionOk="0">
                  <a:moveTo>
                    <a:pt x="83" y="363"/>
                  </a:moveTo>
                  <a:lnTo>
                    <a:pt x="660" y="363"/>
                  </a:lnTo>
                  <a:cubicBezTo>
                    <a:pt x="716" y="157"/>
                    <a:pt x="614" y="21"/>
                    <a:pt x="274" y="1"/>
                  </a:cubicBezTo>
                  <a:cubicBezTo>
                    <a:pt x="214" y="125"/>
                    <a:pt x="0" y="173"/>
                    <a:pt x="8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45" name="Google Shape;9845;p5"/>
            <p:cNvSpPr/>
            <p:nvPr/>
          </p:nvSpPr>
          <p:spPr>
            <a:xfrm>
              <a:off x="4564915" y="2659125"/>
              <a:ext cx="36621" cy="18006"/>
            </a:xfrm>
            <a:custGeom>
              <a:avLst/>
              <a:gdLst/>
              <a:ahLst/>
              <a:cxnLst/>
              <a:rect l="l" t="t" r="r" b="b"/>
              <a:pathLst>
                <a:path w="1026" h="598" extrusionOk="0">
                  <a:moveTo>
                    <a:pt x="1026" y="171"/>
                  </a:moveTo>
                  <a:cubicBezTo>
                    <a:pt x="411" y="224"/>
                    <a:pt x="429" y="1"/>
                    <a:pt x="64" y="171"/>
                  </a:cubicBezTo>
                  <a:cubicBezTo>
                    <a:pt x="1" y="597"/>
                    <a:pt x="954" y="413"/>
                    <a:pt x="1026" y="1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46" name="Google Shape;9846;p5"/>
            <p:cNvSpPr/>
            <p:nvPr/>
          </p:nvSpPr>
          <p:spPr>
            <a:xfrm>
              <a:off x="1159949" y="2666652"/>
              <a:ext cx="7031" cy="6203"/>
            </a:xfrm>
            <a:custGeom>
              <a:avLst/>
              <a:gdLst/>
              <a:ahLst/>
              <a:cxnLst/>
              <a:rect l="l" t="t" r="r" b="b"/>
              <a:pathLst>
                <a:path w="197" h="206" extrusionOk="0">
                  <a:moveTo>
                    <a:pt x="194" y="103"/>
                  </a:moveTo>
                  <a:cubicBezTo>
                    <a:pt x="196" y="52"/>
                    <a:pt x="38" y="0"/>
                    <a:pt x="1" y="103"/>
                  </a:cubicBezTo>
                  <a:cubicBezTo>
                    <a:pt x="1" y="152"/>
                    <a:pt x="160" y="205"/>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47" name="Google Shape;9847;p5"/>
            <p:cNvSpPr/>
            <p:nvPr/>
          </p:nvSpPr>
          <p:spPr>
            <a:xfrm>
              <a:off x="5771549" y="2661534"/>
              <a:ext cx="20737" cy="8250"/>
            </a:xfrm>
            <a:custGeom>
              <a:avLst/>
              <a:gdLst/>
              <a:ahLst/>
              <a:cxnLst/>
              <a:rect l="l" t="t" r="r" b="b"/>
              <a:pathLst>
                <a:path w="581" h="274"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48" name="Google Shape;9848;p5"/>
            <p:cNvSpPr/>
            <p:nvPr/>
          </p:nvSpPr>
          <p:spPr>
            <a:xfrm>
              <a:off x="4662532" y="2661534"/>
              <a:ext cx="14705" cy="9515"/>
            </a:xfrm>
            <a:custGeom>
              <a:avLst/>
              <a:gdLst/>
              <a:ahLst/>
              <a:cxnLst/>
              <a:rect l="l" t="t" r="r" b="b"/>
              <a:pathLst>
                <a:path w="412" h="316" extrusionOk="0">
                  <a:moveTo>
                    <a:pt x="412" y="273"/>
                  </a:moveTo>
                  <a:lnTo>
                    <a:pt x="412" y="91"/>
                  </a:lnTo>
                  <a:cubicBezTo>
                    <a:pt x="219" y="92"/>
                    <a:pt x="183" y="16"/>
                    <a:pt x="25" y="0"/>
                  </a:cubicBezTo>
                  <a:cubicBezTo>
                    <a:pt x="45" y="144"/>
                    <a:pt x="1" y="315"/>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49" name="Google Shape;9849;p5"/>
            <p:cNvSpPr/>
            <p:nvPr/>
          </p:nvSpPr>
          <p:spPr>
            <a:xfrm>
              <a:off x="805351" y="2663491"/>
              <a:ext cx="14027" cy="4306"/>
            </a:xfrm>
            <a:custGeom>
              <a:avLst/>
              <a:gdLst/>
              <a:ahLst/>
              <a:cxnLst/>
              <a:rect l="l" t="t" r="r" b="b"/>
              <a:pathLst>
                <a:path w="393" h="143" extrusionOk="0">
                  <a:moveTo>
                    <a:pt x="294" y="26"/>
                  </a:moveTo>
                  <a:cubicBezTo>
                    <a:pt x="241" y="1"/>
                    <a:pt x="1" y="69"/>
                    <a:pt x="99" y="117"/>
                  </a:cubicBezTo>
                  <a:cubicBezTo>
                    <a:pt x="156"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50" name="Google Shape;9850;p5"/>
            <p:cNvSpPr/>
            <p:nvPr/>
          </p:nvSpPr>
          <p:spPr>
            <a:xfrm>
              <a:off x="8779551" y="2658191"/>
              <a:ext cx="13849" cy="6805"/>
            </a:xfrm>
            <a:custGeom>
              <a:avLst/>
              <a:gdLst/>
              <a:ahLst/>
              <a:cxnLst/>
              <a:rect l="l" t="t" r="r" b="b"/>
              <a:pathLst>
                <a:path w="388" h="226" extrusionOk="0">
                  <a:moveTo>
                    <a:pt x="388" y="111"/>
                  </a:moveTo>
                  <a:cubicBezTo>
                    <a:pt x="346" y="1"/>
                    <a:pt x="171" y="55"/>
                    <a:pt x="0" y="111"/>
                  </a:cubicBezTo>
                  <a:cubicBezTo>
                    <a:pt x="4" y="203"/>
                    <a:pt x="336" y="225"/>
                    <a:pt x="388"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51" name="Google Shape;9851;p5"/>
            <p:cNvSpPr/>
            <p:nvPr/>
          </p:nvSpPr>
          <p:spPr>
            <a:xfrm>
              <a:off x="8996236" y="2655331"/>
              <a:ext cx="14063" cy="4276"/>
            </a:xfrm>
            <a:custGeom>
              <a:avLst/>
              <a:gdLst/>
              <a:ahLst/>
              <a:cxnLst/>
              <a:rect l="l" t="t" r="r" b="b"/>
              <a:pathLst>
                <a:path w="394" h="142" extrusionOk="0">
                  <a:moveTo>
                    <a:pt x="294" y="25"/>
                  </a:moveTo>
                  <a:cubicBezTo>
                    <a:pt x="238" y="0"/>
                    <a:pt x="0" y="68"/>
                    <a:pt x="100" y="116"/>
                  </a:cubicBezTo>
                  <a:cubicBezTo>
                    <a:pt x="152" y="141"/>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52" name="Google Shape;9852;p5"/>
            <p:cNvSpPr/>
            <p:nvPr/>
          </p:nvSpPr>
          <p:spPr>
            <a:xfrm>
              <a:off x="8913574" y="2655331"/>
              <a:ext cx="14170" cy="4276"/>
            </a:xfrm>
            <a:custGeom>
              <a:avLst/>
              <a:gdLst/>
              <a:ahLst/>
              <a:cxnLst/>
              <a:rect l="l" t="t" r="r" b="b"/>
              <a:pathLst>
                <a:path w="397" h="142" extrusionOk="0">
                  <a:moveTo>
                    <a:pt x="296" y="25"/>
                  </a:moveTo>
                  <a:cubicBezTo>
                    <a:pt x="242" y="0"/>
                    <a:pt x="1" y="68"/>
                    <a:pt x="104" y="116"/>
                  </a:cubicBezTo>
                  <a:cubicBezTo>
                    <a:pt x="157" y="141"/>
                    <a:pt x="396" y="71"/>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53" name="Google Shape;9853;p5"/>
            <p:cNvSpPr/>
            <p:nvPr/>
          </p:nvSpPr>
          <p:spPr>
            <a:xfrm>
              <a:off x="8571146" y="2644281"/>
              <a:ext cx="22629" cy="11803"/>
            </a:xfrm>
            <a:custGeom>
              <a:avLst/>
              <a:gdLst/>
              <a:ahLst/>
              <a:cxnLst/>
              <a:rect l="l" t="t" r="r" b="b"/>
              <a:pathLst>
                <a:path w="634" h="392" extrusionOk="0">
                  <a:moveTo>
                    <a:pt x="634" y="392"/>
                  </a:moveTo>
                  <a:lnTo>
                    <a:pt x="634" y="28"/>
                  </a:lnTo>
                  <a:cubicBezTo>
                    <a:pt x="124" y="0"/>
                    <a:pt x="0" y="154"/>
                    <a:pt x="54" y="3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54" name="Google Shape;9854;p5"/>
            <p:cNvSpPr/>
            <p:nvPr/>
          </p:nvSpPr>
          <p:spPr>
            <a:xfrm>
              <a:off x="1713958" y="2652561"/>
              <a:ext cx="14063" cy="4276"/>
            </a:xfrm>
            <a:custGeom>
              <a:avLst/>
              <a:gdLst/>
              <a:ahLst/>
              <a:cxnLst/>
              <a:rect l="l" t="t" r="r" b="b"/>
              <a:pathLst>
                <a:path w="394" h="142" extrusionOk="0">
                  <a:moveTo>
                    <a:pt x="291" y="26"/>
                  </a:moveTo>
                  <a:cubicBezTo>
                    <a:pt x="238" y="1"/>
                    <a:pt x="0" y="70"/>
                    <a:pt x="101" y="117"/>
                  </a:cubicBezTo>
                  <a:cubicBezTo>
                    <a:pt x="152" y="142"/>
                    <a:pt x="393"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55" name="Google Shape;9855;p5"/>
            <p:cNvSpPr/>
            <p:nvPr/>
          </p:nvSpPr>
          <p:spPr>
            <a:xfrm>
              <a:off x="1690009" y="2639675"/>
              <a:ext cx="22950" cy="13670"/>
            </a:xfrm>
            <a:custGeom>
              <a:avLst/>
              <a:gdLst/>
              <a:ahLst/>
              <a:cxnLst/>
              <a:rect l="l" t="t" r="r" b="b"/>
              <a:pathLst>
                <a:path w="643" h="454" extrusionOk="0">
                  <a:moveTo>
                    <a:pt x="0" y="89"/>
                  </a:moveTo>
                  <a:lnTo>
                    <a:pt x="0" y="454"/>
                  </a:lnTo>
                  <a:lnTo>
                    <a:pt x="580" y="454"/>
                  </a:lnTo>
                  <a:cubicBezTo>
                    <a:pt x="630" y="217"/>
                    <a:pt x="643" y="1"/>
                    <a:pt x="0" y="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56" name="Google Shape;9856;p5"/>
            <p:cNvSpPr/>
            <p:nvPr/>
          </p:nvSpPr>
          <p:spPr>
            <a:xfrm>
              <a:off x="8063751" y="2639675"/>
              <a:ext cx="26841" cy="13008"/>
            </a:xfrm>
            <a:custGeom>
              <a:avLst/>
              <a:gdLst/>
              <a:ahLst/>
              <a:cxnLst/>
              <a:rect l="l" t="t" r="r" b="b"/>
              <a:pathLst>
                <a:path w="752" h="432" extrusionOk="0">
                  <a:moveTo>
                    <a:pt x="191" y="1"/>
                  </a:moveTo>
                  <a:cubicBezTo>
                    <a:pt x="209" y="159"/>
                    <a:pt x="150" y="283"/>
                    <a:pt x="0" y="362"/>
                  </a:cubicBezTo>
                  <a:cubicBezTo>
                    <a:pt x="658" y="431"/>
                    <a:pt x="752" y="16"/>
                    <a:pt x="1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57" name="Google Shape;9857;p5"/>
            <p:cNvSpPr/>
            <p:nvPr/>
          </p:nvSpPr>
          <p:spPr>
            <a:xfrm>
              <a:off x="3851185" y="2644462"/>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58" name="Google Shape;9858;p5"/>
            <p:cNvSpPr/>
            <p:nvPr/>
          </p:nvSpPr>
          <p:spPr>
            <a:xfrm>
              <a:off x="1486672" y="2647142"/>
              <a:ext cx="14206" cy="4246"/>
            </a:xfrm>
            <a:custGeom>
              <a:avLst/>
              <a:gdLst/>
              <a:ahLst/>
              <a:cxnLst/>
              <a:rect l="l" t="t" r="r" b="b"/>
              <a:pathLst>
                <a:path w="398" h="141" extrusionOk="0">
                  <a:moveTo>
                    <a:pt x="296" y="24"/>
                  </a:moveTo>
                  <a:cubicBezTo>
                    <a:pt x="242" y="1"/>
                    <a:pt x="1" y="69"/>
                    <a:pt x="104" y="114"/>
                  </a:cubicBezTo>
                  <a:cubicBezTo>
                    <a:pt x="158" y="140"/>
                    <a:pt x="398" y="72"/>
                    <a:pt x="296"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59" name="Google Shape;9859;p5"/>
            <p:cNvSpPr/>
            <p:nvPr/>
          </p:nvSpPr>
          <p:spPr>
            <a:xfrm>
              <a:off x="506003" y="2644793"/>
              <a:ext cx="7031" cy="6203"/>
            </a:xfrm>
            <a:custGeom>
              <a:avLst/>
              <a:gdLst/>
              <a:ahLst/>
              <a:cxnLst/>
              <a:rect l="l" t="t" r="r" b="b"/>
              <a:pathLst>
                <a:path w="197" h="206" extrusionOk="0">
                  <a:moveTo>
                    <a:pt x="197" y="102"/>
                  </a:moveTo>
                  <a:cubicBezTo>
                    <a:pt x="197" y="53"/>
                    <a:pt x="37" y="0"/>
                    <a:pt x="4" y="102"/>
                  </a:cubicBezTo>
                  <a:cubicBezTo>
                    <a:pt x="1" y="153"/>
                    <a:pt x="160" y="205"/>
                    <a:pt x="197"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60" name="Google Shape;9860;p5"/>
            <p:cNvSpPr/>
            <p:nvPr/>
          </p:nvSpPr>
          <p:spPr>
            <a:xfrm>
              <a:off x="217006" y="2641541"/>
              <a:ext cx="27626" cy="9966"/>
            </a:xfrm>
            <a:custGeom>
              <a:avLst/>
              <a:gdLst/>
              <a:ahLst/>
              <a:cxnLst/>
              <a:rect l="l" t="t" r="r" b="b"/>
              <a:pathLst>
                <a:path w="774" h="331" extrusionOk="0">
                  <a:moveTo>
                    <a:pt x="774" y="119"/>
                  </a:moveTo>
                  <a:cubicBezTo>
                    <a:pt x="514" y="1"/>
                    <a:pt x="54" y="0"/>
                    <a:pt x="1" y="210"/>
                  </a:cubicBezTo>
                  <a:cubicBezTo>
                    <a:pt x="257" y="328"/>
                    <a:pt x="719" y="330"/>
                    <a:pt x="774" y="1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61" name="Google Shape;9861;p5"/>
            <p:cNvSpPr/>
            <p:nvPr/>
          </p:nvSpPr>
          <p:spPr>
            <a:xfrm>
              <a:off x="4081219" y="2631274"/>
              <a:ext cx="37120" cy="16621"/>
            </a:xfrm>
            <a:custGeom>
              <a:avLst/>
              <a:gdLst/>
              <a:ahLst/>
              <a:cxnLst/>
              <a:rect l="l" t="t" r="r" b="b"/>
              <a:pathLst>
                <a:path w="1040" h="552" extrusionOk="0">
                  <a:moveTo>
                    <a:pt x="887" y="551"/>
                  </a:moveTo>
                  <a:cubicBezTo>
                    <a:pt x="1040" y="0"/>
                    <a:pt x="1" y="490"/>
                    <a:pt x="887" y="55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62" name="Google Shape;9862;p5"/>
            <p:cNvSpPr/>
            <p:nvPr/>
          </p:nvSpPr>
          <p:spPr>
            <a:xfrm>
              <a:off x="806207" y="2639795"/>
              <a:ext cx="34086" cy="8822"/>
            </a:xfrm>
            <a:custGeom>
              <a:avLst/>
              <a:gdLst/>
              <a:ahLst/>
              <a:cxnLst/>
              <a:rect l="l" t="t" r="r" b="b"/>
              <a:pathLst>
                <a:path w="955" h="293" extrusionOk="0">
                  <a:moveTo>
                    <a:pt x="75" y="177"/>
                  </a:moveTo>
                  <a:cubicBezTo>
                    <a:pt x="321" y="182"/>
                    <a:pt x="345" y="293"/>
                    <a:pt x="655" y="268"/>
                  </a:cubicBezTo>
                  <a:cubicBezTo>
                    <a:pt x="954" y="45"/>
                    <a:pt x="0"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63" name="Google Shape;9863;p5"/>
            <p:cNvSpPr/>
            <p:nvPr/>
          </p:nvSpPr>
          <p:spPr>
            <a:xfrm>
              <a:off x="6903837" y="2641632"/>
              <a:ext cx="13991" cy="4276"/>
            </a:xfrm>
            <a:custGeom>
              <a:avLst/>
              <a:gdLst/>
              <a:ahLst/>
              <a:cxnLst/>
              <a:rect l="l" t="t" r="r" b="b"/>
              <a:pathLst>
                <a:path w="392" h="142" extrusionOk="0">
                  <a:moveTo>
                    <a:pt x="294" y="24"/>
                  </a:moveTo>
                  <a:cubicBezTo>
                    <a:pt x="239" y="1"/>
                    <a:pt x="0" y="69"/>
                    <a:pt x="98" y="116"/>
                  </a:cubicBezTo>
                  <a:cubicBezTo>
                    <a:pt x="153" y="142"/>
                    <a:pt x="392" y="73"/>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64" name="Google Shape;9864;p5"/>
            <p:cNvSpPr/>
            <p:nvPr/>
          </p:nvSpPr>
          <p:spPr>
            <a:xfrm>
              <a:off x="5927023" y="2634225"/>
              <a:ext cx="25556" cy="10900"/>
            </a:xfrm>
            <a:custGeom>
              <a:avLst/>
              <a:gdLst/>
              <a:ahLst/>
              <a:cxnLst/>
              <a:rect l="l" t="t" r="r" b="b"/>
              <a:pathLst>
                <a:path w="716" h="362" extrusionOk="0">
                  <a:moveTo>
                    <a:pt x="662" y="362"/>
                  </a:moveTo>
                  <a:cubicBezTo>
                    <a:pt x="716" y="156"/>
                    <a:pt x="613" y="20"/>
                    <a:pt x="275" y="0"/>
                  </a:cubicBezTo>
                  <a:cubicBezTo>
                    <a:pt x="215" y="123"/>
                    <a:pt x="1" y="173"/>
                    <a:pt x="8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65" name="Google Shape;9865;p5"/>
            <p:cNvSpPr/>
            <p:nvPr/>
          </p:nvSpPr>
          <p:spPr>
            <a:xfrm>
              <a:off x="2857632" y="2630492"/>
              <a:ext cx="39833" cy="15778"/>
            </a:xfrm>
            <a:custGeom>
              <a:avLst/>
              <a:gdLst/>
              <a:ahLst/>
              <a:cxnLst/>
              <a:rect l="l" t="t" r="r" b="b"/>
              <a:pathLst>
                <a:path w="1116" h="524" extrusionOk="0">
                  <a:moveTo>
                    <a:pt x="650" y="306"/>
                  </a:moveTo>
                  <a:cubicBezTo>
                    <a:pt x="1116" y="0"/>
                    <a:pt x="1" y="524"/>
                    <a:pt x="65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66" name="Google Shape;9866;p5"/>
            <p:cNvSpPr/>
            <p:nvPr/>
          </p:nvSpPr>
          <p:spPr>
            <a:xfrm>
              <a:off x="2122701" y="2631455"/>
              <a:ext cx="14705" cy="9515"/>
            </a:xfrm>
            <a:custGeom>
              <a:avLst/>
              <a:gdLst/>
              <a:ahLst/>
              <a:cxnLst/>
              <a:rect l="l" t="t" r="r" b="b"/>
              <a:pathLst>
                <a:path w="412" h="316" extrusionOk="0">
                  <a:moveTo>
                    <a:pt x="411" y="274"/>
                  </a:moveTo>
                  <a:lnTo>
                    <a:pt x="411" y="92"/>
                  </a:lnTo>
                  <a:cubicBezTo>
                    <a:pt x="219" y="92"/>
                    <a:pt x="182" y="18"/>
                    <a:pt x="26" y="1"/>
                  </a:cubicBezTo>
                  <a:cubicBezTo>
                    <a:pt x="46" y="143"/>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67" name="Google Shape;9867;p5"/>
            <p:cNvSpPr/>
            <p:nvPr/>
          </p:nvSpPr>
          <p:spPr>
            <a:xfrm>
              <a:off x="1855155" y="2636965"/>
              <a:ext cx="13884" cy="2740"/>
            </a:xfrm>
            <a:custGeom>
              <a:avLst/>
              <a:gdLst/>
              <a:ahLst/>
              <a:cxnLst/>
              <a:rect l="l" t="t" r="r" b="b"/>
              <a:pathLst>
                <a:path w="389" h="91" extrusionOk="0">
                  <a:moveTo>
                    <a:pt x="389" y="1"/>
                  </a:moveTo>
                  <a:cubicBezTo>
                    <a:pt x="238" y="20"/>
                    <a:pt x="6" y="2"/>
                    <a:pt x="1" y="91"/>
                  </a:cubicBezTo>
                  <a:cubicBezTo>
                    <a:pt x="152" y="71"/>
                    <a:pt x="382" y="87"/>
                    <a:pt x="3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68" name="Google Shape;9868;p5"/>
            <p:cNvSpPr/>
            <p:nvPr/>
          </p:nvSpPr>
          <p:spPr>
            <a:xfrm>
              <a:off x="3944056" y="2633442"/>
              <a:ext cx="13991" cy="4306"/>
            </a:xfrm>
            <a:custGeom>
              <a:avLst/>
              <a:gdLst/>
              <a:ahLst/>
              <a:cxnLst/>
              <a:rect l="l" t="t" r="r" b="b"/>
              <a:pathLst>
                <a:path w="392" h="143" extrusionOk="0">
                  <a:moveTo>
                    <a:pt x="293" y="26"/>
                  </a:moveTo>
                  <a:cubicBezTo>
                    <a:pt x="242" y="0"/>
                    <a:pt x="1" y="68"/>
                    <a:pt x="100" y="118"/>
                  </a:cubicBezTo>
                  <a:cubicBezTo>
                    <a:pt x="155" y="142"/>
                    <a:pt x="391"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69" name="Google Shape;9869;p5"/>
            <p:cNvSpPr/>
            <p:nvPr/>
          </p:nvSpPr>
          <p:spPr>
            <a:xfrm>
              <a:off x="750350" y="2633442"/>
              <a:ext cx="13956" cy="4306"/>
            </a:xfrm>
            <a:custGeom>
              <a:avLst/>
              <a:gdLst/>
              <a:ahLst/>
              <a:cxnLst/>
              <a:rect l="l" t="t" r="r" b="b"/>
              <a:pathLst>
                <a:path w="391" h="143" extrusionOk="0">
                  <a:moveTo>
                    <a:pt x="293" y="26"/>
                  </a:moveTo>
                  <a:cubicBezTo>
                    <a:pt x="239" y="0"/>
                    <a:pt x="0" y="68"/>
                    <a:pt x="99" y="118"/>
                  </a:cubicBezTo>
                  <a:cubicBezTo>
                    <a:pt x="152" y="142"/>
                    <a:pt x="390"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70" name="Google Shape;9870;p5"/>
            <p:cNvSpPr/>
            <p:nvPr/>
          </p:nvSpPr>
          <p:spPr>
            <a:xfrm>
              <a:off x="6928108" y="2628715"/>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71" name="Google Shape;9871;p5"/>
            <p:cNvSpPr/>
            <p:nvPr/>
          </p:nvSpPr>
          <p:spPr>
            <a:xfrm>
              <a:off x="3101014" y="262597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72" name="Google Shape;9872;p5"/>
            <p:cNvSpPr/>
            <p:nvPr/>
          </p:nvSpPr>
          <p:spPr>
            <a:xfrm>
              <a:off x="2031473" y="2623416"/>
              <a:ext cx="34051" cy="8852"/>
            </a:xfrm>
            <a:custGeom>
              <a:avLst/>
              <a:gdLst/>
              <a:ahLst/>
              <a:cxnLst/>
              <a:rect l="l" t="t" r="r" b="b"/>
              <a:pathLst>
                <a:path w="954" h="294" extrusionOk="0">
                  <a:moveTo>
                    <a:pt x="75" y="176"/>
                  </a:moveTo>
                  <a:cubicBezTo>
                    <a:pt x="321" y="182"/>
                    <a:pt x="341" y="294"/>
                    <a:pt x="654" y="268"/>
                  </a:cubicBezTo>
                  <a:cubicBezTo>
                    <a:pt x="953" y="45"/>
                    <a:pt x="0" y="0"/>
                    <a:pt x="75"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73" name="Google Shape;9873;p5"/>
            <p:cNvSpPr/>
            <p:nvPr/>
          </p:nvSpPr>
          <p:spPr>
            <a:xfrm>
              <a:off x="3083739" y="2625223"/>
              <a:ext cx="13956" cy="4306"/>
            </a:xfrm>
            <a:custGeom>
              <a:avLst/>
              <a:gdLst/>
              <a:ahLst/>
              <a:cxnLst/>
              <a:rect l="l" t="t" r="r" b="b"/>
              <a:pathLst>
                <a:path w="391" h="143" extrusionOk="0">
                  <a:moveTo>
                    <a:pt x="290" y="25"/>
                  </a:moveTo>
                  <a:cubicBezTo>
                    <a:pt x="237" y="0"/>
                    <a:pt x="1" y="70"/>
                    <a:pt x="98" y="115"/>
                  </a:cubicBezTo>
                  <a:cubicBezTo>
                    <a:pt x="152" y="143"/>
                    <a:pt x="391"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74" name="Google Shape;9874;p5"/>
            <p:cNvSpPr/>
            <p:nvPr/>
          </p:nvSpPr>
          <p:spPr>
            <a:xfrm>
              <a:off x="2171849" y="2625975"/>
              <a:ext cx="13706" cy="2740"/>
            </a:xfrm>
            <a:custGeom>
              <a:avLst/>
              <a:gdLst/>
              <a:ahLst/>
              <a:cxnLst/>
              <a:rect l="l" t="t" r="r" b="b"/>
              <a:pathLst>
                <a:path w="384" h="91" extrusionOk="0">
                  <a:moveTo>
                    <a:pt x="384" y="0"/>
                  </a:moveTo>
                  <a:cubicBezTo>
                    <a:pt x="235" y="20"/>
                    <a:pt x="3" y="3"/>
                    <a:pt x="0" y="90"/>
                  </a:cubicBezTo>
                  <a:cubicBezTo>
                    <a:pt x="149" y="72"/>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75" name="Google Shape;9875;p5"/>
            <p:cNvSpPr/>
            <p:nvPr/>
          </p:nvSpPr>
          <p:spPr>
            <a:xfrm>
              <a:off x="2027225" y="3293060"/>
              <a:ext cx="50683" cy="16440"/>
            </a:xfrm>
            <a:custGeom>
              <a:avLst/>
              <a:gdLst/>
              <a:ahLst/>
              <a:cxnLst/>
              <a:rect l="l" t="t" r="r" b="b"/>
              <a:pathLst>
                <a:path w="1420" h="546" extrusionOk="0">
                  <a:moveTo>
                    <a:pt x="194" y="545"/>
                  </a:moveTo>
                  <a:cubicBezTo>
                    <a:pt x="1419" y="480"/>
                    <a:pt x="207" y="1"/>
                    <a:pt x="0" y="272"/>
                  </a:cubicBezTo>
                  <a:cubicBezTo>
                    <a:pt x="226" y="289"/>
                    <a:pt x="211" y="419"/>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76" name="Google Shape;9876;p5"/>
            <p:cNvSpPr/>
            <p:nvPr/>
          </p:nvSpPr>
          <p:spPr>
            <a:xfrm>
              <a:off x="8717625" y="3003265"/>
              <a:ext cx="34479" cy="10960"/>
            </a:xfrm>
            <a:custGeom>
              <a:avLst/>
              <a:gdLst/>
              <a:ahLst/>
              <a:cxnLst/>
              <a:rect l="l" t="t" r="r" b="b"/>
              <a:pathLst>
                <a:path w="966" h="364" extrusionOk="0">
                  <a:moveTo>
                    <a:pt x="965" y="363"/>
                  </a:moveTo>
                  <a:cubicBezTo>
                    <a:pt x="897" y="123"/>
                    <a:pt x="459" y="58"/>
                    <a:pt x="0" y="0"/>
                  </a:cubicBezTo>
                  <a:cubicBezTo>
                    <a:pt x="79" y="237"/>
                    <a:pt x="601" y="263"/>
                    <a:pt x="965"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77" name="Google Shape;9877;p5"/>
            <p:cNvSpPr/>
            <p:nvPr/>
          </p:nvSpPr>
          <p:spPr>
            <a:xfrm>
              <a:off x="9040779" y="2776367"/>
              <a:ext cx="36799" cy="16320"/>
            </a:xfrm>
            <a:custGeom>
              <a:avLst/>
              <a:gdLst/>
              <a:ahLst/>
              <a:cxnLst/>
              <a:rect l="l" t="t" r="r" b="b"/>
              <a:pathLst>
                <a:path w="1031" h="542" extrusionOk="0">
                  <a:moveTo>
                    <a:pt x="203" y="455"/>
                  </a:moveTo>
                  <a:cubicBezTo>
                    <a:pt x="791" y="541"/>
                    <a:pt x="1030" y="10"/>
                    <a:pt x="781" y="1"/>
                  </a:cubicBezTo>
                  <a:cubicBezTo>
                    <a:pt x="609" y="161"/>
                    <a:pt x="0" y="116"/>
                    <a:pt x="20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78" name="Google Shape;9878;p5"/>
            <p:cNvSpPr/>
            <p:nvPr/>
          </p:nvSpPr>
          <p:spPr>
            <a:xfrm>
              <a:off x="780616" y="2703987"/>
              <a:ext cx="35264" cy="10087"/>
            </a:xfrm>
            <a:custGeom>
              <a:avLst/>
              <a:gdLst/>
              <a:ahLst/>
              <a:cxnLst/>
              <a:rect l="l" t="t" r="r" b="b"/>
              <a:pathLst>
                <a:path w="988" h="335" extrusionOk="0">
                  <a:moveTo>
                    <a:pt x="409" y="315"/>
                  </a:moveTo>
                  <a:cubicBezTo>
                    <a:pt x="487" y="159"/>
                    <a:pt x="658" y="334"/>
                    <a:pt x="987" y="315"/>
                  </a:cubicBezTo>
                  <a:lnTo>
                    <a:pt x="987" y="41"/>
                  </a:lnTo>
                  <a:cubicBezTo>
                    <a:pt x="613" y="0"/>
                    <a:pt x="1" y="287"/>
                    <a:pt x="409" y="3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79" name="Google Shape;9879;p5"/>
            <p:cNvSpPr/>
            <p:nvPr/>
          </p:nvSpPr>
          <p:spPr>
            <a:xfrm>
              <a:off x="754097" y="2640397"/>
              <a:ext cx="37656" cy="11111"/>
            </a:xfrm>
            <a:custGeom>
              <a:avLst/>
              <a:gdLst/>
              <a:ahLst/>
              <a:cxnLst/>
              <a:rect l="l" t="t" r="r" b="b"/>
              <a:pathLst>
                <a:path w="1055" h="369" extrusionOk="0">
                  <a:moveTo>
                    <a:pt x="960" y="248"/>
                  </a:moveTo>
                  <a:cubicBezTo>
                    <a:pt x="574" y="247"/>
                    <a:pt x="715" y="0"/>
                    <a:pt x="188" y="68"/>
                  </a:cubicBezTo>
                  <a:cubicBezTo>
                    <a:pt x="1" y="287"/>
                    <a:pt x="1054" y="368"/>
                    <a:pt x="960" y="24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80" name="Google Shape;9880;p5"/>
            <p:cNvSpPr/>
            <p:nvPr/>
          </p:nvSpPr>
          <p:spPr>
            <a:xfrm>
              <a:off x="8724086" y="4228682"/>
              <a:ext cx="13777" cy="6805"/>
            </a:xfrm>
            <a:custGeom>
              <a:avLst/>
              <a:gdLst/>
              <a:ahLst/>
              <a:cxnLst/>
              <a:rect l="l" t="t" r="r" b="b"/>
              <a:pathLst>
                <a:path w="386" h="226" extrusionOk="0">
                  <a:moveTo>
                    <a:pt x="386" y="110"/>
                  </a:moveTo>
                  <a:cubicBezTo>
                    <a:pt x="344" y="1"/>
                    <a:pt x="173" y="54"/>
                    <a:pt x="1" y="110"/>
                  </a:cubicBezTo>
                  <a:cubicBezTo>
                    <a:pt x="2" y="203"/>
                    <a:pt x="338" y="225"/>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81" name="Google Shape;9881;p5"/>
            <p:cNvSpPr/>
            <p:nvPr/>
          </p:nvSpPr>
          <p:spPr>
            <a:xfrm>
              <a:off x="8121679" y="4231302"/>
              <a:ext cx="14063" cy="4246"/>
            </a:xfrm>
            <a:custGeom>
              <a:avLst/>
              <a:gdLst/>
              <a:ahLst/>
              <a:cxnLst/>
              <a:rect l="l" t="t" r="r" b="b"/>
              <a:pathLst>
                <a:path w="394" h="141" extrusionOk="0">
                  <a:moveTo>
                    <a:pt x="100" y="116"/>
                  </a:moveTo>
                  <a:cubicBezTo>
                    <a:pt x="154" y="141"/>
                    <a:pt x="394" y="72"/>
                    <a:pt x="292" y="25"/>
                  </a:cubicBezTo>
                  <a:cubicBezTo>
                    <a:pt x="242" y="0"/>
                    <a:pt x="1" y="67"/>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82" name="Google Shape;9882;p5"/>
            <p:cNvSpPr/>
            <p:nvPr/>
          </p:nvSpPr>
          <p:spPr>
            <a:xfrm>
              <a:off x="3299282" y="4229315"/>
              <a:ext cx="21630" cy="6353"/>
            </a:xfrm>
            <a:custGeom>
              <a:avLst/>
              <a:gdLst/>
              <a:ahLst/>
              <a:cxnLst/>
              <a:rect l="l" t="t" r="r" b="b"/>
              <a:pathLst>
                <a:path w="606" h="211" extrusionOk="0">
                  <a:moveTo>
                    <a:pt x="606" y="1"/>
                  </a:moveTo>
                  <a:lnTo>
                    <a:pt x="26" y="1"/>
                  </a:lnTo>
                  <a:cubicBezTo>
                    <a:pt x="0" y="163"/>
                    <a:pt x="219" y="211"/>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83" name="Google Shape;9883;p5"/>
            <p:cNvSpPr/>
            <p:nvPr/>
          </p:nvSpPr>
          <p:spPr>
            <a:xfrm>
              <a:off x="168430" y="4229134"/>
              <a:ext cx="23950" cy="6022"/>
            </a:xfrm>
            <a:custGeom>
              <a:avLst/>
              <a:gdLst/>
              <a:ahLst/>
              <a:cxnLst/>
              <a:rect l="l" t="t" r="r" b="b"/>
              <a:pathLst>
                <a:path w="671" h="200" extrusionOk="0">
                  <a:moveTo>
                    <a:pt x="580" y="7"/>
                  </a:moveTo>
                  <a:cubicBezTo>
                    <a:pt x="247" y="0"/>
                    <a:pt x="84" y="76"/>
                    <a:pt x="0" y="188"/>
                  </a:cubicBezTo>
                  <a:cubicBezTo>
                    <a:pt x="302" y="178"/>
                    <a:pt x="670" y="200"/>
                    <a:pt x="580" y="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84" name="Google Shape;9884;p5"/>
            <p:cNvSpPr/>
            <p:nvPr/>
          </p:nvSpPr>
          <p:spPr>
            <a:xfrm>
              <a:off x="2725286" y="4228532"/>
              <a:ext cx="14134" cy="4276"/>
            </a:xfrm>
            <a:custGeom>
              <a:avLst/>
              <a:gdLst/>
              <a:ahLst/>
              <a:cxnLst/>
              <a:rect l="l" t="t" r="r" b="b"/>
              <a:pathLst>
                <a:path w="396" h="142" extrusionOk="0">
                  <a:moveTo>
                    <a:pt x="293" y="27"/>
                  </a:moveTo>
                  <a:cubicBezTo>
                    <a:pt x="242" y="1"/>
                    <a:pt x="0" y="70"/>
                    <a:pt x="103" y="117"/>
                  </a:cubicBezTo>
                  <a:cubicBezTo>
                    <a:pt x="156" y="142"/>
                    <a:pt x="396" y="71"/>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85" name="Google Shape;9885;p5"/>
            <p:cNvSpPr/>
            <p:nvPr/>
          </p:nvSpPr>
          <p:spPr>
            <a:xfrm>
              <a:off x="6944704" y="4225792"/>
              <a:ext cx="14134" cy="4276"/>
            </a:xfrm>
            <a:custGeom>
              <a:avLst/>
              <a:gdLst/>
              <a:ahLst/>
              <a:cxnLst/>
              <a:rect l="l" t="t" r="r" b="b"/>
              <a:pathLst>
                <a:path w="396" h="142" extrusionOk="0">
                  <a:moveTo>
                    <a:pt x="99" y="118"/>
                  </a:moveTo>
                  <a:cubicBezTo>
                    <a:pt x="155" y="141"/>
                    <a:pt x="396" y="73"/>
                    <a:pt x="293" y="25"/>
                  </a:cubicBezTo>
                  <a:cubicBezTo>
                    <a:pt x="239" y="0"/>
                    <a:pt x="0" y="69"/>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86" name="Google Shape;9886;p5"/>
            <p:cNvSpPr/>
            <p:nvPr/>
          </p:nvSpPr>
          <p:spPr>
            <a:xfrm>
              <a:off x="5251376" y="4225792"/>
              <a:ext cx="14099" cy="4276"/>
            </a:xfrm>
            <a:custGeom>
              <a:avLst/>
              <a:gdLst/>
              <a:ahLst/>
              <a:cxnLst/>
              <a:rect l="l" t="t" r="r" b="b"/>
              <a:pathLst>
                <a:path w="395" h="142" extrusionOk="0">
                  <a:moveTo>
                    <a:pt x="294" y="25"/>
                  </a:moveTo>
                  <a:cubicBezTo>
                    <a:pt x="241" y="0"/>
                    <a:pt x="1" y="69"/>
                    <a:pt x="102" y="118"/>
                  </a:cubicBezTo>
                  <a:cubicBezTo>
                    <a:pt x="155" y="141"/>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87" name="Google Shape;9887;p5"/>
            <p:cNvSpPr/>
            <p:nvPr/>
          </p:nvSpPr>
          <p:spPr>
            <a:xfrm>
              <a:off x="1882281" y="4212845"/>
              <a:ext cx="39797" cy="13670"/>
            </a:xfrm>
            <a:custGeom>
              <a:avLst/>
              <a:gdLst/>
              <a:ahLst/>
              <a:cxnLst/>
              <a:rect l="l" t="t" r="r" b="b"/>
              <a:pathLst>
                <a:path w="1115" h="454" extrusionOk="0">
                  <a:moveTo>
                    <a:pt x="579" y="1"/>
                  </a:moveTo>
                  <a:cubicBezTo>
                    <a:pt x="405" y="161"/>
                    <a:pt x="112" y="266"/>
                    <a:pt x="1" y="454"/>
                  </a:cubicBezTo>
                  <a:cubicBezTo>
                    <a:pt x="388" y="449"/>
                    <a:pt x="1114" y="142"/>
                    <a:pt x="5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88" name="Google Shape;9888;p5"/>
            <p:cNvSpPr/>
            <p:nvPr/>
          </p:nvSpPr>
          <p:spPr>
            <a:xfrm>
              <a:off x="1720382" y="4223022"/>
              <a:ext cx="14170" cy="4336"/>
            </a:xfrm>
            <a:custGeom>
              <a:avLst/>
              <a:gdLst/>
              <a:ahLst/>
              <a:cxnLst/>
              <a:rect l="l" t="t" r="r" b="b"/>
              <a:pathLst>
                <a:path w="397" h="144" extrusionOk="0">
                  <a:moveTo>
                    <a:pt x="101" y="117"/>
                  </a:moveTo>
                  <a:cubicBezTo>
                    <a:pt x="155" y="143"/>
                    <a:pt x="396" y="74"/>
                    <a:pt x="292" y="27"/>
                  </a:cubicBezTo>
                  <a:cubicBezTo>
                    <a:pt x="241"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89" name="Google Shape;9889;p5"/>
            <p:cNvSpPr/>
            <p:nvPr/>
          </p:nvSpPr>
          <p:spPr>
            <a:xfrm>
              <a:off x="1142210" y="4220312"/>
              <a:ext cx="14134" cy="4276"/>
            </a:xfrm>
            <a:custGeom>
              <a:avLst/>
              <a:gdLst/>
              <a:ahLst/>
              <a:cxnLst/>
              <a:rect l="l" t="t" r="r" b="b"/>
              <a:pathLst>
                <a:path w="396" h="142" extrusionOk="0">
                  <a:moveTo>
                    <a:pt x="102" y="117"/>
                  </a:moveTo>
                  <a:cubicBezTo>
                    <a:pt x="153" y="142"/>
                    <a:pt x="396" y="73"/>
                    <a:pt x="291" y="27"/>
                  </a:cubicBezTo>
                  <a:cubicBezTo>
                    <a:pt x="240"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90" name="Google Shape;9890;p5"/>
            <p:cNvSpPr/>
            <p:nvPr/>
          </p:nvSpPr>
          <p:spPr>
            <a:xfrm>
              <a:off x="2787390" y="4217572"/>
              <a:ext cx="13884" cy="4276"/>
            </a:xfrm>
            <a:custGeom>
              <a:avLst/>
              <a:gdLst/>
              <a:ahLst/>
              <a:cxnLst/>
              <a:rect l="l" t="t" r="r" b="b"/>
              <a:pathLst>
                <a:path w="389" h="142" extrusionOk="0">
                  <a:moveTo>
                    <a:pt x="98" y="117"/>
                  </a:moveTo>
                  <a:cubicBezTo>
                    <a:pt x="150" y="141"/>
                    <a:pt x="388" y="72"/>
                    <a:pt x="291" y="25"/>
                  </a:cubicBezTo>
                  <a:cubicBezTo>
                    <a:pt x="237" y="0"/>
                    <a:pt x="0" y="70"/>
                    <a:pt x="98"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91" name="Google Shape;9891;p5"/>
            <p:cNvSpPr/>
            <p:nvPr/>
          </p:nvSpPr>
          <p:spPr>
            <a:xfrm>
              <a:off x="2921663" y="4212845"/>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92" name="Google Shape;9892;p5"/>
            <p:cNvSpPr/>
            <p:nvPr/>
          </p:nvSpPr>
          <p:spPr>
            <a:xfrm>
              <a:off x="6610914" y="4209774"/>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93" name="Google Shape;9893;p5"/>
            <p:cNvSpPr/>
            <p:nvPr/>
          </p:nvSpPr>
          <p:spPr>
            <a:xfrm>
              <a:off x="4277596" y="4209774"/>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94" name="Google Shape;9894;p5"/>
            <p:cNvSpPr/>
            <p:nvPr/>
          </p:nvSpPr>
          <p:spPr>
            <a:xfrm>
              <a:off x="591664" y="4212062"/>
              <a:ext cx="13991" cy="4306"/>
            </a:xfrm>
            <a:custGeom>
              <a:avLst/>
              <a:gdLst/>
              <a:ahLst/>
              <a:cxnLst/>
              <a:rect l="l" t="t" r="r" b="b"/>
              <a:pathLst>
                <a:path w="392" h="143" extrusionOk="0">
                  <a:moveTo>
                    <a:pt x="293" y="27"/>
                  </a:moveTo>
                  <a:cubicBezTo>
                    <a:pt x="238" y="1"/>
                    <a:pt x="0" y="70"/>
                    <a:pt x="99" y="117"/>
                  </a:cubicBezTo>
                  <a:cubicBezTo>
                    <a:pt x="152"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95" name="Google Shape;9895;p5"/>
            <p:cNvSpPr/>
            <p:nvPr/>
          </p:nvSpPr>
          <p:spPr>
            <a:xfrm>
              <a:off x="5530380" y="4204686"/>
              <a:ext cx="20666" cy="8190"/>
            </a:xfrm>
            <a:custGeom>
              <a:avLst/>
              <a:gdLst/>
              <a:ahLst/>
              <a:cxnLst/>
              <a:rect l="l" t="t" r="r" b="b"/>
              <a:pathLst>
                <a:path w="579" h="272" extrusionOk="0">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96" name="Google Shape;9896;p5"/>
            <p:cNvSpPr/>
            <p:nvPr/>
          </p:nvSpPr>
          <p:spPr>
            <a:xfrm>
              <a:off x="4899633" y="4204294"/>
              <a:ext cx="33480" cy="15778"/>
            </a:xfrm>
            <a:custGeom>
              <a:avLst/>
              <a:gdLst/>
              <a:ahLst/>
              <a:cxnLst/>
              <a:rect l="l" t="t" r="r" b="b"/>
              <a:pathLst>
                <a:path w="938" h="524" extrusionOk="0">
                  <a:moveTo>
                    <a:pt x="893" y="196"/>
                  </a:moveTo>
                  <a:cubicBezTo>
                    <a:pt x="938" y="139"/>
                    <a:pt x="601" y="0"/>
                    <a:pt x="509" y="15"/>
                  </a:cubicBezTo>
                  <a:cubicBezTo>
                    <a:pt x="0" y="86"/>
                    <a:pt x="632" y="524"/>
                    <a:pt x="893"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97" name="Google Shape;9897;p5"/>
            <p:cNvSpPr/>
            <p:nvPr/>
          </p:nvSpPr>
          <p:spPr>
            <a:xfrm>
              <a:off x="471275" y="4195864"/>
              <a:ext cx="40333" cy="14754"/>
            </a:xfrm>
            <a:custGeom>
              <a:avLst/>
              <a:gdLst/>
              <a:ahLst/>
              <a:cxnLst/>
              <a:rect l="l" t="t" r="r" b="b"/>
              <a:pathLst>
                <a:path w="1130" h="490" extrusionOk="0">
                  <a:moveTo>
                    <a:pt x="770" y="385"/>
                  </a:moveTo>
                  <a:cubicBezTo>
                    <a:pt x="1129" y="81"/>
                    <a:pt x="78" y="1"/>
                    <a:pt x="0" y="202"/>
                  </a:cubicBezTo>
                  <a:cubicBezTo>
                    <a:pt x="302" y="242"/>
                    <a:pt x="165" y="489"/>
                    <a:pt x="770" y="38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98" name="Google Shape;9898;p5"/>
            <p:cNvSpPr/>
            <p:nvPr/>
          </p:nvSpPr>
          <p:spPr>
            <a:xfrm>
              <a:off x="877448" y="4185507"/>
              <a:ext cx="50398" cy="17464"/>
            </a:xfrm>
            <a:custGeom>
              <a:avLst/>
              <a:gdLst/>
              <a:ahLst/>
              <a:cxnLst/>
              <a:rect l="l" t="t" r="r" b="b"/>
              <a:pathLst>
                <a:path w="1412" h="580" extrusionOk="0">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899" name="Google Shape;9899;p5"/>
            <p:cNvSpPr/>
            <p:nvPr/>
          </p:nvSpPr>
          <p:spPr>
            <a:xfrm>
              <a:off x="1244325" y="4182797"/>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00" name="Google Shape;9900;p5"/>
            <p:cNvSpPr/>
            <p:nvPr/>
          </p:nvSpPr>
          <p:spPr>
            <a:xfrm>
              <a:off x="6745044" y="4190204"/>
              <a:ext cx="14027" cy="4276"/>
            </a:xfrm>
            <a:custGeom>
              <a:avLst/>
              <a:gdLst/>
              <a:ahLst/>
              <a:cxnLst/>
              <a:rect l="l" t="t" r="r" b="b"/>
              <a:pathLst>
                <a:path w="393" h="142" extrusionOk="0">
                  <a:moveTo>
                    <a:pt x="99" y="117"/>
                  </a:moveTo>
                  <a:cubicBezTo>
                    <a:pt x="155" y="142"/>
                    <a:pt x="392" y="73"/>
                    <a:pt x="292" y="27"/>
                  </a:cubicBezTo>
                  <a:cubicBezTo>
                    <a:pt x="242"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01" name="Google Shape;9901;p5"/>
            <p:cNvSpPr/>
            <p:nvPr/>
          </p:nvSpPr>
          <p:spPr>
            <a:xfrm>
              <a:off x="6665987" y="4185507"/>
              <a:ext cx="13884" cy="5540"/>
            </a:xfrm>
            <a:custGeom>
              <a:avLst/>
              <a:gdLst/>
              <a:ahLst/>
              <a:cxnLst/>
              <a:rect l="l" t="t" r="r" b="b"/>
              <a:pathLst>
                <a:path w="389" h="184" extrusionOk="0">
                  <a:moveTo>
                    <a:pt x="1" y="183"/>
                  </a:moveTo>
                  <a:lnTo>
                    <a:pt x="388" y="183"/>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02" name="Google Shape;9902;p5"/>
            <p:cNvSpPr/>
            <p:nvPr/>
          </p:nvSpPr>
          <p:spPr>
            <a:xfrm>
              <a:off x="5289353" y="4184965"/>
              <a:ext cx="13813" cy="6775"/>
            </a:xfrm>
            <a:custGeom>
              <a:avLst/>
              <a:gdLst/>
              <a:ahLst/>
              <a:cxnLst/>
              <a:rect l="l" t="t" r="r" b="b"/>
              <a:pathLst>
                <a:path w="387" h="225" extrusionOk="0">
                  <a:moveTo>
                    <a:pt x="387" y="110"/>
                  </a:moveTo>
                  <a:cubicBezTo>
                    <a:pt x="346" y="0"/>
                    <a:pt x="174" y="55"/>
                    <a:pt x="1" y="110"/>
                  </a:cubicBezTo>
                  <a:cubicBezTo>
                    <a:pt x="6" y="201"/>
                    <a:pt x="341" y="225"/>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03" name="Google Shape;9903;p5"/>
            <p:cNvSpPr/>
            <p:nvPr/>
          </p:nvSpPr>
          <p:spPr>
            <a:xfrm>
              <a:off x="8061217" y="4174607"/>
              <a:ext cx="44687" cy="16440"/>
            </a:xfrm>
            <a:custGeom>
              <a:avLst/>
              <a:gdLst/>
              <a:ahLst/>
              <a:cxnLst/>
              <a:rect l="l" t="t" r="r" b="b"/>
              <a:pathLst>
                <a:path w="1252" h="546" extrusionOk="0">
                  <a:moveTo>
                    <a:pt x="638" y="1"/>
                  </a:moveTo>
                  <a:cubicBezTo>
                    <a:pt x="615" y="172"/>
                    <a:pt x="1" y="63"/>
                    <a:pt x="59" y="272"/>
                  </a:cubicBezTo>
                  <a:cubicBezTo>
                    <a:pt x="396" y="545"/>
                    <a:pt x="1251" y="142"/>
                    <a:pt x="6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04" name="Google Shape;9904;p5"/>
            <p:cNvSpPr/>
            <p:nvPr/>
          </p:nvSpPr>
          <p:spPr>
            <a:xfrm>
              <a:off x="6738263" y="4182074"/>
              <a:ext cx="13956" cy="4246"/>
            </a:xfrm>
            <a:custGeom>
              <a:avLst/>
              <a:gdLst/>
              <a:ahLst/>
              <a:cxnLst/>
              <a:rect l="l" t="t" r="r" b="b"/>
              <a:pathLst>
                <a:path w="391" h="141" extrusionOk="0">
                  <a:moveTo>
                    <a:pt x="289" y="24"/>
                  </a:moveTo>
                  <a:cubicBezTo>
                    <a:pt x="238" y="1"/>
                    <a:pt x="0" y="69"/>
                    <a:pt x="99" y="114"/>
                  </a:cubicBezTo>
                  <a:cubicBezTo>
                    <a:pt x="150" y="140"/>
                    <a:pt x="390" y="73"/>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05" name="Google Shape;9905;p5"/>
            <p:cNvSpPr/>
            <p:nvPr/>
          </p:nvSpPr>
          <p:spPr>
            <a:xfrm>
              <a:off x="9130223" y="4177377"/>
              <a:ext cx="13777" cy="5450"/>
            </a:xfrm>
            <a:custGeom>
              <a:avLst/>
              <a:gdLst/>
              <a:ahLst/>
              <a:cxnLst/>
              <a:rect l="l" t="t" r="r" b="b"/>
              <a:pathLst>
                <a:path w="386" h="181" extrusionOk="0">
                  <a:moveTo>
                    <a:pt x="386" y="0"/>
                  </a:moveTo>
                  <a:lnTo>
                    <a:pt x="0" y="0"/>
                  </a:lnTo>
                  <a:lnTo>
                    <a:pt x="0" y="180"/>
                  </a:lnTo>
                  <a:lnTo>
                    <a:pt x="386"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06" name="Google Shape;9906;p5"/>
            <p:cNvSpPr/>
            <p:nvPr/>
          </p:nvSpPr>
          <p:spPr>
            <a:xfrm>
              <a:off x="5896614" y="4167472"/>
              <a:ext cx="22165" cy="16199"/>
            </a:xfrm>
            <a:custGeom>
              <a:avLst/>
              <a:gdLst/>
              <a:ahLst/>
              <a:cxnLst/>
              <a:rect l="l" t="t" r="r" b="b"/>
              <a:pathLst>
                <a:path w="621" h="538" extrusionOk="0">
                  <a:moveTo>
                    <a:pt x="345" y="509"/>
                  </a:moveTo>
                  <a:cubicBezTo>
                    <a:pt x="404" y="388"/>
                    <a:pt x="620" y="336"/>
                    <a:pt x="537" y="146"/>
                  </a:cubicBezTo>
                  <a:cubicBezTo>
                    <a:pt x="0" y="0"/>
                    <a:pt x="4" y="538"/>
                    <a:pt x="345" y="5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07" name="Google Shape;9907;p5"/>
            <p:cNvSpPr/>
            <p:nvPr/>
          </p:nvSpPr>
          <p:spPr>
            <a:xfrm>
              <a:off x="5464814" y="4176564"/>
              <a:ext cx="14134" cy="4276"/>
            </a:xfrm>
            <a:custGeom>
              <a:avLst/>
              <a:gdLst/>
              <a:ahLst/>
              <a:cxnLst/>
              <a:rect l="l" t="t" r="r" b="b"/>
              <a:pathLst>
                <a:path w="396" h="142" extrusionOk="0">
                  <a:moveTo>
                    <a:pt x="293" y="27"/>
                  </a:moveTo>
                  <a:cubicBezTo>
                    <a:pt x="239" y="1"/>
                    <a:pt x="0" y="70"/>
                    <a:pt x="101" y="118"/>
                  </a:cubicBezTo>
                  <a:cubicBezTo>
                    <a:pt x="151" y="142"/>
                    <a:pt x="396"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08" name="Google Shape;9908;p5"/>
            <p:cNvSpPr/>
            <p:nvPr/>
          </p:nvSpPr>
          <p:spPr>
            <a:xfrm>
              <a:off x="2591620" y="4167472"/>
              <a:ext cx="47792" cy="17434"/>
            </a:xfrm>
            <a:custGeom>
              <a:avLst/>
              <a:gdLst/>
              <a:ahLst/>
              <a:cxnLst/>
              <a:rect l="l" t="t" r="r" b="b"/>
              <a:pathLst>
                <a:path w="1339" h="579" extrusionOk="0">
                  <a:moveTo>
                    <a:pt x="182" y="329"/>
                  </a:moveTo>
                  <a:cubicBezTo>
                    <a:pt x="479" y="578"/>
                    <a:pt x="1315" y="324"/>
                    <a:pt x="1338" y="146"/>
                  </a:cubicBezTo>
                  <a:cubicBezTo>
                    <a:pt x="943" y="201"/>
                    <a:pt x="0" y="0"/>
                    <a:pt x="182" y="3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09" name="Google Shape;9909;p5"/>
            <p:cNvSpPr/>
            <p:nvPr/>
          </p:nvSpPr>
          <p:spPr>
            <a:xfrm>
              <a:off x="1494988" y="4162444"/>
              <a:ext cx="26484" cy="12195"/>
            </a:xfrm>
            <a:custGeom>
              <a:avLst/>
              <a:gdLst/>
              <a:ahLst/>
              <a:cxnLst/>
              <a:rect l="l" t="t" r="r" b="b"/>
              <a:pathLst>
                <a:path w="742" h="405" extrusionOk="0">
                  <a:moveTo>
                    <a:pt x="438" y="405"/>
                  </a:moveTo>
                  <a:cubicBezTo>
                    <a:pt x="742" y="269"/>
                    <a:pt x="652" y="0"/>
                    <a:pt x="53" y="41"/>
                  </a:cubicBezTo>
                  <a:cubicBezTo>
                    <a:pt x="0" y="248"/>
                    <a:pt x="100" y="381"/>
                    <a:pt x="438"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10" name="Google Shape;9910;p5"/>
            <p:cNvSpPr/>
            <p:nvPr/>
          </p:nvSpPr>
          <p:spPr>
            <a:xfrm>
              <a:off x="8940771" y="4168405"/>
              <a:ext cx="14063" cy="4276"/>
            </a:xfrm>
            <a:custGeom>
              <a:avLst/>
              <a:gdLst/>
              <a:ahLst/>
              <a:cxnLst/>
              <a:rect l="l" t="t" r="r" b="b"/>
              <a:pathLst>
                <a:path w="394" h="142" extrusionOk="0">
                  <a:moveTo>
                    <a:pt x="100" y="115"/>
                  </a:moveTo>
                  <a:cubicBezTo>
                    <a:pt x="154" y="141"/>
                    <a:pt x="394" y="72"/>
                    <a:pt x="295" y="25"/>
                  </a:cubicBezTo>
                  <a:cubicBezTo>
                    <a:pt x="242" y="0"/>
                    <a:pt x="1" y="67"/>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11" name="Google Shape;9911;p5"/>
            <p:cNvSpPr/>
            <p:nvPr/>
          </p:nvSpPr>
          <p:spPr>
            <a:xfrm>
              <a:off x="8995808" y="4165665"/>
              <a:ext cx="14063" cy="4276"/>
            </a:xfrm>
            <a:custGeom>
              <a:avLst/>
              <a:gdLst/>
              <a:ahLst/>
              <a:cxnLst/>
              <a:rect l="l" t="t" r="r" b="b"/>
              <a:pathLst>
                <a:path w="394" h="142" extrusionOk="0">
                  <a:moveTo>
                    <a:pt x="294" y="25"/>
                  </a:moveTo>
                  <a:cubicBezTo>
                    <a:pt x="239" y="0"/>
                    <a:pt x="1" y="69"/>
                    <a:pt x="100" y="116"/>
                  </a:cubicBezTo>
                  <a:cubicBezTo>
                    <a:pt x="155"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12" name="Google Shape;9912;p5"/>
            <p:cNvSpPr/>
            <p:nvPr/>
          </p:nvSpPr>
          <p:spPr>
            <a:xfrm>
              <a:off x="6961944" y="4156030"/>
              <a:ext cx="26591" cy="15326"/>
            </a:xfrm>
            <a:custGeom>
              <a:avLst/>
              <a:gdLst/>
              <a:ahLst/>
              <a:cxnLst/>
              <a:rect l="l" t="t" r="r" b="b"/>
              <a:pathLst>
                <a:path w="745" h="509" extrusionOk="0">
                  <a:moveTo>
                    <a:pt x="0" y="436"/>
                  </a:moveTo>
                  <a:cubicBezTo>
                    <a:pt x="744" y="508"/>
                    <a:pt x="744" y="0"/>
                    <a:pt x="0"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13" name="Google Shape;9913;p5"/>
            <p:cNvSpPr/>
            <p:nvPr/>
          </p:nvSpPr>
          <p:spPr>
            <a:xfrm>
              <a:off x="2673854" y="4162955"/>
              <a:ext cx="13706" cy="7437"/>
            </a:xfrm>
            <a:custGeom>
              <a:avLst/>
              <a:gdLst/>
              <a:ahLst/>
              <a:cxnLst/>
              <a:rect l="l" t="t" r="r" b="b"/>
              <a:pathLst>
                <a:path w="384" h="247" extrusionOk="0">
                  <a:moveTo>
                    <a:pt x="384" y="115"/>
                  </a:moveTo>
                  <a:cubicBezTo>
                    <a:pt x="383" y="24"/>
                    <a:pt x="47" y="0"/>
                    <a:pt x="0" y="115"/>
                  </a:cubicBezTo>
                  <a:cubicBezTo>
                    <a:pt x="216" y="104"/>
                    <a:pt x="299" y="247"/>
                    <a:pt x="384"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14" name="Google Shape;9914;p5"/>
            <p:cNvSpPr/>
            <p:nvPr/>
          </p:nvSpPr>
          <p:spPr>
            <a:xfrm>
              <a:off x="920207" y="4147209"/>
              <a:ext cx="41725" cy="18819"/>
            </a:xfrm>
            <a:custGeom>
              <a:avLst/>
              <a:gdLst/>
              <a:ahLst/>
              <a:cxnLst/>
              <a:rect l="l" t="t" r="r" b="b"/>
              <a:pathLst>
                <a:path w="1169" h="625" extrusionOk="0">
                  <a:moveTo>
                    <a:pt x="727" y="547"/>
                  </a:moveTo>
                  <a:cubicBezTo>
                    <a:pt x="1169" y="340"/>
                    <a:pt x="598" y="147"/>
                    <a:pt x="342" y="1"/>
                  </a:cubicBezTo>
                  <a:cubicBezTo>
                    <a:pt x="46" y="141"/>
                    <a:pt x="0" y="625"/>
                    <a:pt x="727" y="54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15" name="Google Shape;9915;p5"/>
            <p:cNvSpPr/>
            <p:nvPr/>
          </p:nvSpPr>
          <p:spPr>
            <a:xfrm>
              <a:off x="6187502" y="4154676"/>
              <a:ext cx="14063" cy="4336"/>
            </a:xfrm>
            <a:custGeom>
              <a:avLst/>
              <a:gdLst/>
              <a:ahLst/>
              <a:cxnLst/>
              <a:rect l="l" t="t" r="r" b="b"/>
              <a:pathLst>
                <a:path w="394" h="144" extrusionOk="0">
                  <a:moveTo>
                    <a:pt x="296" y="27"/>
                  </a:moveTo>
                  <a:cubicBezTo>
                    <a:pt x="240" y="1"/>
                    <a:pt x="1" y="70"/>
                    <a:pt x="101" y="117"/>
                  </a:cubicBezTo>
                  <a:cubicBezTo>
                    <a:pt x="152" y="143"/>
                    <a:pt x="394" y="73"/>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16" name="Google Shape;9916;p5"/>
            <p:cNvSpPr/>
            <p:nvPr/>
          </p:nvSpPr>
          <p:spPr>
            <a:xfrm>
              <a:off x="6107624" y="4152719"/>
              <a:ext cx="21594" cy="6444"/>
            </a:xfrm>
            <a:custGeom>
              <a:avLst/>
              <a:gdLst/>
              <a:ahLst/>
              <a:cxnLst/>
              <a:rect l="l" t="t" r="r" b="b"/>
              <a:pathLst>
                <a:path w="605" h="214" extrusionOk="0">
                  <a:moveTo>
                    <a:pt x="605" y="182"/>
                  </a:moveTo>
                  <a:lnTo>
                    <a:pt x="605" y="1"/>
                  </a:lnTo>
                  <a:lnTo>
                    <a:pt x="28" y="1"/>
                  </a:lnTo>
                  <a:cubicBezTo>
                    <a:pt x="0" y="162"/>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17" name="Google Shape;9917;p5"/>
            <p:cNvSpPr/>
            <p:nvPr/>
          </p:nvSpPr>
          <p:spPr>
            <a:xfrm>
              <a:off x="1442165" y="4143024"/>
              <a:ext cx="20273" cy="13580"/>
            </a:xfrm>
            <a:custGeom>
              <a:avLst/>
              <a:gdLst/>
              <a:ahLst/>
              <a:cxnLst/>
              <a:rect l="l" t="t" r="r" b="b"/>
              <a:pathLst>
                <a:path w="568" h="451" extrusionOk="0">
                  <a:moveTo>
                    <a:pt x="375" y="414"/>
                  </a:moveTo>
                  <a:cubicBezTo>
                    <a:pt x="386" y="359"/>
                    <a:pt x="402" y="306"/>
                    <a:pt x="568" y="323"/>
                  </a:cubicBezTo>
                  <a:lnTo>
                    <a:pt x="568" y="142"/>
                  </a:lnTo>
                  <a:cubicBezTo>
                    <a:pt x="94" y="0"/>
                    <a:pt x="0" y="451"/>
                    <a:pt x="375" y="4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18" name="Google Shape;9918;p5"/>
            <p:cNvSpPr/>
            <p:nvPr/>
          </p:nvSpPr>
          <p:spPr>
            <a:xfrm>
              <a:off x="5299596" y="4149196"/>
              <a:ext cx="14063" cy="4306"/>
            </a:xfrm>
            <a:custGeom>
              <a:avLst/>
              <a:gdLst/>
              <a:ahLst/>
              <a:cxnLst/>
              <a:rect l="l" t="t" r="r" b="b"/>
              <a:pathLst>
                <a:path w="394" h="143" extrusionOk="0">
                  <a:moveTo>
                    <a:pt x="294" y="26"/>
                  </a:moveTo>
                  <a:cubicBezTo>
                    <a:pt x="241" y="0"/>
                    <a:pt x="1" y="71"/>
                    <a:pt x="100" y="116"/>
                  </a:cubicBezTo>
                  <a:cubicBezTo>
                    <a:pt x="156" y="142"/>
                    <a:pt x="394" y="75"/>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19" name="Google Shape;9919;p5"/>
            <p:cNvSpPr/>
            <p:nvPr/>
          </p:nvSpPr>
          <p:spPr>
            <a:xfrm>
              <a:off x="138877" y="4144499"/>
              <a:ext cx="22629" cy="8250"/>
            </a:xfrm>
            <a:custGeom>
              <a:avLst/>
              <a:gdLst/>
              <a:ahLst/>
              <a:cxnLst/>
              <a:rect l="l" t="t" r="r" b="b"/>
              <a:pathLst>
                <a:path w="634" h="274" extrusionOk="0">
                  <a:moveTo>
                    <a:pt x="634" y="274"/>
                  </a:moveTo>
                  <a:lnTo>
                    <a:pt x="634" y="1"/>
                  </a:lnTo>
                  <a:lnTo>
                    <a:pt x="248" y="1"/>
                  </a:lnTo>
                  <a:cubicBezTo>
                    <a:pt x="240" y="120"/>
                    <a:pt x="1" y="129"/>
                    <a:pt x="5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20" name="Google Shape;9920;p5"/>
            <p:cNvSpPr/>
            <p:nvPr/>
          </p:nvSpPr>
          <p:spPr>
            <a:xfrm>
              <a:off x="8483130" y="4144168"/>
              <a:ext cx="6996" cy="6173"/>
            </a:xfrm>
            <a:custGeom>
              <a:avLst/>
              <a:gdLst/>
              <a:ahLst/>
              <a:cxnLst/>
              <a:rect l="l" t="t" r="r" b="b"/>
              <a:pathLst>
                <a:path w="196" h="205" extrusionOk="0">
                  <a:moveTo>
                    <a:pt x="194" y="102"/>
                  </a:moveTo>
                  <a:cubicBezTo>
                    <a:pt x="195" y="52"/>
                    <a:pt x="39" y="0"/>
                    <a:pt x="1" y="102"/>
                  </a:cubicBezTo>
                  <a:cubicBezTo>
                    <a:pt x="1" y="153"/>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21" name="Google Shape;9921;p5"/>
            <p:cNvSpPr/>
            <p:nvPr/>
          </p:nvSpPr>
          <p:spPr>
            <a:xfrm>
              <a:off x="5337537" y="4139049"/>
              <a:ext cx="22665" cy="13700"/>
            </a:xfrm>
            <a:custGeom>
              <a:avLst/>
              <a:gdLst/>
              <a:ahLst/>
              <a:cxnLst/>
              <a:rect l="l" t="t" r="r" b="b"/>
              <a:pathLst>
                <a:path w="635" h="455" extrusionOk="0">
                  <a:moveTo>
                    <a:pt x="581" y="363"/>
                  </a:moveTo>
                  <a:cubicBezTo>
                    <a:pt x="635" y="157"/>
                    <a:pt x="535" y="21"/>
                    <a:pt x="196" y="0"/>
                  </a:cubicBezTo>
                  <a:cubicBezTo>
                    <a:pt x="240" y="161"/>
                    <a:pt x="0" y="455"/>
                    <a:pt x="581"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22" name="Google Shape;9922;p5"/>
            <p:cNvSpPr/>
            <p:nvPr/>
          </p:nvSpPr>
          <p:spPr>
            <a:xfrm>
              <a:off x="4020400" y="4128120"/>
              <a:ext cx="57322" cy="21890"/>
            </a:xfrm>
            <a:custGeom>
              <a:avLst/>
              <a:gdLst/>
              <a:ahLst/>
              <a:cxnLst/>
              <a:rect l="l" t="t" r="r" b="b"/>
              <a:pathLst>
                <a:path w="1606" h="727" extrusionOk="0">
                  <a:moveTo>
                    <a:pt x="1035" y="726"/>
                  </a:moveTo>
                  <a:cubicBezTo>
                    <a:pt x="1606" y="370"/>
                    <a:pt x="631" y="111"/>
                    <a:pt x="72" y="0"/>
                  </a:cubicBezTo>
                  <a:cubicBezTo>
                    <a:pt x="0" y="429"/>
                    <a:pt x="418" y="624"/>
                    <a:pt x="1035" y="7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23" name="Google Shape;9923;p5"/>
            <p:cNvSpPr/>
            <p:nvPr/>
          </p:nvSpPr>
          <p:spPr>
            <a:xfrm>
              <a:off x="8507222" y="4141036"/>
              <a:ext cx="14027" cy="4246"/>
            </a:xfrm>
            <a:custGeom>
              <a:avLst/>
              <a:gdLst/>
              <a:ahLst/>
              <a:cxnLst/>
              <a:rect l="l" t="t" r="r" b="b"/>
              <a:pathLst>
                <a:path w="393" h="141" extrusionOk="0">
                  <a:moveTo>
                    <a:pt x="100" y="115"/>
                  </a:moveTo>
                  <a:cubicBezTo>
                    <a:pt x="153" y="141"/>
                    <a:pt x="392" y="71"/>
                    <a:pt x="292" y="26"/>
                  </a:cubicBezTo>
                  <a:cubicBezTo>
                    <a:pt x="237" y="1"/>
                    <a:pt x="1" y="69"/>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24" name="Google Shape;9924;p5"/>
            <p:cNvSpPr/>
            <p:nvPr/>
          </p:nvSpPr>
          <p:spPr>
            <a:xfrm>
              <a:off x="632888" y="4141036"/>
              <a:ext cx="14099" cy="4246"/>
            </a:xfrm>
            <a:custGeom>
              <a:avLst/>
              <a:gdLst/>
              <a:ahLst/>
              <a:cxnLst/>
              <a:rect l="l" t="t" r="r" b="b"/>
              <a:pathLst>
                <a:path w="395" h="141" extrusionOk="0">
                  <a:moveTo>
                    <a:pt x="101" y="115"/>
                  </a:moveTo>
                  <a:cubicBezTo>
                    <a:pt x="154" y="141"/>
                    <a:pt x="395" y="71"/>
                    <a:pt x="295" y="26"/>
                  </a:cubicBezTo>
                  <a:cubicBezTo>
                    <a:pt x="242" y="1"/>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25" name="Google Shape;9925;p5"/>
            <p:cNvSpPr/>
            <p:nvPr/>
          </p:nvSpPr>
          <p:spPr>
            <a:xfrm>
              <a:off x="5251376" y="4138297"/>
              <a:ext cx="14099" cy="4246"/>
            </a:xfrm>
            <a:custGeom>
              <a:avLst/>
              <a:gdLst/>
              <a:ahLst/>
              <a:cxnLst/>
              <a:rect l="l" t="t" r="r" b="b"/>
              <a:pathLst>
                <a:path w="395" h="141" extrusionOk="0">
                  <a:moveTo>
                    <a:pt x="294" y="27"/>
                  </a:moveTo>
                  <a:cubicBezTo>
                    <a:pt x="241" y="1"/>
                    <a:pt x="1" y="71"/>
                    <a:pt x="102" y="117"/>
                  </a:cubicBezTo>
                  <a:cubicBezTo>
                    <a:pt x="155" y="140"/>
                    <a:pt x="395" y="72"/>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26" name="Google Shape;9926;p5"/>
            <p:cNvSpPr/>
            <p:nvPr/>
          </p:nvSpPr>
          <p:spPr>
            <a:xfrm>
              <a:off x="1710139" y="4129655"/>
              <a:ext cx="34943" cy="15236"/>
            </a:xfrm>
            <a:custGeom>
              <a:avLst/>
              <a:gdLst/>
              <a:ahLst/>
              <a:cxnLst/>
              <a:rect l="l" t="t" r="r" b="b"/>
              <a:pathLst>
                <a:path w="979" h="506" extrusionOk="0">
                  <a:moveTo>
                    <a:pt x="774" y="404"/>
                  </a:moveTo>
                  <a:cubicBezTo>
                    <a:pt x="978" y="173"/>
                    <a:pt x="123" y="0"/>
                    <a:pt x="0" y="221"/>
                  </a:cubicBezTo>
                  <a:cubicBezTo>
                    <a:pt x="306" y="261"/>
                    <a:pt x="167" y="506"/>
                    <a:pt x="774"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27" name="Google Shape;9927;p5"/>
            <p:cNvSpPr/>
            <p:nvPr/>
          </p:nvSpPr>
          <p:spPr>
            <a:xfrm>
              <a:off x="378441" y="4135948"/>
              <a:ext cx="23950" cy="5871"/>
            </a:xfrm>
            <a:custGeom>
              <a:avLst/>
              <a:gdLst/>
              <a:ahLst/>
              <a:cxnLst/>
              <a:rect l="l" t="t" r="r" b="b"/>
              <a:pathLst>
                <a:path w="671" h="195" extrusionOk="0">
                  <a:moveTo>
                    <a:pt x="479" y="195"/>
                  </a:moveTo>
                  <a:cubicBezTo>
                    <a:pt x="479" y="103"/>
                    <a:pt x="634" y="86"/>
                    <a:pt x="671" y="12"/>
                  </a:cubicBezTo>
                  <a:cubicBezTo>
                    <a:pt x="368" y="21"/>
                    <a:pt x="1" y="0"/>
                    <a:pt x="92"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28" name="Google Shape;9928;p5"/>
            <p:cNvSpPr/>
            <p:nvPr/>
          </p:nvSpPr>
          <p:spPr>
            <a:xfrm>
              <a:off x="2618818" y="4136339"/>
              <a:ext cx="13777" cy="2770"/>
            </a:xfrm>
            <a:custGeom>
              <a:avLst/>
              <a:gdLst/>
              <a:ahLst/>
              <a:cxnLst/>
              <a:rect l="l" t="t" r="r" b="b"/>
              <a:pathLst>
                <a:path w="386" h="92" extrusionOk="0">
                  <a:moveTo>
                    <a:pt x="1" y="92"/>
                  </a:moveTo>
                  <a:cubicBezTo>
                    <a:pt x="148" y="71"/>
                    <a:pt x="378" y="88"/>
                    <a:pt x="386" y="0"/>
                  </a:cubicBezTo>
                  <a:cubicBezTo>
                    <a:pt x="237" y="21"/>
                    <a:pt x="3" y="2"/>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29" name="Google Shape;9929;p5"/>
            <p:cNvSpPr/>
            <p:nvPr/>
          </p:nvSpPr>
          <p:spPr>
            <a:xfrm>
              <a:off x="1988821" y="4135557"/>
              <a:ext cx="14134" cy="4306"/>
            </a:xfrm>
            <a:custGeom>
              <a:avLst/>
              <a:gdLst/>
              <a:ahLst/>
              <a:cxnLst/>
              <a:rect l="l" t="t" r="r" b="b"/>
              <a:pathLst>
                <a:path w="396" h="143" extrusionOk="0">
                  <a:moveTo>
                    <a:pt x="295" y="25"/>
                  </a:moveTo>
                  <a:cubicBezTo>
                    <a:pt x="240" y="0"/>
                    <a:pt x="1" y="68"/>
                    <a:pt x="101" y="116"/>
                  </a:cubicBezTo>
                  <a:cubicBezTo>
                    <a:pt x="154" y="142"/>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30" name="Google Shape;9930;p5"/>
            <p:cNvSpPr/>
            <p:nvPr/>
          </p:nvSpPr>
          <p:spPr>
            <a:xfrm>
              <a:off x="7068591" y="4124597"/>
              <a:ext cx="13991" cy="4306"/>
            </a:xfrm>
            <a:custGeom>
              <a:avLst/>
              <a:gdLst/>
              <a:ahLst/>
              <a:cxnLst/>
              <a:rect l="l" t="t" r="r" b="b"/>
              <a:pathLst>
                <a:path w="392" h="143" extrusionOk="0">
                  <a:moveTo>
                    <a:pt x="99" y="117"/>
                  </a:moveTo>
                  <a:cubicBezTo>
                    <a:pt x="153" y="142"/>
                    <a:pt x="392" y="73"/>
                    <a:pt x="294" y="26"/>
                  </a:cubicBezTo>
                  <a:cubicBezTo>
                    <a:pt x="242" y="0"/>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31" name="Google Shape;9931;p5"/>
            <p:cNvSpPr/>
            <p:nvPr/>
          </p:nvSpPr>
          <p:spPr>
            <a:xfrm>
              <a:off x="5557791" y="4117160"/>
              <a:ext cx="33729" cy="17313"/>
            </a:xfrm>
            <a:custGeom>
              <a:avLst/>
              <a:gdLst/>
              <a:ahLst/>
              <a:cxnLst/>
              <a:rect l="l" t="t" r="r" b="b"/>
              <a:pathLst>
                <a:path w="945" h="575" extrusionOk="0">
                  <a:moveTo>
                    <a:pt x="1" y="92"/>
                  </a:moveTo>
                  <a:lnTo>
                    <a:pt x="1" y="273"/>
                  </a:lnTo>
                  <a:cubicBezTo>
                    <a:pt x="359" y="575"/>
                    <a:pt x="945" y="0"/>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32" name="Google Shape;9932;p5"/>
            <p:cNvSpPr/>
            <p:nvPr/>
          </p:nvSpPr>
          <p:spPr>
            <a:xfrm>
              <a:off x="4508058" y="4124627"/>
              <a:ext cx="14134" cy="4276"/>
            </a:xfrm>
            <a:custGeom>
              <a:avLst/>
              <a:gdLst/>
              <a:ahLst/>
              <a:cxnLst/>
              <a:rect l="l" t="t" r="r" b="b"/>
              <a:pathLst>
                <a:path w="396" h="142" extrusionOk="0">
                  <a:moveTo>
                    <a:pt x="295" y="25"/>
                  </a:moveTo>
                  <a:cubicBezTo>
                    <a:pt x="242" y="0"/>
                    <a:pt x="0" y="69"/>
                    <a:pt x="99" y="116"/>
                  </a:cubicBezTo>
                  <a:cubicBezTo>
                    <a:pt x="155" y="141"/>
                    <a:pt x="396"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33" name="Google Shape;9933;p5"/>
            <p:cNvSpPr/>
            <p:nvPr/>
          </p:nvSpPr>
          <p:spPr>
            <a:xfrm>
              <a:off x="2549040" y="4119900"/>
              <a:ext cx="21630" cy="9545"/>
            </a:xfrm>
            <a:custGeom>
              <a:avLst/>
              <a:gdLst/>
              <a:ahLst/>
              <a:cxnLst/>
              <a:rect l="l" t="t" r="r" b="b"/>
              <a:pathLst>
                <a:path w="606" h="317" extrusionOk="0">
                  <a:moveTo>
                    <a:pt x="413" y="273"/>
                  </a:moveTo>
                  <a:cubicBezTo>
                    <a:pt x="406" y="148"/>
                    <a:pt x="504" y="75"/>
                    <a:pt x="606" y="1"/>
                  </a:cubicBezTo>
                  <a:lnTo>
                    <a:pt x="28" y="1"/>
                  </a:lnTo>
                  <a:cubicBezTo>
                    <a:pt x="42" y="144"/>
                    <a:pt x="0" y="317"/>
                    <a:pt x="41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34" name="Google Shape;9934;p5"/>
            <p:cNvSpPr/>
            <p:nvPr/>
          </p:nvSpPr>
          <p:spPr>
            <a:xfrm>
              <a:off x="5299596" y="4121857"/>
              <a:ext cx="14063" cy="4336"/>
            </a:xfrm>
            <a:custGeom>
              <a:avLst/>
              <a:gdLst/>
              <a:ahLst/>
              <a:cxnLst/>
              <a:rect l="l" t="t" r="r" b="b"/>
              <a:pathLst>
                <a:path w="394" h="144" extrusionOk="0">
                  <a:moveTo>
                    <a:pt x="294" y="26"/>
                  </a:moveTo>
                  <a:cubicBezTo>
                    <a:pt x="241" y="1"/>
                    <a:pt x="1" y="70"/>
                    <a:pt x="100" y="117"/>
                  </a:cubicBezTo>
                  <a:cubicBezTo>
                    <a:pt x="156" y="143"/>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35" name="Google Shape;9935;p5"/>
            <p:cNvSpPr/>
            <p:nvPr/>
          </p:nvSpPr>
          <p:spPr>
            <a:xfrm>
              <a:off x="3128140" y="4119208"/>
              <a:ext cx="13813" cy="7497"/>
            </a:xfrm>
            <a:custGeom>
              <a:avLst/>
              <a:gdLst/>
              <a:ahLst/>
              <a:cxnLst/>
              <a:rect l="l" t="t" r="r" b="b"/>
              <a:pathLst>
                <a:path w="387" h="249" extrusionOk="0">
                  <a:moveTo>
                    <a:pt x="387" y="114"/>
                  </a:moveTo>
                  <a:cubicBezTo>
                    <a:pt x="384" y="22"/>
                    <a:pt x="48" y="0"/>
                    <a:pt x="1" y="114"/>
                  </a:cubicBezTo>
                  <a:cubicBezTo>
                    <a:pt x="215" y="105"/>
                    <a:pt x="302" y="248"/>
                    <a:pt x="387"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36" name="Google Shape;9936;p5"/>
            <p:cNvSpPr/>
            <p:nvPr/>
          </p:nvSpPr>
          <p:spPr>
            <a:xfrm>
              <a:off x="3045585" y="4119900"/>
              <a:ext cx="13742" cy="5510"/>
            </a:xfrm>
            <a:custGeom>
              <a:avLst/>
              <a:gdLst/>
              <a:ahLst/>
              <a:cxnLst/>
              <a:rect l="l" t="t" r="r" b="b"/>
              <a:pathLst>
                <a:path w="385" h="183" extrusionOk="0">
                  <a:moveTo>
                    <a:pt x="1" y="182"/>
                  </a:moveTo>
                  <a:lnTo>
                    <a:pt x="384" y="182"/>
                  </a:lnTo>
                  <a:lnTo>
                    <a:pt x="384"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37" name="Google Shape;9937;p5"/>
            <p:cNvSpPr/>
            <p:nvPr/>
          </p:nvSpPr>
          <p:spPr>
            <a:xfrm>
              <a:off x="2576237" y="4117160"/>
              <a:ext cx="21880" cy="8762"/>
            </a:xfrm>
            <a:custGeom>
              <a:avLst/>
              <a:gdLst/>
              <a:ahLst/>
              <a:cxnLst/>
              <a:rect l="l" t="t" r="r" b="b"/>
              <a:pathLst>
                <a:path w="613" h="291" extrusionOk="0">
                  <a:moveTo>
                    <a:pt x="613" y="273"/>
                  </a:moveTo>
                  <a:lnTo>
                    <a:pt x="613" y="0"/>
                  </a:lnTo>
                  <a:lnTo>
                    <a:pt x="36" y="0"/>
                  </a:lnTo>
                  <a:cubicBezTo>
                    <a:pt x="1" y="199"/>
                    <a:pt x="194" y="290"/>
                    <a:pt x="61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38" name="Google Shape;9938;p5"/>
            <p:cNvSpPr/>
            <p:nvPr/>
          </p:nvSpPr>
          <p:spPr>
            <a:xfrm>
              <a:off x="1957983" y="4116829"/>
              <a:ext cx="6996" cy="6203"/>
            </a:xfrm>
            <a:custGeom>
              <a:avLst/>
              <a:gdLst/>
              <a:ahLst/>
              <a:cxnLst/>
              <a:rect l="l" t="t" r="r" b="b"/>
              <a:pathLst>
                <a:path w="196" h="206" extrusionOk="0">
                  <a:moveTo>
                    <a:pt x="195" y="103"/>
                  </a:moveTo>
                  <a:cubicBezTo>
                    <a:pt x="195" y="53"/>
                    <a:pt x="39" y="1"/>
                    <a:pt x="3" y="103"/>
                  </a:cubicBezTo>
                  <a:cubicBezTo>
                    <a:pt x="1" y="154"/>
                    <a:pt x="156"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39" name="Google Shape;9939;p5"/>
            <p:cNvSpPr/>
            <p:nvPr/>
          </p:nvSpPr>
          <p:spPr>
            <a:xfrm>
              <a:off x="8868638" y="4114481"/>
              <a:ext cx="13813" cy="5450"/>
            </a:xfrm>
            <a:custGeom>
              <a:avLst/>
              <a:gdLst/>
              <a:ahLst/>
              <a:cxnLst/>
              <a:rect l="l" t="t" r="r" b="b"/>
              <a:pathLst>
                <a:path w="387" h="181" extrusionOk="0">
                  <a:moveTo>
                    <a:pt x="0" y="181"/>
                  </a:moveTo>
                  <a:lnTo>
                    <a:pt x="386" y="181"/>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40" name="Google Shape;9940;p5"/>
            <p:cNvSpPr/>
            <p:nvPr/>
          </p:nvSpPr>
          <p:spPr>
            <a:xfrm>
              <a:off x="5664402" y="4110958"/>
              <a:ext cx="14063" cy="4276"/>
            </a:xfrm>
            <a:custGeom>
              <a:avLst/>
              <a:gdLst/>
              <a:ahLst/>
              <a:cxnLst/>
              <a:rect l="l" t="t" r="r" b="b"/>
              <a:pathLst>
                <a:path w="394" h="142" extrusionOk="0">
                  <a:moveTo>
                    <a:pt x="294" y="26"/>
                  </a:moveTo>
                  <a:cubicBezTo>
                    <a:pt x="239" y="0"/>
                    <a:pt x="0" y="69"/>
                    <a:pt x="102" y="118"/>
                  </a:cubicBezTo>
                  <a:cubicBezTo>
                    <a:pt x="155" y="141"/>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41" name="Google Shape;9941;p5"/>
            <p:cNvSpPr/>
            <p:nvPr/>
          </p:nvSpPr>
          <p:spPr>
            <a:xfrm>
              <a:off x="2563674" y="4106141"/>
              <a:ext cx="20702" cy="8280"/>
            </a:xfrm>
            <a:custGeom>
              <a:avLst/>
              <a:gdLst/>
              <a:ahLst/>
              <a:cxnLst/>
              <a:rect l="l" t="t" r="r" b="b"/>
              <a:pathLst>
                <a:path w="580" h="275" extrusionOk="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42" name="Google Shape;9942;p5"/>
            <p:cNvSpPr/>
            <p:nvPr/>
          </p:nvSpPr>
          <p:spPr>
            <a:xfrm>
              <a:off x="1861579" y="4099457"/>
              <a:ext cx="28982" cy="17012"/>
            </a:xfrm>
            <a:custGeom>
              <a:avLst/>
              <a:gdLst/>
              <a:ahLst/>
              <a:cxnLst/>
              <a:rect l="l" t="t" r="r" b="b"/>
              <a:pathLst>
                <a:path w="812" h="565" extrusionOk="0">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43" name="Google Shape;9943;p5"/>
            <p:cNvSpPr/>
            <p:nvPr/>
          </p:nvSpPr>
          <p:spPr>
            <a:xfrm>
              <a:off x="8865068" y="4108218"/>
              <a:ext cx="14027" cy="4246"/>
            </a:xfrm>
            <a:custGeom>
              <a:avLst/>
              <a:gdLst/>
              <a:ahLst/>
              <a:cxnLst/>
              <a:rect l="l" t="t" r="r" b="b"/>
              <a:pathLst>
                <a:path w="393" h="141" extrusionOk="0">
                  <a:moveTo>
                    <a:pt x="291" y="26"/>
                  </a:moveTo>
                  <a:cubicBezTo>
                    <a:pt x="241" y="1"/>
                    <a:pt x="1" y="69"/>
                    <a:pt x="99" y="117"/>
                  </a:cubicBezTo>
                  <a:cubicBezTo>
                    <a:pt x="156" y="141"/>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44" name="Google Shape;9944;p5"/>
            <p:cNvSpPr/>
            <p:nvPr/>
          </p:nvSpPr>
          <p:spPr>
            <a:xfrm>
              <a:off x="8651703" y="4108218"/>
              <a:ext cx="14063" cy="4246"/>
            </a:xfrm>
            <a:custGeom>
              <a:avLst/>
              <a:gdLst/>
              <a:ahLst/>
              <a:cxnLst/>
              <a:rect l="l" t="t" r="r" b="b"/>
              <a:pathLst>
                <a:path w="394" h="141" extrusionOk="0">
                  <a:moveTo>
                    <a:pt x="100" y="117"/>
                  </a:moveTo>
                  <a:cubicBezTo>
                    <a:pt x="153" y="141"/>
                    <a:pt x="393" y="73"/>
                    <a:pt x="293" y="26"/>
                  </a:cubicBezTo>
                  <a:cubicBezTo>
                    <a:pt x="241" y="1"/>
                    <a:pt x="0" y="69"/>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45" name="Google Shape;9945;p5"/>
            <p:cNvSpPr/>
            <p:nvPr/>
          </p:nvSpPr>
          <p:spPr>
            <a:xfrm>
              <a:off x="5426980" y="4105870"/>
              <a:ext cx="7031" cy="6293"/>
            </a:xfrm>
            <a:custGeom>
              <a:avLst/>
              <a:gdLst/>
              <a:ahLst/>
              <a:cxnLst/>
              <a:rect l="l" t="t" r="r" b="b"/>
              <a:pathLst>
                <a:path w="197" h="209" extrusionOk="0">
                  <a:moveTo>
                    <a:pt x="3" y="104"/>
                  </a:moveTo>
                  <a:cubicBezTo>
                    <a:pt x="0" y="153"/>
                    <a:pt x="158" y="208"/>
                    <a:pt x="196" y="104"/>
                  </a:cubicBezTo>
                  <a:cubicBezTo>
                    <a:pt x="196" y="53"/>
                    <a:pt x="40" y="1"/>
                    <a:pt x="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46" name="Google Shape;9946;p5"/>
            <p:cNvSpPr/>
            <p:nvPr/>
          </p:nvSpPr>
          <p:spPr>
            <a:xfrm>
              <a:off x="3259236" y="4096506"/>
              <a:ext cx="20309" cy="13580"/>
            </a:xfrm>
            <a:custGeom>
              <a:avLst/>
              <a:gdLst/>
              <a:ahLst/>
              <a:cxnLst/>
              <a:rect l="l" t="t" r="r" b="b"/>
              <a:pathLst>
                <a:path w="569" h="451" extrusionOk="0">
                  <a:moveTo>
                    <a:pt x="377" y="415"/>
                  </a:moveTo>
                  <a:cubicBezTo>
                    <a:pt x="388" y="359"/>
                    <a:pt x="403" y="308"/>
                    <a:pt x="569" y="323"/>
                  </a:cubicBezTo>
                  <a:lnTo>
                    <a:pt x="569" y="142"/>
                  </a:lnTo>
                  <a:cubicBezTo>
                    <a:pt x="96" y="1"/>
                    <a:pt x="1" y="450"/>
                    <a:pt x="377"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47" name="Google Shape;9947;p5"/>
            <p:cNvSpPr/>
            <p:nvPr/>
          </p:nvSpPr>
          <p:spPr>
            <a:xfrm>
              <a:off x="8111471" y="4103521"/>
              <a:ext cx="13813" cy="2740"/>
            </a:xfrm>
            <a:custGeom>
              <a:avLst/>
              <a:gdLst/>
              <a:ahLst/>
              <a:cxnLst/>
              <a:rect l="l" t="t" r="r" b="b"/>
              <a:pathLst>
                <a:path w="387" h="91" extrusionOk="0">
                  <a:moveTo>
                    <a:pt x="386" y="0"/>
                  </a:moveTo>
                  <a:cubicBezTo>
                    <a:pt x="237" y="20"/>
                    <a:pt x="8" y="3"/>
                    <a:pt x="1" y="90"/>
                  </a:cubicBezTo>
                  <a:cubicBezTo>
                    <a:pt x="151" y="71"/>
                    <a:pt x="382"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48" name="Google Shape;9948;p5"/>
            <p:cNvSpPr/>
            <p:nvPr/>
          </p:nvSpPr>
          <p:spPr>
            <a:xfrm>
              <a:off x="5544121" y="4097650"/>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49" name="Google Shape;9949;p5"/>
            <p:cNvSpPr/>
            <p:nvPr/>
          </p:nvSpPr>
          <p:spPr>
            <a:xfrm>
              <a:off x="1507374" y="4095302"/>
              <a:ext cx="23878" cy="10298"/>
            </a:xfrm>
            <a:custGeom>
              <a:avLst/>
              <a:gdLst/>
              <a:ahLst/>
              <a:cxnLst/>
              <a:rect l="l" t="t" r="r" b="b"/>
              <a:pathLst>
                <a:path w="669" h="342" extrusionOk="0">
                  <a:moveTo>
                    <a:pt x="669" y="92"/>
                  </a:moveTo>
                  <a:cubicBezTo>
                    <a:pt x="403" y="96"/>
                    <a:pt x="247" y="50"/>
                    <a:pt x="91" y="1"/>
                  </a:cubicBezTo>
                  <a:cubicBezTo>
                    <a:pt x="1" y="282"/>
                    <a:pt x="610" y="341"/>
                    <a:pt x="66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50" name="Google Shape;9950;p5"/>
            <p:cNvSpPr/>
            <p:nvPr/>
          </p:nvSpPr>
          <p:spPr>
            <a:xfrm>
              <a:off x="4260321" y="4097319"/>
              <a:ext cx="13920" cy="4276"/>
            </a:xfrm>
            <a:custGeom>
              <a:avLst/>
              <a:gdLst/>
              <a:ahLst/>
              <a:cxnLst/>
              <a:rect l="l" t="t" r="r" b="b"/>
              <a:pathLst>
                <a:path w="390" h="142" extrusionOk="0">
                  <a:moveTo>
                    <a:pt x="290" y="25"/>
                  </a:moveTo>
                  <a:cubicBezTo>
                    <a:pt x="237" y="0"/>
                    <a:pt x="1" y="69"/>
                    <a:pt x="100" y="116"/>
                  </a:cubicBezTo>
                  <a:cubicBezTo>
                    <a:pt x="152" y="141"/>
                    <a:pt x="390" y="71"/>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51" name="Google Shape;9951;p5"/>
            <p:cNvSpPr/>
            <p:nvPr/>
          </p:nvSpPr>
          <p:spPr>
            <a:xfrm>
              <a:off x="1577258" y="4079705"/>
              <a:ext cx="50434" cy="18488"/>
            </a:xfrm>
            <a:custGeom>
              <a:avLst/>
              <a:gdLst/>
              <a:ahLst/>
              <a:cxnLst/>
              <a:rect l="l" t="t" r="r" b="b"/>
              <a:pathLst>
                <a:path w="1413" h="614" extrusionOk="0">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52" name="Google Shape;9952;p5"/>
            <p:cNvSpPr/>
            <p:nvPr/>
          </p:nvSpPr>
          <p:spPr>
            <a:xfrm>
              <a:off x="2075017" y="4086781"/>
              <a:ext cx="6889" cy="6142"/>
            </a:xfrm>
            <a:custGeom>
              <a:avLst/>
              <a:gdLst/>
              <a:ahLst/>
              <a:cxnLst/>
              <a:rect l="l" t="t" r="r" b="b"/>
              <a:pathLst>
                <a:path w="193" h="204" extrusionOk="0">
                  <a:moveTo>
                    <a:pt x="193" y="102"/>
                  </a:moveTo>
                  <a:cubicBezTo>
                    <a:pt x="193" y="52"/>
                    <a:pt x="40" y="0"/>
                    <a:pt x="2" y="102"/>
                  </a:cubicBezTo>
                  <a:cubicBezTo>
                    <a:pt x="1" y="152"/>
                    <a:pt x="155" y="204"/>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53" name="Google Shape;9953;p5"/>
            <p:cNvSpPr/>
            <p:nvPr/>
          </p:nvSpPr>
          <p:spPr>
            <a:xfrm>
              <a:off x="4917800" y="4087082"/>
              <a:ext cx="13742" cy="2800"/>
            </a:xfrm>
            <a:custGeom>
              <a:avLst/>
              <a:gdLst/>
              <a:ahLst/>
              <a:cxnLst/>
              <a:rect l="l" t="t" r="r" b="b"/>
              <a:pathLst>
                <a:path w="385" h="93" extrusionOk="0">
                  <a:moveTo>
                    <a:pt x="384" y="1"/>
                  </a:moveTo>
                  <a:cubicBezTo>
                    <a:pt x="234" y="23"/>
                    <a:pt x="4" y="3"/>
                    <a:pt x="0" y="92"/>
                  </a:cubicBezTo>
                  <a:cubicBezTo>
                    <a:pt x="149" y="71"/>
                    <a:pt x="379" y="89"/>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54" name="Google Shape;9954;p5"/>
            <p:cNvSpPr/>
            <p:nvPr/>
          </p:nvSpPr>
          <p:spPr>
            <a:xfrm>
              <a:off x="2171385" y="4084011"/>
              <a:ext cx="6924" cy="6263"/>
            </a:xfrm>
            <a:custGeom>
              <a:avLst/>
              <a:gdLst/>
              <a:ahLst/>
              <a:cxnLst/>
              <a:rect l="l" t="t" r="r" b="b"/>
              <a:pathLst>
                <a:path w="194" h="208" extrusionOk="0">
                  <a:moveTo>
                    <a:pt x="193" y="103"/>
                  </a:moveTo>
                  <a:cubicBezTo>
                    <a:pt x="193" y="53"/>
                    <a:pt x="38" y="1"/>
                    <a:pt x="3" y="103"/>
                  </a:cubicBezTo>
                  <a:cubicBezTo>
                    <a:pt x="0"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55" name="Google Shape;9955;p5"/>
            <p:cNvSpPr/>
            <p:nvPr/>
          </p:nvSpPr>
          <p:spPr>
            <a:xfrm>
              <a:off x="1761749" y="4086389"/>
              <a:ext cx="13956" cy="4276"/>
            </a:xfrm>
            <a:custGeom>
              <a:avLst/>
              <a:gdLst/>
              <a:ahLst/>
              <a:cxnLst/>
              <a:rect l="l" t="t" r="r" b="b"/>
              <a:pathLst>
                <a:path w="391" h="142" extrusionOk="0">
                  <a:moveTo>
                    <a:pt x="100" y="115"/>
                  </a:moveTo>
                  <a:cubicBezTo>
                    <a:pt x="151" y="141"/>
                    <a:pt x="391" y="71"/>
                    <a:pt x="293" y="24"/>
                  </a:cubicBezTo>
                  <a:cubicBezTo>
                    <a:pt x="238"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56" name="Google Shape;9956;p5"/>
            <p:cNvSpPr/>
            <p:nvPr/>
          </p:nvSpPr>
          <p:spPr>
            <a:xfrm>
              <a:off x="5082019" y="4078923"/>
              <a:ext cx="21665" cy="6413"/>
            </a:xfrm>
            <a:custGeom>
              <a:avLst/>
              <a:gdLst/>
              <a:ahLst/>
              <a:cxnLst/>
              <a:rect l="l" t="t" r="r" b="b"/>
              <a:pathLst>
                <a:path w="607" h="213" extrusionOk="0">
                  <a:moveTo>
                    <a:pt x="606" y="180"/>
                  </a:moveTo>
                  <a:lnTo>
                    <a:pt x="606" y="0"/>
                  </a:lnTo>
                  <a:lnTo>
                    <a:pt x="27" y="0"/>
                  </a:lnTo>
                  <a:cubicBezTo>
                    <a:pt x="1" y="163"/>
                    <a:pt x="217" y="213"/>
                    <a:pt x="606"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57" name="Google Shape;9957;p5"/>
            <p:cNvSpPr/>
            <p:nvPr/>
          </p:nvSpPr>
          <p:spPr>
            <a:xfrm>
              <a:off x="4029859" y="4081572"/>
              <a:ext cx="13777" cy="2800"/>
            </a:xfrm>
            <a:custGeom>
              <a:avLst/>
              <a:gdLst/>
              <a:ahLst/>
              <a:cxnLst/>
              <a:rect l="l" t="t" r="r" b="b"/>
              <a:pathLst>
                <a:path w="386" h="93" extrusionOk="0">
                  <a:moveTo>
                    <a:pt x="0" y="92"/>
                  </a:moveTo>
                  <a:cubicBezTo>
                    <a:pt x="150" y="71"/>
                    <a:pt x="381" y="90"/>
                    <a:pt x="385" y="1"/>
                  </a:cubicBezTo>
                  <a:cubicBezTo>
                    <a:pt x="235" y="23"/>
                    <a:pt x="5" y="6"/>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58" name="Google Shape;9958;p5"/>
            <p:cNvSpPr/>
            <p:nvPr/>
          </p:nvSpPr>
          <p:spPr>
            <a:xfrm>
              <a:off x="2271036" y="4080880"/>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59" name="Google Shape;9959;p5"/>
            <p:cNvSpPr/>
            <p:nvPr/>
          </p:nvSpPr>
          <p:spPr>
            <a:xfrm>
              <a:off x="8586458" y="4078923"/>
              <a:ext cx="13777" cy="2770"/>
            </a:xfrm>
            <a:custGeom>
              <a:avLst/>
              <a:gdLst/>
              <a:ahLst/>
              <a:cxnLst/>
              <a:rect l="l" t="t" r="r" b="b"/>
              <a:pathLst>
                <a:path w="386" h="92" extrusionOk="0">
                  <a:moveTo>
                    <a:pt x="386" y="0"/>
                  </a:moveTo>
                  <a:cubicBezTo>
                    <a:pt x="236" y="20"/>
                    <a:pt x="4" y="2"/>
                    <a:pt x="1" y="92"/>
                  </a:cubicBezTo>
                  <a:cubicBezTo>
                    <a:pt x="151" y="69"/>
                    <a:pt x="381"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60" name="Google Shape;9960;p5"/>
            <p:cNvSpPr/>
            <p:nvPr/>
          </p:nvSpPr>
          <p:spPr>
            <a:xfrm>
              <a:off x="5592234" y="4070311"/>
              <a:ext cx="7031" cy="6263"/>
            </a:xfrm>
            <a:custGeom>
              <a:avLst/>
              <a:gdLst/>
              <a:ahLst/>
              <a:cxnLst/>
              <a:rect l="l" t="t" r="r" b="b"/>
              <a:pathLst>
                <a:path w="197" h="208" extrusionOk="0">
                  <a:moveTo>
                    <a:pt x="195" y="103"/>
                  </a:moveTo>
                  <a:cubicBezTo>
                    <a:pt x="196" y="54"/>
                    <a:pt x="40" y="0"/>
                    <a:pt x="3" y="103"/>
                  </a:cubicBezTo>
                  <a:cubicBezTo>
                    <a:pt x="1" y="156"/>
                    <a:pt x="160"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61" name="Google Shape;9961;p5"/>
            <p:cNvSpPr/>
            <p:nvPr/>
          </p:nvSpPr>
          <p:spPr>
            <a:xfrm>
              <a:off x="2130089" y="4070703"/>
              <a:ext cx="13849" cy="2740"/>
            </a:xfrm>
            <a:custGeom>
              <a:avLst/>
              <a:gdLst/>
              <a:ahLst/>
              <a:cxnLst/>
              <a:rect l="l" t="t" r="r" b="b"/>
              <a:pathLst>
                <a:path w="388" h="91" extrusionOk="0">
                  <a:moveTo>
                    <a:pt x="387" y="0"/>
                  </a:moveTo>
                  <a:cubicBezTo>
                    <a:pt x="236" y="20"/>
                    <a:pt x="6" y="2"/>
                    <a:pt x="1" y="90"/>
                  </a:cubicBezTo>
                  <a:cubicBezTo>
                    <a:pt x="149" y="72"/>
                    <a:pt x="381" y="90"/>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62" name="Google Shape;9962;p5"/>
            <p:cNvSpPr/>
            <p:nvPr/>
          </p:nvSpPr>
          <p:spPr>
            <a:xfrm>
              <a:off x="1551810" y="4067542"/>
              <a:ext cx="7067" cy="6293"/>
            </a:xfrm>
            <a:custGeom>
              <a:avLst/>
              <a:gdLst/>
              <a:ahLst/>
              <a:cxnLst/>
              <a:rect l="l" t="t" r="r" b="b"/>
              <a:pathLst>
                <a:path w="198" h="209" extrusionOk="0">
                  <a:moveTo>
                    <a:pt x="198" y="105"/>
                  </a:moveTo>
                  <a:cubicBezTo>
                    <a:pt x="198" y="54"/>
                    <a:pt x="40" y="1"/>
                    <a:pt x="5" y="105"/>
                  </a:cubicBezTo>
                  <a:cubicBezTo>
                    <a:pt x="1" y="154"/>
                    <a:pt x="159" y="209"/>
                    <a:pt x="198"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63" name="Google Shape;9963;p5"/>
            <p:cNvSpPr/>
            <p:nvPr/>
          </p:nvSpPr>
          <p:spPr>
            <a:xfrm>
              <a:off x="4411726" y="4067210"/>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64" name="Google Shape;9964;p5"/>
            <p:cNvSpPr/>
            <p:nvPr/>
          </p:nvSpPr>
          <p:spPr>
            <a:xfrm>
              <a:off x="2543615" y="4058479"/>
              <a:ext cx="20166" cy="16229"/>
            </a:xfrm>
            <a:custGeom>
              <a:avLst/>
              <a:gdLst/>
              <a:ahLst/>
              <a:cxnLst/>
              <a:rect l="l" t="t" r="r" b="b"/>
              <a:pathLst>
                <a:path w="565" h="539" extrusionOk="0">
                  <a:moveTo>
                    <a:pt x="565" y="134"/>
                  </a:moveTo>
                  <a:cubicBezTo>
                    <a:pt x="1" y="0"/>
                    <a:pt x="1" y="538"/>
                    <a:pt x="565"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65" name="Google Shape;9965;p5"/>
            <p:cNvSpPr/>
            <p:nvPr/>
          </p:nvSpPr>
          <p:spPr>
            <a:xfrm>
              <a:off x="6655601" y="4064440"/>
              <a:ext cx="14027" cy="4336"/>
            </a:xfrm>
            <a:custGeom>
              <a:avLst/>
              <a:gdLst/>
              <a:ahLst/>
              <a:cxnLst/>
              <a:rect l="l" t="t" r="r" b="b"/>
              <a:pathLst>
                <a:path w="393" h="144" extrusionOk="0">
                  <a:moveTo>
                    <a:pt x="292" y="27"/>
                  </a:moveTo>
                  <a:cubicBezTo>
                    <a:pt x="237" y="1"/>
                    <a:pt x="1" y="70"/>
                    <a:pt x="98" y="117"/>
                  </a:cubicBezTo>
                  <a:cubicBezTo>
                    <a:pt x="155"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66" name="Google Shape;9966;p5"/>
            <p:cNvSpPr/>
            <p:nvPr/>
          </p:nvSpPr>
          <p:spPr>
            <a:xfrm>
              <a:off x="6304536" y="4064440"/>
              <a:ext cx="14027" cy="4336"/>
            </a:xfrm>
            <a:custGeom>
              <a:avLst/>
              <a:gdLst/>
              <a:ahLst/>
              <a:cxnLst/>
              <a:rect l="l" t="t" r="r" b="b"/>
              <a:pathLst>
                <a:path w="393" h="144" extrusionOk="0">
                  <a:moveTo>
                    <a:pt x="293" y="27"/>
                  </a:moveTo>
                  <a:cubicBezTo>
                    <a:pt x="241" y="1"/>
                    <a:pt x="1" y="70"/>
                    <a:pt x="103" y="117"/>
                  </a:cubicBezTo>
                  <a:cubicBezTo>
                    <a:pt x="155" y="143"/>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67" name="Google Shape;9967;p5"/>
            <p:cNvSpPr/>
            <p:nvPr/>
          </p:nvSpPr>
          <p:spPr>
            <a:xfrm>
              <a:off x="2325966" y="4056973"/>
              <a:ext cx="25663" cy="8280"/>
            </a:xfrm>
            <a:custGeom>
              <a:avLst/>
              <a:gdLst/>
              <a:ahLst/>
              <a:cxnLst/>
              <a:rect l="l" t="t" r="r" b="b"/>
              <a:pathLst>
                <a:path w="719" h="275" extrusionOk="0">
                  <a:moveTo>
                    <a:pt x="105" y="275"/>
                  </a:moveTo>
                  <a:lnTo>
                    <a:pt x="682" y="275"/>
                  </a:lnTo>
                  <a:cubicBezTo>
                    <a:pt x="653" y="168"/>
                    <a:pt x="718" y="15"/>
                    <a:pt x="490" y="1"/>
                  </a:cubicBezTo>
                  <a:cubicBezTo>
                    <a:pt x="474" y="146"/>
                    <a:pt x="0" y="73"/>
                    <a:pt x="105"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68" name="Google Shape;9968;p5"/>
            <p:cNvSpPr/>
            <p:nvPr/>
          </p:nvSpPr>
          <p:spPr>
            <a:xfrm>
              <a:off x="2725286" y="4059081"/>
              <a:ext cx="14134" cy="4215"/>
            </a:xfrm>
            <a:custGeom>
              <a:avLst/>
              <a:gdLst/>
              <a:ahLst/>
              <a:cxnLst/>
              <a:rect l="l" t="t" r="r" b="b"/>
              <a:pathLst>
                <a:path w="396" h="140" extrusionOk="0">
                  <a:moveTo>
                    <a:pt x="293" y="24"/>
                  </a:moveTo>
                  <a:cubicBezTo>
                    <a:pt x="242" y="0"/>
                    <a:pt x="0" y="68"/>
                    <a:pt x="103" y="115"/>
                  </a:cubicBezTo>
                  <a:cubicBezTo>
                    <a:pt x="156" y="140"/>
                    <a:pt x="396"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69" name="Google Shape;9969;p5"/>
            <p:cNvSpPr/>
            <p:nvPr/>
          </p:nvSpPr>
          <p:spPr>
            <a:xfrm>
              <a:off x="4371822" y="4048272"/>
              <a:ext cx="29625" cy="12285"/>
            </a:xfrm>
            <a:custGeom>
              <a:avLst/>
              <a:gdLst/>
              <a:ahLst/>
              <a:cxnLst/>
              <a:rect l="l" t="t" r="r" b="b"/>
              <a:pathLst>
                <a:path w="830" h="408" extrusionOk="0">
                  <a:moveTo>
                    <a:pt x="829" y="383"/>
                  </a:moveTo>
                  <a:lnTo>
                    <a:pt x="829" y="21"/>
                  </a:lnTo>
                  <a:cubicBezTo>
                    <a:pt x="466" y="0"/>
                    <a:pt x="407" y="121"/>
                    <a:pt x="59" y="111"/>
                  </a:cubicBezTo>
                  <a:cubicBezTo>
                    <a:pt x="0" y="349"/>
                    <a:pt x="329" y="407"/>
                    <a:pt x="829"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70" name="Google Shape;9970;p5"/>
            <p:cNvSpPr/>
            <p:nvPr/>
          </p:nvSpPr>
          <p:spPr>
            <a:xfrm>
              <a:off x="1469362" y="4050621"/>
              <a:ext cx="27519" cy="11141"/>
            </a:xfrm>
            <a:custGeom>
              <a:avLst/>
              <a:gdLst/>
              <a:ahLst/>
              <a:cxnLst/>
              <a:rect l="l" t="t" r="r" b="b"/>
              <a:pathLst>
                <a:path w="771" h="370" extrusionOk="0">
                  <a:moveTo>
                    <a:pt x="771" y="305"/>
                  </a:moveTo>
                  <a:lnTo>
                    <a:pt x="771" y="33"/>
                  </a:lnTo>
                  <a:cubicBezTo>
                    <a:pt x="481" y="49"/>
                    <a:pt x="56" y="0"/>
                    <a:pt x="0" y="124"/>
                  </a:cubicBezTo>
                  <a:cubicBezTo>
                    <a:pt x="382" y="124"/>
                    <a:pt x="244" y="370"/>
                    <a:pt x="771"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71" name="Google Shape;9971;p5"/>
            <p:cNvSpPr/>
            <p:nvPr/>
          </p:nvSpPr>
          <p:spPr>
            <a:xfrm>
              <a:off x="1909763" y="4040083"/>
              <a:ext cx="41403" cy="16982"/>
            </a:xfrm>
            <a:custGeom>
              <a:avLst/>
              <a:gdLst/>
              <a:ahLst/>
              <a:cxnLst/>
              <a:rect l="l" t="t" r="r" b="b"/>
              <a:pathLst>
                <a:path w="1160" h="564" extrusionOk="0">
                  <a:moveTo>
                    <a:pt x="1" y="200"/>
                  </a:moveTo>
                  <a:cubicBezTo>
                    <a:pt x="212" y="404"/>
                    <a:pt x="525" y="561"/>
                    <a:pt x="1160" y="563"/>
                  </a:cubicBezTo>
                  <a:lnTo>
                    <a:pt x="1160" y="110"/>
                  </a:lnTo>
                  <a:cubicBezTo>
                    <a:pt x="820" y="162"/>
                    <a:pt x="26" y="1"/>
                    <a:pt x="1" y="2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72" name="Google Shape;9972;p5"/>
            <p:cNvSpPr/>
            <p:nvPr/>
          </p:nvSpPr>
          <p:spPr>
            <a:xfrm>
              <a:off x="911712" y="4040624"/>
              <a:ext cx="45901" cy="16741"/>
            </a:xfrm>
            <a:custGeom>
              <a:avLst/>
              <a:gdLst/>
              <a:ahLst/>
              <a:cxnLst/>
              <a:rect l="l" t="t" r="r" b="b"/>
              <a:pathLst>
                <a:path w="1286" h="556" extrusionOk="0">
                  <a:moveTo>
                    <a:pt x="965" y="1"/>
                  </a:moveTo>
                  <a:cubicBezTo>
                    <a:pt x="361" y="16"/>
                    <a:pt x="39" y="170"/>
                    <a:pt x="1" y="454"/>
                  </a:cubicBezTo>
                  <a:cubicBezTo>
                    <a:pt x="365" y="433"/>
                    <a:pt x="426" y="556"/>
                    <a:pt x="774" y="544"/>
                  </a:cubicBezTo>
                  <a:cubicBezTo>
                    <a:pt x="901" y="355"/>
                    <a:pt x="1285" y="140"/>
                    <a:pt x="9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73" name="Google Shape;9973;p5"/>
            <p:cNvSpPr/>
            <p:nvPr/>
          </p:nvSpPr>
          <p:spPr>
            <a:xfrm>
              <a:off x="5668043" y="4046104"/>
              <a:ext cx="14919" cy="9244"/>
            </a:xfrm>
            <a:custGeom>
              <a:avLst/>
              <a:gdLst/>
              <a:ahLst/>
              <a:cxnLst/>
              <a:rect l="l" t="t" r="r" b="b"/>
              <a:pathLst>
                <a:path w="418" h="307" extrusionOk="0">
                  <a:moveTo>
                    <a:pt x="383" y="272"/>
                  </a:moveTo>
                  <a:cubicBezTo>
                    <a:pt x="354" y="165"/>
                    <a:pt x="418" y="15"/>
                    <a:pt x="192" y="0"/>
                  </a:cubicBezTo>
                  <a:cubicBezTo>
                    <a:pt x="179" y="55"/>
                    <a:pt x="163" y="107"/>
                    <a:pt x="0" y="93"/>
                  </a:cubicBezTo>
                  <a:cubicBezTo>
                    <a:pt x="21" y="203"/>
                    <a:pt x="56" y="307"/>
                    <a:pt x="38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74" name="Google Shape;9974;p5"/>
            <p:cNvSpPr/>
            <p:nvPr/>
          </p:nvSpPr>
          <p:spPr>
            <a:xfrm>
              <a:off x="2532550" y="4050801"/>
              <a:ext cx="14134" cy="4276"/>
            </a:xfrm>
            <a:custGeom>
              <a:avLst/>
              <a:gdLst/>
              <a:ahLst/>
              <a:cxnLst/>
              <a:rect l="l" t="t" r="r" b="b"/>
              <a:pathLst>
                <a:path w="396" h="142" extrusionOk="0">
                  <a:moveTo>
                    <a:pt x="295" y="24"/>
                  </a:moveTo>
                  <a:cubicBezTo>
                    <a:pt x="243" y="1"/>
                    <a:pt x="0" y="69"/>
                    <a:pt x="102" y="116"/>
                  </a:cubicBezTo>
                  <a:cubicBezTo>
                    <a:pt x="157" y="142"/>
                    <a:pt x="396"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75" name="Google Shape;9975;p5"/>
            <p:cNvSpPr/>
            <p:nvPr/>
          </p:nvSpPr>
          <p:spPr>
            <a:xfrm>
              <a:off x="4174411" y="4045713"/>
              <a:ext cx="6889" cy="6233"/>
            </a:xfrm>
            <a:custGeom>
              <a:avLst/>
              <a:gdLst/>
              <a:ahLst/>
              <a:cxnLst/>
              <a:rect l="l" t="t" r="r" b="b"/>
              <a:pathLst>
                <a:path w="193" h="207" extrusionOk="0">
                  <a:moveTo>
                    <a:pt x="192" y="105"/>
                  </a:moveTo>
                  <a:cubicBezTo>
                    <a:pt x="192" y="51"/>
                    <a:pt x="38" y="0"/>
                    <a:pt x="1" y="105"/>
                  </a:cubicBezTo>
                  <a:cubicBezTo>
                    <a:pt x="1" y="153"/>
                    <a:pt x="156" y="206"/>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76" name="Google Shape;9976;p5"/>
            <p:cNvSpPr/>
            <p:nvPr/>
          </p:nvSpPr>
          <p:spPr>
            <a:xfrm>
              <a:off x="2319256" y="4045352"/>
              <a:ext cx="14063" cy="4306"/>
            </a:xfrm>
            <a:custGeom>
              <a:avLst/>
              <a:gdLst/>
              <a:ahLst/>
              <a:cxnLst/>
              <a:rect l="l" t="t" r="r" b="b"/>
              <a:pathLst>
                <a:path w="394" h="143" extrusionOk="0">
                  <a:moveTo>
                    <a:pt x="293" y="25"/>
                  </a:moveTo>
                  <a:cubicBezTo>
                    <a:pt x="241" y="0"/>
                    <a:pt x="0" y="68"/>
                    <a:pt x="102" y="118"/>
                  </a:cubicBezTo>
                  <a:cubicBezTo>
                    <a:pt x="152" y="143"/>
                    <a:pt x="393"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77" name="Google Shape;9977;p5"/>
            <p:cNvSpPr/>
            <p:nvPr/>
          </p:nvSpPr>
          <p:spPr>
            <a:xfrm>
              <a:off x="3761349" y="4043394"/>
              <a:ext cx="13777" cy="2740"/>
            </a:xfrm>
            <a:custGeom>
              <a:avLst/>
              <a:gdLst/>
              <a:ahLst/>
              <a:cxnLst/>
              <a:rect l="l" t="t" r="r" b="b"/>
              <a:pathLst>
                <a:path w="386" h="91" extrusionOk="0">
                  <a:moveTo>
                    <a:pt x="385" y="0"/>
                  </a:moveTo>
                  <a:cubicBezTo>
                    <a:pt x="238" y="20"/>
                    <a:pt x="4" y="3"/>
                    <a:pt x="0" y="90"/>
                  </a:cubicBezTo>
                  <a:cubicBezTo>
                    <a:pt x="153" y="71"/>
                    <a:pt x="380"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78" name="Google Shape;9978;p5"/>
            <p:cNvSpPr/>
            <p:nvPr/>
          </p:nvSpPr>
          <p:spPr>
            <a:xfrm>
              <a:off x="4556278" y="4039842"/>
              <a:ext cx="13991" cy="4306"/>
            </a:xfrm>
            <a:custGeom>
              <a:avLst/>
              <a:gdLst/>
              <a:ahLst/>
              <a:cxnLst/>
              <a:rect l="l" t="t" r="r" b="b"/>
              <a:pathLst>
                <a:path w="392" h="143" extrusionOk="0">
                  <a:moveTo>
                    <a:pt x="99" y="118"/>
                  </a:moveTo>
                  <a:cubicBezTo>
                    <a:pt x="154" y="143"/>
                    <a:pt x="392" y="75"/>
                    <a:pt x="292" y="27"/>
                  </a:cubicBezTo>
                  <a:cubicBezTo>
                    <a:pt x="239" y="1"/>
                    <a:pt x="0"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79" name="Google Shape;9979;p5"/>
            <p:cNvSpPr/>
            <p:nvPr/>
          </p:nvSpPr>
          <p:spPr>
            <a:xfrm>
              <a:off x="3468747" y="4039842"/>
              <a:ext cx="14027" cy="4306"/>
            </a:xfrm>
            <a:custGeom>
              <a:avLst/>
              <a:gdLst/>
              <a:ahLst/>
              <a:cxnLst/>
              <a:rect l="l" t="t" r="r" b="b"/>
              <a:pathLst>
                <a:path w="393" h="143" extrusionOk="0">
                  <a:moveTo>
                    <a:pt x="292" y="27"/>
                  </a:moveTo>
                  <a:cubicBezTo>
                    <a:pt x="238" y="1"/>
                    <a:pt x="1" y="71"/>
                    <a:pt x="100" y="118"/>
                  </a:cubicBezTo>
                  <a:cubicBezTo>
                    <a:pt x="154"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80" name="Google Shape;9980;p5"/>
            <p:cNvSpPr/>
            <p:nvPr/>
          </p:nvSpPr>
          <p:spPr>
            <a:xfrm>
              <a:off x="7137476" y="4034392"/>
              <a:ext cx="13920" cy="4306"/>
            </a:xfrm>
            <a:custGeom>
              <a:avLst/>
              <a:gdLst/>
              <a:ahLst/>
              <a:cxnLst/>
              <a:rect l="l" t="t" r="r" b="b"/>
              <a:pathLst>
                <a:path w="390" h="143" extrusionOk="0">
                  <a:moveTo>
                    <a:pt x="289" y="25"/>
                  </a:moveTo>
                  <a:cubicBezTo>
                    <a:pt x="238" y="0"/>
                    <a:pt x="1" y="69"/>
                    <a:pt x="100" y="116"/>
                  </a:cubicBezTo>
                  <a:cubicBezTo>
                    <a:pt x="152" y="143"/>
                    <a:pt x="390" y="73"/>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81" name="Google Shape;9981;p5"/>
            <p:cNvSpPr/>
            <p:nvPr/>
          </p:nvSpPr>
          <p:spPr>
            <a:xfrm>
              <a:off x="2511956" y="4034392"/>
              <a:ext cx="14099" cy="4306"/>
            </a:xfrm>
            <a:custGeom>
              <a:avLst/>
              <a:gdLst/>
              <a:ahLst/>
              <a:cxnLst/>
              <a:rect l="l" t="t" r="r" b="b"/>
              <a:pathLst>
                <a:path w="395" h="143" extrusionOk="0">
                  <a:moveTo>
                    <a:pt x="293" y="25"/>
                  </a:moveTo>
                  <a:cubicBezTo>
                    <a:pt x="239" y="0"/>
                    <a:pt x="0" y="69"/>
                    <a:pt x="101" y="116"/>
                  </a:cubicBezTo>
                  <a:cubicBezTo>
                    <a:pt x="153" y="143"/>
                    <a:pt x="394"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82" name="Google Shape;9982;p5"/>
            <p:cNvSpPr/>
            <p:nvPr/>
          </p:nvSpPr>
          <p:spPr>
            <a:xfrm>
              <a:off x="5695419" y="402966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83" name="Google Shape;9983;p5"/>
            <p:cNvSpPr/>
            <p:nvPr/>
          </p:nvSpPr>
          <p:spPr>
            <a:xfrm>
              <a:off x="4542037" y="4018796"/>
              <a:ext cx="26555" cy="12195"/>
            </a:xfrm>
            <a:custGeom>
              <a:avLst/>
              <a:gdLst/>
              <a:ahLst/>
              <a:cxnLst/>
              <a:rect l="l" t="t" r="r" b="b"/>
              <a:pathLst>
                <a:path w="744" h="405" extrusionOk="0">
                  <a:moveTo>
                    <a:pt x="306" y="0"/>
                  </a:moveTo>
                  <a:cubicBezTo>
                    <a:pt x="1" y="134"/>
                    <a:pt x="90" y="405"/>
                    <a:pt x="693" y="362"/>
                  </a:cubicBezTo>
                  <a:cubicBezTo>
                    <a:pt x="744" y="154"/>
                    <a:pt x="646" y="21"/>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84" name="Google Shape;9984;p5"/>
            <p:cNvSpPr/>
            <p:nvPr/>
          </p:nvSpPr>
          <p:spPr>
            <a:xfrm>
              <a:off x="3406786" y="4026172"/>
              <a:ext cx="14027" cy="4306"/>
            </a:xfrm>
            <a:custGeom>
              <a:avLst/>
              <a:gdLst/>
              <a:ahLst/>
              <a:cxnLst/>
              <a:rect l="l" t="t" r="r" b="b"/>
              <a:pathLst>
                <a:path w="393" h="143" extrusionOk="0">
                  <a:moveTo>
                    <a:pt x="100" y="117"/>
                  </a:moveTo>
                  <a:cubicBezTo>
                    <a:pt x="151" y="143"/>
                    <a:pt x="392" y="72"/>
                    <a:pt x="292" y="25"/>
                  </a:cubicBezTo>
                  <a:cubicBezTo>
                    <a:pt x="242" y="0"/>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85" name="Google Shape;9985;p5"/>
            <p:cNvSpPr/>
            <p:nvPr/>
          </p:nvSpPr>
          <p:spPr>
            <a:xfrm>
              <a:off x="7898854" y="4008408"/>
              <a:ext cx="35478" cy="19120"/>
            </a:xfrm>
            <a:custGeom>
              <a:avLst/>
              <a:gdLst/>
              <a:ahLst/>
              <a:cxnLst/>
              <a:rect l="l" t="t" r="r" b="b"/>
              <a:pathLst>
                <a:path w="994" h="635" extrusionOk="0">
                  <a:moveTo>
                    <a:pt x="557" y="617"/>
                  </a:moveTo>
                  <a:cubicBezTo>
                    <a:pt x="507" y="353"/>
                    <a:pt x="994" y="337"/>
                    <a:pt x="944" y="72"/>
                  </a:cubicBezTo>
                  <a:cubicBezTo>
                    <a:pt x="0" y="0"/>
                    <a:pt x="77" y="635"/>
                    <a:pt x="557" y="6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86" name="Google Shape;9986;p5"/>
            <p:cNvSpPr/>
            <p:nvPr/>
          </p:nvSpPr>
          <p:spPr>
            <a:xfrm>
              <a:off x="2732211" y="4023493"/>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87" name="Google Shape;9987;p5"/>
            <p:cNvSpPr/>
            <p:nvPr/>
          </p:nvSpPr>
          <p:spPr>
            <a:xfrm>
              <a:off x="1926860" y="4023493"/>
              <a:ext cx="14099" cy="4246"/>
            </a:xfrm>
            <a:custGeom>
              <a:avLst/>
              <a:gdLst/>
              <a:ahLst/>
              <a:cxnLst/>
              <a:rect l="l" t="t" r="r" b="b"/>
              <a:pathLst>
                <a:path w="395" h="141" extrusionOk="0">
                  <a:moveTo>
                    <a:pt x="294" y="24"/>
                  </a:moveTo>
                  <a:cubicBezTo>
                    <a:pt x="242" y="1"/>
                    <a:pt x="1" y="69"/>
                    <a:pt x="103" y="116"/>
                  </a:cubicBezTo>
                  <a:cubicBezTo>
                    <a:pt x="157" y="140"/>
                    <a:pt x="395"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88" name="Google Shape;9988;p5"/>
            <p:cNvSpPr/>
            <p:nvPr/>
          </p:nvSpPr>
          <p:spPr>
            <a:xfrm>
              <a:off x="4975336" y="4007806"/>
              <a:ext cx="34086" cy="17223"/>
            </a:xfrm>
            <a:custGeom>
              <a:avLst/>
              <a:gdLst/>
              <a:ahLst/>
              <a:cxnLst/>
              <a:rect l="l" t="t" r="r" b="b"/>
              <a:pathLst>
                <a:path w="955" h="572" extrusionOk="0">
                  <a:moveTo>
                    <a:pt x="700" y="545"/>
                  </a:moveTo>
                  <a:cubicBezTo>
                    <a:pt x="862" y="441"/>
                    <a:pt x="955" y="302"/>
                    <a:pt x="893" y="92"/>
                  </a:cubicBezTo>
                  <a:cubicBezTo>
                    <a:pt x="626" y="95"/>
                    <a:pt x="467" y="48"/>
                    <a:pt x="313" y="1"/>
                  </a:cubicBezTo>
                  <a:cubicBezTo>
                    <a:pt x="1" y="147"/>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89" name="Google Shape;9989;p5"/>
            <p:cNvSpPr/>
            <p:nvPr/>
          </p:nvSpPr>
          <p:spPr>
            <a:xfrm>
              <a:off x="2770829" y="4012021"/>
              <a:ext cx="20095" cy="16259"/>
            </a:xfrm>
            <a:custGeom>
              <a:avLst/>
              <a:gdLst/>
              <a:ahLst/>
              <a:cxnLst/>
              <a:rect l="l" t="t" r="r" b="b"/>
              <a:pathLst>
                <a:path w="563" h="540" extrusionOk="0">
                  <a:moveTo>
                    <a:pt x="562" y="405"/>
                  </a:moveTo>
                  <a:lnTo>
                    <a:pt x="562" y="134"/>
                  </a:lnTo>
                  <a:cubicBezTo>
                    <a:pt x="1" y="1"/>
                    <a:pt x="1" y="540"/>
                    <a:pt x="562"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90" name="Google Shape;9990;p5"/>
            <p:cNvSpPr/>
            <p:nvPr/>
          </p:nvSpPr>
          <p:spPr>
            <a:xfrm>
              <a:off x="6573045" y="4017983"/>
              <a:ext cx="13920" cy="4246"/>
            </a:xfrm>
            <a:custGeom>
              <a:avLst/>
              <a:gdLst/>
              <a:ahLst/>
              <a:cxnLst/>
              <a:rect l="l" t="t" r="r" b="b"/>
              <a:pathLst>
                <a:path w="390" h="141" extrusionOk="0">
                  <a:moveTo>
                    <a:pt x="292" y="27"/>
                  </a:moveTo>
                  <a:cubicBezTo>
                    <a:pt x="237" y="1"/>
                    <a:pt x="0" y="70"/>
                    <a:pt x="101" y="116"/>
                  </a:cubicBezTo>
                  <a:cubicBezTo>
                    <a:pt x="151" y="141"/>
                    <a:pt x="389" y="73"/>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91" name="Google Shape;9991;p5"/>
            <p:cNvSpPr/>
            <p:nvPr/>
          </p:nvSpPr>
          <p:spPr>
            <a:xfrm>
              <a:off x="2686382" y="4013286"/>
              <a:ext cx="21915" cy="8762"/>
            </a:xfrm>
            <a:custGeom>
              <a:avLst/>
              <a:gdLst/>
              <a:ahLst/>
              <a:cxnLst/>
              <a:rect l="l" t="t" r="r" b="b"/>
              <a:pathLst>
                <a:path w="614" h="291" extrusionOk="0">
                  <a:moveTo>
                    <a:pt x="614" y="272"/>
                  </a:moveTo>
                  <a:lnTo>
                    <a:pt x="614" y="0"/>
                  </a:lnTo>
                  <a:lnTo>
                    <a:pt x="33" y="0"/>
                  </a:lnTo>
                  <a:cubicBezTo>
                    <a:pt x="0" y="199"/>
                    <a:pt x="191" y="290"/>
                    <a:pt x="6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92" name="Google Shape;9992;p5"/>
            <p:cNvSpPr/>
            <p:nvPr/>
          </p:nvSpPr>
          <p:spPr>
            <a:xfrm>
              <a:off x="1888277" y="4010486"/>
              <a:ext cx="14670" cy="9575"/>
            </a:xfrm>
            <a:custGeom>
              <a:avLst/>
              <a:gdLst/>
              <a:ahLst/>
              <a:cxnLst/>
              <a:rect l="l" t="t" r="r" b="b"/>
              <a:pathLst>
                <a:path w="411" h="318" extrusionOk="0">
                  <a:moveTo>
                    <a:pt x="411" y="276"/>
                  </a:moveTo>
                  <a:lnTo>
                    <a:pt x="411" y="93"/>
                  </a:lnTo>
                  <a:cubicBezTo>
                    <a:pt x="220" y="93"/>
                    <a:pt x="184" y="19"/>
                    <a:pt x="26" y="1"/>
                  </a:cubicBezTo>
                  <a:cubicBezTo>
                    <a:pt x="45" y="146"/>
                    <a:pt x="1" y="318"/>
                    <a:pt x="411" y="2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93" name="Google Shape;9993;p5"/>
            <p:cNvSpPr/>
            <p:nvPr/>
          </p:nvSpPr>
          <p:spPr>
            <a:xfrm>
              <a:off x="1655173" y="4016026"/>
              <a:ext cx="13777" cy="2800"/>
            </a:xfrm>
            <a:custGeom>
              <a:avLst/>
              <a:gdLst/>
              <a:ahLst/>
              <a:cxnLst/>
              <a:rect l="l" t="t" r="r" b="b"/>
              <a:pathLst>
                <a:path w="386" h="93" extrusionOk="0">
                  <a:moveTo>
                    <a:pt x="0" y="92"/>
                  </a:moveTo>
                  <a:cubicBezTo>
                    <a:pt x="149" y="70"/>
                    <a:pt x="381" y="88"/>
                    <a:pt x="385" y="1"/>
                  </a:cubicBezTo>
                  <a:cubicBezTo>
                    <a:pt x="235" y="22"/>
                    <a:pt x="5" y="2"/>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94" name="Google Shape;9994;p5"/>
            <p:cNvSpPr/>
            <p:nvPr/>
          </p:nvSpPr>
          <p:spPr>
            <a:xfrm>
              <a:off x="8435017" y="4010185"/>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95" name="Google Shape;9995;p5"/>
            <p:cNvSpPr/>
            <p:nvPr/>
          </p:nvSpPr>
          <p:spPr>
            <a:xfrm>
              <a:off x="7502282" y="4012443"/>
              <a:ext cx="13920" cy="4336"/>
            </a:xfrm>
            <a:custGeom>
              <a:avLst/>
              <a:gdLst/>
              <a:ahLst/>
              <a:cxnLst/>
              <a:rect l="l" t="t" r="r" b="b"/>
              <a:pathLst>
                <a:path w="390" h="144" extrusionOk="0">
                  <a:moveTo>
                    <a:pt x="291" y="28"/>
                  </a:moveTo>
                  <a:cubicBezTo>
                    <a:pt x="238" y="1"/>
                    <a:pt x="0" y="71"/>
                    <a:pt x="98" y="117"/>
                  </a:cubicBezTo>
                  <a:cubicBezTo>
                    <a:pt x="152" y="143"/>
                    <a:pt x="389" y="75"/>
                    <a:pt x="291"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96" name="Google Shape;9996;p5"/>
            <p:cNvSpPr/>
            <p:nvPr/>
          </p:nvSpPr>
          <p:spPr>
            <a:xfrm>
              <a:off x="2343419" y="4010396"/>
              <a:ext cx="20737" cy="5871"/>
            </a:xfrm>
            <a:custGeom>
              <a:avLst/>
              <a:gdLst/>
              <a:ahLst/>
              <a:cxnLst/>
              <a:rect l="l" t="t" r="r" b="b"/>
              <a:pathLst>
                <a:path w="581" h="195" extrusionOk="0">
                  <a:moveTo>
                    <a:pt x="1" y="188"/>
                  </a:moveTo>
                  <a:cubicBezTo>
                    <a:pt x="334" y="194"/>
                    <a:pt x="497" y="118"/>
                    <a:pt x="580" y="6"/>
                  </a:cubicBezTo>
                  <a:cubicBezTo>
                    <a:pt x="250" y="1"/>
                    <a:pt x="87" y="77"/>
                    <a:pt x="1" y="18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97" name="Google Shape;9997;p5"/>
            <p:cNvSpPr/>
            <p:nvPr/>
          </p:nvSpPr>
          <p:spPr>
            <a:xfrm>
              <a:off x="2708261" y="4005066"/>
              <a:ext cx="20737" cy="8250"/>
            </a:xfrm>
            <a:custGeom>
              <a:avLst/>
              <a:gdLst/>
              <a:ahLst/>
              <a:cxnLst/>
              <a:rect l="l" t="t" r="r" b="b"/>
              <a:pathLst>
                <a:path w="581" h="274" extrusionOk="0">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98" name="Google Shape;9998;p5"/>
            <p:cNvSpPr/>
            <p:nvPr/>
          </p:nvSpPr>
          <p:spPr>
            <a:xfrm>
              <a:off x="6184611" y="3997599"/>
              <a:ext cx="26555" cy="15326"/>
            </a:xfrm>
            <a:custGeom>
              <a:avLst/>
              <a:gdLst/>
              <a:ahLst/>
              <a:cxnLst/>
              <a:rect l="l" t="t" r="r" b="b"/>
              <a:pathLst>
                <a:path w="744" h="509" extrusionOk="0">
                  <a:moveTo>
                    <a:pt x="1" y="74"/>
                  </a:moveTo>
                  <a:lnTo>
                    <a:pt x="1" y="438"/>
                  </a:lnTo>
                  <a:cubicBezTo>
                    <a:pt x="744" y="508"/>
                    <a:pt x="744" y="0"/>
                    <a:pt x="1" y="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9999" name="Google Shape;9999;p5"/>
            <p:cNvSpPr/>
            <p:nvPr/>
          </p:nvSpPr>
          <p:spPr>
            <a:xfrm>
              <a:off x="5555185" y="3994137"/>
              <a:ext cx="35228" cy="16470"/>
            </a:xfrm>
            <a:custGeom>
              <a:avLst/>
              <a:gdLst/>
              <a:ahLst/>
              <a:cxnLst/>
              <a:rect l="l" t="t" r="r" b="b"/>
              <a:pathLst>
                <a:path w="987" h="547" extrusionOk="0">
                  <a:moveTo>
                    <a:pt x="847" y="1"/>
                  </a:moveTo>
                  <a:lnTo>
                    <a:pt x="75" y="1"/>
                  </a:lnTo>
                  <a:cubicBezTo>
                    <a:pt x="1" y="307"/>
                    <a:pt x="409" y="390"/>
                    <a:pt x="653" y="546"/>
                  </a:cubicBezTo>
                  <a:cubicBezTo>
                    <a:pt x="651" y="332"/>
                    <a:pt x="986" y="279"/>
                    <a:pt x="8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00" name="Google Shape;10000;p5"/>
            <p:cNvSpPr/>
            <p:nvPr/>
          </p:nvSpPr>
          <p:spPr>
            <a:xfrm>
              <a:off x="2959425" y="4001604"/>
              <a:ext cx="13920" cy="4276"/>
            </a:xfrm>
            <a:custGeom>
              <a:avLst/>
              <a:gdLst/>
              <a:ahLst/>
              <a:cxnLst/>
              <a:rect l="l" t="t" r="r" b="b"/>
              <a:pathLst>
                <a:path w="390" h="142" extrusionOk="0">
                  <a:moveTo>
                    <a:pt x="293" y="25"/>
                  </a:moveTo>
                  <a:cubicBezTo>
                    <a:pt x="239" y="1"/>
                    <a:pt x="1" y="70"/>
                    <a:pt x="99" y="117"/>
                  </a:cubicBezTo>
                  <a:cubicBezTo>
                    <a:pt x="151" y="142"/>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01" name="Google Shape;10001;p5"/>
            <p:cNvSpPr/>
            <p:nvPr/>
          </p:nvSpPr>
          <p:spPr>
            <a:xfrm>
              <a:off x="7643444" y="3994137"/>
              <a:ext cx="20773" cy="8250"/>
            </a:xfrm>
            <a:custGeom>
              <a:avLst/>
              <a:gdLst/>
              <a:ahLst/>
              <a:cxnLst/>
              <a:rect l="l" t="t" r="r" b="b"/>
              <a:pathLst>
                <a:path w="582" h="274" extrusionOk="0">
                  <a:moveTo>
                    <a:pt x="581" y="1"/>
                  </a:moveTo>
                  <a:lnTo>
                    <a:pt x="1" y="1"/>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02" name="Google Shape;10002;p5"/>
            <p:cNvSpPr/>
            <p:nvPr/>
          </p:nvSpPr>
          <p:spPr>
            <a:xfrm>
              <a:off x="8324872" y="3993836"/>
              <a:ext cx="7031" cy="6203"/>
            </a:xfrm>
            <a:custGeom>
              <a:avLst/>
              <a:gdLst/>
              <a:ahLst/>
              <a:cxnLst/>
              <a:rect l="l" t="t" r="r" b="b"/>
              <a:pathLst>
                <a:path w="197" h="206" extrusionOk="0">
                  <a:moveTo>
                    <a:pt x="195" y="102"/>
                  </a:moveTo>
                  <a:cubicBezTo>
                    <a:pt x="196" y="52"/>
                    <a:pt x="38" y="0"/>
                    <a:pt x="0" y="102"/>
                  </a:cubicBezTo>
                  <a:cubicBezTo>
                    <a:pt x="0" y="152"/>
                    <a:pt x="156" y="205"/>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03" name="Google Shape;10003;p5"/>
            <p:cNvSpPr/>
            <p:nvPr/>
          </p:nvSpPr>
          <p:spPr>
            <a:xfrm>
              <a:off x="5134343" y="3990674"/>
              <a:ext cx="14063" cy="4276"/>
            </a:xfrm>
            <a:custGeom>
              <a:avLst/>
              <a:gdLst/>
              <a:ahLst/>
              <a:cxnLst/>
              <a:rect l="l" t="t" r="r" b="b"/>
              <a:pathLst>
                <a:path w="394" h="142" extrusionOk="0">
                  <a:moveTo>
                    <a:pt x="102" y="116"/>
                  </a:moveTo>
                  <a:cubicBezTo>
                    <a:pt x="155" y="142"/>
                    <a:pt x="394" y="74"/>
                    <a:pt x="296" y="27"/>
                  </a:cubicBezTo>
                  <a:cubicBezTo>
                    <a:pt x="243" y="1"/>
                    <a:pt x="1"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04" name="Google Shape;10004;p5"/>
            <p:cNvSpPr/>
            <p:nvPr/>
          </p:nvSpPr>
          <p:spPr>
            <a:xfrm>
              <a:off x="1391232" y="3968153"/>
              <a:ext cx="52290" cy="28032"/>
            </a:xfrm>
            <a:custGeom>
              <a:avLst/>
              <a:gdLst/>
              <a:ahLst/>
              <a:cxnLst/>
              <a:rect l="l" t="t" r="r" b="b"/>
              <a:pathLst>
                <a:path w="1465" h="931" extrusionOk="0">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05" name="Google Shape;10005;p5"/>
            <p:cNvSpPr/>
            <p:nvPr/>
          </p:nvSpPr>
          <p:spPr>
            <a:xfrm>
              <a:off x="7058312" y="3985917"/>
              <a:ext cx="13849" cy="5510"/>
            </a:xfrm>
            <a:custGeom>
              <a:avLst/>
              <a:gdLst/>
              <a:ahLst/>
              <a:cxnLst/>
              <a:rect l="l" t="t" r="r" b="b"/>
              <a:pathLst>
                <a:path w="388" h="183" extrusionOk="0">
                  <a:moveTo>
                    <a:pt x="1" y="182"/>
                  </a:moveTo>
                  <a:lnTo>
                    <a:pt x="387" y="182"/>
                  </a:lnTo>
                  <a:lnTo>
                    <a:pt x="387"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06" name="Google Shape;10006;p5"/>
            <p:cNvSpPr/>
            <p:nvPr/>
          </p:nvSpPr>
          <p:spPr>
            <a:xfrm>
              <a:off x="2972631" y="3983177"/>
              <a:ext cx="29482" cy="9936"/>
            </a:xfrm>
            <a:custGeom>
              <a:avLst/>
              <a:gdLst/>
              <a:ahLst/>
              <a:cxnLst/>
              <a:rect l="l" t="t" r="r" b="b"/>
              <a:pathLst>
                <a:path w="826" h="330" extrusionOk="0">
                  <a:moveTo>
                    <a:pt x="693" y="273"/>
                  </a:moveTo>
                  <a:cubicBezTo>
                    <a:pt x="825" y="29"/>
                    <a:pt x="295" y="97"/>
                    <a:pt x="114" y="0"/>
                  </a:cubicBezTo>
                  <a:cubicBezTo>
                    <a:pt x="0" y="238"/>
                    <a:pt x="191" y="329"/>
                    <a:pt x="69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07" name="Google Shape;10007;p5"/>
            <p:cNvSpPr/>
            <p:nvPr/>
          </p:nvSpPr>
          <p:spPr>
            <a:xfrm>
              <a:off x="1665346" y="3987904"/>
              <a:ext cx="13991" cy="4246"/>
            </a:xfrm>
            <a:custGeom>
              <a:avLst/>
              <a:gdLst/>
              <a:ahLst/>
              <a:cxnLst/>
              <a:rect l="l" t="t" r="r" b="b"/>
              <a:pathLst>
                <a:path w="392" h="141" extrusionOk="0">
                  <a:moveTo>
                    <a:pt x="100" y="116"/>
                  </a:moveTo>
                  <a:cubicBezTo>
                    <a:pt x="151" y="141"/>
                    <a:pt x="391" y="72"/>
                    <a:pt x="293" y="25"/>
                  </a:cubicBezTo>
                  <a:cubicBezTo>
                    <a:pt x="240" y="0"/>
                    <a:pt x="1" y="71"/>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08" name="Google Shape;10008;p5"/>
            <p:cNvSpPr/>
            <p:nvPr/>
          </p:nvSpPr>
          <p:spPr>
            <a:xfrm>
              <a:off x="2873479" y="3982846"/>
              <a:ext cx="6996" cy="6203"/>
            </a:xfrm>
            <a:custGeom>
              <a:avLst/>
              <a:gdLst/>
              <a:ahLst/>
              <a:cxnLst/>
              <a:rect l="l" t="t" r="r" b="b"/>
              <a:pathLst>
                <a:path w="196" h="206" extrusionOk="0">
                  <a:moveTo>
                    <a:pt x="192" y="103"/>
                  </a:moveTo>
                  <a:cubicBezTo>
                    <a:pt x="195" y="53"/>
                    <a:pt x="37" y="1"/>
                    <a:pt x="1" y="103"/>
                  </a:cubicBezTo>
                  <a:cubicBezTo>
                    <a:pt x="1" y="154"/>
                    <a:pt x="155" y="206"/>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09" name="Google Shape;10009;p5"/>
            <p:cNvSpPr/>
            <p:nvPr/>
          </p:nvSpPr>
          <p:spPr>
            <a:xfrm>
              <a:off x="1059655" y="3985134"/>
              <a:ext cx="14063" cy="4306"/>
            </a:xfrm>
            <a:custGeom>
              <a:avLst/>
              <a:gdLst/>
              <a:ahLst/>
              <a:cxnLst/>
              <a:rect l="l" t="t" r="r" b="b"/>
              <a:pathLst>
                <a:path w="394" h="143" extrusionOk="0">
                  <a:moveTo>
                    <a:pt x="295" y="27"/>
                  </a:moveTo>
                  <a:cubicBezTo>
                    <a:pt x="238" y="1"/>
                    <a:pt x="0" y="71"/>
                    <a:pt x="101" y="119"/>
                  </a:cubicBezTo>
                  <a:cubicBezTo>
                    <a:pt x="152" y="143"/>
                    <a:pt x="393" y="75"/>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10" name="Google Shape;10010;p5"/>
            <p:cNvSpPr/>
            <p:nvPr/>
          </p:nvSpPr>
          <p:spPr>
            <a:xfrm>
              <a:off x="715550" y="3985165"/>
              <a:ext cx="13991" cy="4276"/>
            </a:xfrm>
            <a:custGeom>
              <a:avLst/>
              <a:gdLst/>
              <a:ahLst/>
              <a:cxnLst/>
              <a:rect l="l" t="t" r="r" b="b"/>
              <a:pathLst>
                <a:path w="392" h="142" extrusionOk="0">
                  <a:moveTo>
                    <a:pt x="98" y="118"/>
                  </a:moveTo>
                  <a:cubicBezTo>
                    <a:pt x="151" y="142"/>
                    <a:pt x="392" y="74"/>
                    <a:pt x="291" y="26"/>
                  </a:cubicBezTo>
                  <a:cubicBezTo>
                    <a:pt x="239" y="1"/>
                    <a:pt x="0" y="70"/>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11" name="Google Shape;10011;p5"/>
            <p:cNvSpPr/>
            <p:nvPr/>
          </p:nvSpPr>
          <p:spPr>
            <a:xfrm>
              <a:off x="546977" y="3977005"/>
              <a:ext cx="28411" cy="11743"/>
            </a:xfrm>
            <a:custGeom>
              <a:avLst/>
              <a:gdLst/>
              <a:ahLst/>
              <a:cxnLst/>
              <a:rect l="l" t="t" r="r" b="b"/>
              <a:pathLst>
                <a:path w="796" h="390" extrusionOk="0">
                  <a:moveTo>
                    <a:pt x="770" y="25"/>
                  </a:moveTo>
                  <a:cubicBezTo>
                    <a:pt x="333" y="0"/>
                    <a:pt x="47" y="46"/>
                    <a:pt x="0" y="208"/>
                  </a:cubicBezTo>
                  <a:cubicBezTo>
                    <a:pt x="277" y="229"/>
                    <a:pt x="325" y="357"/>
                    <a:pt x="580" y="389"/>
                  </a:cubicBezTo>
                  <a:cubicBezTo>
                    <a:pt x="536" y="217"/>
                    <a:pt x="795" y="188"/>
                    <a:pt x="77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12" name="Google Shape;10012;p5"/>
            <p:cNvSpPr/>
            <p:nvPr/>
          </p:nvSpPr>
          <p:spPr>
            <a:xfrm>
              <a:off x="2143902" y="3975680"/>
              <a:ext cx="38798" cy="12676"/>
            </a:xfrm>
            <a:custGeom>
              <a:avLst/>
              <a:gdLst/>
              <a:ahLst/>
              <a:cxnLst/>
              <a:rect l="l" t="t" r="r" b="b"/>
              <a:pathLst>
                <a:path w="1087" h="421" extrusionOk="0">
                  <a:moveTo>
                    <a:pt x="963" y="341"/>
                  </a:moveTo>
                  <a:cubicBezTo>
                    <a:pt x="1086" y="121"/>
                    <a:pt x="44" y="0"/>
                    <a:pt x="0" y="161"/>
                  </a:cubicBezTo>
                  <a:cubicBezTo>
                    <a:pt x="368" y="198"/>
                    <a:pt x="349" y="420"/>
                    <a:pt x="963" y="34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13" name="Google Shape;10013;p5"/>
            <p:cNvSpPr/>
            <p:nvPr/>
          </p:nvSpPr>
          <p:spPr>
            <a:xfrm>
              <a:off x="8717161" y="3980498"/>
              <a:ext cx="13813" cy="2770"/>
            </a:xfrm>
            <a:custGeom>
              <a:avLst/>
              <a:gdLst/>
              <a:ahLst/>
              <a:cxnLst/>
              <a:rect l="l" t="t" r="r" b="b"/>
              <a:pathLst>
                <a:path w="387" h="92" extrusionOk="0">
                  <a:moveTo>
                    <a:pt x="387" y="1"/>
                  </a:moveTo>
                  <a:cubicBezTo>
                    <a:pt x="237" y="22"/>
                    <a:pt x="7" y="3"/>
                    <a:pt x="0" y="92"/>
                  </a:cubicBezTo>
                  <a:cubicBezTo>
                    <a:pt x="152" y="71"/>
                    <a:pt x="382"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14" name="Google Shape;10014;p5"/>
            <p:cNvSpPr/>
            <p:nvPr/>
          </p:nvSpPr>
          <p:spPr>
            <a:xfrm>
              <a:off x="270687" y="3977758"/>
              <a:ext cx="21665" cy="6383"/>
            </a:xfrm>
            <a:custGeom>
              <a:avLst/>
              <a:gdLst/>
              <a:ahLst/>
              <a:cxnLst/>
              <a:rect l="l" t="t" r="r" b="b"/>
              <a:pathLst>
                <a:path w="607" h="212" extrusionOk="0">
                  <a:moveTo>
                    <a:pt x="606" y="0"/>
                  </a:moveTo>
                  <a:lnTo>
                    <a:pt x="27" y="0"/>
                  </a:lnTo>
                  <a:cubicBezTo>
                    <a:pt x="1" y="163"/>
                    <a:pt x="217" y="212"/>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15" name="Google Shape;10015;p5"/>
            <p:cNvSpPr/>
            <p:nvPr/>
          </p:nvSpPr>
          <p:spPr>
            <a:xfrm>
              <a:off x="5640453" y="3971887"/>
              <a:ext cx="6924" cy="6293"/>
            </a:xfrm>
            <a:custGeom>
              <a:avLst/>
              <a:gdLst/>
              <a:ahLst/>
              <a:cxnLst/>
              <a:rect l="l" t="t" r="r" b="b"/>
              <a:pathLst>
                <a:path w="194" h="209" extrusionOk="0">
                  <a:moveTo>
                    <a:pt x="194" y="104"/>
                  </a:moveTo>
                  <a:cubicBezTo>
                    <a:pt x="194" y="53"/>
                    <a:pt x="37" y="1"/>
                    <a:pt x="1" y="104"/>
                  </a:cubicBezTo>
                  <a:cubicBezTo>
                    <a:pt x="1" y="155"/>
                    <a:pt x="156" y="208"/>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16" name="Google Shape;10016;p5"/>
            <p:cNvSpPr/>
            <p:nvPr/>
          </p:nvSpPr>
          <p:spPr>
            <a:xfrm>
              <a:off x="4766253" y="3972278"/>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17" name="Google Shape;10017;p5"/>
            <p:cNvSpPr/>
            <p:nvPr/>
          </p:nvSpPr>
          <p:spPr>
            <a:xfrm>
              <a:off x="2491184" y="3958759"/>
              <a:ext cx="40404" cy="18578"/>
            </a:xfrm>
            <a:custGeom>
              <a:avLst/>
              <a:gdLst/>
              <a:ahLst/>
              <a:cxnLst/>
              <a:rect l="l" t="t" r="r" b="b"/>
              <a:pathLst>
                <a:path w="1132" h="617" extrusionOk="0">
                  <a:moveTo>
                    <a:pt x="1069" y="450"/>
                  </a:moveTo>
                  <a:cubicBezTo>
                    <a:pt x="1132" y="1"/>
                    <a:pt x="0" y="212"/>
                    <a:pt x="103" y="540"/>
                  </a:cubicBezTo>
                  <a:cubicBezTo>
                    <a:pt x="647" y="617"/>
                    <a:pt x="602" y="412"/>
                    <a:pt x="1069" y="4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18" name="Google Shape;10018;p5"/>
            <p:cNvSpPr/>
            <p:nvPr/>
          </p:nvSpPr>
          <p:spPr>
            <a:xfrm>
              <a:off x="151012" y="3971495"/>
              <a:ext cx="14134" cy="4306"/>
            </a:xfrm>
            <a:custGeom>
              <a:avLst/>
              <a:gdLst/>
              <a:ahLst/>
              <a:cxnLst/>
              <a:rect l="l" t="t" r="r" b="b"/>
              <a:pathLst>
                <a:path w="396" h="143" extrusionOk="0">
                  <a:moveTo>
                    <a:pt x="294" y="27"/>
                  </a:moveTo>
                  <a:cubicBezTo>
                    <a:pt x="240" y="1"/>
                    <a:pt x="0" y="71"/>
                    <a:pt x="102" y="117"/>
                  </a:cubicBezTo>
                  <a:cubicBezTo>
                    <a:pt x="156" y="143"/>
                    <a:pt x="396" y="73"/>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19" name="Google Shape;10019;p5"/>
            <p:cNvSpPr/>
            <p:nvPr/>
          </p:nvSpPr>
          <p:spPr>
            <a:xfrm>
              <a:off x="7719075" y="3966798"/>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20" name="Google Shape;10020;p5"/>
            <p:cNvSpPr/>
            <p:nvPr/>
          </p:nvSpPr>
          <p:spPr>
            <a:xfrm>
              <a:off x="5279002" y="3968786"/>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21" name="Google Shape;10021;p5"/>
            <p:cNvSpPr/>
            <p:nvPr/>
          </p:nvSpPr>
          <p:spPr>
            <a:xfrm>
              <a:off x="4700580" y="3958639"/>
              <a:ext cx="28161" cy="13670"/>
            </a:xfrm>
            <a:custGeom>
              <a:avLst/>
              <a:gdLst/>
              <a:ahLst/>
              <a:cxnLst/>
              <a:rect l="l" t="t" r="r" b="b"/>
              <a:pathLst>
                <a:path w="789" h="454" extrusionOk="0">
                  <a:moveTo>
                    <a:pt x="489" y="454"/>
                  </a:moveTo>
                  <a:cubicBezTo>
                    <a:pt x="754" y="338"/>
                    <a:pt x="788" y="9"/>
                    <a:pt x="297" y="1"/>
                  </a:cubicBezTo>
                  <a:cubicBezTo>
                    <a:pt x="35" y="114"/>
                    <a:pt x="1" y="445"/>
                    <a:pt x="489"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22" name="Google Shape;10022;p5"/>
            <p:cNvSpPr/>
            <p:nvPr/>
          </p:nvSpPr>
          <p:spPr>
            <a:xfrm>
              <a:off x="7268215" y="3957796"/>
              <a:ext cx="14063" cy="4336"/>
            </a:xfrm>
            <a:custGeom>
              <a:avLst/>
              <a:gdLst/>
              <a:ahLst/>
              <a:cxnLst/>
              <a:rect l="l" t="t" r="r" b="b"/>
              <a:pathLst>
                <a:path w="394" h="144" extrusionOk="0">
                  <a:moveTo>
                    <a:pt x="98" y="118"/>
                  </a:moveTo>
                  <a:cubicBezTo>
                    <a:pt x="152" y="144"/>
                    <a:pt x="393" y="75"/>
                    <a:pt x="293" y="29"/>
                  </a:cubicBezTo>
                  <a:cubicBezTo>
                    <a:pt x="238" y="0"/>
                    <a:pt x="0" y="71"/>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23" name="Google Shape;10023;p5"/>
            <p:cNvSpPr/>
            <p:nvPr/>
          </p:nvSpPr>
          <p:spPr>
            <a:xfrm>
              <a:off x="3417280" y="3953069"/>
              <a:ext cx="34408" cy="9063"/>
            </a:xfrm>
            <a:custGeom>
              <a:avLst/>
              <a:gdLst/>
              <a:ahLst/>
              <a:cxnLst/>
              <a:rect l="l" t="t" r="r" b="b"/>
              <a:pathLst>
                <a:path w="964" h="301" extrusionOk="0">
                  <a:moveTo>
                    <a:pt x="192" y="275"/>
                  </a:moveTo>
                  <a:cubicBezTo>
                    <a:pt x="631" y="301"/>
                    <a:pt x="918" y="254"/>
                    <a:pt x="964" y="94"/>
                  </a:cubicBezTo>
                  <a:cubicBezTo>
                    <a:pt x="621" y="113"/>
                    <a:pt x="0" y="1"/>
                    <a:pt x="192"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24" name="Google Shape;10024;p5"/>
            <p:cNvSpPr/>
            <p:nvPr/>
          </p:nvSpPr>
          <p:spPr>
            <a:xfrm>
              <a:off x="2484473" y="3957856"/>
              <a:ext cx="13991" cy="4276"/>
            </a:xfrm>
            <a:custGeom>
              <a:avLst/>
              <a:gdLst/>
              <a:ahLst/>
              <a:cxnLst/>
              <a:rect l="l" t="t" r="r" b="b"/>
              <a:pathLst>
                <a:path w="392" h="142" extrusionOk="0">
                  <a:moveTo>
                    <a:pt x="291" y="27"/>
                  </a:moveTo>
                  <a:cubicBezTo>
                    <a:pt x="238" y="1"/>
                    <a:pt x="0" y="69"/>
                    <a:pt x="98" y="116"/>
                  </a:cubicBezTo>
                  <a:cubicBezTo>
                    <a:pt x="153" y="142"/>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25" name="Google Shape;10025;p5"/>
            <p:cNvSpPr/>
            <p:nvPr/>
          </p:nvSpPr>
          <p:spPr>
            <a:xfrm>
              <a:off x="1868539" y="3955478"/>
              <a:ext cx="6924" cy="6263"/>
            </a:xfrm>
            <a:custGeom>
              <a:avLst/>
              <a:gdLst/>
              <a:ahLst/>
              <a:cxnLst/>
              <a:rect l="l" t="t" r="r" b="b"/>
              <a:pathLst>
                <a:path w="194" h="208" extrusionOk="0">
                  <a:moveTo>
                    <a:pt x="3" y="106"/>
                  </a:moveTo>
                  <a:cubicBezTo>
                    <a:pt x="0" y="154"/>
                    <a:pt x="157" y="208"/>
                    <a:pt x="194" y="106"/>
                  </a:cubicBezTo>
                  <a:cubicBezTo>
                    <a:pt x="194" y="54"/>
                    <a:pt x="38" y="0"/>
                    <a:pt x="3" y="1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26" name="Google Shape;10026;p5"/>
            <p:cNvSpPr/>
            <p:nvPr/>
          </p:nvSpPr>
          <p:spPr>
            <a:xfrm>
              <a:off x="6504231" y="3955116"/>
              <a:ext cx="13956" cy="4276"/>
            </a:xfrm>
            <a:custGeom>
              <a:avLst/>
              <a:gdLst/>
              <a:ahLst/>
              <a:cxnLst/>
              <a:rect l="l" t="t" r="r" b="b"/>
              <a:pathLst>
                <a:path w="391" h="142" extrusionOk="0">
                  <a:moveTo>
                    <a:pt x="293" y="26"/>
                  </a:moveTo>
                  <a:cubicBezTo>
                    <a:pt x="239" y="0"/>
                    <a:pt x="0" y="68"/>
                    <a:pt x="101" y="118"/>
                  </a:cubicBezTo>
                  <a:cubicBezTo>
                    <a:pt x="153" y="141"/>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27" name="Google Shape;10027;p5"/>
            <p:cNvSpPr/>
            <p:nvPr/>
          </p:nvSpPr>
          <p:spPr>
            <a:xfrm>
              <a:off x="5921634" y="3948824"/>
              <a:ext cx="8959" cy="11442"/>
            </a:xfrm>
            <a:custGeom>
              <a:avLst/>
              <a:gdLst/>
              <a:ahLst/>
              <a:cxnLst/>
              <a:rect l="l" t="t" r="r" b="b"/>
              <a:pathLst>
                <a:path w="251" h="380" extrusionOk="0">
                  <a:moveTo>
                    <a:pt x="222" y="235"/>
                  </a:moveTo>
                  <a:cubicBezTo>
                    <a:pt x="251" y="139"/>
                    <a:pt x="72" y="1"/>
                    <a:pt x="29" y="144"/>
                  </a:cubicBezTo>
                  <a:cubicBezTo>
                    <a:pt x="0" y="238"/>
                    <a:pt x="180" y="379"/>
                    <a:pt x="222" y="2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28" name="Google Shape;10028;p5"/>
            <p:cNvSpPr/>
            <p:nvPr/>
          </p:nvSpPr>
          <p:spPr>
            <a:xfrm>
              <a:off x="54644" y="3952407"/>
              <a:ext cx="14134" cy="4215"/>
            </a:xfrm>
            <a:custGeom>
              <a:avLst/>
              <a:gdLst/>
              <a:ahLst/>
              <a:cxnLst/>
              <a:rect l="l" t="t" r="r" b="b"/>
              <a:pathLst>
                <a:path w="396" h="140" extrusionOk="0">
                  <a:moveTo>
                    <a:pt x="295" y="25"/>
                  </a:moveTo>
                  <a:cubicBezTo>
                    <a:pt x="242" y="0"/>
                    <a:pt x="1" y="68"/>
                    <a:pt x="103" y="116"/>
                  </a:cubicBezTo>
                  <a:cubicBezTo>
                    <a:pt x="157"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29" name="Google Shape;10029;p5"/>
            <p:cNvSpPr/>
            <p:nvPr/>
          </p:nvSpPr>
          <p:spPr>
            <a:xfrm>
              <a:off x="4532257" y="3950389"/>
              <a:ext cx="13777" cy="2800"/>
            </a:xfrm>
            <a:custGeom>
              <a:avLst/>
              <a:gdLst/>
              <a:ahLst/>
              <a:cxnLst/>
              <a:rect l="l" t="t" r="r" b="b"/>
              <a:pathLst>
                <a:path w="386" h="93" extrusionOk="0">
                  <a:moveTo>
                    <a:pt x="386" y="1"/>
                  </a:moveTo>
                  <a:cubicBezTo>
                    <a:pt x="237" y="20"/>
                    <a:pt x="7" y="3"/>
                    <a:pt x="1" y="92"/>
                  </a:cubicBezTo>
                  <a:cubicBezTo>
                    <a:pt x="150" y="70"/>
                    <a:pt x="383"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30" name="Google Shape;10030;p5"/>
            <p:cNvSpPr/>
            <p:nvPr/>
          </p:nvSpPr>
          <p:spPr>
            <a:xfrm>
              <a:off x="6700358" y="3941838"/>
              <a:ext cx="6996" cy="6233"/>
            </a:xfrm>
            <a:custGeom>
              <a:avLst/>
              <a:gdLst/>
              <a:ahLst/>
              <a:cxnLst/>
              <a:rect l="l" t="t" r="r" b="b"/>
              <a:pathLst>
                <a:path w="196" h="207" extrusionOk="0">
                  <a:moveTo>
                    <a:pt x="195" y="103"/>
                  </a:moveTo>
                  <a:cubicBezTo>
                    <a:pt x="195" y="52"/>
                    <a:pt x="40" y="0"/>
                    <a:pt x="4"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31" name="Google Shape;10031;p5"/>
            <p:cNvSpPr/>
            <p:nvPr/>
          </p:nvSpPr>
          <p:spPr>
            <a:xfrm>
              <a:off x="4645722" y="3944187"/>
              <a:ext cx="13991" cy="4276"/>
            </a:xfrm>
            <a:custGeom>
              <a:avLst/>
              <a:gdLst/>
              <a:ahLst/>
              <a:cxnLst/>
              <a:rect l="l" t="t" r="r" b="b"/>
              <a:pathLst>
                <a:path w="392" h="142" extrusionOk="0">
                  <a:moveTo>
                    <a:pt x="294" y="25"/>
                  </a:moveTo>
                  <a:cubicBezTo>
                    <a:pt x="240" y="1"/>
                    <a:pt x="0" y="70"/>
                    <a:pt x="102" y="117"/>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32" name="Google Shape;10032;p5"/>
            <p:cNvSpPr/>
            <p:nvPr/>
          </p:nvSpPr>
          <p:spPr>
            <a:xfrm>
              <a:off x="2680707" y="3939460"/>
              <a:ext cx="15027" cy="9244"/>
            </a:xfrm>
            <a:custGeom>
              <a:avLst/>
              <a:gdLst/>
              <a:ahLst/>
              <a:cxnLst/>
              <a:rect l="l" t="t" r="r" b="b"/>
              <a:pathLst>
                <a:path w="421" h="307" extrusionOk="0">
                  <a:moveTo>
                    <a:pt x="387" y="274"/>
                  </a:moveTo>
                  <a:cubicBezTo>
                    <a:pt x="355" y="165"/>
                    <a:pt x="420" y="15"/>
                    <a:pt x="192" y="1"/>
                  </a:cubicBezTo>
                  <a:cubicBezTo>
                    <a:pt x="183" y="56"/>
                    <a:pt x="165" y="107"/>
                    <a:pt x="0" y="92"/>
                  </a:cubicBezTo>
                  <a:cubicBezTo>
                    <a:pt x="24" y="202"/>
                    <a:pt x="59" y="306"/>
                    <a:pt x="38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33" name="Google Shape;10033;p5"/>
            <p:cNvSpPr/>
            <p:nvPr/>
          </p:nvSpPr>
          <p:spPr>
            <a:xfrm>
              <a:off x="2611822" y="3944940"/>
              <a:ext cx="13777" cy="2770"/>
            </a:xfrm>
            <a:custGeom>
              <a:avLst/>
              <a:gdLst/>
              <a:ahLst/>
              <a:cxnLst/>
              <a:rect l="l" t="t" r="r" b="b"/>
              <a:pathLst>
                <a:path w="386" h="92" extrusionOk="0">
                  <a:moveTo>
                    <a:pt x="386" y="0"/>
                  </a:moveTo>
                  <a:cubicBezTo>
                    <a:pt x="240" y="20"/>
                    <a:pt x="6" y="3"/>
                    <a:pt x="1" y="92"/>
                  </a:cubicBezTo>
                  <a:cubicBezTo>
                    <a:pt x="152"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34" name="Google Shape;10034;p5"/>
            <p:cNvSpPr/>
            <p:nvPr/>
          </p:nvSpPr>
          <p:spPr>
            <a:xfrm>
              <a:off x="2570598" y="3933227"/>
              <a:ext cx="30517" cy="11743"/>
            </a:xfrm>
            <a:custGeom>
              <a:avLst/>
              <a:gdLst/>
              <a:ahLst/>
              <a:cxnLst/>
              <a:rect l="l" t="t" r="r" b="b"/>
              <a:pathLst>
                <a:path w="855" h="390" extrusionOk="0">
                  <a:moveTo>
                    <a:pt x="771" y="25"/>
                  </a:moveTo>
                  <a:cubicBezTo>
                    <a:pt x="333" y="0"/>
                    <a:pt x="48" y="46"/>
                    <a:pt x="1" y="208"/>
                  </a:cubicBezTo>
                  <a:cubicBezTo>
                    <a:pt x="275" y="229"/>
                    <a:pt x="326" y="358"/>
                    <a:pt x="579" y="389"/>
                  </a:cubicBezTo>
                  <a:cubicBezTo>
                    <a:pt x="639" y="267"/>
                    <a:pt x="854" y="216"/>
                    <a:pt x="77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35" name="Google Shape;10035;p5"/>
            <p:cNvSpPr/>
            <p:nvPr/>
          </p:nvSpPr>
          <p:spPr>
            <a:xfrm>
              <a:off x="4074474" y="3933227"/>
              <a:ext cx="13956" cy="4306"/>
            </a:xfrm>
            <a:custGeom>
              <a:avLst/>
              <a:gdLst/>
              <a:ahLst/>
              <a:cxnLst/>
              <a:rect l="l" t="t" r="r" b="b"/>
              <a:pathLst>
                <a:path w="391" h="143" extrusionOk="0">
                  <a:moveTo>
                    <a:pt x="98" y="116"/>
                  </a:moveTo>
                  <a:cubicBezTo>
                    <a:pt x="152" y="143"/>
                    <a:pt x="391" y="72"/>
                    <a:pt x="293" y="25"/>
                  </a:cubicBezTo>
                  <a:cubicBezTo>
                    <a:pt x="241" y="0"/>
                    <a:pt x="1"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36" name="Google Shape;10036;p5"/>
            <p:cNvSpPr/>
            <p:nvPr/>
          </p:nvSpPr>
          <p:spPr>
            <a:xfrm>
              <a:off x="7264896" y="3927928"/>
              <a:ext cx="13777" cy="6805"/>
            </a:xfrm>
            <a:custGeom>
              <a:avLst/>
              <a:gdLst/>
              <a:ahLst/>
              <a:cxnLst/>
              <a:rect l="l" t="t" r="r" b="b"/>
              <a:pathLst>
                <a:path w="386" h="226" extrusionOk="0">
                  <a:moveTo>
                    <a:pt x="386" y="111"/>
                  </a:moveTo>
                  <a:cubicBezTo>
                    <a:pt x="344" y="0"/>
                    <a:pt x="172" y="56"/>
                    <a:pt x="1" y="111"/>
                  </a:cubicBezTo>
                  <a:cubicBezTo>
                    <a:pt x="2" y="202"/>
                    <a:pt x="340" y="226"/>
                    <a:pt x="386"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37" name="Google Shape;10037;p5"/>
            <p:cNvSpPr/>
            <p:nvPr/>
          </p:nvSpPr>
          <p:spPr>
            <a:xfrm>
              <a:off x="5987913" y="3927808"/>
              <a:ext cx="14063" cy="4215"/>
            </a:xfrm>
            <a:custGeom>
              <a:avLst/>
              <a:gdLst/>
              <a:ahLst/>
              <a:cxnLst/>
              <a:rect l="l" t="t" r="r" b="b"/>
              <a:pathLst>
                <a:path w="394" h="140" extrusionOk="0">
                  <a:moveTo>
                    <a:pt x="293" y="24"/>
                  </a:moveTo>
                  <a:cubicBezTo>
                    <a:pt x="238" y="0"/>
                    <a:pt x="1" y="68"/>
                    <a:pt x="101" y="115"/>
                  </a:cubicBezTo>
                  <a:cubicBezTo>
                    <a:pt x="153" y="140"/>
                    <a:pt x="394" y="71"/>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38" name="Google Shape;10038;p5"/>
            <p:cNvSpPr/>
            <p:nvPr/>
          </p:nvSpPr>
          <p:spPr>
            <a:xfrm>
              <a:off x="2952037" y="3920341"/>
              <a:ext cx="26698" cy="12255"/>
            </a:xfrm>
            <a:custGeom>
              <a:avLst/>
              <a:gdLst/>
              <a:ahLst/>
              <a:cxnLst/>
              <a:rect l="l" t="t" r="r" b="b"/>
              <a:pathLst>
                <a:path w="748" h="407" extrusionOk="0">
                  <a:moveTo>
                    <a:pt x="691" y="363"/>
                  </a:moveTo>
                  <a:cubicBezTo>
                    <a:pt x="747" y="155"/>
                    <a:pt x="645" y="22"/>
                    <a:pt x="306" y="0"/>
                  </a:cubicBezTo>
                  <a:cubicBezTo>
                    <a:pt x="0" y="135"/>
                    <a:pt x="89" y="406"/>
                    <a:pt x="691"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39" name="Google Shape;10039;p5"/>
            <p:cNvSpPr/>
            <p:nvPr/>
          </p:nvSpPr>
          <p:spPr>
            <a:xfrm>
              <a:off x="2170992" y="3914861"/>
              <a:ext cx="38584" cy="16440"/>
            </a:xfrm>
            <a:custGeom>
              <a:avLst/>
              <a:gdLst/>
              <a:ahLst/>
              <a:cxnLst/>
              <a:rect l="l" t="t" r="r" b="b"/>
              <a:pathLst>
                <a:path w="1081" h="546" extrusionOk="0">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40" name="Google Shape;10040;p5"/>
            <p:cNvSpPr/>
            <p:nvPr/>
          </p:nvSpPr>
          <p:spPr>
            <a:xfrm>
              <a:off x="6862042" y="3925098"/>
              <a:ext cx="14099" cy="4185"/>
            </a:xfrm>
            <a:custGeom>
              <a:avLst/>
              <a:gdLst/>
              <a:ahLst/>
              <a:cxnLst/>
              <a:rect l="l" t="t" r="r" b="b"/>
              <a:pathLst>
                <a:path w="395" h="139" extrusionOk="0">
                  <a:moveTo>
                    <a:pt x="293" y="25"/>
                  </a:moveTo>
                  <a:cubicBezTo>
                    <a:pt x="241" y="0"/>
                    <a:pt x="0" y="68"/>
                    <a:pt x="102" y="116"/>
                  </a:cubicBezTo>
                  <a:cubicBezTo>
                    <a:pt x="154" y="138"/>
                    <a:pt x="395"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41" name="Google Shape;10041;p5"/>
            <p:cNvSpPr/>
            <p:nvPr/>
          </p:nvSpPr>
          <p:spPr>
            <a:xfrm>
              <a:off x="8424524" y="3922328"/>
              <a:ext cx="14063" cy="4246"/>
            </a:xfrm>
            <a:custGeom>
              <a:avLst/>
              <a:gdLst/>
              <a:ahLst/>
              <a:cxnLst/>
              <a:rect l="l" t="t" r="r" b="b"/>
              <a:pathLst>
                <a:path w="394" h="141" extrusionOk="0">
                  <a:moveTo>
                    <a:pt x="100" y="117"/>
                  </a:moveTo>
                  <a:cubicBezTo>
                    <a:pt x="153" y="140"/>
                    <a:pt x="393" y="73"/>
                    <a:pt x="292" y="24"/>
                  </a:cubicBezTo>
                  <a:cubicBezTo>
                    <a:pt x="239" y="1"/>
                    <a:pt x="1" y="67"/>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42" name="Google Shape;10042;p5"/>
            <p:cNvSpPr/>
            <p:nvPr/>
          </p:nvSpPr>
          <p:spPr>
            <a:xfrm>
              <a:off x="7395742" y="3911670"/>
              <a:ext cx="28661" cy="14182"/>
            </a:xfrm>
            <a:custGeom>
              <a:avLst/>
              <a:gdLst/>
              <a:ahLst/>
              <a:cxnLst/>
              <a:rect l="l" t="t" r="r" b="b"/>
              <a:pathLst>
                <a:path w="803" h="471" extrusionOk="0">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43" name="Google Shape;10043;p5"/>
            <p:cNvSpPr/>
            <p:nvPr/>
          </p:nvSpPr>
          <p:spPr>
            <a:xfrm>
              <a:off x="5026803" y="3916005"/>
              <a:ext cx="8959" cy="11442"/>
            </a:xfrm>
            <a:custGeom>
              <a:avLst/>
              <a:gdLst/>
              <a:ahLst/>
              <a:cxnLst/>
              <a:rect l="l" t="t" r="r" b="b"/>
              <a:pathLst>
                <a:path w="251" h="380" extrusionOk="0">
                  <a:moveTo>
                    <a:pt x="224" y="233"/>
                  </a:moveTo>
                  <a:cubicBezTo>
                    <a:pt x="250" y="139"/>
                    <a:pt x="74" y="1"/>
                    <a:pt x="28" y="144"/>
                  </a:cubicBezTo>
                  <a:cubicBezTo>
                    <a:pt x="1" y="239"/>
                    <a:pt x="178" y="379"/>
                    <a:pt x="224" y="2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44" name="Google Shape;10044;p5"/>
            <p:cNvSpPr/>
            <p:nvPr/>
          </p:nvSpPr>
          <p:spPr>
            <a:xfrm>
              <a:off x="2388141" y="3916878"/>
              <a:ext cx="13884" cy="4215"/>
            </a:xfrm>
            <a:custGeom>
              <a:avLst/>
              <a:gdLst/>
              <a:ahLst/>
              <a:cxnLst/>
              <a:rect l="l" t="t" r="r" b="b"/>
              <a:pathLst>
                <a:path w="389" h="140" extrusionOk="0">
                  <a:moveTo>
                    <a:pt x="291" y="25"/>
                  </a:moveTo>
                  <a:cubicBezTo>
                    <a:pt x="237" y="0"/>
                    <a:pt x="1" y="69"/>
                    <a:pt x="100" y="116"/>
                  </a:cubicBezTo>
                  <a:cubicBezTo>
                    <a:pt x="151" y="140"/>
                    <a:pt x="389" y="71"/>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45" name="Google Shape;10045;p5"/>
            <p:cNvSpPr/>
            <p:nvPr/>
          </p:nvSpPr>
          <p:spPr>
            <a:xfrm>
              <a:off x="2116312" y="3914861"/>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46" name="Google Shape;10046;p5"/>
            <p:cNvSpPr/>
            <p:nvPr/>
          </p:nvSpPr>
          <p:spPr>
            <a:xfrm>
              <a:off x="6266809" y="3906310"/>
              <a:ext cx="6960" cy="6203"/>
            </a:xfrm>
            <a:custGeom>
              <a:avLst/>
              <a:gdLst/>
              <a:ahLst/>
              <a:cxnLst/>
              <a:rect l="l" t="t" r="r" b="b"/>
              <a:pathLst>
                <a:path w="195" h="206" extrusionOk="0">
                  <a:moveTo>
                    <a:pt x="194" y="103"/>
                  </a:moveTo>
                  <a:cubicBezTo>
                    <a:pt x="195" y="52"/>
                    <a:pt x="37" y="0"/>
                    <a:pt x="2" y="103"/>
                  </a:cubicBezTo>
                  <a:cubicBezTo>
                    <a:pt x="0" y="154"/>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47" name="Google Shape;10047;p5"/>
            <p:cNvSpPr/>
            <p:nvPr/>
          </p:nvSpPr>
          <p:spPr>
            <a:xfrm>
              <a:off x="3268659" y="3894719"/>
              <a:ext cx="52254" cy="22733"/>
            </a:xfrm>
            <a:custGeom>
              <a:avLst/>
              <a:gdLst/>
              <a:ahLst/>
              <a:cxnLst/>
              <a:rect l="l" t="t" r="r" b="b"/>
              <a:pathLst>
                <a:path w="1464" h="755" extrusionOk="0">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48" name="Google Shape;10048;p5"/>
            <p:cNvSpPr/>
            <p:nvPr/>
          </p:nvSpPr>
          <p:spPr>
            <a:xfrm>
              <a:off x="7825722" y="3903149"/>
              <a:ext cx="13991" cy="4276"/>
            </a:xfrm>
            <a:custGeom>
              <a:avLst/>
              <a:gdLst/>
              <a:ahLst/>
              <a:cxnLst/>
              <a:rect l="l" t="t" r="r" b="b"/>
              <a:pathLst>
                <a:path w="392" h="142" extrusionOk="0">
                  <a:moveTo>
                    <a:pt x="294" y="26"/>
                  </a:moveTo>
                  <a:cubicBezTo>
                    <a:pt x="240" y="1"/>
                    <a:pt x="0" y="70"/>
                    <a:pt x="99" y="116"/>
                  </a:cubicBezTo>
                  <a:cubicBezTo>
                    <a:pt x="154"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49" name="Google Shape;10049;p5"/>
            <p:cNvSpPr/>
            <p:nvPr/>
          </p:nvSpPr>
          <p:spPr>
            <a:xfrm>
              <a:off x="3334617" y="3901162"/>
              <a:ext cx="13777" cy="5510"/>
            </a:xfrm>
            <a:custGeom>
              <a:avLst/>
              <a:gdLst/>
              <a:ahLst/>
              <a:cxnLst/>
              <a:rect l="l" t="t" r="r" b="b"/>
              <a:pathLst>
                <a:path w="386" h="183" extrusionOk="0">
                  <a:moveTo>
                    <a:pt x="1" y="183"/>
                  </a:moveTo>
                  <a:lnTo>
                    <a:pt x="386" y="183"/>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50" name="Google Shape;10050;p5"/>
            <p:cNvSpPr/>
            <p:nvPr/>
          </p:nvSpPr>
          <p:spPr>
            <a:xfrm>
              <a:off x="1896129" y="3903902"/>
              <a:ext cx="13670" cy="2740"/>
            </a:xfrm>
            <a:custGeom>
              <a:avLst/>
              <a:gdLst/>
              <a:ahLst/>
              <a:cxnLst/>
              <a:rect l="l" t="t" r="r" b="b"/>
              <a:pathLst>
                <a:path w="383" h="91" extrusionOk="0">
                  <a:moveTo>
                    <a:pt x="383" y="1"/>
                  </a:moveTo>
                  <a:cubicBezTo>
                    <a:pt x="235" y="20"/>
                    <a:pt x="4" y="4"/>
                    <a:pt x="0" y="91"/>
                  </a:cubicBezTo>
                  <a:cubicBezTo>
                    <a:pt x="148" y="72"/>
                    <a:pt x="379" y="89"/>
                    <a:pt x="3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51" name="Google Shape;10051;p5"/>
            <p:cNvSpPr/>
            <p:nvPr/>
          </p:nvSpPr>
          <p:spPr>
            <a:xfrm>
              <a:off x="6467041" y="3890263"/>
              <a:ext cx="29018" cy="10930"/>
            </a:xfrm>
            <a:custGeom>
              <a:avLst/>
              <a:gdLst/>
              <a:ahLst/>
              <a:cxnLst/>
              <a:rect l="l" t="t" r="r" b="b"/>
              <a:pathLst>
                <a:path w="813" h="363" extrusionOk="0">
                  <a:moveTo>
                    <a:pt x="562" y="362"/>
                  </a:moveTo>
                  <a:cubicBezTo>
                    <a:pt x="813" y="243"/>
                    <a:pt x="681" y="88"/>
                    <a:pt x="370" y="1"/>
                  </a:cubicBezTo>
                  <a:cubicBezTo>
                    <a:pt x="344" y="226"/>
                    <a:pt x="1" y="284"/>
                    <a:pt x="562"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52" name="Google Shape;10052;p5"/>
            <p:cNvSpPr/>
            <p:nvPr/>
          </p:nvSpPr>
          <p:spPr>
            <a:xfrm>
              <a:off x="130454" y="3897729"/>
              <a:ext cx="14027" cy="4246"/>
            </a:xfrm>
            <a:custGeom>
              <a:avLst/>
              <a:gdLst/>
              <a:ahLst/>
              <a:cxnLst/>
              <a:rect l="l" t="t" r="r" b="b"/>
              <a:pathLst>
                <a:path w="393" h="141" extrusionOk="0">
                  <a:moveTo>
                    <a:pt x="293" y="24"/>
                  </a:moveTo>
                  <a:cubicBezTo>
                    <a:pt x="241" y="1"/>
                    <a:pt x="1" y="68"/>
                    <a:pt x="99" y="114"/>
                  </a:cubicBezTo>
                  <a:cubicBezTo>
                    <a:pt x="152" y="140"/>
                    <a:pt x="392" y="70"/>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53" name="Google Shape;10053;p5"/>
            <p:cNvSpPr/>
            <p:nvPr/>
          </p:nvSpPr>
          <p:spPr>
            <a:xfrm>
              <a:off x="8390081" y="3894990"/>
              <a:ext cx="14063" cy="4215"/>
            </a:xfrm>
            <a:custGeom>
              <a:avLst/>
              <a:gdLst/>
              <a:ahLst/>
              <a:cxnLst/>
              <a:rect l="l" t="t" r="r" b="b"/>
              <a:pathLst>
                <a:path w="394" h="140" extrusionOk="0">
                  <a:moveTo>
                    <a:pt x="295" y="24"/>
                  </a:moveTo>
                  <a:cubicBezTo>
                    <a:pt x="238" y="0"/>
                    <a:pt x="1" y="68"/>
                    <a:pt x="101" y="115"/>
                  </a:cubicBezTo>
                  <a:cubicBezTo>
                    <a:pt x="154" y="140"/>
                    <a:pt x="394"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54" name="Google Shape;10054;p5"/>
            <p:cNvSpPr/>
            <p:nvPr/>
          </p:nvSpPr>
          <p:spPr>
            <a:xfrm>
              <a:off x="4552923" y="3895682"/>
              <a:ext cx="13813" cy="2800"/>
            </a:xfrm>
            <a:custGeom>
              <a:avLst/>
              <a:gdLst/>
              <a:ahLst/>
              <a:cxnLst/>
              <a:rect l="l" t="t" r="r" b="b"/>
              <a:pathLst>
                <a:path w="387" h="93" extrusionOk="0">
                  <a:moveTo>
                    <a:pt x="386" y="1"/>
                  </a:moveTo>
                  <a:cubicBezTo>
                    <a:pt x="236" y="23"/>
                    <a:pt x="7" y="5"/>
                    <a:pt x="0" y="92"/>
                  </a:cubicBezTo>
                  <a:cubicBezTo>
                    <a:pt x="151" y="73"/>
                    <a:pt x="383" y="91"/>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55" name="Google Shape;10055;p5"/>
            <p:cNvSpPr/>
            <p:nvPr/>
          </p:nvSpPr>
          <p:spPr>
            <a:xfrm>
              <a:off x="8655200" y="3889570"/>
              <a:ext cx="13849" cy="7437"/>
            </a:xfrm>
            <a:custGeom>
              <a:avLst/>
              <a:gdLst/>
              <a:ahLst/>
              <a:cxnLst/>
              <a:rect l="l" t="t" r="r" b="b"/>
              <a:pathLst>
                <a:path w="388" h="247" extrusionOk="0">
                  <a:moveTo>
                    <a:pt x="388" y="115"/>
                  </a:moveTo>
                  <a:cubicBezTo>
                    <a:pt x="384" y="24"/>
                    <a:pt x="49" y="0"/>
                    <a:pt x="0" y="115"/>
                  </a:cubicBezTo>
                  <a:cubicBezTo>
                    <a:pt x="217" y="105"/>
                    <a:pt x="303" y="247"/>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56" name="Google Shape;10056;p5"/>
            <p:cNvSpPr/>
            <p:nvPr/>
          </p:nvSpPr>
          <p:spPr>
            <a:xfrm>
              <a:off x="8928636" y="3882043"/>
              <a:ext cx="25556" cy="10990"/>
            </a:xfrm>
            <a:custGeom>
              <a:avLst/>
              <a:gdLst/>
              <a:ahLst/>
              <a:cxnLst/>
              <a:rect l="l" t="t" r="r" b="b"/>
              <a:pathLst>
                <a:path w="716" h="365" extrusionOk="0">
                  <a:moveTo>
                    <a:pt x="440" y="365"/>
                  </a:moveTo>
                  <a:cubicBezTo>
                    <a:pt x="500" y="241"/>
                    <a:pt x="716" y="191"/>
                    <a:pt x="635" y="1"/>
                  </a:cubicBezTo>
                  <a:lnTo>
                    <a:pt x="56" y="1"/>
                  </a:lnTo>
                  <a:cubicBezTo>
                    <a:pt x="0" y="208"/>
                    <a:pt x="102" y="341"/>
                    <a:pt x="44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57" name="Google Shape;10057;p5"/>
            <p:cNvSpPr/>
            <p:nvPr/>
          </p:nvSpPr>
          <p:spPr>
            <a:xfrm>
              <a:off x="6300966" y="3884030"/>
              <a:ext cx="20987" cy="9003"/>
            </a:xfrm>
            <a:custGeom>
              <a:avLst/>
              <a:gdLst/>
              <a:ahLst/>
              <a:cxnLst/>
              <a:rect l="l" t="t" r="r" b="b"/>
              <a:pathLst>
                <a:path w="588" h="299" extrusionOk="0">
                  <a:moveTo>
                    <a:pt x="393" y="299"/>
                  </a:moveTo>
                  <a:cubicBezTo>
                    <a:pt x="393" y="208"/>
                    <a:pt x="550" y="189"/>
                    <a:pt x="588" y="116"/>
                  </a:cubicBezTo>
                  <a:cubicBezTo>
                    <a:pt x="338" y="111"/>
                    <a:pt x="320" y="0"/>
                    <a:pt x="9" y="26"/>
                  </a:cubicBezTo>
                  <a:cubicBezTo>
                    <a:pt x="0" y="183"/>
                    <a:pt x="154" y="260"/>
                    <a:pt x="393"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58" name="Google Shape;10058;p5"/>
            <p:cNvSpPr/>
            <p:nvPr/>
          </p:nvSpPr>
          <p:spPr>
            <a:xfrm>
              <a:off x="8624220" y="3886770"/>
              <a:ext cx="14063" cy="4246"/>
            </a:xfrm>
            <a:custGeom>
              <a:avLst/>
              <a:gdLst/>
              <a:ahLst/>
              <a:cxnLst/>
              <a:rect l="l" t="t" r="r" b="b"/>
              <a:pathLst>
                <a:path w="394" h="141" extrusionOk="0">
                  <a:moveTo>
                    <a:pt x="98" y="117"/>
                  </a:moveTo>
                  <a:cubicBezTo>
                    <a:pt x="153" y="140"/>
                    <a:pt x="393" y="72"/>
                    <a:pt x="293" y="25"/>
                  </a:cubicBezTo>
                  <a:cubicBezTo>
                    <a:pt x="238" y="0"/>
                    <a:pt x="0" y="68"/>
                    <a:pt x="98"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59" name="Google Shape;10059;p5"/>
            <p:cNvSpPr/>
            <p:nvPr/>
          </p:nvSpPr>
          <p:spPr>
            <a:xfrm>
              <a:off x="5011670" y="3878370"/>
              <a:ext cx="39797" cy="15778"/>
            </a:xfrm>
            <a:custGeom>
              <a:avLst/>
              <a:gdLst/>
              <a:ahLst/>
              <a:cxnLst/>
              <a:rect l="l" t="t" r="r" b="b"/>
              <a:pathLst>
                <a:path w="1115" h="524" extrusionOk="0">
                  <a:moveTo>
                    <a:pt x="648" y="304"/>
                  </a:moveTo>
                  <a:cubicBezTo>
                    <a:pt x="1114" y="0"/>
                    <a:pt x="1" y="523"/>
                    <a:pt x="648"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60" name="Google Shape;10060;p5"/>
            <p:cNvSpPr/>
            <p:nvPr/>
          </p:nvSpPr>
          <p:spPr>
            <a:xfrm>
              <a:off x="2798205" y="3875600"/>
              <a:ext cx="36264" cy="19090"/>
            </a:xfrm>
            <a:custGeom>
              <a:avLst/>
              <a:gdLst/>
              <a:ahLst/>
              <a:cxnLst/>
              <a:rect l="l" t="t" r="r" b="b"/>
              <a:pathLst>
                <a:path w="1016" h="634" extrusionOk="0">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61" name="Google Shape;10061;p5"/>
            <p:cNvSpPr/>
            <p:nvPr/>
          </p:nvSpPr>
          <p:spPr>
            <a:xfrm>
              <a:off x="3948624" y="3871083"/>
              <a:ext cx="37870" cy="18819"/>
            </a:xfrm>
            <a:custGeom>
              <a:avLst/>
              <a:gdLst/>
              <a:ahLst/>
              <a:cxnLst/>
              <a:rect l="l" t="t" r="r" b="b"/>
              <a:pathLst>
                <a:path w="1061" h="625" extrusionOk="0">
                  <a:moveTo>
                    <a:pt x="732" y="546"/>
                  </a:moveTo>
                  <a:cubicBezTo>
                    <a:pt x="1061" y="392"/>
                    <a:pt x="618" y="138"/>
                    <a:pt x="345" y="1"/>
                  </a:cubicBezTo>
                  <a:cubicBezTo>
                    <a:pt x="49" y="139"/>
                    <a:pt x="1" y="625"/>
                    <a:pt x="732"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62" name="Google Shape;10062;p5"/>
            <p:cNvSpPr/>
            <p:nvPr/>
          </p:nvSpPr>
          <p:spPr>
            <a:xfrm>
              <a:off x="2838965" y="3878942"/>
              <a:ext cx="7067" cy="6203"/>
            </a:xfrm>
            <a:custGeom>
              <a:avLst/>
              <a:gdLst/>
              <a:ahLst/>
              <a:cxnLst/>
              <a:rect l="l" t="t" r="r" b="b"/>
              <a:pathLst>
                <a:path w="198" h="206" extrusionOk="0">
                  <a:moveTo>
                    <a:pt x="2" y="104"/>
                  </a:moveTo>
                  <a:cubicBezTo>
                    <a:pt x="0" y="155"/>
                    <a:pt x="158" y="206"/>
                    <a:pt x="196" y="104"/>
                  </a:cubicBezTo>
                  <a:cubicBezTo>
                    <a:pt x="197" y="53"/>
                    <a:pt x="40" y="1"/>
                    <a:pt x="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63" name="Google Shape;10063;p5"/>
            <p:cNvSpPr/>
            <p:nvPr/>
          </p:nvSpPr>
          <p:spPr>
            <a:xfrm>
              <a:off x="387114" y="3868374"/>
              <a:ext cx="56680" cy="22552"/>
            </a:xfrm>
            <a:custGeom>
              <a:avLst/>
              <a:gdLst/>
              <a:ahLst/>
              <a:cxnLst/>
              <a:rect l="l" t="t" r="r" b="b"/>
              <a:pathLst>
                <a:path w="1588" h="749" extrusionOk="0">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64" name="Google Shape;10064;p5"/>
            <p:cNvSpPr/>
            <p:nvPr/>
          </p:nvSpPr>
          <p:spPr>
            <a:xfrm>
              <a:off x="3331084" y="3878580"/>
              <a:ext cx="14027" cy="4276"/>
            </a:xfrm>
            <a:custGeom>
              <a:avLst/>
              <a:gdLst/>
              <a:ahLst/>
              <a:cxnLst/>
              <a:rect l="l" t="t" r="r" b="b"/>
              <a:pathLst>
                <a:path w="393" h="142" extrusionOk="0">
                  <a:moveTo>
                    <a:pt x="296" y="26"/>
                  </a:moveTo>
                  <a:cubicBezTo>
                    <a:pt x="238" y="1"/>
                    <a:pt x="1" y="69"/>
                    <a:pt x="100" y="117"/>
                  </a:cubicBezTo>
                  <a:cubicBezTo>
                    <a:pt x="153" y="142"/>
                    <a:pt x="392" y="71"/>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65" name="Google Shape;10065;p5"/>
            <p:cNvSpPr/>
            <p:nvPr/>
          </p:nvSpPr>
          <p:spPr>
            <a:xfrm>
              <a:off x="2150790" y="3875991"/>
              <a:ext cx="13706" cy="6745"/>
            </a:xfrm>
            <a:custGeom>
              <a:avLst/>
              <a:gdLst/>
              <a:ahLst/>
              <a:cxnLst/>
              <a:rect l="l" t="t" r="r" b="b"/>
              <a:pathLst>
                <a:path w="384" h="224" extrusionOk="0">
                  <a:moveTo>
                    <a:pt x="384" y="112"/>
                  </a:moveTo>
                  <a:cubicBezTo>
                    <a:pt x="345" y="1"/>
                    <a:pt x="171" y="57"/>
                    <a:pt x="0" y="112"/>
                  </a:cubicBezTo>
                  <a:cubicBezTo>
                    <a:pt x="2" y="202"/>
                    <a:pt x="338" y="224"/>
                    <a:pt x="384"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66" name="Google Shape;10066;p5"/>
            <p:cNvSpPr/>
            <p:nvPr/>
          </p:nvSpPr>
          <p:spPr>
            <a:xfrm>
              <a:off x="3035091" y="3873101"/>
              <a:ext cx="14027" cy="4306"/>
            </a:xfrm>
            <a:custGeom>
              <a:avLst/>
              <a:gdLst/>
              <a:ahLst/>
              <a:cxnLst/>
              <a:rect l="l" t="t" r="r" b="b"/>
              <a:pathLst>
                <a:path w="393" h="143" extrusionOk="0">
                  <a:moveTo>
                    <a:pt x="295" y="25"/>
                  </a:moveTo>
                  <a:cubicBezTo>
                    <a:pt x="241" y="0"/>
                    <a:pt x="1" y="69"/>
                    <a:pt x="100" y="116"/>
                  </a:cubicBezTo>
                  <a:cubicBezTo>
                    <a:pt x="155" y="142"/>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67" name="Google Shape;10067;p5"/>
            <p:cNvSpPr/>
            <p:nvPr/>
          </p:nvSpPr>
          <p:spPr>
            <a:xfrm>
              <a:off x="5681677" y="3870662"/>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68" name="Google Shape;10068;p5"/>
            <p:cNvSpPr/>
            <p:nvPr/>
          </p:nvSpPr>
          <p:spPr>
            <a:xfrm>
              <a:off x="2949146" y="3868374"/>
              <a:ext cx="13813" cy="2740"/>
            </a:xfrm>
            <a:custGeom>
              <a:avLst/>
              <a:gdLst/>
              <a:ahLst/>
              <a:cxnLst/>
              <a:rect l="l" t="t" r="r" b="b"/>
              <a:pathLst>
                <a:path w="387" h="91" extrusionOk="0">
                  <a:moveTo>
                    <a:pt x="387" y="1"/>
                  </a:moveTo>
                  <a:cubicBezTo>
                    <a:pt x="239" y="20"/>
                    <a:pt x="7" y="3"/>
                    <a:pt x="0" y="91"/>
                  </a:cubicBezTo>
                  <a:cubicBezTo>
                    <a:pt x="149" y="71"/>
                    <a:pt x="383"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69" name="Google Shape;10069;p5"/>
            <p:cNvSpPr/>
            <p:nvPr/>
          </p:nvSpPr>
          <p:spPr>
            <a:xfrm>
              <a:off x="8936595" y="3857384"/>
              <a:ext cx="14670" cy="9575"/>
            </a:xfrm>
            <a:custGeom>
              <a:avLst/>
              <a:gdLst/>
              <a:ahLst/>
              <a:cxnLst/>
              <a:rect l="l" t="t" r="r" b="b"/>
              <a:pathLst>
                <a:path w="411" h="318" extrusionOk="0">
                  <a:moveTo>
                    <a:pt x="410" y="274"/>
                  </a:moveTo>
                  <a:lnTo>
                    <a:pt x="410" y="91"/>
                  </a:lnTo>
                  <a:cubicBezTo>
                    <a:pt x="216" y="91"/>
                    <a:pt x="179" y="18"/>
                    <a:pt x="23" y="0"/>
                  </a:cubicBezTo>
                  <a:cubicBezTo>
                    <a:pt x="42" y="146"/>
                    <a:pt x="1" y="317"/>
                    <a:pt x="410"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70" name="Google Shape;10070;p5"/>
            <p:cNvSpPr/>
            <p:nvPr/>
          </p:nvSpPr>
          <p:spPr>
            <a:xfrm>
              <a:off x="5561146" y="3862201"/>
              <a:ext cx="14063" cy="4246"/>
            </a:xfrm>
            <a:custGeom>
              <a:avLst/>
              <a:gdLst/>
              <a:ahLst/>
              <a:cxnLst/>
              <a:rect l="l" t="t" r="r" b="b"/>
              <a:pathLst>
                <a:path w="394" h="141" extrusionOk="0">
                  <a:moveTo>
                    <a:pt x="295" y="25"/>
                  </a:moveTo>
                  <a:cubicBezTo>
                    <a:pt x="241" y="1"/>
                    <a:pt x="1" y="68"/>
                    <a:pt x="101" y="117"/>
                  </a:cubicBezTo>
                  <a:cubicBezTo>
                    <a:pt x="156"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71" name="Google Shape;10071;p5"/>
            <p:cNvSpPr/>
            <p:nvPr/>
          </p:nvSpPr>
          <p:spPr>
            <a:xfrm>
              <a:off x="2160392" y="3857384"/>
              <a:ext cx="29518" cy="9906"/>
            </a:xfrm>
            <a:custGeom>
              <a:avLst/>
              <a:gdLst/>
              <a:ahLst/>
              <a:cxnLst/>
              <a:rect l="l" t="t" r="r" b="b"/>
              <a:pathLst>
                <a:path w="827" h="329" extrusionOk="0">
                  <a:moveTo>
                    <a:pt x="693" y="274"/>
                  </a:moveTo>
                  <a:cubicBezTo>
                    <a:pt x="826" y="31"/>
                    <a:pt x="294" y="99"/>
                    <a:pt x="115" y="0"/>
                  </a:cubicBezTo>
                  <a:cubicBezTo>
                    <a:pt x="0" y="239"/>
                    <a:pt x="193" y="329"/>
                    <a:pt x="69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72" name="Google Shape;10072;p5"/>
            <p:cNvSpPr/>
            <p:nvPr/>
          </p:nvSpPr>
          <p:spPr>
            <a:xfrm>
              <a:off x="8620758" y="3854734"/>
              <a:ext cx="34515" cy="8943"/>
            </a:xfrm>
            <a:custGeom>
              <a:avLst/>
              <a:gdLst/>
              <a:ahLst/>
              <a:cxnLst/>
              <a:rect l="l" t="t" r="r" b="b"/>
              <a:pathLst>
                <a:path w="967" h="297" extrusionOk="0">
                  <a:moveTo>
                    <a:pt x="195" y="273"/>
                  </a:moveTo>
                  <a:cubicBezTo>
                    <a:pt x="635" y="297"/>
                    <a:pt x="921" y="250"/>
                    <a:pt x="967" y="89"/>
                  </a:cubicBezTo>
                  <a:cubicBezTo>
                    <a:pt x="627" y="110"/>
                    <a:pt x="1" y="1"/>
                    <a:pt x="19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73" name="Google Shape;10073;p5"/>
            <p:cNvSpPr/>
            <p:nvPr/>
          </p:nvSpPr>
          <p:spPr>
            <a:xfrm>
              <a:off x="2713151" y="3851995"/>
              <a:ext cx="17739" cy="10990"/>
            </a:xfrm>
            <a:custGeom>
              <a:avLst/>
              <a:gdLst/>
              <a:ahLst/>
              <a:cxnLst/>
              <a:rect l="l" t="t" r="r" b="b"/>
              <a:pathLst>
                <a:path w="497" h="365" extrusionOk="0">
                  <a:moveTo>
                    <a:pt x="443" y="364"/>
                  </a:moveTo>
                  <a:cubicBezTo>
                    <a:pt x="497" y="157"/>
                    <a:pt x="394" y="22"/>
                    <a:pt x="57" y="0"/>
                  </a:cubicBezTo>
                  <a:cubicBezTo>
                    <a:pt x="1" y="205"/>
                    <a:pt x="104" y="341"/>
                    <a:pt x="443"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74" name="Google Shape;10074;p5"/>
            <p:cNvSpPr/>
            <p:nvPr/>
          </p:nvSpPr>
          <p:spPr>
            <a:xfrm>
              <a:off x="7054814" y="3856691"/>
              <a:ext cx="14027" cy="4246"/>
            </a:xfrm>
            <a:custGeom>
              <a:avLst/>
              <a:gdLst/>
              <a:ahLst/>
              <a:cxnLst/>
              <a:rect l="l" t="t" r="r" b="b"/>
              <a:pathLst>
                <a:path w="393" h="141" extrusionOk="0">
                  <a:moveTo>
                    <a:pt x="99" y="114"/>
                  </a:moveTo>
                  <a:cubicBezTo>
                    <a:pt x="154" y="140"/>
                    <a:pt x="393" y="73"/>
                    <a:pt x="293" y="23"/>
                  </a:cubicBezTo>
                  <a:cubicBezTo>
                    <a:pt x="239"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75" name="Google Shape;10075;p5"/>
            <p:cNvSpPr/>
            <p:nvPr/>
          </p:nvSpPr>
          <p:spPr>
            <a:xfrm>
              <a:off x="2339779" y="3856752"/>
              <a:ext cx="14170" cy="4276"/>
            </a:xfrm>
            <a:custGeom>
              <a:avLst/>
              <a:gdLst/>
              <a:ahLst/>
              <a:cxnLst/>
              <a:rect l="l" t="t" r="r" b="b"/>
              <a:pathLst>
                <a:path w="397" h="142" extrusionOk="0">
                  <a:moveTo>
                    <a:pt x="295" y="24"/>
                  </a:moveTo>
                  <a:cubicBezTo>
                    <a:pt x="242" y="0"/>
                    <a:pt x="1" y="69"/>
                    <a:pt x="103" y="115"/>
                  </a:cubicBezTo>
                  <a:cubicBezTo>
                    <a:pt x="158" y="141"/>
                    <a:pt x="396" y="71"/>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76" name="Google Shape;10076;p5"/>
            <p:cNvSpPr/>
            <p:nvPr/>
          </p:nvSpPr>
          <p:spPr>
            <a:xfrm>
              <a:off x="7422297" y="3846515"/>
              <a:ext cx="23521" cy="8250"/>
            </a:xfrm>
            <a:custGeom>
              <a:avLst/>
              <a:gdLst/>
              <a:ahLst/>
              <a:cxnLst/>
              <a:rect l="l" t="t" r="r" b="b"/>
              <a:pathLst>
                <a:path w="659" h="274" extrusionOk="0">
                  <a:moveTo>
                    <a:pt x="411" y="274"/>
                  </a:moveTo>
                  <a:cubicBezTo>
                    <a:pt x="422" y="157"/>
                    <a:pt x="658" y="146"/>
                    <a:pt x="605" y="1"/>
                  </a:cubicBezTo>
                  <a:lnTo>
                    <a:pt x="217" y="1"/>
                  </a:lnTo>
                  <a:cubicBezTo>
                    <a:pt x="0" y="131"/>
                    <a:pt x="9" y="221"/>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77" name="Google Shape;10077;p5"/>
            <p:cNvSpPr/>
            <p:nvPr/>
          </p:nvSpPr>
          <p:spPr>
            <a:xfrm>
              <a:off x="2008273" y="3837271"/>
              <a:ext cx="46436" cy="9274"/>
            </a:xfrm>
            <a:custGeom>
              <a:avLst/>
              <a:gdLst/>
              <a:ahLst/>
              <a:cxnLst/>
              <a:rect l="l" t="t" r="r" b="b"/>
              <a:pathLst>
                <a:path w="1301" h="308" extrusionOk="0">
                  <a:moveTo>
                    <a:pt x="713" y="308"/>
                  </a:moveTo>
                  <a:cubicBezTo>
                    <a:pt x="1300" y="1"/>
                    <a:pt x="0" y="32"/>
                    <a:pt x="713" y="3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78" name="Google Shape;10078;p5"/>
            <p:cNvSpPr/>
            <p:nvPr/>
          </p:nvSpPr>
          <p:spPr>
            <a:xfrm>
              <a:off x="8948801" y="3829142"/>
              <a:ext cx="39761" cy="15808"/>
            </a:xfrm>
            <a:custGeom>
              <a:avLst/>
              <a:gdLst/>
              <a:ahLst/>
              <a:cxnLst/>
              <a:rect l="l" t="t" r="r" b="b"/>
              <a:pathLst>
                <a:path w="1114" h="525" extrusionOk="0">
                  <a:moveTo>
                    <a:pt x="647" y="305"/>
                  </a:moveTo>
                  <a:cubicBezTo>
                    <a:pt x="1114" y="1"/>
                    <a:pt x="0" y="524"/>
                    <a:pt x="647"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79" name="Google Shape;10079;p5"/>
            <p:cNvSpPr/>
            <p:nvPr/>
          </p:nvSpPr>
          <p:spPr>
            <a:xfrm>
              <a:off x="8073459" y="3837573"/>
              <a:ext cx="14063" cy="4215"/>
            </a:xfrm>
            <a:custGeom>
              <a:avLst/>
              <a:gdLst/>
              <a:ahLst/>
              <a:cxnLst/>
              <a:rect l="l" t="t" r="r" b="b"/>
              <a:pathLst>
                <a:path w="394" h="140" extrusionOk="0">
                  <a:moveTo>
                    <a:pt x="100" y="115"/>
                  </a:moveTo>
                  <a:cubicBezTo>
                    <a:pt x="154" y="140"/>
                    <a:pt x="394" y="71"/>
                    <a:pt x="292" y="24"/>
                  </a:cubicBezTo>
                  <a:cubicBezTo>
                    <a:pt x="244"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80" name="Google Shape;10080;p5"/>
            <p:cNvSpPr/>
            <p:nvPr/>
          </p:nvSpPr>
          <p:spPr>
            <a:xfrm>
              <a:off x="5069170" y="3835555"/>
              <a:ext cx="13884" cy="5480"/>
            </a:xfrm>
            <a:custGeom>
              <a:avLst/>
              <a:gdLst/>
              <a:ahLst/>
              <a:cxnLst/>
              <a:rect l="l" t="t" r="r" b="b"/>
              <a:pathLst>
                <a:path w="389" h="182" extrusionOk="0">
                  <a:moveTo>
                    <a:pt x="1" y="182"/>
                  </a:moveTo>
                  <a:lnTo>
                    <a:pt x="388" y="182"/>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81" name="Google Shape;10081;p5"/>
            <p:cNvSpPr/>
            <p:nvPr/>
          </p:nvSpPr>
          <p:spPr>
            <a:xfrm>
              <a:off x="2928551" y="3834953"/>
              <a:ext cx="13813" cy="6775"/>
            </a:xfrm>
            <a:custGeom>
              <a:avLst/>
              <a:gdLst/>
              <a:ahLst/>
              <a:cxnLst/>
              <a:rect l="l" t="t" r="r" b="b"/>
              <a:pathLst>
                <a:path w="387" h="225" extrusionOk="0">
                  <a:moveTo>
                    <a:pt x="1" y="112"/>
                  </a:moveTo>
                  <a:cubicBezTo>
                    <a:pt x="2" y="203"/>
                    <a:pt x="337" y="224"/>
                    <a:pt x="387" y="112"/>
                  </a:cubicBezTo>
                  <a:cubicBezTo>
                    <a:pt x="344" y="1"/>
                    <a:pt x="172" y="57"/>
                    <a:pt x="1"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82" name="Google Shape;10082;p5"/>
            <p:cNvSpPr/>
            <p:nvPr/>
          </p:nvSpPr>
          <p:spPr>
            <a:xfrm>
              <a:off x="6818570" y="3825228"/>
              <a:ext cx="26412" cy="15236"/>
            </a:xfrm>
            <a:custGeom>
              <a:avLst/>
              <a:gdLst/>
              <a:ahLst/>
              <a:cxnLst/>
              <a:rect l="l" t="t" r="r" b="b"/>
              <a:pathLst>
                <a:path w="740" h="506" extrusionOk="0">
                  <a:moveTo>
                    <a:pt x="739" y="435"/>
                  </a:moveTo>
                  <a:lnTo>
                    <a:pt x="739" y="73"/>
                  </a:lnTo>
                  <a:cubicBezTo>
                    <a:pt x="1" y="0"/>
                    <a:pt x="1" y="505"/>
                    <a:pt x="739" y="4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83" name="Google Shape;10083;p5"/>
            <p:cNvSpPr/>
            <p:nvPr/>
          </p:nvSpPr>
          <p:spPr>
            <a:xfrm>
              <a:off x="2783928" y="3832424"/>
              <a:ext cx="6996" cy="6263"/>
            </a:xfrm>
            <a:custGeom>
              <a:avLst/>
              <a:gdLst/>
              <a:ahLst/>
              <a:cxnLst/>
              <a:rect l="l" t="t" r="r" b="b"/>
              <a:pathLst>
                <a:path w="196" h="208" extrusionOk="0">
                  <a:moveTo>
                    <a:pt x="195" y="105"/>
                  </a:moveTo>
                  <a:cubicBezTo>
                    <a:pt x="195" y="55"/>
                    <a:pt x="36" y="0"/>
                    <a:pt x="1" y="105"/>
                  </a:cubicBezTo>
                  <a:cubicBezTo>
                    <a:pt x="1" y="155"/>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84" name="Google Shape;10084;p5"/>
            <p:cNvSpPr/>
            <p:nvPr/>
          </p:nvSpPr>
          <p:spPr>
            <a:xfrm>
              <a:off x="4181264" y="3829744"/>
              <a:ext cx="6924" cy="6233"/>
            </a:xfrm>
            <a:custGeom>
              <a:avLst/>
              <a:gdLst/>
              <a:ahLst/>
              <a:cxnLst/>
              <a:rect l="l" t="t" r="r" b="b"/>
              <a:pathLst>
                <a:path w="194" h="207" extrusionOk="0">
                  <a:moveTo>
                    <a:pt x="192" y="105"/>
                  </a:moveTo>
                  <a:cubicBezTo>
                    <a:pt x="194" y="54"/>
                    <a:pt x="37" y="0"/>
                    <a:pt x="0" y="105"/>
                  </a:cubicBezTo>
                  <a:cubicBezTo>
                    <a:pt x="0" y="153"/>
                    <a:pt x="156" y="207"/>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85" name="Google Shape;10085;p5"/>
            <p:cNvSpPr/>
            <p:nvPr/>
          </p:nvSpPr>
          <p:spPr>
            <a:xfrm>
              <a:off x="2715114" y="3824626"/>
              <a:ext cx="22629" cy="11713"/>
            </a:xfrm>
            <a:custGeom>
              <a:avLst/>
              <a:gdLst/>
              <a:ahLst/>
              <a:cxnLst/>
              <a:rect l="l" t="t" r="r" b="b"/>
              <a:pathLst>
                <a:path w="634" h="389" extrusionOk="0">
                  <a:moveTo>
                    <a:pt x="194" y="1"/>
                  </a:moveTo>
                  <a:cubicBezTo>
                    <a:pt x="204" y="125"/>
                    <a:pt x="104" y="199"/>
                    <a:pt x="1" y="272"/>
                  </a:cubicBezTo>
                  <a:cubicBezTo>
                    <a:pt x="246" y="276"/>
                    <a:pt x="267" y="388"/>
                    <a:pt x="578" y="362"/>
                  </a:cubicBezTo>
                  <a:cubicBezTo>
                    <a:pt x="634" y="157"/>
                    <a:pt x="533" y="23"/>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86" name="Google Shape;10086;p5"/>
            <p:cNvSpPr/>
            <p:nvPr/>
          </p:nvSpPr>
          <p:spPr>
            <a:xfrm>
              <a:off x="2601507" y="3829383"/>
              <a:ext cx="13956" cy="4246"/>
            </a:xfrm>
            <a:custGeom>
              <a:avLst/>
              <a:gdLst/>
              <a:ahLst/>
              <a:cxnLst/>
              <a:rect l="l" t="t" r="r" b="b"/>
              <a:pathLst>
                <a:path w="391" h="141" extrusionOk="0">
                  <a:moveTo>
                    <a:pt x="291" y="25"/>
                  </a:moveTo>
                  <a:cubicBezTo>
                    <a:pt x="239" y="1"/>
                    <a:pt x="0" y="68"/>
                    <a:pt x="99" y="117"/>
                  </a:cubicBezTo>
                  <a:cubicBezTo>
                    <a:pt x="153" y="140"/>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87" name="Google Shape;10087;p5"/>
            <p:cNvSpPr/>
            <p:nvPr/>
          </p:nvSpPr>
          <p:spPr>
            <a:xfrm>
              <a:off x="1923648" y="3821826"/>
              <a:ext cx="20630" cy="8250"/>
            </a:xfrm>
            <a:custGeom>
              <a:avLst/>
              <a:gdLst/>
              <a:ahLst/>
              <a:cxnLst/>
              <a:rect l="l" t="t" r="r" b="b"/>
              <a:pathLst>
                <a:path w="578" h="274" extrusionOk="0">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88" name="Google Shape;10088;p5"/>
            <p:cNvSpPr/>
            <p:nvPr/>
          </p:nvSpPr>
          <p:spPr>
            <a:xfrm>
              <a:off x="4503882" y="3819176"/>
              <a:ext cx="23521" cy="8250"/>
            </a:xfrm>
            <a:custGeom>
              <a:avLst/>
              <a:gdLst/>
              <a:ahLst/>
              <a:cxnLst/>
              <a:rect l="l" t="t" r="r" b="b"/>
              <a:pathLst>
                <a:path w="659" h="274" extrusionOk="0">
                  <a:moveTo>
                    <a:pt x="412" y="273"/>
                  </a:moveTo>
                  <a:cubicBezTo>
                    <a:pt x="422" y="157"/>
                    <a:pt x="659" y="146"/>
                    <a:pt x="607" y="0"/>
                  </a:cubicBezTo>
                  <a:lnTo>
                    <a:pt x="219" y="0"/>
                  </a:lnTo>
                  <a:cubicBezTo>
                    <a:pt x="1" y="132"/>
                    <a:pt x="10" y="222"/>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89" name="Google Shape;10089;p5"/>
            <p:cNvSpPr/>
            <p:nvPr/>
          </p:nvSpPr>
          <p:spPr>
            <a:xfrm>
              <a:off x="2763298" y="3821525"/>
              <a:ext cx="6924" cy="6233"/>
            </a:xfrm>
            <a:custGeom>
              <a:avLst/>
              <a:gdLst/>
              <a:ahLst/>
              <a:cxnLst/>
              <a:rect l="l" t="t" r="r" b="b"/>
              <a:pathLst>
                <a:path w="194" h="207" extrusionOk="0">
                  <a:moveTo>
                    <a:pt x="194" y="104"/>
                  </a:moveTo>
                  <a:cubicBezTo>
                    <a:pt x="194" y="53"/>
                    <a:pt x="37" y="1"/>
                    <a:pt x="0" y="104"/>
                  </a:cubicBezTo>
                  <a:cubicBezTo>
                    <a:pt x="2" y="153"/>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90" name="Google Shape;10090;p5"/>
            <p:cNvSpPr/>
            <p:nvPr/>
          </p:nvSpPr>
          <p:spPr>
            <a:xfrm>
              <a:off x="2605040" y="3821525"/>
              <a:ext cx="6889" cy="6233"/>
            </a:xfrm>
            <a:custGeom>
              <a:avLst/>
              <a:gdLst/>
              <a:ahLst/>
              <a:cxnLst/>
              <a:rect l="l" t="t" r="r" b="b"/>
              <a:pathLst>
                <a:path w="193" h="207" extrusionOk="0">
                  <a:moveTo>
                    <a:pt x="192" y="104"/>
                  </a:moveTo>
                  <a:cubicBezTo>
                    <a:pt x="192" y="53"/>
                    <a:pt x="35" y="1"/>
                    <a:pt x="0" y="104"/>
                  </a:cubicBezTo>
                  <a:cubicBezTo>
                    <a:pt x="0" y="153"/>
                    <a:pt x="153"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91" name="Google Shape;10091;p5"/>
            <p:cNvSpPr/>
            <p:nvPr/>
          </p:nvSpPr>
          <p:spPr>
            <a:xfrm>
              <a:off x="8717161" y="3819176"/>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92" name="Google Shape;10092;p5"/>
            <p:cNvSpPr/>
            <p:nvPr/>
          </p:nvSpPr>
          <p:spPr>
            <a:xfrm>
              <a:off x="2887184" y="3803339"/>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93" name="Google Shape;10093;p5"/>
            <p:cNvSpPr/>
            <p:nvPr/>
          </p:nvSpPr>
          <p:spPr>
            <a:xfrm>
              <a:off x="2967491" y="3795150"/>
              <a:ext cx="37120" cy="15838"/>
            </a:xfrm>
            <a:custGeom>
              <a:avLst/>
              <a:gdLst/>
              <a:ahLst/>
              <a:cxnLst/>
              <a:rect l="l" t="t" r="r" b="b"/>
              <a:pathLst>
                <a:path w="1040" h="526" extrusionOk="0">
                  <a:moveTo>
                    <a:pt x="837" y="525"/>
                  </a:moveTo>
                  <a:cubicBezTo>
                    <a:pt x="1040" y="1"/>
                    <a:pt x="1" y="488"/>
                    <a:pt x="837" y="5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94" name="Google Shape;10094;p5"/>
            <p:cNvSpPr/>
            <p:nvPr/>
          </p:nvSpPr>
          <p:spPr>
            <a:xfrm>
              <a:off x="7925623" y="3792801"/>
              <a:ext cx="34443" cy="16229"/>
            </a:xfrm>
            <a:custGeom>
              <a:avLst/>
              <a:gdLst/>
              <a:ahLst/>
              <a:cxnLst/>
              <a:rect l="l" t="t" r="r" b="b"/>
              <a:pathLst>
                <a:path w="965" h="539" extrusionOk="0">
                  <a:moveTo>
                    <a:pt x="1" y="422"/>
                  </a:moveTo>
                  <a:cubicBezTo>
                    <a:pt x="253" y="538"/>
                    <a:pt x="711" y="538"/>
                    <a:pt x="964" y="422"/>
                  </a:cubicBezTo>
                  <a:cubicBezTo>
                    <a:pt x="962" y="0"/>
                    <a:pt x="5" y="0"/>
                    <a:pt x="1" y="4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95" name="Google Shape;10095;p5"/>
            <p:cNvSpPr/>
            <p:nvPr/>
          </p:nvSpPr>
          <p:spPr>
            <a:xfrm>
              <a:off x="7788031" y="3805477"/>
              <a:ext cx="13706" cy="2770"/>
            </a:xfrm>
            <a:custGeom>
              <a:avLst/>
              <a:gdLst/>
              <a:ahLst/>
              <a:cxnLst/>
              <a:rect l="l" t="t" r="r" b="b"/>
              <a:pathLst>
                <a:path w="384" h="92" extrusionOk="0">
                  <a:moveTo>
                    <a:pt x="384" y="1"/>
                  </a:moveTo>
                  <a:cubicBezTo>
                    <a:pt x="234" y="22"/>
                    <a:pt x="4" y="4"/>
                    <a:pt x="0" y="91"/>
                  </a:cubicBezTo>
                  <a:cubicBezTo>
                    <a:pt x="146" y="71"/>
                    <a:pt x="381" y="90"/>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96" name="Google Shape;10096;p5"/>
            <p:cNvSpPr/>
            <p:nvPr/>
          </p:nvSpPr>
          <p:spPr>
            <a:xfrm>
              <a:off x="8509863" y="3800057"/>
              <a:ext cx="21523" cy="6413"/>
            </a:xfrm>
            <a:custGeom>
              <a:avLst/>
              <a:gdLst/>
              <a:ahLst/>
              <a:cxnLst/>
              <a:rect l="l" t="t" r="r" b="b"/>
              <a:pathLst>
                <a:path w="603" h="213" extrusionOk="0">
                  <a:moveTo>
                    <a:pt x="603" y="181"/>
                  </a:moveTo>
                  <a:lnTo>
                    <a:pt x="603" y="1"/>
                  </a:lnTo>
                  <a:lnTo>
                    <a:pt x="26" y="1"/>
                  </a:lnTo>
                  <a:cubicBezTo>
                    <a:pt x="1" y="164"/>
                    <a:pt x="215" y="212"/>
                    <a:pt x="603"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97" name="Google Shape;10097;p5"/>
            <p:cNvSpPr/>
            <p:nvPr/>
          </p:nvSpPr>
          <p:spPr>
            <a:xfrm>
              <a:off x="8593311" y="3793313"/>
              <a:ext cx="13777" cy="7437"/>
            </a:xfrm>
            <a:custGeom>
              <a:avLst/>
              <a:gdLst/>
              <a:ahLst/>
              <a:cxnLst/>
              <a:rect l="l" t="t" r="r" b="b"/>
              <a:pathLst>
                <a:path w="386" h="247" extrusionOk="0">
                  <a:moveTo>
                    <a:pt x="386" y="132"/>
                  </a:moveTo>
                  <a:cubicBezTo>
                    <a:pt x="169" y="143"/>
                    <a:pt x="86" y="0"/>
                    <a:pt x="1" y="132"/>
                  </a:cubicBezTo>
                  <a:cubicBezTo>
                    <a:pt x="3" y="225"/>
                    <a:pt x="339" y="247"/>
                    <a:pt x="386"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98" name="Google Shape;10098;p5"/>
            <p:cNvSpPr/>
            <p:nvPr/>
          </p:nvSpPr>
          <p:spPr>
            <a:xfrm>
              <a:off x="3778588" y="3793855"/>
              <a:ext cx="13884" cy="4276"/>
            </a:xfrm>
            <a:custGeom>
              <a:avLst/>
              <a:gdLst/>
              <a:ahLst/>
              <a:cxnLst/>
              <a:rect l="l" t="t" r="r" b="b"/>
              <a:pathLst>
                <a:path w="389" h="142" extrusionOk="0">
                  <a:moveTo>
                    <a:pt x="289" y="25"/>
                  </a:moveTo>
                  <a:cubicBezTo>
                    <a:pt x="238" y="1"/>
                    <a:pt x="0" y="70"/>
                    <a:pt x="98" y="114"/>
                  </a:cubicBezTo>
                  <a:cubicBezTo>
                    <a:pt x="150" y="142"/>
                    <a:pt x="388" y="71"/>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099" name="Google Shape;10099;p5"/>
            <p:cNvSpPr/>
            <p:nvPr/>
          </p:nvSpPr>
          <p:spPr>
            <a:xfrm>
              <a:off x="7911846" y="3786388"/>
              <a:ext cx="13813" cy="5480"/>
            </a:xfrm>
            <a:custGeom>
              <a:avLst/>
              <a:gdLst/>
              <a:ahLst/>
              <a:cxnLst/>
              <a:rect l="l" t="t" r="r" b="b"/>
              <a:pathLst>
                <a:path w="387"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00" name="Google Shape;10100;p5"/>
            <p:cNvSpPr/>
            <p:nvPr/>
          </p:nvSpPr>
          <p:spPr>
            <a:xfrm>
              <a:off x="8062395" y="3783648"/>
              <a:ext cx="21594" cy="6413"/>
            </a:xfrm>
            <a:custGeom>
              <a:avLst/>
              <a:gdLst/>
              <a:ahLst/>
              <a:cxnLst/>
              <a:rect l="l" t="t" r="r" b="b"/>
              <a:pathLst>
                <a:path w="605" h="213" extrusionOk="0">
                  <a:moveTo>
                    <a:pt x="605" y="182"/>
                  </a:moveTo>
                  <a:lnTo>
                    <a:pt x="605" y="0"/>
                  </a:lnTo>
                  <a:lnTo>
                    <a:pt x="26" y="0"/>
                  </a:lnTo>
                  <a:cubicBezTo>
                    <a:pt x="0" y="162"/>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01" name="Google Shape;10101;p5"/>
            <p:cNvSpPr/>
            <p:nvPr/>
          </p:nvSpPr>
          <p:spPr>
            <a:xfrm>
              <a:off x="7760477" y="3778168"/>
              <a:ext cx="20666" cy="8250"/>
            </a:xfrm>
            <a:custGeom>
              <a:avLst/>
              <a:gdLst/>
              <a:ahLst/>
              <a:cxnLst/>
              <a:rect l="l" t="t" r="r" b="b"/>
              <a:pathLst>
                <a:path w="579" h="274" extrusionOk="0">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02" name="Google Shape;10102;p5"/>
            <p:cNvSpPr/>
            <p:nvPr/>
          </p:nvSpPr>
          <p:spPr>
            <a:xfrm>
              <a:off x="7626205" y="3782895"/>
              <a:ext cx="13920" cy="4246"/>
            </a:xfrm>
            <a:custGeom>
              <a:avLst/>
              <a:gdLst/>
              <a:ahLst/>
              <a:cxnLst/>
              <a:rect l="l" t="t" r="r" b="b"/>
              <a:pathLst>
                <a:path w="390" h="141" extrusionOk="0">
                  <a:moveTo>
                    <a:pt x="290" y="25"/>
                  </a:moveTo>
                  <a:cubicBezTo>
                    <a:pt x="238" y="0"/>
                    <a:pt x="1" y="70"/>
                    <a:pt x="98" y="117"/>
                  </a:cubicBezTo>
                  <a:cubicBezTo>
                    <a:pt x="151" y="140"/>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03" name="Google Shape;10103;p5"/>
            <p:cNvSpPr/>
            <p:nvPr/>
          </p:nvSpPr>
          <p:spPr>
            <a:xfrm>
              <a:off x="6758536" y="3771484"/>
              <a:ext cx="31481" cy="13911"/>
            </a:xfrm>
            <a:custGeom>
              <a:avLst/>
              <a:gdLst/>
              <a:ahLst/>
              <a:cxnLst/>
              <a:rect l="l" t="t" r="r" b="b"/>
              <a:pathLst>
                <a:path w="882" h="462" extrusionOk="0">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04" name="Google Shape;10104;p5"/>
            <p:cNvSpPr/>
            <p:nvPr/>
          </p:nvSpPr>
          <p:spPr>
            <a:xfrm>
              <a:off x="7571382" y="3769618"/>
              <a:ext cx="23914" cy="5841"/>
            </a:xfrm>
            <a:custGeom>
              <a:avLst/>
              <a:gdLst/>
              <a:ahLst/>
              <a:cxnLst/>
              <a:rect l="l" t="t" r="r" b="b"/>
              <a:pathLst>
                <a:path w="670" h="194" extrusionOk="0">
                  <a:moveTo>
                    <a:pt x="475" y="193"/>
                  </a:moveTo>
                  <a:cubicBezTo>
                    <a:pt x="475" y="102"/>
                    <a:pt x="633" y="86"/>
                    <a:pt x="670" y="12"/>
                  </a:cubicBezTo>
                  <a:cubicBezTo>
                    <a:pt x="366" y="21"/>
                    <a:pt x="0" y="0"/>
                    <a:pt x="90"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05" name="Google Shape;10105;p5"/>
            <p:cNvSpPr/>
            <p:nvPr/>
          </p:nvSpPr>
          <p:spPr>
            <a:xfrm>
              <a:off x="2694484" y="3769618"/>
              <a:ext cx="7031" cy="6203"/>
            </a:xfrm>
            <a:custGeom>
              <a:avLst/>
              <a:gdLst/>
              <a:ahLst/>
              <a:cxnLst/>
              <a:rect l="l" t="t" r="r" b="b"/>
              <a:pathLst>
                <a:path w="197" h="206" extrusionOk="0">
                  <a:moveTo>
                    <a:pt x="192" y="102"/>
                  </a:moveTo>
                  <a:cubicBezTo>
                    <a:pt x="196" y="50"/>
                    <a:pt x="40" y="0"/>
                    <a:pt x="1" y="102"/>
                  </a:cubicBezTo>
                  <a:cubicBezTo>
                    <a:pt x="1" y="153"/>
                    <a:pt x="158" y="205"/>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06" name="Google Shape;10106;p5"/>
            <p:cNvSpPr/>
            <p:nvPr/>
          </p:nvSpPr>
          <p:spPr>
            <a:xfrm>
              <a:off x="8779158" y="3747398"/>
              <a:ext cx="56216" cy="27942"/>
            </a:xfrm>
            <a:custGeom>
              <a:avLst/>
              <a:gdLst/>
              <a:ahLst/>
              <a:cxnLst/>
              <a:rect l="l" t="t" r="r" b="b"/>
              <a:pathLst>
                <a:path w="1575" h="928" extrusionOk="0">
                  <a:moveTo>
                    <a:pt x="1352" y="24"/>
                  </a:moveTo>
                  <a:cubicBezTo>
                    <a:pt x="338" y="1"/>
                    <a:pt x="143" y="362"/>
                    <a:pt x="1" y="751"/>
                  </a:cubicBezTo>
                  <a:cubicBezTo>
                    <a:pt x="818" y="927"/>
                    <a:pt x="1575" y="604"/>
                    <a:pt x="135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07" name="Google Shape;10107;p5"/>
            <p:cNvSpPr/>
            <p:nvPr/>
          </p:nvSpPr>
          <p:spPr>
            <a:xfrm>
              <a:off x="7918699" y="3770009"/>
              <a:ext cx="13884" cy="2770"/>
            </a:xfrm>
            <a:custGeom>
              <a:avLst/>
              <a:gdLst/>
              <a:ahLst/>
              <a:cxnLst/>
              <a:rect l="l" t="t" r="r" b="b"/>
              <a:pathLst>
                <a:path w="389" h="92" extrusionOk="0">
                  <a:moveTo>
                    <a:pt x="388" y="0"/>
                  </a:moveTo>
                  <a:cubicBezTo>
                    <a:pt x="238" y="21"/>
                    <a:pt x="7" y="3"/>
                    <a:pt x="1" y="92"/>
                  </a:cubicBezTo>
                  <a:cubicBezTo>
                    <a:pt x="153" y="69"/>
                    <a:pt x="383" y="86"/>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08" name="Google Shape;10108;p5"/>
            <p:cNvSpPr/>
            <p:nvPr/>
          </p:nvSpPr>
          <p:spPr>
            <a:xfrm>
              <a:off x="2804629" y="3748120"/>
              <a:ext cx="51147" cy="19150"/>
            </a:xfrm>
            <a:custGeom>
              <a:avLst/>
              <a:gdLst/>
              <a:ahLst/>
              <a:cxnLst/>
              <a:rect l="l" t="t" r="r" b="b"/>
              <a:pathLst>
                <a:path w="1433" h="636" extrusionOk="0">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09" name="Google Shape;10109;p5"/>
            <p:cNvSpPr/>
            <p:nvPr/>
          </p:nvSpPr>
          <p:spPr>
            <a:xfrm>
              <a:off x="2053494" y="3759080"/>
              <a:ext cx="23486" cy="8190"/>
            </a:xfrm>
            <a:custGeom>
              <a:avLst/>
              <a:gdLst/>
              <a:ahLst/>
              <a:cxnLst/>
              <a:rect l="l" t="t" r="r" b="b"/>
              <a:pathLst>
                <a:path w="658" h="272" extrusionOk="0">
                  <a:moveTo>
                    <a:pt x="411" y="272"/>
                  </a:moveTo>
                  <a:cubicBezTo>
                    <a:pt x="421" y="156"/>
                    <a:pt x="657" y="145"/>
                    <a:pt x="604" y="0"/>
                  </a:cubicBezTo>
                  <a:lnTo>
                    <a:pt x="219" y="0"/>
                  </a:lnTo>
                  <a:cubicBezTo>
                    <a:pt x="1" y="130"/>
                    <a:pt x="10" y="221"/>
                    <a:pt x="411"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10" name="Google Shape;10110;p5"/>
            <p:cNvSpPr/>
            <p:nvPr/>
          </p:nvSpPr>
          <p:spPr>
            <a:xfrm>
              <a:off x="5588700" y="3752817"/>
              <a:ext cx="14063" cy="4215"/>
            </a:xfrm>
            <a:custGeom>
              <a:avLst/>
              <a:gdLst/>
              <a:ahLst/>
              <a:cxnLst/>
              <a:rect l="l" t="t" r="r" b="b"/>
              <a:pathLst>
                <a:path w="394" h="140" extrusionOk="0">
                  <a:moveTo>
                    <a:pt x="100" y="116"/>
                  </a:moveTo>
                  <a:cubicBezTo>
                    <a:pt x="153" y="139"/>
                    <a:pt x="393" y="71"/>
                    <a:pt x="293" y="26"/>
                  </a:cubicBezTo>
                  <a:cubicBezTo>
                    <a:pt x="240"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11" name="Google Shape;10111;p5"/>
            <p:cNvSpPr/>
            <p:nvPr/>
          </p:nvSpPr>
          <p:spPr>
            <a:xfrm>
              <a:off x="1658564" y="3752817"/>
              <a:ext cx="13884" cy="4215"/>
            </a:xfrm>
            <a:custGeom>
              <a:avLst/>
              <a:gdLst/>
              <a:ahLst/>
              <a:cxnLst/>
              <a:rect l="l" t="t" r="r" b="b"/>
              <a:pathLst>
                <a:path w="389" h="140" extrusionOk="0">
                  <a:moveTo>
                    <a:pt x="97" y="116"/>
                  </a:moveTo>
                  <a:cubicBezTo>
                    <a:pt x="152" y="139"/>
                    <a:pt x="388" y="71"/>
                    <a:pt x="290" y="26"/>
                  </a:cubicBezTo>
                  <a:cubicBezTo>
                    <a:pt x="238" y="1"/>
                    <a:pt x="0" y="69"/>
                    <a:pt x="97"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12" name="Google Shape;10112;p5"/>
            <p:cNvSpPr/>
            <p:nvPr/>
          </p:nvSpPr>
          <p:spPr>
            <a:xfrm>
              <a:off x="7825722" y="3744658"/>
              <a:ext cx="13991" cy="4215"/>
            </a:xfrm>
            <a:custGeom>
              <a:avLst/>
              <a:gdLst/>
              <a:ahLst/>
              <a:cxnLst/>
              <a:rect l="l" t="t" r="r" b="b"/>
              <a:pathLst>
                <a:path w="392" h="140" extrusionOk="0">
                  <a:moveTo>
                    <a:pt x="294" y="24"/>
                  </a:moveTo>
                  <a:cubicBezTo>
                    <a:pt x="240" y="0"/>
                    <a:pt x="0" y="68"/>
                    <a:pt x="99" y="115"/>
                  </a:cubicBezTo>
                  <a:cubicBezTo>
                    <a:pt x="154" y="140"/>
                    <a:pt x="392" y="69"/>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13" name="Google Shape;10113;p5"/>
            <p:cNvSpPr/>
            <p:nvPr/>
          </p:nvSpPr>
          <p:spPr>
            <a:xfrm>
              <a:off x="4288982" y="3736197"/>
              <a:ext cx="39726" cy="15808"/>
            </a:xfrm>
            <a:custGeom>
              <a:avLst/>
              <a:gdLst/>
              <a:ahLst/>
              <a:cxnLst/>
              <a:rect l="l" t="t" r="r" b="b"/>
              <a:pathLst>
                <a:path w="1113" h="525" extrusionOk="0">
                  <a:moveTo>
                    <a:pt x="648" y="305"/>
                  </a:moveTo>
                  <a:cubicBezTo>
                    <a:pt x="1112" y="1"/>
                    <a:pt x="0" y="524"/>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14" name="Google Shape;10114;p5"/>
            <p:cNvSpPr/>
            <p:nvPr/>
          </p:nvSpPr>
          <p:spPr>
            <a:xfrm>
              <a:off x="998337" y="3733186"/>
              <a:ext cx="31802" cy="16109"/>
            </a:xfrm>
            <a:custGeom>
              <a:avLst/>
              <a:gdLst/>
              <a:ahLst/>
              <a:cxnLst/>
              <a:rect l="l" t="t" r="r" b="b"/>
              <a:pathLst>
                <a:path w="891" h="535" extrusionOk="0">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15" name="Google Shape;10115;p5"/>
            <p:cNvSpPr/>
            <p:nvPr/>
          </p:nvSpPr>
          <p:spPr>
            <a:xfrm>
              <a:off x="925561" y="3731711"/>
              <a:ext cx="13777" cy="5510"/>
            </a:xfrm>
            <a:custGeom>
              <a:avLst/>
              <a:gdLst/>
              <a:ahLst/>
              <a:cxnLst/>
              <a:rect l="l" t="t" r="r" b="b"/>
              <a:pathLst>
                <a:path w="386"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16" name="Google Shape;10116;p5"/>
            <p:cNvSpPr/>
            <p:nvPr/>
          </p:nvSpPr>
          <p:spPr>
            <a:xfrm>
              <a:off x="8421205" y="3723461"/>
              <a:ext cx="22558" cy="11773"/>
            </a:xfrm>
            <a:custGeom>
              <a:avLst/>
              <a:gdLst/>
              <a:ahLst/>
              <a:cxnLst/>
              <a:rect l="l" t="t" r="r" b="b"/>
              <a:pathLst>
                <a:path w="632" h="391" extrusionOk="0">
                  <a:moveTo>
                    <a:pt x="193" y="1"/>
                  </a:moveTo>
                  <a:cubicBezTo>
                    <a:pt x="202" y="126"/>
                    <a:pt x="103" y="199"/>
                    <a:pt x="1" y="274"/>
                  </a:cubicBezTo>
                  <a:cubicBezTo>
                    <a:pt x="248" y="277"/>
                    <a:pt x="268" y="391"/>
                    <a:pt x="578" y="365"/>
                  </a:cubicBezTo>
                  <a:cubicBezTo>
                    <a:pt x="631" y="159"/>
                    <a:pt x="533" y="23"/>
                    <a:pt x="1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17" name="Google Shape;10117;p5"/>
            <p:cNvSpPr/>
            <p:nvPr/>
          </p:nvSpPr>
          <p:spPr>
            <a:xfrm>
              <a:off x="7240340" y="3723521"/>
              <a:ext cx="31409" cy="13429"/>
            </a:xfrm>
            <a:custGeom>
              <a:avLst/>
              <a:gdLst/>
              <a:ahLst/>
              <a:cxnLst/>
              <a:rect l="l" t="t" r="r" b="b"/>
              <a:pathLst>
                <a:path w="880" h="446" extrusionOk="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18" name="Google Shape;10118;p5"/>
            <p:cNvSpPr/>
            <p:nvPr/>
          </p:nvSpPr>
          <p:spPr>
            <a:xfrm>
              <a:off x="3802680" y="3728580"/>
              <a:ext cx="7031" cy="6263"/>
            </a:xfrm>
            <a:custGeom>
              <a:avLst/>
              <a:gdLst/>
              <a:ahLst/>
              <a:cxnLst/>
              <a:rect l="l" t="t" r="r" b="b"/>
              <a:pathLst>
                <a:path w="197" h="208" extrusionOk="0">
                  <a:moveTo>
                    <a:pt x="193" y="104"/>
                  </a:moveTo>
                  <a:cubicBezTo>
                    <a:pt x="196" y="53"/>
                    <a:pt x="38" y="0"/>
                    <a:pt x="2" y="104"/>
                  </a:cubicBezTo>
                  <a:cubicBezTo>
                    <a:pt x="0" y="153"/>
                    <a:pt x="157"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19" name="Google Shape;10119;p5"/>
            <p:cNvSpPr/>
            <p:nvPr/>
          </p:nvSpPr>
          <p:spPr>
            <a:xfrm>
              <a:off x="3385835" y="3716777"/>
              <a:ext cx="31374" cy="13911"/>
            </a:xfrm>
            <a:custGeom>
              <a:avLst/>
              <a:gdLst/>
              <a:ahLst/>
              <a:cxnLst/>
              <a:rect l="l" t="t" r="r" b="b"/>
              <a:pathLst>
                <a:path w="879" h="462" extrusionOk="0">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20" name="Google Shape;10120;p5"/>
            <p:cNvSpPr/>
            <p:nvPr/>
          </p:nvSpPr>
          <p:spPr>
            <a:xfrm>
              <a:off x="4883286" y="3718012"/>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21" name="Google Shape;10121;p5"/>
            <p:cNvSpPr/>
            <p:nvPr/>
          </p:nvSpPr>
          <p:spPr>
            <a:xfrm>
              <a:off x="3947161" y="3714910"/>
              <a:ext cx="6960" cy="6263"/>
            </a:xfrm>
            <a:custGeom>
              <a:avLst/>
              <a:gdLst/>
              <a:ahLst/>
              <a:cxnLst/>
              <a:rect l="l" t="t" r="r" b="b"/>
              <a:pathLst>
                <a:path w="195" h="208" extrusionOk="0">
                  <a:moveTo>
                    <a:pt x="195" y="103"/>
                  </a:moveTo>
                  <a:cubicBezTo>
                    <a:pt x="195" y="52"/>
                    <a:pt x="39" y="0"/>
                    <a:pt x="3" y="103"/>
                  </a:cubicBezTo>
                  <a:cubicBezTo>
                    <a:pt x="0" y="154"/>
                    <a:pt x="159"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22" name="Google Shape;10122;p5"/>
            <p:cNvSpPr/>
            <p:nvPr/>
          </p:nvSpPr>
          <p:spPr>
            <a:xfrm>
              <a:off x="2439823" y="3718012"/>
              <a:ext cx="13813" cy="2740"/>
            </a:xfrm>
            <a:custGeom>
              <a:avLst/>
              <a:gdLst/>
              <a:ahLst/>
              <a:cxnLst/>
              <a:rect l="l" t="t" r="r" b="b"/>
              <a:pathLst>
                <a:path w="387" h="91" extrusionOk="0">
                  <a:moveTo>
                    <a:pt x="387" y="0"/>
                  </a:moveTo>
                  <a:cubicBezTo>
                    <a:pt x="237" y="21"/>
                    <a:pt x="4" y="2"/>
                    <a:pt x="1" y="90"/>
                  </a:cubicBezTo>
                  <a:cubicBezTo>
                    <a:pt x="151" y="71"/>
                    <a:pt x="380"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23" name="Google Shape;10123;p5"/>
            <p:cNvSpPr/>
            <p:nvPr/>
          </p:nvSpPr>
          <p:spPr>
            <a:xfrm>
              <a:off x="5519886" y="3714579"/>
              <a:ext cx="14063" cy="4215"/>
            </a:xfrm>
            <a:custGeom>
              <a:avLst/>
              <a:gdLst/>
              <a:ahLst/>
              <a:cxnLst/>
              <a:rect l="l" t="t" r="r" b="b"/>
              <a:pathLst>
                <a:path w="394" h="140" extrusionOk="0">
                  <a:moveTo>
                    <a:pt x="291" y="24"/>
                  </a:moveTo>
                  <a:cubicBezTo>
                    <a:pt x="238" y="1"/>
                    <a:pt x="0" y="69"/>
                    <a:pt x="100" y="116"/>
                  </a:cubicBezTo>
                  <a:cubicBezTo>
                    <a:pt x="154" y="139"/>
                    <a:pt x="393" y="70"/>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24" name="Google Shape;10124;p5"/>
            <p:cNvSpPr/>
            <p:nvPr/>
          </p:nvSpPr>
          <p:spPr>
            <a:xfrm>
              <a:off x="6741796" y="3712532"/>
              <a:ext cx="13742" cy="2800"/>
            </a:xfrm>
            <a:custGeom>
              <a:avLst/>
              <a:gdLst/>
              <a:ahLst/>
              <a:cxnLst/>
              <a:rect l="l" t="t" r="r" b="b"/>
              <a:pathLst>
                <a:path w="385" h="93" extrusionOk="0">
                  <a:moveTo>
                    <a:pt x="384" y="1"/>
                  </a:moveTo>
                  <a:cubicBezTo>
                    <a:pt x="235" y="22"/>
                    <a:pt x="6" y="5"/>
                    <a:pt x="0" y="92"/>
                  </a:cubicBezTo>
                  <a:cubicBezTo>
                    <a:pt x="149" y="71"/>
                    <a:pt x="378" y="90"/>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25" name="Google Shape;10125;p5"/>
            <p:cNvSpPr/>
            <p:nvPr/>
          </p:nvSpPr>
          <p:spPr>
            <a:xfrm>
              <a:off x="2543115" y="3712110"/>
              <a:ext cx="20666" cy="3643"/>
            </a:xfrm>
            <a:custGeom>
              <a:avLst/>
              <a:gdLst/>
              <a:ahLst/>
              <a:cxnLst/>
              <a:rect l="l" t="t" r="r" b="b"/>
              <a:pathLst>
                <a:path w="579" h="121" extrusionOk="0">
                  <a:moveTo>
                    <a:pt x="579" y="15"/>
                  </a:moveTo>
                  <a:cubicBezTo>
                    <a:pt x="352" y="29"/>
                    <a:pt x="32" y="0"/>
                    <a:pt x="0" y="106"/>
                  </a:cubicBezTo>
                  <a:cubicBezTo>
                    <a:pt x="226" y="92"/>
                    <a:pt x="546" y="121"/>
                    <a:pt x="579"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26" name="Google Shape;10126;p5"/>
            <p:cNvSpPr/>
            <p:nvPr/>
          </p:nvSpPr>
          <p:spPr>
            <a:xfrm>
              <a:off x="2456919" y="3711809"/>
              <a:ext cx="14027" cy="4246"/>
            </a:xfrm>
            <a:custGeom>
              <a:avLst/>
              <a:gdLst/>
              <a:ahLst/>
              <a:cxnLst/>
              <a:rect l="l" t="t" r="r" b="b"/>
              <a:pathLst>
                <a:path w="393" h="141" extrusionOk="0">
                  <a:moveTo>
                    <a:pt x="293" y="25"/>
                  </a:moveTo>
                  <a:cubicBezTo>
                    <a:pt x="239" y="0"/>
                    <a:pt x="1" y="69"/>
                    <a:pt x="100" y="116"/>
                  </a:cubicBezTo>
                  <a:cubicBezTo>
                    <a:pt x="155" y="141"/>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27" name="Google Shape;10127;p5"/>
            <p:cNvSpPr/>
            <p:nvPr/>
          </p:nvSpPr>
          <p:spPr>
            <a:xfrm>
              <a:off x="1455478" y="3709491"/>
              <a:ext cx="7031" cy="6173"/>
            </a:xfrm>
            <a:custGeom>
              <a:avLst/>
              <a:gdLst/>
              <a:ahLst/>
              <a:cxnLst/>
              <a:rect l="l" t="t" r="r" b="b"/>
              <a:pathLst>
                <a:path w="197" h="205" extrusionOk="0">
                  <a:moveTo>
                    <a:pt x="195" y="102"/>
                  </a:moveTo>
                  <a:cubicBezTo>
                    <a:pt x="196" y="51"/>
                    <a:pt x="40" y="0"/>
                    <a:pt x="2" y="102"/>
                  </a:cubicBezTo>
                  <a:cubicBezTo>
                    <a:pt x="0" y="153"/>
                    <a:pt x="158" y="205"/>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28" name="Google Shape;10128;p5"/>
            <p:cNvSpPr/>
            <p:nvPr/>
          </p:nvSpPr>
          <p:spPr>
            <a:xfrm>
              <a:off x="5530380" y="3704403"/>
              <a:ext cx="14991" cy="9153"/>
            </a:xfrm>
            <a:custGeom>
              <a:avLst/>
              <a:gdLst/>
              <a:ahLst/>
              <a:cxnLst/>
              <a:rect l="l" t="t" r="r" b="b"/>
              <a:pathLst>
                <a:path w="420" h="304" extrusionOk="0">
                  <a:moveTo>
                    <a:pt x="385" y="271"/>
                  </a:moveTo>
                  <a:cubicBezTo>
                    <a:pt x="355" y="164"/>
                    <a:pt x="419" y="14"/>
                    <a:pt x="193" y="1"/>
                  </a:cubicBezTo>
                  <a:cubicBezTo>
                    <a:pt x="180" y="55"/>
                    <a:pt x="165" y="108"/>
                    <a:pt x="0" y="92"/>
                  </a:cubicBezTo>
                  <a:cubicBezTo>
                    <a:pt x="21" y="199"/>
                    <a:pt x="56" y="303"/>
                    <a:pt x="385"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29" name="Google Shape;10129;p5"/>
            <p:cNvSpPr/>
            <p:nvPr/>
          </p:nvSpPr>
          <p:spPr>
            <a:xfrm>
              <a:off x="5328257" y="3700639"/>
              <a:ext cx="39833" cy="15838"/>
            </a:xfrm>
            <a:custGeom>
              <a:avLst/>
              <a:gdLst/>
              <a:ahLst/>
              <a:cxnLst/>
              <a:rect l="l" t="t" r="r" b="b"/>
              <a:pathLst>
                <a:path w="1116" h="526" extrusionOk="0">
                  <a:moveTo>
                    <a:pt x="648" y="304"/>
                  </a:moveTo>
                  <a:cubicBezTo>
                    <a:pt x="1115" y="0"/>
                    <a:pt x="0" y="525"/>
                    <a:pt x="648"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30" name="Google Shape;10130;p5"/>
            <p:cNvSpPr/>
            <p:nvPr/>
          </p:nvSpPr>
          <p:spPr>
            <a:xfrm>
              <a:off x="7797989" y="3696123"/>
              <a:ext cx="28161" cy="13700"/>
            </a:xfrm>
            <a:custGeom>
              <a:avLst/>
              <a:gdLst/>
              <a:ahLst/>
              <a:cxnLst/>
              <a:rect l="l" t="t" r="r" b="b"/>
              <a:pathLst>
                <a:path w="789" h="455" extrusionOk="0">
                  <a:moveTo>
                    <a:pt x="491" y="454"/>
                  </a:moveTo>
                  <a:cubicBezTo>
                    <a:pt x="752" y="340"/>
                    <a:pt x="789" y="9"/>
                    <a:pt x="299" y="0"/>
                  </a:cubicBezTo>
                  <a:cubicBezTo>
                    <a:pt x="38" y="118"/>
                    <a:pt x="0" y="447"/>
                    <a:pt x="49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31" name="Google Shape;10131;p5"/>
            <p:cNvSpPr/>
            <p:nvPr/>
          </p:nvSpPr>
          <p:spPr>
            <a:xfrm>
              <a:off x="6872464" y="3704372"/>
              <a:ext cx="13777" cy="2770"/>
            </a:xfrm>
            <a:custGeom>
              <a:avLst/>
              <a:gdLst/>
              <a:ahLst/>
              <a:cxnLst/>
              <a:rect l="l" t="t" r="r" b="b"/>
              <a:pathLst>
                <a:path w="386" h="92" extrusionOk="0">
                  <a:moveTo>
                    <a:pt x="1" y="92"/>
                  </a:moveTo>
                  <a:cubicBezTo>
                    <a:pt x="151" y="72"/>
                    <a:pt x="383" y="88"/>
                    <a:pt x="386" y="0"/>
                  </a:cubicBezTo>
                  <a:cubicBezTo>
                    <a:pt x="240" y="19"/>
                    <a:pt x="7" y="2"/>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32" name="Google Shape;10132;p5"/>
            <p:cNvSpPr/>
            <p:nvPr/>
          </p:nvSpPr>
          <p:spPr>
            <a:xfrm>
              <a:off x="5857567" y="3701271"/>
              <a:ext cx="23807" cy="5871"/>
            </a:xfrm>
            <a:custGeom>
              <a:avLst/>
              <a:gdLst/>
              <a:ahLst/>
              <a:cxnLst/>
              <a:rect l="l" t="t" r="r" b="b"/>
              <a:pathLst>
                <a:path w="667" h="195" extrusionOk="0">
                  <a:moveTo>
                    <a:pt x="87" y="195"/>
                  </a:moveTo>
                  <a:lnTo>
                    <a:pt x="473" y="195"/>
                  </a:lnTo>
                  <a:cubicBezTo>
                    <a:pt x="473" y="103"/>
                    <a:pt x="631" y="86"/>
                    <a:pt x="666" y="13"/>
                  </a:cubicBezTo>
                  <a:cubicBezTo>
                    <a:pt x="365" y="20"/>
                    <a:pt x="0" y="0"/>
                    <a:pt x="87"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33" name="Google Shape;10133;p5"/>
            <p:cNvSpPr/>
            <p:nvPr/>
          </p:nvSpPr>
          <p:spPr>
            <a:xfrm>
              <a:off x="8259699" y="3698501"/>
              <a:ext cx="23985" cy="5902"/>
            </a:xfrm>
            <a:custGeom>
              <a:avLst/>
              <a:gdLst/>
              <a:ahLst/>
              <a:cxnLst/>
              <a:rect l="l" t="t" r="r" b="b"/>
              <a:pathLst>
                <a:path w="672" h="196" extrusionOk="0">
                  <a:moveTo>
                    <a:pt x="477" y="195"/>
                  </a:moveTo>
                  <a:cubicBezTo>
                    <a:pt x="475" y="104"/>
                    <a:pt x="633" y="87"/>
                    <a:pt x="671" y="13"/>
                  </a:cubicBezTo>
                  <a:cubicBezTo>
                    <a:pt x="366" y="22"/>
                    <a:pt x="0" y="1"/>
                    <a:pt x="90"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34" name="Google Shape;10134;p5"/>
            <p:cNvSpPr/>
            <p:nvPr/>
          </p:nvSpPr>
          <p:spPr>
            <a:xfrm>
              <a:off x="8305777" y="3686247"/>
              <a:ext cx="21987" cy="16259"/>
            </a:xfrm>
            <a:custGeom>
              <a:avLst/>
              <a:gdLst/>
              <a:ahLst/>
              <a:cxnLst/>
              <a:rect l="l" t="t" r="r" b="b"/>
              <a:pathLst>
                <a:path w="616" h="540" extrusionOk="0">
                  <a:moveTo>
                    <a:pt x="342" y="511"/>
                  </a:moveTo>
                  <a:cubicBezTo>
                    <a:pt x="404" y="388"/>
                    <a:pt x="615" y="337"/>
                    <a:pt x="535" y="147"/>
                  </a:cubicBezTo>
                  <a:cubicBezTo>
                    <a:pt x="0" y="1"/>
                    <a:pt x="3" y="540"/>
                    <a:pt x="342" y="5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35" name="Google Shape;10135;p5"/>
            <p:cNvSpPr/>
            <p:nvPr/>
          </p:nvSpPr>
          <p:spPr>
            <a:xfrm>
              <a:off x="8214727" y="3696153"/>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36" name="Google Shape;10136;p5"/>
            <p:cNvSpPr/>
            <p:nvPr/>
          </p:nvSpPr>
          <p:spPr>
            <a:xfrm>
              <a:off x="8617260" y="3695400"/>
              <a:ext cx="14027" cy="4276"/>
            </a:xfrm>
            <a:custGeom>
              <a:avLst/>
              <a:gdLst/>
              <a:ahLst/>
              <a:cxnLst/>
              <a:rect l="l" t="t" r="r" b="b"/>
              <a:pathLst>
                <a:path w="393" h="142" extrusionOk="0">
                  <a:moveTo>
                    <a:pt x="293" y="26"/>
                  </a:moveTo>
                  <a:cubicBezTo>
                    <a:pt x="240" y="1"/>
                    <a:pt x="1" y="70"/>
                    <a:pt x="100" y="117"/>
                  </a:cubicBezTo>
                  <a:cubicBezTo>
                    <a:pt x="155"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37" name="Google Shape;10137;p5"/>
            <p:cNvSpPr/>
            <p:nvPr/>
          </p:nvSpPr>
          <p:spPr>
            <a:xfrm>
              <a:off x="6383879" y="3690523"/>
              <a:ext cx="23843" cy="6022"/>
            </a:xfrm>
            <a:custGeom>
              <a:avLst/>
              <a:gdLst/>
              <a:ahLst/>
              <a:cxnLst/>
              <a:rect l="l" t="t" r="r" b="b"/>
              <a:pathLst>
                <a:path w="668" h="200" extrusionOk="0">
                  <a:moveTo>
                    <a:pt x="578" y="6"/>
                  </a:moveTo>
                  <a:cubicBezTo>
                    <a:pt x="246" y="1"/>
                    <a:pt x="83" y="77"/>
                    <a:pt x="1" y="188"/>
                  </a:cubicBezTo>
                  <a:cubicBezTo>
                    <a:pt x="304" y="180"/>
                    <a:pt x="668" y="199"/>
                    <a:pt x="578"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38" name="Google Shape;10138;p5"/>
            <p:cNvSpPr/>
            <p:nvPr/>
          </p:nvSpPr>
          <p:spPr>
            <a:xfrm>
              <a:off x="5753846" y="3692660"/>
              <a:ext cx="14170" cy="4306"/>
            </a:xfrm>
            <a:custGeom>
              <a:avLst/>
              <a:gdLst/>
              <a:ahLst/>
              <a:cxnLst/>
              <a:rect l="l" t="t" r="r" b="b"/>
              <a:pathLst>
                <a:path w="397" h="143" extrusionOk="0">
                  <a:moveTo>
                    <a:pt x="294" y="25"/>
                  </a:moveTo>
                  <a:cubicBezTo>
                    <a:pt x="241" y="0"/>
                    <a:pt x="1" y="70"/>
                    <a:pt x="100" y="117"/>
                  </a:cubicBezTo>
                  <a:cubicBezTo>
                    <a:pt x="156" y="143"/>
                    <a:pt x="396" y="73"/>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39" name="Google Shape;10139;p5"/>
            <p:cNvSpPr/>
            <p:nvPr/>
          </p:nvSpPr>
          <p:spPr>
            <a:xfrm>
              <a:off x="3819705" y="3692660"/>
              <a:ext cx="14134" cy="4306"/>
            </a:xfrm>
            <a:custGeom>
              <a:avLst/>
              <a:gdLst/>
              <a:ahLst/>
              <a:cxnLst/>
              <a:rect l="l" t="t" r="r" b="b"/>
              <a:pathLst>
                <a:path w="396" h="143" extrusionOk="0">
                  <a:moveTo>
                    <a:pt x="297" y="25"/>
                  </a:moveTo>
                  <a:cubicBezTo>
                    <a:pt x="242" y="0"/>
                    <a:pt x="1" y="70"/>
                    <a:pt x="101" y="117"/>
                  </a:cubicBezTo>
                  <a:cubicBezTo>
                    <a:pt x="155" y="143"/>
                    <a:pt x="395" y="73"/>
                    <a:pt x="297"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40" name="Google Shape;10140;p5"/>
            <p:cNvSpPr/>
            <p:nvPr/>
          </p:nvSpPr>
          <p:spPr>
            <a:xfrm>
              <a:off x="8097729" y="3687391"/>
              <a:ext cx="13777" cy="6715"/>
            </a:xfrm>
            <a:custGeom>
              <a:avLst/>
              <a:gdLst/>
              <a:ahLst/>
              <a:cxnLst/>
              <a:rect l="l" t="t" r="r" b="b"/>
              <a:pathLst>
                <a:path w="386" h="223" extrusionOk="0">
                  <a:moveTo>
                    <a:pt x="386" y="110"/>
                  </a:moveTo>
                  <a:cubicBezTo>
                    <a:pt x="346" y="0"/>
                    <a:pt x="172" y="55"/>
                    <a:pt x="1" y="110"/>
                  </a:cubicBezTo>
                  <a:cubicBezTo>
                    <a:pt x="2" y="201"/>
                    <a:pt x="339" y="222"/>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41" name="Google Shape;10141;p5"/>
            <p:cNvSpPr/>
            <p:nvPr/>
          </p:nvSpPr>
          <p:spPr>
            <a:xfrm>
              <a:off x="6873606" y="3680496"/>
              <a:ext cx="65210" cy="12947"/>
            </a:xfrm>
            <a:custGeom>
              <a:avLst/>
              <a:gdLst/>
              <a:ahLst/>
              <a:cxnLst/>
              <a:rect l="l" t="t" r="r" b="b"/>
              <a:pathLst>
                <a:path w="1827" h="430" extrusionOk="0">
                  <a:moveTo>
                    <a:pt x="1128" y="429"/>
                  </a:moveTo>
                  <a:cubicBezTo>
                    <a:pt x="1826" y="1"/>
                    <a:pt x="0" y="308"/>
                    <a:pt x="1128"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42" name="Google Shape;10142;p5"/>
            <p:cNvSpPr/>
            <p:nvPr/>
          </p:nvSpPr>
          <p:spPr>
            <a:xfrm>
              <a:off x="8156086" y="3684441"/>
              <a:ext cx="14134" cy="4276"/>
            </a:xfrm>
            <a:custGeom>
              <a:avLst/>
              <a:gdLst/>
              <a:ahLst/>
              <a:cxnLst/>
              <a:rect l="l" t="t" r="r" b="b"/>
              <a:pathLst>
                <a:path w="396" h="142" extrusionOk="0">
                  <a:moveTo>
                    <a:pt x="293" y="25"/>
                  </a:moveTo>
                  <a:cubicBezTo>
                    <a:pt x="239" y="1"/>
                    <a:pt x="0" y="70"/>
                    <a:pt x="101" y="117"/>
                  </a:cubicBezTo>
                  <a:cubicBezTo>
                    <a:pt x="154"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43" name="Google Shape;10143;p5"/>
            <p:cNvSpPr/>
            <p:nvPr/>
          </p:nvSpPr>
          <p:spPr>
            <a:xfrm>
              <a:off x="5186167" y="367971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44" name="Google Shape;10144;p5"/>
            <p:cNvSpPr/>
            <p:nvPr/>
          </p:nvSpPr>
          <p:spPr>
            <a:xfrm>
              <a:off x="102935" y="3681701"/>
              <a:ext cx="13991" cy="4276"/>
            </a:xfrm>
            <a:custGeom>
              <a:avLst/>
              <a:gdLst/>
              <a:ahLst/>
              <a:cxnLst/>
              <a:rect l="l" t="t" r="r" b="b"/>
              <a:pathLst>
                <a:path w="392" h="142" extrusionOk="0">
                  <a:moveTo>
                    <a:pt x="290" y="26"/>
                  </a:moveTo>
                  <a:cubicBezTo>
                    <a:pt x="238" y="0"/>
                    <a:pt x="0" y="69"/>
                    <a:pt x="99" y="116"/>
                  </a:cubicBezTo>
                  <a:cubicBezTo>
                    <a:pt x="153" y="141"/>
                    <a:pt x="392" y="75"/>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45" name="Google Shape;10145;p5"/>
            <p:cNvSpPr/>
            <p:nvPr/>
          </p:nvSpPr>
          <p:spPr>
            <a:xfrm>
              <a:off x="1198996" y="3668844"/>
              <a:ext cx="24414" cy="11291"/>
            </a:xfrm>
            <a:custGeom>
              <a:avLst/>
              <a:gdLst/>
              <a:ahLst/>
              <a:cxnLst/>
              <a:rect l="l" t="t" r="r" b="b"/>
              <a:pathLst>
                <a:path w="684" h="375" extrusionOk="0">
                  <a:moveTo>
                    <a:pt x="631" y="362"/>
                  </a:moveTo>
                  <a:cubicBezTo>
                    <a:pt x="683" y="154"/>
                    <a:pt x="585" y="21"/>
                    <a:pt x="246" y="0"/>
                  </a:cubicBezTo>
                  <a:cubicBezTo>
                    <a:pt x="1" y="106"/>
                    <a:pt x="92" y="375"/>
                    <a:pt x="63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46" name="Google Shape;10146;p5"/>
            <p:cNvSpPr/>
            <p:nvPr/>
          </p:nvSpPr>
          <p:spPr>
            <a:xfrm>
              <a:off x="5433976" y="3659691"/>
              <a:ext cx="27555" cy="17313"/>
            </a:xfrm>
            <a:custGeom>
              <a:avLst/>
              <a:gdLst/>
              <a:ahLst/>
              <a:cxnLst/>
              <a:rect l="l" t="t" r="r" b="b"/>
              <a:pathLst>
                <a:path w="772" h="575" extrusionOk="0">
                  <a:moveTo>
                    <a:pt x="772" y="575"/>
                  </a:moveTo>
                  <a:lnTo>
                    <a:pt x="772" y="30"/>
                  </a:lnTo>
                  <a:cubicBezTo>
                    <a:pt x="62" y="0"/>
                    <a:pt x="188" y="360"/>
                    <a:pt x="0" y="5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47" name="Google Shape;10147;p5"/>
            <p:cNvSpPr/>
            <p:nvPr/>
          </p:nvSpPr>
          <p:spPr>
            <a:xfrm>
              <a:off x="4054950" y="3665111"/>
              <a:ext cx="39690" cy="15778"/>
            </a:xfrm>
            <a:custGeom>
              <a:avLst/>
              <a:gdLst/>
              <a:ahLst/>
              <a:cxnLst/>
              <a:rect l="l" t="t" r="r" b="b"/>
              <a:pathLst>
                <a:path w="1112" h="524" extrusionOk="0">
                  <a:moveTo>
                    <a:pt x="645" y="306"/>
                  </a:moveTo>
                  <a:cubicBezTo>
                    <a:pt x="1111" y="0"/>
                    <a:pt x="1" y="524"/>
                    <a:pt x="645"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48" name="Google Shape;10148;p5"/>
            <p:cNvSpPr/>
            <p:nvPr/>
          </p:nvSpPr>
          <p:spPr>
            <a:xfrm>
              <a:off x="907572" y="3660595"/>
              <a:ext cx="43973" cy="19030"/>
            </a:xfrm>
            <a:custGeom>
              <a:avLst/>
              <a:gdLst/>
              <a:ahLst/>
              <a:cxnLst/>
              <a:rect l="l" t="t" r="r" b="b"/>
              <a:pathLst>
                <a:path w="1232" h="632" extrusionOk="0">
                  <a:moveTo>
                    <a:pt x="696" y="545"/>
                  </a:moveTo>
                  <a:cubicBezTo>
                    <a:pt x="567" y="206"/>
                    <a:pt x="1232" y="13"/>
                    <a:pt x="313" y="0"/>
                  </a:cubicBezTo>
                  <a:cubicBezTo>
                    <a:pt x="429" y="188"/>
                    <a:pt x="1" y="632"/>
                    <a:pt x="696"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49" name="Google Shape;10149;p5"/>
            <p:cNvSpPr/>
            <p:nvPr/>
          </p:nvSpPr>
          <p:spPr>
            <a:xfrm>
              <a:off x="3158942" y="3670801"/>
              <a:ext cx="14063" cy="4246"/>
            </a:xfrm>
            <a:custGeom>
              <a:avLst/>
              <a:gdLst/>
              <a:ahLst/>
              <a:cxnLst/>
              <a:rect l="l" t="t" r="r" b="b"/>
              <a:pathLst>
                <a:path w="394" h="141" extrusionOk="0">
                  <a:moveTo>
                    <a:pt x="101" y="117"/>
                  </a:moveTo>
                  <a:cubicBezTo>
                    <a:pt x="154" y="140"/>
                    <a:pt x="393" y="72"/>
                    <a:pt x="294" y="24"/>
                  </a:cubicBezTo>
                  <a:cubicBezTo>
                    <a:pt x="243" y="1"/>
                    <a:pt x="0" y="67"/>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50" name="Google Shape;10150;p5"/>
            <p:cNvSpPr/>
            <p:nvPr/>
          </p:nvSpPr>
          <p:spPr>
            <a:xfrm>
              <a:off x="763663" y="3670801"/>
              <a:ext cx="14027" cy="4246"/>
            </a:xfrm>
            <a:custGeom>
              <a:avLst/>
              <a:gdLst/>
              <a:ahLst/>
              <a:cxnLst/>
              <a:rect l="l" t="t" r="r" b="b"/>
              <a:pathLst>
                <a:path w="393" h="141" extrusionOk="0">
                  <a:moveTo>
                    <a:pt x="294" y="24"/>
                  </a:moveTo>
                  <a:cubicBezTo>
                    <a:pt x="241" y="1"/>
                    <a:pt x="0" y="68"/>
                    <a:pt x="101" y="117"/>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51" name="Google Shape;10151;p5"/>
            <p:cNvSpPr/>
            <p:nvPr/>
          </p:nvSpPr>
          <p:spPr>
            <a:xfrm>
              <a:off x="4026254" y="3665352"/>
              <a:ext cx="14063" cy="4215"/>
            </a:xfrm>
            <a:custGeom>
              <a:avLst/>
              <a:gdLst/>
              <a:ahLst/>
              <a:cxnLst/>
              <a:rect l="l" t="t" r="r" b="b"/>
              <a:pathLst>
                <a:path w="394" h="140" extrusionOk="0">
                  <a:moveTo>
                    <a:pt x="294" y="25"/>
                  </a:moveTo>
                  <a:cubicBezTo>
                    <a:pt x="241" y="0"/>
                    <a:pt x="1" y="69"/>
                    <a:pt x="101" y="116"/>
                  </a:cubicBezTo>
                  <a:cubicBezTo>
                    <a:pt x="153"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52" name="Google Shape;10152;p5"/>
            <p:cNvSpPr/>
            <p:nvPr/>
          </p:nvSpPr>
          <p:spPr>
            <a:xfrm>
              <a:off x="364378" y="3665352"/>
              <a:ext cx="14170" cy="4215"/>
            </a:xfrm>
            <a:custGeom>
              <a:avLst/>
              <a:gdLst/>
              <a:ahLst/>
              <a:cxnLst/>
              <a:rect l="l" t="t" r="r" b="b"/>
              <a:pathLst>
                <a:path w="397" h="140" extrusionOk="0">
                  <a:moveTo>
                    <a:pt x="297" y="25"/>
                  </a:moveTo>
                  <a:cubicBezTo>
                    <a:pt x="242" y="0"/>
                    <a:pt x="1" y="69"/>
                    <a:pt x="104" y="116"/>
                  </a:cubicBezTo>
                  <a:cubicBezTo>
                    <a:pt x="156" y="140"/>
                    <a:pt x="396" y="72"/>
                    <a:pt x="297"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53" name="Google Shape;10153;p5"/>
            <p:cNvSpPr/>
            <p:nvPr/>
          </p:nvSpPr>
          <p:spPr>
            <a:xfrm>
              <a:off x="6084317" y="3662582"/>
              <a:ext cx="14063" cy="4336"/>
            </a:xfrm>
            <a:custGeom>
              <a:avLst/>
              <a:gdLst/>
              <a:ahLst/>
              <a:cxnLst/>
              <a:rect l="l" t="t" r="r" b="b"/>
              <a:pathLst>
                <a:path w="394" h="144" extrusionOk="0">
                  <a:moveTo>
                    <a:pt x="100" y="117"/>
                  </a:moveTo>
                  <a:cubicBezTo>
                    <a:pt x="155" y="143"/>
                    <a:pt x="393" y="73"/>
                    <a:pt x="294" y="27"/>
                  </a:cubicBezTo>
                  <a:cubicBezTo>
                    <a:pt x="239" y="1"/>
                    <a:pt x="0" y="69"/>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54" name="Google Shape;10154;p5"/>
            <p:cNvSpPr/>
            <p:nvPr/>
          </p:nvSpPr>
          <p:spPr>
            <a:xfrm>
              <a:off x="3416031" y="3654332"/>
              <a:ext cx="35657" cy="11773"/>
            </a:xfrm>
            <a:custGeom>
              <a:avLst/>
              <a:gdLst/>
              <a:ahLst/>
              <a:cxnLst/>
              <a:rect l="l" t="t" r="r" b="b"/>
              <a:pathLst>
                <a:path w="999" h="391" extrusionOk="0">
                  <a:moveTo>
                    <a:pt x="35" y="118"/>
                  </a:moveTo>
                  <a:cubicBezTo>
                    <a:pt x="64" y="224"/>
                    <a:pt x="0" y="375"/>
                    <a:pt x="227" y="391"/>
                  </a:cubicBezTo>
                  <a:cubicBezTo>
                    <a:pt x="246" y="157"/>
                    <a:pt x="979" y="262"/>
                    <a:pt x="999" y="28"/>
                  </a:cubicBezTo>
                  <a:cubicBezTo>
                    <a:pt x="392" y="130"/>
                    <a:pt x="487" y="1"/>
                    <a:pt x="35"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55" name="Google Shape;10155;p5"/>
            <p:cNvSpPr/>
            <p:nvPr/>
          </p:nvSpPr>
          <p:spPr>
            <a:xfrm>
              <a:off x="690387" y="3655175"/>
              <a:ext cx="31624" cy="10930"/>
            </a:xfrm>
            <a:custGeom>
              <a:avLst/>
              <a:gdLst/>
              <a:ahLst/>
              <a:cxnLst/>
              <a:rect l="l" t="t" r="r" b="b"/>
              <a:pathLst>
                <a:path w="886" h="363" extrusionOk="0">
                  <a:moveTo>
                    <a:pt x="611" y="363"/>
                  </a:moveTo>
                  <a:cubicBezTo>
                    <a:pt x="670" y="240"/>
                    <a:pt x="885" y="189"/>
                    <a:pt x="804" y="0"/>
                  </a:cubicBezTo>
                  <a:lnTo>
                    <a:pt x="34" y="0"/>
                  </a:lnTo>
                  <a:cubicBezTo>
                    <a:pt x="0" y="226"/>
                    <a:pt x="328" y="285"/>
                    <a:pt x="611"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56" name="Google Shape;10156;p5"/>
            <p:cNvSpPr/>
            <p:nvPr/>
          </p:nvSpPr>
          <p:spPr>
            <a:xfrm>
              <a:off x="2253976" y="3654151"/>
              <a:ext cx="32659" cy="9214"/>
            </a:xfrm>
            <a:custGeom>
              <a:avLst/>
              <a:gdLst/>
              <a:ahLst/>
              <a:cxnLst/>
              <a:rect l="l" t="t" r="r" b="b"/>
              <a:pathLst>
                <a:path w="915" h="306" extrusionOk="0">
                  <a:moveTo>
                    <a:pt x="387" y="306"/>
                  </a:moveTo>
                  <a:cubicBezTo>
                    <a:pt x="914" y="158"/>
                    <a:pt x="104" y="0"/>
                    <a:pt x="1" y="214"/>
                  </a:cubicBezTo>
                  <a:cubicBezTo>
                    <a:pt x="192" y="214"/>
                    <a:pt x="229" y="287"/>
                    <a:pt x="387"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57" name="Google Shape;10157;p5"/>
            <p:cNvSpPr/>
            <p:nvPr/>
          </p:nvSpPr>
          <p:spPr>
            <a:xfrm>
              <a:off x="1545064" y="3660595"/>
              <a:ext cx="13813" cy="2770"/>
            </a:xfrm>
            <a:custGeom>
              <a:avLst/>
              <a:gdLst/>
              <a:ahLst/>
              <a:cxnLst/>
              <a:rect l="l" t="t" r="r" b="b"/>
              <a:pathLst>
                <a:path w="387" h="92" extrusionOk="0">
                  <a:moveTo>
                    <a:pt x="1" y="92"/>
                  </a:moveTo>
                  <a:cubicBezTo>
                    <a:pt x="151" y="71"/>
                    <a:pt x="380" y="88"/>
                    <a:pt x="387" y="0"/>
                  </a:cubicBezTo>
                  <a:cubicBezTo>
                    <a:pt x="236" y="21"/>
                    <a:pt x="4" y="3"/>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58" name="Google Shape;10158;p5"/>
            <p:cNvSpPr/>
            <p:nvPr/>
          </p:nvSpPr>
          <p:spPr>
            <a:xfrm>
              <a:off x="311911" y="3653549"/>
              <a:ext cx="8959" cy="11442"/>
            </a:xfrm>
            <a:custGeom>
              <a:avLst/>
              <a:gdLst/>
              <a:ahLst/>
              <a:cxnLst/>
              <a:rect l="l" t="t" r="r" b="b"/>
              <a:pathLst>
                <a:path w="251" h="380" extrusionOk="0">
                  <a:moveTo>
                    <a:pt x="28" y="144"/>
                  </a:moveTo>
                  <a:cubicBezTo>
                    <a:pt x="1" y="238"/>
                    <a:pt x="178" y="379"/>
                    <a:pt x="221" y="234"/>
                  </a:cubicBezTo>
                  <a:cubicBezTo>
                    <a:pt x="250" y="139"/>
                    <a:pt x="73" y="1"/>
                    <a:pt x="28" y="1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59" name="Google Shape;10159;p5"/>
            <p:cNvSpPr/>
            <p:nvPr/>
          </p:nvSpPr>
          <p:spPr>
            <a:xfrm>
              <a:off x="3303601" y="3657072"/>
              <a:ext cx="14063" cy="4336"/>
            </a:xfrm>
            <a:custGeom>
              <a:avLst/>
              <a:gdLst/>
              <a:ahLst/>
              <a:cxnLst/>
              <a:rect l="l" t="t" r="r" b="b"/>
              <a:pathLst>
                <a:path w="394" h="144" extrusionOk="0">
                  <a:moveTo>
                    <a:pt x="289" y="27"/>
                  </a:moveTo>
                  <a:cubicBezTo>
                    <a:pt x="238" y="1"/>
                    <a:pt x="0" y="71"/>
                    <a:pt x="100" y="117"/>
                  </a:cubicBezTo>
                  <a:cubicBezTo>
                    <a:pt x="152" y="143"/>
                    <a:pt x="393"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60" name="Google Shape;10160;p5"/>
            <p:cNvSpPr/>
            <p:nvPr/>
          </p:nvSpPr>
          <p:spPr>
            <a:xfrm>
              <a:off x="7591762" y="3654332"/>
              <a:ext cx="13991" cy="4306"/>
            </a:xfrm>
            <a:custGeom>
              <a:avLst/>
              <a:gdLst/>
              <a:ahLst/>
              <a:cxnLst/>
              <a:rect l="l" t="t" r="r" b="b"/>
              <a:pathLst>
                <a:path w="392" h="143" extrusionOk="0">
                  <a:moveTo>
                    <a:pt x="99" y="118"/>
                  </a:moveTo>
                  <a:cubicBezTo>
                    <a:pt x="151" y="143"/>
                    <a:pt x="391" y="74"/>
                    <a:pt x="291" y="27"/>
                  </a:cubicBezTo>
                  <a:cubicBezTo>
                    <a:pt x="239" y="1"/>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61" name="Google Shape;10161;p5"/>
            <p:cNvSpPr/>
            <p:nvPr/>
          </p:nvSpPr>
          <p:spPr>
            <a:xfrm>
              <a:off x="5413917" y="3648792"/>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62" name="Google Shape;10162;p5"/>
            <p:cNvSpPr/>
            <p:nvPr/>
          </p:nvSpPr>
          <p:spPr>
            <a:xfrm>
              <a:off x="5343212" y="3641355"/>
              <a:ext cx="24342" cy="16561"/>
            </a:xfrm>
            <a:custGeom>
              <a:avLst/>
              <a:gdLst/>
              <a:ahLst/>
              <a:cxnLst/>
              <a:rect l="l" t="t" r="r" b="b"/>
              <a:pathLst>
                <a:path w="682" h="550" extrusionOk="0">
                  <a:moveTo>
                    <a:pt x="422" y="549"/>
                  </a:moveTo>
                  <a:cubicBezTo>
                    <a:pt x="337" y="378"/>
                    <a:pt x="682" y="1"/>
                    <a:pt x="37" y="94"/>
                  </a:cubicBezTo>
                  <a:cubicBezTo>
                    <a:pt x="6" y="321"/>
                    <a:pt x="0" y="535"/>
                    <a:pt x="422"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63" name="Google Shape;10163;p5"/>
            <p:cNvSpPr/>
            <p:nvPr/>
          </p:nvSpPr>
          <p:spPr>
            <a:xfrm>
              <a:off x="7729318" y="3648882"/>
              <a:ext cx="13991" cy="4306"/>
            </a:xfrm>
            <a:custGeom>
              <a:avLst/>
              <a:gdLst/>
              <a:ahLst/>
              <a:cxnLst/>
              <a:rect l="l" t="t" r="r" b="b"/>
              <a:pathLst>
                <a:path w="392" h="143" extrusionOk="0">
                  <a:moveTo>
                    <a:pt x="101" y="116"/>
                  </a:moveTo>
                  <a:cubicBezTo>
                    <a:pt x="154" y="142"/>
                    <a:pt x="392" y="72"/>
                    <a:pt x="294" y="25"/>
                  </a:cubicBezTo>
                  <a:cubicBezTo>
                    <a:pt x="240" y="0"/>
                    <a:pt x="0" y="71"/>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64" name="Google Shape;10164;p5"/>
            <p:cNvSpPr/>
            <p:nvPr/>
          </p:nvSpPr>
          <p:spPr>
            <a:xfrm>
              <a:off x="8754888" y="3643463"/>
              <a:ext cx="14099" cy="4276"/>
            </a:xfrm>
            <a:custGeom>
              <a:avLst/>
              <a:gdLst/>
              <a:ahLst/>
              <a:cxnLst/>
              <a:rect l="l" t="t" r="r" b="b"/>
              <a:pathLst>
                <a:path w="395" h="142" extrusionOk="0">
                  <a:moveTo>
                    <a:pt x="101" y="115"/>
                  </a:moveTo>
                  <a:cubicBezTo>
                    <a:pt x="153" y="141"/>
                    <a:pt x="395" y="72"/>
                    <a:pt x="293" y="24"/>
                  </a:cubicBezTo>
                  <a:cubicBezTo>
                    <a:pt x="241" y="0"/>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65" name="Google Shape;10165;p5"/>
            <p:cNvSpPr/>
            <p:nvPr/>
          </p:nvSpPr>
          <p:spPr>
            <a:xfrm>
              <a:off x="7164959" y="3640693"/>
              <a:ext cx="14063" cy="4276"/>
            </a:xfrm>
            <a:custGeom>
              <a:avLst/>
              <a:gdLst/>
              <a:ahLst/>
              <a:cxnLst/>
              <a:rect l="l" t="t" r="r" b="b"/>
              <a:pathLst>
                <a:path w="394" h="142" extrusionOk="0">
                  <a:moveTo>
                    <a:pt x="294" y="27"/>
                  </a:moveTo>
                  <a:cubicBezTo>
                    <a:pt x="240" y="1"/>
                    <a:pt x="1" y="70"/>
                    <a:pt x="101" y="116"/>
                  </a:cubicBezTo>
                  <a:cubicBezTo>
                    <a:pt x="153" y="142"/>
                    <a:pt x="394"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66" name="Google Shape;10166;p5"/>
            <p:cNvSpPr/>
            <p:nvPr/>
          </p:nvSpPr>
          <p:spPr>
            <a:xfrm>
              <a:off x="1603456" y="3640693"/>
              <a:ext cx="14099" cy="4276"/>
            </a:xfrm>
            <a:custGeom>
              <a:avLst/>
              <a:gdLst/>
              <a:ahLst/>
              <a:cxnLst/>
              <a:rect l="l" t="t" r="r" b="b"/>
              <a:pathLst>
                <a:path w="395" h="142" extrusionOk="0">
                  <a:moveTo>
                    <a:pt x="290" y="27"/>
                  </a:moveTo>
                  <a:cubicBezTo>
                    <a:pt x="238" y="1"/>
                    <a:pt x="0" y="70"/>
                    <a:pt x="97" y="116"/>
                  </a:cubicBezTo>
                  <a:cubicBezTo>
                    <a:pt x="154" y="142"/>
                    <a:pt x="394" y="74"/>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67" name="Google Shape;10167;p5"/>
            <p:cNvSpPr/>
            <p:nvPr/>
          </p:nvSpPr>
          <p:spPr>
            <a:xfrm>
              <a:off x="4484038" y="3632473"/>
              <a:ext cx="27590" cy="9364"/>
            </a:xfrm>
            <a:custGeom>
              <a:avLst/>
              <a:gdLst/>
              <a:ahLst/>
              <a:cxnLst/>
              <a:rect l="l" t="t" r="r" b="b"/>
              <a:pathLst>
                <a:path w="773" h="311" extrusionOk="0">
                  <a:moveTo>
                    <a:pt x="772" y="27"/>
                  </a:moveTo>
                  <a:cubicBezTo>
                    <a:pt x="334" y="1"/>
                    <a:pt x="50" y="48"/>
                    <a:pt x="1" y="208"/>
                  </a:cubicBezTo>
                  <a:cubicBezTo>
                    <a:pt x="368" y="186"/>
                    <a:pt x="426" y="310"/>
                    <a:pt x="772" y="3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68" name="Google Shape;10168;p5"/>
            <p:cNvSpPr/>
            <p:nvPr/>
          </p:nvSpPr>
          <p:spPr>
            <a:xfrm>
              <a:off x="4036747" y="3635635"/>
              <a:ext cx="6889" cy="6263"/>
            </a:xfrm>
            <a:custGeom>
              <a:avLst/>
              <a:gdLst/>
              <a:ahLst/>
              <a:cxnLst/>
              <a:rect l="l" t="t" r="r" b="b"/>
              <a:pathLst>
                <a:path w="193" h="208" extrusionOk="0">
                  <a:moveTo>
                    <a:pt x="192" y="103"/>
                  </a:moveTo>
                  <a:cubicBezTo>
                    <a:pt x="192" y="52"/>
                    <a:pt x="38" y="0"/>
                    <a:pt x="2" y="103"/>
                  </a:cubicBezTo>
                  <a:cubicBezTo>
                    <a:pt x="0" y="153"/>
                    <a:pt x="153" y="208"/>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69" name="Google Shape;10169;p5"/>
            <p:cNvSpPr/>
            <p:nvPr/>
          </p:nvSpPr>
          <p:spPr>
            <a:xfrm>
              <a:off x="1651569" y="3637953"/>
              <a:ext cx="14063" cy="4276"/>
            </a:xfrm>
            <a:custGeom>
              <a:avLst/>
              <a:gdLst/>
              <a:ahLst/>
              <a:cxnLst/>
              <a:rect l="l" t="t" r="r" b="b"/>
              <a:pathLst>
                <a:path w="394" h="142" extrusionOk="0">
                  <a:moveTo>
                    <a:pt x="293" y="26"/>
                  </a:moveTo>
                  <a:cubicBezTo>
                    <a:pt x="241" y="0"/>
                    <a:pt x="1" y="69"/>
                    <a:pt x="101" y="118"/>
                  </a:cubicBezTo>
                  <a:cubicBezTo>
                    <a:pt x="156" y="141"/>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70" name="Google Shape;10170;p5"/>
            <p:cNvSpPr/>
            <p:nvPr/>
          </p:nvSpPr>
          <p:spPr>
            <a:xfrm>
              <a:off x="581384" y="3629733"/>
              <a:ext cx="29696" cy="11984"/>
            </a:xfrm>
            <a:custGeom>
              <a:avLst/>
              <a:gdLst/>
              <a:ahLst/>
              <a:cxnLst/>
              <a:rect l="l" t="t" r="r" b="b"/>
              <a:pathLst>
                <a:path w="832" h="398" extrusionOk="0">
                  <a:moveTo>
                    <a:pt x="1" y="391"/>
                  </a:moveTo>
                  <a:cubicBezTo>
                    <a:pt x="336" y="397"/>
                    <a:pt x="601" y="371"/>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71" name="Google Shape;10171;p5"/>
            <p:cNvSpPr/>
            <p:nvPr/>
          </p:nvSpPr>
          <p:spPr>
            <a:xfrm>
              <a:off x="8985707" y="3632865"/>
              <a:ext cx="6889" cy="6263"/>
            </a:xfrm>
            <a:custGeom>
              <a:avLst/>
              <a:gdLst/>
              <a:ahLst/>
              <a:cxnLst/>
              <a:rect l="l" t="t" r="r" b="b"/>
              <a:pathLst>
                <a:path w="193" h="208" extrusionOk="0">
                  <a:moveTo>
                    <a:pt x="192" y="104"/>
                  </a:moveTo>
                  <a:cubicBezTo>
                    <a:pt x="192" y="53"/>
                    <a:pt x="34" y="1"/>
                    <a:pt x="0" y="104"/>
                  </a:cubicBezTo>
                  <a:cubicBezTo>
                    <a:pt x="0" y="154"/>
                    <a:pt x="154"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72" name="Google Shape;10172;p5"/>
            <p:cNvSpPr/>
            <p:nvPr/>
          </p:nvSpPr>
          <p:spPr>
            <a:xfrm>
              <a:off x="3396578" y="3627806"/>
              <a:ext cx="41332" cy="13760"/>
            </a:xfrm>
            <a:custGeom>
              <a:avLst/>
              <a:gdLst/>
              <a:ahLst/>
              <a:cxnLst/>
              <a:rect l="l" t="t" r="r" b="b"/>
              <a:pathLst>
                <a:path w="1158" h="457" extrusionOk="0">
                  <a:moveTo>
                    <a:pt x="1157" y="1"/>
                  </a:moveTo>
                  <a:lnTo>
                    <a:pt x="193" y="1"/>
                  </a:lnTo>
                  <a:cubicBezTo>
                    <a:pt x="210" y="157"/>
                    <a:pt x="151" y="282"/>
                    <a:pt x="1" y="365"/>
                  </a:cubicBezTo>
                  <a:cubicBezTo>
                    <a:pt x="839" y="456"/>
                    <a:pt x="861" y="162"/>
                    <a:pt x="11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73" name="Google Shape;10173;p5"/>
            <p:cNvSpPr/>
            <p:nvPr/>
          </p:nvSpPr>
          <p:spPr>
            <a:xfrm>
              <a:off x="2032865" y="3633256"/>
              <a:ext cx="21558" cy="6413"/>
            </a:xfrm>
            <a:custGeom>
              <a:avLst/>
              <a:gdLst/>
              <a:ahLst/>
              <a:cxnLst/>
              <a:rect l="l" t="t" r="r" b="b"/>
              <a:pathLst>
                <a:path w="604" h="213" extrusionOk="0">
                  <a:moveTo>
                    <a:pt x="603" y="182"/>
                  </a:moveTo>
                  <a:lnTo>
                    <a:pt x="603" y="1"/>
                  </a:lnTo>
                  <a:lnTo>
                    <a:pt x="24" y="1"/>
                  </a:lnTo>
                  <a:cubicBezTo>
                    <a:pt x="0" y="164"/>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74" name="Google Shape;10174;p5"/>
            <p:cNvSpPr/>
            <p:nvPr/>
          </p:nvSpPr>
          <p:spPr>
            <a:xfrm>
              <a:off x="1958911" y="3622297"/>
              <a:ext cx="45258" cy="14573"/>
            </a:xfrm>
            <a:custGeom>
              <a:avLst/>
              <a:gdLst/>
              <a:ahLst/>
              <a:cxnLst/>
              <a:rect l="l" t="t" r="r" b="b"/>
              <a:pathLst>
                <a:path w="1268" h="484" extrusionOk="0">
                  <a:moveTo>
                    <a:pt x="362" y="455"/>
                  </a:moveTo>
                  <a:cubicBezTo>
                    <a:pt x="1267" y="484"/>
                    <a:pt x="878" y="35"/>
                    <a:pt x="362" y="1"/>
                  </a:cubicBezTo>
                  <a:cubicBezTo>
                    <a:pt x="1" y="174"/>
                    <a:pt x="476" y="167"/>
                    <a:pt x="362"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75" name="Google Shape;10175;p5"/>
            <p:cNvSpPr/>
            <p:nvPr/>
          </p:nvSpPr>
          <p:spPr>
            <a:xfrm>
              <a:off x="4619774" y="3625067"/>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76" name="Google Shape;10176;p5"/>
            <p:cNvSpPr/>
            <p:nvPr/>
          </p:nvSpPr>
          <p:spPr>
            <a:xfrm>
              <a:off x="1868646" y="3630516"/>
              <a:ext cx="13670" cy="2770"/>
            </a:xfrm>
            <a:custGeom>
              <a:avLst/>
              <a:gdLst/>
              <a:ahLst/>
              <a:cxnLst/>
              <a:rect l="l" t="t" r="r" b="b"/>
              <a:pathLst>
                <a:path w="383" h="92" extrusionOk="0">
                  <a:moveTo>
                    <a:pt x="383" y="1"/>
                  </a:moveTo>
                  <a:cubicBezTo>
                    <a:pt x="232" y="21"/>
                    <a:pt x="3" y="3"/>
                    <a:pt x="0" y="92"/>
                  </a:cubicBezTo>
                  <a:cubicBezTo>
                    <a:pt x="148" y="71"/>
                    <a:pt x="379" y="88"/>
                    <a:pt x="3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77" name="Google Shape;10177;p5"/>
            <p:cNvSpPr/>
            <p:nvPr/>
          </p:nvSpPr>
          <p:spPr>
            <a:xfrm>
              <a:off x="1111765" y="3618112"/>
              <a:ext cx="20309" cy="13489"/>
            </a:xfrm>
            <a:custGeom>
              <a:avLst/>
              <a:gdLst/>
              <a:ahLst/>
              <a:cxnLst/>
              <a:rect l="l" t="t" r="r" b="b"/>
              <a:pathLst>
                <a:path w="569" h="448" extrusionOk="0">
                  <a:moveTo>
                    <a:pt x="374" y="413"/>
                  </a:moveTo>
                  <a:cubicBezTo>
                    <a:pt x="386" y="356"/>
                    <a:pt x="403" y="306"/>
                    <a:pt x="569" y="323"/>
                  </a:cubicBezTo>
                  <a:lnTo>
                    <a:pt x="569" y="140"/>
                  </a:lnTo>
                  <a:cubicBezTo>
                    <a:pt x="94" y="0"/>
                    <a:pt x="1" y="448"/>
                    <a:pt x="374"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78" name="Google Shape;10178;p5"/>
            <p:cNvSpPr/>
            <p:nvPr/>
          </p:nvSpPr>
          <p:spPr>
            <a:xfrm>
              <a:off x="7047854" y="3624314"/>
              <a:ext cx="14099" cy="4276"/>
            </a:xfrm>
            <a:custGeom>
              <a:avLst/>
              <a:gdLst/>
              <a:ahLst/>
              <a:cxnLst/>
              <a:rect l="l" t="t" r="r" b="b"/>
              <a:pathLst>
                <a:path w="395" h="142" extrusionOk="0">
                  <a:moveTo>
                    <a:pt x="294" y="25"/>
                  </a:moveTo>
                  <a:cubicBezTo>
                    <a:pt x="242" y="0"/>
                    <a:pt x="0" y="70"/>
                    <a:pt x="102" y="117"/>
                  </a:cubicBezTo>
                  <a:cubicBezTo>
                    <a:pt x="157" y="141"/>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79" name="Google Shape;10179;p5"/>
            <p:cNvSpPr/>
            <p:nvPr/>
          </p:nvSpPr>
          <p:spPr>
            <a:xfrm>
              <a:off x="6949309" y="3614890"/>
              <a:ext cx="65246" cy="12947"/>
            </a:xfrm>
            <a:custGeom>
              <a:avLst/>
              <a:gdLst/>
              <a:ahLst/>
              <a:cxnLst/>
              <a:rect l="l" t="t" r="r" b="b"/>
              <a:pathLst>
                <a:path w="1828" h="430" extrusionOk="0">
                  <a:moveTo>
                    <a:pt x="1128" y="430"/>
                  </a:moveTo>
                  <a:cubicBezTo>
                    <a:pt x="1828" y="0"/>
                    <a:pt x="0" y="307"/>
                    <a:pt x="1128"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80" name="Google Shape;10180;p5"/>
            <p:cNvSpPr/>
            <p:nvPr/>
          </p:nvSpPr>
          <p:spPr>
            <a:xfrm>
              <a:off x="5853105" y="3619587"/>
              <a:ext cx="23307" cy="8250"/>
            </a:xfrm>
            <a:custGeom>
              <a:avLst/>
              <a:gdLst/>
              <a:ahLst/>
              <a:cxnLst/>
              <a:rect l="l" t="t" r="r" b="b"/>
              <a:pathLst>
                <a:path w="653" h="274" extrusionOk="0">
                  <a:moveTo>
                    <a:pt x="405" y="274"/>
                  </a:moveTo>
                  <a:cubicBezTo>
                    <a:pt x="417" y="156"/>
                    <a:pt x="653" y="148"/>
                    <a:pt x="598" y="1"/>
                  </a:cubicBezTo>
                  <a:lnTo>
                    <a:pt x="212" y="1"/>
                  </a:lnTo>
                  <a:cubicBezTo>
                    <a:pt x="0" y="130"/>
                    <a:pt x="8" y="221"/>
                    <a:pt x="405"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81" name="Google Shape;10181;p5"/>
            <p:cNvSpPr/>
            <p:nvPr/>
          </p:nvSpPr>
          <p:spPr>
            <a:xfrm>
              <a:off x="175318" y="3618623"/>
              <a:ext cx="32659" cy="9214"/>
            </a:xfrm>
            <a:custGeom>
              <a:avLst/>
              <a:gdLst/>
              <a:ahLst/>
              <a:cxnLst/>
              <a:rect l="l" t="t" r="r" b="b"/>
              <a:pathLst>
                <a:path w="915" h="306" extrusionOk="0">
                  <a:moveTo>
                    <a:pt x="1" y="214"/>
                  </a:moveTo>
                  <a:cubicBezTo>
                    <a:pt x="193" y="214"/>
                    <a:pt x="230" y="287"/>
                    <a:pt x="387" y="306"/>
                  </a:cubicBezTo>
                  <a:cubicBezTo>
                    <a:pt x="914" y="158"/>
                    <a:pt x="102" y="0"/>
                    <a:pt x="1" y="2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82" name="Google Shape;10182;p5"/>
            <p:cNvSpPr/>
            <p:nvPr/>
          </p:nvSpPr>
          <p:spPr>
            <a:xfrm>
              <a:off x="7226920" y="3621544"/>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83" name="Google Shape;10183;p5"/>
            <p:cNvSpPr/>
            <p:nvPr/>
          </p:nvSpPr>
          <p:spPr>
            <a:xfrm>
              <a:off x="5967248" y="3621544"/>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84" name="Google Shape;10184;p5"/>
            <p:cNvSpPr/>
            <p:nvPr/>
          </p:nvSpPr>
          <p:spPr>
            <a:xfrm>
              <a:off x="2546363" y="3621544"/>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85" name="Google Shape;10185;p5"/>
            <p:cNvSpPr/>
            <p:nvPr/>
          </p:nvSpPr>
          <p:spPr>
            <a:xfrm>
              <a:off x="7069697" y="3610434"/>
              <a:ext cx="39761" cy="15778"/>
            </a:xfrm>
            <a:custGeom>
              <a:avLst/>
              <a:gdLst/>
              <a:ahLst/>
              <a:cxnLst/>
              <a:rect l="l" t="t" r="r" b="b"/>
              <a:pathLst>
                <a:path w="1114" h="524" extrusionOk="0">
                  <a:moveTo>
                    <a:pt x="646" y="305"/>
                  </a:moveTo>
                  <a:cubicBezTo>
                    <a:pt x="1114" y="1"/>
                    <a:pt x="0" y="524"/>
                    <a:pt x="646"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86" name="Google Shape;10186;p5"/>
            <p:cNvSpPr/>
            <p:nvPr/>
          </p:nvSpPr>
          <p:spPr>
            <a:xfrm>
              <a:off x="4903952" y="3616185"/>
              <a:ext cx="13884" cy="7437"/>
            </a:xfrm>
            <a:custGeom>
              <a:avLst/>
              <a:gdLst/>
              <a:ahLst/>
              <a:cxnLst/>
              <a:rect l="l" t="t" r="r" b="b"/>
              <a:pathLst>
                <a:path w="389" h="247" extrusionOk="0">
                  <a:moveTo>
                    <a:pt x="388" y="114"/>
                  </a:moveTo>
                  <a:cubicBezTo>
                    <a:pt x="385" y="22"/>
                    <a:pt x="48" y="0"/>
                    <a:pt x="1" y="114"/>
                  </a:cubicBezTo>
                  <a:cubicBezTo>
                    <a:pt x="219" y="105"/>
                    <a:pt x="301" y="247"/>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87" name="Google Shape;10187;p5"/>
            <p:cNvSpPr/>
            <p:nvPr/>
          </p:nvSpPr>
          <p:spPr>
            <a:xfrm>
              <a:off x="4645722" y="3618804"/>
              <a:ext cx="13956" cy="4276"/>
            </a:xfrm>
            <a:custGeom>
              <a:avLst/>
              <a:gdLst/>
              <a:ahLst/>
              <a:cxnLst/>
              <a:rect l="l" t="t" r="r" b="b"/>
              <a:pathLst>
                <a:path w="391" h="142" extrusionOk="0">
                  <a:moveTo>
                    <a:pt x="100" y="117"/>
                  </a:moveTo>
                  <a:cubicBezTo>
                    <a:pt x="154" y="142"/>
                    <a:pt x="391" y="72"/>
                    <a:pt x="293" y="25"/>
                  </a:cubicBezTo>
                  <a:cubicBezTo>
                    <a:pt x="240"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88" name="Google Shape;10188;p5"/>
            <p:cNvSpPr/>
            <p:nvPr/>
          </p:nvSpPr>
          <p:spPr>
            <a:xfrm>
              <a:off x="251021" y="3619587"/>
              <a:ext cx="13849" cy="2800"/>
            </a:xfrm>
            <a:custGeom>
              <a:avLst/>
              <a:gdLst/>
              <a:ahLst/>
              <a:cxnLst/>
              <a:rect l="l" t="t" r="r" b="b"/>
              <a:pathLst>
                <a:path w="388" h="93" extrusionOk="0">
                  <a:moveTo>
                    <a:pt x="387" y="1"/>
                  </a:moveTo>
                  <a:cubicBezTo>
                    <a:pt x="236" y="20"/>
                    <a:pt x="3" y="3"/>
                    <a:pt x="1" y="92"/>
                  </a:cubicBezTo>
                  <a:cubicBezTo>
                    <a:pt x="151" y="71"/>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89" name="Google Shape;10189;p5"/>
            <p:cNvSpPr/>
            <p:nvPr/>
          </p:nvSpPr>
          <p:spPr>
            <a:xfrm>
              <a:off x="7353555" y="3611427"/>
              <a:ext cx="23486" cy="8190"/>
            </a:xfrm>
            <a:custGeom>
              <a:avLst/>
              <a:gdLst/>
              <a:ahLst/>
              <a:cxnLst/>
              <a:rect l="l" t="t" r="r" b="b"/>
              <a:pathLst>
                <a:path w="658" h="272" extrusionOk="0">
                  <a:moveTo>
                    <a:pt x="409" y="272"/>
                  </a:moveTo>
                  <a:cubicBezTo>
                    <a:pt x="418" y="154"/>
                    <a:pt x="657" y="145"/>
                    <a:pt x="601" y="0"/>
                  </a:cubicBezTo>
                  <a:lnTo>
                    <a:pt x="214" y="0"/>
                  </a:lnTo>
                  <a:cubicBezTo>
                    <a:pt x="1" y="131"/>
                    <a:pt x="6" y="219"/>
                    <a:pt x="409"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90" name="Google Shape;10190;p5"/>
            <p:cNvSpPr/>
            <p:nvPr/>
          </p:nvSpPr>
          <p:spPr>
            <a:xfrm>
              <a:off x="2202258" y="3616124"/>
              <a:ext cx="14027" cy="4246"/>
            </a:xfrm>
            <a:custGeom>
              <a:avLst/>
              <a:gdLst/>
              <a:ahLst/>
              <a:cxnLst/>
              <a:rect l="l" t="t" r="r" b="b"/>
              <a:pathLst>
                <a:path w="393" h="141" extrusionOk="0">
                  <a:moveTo>
                    <a:pt x="293" y="24"/>
                  </a:moveTo>
                  <a:cubicBezTo>
                    <a:pt x="238" y="1"/>
                    <a:pt x="1" y="69"/>
                    <a:pt x="99" y="116"/>
                  </a:cubicBezTo>
                  <a:cubicBezTo>
                    <a:pt x="153" y="141"/>
                    <a:pt x="392" y="73"/>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91" name="Google Shape;10191;p5"/>
            <p:cNvSpPr/>
            <p:nvPr/>
          </p:nvSpPr>
          <p:spPr>
            <a:xfrm>
              <a:off x="1865006" y="3613384"/>
              <a:ext cx="13956" cy="4276"/>
            </a:xfrm>
            <a:custGeom>
              <a:avLst/>
              <a:gdLst/>
              <a:ahLst/>
              <a:cxnLst/>
              <a:rect l="l" t="t" r="r" b="b"/>
              <a:pathLst>
                <a:path w="391" h="142" extrusionOk="0">
                  <a:moveTo>
                    <a:pt x="293" y="27"/>
                  </a:moveTo>
                  <a:cubicBezTo>
                    <a:pt x="238" y="0"/>
                    <a:pt x="0" y="70"/>
                    <a:pt x="102" y="115"/>
                  </a:cubicBezTo>
                  <a:cubicBezTo>
                    <a:pt x="152" y="141"/>
                    <a:pt x="391" y="71"/>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92" name="Google Shape;10192;p5"/>
            <p:cNvSpPr/>
            <p:nvPr/>
          </p:nvSpPr>
          <p:spPr>
            <a:xfrm>
              <a:off x="1510586" y="3610163"/>
              <a:ext cx="13813" cy="7407"/>
            </a:xfrm>
            <a:custGeom>
              <a:avLst/>
              <a:gdLst/>
              <a:ahLst/>
              <a:cxnLst/>
              <a:rect l="l" t="t" r="r" b="b"/>
              <a:pathLst>
                <a:path w="387" h="246" extrusionOk="0">
                  <a:moveTo>
                    <a:pt x="387" y="134"/>
                  </a:moveTo>
                  <a:cubicBezTo>
                    <a:pt x="172" y="143"/>
                    <a:pt x="87" y="0"/>
                    <a:pt x="1" y="134"/>
                  </a:cubicBezTo>
                  <a:cubicBezTo>
                    <a:pt x="3" y="225"/>
                    <a:pt x="340" y="246"/>
                    <a:pt x="387" y="1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93" name="Google Shape;10193;p5"/>
            <p:cNvSpPr/>
            <p:nvPr/>
          </p:nvSpPr>
          <p:spPr>
            <a:xfrm>
              <a:off x="4339557" y="360862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94" name="Google Shape;10194;p5"/>
            <p:cNvSpPr/>
            <p:nvPr/>
          </p:nvSpPr>
          <p:spPr>
            <a:xfrm>
              <a:off x="1579435" y="3608627"/>
              <a:ext cx="13884" cy="5480"/>
            </a:xfrm>
            <a:custGeom>
              <a:avLst/>
              <a:gdLst/>
              <a:ahLst/>
              <a:cxnLst/>
              <a:rect l="l" t="t" r="r" b="b"/>
              <a:pathLst>
                <a:path w="389" h="182" extrusionOk="0">
                  <a:moveTo>
                    <a:pt x="389" y="1"/>
                  </a:moveTo>
                  <a:lnTo>
                    <a:pt x="1" y="1"/>
                  </a:lnTo>
                  <a:lnTo>
                    <a:pt x="1" y="182"/>
                  </a:lnTo>
                  <a:lnTo>
                    <a:pt x="389"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95" name="Google Shape;10195;p5"/>
            <p:cNvSpPr/>
            <p:nvPr/>
          </p:nvSpPr>
          <p:spPr>
            <a:xfrm>
              <a:off x="7987549" y="3608206"/>
              <a:ext cx="20773" cy="3673"/>
            </a:xfrm>
            <a:custGeom>
              <a:avLst/>
              <a:gdLst/>
              <a:ahLst/>
              <a:cxnLst/>
              <a:rect l="l" t="t" r="r" b="b"/>
              <a:pathLst>
                <a:path w="582" h="122" extrusionOk="0">
                  <a:moveTo>
                    <a:pt x="582" y="15"/>
                  </a:moveTo>
                  <a:cubicBezTo>
                    <a:pt x="353" y="30"/>
                    <a:pt x="35" y="0"/>
                    <a:pt x="1" y="107"/>
                  </a:cubicBezTo>
                  <a:cubicBezTo>
                    <a:pt x="229" y="92"/>
                    <a:pt x="548" y="122"/>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96" name="Google Shape;10196;p5"/>
            <p:cNvSpPr/>
            <p:nvPr/>
          </p:nvSpPr>
          <p:spPr>
            <a:xfrm>
              <a:off x="4525333" y="3605556"/>
              <a:ext cx="7031" cy="6203"/>
            </a:xfrm>
            <a:custGeom>
              <a:avLst/>
              <a:gdLst/>
              <a:ahLst/>
              <a:cxnLst/>
              <a:rect l="l" t="t" r="r" b="b"/>
              <a:pathLst>
                <a:path w="197" h="206" extrusionOk="0">
                  <a:moveTo>
                    <a:pt x="4" y="103"/>
                  </a:moveTo>
                  <a:cubicBezTo>
                    <a:pt x="0" y="153"/>
                    <a:pt x="157" y="206"/>
                    <a:pt x="194" y="103"/>
                  </a:cubicBezTo>
                  <a:cubicBezTo>
                    <a:pt x="196" y="54"/>
                    <a:pt x="39" y="1"/>
                    <a:pt x="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97" name="Google Shape;10197;p5"/>
            <p:cNvSpPr/>
            <p:nvPr/>
          </p:nvSpPr>
          <p:spPr>
            <a:xfrm>
              <a:off x="684641" y="3601913"/>
              <a:ext cx="13813" cy="7437"/>
            </a:xfrm>
            <a:custGeom>
              <a:avLst/>
              <a:gdLst/>
              <a:ahLst/>
              <a:cxnLst/>
              <a:rect l="l" t="t" r="r" b="b"/>
              <a:pathLst>
                <a:path w="387" h="247" extrusionOk="0">
                  <a:moveTo>
                    <a:pt x="387" y="133"/>
                  </a:moveTo>
                  <a:cubicBezTo>
                    <a:pt x="169" y="143"/>
                    <a:pt x="85" y="0"/>
                    <a:pt x="1" y="133"/>
                  </a:cubicBezTo>
                  <a:cubicBezTo>
                    <a:pt x="2" y="224"/>
                    <a:pt x="339" y="247"/>
                    <a:pt x="387"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98" name="Google Shape;10198;p5"/>
            <p:cNvSpPr/>
            <p:nvPr/>
          </p:nvSpPr>
          <p:spPr>
            <a:xfrm>
              <a:off x="1235259" y="3600107"/>
              <a:ext cx="6996" cy="6233"/>
            </a:xfrm>
            <a:custGeom>
              <a:avLst/>
              <a:gdLst/>
              <a:ahLst/>
              <a:cxnLst/>
              <a:rect l="l" t="t" r="r" b="b"/>
              <a:pathLst>
                <a:path w="196" h="207" extrusionOk="0">
                  <a:moveTo>
                    <a:pt x="196" y="102"/>
                  </a:moveTo>
                  <a:cubicBezTo>
                    <a:pt x="196" y="52"/>
                    <a:pt x="35" y="0"/>
                    <a:pt x="0" y="102"/>
                  </a:cubicBezTo>
                  <a:cubicBezTo>
                    <a:pt x="1" y="153"/>
                    <a:pt x="157" y="207"/>
                    <a:pt x="196"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199" name="Google Shape;10199;p5"/>
            <p:cNvSpPr/>
            <p:nvPr/>
          </p:nvSpPr>
          <p:spPr>
            <a:xfrm>
              <a:off x="3589243" y="3597337"/>
              <a:ext cx="7031" cy="6293"/>
            </a:xfrm>
            <a:custGeom>
              <a:avLst/>
              <a:gdLst/>
              <a:ahLst/>
              <a:cxnLst/>
              <a:rect l="l" t="t" r="r" b="b"/>
              <a:pathLst>
                <a:path w="197" h="209" extrusionOk="0">
                  <a:moveTo>
                    <a:pt x="196" y="104"/>
                  </a:moveTo>
                  <a:cubicBezTo>
                    <a:pt x="196" y="53"/>
                    <a:pt x="38" y="1"/>
                    <a:pt x="3" y="104"/>
                  </a:cubicBezTo>
                  <a:cubicBezTo>
                    <a:pt x="0" y="155"/>
                    <a:pt x="160" y="208"/>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00" name="Google Shape;10200;p5"/>
            <p:cNvSpPr/>
            <p:nvPr/>
          </p:nvSpPr>
          <p:spPr>
            <a:xfrm>
              <a:off x="7588335" y="3594386"/>
              <a:ext cx="13813" cy="6835"/>
            </a:xfrm>
            <a:custGeom>
              <a:avLst/>
              <a:gdLst/>
              <a:ahLst/>
              <a:cxnLst/>
              <a:rect l="l" t="t" r="r" b="b"/>
              <a:pathLst>
                <a:path w="387" h="227" extrusionOk="0">
                  <a:moveTo>
                    <a:pt x="387" y="112"/>
                  </a:moveTo>
                  <a:cubicBezTo>
                    <a:pt x="345" y="1"/>
                    <a:pt x="170" y="57"/>
                    <a:pt x="0" y="112"/>
                  </a:cubicBezTo>
                  <a:cubicBezTo>
                    <a:pt x="0" y="203"/>
                    <a:pt x="340" y="227"/>
                    <a:pt x="387"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01" name="Google Shape;10201;p5"/>
            <p:cNvSpPr/>
            <p:nvPr/>
          </p:nvSpPr>
          <p:spPr>
            <a:xfrm>
              <a:off x="4277596" y="3594988"/>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02" name="Google Shape;10202;p5"/>
            <p:cNvSpPr/>
            <p:nvPr/>
          </p:nvSpPr>
          <p:spPr>
            <a:xfrm>
              <a:off x="2835503" y="3596945"/>
              <a:ext cx="13991" cy="4276"/>
            </a:xfrm>
            <a:custGeom>
              <a:avLst/>
              <a:gdLst/>
              <a:ahLst/>
              <a:cxnLst/>
              <a:rect l="l" t="t" r="r" b="b"/>
              <a:pathLst>
                <a:path w="392" h="142" extrusionOk="0">
                  <a:moveTo>
                    <a:pt x="99" y="117"/>
                  </a:moveTo>
                  <a:cubicBezTo>
                    <a:pt x="153" y="142"/>
                    <a:pt x="391" y="73"/>
                    <a:pt x="293" y="27"/>
                  </a:cubicBezTo>
                  <a:cubicBezTo>
                    <a:pt x="240"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03" name="Google Shape;10203;p5"/>
            <p:cNvSpPr/>
            <p:nvPr/>
          </p:nvSpPr>
          <p:spPr>
            <a:xfrm>
              <a:off x="2556856" y="3594597"/>
              <a:ext cx="6924" cy="6293"/>
            </a:xfrm>
            <a:custGeom>
              <a:avLst/>
              <a:gdLst/>
              <a:ahLst/>
              <a:cxnLst/>
              <a:rect l="l" t="t" r="r" b="b"/>
              <a:pathLst>
                <a:path w="194" h="209" extrusionOk="0">
                  <a:moveTo>
                    <a:pt x="1" y="105"/>
                  </a:moveTo>
                  <a:cubicBezTo>
                    <a:pt x="1" y="156"/>
                    <a:pt x="155" y="208"/>
                    <a:pt x="191" y="105"/>
                  </a:cubicBezTo>
                  <a:cubicBezTo>
                    <a:pt x="194" y="54"/>
                    <a:pt x="34" y="1"/>
                    <a:pt x="1"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04" name="Google Shape;10204;p5"/>
            <p:cNvSpPr/>
            <p:nvPr/>
          </p:nvSpPr>
          <p:spPr>
            <a:xfrm>
              <a:off x="1923505" y="3594627"/>
              <a:ext cx="7031" cy="6263"/>
            </a:xfrm>
            <a:custGeom>
              <a:avLst/>
              <a:gdLst/>
              <a:ahLst/>
              <a:cxnLst/>
              <a:rect l="l" t="t" r="r" b="b"/>
              <a:pathLst>
                <a:path w="197" h="208" extrusionOk="0">
                  <a:moveTo>
                    <a:pt x="197" y="104"/>
                  </a:moveTo>
                  <a:cubicBezTo>
                    <a:pt x="197" y="53"/>
                    <a:pt x="39" y="1"/>
                    <a:pt x="5" y="104"/>
                  </a:cubicBezTo>
                  <a:cubicBezTo>
                    <a:pt x="1" y="154"/>
                    <a:pt x="160" y="207"/>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05" name="Google Shape;10205;p5"/>
            <p:cNvSpPr/>
            <p:nvPr/>
          </p:nvSpPr>
          <p:spPr>
            <a:xfrm>
              <a:off x="567643" y="3597728"/>
              <a:ext cx="13777" cy="2740"/>
            </a:xfrm>
            <a:custGeom>
              <a:avLst/>
              <a:gdLst/>
              <a:ahLst/>
              <a:cxnLst/>
              <a:rect l="l" t="t" r="r" b="b"/>
              <a:pathLst>
                <a:path w="386" h="91" extrusionOk="0">
                  <a:moveTo>
                    <a:pt x="386" y="1"/>
                  </a:moveTo>
                  <a:cubicBezTo>
                    <a:pt x="236" y="22"/>
                    <a:pt x="3" y="2"/>
                    <a:pt x="1" y="91"/>
                  </a:cubicBezTo>
                  <a:cubicBezTo>
                    <a:pt x="150" y="71"/>
                    <a:pt x="381"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06" name="Google Shape;10206;p5"/>
            <p:cNvSpPr/>
            <p:nvPr/>
          </p:nvSpPr>
          <p:spPr>
            <a:xfrm>
              <a:off x="6721095" y="3588936"/>
              <a:ext cx="13777" cy="6805"/>
            </a:xfrm>
            <a:custGeom>
              <a:avLst/>
              <a:gdLst/>
              <a:ahLst/>
              <a:cxnLst/>
              <a:rect l="l" t="t" r="r" b="b"/>
              <a:pathLst>
                <a:path w="386" h="226" extrusionOk="0">
                  <a:moveTo>
                    <a:pt x="386" y="110"/>
                  </a:moveTo>
                  <a:cubicBezTo>
                    <a:pt x="345" y="1"/>
                    <a:pt x="173" y="53"/>
                    <a:pt x="1" y="110"/>
                  </a:cubicBezTo>
                  <a:cubicBezTo>
                    <a:pt x="3" y="202"/>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07" name="Google Shape;10207;p5"/>
            <p:cNvSpPr/>
            <p:nvPr/>
          </p:nvSpPr>
          <p:spPr>
            <a:xfrm>
              <a:off x="6166908" y="3591496"/>
              <a:ext cx="14027" cy="4276"/>
            </a:xfrm>
            <a:custGeom>
              <a:avLst/>
              <a:gdLst/>
              <a:ahLst/>
              <a:cxnLst/>
              <a:rect l="l" t="t" r="r" b="b"/>
              <a:pathLst>
                <a:path w="393" h="142" extrusionOk="0">
                  <a:moveTo>
                    <a:pt x="292" y="25"/>
                  </a:moveTo>
                  <a:cubicBezTo>
                    <a:pt x="238" y="0"/>
                    <a:pt x="1" y="70"/>
                    <a:pt x="99" y="117"/>
                  </a:cubicBezTo>
                  <a:cubicBezTo>
                    <a:pt x="154" y="141"/>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08" name="Google Shape;10208;p5"/>
            <p:cNvSpPr/>
            <p:nvPr/>
          </p:nvSpPr>
          <p:spPr>
            <a:xfrm>
              <a:off x="5048540" y="3586769"/>
              <a:ext cx="20666" cy="9003"/>
            </a:xfrm>
            <a:custGeom>
              <a:avLst/>
              <a:gdLst/>
              <a:ahLst/>
              <a:cxnLst/>
              <a:rect l="l" t="t" r="r" b="b"/>
              <a:pathLst>
                <a:path w="579" h="299" extrusionOk="0">
                  <a:moveTo>
                    <a:pt x="579" y="1"/>
                  </a:moveTo>
                  <a:lnTo>
                    <a:pt x="193" y="1"/>
                  </a:lnTo>
                  <a:cubicBezTo>
                    <a:pt x="193" y="91"/>
                    <a:pt x="38" y="109"/>
                    <a:pt x="0" y="182"/>
                  </a:cubicBezTo>
                  <a:cubicBezTo>
                    <a:pt x="246" y="189"/>
                    <a:pt x="267" y="298"/>
                    <a:pt x="579"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09" name="Google Shape;10209;p5"/>
            <p:cNvSpPr/>
            <p:nvPr/>
          </p:nvSpPr>
          <p:spPr>
            <a:xfrm>
              <a:off x="2822083" y="3586377"/>
              <a:ext cx="23914" cy="5902"/>
            </a:xfrm>
            <a:custGeom>
              <a:avLst/>
              <a:gdLst/>
              <a:ahLst/>
              <a:cxnLst/>
              <a:rect l="l" t="t" r="r" b="b"/>
              <a:pathLst>
                <a:path w="670" h="196" extrusionOk="0">
                  <a:moveTo>
                    <a:pt x="475" y="195"/>
                  </a:moveTo>
                  <a:cubicBezTo>
                    <a:pt x="473" y="104"/>
                    <a:pt x="631" y="87"/>
                    <a:pt x="669" y="14"/>
                  </a:cubicBezTo>
                  <a:cubicBezTo>
                    <a:pt x="364" y="22"/>
                    <a:pt x="1" y="1"/>
                    <a:pt x="88"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10" name="Google Shape;10210;p5"/>
            <p:cNvSpPr/>
            <p:nvPr/>
          </p:nvSpPr>
          <p:spPr>
            <a:xfrm>
              <a:off x="6937852" y="3586016"/>
              <a:ext cx="13920" cy="4276"/>
            </a:xfrm>
            <a:custGeom>
              <a:avLst/>
              <a:gdLst/>
              <a:ahLst/>
              <a:cxnLst/>
              <a:rect l="l" t="t" r="r" b="b"/>
              <a:pathLst>
                <a:path w="390" h="142" extrusionOk="0">
                  <a:moveTo>
                    <a:pt x="291" y="26"/>
                  </a:moveTo>
                  <a:cubicBezTo>
                    <a:pt x="238" y="1"/>
                    <a:pt x="0" y="70"/>
                    <a:pt x="99" y="116"/>
                  </a:cubicBezTo>
                  <a:cubicBezTo>
                    <a:pt x="152" y="142"/>
                    <a:pt x="389" y="74"/>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11" name="Google Shape;10211;p5"/>
            <p:cNvSpPr/>
            <p:nvPr/>
          </p:nvSpPr>
          <p:spPr>
            <a:xfrm>
              <a:off x="4515304" y="3575839"/>
              <a:ext cx="40440" cy="13670"/>
            </a:xfrm>
            <a:custGeom>
              <a:avLst/>
              <a:gdLst/>
              <a:ahLst/>
              <a:cxnLst/>
              <a:rect l="l" t="t" r="r" b="b"/>
              <a:pathLst>
                <a:path w="1133" h="454" extrusionOk="0">
                  <a:moveTo>
                    <a:pt x="285" y="454"/>
                  </a:moveTo>
                  <a:lnTo>
                    <a:pt x="1054" y="454"/>
                  </a:lnTo>
                  <a:cubicBezTo>
                    <a:pt x="1132" y="237"/>
                    <a:pt x="699" y="258"/>
                    <a:pt x="860" y="1"/>
                  </a:cubicBezTo>
                  <a:cubicBezTo>
                    <a:pt x="1" y="41"/>
                    <a:pt x="575" y="193"/>
                    <a:pt x="285"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12" name="Google Shape;10212;p5"/>
            <p:cNvSpPr/>
            <p:nvPr/>
          </p:nvSpPr>
          <p:spPr>
            <a:xfrm>
              <a:off x="2553287" y="3586016"/>
              <a:ext cx="13991" cy="4276"/>
            </a:xfrm>
            <a:custGeom>
              <a:avLst/>
              <a:gdLst/>
              <a:ahLst/>
              <a:cxnLst/>
              <a:rect l="l" t="t" r="r" b="b"/>
              <a:pathLst>
                <a:path w="392" h="142" extrusionOk="0">
                  <a:moveTo>
                    <a:pt x="294" y="26"/>
                  </a:moveTo>
                  <a:cubicBezTo>
                    <a:pt x="242" y="1"/>
                    <a:pt x="0" y="70"/>
                    <a:pt x="102" y="116"/>
                  </a:cubicBezTo>
                  <a:cubicBezTo>
                    <a:pt x="154" y="142"/>
                    <a:pt x="392"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13" name="Google Shape;10213;p5"/>
            <p:cNvSpPr/>
            <p:nvPr/>
          </p:nvSpPr>
          <p:spPr>
            <a:xfrm>
              <a:off x="1920007" y="3586016"/>
              <a:ext cx="14134" cy="4276"/>
            </a:xfrm>
            <a:custGeom>
              <a:avLst/>
              <a:gdLst/>
              <a:ahLst/>
              <a:cxnLst/>
              <a:rect l="l" t="t" r="r" b="b"/>
              <a:pathLst>
                <a:path w="396" h="142" extrusionOk="0">
                  <a:moveTo>
                    <a:pt x="103" y="116"/>
                  </a:moveTo>
                  <a:cubicBezTo>
                    <a:pt x="154" y="142"/>
                    <a:pt x="395" y="71"/>
                    <a:pt x="295" y="26"/>
                  </a:cubicBezTo>
                  <a:cubicBezTo>
                    <a:pt x="238" y="1"/>
                    <a:pt x="1" y="70"/>
                    <a:pt x="103"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14" name="Google Shape;10214;p5"/>
            <p:cNvSpPr/>
            <p:nvPr/>
          </p:nvSpPr>
          <p:spPr>
            <a:xfrm>
              <a:off x="225465" y="3573400"/>
              <a:ext cx="46257" cy="18789"/>
            </a:xfrm>
            <a:custGeom>
              <a:avLst/>
              <a:gdLst/>
              <a:ahLst/>
              <a:cxnLst/>
              <a:rect l="l" t="t" r="r" b="b"/>
              <a:pathLst>
                <a:path w="1296" h="624" extrusionOk="0">
                  <a:moveTo>
                    <a:pt x="1295" y="355"/>
                  </a:moveTo>
                  <a:cubicBezTo>
                    <a:pt x="924" y="318"/>
                    <a:pt x="1144" y="1"/>
                    <a:pt x="524" y="83"/>
                  </a:cubicBezTo>
                  <a:cubicBezTo>
                    <a:pt x="0" y="224"/>
                    <a:pt x="999" y="624"/>
                    <a:pt x="1295" y="3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15" name="Google Shape;10215;p5"/>
            <p:cNvSpPr/>
            <p:nvPr/>
          </p:nvSpPr>
          <p:spPr>
            <a:xfrm>
              <a:off x="8631001" y="3580566"/>
              <a:ext cx="14063" cy="4246"/>
            </a:xfrm>
            <a:custGeom>
              <a:avLst/>
              <a:gdLst/>
              <a:ahLst/>
              <a:cxnLst/>
              <a:rect l="l" t="t" r="r" b="b"/>
              <a:pathLst>
                <a:path w="394" h="141" extrusionOk="0">
                  <a:moveTo>
                    <a:pt x="294" y="24"/>
                  </a:moveTo>
                  <a:cubicBezTo>
                    <a:pt x="240" y="1"/>
                    <a:pt x="1" y="68"/>
                    <a:pt x="100" y="115"/>
                  </a:cubicBezTo>
                  <a:cubicBezTo>
                    <a:pt x="155" y="140"/>
                    <a:pt x="394" y="74"/>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16" name="Google Shape;10216;p5"/>
            <p:cNvSpPr/>
            <p:nvPr/>
          </p:nvSpPr>
          <p:spPr>
            <a:xfrm>
              <a:off x="7141010" y="3581259"/>
              <a:ext cx="13742" cy="2800"/>
            </a:xfrm>
            <a:custGeom>
              <a:avLst/>
              <a:gdLst/>
              <a:ahLst/>
              <a:cxnLst/>
              <a:rect l="l" t="t" r="r" b="b"/>
              <a:pathLst>
                <a:path w="385" h="93" extrusionOk="0">
                  <a:moveTo>
                    <a:pt x="385" y="1"/>
                  </a:moveTo>
                  <a:cubicBezTo>
                    <a:pt x="233" y="23"/>
                    <a:pt x="3" y="4"/>
                    <a:pt x="1" y="92"/>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17" name="Google Shape;10217;p5"/>
            <p:cNvSpPr/>
            <p:nvPr/>
          </p:nvSpPr>
          <p:spPr>
            <a:xfrm>
              <a:off x="4269886" y="3573129"/>
              <a:ext cx="21487" cy="6413"/>
            </a:xfrm>
            <a:custGeom>
              <a:avLst/>
              <a:gdLst/>
              <a:ahLst/>
              <a:cxnLst/>
              <a:rect l="l" t="t" r="r" b="b"/>
              <a:pathLst>
                <a:path w="602" h="213" extrusionOk="0">
                  <a:moveTo>
                    <a:pt x="602" y="182"/>
                  </a:moveTo>
                  <a:lnTo>
                    <a:pt x="602" y="1"/>
                  </a:lnTo>
                  <a:lnTo>
                    <a:pt x="22" y="1"/>
                  </a:lnTo>
                  <a:cubicBezTo>
                    <a:pt x="0" y="164"/>
                    <a:pt x="217" y="212"/>
                    <a:pt x="602"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18" name="Google Shape;10218;p5"/>
            <p:cNvSpPr/>
            <p:nvPr/>
          </p:nvSpPr>
          <p:spPr>
            <a:xfrm>
              <a:off x="3103977" y="3575056"/>
              <a:ext cx="13920" cy="4276"/>
            </a:xfrm>
            <a:custGeom>
              <a:avLst/>
              <a:gdLst/>
              <a:ahLst/>
              <a:cxnLst/>
              <a:rect l="l" t="t" r="r" b="b"/>
              <a:pathLst>
                <a:path w="390" h="142" extrusionOk="0">
                  <a:moveTo>
                    <a:pt x="291" y="27"/>
                  </a:moveTo>
                  <a:cubicBezTo>
                    <a:pt x="238" y="1"/>
                    <a:pt x="0" y="69"/>
                    <a:pt x="99" y="118"/>
                  </a:cubicBezTo>
                  <a:cubicBezTo>
                    <a:pt x="152" y="142"/>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19" name="Google Shape;10219;p5"/>
            <p:cNvSpPr/>
            <p:nvPr/>
          </p:nvSpPr>
          <p:spPr>
            <a:xfrm>
              <a:off x="1438203" y="3575056"/>
              <a:ext cx="14063" cy="4276"/>
            </a:xfrm>
            <a:custGeom>
              <a:avLst/>
              <a:gdLst/>
              <a:ahLst/>
              <a:cxnLst/>
              <a:rect l="l" t="t" r="r" b="b"/>
              <a:pathLst>
                <a:path w="394" h="142" extrusionOk="0">
                  <a:moveTo>
                    <a:pt x="295" y="27"/>
                  </a:moveTo>
                  <a:cubicBezTo>
                    <a:pt x="242" y="1"/>
                    <a:pt x="0" y="69"/>
                    <a:pt x="101" y="118"/>
                  </a:cubicBezTo>
                  <a:cubicBezTo>
                    <a:pt x="157" y="142"/>
                    <a:pt x="393" y="75"/>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20" name="Google Shape;10220;p5"/>
            <p:cNvSpPr/>
            <p:nvPr/>
          </p:nvSpPr>
          <p:spPr>
            <a:xfrm>
              <a:off x="309377" y="3575056"/>
              <a:ext cx="14099" cy="4276"/>
            </a:xfrm>
            <a:custGeom>
              <a:avLst/>
              <a:gdLst/>
              <a:ahLst/>
              <a:cxnLst/>
              <a:rect l="l" t="t" r="r" b="b"/>
              <a:pathLst>
                <a:path w="395" h="142" extrusionOk="0">
                  <a:moveTo>
                    <a:pt x="292" y="27"/>
                  </a:moveTo>
                  <a:cubicBezTo>
                    <a:pt x="240" y="1"/>
                    <a:pt x="0" y="69"/>
                    <a:pt x="99" y="118"/>
                  </a:cubicBezTo>
                  <a:cubicBezTo>
                    <a:pt x="154" y="142"/>
                    <a:pt x="394" y="75"/>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21" name="Google Shape;10221;p5"/>
            <p:cNvSpPr/>
            <p:nvPr/>
          </p:nvSpPr>
          <p:spPr>
            <a:xfrm>
              <a:off x="4583796" y="3572377"/>
              <a:ext cx="14027" cy="4276"/>
            </a:xfrm>
            <a:custGeom>
              <a:avLst/>
              <a:gdLst/>
              <a:ahLst/>
              <a:cxnLst/>
              <a:rect l="l" t="t" r="r" b="b"/>
              <a:pathLst>
                <a:path w="393" h="142" extrusionOk="0">
                  <a:moveTo>
                    <a:pt x="292" y="26"/>
                  </a:moveTo>
                  <a:cubicBezTo>
                    <a:pt x="238" y="1"/>
                    <a:pt x="1" y="70"/>
                    <a:pt x="98" y="116"/>
                  </a:cubicBezTo>
                  <a:cubicBezTo>
                    <a:pt x="153" y="142"/>
                    <a:pt x="392"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22" name="Google Shape;10222;p5"/>
            <p:cNvSpPr/>
            <p:nvPr/>
          </p:nvSpPr>
          <p:spPr>
            <a:xfrm>
              <a:off x="2198939" y="3566746"/>
              <a:ext cx="27626" cy="9997"/>
            </a:xfrm>
            <a:custGeom>
              <a:avLst/>
              <a:gdLst/>
              <a:ahLst/>
              <a:cxnLst/>
              <a:rect l="l" t="t" r="r" b="b"/>
              <a:pathLst>
                <a:path w="774" h="332" extrusionOk="0">
                  <a:moveTo>
                    <a:pt x="1" y="213"/>
                  </a:moveTo>
                  <a:cubicBezTo>
                    <a:pt x="258" y="330"/>
                    <a:pt x="716" y="332"/>
                    <a:pt x="774" y="121"/>
                  </a:cubicBezTo>
                  <a:cubicBezTo>
                    <a:pt x="517" y="4"/>
                    <a:pt x="54" y="0"/>
                    <a:pt x="1" y="2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23" name="Google Shape;10223;p5"/>
            <p:cNvSpPr/>
            <p:nvPr/>
          </p:nvSpPr>
          <p:spPr>
            <a:xfrm>
              <a:off x="8497014" y="3567078"/>
              <a:ext cx="13777" cy="6745"/>
            </a:xfrm>
            <a:custGeom>
              <a:avLst/>
              <a:gdLst/>
              <a:ahLst/>
              <a:cxnLst/>
              <a:rect l="l" t="t" r="r" b="b"/>
              <a:pathLst>
                <a:path w="386" h="224" extrusionOk="0">
                  <a:moveTo>
                    <a:pt x="386" y="110"/>
                  </a:moveTo>
                  <a:cubicBezTo>
                    <a:pt x="345" y="1"/>
                    <a:pt x="170" y="54"/>
                    <a:pt x="1" y="110"/>
                  </a:cubicBezTo>
                  <a:cubicBezTo>
                    <a:pt x="1" y="202"/>
                    <a:pt x="335" y="224"/>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24" name="Google Shape;10224;p5"/>
            <p:cNvSpPr/>
            <p:nvPr/>
          </p:nvSpPr>
          <p:spPr>
            <a:xfrm>
              <a:off x="7801701" y="3567228"/>
              <a:ext cx="6996" cy="6293"/>
            </a:xfrm>
            <a:custGeom>
              <a:avLst/>
              <a:gdLst/>
              <a:ahLst/>
              <a:cxnLst/>
              <a:rect l="l" t="t" r="r" b="b"/>
              <a:pathLst>
                <a:path w="196" h="209" extrusionOk="0">
                  <a:moveTo>
                    <a:pt x="195" y="105"/>
                  </a:moveTo>
                  <a:cubicBezTo>
                    <a:pt x="195" y="55"/>
                    <a:pt x="37" y="1"/>
                    <a:pt x="1" y="105"/>
                  </a:cubicBezTo>
                  <a:cubicBezTo>
                    <a:pt x="1" y="156"/>
                    <a:pt x="157" y="209"/>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25" name="Google Shape;10225;p5"/>
            <p:cNvSpPr/>
            <p:nvPr/>
          </p:nvSpPr>
          <p:spPr>
            <a:xfrm>
              <a:off x="4642438" y="35676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26" name="Google Shape;10226;p5"/>
            <p:cNvSpPr/>
            <p:nvPr/>
          </p:nvSpPr>
          <p:spPr>
            <a:xfrm>
              <a:off x="1438203" y="3569607"/>
              <a:ext cx="14063" cy="4306"/>
            </a:xfrm>
            <a:custGeom>
              <a:avLst/>
              <a:gdLst/>
              <a:ahLst/>
              <a:cxnLst/>
              <a:rect l="l" t="t" r="r" b="b"/>
              <a:pathLst>
                <a:path w="394" h="143" extrusionOk="0">
                  <a:moveTo>
                    <a:pt x="295" y="26"/>
                  </a:moveTo>
                  <a:cubicBezTo>
                    <a:pt x="242" y="0"/>
                    <a:pt x="0" y="71"/>
                    <a:pt x="101" y="118"/>
                  </a:cubicBezTo>
                  <a:cubicBezTo>
                    <a:pt x="157" y="143"/>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27" name="Google Shape;10227;p5"/>
            <p:cNvSpPr/>
            <p:nvPr/>
          </p:nvSpPr>
          <p:spPr>
            <a:xfrm>
              <a:off x="1407258" y="3567469"/>
              <a:ext cx="23985" cy="6052"/>
            </a:xfrm>
            <a:custGeom>
              <a:avLst/>
              <a:gdLst/>
              <a:ahLst/>
              <a:cxnLst/>
              <a:rect l="l" t="t" r="r" b="b"/>
              <a:pathLst>
                <a:path w="672" h="201" extrusionOk="0">
                  <a:moveTo>
                    <a:pt x="580" y="6"/>
                  </a:moveTo>
                  <a:cubicBezTo>
                    <a:pt x="248" y="1"/>
                    <a:pt x="87" y="75"/>
                    <a:pt x="0" y="189"/>
                  </a:cubicBezTo>
                  <a:cubicBezTo>
                    <a:pt x="307" y="178"/>
                    <a:pt x="671" y="201"/>
                    <a:pt x="580"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28" name="Google Shape;10228;p5"/>
            <p:cNvSpPr/>
            <p:nvPr/>
          </p:nvSpPr>
          <p:spPr>
            <a:xfrm>
              <a:off x="226857" y="3569607"/>
              <a:ext cx="13991" cy="4306"/>
            </a:xfrm>
            <a:custGeom>
              <a:avLst/>
              <a:gdLst/>
              <a:ahLst/>
              <a:cxnLst/>
              <a:rect l="l" t="t" r="r" b="b"/>
              <a:pathLst>
                <a:path w="392" h="143" extrusionOk="0">
                  <a:moveTo>
                    <a:pt x="293" y="26"/>
                  </a:moveTo>
                  <a:cubicBezTo>
                    <a:pt x="238" y="0"/>
                    <a:pt x="0" y="71"/>
                    <a:pt x="100" y="118"/>
                  </a:cubicBezTo>
                  <a:cubicBezTo>
                    <a:pt x="150"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29" name="Google Shape;10229;p5"/>
            <p:cNvSpPr/>
            <p:nvPr/>
          </p:nvSpPr>
          <p:spPr>
            <a:xfrm>
              <a:off x="8648419" y="3561387"/>
              <a:ext cx="27555" cy="10207"/>
            </a:xfrm>
            <a:custGeom>
              <a:avLst/>
              <a:gdLst/>
              <a:ahLst/>
              <a:cxnLst/>
              <a:rect l="l" t="t" r="r" b="b"/>
              <a:pathLst>
                <a:path w="772" h="339" extrusionOk="0">
                  <a:moveTo>
                    <a:pt x="771" y="299"/>
                  </a:moveTo>
                  <a:lnTo>
                    <a:pt x="771" y="27"/>
                  </a:lnTo>
                  <a:cubicBezTo>
                    <a:pt x="330" y="0"/>
                    <a:pt x="47" y="47"/>
                    <a:pt x="1" y="208"/>
                  </a:cubicBezTo>
                  <a:cubicBezTo>
                    <a:pt x="258" y="237"/>
                    <a:pt x="366" y="339"/>
                    <a:pt x="771"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30" name="Google Shape;10230;p5"/>
            <p:cNvSpPr/>
            <p:nvPr/>
          </p:nvSpPr>
          <p:spPr>
            <a:xfrm>
              <a:off x="8022027" y="3564518"/>
              <a:ext cx="6889" cy="6293"/>
            </a:xfrm>
            <a:custGeom>
              <a:avLst/>
              <a:gdLst/>
              <a:ahLst/>
              <a:cxnLst/>
              <a:rect l="l" t="t" r="r" b="b"/>
              <a:pathLst>
                <a:path w="193" h="209" extrusionOk="0">
                  <a:moveTo>
                    <a:pt x="193" y="104"/>
                  </a:moveTo>
                  <a:cubicBezTo>
                    <a:pt x="193" y="53"/>
                    <a:pt x="39" y="1"/>
                    <a:pt x="1" y="104"/>
                  </a:cubicBezTo>
                  <a:cubicBezTo>
                    <a:pt x="1" y="155"/>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31" name="Google Shape;10231;p5"/>
            <p:cNvSpPr/>
            <p:nvPr/>
          </p:nvSpPr>
          <p:spPr>
            <a:xfrm>
              <a:off x="7719075" y="3556660"/>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32" name="Google Shape;10232;p5"/>
            <p:cNvSpPr/>
            <p:nvPr/>
          </p:nvSpPr>
          <p:spPr>
            <a:xfrm>
              <a:off x="7650297" y="3561809"/>
              <a:ext cx="7031" cy="6263"/>
            </a:xfrm>
            <a:custGeom>
              <a:avLst/>
              <a:gdLst/>
              <a:ahLst/>
              <a:cxnLst/>
              <a:rect l="l" t="t" r="r" b="b"/>
              <a:pathLst>
                <a:path w="197" h="208" extrusionOk="0">
                  <a:moveTo>
                    <a:pt x="195" y="104"/>
                  </a:moveTo>
                  <a:cubicBezTo>
                    <a:pt x="196" y="53"/>
                    <a:pt x="40" y="1"/>
                    <a:pt x="0"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33" name="Google Shape;10233;p5"/>
            <p:cNvSpPr/>
            <p:nvPr/>
          </p:nvSpPr>
          <p:spPr>
            <a:xfrm>
              <a:off x="4329313" y="3554854"/>
              <a:ext cx="58857" cy="12827"/>
            </a:xfrm>
            <a:custGeom>
              <a:avLst/>
              <a:gdLst/>
              <a:ahLst/>
              <a:cxnLst/>
              <a:rect l="l" t="t" r="r" b="b"/>
              <a:pathLst>
                <a:path w="1649" h="426" extrusionOk="0">
                  <a:moveTo>
                    <a:pt x="674" y="425"/>
                  </a:moveTo>
                  <a:cubicBezTo>
                    <a:pt x="1648" y="60"/>
                    <a:pt x="1" y="1"/>
                    <a:pt x="674" y="4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34" name="Google Shape;10234;p5"/>
            <p:cNvSpPr/>
            <p:nvPr/>
          </p:nvSpPr>
          <p:spPr>
            <a:xfrm>
              <a:off x="4669956" y="3562170"/>
              <a:ext cx="13777" cy="2740"/>
            </a:xfrm>
            <a:custGeom>
              <a:avLst/>
              <a:gdLst/>
              <a:ahLst/>
              <a:cxnLst/>
              <a:rect l="l" t="t" r="r" b="b"/>
              <a:pathLst>
                <a:path w="386" h="91" extrusionOk="0">
                  <a:moveTo>
                    <a:pt x="385" y="1"/>
                  </a:moveTo>
                  <a:cubicBezTo>
                    <a:pt x="235" y="20"/>
                    <a:pt x="5" y="2"/>
                    <a:pt x="0" y="91"/>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35" name="Google Shape;10235;p5"/>
            <p:cNvSpPr/>
            <p:nvPr/>
          </p:nvSpPr>
          <p:spPr>
            <a:xfrm>
              <a:off x="4133115" y="3559430"/>
              <a:ext cx="13813" cy="5480"/>
            </a:xfrm>
            <a:custGeom>
              <a:avLst/>
              <a:gdLst/>
              <a:ahLst/>
              <a:cxnLst/>
              <a:rect l="l" t="t" r="r" b="b"/>
              <a:pathLst>
                <a:path w="387"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36" name="Google Shape;10236;p5"/>
            <p:cNvSpPr/>
            <p:nvPr/>
          </p:nvSpPr>
          <p:spPr>
            <a:xfrm>
              <a:off x="3114292" y="3559069"/>
              <a:ext cx="7031" cy="6203"/>
            </a:xfrm>
            <a:custGeom>
              <a:avLst/>
              <a:gdLst/>
              <a:ahLst/>
              <a:cxnLst/>
              <a:rect l="l" t="t" r="r" b="b"/>
              <a:pathLst>
                <a:path w="197" h="206" extrusionOk="0">
                  <a:moveTo>
                    <a:pt x="197" y="104"/>
                  </a:moveTo>
                  <a:cubicBezTo>
                    <a:pt x="197" y="53"/>
                    <a:pt x="40" y="0"/>
                    <a:pt x="2" y="104"/>
                  </a:cubicBezTo>
                  <a:cubicBezTo>
                    <a:pt x="1" y="155"/>
                    <a:pt x="159" y="205"/>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37" name="Google Shape;10237;p5"/>
            <p:cNvSpPr/>
            <p:nvPr/>
          </p:nvSpPr>
          <p:spPr>
            <a:xfrm>
              <a:off x="1407294" y="3556329"/>
              <a:ext cx="6996" cy="6263"/>
            </a:xfrm>
            <a:custGeom>
              <a:avLst/>
              <a:gdLst/>
              <a:ahLst/>
              <a:cxnLst/>
              <a:rect l="l" t="t" r="r" b="b"/>
              <a:pathLst>
                <a:path w="196" h="208" extrusionOk="0">
                  <a:moveTo>
                    <a:pt x="194" y="103"/>
                  </a:moveTo>
                  <a:cubicBezTo>
                    <a:pt x="195" y="52"/>
                    <a:pt x="39" y="0"/>
                    <a:pt x="1" y="103"/>
                  </a:cubicBezTo>
                  <a:cubicBezTo>
                    <a:pt x="1" y="154"/>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38" name="Google Shape;10238;p5"/>
            <p:cNvSpPr/>
            <p:nvPr/>
          </p:nvSpPr>
          <p:spPr>
            <a:xfrm>
              <a:off x="8841083" y="3547959"/>
              <a:ext cx="27804" cy="18367"/>
            </a:xfrm>
            <a:custGeom>
              <a:avLst/>
              <a:gdLst/>
              <a:ahLst/>
              <a:cxnLst/>
              <a:rect l="l" t="t" r="r" b="b"/>
              <a:pathLst>
                <a:path w="779" h="610" extrusionOk="0">
                  <a:moveTo>
                    <a:pt x="1" y="291"/>
                  </a:moveTo>
                  <a:cubicBezTo>
                    <a:pt x="779" y="610"/>
                    <a:pt x="456" y="0"/>
                    <a:pt x="1" y="2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39" name="Google Shape;10239;p5"/>
            <p:cNvSpPr/>
            <p:nvPr/>
          </p:nvSpPr>
          <p:spPr>
            <a:xfrm>
              <a:off x="6562802" y="3553649"/>
              <a:ext cx="6924" cy="6203"/>
            </a:xfrm>
            <a:custGeom>
              <a:avLst/>
              <a:gdLst/>
              <a:ahLst/>
              <a:cxnLst/>
              <a:rect l="l" t="t" r="r" b="b"/>
              <a:pathLst>
                <a:path w="194" h="206" extrusionOk="0">
                  <a:moveTo>
                    <a:pt x="192" y="102"/>
                  </a:moveTo>
                  <a:cubicBezTo>
                    <a:pt x="193" y="54"/>
                    <a:pt x="39" y="0"/>
                    <a:pt x="2" y="102"/>
                  </a:cubicBezTo>
                  <a:cubicBezTo>
                    <a:pt x="0" y="152"/>
                    <a:pt x="157" y="205"/>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40" name="Google Shape;10240;p5"/>
            <p:cNvSpPr/>
            <p:nvPr/>
          </p:nvSpPr>
          <p:spPr>
            <a:xfrm>
              <a:off x="8810067" y="3553258"/>
              <a:ext cx="13991" cy="4215"/>
            </a:xfrm>
            <a:custGeom>
              <a:avLst/>
              <a:gdLst/>
              <a:ahLst/>
              <a:cxnLst/>
              <a:rect l="l" t="t" r="r" b="b"/>
              <a:pathLst>
                <a:path w="392" h="140" extrusionOk="0">
                  <a:moveTo>
                    <a:pt x="99" y="115"/>
                  </a:moveTo>
                  <a:cubicBezTo>
                    <a:pt x="153" y="140"/>
                    <a:pt x="392" y="72"/>
                    <a:pt x="291" y="24"/>
                  </a:cubicBezTo>
                  <a:cubicBezTo>
                    <a:pt x="238" y="0"/>
                    <a:pt x="0" y="68"/>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41" name="Google Shape;10241;p5"/>
            <p:cNvSpPr/>
            <p:nvPr/>
          </p:nvSpPr>
          <p:spPr>
            <a:xfrm>
              <a:off x="2243482" y="3553258"/>
              <a:ext cx="14134" cy="4215"/>
            </a:xfrm>
            <a:custGeom>
              <a:avLst/>
              <a:gdLst/>
              <a:ahLst/>
              <a:cxnLst/>
              <a:rect l="l" t="t" r="r" b="b"/>
              <a:pathLst>
                <a:path w="396" h="140" extrusionOk="0">
                  <a:moveTo>
                    <a:pt x="295" y="24"/>
                  </a:moveTo>
                  <a:cubicBezTo>
                    <a:pt x="240" y="0"/>
                    <a:pt x="1" y="68"/>
                    <a:pt x="104" y="115"/>
                  </a:cubicBezTo>
                  <a:cubicBezTo>
                    <a:pt x="156" y="140"/>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42" name="Google Shape;10242;p5"/>
            <p:cNvSpPr/>
            <p:nvPr/>
          </p:nvSpPr>
          <p:spPr>
            <a:xfrm>
              <a:off x="1166516" y="3553950"/>
              <a:ext cx="13777" cy="2800"/>
            </a:xfrm>
            <a:custGeom>
              <a:avLst/>
              <a:gdLst/>
              <a:ahLst/>
              <a:cxnLst/>
              <a:rect l="l" t="t" r="r" b="b"/>
              <a:pathLst>
                <a:path w="386" h="93" extrusionOk="0">
                  <a:moveTo>
                    <a:pt x="386" y="1"/>
                  </a:moveTo>
                  <a:cubicBezTo>
                    <a:pt x="236" y="22"/>
                    <a:pt x="5" y="5"/>
                    <a:pt x="1" y="92"/>
                  </a:cubicBezTo>
                  <a:cubicBezTo>
                    <a:pt x="151"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43" name="Google Shape;10243;p5"/>
            <p:cNvSpPr/>
            <p:nvPr/>
          </p:nvSpPr>
          <p:spPr>
            <a:xfrm>
              <a:off x="853106" y="3553258"/>
              <a:ext cx="14027" cy="4215"/>
            </a:xfrm>
            <a:custGeom>
              <a:avLst/>
              <a:gdLst/>
              <a:ahLst/>
              <a:cxnLst/>
              <a:rect l="l" t="t" r="r" b="b"/>
              <a:pathLst>
                <a:path w="393" h="140" extrusionOk="0">
                  <a:moveTo>
                    <a:pt x="102" y="115"/>
                  </a:moveTo>
                  <a:cubicBezTo>
                    <a:pt x="155" y="140"/>
                    <a:pt x="392" y="72"/>
                    <a:pt x="292" y="24"/>
                  </a:cubicBezTo>
                  <a:cubicBezTo>
                    <a:pt x="242" y="0"/>
                    <a:pt x="1"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44" name="Google Shape;10244;p5"/>
            <p:cNvSpPr/>
            <p:nvPr/>
          </p:nvSpPr>
          <p:spPr>
            <a:xfrm>
              <a:off x="8944269" y="3545640"/>
              <a:ext cx="23914" cy="5992"/>
            </a:xfrm>
            <a:custGeom>
              <a:avLst/>
              <a:gdLst/>
              <a:ahLst/>
              <a:cxnLst/>
              <a:rect l="l" t="t" r="r" b="b"/>
              <a:pathLst>
                <a:path w="670" h="199" extrusionOk="0">
                  <a:moveTo>
                    <a:pt x="582" y="4"/>
                  </a:moveTo>
                  <a:cubicBezTo>
                    <a:pt x="249" y="0"/>
                    <a:pt x="87" y="74"/>
                    <a:pt x="1" y="185"/>
                  </a:cubicBezTo>
                  <a:cubicBezTo>
                    <a:pt x="304" y="178"/>
                    <a:pt x="669" y="198"/>
                    <a:pt x="582" y="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45" name="Google Shape;10245;p5"/>
            <p:cNvSpPr/>
            <p:nvPr/>
          </p:nvSpPr>
          <p:spPr>
            <a:xfrm>
              <a:off x="8824166" y="3545430"/>
              <a:ext cx="23914" cy="5811"/>
            </a:xfrm>
            <a:custGeom>
              <a:avLst/>
              <a:gdLst/>
              <a:ahLst/>
              <a:cxnLst/>
              <a:rect l="l" t="t" r="r" b="b"/>
              <a:pathLst>
                <a:path w="670" h="193" extrusionOk="0">
                  <a:moveTo>
                    <a:pt x="475" y="192"/>
                  </a:moveTo>
                  <a:cubicBezTo>
                    <a:pt x="475" y="104"/>
                    <a:pt x="633" y="85"/>
                    <a:pt x="669" y="11"/>
                  </a:cubicBezTo>
                  <a:cubicBezTo>
                    <a:pt x="365" y="21"/>
                    <a:pt x="1" y="1"/>
                    <a:pt x="91"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46" name="Google Shape;10246;p5"/>
            <p:cNvSpPr/>
            <p:nvPr/>
          </p:nvSpPr>
          <p:spPr>
            <a:xfrm>
              <a:off x="2949146" y="3540311"/>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47" name="Google Shape;10247;p5"/>
            <p:cNvSpPr/>
            <p:nvPr/>
          </p:nvSpPr>
          <p:spPr>
            <a:xfrm>
              <a:off x="6793264" y="3545038"/>
              <a:ext cx="14027" cy="4246"/>
            </a:xfrm>
            <a:custGeom>
              <a:avLst/>
              <a:gdLst/>
              <a:ahLst/>
              <a:cxnLst/>
              <a:rect l="l" t="t" r="r" b="b"/>
              <a:pathLst>
                <a:path w="393" h="141" extrusionOk="0">
                  <a:moveTo>
                    <a:pt x="293" y="24"/>
                  </a:moveTo>
                  <a:cubicBezTo>
                    <a:pt x="240" y="0"/>
                    <a:pt x="1" y="68"/>
                    <a:pt x="97" y="117"/>
                  </a:cubicBezTo>
                  <a:cubicBezTo>
                    <a:pt x="155" y="140"/>
                    <a:pt x="392"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48" name="Google Shape;10248;p5"/>
            <p:cNvSpPr/>
            <p:nvPr/>
          </p:nvSpPr>
          <p:spPr>
            <a:xfrm>
              <a:off x="8276688" y="3543081"/>
              <a:ext cx="13777" cy="2680"/>
            </a:xfrm>
            <a:custGeom>
              <a:avLst/>
              <a:gdLst/>
              <a:ahLst/>
              <a:cxnLst/>
              <a:rect l="l" t="t" r="r" b="b"/>
              <a:pathLst>
                <a:path w="386" h="89" extrusionOk="0">
                  <a:moveTo>
                    <a:pt x="386" y="0"/>
                  </a:moveTo>
                  <a:cubicBezTo>
                    <a:pt x="237" y="21"/>
                    <a:pt x="7" y="2"/>
                    <a:pt x="1" y="89"/>
                  </a:cubicBezTo>
                  <a:cubicBezTo>
                    <a:pt x="150" y="68"/>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49" name="Google Shape;10249;p5"/>
            <p:cNvSpPr/>
            <p:nvPr/>
          </p:nvSpPr>
          <p:spPr>
            <a:xfrm>
              <a:off x="6576615" y="3542569"/>
              <a:ext cx="20595" cy="3704"/>
            </a:xfrm>
            <a:custGeom>
              <a:avLst/>
              <a:gdLst/>
              <a:ahLst/>
              <a:cxnLst/>
              <a:rect l="l" t="t" r="r" b="b"/>
              <a:pathLst>
                <a:path w="577" h="123" extrusionOk="0">
                  <a:moveTo>
                    <a:pt x="577" y="17"/>
                  </a:moveTo>
                  <a:cubicBezTo>
                    <a:pt x="351" y="30"/>
                    <a:pt x="28" y="0"/>
                    <a:pt x="1" y="106"/>
                  </a:cubicBezTo>
                  <a:cubicBezTo>
                    <a:pt x="227" y="92"/>
                    <a:pt x="547" y="123"/>
                    <a:pt x="577" y="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50" name="Google Shape;10250;p5"/>
            <p:cNvSpPr/>
            <p:nvPr/>
          </p:nvSpPr>
          <p:spPr>
            <a:xfrm>
              <a:off x="8896156" y="3537210"/>
              <a:ext cx="6924" cy="6233"/>
            </a:xfrm>
            <a:custGeom>
              <a:avLst/>
              <a:gdLst/>
              <a:ahLst/>
              <a:cxnLst/>
              <a:rect l="l" t="t" r="r" b="b"/>
              <a:pathLst>
                <a:path w="194" h="207" extrusionOk="0">
                  <a:moveTo>
                    <a:pt x="194" y="104"/>
                  </a:moveTo>
                  <a:cubicBezTo>
                    <a:pt x="194" y="53"/>
                    <a:pt x="38" y="1"/>
                    <a:pt x="0" y="104"/>
                  </a:cubicBezTo>
                  <a:cubicBezTo>
                    <a:pt x="0" y="153"/>
                    <a:pt x="156"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51" name="Google Shape;10251;p5"/>
            <p:cNvSpPr/>
            <p:nvPr/>
          </p:nvSpPr>
          <p:spPr>
            <a:xfrm>
              <a:off x="8743823" y="3537571"/>
              <a:ext cx="21558" cy="6474"/>
            </a:xfrm>
            <a:custGeom>
              <a:avLst/>
              <a:gdLst/>
              <a:ahLst/>
              <a:cxnLst/>
              <a:rect l="l" t="t" r="r" b="b"/>
              <a:pathLst>
                <a:path w="604" h="215" extrusionOk="0">
                  <a:moveTo>
                    <a:pt x="603" y="183"/>
                  </a:moveTo>
                  <a:lnTo>
                    <a:pt x="603" y="0"/>
                  </a:lnTo>
                  <a:lnTo>
                    <a:pt x="26" y="0"/>
                  </a:lnTo>
                  <a:cubicBezTo>
                    <a:pt x="0" y="164"/>
                    <a:pt x="219" y="215"/>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52" name="Google Shape;10252;p5"/>
            <p:cNvSpPr/>
            <p:nvPr/>
          </p:nvSpPr>
          <p:spPr>
            <a:xfrm>
              <a:off x="1453300" y="3524444"/>
              <a:ext cx="37049" cy="15898"/>
            </a:xfrm>
            <a:custGeom>
              <a:avLst/>
              <a:gdLst/>
              <a:ahLst/>
              <a:cxnLst/>
              <a:rect l="l" t="t" r="r" b="b"/>
              <a:pathLst>
                <a:path w="1038" h="528" extrusionOk="0">
                  <a:moveTo>
                    <a:pt x="835" y="528"/>
                  </a:moveTo>
                  <a:cubicBezTo>
                    <a:pt x="1038" y="0"/>
                    <a:pt x="0" y="490"/>
                    <a:pt x="835"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53" name="Google Shape;10253;p5"/>
            <p:cNvSpPr/>
            <p:nvPr/>
          </p:nvSpPr>
          <p:spPr>
            <a:xfrm>
              <a:off x="8214763" y="3526612"/>
              <a:ext cx="30017" cy="10990"/>
            </a:xfrm>
            <a:custGeom>
              <a:avLst/>
              <a:gdLst/>
              <a:ahLst/>
              <a:cxnLst/>
              <a:rect l="l" t="t" r="r" b="b"/>
              <a:pathLst>
                <a:path w="841" h="365" extrusionOk="0">
                  <a:moveTo>
                    <a:pt x="578" y="0"/>
                  </a:moveTo>
                  <a:cubicBezTo>
                    <a:pt x="748" y="293"/>
                    <a:pt x="79" y="188"/>
                    <a:pt x="1" y="364"/>
                  </a:cubicBezTo>
                  <a:lnTo>
                    <a:pt x="771" y="364"/>
                  </a:lnTo>
                  <a:cubicBezTo>
                    <a:pt x="738" y="229"/>
                    <a:pt x="840" y="30"/>
                    <a:pt x="5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54" name="Google Shape;10254;p5"/>
            <p:cNvSpPr/>
            <p:nvPr/>
          </p:nvSpPr>
          <p:spPr>
            <a:xfrm>
              <a:off x="6590249" y="3534831"/>
              <a:ext cx="13849" cy="2740"/>
            </a:xfrm>
            <a:custGeom>
              <a:avLst/>
              <a:gdLst/>
              <a:ahLst/>
              <a:cxnLst/>
              <a:rect l="l" t="t" r="r" b="b"/>
              <a:pathLst>
                <a:path w="388" h="91" extrusionOk="0">
                  <a:moveTo>
                    <a:pt x="388" y="0"/>
                  </a:moveTo>
                  <a:cubicBezTo>
                    <a:pt x="239" y="20"/>
                    <a:pt x="8" y="3"/>
                    <a:pt x="0" y="90"/>
                  </a:cubicBezTo>
                  <a:cubicBezTo>
                    <a:pt x="153" y="72"/>
                    <a:pt x="384" y="90"/>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55" name="Google Shape;10255;p5"/>
            <p:cNvSpPr/>
            <p:nvPr/>
          </p:nvSpPr>
          <p:spPr>
            <a:xfrm>
              <a:off x="5127490" y="3534079"/>
              <a:ext cx="14099" cy="4306"/>
            </a:xfrm>
            <a:custGeom>
              <a:avLst/>
              <a:gdLst/>
              <a:ahLst/>
              <a:cxnLst/>
              <a:rect l="l" t="t" r="r" b="b"/>
              <a:pathLst>
                <a:path w="395" h="143" extrusionOk="0">
                  <a:moveTo>
                    <a:pt x="294" y="25"/>
                  </a:moveTo>
                  <a:cubicBezTo>
                    <a:pt x="241" y="0"/>
                    <a:pt x="1" y="69"/>
                    <a:pt x="103" y="115"/>
                  </a:cubicBezTo>
                  <a:cubicBezTo>
                    <a:pt x="156" y="143"/>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56" name="Google Shape;10256;p5"/>
            <p:cNvSpPr/>
            <p:nvPr/>
          </p:nvSpPr>
          <p:spPr>
            <a:xfrm>
              <a:off x="2191979" y="3529352"/>
              <a:ext cx="22665" cy="8250"/>
            </a:xfrm>
            <a:custGeom>
              <a:avLst/>
              <a:gdLst/>
              <a:ahLst/>
              <a:cxnLst/>
              <a:rect l="l" t="t" r="r" b="b"/>
              <a:pathLst>
                <a:path w="635" h="274" extrusionOk="0">
                  <a:moveTo>
                    <a:pt x="1" y="273"/>
                  </a:moveTo>
                  <a:lnTo>
                    <a:pt x="385" y="273"/>
                  </a:lnTo>
                  <a:cubicBezTo>
                    <a:pt x="400" y="157"/>
                    <a:pt x="635" y="148"/>
                    <a:pt x="578" y="1"/>
                  </a:cubicBezTo>
                  <a:lnTo>
                    <a:pt x="0" y="1"/>
                  </a:lnTo>
                  <a:cubicBezTo>
                    <a:pt x="1" y="92"/>
                    <a:pt x="1" y="182"/>
                    <a:pt x="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57" name="Google Shape;10257;p5"/>
            <p:cNvSpPr/>
            <p:nvPr/>
          </p:nvSpPr>
          <p:spPr>
            <a:xfrm>
              <a:off x="8803072" y="3531309"/>
              <a:ext cx="14099" cy="4276"/>
            </a:xfrm>
            <a:custGeom>
              <a:avLst/>
              <a:gdLst/>
              <a:ahLst/>
              <a:cxnLst/>
              <a:rect l="l" t="t" r="r" b="b"/>
              <a:pathLst>
                <a:path w="395" h="142" extrusionOk="0">
                  <a:moveTo>
                    <a:pt x="102" y="117"/>
                  </a:moveTo>
                  <a:cubicBezTo>
                    <a:pt x="157" y="142"/>
                    <a:pt x="395" y="73"/>
                    <a:pt x="295" y="26"/>
                  </a:cubicBezTo>
                  <a:cubicBezTo>
                    <a:pt x="242" y="1"/>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58" name="Google Shape;10258;p5"/>
            <p:cNvSpPr/>
            <p:nvPr/>
          </p:nvSpPr>
          <p:spPr>
            <a:xfrm>
              <a:off x="6934854" y="3522397"/>
              <a:ext cx="20309" cy="13519"/>
            </a:xfrm>
            <a:custGeom>
              <a:avLst/>
              <a:gdLst/>
              <a:ahLst/>
              <a:cxnLst/>
              <a:rect l="l" t="t" r="r" b="b"/>
              <a:pathLst>
                <a:path w="569" h="449" extrusionOk="0">
                  <a:moveTo>
                    <a:pt x="375" y="413"/>
                  </a:moveTo>
                  <a:cubicBezTo>
                    <a:pt x="387" y="357"/>
                    <a:pt x="405" y="305"/>
                    <a:pt x="569" y="322"/>
                  </a:cubicBezTo>
                  <a:lnTo>
                    <a:pt x="569" y="139"/>
                  </a:lnTo>
                  <a:cubicBezTo>
                    <a:pt x="95" y="1"/>
                    <a:pt x="1" y="448"/>
                    <a:pt x="375"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59" name="Google Shape;10259;p5"/>
            <p:cNvSpPr/>
            <p:nvPr/>
          </p:nvSpPr>
          <p:spPr>
            <a:xfrm>
              <a:off x="6136034" y="3529201"/>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60" name="Google Shape;10260;p5"/>
            <p:cNvSpPr/>
            <p:nvPr/>
          </p:nvSpPr>
          <p:spPr>
            <a:xfrm>
              <a:off x="7863662" y="3521132"/>
              <a:ext cx="33587" cy="17343"/>
            </a:xfrm>
            <a:custGeom>
              <a:avLst/>
              <a:gdLst/>
              <a:ahLst/>
              <a:cxnLst/>
              <a:rect l="l" t="t" r="r" b="b"/>
              <a:pathLst>
                <a:path w="941" h="576" extrusionOk="0">
                  <a:moveTo>
                    <a:pt x="1" y="92"/>
                  </a:moveTo>
                  <a:lnTo>
                    <a:pt x="1" y="274"/>
                  </a:lnTo>
                  <a:cubicBezTo>
                    <a:pt x="357" y="575"/>
                    <a:pt x="941" y="1"/>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61" name="Google Shape;10261;p5"/>
            <p:cNvSpPr/>
            <p:nvPr/>
          </p:nvSpPr>
          <p:spPr>
            <a:xfrm>
              <a:off x="6552344" y="3528599"/>
              <a:ext cx="14063" cy="4276"/>
            </a:xfrm>
            <a:custGeom>
              <a:avLst/>
              <a:gdLst/>
              <a:ahLst/>
              <a:cxnLst/>
              <a:rect l="l" t="t" r="r" b="b"/>
              <a:pathLst>
                <a:path w="394" h="142" extrusionOk="0">
                  <a:moveTo>
                    <a:pt x="293" y="26"/>
                  </a:moveTo>
                  <a:cubicBezTo>
                    <a:pt x="238" y="1"/>
                    <a:pt x="1" y="70"/>
                    <a:pt x="100" y="117"/>
                  </a:cubicBezTo>
                  <a:cubicBezTo>
                    <a:pt x="154"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62" name="Google Shape;10262;p5"/>
            <p:cNvSpPr/>
            <p:nvPr/>
          </p:nvSpPr>
          <p:spPr>
            <a:xfrm>
              <a:off x="4370609" y="3510142"/>
              <a:ext cx="37763" cy="26858"/>
            </a:xfrm>
            <a:custGeom>
              <a:avLst/>
              <a:gdLst/>
              <a:ahLst/>
              <a:cxnLst/>
              <a:rect l="l" t="t" r="r" b="b"/>
              <a:pathLst>
                <a:path w="1058" h="892" extrusionOk="0">
                  <a:moveTo>
                    <a:pt x="1058" y="547"/>
                  </a:moveTo>
                  <a:lnTo>
                    <a:pt x="1058" y="366"/>
                  </a:lnTo>
                  <a:cubicBezTo>
                    <a:pt x="280" y="0"/>
                    <a:pt x="0" y="892"/>
                    <a:pt x="1058" y="54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63" name="Google Shape;10263;p5"/>
            <p:cNvSpPr/>
            <p:nvPr/>
          </p:nvSpPr>
          <p:spPr>
            <a:xfrm>
              <a:off x="9080076" y="3518482"/>
              <a:ext cx="22700" cy="8190"/>
            </a:xfrm>
            <a:custGeom>
              <a:avLst/>
              <a:gdLst/>
              <a:ahLst/>
              <a:cxnLst/>
              <a:rect l="l" t="t" r="r" b="b"/>
              <a:pathLst>
                <a:path w="636" h="272" extrusionOk="0">
                  <a:moveTo>
                    <a:pt x="634" y="0"/>
                  </a:moveTo>
                  <a:lnTo>
                    <a:pt x="249" y="0"/>
                  </a:lnTo>
                  <a:cubicBezTo>
                    <a:pt x="236" y="115"/>
                    <a:pt x="1" y="125"/>
                    <a:pt x="54" y="272"/>
                  </a:cubicBezTo>
                  <a:lnTo>
                    <a:pt x="635" y="272"/>
                  </a:lnTo>
                  <a:cubicBezTo>
                    <a:pt x="634" y="180"/>
                    <a:pt x="634" y="89"/>
                    <a:pt x="6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64" name="Google Shape;10264;p5"/>
            <p:cNvSpPr/>
            <p:nvPr/>
          </p:nvSpPr>
          <p:spPr>
            <a:xfrm>
              <a:off x="72026" y="3520831"/>
              <a:ext cx="6924" cy="6203"/>
            </a:xfrm>
            <a:custGeom>
              <a:avLst/>
              <a:gdLst/>
              <a:ahLst/>
              <a:cxnLst/>
              <a:rect l="l" t="t" r="r" b="b"/>
              <a:pathLst>
                <a:path w="194" h="206" extrusionOk="0">
                  <a:moveTo>
                    <a:pt x="194" y="102"/>
                  </a:moveTo>
                  <a:cubicBezTo>
                    <a:pt x="194" y="51"/>
                    <a:pt x="39" y="0"/>
                    <a:pt x="1" y="102"/>
                  </a:cubicBezTo>
                  <a:cubicBezTo>
                    <a:pt x="1" y="153"/>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65" name="Google Shape;10265;p5"/>
            <p:cNvSpPr/>
            <p:nvPr/>
          </p:nvSpPr>
          <p:spPr>
            <a:xfrm>
              <a:off x="8724086" y="3518091"/>
              <a:ext cx="6960" cy="6173"/>
            </a:xfrm>
            <a:custGeom>
              <a:avLst/>
              <a:gdLst/>
              <a:ahLst/>
              <a:cxnLst/>
              <a:rect l="l" t="t" r="r" b="b"/>
              <a:pathLst>
                <a:path w="195" h="205" extrusionOk="0">
                  <a:moveTo>
                    <a:pt x="193" y="102"/>
                  </a:moveTo>
                  <a:cubicBezTo>
                    <a:pt x="194" y="52"/>
                    <a:pt x="37"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66" name="Google Shape;10266;p5"/>
            <p:cNvSpPr/>
            <p:nvPr/>
          </p:nvSpPr>
          <p:spPr>
            <a:xfrm>
              <a:off x="8373378" y="3510263"/>
              <a:ext cx="39583" cy="16771"/>
            </a:xfrm>
            <a:custGeom>
              <a:avLst/>
              <a:gdLst/>
              <a:ahLst/>
              <a:cxnLst/>
              <a:rect l="l" t="t" r="r" b="b"/>
              <a:pathLst>
                <a:path w="1109" h="557" extrusionOk="0">
                  <a:moveTo>
                    <a:pt x="954" y="453"/>
                  </a:moveTo>
                  <a:cubicBezTo>
                    <a:pt x="1109" y="140"/>
                    <a:pt x="776" y="55"/>
                    <a:pt x="378" y="0"/>
                  </a:cubicBezTo>
                  <a:cubicBezTo>
                    <a:pt x="0" y="173"/>
                    <a:pt x="175" y="556"/>
                    <a:pt x="954"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67" name="Google Shape;10267;p5"/>
            <p:cNvSpPr/>
            <p:nvPr/>
          </p:nvSpPr>
          <p:spPr>
            <a:xfrm>
              <a:off x="5719368" y="3520439"/>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68" name="Google Shape;10268;p5"/>
            <p:cNvSpPr/>
            <p:nvPr/>
          </p:nvSpPr>
          <p:spPr>
            <a:xfrm>
              <a:off x="749886" y="3520439"/>
              <a:ext cx="14027" cy="4215"/>
            </a:xfrm>
            <a:custGeom>
              <a:avLst/>
              <a:gdLst/>
              <a:ahLst/>
              <a:cxnLst/>
              <a:rect l="l" t="t" r="r" b="b"/>
              <a:pathLst>
                <a:path w="393" h="140" extrusionOk="0">
                  <a:moveTo>
                    <a:pt x="294" y="24"/>
                  </a:moveTo>
                  <a:cubicBezTo>
                    <a:pt x="240" y="0"/>
                    <a:pt x="0" y="68"/>
                    <a:pt x="98" y="115"/>
                  </a:cubicBezTo>
                  <a:cubicBezTo>
                    <a:pt x="155" y="140"/>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69" name="Google Shape;10269;p5"/>
            <p:cNvSpPr/>
            <p:nvPr/>
          </p:nvSpPr>
          <p:spPr>
            <a:xfrm>
              <a:off x="8799859" y="3518482"/>
              <a:ext cx="13777" cy="2680"/>
            </a:xfrm>
            <a:custGeom>
              <a:avLst/>
              <a:gdLst/>
              <a:ahLst/>
              <a:cxnLst/>
              <a:rect l="l" t="t" r="r" b="b"/>
              <a:pathLst>
                <a:path w="386" h="89" extrusionOk="0">
                  <a:moveTo>
                    <a:pt x="385" y="0"/>
                  </a:moveTo>
                  <a:cubicBezTo>
                    <a:pt x="235" y="21"/>
                    <a:pt x="3" y="1"/>
                    <a:pt x="0" y="89"/>
                  </a:cubicBezTo>
                  <a:cubicBezTo>
                    <a:pt x="149" y="69"/>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70" name="Google Shape;10270;p5"/>
            <p:cNvSpPr/>
            <p:nvPr/>
          </p:nvSpPr>
          <p:spPr>
            <a:xfrm>
              <a:off x="6459581" y="3496684"/>
              <a:ext cx="52754" cy="24479"/>
            </a:xfrm>
            <a:custGeom>
              <a:avLst/>
              <a:gdLst/>
              <a:ahLst/>
              <a:cxnLst/>
              <a:rect l="l" t="t" r="r" b="b"/>
              <a:pathLst>
                <a:path w="1478" h="813" extrusionOk="0">
                  <a:moveTo>
                    <a:pt x="1" y="813"/>
                  </a:moveTo>
                  <a:cubicBezTo>
                    <a:pt x="1477" y="681"/>
                    <a:pt x="31" y="1"/>
                    <a:pt x="1" y="8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71" name="Google Shape;10271;p5"/>
            <p:cNvSpPr/>
            <p:nvPr/>
          </p:nvSpPr>
          <p:spPr>
            <a:xfrm>
              <a:off x="729291" y="3517730"/>
              <a:ext cx="13991" cy="4215"/>
            </a:xfrm>
            <a:custGeom>
              <a:avLst/>
              <a:gdLst/>
              <a:ahLst/>
              <a:cxnLst/>
              <a:rect l="l" t="t" r="r" b="b"/>
              <a:pathLst>
                <a:path w="392" h="140" extrusionOk="0">
                  <a:moveTo>
                    <a:pt x="291" y="25"/>
                  </a:moveTo>
                  <a:cubicBezTo>
                    <a:pt x="242" y="0"/>
                    <a:pt x="0" y="68"/>
                    <a:pt x="99" y="114"/>
                  </a:cubicBezTo>
                  <a:cubicBezTo>
                    <a:pt x="153" y="140"/>
                    <a:pt x="392" y="71"/>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72" name="Google Shape;10272;p5"/>
            <p:cNvSpPr/>
            <p:nvPr/>
          </p:nvSpPr>
          <p:spPr>
            <a:xfrm>
              <a:off x="3272656" y="3509901"/>
              <a:ext cx="7031" cy="6173"/>
            </a:xfrm>
            <a:custGeom>
              <a:avLst/>
              <a:gdLst/>
              <a:ahLst/>
              <a:cxnLst/>
              <a:rect l="l" t="t" r="r" b="b"/>
              <a:pathLst>
                <a:path w="197" h="205" extrusionOk="0">
                  <a:moveTo>
                    <a:pt x="195" y="102"/>
                  </a:moveTo>
                  <a:cubicBezTo>
                    <a:pt x="197" y="53"/>
                    <a:pt x="40" y="1"/>
                    <a:pt x="2" y="102"/>
                  </a:cubicBezTo>
                  <a:cubicBezTo>
                    <a:pt x="1" y="155"/>
                    <a:pt x="159" y="204"/>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73" name="Google Shape;10273;p5"/>
            <p:cNvSpPr/>
            <p:nvPr/>
          </p:nvSpPr>
          <p:spPr>
            <a:xfrm>
              <a:off x="7017123" y="3504753"/>
              <a:ext cx="22558" cy="8250"/>
            </a:xfrm>
            <a:custGeom>
              <a:avLst/>
              <a:gdLst/>
              <a:ahLst/>
              <a:cxnLst/>
              <a:rect l="l" t="t" r="r" b="b"/>
              <a:pathLst>
                <a:path w="632" h="274" extrusionOk="0">
                  <a:moveTo>
                    <a:pt x="577" y="1"/>
                  </a:moveTo>
                  <a:lnTo>
                    <a:pt x="1" y="1"/>
                  </a:lnTo>
                  <a:lnTo>
                    <a:pt x="1" y="273"/>
                  </a:lnTo>
                  <a:lnTo>
                    <a:pt x="386" y="273"/>
                  </a:lnTo>
                  <a:cubicBezTo>
                    <a:pt x="396" y="157"/>
                    <a:pt x="631" y="147"/>
                    <a:pt x="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74" name="Google Shape;10274;p5"/>
            <p:cNvSpPr/>
            <p:nvPr/>
          </p:nvSpPr>
          <p:spPr>
            <a:xfrm>
              <a:off x="6700465" y="3504753"/>
              <a:ext cx="20666" cy="8250"/>
            </a:xfrm>
            <a:custGeom>
              <a:avLst/>
              <a:gdLst/>
              <a:ahLst/>
              <a:cxnLst/>
              <a:rect l="l" t="t" r="r" b="b"/>
              <a:pathLst>
                <a:path w="579" h="274" extrusionOk="0">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75" name="Google Shape;10275;p5"/>
            <p:cNvSpPr/>
            <p:nvPr/>
          </p:nvSpPr>
          <p:spPr>
            <a:xfrm>
              <a:off x="3668300" y="3509480"/>
              <a:ext cx="14099" cy="4215"/>
            </a:xfrm>
            <a:custGeom>
              <a:avLst/>
              <a:gdLst/>
              <a:ahLst/>
              <a:cxnLst/>
              <a:rect l="l" t="t" r="r" b="b"/>
              <a:pathLst>
                <a:path w="395" h="140" extrusionOk="0">
                  <a:moveTo>
                    <a:pt x="293" y="26"/>
                  </a:moveTo>
                  <a:cubicBezTo>
                    <a:pt x="240" y="0"/>
                    <a:pt x="1" y="71"/>
                    <a:pt x="102" y="116"/>
                  </a:cubicBezTo>
                  <a:cubicBezTo>
                    <a:pt x="153" y="140"/>
                    <a:pt x="395"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76" name="Google Shape;10276;p5"/>
            <p:cNvSpPr/>
            <p:nvPr/>
          </p:nvSpPr>
          <p:spPr>
            <a:xfrm>
              <a:off x="2267753" y="3507162"/>
              <a:ext cx="6996" cy="6203"/>
            </a:xfrm>
            <a:custGeom>
              <a:avLst/>
              <a:gdLst/>
              <a:ahLst/>
              <a:cxnLst/>
              <a:rect l="l" t="t" r="r" b="b"/>
              <a:pathLst>
                <a:path w="196" h="206" extrusionOk="0">
                  <a:moveTo>
                    <a:pt x="194" y="103"/>
                  </a:moveTo>
                  <a:cubicBezTo>
                    <a:pt x="195" y="52"/>
                    <a:pt x="39" y="0"/>
                    <a:pt x="2" y="103"/>
                  </a:cubicBezTo>
                  <a:cubicBezTo>
                    <a:pt x="1" y="154"/>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77" name="Google Shape;10277;p5"/>
            <p:cNvSpPr/>
            <p:nvPr/>
          </p:nvSpPr>
          <p:spPr>
            <a:xfrm>
              <a:off x="8169898" y="3506770"/>
              <a:ext cx="14027" cy="4276"/>
            </a:xfrm>
            <a:custGeom>
              <a:avLst/>
              <a:gdLst/>
              <a:ahLst/>
              <a:cxnLst/>
              <a:rect l="l" t="t" r="r" b="b"/>
              <a:pathLst>
                <a:path w="393" h="142" extrusionOk="0">
                  <a:moveTo>
                    <a:pt x="295" y="25"/>
                  </a:moveTo>
                  <a:cubicBezTo>
                    <a:pt x="240" y="0"/>
                    <a:pt x="1" y="69"/>
                    <a:pt x="101" y="116"/>
                  </a:cubicBezTo>
                  <a:cubicBezTo>
                    <a:pt x="154" y="141"/>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78" name="Google Shape;10278;p5"/>
            <p:cNvSpPr/>
            <p:nvPr/>
          </p:nvSpPr>
          <p:spPr>
            <a:xfrm>
              <a:off x="330042" y="3506770"/>
              <a:ext cx="14027" cy="4276"/>
            </a:xfrm>
            <a:custGeom>
              <a:avLst/>
              <a:gdLst/>
              <a:ahLst/>
              <a:cxnLst/>
              <a:rect l="l" t="t" r="r" b="b"/>
              <a:pathLst>
                <a:path w="393" h="142" extrusionOk="0">
                  <a:moveTo>
                    <a:pt x="294" y="25"/>
                  </a:moveTo>
                  <a:cubicBezTo>
                    <a:pt x="241" y="0"/>
                    <a:pt x="1" y="69"/>
                    <a:pt x="100" y="116"/>
                  </a:cubicBezTo>
                  <a:cubicBezTo>
                    <a:pt x="153"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79" name="Google Shape;10279;p5"/>
            <p:cNvSpPr/>
            <p:nvPr/>
          </p:nvSpPr>
          <p:spPr>
            <a:xfrm>
              <a:off x="6855189" y="3504000"/>
              <a:ext cx="14027" cy="4276"/>
            </a:xfrm>
            <a:custGeom>
              <a:avLst/>
              <a:gdLst/>
              <a:ahLst/>
              <a:cxnLst/>
              <a:rect l="l" t="t" r="r" b="b"/>
              <a:pathLst>
                <a:path w="393" h="142" extrusionOk="0">
                  <a:moveTo>
                    <a:pt x="294" y="26"/>
                  </a:moveTo>
                  <a:cubicBezTo>
                    <a:pt x="241" y="1"/>
                    <a:pt x="1" y="70"/>
                    <a:pt x="101" y="117"/>
                  </a:cubicBezTo>
                  <a:cubicBezTo>
                    <a:pt x="153" y="142"/>
                    <a:pt x="392"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80" name="Google Shape;10280;p5"/>
            <p:cNvSpPr/>
            <p:nvPr/>
          </p:nvSpPr>
          <p:spPr>
            <a:xfrm>
              <a:off x="6593925" y="3498912"/>
              <a:ext cx="23914" cy="5871"/>
            </a:xfrm>
            <a:custGeom>
              <a:avLst/>
              <a:gdLst/>
              <a:ahLst/>
              <a:cxnLst/>
              <a:rect l="l" t="t" r="r" b="b"/>
              <a:pathLst>
                <a:path w="670" h="195" extrusionOk="0">
                  <a:moveTo>
                    <a:pt x="477" y="195"/>
                  </a:moveTo>
                  <a:cubicBezTo>
                    <a:pt x="477" y="103"/>
                    <a:pt x="633" y="86"/>
                    <a:pt x="670" y="13"/>
                  </a:cubicBezTo>
                  <a:cubicBezTo>
                    <a:pt x="370" y="21"/>
                    <a:pt x="0" y="0"/>
                    <a:pt x="92"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81" name="Google Shape;10281;p5"/>
            <p:cNvSpPr/>
            <p:nvPr/>
          </p:nvSpPr>
          <p:spPr>
            <a:xfrm>
              <a:off x="6080926" y="3496172"/>
              <a:ext cx="6996" cy="6263"/>
            </a:xfrm>
            <a:custGeom>
              <a:avLst/>
              <a:gdLst/>
              <a:ahLst/>
              <a:cxnLst/>
              <a:rect l="l" t="t" r="r" b="b"/>
              <a:pathLst>
                <a:path w="196" h="208" extrusionOk="0">
                  <a:moveTo>
                    <a:pt x="195" y="104"/>
                  </a:moveTo>
                  <a:cubicBezTo>
                    <a:pt x="196" y="53"/>
                    <a:pt x="39" y="1"/>
                    <a:pt x="4"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82" name="Google Shape;10282;p5"/>
            <p:cNvSpPr/>
            <p:nvPr/>
          </p:nvSpPr>
          <p:spPr>
            <a:xfrm>
              <a:off x="5578492" y="3493824"/>
              <a:ext cx="13777" cy="5510"/>
            </a:xfrm>
            <a:custGeom>
              <a:avLst/>
              <a:gdLst/>
              <a:ahLst/>
              <a:cxnLst/>
              <a:rect l="l" t="t" r="r" b="b"/>
              <a:pathLst>
                <a:path w="386" h="183" extrusionOk="0">
                  <a:moveTo>
                    <a:pt x="386" y="1"/>
                  </a:moveTo>
                  <a:lnTo>
                    <a:pt x="0" y="1"/>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83" name="Google Shape;10283;p5"/>
            <p:cNvSpPr/>
            <p:nvPr/>
          </p:nvSpPr>
          <p:spPr>
            <a:xfrm>
              <a:off x="2188517" y="3495781"/>
              <a:ext cx="13956" cy="4276"/>
            </a:xfrm>
            <a:custGeom>
              <a:avLst/>
              <a:gdLst/>
              <a:ahLst/>
              <a:cxnLst/>
              <a:rect l="l" t="t" r="r" b="b"/>
              <a:pathLst>
                <a:path w="391" h="142" extrusionOk="0">
                  <a:moveTo>
                    <a:pt x="98" y="117"/>
                  </a:moveTo>
                  <a:cubicBezTo>
                    <a:pt x="152" y="142"/>
                    <a:pt x="391" y="73"/>
                    <a:pt x="290" y="26"/>
                  </a:cubicBezTo>
                  <a:cubicBezTo>
                    <a:pt x="238" y="1"/>
                    <a:pt x="1" y="70"/>
                    <a:pt x="98"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84" name="Google Shape;10284;p5"/>
            <p:cNvSpPr/>
            <p:nvPr/>
          </p:nvSpPr>
          <p:spPr>
            <a:xfrm>
              <a:off x="614899" y="3491084"/>
              <a:ext cx="21594" cy="6474"/>
            </a:xfrm>
            <a:custGeom>
              <a:avLst/>
              <a:gdLst/>
              <a:ahLst/>
              <a:cxnLst/>
              <a:rect l="l" t="t" r="r" b="b"/>
              <a:pathLst>
                <a:path w="605" h="215" extrusionOk="0">
                  <a:moveTo>
                    <a:pt x="605" y="182"/>
                  </a:moveTo>
                  <a:lnTo>
                    <a:pt x="605" y="0"/>
                  </a:lnTo>
                  <a:lnTo>
                    <a:pt x="27" y="0"/>
                  </a:lnTo>
                  <a:cubicBezTo>
                    <a:pt x="0" y="163"/>
                    <a:pt x="217" y="214"/>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85" name="Google Shape;10285;p5"/>
            <p:cNvSpPr/>
            <p:nvPr/>
          </p:nvSpPr>
          <p:spPr>
            <a:xfrm>
              <a:off x="5279002" y="3487651"/>
              <a:ext cx="13920" cy="4246"/>
            </a:xfrm>
            <a:custGeom>
              <a:avLst/>
              <a:gdLst/>
              <a:ahLst/>
              <a:cxnLst/>
              <a:rect l="l" t="t" r="r" b="b"/>
              <a:pathLst>
                <a:path w="390" h="141" extrusionOk="0">
                  <a:moveTo>
                    <a:pt x="291" y="25"/>
                  </a:moveTo>
                  <a:cubicBezTo>
                    <a:pt x="238" y="1"/>
                    <a:pt x="1" y="69"/>
                    <a:pt x="100" y="117"/>
                  </a:cubicBezTo>
                  <a:cubicBezTo>
                    <a:pt x="152" y="140"/>
                    <a:pt x="390" y="70"/>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86" name="Google Shape;10286;p5"/>
            <p:cNvSpPr/>
            <p:nvPr/>
          </p:nvSpPr>
          <p:spPr>
            <a:xfrm>
              <a:off x="2031009" y="3483105"/>
              <a:ext cx="34086" cy="8792"/>
            </a:xfrm>
            <a:custGeom>
              <a:avLst/>
              <a:gdLst/>
              <a:ahLst/>
              <a:cxnLst/>
              <a:rect l="l" t="t" r="r" b="b"/>
              <a:pathLst>
                <a:path w="955" h="292" extrusionOk="0">
                  <a:moveTo>
                    <a:pt x="76" y="176"/>
                  </a:moveTo>
                  <a:cubicBezTo>
                    <a:pt x="323" y="180"/>
                    <a:pt x="346" y="291"/>
                    <a:pt x="655" y="268"/>
                  </a:cubicBezTo>
                  <a:cubicBezTo>
                    <a:pt x="954" y="43"/>
                    <a:pt x="0" y="0"/>
                    <a:pt x="76"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87" name="Google Shape;10287;p5"/>
            <p:cNvSpPr/>
            <p:nvPr/>
          </p:nvSpPr>
          <p:spPr>
            <a:xfrm>
              <a:off x="4728348" y="3484821"/>
              <a:ext cx="14063" cy="4306"/>
            </a:xfrm>
            <a:custGeom>
              <a:avLst/>
              <a:gdLst/>
              <a:ahLst/>
              <a:cxnLst/>
              <a:rect l="l" t="t" r="r" b="b"/>
              <a:pathLst>
                <a:path w="394" h="143" extrusionOk="0">
                  <a:moveTo>
                    <a:pt x="101" y="119"/>
                  </a:moveTo>
                  <a:cubicBezTo>
                    <a:pt x="154" y="143"/>
                    <a:pt x="394" y="75"/>
                    <a:pt x="293" y="28"/>
                  </a:cubicBezTo>
                  <a:cubicBezTo>
                    <a:pt x="241" y="1"/>
                    <a:pt x="1" y="71"/>
                    <a:pt x="101" y="1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88" name="Google Shape;10288;p5"/>
            <p:cNvSpPr/>
            <p:nvPr/>
          </p:nvSpPr>
          <p:spPr>
            <a:xfrm>
              <a:off x="4105561" y="3482352"/>
              <a:ext cx="13777" cy="6745"/>
            </a:xfrm>
            <a:custGeom>
              <a:avLst/>
              <a:gdLst/>
              <a:ahLst/>
              <a:cxnLst/>
              <a:rect l="l" t="t" r="r" b="b"/>
              <a:pathLst>
                <a:path w="386" h="224" extrusionOk="0">
                  <a:moveTo>
                    <a:pt x="385" y="110"/>
                  </a:moveTo>
                  <a:cubicBezTo>
                    <a:pt x="346" y="0"/>
                    <a:pt x="174" y="54"/>
                    <a:pt x="0" y="110"/>
                  </a:cubicBezTo>
                  <a:cubicBezTo>
                    <a:pt x="3" y="201"/>
                    <a:pt x="338" y="224"/>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89" name="Google Shape;10289;p5"/>
            <p:cNvSpPr/>
            <p:nvPr/>
          </p:nvSpPr>
          <p:spPr>
            <a:xfrm>
              <a:off x="1283479" y="3482864"/>
              <a:ext cx="13777" cy="2740"/>
            </a:xfrm>
            <a:custGeom>
              <a:avLst/>
              <a:gdLst/>
              <a:ahLst/>
              <a:cxnLst/>
              <a:rect l="l" t="t" r="r" b="b"/>
              <a:pathLst>
                <a:path w="386" h="91" extrusionOk="0">
                  <a:moveTo>
                    <a:pt x="385" y="0"/>
                  </a:moveTo>
                  <a:cubicBezTo>
                    <a:pt x="235" y="21"/>
                    <a:pt x="4" y="3"/>
                    <a:pt x="0" y="90"/>
                  </a:cubicBezTo>
                  <a:cubicBezTo>
                    <a:pt x="151" y="74"/>
                    <a:pt x="380"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90" name="Google Shape;10290;p5"/>
            <p:cNvSpPr/>
            <p:nvPr/>
          </p:nvSpPr>
          <p:spPr>
            <a:xfrm>
              <a:off x="762021" y="3474735"/>
              <a:ext cx="27198" cy="10960"/>
            </a:xfrm>
            <a:custGeom>
              <a:avLst/>
              <a:gdLst/>
              <a:ahLst/>
              <a:cxnLst/>
              <a:rect l="l" t="t" r="r" b="b"/>
              <a:pathLst>
                <a:path w="762" h="364" extrusionOk="0">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91" name="Google Shape;10291;p5"/>
            <p:cNvSpPr/>
            <p:nvPr/>
          </p:nvSpPr>
          <p:spPr>
            <a:xfrm>
              <a:off x="4511592" y="3476722"/>
              <a:ext cx="13920" cy="7437"/>
            </a:xfrm>
            <a:custGeom>
              <a:avLst/>
              <a:gdLst/>
              <a:ahLst/>
              <a:cxnLst/>
              <a:rect l="l" t="t" r="r" b="b"/>
              <a:pathLst>
                <a:path w="390" h="247" extrusionOk="0">
                  <a:moveTo>
                    <a:pt x="389" y="116"/>
                  </a:moveTo>
                  <a:cubicBezTo>
                    <a:pt x="384" y="22"/>
                    <a:pt x="50" y="1"/>
                    <a:pt x="0" y="116"/>
                  </a:cubicBezTo>
                  <a:cubicBezTo>
                    <a:pt x="220" y="105"/>
                    <a:pt x="303" y="246"/>
                    <a:pt x="38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92" name="Google Shape;10292;p5"/>
            <p:cNvSpPr/>
            <p:nvPr/>
          </p:nvSpPr>
          <p:spPr>
            <a:xfrm>
              <a:off x="874486" y="3471935"/>
              <a:ext cx="25592" cy="10960"/>
            </a:xfrm>
            <a:custGeom>
              <a:avLst/>
              <a:gdLst/>
              <a:ahLst/>
              <a:cxnLst/>
              <a:rect l="l" t="t" r="r" b="b"/>
              <a:pathLst>
                <a:path w="717" h="364" extrusionOk="0">
                  <a:moveTo>
                    <a:pt x="83" y="363"/>
                  </a:moveTo>
                  <a:lnTo>
                    <a:pt x="660" y="363"/>
                  </a:lnTo>
                  <a:cubicBezTo>
                    <a:pt x="716" y="157"/>
                    <a:pt x="614" y="21"/>
                    <a:pt x="275" y="1"/>
                  </a:cubicBezTo>
                  <a:cubicBezTo>
                    <a:pt x="215" y="125"/>
                    <a:pt x="1" y="173"/>
                    <a:pt x="8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93" name="Google Shape;10293;p5"/>
            <p:cNvSpPr/>
            <p:nvPr/>
          </p:nvSpPr>
          <p:spPr>
            <a:xfrm>
              <a:off x="4619595" y="3466816"/>
              <a:ext cx="36621" cy="18006"/>
            </a:xfrm>
            <a:custGeom>
              <a:avLst/>
              <a:gdLst/>
              <a:ahLst/>
              <a:cxnLst/>
              <a:rect l="l" t="t" r="r" b="b"/>
              <a:pathLst>
                <a:path w="1026" h="598" extrusionOk="0">
                  <a:moveTo>
                    <a:pt x="1026" y="171"/>
                  </a:moveTo>
                  <a:cubicBezTo>
                    <a:pt x="411" y="224"/>
                    <a:pt x="429" y="1"/>
                    <a:pt x="61" y="171"/>
                  </a:cubicBezTo>
                  <a:cubicBezTo>
                    <a:pt x="0" y="597"/>
                    <a:pt x="953" y="413"/>
                    <a:pt x="1026" y="1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94" name="Google Shape;10294;p5"/>
            <p:cNvSpPr/>
            <p:nvPr/>
          </p:nvSpPr>
          <p:spPr>
            <a:xfrm>
              <a:off x="1214593" y="3474343"/>
              <a:ext cx="7031" cy="6233"/>
            </a:xfrm>
            <a:custGeom>
              <a:avLst/>
              <a:gdLst/>
              <a:ahLst/>
              <a:cxnLst/>
              <a:rect l="l" t="t" r="r" b="b"/>
              <a:pathLst>
                <a:path w="197" h="207" extrusionOk="0">
                  <a:moveTo>
                    <a:pt x="194" y="103"/>
                  </a:moveTo>
                  <a:cubicBezTo>
                    <a:pt x="197" y="54"/>
                    <a:pt x="39" y="0"/>
                    <a:pt x="1" y="103"/>
                  </a:cubicBezTo>
                  <a:cubicBezTo>
                    <a:pt x="1" y="152"/>
                    <a:pt x="159"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95" name="Google Shape;10295;p5"/>
            <p:cNvSpPr/>
            <p:nvPr/>
          </p:nvSpPr>
          <p:spPr>
            <a:xfrm>
              <a:off x="5826301" y="3469225"/>
              <a:ext cx="20737" cy="8250"/>
            </a:xfrm>
            <a:custGeom>
              <a:avLst/>
              <a:gdLst/>
              <a:ahLst/>
              <a:cxnLst/>
              <a:rect l="l" t="t" r="r" b="b"/>
              <a:pathLst>
                <a:path w="581" h="274"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96" name="Google Shape;10296;p5"/>
            <p:cNvSpPr/>
            <p:nvPr/>
          </p:nvSpPr>
          <p:spPr>
            <a:xfrm>
              <a:off x="4717177" y="3469255"/>
              <a:ext cx="14812" cy="9485"/>
            </a:xfrm>
            <a:custGeom>
              <a:avLst/>
              <a:gdLst/>
              <a:ahLst/>
              <a:cxnLst/>
              <a:rect l="l" t="t" r="r" b="b"/>
              <a:pathLst>
                <a:path w="415" h="315" extrusionOk="0">
                  <a:moveTo>
                    <a:pt x="414" y="272"/>
                  </a:moveTo>
                  <a:lnTo>
                    <a:pt x="414" y="91"/>
                  </a:lnTo>
                  <a:cubicBezTo>
                    <a:pt x="219" y="91"/>
                    <a:pt x="185" y="18"/>
                    <a:pt x="27" y="1"/>
                  </a:cubicBezTo>
                  <a:cubicBezTo>
                    <a:pt x="46" y="143"/>
                    <a:pt x="1" y="314"/>
                    <a:pt x="4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97" name="Google Shape;10297;p5"/>
            <p:cNvSpPr/>
            <p:nvPr/>
          </p:nvSpPr>
          <p:spPr>
            <a:xfrm>
              <a:off x="860066" y="3471182"/>
              <a:ext cx="13991" cy="4336"/>
            </a:xfrm>
            <a:custGeom>
              <a:avLst/>
              <a:gdLst/>
              <a:ahLst/>
              <a:cxnLst/>
              <a:rect l="l" t="t" r="r" b="b"/>
              <a:pathLst>
                <a:path w="392" h="144" extrusionOk="0">
                  <a:moveTo>
                    <a:pt x="294" y="26"/>
                  </a:moveTo>
                  <a:cubicBezTo>
                    <a:pt x="240" y="1"/>
                    <a:pt x="0" y="70"/>
                    <a:pt x="98" y="117"/>
                  </a:cubicBezTo>
                  <a:cubicBezTo>
                    <a:pt x="154"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98" name="Google Shape;10298;p5"/>
            <p:cNvSpPr/>
            <p:nvPr/>
          </p:nvSpPr>
          <p:spPr>
            <a:xfrm>
              <a:off x="8834195" y="3465883"/>
              <a:ext cx="13884" cy="6835"/>
            </a:xfrm>
            <a:custGeom>
              <a:avLst/>
              <a:gdLst/>
              <a:ahLst/>
              <a:cxnLst/>
              <a:rect l="l" t="t" r="r" b="b"/>
              <a:pathLst>
                <a:path w="389" h="227" extrusionOk="0">
                  <a:moveTo>
                    <a:pt x="388" y="111"/>
                  </a:moveTo>
                  <a:cubicBezTo>
                    <a:pt x="346" y="1"/>
                    <a:pt x="173" y="57"/>
                    <a:pt x="0" y="111"/>
                  </a:cubicBezTo>
                  <a:cubicBezTo>
                    <a:pt x="6" y="203"/>
                    <a:pt x="337" y="226"/>
                    <a:pt x="388"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299" name="Google Shape;10299;p5"/>
            <p:cNvSpPr/>
            <p:nvPr/>
          </p:nvSpPr>
          <p:spPr>
            <a:xfrm>
              <a:off x="9050916" y="3462962"/>
              <a:ext cx="14063" cy="4336"/>
            </a:xfrm>
            <a:custGeom>
              <a:avLst/>
              <a:gdLst/>
              <a:ahLst/>
              <a:cxnLst/>
              <a:rect l="l" t="t" r="r" b="b"/>
              <a:pathLst>
                <a:path w="394" h="144" extrusionOk="0">
                  <a:moveTo>
                    <a:pt x="292" y="26"/>
                  </a:moveTo>
                  <a:cubicBezTo>
                    <a:pt x="240" y="1"/>
                    <a:pt x="1" y="70"/>
                    <a:pt x="100" y="117"/>
                  </a:cubicBezTo>
                  <a:cubicBezTo>
                    <a:pt x="152" y="143"/>
                    <a:pt x="394"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00" name="Google Shape;10300;p5"/>
            <p:cNvSpPr/>
            <p:nvPr/>
          </p:nvSpPr>
          <p:spPr>
            <a:xfrm>
              <a:off x="8968289" y="3462962"/>
              <a:ext cx="14063" cy="4336"/>
            </a:xfrm>
            <a:custGeom>
              <a:avLst/>
              <a:gdLst/>
              <a:ahLst/>
              <a:cxnLst/>
              <a:rect l="l" t="t" r="r" b="b"/>
              <a:pathLst>
                <a:path w="394" h="144" extrusionOk="0">
                  <a:moveTo>
                    <a:pt x="295" y="26"/>
                  </a:moveTo>
                  <a:cubicBezTo>
                    <a:pt x="242" y="1"/>
                    <a:pt x="0" y="70"/>
                    <a:pt x="103" y="117"/>
                  </a:cubicBezTo>
                  <a:cubicBezTo>
                    <a:pt x="155" y="143"/>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01" name="Google Shape;10301;p5"/>
            <p:cNvSpPr/>
            <p:nvPr/>
          </p:nvSpPr>
          <p:spPr>
            <a:xfrm>
              <a:off x="8625790" y="3451973"/>
              <a:ext cx="22665" cy="11773"/>
            </a:xfrm>
            <a:custGeom>
              <a:avLst/>
              <a:gdLst/>
              <a:ahLst/>
              <a:cxnLst/>
              <a:rect l="l" t="t" r="r" b="b"/>
              <a:pathLst>
                <a:path w="635" h="391" extrusionOk="0">
                  <a:moveTo>
                    <a:pt x="635" y="391"/>
                  </a:moveTo>
                  <a:lnTo>
                    <a:pt x="635" y="28"/>
                  </a:lnTo>
                  <a:cubicBezTo>
                    <a:pt x="125" y="0"/>
                    <a:pt x="1" y="154"/>
                    <a:pt x="54" y="3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02" name="Google Shape;10302;p5"/>
            <p:cNvSpPr/>
            <p:nvPr/>
          </p:nvSpPr>
          <p:spPr>
            <a:xfrm>
              <a:off x="1768602" y="3460253"/>
              <a:ext cx="14099" cy="4276"/>
            </a:xfrm>
            <a:custGeom>
              <a:avLst/>
              <a:gdLst/>
              <a:ahLst/>
              <a:cxnLst/>
              <a:rect l="l" t="t" r="r" b="b"/>
              <a:pathLst>
                <a:path w="395" h="142" extrusionOk="0">
                  <a:moveTo>
                    <a:pt x="293" y="26"/>
                  </a:moveTo>
                  <a:cubicBezTo>
                    <a:pt x="239" y="1"/>
                    <a:pt x="1" y="70"/>
                    <a:pt x="100" y="117"/>
                  </a:cubicBezTo>
                  <a:cubicBezTo>
                    <a:pt x="153" y="142"/>
                    <a:pt x="395" y="74"/>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03" name="Google Shape;10303;p5"/>
            <p:cNvSpPr/>
            <p:nvPr/>
          </p:nvSpPr>
          <p:spPr>
            <a:xfrm>
              <a:off x="1744689" y="3447366"/>
              <a:ext cx="22986" cy="13670"/>
            </a:xfrm>
            <a:custGeom>
              <a:avLst/>
              <a:gdLst/>
              <a:ahLst/>
              <a:cxnLst/>
              <a:rect l="l" t="t" r="r" b="b"/>
              <a:pathLst>
                <a:path w="644" h="454" extrusionOk="0">
                  <a:moveTo>
                    <a:pt x="1" y="91"/>
                  </a:moveTo>
                  <a:lnTo>
                    <a:pt x="1" y="454"/>
                  </a:lnTo>
                  <a:lnTo>
                    <a:pt x="578" y="454"/>
                  </a:lnTo>
                  <a:cubicBezTo>
                    <a:pt x="629" y="217"/>
                    <a:pt x="643" y="1"/>
                    <a:pt x="1"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04" name="Google Shape;10304;p5"/>
            <p:cNvSpPr/>
            <p:nvPr/>
          </p:nvSpPr>
          <p:spPr>
            <a:xfrm>
              <a:off x="8118324" y="3447366"/>
              <a:ext cx="26948" cy="13038"/>
            </a:xfrm>
            <a:custGeom>
              <a:avLst/>
              <a:gdLst/>
              <a:ahLst/>
              <a:cxnLst/>
              <a:rect l="l" t="t" r="r" b="b"/>
              <a:pathLst>
                <a:path w="755" h="433" extrusionOk="0">
                  <a:moveTo>
                    <a:pt x="194" y="1"/>
                  </a:moveTo>
                  <a:cubicBezTo>
                    <a:pt x="212" y="159"/>
                    <a:pt x="154" y="283"/>
                    <a:pt x="1" y="362"/>
                  </a:cubicBezTo>
                  <a:cubicBezTo>
                    <a:pt x="660" y="433"/>
                    <a:pt x="754" y="16"/>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05" name="Google Shape;10305;p5"/>
            <p:cNvSpPr/>
            <p:nvPr/>
          </p:nvSpPr>
          <p:spPr>
            <a:xfrm>
              <a:off x="3905901" y="3452123"/>
              <a:ext cx="13777" cy="7467"/>
            </a:xfrm>
            <a:custGeom>
              <a:avLst/>
              <a:gdLst/>
              <a:ahLst/>
              <a:cxnLst/>
              <a:rect l="l" t="t" r="r" b="b"/>
              <a:pathLst>
                <a:path w="386" h="248" extrusionOk="0">
                  <a:moveTo>
                    <a:pt x="386" y="113"/>
                  </a:moveTo>
                  <a:cubicBezTo>
                    <a:pt x="383" y="22"/>
                    <a:pt x="49" y="1"/>
                    <a:pt x="1" y="113"/>
                  </a:cubicBezTo>
                  <a:cubicBezTo>
                    <a:pt x="216" y="105"/>
                    <a:pt x="304" y="247"/>
                    <a:pt x="386"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06" name="Google Shape;10306;p5"/>
            <p:cNvSpPr/>
            <p:nvPr/>
          </p:nvSpPr>
          <p:spPr>
            <a:xfrm>
              <a:off x="1541388" y="3454803"/>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07" name="Google Shape;10307;p5"/>
            <p:cNvSpPr/>
            <p:nvPr/>
          </p:nvSpPr>
          <p:spPr>
            <a:xfrm>
              <a:off x="560719" y="3452454"/>
              <a:ext cx="6960" cy="6233"/>
            </a:xfrm>
            <a:custGeom>
              <a:avLst/>
              <a:gdLst/>
              <a:ahLst/>
              <a:cxnLst/>
              <a:rect l="l" t="t" r="r" b="b"/>
              <a:pathLst>
                <a:path w="195" h="207" extrusionOk="0">
                  <a:moveTo>
                    <a:pt x="195" y="102"/>
                  </a:moveTo>
                  <a:cubicBezTo>
                    <a:pt x="195" y="54"/>
                    <a:pt x="34" y="0"/>
                    <a:pt x="0" y="102"/>
                  </a:cubicBezTo>
                  <a:cubicBezTo>
                    <a:pt x="0" y="154"/>
                    <a:pt x="158" y="206"/>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08" name="Google Shape;10308;p5"/>
            <p:cNvSpPr/>
            <p:nvPr/>
          </p:nvSpPr>
          <p:spPr>
            <a:xfrm>
              <a:off x="271615" y="3449233"/>
              <a:ext cx="27662" cy="9966"/>
            </a:xfrm>
            <a:custGeom>
              <a:avLst/>
              <a:gdLst/>
              <a:ahLst/>
              <a:cxnLst/>
              <a:rect l="l" t="t" r="r" b="b"/>
              <a:pathLst>
                <a:path w="775" h="331" extrusionOk="0">
                  <a:moveTo>
                    <a:pt x="775" y="120"/>
                  </a:moveTo>
                  <a:cubicBezTo>
                    <a:pt x="515" y="0"/>
                    <a:pt x="54" y="0"/>
                    <a:pt x="1" y="209"/>
                  </a:cubicBezTo>
                  <a:cubicBezTo>
                    <a:pt x="257" y="329"/>
                    <a:pt x="719" y="330"/>
                    <a:pt x="775" y="1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09" name="Google Shape;10309;p5"/>
            <p:cNvSpPr/>
            <p:nvPr/>
          </p:nvSpPr>
          <p:spPr>
            <a:xfrm>
              <a:off x="4135935" y="3438966"/>
              <a:ext cx="37120" cy="16561"/>
            </a:xfrm>
            <a:custGeom>
              <a:avLst/>
              <a:gdLst/>
              <a:ahLst/>
              <a:cxnLst/>
              <a:rect l="l" t="t" r="r" b="b"/>
              <a:pathLst>
                <a:path w="1040" h="550" extrusionOk="0">
                  <a:moveTo>
                    <a:pt x="884" y="550"/>
                  </a:moveTo>
                  <a:cubicBezTo>
                    <a:pt x="1039" y="0"/>
                    <a:pt x="0" y="490"/>
                    <a:pt x="884" y="5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10" name="Google Shape;10310;p5"/>
            <p:cNvSpPr/>
            <p:nvPr/>
          </p:nvSpPr>
          <p:spPr>
            <a:xfrm>
              <a:off x="860887" y="3447487"/>
              <a:ext cx="34086" cy="8852"/>
            </a:xfrm>
            <a:custGeom>
              <a:avLst/>
              <a:gdLst/>
              <a:ahLst/>
              <a:cxnLst/>
              <a:rect l="l" t="t" r="r" b="b"/>
              <a:pathLst>
                <a:path w="955" h="294" extrusionOk="0">
                  <a:moveTo>
                    <a:pt x="75" y="178"/>
                  </a:moveTo>
                  <a:cubicBezTo>
                    <a:pt x="322" y="182"/>
                    <a:pt x="344" y="293"/>
                    <a:pt x="656" y="267"/>
                  </a:cubicBezTo>
                  <a:cubicBezTo>
                    <a:pt x="955" y="45"/>
                    <a:pt x="1" y="1"/>
                    <a:pt x="75" y="17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11" name="Google Shape;10311;p5"/>
            <p:cNvSpPr/>
            <p:nvPr/>
          </p:nvSpPr>
          <p:spPr>
            <a:xfrm>
              <a:off x="6958482" y="3449323"/>
              <a:ext cx="13956" cy="4246"/>
            </a:xfrm>
            <a:custGeom>
              <a:avLst/>
              <a:gdLst/>
              <a:ahLst/>
              <a:cxnLst/>
              <a:rect l="l" t="t" r="r" b="b"/>
              <a:pathLst>
                <a:path w="391" h="141" extrusionOk="0">
                  <a:moveTo>
                    <a:pt x="293" y="26"/>
                  </a:moveTo>
                  <a:cubicBezTo>
                    <a:pt x="239" y="1"/>
                    <a:pt x="1" y="69"/>
                    <a:pt x="97" y="117"/>
                  </a:cubicBezTo>
                  <a:cubicBezTo>
                    <a:pt x="153" y="141"/>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12" name="Google Shape;10312;p5"/>
            <p:cNvSpPr/>
            <p:nvPr/>
          </p:nvSpPr>
          <p:spPr>
            <a:xfrm>
              <a:off x="5981739" y="3441856"/>
              <a:ext cx="25556" cy="11020"/>
            </a:xfrm>
            <a:custGeom>
              <a:avLst/>
              <a:gdLst/>
              <a:ahLst/>
              <a:cxnLst/>
              <a:rect l="l" t="t" r="r" b="b"/>
              <a:pathLst>
                <a:path w="716" h="366" extrusionOk="0">
                  <a:moveTo>
                    <a:pt x="662" y="365"/>
                  </a:moveTo>
                  <a:cubicBezTo>
                    <a:pt x="715" y="158"/>
                    <a:pt x="612" y="22"/>
                    <a:pt x="277" y="1"/>
                  </a:cubicBezTo>
                  <a:cubicBezTo>
                    <a:pt x="214" y="124"/>
                    <a:pt x="0" y="176"/>
                    <a:pt x="84"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13" name="Google Shape;10313;p5"/>
            <p:cNvSpPr/>
            <p:nvPr/>
          </p:nvSpPr>
          <p:spPr>
            <a:xfrm>
              <a:off x="2912347" y="3438183"/>
              <a:ext cx="39726" cy="15778"/>
            </a:xfrm>
            <a:custGeom>
              <a:avLst/>
              <a:gdLst/>
              <a:ahLst/>
              <a:cxnLst/>
              <a:rect l="l" t="t" r="r" b="b"/>
              <a:pathLst>
                <a:path w="1113" h="524" extrusionOk="0">
                  <a:moveTo>
                    <a:pt x="648" y="306"/>
                  </a:moveTo>
                  <a:cubicBezTo>
                    <a:pt x="1112" y="0"/>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14" name="Google Shape;10314;p5"/>
            <p:cNvSpPr/>
            <p:nvPr/>
          </p:nvSpPr>
          <p:spPr>
            <a:xfrm>
              <a:off x="2177345" y="3439146"/>
              <a:ext cx="14705" cy="9515"/>
            </a:xfrm>
            <a:custGeom>
              <a:avLst/>
              <a:gdLst/>
              <a:ahLst/>
              <a:cxnLst/>
              <a:rect l="l" t="t" r="r" b="b"/>
              <a:pathLst>
                <a:path w="412" h="316" extrusionOk="0">
                  <a:moveTo>
                    <a:pt x="411" y="274"/>
                  </a:moveTo>
                  <a:lnTo>
                    <a:pt x="411" y="92"/>
                  </a:lnTo>
                  <a:cubicBezTo>
                    <a:pt x="218" y="92"/>
                    <a:pt x="182" y="19"/>
                    <a:pt x="26" y="1"/>
                  </a:cubicBezTo>
                  <a:cubicBezTo>
                    <a:pt x="46" y="143"/>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15" name="Google Shape;10315;p5"/>
            <p:cNvSpPr/>
            <p:nvPr/>
          </p:nvSpPr>
          <p:spPr>
            <a:xfrm>
              <a:off x="1909763" y="3444626"/>
              <a:ext cx="13920" cy="2770"/>
            </a:xfrm>
            <a:custGeom>
              <a:avLst/>
              <a:gdLst/>
              <a:ahLst/>
              <a:cxnLst/>
              <a:rect l="l" t="t" r="r" b="b"/>
              <a:pathLst>
                <a:path w="390" h="92" extrusionOk="0">
                  <a:moveTo>
                    <a:pt x="390" y="0"/>
                  </a:moveTo>
                  <a:cubicBezTo>
                    <a:pt x="240" y="20"/>
                    <a:pt x="6" y="2"/>
                    <a:pt x="1" y="92"/>
                  </a:cubicBezTo>
                  <a:cubicBezTo>
                    <a:pt x="153" y="72"/>
                    <a:pt x="384" y="88"/>
                    <a:pt x="3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16" name="Google Shape;10316;p5"/>
            <p:cNvSpPr/>
            <p:nvPr/>
          </p:nvSpPr>
          <p:spPr>
            <a:xfrm>
              <a:off x="3998736" y="3441134"/>
              <a:ext cx="13991" cy="4306"/>
            </a:xfrm>
            <a:custGeom>
              <a:avLst/>
              <a:gdLst/>
              <a:ahLst/>
              <a:cxnLst/>
              <a:rect l="l" t="t" r="r" b="b"/>
              <a:pathLst>
                <a:path w="392" h="143" extrusionOk="0">
                  <a:moveTo>
                    <a:pt x="291" y="26"/>
                  </a:moveTo>
                  <a:cubicBezTo>
                    <a:pt x="242" y="0"/>
                    <a:pt x="0" y="69"/>
                    <a:pt x="99" y="118"/>
                  </a:cubicBezTo>
                  <a:cubicBezTo>
                    <a:pt x="153" y="142"/>
                    <a:pt x="392" y="72"/>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17" name="Google Shape;10317;p5"/>
            <p:cNvSpPr/>
            <p:nvPr/>
          </p:nvSpPr>
          <p:spPr>
            <a:xfrm>
              <a:off x="804994" y="3441134"/>
              <a:ext cx="13991" cy="4306"/>
            </a:xfrm>
            <a:custGeom>
              <a:avLst/>
              <a:gdLst/>
              <a:ahLst/>
              <a:cxnLst/>
              <a:rect l="l" t="t" r="r" b="b"/>
              <a:pathLst>
                <a:path w="392" h="143" extrusionOk="0">
                  <a:moveTo>
                    <a:pt x="291" y="26"/>
                  </a:moveTo>
                  <a:cubicBezTo>
                    <a:pt x="238" y="0"/>
                    <a:pt x="0" y="69"/>
                    <a:pt x="99" y="118"/>
                  </a:cubicBezTo>
                  <a:cubicBezTo>
                    <a:pt x="153" y="142"/>
                    <a:pt x="392" y="72"/>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18" name="Google Shape;10318;p5"/>
            <p:cNvSpPr/>
            <p:nvPr/>
          </p:nvSpPr>
          <p:spPr>
            <a:xfrm>
              <a:off x="6982645" y="343640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19" name="Google Shape;10319;p5"/>
            <p:cNvSpPr/>
            <p:nvPr/>
          </p:nvSpPr>
          <p:spPr>
            <a:xfrm>
              <a:off x="3155694" y="3433697"/>
              <a:ext cx="13813" cy="5480"/>
            </a:xfrm>
            <a:custGeom>
              <a:avLst/>
              <a:gdLst/>
              <a:ahLst/>
              <a:cxnLst/>
              <a:rect l="l" t="t" r="r" b="b"/>
              <a:pathLst>
                <a:path w="387"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20" name="Google Shape;10320;p5"/>
            <p:cNvSpPr/>
            <p:nvPr/>
          </p:nvSpPr>
          <p:spPr>
            <a:xfrm>
              <a:off x="2086081" y="3431107"/>
              <a:ext cx="34086" cy="8822"/>
            </a:xfrm>
            <a:custGeom>
              <a:avLst/>
              <a:gdLst/>
              <a:ahLst/>
              <a:cxnLst/>
              <a:rect l="l" t="t" r="r" b="b"/>
              <a:pathLst>
                <a:path w="955" h="293" extrusionOk="0">
                  <a:moveTo>
                    <a:pt x="76" y="177"/>
                  </a:moveTo>
                  <a:cubicBezTo>
                    <a:pt x="321" y="182"/>
                    <a:pt x="341" y="293"/>
                    <a:pt x="654" y="268"/>
                  </a:cubicBezTo>
                  <a:cubicBezTo>
                    <a:pt x="954" y="45"/>
                    <a:pt x="0" y="0"/>
                    <a:pt x="76"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21" name="Google Shape;10321;p5"/>
            <p:cNvSpPr/>
            <p:nvPr/>
          </p:nvSpPr>
          <p:spPr>
            <a:xfrm>
              <a:off x="3138455" y="3432914"/>
              <a:ext cx="13920" cy="4306"/>
            </a:xfrm>
            <a:custGeom>
              <a:avLst/>
              <a:gdLst/>
              <a:ahLst/>
              <a:cxnLst/>
              <a:rect l="l" t="t" r="r" b="b"/>
              <a:pathLst>
                <a:path w="390" h="143" extrusionOk="0">
                  <a:moveTo>
                    <a:pt x="290" y="26"/>
                  </a:moveTo>
                  <a:cubicBezTo>
                    <a:pt x="236" y="0"/>
                    <a:pt x="0" y="71"/>
                    <a:pt x="98" y="118"/>
                  </a:cubicBezTo>
                  <a:cubicBezTo>
                    <a:pt x="151" y="143"/>
                    <a:pt x="389" y="72"/>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22" name="Google Shape;10322;p5"/>
            <p:cNvSpPr/>
            <p:nvPr/>
          </p:nvSpPr>
          <p:spPr>
            <a:xfrm>
              <a:off x="2226528" y="3433697"/>
              <a:ext cx="13742" cy="2770"/>
            </a:xfrm>
            <a:custGeom>
              <a:avLst/>
              <a:gdLst/>
              <a:ahLst/>
              <a:cxnLst/>
              <a:rect l="l" t="t" r="r" b="b"/>
              <a:pathLst>
                <a:path w="385" h="92" extrusionOk="0">
                  <a:moveTo>
                    <a:pt x="384" y="0"/>
                  </a:moveTo>
                  <a:cubicBezTo>
                    <a:pt x="236" y="20"/>
                    <a:pt x="2" y="3"/>
                    <a:pt x="1" y="92"/>
                  </a:cubicBezTo>
                  <a:cubicBezTo>
                    <a:pt x="148" y="71"/>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23" name="Google Shape;10323;p5"/>
            <p:cNvSpPr/>
            <p:nvPr/>
          </p:nvSpPr>
          <p:spPr>
            <a:xfrm>
              <a:off x="2081869" y="4100751"/>
              <a:ext cx="50648" cy="16440"/>
            </a:xfrm>
            <a:custGeom>
              <a:avLst/>
              <a:gdLst/>
              <a:ahLst/>
              <a:cxnLst/>
              <a:rect l="l" t="t" r="r" b="b"/>
              <a:pathLst>
                <a:path w="1419" h="546" extrusionOk="0">
                  <a:moveTo>
                    <a:pt x="194" y="545"/>
                  </a:moveTo>
                  <a:cubicBezTo>
                    <a:pt x="1418" y="479"/>
                    <a:pt x="207" y="1"/>
                    <a:pt x="1" y="274"/>
                  </a:cubicBezTo>
                  <a:cubicBezTo>
                    <a:pt x="228" y="289"/>
                    <a:pt x="209" y="419"/>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24" name="Google Shape;10324;p5"/>
            <p:cNvSpPr/>
            <p:nvPr/>
          </p:nvSpPr>
          <p:spPr>
            <a:xfrm>
              <a:off x="8772305" y="3810957"/>
              <a:ext cx="34443" cy="10990"/>
            </a:xfrm>
            <a:custGeom>
              <a:avLst/>
              <a:gdLst/>
              <a:ahLst/>
              <a:cxnLst/>
              <a:rect l="l" t="t" r="r" b="b"/>
              <a:pathLst>
                <a:path w="965" h="365" extrusionOk="0">
                  <a:moveTo>
                    <a:pt x="964" y="365"/>
                  </a:moveTo>
                  <a:cubicBezTo>
                    <a:pt x="898" y="123"/>
                    <a:pt x="459" y="59"/>
                    <a:pt x="1" y="0"/>
                  </a:cubicBezTo>
                  <a:cubicBezTo>
                    <a:pt x="79" y="237"/>
                    <a:pt x="601" y="263"/>
                    <a:pt x="964"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25" name="Google Shape;10325;p5"/>
            <p:cNvSpPr/>
            <p:nvPr/>
          </p:nvSpPr>
          <p:spPr>
            <a:xfrm>
              <a:off x="9095424" y="3584089"/>
              <a:ext cx="36728" cy="16290"/>
            </a:xfrm>
            <a:custGeom>
              <a:avLst/>
              <a:gdLst/>
              <a:ahLst/>
              <a:cxnLst/>
              <a:rect l="l" t="t" r="r" b="b"/>
              <a:pathLst>
                <a:path w="1029" h="541" extrusionOk="0">
                  <a:moveTo>
                    <a:pt x="204" y="454"/>
                  </a:moveTo>
                  <a:cubicBezTo>
                    <a:pt x="793" y="540"/>
                    <a:pt x="1029" y="9"/>
                    <a:pt x="780" y="1"/>
                  </a:cubicBezTo>
                  <a:cubicBezTo>
                    <a:pt x="610" y="160"/>
                    <a:pt x="0" y="115"/>
                    <a:pt x="204"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26" name="Google Shape;10326;p5"/>
            <p:cNvSpPr/>
            <p:nvPr/>
          </p:nvSpPr>
          <p:spPr>
            <a:xfrm>
              <a:off x="835332" y="3511678"/>
              <a:ext cx="35193" cy="10087"/>
            </a:xfrm>
            <a:custGeom>
              <a:avLst/>
              <a:gdLst/>
              <a:ahLst/>
              <a:cxnLst/>
              <a:rect l="l" t="t" r="r" b="b"/>
              <a:pathLst>
                <a:path w="986" h="335" extrusionOk="0">
                  <a:moveTo>
                    <a:pt x="406" y="315"/>
                  </a:moveTo>
                  <a:cubicBezTo>
                    <a:pt x="484" y="161"/>
                    <a:pt x="655" y="334"/>
                    <a:pt x="986" y="315"/>
                  </a:cubicBezTo>
                  <a:lnTo>
                    <a:pt x="986" y="43"/>
                  </a:lnTo>
                  <a:cubicBezTo>
                    <a:pt x="612" y="0"/>
                    <a:pt x="0" y="287"/>
                    <a:pt x="406" y="3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27" name="Google Shape;10327;p5"/>
            <p:cNvSpPr/>
            <p:nvPr/>
          </p:nvSpPr>
          <p:spPr>
            <a:xfrm>
              <a:off x="808813" y="3448028"/>
              <a:ext cx="37549" cy="11171"/>
            </a:xfrm>
            <a:custGeom>
              <a:avLst/>
              <a:gdLst/>
              <a:ahLst/>
              <a:cxnLst/>
              <a:rect l="l" t="t" r="r" b="b"/>
              <a:pathLst>
                <a:path w="1052" h="371" extrusionOk="0">
                  <a:moveTo>
                    <a:pt x="960" y="249"/>
                  </a:moveTo>
                  <a:cubicBezTo>
                    <a:pt x="573" y="249"/>
                    <a:pt x="713" y="1"/>
                    <a:pt x="187" y="69"/>
                  </a:cubicBezTo>
                  <a:cubicBezTo>
                    <a:pt x="0" y="291"/>
                    <a:pt x="1051" y="370"/>
                    <a:pt x="96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28" name="Google Shape;10328;p5"/>
            <p:cNvSpPr/>
            <p:nvPr/>
          </p:nvSpPr>
          <p:spPr>
            <a:xfrm>
              <a:off x="8669406" y="5136575"/>
              <a:ext cx="13777" cy="6745"/>
            </a:xfrm>
            <a:custGeom>
              <a:avLst/>
              <a:gdLst/>
              <a:ahLst/>
              <a:cxnLst/>
              <a:rect l="l" t="t" r="r" b="b"/>
              <a:pathLst>
                <a:path w="386" h="224" extrusionOk="0">
                  <a:moveTo>
                    <a:pt x="385" y="110"/>
                  </a:moveTo>
                  <a:cubicBezTo>
                    <a:pt x="345" y="0"/>
                    <a:pt x="171" y="54"/>
                    <a:pt x="0" y="110"/>
                  </a:cubicBezTo>
                  <a:cubicBezTo>
                    <a:pt x="3" y="201"/>
                    <a:pt x="338" y="223"/>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29" name="Google Shape;10329;p5"/>
            <p:cNvSpPr/>
            <p:nvPr/>
          </p:nvSpPr>
          <p:spPr>
            <a:xfrm>
              <a:off x="8066999" y="5139134"/>
              <a:ext cx="14063" cy="4215"/>
            </a:xfrm>
            <a:custGeom>
              <a:avLst/>
              <a:gdLst/>
              <a:ahLst/>
              <a:cxnLst/>
              <a:rect l="l" t="t" r="r" b="b"/>
              <a:pathLst>
                <a:path w="394" h="140" extrusionOk="0">
                  <a:moveTo>
                    <a:pt x="100" y="116"/>
                  </a:moveTo>
                  <a:cubicBezTo>
                    <a:pt x="156" y="140"/>
                    <a:pt x="393" y="72"/>
                    <a:pt x="294" y="25"/>
                  </a:cubicBezTo>
                  <a:cubicBezTo>
                    <a:pt x="242" y="0"/>
                    <a:pt x="0" y="68"/>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30" name="Google Shape;10330;p5"/>
            <p:cNvSpPr/>
            <p:nvPr/>
          </p:nvSpPr>
          <p:spPr>
            <a:xfrm>
              <a:off x="3244567" y="5137147"/>
              <a:ext cx="21665" cy="6353"/>
            </a:xfrm>
            <a:custGeom>
              <a:avLst/>
              <a:gdLst/>
              <a:ahLst/>
              <a:cxnLst/>
              <a:rect l="l" t="t" r="r" b="b"/>
              <a:pathLst>
                <a:path w="607" h="211" extrusionOk="0">
                  <a:moveTo>
                    <a:pt x="606" y="1"/>
                  </a:moveTo>
                  <a:lnTo>
                    <a:pt x="29" y="1"/>
                  </a:lnTo>
                  <a:cubicBezTo>
                    <a:pt x="1" y="163"/>
                    <a:pt x="221" y="211"/>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31" name="Google Shape;10331;p5"/>
            <p:cNvSpPr/>
            <p:nvPr/>
          </p:nvSpPr>
          <p:spPr>
            <a:xfrm>
              <a:off x="113821" y="5136996"/>
              <a:ext cx="23843" cy="5962"/>
            </a:xfrm>
            <a:custGeom>
              <a:avLst/>
              <a:gdLst/>
              <a:ahLst/>
              <a:cxnLst/>
              <a:rect l="l" t="t" r="r" b="b"/>
              <a:pathLst>
                <a:path w="668" h="198" extrusionOk="0">
                  <a:moveTo>
                    <a:pt x="579" y="6"/>
                  </a:moveTo>
                  <a:cubicBezTo>
                    <a:pt x="246" y="1"/>
                    <a:pt x="83" y="74"/>
                    <a:pt x="1" y="187"/>
                  </a:cubicBezTo>
                  <a:cubicBezTo>
                    <a:pt x="302" y="178"/>
                    <a:pt x="668" y="198"/>
                    <a:pt x="579"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32" name="Google Shape;10332;p5"/>
            <p:cNvSpPr/>
            <p:nvPr/>
          </p:nvSpPr>
          <p:spPr>
            <a:xfrm>
              <a:off x="2670678" y="5136364"/>
              <a:ext cx="14099" cy="4246"/>
            </a:xfrm>
            <a:custGeom>
              <a:avLst/>
              <a:gdLst/>
              <a:ahLst/>
              <a:cxnLst/>
              <a:rect l="l" t="t" r="r" b="b"/>
              <a:pathLst>
                <a:path w="395" h="141" extrusionOk="0">
                  <a:moveTo>
                    <a:pt x="292" y="27"/>
                  </a:moveTo>
                  <a:cubicBezTo>
                    <a:pt x="242" y="1"/>
                    <a:pt x="0" y="69"/>
                    <a:pt x="102" y="117"/>
                  </a:cubicBezTo>
                  <a:cubicBezTo>
                    <a:pt x="155" y="140"/>
                    <a:pt x="395" y="72"/>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33" name="Google Shape;10333;p5"/>
            <p:cNvSpPr/>
            <p:nvPr/>
          </p:nvSpPr>
          <p:spPr>
            <a:xfrm>
              <a:off x="6889989" y="5133624"/>
              <a:ext cx="14170" cy="4306"/>
            </a:xfrm>
            <a:custGeom>
              <a:avLst/>
              <a:gdLst/>
              <a:ahLst/>
              <a:cxnLst/>
              <a:rect l="l" t="t" r="r" b="b"/>
              <a:pathLst>
                <a:path w="397" h="143" extrusionOk="0">
                  <a:moveTo>
                    <a:pt x="101" y="118"/>
                  </a:moveTo>
                  <a:cubicBezTo>
                    <a:pt x="155" y="143"/>
                    <a:pt x="396" y="73"/>
                    <a:pt x="293" y="25"/>
                  </a:cubicBezTo>
                  <a:cubicBezTo>
                    <a:pt x="240" y="0"/>
                    <a:pt x="1" y="71"/>
                    <a:pt x="101"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34" name="Google Shape;10334;p5"/>
            <p:cNvSpPr/>
            <p:nvPr/>
          </p:nvSpPr>
          <p:spPr>
            <a:xfrm>
              <a:off x="5196732" y="5133624"/>
              <a:ext cx="14099" cy="4306"/>
            </a:xfrm>
            <a:custGeom>
              <a:avLst/>
              <a:gdLst/>
              <a:ahLst/>
              <a:cxnLst/>
              <a:rect l="l" t="t" r="r" b="b"/>
              <a:pathLst>
                <a:path w="395" h="143" extrusionOk="0">
                  <a:moveTo>
                    <a:pt x="294" y="25"/>
                  </a:moveTo>
                  <a:cubicBezTo>
                    <a:pt x="241" y="0"/>
                    <a:pt x="1" y="68"/>
                    <a:pt x="102" y="118"/>
                  </a:cubicBezTo>
                  <a:cubicBezTo>
                    <a:pt x="155" y="143"/>
                    <a:pt x="395" y="73"/>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35" name="Google Shape;10335;p5"/>
            <p:cNvSpPr/>
            <p:nvPr/>
          </p:nvSpPr>
          <p:spPr>
            <a:xfrm>
              <a:off x="1827636" y="5120738"/>
              <a:ext cx="39761" cy="13700"/>
            </a:xfrm>
            <a:custGeom>
              <a:avLst/>
              <a:gdLst/>
              <a:ahLst/>
              <a:cxnLst/>
              <a:rect l="l" t="t" r="r" b="b"/>
              <a:pathLst>
                <a:path w="1114" h="455" extrusionOk="0">
                  <a:moveTo>
                    <a:pt x="577" y="0"/>
                  </a:moveTo>
                  <a:cubicBezTo>
                    <a:pt x="405" y="161"/>
                    <a:pt x="113" y="265"/>
                    <a:pt x="0" y="454"/>
                  </a:cubicBezTo>
                  <a:cubicBezTo>
                    <a:pt x="388" y="447"/>
                    <a:pt x="1114" y="141"/>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36" name="Google Shape;10336;p5"/>
            <p:cNvSpPr/>
            <p:nvPr/>
          </p:nvSpPr>
          <p:spPr>
            <a:xfrm>
              <a:off x="1665738" y="5130914"/>
              <a:ext cx="14134" cy="4185"/>
            </a:xfrm>
            <a:custGeom>
              <a:avLst/>
              <a:gdLst/>
              <a:ahLst/>
              <a:cxnLst/>
              <a:rect l="l" t="t" r="r" b="b"/>
              <a:pathLst>
                <a:path w="396" h="139" extrusionOk="0">
                  <a:moveTo>
                    <a:pt x="101" y="115"/>
                  </a:moveTo>
                  <a:cubicBezTo>
                    <a:pt x="154" y="139"/>
                    <a:pt x="396" y="72"/>
                    <a:pt x="291" y="25"/>
                  </a:cubicBezTo>
                  <a:cubicBezTo>
                    <a:pt x="239" y="0"/>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37" name="Google Shape;10337;p5"/>
            <p:cNvSpPr/>
            <p:nvPr/>
          </p:nvSpPr>
          <p:spPr>
            <a:xfrm>
              <a:off x="1087602" y="5128144"/>
              <a:ext cx="14063" cy="4276"/>
            </a:xfrm>
            <a:custGeom>
              <a:avLst/>
              <a:gdLst/>
              <a:ahLst/>
              <a:cxnLst/>
              <a:rect l="l" t="t" r="r" b="b"/>
              <a:pathLst>
                <a:path w="394" h="142" extrusionOk="0">
                  <a:moveTo>
                    <a:pt x="100" y="117"/>
                  </a:moveTo>
                  <a:cubicBezTo>
                    <a:pt x="151" y="142"/>
                    <a:pt x="393" y="73"/>
                    <a:pt x="290" y="27"/>
                  </a:cubicBezTo>
                  <a:cubicBezTo>
                    <a:pt x="241"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38" name="Google Shape;10338;p5"/>
            <p:cNvSpPr/>
            <p:nvPr/>
          </p:nvSpPr>
          <p:spPr>
            <a:xfrm>
              <a:off x="2732675" y="5125435"/>
              <a:ext cx="13991" cy="4276"/>
            </a:xfrm>
            <a:custGeom>
              <a:avLst/>
              <a:gdLst/>
              <a:ahLst/>
              <a:cxnLst/>
              <a:rect l="l" t="t" r="r" b="b"/>
              <a:pathLst>
                <a:path w="392" h="142" extrusionOk="0">
                  <a:moveTo>
                    <a:pt x="100" y="117"/>
                  </a:moveTo>
                  <a:cubicBezTo>
                    <a:pt x="152" y="142"/>
                    <a:pt x="391" y="73"/>
                    <a:pt x="295" y="26"/>
                  </a:cubicBezTo>
                  <a:cubicBezTo>
                    <a:pt x="237"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39" name="Google Shape;10339;p5"/>
            <p:cNvSpPr/>
            <p:nvPr/>
          </p:nvSpPr>
          <p:spPr>
            <a:xfrm>
              <a:off x="2867019" y="512073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40" name="Google Shape;10340;p5"/>
            <p:cNvSpPr/>
            <p:nvPr/>
          </p:nvSpPr>
          <p:spPr>
            <a:xfrm>
              <a:off x="6556306" y="5117667"/>
              <a:ext cx="6889" cy="6203"/>
            </a:xfrm>
            <a:custGeom>
              <a:avLst/>
              <a:gdLst/>
              <a:ahLst/>
              <a:cxnLst/>
              <a:rect l="l" t="t" r="r" b="b"/>
              <a:pathLst>
                <a:path w="193" h="206" extrusionOk="0">
                  <a:moveTo>
                    <a:pt x="193" y="102"/>
                  </a:moveTo>
                  <a:cubicBezTo>
                    <a:pt x="193" y="53"/>
                    <a:pt x="36" y="0"/>
                    <a:pt x="1" y="102"/>
                  </a:cubicBezTo>
                  <a:cubicBezTo>
                    <a:pt x="1" y="153"/>
                    <a:pt x="157"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41" name="Google Shape;10341;p5"/>
            <p:cNvSpPr/>
            <p:nvPr/>
          </p:nvSpPr>
          <p:spPr>
            <a:xfrm>
              <a:off x="4222952" y="5117667"/>
              <a:ext cx="6924" cy="6203"/>
            </a:xfrm>
            <a:custGeom>
              <a:avLst/>
              <a:gdLst/>
              <a:ahLst/>
              <a:cxnLst/>
              <a:rect l="l" t="t" r="r" b="b"/>
              <a:pathLst>
                <a:path w="194" h="206" extrusionOk="0">
                  <a:moveTo>
                    <a:pt x="194" y="102"/>
                  </a:moveTo>
                  <a:cubicBezTo>
                    <a:pt x="194" y="53"/>
                    <a:pt x="37" y="0"/>
                    <a:pt x="1" y="102"/>
                  </a:cubicBezTo>
                  <a:cubicBezTo>
                    <a:pt x="1" y="153"/>
                    <a:pt x="155"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42" name="Google Shape;10342;p5"/>
            <p:cNvSpPr/>
            <p:nvPr/>
          </p:nvSpPr>
          <p:spPr>
            <a:xfrm>
              <a:off x="536948" y="5120015"/>
              <a:ext cx="14063" cy="4246"/>
            </a:xfrm>
            <a:custGeom>
              <a:avLst/>
              <a:gdLst/>
              <a:ahLst/>
              <a:cxnLst/>
              <a:rect l="l" t="t" r="r" b="b"/>
              <a:pathLst>
                <a:path w="394" h="141" extrusionOk="0">
                  <a:moveTo>
                    <a:pt x="293" y="24"/>
                  </a:moveTo>
                  <a:cubicBezTo>
                    <a:pt x="237" y="1"/>
                    <a:pt x="1" y="67"/>
                    <a:pt x="100" y="114"/>
                  </a:cubicBezTo>
                  <a:cubicBezTo>
                    <a:pt x="152" y="140"/>
                    <a:pt x="394"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43" name="Google Shape;10343;p5"/>
            <p:cNvSpPr/>
            <p:nvPr/>
          </p:nvSpPr>
          <p:spPr>
            <a:xfrm>
              <a:off x="5475664" y="5112488"/>
              <a:ext cx="20737" cy="8220"/>
            </a:xfrm>
            <a:custGeom>
              <a:avLst/>
              <a:gdLst/>
              <a:ahLst/>
              <a:cxnLst/>
              <a:rect l="l" t="t" r="r" b="b"/>
              <a:pathLst>
                <a:path w="581" h="273" extrusionOk="0">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44" name="Google Shape;10344;p5"/>
            <p:cNvSpPr/>
            <p:nvPr/>
          </p:nvSpPr>
          <p:spPr>
            <a:xfrm>
              <a:off x="4844918" y="5112067"/>
              <a:ext cx="33551" cy="15838"/>
            </a:xfrm>
            <a:custGeom>
              <a:avLst/>
              <a:gdLst/>
              <a:ahLst/>
              <a:cxnLst/>
              <a:rect l="l" t="t" r="r" b="b"/>
              <a:pathLst>
                <a:path w="940" h="526" extrusionOk="0">
                  <a:moveTo>
                    <a:pt x="895" y="197"/>
                  </a:moveTo>
                  <a:cubicBezTo>
                    <a:pt x="939" y="142"/>
                    <a:pt x="604" y="1"/>
                    <a:pt x="510" y="17"/>
                  </a:cubicBezTo>
                  <a:cubicBezTo>
                    <a:pt x="1" y="90"/>
                    <a:pt x="633" y="526"/>
                    <a:pt x="895" y="1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45" name="Google Shape;10345;p5"/>
            <p:cNvSpPr/>
            <p:nvPr/>
          </p:nvSpPr>
          <p:spPr>
            <a:xfrm>
              <a:off x="416667" y="5103696"/>
              <a:ext cx="40333" cy="14694"/>
            </a:xfrm>
            <a:custGeom>
              <a:avLst/>
              <a:gdLst/>
              <a:ahLst/>
              <a:cxnLst/>
              <a:rect l="l" t="t" r="r" b="b"/>
              <a:pathLst>
                <a:path w="1130" h="488" extrusionOk="0">
                  <a:moveTo>
                    <a:pt x="770" y="383"/>
                  </a:moveTo>
                  <a:cubicBezTo>
                    <a:pt x="1129" y="81"/>
                    <a:pt x="79" y="1"/>
                    <a:pt x="0" y="201"/>
                  </a:cubicBezTo>
                  <a:cubicBezTo>
                    <a:pt x="302" y="242"/>
                    <a:pt x="165" y="488"/>
                    <a:pt x="770"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46" name="Google Shape;10346;p5"/>
            <p:cNvSpPr/>
            <p:nvPr/>
          </p:nvSpPr>
          <p:spPr>
            <a:xfrm>
              <a:off x="822733" y="5093369"/>
              <a:ext cx="50398" cy="17494"/>
            </a:xfrm>
            <a:custGeom>
              <a:avLst/>
              <a:gdLst/>
              <a:ahLst/>
              <a:cxnLst/>
              <a:rect l="l" t="t" r="r" b="b"/>
              <a:pathLst>
                <a:path w="1412" h="581" extrusionOk="0">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47" name="Google Shape;10347;p5"/>
            <p:cNvSpPr/>
            <p:nvPr/>
          </p:nvSpPr>
          <p:spPr>
            <a:xfrm>
              <a:off x="1189645" y="5090659"/>
              <a:ext cx="71992" cy="13941"/>
            </a:xfrm>
            <a:custGeom>
              <a:avLst/>
              <a:gdLst/>
              <a:ahLst/>
              <a:cxnLst/>
              <a:rect l="l" t="t" r="r" b="b"/>
              <a:pathLst>
                <a:path w="2017" h="463" extrusionOk="0">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48" name="Google Shape;10348;p5"/>
            <p:cNvSpPr/>
            <p:nvPr/>
          </p:nvSpPr>
          <p:spPr>
            <a:xfrm>
              <a:off x="6690364" y="5098096"/>
              <a:ext cx="14099" cy="4276"/>
            </a:xfrm>
            <a:custGeom>
              <a:avLst/>
              <a:gdLst/>
              <a:ahLst/>
              <a:cxnLst/>
              <a:rect l="l" t="t" r="r" b="b"/>
              <a:pathLst>
                <a:path w="395" h="142" extrusionOk="0">
                  <a:moveTo>
                    <a:pt x="101" y="116"/>
                  </a:moveTo>
                  <a:cubicBezTo>
                    <a:pt x="156" y="141"/>
                    <a:pt x="395" y="72"/>
                    <a:pt x="293" y="25"/>
                  </a:cubicBezTo>
                  <a:cubicBezTo>
                    <a:pt x="244"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49" name="Google Shape;10349;p5"/>
            <p:cNvSpPr/>
            <p:nvPr/>
          </p:nvSpPr>
          <p:spPr>
            <a:xfrm>
              <a:off x="6611343" y="5093339"/>
              <a:ext cx="13813" cy="5540"/>
            </a:xfrm>
            <a:custGeom>
              <a:avLst/>
              <a:gdLst/>
              <a:ahLst/>
              <a:cxnLst/>
              <a:rect l="l" t="t" r="r" b="b"/>
              <a:pathLst>
                <a:path w="387" h="184" extrusionOk="0">
                  <a:moveTo>
                    <a:pt x="0" y="183"/>
                  </a:moveTo>
                  <a:lnTo>
                    <a:pt x="387" y="183"/>
                  </a:lnTo>
                  <a:lnTo>
                    <a:pt x="387"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50" name="Google Shape;10350;p5"/>
            <p:cNvSpPr/>
            <p:nvPr/>
          </p:nvSpPr>
          <p:spPr>
            <a:xfrm>
              <a:off x="5234673" y="5092797"/>
              <a:ext cx="13777" cy="6805"/>
            </a:xfrm>
            <a:custGeom>
              <a:avLst/>
              <a:gdLst/>
              <a:ahLst/>
              <a:cxnLst/>
              <a:rect l="l" t="t" r="r" b="b"/>
              <a:pathLst>
                <a:path w="386" h="226" extrusionOk="0">
                  <a:moveTo>
                    <a:pt x="385" y="110"/>
                  </a:moveTo>
                  <a:cubicBezTo>
                    <a:pt x="346" y="0"/>
                    <a:pt x="174" y="54"/>
                    <a:pt x="0" y="110"/>
                  </a:cubicBezTo>
                  <a:cubicBezTo>
                    <a:pt x="5" y="202"/>
                    <a:pt x="341" y="226"/>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51" name="Google Shape;10351;p5"/>
            <p:cNvSpPr/>
            <p:nvPr/>
          </p:nvSpPr>
          <p:spPr>
            <a:xfrm>
              <a:off x="8006537" y="5082500"/>
              <a:ext cx="44687" cy="16380"/>
            </a:xfrm>
            <a:custGeom>
              <a:avLst/>
              <a:gdLst/>
              <a:ahLst/>
              <a:cxnLst/>
              <a:rect l="l" t="t" r="r" b="b"/>
              <a:pathLst>
                <a:path w="1252" h="544" extrusionOk="0">
                  <a:moveTo>
                    <a:pt x="638" y="0"/>
                  </a:moveTo>
                  <a:cubicBezTo>
                    <a:pt x="616" y="171"/>
                    <a:pt x="0" y="63"/>
                    <a:pt x="59" y="272"/>
                  </a:cubicBezTo>
                  <a:cubicBezTo>
                    <a:pt x="397" y="543"/>
                    <a:pt x="1252" y="141"/>
                    <a:pt x="6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52" name="Google Shape;10352;p5"/>
            <p:cNvSpPr/>
            <p:nvPr/>
          </p:nvSpPr>
          <p:spPr>
            <a:xfrm>
              <a:off x="6683547" y="5089877"/>
              <a:ext cx="14027" cy="4276"/>
            </a:xfrm>
            <a:custGeom>
              <a:avLst/>
              <a:gdLst/>
              <a:ahLst/>
              <a:cxnLst/>
              <a:rect l="l" t="t" r="r" b="b"/>
              <a:pathLst>
                <a:path w="393" h="142" extrusionOk="0">
                  <a:moveTo>
                    <a:pt x="292" y="27"/>
                  </a:moveTo>
                  <a:cubicBezTo>
                    <a:pt x="242" y="0"/>
                    <a:pt x="1" y="70"/>
                    <a:pt x="103" y="117"/>
                  </a:cubicBezTo>
                  <a:cubicBezTo>
                    <a:pt x="152" y="141"/>
                    <a:pt x="392" y="72"/>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53" name="Google Shape;10353;p5"/>
            <p:cNvSpPr/>
            <p:nvPr/>
          </p:nvSpPr>
          <p:spPr>
            <a:xfrm>
              <a:off x="9075543" y="5085149"/>
              <a:ext cx="13777" cy="5540"/>
            </a:xfrm>
            <a:custGeom>
              <a:avLst/>
              <a:gdLst/>
              <a:ahLst/>
              <a:cxnLst/>
              <a:rect l="l" t="t" r="r" b="b"/>
              <a:pathLst>
                <a:path w="386" h="184" extrusionOk="0">
                  <a:moveTo>
                    <a:pt x="385" y="1"/>
                  </a:moveTo>
                  <a:lnTo>
                    <a:pt x="0" y="1"/>
                  </a:lnTo>
                  <a:lnTo>
                    <a:pt x="0" y="184"/>
                  </a:lnTo>
                  <a:lnTo>
                    <a:pt x="385"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54" name="Google Shape;10354;p5"/>
            <p:cNvSpPr/>
            <p:nvPr/>
          </p:nvSpPr>
          <p:spPr>
            <a:xfrm>
              <a:off x="5841969" y="5075334"/>
              <a:ext cx="22165" cy="16229"/>
            </a:xfrm>
            <a:custGeom>
              <a:avLst/>
              <a:gdLst/>
              <a:ahLst/>
              <a:cxnLst/>
              <a:rect l="l" t="t" r="r" b="b"/>
              <a:pathLst>
                <a:path w="621" h="539" extrusionOk="0">
                  <a:moveTo>
                    <a:pt x="343" y="510"/>
                  </a:moveTo>
                  <a:cubicBezTo>
                    <a:pt x="403" y="386"/>
                    <a:pt x="620" y="336"/>
                    <a:pt x="538" y="144"/>
                  </a:cubicBezTo>
                  <a:cubicBezTo>
                    <a:pt x="0" y="0"/>
                    <a:pt x="4" y="538"/>
                    <a:pt x="343"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55" name="Google Shape;10355;p5"/>
            <p:cNvSpPr/>
            <p:nvPr/>
          </p:nvSpPr>
          <p:spPr>
            <a:xfrm>
              <a:off x="5410169" y="5084457"/>
              <a:ext cx="14099" cy="4215"/>
            </a:xfrm>
            <a:custGeom>
              <a:avLst/>
              <a:gdLst/>
              <a:ahLst/>
              <a:cxnLst/>
              <a:rect l="l" t="t" r="r" b="b"/>
              <a:pathLst>
                <a:path w="395" h="140" extrusionOk="0">
                  <a:moveTo>
                    <a:pt x="291" y="24"/>
                  </a:moveTo>
                  <a:cubicBezTo>
                    <a:pt x="238" y="0"/>
                    <a:pt x="0" y="68"/>
                    <a:pt x="98" y="115"/>
                  </a:cubicBezTo>
                  <a:cubicBezTo>
                    <a:pt x="150" y="140"/>
                    <a:pt x="394"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56" name="Google Shape;10356;p5"/>
            <p:cNvSpPr/>
            <p:nvPr/>
          </p:nvSpPr>
          <p:spPr>
            <a:xfrm>
              <a:off x="2537012" y="5075304"/>
              <a:ext cx="47757" cy="17404"/>
            </a:xfrm>
            <a:custGeom>
              <a:avLst/>
              <a:gdLst/>
              <a:ahLst/>
              <a:cxnLst/>
              <a:rect l="l" t="t" r="r" b="b"/>
              <a:pathLst>
                <a:path w="1338" h="578" extrusionOk="0">
                  <a:moveTo>
                    <a:pt x="182" y="328"/>
                  </a:moveTo>
                  <a:cubicBezTo>
                    <a:pt x="478" y="577"/>
                    <a:pt x="1314" y="324"/>
                    <a:pt x="1337" y="145"/>
                  </a:cubicBezTo>
                  <a:cubicBezTo>
                    <a:pt x="940" y="202"/>
                    <a:pt x="0" y="0"/>
                    <a:pt x="182" y="3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57" name="Google Shape;10357;p5"/>
            <p:cNvSpPr/>
            <p:nvPr/>
          </p:nvSpPr>
          <p:spPr>
            <a:xfrm>
              <a:off x="1440273" y="5070216"/>
              <a:ext cx="26591" cy="12315"/>
            </a:xfrm>
            <a:custGeom>
              <a:avLst/>
              <a:gdLst/>
              <a:ahLst/>
              <a:cxnLst/>
              <a:rect l="l" t="t" r="r" b="b"/>
              <a:pathLst>
                <a:path w="745" h="409" extrusionOk="0">
                  <a:moveTo>
                    <a:pt x="439" y="408"/>
                  </a:moveTo>
                  <a:cubicBezTo>
                    <a:pt x="745" y="272"/>
                    <a:pt x="655" y="1"/>
                    <a:pt x="54" y="44"/>
                  </a:cubicBezTo>
                  <a:cubicBezTo>
                    <a:pt x="1" y="251"/>
                    <a:pt x="100" y="385"/>
                    <a:pt x="439" y="4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58" name="Google Shape;10358;p5"/>
            <p:cNvSpPr/>
            <p:nvPr/>
          </p:nvSpPr>
          <p:spPr>
            <a:xfrm>
              <a:off x="8886091" y="5076237"/>
              <a:ext cx="14170" cy="4246"/>
            </a:xfrm>
            <a:custGeom>
              <a:avLst/>
              <a:gdLst/>
              <a:ahLst/>
              <a:cxnLst/>
              <a:rect l="l" t="t" r="r" b="b"/>
              <a:pathLst>
                <a:path w="397" h="141" extrusionOk="0">
                  <a:moveTo>
                    <a:pt x="100" y="114"/>
                  </a:moveTo>
                  <a:cubicBezTo>
                    <a:pt x="155" y="140"/>
                    <a:pt x="396" y="72"/>
                    <a:pt x="293" y="25"/>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59" name="Google Shape;10359;p5"/>
            <p:cNvSpPr/>
            <p:nvPr/>
          </p:nvSpPr>
          <p:spPr>
            <a:xfrm>
              <a:off x="8941270" y="5073497"/>
              <a:ext cx="13956" cy="4215"/>
            </a:xfrm>
            <a:custGeom>
              <a:avLst/>
              <a:gdLst/>
              <a:ahLst/>
              <a:cxnLst/>
              <a:rect l="l" t="t" r="r" b="b"/>
              <a:pathLst>
                <a:path w="391" h="140" extrusionOk="0">
                  <a:moveTo>
                    <a:pt x="292" y="25"/>
                  </a:moveTo>
                  <a:cubicBezTo>
                    <a:pt x="236" y="0"/>
                    <a:pt x="0" y="68"/>
                    <a:pt x="98" y="116"/>
                  </a:cubicBezTo>
                  <a:cubicBezTo>
                    <a:pt x="151" y="140"/>
                    <a:pt x="390" y="73"/>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60" name="Google Shape;10360;p5"/>
            <p:cNvSpPr/>
            <p:nvPr/>
          </p:nvSpPr>
          <p:spPr>
            <a:xfrm>
              <a:off x="6907335" y="5063863"/>
              <a:ext cx="26591" cy="15326"/>
            </a:xfrm>
            <a:custGeom>
              <a:avLst/>
              <a:gdLst/>
              <a:ahLst/>
              <a:cxnLst/>
              <a:rect l="l" t="t" r="r" b="b"/>
              <a:pathLst>
                <a:path w="745" h="509" extrusionOk="0">
                  <a:moveTo>
                    <a:pt x="0" y="436"/>
                  </a:moveTo>
                  <a:cubicBezTo>
                    <a:pt x="744" y="508"/>
                    <a:pt x="744" y="0"/>
                    <a:pt x="0"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61" name="Google Shape;10361;p5"/>
            <p:cNvSpPr/>
            <p:nvPr/>
          </p:nvSpPr>
          <p:spPr>
            <a:xfrm>
              <a:off x="2619139" y="5070788"/>
              <a:ext cx="13777" cy="7497"/>
            </a:xfrm>
            <a:custGeom>
              <a:avLst/>
              <a:gdLst/>
              <a:ahLst/>
              <a:cxnLst/>
              <a:rect l="l" t="t" r="r" b="b"/>
              <a:pathLst>
                <a:path w="386" h="249" extrusionOk="0">
                  <a:moveTo>
                    <a:pt x="386" y="115"/>
                  </a:moveTo>
                  <a:cubicBezTo>
                    <a:pt x="385" y="24"/>
                    <a:pt x="50" y="0"/>
                    <a:pt x="1" y="115"/>
                  </a:cubicBezTo>
                  <a:cubicBezTo>
                    <a:pt x="217" y="106"/>
                    <a:pt x="300" y="248"/>
                    <a:pt x="386"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62" name="Google Shape;10362;p5"/>
            <p:cNvSpPr/>
            <p:nvPr/>
          </p:nvSpPr>
          <p:spPr>
            <a:xfrm>
              <a:off x="865599" y="5055101"/>
              <a:ext cx="41653" cy="18819"/>
            </a:xfrm>
            <a:custGeom>
              <a:avLst/>
              <a:gdLst/>
              <a:ahLst/>
              <a:cxnLst/>
              <a:rect l="l" t="t" r="r" b="b"/>
              <a:pathLst>
                <a:path w="1167" h="625" extrusionOk="0">
                  <a:moveTo>
                    <a:pt x="725" y="546"/>
                  </a:moveTo>
                  <a:cubicBezTo>
                    <a:pt x="1166" y="340"/>
                    <a:pt x="596" y="146"/>
                    <a:pt x="340" y="0"/>
                  </a:cubicBezTo>
                  <a:cubicBezTo>
                    <a:pt x="45" y="137"/>
                    <a:pt x="1" y="624"/>
                    <a:pt x="725"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63" name="Google Shape;10363;p5"/>
            <p:cNvSpPr/>
            <p:nvPr/>
          </p:nvSpPr>
          <p:spPr>
            <a:xfrm>
              <a:off x="6132858" y="5062508"/>
              <a:ext cx="14170" cy="4336"/>
            </a:xfrm>
            <a:custGeom>
              <a:avLst/>
              <a:gdLst/>
              <a:ahLst/>
              <a:cxnLst/>
              <a:rect l="l" t="t" r="r" b="b"/>
              <a:pathLst>
                <a:path w="397" h="144" extrusionOk="0">
                  <a:moveTo>
                    <a:pt x="296" y="27"/>
                  </a:moveTo>
                  <a:cubicBezTo>
                    <a:pt x="241" y="1"/>
                    <a:pt x="1" y="71"/>
                    <a:pt x="102" y="117"/>
                  </a:cubicBezTo>
                  <a:cubicBezTo>
                    <a:pt x="155" y="143"/>
                    <a:pt x="396" y="73"/>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64" name="Google Shape;10364;p5"/>
            <p:cNvSpPr/>
            <p:nvPr/>
          </p:nvSpPr>
          <p:spPr>
            <a:xfrm>
              <a:off x="6052908" y="5060551"/>
              <a:ext cx="21665" cy="6444"/>
            </a:xfrm>
            <a:custGeom>
              <a:avLst/>
              <a:gdLst/>
              <a:ahLst/>
              <a:cxnLst/>
              <a:rect l="l" t="t" r="r" b="b"/>
              <a:pathLst>
                <a:path w="607" h="214" extrusionOk="0">
                  <a:moveTo>
                    <a:pt x="606" y="182"/>
                  </a:moveTo>
                  <a:lnTo>
                    <a:pt x="606" y="1"/>
                  </a:lnTo>
                  <a:lnTo>
                    <a:pt x="27" y="1"/>
                  </a:lnTo>
                  <a:cubicBezTo>
                    <a:pt x="1" y="164"/>
                    <a:pt x="217" y="213"/>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65" name="Google Shape;10365;p5"/>
            <p:cNvSpPr/>
            <p:nvPr/>
          </p:nvSpPr>
          <p:spPr>
            <a:xfrm>
              <a:off x="1387485" y="5050856"/>
              <a:ext cx="20238" cy="13580"/>
            </a:xfrm>
            <a:custGeom>
              <a:avLst/>
              <a:gdLst/>
              <a:ahLst/>
              <a:cxnLst/>
              <a:rect l="l" t="t" r="r" b="b"/>
              <a:pathLst>
                <a:path w="567" h="451" extrusionOk="0">
                  <a:moveTo>
                    <a:pt x="376" y="414"/>
                  </a:moveTo>
                  <a:cubicBezTo>
                    <a:pt x="386" y="359"/>
                    <a:pt x="403" y="304"/>
                    <a:pt x="566" y="323"/>
                  </a:cubicBezTo>
                  <a:lnTo>
                    <a:pt x="566" y="141"/>
                  </a:lnTo>
                  <a:cubicBezTo>
                    <a:pt x="95" y="0"/>
                    <a:pt x="1" y="451"/>
                    <a:pt x="376" y="4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66" name="Google Shape;10366;p5"/>
            <p:cNvSpPr/>
            <p:nvPr/>
          </p:nvSpPr>
          <p:spPr>
            <a:xfrm>
              <a:off x="5244988" y="5057149"/>
              <a:ext cx="14063" cy="4215"/>
            </a:xfrm>
            <a:custGeom>
              <a:avLst/>
              <a:gdLst/>
              <a:ahLst/>
              <a:cxnLst/>
              <a:rect l="l" t="t" r="r" b="b"/>
              <a:pathLst>
                <a:path w="394" h="140" extrusionOk="0">
                  <a:moveTo>
                    <a:pt x="295" y="24"/>
                  </a:moveTo>
                  <a:cubicBezTo>
                    <a:pt x="240" y="0"/>
                    <a:pt x="1" y="68"/>
                    <a:pt x="96" y="115"/>
                  </a:cubicBezTo>
                  <a:cubicBezTo>
                    <a:pt x="154" y="140"/>
                    <a:pt x="394" y="69"/>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67" name="Google Shape;10367;p5"/>
            <p:cNvSpPr/>
            <p:nvPr/>
          </p:nvSpPr>
          <p:spPr>
            <a:xfrm>
              <a:off x="84304" y="5052301"/>
              <a:ext cx="22629" cy="8280"/>
            </a:xfrm>
            <a:custGeom>
              <a:avLst/>
              <a:gdLst/>
              <a:ahLst/>
              <a:cxnLst/>
              <a:rect l="l" t="t" r="r" b="b"/>
              <a:pathLst>
                <a:path w="634" h="275" extrusionOk="0">
                  <a:moveTo>
                    <a:pt x="633" y="275"/>
                  </a:moveTo>
                  <a:lnTo>
                    <a:pt x="633" y="1"/>
                  </a:lnTo>
                  <a:lnTo>
                    <a:pt x="247" y="1"/>
                  </a:lnTo>
                  <a:cubicBezTo>
                    <a:pt x="236" y="118"/>
                    <a:pt x="0" y="128"/>
                    <a:pt x="55"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68" name="Google Shape;10368;p5"/>
            <p:cNvSpPr/>
            <p:nvPr/>
          </p:nvSpPr>
          <p:spPr>
            <a:xfrm>
              <a:off x="8428486" y="5052030"/>
              <a:ext cx="6924" cy="6203"/>
            </a:xfrm>
            <a:custGeom>
              <a:avLst/>
              <a:gdLst/>
              <a:ahLst/>
              <a:cxnLst/>
              <a:rect l="l" t="t" r="r" b="b"/>
              <a:pathLst>
                <a:path w="194" h="206" extrusionOk="0">
                  <a:moveTo>
                    <a:pt x="192" y="102"/>
                  </a:moveTo>
                  <a:cubicBezTo>
                    <a:pt x="194" y="50"/>
                    <a:pt x="37" y="0"/>
                    <a:pt x="0" y="102"/>
                  </a:cubicBezTo>
                  <a:cubicBezTo>
                    <a:pt x="0" y="152"/>
                    <a:pt x="157" y="205"/>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69" name="Google Shape;10369;p5"/>
            <p:cNvSpPr/>
            <p:nvPr/>
          </p:nvSpPr>
          <p:spPr>
            <a:xfrm>
              <a:off x="5282892" y="5046972"/>
              <a:ext cx="22629" cy="13640"/>
            </a:xfrm>
            <a:custGeom>
              <a:avLst/>
              <a:gdLst/>
              <a:ahLst/>
              <a:cxnLst/>
              <a:rect l="l" t="t" r="r" b="b"/>
              <a:pathLst>
                <a:path w="634" h="453" extrusionOk="0">
                  <a:moveTo>
                    <a:pt x="580" y="362"/>
                  </a:moveTo>
                  <a:cubicBezTo>
                    <a:pt x="633" y="155"/>
                    <a:pt x="534" y="21"/>
                    <a:pt x="195" y="0"/>
                  </a:cubicBezTo>
                  <a:cubicBezTo>
                    <a:pt x="239" y="159"/>
                    <a:pt x="0" y="453"/>
                    <a:pt x="58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70" name="Google Shape;10370;p5"/>
            <p:cNvSpPr/>
            <p:nvPr/>
          </p:nvSpPr>
          <p:spPr>
            <a:xfrm>
              <a:off x="3965685" y="5035982"/>
              <a:ext cx="57358" cy="21890"/>
            </a:xfrm>
            <a:custGeom>
              <a:avLst/>
              <a:gdLst/>
              <a:ahLst/>
              <a:cxnLst/>
              <a:rect l="l" t="t" r="r" b="b"/>
              <a:pathLst>
                <a:path w="1607" h="727" extrusionOk="0">
                  <a:moveTo>
                    <a:pt x="1037" y="727"/>
                  </a:moveTo>
                  <a:cubicBezTo>
                    <a:pt x="1606" y="370"/>
                    <a:pt x="632" y="112"/>
                    <a:pt x="72" y="1"/>
                  </a:cubicBezTo>
                  <a:cubicBezTo>
                    <a:pt x="1" y="429"/>
                    <a:pt x="418" y="625"/>
                    <a:pt x="1037" y="7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71" name="Google Shape;10371;p5"/>
            <p:cNvSpPr/>
            <p:nvPr/>
          </p:nvSpPr>
          <p:spPr>
            <a:xfrm>
              <a:off x="8452542" y="5048869"/>
              <a:ext cx="14027" cy="4276"/>
            </a:xfrm>
            <a:custGeom>
              <a:avLst/>
              <a:gdLst/>
              <a:ahLst/>
              <a:cxnLst/>
              <a:rect l="l" t="t" r="r" b="b"/>
              <a:pathLst>
                <a:path w="393" h="142" extrusionOk="0">
                  <a:moveTo>
                    <a:pt x="99" y="116"/>
                  </a:moveTo>
                  <a:cubicBezTo>
                    <a:pt x="153" y="142"/>
                    <a:pt x="393" y="73"/>
                    <a:pt x="292" y="27"/>
                  </a:cubicBezTo>
                  <a:cubicBezTo>
                    <a:pt x="238" y="1"/>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72" name="Google Shape;10372;p5"/>
            <p:cNvSpPr/>
            <p:nvPr/>
          </p:nvSpPr>
          <p:spPr>
            <a:xfrm>
              <a:off x="578244" y="5048869"/>
              <a:ext cx="14099" cy="4276"/>
            </a:xfrm>
            <a:custGeom>
              <a:avLst/>
              <a:gdLst/>
              <a:ahLst/>
              <a:cxnLst/>
              <a:rect l="l" t="t" r="r" b="b"/>
              <a:pathLst>
                <a:path w="395" h="142" extrusionOk="0">
                  <a:moveTo>
                    <a:pt x="101" y="116"/>
                  </a:moveTo>
                  <a:cubicBezTo>
                    <a:pt x="154" y="142"/>
                    <a:pt x="394" y="73"/>
                    <a:pt x="294" y="27"/>
                  </a:cubicBezTo>
                  <a:cubicBezTo>
                    <a:pt x="240" y="1"/>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73" name="Google Shape;10373;p5"/>
            <p:cNvSpPr/>
            <p:nvPr/>
          </p:nvSpPr>
          <p:spPr>
            <a:xfrm>
              <a:off x="5196732" y="5046129"/>
              <a:ext cx="14099" cy="4276"/>
            </a:xfrm>
            <a:custGeom>
              <a:avLst/>
              <a:gdLst/>
              <a:ahLst/>
              <a:cxnLst/>
              <a:rect l="l" t="t" r="r" b="b"/>
              <a:pathLst>
                <a:path w="395" h="142" extrusionOk="0">
                  <a:moveTo>
                    <a:pt x="294" y="27"/>
                  </a:moveTo>
                  <a:cubicBezTo>
                    <a:pt x="241" y="1"/>
                    <a:pt x="1" y="70"/>
                    <a:pt x="102" y="115"/>
                  </a:cubicBezTo>
                  <a:cubicBezTo>
                    <a:pt x="155" y="142"/>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74" name="Google Shape;10374;p5"/>
            <p:cNvSpPr/>
            <p:nvPr/>
          </p:nvSpPr>
          <p:spPr>
            <a:xfrm>
              <a:off x="1655495" y="5037518"/>
              <a:ext cx="34872" cy="15236"/>
            </a:xfrm>
            <a:custGeom>
              <a:avLst/>
              <a:gdLst/>
              <a:ahLst/>
              <a:cxnLst/>
              <a:rect l="l" t="t" r="r" b="b"/>
              <a:pathLst>
                <a:path w="977" h="506" extrusionOk="0">
                  <a:moveTo>
                    <a:pt x="773" y="404"/>
                  </a:moveTo>
                  <a:cubicBezTo>
                    <a:pt x="977" y="173"/>
                    <a:pt x="122" y="1"/>
                    <a:pt x="0" y="221"/>
                  </a:cubicBezTo>
                  <a:cubicBezTo>
                    <a:pt x="307" y="260"/>
                    <a:pt x="166" y="506"/>
                    <a:pt x="773"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75" name="Google Shape;10375;p5"/>
            <p:cNvSpPr/>
            <p:nvPr/>
          </p:nvSpPr>
          <p:spPr>
            <a:xfrm>
              <a:off x="323796" y="5043810"/>
              <a:ext cx="23985" cy="5902"/>
            </a:xfrm>
            <a:custGeom>
              <a:avLst/>
              <a:gdLst/>
              <a:ahLst/>
              <a:cxnLst/>
              <a:rect l="l" t="t" r="r" b="b"/>
              <a:pathLst>
                <a:path w="672" h="196" extrusionOk="0">
                  <a:moveTo>
                    <a:pt x="479" y="195"/>
                  </a:moveTo>
                  <a:cubicBezTo>
                    <a:pt x="479" y="104"/>
                    <a:pt x="634" y="87"/>
                    <a:pt x="672" y="12"/>
                  </a:cubicBezTo>
                  <a:cubicBezTo>
                    <a:pt x="368" y="21"/>
                    <a:pt x="1" y="1"/>
                    <a:pt x="92"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76" name="Google Shape;10376;p5"/>
            <p:cNvSpPr/>
            <p:nvPr/>
          </p:nvSpPr>
          <p:spPr>
            <a:xfrm>
              <a:off x="2564138" y="5044172"/>
              <a:ext cx="13777" cy="2770"/>
            </a:xfrm>
            <a:custGeom>
              <a:avLst/>
              <a:gdLst/>
              <a:ahLst/>
              <a:cxnLst/>
              <a:rect l="l" t="t" r="r" b="b"/>
              <a:pathLst>
                <a:path w="386" h="92" extrusionOk="0">
                  <a:moveTo>
                    <a:pt x="0" y="92"/>
                  </a:moveTo>
                  <a:cubicBezTo>
                    <a:pt x="149" y="70"/>
                    <a:pt x="379" y="88"/>
                    <a:pt x="385" y="0"/>
                  </a:cubicBezTo>
                  <a:cubicBezTo>
                    <a:pt x="238" y="21"/>
                    <a:pt x="5" y="3"/>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77" name="Google Shape;10377;p5"/>
            <p:cNvSpPr/>
            <p:nvPr/>
          </p:nvSpPr>
          <p:spPr>
            <a:xfrm>
              <a:off x="1934177" y="5043419"/>
              <a:ext cx="14170" cy="4306"/>
            </a:xfrm>
            <a:custGeom>
              <a:avLst/>
              <a:gdLst/>
              <a:ahLst/>
              <a:cxnLst/>
              <a:rect l="l" t="t" r="r" b="b"/>
              <a:pathLst>
                <a:path w="397" h="143" extrusionOk="0">
                  <a:moveTo>
                    <a:pt x="294" y="25"/>
                  </a:moveTo>
                  <a:cubicBezTo>
                    <a:pt x="240" y="1"/>
                    <a:pt x="1" y="68"/>
                    <a:pt x="103" y="117"/>
                  </a:cubicBezTo>
                  <a:cubicBezTo>
                    <a:pt x="155" y="143"/>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78" name="Google Shape;10378;p5"/>
            <p:cNvSpPr/>
            <p:nvPr/>
          </p:nvSpPr>
          <p:spPr>
            <a:xfrm>
              <a:off x="7013875" y="5032460"/>
              <a:ext cx="14063" cy="4276"/>
            </a:xfrm>
            <a:custGeom>
              <a:avLst/>
              <a:gdLst/>
              <a:ahLst/>
              <a:cxnLst/>
              <a:rect l="l" t="t" r="r" b="b"/>
              <a:pathLst>
                <a:path w="394" h="142" extrusionOk="0">
                  <a:moveTo>
                    <a:pt x="102" y="117"/>
                  </a:moveTo>
                  <a:cubicBezTo>
                    <a:pt x="157" y="141"/>
                    <a:pt x="393" y="72"/>
                    <a:pt x="296" y="25"/>
                  </a:cubicBezTo>
                  <a:cubicBezTo>
                    <a:pt x="242" y="0"/>
                    <a:pt x="1"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79" name="Google Shape;10379;p5"/>
            <p:cNvSpPr/>
            <p:nvPr/>
          </p:nvSpPr>
          <p:spPr>
            <a:xfrm>
              <a:off x="5503218" y="5025023"/>
              <a:ext cx="33622" cy="17283"/>
            </a:xfrm>
            <a:custGeom>
              <a:avLst/>
              <a:gdLst/>
              <a:ahLst/>
              <a:cxnLst/>
              <a:rect l="l" t="t" r="r" b="b"/>
              <a:pathLst>
                <a:path w="942" h="574" extrusionOk="0">
                  <a:moveTo>
                    <a:pt x="0" y="91"/>
                  </a:moveTo>
                  <a:lnTo>
                    <a:pt x="0" y="272"/>
                  </a:lnTo>
                  <a:cubicBezTo>
                    <a:pt x="355" y="574"/>
                    <a:pt x="941" y="1"/>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80" name="Google Shape;10380;p5"/>
            <p:cNvSpPr/>
            <p:nvPr/>
          </p:nvSpPr>
          <p:spPr>
            <a:xfrm>
              <a:off x="4453450" y="5032490"/>
              <a:ext cx="14063" cy="4276"/>
            </a:xfrm>
            <a:custGeom>
              <a:avLst/>
              <a:gdLst/>
              <a:ahLst/>
              <a:cxnLst/>
              <a:rect l="l" t="t" r="r" b="b"/>
              <a:pathLst>
                <a:path w="394" h="142" extrusionOk="0">
                  <a:moveTo>
                    <a:pt x="294" y="25"/>
                  </a:moveTo>
                  <a:cubicBezTo>
                    <a:pt x="239" y="1"/>
                    <a:pt x="0" y="70"/>
                    <a:pt x="98" y="117"/>
                  </a:cubicBezTo>
                  <a:cubicBezTo>
                    <a:pt x="154" y="142"/>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81" name="Google Shape;10381;p5"/>
            <p:cNvSpPr/>
            <p:nvPr/>
          </p:nvSpPr>
          <p:spPr>
            <a:xfrm>
              <a:off x="2494396" y="5027733"/>
              <a:ext cx="21594" cy="9515"/>
            </a:xfrm>
            <a:custGeom>
              <a:avLst/>
              <a:gdLst/>
              <a:ahLst/>
              <a:cxnLst/>
              <a:rect l="l" t="t" r="r" b="b"/>
              <a:pathLst>
                <a:path w="605" h="316" extrusionOk="0">
                  <a:moveTo>
                    <a:pt x="411" y="274"/>
                  </a:moveTo>
                  <a:cubicBezTo>
                    <a:pt x="405" y="148"/>
                    <a:pt x="503" y="74"/>
                    <a:pt x="604" y="1"/>
                  </a:cubicBezTo>
                  <a:lnTo>
                    <a:pt x="26" y="1"/>
                  </a:lnTo>
                  <a:cubicBezTo>
                    <a:pt x="42" y="144"/>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82" name="Google Shape;10382;p5"/>
            <p:cNvSpPr/>
            <p:nvPr/>
          </p:nvSpPr>
          <p:spPr>
            <a:xfrm>
              <a:off x="5244988" y="5029690"/>
              <a:ext cx="14063" cy="4336"/>
            </a:xfrm>
            <a:custGeom>
              <a:avLst/>
              <a:gdLst/>
              <a:ahLst/>
              <a:cxnLst/>
              <a:rect l="l" t="t" r="r" b="b"/>
              <a:pathLst>
                <a:path w="394" h="144" extrusionOk="0">
                  <a:moveTo>
                    <a:pt x="295" y="26"/>
                  </a:moveTo>
                  <a:cubicBezTo>
                    <a:pt x="240" y="1"/>
                    <a:pt x="1" y="70"/>
                    <a:pt x="96" y="117"/>
                  </a:cubicBezTo>
                  <a:cubicBezTo>
                    <a:pt x="154" y="143"/>
                    <a:pt x="394" y="74"/>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83" name="Google Shape;10383;p5"/>
            <p:cNvSpPr/>
            <p:nvPr/>
          </p:nvSpPr>
          <p:spPr>
            <a:xfrm>
              <a:off x="3073496" y="5026980"/>
              <a:ext cx="13777" cy="7497"/>
            </a:xfrm>
            <a:custGeom>
              <a:avLst/>
              <a:gdLst/>
              <a:ahLst/>
              <a:cxnLst/>
              <a:rect l="l" t="t" r="r" b="b"/>
              <a:pathLst>
                <a:path w="386" h="249" extrusionOk="0">
                  <a:moveTo>
                    <a:pt x="385" y="116"/>
                  </a:moveTo>
                  <a:cubicBezTo>
                    <a:pt x="384" y="24"/>
                    <a:pt x="46" y="1"/>
                    <a:pt x="0" y="116"/>
                  </a:cubicBezTo>
                  <a:cubicBezTo>
                    <a:pt x="216" y="108"/>
                    <a:pt x="302" y="249"/>
                    <a:pt x="385"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84" name="Google Shape;10384;p5"/>
            <p:cNvSpPr/>
            <p:nvPr/>
          </p:nvSpPr>
          <p:spPr>
            <a:xfrm>
              <a:off x="2990905" y="5027793"/>
              <a:ext cx="13706" cy="5480"/>
            </a:xfrm>
            <a:custGeom>
              <a:avLst/>
              <a:gdLst/>
              <a:ahLst/>
              <a:cxnLst/>
              <a:rect l="l" t="t" r="r" b="b"/>
              <a:pathLst>
                <a:path w="384" h="182" extrusionOk="0">
                  <a:moveTo>
                    <a:pt x="0" y="181"/>
                  </a:moveTo>
                  <a:lnTo>
                    <a:pt x="384" y="181"/>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85" name="Google Shape;10385;p5"/>
            <p:cNvSpPr/>
            <p:nvPr/>
          </p:nvSpPr>
          <p:spPr>
            <a:xfrm>
              <a:off x="2521593" y="5025023"/>
              <a:ext cx="21915" cy="8762"/>
            </a:xfrm>
            <a:custGeom>
              <a:avLst/>
              <a:gdLst/>
              <a:ahLst/>
              <a:cxnLst/>
              <a:rect l="l" t="t" r="r" b="b"/>
              <a:pathLst>
                <a:path w="614" h="291" extrusionOk="0">
                  <a:moveTo>
                    <a:pt x="614" y="273"/>
                  </a:moveTo>
                  <a:lnTo>
                    <a:pt x="614" y="1"/>
                  </a:lnTo>
                  <a:lnTo>
                    <a:pt x="34" y="1"/>
                  </a:lnTo>
                  <a:cubicBezTo>
                    <a:pt x="0" y="199"/>
                    <a:pt x="192" y="290"/>
                    <a:pt x="6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86" name="Google Shape;10386;p5"/>
            <p:cNvSpPr/>
            <p:nvPr/>
          </p:nvSpPr>
          <p:spPr>
            <a:xfrm>
              <a:off x="1903339" y="5024631"/>
              <a:ext cx="6924" cy="6293"/>
            </a:xfrm>
            <a:custGeom>
              <a:avLst/>
              <a:gdLst/>
              <a:ahLst/>
              <a:cxnLst/>
              <a:rect l="l" t="t" r="r" b="b"/>
              <a:pathLst>
                <a:path w="194" h="209" extrusionOk="0">
                  <a:moveTo>
                    <a:pt x="194" y="104"/>
                  </a:moveTo>
                  <a:cubicBezTo>
                    <a:pt x="194" y="53"/>
                    <a:pt x="37" y="1"/>
                    <a:pt x="2" y="104"/>
                  </a:cubicBezTo>
                  <a:cubicBezTo>
                    <a:pt x="1" y="155"/>
                    <a:pt x="157" y="208"/>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87" name="Google Shape;10387;p5"/>
            <p:cNvSpPr/>
            <p:nvPr/>
          </p:nvSpPr>
          <p:spPr>
            <a:xfrm>
              <a:off x="8813922" y="5022283"/>
              <a:ext cx="13920" cy="5480"/>
            </a:xfrm>
            <a:custGeom>
              <a:avLst/>
              <a:gdLst/>
              <a:ahLst/>
              <a:cxnLst/>
              <a:rect l="l" t="t" r="r" b="b"/>
              <a:pathLst>
                <a:path w="390" h="182" extrusionOk="0">
                  <a:moveTo>
                    <a:pt x="1" y="182"/>
                  </a:moveTo>
                  <a:lnTo>
                    <a:pt x="390" y="182"/>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88" name="Google Shape;10388;p5"/>
            <p:cNvSpPr/>
            <p:nvPr/>
          </p:nvSpPr>
          <p:spPr>
            <a:xfrm>
              <a:off x="5609794" y="5018820"/>
              <a:ext cx="14063" cy="4276"/>
            </a:xfrm>
            <a:custGeom>
              <a:avLst/>
              <a:gdLst/>
              <a:ahLst/>
              <a:cxnLst/>
              <a:rect l="l" t="t" r="r" b="b"/>
              <a:pathLst>
                <a:path w="394" h="142" extrusionOk="0">
                  <a:moveTo>
                    <a:pt x="294" y="24"/>
                  </a:moveTo>
                  <a:cubicBezTo>
                    <a:pt x="240" y="0"/>
                    <a:pt x="1" y="68"/>
                    <a:pt x="101" y="115"/>
                  </a:cubicBezTo>
                  <a:cubicBezTo>
                    <a:pt x="153" y="141"/>
                    <a:pt x="394"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89" name="Google Shape;10389;p5"/>
            <p:cNvSpPr/>
            <p:nvPr/>
          </p:nvSpPr>
          <p:spPr>
            <a:xfrm>
              <a:off x="2509065" y="5014063"/>
              <a:ext cx="20630" cy="8250"/>
            </a:xfrm>
            <a:custGeom>
              <a:avLst/>
              <a:gdLst/>
              <a:ahLst/>
              <a:cxnLst/>
              <a:rect l="l" t="t" r="r" b="b"/>
              <a:pathLst>
                <a:path w="578" h="274" extrusionOk="0">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90" name="Google Shape;10390;p5"/>
            <p:cNvSpPr/>
            <p:nvPr/>
          </p:nvSpPr>
          <p:spPr>
            <a:xfrm>
              <a:off x="1807007" y="5007349"/>
              <a:ext cx="28911" cy="16922"/>
            </a:xfrm>
            <a:custGeom>
              <a:avLst/>
              <a:gdLst/>
              <a:ahLst/>
              <a:cxnLst/>
              <a:rect l="l" t="t" r="r" b="b"/>
              <a:pathLst>
                <a:path w="810" h="562" extrusionOk="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91" name="Google Shape;10391;p5"/>
            <p:cNvSpPr/>
            <p:nvPr/>
          </p:nvSpPr>
          <p:spPr>
            <a:xfrm>
              <a:off x="8810531" y="5016081"/>
              <a:ext cx="13849" cy="4246"/>
            </a:xfrm>
            <a:custGeom>
              <a:avLst/>
              <a:gdLst/>
              <a:ahLst/>
              <a:cxnLst/>
              <a:rect l="l" t="t" r="r" b="b"/>
              <a:pathLst>
                <a:path w="388" h="141" extrusionOk="0">
                  <a:moveTo>
                    <a:pt x="289" y="24"/>
                  </a:moveTo>
                  <a:cubicBezTo>
                    <a:pt x="239" y="0"/>
                    <a:pt x="0" y="68"/>
                    <a:pt x="96" y="115"/>
                  </a:cubicBezTo>
                  <a:cubicBezTo>
                    <a:pt x="152" y="141"/>
                    <a:pt x="388" y="72"/>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92" name="Google Shape;10392;p5"/>
            <p:cNvSpPr/>
            <p:nvPr/>
          </p:nvSpPr>
          <p:spPr>
            <a:xfrm>
              <a:off x="8597058" y="5016081"/>
              <a:ext cx="13991" cy="4215"/>
            </a:xfrm>
            <a:custGeom>
              <a:avLst/>
              <a:gdLst/>
              <a:ahLst/>
              <a:cxnLst/>
              <a:rect l="l" t="t" r="r" b="b"/>
              <a:pathLst>
                <a:path w="392" h="140" extrusionOk="0">
                  <a:moveTo>
                    <a:pt x="98" y="115"/>
                  </a:moveTo>
                  <a:cubicBezTo>
                    <a:pt x="153" y="140"/>
                    <a:pt x="392" y="72"/>
                    <a:pt x="291" y="24"/>
                  </a:cubicBezTo>
                  <a:cubicBezTo>
                    <a:pt x="239" y="0"/>
                    <a:pt x="0" y="69"/>
                    <a:pt x="9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93" name="Google Shape;10393;p5"/>
            <p:cNvSpPr/>
            <p:nvPr/>
          </p:nvSpPr>
          <p:spPr>
            <a:xfrm>
              <a:off x="5372336" y="5013732"/>
              <a:ext cx="7031" cy="6203"/>
            </a:xfrm>
            <a:custGeom>
              <a:avLst/>
              <a:gdLst/>
              <a:ahLst/>
              <a:cxnLst/>
              <a:rect l="l" t="t" r="r" b="b"/>
              <a:pathLst>
                <a:path w="197" h="206" extrusionOk="0">
                  <a:moveTo>
                    <a:pt x="3" y="102"/>
                  </a:moveTo>
                  <a:cubicBezTo>
                    <a:pt x="0" y="154"/>
                    <a:pt x="157" y="206"/>
                    <a:pt x="195" y="102"/>
                  </a:cubicBezTo>
                  <a:cubicBezTo>
                    <a:pt x="196" y="53"/>
                    <a:pt x="38" y="1"/>
                    <a:pt x="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94" name="Google Shape;10394;p5"/>
            <p:cNvSpPr/>
            <p:nvPr/>
          </p:nvSpPr>
          <p:spPr>
            <a:xfrm>
              <a:off x="3204628" y="5004368"/>
              <a:ext cx="20309" cy="13580"/>
            </a:xfrm>
            <a:custGeom>
              <a:avLst/>
              <a:gdLst/>
              <a:ahLst/>
              <a:cxnLst/>
              <a:rect l="l" t="t" r="r" b="b"/>
              <a:pathLst>
                <a:path w="569" h="451" extrusionOk="0">
                  <a:moveTo>
                    <a:pt x="376" y="413"/>
                  </a:moveTo>
                  <a:cubicBezTo>
                    <a:pt x="387" y="358"/>
                    <a:pt x="402" y="307"/>
                    <a:pt x="569" y="324"/>
                  </a:cubicBezTo>
                  <a:lnTo>
                    <a:pt x="569" y="142"/>
                  </a:lnTo>
                  <a:cubicBezTo>
                    <a:pt x="95" y="0"/>
                    <a:pt x="1" y="450"/>
                    <a:pt x="376"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95" name="Google Shape;10395;p5"/>
            <p:cNvSpPr/>
            <p:nvPr/>
          </p:nvSpPr>
          <p:spPr>
            <a:xfrm>
              <a:off x="8056827" y="5011384"/>
              <a:ext cx="13742" cy="2740"/>
            </a:xfrm>
            <a:custGeom>
              <a:avLst/>
              <a:gdLst/>
              <a:ahLst/>
              <a:cxnLst/>
              <a:rect l="l" t="t" r="r" b="b"/>
              <a:pathLst>
                <a:path w="385" h="91" extrusionOk="0">
                  <a:moveTo>
                    <a:pt x="385" y="1"/>
                  </a:moveTo>
                  <a:cubicBezTo>
                    <a:pt x="236" y="22"/>
                    <a:pt x="6" y="3"/>
                    <a:pt x="1" y="91"/>
                  </a:cubicBezTo>
                  <a:cubicBezTo>
                    <a:pt x="151" y="71"/>
                    <a:pt x="382" y="87"/>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96" name="Google Shape;10396;p5"/>
            <p:cNvSpPr/>
            <p:nvPr/>
          </p:nvSpPr>
          <p:spPr>
            <a:xfrm>
              <a:off x="5489441" y="5005543"/>
              <a:ext cx="6960" cy="6233"/>
            </a:xfrm>
            <a:custGeom>
              <a:avLst/>
              <a:gdLst/>
              <a:ahLst/>
              <a:cxnLst/>
              <a:rect l="l" t="t" r="r" b="b"/>
              <a:pathLst>
                <a:path w="195" h="207" extrusionOk="0">
                  <a:moveTo>
                    <a:pt x="194" y="103"/>
                  </a:moveTo>
                  <a:cubicBezTo>
                    <a:pt x="194" y="54"/>
                    <a:pt x="37" y="0"/>
                    <a:pt x="1" y="103"/>
                  </a:cubicBezTo>
                  <a:cubicBezTo>
                    <a:pt x="1" y="154"/>
                    <a:pt x="156"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97" name="Google Shape;10397;p5"/>
            <p:cNvSpPr/>
            <p:nvPr/>
          </p:nvSpPr>
          <p:spPr>
            <a:xfrm>
              <a:off x="1452729" y="5003134"/>
              <a:ext cx="23914" cy="10328"/>
            </a:xfrm>
            <a:custGeom>
              <a:avLst/>
              <a:gdLst/>
              <a:ahLst/>
              <a:cxnLst/>
              <a:rect l="l" t="t" r="r" b="b"/>
              <a:pathLst>
                <a:path w="670" h="343" extrusionOk="0">
                  <a:moveTo>
                    <a:pt x="670" y="92"/>
                  </a:moveTo>
                  <a:cubicBezTo>
                    <a:pt x="404" y="95"/>
                    <a:pt x="247" y="49"/>
                    <a:pt x="90" y="1"/>
                  </a:cubicBezTo>
                  <a:cubicBezTo>
                    <a:pt x="0" y="283"/>
                    <a:pt x="610" y="343"/>
                    <a:pt x="67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98" name="Google Shape;10398;p5"/>
            <p:cNvSpPr/>
            <p:nvPr/>
          </p:nvSpPr>
          <p:spPr>
            <a:xfrm>
              <a:off x="4205677" y="5005091"/>
              <a:ext cx="13956" cy="4336"/>
            </a:xfrm>
            <a:custGeom>
              <a:avLst/>
              <a:gdLst/>
              <a:ahLst/>
              <a:cxnLst/>
              <a:rect l="l" t="t" r="r" b="b"/>
              <a:pathLst>
                <a:path w="391" h="144" extrusionOk="0">
                  <a:moveTo>
                    <a:pt x="291" y="27"/>
                  </a:moveTo>
                  <a:cubicBezTo>
                    <a:pt x="237" y="1"/>
                    <a:pt x="0" y="71"/>
                    <a:pt x="98" y="117"/>
                  </a:cubicBezTo>
                  <a:cubicBezTo>
                    <a:pt x="152" y="143"/>
                    <a:pt x="391" y="74"/>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399" name="Google Shape;10399;p5"/>
            <p:cNvSpPr/>
            <p:nvPr/>
          </p:nvSpPr>
          <p:spPr>
            <a:xfrm>
              <a:off x="1522614" y="4987447"/>
              <a:ext cx="50434" cy="18548"/>
            </a:xfrm>
            <a:custGeom>
              <a:avLst/>
              <a:gdLst/>
              <a:ahLst/>
              <a:cxnLst/>
              <a:rect l="l" t="t" r="r" b="b"/>
              <a:pathLst>
                <a:path w="1413" h="616" extrusionOk="0">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00" name="Google Shape;10400;p5"/>
            <p:cNvSpPr/>
            <p:nvPr/>
          </p:nvSpPr>
          <p:spPr>
            <a:xfrm>
              <a:off x="2020337" y="4994643"/>
              <a:ext cx="6889" cy="6173"/>
            </a:xfrm>
            <a:custGeom>
              <a:avLst/>
              <a:gdLst/>
              <a:ahLst/>
              <a:cxnLst/>
              <a:rect l="l" t="t" r="r" b="b"/>
              <a:pathLst>
                <a:path w="193" h="205" extrusionOk="0">
                  <a:moveTo>
                    <a:pt x="192" y="102"/>
                  </a:moveTo>
                  <a:cubicBezTo>
                    <a:pt x="192" y="50"/>
                    <a:pt x="39" y="1"/>
                    <a:pt x="2" y="102"/>
                  </a:cubicBezTo>
                  <a:cubicBezTo>
                    <a:pt x="0" y="152"/>
                    <a:pt x="157" y="204"/>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01" name="Google Shape;10401;p5"/>
            <p:cNvSpPr/>
            <p:nvPr/>
          </p:nvSpPr>
          <p:spPr>
            <a:xfrm>
              <a:off x="4863121" y="4994914"/>
              <a:ext cx="13777" cy="2800"/>
            </a:xfrm>
            <a:custGeom>
              <a:avLst/>
              <a:gdLst/>
              <a:ahLst/>
              <a:cxnLst/>
              <a:rect l="l" t="t" r="r" b="b"/>
              <a:pathLst>
                <a:path w="386" h="93" extrusionOk="0">
                  <a:moveTo>
                    <a:pt x="385" y="1"/>
                  </a:moveTo>
                  <a:cubicBezTo>
                    <a:pt x="235" y="22"/>
                    <a:pt x="5" y="5"/>
                    <a:pt x="0" y="92"/>
                  </a:cubicBezTo>
                  <a:cubicBezTo>
                    <a:pt x="149" y="73"/>
                    <a:pt x="379" y="91"/>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02" name="Google Shape;10402;p5"/>
            <p:cNvSpPr/>
            <p:nvPr/>
          </p:nvSpPr>
          <p:spPr>
            <a:xfrm>
              <a:off x="2116740" y="4991813"/>
              <a:ext cx="6924" cy="6293"/>
            </a:xfrm>
            <a:custGeom>
              <a:avLst/>
              <a:gdLst/>
              <a:ahLst/>
              <a:cxnLst/>
              <a:rect l="l" t="t" r="r" b="b"/>
              <a:pathLst>
                <a:path w="194" h="209" extrusionOk="0">
                  <a:moveTo>
                    <a:pt x="193" y="104"/>
                  </a:moveTo>
                  <a:cubicBezTo>
                    <a:pt x="193" y="55"/>
                    <a:pt x="37" y="1"/>
                    <a:pt x="1" y="104"/>
                  </a:cubicBezTo>
                  <a:cubicBezTo>
                    <a:pt x="0" y="155"/>
                    <a:pt x="154"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03" name="Google Shape;10403;p5"/>
            <p:cNvSpPr/>
            <p:nvPr/>
          </p:nvSpPr>
          <p:spPr>
            <a:xfrm>
              <a:off x="1707105" y="4994252"/>
              <a:ext cx="13956" cy="4276"/>
            </a:xfrm>
            <a:custGeom>
              <a:avLst/>
              <a:gdLst/>
              <a:ahLst/>
              <a:cxnLst/>
              <a:rect l="l" t="t" r="r" b="b"/>
              <a:pathLst>
                <a:path w="391" h="142" extrusionOk="0">
                  <a:moveTo>
                    <a:pt x="101" y="115"/>
                  </a:moveTo>
                  <a:cubicBezTo>
                    <a:pt x="151" y="142"/>
                    <a:pt x="391" y="71"/>
                    <a:pt x="293" y="24"/>
                  </a:cubicBezTo>
                  <a:cubicBezTo>
                    <a:pt x="239" y="1"/>
                    <a:pt x="1" y="67"/>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04" name="Google Shape;10404;p5"/>
            <p:cNvSpPr/>
            <p:nvPr/>
          </p:nvSpPr>
          <p:spPr>
            <a:xfrm>
              <a:off x="5027339" y="4986785"/>
              <a:ext cx="21630" cy="6383"/>
            </a:xfrm>
            <a:custGeom>
              <a:avLst/>
              <a:gdLst/>
              <a:ahLst/>
              <a:cxnLst/>
              <a:rect l="l" t="t" r="r" b="b"/>
              <a:pathLst>
                <a:path w="606" h="212" extrusionOk="0">
                  <a:moveTo>
                    <a:pt x="606" y="181"/>
                  </a:moveTo>
                  <a:lnTo>
                    <a:pt x="606" y="1"/>
                  </a:lnTo>
                  <a:lnTo>
                    <a:pt x="26" y="1"/>
                  </a:lnTo>
                  <a:cubicBezTo>
                    <a:pt x="0" y="164"/>
                    <a:pt x="218" y="212"/>
                    <a:pt x="606"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05" name="Google Shape;10405;p5"/>
            <p:cNvSpPr/>
            <p:nvPr/>
          </p:nvSpPr>
          <p:spPr>
            <a:xfrm>
              <a:off x="3975179" y="4989525"/>
              <a:ext cx="13706" cy="2710"/>
            </a:xfrm>
            <a:custGeom>
              <a:avLst/>
              <a:gdLst/>
              <a:ahLst/>
              <a:cxnLst/>
              <a:rect l="l" t="t" r="r" b="b"/>
              <a:pathLst>
                <a:path w="384" h="90" extrusionOk="0">
                  <a:moveTo>
                    <a:pt x="1" y="90"/>
                  </a:moveTo>
                  <a:cubicBezTo>
                    <a:pt x="151" y="70"/>
                    <a:pt x="379" y="87"/>
                    <a:pt x="383" y="1"/>
                  </a:cubicBezTo>
                  <a:cubicBezTo>
                    <a:pt x="236" y="20"/>
                    <a:pt x="7" y="2"/>
                    <a:pt x="1"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06" name="Google Shape;10406;p5"/>
            <p:cNvSpPr/>
            <p:nvPr/>
          </p:nvSpPr>
          <p:spPr>
            <a:xfrm>
              <a:off x="2216428" y="4988742"/>
              <a:ext cx="14027" cy="4246"/>
            </a:xfrm>
            <a:custGeom>
              <a:avLst/>
              <a:gdLst/>
              <a:ahLst/>
              <a:cxnLst/>
              <a:rect l="l" t="t" r="r" b="b"/>
              <a:pathLst>
                <a:path w="393" h="141" extrusionOk="0">
                  <a:moveTo>
                    <a:pt x="100" y="116"/>
                  </a:moveTo>
                  <a:cubicBezTo>
                    <a:pt x="153" y="140"/>
                    <a:pt x="392" y="73"/>
                    <a:pt x="292" y="27"/>
                  </a:cubicBezTo>
                  <a:cubicBezTo>
                    <a:pt x="238"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07" name="Google Shape;10407;p5"/>
            <p:cNvSpPr/>
            <p:nvPr/>
          </p:nvSpPr>
          <p:spPr>
            <a:xfrm>
              <a:off x="8531814" y="4986695"/>
              <a:ext cx="13777" cy="2800"/>
            </a:xfrm>
            <a:custGeom>
              <a:avLst/>
              <a:gdLst/>
              <a:ahLst/>
              <a:cxnLst/>
              <a:rect l="l" t="t" r="r" b="b"/>
              <a:pathLst>
                <a:path w="386" h="93" extrusionOk="0">
                  <a:moveTo>
                    <a:pt x="386" y="1"/>
                  </a:moveTo>
                  <a:cubicBezTo>
                    <a:pt x="236" y="23"/>
                    <a:pt x="5" y="5"/>
                    <a:pt x="1" y="92"/>
                  </a:cubicBezTo>
                  <a:cubicBezTo>
                    <a:pt x="150" y="73"/>
                    <a:pt x="379" y="91"/>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08" name="Google Shape;10408;p5"/>
            <p:cNvSpPr/>
            <p:nvPr/>
          </p:nvSpPr>
          <p:spPr>
            <a:xfrm>
              <a:off x="5537625" y="4978174"/>
              <a:ext cx="6996" cy="6293"/>
            </a:xfrm>
            <a:custGeom>
              <a:avLst/>
              <a:gdLst/>
              <a:ahLst/>
              <a:cxnLst/>
              <a:rect l="l" t="t" r="r" b="b"/>
              <a:pathLst>
                <a:path w="196" h="209" extrusionOk="0">
                  <a:moveTo>
                    <a:pt x="193" y="104"/>
                  </a:moveTo>
                  <a:cubicBezTo>
                    <a:pt x="195" y="54"/>
                    <a:pt x="39" y="1"/>
                    <a:pt x="1" y="104"/>
                  </a:cubicBezTo>
                  <a:cubicBezTo>
                    <a:pt x="1"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09" name="Google Shape;10409;p5"/>
            <p:cNvSpPr/>
            <p:nvPr/>
          </p:nvSpPr>
          <p:spPr>
            <a:xfrm>
              <a:off x="2075409" y="4978565"/>
              <a:ext cx="13849" cy="2740"/>
            </a:xfrm>
            <a:custGeom>
              <a:avLst/>
              <a:gdLst/>
              <a:ahLst/>
              <a:cxnLst/>
              <a:rect l="l" t="t" r="r" b="b"/>
              <a:pathLst>
                <a:path w="388" h="91" extrusionOk="0">
                  <a:moveTo>
                    <a:pt x="388" y="1"/>
                  </a:moveTo>
                  <a:cubicBezTo>
                    <a:pt x="235" y="20"/>
                    <a:pt x="5" y="2"/>
                    <a:pt x="0" y="91"/>
                  </a:cubicBezTo>
                  <a:cubicBezTo>
                    <a:pt x="149" y="71"/>
                    <a:pt x="383" y="88"/>
                    <a:pt x="3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10" name="Google Shape;10410;p5"/>
            <p:cNvSpPr/>
            <p:nvPr/>
          </p:nvSpPr>
          <p:spPr>
            <a:xfrm>
              <a:off x="1497166" y="4975434"/>
              <a:ext cx="7031" cy="6263"/>
            </a:xfrm>
            <a:custGeom>
              <a:avLst/>
              <a:gdLst/>
              <a:ahLst/>
              <a:cxnLst/>
              <a:rect l="l" t="t" r="r" b="b"/>
              <a:pathLst>
                <a:path w="197" h="208" extrusionOk="0">
                  <a:moveTo>
                    <a:pt x="196" y="105"/>
                  </a:moveTo>
                  <a:cubicBezTo>
                    <a:pt x="196" y="54"/>
                    <a:pt x="39" y="0"/>
                    <a:pt x="3" y="105"/>
                  </a:cubicBezTo>
                  <a:cubicBezTo>
                    <a:pt x="1" y="153"/>
                    <a:pt x="159" y="208"/>
                    <a:pt x="196"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11" name="Google Shape;10411;p5"/>
            <p:cNvSpPr/>
            <p:nvPr/>
          </p:nvSpPr>
          <p:spPr>
            <a:xfrm>
              <a:off x="4357046" y="4975073"/>
              <a:ext cx="14063" cy="4276"/>
            </a:xfrm>
            <a:custGeom>
              <a:avLst/>
              <a:gdLst/>
              <a:ahLst/>
              <a:cxnLst/>
              <a:rect l="l" t="t" r="r" b="b"/>
              <a:pathLst>
                <a:path w="394" h="142" extrusionOk="0">
                  <a:moveTo>
                    <a:pt x="294" y="25"/>
                  </a:moveTo>
                  <a:cubicBezTo>
                    <a:pt x="241" y="1"/>
                    <a:pt x="0" y="70"/>
                    <a:pt x="101" y="117"/>
                  </a:cubicBezTo>
                  <a:cubicBezTo>
                    <a:pt x="153"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12" name="Google Shape;10412;p5"/>
            <p:cNvSpPr/>
            <p:nvPr/>
          </p:nvSpPr>
          <p:spPr>
            <a:xfrm>
              <a:off x="2488971" y="4966341"/>
              <a:ext cx="20131" cy="16259"/>
            </a:xfrm>
            <a:custGeom>
              <a:avLst/>
              <a:gdLst/>
              <a:ahLst/>
              <a:cxnLst/>
              <a:rect l="l" t="t" r="r" b="b"/>
              <a:pathLst>
                <a:path w="564" h="540" extrusionOk="0">
                  <a:moveTo>
                    <a:pt x="563" y="134"/>
                  </a:moveTo>
                  <a:cubicBezTo>
                    <a:pt x="1" y="1"/>
                    <a:pt x="1" y="540"/>
                    <a:pt x="563"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13" name="Google Shape;10413;p5"/>
            <p:cNvSpPr/>
            <p:nvPr/>
          </p:nvSpPr>
          <p:spPr>
            <a:xfrm>
              <a:off x="6600921" y="4972333"/>
              <a:ext cx="13991" cy="4306"/>
            </a:xfrm>
            <a:custGeom>
              <a:avLst/>
              <a:gdLst/>
              <a:ahLst/>
              <a:cxnLst/>
              <a:rect l="l" t="t" r="r" b="b"/>
              <a:pathLst>
                <a:path w="392" h="143" extrusionOk="0">
                  <a:moveTo>
                    <a:pt x="292" y="26"/>
                  </a:moveTo>
                  <a:cubicBezTo>
                    <a:pt x="239" y="0"/>
                    <a:pt x="0" y="69"/>
                    <a:pt x="98" y="116"/>
                  </a:cubicBezTo>
                  <a:cubicBezTo>
                    <a:pt x="154" y="142"/>
                    <a:pt x="392"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14" name="Google Shape;10414;p5"/>
            <p:cNvSpPr/>
            <p:nvPr/>
          </p:nvSpPr>
          <p:spPr>
            <a:xfrm>
              <a:off x="6249856" y="4972333"/>
              <a:ext cx="14099" cy="4306"/>
            </a:xfrm>
            <a:custGeom>
              <a:avLst/>
              <a:gdLst/>
              <a:ahLst/>
              <a:cxnLst/>
              <a:rect l="l" t="t" r="r" b="b"/>
              <a:pathLst>
                <a:path w="395" h="143" extrusionOk="0">
                  <a:moveTo>
                    <a:pt x="293" y="26"/>
                  </a:moveTo>
                  <a:cubicBezTo>
                    <a:pt x="241" y="0"/>
                    <a:pt x="0" y="69"/>
                    <a:pt x="102" y="116"/>
                  </a:cubicBezTo>
                  <a:cubicBezTo>
                    <a:pt x="156" y="142"/>
                    <a:pt x="395"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15" name="Google Shape;10415;p5"/>
            <p:cNvSpPr/>
            <p:nvPr/>
          </p:nvSpPr>
          <p:spPr>
            <a:xfrm>
              <a:off x="2271250" y="4964896"/>
              <a:ext cx="25734" cy="8250"/>
            </a:xfrm>
            <a:custGeom>
              <a:avLst/>
              <a:gdLst/>
              <a:ahLst/>
              <a:cxnLst/>
              <a:rect l="l" t="t" r="r" b="b"/>
              <a:pathLst>
                <a:path w="721" h="274" extrusionOk="0">
                  <a:moveTo>
                    <a:pt x="105" y="273"/>
                  </a:moveTo>
                  <a:lnTo>
                    <a:pt x="685" y="273"/>
                  </a:lnTo>
                  <a:cubicBezTo>
                    <a:pt x="655" y="166"/>
                    <a:pt x="720" y="16"/>
                    <a:pt x="492" y="0"/>
                  </a:cubicBezTo>
                  <a:cubicBezTo>
                    <a:pt x="477" y="143"/>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16" name="Google Shape;10416;p5"/>
            <p:cNvSpPr/>
            <p:nvPr/>
          </p:nvSpPr>
          <p:spPr>
            <a:xfrm>
              <a:off x="2670678" y="4966853"/>
              <a:ext cx="14099" cy="4276"/>
            </a:xfrm>
            <a:custGeom>
              <a:avLst/>
              <a:gdLst/>
              <a:ahLst/>
              <a:cxnLst/>
              <a:rect l="l" t="t" r="r" b="b"/>
              <a:pathLst>
                <a:path w="395" h="142" extrusionOk="0">
                  <a:moveTo>
                    <a:pt x="292" y="26"/>
                  </a:moveTo>
                  <a:cubicBezTo>
                    <a:pt x="242" y="1"/>
                    <a:pt x="0" y="70"/>
                    <a:pt x="102" y="116"/>
                  </a:cubicBezTo>
                  <a:cubicBezTo>
                    <a:pt x="155" y="142"/>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17" name="Google Shape;10417;p5"/>
            <p:cNvSpPr/>
            <p:nvPr/>
          </p:nvSpPr>
          <p:spPr>
            <a:xfrm>
              <a:off x="4317214" y="4956044"/>
              <a:ext cx="29625" cy="12375"/>
            </a:xfrm>
            <a:custGeom>
              <a:avLst/>
              <a:gdLst/>
              <a:ahLst/>
              <a:cxnLst/>
              <a:rect l="l" t="t" r="r" b="b"/>
              <a:pathLst>
                <a:path w="830" h="411" extrusionOk="0">
                  <a:moveTo>
                    <a:pt x="829" y="385"/>
                  </a:moveTo>
                  <a:lnTo>
                    <a:pt x="829" y="23"/>
                  </a:lnTo>
                  <a:cubicBezTo>
                    <a:pt x="465" y="1"/>
                    <a:pt x="405" y="123"/>
                    <a:pt x="59" y="112"/>
                  </a:cubicBezTo>
                  <a:cubicBezTo>
                    <a:pt x="0" y="352"/>
                    <a:pt x="327" y="411"/>
                    <a:pt x="829" y="38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18" name="Google Shape;10418;p5"/>
            <p:cNvSpPr/>
            <p:nvPr/>
          </p:nvSpPr>
          <p:spPr>
            <a:xfrm>
              <a:off x="1414718" y="4958362"/>
              <a:ext cx="27519" cy="11291"/>
            </a:xfrm>
            <a:custGeom>
              <a:avLst/>
              <a:gdLst/>
              <a:ahLst/>
              <a:cxnLst/>
              <a:rect l="l" t="t" r="r" b="b"/>
              <a:pathLst>
                <a:path w="771" h="375" extrusionOk="0">
                  <a:moveTo>
                    <a:pt x="770" y="308"/>
                  </a:moveTo>
                  <a:lnTo>
                    <a:pt x="770" y="33"/>
                  </a:lnTo>
                  <a:cubicBezTo>
                    <a:pt x="483" y="50"/>
                    <a:pt x="58" y="1"/>
                    <a:pt x="0" y="125"/>
                  </a:cubicBezTo>
                  <a:cubicBezTo>
                    <a:pt x="383" y="129"/>
                    <a:pt x="243" y="374"/>
                    <a:pt x="770" y="3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19" name="Google Shape;10419;p5"/>
            <p:cNvSpPr/>
            <p:nvPr/>
          </p:nvSpPr>
          <p:spPr>
            <a:xfrm>
              <a:off x="1855119" y="4947915"/>
              <a:ext cx="41332" cy="16982"/>
            </a:xfrm>
            <a:custGeom>
              <a:avLst/>
              <a:gdLst/>
              <a:ahLst/>
              <a:cxnLst/>
              <a:rect l="l" t="t" r="r" b="b"/>
              <a:pathLst>
                <a:path w="1158" h="564" extrusionOk="0">
                  <a:moveTo>
                    <a:pt x="1" y="199"/>
                  </a:moveTo>
                  <a:cubicBezTo>
                    <a:pt x="211" y="404"/>
                    <a:pt x="524" y="561"/>
                    <a:pt x="1157" y="563"/>
                  </a:cubicBezTo>
                  <a:lnTo>
                    <a:pt x="1157" y="110"/>
                  </a:lnTo>
                  <a:cubicBezTo>
                    <a:pt x="819" y="164"/>
                    <a:pt x="27" y="1"/>
                    <a:pt x="1" y="1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20" name="Google Shape;10420;p5"/>
            <p:cNvSpPr/>
            <p:nvPr/>
          </p:nvSpPr>
          <p:spPr>
            <a:xfrm>
              <a:off x="857033" y="4948457"/>
              <a:ext cx="45865" cy="16741"/>
            </a:xfrm>
            <a:custGeom>
              <a:avLst/>
              <a:gdLst/>
              <a:ahLst/>
              <a:cxnLst/>
              <a:rect l="l" t="t" r="r" b="b"/>
              <a:pathLst>
                <a:path w="1285" h="556" extrusionOk="0">
                  <a:moveTo>
                    <a:pt x="965" y="1"/>
                  </a:moveTo>
                  <a:cubicBezTo>
                    <a:pt x="361" y="18"/>
                    <a:pt x="38" y="171"/>
                    <a:pt x="0" y="454"/>
                  </a:cubicBezTo>
                  <a:cubicBezTo>
                    <a:pt x="365" y="433"/>
                    <a:pt x="426" y="556"/>
                    <a:pt x="776" y="545"/>
                  </a:cubicBezTo>
                  <a:cubicBezTo>
                    <a:pt x="901" y="355"/>
                    <a:pt x="1285" y="142"/>
                    <a:pt x="9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21" name="Google Shape;10421;p5"/>
            <p:cNvSpPr/>
            <p:nvPr/>
          </p:nvSpPr>
          <p:spPr>
            <a:xfrm>
              <a:off x="5613399" y="4953967"/>
              <a:ext cx="14919" cy="9184"/>
            </a:xfrm>
            <a:custGeom>
              <a:avLst/>
              <a:gdLst/>
              <a:ahLst/>
              <a:cxnLst/>
              <a:rect l="l" t="t" r="r" b="b"/>
              <a:pathLst>
                <a:path w="418" h="305" extrusionOk="0">
                  <a:moveTo>
                    <a:pt x="383" y="272"/>
                  </a:moveTo>
                  <a:cubicBezTo>
                    <a:pt x="357" y="165"/>
                    <a:pt x="418" y="15"/>
                    <a:pt x="193" y="1"/>
                  </a:cubicBezTo>
                  <a:cubicBezTo>
                    <a:pt x="180" y="57"/>
                    <a:pt x="163" y="108"/>
                    <a:pt x="0" y="93"/>
                  </a:cubicBezTo>
                  <a:cubicBezTo>
                    <a:pt x="21" y="200"/>
                    <a:pt x="56" y="305"/>
                    <a:pt x="38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22" name="Google Shape;10422;p5"/>
            <p:cNvSpPr/>
            <p:nvPr/>
          </p:nvSpPr>
          <p:spPr>
            <a:xfrm>
              <a:off x="2477942" y="4958694"/>
              <a:ext cx="14063" cy="4276"/>
            </a:xfrm>
            <a:custGeom>
              <a:avLst/>
              <a:gdLst/>
              <a:ahLst/>
              <a:cxnLst/>
              <a:rect l="l" t="t" r="r" b="b"/>
              <a:pathLst>
                <a:path w="394" h="142" extrusionOk="0">
                  <a:moveTo>
                    <a:pt x="294" y="24"/>
                  </a:moveTo>
                  <a:cubicBezTo>
                    <a:pt x="240" y="0"/>
                    <a:pt x="0" y="68"/>
                    <a:pt x="102" y="115"/>
                  </a:cubicBezTo>
                  <a:cubicBezTo>
                    <a:pt x="154" y="141"/>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23" name="Google Shape;10423;p5"/>
            <p:cNvSpPr/>
            <p:nvPr/>
          </p:nvSpPr>
          <p:spPr>
            <a:xfrm>
              <a:off x="4119731" y="4953575"/>
              <a:ext cx="6924" cy="6233"/>
            </a:xfrm>
            <a:custGeom>
              <a:avLst/>
              <a:gdLst/>
              <a:ahLst/>
              <a:cxnLst/>
              <a:rect l="l" t="t" r="r" b="b"/>
              <a:pathLst>
                <a:path w="194" h="207" extrusionOk="0">
                  <a:moveTo>
                    <a:pt x="193" y="105"/>
                  </a:moveTo>
                  <a:cubicBezTo>
                    <a:pt x="193" y="51"/>
                    <a:pt x="38" y="1"/>
                    <a:pt x="0" y="105"/>
                  </a:cubicBezTo>
                  <a:cubicBezTo>
                    <a:pt x="0" y="153"/>
                    <a:pt x="157" y="207"/>
                    <a:pt x="193"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24" name="Google Shape;10424;p5"/>
            <p:cNvSpPr/>
            <p:nvPr/>
          </p:nvSpPr>
          <p:spPr>
            <a:xfrm>
              <a:off x="2264540" y="4953184"/>
              <a:ext cx="14134" cy="4276"/>
            </a:xfrm>
            <a:custGeom>
              <a:avLst/>
              <a:gdLst/>
              <a:ahLst/>
              <a:cxnLst/>
              <a:rect l="l" t="t" r="r" b="b"/>
              <a:pathLst>
                <a:path w="396" h="142" extrusionOk="0">
                  <a:moveTo>
                    <a:pt x="293" y="24"/>
                  </a:moveTo>
                  <a:cubicBezTo>
                    <a:pt x="241" y="0"/>
                    <a:pt x="1" y="68"/>
                    <a:pt x="104" y="118"/>
                  </a:cubicBezTo>
                  <a:cubicBezTo>
                    <a:pt x="155" y="141"/>
                    <a:pt x="395" y="74"/>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25" name="Google Shape;10425;p5"/>
            <p:cNvSpPr/>
            <p:nvPr/>
          </p:nvSpPr>
          <p:spPr>
            <a:xfrm>
              <a:off x="3706633" y="4951227"/>
              <a:ext cx="13849" cy="2680"/>
            </a:xfrm>
            <a:custGeom>
              <a:avLst/>
              <a:gdLst/>
              <a:ahLst/>
              <a:cxnLst/>
              <a:rect l="l" t="t" r="r" b="b"/>
              <a:pathLst>
                <a:path w="388" h="89" extrusionOk="0">
                  <a:moveTo>
                    <a:pt x="387" y="0"/>
                  </a:moveTo>
                  <a:cubicBezTo>
                    <a:pt x="241" y="21"/>
                    <a:pt x="7" y="3"/>
                    <a:pt x="1" y="89"/>
                  </a:cubicBezTo>
                  <a:cubicBezTo>
                    <a:pt x="154" y="69"/>
                    <a:pt x="382"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26" name="Google Shape;10426;p5"/>
            <p:cNvSpPr/>
            <p:nvPr/>
          </p:nvSpPr>
          <p:spPr>
            <a:xfrm>
              <a:off x="4501669" y="4947734"/>
              <a:ext cx="13991" cy="4215"/>
            </a:xfrm>
            <a:custGeom>
              <a:avLst/>
              <a:gdLst/>
              <a:ahLst/>
              <a:cxnLst/>
              <a:rect l="l" t="t" r="r" b="b"/>
              <a:pathLst>
                <a:path w="392" h="140" extrusionOk="0">
                  <a:moveTo>
                    <a:pt x="99" y="116"/>
                  </a:moveTo>
                  <a:cubicBezTo>
                    <a:pt x="153" y="140"/>
                    <a:pt x="392" y="73"/>
                    <a:pt x="291" y="25"/>
                  </a:cubicBezTo>
                  <a:cubicBezTo>
                    <a:pt x="238" y="0"/>
                    <a:pt x="0" y="68"/>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27" name="Google Shape;10427;p5"/>
            <p:cNvSpPr/>
            <p:nvPr/>
          </p:nvSpPr>
          <p:spPr>
            <a:xfrm>
              <a:off x="3414103" y="4947734"/>
              <a:ext cx="14027" cy="4215"/>
            </a:xfrm>
            <a:custGeom>
              <a:avLst/>
              <a:gdLst/>
              <a:ahLst/>
              <a:cxnLst/>
              <a:rect l="l" t="t" r="r" b="b"/>
              <a:pathLst>
                <a:path w="393" h="140" extrusionOk="0">
                  <a:moveTo>
                    <a:pt x="293" y="25"/>
                  </a:moveTo>
                  <a:cubicBezTo>
                    <a:pt x="241" y="0"/>
                    <a:pt x="1" y="68"/>
                    <a:pt x="100" y="116"/>
                  </a:cubicBezTo>
                  <a:cubicBezTo>
                    <a:pt x="152" y="140"/>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28" name="Google Shape;10428;p5"/>
            <p:cNvSpPr/>
            <p:nvPr/>
          </p:nvSpPr>
          <p:spPr>
            <a:xfrm>
              <a:off x="7082796" y="4942224"/>
              <a:ext cx="13991" cy="4306"/>
            </a:xfrm>
            <a:custGeom>
              <a:avLst/>
              <a:gdLst/>
              <a:ahLst/>
              <a:cxnLst/>
              <a:rect l="l" t="t" r="r" b="b"/>
              <a:pathLst>
                <a:path w="392" h="143" extrusionOk="0">
                  <a:moveTo>
                    <a:pt x="290" y="26"/>
                  </a:moveTo>
                  <a:cubicBezTo>
                    <a:pt x="238" y="0"/>
                    <a:pt x="0" y="71"/>
                    <a:pt x="99" y="116"/>
                  </a:cubicBezTo>
                  <a:cubicBezTo>
                    <a:pt x="153" y="143"/>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29" name="Google Shape;10429;p5"/>
            <p:cNvSpPr/>
            <p:nvPr/>
          </p:nvSpPr>
          <p:spPr>
            <a:xfrm>
              <a:off x="2457348" y="4942224"/>
              <a:ext cx="13991" cy="4306"/>
            </a:xfrm>
            <a:custGeom>
              <a:avLst/>
              <a:gdLst/>
              <a:ahLst/>
              <a:cxnLst/>
              <a:rect l="l" t="t" r="r" b="b"/>
              <a:pathLst>
                <a:path w="392" h="143" extrusionOk="0">
                  <a:moveTo>
                    <a:pt x="293" y="26"/>
                  </a:moveTo>
                  <a:cubicBezTo>
                    <a:pt x="238" y="0"/>
                    <a:pt x="0" y="71"/>
                    <a:pt x="100"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30" name="Google Shape;10430;p5"/>
            <p:cNvSpPr/>
            <p:nvPr/>
          </p:nvSpPr>
          <p:spPr>
            <a:xfrm>
              <a:off x="5640810" y="4937497"/>
              <a:ext cx="13884" cy="5540"/>
            </a:xfrm>
            <a:custGeom>
              <a:avLst/>
              <a:gdLst/>
              <a:ahLst/>
              <a:cxnLst/>
              <a:rect l="l" t="t" r="r" b="b"/>
              <a:pathLst>
                <a:path w="389" h="184" extrusionOk="0">
                  <a:moveTo>
                    <a:pt x="1" y="183"/>
                  </a:moveTo>
                  <a:lnTo>
                    <a:pt x="389" y="183"/>
                  </a:lnTo>
                  <a:lnTo>
                    <a:pt x="389"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31" name="Google Shape;10431;p5"/>
            <p:cNvSpPr/>
            <p:nvPr/>
          </p:nvSpPr>
          <p:spPr>
            <a:xfrm>
              <a:off x="4487357" y="4926658"/>
              <a:ext cx="26591" cy="12255"/>
            </a:xfrm>
            <a:custGeom>
              <a:avLst/>
              <a:gdLst/>
              <a:ahLst/>
              <a:cxnLst/>
              <a:rect l="l" t="t" r="r" b="b"/>
              <a:pathLst>
                <a:path w="745" h="407" extrusionOk="0">
                  <a:moveTo>
                    <a:pt x="306" y="0"/>
                  </a:moveTo>
                  <a:cubicBezTo>
                    <a:pt x="0" y="135"/>
                    <a:pt x="89" y="406"/>
                    <a:pt x="692" y="362"/>
                  </a:cubicBezTo>
                  <a:cubicBezTo>
                    <a:pt x="745" y="154"/>
                    <a:pt x="647" y="21"/>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32" name="Google Shape;10432;p5"/>
            <p:cNvSpPr/>
            <p:nvPr/>
          </p:nvSpPr>
          <p:spPr>
            <a:xfrm>
              <a:off x="3352142" y="4934035"/>
              <a:ext cx="14027" cy="4336"/>
            </a:xfrm>
            <a:custGeom>
              <a:avLst/>
              <a:gdLst/>
              <a:ahLst/>
              <a:cxnLst/>
              <a:rect l="l" t="t" r="r" b="b"/>
              <a:pathLst>
                <a:path w="393" h="144" extrusionOk="0">
                  <a:moveTo>
                    <a:pt x="100" y="117"/>
                  </a:moveTo>
                  <a:cubicBezTo>
                    <a:pt x="151" y="143"/>
                    <a:pt x="392" y="73"/>
                    <a:pt x="293" y="26"/>
                  </a:cubicBezTo>
                  <a:cubicBezTo>
                    <a:pt x="242"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33" name="Google Shape;10433;p5"/>
            <p:cNvSpPr/>
            <p:nvPr/>
          </p:nvSpPr>
          <p:spPr>
            <a:xfrm>
              <a:off x="7844246" y="4916271"/>
              <a:ext cx="35478" cy="19090"/>
            </a:xfrm>
            <a:custGeom>
              <a:avLst/>
              <a:gdLst/>
              <a:ahLst/>
              <a:cxnLst/>
              <a:rect l="l" t="t" r="r" b="b"/>
              <a:pathLst>
                <a:path w="994" h="634" extrusionOk="0">
                  <a:moveTo>
                    <a:pt x="558" y="616"/>
                  </a:moveTo>
                  <a:cubicBezTo>
                    <a:pt x="506" y="349"/>
                    <a:pt x="994" y="336"/>
                    <a:pt x="943" y="71"/>
                  </a:cubicBezTo>
                  <a:cubicBezTo>
                    <a:pt x="1" y="1"/>
                    <a:pt x="75" y="634"/>
                    <a:pt x="558" y="6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34" name="Google Shape;10434;p5"/>
            <p:cNvSpPr/>
            <p:nvPr/>
          </p:nvSpPr>
          <p:spPr>
            <a:xfrm>
              <a:off x="2677566" y="4931385"/>
              <a:ext cx="14099" cy="4215"/>
            </a:xfrm>
            <a:custGeom>
              <a:avLst/>
              <a:gdLst/>
              <a:ahLst/>
              <a:cxnLst/>
              <a:rect l="l" t="t" r="r" b="b"/>
              <a:pathLst>
                <a:path w="395" h="140" extrusionOk="0">
                  <a:moveTo>
                    <a:pt x="99" y="114"/>
                  </a:moveTo>
                  <a:cubicBezTo>
                    <a:pt x="156" y="140"/>
                    <a:pt x="395" y="69"/>
                    <a:pt x="294" y="22"/>
                  </a:cubicBezTo>
                  <a:cubicBezTo>
                    <a:pt x="242" y="0"/>
                    <a:pt x="1" y="67"/>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35" name="Google Shape;10435;p5"/>
            <p:cNvSpPr/>
            <p:nvPr/>
          </p:nvSpPr>
          <p:spPr>
            <a:xfrm>
              <a:off x="1872216" y="4931385"/>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36" name="Google Shape;10436;p5"/>
            <p:cNvSpPr/>
            <p:nvPr/>
          </p:nvSpPr>
          <p:spPr>
            <a:xfrm>
              <a:off x="4920656" y="4915699"/>
              <a:ext cx="34229" cy="17193"/>
            </a:xfrm>
            <a:custGeom>
              <a:avLst/>
              <a:gdLst/>
              <a:ahLst/>
              <a:cxnLst/>
              <a:rect l="l" t="t" r="r" b="b"/>
              <a:pathLst>
                <a:path w="959" h="571" extrusionOk="0">
                  <a:moveTo>
                    <a:pt x="704" y="545"/>
                  </a:moveTo>
                  <a:cubicBezTo>
                    <a:pt x="863" y="440"/>
                    <a:pt x="958" y="302"/>
                    <a:pt x="894" y="92"/>
                  </a:cubicBezTo>
                  <a:cubicBezTo>
                    <a:pt x="627" y="94"/>
                    <a:pt x="469" y="47"/>
                    <a:pt x="313" y="0"/>
                  </a:cubicBezTo>
                  <a:cubicBezTo>
                    <a:pt x="0" y="146"/>
                    <a:pt x="82" y="571"/>
                    <a:pt x="70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37" name="Google Shape;10437;p5"/>
            <p:cNvSpPr/>
            <p:nvPr/>
          </p:nvSpPr>
          <p:spPr>
            <a:xfrm>
              <a:off x="2716149" y="4919854"/>
              <a:ext cx="20131" cy="16259"/>
            </a:xfrm>
            <a:custGeom>
              <a:avLst/>
              <a:gdLst/>
              <a:ahLst/>
              <a:cxnLst/>
              <a:rect l="l" t="t" r="r" b="b"/>
              <a:pathLst>
                <a:path w="564" h="540" extrusionOk="0">
                  <a:moveTo>
                    <a:pt x="563" y="407"/>
                  </a:moveTo>
                  <a:lnTo>
                    <a:pt x="563" y="135"/>
                  </a:lnTo>
                  <a:cubicBezTo>
                    <a:pt x="0" y="1"/>
                    <a:pt x="0" y="540"/>
                    <a:pt x="563"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38" name="Google Shape;10438;p5"/>
            <p:cNvSpPr/>
            <p:nvPr/>
          </p:nvSpPr>
          <p:spPr>
            <a:xfrm>
              <a:off x="6518365" y="4925875"/>
              <a:ext cx="13991" cy="4215"/>
            </a:xfrm>
            <a:custGeom>
              <a:avLst/>
              <a:gdLst/>
              <a:ahLst/>
              <a:cxnLst/>
              <a:rect l="l" t="t" r="r" b="b"/>
              <a:pathLst>
                <a:path w="392" h="140" extrusionOk="0">
                  <a:moveTo>
                    <a:pt x="294" y="26"/>
                  </a:moveTo>
                  <a:cubicBezTo>
                    <a:pt x="236" y="0"/>
                    <a:pt x="0" y="69"/>
                    <a:pt x="101" y="115"/>
                  </a:cubicBezTo>
                  <a:cubicBezTo>
                    <a:pt x="151" y="140"/>
                    <a:pt x="392"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39" name="Google Shape;10439;p5"/>
            <p:cNvSpPr/>
            <p:nvPr/>
          </p:nvSpPr>
          <p:spPr>
            <a:xfrm>
              <a:off x="2631667" y="4921148"/>
              <a:ext cx="21951" cy="8732"/>
            </a:xfrm>
            <a:custGeom>
              <a:avLst/>
              <a:gdLst/>
              <a:ahLst/>
              <a:cxnLst/>
              <a:rect l="l" t="t" r="r" b="b"/>
              <a:pathLst>
                <a:path w="615" h="290" extrusionOk="0">
                  <a:moveTo>
                    <a:pt x="614" y="272"/>
                  </a:moveTo>
                  <a:lnTo>
                    <a:pt x="614" y="1"/>
                  </a:lnTo>
                  <a:lnTo>
                    <a:pt x="34" y="1"/>
                  </a:lnTo>
                  <a:cubicBezTo>
                    <a:pt x="1" y="199"/>
                    <a:pt x="194" y="289"/>
                    <a:pt x="6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40" name="Google Shape;10440;p5"/>
            <p:cNvSpPr/>
            <p:nvPr/>
          </p:nvSpPr>
          <p:spPr>
            <a:xfrm>
              <a:off x="1833597" y="4918439"/>
              <a:ext cx="14670" cy="9515"/>
            </a:xfrm>
            <a:custGeom>
              <a:avLst/>
              <a:gdLst/>
              <a:ahLst/>
              <a:cxnLst/>
              <a:rect l="l" t="t" r="r" b="b"/>
              <a:pathLst>
                <a:path w="411" h="316" extrusionOk="0">
                  <a:moveTo>
                    <a:pt x="410" y="273"/>
                  </a:moveTo>
                  <a:lnTo>
                    <a:pt x="410" y="91"/>
                  </a:lnTo>
                  <a:cubicBezTo>
                    <a:pt x="220" y="91"/>
                    <a:pt x="182" y="16"/>
                    <a:pt x="25" y="1"/>
                  </a:cubicBezTo>
                  <a:cubicBezTo>
                    <a:pt x="45" y="143"/>
                    <a:pt x="0" y="315"/>
                    <a:pt x="410"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41" name="Google Shape;10441;p5"/>
            <p:cNvSpPr/>
            <p:nvPr/>
          </p:nvSpPr>
          <p:spPr>
            <a:xfrm>
              <a:off x="1600565" y="4923888"/>
              <a:ext cx="13777" cy="2800"/>
            </a:xfrm>
            <a:custGeom>
              <a:avLst/>
              <a:gdLst/>
              <a:ahLst/>
              <a:cxnLst/>
              <a:rect l="l" t="t" r="r" b="b"/>
              <a:pathLst>
                <a:path w="386" h="93" extrusionOk="0">
                  <a:moveTo>
                    <a:pt x="0" y="92"/>
                  </a:moveTo>
                  <a:cubicBezTo>
                    <a:pt x="149" y="70"/>
                    <a:pt x="380" y="88"/>
                    <a:pt x="385" y="1"/>
                  </a:cubicBezTo>
                  <a:cubicBezTo>
                    <a:pt x="235" y="21"/>
                    <a:pt x="5" y="2"/>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42" name="Google Shape;10442;p5"/>
            <p:cNvSpPr/>
            <p:nvPr/>
          </p:nvSpPr>
          <p:spPr>
            <a:xfrm>
              <a:off x="8380302" y="4918047"/>
              <a:ext cx="6996" cy="6203"/>
            </a:xfrm>
            <a:custGeom>
              <a:avLst/>
              <a:gdLst/>
              <a:ahLst/>
              <a:cxnLst/>
              <a:rect l="l" t="t" r="r" b="b"/>
              <a:pathLst>
                <a:path w="196" h="206" extrusionOk="0">
                  <a:moveTo>
                    <a:pt x="193" y="104"/>
                  </a:moveTo>
                  <a:cubicBezTo>
                    <a:pt x="195" y="53"/>
                    <a:pt x="39" y="0"/>
                    <a:pt x="1" y="104"/>
                  </a:cubicBezTo>
                  <a:cubicBezTo>
                    <a:pt x="1" y="153"/>
                    <a:pt x="159" y="205"/>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43" name="Google Shape;10443;p5"/>
            <p:cNvSpPr/>
            <p:nvPr/>
          </p:nvSpPr>
          <p:spPr>
            <a:xfrm>
              <a:off x="7447531" y="4920366"/>
              <a:ext cx="14063" cy="4276"/>
            </a:xfrm>
            <a:custGeom>
              <a:avLst/>
              <a:gdLst/>
              <a:ahLst/>
              <a:cxnLst/>
              <a:rect l="l" t="t" r="r" b="b"/>
              <a:pathLst>
                <a:path w="394" h="142" extrusionOk="0">
                  <a:moveTo>
                    <a:pt x="294" y="27"/>
                  </a:moveTo>
                  <a:cubicBezTo>
                    <a:pt x="240" y="1"/>
                    <a:pt x="1" y="70"/>
                    <a:pt x="100" y="115"/>
                  </a:cubicBezTo>
                  <a:cubicBezTo>
                    <a:pt x="153" y="141"/>
                    <a:pt x="394"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44" name="Google Shape;10444;p5"/>
            <p:cNvSpPr/>
            <p:nvPr/>
          </p:nvSpPr>
          <p:spPr>
            <a:xfrm>
              <a:off x="2288775" y="4918258"/>
              <a:ext cx="20737" cy="5781"/>
            </a:xfrm>
            <a:custGeom>
              <a:avLst/>
              <a:gdLst/>
              <a:ahLst/>
              <a:cxnLst/>
              <a:rect l="l" t="t" r="r" b="b"/>
              <a:pathLst>
                <a:path w="581" h="192" extrusionOk="0">
                  <a:moveTo>
                    <a:pt x="1" y="185"/>
                  </a:moveTo>
                  <a:cubicBezTo>
                    <a:pt x="333" y="192"/>
                    <a:pt x="497" y="118"/>
                    <a:pt x="580" y="5"/>
                  </a:cubicBezTo>
                  <a:cubicBezTo>
                    <a:pt x="249" y="0"/>
                    <a:pt x="85" y="74"/>
                    <a:pt x="1" y="18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45" name="Google Shape;10445;p5"/>
            <p:cNvSpPr/>
            <p:nvPr/>
          </p:nvSpPr>
          <p:spPr>
            <a:xfrm>
              <a:off x="2653688" y="4912929"/>
              <a:ext cx="20666" cy="8250"/>
            </a:xfrm>
            <a:custGeom>
              <a:avLst/>
              <a:gdLst/>
              <a:ahLst/>
              <a:cxnLst/>
              <a:rect l="l" t="t" r="r" b="b"/>
              <a:pathLst>
                <a:path w="579" h="274" extrusionOk="0">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46" name="Google Shape;10446;p5"/>
            <p:cNvSpPr/>
            <p:nvPr/>
          </p:nvSpPr>
          <p:spPr>
            <a:xfrm>
              <a:off x="6129967" y="4905462"/>
              <a:ext cx="26520" cy="15236"/>
            </a:xfrm>
            <a:custGeom>
              <a:avLst/>
              <a:gdLst/>
              <a:ahLst/>
              <a:cxnLst/>
              <a:rect l="l" t="t" r="r" b="b"/>
              <a:pathLst>
                <a:path w="743" h="506" extrusionOk="0">
                  <a:moveTo>
                    <a:pt x="1" y="73"/>
                  </a:moveTo>
                  <a:lnTo>
                    <a:pt x="1" y="437"/>
                  </a:lnTo>
                  <a:cubicBezTo>
                    <a:pt x="742" y="506"/>
                    <a:pt x="742" y="1"/>
                    <a:pt x="1" y="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47" name="Google Shape;10447;p5"/>
            <p:cNvSpPr/>
            <p:nvPr/>
          </p:nvSpPr>
          <p:spPr>
            <a:xfrm>
              <a:off x="5500577" y="4901999"/>
              <a:ext cx="35086" cy="16470"/>
            </a:xfrm>
            <a:custGeom>
              <a:avLst/>
              <a:gdLst/>
              <a:ahLst/>
              <a:cxnLst/>
              <a:rect l="l" t="t" r="r" b="b"/>
              <a:pathLst>
                <a:path w="983" h="547" extrusionOk="0">
                  <a:moveTo>
                    <a:pt x="844" y="1"/>
                  </a:moveTo>
                  <a:lnTo>
                    <a:pt x="74" y="1"/>
                  </a:lnTo>
                  <a:cubicBezTo>
                    <a:pt x="1" y="308"/>
                    <a:pt x="408" y="389"/>
                    <a:pt x="654" y="547"/>
                  </a:cubicBezTo>
                  <a:cubicBezTo>
                    <a:pt x="647" y="331"/>
                    <a:pt x="983" y="279"/>
                    <a:pt x="8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48" name="Google Shape;10448;p5"/>
            <p:cNvSpPr/>
            <p:nvPr/>
          </p:nvSpPr>
          <p:spPr>
            <a:xfrm>
              <a:off x="2904781" y="4909466"/>
              <a:ext cx="13920" cy="4276"/>
            </a:xfrm>
            <a:custGeom>
              <a:avLst/>
              <a:gdLst/>
              <a:ahLst/>
              <a:cxnLst/>
              <a:rect l="l" t="t" r="r" b="b"/>
              <a:pathLst>
                <a:path w="390" h="142" extrusionOk="0">
                  <a:moveTo>
                    <a:pt x="292" y="26"/>
                  </a:moveTo>
                  <a:cubicBezTo>
                    <a:pt x="237" y="1"/>
                    <a:pt x="1" y="70"/>
                    <a:pt x="99" y="116"/>
                  </a:cubicBezTo>
                  <a:cubicBezTo>
                    <a:pt x="152" y="142"/>
                    <a:pt x="390"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49" name="Google Shape;10449;p5"/>
            <p:cNvSpPr/>
            <p:nvPr/>
          </p:nvSpPr>
          <p:spPr>
            <a:xfrm>
              <a:off x="7588799" y="4901999"/>
              <a:ext cx="20773" cy="8250"/>
            </a:xfrm>
            <a:custGeom>
              <a:avLst/>
              <a:gdLst/>
              <a:ahLst/>
              <a:cxnLst/>
              <a:rect l="l" t="t" r="r" b="b"/>
              <a:pathLst>
                <a:path w="582" h="274" extrusionOk="0">
                  <a:moveTo>
                    <a:pt x="581" y="1"/>
                  </a:moveTo>
                  <a:lnTo>
                    <a:pt x="0" y="1"/>
                  </a:lnTo>
                  <a:lnTo>
                    <a:pt x="0" y="274"/>
                  </a:lnTo>
                  <a:lnTo>
                    <a:pt x="581"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50" name="Google Shape;10450;p5"/>
            <p:cNvSpPr/>
            <p:nvPr/>
          </p:nvSpPr>
          <p:spPr>
            <a:xfrm>
              <a:off x="8270157" y="4901578"/>
              <a:ext cx="7031" cy="6293"/>
            </a:xfrm>
            <a:custGeom>
              <a:avLst/>
              <a:gdLst/>
              <a:ahLst/>
              <a:cxnLst/>
              <a:rect l="l" t="t" r="r" b="b"/>
              <a:pathLst>
                <a:path w="197" h="209" extrusionOk="0">
                  <a:moveTo>
                    <a:pt x="195" y="105"/>
                  </a:moveTo>
                  <a:cubicBezTo>
                    <a:pt x="197" y="54"/>
                    <a:pt x="39" y="1"/>
                    <a:pt x="1" y="105"/>
                  </a:cubicBezTo>
                  <a:cubicBezTo>
                    <a:pt x="1" y="156"/>
                    <a:pt x="158"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51" name="Google Shape;10451;p5"/>
            <p:cNvSpPr/>
            <p:nvPr/>
          </p:nvSpPr>
          <p:spPr>
            <a:xfrm>
              <a:off x="5079699" y="4898477"/>
              <a:ext cx="14063" cy="4306"/>
            </a:xfrm>
            <a:custGeom>
              <a:avLst/>
              <a:gdLst/>
              <a:ahLst/>
              <a:cxnLst/>
              <a:rect l="l" t="t" r="r" b="b"/>
              <a:pathLst>
                <a:path w="394" h="143" extrusionOk="0">
                  <a:moveTo>
                    <a:pt x="104" y="118"/>
                  </a:moveTo>
                  <a:cubicBezTo>
                    <a:pt x="157" y="143"/>
                    <a:pt x="393" y="75"/>
                    <a:pt x="296" y="27"/>
                  </a:cubicBezTo>
                  <a:cubicBezTo>
                    <a:pt x="242" y="0"/>
                    <a:pt x="1" y="70"/>
                    <a:pt x="104"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52" name="Google Shape;10452;p5"/>
            <p:cNvSpPr/>
            <p:nvPr/>
          </p:nvSpPr>
          <p:spPr>
            <a:xfrm>
              <a:off x="1336624" y="4876046"/>
              <a:ext cx="52218" cy="28002"/>
            </a:xfrm>
            <a:custGeom>
              <a:avLst/>
              <a:gdLst/>
              <a:ahLst/>
              <a:cxnLst/>
              <a:rect l="l" t="t" r="r" b="b"/>
              <a:pathLst>
                <a:path w="1463" h="930" extrusionOk="0">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53" name="Google Shape;10453;p5"/>
            <p:cNvSpPr/>
            <p:nvPr/>
          </p:nvSpPr>
          <p:spPr>
            <a:xfrm>
              <a:off x="7003667" y="4893840"/>
              <a:ext cx="13884" cy="5450"/>
            </a:xfrm>
            <a:custGeom>
              <a:avLst/>
              <a:gdLst/>
              <a:ahLst/>
              <a:cxnLst/>
              <a:rect l="l" t="t" r="r" b="b"/>
              <a:pathLst>
                <a:path w="389" h="181" extrusionOk="0">
                  <a:moveTo>
                    <a:pt x="1" y="181"/>
                  </a:moveTo>
                  <a:lnTo>
                    <a:pt x="388" y="181"/>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54" name="Google Shape;10454;p5"/>
            <p:cNvSpPr/>
            <p:nvPr/>
          </p:nvSpPr>
          <p:spPr>
            <a:xfrm>
              <a:off x="2917987" y="4891100"/>
              <a:ext cx="29482" cy="9846"/>
            </a:xfrm>
            <a:custGeom>
              <a:avLst/>
              <a:gdLst/>
              <a:ahLst/>
              <a:cxnLst/>
              <a:rect l="l" t="t" r="r" b="b"/>
              <a:pathLst>
                <a:path w="826" h="327" extrusionOk="0">
                  <a:moveTo>
                    <a:pt x="692" y="272"/>
                  </a:moveTo>
                  <a:cubicBezTo>
                    <a:pt x="825" y="27"/>
                    <a:pt x="294" y="95"/>
                    <a:pt x="115" y="0"/>
                  </a:cubicBezTo>
                  <a:cubicBezTo>
                    <a:pt x="0" y="235"/>
                    <a:pt x="192" y="326"/>
                    <a:pt x="69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55" name="Google Shape;10455;p5"/>
            <p:cNvSpPr/>
            <p:nvPr/>
          </p:nvSpPr>
          <p:spPr>
            <a:xfrm>
              <a:off x="1610666" y="4895797"/>
              <a:ext cx="14027" cy="4276"/>
            </a:xfrm>
            <a:custGeom>
              <a:avLst/>
              <a:gdLst/>
              <a:ahLst/>
              <a:cxnLst/>
              <a:rect l="l" t="t" r="r" b="b"/>
              <a:pathLst>
                <a:path w="393" h="142" extrusionOk="0">
                  <a:moveTo>
                    <a:pt x="102" y="116"/>
                  </a:moveTo>
                  <a:cubicBezTo>
                    <a:pt x="153" y="142"/>
                    <a:pt x="392" y="72"/>
                    <a:pt x="294" y="24"/>
                  </a:cubicBezTo>
                  <a:cubicBezTo>
                    <a:pt x="239" y="1"/>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56" name="Google Shape;10456;p5"/>
            <p:cNvSpPr/>
            <p:nvPr/>
          </p:nvSpPr>
          <p:spPr>
            <a:xfrm>
              <a:off x="2818835" y="4890739"/>
              <a:ext cx="6924" cy="6142"/>
            </a:xfrm>
            <a:custGeom>
              <a:avLst/>
              <a:gdLst/>
              <a:ahLst/>
              <a:cxnLst/>
              <a:rect l="l" t="t" r="r" b="b"/>
              <a:pathLst>
                <a:path w="194" h="204" extrusionOk="0">
                  <a:moveTo>
                    <a:pt x="191" y="103"/>
                  </a:moveTo>
                  <a:cubicBezTo>
                    <a:pt x="194" y="53"/>
                    <a:pt x="36" y="0"/>
                    <a:pt x="0" y="103"/>
                  </a:cubicBezTo>
                  <a:cubicBezTo>
                    <a:pt x="0" y="153"/>
                    <a:pt x="154" y="204"/>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57" name="Google Shape;10457;p5"/>
            <p:cNvSpPr/>
            <p:nvPr/>
          </p:nvSpPr>
          <p:spPr>
            <a:xfrm>
              <a:off x="1004940" y="4893057"/>
              <a:ext cx="14063" cy="4276"/>
            </a:xfrm>
            <a:custGeom>
              <a:avLst/>
              <a:gdLst/>
              <a:ahLst/>
              <a:cxnLst/>
              <a:rect l="l" t="t" r="r" b="b"/>
              <a:pathLst>
                <a:path w="394" h="142" extrusionOk="0">
                  <a:moveTo>
                    <a:pt x="296" y="26"/>
                  </a:moveTo>
                  <a:cubicBezTo>
                    <a:pt x="240" y="0"/>
                    <a:pt x="1" y="69"/>
                    <a:pt x="101" y="115"/>
                  </a:cubicBezTo>
                  <a:cubicBezTo>
                    <a:pt x="152"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58" name="Google Shape;10458;p5"/>
            <p:cNvSpPr/>
            <p:nvPr/>
          </p:nvSpPr>
          <p:spPr>
            <a:xfrm>
              <a:off x="660834" y="4893057"/>
              <a:ext cx="14063" cy="4215"/>
            </a:xfrm>
            <a:custGeom>
              <a:avLst/>
              <a:gdLst/>
              <a:ahLst/>
              <a:cxnLst/>
              <a:rect l="l" t="t" r="r" b="b"/>
              <a:pathLst>
                <a:path w="394" h="140" extrusionOk="0">
                  <a:moveTo>
                    <a:pt x="100" y="115"/>
                  </a:moveTo>
                  <a:cubicBezTo>
                    <a:pt x="156" y="140"/>
                    <a:pt x="393" y="71"/>
                    <a:pt x="294" y="26"/>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59" name="Google Shape;10459;p5"/>
            <p:cNvSpPr/>
            <p:nvPr/>
          </p:nvSpPr>
          <p:spPr>
            <a:xfrm>
              <a:off x="492262" y="4884837"/>
              <a:ext cx="28483" cy="11713"/>
            </a:xfrm>
            <a:custGeom>
              <a:avLst/>
              <a:gdLst/>
              <a:ahLst/>
              <a:cxnLst/>
              <a:rect l="l" t="t" r="r" b="b"/>
              <a:pathLst>
                <a:path w="798" h="389" extrusionOk="0">
                  <a:moveTo>
                    <a:pt x="771" y="25"/>
                  </a:moveTo>
                  <a:cubicBezTo>
                    <a:pt x="336" y="0"/>
                    <a:pt x="49" y="47"/>
                    <a:pt x="1" y="208"/>
                  </a:cubicBezTo>
                  <a:cubicBezTo>
                    <a:pt x="279" y="229"/>
                    <a:pt x="326" y="358"/>
                    <a:pt x="580" y="388"/>
                  </a:cubicBezTo>
                  <a:cubicBezTo>
                    <a:pt x="539" y="218"/>
                    <a:pt x="797" y="188"/>
                    <a:pt x="77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60" name="Google Shape;10460;p5"/>
            <p:cNvSpPr/>
            <p:nvPr/>
          </p:nvSpPr>
          <p:spPr>
            <a:xfrm>
              <a:off x="2089293" y="4883543"/>
              <a:ext cx="38726" cy="12616"/>
            </a:xfrm>
            <a:custGeom>
              <a:avLst/>
              <a:gdLst/>
              <a:ahLst/>
              <a:cxnLst/>
              <a:rect l="l" t="t" r="r" b="b"/>
              <a:pathLst>
                <a:path w="1085" h="419" extrusionOk="0">
                  <a:moveTo>
                    <a:pt x="962" y="342"/>
                  </a:moveTo>
                  <a:cubicBezTo>
                    <a:pt x="1085" y="122"/>
                    <a:pt x="42" y="0"/>
                    <a:pt x="0" y="158"/>
                  </a:cubicBezTo>
                  <a:cubicBezTo>
                    <a:pt x="366" y="199"/>
                    <a:pt x="347" y="418"/>
                    <a:pt x="962" y="34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61" name="Google Shape;10461;p5"/>
            <p:cNvSpPr/>
            <p:nvPr/>
          </p:nvSpPr>
          <p:spPr>
            <a:xfrm>
              <a:off x="8662517" y="4888330"/>
              <a:ext cx="13777" cy="2800"/>
            </a:xfrm>
            <a:custGeom>
              <a:avLst/>
              <a:gdLst/>
              <a:ahLst/>
              <a:cxnLst/>
              <a:rect l="l" t="t" r="r" b="b"/>
              <a:pathLst>
                <a:path w="386" h="93" extrusionOk="0">
                  <a:moveTo>
                    <a:pt x="385" y="1"/>
                  </a:moveTo>
                  <a:cubicBezTo>
                    <a:pt x="238" y="22"/>
                    <a:pt x="5" y="3"/>
                    <a:pt x="0" y="92"/>
                  </a:cubicBezTo>
                  <a:cubicBezTo>
                    <a:pt x="150" y="72"/>
                    <a:pt x="381" y="88"/>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62" name="Google Shape;10462;p5"/>
            <p:cNvSpPr/>
            <p:nvPr/>
          </p:nvSpPr>
          <p:spPr>
            <a:xfrm>
              <a:off x="216150" y="4885590"/>
              <a:ext cx="21558" cy="6444"/>
            </a:xfrm>
            <a:custGeom>
              <a:avLst/>
              <a:gdLst/>
              <a:ahLst/>
              <a:cxnLst/>
              <a:rect l="l" t="t" r="r" b="b"/>
              <a:pathLst>
                <a:path w="604" h="214" extrusionOk="0">
                  <a:moveTo>
                    <a:pt x="603" y="0"/>
                  </a:moveTo>
                  <a:lnTo>
                    <a:pt x="25" y="0"/>
                  </a:lnTo>
                  <a:cubicBezTo>
                    <a:pt x="0" y="163"/>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63" name="Google Shape;10463;p5"/>
            <p:cNvSpPr/>
            <p:nvPr/>
          </p:nvSpPr>
          <p:spPr>
            <a:xfrm>
              <a:off x="5585845" y="4879779"/>
              <a:ext cx="6853" cy="6233"/>
            </a:xfrm>
            <a:custGeom>
              <a:avLst/>
              <a:gdLst/>
              <a:ahLst/>
              <a:cxnLst/>
              <a:rect l="l" t="t" r="r" b="b"/>
              <a:pathLst>
                <a:path w="192" h="207" extrusionOk="0">
                  <a:moveTo>
                    <a:pt x="191" y="103"/>
                  </a:moveTo>
                  <a:cubicBezTo>
                    <a:pt x="191" y="52"/>
                    <a:pt x="36" y="0"/>
                    <a:pt x="1" y="103"/>
                  </a:cubicBezTo>
                  <a:cubicBezTo>
                    <a:pt x="1" y="154"/>
                    <a:pt x="156"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64" name="Google Shape;10464;p5"/>
            <p:cNvSpPr/>
            <p:nvPr/>
          </p:nvSpPr>
          <p:spPr>
            <a:xfrm>
              <a:off x="4711609" y="4880110"/>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65" name="Google Shape;10465;p5"/>
            <p:cNvSpPr/>
            <p:nvPr/>
          </p:nvSpPr>
          <p:spPr>
            <a:xfrm>
              <a:off x="2436575" y="4866592"/>
              <a:ext cx="40404" cy="18548"/>
            </a:xfrm>
            <a:custGeom>
              <a:avLst/>
              <a:gdLst/>
              <a:ahLst/>
              <a:cxnLst/>
              <a:rect l="l" t="t" r="r" b="b"/>
              <a:pathLst>
                <a:path w="1132" h="616" extrusionOk="0">
                  <a:moveTo>
                    <a:pt x="1068" y="450"/>
                  </a:moveTo>
                  <a:cubicBezTo>
                    <a:pt x="1132" y="1"/>
                    <a:pt x="0" y="214"/>
                    <a:pt x="102" y="540"/>
                  </a:cubicBezTo>
                  <a:cubicBezTo>
                    <a:pt x="648" y="616"/>
                    <a:pt x="601" y="412"/>
                    <a:pt x="1068" y="4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66" name="Google Shape;10466;p5"/>
            <p:cNvSpPr/>
            <p:nvPr/>
          </p:nvSpPr>
          <p:spPr>
            <a:xfrm>
              <a:off x="96404" y="4879328"/>
              <a:ext cx="14063" cy="4366"/>
            </a:xfrm>
            <a:custGeom>
              <a:avLst/>
              <a:gdLst/>
              <a:ahLst/>
              <a:cxnLst/>
              <a:rect l="l" t="t" r="r" b="b"/>
              <a:pathLst>
                <a:path w="394" h="145" extrusionOk="0">
                  <a:moveTo>
                    <a:pt x="294" y="27"/>
                  </a:moveTo>
                  <a:cubicBezTo>
                    <a:pt x="239" y="1"/>
                    <a:pt x="0" y="71"/>
                    <a:pt x="101" y="117"/>
                  </a:cubicBezTo>
                  <a:cubicBezTo>
                    <a:pt x="154" y="144"/>
                    <a:pt x="393"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67" name="Google Shape;10467;p5"/>
            <p:cNvSpPr/>
            <p:nvPr/>
          </p:nvSpPr>
          <p:spPr>
            <a:xfrm>
              <a:off x="7664466" y="4874661"/>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68" name="Google Shape;10468;p5"/>
            <p:cNvSpPr/>
            <p:nvPr/>
          </p:nvSpPr>
          <p:spPr>
            <a:xfrm>
              <a:off x="5224358" y="4876648"/>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69" name="Google Shape;10469;p5"/>
            <p:cNvSpPr/>
            <p:nvPr/>
          </p:nvSpPr>
          <p:spPr>
            <a:xfrm>
              <a:off x="4645900" y="4866441"/>
              <a:ext cx="28268" cy="13700"/>
            </a:xfrm>
            <a:custGeom>
              <a:avLst/>
              <a:gdLst/>
              <a:ahLst/>
              <a:cxnLst/>
              <a:rect l="l" t="t" r="r" b="b"/>
              <a:pathLst>
                <a:path w="792" h="455" extrusionOk="0">
                  <a:moveTo>
                    <a:pt x="493" y="455"/>
                  </a:moveTo>
                  <a:cubicBezTo>
                    <a:pt x="758" y="339"/>
                    <a:pt x="792" y="10"/>
                    <a:pt x="301" y="1"/>
                  </a:cubicBezTo>
                  <a:cubicBezTo>
                    <a:pt x="36" y="117"/>
                    <a:pt x="1" y="447"/>
                    <a:pt x="49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70" name="Google Shape;10470;p5"/>
            <p:cNvSpPr/>
            <p:nvPr/>
          </p:nvSpPr>
          <p:spPr>
            <a:xfrm>
              <a:off x="7213500" y="4865658"/>
              <a:ext cx="14063" cy="4306"/>
            </a:xfrm>
            <a:custGeom>
              <a:avLst/>
              <a:gdLst/>
              <a:ahLst/>
              <a:cxnLst/>
              <a:rect l="l" t="t" r="r" b="b"/>
              <a:pathLst>
                <a:path w="394" h="143" extrusionOk="0">
                  <a:moveTo>
                    <a:pt x="100" y="117"/>
                  </a:moveTo>
                  <a:cubicBezTo>
                    <a:pt x="155" y="143"/>
                    <a:pt x="394" y="72"/>
                    <a:pt x="295" y="27"/>
                  </a:cubicBezTo>
                  <a:cubicBezTo>
                    <a:pt x="240"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71" name="Google Shape;10471;p5"/>
            <p:cNvSpPr/>
            <p:nvPr/>
          </p:nvSpPr>
          <p:spPr>
            <a:xfrm>
              <a:off x="3362600" y="4860931"/>
              <a:ext cx="34443" cy="9033"/>
            </a:xfrm>
            <a:custGeom>
              <a:avLst/>
              <a:gdLst/>
              <a:ahLst/>
              <a:cxnLst/>
              <a:rect l="l" t="t" r="r" b="b"/>
              <a:pathLst>
                <a:path w="965" h="300" extrusionOk="0">
                  <a:moveTo>
                    <a:pt x="192" y="274"/>
                  </a:moveTo>
                  <a:cubicBezTo>
                    <a:pt x="632" y="300"/>
                    <a:pt x="919" y="253"/>
                    <a:pt x="965" y="92"/>
                  </a:cubicBezTo>
                  <a:cubicBezTo>
                    <a:pt x="621" y="114"/>
                    <a:pt x="0" y="1"/>
                    <a:pt x="19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72" name="Google Shape;10472;p5"/>
            <p:cNvSpPr/>
            <p:nvPr/>
          </p:nvSpPr>
          <p:spPr>
            <a:xfrm>
              <a:off x="2429865" y="4865658"/>
              <a:ext cx="13991" cy="4306"/>
            </a:xfrm>
            <a:custGeom>
              <a:avLst/>
              <a:gdLst/>
              <a:ahLst/>
              <a:cxnLst/>
              <a:rect l="l" t="t" r="r" b="b"/>
              <a:pathLst>
                <a:path w="392" h="143" extrusionOk="0">
                  <a:moveTo>
                    <a:pt x="290" y="27"/>
                  </a:moveTo>
                  <a:cubicBezTo>
                    <a:pt x="236" y="0"/>
                    <a:pt x="0" y="70"/>
                    <a:pt x="98" y="117"/>
                  </a:cubicBezTo>
                  <a:cubicBezTo>
                    <a:pt x="150" y="143"/>
                    <a:pt x="392" y="75"/>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73" name="Google Shape;10473;p5"/>
            <p:cNvSpPr/>
            <p:nvPr/>
          </p:nvSpPr>
          <p:spPr>
            <a:xfrm>
              <a:off x="1813895" y="4863370"/>
              <a:ext cx="6889" cy="6173"/>
            </a:xfrm>
            <a:custGeom>
              <a:avLst/>
              <a:gdLst/>
              <a:ahLst/>
              <a:cxnLst/>
              <a:rect l="l" t="t" r="r" b="b"/>
              <a:pathLst>
                <a:path w="193" h="205" extrusionOk="0">
                  <a:moveTo>
                    <a:pt x="2" y="103"/>
                  </a:moveTo>
                  <a:cubicBezTo>
                    <a:pt x="0" y="153"/>
                    <a:pt x="157" y="204"/>
                    <a:pt x="192" y="103"/>
                  </a:cubicBezTo>
                  <a:cubicBezTo>
                    <a:pt x="192" y="53"/>
                    <a:pt x="37" y="1"/>
                    <a:pt x="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74" name="Google Shape;10474;p5"/>
            <p:cNvSpPr/>
            <p:nvPr/>
          </p:nvSpPr>
          <p:spPr>
            <a:xfrm>
              <a:off x="6449480" y="4862918"/>
              <a:ext cx="14099" cy="4306"/>
            </a:xfrm>
            <a:custGeom>
              <a:avLst/>
              <a:gdLst/>
              <a:ahLst/>
              <a:cxnLst/>
              <a:rect l="l" t="t" r="r" b="b"/>
              <a:pathLst>
                <a:path w="395" h="143" extrusionOk="0">
                  <a:moveTo>
                    <a:pt x="294" y="26"/>
                  </a:moveTo>
                  <a:cubicBezTo>
                    <a:pt x="241" y="0"/>
                    <a:pt x="1" y="69"/>
                    <a:pt x="103" y="118"/>
                  </a:cubicBezTo>
                  <a:cubicBezTo>
                    <a:pt x="155" y="142"/>
                    <a:pt x="395" y="75"/>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75" name="Google Shape;10475;p5"/>
            <p:cNvSpPr/>
            <p:nvPr/>
          </p:nvSpPr>
          <p:spPr>
            <a:xfrm>
              <a:off x="5866989" y="4856626"/>
              <a:ext cx="8959" cy="11502"/>
            </a:xfrm>
            <a:custGeom>
              <a:avLst/>
              <a:gdLst/>
              <a:ahLst/>
              <a:cxnLst/>
              <a:rect l="l" t="t" r="r" b="b"/>
              <a:pathLst>
                <a:path w="251" h="382" extrusionOk="0">
                  <a:moveTo>
                    <a:pt x="223" y="235"/>
                  </a:moveTo>
                  <a:cubicBezTo>
                    <a:pt x="251" y="141"/>
                    <a:pt x="72" y="0"/>
                    <a:pt x="29" y="144"/>
                  </a:cubicBezTo>
                  <a:cubicBezTo>
                    <a:pt x="0" y="240"/>
                    <a:pt x="179" y="381"/>
                    <a:pt x="223" y="2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76" name="Google Shape;10476;p5"/>
            <p:cNvSpPr/>
            <p:nvPr/>
          </p:nvSpPr>
          <p:spPr>
            <a:xfrm>
              <a:off x="0" y="4860269"/>
              <a:ext cx="14170" cy="4246"/>
            </a:xfrm>
            <a:custGeom>
              <a:avLst/>
              <a:gdLst/>
              <a:ahLst/>
              <a:cxnLst/>
              <a:rect l="l" t="t" r="r" b="b"/>
              <a:pathLst>
                <a:path w="397" h="141" extrusionOk="0">
                  <a:moveTo>
                    <a:pt x="294" y="25"/>
                  </a:moveTo>
                  <a:cubicBezTo>
                    <a:pt x="242" y="1"/>
                    <a:pt x="1" y="69"/>
                    <a:pt x="102" y="117"/>
                  </a:cubicBezTo>
                  <a:cubicBezTo>
                    <a:pt x="157" y="140"/>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77" name="Google Shape;10477;p5"/>
            <p:cNvSpPr/>
            <p:nvPr/>
          </p:nvSpPr>
          <p:spPr>
            <a:xfrm>
              <a:off x="4477577" y="4858282"/>
              <a:ext cx="13777" cy="2770"/>
            </a:xfrm>
            <a:custGeom>
              <a:avLst/>
              <a:gdLst/>
              <a:ahLst/>
              <a:cxnLst/>
              <a:rect l="l" t="t" r="r" b="b"/>
              <a:pathLst>
                <a:path w="386" h="92" extrusionOk="0">
                  <a:moveTo>
                    <a:pt x="385" y="0"/>
                  </a:moveTo>
                  <a:cubicBezTo>
                    <a:pt x="238" y="21"/>
                    <a:pt x="7" y="3"/>
                    <a:pt x="0" y="91"/>
                  </a:cubicBezTo>
                  <a:cubicBezTo>
                    <a:pt x="150" y="69"/>
                    <a:pt x="383"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78" name="Google Shape;10478;p5"/>
            <p:cNvSpPr/>
            <p:nvPr/>
          </p:nvSpPr>
          <p:spPr>
            <a:xfrm>
              <a:off x="6645785" y="4849701"/>
              <a:ext cx="6960" cy="6173"/>
            </a:xfrm>
            <a:custGeom>
              <a:avLst/>
              <a:gdLst/>
              <a:ahLst/>
              <a:cxnLst/>
              <a:rect l="l" t="t" r="r" b="b"/>
              <a:pathLst>
                <a:path w="195" h="205" extrusionOk="0">
                  <a:moveTo>
                    <a:pt x="195" y="104"/>
                  </a:moveTo>
                  <a:cubicBezTo>
                    <a:pt x="195" y="53"/>
                    <a:pt x="39" y="1"/>
                    <a:pt x="1" y="104"/>
                  </a:cubicBezTo>
                  <a:cubicBezTo>
                    <a:pt x="0" y="152"/>
                    <a:pt x="157" y="204"/>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79" name="Google Shape;10479;p5"/>
            <p:cNvSpPr/>
            <p:nvPr/>
          </p:nvSpPr>
          <p:spPr>
            <a:xfrm>
              <a:off x="4591006" y="4852019"/>
              <a:ext cx="14134" cy="4306"/>
            </a:xfrm>
            <a:custGeom>
              <a:avLst/>
              <a:gdLst/>
              <a:ahLst/>
              <a:cxnLst/>
              <a:rect l="l" t="t" r="r" b="b"/>
              <a:pathLst>
                <a:path w="396" h="143" extrusionOk="0">
                  <a:moveTo>
                    <a:pt x="295" y="27"/>
                  </a:moveTo>
                  <a:cubicBezTo>
                    <a:pt x="241" y="1"/>
                    <a:pt x="1" y="71"/>
                    <a:pt x="103" y="117"/>
                  </a:cubicBezTo>
                  <a:cubicBezTo>
                    <a:pt x="156" y="143"/>
                    <a:pt x="395" y="74"/>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80" name="Google Shape;10480;p5"/>
            <p:cNvSpPr/>
            <p:nvPr/>
          </p:nvSpPr>
          <p:spPr>
            <a:xfrm>
              <a:off x="2626027" y="4847292"/>
              <a:ext cx="15134" cy="9274"/>
            </a:xfrm>
            <a:custGeom>
              <a:avLst/>
              <a:gdLst/>
              <a:ahLst/>
              <a:cxnLst/>
              <a:rect l="l" t="t" r="r" b="b"/>
              <a:pathLst>
                <a:path w="424" h="308" extrusionOk="0">
                  <a:moveTo>
                    <a:pt x="387" y="274"/>
                  </a:moveTo>
                  <a:cubicBezTo>
                    <a:pt x="357" y="165"/>
                    <a:pt x="424" y="15"/>
                    <a:pt x="194" y="1"/>
                  </a:cubicBezTo>
                  <a:cubicBezTo>
                    <a:pt x="184" y="56"/>
                    <a:pt x="165" y="108"/>
                    <a:pt x="1" y="92"/>
                  </a:cubicBezTo>
                  <a:cubicBezTo>
                    <a:pt x="24" y="203"/>
                    <a:pt x="58" y="308"/>
                    <a:pt x="38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81" name="Google Shape;10481;p5"/>
            <p:cNvSpPr/>
            <p:nvPr/>
          </p:nvSpPr>
          <p:spPr>
            <a:xfrm>
              <a:off x="2557178" y="4852802"/>
              <a:ext cx="13849" cy="2740"/>
            </a:xfrm>
            <a:custGeom>
              <a:avLst/>
              <a:gdLst/>
              <a:ahLst/>
              <a:cxnLst/>
              <a:rect l="l" t="t" r="r" b="b"/>
              <a:pathLst>
                <a:path w="388" h="91" extrusionOk="0">
                  <a:moveTo>
                    <a:pt x="387" y="1"/>
                  </a:moveTo>
                  <a:cubicBezTo>
                    <a:pt x="238" y="20"/>
                    <a:pt x="6" y="2"/>
                    <a:pt x="1" y="91"/>
                  </a:cubicBezTo>
                  <a:cubicBezTo>
                    <a:pt x="152" y="71"/>
                    <a:pt x="383"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82" name="Google Shape;10482;p5"/>
            <p:cNvSpPr/>
            <p:nvPr/>
          </p:nvSpPr>
          <p:spPr>
            <a:xfrm>
              <a:off x="2515989" y="4841060"/>
              <a:ext cx="30410" cy="11773"/>
            </a:xfrm>
            <a:custGeom>
              <a:avLst/>
              <a:gdLst/>
              <a:ahLst/>
              <a:cxnLst/>
              <a:rect l="l" t="t" r="r" b="b"/>
              <a:pathLst>
                <a:path w="852" h="391" extrusionOk="0">
                  <a:moveTo>
                    <a:pt x="771" y="26"/>
                  </a:moveTo>
                  <a:cubicBezTo>
                    <a:pt x="334" y="0"/>
                    <a:pt x="48" y="47"/>
                    <a:pt x="1" y="208"/>
                  </a:cubicBezTo>
                  <a:cubicBezTo>
                    <a:pt x="275" y="229"/>
                    <a:pt x="324" y="358"/>
                    <a:pt x="578" y="391"/>
                  </a:cubicBezTo>
                  <a:cubicBezTo>
                    <a:pt x="638" y="268"/>
                    <a:pt x="852" y="216"/>
                    <a:pt x="77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83" name="Google Shape;10483;p5"/>
            <p:cNvSpPr/>
            <p:nvPr/>
          </p:nvSpPr>
          <p:spPr>
            <a:xfrm>
              <a:off x="4019794" y="4841090"/>
              <a:ext cx="13991" cy="4246"/>
            </a:xfrm>
            <a:custGeom>
              <a:avLst/>
              <a:gdLst/>
              <a:ahLst/>
              <a:cxnLst/>
              <a:rect l="l" t="t" r="r" b="b"/>
              <a:pathLst>
                <a:path w="392" h="141" extrusionOk="0">
                  <a:moveTo>
                    <a:pt x="99" y="116"/>
                  </a:moveTo>
                  <a:cubicBezTo>
                    <a:pt x="154" y="140"/>
                    <a:pt x="392" y="71"/>
                    <a:pt x="293" y="25"/>
                  </a:cubicBezTo>
                  <a:cubicBezTo>
                    <a:pt x="240" y="1"/>
                    <a:pt x="0" y="70"/>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84" name="Google Shape;10484;p5"/>
            <p:cNvSpPr/>
            <p:nvPr/>
          </p:nvSpPr>
          <p:spPr>
            <a:xfrm>
              <a:off x="7210252" y="4835791"/>
              <a:ext cx="13777" cy="6775"/>
            </a:xfrm>
            <a:custGeom>
              <a:avLst/>
              <a:gdLst/>
              <a:ahLst/>
              <a:cxnLst/>
              <a:rect l="l" t="t" r="r" b="b"/>
              <a:pathLst>
                <a:path w="386" h="225" extrusionOk="0">
                  <a:moveTo>
                    <a:pt x="386" y="110"/>
                  </a:moveTo>
                  <a:cubicBezTo>
                    <a:pt x="345" y="0"/>
                    <a:pt x="170" y="55"/>
                    <a:pt x="1" y="110"/>
                  </a:cubicBezTo>
                  <a:cubicBezTo>
                    <a:pt x="1" y="203"/>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85" name="Google Shape;10485;p5"/>
            <p:cNvSpPr/>
            <p:nvPr/>
          </p:nvSpPr>
          <p:spPr>
            <a:xfrm>
              <a:off x="5933233" y="4835670"/>
              <a:ext cx="14063" cy="4246"/>
            </a:xfrm>
            <a:custGeom>
              <a:avLst/>
              <a:gdLst/>
              <a:ahLst/>
              <a:cxnLst/>
              <a:rect l="l" t="t" r="r" b="b"/>
              <a:pathLst>
                <a:path w="394" h="141" extrusionOk="0">
                  <a:moveTo>
                    <a:pt x="294" y="24"/>
                  </a:moveTo>
                  <a:cubicBezTo>
                    <a:pt x="239" y="1"/>
                    <a:pt x="0" y="68"/>
                    <a:pt x="102" y="115"/>
                  </a:cubicBezTo>
                  <a:cubicBezTo>
                    <a:pt x="153" y="140"/>
                    <a:pt x="393" y="70"/>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86" name="Google Shape;10486;p5"/>
            <p:cNvSpPr/>
            <p:nvPr/>
          </p:nvSpPr>
          <p:spPr>
            <a:xfrm>
              <a:off x="2897428" y="4828113"/>
              <a:ext cx="26591" cy="12345"/>
            </a:xfrm>
            <a:custGeom>
              <a:avLst/>
              <a:gdLst/>
              <a:ahLst/>
              <a:cxnLst/>
              <a:rect l="l" t="t" r="r" b="b"/>
              <a:pathLst>
                <a:path w="745" h="410" extrusionOk="0">
                  <a:moveTo>
                    <a:pt x="690" y="365"/>
                  </a:moveTo>
                  <a:cubicBezTo>
                    <a:pt x="745" y="158"/>
                    <a:pt x="644" y="24"/>
                    <a:pt x="305" y="1"/>
                  </a:cubicBezTo>
                  <a:cubicBezTo>
                    <a:pt x="1" y="138"/>
                    <a:pt x="89" y="409"/>
                    <a:pt x="6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87" name="Google Shape;10487;p5"/>
            <p:cNvSpPr/>
            <p:nvPr/>
          </p:nvSpPr>
          <p:spPr>
            <a:xfrm>
              <a:off x="2116348" y="4822663"/>
              <a:ext cx="38619" cy="16470"/>
            </a:xfrm>
            <a:custGeom>
              <a:avLst/>
              <a:gdLst/>
              <a:ahLst/>
              <a:cxnLst/>
              <a:rect l="l" t="t" r="r" b="b"/>
              <a:pathLst>
                <a:path w="1082" h="547" extrusionOk="0">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88" name="Google Shape;10488;p5"/>
            <p:cNvSpPr/>
            <p:nvPr/>
          </p:nvSpPr>
          <p:spPr>
            <a:xfrm>
              <a:off x="6807469" y="4832930"/>
              <a:ext cx="13991" cy="4215"/>
            </a:xfrm>
            <a:custGeom>
              <a:avLst/>
              <a:gdLst/>
              <a:ahLst/>
              <a:cxnLst/>
              <a:rect l="l" t="t" r="r" b="b"/>
              <a:pathLst>
                <a:path w="392" h="140" extrusionOk="0">
                  <a:moveTo>
                    <a:pt x="292" y="24"/>
                  </a:moveTo>
                  <a:cubicBezTo>
                    <a:pt x="237" y="0"/>
                    <a:pt x="1" y="68"/>
                    <a:pt x="100" y="115"/>
                  </a:cubicBezTo>
                  <a:cubicBezTo>
                    <a:pt x="152" y="140"/>
                    <a:pt x="391"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89" name="Google Shape;10489;p5"/>
            <p:cNvSpPr/>
            <p:nvPr/>
          </p:nvSpPr>
          <p:spPr>
            <a:xfrm>
              <a:off x="8369880" y="4830160"/>
              <a:ext cx="14063" cy="4246"/>
            </a:xfrm>
            <a:custGeom>
              <a:avLst/>
              <a:gdLst/>
              <a:ahLst/>
              <a:cxnLst/>
              <a:rect l="l" t="t" r="r" b="b"/>
              <a:pathLst>
                <a:path w="394" h="141" extrusionOk="0">
                  <a:moveTo>
                    <a:pt x="100" y="116"/>
                  </a:moveTo>
                  <a:cubicBezTo>
                    <a:pt x="156" y="140"/>
                    <a:pt x="393" y="71"/>
                    <a:pt x="293" y="24"/>
                  </a:cubicBezTo>
                  <a:cubicBezTo>
                    <a:pt x="241"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90" name="Google Shape;10490;p5"/>
            <p:cNvSpPr/>
            <p:nvPr/>
          </p:nvSpPr>
          <p:spPr>
            <a:xfrm>
              <a:off x="7341062" y="4819472"/>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91" name="Google Shape;10491;p5"/>
            <p:cNvSpPr/>
            <p:nvPr/>
          </p:nvSpPr>
          <p:spPr>
            <a:xfrm>
              <a:off x="4972123" y="4823868"/>
              <a:ext cx="9030" cy="11442"/>
            </a:xfrm>
            <a:custGeom>
              <a:avLst/>
              <a:gdLst/>
              <a:ahLst/>
              <a:cxnLst/>
              <a:rect l="l" t="t" r="r" b="b"/>
              <a:pathLst>
                <a:path w="253" h="380" extrusionOk="0">
                  <a:moveTo>
                    <a:pt x="224" y="233"/>
                  </a:moveTo>
                  <a:cubicBezTo>
                    <a:pt x="252" y="139"/>
                    <a:pt x="74" y="1"/>
                    <a:pt x="31" y="144"/>
                  </a:cubicBezTo>
                  <a:cubicBezTo>
                    <a:pt x="0" y="238"/>
                    <a:pt x="181" y="379"/>
                    <a:pt x="224" y="2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92" name="Google Shape;10492;p5"/>
            <p:cNvSpPr/>
            <p:nvPr/>
          </p:nvSpPr>
          <p:spPr>
            <a:xfrm>
              <a:off x="2333461" y="4824711"/>
              <a:ext cx="13956" cy="4215"/>
            </a:xfrm>
            <a:custGeom>
              <a:avLst/>
              <a:gdLst/>
              <a:ahLst/>
              <a:cxnLst/>
              <a:rect l="l" t="t" r="r" b="b"/>
              <a:pathLst>
                <a:path w="391" h="140" extrusionOk="0">
                  <a:moveTo>
                    <a:pt x="292" y="25"/>
                  </a:moveTo>
                  <a:cubicBezTo>
                    <a:pt x="237" y="0"/>
                    <a:pt x="0" y="68"/>
                    <a:pt x="100" y="116"/>
                  </a:cubicBezTo>
                  <a:cubicBezTo>
                    <a:pt x="152" y="140"/>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93" name="Google Shape;10493;p5"/>
            <p:cNvSpPr/>
            <p:nvPr/>
          </p:nvSpPr>
          <p:spPr>
            <a:xfrm>
              <a:off x="2061668" y="4822693"/>
              <a:ext cx="13777" cy="5450"/>
            </a:xfrm>
            <a:custGeom>
              <a:avLst/>
              <a:gdLst/>
              <a:ahLst/>
              <a:cxnLst/>
              <a:rect l="l" t="t" r="r" b="b"/>
              <a:pathLst>
                <a:path w="386" h="181" extrusionOk="0">
                  <a:moveTo>
                    <a:pt x="385" y="1"/>
                  </a:moveTo>
                  <a:lnTo>
                    <a:pt x="0" y="1"/>
                  </a:lnTo>
                  <a:lnTo>
                    <a:pt x="0" y="181"/>
                  </a:lnTo>
                  <a:lnTo>
                    <a:pt x="385"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94" name="Google Shape;10494;p5"/>
            <p:cNvSpPr/>
            <p:nvPr/>
          </p:nvSpPr>
          <p:spPr>
            <a:xfrm>
              <a:off x="6212129" y="4814143"/>
              <a:ext cx="6960" cy="6233"/>
            </a:xfrm>
            <a:custGeom>
              <a:avLst/>
              <a:gdLst/>
              <a:ahLst/>
              <a:cxnLst/>
              <a:rect l="l" t="t" r="r" b="b"/>
              <a:pathLst>
                <a:path w="195" h="207" extrusionOk="0">
                  <a:moveTo>
                    <a:pt x="193" y="103"/>
                  </a:moveTo>
                  <a:cubicBezTo>
                    <a:pt x="195" y="52"/>
                    <a:pt x="37" y="0"/>
                    <a:pt x="3" y="103"/>
                  </a:cubicBezTo>
                  <a:cubicBezTo>
                    <a:pt x="0" y="154"/>
                    <a:pt x="157"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95" name="Google Shape;10495;p5"/>
            <p:cNvSpPr/>
            <p:nvPr/>
          </p:nvSpPr>
          <p:spPr>
            <a:xfrm>
              <a:off x="3214015" y="4802551"/>
              <a:ext cx="52218" cy="22763"/>
            </a:xfrm>
            <a:custGeom>
              <a:avLst/>
              <a:gdLst/>
              <a:ahLst/>
              <a:cxnLst/>
              <a:rect l="l" t="t" r="r" b="b"/>
              <a:pathLst>
                <a:path w="1463" h="756" extrusionOk="0">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96" name="Google Shape;10496;p5"/>
            <p:cNvSpPr/>
            <p:nvPr/>
          </p:nvSpPr>
          <p:spPr>
            <a:xfrm>
              <a:off x="7770971" y="4811041"/>
              <a:ext cx="14063" cy="4276"/>
            </a:xfrm>
            <a:custGeom>
              <a:avLst/>
              <a:gdLst/>
              <a:ahLst/>
              <a:cxnLst/>
              <a:rect l="l" t="t" r="r" b="b"/>
              <a:pathLst>
                <a:path w="394" h="142" extrusionOk="0">
                  <a:moveTo>
                    <a:pt x="294" y="25"/>
                  </a:moveTo>
                  <a:cubicBezTo>
                    <a:pt x="240" y="0"/>
                    <a:pt x="0" y="69"/>
                    <a:pt x="102" y="115"/>
                  </a:cubicBezTo>
                  <a:cubicBezTo>
                    <a:pt x="156"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97" name="Google Shape;10497;p5"/>
            <p:cNvSpPr/>
            <p:nvPr/>
          </p:nvSpPr>
          <p:spPr>
            <a:xfrm>
              <a:off x="3279973" y="4808994"/>
              <a:ext cx="13777" cy="5510"/>
            </a:xfrm>
            <a:custGeom>
              <a:avLst/>
              <a:gdLst/>
              <a:ahLst/>
              <a:cxnLst/>
              <a:rect l="l" t="t" r="r" b="b"/>
              <a:pathLst>
                <a:path w="386" h="183" extrusionOk="0">
                  <a:moveTo>
                    <a:pt x="1" y="183"/>
                  </a:moveTo>
                  <a:lnTo>
                    <a:pt x="386" y="183"/>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98" name="Google Shape;10498;p5"/>
            <p:cNvSpPr/>
            <p:nvPr/>
          </p:nvSpPr>
          <p:spPr>
            <a:xfrm>
              <a:off x="1841414" y="4811764"/>
              <a:ext cx="13742" cy="2740"/>
            </a:xfrm>
            <a:custGeom>
              <a:avLst/>
              <a:gdLst/>
              <a:ahLst/>
              <a:cxnLst/>
              <a:rect l="l" t="t" r="r" b="b"/>
              <a:pathLst>
                <a:path w="385" h="91" extrusionOk="0">
                  <a:moveTo>
                    <a:pt x="385" y="1"/>
                  </a:moveTo>
                  <a:cubicBezTo>
                    <a:pt x="236" y="20"/>
                    <a:pt x="6" y="5"/>
                    <a:pt x="1" y="91"/>
                  </a:cubicBezTo>
                  <a:cubicBezTo>
                    <a:pt x="150" y="73"/>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499" name="Google Shape;10499;p5"/>
            <p:cNvSpPr/>
            <p:nvPr/>
          </p:nvSpPr>
          <p:spPr>
            <a:xfrm>
              <a:off x="6412361" y="4798185"/>
              <a:ext cx="29018" cy="10870"/>
            </a:xfrm>
            <a:custGeom>
              <a:avLst/>
              <a:gdLst/>
              <a:ahLst/>
              <a:cxnLst/>
              <a:rect l="l" t="t" r="r" b="b"/>
              <a:pathLst>
                <a:path w="813" h="361" extrusionOk="0">
                  <a:moveTo>
                    <a:pt x="563" y="360"/>
                  </a:moveTo>
                  <a:cubicBezTo>
                    <a:pt x="812" y="242"/>
                    <a:pt x="682" y="88"/>
                    <a:pt x="371" y="0"/>
                  </a:cubicBezTo>
                  <a:cubicBezTo>
                    <a:pt x="346" y="225"/>
                    <a:pt x="0" y="282"/>
                    <a:pt x="563" y="36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00" name="Google Shape;10500;p5"/>
            <p:cNvSpPr/>
            <p:nvPr/>
          </p:nvSpPr>
          <p:spPr>
            <a:xfrm>
              <a:off x="75774" y="4805592"/>
              <a:ext cx="14099" cy="4246"/>
            </a:xfrm>
            <a:custGeom>
              <a:avLst/>
              <a:gdLst/>
              <a:ahLst/>
              <a:cxnLst/>
              <a:rect l="l" t="t" r="r" b="b"/>
              <a:pathLst>
                <a:path w="395" h="141" extrusionOk="0">
                  <a:moveTo>
                    <a:pt x="293" y="24"/>
                  </a:moveTo>
                  <a:cubicBezTo>
                    <a:pt x="240" y="1"/>
                    <a:pt x="0" y="69"/>
                    <a:pt x="98" y="114"/>
                  </a:cubicBezTo>
                  <a:cubicBezTo>
                    <a:pt x="153" y="141"/>
                    <a:pt x="394" y="70"/>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01" name="Google Shape;10501;p5"/>
            <p:cNvSpPr/>
            <p:nvPr/>
          </p:nvSpPr>
          <p:spPr>
            <a:xfrm>
              <a:off x="8335437" y="4802852"/>
              <a:ext cx="14027" cy="4246"/>
            </a:xfrm>
            <a:custGeom>
              <a:avLst/>
              <a:gdLst/>
              <a:ahLst/>
              <a:cxnLst/>
              <a:rect l="l" t="t" r="r" b="b"/>
              <a:pathLst>
                <a:path w="393" h="141" extrusionOk="0">
                  <a:moveTo>
                    <a:pt x="294" y="24"/>
                  </a:moveTo>
                  <a:cubicBezTo>
                    <a:pt x="240" y="1"/>
                    <a:pt x="1" y="68"/>
                    <a:pt x="103" y="115"/>
                  </a:cubicBezTo>
                  <a:cubicBezTo>
                    <a:pt x="153" y="140"/>
                    <a:pt x="392" y="70"/>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02" name="Google Shape;10502;p5"/>
            <p:cNvSpPr/>
            <p:nvPr/>
          </p:nvSpPr>
          <p:spPr>
            <a:xfrm>
              <a:off x="4498243" y="4803575"/>
              <a:ext cx="13849" cy="2770"/>
            </a:xfrm>
            <a:custGeom>
              <a:avLst/>
              <a:gdLst/>
              <a:ahLst/>
              <a:cxnLst/>
              <a:rect l="l" t="t" r="r" b="b"/>
              <a:pathLst>
                <a:path w="388" h="92" extrusionOk="0">
                  <a:moveTo>
                    <a:pt x="387" y="0"/>
                  </a:moveTo>
                  <a:cubicBezTo>
                    <a:pt x="237" y="22"/>
                    <a:pt x="7" y="4"/>
                    <a:pt x="1" y="91"/>
                  </a:cubicBezTo>
                  <a:cubicBezTo>
                    <a:pt x="151" y="71"/>
                    <a:pt x="383"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03" name="Google Shape;10503;p5"/>
            <p:cNvSpPr/>
            <p:nvPr/>
          </p:nvSpPr>
          <p:spPr>
            <a:xfrm>
              <a:off x="8600556" y="4797432"/>
              <a:ext cx="13849" cy="7407"/>
            </a:xfrm>
            <a:custGeom>
              <a:avLst/>
              <a:gdLst/>
              <a:ahLst/>
              <a:cxnLst/>
              <a:rect l="l" t="t" r="r" b="b"/>
              <a:pathLst>
                <a:path w="388" h="246" extrusionOk="0">
                  <a:moveTo>
                    <a:pt x="388" y="115"/>
                  </a:moveTo>
                  <a:cubicBezTo>
                    <a:pt x="384" y="24"/>
                    <a:pt x="50" y="0"/>
                    <a:pt x="0" y="115"/>
                  </a:cubicBezTo>
                  <a:cubicBezTo>
                    <a:pt x="215" y="105"/>
                    <a:pt x="303" y="246"/>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04" name="Google Shape;10504;p5"/>
            <p:cNvSpPr/>
            <p:nvPr/>
          </p:nvSpPr>
          <p:spPr>
            <a:xfrm>
              <a:off x="8873991" y="4789935"/>
              <a:ext cx="25556" cy="10990"/>
            </a:xfrm>
            <a:custGeom>
              <a:avLst/>
              <a:gdLst/>
              <a:ahLst/>
              <a:cxnLst/>
              <a:rect l="l" t="t" r="r" b="b"/>
              <a:pathLst>
                <a:path w="716" h="365" extrusionOk="0">
                  <a:moveTo>
                    <a:pt x="439" y="364"/>
                  </a:moveTo>
                  <a:cubicBezTo>
                    <a:pt x="500" y="242"/>
                    <a:pt x="715" y="191"/>
                    <a:pt x="632" y="0"/>
                  </a:cubicBezTo>
                  <a:lnTo>
                    <a:pt x="54" y="0"/>
                  </a:lnTo>
                  <a:cubicBezTo>
                    <a:pt x="0" y="208"/>
                    <a:pt x="102" y="341"/>
                    <a:pt x="439"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05" name="Google Shape;10505;p5"/>
            <p:cNvSpPr/>
            <p:nvPr/>
          </p:nvSpPr>
          <p:spPr>
            <a:xfrm>
              <a:off x="6246251" y="4791892"/>
              <a:ext cx="21023" cy="9033"/>
            </a:xfrm>
            <a:custGeom>
              <a:avLst/>
              <a:gdLst/>
              <a:ahLst/>
              <a:cxnLst/>
              <a:rect l="l" t="t" r="r" b="b"/>
              <a:pathLst>
                <a:path w="589" h="300" extrusionOk="0">
                  <a:moveTo>
                    <a:pt x="394" y="299"/>
                  </a:moveTo>
                  <a:cubicBezTo>
                    <a:pt x="394" y="208"/>
                    <a:pt x="549" y="191"/>
                    <a:pt x="588" y="117"/>
                  </a:cubicBezTo>
                  <a:cubicBezTo>
                    <a:pt x="339" y="113"/>
                    <a:pt x="321" y="0"/>
                    <a:pt x="9" y="26"/>
                  </a:cubicBezTo>
                  <a:cubicBezTo>
                    <a:pt x="1" y="182"/>
                    <a:pt x="157" y="258"/>
                    <a:pt x="394"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06" name="Google Shape;10506;p5"/>
            <p:cNvSpPr/>
            <p:nvPr/>
          </p:nvSpPr>
          <p:spPr>
            <a:xfrm>
              <a:off x="8569504" y="4794602"/>
              <a:ext cx="14063" cy="4276"/>
            </a:xfrm>
            <a:custGeom>
              <a:avLst/>
              <a:gdLst/>
              <a:ahLst/>
              <a:cxnLst/>
              <a:rect l="l" t="t" r="r" b="b"/>
              <a:pathLst>
                <a:path w="394" h="142" extrusionOk="0">
                  <a:moveTo>
                    <a:pt x="99" y="118"/>
                  </a:moveTo>
                  <a:cubicBezTo>
                    <a:pt x="155" y="141"/>
                    <a:pt x="394" y="74"/>
                    <a:pt x="293" y="27"/>
                  </a:cubicBezTo>
                  <a:cubicBezTo>
                    <a:pt x="240" y="0"/>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07" name="Google Shape;10507;p5"/>
            <p:cNvSpPr/>
            <p:nvPr/>
          </p:nvSpPr>
          <p:spPr>
            <a:xfrm>
              <a:off x="4956990" y="4786202"/>
              <a:ext cx="39761" cy="15808"/>
            </a:xfrm>
            <a:custGeom>
              <a:avLst/>
              <a:gdLst/>
              <a:ahLst/>
              <a:cxnLst/>
              <a:rect l="l" t="t" r="r" b="b"/>
              <a:pathLst>
                <a:path w="1114" h="525" extrusionOk="0">
                  <a:moveTo>
                    <a:pt x="648" y="306"/>
                  </a:moveTo>
                  <a:cubicBezTo>
                    <a:pt x="1114" y="0"/>
                    <a:pt x="0" y="525"/>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08" name="Google Shape;10508;p5"/>
            <p:cNvSpPr/>
            <p:nvPr/>
          </p:nvSpPr>
          <p:spPr>
            <a:xfrm>
              <a:off x="2743489" y="4783432"/>
              <a:ext cx="36335" cy="19090"/>
            </a:xfrm>
            <a:custGeom>
              <a:avLst/>
              <a:gdLst/>
              <a:ahLst/>
              <a:cxnLst/>
              <a:rect l="l" t="t" r="r" b="b"/>
              <a:pathLst>
                <a:path w="1018" h="634" extrusionOk="0">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09" name="Google Shape;10509;p5"/>
            <p:cNvSpPr/>
            <p:nvPr/>
          </p:nvSpPr>
          <p:spPr>
            <a:xfrm>
              <a:off x="3893980" y="4778946"/>
              <a:ext cx="37905" cy="18819"/>
            </a:xfrm>
            <a:custGeom>
              <a:avLst/>
              <a:gdLst/>
              <a:ahLst/>
              <a:cxnLst/>
              <a:rect l="l" t="t" r="r" b="b"/>
              <a:pathLst>
                <a:path w="1062" h="625" extrusionOk="0">
                  <a:moveTo>
                    <a:pt x="732" y="547"/>
                  </a:moveTo>
                  <a:cubicBezTo>
                    <a:pt x="1062" y="393"/>
                    <a:pt x="619" y="138"/>
                    <a:pt x="347" y="1"/>
                  </a:cubicBezTo>
                  <a:cubicBezTo>
                    <a:pt x="48" y="139"/>
                    <a:pt x="1" y="625"/>
                    <a:pt x="732" y="54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10" name="Google Shape;10510;p5"/>
            <p:cNvSpPr/>
            <p:nvPr/>
          </p:nvSpPr>
          <p:spPr>
            <a:xfrm>
              <a:off x="2784249" y="4786804"/>
              <a:ext cx="7067" cy="6203"/>
            </a:xfrm>
            <a:custGeom>
              <a:avLst/>
              <a:gdLst/>
              <a:ahLst/>
              <a:cxnLst/>
              <a:rect l="l" t="t" r="r" b="b"/>
              <a:pathLst>
                <a:path w="198" h="206" extrusionOk="0">
                  <a:moveTo>
                    <a:pt x="5" y="104"/>
                  </a:moveTo>
                  <a:cubicBezTo>
                    <a:pt x="1" y="155"/>
                    <a:pt x="161" y="206"/>
                    <a:pt x="198" y="104"/>
                  </a:cubicBezTo>
                  <a:cubicBezTo>
                    <a:pt x="198" y="53"/>
                    <a:pt x="40" y="1"/>
                    <a:pt x="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11" name="Google Shape;10511;p5"/>
            <p:cNvSpPr/>
            <p:nvPr/>
          </p:nvSpPr>
          <p:spPr>
            <a:xfrm>
              <a:off x="332362" y="4776206"/>
              <a:ext cx="56751" cy="22582"/>
            </a:xfrm>
            <a:custGeom>
              <a:avLst/>
              <a:gdLst/>
              <a:ahLst/>
              <a:cxnLst/>
              <a:rect l="l" t="t" r="r" b="b"/>
              <a:pathLst>
                <a:path w="1590" h="750" extrusionOk="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12" name="Google Shape;10512;p5"/>
            <p:cNvSpPr/>
            <p:nvPr/>
          </p:nvSpPr>
          <p:spPr>
            <a:xfrm>
              <a:off x="3276404" y="4786413"/>
              <a:ext cx="13991" cy="4336"/>
            </a:xfrm>
            <a:custGeom>
              <a:avLst/>
              <a:gdLst/>
              <a:ahLst/>
              <a:cxnLst/>
              <a:rect l="l" t="t" r="r" b="b"/>
              <a:pathLst>
                <a:path w="392" h="144" extrusionOk="0">
                  <a:moveTo>
                    <a:pt x="295" y="26"/>
                  </a:moveTo>
                  <a:cubicBezTo>
                    <a:pt x="238" y="1"/>
                    <a:pt x="0" y="67"/>
                    <a:pt x="99" y="117"/>
                  </a:cubicBezTo>
                  <a:cubicBezTo>
                    <a:pt x="153" y="143"/>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13" name="Google Shape;10513;p5"/>
            <p:cNvSpPr/>
            <p:nvPr/>
          </p:nvSpPr>
          <p:spPr>
            <a:xfrm>
              <a:off x="2096075" y="4783884"/>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14" name="Google Shape;10514;p5"/>
            <p:cNvSpPr/>
            <p:nvPr/>
          </p:nvSpPr>
          <p:spPr>
            <a:xfrm>
              <a:off x="2980412" y="4780963"/>
              <a:ext cx="13991" cy="4276"/>
            </a:xfrm>
            <a:custGeom>
              <a:avLst/>
              <a:gdLst/>
              <a:ahLst/>
              <a:cxnLst/>
              <a:rect l="l" t="t" r="r" b="b"/>
              <a:pathLst>
                <a:path w="392" h="142" extrusionOk="0">
                  <a:moveTo>
                    <a:pt x="294" y="25"/>
                  </a:moveTo>
                  <a:cubicBezTo>
                    <a:pt x="241" y="0"/>
                    <a:pt x="0" y="70"/>
                    <a:pt x="101" y="117"/>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15" name="Google Shape;10515;p5"/>
            <p:cNvSpPr/>
            <p:nvPr/>
          </p:nvSpPr>
          <p:spPr>
            <a:xfrm>
              <a:off x="5627033" y="4778524"/>
              <a:ext cx="20773" cy="3643"/>
            </a:xfrm>
            <a:custGeom>
              <a:avLst/>
              <a:gdLst/>
              <a:ahLst/>
              <a:cxnLst/>
              <a:rect l="l" t="t" r="r" b="b"/>
              <a:pathLst>
                <a:path w="582" h="121" extrusionOk="0">
                  <a:moveTo>
                    <a:pt x="581" y="15"/>
                  </a:moveTo>
                  <a:cubicBezTo>
                    <a:pt x="354" y="29"/>
                    <a:pt x="35" y="1"/>
                    <a:pt x="1" y="106"/>
                  </a:cubicBezTo>
                  <a:cubicBezTo>
                    <a:pt x="229" y="92"/>
                    <a:pt x="550" y="121"/>
                    <a:pt x="581"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16" name="Google Shape;10516;p5"/>
            <p:cNvSpPr/>
            <p:nvPr/>
          </p:nvSpPr>
          <p:spPr>
            <a:xfrm>
              <a:off x="2894501" y="4776236"/>
              <a:ext cx="13813" cy="2740"/>
            </a:xfrm>
            <a:custGeom>
              <a:avLst/>
              <a:gdLst/>
              <a:ahLst/>
              <a:cxnLst/>
              <a:rect l="l" t="t" r="r" b="b"/>
              <a:pathLst>
                <a:path w="387" h="91" extrusionOk="0">
                  <a:moveTo>
                    <a:pt x="387" y="1"/>
                  </a:moveTo>
                  <a:cubicBezTo>
                    <a:pt x="238" y="20"/>
                    <a:pt x="8" y="3"/>
                    <a:pt x="0" y="91"/>
                  </a:cubicBezTo>
                  <a:cubicBezTo>
                    <a:pt x="149" y="71"/>
                    <a:pt x="381" y="90"/>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17" name="Google Shape;10517;p5"/>
            <p:cNvSpPr/>
            <p:nvPr/>
          </p:nvSpPr>
          <p:spPr>
            <a:xfrm>
              <a:off x="8881915" y="4765307"/>
              <a:ext cx="14634" cy="9515"/>
            </a:xfrm>
            <a:custGeom>
              <a:avLst/>
              <a:gdLst/>
              <a:ahLst/>
              <a:cxnLst/>
              <a:rect l="l" t="t" r="r" b="b"/>
              <a:pathLst>
                <a:path w="410" h="316" extrusionOk="0">
                  <a:moveTo>
                    <a:pt x="410" y="272"/>
                  </a:moveTo>
                  <a:lnTo>
                    <a:pt x="410" y="92"/>
                  </a:lnTo>
                  <a:cubicBezTo>
                    <a:pt x="217" y="92"/>
                    <a:pt x="181" y="18"/>
                    <a:pt x="25" y="1"/>
                  </a:cubicBezTo>
                  <a:cubicBezTo>
                    <a:pt x="44" y="145"/>
                    <a:pt x="0" y="316"/>
                    <a:pt x="410"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18" name="Google Shape;10518;p5"/>
            <p:cNvSpPr/>
            <p:nvPr/>
          </p:nvSpPr>
          <p:spPr>
            <a:xfrm>
              <a:off x="5506609" y="4769943"/>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19" name="Google Shape;10519;p5"/>
            <p:cNvSpPr/>
            <p:nvPr/>
          </p:nvSpPr>
          <p:spPr>
            <a:xfrm>
              <a:off x="2105676" y="4765307"/>
              <a:ext cx="29518" cy="9876"/>
            </a:xfrm>
            <a:custGeom>
              <a:avLst/>
              <a:gdLst/>
              <a:ahLst/>
              <a:cxnLst/>
              <a:rect l="l" t="t" r="r" b="b"/>
              <a:pathLst>
                <a:path w="827" h="328" extrusionOk="0">
                  <a:moveTo>
                    <a:pt x="695" y="272"/>
                  </a:moveTo>
                  <a:cubicBezTo>
                    <a:pt x="827" y="30"/>
                    <a:pt x="294" y="99"/>
                    <a:pt x="116" y="1"/>
                  </a:cubicBezTo>
                  <a:cubicBezTo>
                    <a:pt x="1" y="237"/>
                    <a:pt x="195" y="327"/>
                    <a:pt x="695"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20" name="Google Shape;10520;p5"/>
            <p:cNvSpPr/>
            <p:nvPr/>
          </p:nvSpPr>
          <p:spPr>
            <a:xfrm>
              <a:off x="8566149" y="4762597"/>
              <a:ext cx="34443" cy="8913"/>
            </a:xfrm>
            <a:custGeom>
              <a:avLst/>
              <a:gdLst/>
              <a:ahLst/>
              <a:cxnLst/>
              <a:rect l="l" t="t" r="r" b="b"/>
              <a:pathLst>
                <a:path w="965" h="296" extrusionOk="0">
                  <a:moveTo>
                    <a:pt x="193" y="271"/>
                  </a:moveTo>
                  <a:cubicBezTo>
                    <a:pt x="634" y="296"/>
                    <a:pt x="918" y="249"/>
                    <a:pt x="964" y="88"/>
                  </a:cubicBezTo>
                  <a:cubicBezTo>
                    <a:pt x="625" y="111"/>
                    <a:pt x="1" y="1"/>
                    <a:pt x="193"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21" name="Google Shape;10521;p5"/>
            <p:cNvSpPr/>
            <p:nvPr/>
          </p:nvSpPr>
          <p:spPr>
            <a:xfrm>
              <a:off x="2658507" y="4759827"/>
              <a:ext cx="17703" cy="10960"/>
            </a:xfrm>
            <a:custGeom>
              <a:avLst/>
              <a:gdLst/>
              <a:ahLst/>
              <a:cxnLst/>
              <a:rect l="l" t="t" r="r" b="b"/>
              <a:pathLst>
                <a:path w="496" h="364" extrusionOk="0">
                  <a:moveTo>
                    <a:pt x="443" y="363"/>
                  </a:moveTo>
                  <a:cubicBezTo>
                    <a:pt x="496" y="156"/>
                    <a:pt x="395" y="22"/>
                    <a:pt x="57" y="0"/>
                  </a:cubicBezTo>
                  <a:cubicBezTo>
                    <a:pt x="1" y="206"/>
                    <a:pt x="103" y="342"/>
                    <a:pt x="44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22" name="Google Shape;10522;p5"/>
            <p:cNvSpPr/>
            <p:nvPr/>
          </p:nvSpPr>
          <p:spPr>
            <a:xfrm>
              <a:off x="7000170" y="4764584"/>
              <a:ext cx="14027" cy="4215"/>
            </a:xfrm>
            <a:custGeom>
              <a:avLst/>
              <a:gdLst/>
              <a:ahLst/>
              <a:cxnLst/>
              <a:rect l="l" t="t" r="r" b="b"/>
              <a:pathLst>
                <a:path w="393" h="140" extrusionOk="0">
                  <a:moveTo>
                    <a:pt x="99" y="114"/>
                  </a:moveTo>
                  <a:cubicBezTo>
                    <a:pt x="155" y="140"/>
                    <a:pt x="392" y="71"/>
                    <a:pt x="293" y="22"/>
                  </a:cubicBezTo>
                  <a:cubicBezTo>
                    <a:pt x="238" y="0"/>
                    <a:pt x="1" y="68"/>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23" name="Google Shape;10523;p5"/>
            <p:cNvSpPr/>
            <p:nvPr/>
          </p:nvSpPr>
          <p:spPr>
            <a:xfrm>
              <a:off x="2285206" y="4764524"/>
              <a:ext cx="14063" cy="4276"/>
            </a:xfrm>
            <a:custGeom>
              <a:avLst/>
              <a:gdLst/>
              <a:ahLst/>
              <a:cxnLst/>
              <a:rect l="l" t="t" r="r" b="b"/>
              <a:pathLst>
                <a:path w="394" h="142" extrusionOk="0">
                  <a:moveTo>
                    <a:pt x="294" y="24"/>
                  </a:moveTo>
                  <a:cubicBezTo>
                    <a:pt x="242" y="1"/>
                    <a:pt x="0" y="70"/>
                    <a:pt x="101" y="116"/>
                  </a:cubicBezTo>
                  <a:cubicBezTo>
                    <a:pt x="155" y="142"/>
                    <a:pt x="393" y="74"/>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24" name="Google Shape;10524;p5"/>
            <p:cNvSpPr/>
            <p:nvPr/>
          </p:nvSpPr>
          <p:spPr>
            <a:xfrm>
              <a:off x="7367689" y="4754407"/>
              <a:ext cx="23414" cy="8220"/>
            </a:xfrm>
            <a:custGeom>
              <a:avLst/>
              <a:gdLst/>
              <a:ahLst/>
              <a:cxnLst/>
              <a:rect l="l" t="t" r="r" b="b"/>
              <a:pathLst>
                <a:path w="656" h="273" extrusionOk="0">
                  <a:moveTo>
                    <a:pt x="410" y="273"/>
                  </a:moveTo>
                  <a:cubicBezTo>
                    <a:pt x="421" y="157"/>
                    <a:pt x="656" y="145"/>
                    <a:pt x="602" y="0"/>
                  </a:cubicBezTo>
                  <a:lnTo>
                    <a:pt x="217" y="0"/>
                  </a:lnTo>
                  <a:cubicBezTo>
                    <a:pt x="0" y="129"/>
                    <a:pt x="7" y="221"/>
                    <a:pt x="410"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25" name="Google Shape;10525;p5"/>
            <p:cNvSpPr/>
            <p:nvPr/>
          </p:nvSpPr>
          <p:spPr>
            <a:xfrm>
              <a:off x="1953664" y="4745164"/>
              <a:ext cx="46400" cy="9214"/>
            </a:xfrm>
            <a:custGeom>
              <a:avLst/>
              <a:gdLst/>
              <a:ahLst/>
              <a:cxnLst/>
              <a:rect l="l" t="t" r="r" b="b"/>
              <a:pathLst>
                <a:path w="1300" h="306" extrusionOk="0">
                  <a:moveTo>
                    <a:pt x="712" y="306"/>
                  </a:moveTo>
                  <a:cubicBezTo>
                    <a:pt x="1299" y="0"/>
                    <a:pt x="0" y="30"/>
                    <a:pt x="712"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26" name="Google Shape;10526;p5"/>
            <p:cNvSpPr/>
            <p:nvPr/>
          </p:nvSpPr>
          <p:spPr>
            <a:xfrm>
              <a:off x="8894157" y="4737035"/>
              <a:ext cx="39761" cy="15778"/>
            </a:xfrm>
            <a:custGeom>
              <a:avLst/>
              <a:gdLst/>
              <a:ahLst/>
              <a:cxnLst/>
              <a:rect l="l" t="t" r="r" b="b"/>
              <a:pathLst>
                <a:path w="1114" h="524" extrusionOk="0">
                  <a:moveTo>
                    <a:pt x="648" y="303"/>
                  </a:moveTo>
                  <a:cubicBezTo>
                    <a:pt x="1114" y="0"/>
                    <a:pt x="0" y="524"/>
                    <a:pt x="648" y="3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27" name="Google Shape;10527;p5"/>
            <p:cNvSpPr/>
            <p:nvPr/>
          </p:nvSpPr>
          <p:spPr>
            <a:xfrm>
              <a:off x="8018815" y="4745465"/>
              <a:ext cx="14063" cy="4215"/>
            </a:xfrm>
            <a:custGeom>
              <a:avLst/>
              <a:gdLst/>
              <a:ahLst/>
              <a:cxnLst/>
              <a:rect l="l" t="t" r="r" b="b"/>
              <a:pathLst>
                <a:path w="394" h="140" extrusionOk="0">
                  <a:moveTo>
                    <a:pt x="102" y="114"/>
                  </a:moveTo>
                  <a:cubicBezTo>
                    <a:pt x="157" y="139"/>
                    <a:pt x="394" y="70"/>
                    <a:pt x="294" y="23"/>
                  </a:cubicBezTo>
                  <a:cubicBezTo>
                    <a:pt x="242" y="1"/>
                    <a:pt x="1" y="67"/>
                    <a:pt x="102"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28" name="Google Shape;10528;p5"/>
            <p:cNvSpPr/>
            <p:nvPr/>
          </p:nvSpPr>
          <p:spPr>
            <a:xfrm>
              <a:off x="5014490" y="4743418"/>
              <a:ext cx="13849" cy="5510"/>
            </a:xfrm>
            <a:custGeom>
              <a:avLst/>
              <a:gdLst/>
              <a:ahLst/>
              <a:cxnLst/>
              <a:rect l="l" t="t" r="r" b="b"/>
              <a:pathLst>
                <a:path w="388" h="183" extrusionOk="0">
                  <a:moveTo>
                    <a:pt x="0" y="182"/>
                  </a:moveTo>
                  <a:lnTo>
                    <a:pt x="388" y="182"/>
                  </a:lnTo>
                  <a:lnTo>
                    <a:pt x="388"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29" name="Google Shape;10529;p5"/>
            <p:cNvSpPr/>
            <p:nvPr/>
          </p:nvSpPr>
          <p:spPr>
            <a:xfrm>
              <a:off x="2873907" y="4742846"/>
              <a:ext cx="13813" cy="6775"/>
            </a:xfrm>
            <a:custGeom>
              <a:avLst/>
              <a:gdLst/>
              <a:ahLst/>
              <a:cxnLst/>
              <a:rect l="l" t="t" r="r" b="b"/>
              <a:pathLst>
                <a:path w="387" h="225" extrusionOk="0">
                  <a:moveTo>
                    <a:pt x="0" y="110"/>
                  </a:moveTo>
                  <a:cubicBezTo>
                    <a:pt x="2" y="201"/>
                    <a:pt x="338" y="225"/>
                    <a:pt x="387" y="110"/>
                  </a:cubicBezTo>
                  <a:cubicBezTo>
                    <a:pt x="344" y="0"/>
                    <a:pt x="171" y="56"/>
                    <a:pt x="0"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30" name="Google Shape;10530;p5"/>
            <p:cNvSpPr/>
            <p:nvPr/>
          </p:nvSpPr>
          <p:spPr>
            <a:xfrm>
              <a:off x="6763890" y="4733000"/>
              <a:ext cx="26448" cy="15326"/>
            </a:xfrm>
            <a:custGeom>
              <a:avLst/>
              <a:gdLst/>
              <a:ahLst/>
              <a:cxnLst/>
              <a:rect l="l" t="t" r="r" b="b"/>
              <a:pathLst>
                <a:path w="741" h="509" extrusionOk="0">
                  <a:moveTo>
                    <a:pt x="740" y="437"/>
                  </a:moveTo>
                  <a:lnTo>
                    <a:pt x="740" y="75"/>
                  </a:lnTo>
                  <a:cubicBezTo>
                    <a:pt x="0" y="1"/>
                    <a:pt x="0" y="509"/>
                    <a:pt x="740" y="4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31" name="Google Shape;10531;p5"/>
            <p:cNvSpPr/>
            <p:nvPr/>
          </p:nvSpPr>
          <p:spPr>
            <a:xfrm>
              <a:off x="2729284" y="4740286"/>
              <a:ext cx="6996" cy="6263"/>
            </a:xfrm>
            <a:custGeom>
              <a:avLst/>
              <a:gdLst/>
              <a:ahLst/>
              <a:cxnLst/>
              <a:rect l="l" t="t" r="r" b="b"/>
              <a:pathLst>
                <a:path w="196" h="208" extrusionOk="0">
                  <a:moveTo>
                    <a:pt x="195" y="105"/>
                  </a:moveTo>
                  <a:cubicBezTo>
                    <a:pt x="195" y="55"/>
                    <a:pt x="37" y="0"/>
                    <a:pt x="1" y="105"/>
                  </a:cubicBezTo>
                  <a:cubicBezTo>
                    <a:pt x="1" y="156"/>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32" name="Google Shape;10532;p5"/>
            <p:cNvSpPr/>
            <p:nvPr/>
          </p:nvSpPr>
          <p:spPr>
            <a:xfrm>
              <a:off x="4126619" y="4737547"/>
              <a:ext cx="6924" cy="6263"/>
            </a:xfrm>
            <a:custGeom>
              <a:avLst/>
              <a:gdLst/>
              <a:ahLst/>
              <a:cxnLst/>
              <a:rect l="l" t="t" r="r" b="b"/>
              <a:pathLst>
                <a:path w="194" h="208" extrusionOk="0">
                  <a:moveTo>
                    <a:pt x="192" y="105"/>
                  </a:moveTo>
                  <a:cubicBezTo>
                    <a:pt x="193" y="55"/>
                    <a:pt x="37" y="0"/>
                    <a:pt x="2" y="105"/>
                  </a:cubicBezTo>
                  <a:cubicBezTo>
                    <a:pt x="0" y="155"/>
                    <a:pt x="154"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33" name="Google Shape;10533;p5"/>
            <p:cNvSpPr/>
            <p:nvPr/>
          </p:nvSpPr>
          <p:spPr>
            <a:xfrm>
              <a:off x="2660506" y="4732488"/>
              <a:ext cx="22629" cy="11713"/>
            </a:xfrm>
            <a:custGeom>
              <a:avLst/>
              <a:gdLst/>
              <a:ahLst/>
              <a:cxnLst/>
              <a:rect l="l" t="t" r="r" b="b"/>
              <a:pathLst>
                <a:path w="634" h="389" extrusionOk="0">
                  <a:moveTo>
                    <a:pt x="194" y="1"/>
                  </a:moveTo>
                  <a:cubicBezTo>
                    <a:pt x="203" y="126"/>
                    <a:pt x="104" y="201"/>
                    <a:pt x="1" y="273"/>
                  </a:cubicBezTo>
                  <a:cubicBezTo>
                    <a:pt x="246" y="276"/>
                    <a:pt x="267" y="389"/>
                    <a:pt x="577" y="364"/>
                  </a:cubicBezTo>
                  <a:cubicBezTo>
                    <a:pt x="634" y="158"/>
                    <a:pt x="531" y="23"/>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34" name="Google Shape;10534;p5"/>
            <p:cNvSpPr/>
            <p:nvPr/>
          </p:nvSpPr>
          <p:spPr>
            <a:xfrm>
              <a:off x="2546791" y="4737215"/>
              <a:ext cx="14063" cy="4246"/>
            </a:xfrm>
            <a:custGeom>
              <a:avLst/>
              <a:gdLst/>
              <a:ahLst/>
              <a:cxnLst/>
              <a:rect l="l" t="t" r="r" b="b"/>
              <a:pathLst>
                <a:path w="394" h="141" extrusionOk="0">
                  <a:moveTo>
                    <a:pt x="292" y="24"/>
                  </a:moveTo>
                  <a:cubicBezTo>
                    <a:pt x="241" y="1"/>
                    <a:pt x="1" y="69"/>
                    <a:pt x="100" y="116"/>
                  </a:cubicBezTo>
                  <a:cubicBezTo>
                    <a:pt x="153" y="140"/>
                    <a:pt x="393"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35" name="Google Shape;10535;p5"/>
            <p:cNvSpPr/>
            <p:nvPr/>
          </p:nvSpPr>
          <p:spPr>
            <a:xfrm>
              <a:off x="1869003" y="4729748"/>
              <a:ext cx="20666" cy="8220"/>
            </a:xfrm>
            <a:custGeom>
              <a:avLst/>
              <a:gdLst/>
              <a:ahLst/>
              <a:cxnLst/>
              <a:rect l="l" t="t" r="r" b="b"/>
              <a:pathLst>
                <a:path w="579" h="273" extrusionOk="0">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36" name="Google Shape;10536;p5"/>
            <p:cNvSpPr/>
            <p:nvPr/>
          </p:nvSpPr>
          <p:spPr>
            <a:xfrm>
              <a:off x="4449238" y="4727039"/>
              <a:ext cx="23486" cy="8250"/>
            </a:xfrm>
            <a:custGeom>
              <a:avLst/>
              <a:gdLst/>
              <a:ahLst/>
              <a:cxnLst/>
              <a:rect l="l" t="t" r="r" b="b"/>
              <a:pathLst>
                <a:path w="658" h="274" extrusionOk="0">
                  <a:moveTo>
                    <a:pt x="412" y="273"/>
                  </a:moveTo>
                  <a:cubicBezTo>
                    <a:pt x="422" y="157"/>
                    <a:pt x="657" y="147"/>
                    <a:pt x="604" y="1"/>
                  </a:cubicBezTo>
                  <a:lnTo>
                    <a:pt x="216" y="1"/>
                  </a:lnTo>
                  <a:cubicBezTo>
                    <a:pt x="1" y="131"/>
                    <a:pt x="10" y="221"/>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37" name="Google Shape;10537;p5"/>
            <p:cNvSpPr/>
            <p:nvPr/>
          </p:nvSpPr>
          <p:spPr>
            <a:xfrm>
              <a:off x="2708690"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38" name="Google Shape;10538;p5"/>
            <p:cNvSpPr/>
            <p:nvPr/>
          </p:nvSpPr>
          <p:spPr>
            <a:xfrm>
              <a:off x="2550325"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39" name="Google Shape;10539;p5"/>
            <p:cNvSpPr/>
            <p:nvPr/>
          </p:nvSpPr>
          <p:spPr>
            <a:xfrm>
              <a:off x="8662517" y="4727039"/>
              <a:ext cx="13777" cy="5480"/>
            </a:xfrm>
            <a:custGeom>
              <a:avLst/>
              <a:gdLst/>
              <a:ahLst/>
              <a:cxnLst/>
              <a:rect l="l" t="t" r="r" b="b"/>
              <a:pathLst>
                <a:path w="386" h="182"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40" name="Google Shape;10540;p5"/>
            <p:cNvSpPr/>
            <p:nvPr/>
          </p:nvSpPr>
          <p:spPr>
            <a:xfrm>
              <a:off x="2832576" y="4711202"/>
              <a:ext cx="26591" cy="15266"/>
            </a:xfrm>
            <a:custGeom>
              <a:avLst/>
              <a:gdLst/>
              <a:ahLst/>
              <a:cxnLst/>
              <a:rect l="l" t="t" r="r" b="b"/>
              <a:pathLst>
                <a:path w="745" h="507" extrusionOk="0">
                  <a:moveTo>
                    <a:pt x="1" y="72"/>
                  </a:moveTo>
                  <a:lnTo>
                    <a:pt x="1" y="435"/>
                  </a:lnTo>
                  <a:cubicBezTo>
                    <a:pt x="745" y="507"/>
                    <a:pt x="745" y="0"/>
                    <a:pt x="1"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41" name="Google Shape;10541;p5"/>
            <p:cNvSpPr/>
            <p:nvPr/>
          </p:nvSpPr>
          <p:spPr>
            <a:xfrm>
              <a:off x="2912847" y="4703012"/>
              <a:ext cx="37156" cy="15838"/>
            </a:xfrm>
            <a:custGeom>
              <a:avLst/>
              <a:gdLst/>
              <a:ahLst/>
              <a:cxnLst/>
              <a:rect l="l" t="t" r="r" b="b"/>
              <a:pathLst>
                <a:path w="1041" h="526" extrusionOk="0">
                  <a:moveTo>
                    <a:pt x="836" y="526"/>
                  </a:moveTo>
                  <a:cubicBezTo>
                    <a:pt x="1041" y="1"/>
                    <a:pt x="1" y="488"/>
                    <a:pt x="836" y="5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42" name="Google Shape;10542;p5"/>
            <p:cNvSpPr/>
            <p:nvPr/>
          </p:nvSpPr>
          <p:spPr>
            <a:xfrm>
              <a:off x="7871051" y="4700603"/>
              <a:ext cx="34372" cy="16290"/>
            </a:xfrm>
            <a:custGeom>
              <a:avLst/>
              <a:gdLst/>
              <a:ahLst/>
              <a:cxnLst/>
              <a:rect l="l" t="t" r="r" b="b"/>
              <a:pathLst>
                <a:path w="963" h="541" extrusionOk="0">
                  <a:moveTo>
                    <a:pt x="0" y="424"/>
                  </a:moveTo>
                  <a:cubicBezTo>
                    <a:pt x="251" y="540"/>
                    <a:pt x="709" y="540"/>
                    <a:pt x="962" y="424"/>
                  </a:cubicBezTo>
                  <a:cubicBezTo>
                    <a:pt x="960" y="0"/>
                    <a:pt x="3" y="0"/>
                    <a:pt x="0" y="4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43" name="Google Shape;10543;p5"/>
            <p:cNvSpPr/>
            <p:nvPr/>
          </p:nvSpPr>
          <p:spPr>
            <a:xfrm>
              <a:off x="7733351" y="4713369"/>
              <a:ext cx="13777" cy="2740"/>
            </a:xfrm>
            <a:custGeom>
              <a:avLst/>
              <a:gdLst/>
              <a:ahLst/>
              <a:cxnLst/>
              <a:rect l="l" t="t" r="r" b="b"/>
              <a:pathLst>
                <a:path w="386" h="91" extrusionOk="0">
                  <a:moveTo>
                    <a:pt x="386" y="0"/>
                  </a:moveTo>
                  <a:cubicBezTo>
                    <a:pt x="236" y="22"/>
                    <a:pt x="5" y="3"/>
                    <a:pt x="1" y="90"/>
                  </a:cubicBezTo>
                  <a:cubicBezTo>
                    <a:pt x="148"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44" name="Google Shape;10544;p5"/>
            <p:cNvSpPr/>
            <p:nvPr/>
          </p:nvSpPr>
          <p:spPr>
            <a:xfrm>
              <a:off x="8455183" y="4707950"/>
              <a:ext cx="21558" cy="6353"/>
            </a:xfrm>
            <a:custGeom>
              <a:avLst/>
              <a:gdLst/>
              <a:ahLst/>
              <a:cxnLst/>
              <a:rect l="l" t="t" r="r" b="b"/>
              <a:pathLst>
                <a:path w="604" h="211" extrusionOk="0">
                  <a:moveTo>
                    <a:pt x="604" y="180"/>
                  </a:moveTo>
                  <a:lnTo>
                    <a:pt x="604" y="0"/>
                  </a:lnTo>
                  <a:lnTo>
                    <a:pt x="25" y="0"/>
                  </a:lnTo>
                  <a:cubicBezTo>
                    <a:pt x="0" y="161"/>
                    <a:pt x="215" y="210"/>
                    <a:pt x="604"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45" name="Google Shape;10545;p5"/>
            <p:cNvSpPr/>
            <p:nvPr/>
          </p:nvSpPr>
          <p:spPr>
            <a:xfrm>
              <a:off x="8538666" y="4701175"/>
              <a:ext cx="13813" cy="7467"/>
            </a:xfrm>
            <a:custGeom>
              <a:avLst/>
              <a:gdLst/>
              <a:ahLst/>
              <a:cxnLst/>
              <a:rect l="l" t="t" r="r" b="b"/>
              <a:pathLst>
                <a:path w="387" h="248" extrusionOk="0">
                  <a:moveTo>
                    <a:pt x="387" y="134"/>
                  </a:moveTo>
                  <a:cubicBezTo>
                    <a:pt x="170" y="143"/>
                    <a:pt x="88" y="1"/>
                    <a:pt x="2" y="134"/>
                  </a:cubicBezTo>
                  <a:cubicBezTo>
                    <a:pt x="1" y="225"/>
                    <a:pt x="337" y="247"/>
                    <a:pt x="387" y="1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46" name="Google Shape;10546;p5"/>
            <p:cNvSpPr/>
            <p:nvPr/>
          </p:nvSpPr>
          <p:spPr>
            <a:xfrm>
              <a:off x="3723873" y="4701687"/>
              <a:ext cx="13884" cy="4246"/>
            </a:xfrm>
            <a:custGeom>
              <a:avLst/>
              <a:gdLst/>
              <a:ahLst/>
              <a:cxnLst/>
              <a:rect l="l" t="t" r="r" b="b"/>
              <a:pathLst>
                <a:path w="389" h="141" extrusionOk="0">
                  <a:moveTo>
                    <a:pt x="289" y="25"/>
                  </a:moveTo>
                  <a:cubicBezTo>
                    <a:pt x="238" y="1"/>
                    <a:pt x="1" y="68"/>
                    <a:pt x="99" y="117"/>
                  </a:cubicBezTo>
                  <a:cubicBezTo>
                    <a:pt x="151" y="140"/>
                    <a:pt x="389" y="72"/>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47" name="Google Shape;10547;p5"/>
            <p:cNvSpPr/>
            <p:nvPr/>
          </p:nvSpPr>
          <p:spPr>
            <a:xfrm>
              <a:off x="7857202" y="4694220"/>
              <a:ext cx="13884" cy="5510"/>
            </a:xfrm>
            <a:custGeom>
              <a:avLst/>
              <a:gdLst/>
              <a:ahLst/>
              <a:cxnLst/>
              <a:rect l="l" t="t" r="r" b="b"/>
              <a:pathLst>
                <a:path w="389"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48" name="Google Shape;10548;p5"/>
            <p:cNvSpPr/>
            <p:nvPr/>
          </p:nvSpPr>
          <p:spPr>
            <a:xfrm>
              <a:off x="8007786" y="4691481"/>
              <a:ext cx="21558" cy="6383"/>
            </a:xfrm>
            <a:custGeom>
              <a:avLst/>
              <a:gdLst/>
              <a:ahLst/>
              <a:cxnLst/>
              <a:rect l="l" t="t" r="r" b="b"/>
              <a:pathLst>
                <a:path w="604" h="212" extrusionOk="0">
                  <a:moveTo>
                    <a:pt x="603" y="182"/>
                  </a:moveTo>
                  <a:lnTo>
                    <a:pt x="603" y="0"/>
                  </a:lnTo>
                  <a:lnTo>
                    <a:pt x="24" y="0"/>
                  </a:lnTo>
                  <a:cubicBezTo>
                    <a:pt x="0" y="163"/>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49" name="Google Shape;10549;p5"/>
            <p:cNvSpPr/>
            <p:nvPr/>
          </p:nvSpPr>
          <p:spPr>
            <a:xfrm>
              <a:off x="7705797" y="4686061"/>
              <a:ext cx="20666" cy="8220"/>
            </a:xfrm>
            <a:custGeom>
              <a:avLst/>
              <a:gdLst/>
              <a:ahLst/>
              <a:cxnLst/>
              <a:rect l="l" t="t" r="r" b="b"/>
              <a:pathLst>
                <a:path w="579" h="273" extrusionOk="0">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50" name="Google Shape;10550;p5"/>
            <p:cNvSpPr/>
            <p:nvPr/>
          </p:nvSpPr>
          <p:spPr>
            <a:xfrm>
              <a:off x="7571525" y="4690728"/>
              <a:ext cx="13991" cy="4276"/>
            </a:xfrm>
            <a:custGeom>
              <a:avLst/>
              <a:gdLst/>
              <a:ahLst/>
              <a:cxnLst/>
              <a:rect l="l" t="t" r="r" b="b"/>
              <a:pathLst>
                <a:path w="392" h="142" extrusionOk="0">
                  <a:moveTo>
                    <a:pt x="290" y="25"/>
                  </a:moveTo>
                  <a:cubicBezTo>
                    <a:pt x="238" y="0"/>
                    <a:pt x="0" y="70"/>
                    <a:pt x="99" y="117"/>
                  </a:cubicBezTo>
                  <a:cubicBezTo>
                    <a:pt x="152" y="141"/>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51" name="Google Shape;10551;p5"/>
            <p:cNvSpPr/>
            <p:nvPr/>
          </p:nvSpPr>
          <p:spPr>
            <a:xfrm>
              <a:off x="6703856" y="4679317"/>
              <a:ext cx="31481" cy="13911"/>
            </a:xfrm>
            <a:custGeom>
              <a:avLst/>
              <a:gdLst/>
              <a:ahLst/>
              <a:cxnLst/>
              <a:rect l="l" t="t" r="r" b="b"/>
              <a:pathLst>
                <a:path w="882" h="462" extrusionOk="0">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52" name="Google Shape;10552;p5"/>
            <p:cNvSpPr/>
            <p:nvPr/>
          </p:nvSpPr>
          <p:spPr>
            <a:xfrm>
              <a:off x="7516773" y="4677480"/>
              <a:ext cx="23878" cy="5811"/>
            </a:xfrm>
            <a:custGeom>
              <a:avLst/>
              <a:gdLst/>
              <a:ahLst/>
              <a:cxnLst/>
              <a:rect l="l" t="t" r="r" b="b"/>
              <a:pathLst>
                <a:path w="669" h="193" extrusionOk="0">
                  <a:moveTo>
                    <a:pt x="477" y="192"/>
                  </a:moveTo>
                  <a:cubicBezTo>
                    <a:pt x="476" y="102"/>
                    <a:pt x="633" y="85"/>
                    <a:pt x="669" y="11"/>
                  </a:cubicBezTo>
                  <a:cubicBezTo>
                    <a:pt x="366" y="20"/>
                    <a:pt x="0" y="1"/>
                    <a:pt x="92"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53" name="Google Shape;10553;p5"/>
            <p:cNvSpPr/>
            <p:nvPr/>
          </p:nvSpPr>
          <p:spPr>
            <a:xfrm>
              <a:off x="2639840" y="4677480"/>
              <a:ext cx="7031" cy="6173"/>
            </a:xfrm>
            <a:custGeom>
              <a:avLst/>
              <a:gdLst/>
              <a:ahLst/>
              <a:cxnLst/>
              <a:rect l="l" t="t" r="r" b="b"/>
              <a:pathLst>
                <a:path w="197" h="205" extrusionOk="0">
                  <a:moveTo>
                    <a:pt x="192" y="102"/>
                  </a:moveTo>
                  <a:cubicBezTo>
                    <a:pt x="196" y="53"/>
                    <a:pt x="38" y="1"/>
                    <a:pt x="0" y="102"/>
                  </a:cubicBezTo>
                  <a:cubicBezTo>
                    <a:pt x="0" y="152"/>
                    <a:pt x="160" y="204"/>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54" name="Google Shape;10554;p5"/>
            <p:cNvSpPr/>
            <p:nvPr/>
          </p:nvSpPr>
          <p:spPr>
            <a:xfrm>
              <a:off x="8724478" y="4655200"/>
              <a:ext cx="56251" cy="27942"/>
            </a:xfrm>
            <a:custGeom>
              <a:avLst/>
              <a:gdLst/>
              <a:ahLst/>
              <a:cxnLst/>
              <a:rect l="l" t="t" r="r" b="b"/>
              <a:pathLst>
                <a:path w="1576" h="928" extrusionOk="0">
                  <a:moveTo>
                    <a:pt x="1350" y="25"/>
                  </a:moveTo>
                  <a:cubicBezTo>
                    <a:pt x="337" y="0"/>
                    <a:pt x="143" y="365"/>
                    <a:pt x="0" y="751"/>
                  </a:cubicBezTo>
                  <a:cubicBezTo>
                    <a:pt x="819" y="927"/>
                    <a:pt x="1576" y="606"/>
                    <a:pt x="135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55" name="Google Shape;10555;p5"/>
            <p:cNvSpPr/>
            <p:nvPr/>
          </p:nvSpPr>
          <p:spPr>
            <a:xfrm>
              <a:off x="7864126" y="4677781"/>
              <a:ext cx="13813" cy="2800"/>
            </a:xfrm>
            <a:custGeom>
              <a:avLst/>
              <a:gdLst/>
              <a:ahLst/>
              <a:cxnLst/>
              <a:rect l="l" t="t" r="r" b="b"/>
              <a:pathLst>
                <a:path w="387" h="93" extrusionOk="0">
                  <a:moveTo>
                    <a:pt x="386" y="1"/>
                  </a:moveTo>
                  <a:cubicBezTo>
                    <a:pt x="236" y="23"/>
                    <a:pt x="6" y="5"/>
                    <a:pt x="1" y="92"/>
                  </a:cubicBezTo>
                  <a:cubicBezTo>
                    <a:pt x="150"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56" name="Google Shape;10556;p5"/>
            <p:cNvSpPr/>
            <p:nvPr/>
          </p:nvSpPr>
          <p:spPr>
            <a:xfrm>
              <a:off x="2749985" y="4655952"/>
              <a:ext cx="51183" cy="19120"/>
            </a:xfrm>
            <a:custGeom>
              <a:avLst/>
              <a:gdLst/>
              <a:ahLst/>
              <a:cxnLst/>
              <a:rect l="l" t="t" r="r" b="b"/>
              <a:pathLst>
                <a:path w="1434" h="635" extrusionOk="0">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57" name="Google Shape;10557;p5"/>
            <p:cNvSpPr/>
            <p:nvPr/>
          </p:nvSpPr>
          <p:spPr>
            <a:xfrm>
              <a:off x="1998886" y="4666882"/>
              <a:ext cx="23450" cy="8190"/>
            </a:xfrm>
            <a:custGeom>
              <a:avLst/>
              <a:gdLst/>
              <a:ahLst/>
              <a:cxnLst/>
              <a:rect l="l" t="t" r="r" b="b"/>
              <a:pathLst>
                <a:path w="657" h="272" extrusionOk="0">
                  <a:moveTo>
                    <a:pt x="411" y="272"/>
                  </a:moveTo>
                  <a:cubicBezTo>
                    <a:pt x="420" y="157"/>
                    <a:pt x="656" y="146"/>
                    <a:pt x="603" y="0"/>
                  </a:cubicBezTo>
                  <a:lnTo>
                    <a:pt x="218" y="0"/>
                  </a:lnTo>
                  <a:cubicBezTo>
                    <a:pt x="1" y="131"/>
                    <a:pt x="9" y="223"/>
                    <a:pt x="411"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58" name="Google Shape;10558;p5"/>
            <p:cNvSpPr/>
            <p:nvPr/>
          </p:nvSpPr>
          <p:spPr>
            <a:xfrm>
              <a:off x="5533984" y="4660649"/>
              <a:ext cx="14206" cy="4276"/>
            </a:xfrm>
            <a:custGeom>
              <a:avLst/>
              <a:gdLst/>
              <a:ahLst/>
              <a:cxnLst/>
              <a:rect l="l" t="t" r="r" b="b"/>
              <a:pathLst>
                <a:path w="398" h="142" extrusionOk="0">
                  <a:moveTo>
                    <a:pt x="103" y="117"/>
                  </a:moveTo>
                  <a:cubicBezTo>
                    <a:pt x="156" y="142"/>
                    <a:pt x="398" y="73"/>
                    <a:pt x="295" y="26"/>
                  </a:cubicBezTo>
                  <a:cubicBezTo>
                    <a:pt x="242"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59" name="Google Shape;10559;p5"/>
            <p:cNvSpPr/>
            <p:nvPr/>
          </p:nvSpPr>
          <p:spPr>
            <a:xfrm>
              <a:off x="1603849" y="4660649"/>
              <a:ext cx="13991" cy="4276"/>
            </a:xfrm>
            <a:custGeom>
              <a:avLst/>
              <a:gdLst/>
              <a:ahLst/>
              <a:cxnLst/>
              <a:rect l="l" t="t" r="r" b="b"/>
              <a:pathLst>
                <a:path w="392" h="142" extrusionOk="0">
                  <a:moveTo>
                    <a:pt x="99" y="117"/>
                  </a:moveTo>
                  <a:cubicBezTo>
                    <a:pt x="155" y="142"/>
                    <a:pt x="391" y="73"/>
                    <a:pt x="293" y="26"/>
                  </a:cubicBezTo>
                  <a:cubicBezTo>
                    <a:pt x="240"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60" name="Google Shape;10560;p5"/>
            <p:cNvSpPr/>
            <p:nvPr/>
          </p:nvSpPr>
          <p:spPr>
            <a:xfrm>
              <a:off x="7770971" y="4652460"/>
              <a:ext cx="14063" cy="4246"/>
            </a:xfrm>
            <a:custGeom>
              <a:avLst/>
              <a:gdLst/>
              <a:ahLst/>
              <a:cxnLst/>
              <a:rect l="l" t="t" r="r" b="b"/>
              <a:pathLst>
                <a:path w="394" h="141" extrusionOk="0">
                  <a:moveTo>
                    <a:pt x="294" y="25"/>
                  </a:moveTo>
                  <a:cubicBezTo>
                    <a:pt x="240" y="0"/>
                    <a:pt x="0" y="69"/>
                    <a:pt x="102" y="116"/>
                  </a:cubicBezTo>
                  <a:cubicBezTo>
                    <a:pt x="156"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61" name="Google Shape;10561;p5"/>
            <p:cNvSpPr/>
            <p:nvPr/>
          </p:nvSpPr>
          <p:spPr>
            <a:xfrm>
              <a:off x="4234266" y="4644060"/>
              <a:ext cx="39761" cy="15808"/>
            </a:xfrm>
            <a:custGeom>
              <a:avLst/>
              <a:gdLst/>
              <a:ahLst/>
              <a:cxnLst/>
              <a:rect l="l" t="t" r="r" b="b"/>
              <a:pathLst>
                <a:path w="1114" h="525" extrusionOk="0">
                  <a:moveTo>
                    <a:pt x="650" y="304"/>
                  </a:moveTo>
                  <a:cubicBezTo>
                    <a:pt x="1113" y="1"/>
                    <a:pt x="1" y="524"/>
                    <a:pt x="650"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62" name="Google Shape;10562;p5"/>
            <p:cNvSpPr/>
            <p:nvPr/>
          </p:nvSpPr>
          <p:spPr>
            <a:xfrm>
              <a:off x="943728" y="4641019"/>
              <a:ext cx="31802" cy="16139"/>
            </a:xfrm>
            <a:custGeom>
              <a:avLst/>
              <a:gdLst/>
              <a:ahLst/>
              <a:cxnLst/>
              <a:rect l="l" t="t" r="r" b="b"/>
              <a:pathLst>
                <a:path w="891" h="536" extrusionOk="0">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63" name="Google Shape;10563;p5"/>
            <p:cNvSpPr/>
            <p:nvPr/>
          </p:nvSpPr>
          <p:spPr>
            <a:xfrm>
              <a:off x="870952" y="4639543"/>
              <a:ext cx="13777" cy="5450"/>
            </a:xfrm>
            <a:custGeom>
              <a:avLst/>
              <a:gdLst/>
              <a:ahLst/>
              <a:cxnLst/>
              <a:rect l="l" t="t" r="r" b="b"/>
              <a:pathLst>
                <a:path w="386" h="181" extrusionOk="0">
                  <a:moveTo>
                    <a:pt x="1" y="181"/>
                  </a:moveTo>
                  <a:lnTo>
                    <a:pt x="386" y="181"/>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64" name="Google Shape;10564;p5"/>
            <p:cNvSpPr/>
            <p:nvPr/>
          </p:nvSpPr>
          <p:spPr>
            <a:xfrm>
              <a:off x="8366560" y="4631354"/>
              <a:ext cx="22593" cy="11773"/>
            </a:xfrm>
            <a:custGeom>
              <a:avLst/>
              <a:gdLst/>
              <a:ahLst/>
              <a:cxnLst/>
              <a:rect l="l" t="t" r="r" b="b"/>
              <a:pathLst>
                <a:path w="633" h="391" extrusionOk="0">
                  <a:moveTo>
                    <a:pt x="193" y="0"/>
                  </a:moveTo>
                  <a:cubicBezTo>
                    <a:pt x="203" y="124"/>
                    <a:pt x="104" y="198"/>
                    <a:pt x="1" y="273"/>
                  </a:cubicBezTo>
                  <a:cubicBezTo>
                    <a:pt x="249" y="277"/>
                    <a:pt x="270" y="390"/>
                    <a:pt x="578" y="364"/>
                  </a:cubicBezTo>
                  <a:cubicBezTo>
                    <a:pt x="632" y="157"/>
                    <a:pt x="532" y="21"/>
                    <a:pt x="19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65" name="Google Shape;10565;p5"/>
            <p:cNvSpPr/>
            <p:nvPr/>
          </p:nvSpPr>
          <p:spPr>
            <a:xfrm>
              <a:off x="7185731" y="4631354"/>
              <a:ext cx="31374" cy="13429"/>
            </a:xfrm>
            <a:custGeom>
              <a:avLst/>
              <a:gdLst/>
              <a:ahLst/>
              <a:cxnLst/>
              <a:rect l="l" t="t" r="r" b="b"/>
              <a:pathLst>
                <a:path w="879" h="446" extrusionOk="0">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66" name="Google Shape;10566;p5"/>
            <p:cNvSpPr/>
            <p:nvPr/>
          </p:nvSpPr>
          <p:spPr>
            <a:xfrm>
              <a:off x="3747965" y="4636442"/>
              <a:ext cx="7031" cy="6203"/>
            </a:xfrm>
            <a:custGeom>
              <a:avLst/>
              <a:gdLst/>
              <a:ahLst/>
              <a:cxnLst/>
              <a:rect l="l" t="t" r="r" b="b"/>
              <a:pathLst>
                <a:path w="197" h="206" extrusionOk="0">
                  <a:moveTo>
                    <a:pt x="194" y="104"/>
                  </a:moveTo>
                  <a:cubicBezTo>
                    <a:pt x="197" y="53"/>
                    <a:pt x="39" y="1"/>
                    <a:pt x="5" y="104"/>
                  </a:cubicBezTo>
                  <a:cubicBezTo>
                    <a:pt x="1" y="152"/>
                    <a:pt x="160"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67" name="Google Shape;10567;p5"/>
            <p:cNvSpPr/>
            <p:nvPr/>
          </p:nvSpPr>
          <p:spPr>
            <a:xfrm>
              <a:off x="3331191" y="4624609"/>
              <a:ext cx="31445" cy="13911"/>
            </a:xfrm>
            <a:custGeom>
              <a:avLst/>
              <a:gdLst/>
              <a:ahLst/>
              <a:cxnLst/>
              <a:rect l="l" t="t" r="r" b="b"/>
              <a:pathLst>
                <a:path w="881" h="462" extrusionOk="0">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68" name="Google Shape;10568;p5"/>
            <p:cNvSpPr/>
            <p:nvPr/>
          </p:nvSpPr>
          <p:spPr>
            <a:xfrm>
              <a:off x="4828642" y="462587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69" name="Google Shape;10569;p5"/>
            <p:cNvSpPr/>
            <p:nvPr/>
          </p:nvSpPr>
          <p:spPr>
            <a:xfrm>
              <a:off x="3892552" y="4622773"/>
              <a:ext cx="6889" cy="6233"/>
            </a:xfrm>
            <a:custGeom>
              <a:avLst/>
              <a:gdLst/>
              <a:ahLst/>
              <a:cxnLst/>
              <a:rect l="l" t="t" r="r" b="b"/>
              <a:pathLst>
                <a:path w="193" h="207" extrusionOk="0">
                  <a:moveTo>
                    <a:pt x="192" y="104"/>
                  </a:moveTo>
                  <a:cubicBezTo>
                    <a:pt x="192" y="53"/>
                    <a:pt x="38" y="0"/>
                    <a:pt x="0" y="104"/>
                  </a:cubicBezTo>
                  <a:cubicBezTo>
                    <a:pt x="0" y="153"/>
                    <a:pt x="158"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70" name="Google Shape;10570;p5"/>
            <p:cNvSpPr/>
            <p:nvPr/>
          </p:nvSpPr>
          <p:spPr>
            <a:xfrm>
              <a:off x="2385179" y="4625874"/>
              <a:ext cx="13813" cy="2740"/>
            </a:xfrm>
            <a:custGeom>
              <a:avLst/>
              <a:gdLst/>
              <a:ahLst/>
              <a:cxnLst/>
              <a:rect l="l" t="t" r="r" b="b"/>
              <a:pathLst>
                <a:path w="387" h="91" extrusionOk="0">
                  <a:moveTo>
                    <a:pt x="387" y="1"/>
                  </a:moveTo>
                  <a:cubicBezTo>
                    <a:pt x="237" y="21"/>
                    <a:pt x="6" y="2"/>
                    <a:pt x="0" y="91"/>
                  </a:cubicBezTo>
                  <a:cubicBezTo>
                    <a:pt x="149" y="71"/>
                    <a:pt x="379"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71" name="Google Shape;10571;p5"/>
            <p:cNvSpPr/>
            <p:nvPr/>
          </p:nvSpPr>
          <p:spPr>
            <a:xfrm>
              <a:off x="5465171" y="4622381"/>
              <a:ext cx="14134" cy="4276"/>
            </a:xfrm>
            <a:custGeom>
              <a:avLst/>
              <a:gdLst/>
              <a:ahLst/>
              <a:cxnLst/>
              <a:rect l="l" t="t" r="r" b="b"/>
              <a:pathLst>
                <a:path w="396" h="142" extrusionOk="0">
                  <a:moveTo>
                    <a:pt x="293" y="25"/>
                  </a:moveTo>
                  <a:cubicBezTo>
                    <a:pt x="238" y="0"/>
                    <a:pt x="1" y="70"/>
                    <a:pt x="101" y="117"/>
                  </a:cubicBezTo>
                  <a:cubicBezTo>
                    <a:pt x="156"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72" name="Google Shape;10572;p5"/>
            <p:cNvSpPr/>
            <p:nvPr/>
          </p:nvSpPr>
          <p:spPr>
            <a:xfrm>
              <a:off x="6687081" y="4620424"/>
              <a:ext cx="13742" cy="2770"/>
            </a:xfrm>
            <a:custGeom>
              <a:avLst/>
              <a:gdLst/>
              <a:ahLst/>
              <a:cxnLst/>
              <a:rect l="l" t="t" r="r" b="b"/>
              <a:pathLst>
                <a:path w="385" h="92" extrusionOk="0">
                  <a:moveTo>
                    <a:pt x="385" y="0"/>
                  </a:moveTo>
                  <a:cubicBezTo>
                    <a:pt x="236" y="21"/>
                    <a:pt x="6" y="3"/>
                    <a:pt x="1" y="92"/>
                  </a:cubicBezTo>
                  <a:cubicBezTo>
                    <a:pt x="151" y="69"/>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73" name="Google Shape;10573;p5"/>
            <p:cNvSpPr/>
            <p:nvPr/>
          </p:nvSpPr>
          <p:spPr>
            <a:xfrm>
              <a:off x="2488400" y="4619973"/>
              <a:ext cx="20702" cy="3704"/>
            </a:xfrm>
            <a:custGeom>
              <a:avLst/>
              <a:gdLst/>
              <a:ahLst/>
              <a:cxnLst/>
              <a:rect l="l" t="t" r="r" b="b"/>
              <a:pathLst>
                <a:path w="580" h="123" extrusionOk="0">
                  <a:moveTo>
                    <a:pt x="579" y="15"/>
                  </a:moveTo>
                  <a:cubicBezTo>
                    <a:pt x="352" y="31"/>
                    <a:pt x="32" y="1"/>
                    <a:pt x="1" y="107"/>
                  </a:cubicBezTo>
                  <a:cubicBezTo>
                    <a:pt x="227" y="91"/>
                    <a:pt x="547" y="122"/>
                    <a:pt x="579"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74" name="Google Shape;10574;p5"/>
            <p:cNvSpPr/>
            <p:nvPr/>
          </p:nvSpPr>
          <p:spPr>
            <a:xfrm>
              <a:off x="2402311" y="4619642"/>
              <a:ext cx="13991" cy="4276"/>
            </a:xfrm>
            <a:custGeom>
              <a:avLst/>
              <a:gdLst/>
              <a:ahLst/>
              <a:cxnLst/>
              <a:rect l="l" t="t" r="r" b="b"/>
              <a:pathLst>
                <a:path w="392" h="142" extrusionOk="0">
                  <a:moveTo>
                    <a:pt x="292" y="26"/>
                  </a:moveTo>
                  <a:cubicBezTo>
                    <a:pt x="238" y="0"/>
                    <a:pt x="1" y="71"/>
                    <a:pt x="100" y="118"/>
                  </a:cubicBezTo>
                  <a:cubicBezTo>
                    <a:pt x="152" y="141"/>
                    <a:pt x="391"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75" name="Google Shape;10575;p5"/>
            <p:cNvSpPr/>
            <p:nvPr/>
          </p:nvSpPr>
          <p:spPr>
            <a:xfrm>
              <a:off x="1400762" y="4617353"/>
              <a:ext cx="7031" cy="6203"/>
            </a:xfrm>
            <a:custGeom>
              <a:avLst/>
              <a:gdLst/>
              <a:ahLst/>
              <a:cxnLst/>
              <a:rect l="l" t="t" r="r" b="b"/>
              <a:pathLst>
                <a:path w="197" h="206" extrusionOk="0">
                  <a:moveTo>
                    <a:pt x="195" y="102"/>
                  </a:moveTo>
                  <a:cubicBezTo>
                    <a:pt x="197" y="53"/>
                    <a:pt x="40" y="0"/>
                    <a:pt x="5" y="102"/>
                  </a:cubicBezTo>
                  <a:cubicBezTo>
                    <a:pt x="1" y="152"/>
                    <a:pt x="160" y="205"/>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76" name="Google Shape;10576;p5"/>
            <p:cNvSpPr/>
            <p:nvPr/>
          </p:nvSpPr>
          <p:spPr>
            <a:xfrm>
              <a:off x="5475664" y="4612205"/>
              <a:ext cx="14991" cy="9214"/>
            </a:xfrm>
            <a:custGeom>
              <a:avLst/>
              <a:gdLst/>
              <a:ahLst/>
              <a:cxnLst/>
              <a:rect l="l" t="t" r="r" b="b"/>
              <a:pathLst>
                <a:path w="420" h="306" extrusionOk="0">
                  <a:moveTo>
                    <a:pt x="387" y="273"/>
                  </a:moveTo>
                  <a:cubicBezTo>
                    <a:pt x="358" y="166"/>
                    <a:pt x="420" y="16"/>
                    <a:pt x="195" y="0"/>
                  </a:cubicBezTo>
                  <a:cubicBezTo>
                    <a:pt x="182" y="56"/>
                    <a:pt x="165" y="109"/>
                    <a:pt x="1" y="93"/>
                  </a:cubicBezTo>
                  <a:cubicBezTo>
                    <a:pt x="23" y="201"/>
                    <a:pt x="61" y="306"/>
                    <a:pt x="38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77" name="Google Shape;10577;p5"/>
            <p:cNvSpPr/>
            <p:nvPr/>
          </p:nvSpPr>
          <p:spPr>
            <a:xfrm>
              <a:off x="5273612" y="4608501"/>
              <a:ext cx="39761" cy="15808"/>
            </a:xfrm>
            <a:custGeom>
              <a:avLst/>
              <a:gdLst/>
              <a:ahLst/>
              <a:cxnLst/>
              <a:rect l="l" t="t" r="r" b="b"/>
              <a:pathLst>
                <a:path w="1114" h="525" extrusionOk="0">
                  <a:moveTo>
                    <a:pt x="648" y="305"/>
                  </a:moveTo>
                  <a:cubicBezTo>
                    <a:pt x="1114" y="1"/>
                    <a:pt x="0" y="524"/>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78" name="Google Shape;10578;p5"/>
            <p:cNvSpPr/>
            <p:nvPr/>
          </p:nvSpPr>
          <p:spPr>
            <a:xfrm>
              <a:off x="7743274" y="4603985"/>
              <a:ext cx="28233" cy="13700"/>
            </a:xfrm>
            <a:custGeom>
              <a:avLst/>
              <a:gdLst/>
              <a:ahLst/>
              <a:cxnLst/>
              <a:rect l="l" t="t" r="r" b="b"/>
              <a:pathLst>
                <a:path w="791" h="455" extrusionOk="0">
                  <a:moveTo>
                    <a:pt x="494" y="455"/>
                  </a:moveTo>
                  <a:cubicBezTo>
                    <a:pt x="755" y="340"/>
                    <a:pt x="791" y="10"/>
                    <a:pt x="301" y="1"/>
                  </a:cubicBezTo>
                  <a:cubicBezTo>
                    <a:pt x="39" y="115"/>
                    <a:pt x="1" y="446"/>
                    <a:pt x="49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79" name="Google Shape;10579;p5"/>
            <p:cNvSpPr/>
            <p:nvPr/>
          </p:nvSpPr>
          <p:spPr>
            <a:xfrm>
              <a:off x="6817891" y="4612175"/>
              <a:ext cx="13777" cy="2770"/>
            </a:xfrm>
            <a:custGeom>
              <a:avLst/>
              <a:gdLst/>
              <a:ahLst/>
              <a:cxnLst/>
              <a:rect l="l" t="t" r="r" b="b"/>
              <a:pathLst>
                <a:path w="386" h="92" extrusionOk="0">
                  <a:moveTo>
                    <a:pt x="0" y="91"/>
                  </a:moveTo>
                  <a:cubicBezTo>
                    <a:pt x="150" y="72"/>
                    <a:pt x="382" y="89"/>
                    <a:pt x="385" y="0"/>
                  </a:cubicBezTo>
                  <a:cubicBezTo>
                    <a:pt x="236" y="22"/>
                    <a:pt x="8" y="4"/>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80" name="Google Shape;10580;p5"/>
            <p:cNvSpPr/>
            <p:nvPr/>
          </p:nvSpPr>
          <p:spPr>
            <a:xfrm>
              <a:off x="5802922" y="4609104"/>
              <a:ext cx="23843" cy="5841"/>
            </a:xfrm>
            <a:custGeom>
              <a:avLst/>
              <a:gdLst/>
              <a:ahLst/>
              <a:cxnLst/>
              <a:rect l="l" t="t" r="r" b="b"/>
              <a:pathLst>
                <a:path w="668" h="194" extrusionOk="0">
                  <a:moveTo>
                    <a:pt x="88" y="193"/>
                  </a:moveTo>
                  <a:lnTo>
                    <a:pt x="473" y="193"/>
                  </a:lnTo>
                  <a:cubicBezTo>
                    <a:pt x="473" y="102"/>
                    <a:pt x="631" y="86"/>
                    <a:pt x="667" y="13"/>
                  </a:cubicBezTo>
                  <a:cubicBezTo>
                    <a:pt x="363" y="21"/>
                    <a:pt x="0" y="0"/>
                    <a:pt x="88"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81" name="Google Shape;10581;p5"/>
            <p:cNvSpPr/>
            <p:nvPr/>
          </p:nvSpPr>
          <p:spPr>
            <a:xfrm>
              <a:off x="8204983" y="4606394"/>
              <a:ext cx="23985" cy="5871"/>
            </a:xfrm>
            <a:custGeom>
              <a:avLst/>
              <a:gdLst/>
              <a:ahLst/>
              <a:cxnLst/>
              <a:rect l="l" t="t" r="r" b="b"/>
              <a:pathLst>
                <a:path w="672" h="195" extrusionOk="0">
                  <a:moveTo>
                    <a:pt x="477" y="195"/>
                  </a:moveTo>
                  <a:cubicBezTo>
                    <a:pt x="476" y="103"/>
                    <a:pt x="634" y="86"/>
                    <a:pt x="672" y="13"/>
                  </a:cubicBezTo>
                  <a:cubicBezTo>
                    <a:pt x="366" y="21"/>
                    <a:pt x="1" y="0"/>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82" name="Google Shape;10582;p5"/>
            <p:cNvSpPr/>
            <p:nvPr/>
          </p:nvSpPr>
          <p:spPr>
            <a:xfrm>
              <a:off x="8251062" y="4594170"/>
              <a:ext cx="21987" cy="16199"/>
            </a:xfrm>
            <a:custGeom>
              <a:avLst/>
              <a:gdLst/>
              <a:ahLst/>
              <a:cxnLst/>
              <a:rect l="l" t="t" r="r" b="b"/>
              <a:pathLst>
                <a:path w="616" h="538" extrusionOk="0">
                  <a:moveTo>
                    <a:pt x="344" y="509"/>
                  </a:moveTo>
                  <a:cubicBezTo>
                    <a:pt x="404" y="387"/>
                    <a:pt x="616" y="334"/>
                    <a:pt x="536" y="145"/>
                  </a:cubicBezTo>
                  <a:cubicBezTo>
                    <a:pt x="1" y="0"/>
                    <a:pt x="6" y="538"/>
                    <a:pt x="344" y="5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83" name="Google Shape;10583;p5"/>
            <p:cNvSpPr/>
            <p:nvPr/>
          </p:nvSpPr>
          <p:spPr>
            <a:xfrm>
              <a:off x="8160119" y="4603985"/>
              <a:ext cx="13777" cy="5540"/>
            </a:xfrm>
            <a:custGeom>
              <a:avLst/>
              <a:gdLst/>
              <a:ahLst/>
              <a:cxnLst/>
              <a:rect l="l" t="t" r="r" b="b"/>
              <a:pathLst>
                <a:path w="386" h="184" extrusionOk="0">
                  <a:moveTo>
                    <a:pt x="386" y="1"/>
                  </a:moveTo>
                  <a:lnTo>
                    <a:pt x="1" y="1"/>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84" name="Google Shape;10584;p5"/>
            <p:cNvSpPr/>
            <p:nvPr/>
          </p:nvSpPr>
          <p:spPr>
            <a:xfrm>
              <a:off x="8562580" y="4603232"/>
              <a:ext cx="14099" cy="4246"/>
            </a:xfrm>
            <a:custGeom>
              <a:avLst/>
              <a:gdLst/>
              <a:ahLst/>
              <a:cxnLst/>
              <a:rect l="l" t="t" r="r" b="b"/>
              <a:pathLst>
                <a:path w="395" h="141" extrusionOk="0">
                  <a:moveTo>
                    <a:pt x="293" y="26"/>
                  </a:moveTo>
                  <a:cubicBezTo>
                    <a:pt x="239" y="1"/>
                    <a:pt x="0" y="69"/>
                    <a:pt x="101" y="117"/>
                  </a:cubicBezTo>
                  <a:cubicBezTo>
                    <a:pt x="154" y="140"/>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85" name="Google Shape;10585;p5"/>
            <p:cNvSpPr/>
            <p:nvPr/>
          </p:nvSpPr>
          <p:spPr>
            <a:xfrm>
              <a:off x="6329234" y="4598355"/>
              <a:ext cx="23807" cy="6052"/>
            </a:xfrm>
            <a:custGeom>
              <a:avLst/>
              <a:gdLst/>
              <a:ahLst/>
              <a:cxnLst/>
              <a:rect l="l" t="t" r="r" b="b"/>
              <a:pathLst>
                <a:path w="667" h="201" extrusionOk="0">
                  <a:moveTo>
                    <a:pt x="576" y="6"/>
                  </a:moveTo>
                  <a:cubicBezTo>
                    <a:pt x="246" y="1"/>
                    <a:pt x="84" y="77"/>
                    <a:pt x="1" y="188"/>
                  </a:cubicBezTo>
                  <a:cubicBezTo>
                    <a:pt x="302" y="178"/>
                    <a:pt x="666" y="201"/>
                    <a:pt x="576"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86" name="Google Shape;10586;p5"/>
            <p:cNvSpPr/>
            <p:nvPr/>
          </p:nvSpPr>
          <p:spPr>
            <a:xfrm>
              <a:off x="5699238" y="4600493"/>
              <a:ext cx="14063" cy="4306"/>
            </a:xfrm>
            <a:custGeom>
              <a:avLst/>
              <a:gdLst/>
              <a:ahLst/>
              <a:cxnLst/>
              <a:rect l="l" t="t" r="r" b="b"/>
              <a:pathLst>
                <a:path w="394" h="143" extrusionOk="0">
                  <a:moveTo>
                    <a:pt x="295" y="25"/>
                  </a:moveTo>
                  <a:cubicBezTo>
                    <a:pt x="242" y="0"/>
                    <a:pt x="1" y="68"/>
                    <a:pt x="101" y="117"/>
                  </a:cubicBezTo>
                  <a:cubicBezTo>
                    <a:pt x="154" y="143"/>
                    <a:pt x="394" y="73"/>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87" name="Google Shape;10587;p5"/>
            <p:cNvSpPr/>
            <p:nvPr/>
          </p:nvSpPr>
          <p:spPr>
            <a:xfrm>
              <a:off x="3765061" y="4600493"/>
              <a:ext cx="14134" cy="4306"/>
            </a:xfrm>
            <a:custGeom>
              <a:avLst/>
              <a:gdLst/>
              <a:ahLst/>
              <a:cxnLst/>
              <a:rect l="l" t="t" r="r" b="b"/>
              <a:pathLst>
                <a:path w="396" h="143" extrusionOk="0">
                  <a:moveTo>
                    <a:pt x="296" y="25"/>
                  </a:moveTo>
                  <a:cubicBezTo>
                    <a:pt x="242" y="0"/>
                    <a:pt x="1" y="68"/>
                    <a:pt x="100" y="117"/>
                  </a:cubicBezTo>
                  <a:cubicBezTo>
                    <a:pt x="154" y="143"/>
                    <a:pt x="395" y="73"/>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88" name="Google Shape;10588;p5"/>
            <p:cNvSpPr/>
            <p:nvPr/>
          </p:nvSpPr>
          <p:spPr>
            <a:xfrm>
              <a:off x="8043050" y="4595224"/>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89" name="Google Shape;10589;p5"/>
            <p:cNvSpPr/>
            <p:nvPr/>
          </p:nvSpPr>
          <p:spPr>
            <a:xfrm>
              <a:off x="6818891" y="4588359"/>
              <a:ext cx="65282" cy="12917"/>
            </a:xfrm>
            <a:custGeom>
              <a:avLst/>
              <a:gdLst/>
              <a:ahLst/>
              <a:cxnLst/>
              <a:rect l="l" t="t" r="r" b="b"/>
              <a:pathLst>
                <a:path w="1829" h="429" extrusionOk="0">
                  <a:moveTo>
                    <a:pt x="1129" y="428"/>
                  </a:moveTo>
                  <a:cubicBezTo>
                    <a:pt x="1828" y="0"/>
                    <a:pt x="1" y="308"/>
                    <a:pt x="1129" y="4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90" name="Google Shape;10590;p5"/>
            <p:cNvSpPr/>
            <p:nvPr/>
          </p:nvSpPr>
          <p:spPr>
            <a:xfrm>
              <a:off x="8101477" y="4592303"/>
              <a:ext cx="14063" cy="4276"/>
            </a:xfrm>
            <a:custGeom>
              <a:avLst/>
              <a:gdLst/>
              <a:ahLst/>
              <a:cxnLst/>
              <a:rect l="l" t="t" r="r" b="b"/>
              <a:pathLst>
                <a:path w="394" h="142" extrusionOk="0">
                  <a:moveTo>
                    <a:pt x="293" y="26"/>
                  </a:moveTo>
                  <a:cubicBezTo>
                    <a:pt x="238" y="1"/>
                    <a:pt x="0" y="70"/>
                    <a:pt x="98" y="117"/>
                  </a:cubicBezTo>
                  <a:cubicBezTo>
                    <a:pt x="153" y="142"/>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91" name="Google Shape;10591;p5"/>
            <p:cNvSpPr/>
            <p:nvPr/>
          </p:nvSpPr>
          <p:spPr>
            <a:xfrm>
              <a:off x="5131452" y="4587606"/>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92" name="Google Shape;10592;p5"/>
            <p:cNvSpPr/>
            <p:nvPr/>
          </p:nvSpPr>
          <p:spPr>
            <a:xfrm>
              <a:off x="48255" y="4589533"/>
              <a:ext cx="13991" cy="4306"/>
            </a:xfrm>
            <a:custGeom>
              <a:avLst/>
              <a:gdLst/>
              <a:ahLst/>
              <a:cxnLst/>
              <a:rect l="l" t="t" r="r" b="b"/>
              <a:pathLst>
                <a:path w="392" h="143" extrusionOk="0">
                  <a:moveTo>
                    <a:pt x="292" y="26"/>
                  </a:moveTo>
                  <a:cubicBezTo>
                    <a:pt x="240" y="0"/>
                    <a:pt x="1" y="71"/>
                    <a:pt x="102" y="116"/>
                  </a:cubicBezTo>
                  <a:cubicBezTo>
                    <a:pt x="154" y="142"/>
                    <a:pt x="391"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93" name="Google Shape;10593;p5"/>
            <p:cNvSpPr/>
            <p:nvPr/>
          </p:nvSpPr>
          <p:spPr>
            <a:xfrm>
              <a:off x="1144388" y="4576707"/>
              <a:ext cx="24378" cy="11321"/>
            </a:xfrm>
            <a:custGeom>
              <a:avLst/>
              <a:gdLst/>
              <a:ahLst/>
              <a:cxnLst/>
              <a:rect l="l" t="t" r="r" b="b"/>
              <a:pathLst>
                <a:path w="683" h="376" extrusionOk="0">
                  <a:moveTo>
                    <a:pt x="630" y="362"/>
                  </a:moveTo>
                  <a:cubicBezTo>
                    <a:pt x="682" y="156"/>
                    <a:pt x="584" y="22"/>
                    <a:pt x="245" y="1"/>
                  </a:cubicBezTo>
                  <a:cubicBezTo>
                    <a:pt x="1" y="105"/>
                    <a:pt x="89" y="375"/>
                    <a:pt x="63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94" name="Google Shape;10594;p5"/>
            <p:cNvSpPr/>
            <p:nvPr/>
          </p:nvSpPr>
          <p:spPr>
            <a:xfrm>
              <a:off x="5379332" y="4567644"/>
              <a:ext cx="27590" cy="17223"/>
            </a:xfrm>
            <a:custGeom>
              <a:avLst/>
              <a:gdLst/>
              <a:ahLst/>
              <a:cxnLst/>
              <a:rect l="l" t="t" r="r" b="b"/>
              <a:pathLst>
                <a:path w="773" h="572" extrusionOk="0">
                  <a:moveTo>
                    <a:pt x="773" y="572"/>
                  </a:moveTo>
                  <a:lnTo>
                    <a:pt x="773" y="29"/>
                  </a:lnTo>
                  <a:cubicBezTo>
                    <a:pt x="63" y="0"/>
                    <a:pt x="188" y="360"/>
                    <a:pt x="0" y="5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95" name="Google Shape;10595;p5"/>
            <p:cNvSpPr/>
            <p:nvPr/>
          </p:nvSpPr>
          <p:spPr>
            <a:xfrm>
              <a:off x="4000270" y="4572973"/>
              <a:ext cx="39761" cy="15808"/>
            </a:xfrm>
            <a:custGeom>
              <a:avLst/>
              <a:gdLst/>
              <a:ahLst/>
              <a:cxnLst/>
              <a:rect l="l" t="t" r="r" b="b"/>
              <a:pathLst>
                <a:path w="1114" h="525" extrusionOk="0">
                  <a:moveTo>
                    <a:pt x="646" y="303"/>
                  </a:moveTo>
                  <a:cubicBezTo>
                    <a:pt x="1114" y="1"/>
                    <a:pt x="0" y="524"/>
                    <a:pt x="646" y="3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96" name="Google Shape;10596;p5"/>
            <p:cNvSpPr/>
            <p:nvPr/>
          </p:nvSpPr>
          <p:spPr>
            <a:xfrm>
              <a:off x="852892" y="4568487"/>
              <a:ext cx="43973" cy="19030"/>
            </a:xfrm>
            <a:custGeom>
              <a:avLst/>
              <a:gdLst/>
              <a:ahLst/>
              <a:cxnLst/>
              <a:rect l="l" t="t" r="r" b="b"/>
              <a:pathLst>
                <a:path w="1232" h="632" extrusionOk="0">
                  <a:moveTo>
                    <a:pt x="696" y="544"/>
                  </a:moveTo>
                  <a:cubicBezTo>
                    <a:pt x="567" y="207"/>
                    <a:pt x="1231" y="13"/>
                    <a:pt x="312" y="1"/>
                  </a:cubicBezTo>
                  <a:cubicBezTo>
                    <a:pt x="430" y="187"/>
                    <a:pt x="0" y="631"/>
                    <a:pt x="696" y="5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97" name="Google Shape;10597;p5"/>
            <p:cNvSpPr/>
            <p:nvPr/>
          </p:nvSpPr>
          <p:spPr>
            <a:xfrm>
              <a:off x="3104298" y="4578634"/>
              <a:ext cx="14063" cy="4246"/>
            </a:xfrm>
            <a:custGeom>
              <a:avLst/>
              <a:gdLst/>
              <a:ahLst/>
              <a:cxnLst/>
              <a:rect l="l" t="t" r="r" b="b"/>
              <a:pathLst>
                <a:path w="394" h="141" extrusionOk="0">
                  <a:moveTo>
                    <a:pt x="102" y="115"/>
                  </a:moveTo>
                  <a:cubicBezTo>
                    <a:pt x="156" y="140"/>
                    <a:pt x="393" y="71"/>
                    <a:pt x="294" y="24"/>
                  </a:cubicBezTo>
                  <a:cubicBezTo>
                    <a:pt x="242" y="1"/>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98" name="Google Shape;10598;p5"/>
            <p:cNvSpPr/>
            <p:nvPr/>
          </p:nvSpPr>
          <p:spPr>
            <a:xfrm>
              <a:off x="709018" y="4578664"/>
              <a:ext cx="13991" cy="4246"/>
            </a:xfrm>
            <a:custGeom>
              <a:avLst/>
              <a:gdLst/>
              <a:ahLst/>
              <a:cxnLst/>
              <a:rect l="l" t="t" r="r" b="b"/>
              <a:pathLst>
                <a:path w="392" h="141" extrusionOk="0">
                  <a:moveTo>
                    <a:pt x="294" y="26"/>
                  </a:moveTo>
                  <a:cubicBezTo>
                    <a:pt x="239" y="1"/>
                    <a:pt x="0" y="67"/>
                    <a:pt x="99" y="117"/>
                  </a:cubicBezTo>
                  <a:cubicBezTo>
                    <a:pt x="152" y="141"/>
                    <a:pt x="392" y="71"/>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599" name="Google Shape;10599;p5"/>
            <p:cNvSpPr/>
            <p:nvPr/>
          </p:nvSpPr>
          <p:spPr>
            <a:xfrm>
              <a:off x="3971574" y="4573184"/>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00" name="Google Shape;10600;p5"/>
            <p:cNvSpPr/>
            <p:nvPr/>
          </p:nvSpPr>
          <p:spPr>
            <a:xfrm>
              <a:off x="309769" y="4573184"/>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01" name="Google Shape;10601;p5"/>
            <p:cNvSpPr/>
            <p:nvPr/>
          </p:nvSpPr>
          <p:spPr>
            <a:xfrm>
              <a:off x="6029637" y="4570414"/>
              <a:ext cx="14099" cy="4336"/>
            </a:xfrm>
            <a:custGeom>
              <a:avLst/>
              <a:gdLst/>
              <a:ahLst/>
              <a:cxnLst/>
              <a:rect l="l" t="t" r="r" b="b"/>
              <a:pathLst>
                <a:path w="395" h="144" extrusionOk="0">
                  <a:moveTo>
                    <a:pt x="101" y="117"/>
                  </a:moveTo>
                  <a:cubicBezTo>
                    <a:pt x="153" y="143"/>
                    <a:pt x="394" y="73"/>
                    <a:pt x="294" y="27"/>
                  </a:cubicBezTo>
                  <a:cubicBezTo>
                    <a:pt x="242" y="1"/>
                    <a:pt x="0" y="71"/>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02" name="Google Shape;10602;p5"/>
            <p:cNvSpPr/>
            <p:nvPr/>
          </p:nvSpPr>
          <p:spPr>
            <a:xfrm>
              <a:off x="3361386" y="4562194"/>
              <a:ext cx="35657" cy="11743"/>
            </a:xfrm>
            <a:custGeom>
              <a:avLst/>
              <a:gdLst/>
              <a:ahLst/>
              <a:cxnLst/>
              <a:rect l="l" t="t" r="r" b="b"/>
              <a:pathLst>
                <a:path w="999" h="390" extrusionOk="0">
                  <a:moveTo>
                    <a:pt x="34" y="118"/>
                  </a:moveTo>
                  <a:cubicBezTo>
                    <a:pt x="63" y="224"/>
                    <a:pt x="0" y="377"/>
                    <a:pt x="226" y="390"/>
                  </a:cubicBezTo>
                  <a:cubicBezTo>
                    <a:pt x="245" y="158"/>
                    <a:pt x="979" y="261"/>
                    <a:pt x="999" y="27"/>
                  </a:cubicBezTo>
                  <a:cubicBezTo>
                    <a:pt x="393" y="130"/>
                    <a:pt x="487" y="1"/>
                    <a:pt x="34"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03" name="Google Shape;10603;p5"/>
            <p:cNvSpPr/>
            <p:nvPr/>
          </p:nvSpPr>
          <p:spPr>
            <a:xfrm>
              <a:off x="635672" y="4563007"/>
              <a:ext cx="31659" cy="10930"/>
            </a:xfrm>
            <a:custGeom>
              <a:avLst/>
              <a:gdLst/>
              <a:ahLst/>
              <a:cxnLst/>
              <a:rect l="l" t="t" r="r" b="b"/>
              <a:pathLst>
                <a:path w="887" h="363" extrusionOk="0">
                  <a:moveTo>
                    <a:pt x="613" y="363"/>
                  </a:moveTo>
                  <a:cubicBezTo>
                    <a:pt x="672" y="240"/>
                    <a:pt x="887" y="189"/>
                    <a:pt x="803" y="0"/>
                  </a:cubicBezTo>
                  <a:lnTo>
                    <a:pt x="33" y="0"/>
                  </a:lnTo>
                  <a:cubicBezTo>
                    <a:pt x="1" y="227"/>
                    <a:pt x="328" y="285"/>
                    <a:pt x="61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04" name="Google Shape;10604;p5"/>
            <p:cNvSpPr/>
            <p:nvPr/>
          </p:nvSpPr>
          <p:spPr>
            <a:xfrm>
              <a:off x="2199331" y="4562014"/>
              <a:ext cx="32587" cy="9214"/>
            </a:xfrm>
            <a:custGeom>
              <a:avLst/>
              <a:gdLst/>
              <a:ahLst/>
              <a:cxnLst/>
              <a:rect l="l" t="t" r="r" b="b"/>
              <a:pathLst>
                <a:path w="913" h="306" extrusionOk="0">
                  <a:moveTo>
                    <a:pt x="388" y="306"/>
                  </a:moveTo>
                  <a:cubicBezTo>
                    <a:pt x="913" y="158"/>
                    <a:pt x="104" y="0"/>
                    <a:pt x="0" y="215"/>
                  </a:cubicBezTo>
                  <a:cubicBezTo>
                    <a:pt x="194" y="215"/>
                    <a:pt x="228" y="288"/>
                    <a:pt x="38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05" name="Google Shape;10605;p5"/>
            <p:cNvSpPr/>
            <p:nvPr/>
          </p:nvSpPr>
          <p:spPr>
            <a:xfrm>
              <a:off x="1490384" y="4568457"/>
              <a:ext cx="13813" cy="2770"/>
            </a:xfrm>
            <a:custGeom>
              <a:avLst/>
              <a:gdLst/>
              <a:ahLst/>
              <a:cxnLst/>
              <a:rect l="l" t="t" r="r" b="b"/>
              <a:pathLst>
                <a:path w="387" h="92" extrusionOk="0">
                  <a:moveTo>
                    <a:pt x="0" y="92"/>
                  </a:moveTo>
                  <a:cubicBezTo>
                    <a:pt x="150" y="71"/>
                    <a:pt x="380" y="88"/>
                    <a:pt x="386" y="1"/>
                  </a:cubicBezTo>
                  <a:cubicBezTo>
                    <a:pt x="236" y="20"/>
                    <a:pt x="7" y="2"/>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06" name="Google Shape;10606;p5"/>
            <p:cNvSpPr/>
            <p:nvPr/>
          </p:nvSpPr>
          <p:spPr>
            <a:xfrm>
              <a:off x="257267" y="4561382"/>
              <a:ext cx="8995" cy="11442"/>
            </a:xfrm>
            <a:custGeom>
              <a:avLst/>
              <a:gdLst/>
              <a:ahLst/>
              <a:cxnLst/>
              <a:rect l="l" t="t" r="r" b="b"/>
              <a:pathLst>
                <a:path w="252" h="380" extrusionOk="0">
                  <a:moveTo>
                    <a:pt x="29" y="145"/>
                  </a:moveTo>
                  <a:cubicBezTo>
                    <a:pt x="1" y="241"/>
                    <a:pt x="180" y="379"/>
                    <a:pt x="221" y="236"/>
                  </a:cubicBezTo>
                  <a:cubicBezTo>
                    <a:pt x="251" y="139"/>
                    <a:pt x="71" y="1"/>
                    <a:pt x="29" y="1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07" name="Google Shape;10607;p5"/>
            <p:cNvSpPr/>
            <p:nvPr/>
          </p:nvSpPr>
          <p:spPr>
            <a:xfrm>
              <a:off x="3248921" y="4564964"/>
              <a:ext cx="14027" cy="4276"/>
            </a:xfrm>
            <a:custGeom>
              <a:avLst/>
              <a:gdLst/>
              <a:ahLst/>
              <a:cxnLst/>
              <a:rect l="l" t="t" r="r" b="b"/>
              <a:pathLst>
                <a:path w="393" h="142" extrusionOk="0">
                  <a:moveTo>
                    <a:pt x="288" y="26"/>
                  </a:moveTo>
                  <a:cubicBezTo>
                    <a:pt x="238" y="0"/>
                    <a:pt x="0" y="70"/>
                    <a:pt x="98" y="117"/>
                  </a:cubicBezTo>
                  <a:cubicBezTo>
                    <a:pt x="153" y="141"/>
                    <a:pt x="393" y="72"/>
                    <a:pt x="288"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08" name="Google Shape;10608;p5"/>
            <p:cNvSpPr/>
            <p:nvPr/>
          </p:nvSpPr>
          <p:spPr>
            <a:xfrm>
              <a:off x="7537118" y="4562194"/>
              <a:ext cx="13991" cy="4336"/>
            </a:xfrm>
            <a:custGeom>
              <a:avLst/>
              <a:gdLst/>
              <a:ahLst/>
              <a:cxnLst/>
              <a:rect l="l" t="t" r="r" b="b"/>
              <a:pathLst>
                <a:path w="392" h="144" extrusionOk="0">
                  <a:moveTo>
                    <a:pt x="99" y="118"/>
                  </a:moveTo>
                  <a:cubicBezTo>
                    <a:pt x="150" y="143"/>
                    <a:pt x="391" y="74"/>
                    <a:pt x="292" y="27"/>
                  </a:cubicBezTo>
                  <a:cubicBezTo>
                    <a:pt x="238" y="1"/>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09" name="Google Shape;10609;p5"/>
            <p:cNvSpPr/>
            <p:nvPr/>
          </p:nvSpPr>
          <p:spPr>
            <a:xfrm>
              <a:off x="5359273" y="4556655"/>
              <a:ext cx="31481" cy="9665"/>
            </a:xfrm>
            <a:custGeom>
              <a:avLst/>
              <a:gdLst/>
              <a:ahLst/>
              <a:cxnLst/>
              <a:rect l="l" t="t" r="r" b="b"/>
              <a:pathLst>
                <a:path w="882" h="321" extrusionOk="0">
                  <a:moveTo>
                    <a:pt x="755" y="211"/>
                  </a:moveTo>
                  <a:cubicBezTo>
                    <a:pt x="882" y="1"/>
                    <a:pt x="1" y="15"/>
                    <a:pt x="174" y="211"/>
                  </a:cubicBezTo>
                  <a:cubicBezTo>
                    <a:pt x="240" y="284"/>
                    <a:pt x="689" y="321"/>
                    <a:pt x="755"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10" name="Google Shape;10610;p5"/>
            <p:cNvSpPr/>
            <p:nvPr/>
          </p:nvSpPr>
          <p:spPr>
            <a:xfrm>
              <a:off x="5288603" y="4549248"/>
              <a:ext cx="24307" cy="16530"/>
            </a:xfrm>
            <a:custGeom>
              <a:avLst/>
              <a:gdLst/>
              <a:ahLst/>
              <a:cxnLst/>
              <a:rect l="l" t="t" r="r" b="b"/>
              <a:pathLst>
                <a:path w="681" h="549" extrusionOk="0">
                  <a:moveTo>
                    <a:pt x="420" y="548"/>
                  </a:moveTo>
                  <a:cubicBezTo>
                    <a:pt x="335" y="377"/>
                    <a:pt x="681" y="0"/>
                    <a:pt x="35" y="93"/>
                  </a:cubicBezTo>
                  <a:cubicBezTo>
                    <a:pt x="5" y="319"/>
                    <a:pt x="1" y="534"/>
                    <a:pt x="420" y="54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11" name="Google Shape;10611;p5"/>
            <p:cNvSpPr/>
            <p:nvPr/>
          </p:nvSpPr>
          <p:spPr>
            <a:xfrm>
              <a:off x="7674674" y="4556745"/>
              <a:ext cx="14063" cy="4306"/>
            </a:xfrm>
            <a:custGeom>
              <a:avLst/>
              <a:gdLst/>
              <a:ahLst/>
              <a:cxnLst/>
              <a:rect l="l" t="t" r="r" b="b"/>
              <a:pathLst>
                <a:path w="394" h="143" extrusionOk="0">
                  <a:moveTo>
                    <a:pt x="101" y="117"/>
                  </a:moveTo>
                  <a:cubicBezTo>
                    <a:pt x="154" y="143"/>
                    <a:pt x="393" y="72"/>
                    <a:pt x="295" y="25"/>
                  </a:cubicBezTo>
                  <a:cubicBezTo>
                    <a:pt x="239"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12" name="Google Shape;10612;p5"/>
            <p:cNvSpPr/>
            <p:nvPr/>
          </p:nvSpPr>
          <p:spPr>
            <a:xfrm>
              <a:off x="8700243" y="4551325"/>
              <a:ext cx="14170" cy="4276"/>
            </a:xfrm>
            <a:custGeom>
              <a:avLst/>
              <a:gdLst/>
              <a:ahLst/>
              <a:cxnLst/>
              <a:rect l="l" t="t" r="r" b="b"/>
              <a:pathLst>
                <a:path w="397" h="142" extrusionOk="0">
                  <a:moveTo>
                    <a:pt x="101" y="115"/>
                  </a:moveTo>
                  <a:cubicBezTo>
                    <a:pt x="153" y="141"/>
                    <a:pt x="396" y="72"/>
                    <a:pt x="293" y="24"/>
                  </a:cubicBezTo>
                  <a:cubicBezTo>
                    <a:pt x="241" y="0"/>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13" name="Google Shape;10613;p5"/>
            <p:cNvSpPr/>
            <p:nvPr/>
          </p:nvSpPr>
          <p:spPr>
            <a:xfrm>
              <a:off x="7110279" y="4548585"/>
              <a:ext cx="14063" cy="4246"/>
            </a:xfrm>
            <a:custGeom>
              <a:avLst/>
              <a:gdLst/>
              <a:ahLst/>
              <a:cxnLst/>
              <a:rect l="l" t="t" r="r" b="b"/>
              <a:pathLst>
                <a:path w="394" h="141" extrusionOk="0">
                  <a:moveTo>
                    <a:pt x="294" y="26"/>
                  </a:moveTo>
                  <a:cubicBezTo>
                    <a:pt x="240" y="0"/>
                    <a:pt x="0" y="69"/>
                    <a:pt x="101" y="115"/>
                  </a:cubicBezTo>
                  <a:cubicBezTo>
                    <a:pt x="152" y="141"/>
                    <a:pt x="393"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14" name="Google Shape;10614;p5"/>
            <p:cNvSpPr/>
            <p:nvPr/>
          </p:nvSpPr>
          <p:spPr>
            <a:xfrm>
              <a:off x="1548776" y="4548585"/>
              <a:ext cx="14063" cy="4246"/>
            </a:xfrm>
            <a:custGeom>
              <a:avLst/>
              <a:gdLst/>
              <a:ahLst/>
              <a:cxnLst/>
              <a:rect l="l" t="t" r="r" b="b"/>
              <a:pathLst>
                <a:path w="394" h="141" extrusionOk="0">
                  <a:moveTo>
                    <a:pt x="291" y="26"/>
                  </a:moveTo>
                  <a:cubicBezTo>
                    <a:pt x="239" y="0"/>
                    <a:pt x="1" y="69"/>
                    <a:pt x="99" y="115"/>
                  </a:cubicBezTo>
                  <a:cubicBezTo>
                    <a:pt x="154" y="141"/>
                    <a:pt x="394" y="72"/>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15" name="Google Shape;10615;p5"/>
            <p:cNvSpPr/>
            <p:nvPr/>
          </p:nvSpPr>
          <p:spPr>
            <a:xfrm>
              <a:off x="4429358" y="4540366"/>
              <a:ext cx="27626" cy="9334"/>
            </a:xfrm>
            <a:custGeom>
              <a:avLst/>
              <a:gdLst/>
              <a:ahLst/>
              <a:cxnLst/>
              <a:rect l="l" t="t" r="r" b="b"/>
              <a:pathLst>
                <a:path w="774" h="310" extrusionOk="0">
                  <a:moveTo>
                    <a:pt x="773" y="26"/>
                  </a:moveTo>
                  <a:cubicBezTo>
                    <a:pt x="333" y="0"/>
                    <a:pt x="49" y="47"/>
                    <a:pt x="0" y="208"/>
                  </a:cubicBezTo>
                  <a:cubicBezTo>
                    <a:pt x="368" y="186"/>
                    <a:pt x="427" y="310"/>
                    <a:pt x="773"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16" name="Google Shape;10616;p5"/>
            <p:cNvSpPr/>
            <p:nvPr/>
          </p:nvSpPr>
          <p:spPr>
            <a:xfrm>
              <a:off x="3982032" y="4543497"/>
              <a:ext cx="6924" cy="6203"/>
            </a:xfrm>
            <a:custGeom>
              <a:avLst/>
              <a:gdLst/>
              <a:ahLst/>
              <a:cxnLst/>
              <a:rect l="l" t="t" r="r" b="b"/>
              <a:pathLst>
                <a:path w="194" h="206" extrusionOk="0">
                  <a:moveTo>
                    <a:pt x="194" y="104"/>
                  </a:moveTo>
                  <a:cubicBezTo>
                    <a:pt x="194" y="53"/>
                    <a:pt x="40" y="1"/>
                    <a:pt x="2" y="104"/>
                  </a:cubicBezTo>
                  <a:cubicBezTo>
                    <a:pt x="1" y="153"/>
                    <a:pt x="155"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17" name="Google Shape;10617;p5"/>
            <p:cNvSpPr/>
            <p:nvPr/>
          </p:nvSpPr>
          <p:spPr>
            <a:xfrm>
              <a:off x="1596924" y="4545815"/>
              <a:ext cx="13991" cy="4276"/>
            </a:xfrm>
            <a:custGeom>
              <a:avLst/>
              <a:gdLst/>
              <a:ahLst/>
              <a:cxnLst/>
              <a:rect l="l" t="t" r="r" b="b"/>
              <a:pathLst>
                <a:path w="392" h="142" extrusionOk="0">
                  <a:moveTo>
                    <a:pt x="293" y="27"/>
                  </a:moveTo>
                  <a:cubicBezTo>
                    <a:pt x="241" y="1"/>
                    <a:pt x="0" y="70"/>
                    <a:pt x="102" y="118"/>
                  </a:cubicBezTo>
                  <a:cubicBezTo>
                    <a:pt x="154" y="142"/>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18" name="Google Shape;10618;p5"/>
            <p:cNvSpPr/>
            <p:nvPr/>
          </p:nvSpPr>
          <p:spPr>
            <a:xfrm>
              <a:off x="526740" y="4537596"/>
              <a:ext cx="29732" cy="11984"/>
            </a:xfrm>
            <a:custGeom>
              <a:avLst/>
              <a:gdLst/>
              <a:ahLst/>
              <a:cxnLst/>
              <a:rect l="l" t="t" r="r" b="b"/>
              <a:pathLst>
                <a:path w="833" h="398" extrusionOk="0">
                  <a:moveTo>
                    <a:pt x="1" y="391"/>
                  </a:moveTo>
                  <a:cubicBezTo>
                    <a:pt x="338" y="398"/>
                    <a:pt x="601" y="372"/>
                    <a:pt x="771" y="300"/>
                  </a:cubicBezTo>
                  <a:cubicBezTo>
                    <a:pt x="832" y="60"/>
                    <a:pt x="503" y="1"/>
                    <a:pt x="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19" name="Google Shape;10619;p5"/>
            <p:cNvSpPr/>
            <p:nvPr/>
          </p:nvSpPr>
          <p:spPr>
            <a:xfrm>
              <a:off x="8930991" y="4540757"/>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20" name="Google Shape;10620;p5"/>
            <p:cNvSpPr/>
            <p:nvPr/>
          </p:nvSpPr>
          <p:spPr>
            <a:xfrm>
              <a:off x="3341934" y="4535669"/>
              <a:ext cx="41368" cy="13730"/>
            </a:xfrm>
            <a:custGeom>
              <a:avLst/>
              <a:gdLst/>
              <a:ahLst/>
              <a:cxnLst/>
              <a:rect l="l" t="t" r="r" b="b"/>
              <a:pathLst>
                <a:path w="1159" h="456" extrusionOk="0">
                  <a:moveTo>
                    <a:pt x="1159" y="1"/>
                  </a:moveTo>
                  <a:lnTo>
                    <a:pt x="194" y="1"/>
                  </a:lnTo>
                  <a:cubicBezTo>
                    <a:pt x="210" y="159"/>
                    <a:pt x="151" y="283"/>
                    <a:pt x="1" y="365"/>
                  </a:cubicBezTo>
                  <a:cubicBezTo>
                    <a:pt x="839" y="455"/>
                    <a:pt x="860" y="163"/>
                    <a:pt x="11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21" name="Google Shape;10621;p5"/>
            <p:cNvSpPr/>
            <p:nvPr/>
          </p:nvSpPr>
          <p:spPr>
            <a:xfrm>
              <a:off x="1978220" y="4541149"/>
              <a:ext cx="21594" cy="6383"/>
            </a:xfrm>
            <a:custGeom>
              <a:avLst/>
              <a:gdLst/>
              <a:ahLst/>
              <a:cxnLst/>
              <a:rect l="l" t="t" r="r" b="b"/>
              <a:pathLst>
                <a:path w="605" h="212" extrusionOk="0">
                  <a:moveTo>
                    <a:pt x="605" y="182"/>
                  </a:moveTo>
                  <a:lnTo>
                    <a:pt x="605" y="0"/>
                  </a:lnTo>
                  <a:lnTo>
                    <a:pt x="24" y="0"/>
                  </a:lnTo>
                  <a:cubicBezTo>
                    <a:pt x="0" y="163"/>
                    <a:pt x="216" y="212"/>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22" name="Google Shape;10622;p5"/>
            <p:cNvSpPr/>
            <p:nvPr/>
          </p:nvSpPr>
          <p:spPr>
            <a:xfrm>
              <a:off x="1904267" y="4530189"/>
              <a:ext cx="45222" cy="14573"/>
            </a:xfrm>
            <a:custGeom>
              <a:avLst/>
              <a:gdLst/>
              <a:ahLst/>
              <a:cxnLst/>
              <a:rect l="l" t="t" r="r" b="b"/>
              <a:pathLst>
                <a:path w="1267" h="484" extrusionOk="0">
                  <a:moveTo>
                    <a:pt x="361" y="454"/>
                  </a:moveTo>
                  <a:cubicBezTo>
                    <a:pt x="1267" y="483"/>
                    <a:pt x="877" y="34"/>
                    <a:pt x="361" y="0"/>
                  </a:cubicBezTo>
                  <a:cubicBezTo>
                    <a:pt x="1" y="174"/>
                    <a:pt x="475" y="165"/>
                    <a:pt x="36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23" name="Google Shape;10623;p5"/>
            <p:cNvSpPr/>
            <p:nvPr/>
          </p:nvSpPr>
          <p:spPr>
            <a:xfrm>
              <a:off x="4565129" y="4532929"/>
              <a:ext cx="22665" cy="8250"/>
            </a:xfrm>
            <a:custGeom>
              <a:avLst/>
              <a:gdLst/>
              <a:ahLst/>
              <a:cxnLst/>
              <a:rect l="l" t="t" r="r" b="b"/>
              <a:pathLst>
                <a:path w="635" h="274" extrusionOk="0">
                  <a:moveTo>
                    <a:pt x="634" y="0"/>
                  </a:moveTo>
                  <a:lnTo>
                    <a:pt x="248" y="0"/>
                  </a:lnTo>
                  <a:cubicBezTo>
                    <a:pt x="239" y="117"/>
                    <a:pt x="0" y="126"/>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24" name="Google Shape;10624;p5"/>
            <p:cNvSpPr/>
            <p:nvPr/>
          </p:nvSpPr>
          <p:spPr>
            <a:xfrm>
              <a:off x="1813931" y="4538379"/>
              <a:ext cx="13742" cy="2800"/>
            </a:xfrm>
            <a:custGeom>
              <a:avLst/>
              <a:gdLst/>
              <a:ahLst/>
              <a:cxnLst/>
              <a:rect l="l" t="t" r="r" b="b"/>
              <a:pathLst>
                <a:path w="385" h="93" extrusionOk="0">
                  <a:moveTo>
                    <a:pt x="384" y="1"/>
                  </a:moveTo>
                  <a:cubicBezTo>
                    <a:pt x="234" y="22"/>
                    <a:pt x="3" y="4"/>
                    <a:pt x="1" y="92"/>
                  </a:cubicBezTo>
                  <a:cubicBezTo>
                    <a:pt x="149" y="71"/>
                    <a:pt x="379" y="88"/>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25" name="Google Shape;10625;p5"/>
            <p:cNvSpPr/>
            <p:nvPr/>
          </p:nvSpPr>
          <p:spPr>
            <a:xfrm>
              <a:off x="1057121" y="4525884"/>
              <a:ext cx="20309" cy="13610"/>
            </a:xfrm>
            <a:custGeom>
              <a:avLst/>
              <a:gdLst/>
              <a:ahLst/>
              <a:cxnLst/>
              <a:rect l="l" t="t" r="r" b="b"/>
              <a:pathLst>
                <a:path w="569" h="452" extrusionOk="0">
                  <a:moveTo>
                    <a:pt x="374" y="416"/>
                  </a:moveTo>
                  <a:cubicBezTo>
                    <a:pt x="386" y="360"/>
                    <a:pt x="404" y="308"/>
                    <a:pt x="569" y="326"/>
                  </a:cubicBezTo>
                  <a:lnTo>
                    <a:pt x="569" y="143"/>
                  </a:lnTo>
                  <a:cubicBezTo>
                    <a:pt x="93" y="1"/>
                    <a:pt x="1" y="451"/>
                    <a:pt x="374" y="4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26" name="Google Shape;10626;p5"/>
            <p:cNvSpPr/>
            <p:nvPr/>
          </p:nvSpPr>
          <p:spPr>
            <a:xfrm>
              <a:off x="6993281" y="4532176"/>
              <a:ext cx="14027" cy="4246"/>
            </a:xfrm>
            <a:custGeom>
              <a:avLst/>
              <a:gdLst/>
              <a:ahLst/>
              <a:cxnLst/>
              <a:rect l="l" t="t" r="r" b="b"/>
              <a:pathLst>
                <a:path w="393" h="141" extrusionOk="0">
                  <a:moveTo>
                    <a:pt x="292" y="25"/>
                  </a:moveTo>
                  <a:cubicBezTo>
                    <a:pt x="239" y="1"/>
                    <a:pt x="1" y="70"/>
                    <a:pt x="101" y="117"/>
                  </a:cubicBezTo>
                  <a:cubicBezTo>
                    <a:pt x="153" y="140"/>
                    <a:pt x="392" y="71"/>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27" name="Google Shape;10627;p5"/>
            <p:cNvSpPr/>
            <p:nvPr/>
          </p:nvSpPr>
          <p:spPr>
            <a:xfrm>
              <a:off x="6894593" y="4522752"/>
              <a:ext cx="65282" cy="12947"/>
            </a:xfrm>
            <a:custGeom>
              <a:avLst/>
              <a:gdLst/>
              <a:ahLst/>
              <a:cxnLst/>
              <a:rect l="l" t="t" r="r" b="b"/>
              <a:pathLst>
                <a:path w="1829" h="430" extrusionOk="0">
                  <a:moveTo>
                    <a:pt x="1130" y="430"/>
                  </a:moveTo>
                  <a:cubicBezTo>
                    <a:pt x="1828" y="0"/>
                    <a:pt x="1" y="307"/>
                    <a:pt x="1130"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28" name="Google Shape;10628;p5"/>
            <p:cNvSpPr/>
            <p:nvPr/>
          </p:nvSpPr>
          <p:spPr>
            <a:xfrm>
              <a:off x="5798390" y="4527479"/>
              <a:ext cx="23414" cy="8220"/>
            </a:xfrm>
            <a:custGeom>
              <a:avLst/>
              <a:gdLst/>
              <a:ahLst/>
              <a:cxnLst/>
              <a:rect l="l" t="t" r="r" b="b"/>
              <a:pathLst>
                <a:path w="656" h="273" extrusionOk="0">
                  <a:moveTo>
                    <a:pt x="407" y="273"/>
                  </a:moveTo>
                  <a:cubicBezTo>
                    <a:pt x="418" y="155"/>
                    <a:pt x="656" y="148"/>
                    <a:pt x="600" y="0"/>
                  </a:cubicBezTo>
                  <a:lnTo>
                    <a:pt x="215" y="0"/>
                  </a:lnTo>
                  <a:cubicBezTo>
                    <a:pt x="1" y="129"/>
                    <a:pt x="10" y="221"/>
                    <a:pt x="40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29" name="Google Shape;10629;p5"/>
            <p:cNvSpPr/>
            <p:nvPr/>
          </p:nvSpPr>
          <p:spPr>
            <a:xfrm>
              <a:off x="120638" y="4526456"/>
              <a:ext cx="32623" cy="9244"/>
            </a:xfrm>
            <a:custGeom>
              <a:avLst/>
              <a:gdLst/>
              <a:ahLst/>
              <a:cxnLst/>
              <a:rect l="l" t="t" r="r" b="b"/>
              <a:pathLst>
                <a:path w="914" h="307" extrusionOk="0">
                  <a:moveTo>
                    <a:pt x="0" y="215"/>
                  </a:moveTo>
                  <a:cubicBezTo>
                    <a:pt x="192" y="215"/>
                    <a:pt x="230" y="289"/>
                    <a:pt x="388" y="307"/>
                  </a:cubicBezTo>
                  <a:cubicBezTo>
                    <a:pt x="914" y="161"/>
                    <a:pt x="103" y="0"/>
                    <a:pt x="0" y="2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30" name="Google Shape;10630;p5"/>
            <p:cNvSpPr/>
            <p:nvPr/>
          </p:nvSpPr>
          <p:spPr>
            <a:xfrm>
              <a:off x="7172240" y="4529436"/>
              <a:ext cx="14099" cy="4276"/>
            </a:xfrm>
            <a:custGeom>
              <a:avLst/>
              <a:gdLst/>
              <a:ahLst/>
              <a:cxnLst/>
              <a:rect l="l" t="t" r="r" b="b"/>
              <a:pathLst>
                <a:path w="395" h="142" extrusionOk="0">
                  <a:moveTo>
                    <a:pt x="293" y="25"/>
                  </a:moveTo>
                  <a:cubicBezTo>
                    <a:pt x="238" y="0"/>
                    <a:pt x="0" y="69"/>
                    <a:pt x="100" y="116"/>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31" name="Google Shape;10631;p5"/>
            <p:cNvSpPr/>
            <p:nvPr/>
          </p:nvSpPr>
          <p:spPr>
            <a:xfrm>
              <a:off x="5912675" y="4529436"/>
              <a:ext cx="14027" cy="4276"/>
            </a:xfrm>
            <a:custGeom>
              <a:avLst/>
              <a:gdLst/>
              <a:ahLst/>
              <a:cxnLst/>
              <a:rect l="l" t="t" r="r" b="b"/>
              <a:pathLst>
                <a:path w="393" h="142" extrusionOk="0">
                  <a:moveTo>
                    <a:pt x="293" y="25"/>
                  </a:moveTo>
                  <a:cubicBezTo>
                    <a:pt x="240" y="0"/>
                    <a:pt x="1" y="69"/>
                    <a:pt x="100" y="116"/>
                  </a:cubicBezTo>
                  <a:cubicBezTo>
                    <a:pt x="152" y="141"/>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32" name="Google Shape;10632;p5"/>
            <p:cNvSpPr/>
            <p:nvPr/>
          </p:nvSpPr>
          <p:spPr>
            <a:xfrm>
              <a:off x="2491755" y="4529436"/>
              <a:ext cx="14063" cy="4276"/>
            </a:xfrm>
            <a:custGeom>
              <a:avLst/>
              <a:gdLst/>
              <a:ahLst/>
              <a:cxnLst/>
              <a:rect l="l" t="t" r="r" b="b"/>
              <a:pathLst>
                <a:path w="394" h="142" extrusionOk="0">
                  <a:moveTo>
                    <a:pt x="295" y="25"/>
                  </a:moveTo>
                  <a:cubicBezTo>
                    <a:pt x="239" y="0"/>
                    <a:pt x="1" y="69"/>
                    <a:pt x="101" y="116"/>
                  </a:cubicBezTo>
                  <a:cubicBezTo>
                    <a:pt x="154"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33" name="Google Shape;10633;p5"/>
            <p:cNvSpPr/>
            <p:nvPr/>
          </p:nvSpPr>
          <p:spPr>
            <a:xfrm>
              <a:off x="7014982" y="4518236"/>
              <a:ext cx="39869" cy="15868"/>
            </a:xfrm>
            <a:custGeom>
              <a:avLst/>
              <a:gdLst/>
              <a:ahLst/>
              <a:cxnLst/>
              <a:rect l="l" t="t" r="r" b="b"/>
              <a:pathLst>
                <a:path w="1117" h="527" extrusionOk="0">
                  <a:moveTo>
                    <a:pt x="648" y="306"/>
                  </a:moveTo>
                  <a:cubicBezTo>
                    <a:pt x="1117" y="0"/>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34" name="Google Shape;10634;p5"/>
            <p:cNvSpPr/>
            <p:nvPr/>
          </p:nvSpPr>
          <p:spPr>
            <a:xfrm>
              <a:off x="4849272" y="4524017"/>
              <a:ext cx="13849" cy="7407"/>
            </a:xfrm>
            <a:custGeom>
              <a:avLst/>
              <a:gdLst/>
              <a:ahLst/>
              <a:cxnLst/>
              <a:rect l="l" t="t" r="r" b="b"/>
              <a:pathLst>
                <a:path w="388" h="246" extrusionOk="0">
                  <a:moveTo>
                    <a:pt x="388" y="114"/>
                  </a:moveTo>
                  <a:cubicBezTo>
                    <a:pt x="387" y="22"/>
                    <a:pt x="47" y="0"/>
                    <a:pt x="0" y="114"/>
                  </a:cubicBezTo>
                  <a:cubicBezTo>
                    <a:pt x="221" y="105"/>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35" name="Google Shape;10635;p5"/>
            <p:cNvSpPr/>
            <p:nvPr/>
          </p:nvSpPr>
          <p:spPr>
            <a:xfrm>
              <a:off x="4591113" y="4526666"/>
              <a:ext cx="13920" cy="4276"/>
            </a:xfrm>
            <a:custGeom>
              <a:avLst/>
              <a:gdLst/>
              <a:ahLst/>
              <a:cxnLst/>
              <a:rect l="l" t="t" r="r" b="b"/>
              <a:pathLst>
                <a:path w="390" h="142" extrusionOk="0">
                  <a:moveTo>
                    <a:pt x="100" y="117"/>
                  </a:moveTo>
                  <a:cubicBezTo>
                    <a:pt x="153" y="142"/>
                    <a:pt x="389" y="73"/>
                    <a:pt x="292" y="26"/>
                  </a:cubicBezTo>
                  <a:cubicBezTo>
                    <a:pt x="238" y="1"/>
                    <a:pt x="0"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36" name="Google Shape;10636;p5"/>
            <p:cNvSpPr/>
            <p:nvPr/>
          </p:nvSpPr>
          <p:spPr>
            <a:xfrm>
              <a:off x="196377" y="4527419"/>
              <a:ext cx="13849" cy="2800"/>
            </a:xfrm>
            <a:custGeom>
              <a:avLst/>
              <a:gdLst/>
              <a:ahLst/>
              <a:cxnLst/>
              <a:rect l="l" t="t" r="r" b="b"/>
              <a:pathLst>
                <a:path w="388" h="93" extrusionOk="0">
                  <a:moveTo>
                    <a:pt x="387" y="1"/>
                  </a:moveTo>
                  <a:cubicBezTo>
                    <a:pt x="236" y="20"/>
                    <a:pt x="5" y="2"/>
                    <a:pt x="1" y="92"/>
                  </a:cubicBezTo>
                  <a:cubicBezTo>
                    <a:pt x="149" y="73"/>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37" name="Google Shape;10637;p5"/>
            <p:cNvSpPr/>
            <p:nvPr/>
          </p:nvSpPr>
          <p:spPr>
            <a:xfrm>
              <a:off x="7298910" y="4519200"/>
              <a:ext cx="23414" cy="8250"/>
            </a:xfrm>
            <a:custGeom>
              <a:avLst/>
              <a:gdLst/>
              <a:ahLst/>
              <a:cxnLst/>
              <a:rect l="l" t="t" r="r" b="b"/>
              <a:pathLst>
                <a:path w="656" h="274" extrusionOk="0">
                  <a:moveTo>
                    <a:pt x="409" y="274"/>
                  </a:moveTo>
                  <a:cubicBezTo>
                    <a:pt x="418" y="158"/>
                    <a:pt x="656" y="147"/>
                    <a:pt x="602" y="1"/>
                  </a:cubicBezTo>
                  <a:lnTo>
                    <a:pt x="213" y="1"/>
                  </a:lnTo>
                  <a:cubicBezTo>
                    <a:pt x="1" y="131"/>
                    <a:pt x="8" y="223"/>
                    <a:pt x="409"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38" name="Google Shape;10638;p5"/>
            <p:cNvSpPr/>
            <p:nvPr/>
          </p:nvSpPr>
          <p:spPr>
            <a:xfrm>
              <a:off x="2147578" y="4523927"/>
              <a:ext cx="13991" cy="4306"/>
            </a:xfrm>
            <a:custGeom>
              <a:avLst/>
              <a:gdLst/>
              <a:ahLst/>
              <a:cxnLst/>
              <a:rect l="l" t="t" r="r" b="b"/>
              <a:pathLst>
                <a:path w="392" h="143" extrusionOk="0">
                  <a:moveTo>
                    <a:pt x="293" y="25"/>
                  </a:moveTo>
                  <a:cubicBezTo>
                    <a:pt x="239" y="1"/>
                    <a:pt x="0" y="70"/>
                    <a:pt x="98" y="117"/>
                  </a:cubicBezTo>
                  <a:cubicBezTo>
                    <a:pt x="154" y="143"/>
                    <a:pt x="392" y="75"/>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39" name="Google Shape;10639;p5"/>
            <p:cNvSpPr/>
            <p:nvPr/>
          </p:nvSpPr>
          <p:spPr>
            <a:xfrm>
              <a:off x="1810290" y="4521187"/>
              <a:ext cx="13991" cy="4336"/>
            </a:xfrm>
            <a:custGeom>
              <a:avLst/>
              <a:gdLst/>
              <a:ahLst/>
              <a:cxnLst/>
              <a:rect l="l" t="t" r="r" b="b"/>
              <a:pathLst>
                <a:path w="392" h="144" extrusionOk="0">
                  <a:moveTo>
                    <a:pt x="293" y="26"/>
                  </a:moveTo>
                  <a:cubicBezTo>
                    <a:pt x="240" y="0"/>
                    <a:pt x="1" y="71"/>
                    <a:pt x="103" y="116"/>
                  </a:cubicBezTo>
                  <a:cubicBezTo>
                    <a:pt x="155" y="144"/>
                    <a:pt x="391" y="75"/>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40" name="Google Shape;10640;p5"/>
            <p:cNvSpPr/>
            <p:nvPr/>
          </p:nvSpPr>
          <p:spPr>
            <a:xfrm>
              <a:off x="1455942" y="4517995"/>
              <a:ext cx="13813" cy="7467"/>
            </a:xfrm>
            <a:custGeom>
              <a:avLst/>
              <a:gdLst/>
              <a:ahLst/>
              <a:cxnLst/>
              <a:rect l="l" t="t" r="r" b="b"/>
              <a:pathLst>
                <a:path w="387" h="248" extrusionOk="0">
                  <a:moveTo>
                    <a:pt x="387" y="132"/>
                  </a:moveTo>
                  <a:cubicBezTo>
                    <a:pt x="171" y="141"/>
                    <a:pt x="87" y="0"/>
                    <a:pt x="0" y="132"/>
                  </a:cubicBezTo>
                  <a:cubicBezTo>
                    <a:pt x="2" y="224"/>
                    <a:pt x="340" y="247"/>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41" name="Google Shape;10641;p5"/>
            <p:cNvSpPr/>
            <p:nvPr/>
          </p:nvSpPr>
          <p:spPr>
            <a:xfrm>
              <a:off x="4284913" y="45165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42" name="Google Shape;10642;p5"/>
            <p:cNvSpPr/>
            <p:nvPr/>
          </p:nvSpPr>
          <p:spPr>
            <a:xfrm>
              <a:off x="1524791" y="4516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43" name="Google Shape;10643;p5"/>
            <p:cNvSpPr/>
            <p:nvPr/>
          </p:nvSpPr>
          <p:spPr>
            <a:xfrm>
              <a:off x="7932869" y="4516068"/>
              <a:ext cx="20702" cy="3673"/>
            </a:xfrm>
            <a:custGeom>
              <a:avLst/>
              <a:gdLst/>
              <a:ahLst/>
              <a:cxnLst/>
              <a:rect l="l" t="t" r="r" b="b"/>
              <a:pathLst>
                <a:path w="580" h="122" extrusionOk="0">
                  <a:moveTo>
                    <a:pt x="580" y="16"/>
                  </a:moveTo>
                  <a:cubicBezTo>
                    <a:pt x="353" y="31"/>
                    <a:pt x="34" y="0"/>
                    <a:pt x="0" y="108"/>
                  </a:cubicBezTo>
                  <a:cubicBezTo>
                    <a:pt x="229" y="92"/>
                    <a:pt x="549" y="122"/>
                    <a:pt x="580" y="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44" name="Google Shape;10644;p5"/>
            <p:cNvSpPr/>
            <p:nvPr/>
          </p:nvSpPr>
          <p:spPr>
            <a:xfrm>
              <a:off x="4470689" y="4513389"/>
              <a:ext cx="6996" cy="6233"/>
            </a:xfrm>
            <a:custGeom>
              <a:avLst/>
              <a:gdLst/>
              <a:ahLst/>
              <a:cxnLst/>
              <a:rect l="l" t="t" r="r" b="b"/>
              <a:pathLst>
                <a:path w="196" h="207" extrusionOk="0">
                  <a:moveTo>
                    <a:pt x="3" y="105"/>
                  </a:moveTo>
                  <a:cubicBezTo>
                    <a:pt x="0" y="155"/>
                    <a:pt x="157" y="207"/>
                    <a:pt x="193" y="105"/>
                  </a:cubicBezTo>
                  <a:cubicBezTo>
                    <a:pt x="196" y="54"/>
                    <a:pt x="41" y="1"/>
                    <a:pt x="3"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45" name="Google Shape;10645;p5"/>
            <p:cNvSpPr/>
            <p:nvPr/>
          </p:nvSpPr>
          <p:spPr>
            <a:xfrm>
              <a:off x="630032" y="4509776"/>
              <a:ext cx="13849" cy="7467"/>
            </a:xfrm>
            <a:custGeom>
              <a:avLst/>
              <a:gdLst/>
              <a:ahLst/>
              <a:cxnLst/>
              <a:rect l="l" t="t" r="r" b="b"/>
              <a:pathLst>
                <a:path w="388" h="248" extrusionOk="0">
                  <a:moveTo>
                    <a:pt x="387" y="134"/>
                  </a:moveTo>
                  <a:cubicBezTo>
                    <a:pt x="168" y="143"/>
                    <a:pt x="86" y="1"/>
                    <a:pt x="1" y="134"/>
                  </a:cubicBezTo>
                  <a:cubicBezTo>
                    <a:pt x="2" y="225"/>
                    <a:pt x="336" y="247"/>
                    <a:pt x="387" y="1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46" name="Google Shape;10646;p5"/>
            <p:cNvSpPr/>
            <p:nvPr/>
          </p:nvSpPr>
          <p:spPr>
            <a:xfrm>
              <a:off x="1180579" y="4507969"/>
              <a:ext cx="7031" cy="6173"/>
            </a:xfrm>
            <a:custGeom>
              <a:avLst/>
              <a:gdLst/>
              <a:ahLst/>
              <a:cxnLst/>
              <a:rect l="l" t="t" r="r" b="b"/>
              <a:pathLst>
                <a:path w="197" h="205" extrusionOk="0">
                  <a:moveTo>
                    <a:pt x="197" y="102"/>
                  </a:moveTo>
                  <a:cubicBezTo>
                    <a:pt x="197" y="53"/>
                    <a:pt x="36" y="1"/>
                    <a:pt x="2" y="102"/>
                  </a:cubicBezTo>
                  <a:cubicBezTo>
                    <a:pt x="1" y="152"/>
                    <a:pt x="156" y="204"/>
                    <a:pt x="197"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47" name="Google Shape;10647;p5"/>
            <p:cNvSpPr/>
            <p:nvPr/>
          </p:nvSpPr>
          <p:spPr>
            <a:xfrm>
              <a:off x="3534563" y="4505229"/>
              <a:ext cx="6996" cy="6233"/>
            </a:xfrm>
            <a:custGeom>
              <a:avLst/>
              <a:gdLst/>
              <a:ahLst/>
              <a:cxnLst/>
              <a:rect l="l" t="t" r="r" b="b"/>
              <a:pathLst>
                <a:path w="196" h="207" extrusionOk="0">
                  <a:moveTo>
                    <a:pt x="196" y="103"/>
                  </a:moveTo>
                  <a:cubicBezTo>
                    <a:pt x="196" y="52"/>
                    <a:pt x="38" y="0"/>
                    <a:pt x="4" y="103"/>
                  </a:cubicBezTo>
                  <a:cubicBezTo>
                    <a:pt x="0" y="154"/>
                    <a:pt x="162" y="206"/>
                    <a:pt x="196"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48" name="Google Shape;10648;p5"/>
            <p:cNvSpPr/>
            <p:nvPr/>
          </p:nvSpPr>
          <p:spPr>
            <a:xfrm>
              <a:off x="7533763" y="4502248"/>
              <a:ext cx="13777" cy="6775"/>
            </a:xfrm>
            <a:custGeom>
              <a:avLst/>
              <a:gdLst/>
              <a:ahLst/>
              <a:cxnLst/>
              <a:rect l="l" t="t" r="r" b="b"/>
              <a:pathLst>
                <a:path w="386" h="225" extrusionOk="0">
                  <a:moveTo>
                    <a:pt x="386" y="111"/>
                  </a:moveTo>
                  <a:cubicBezTo>
                    <a:pt x="342" y="0"/>
                    <a:pt x="171" y="54"/>
                    <a:pt x="1" y="111"/>
                  </a:cubicBezTo>
                  <a:cubicBezTo>
                    <a:pt x="1" y="202"/>
                    <a:pt x="336" y="225"/>
                    <a:pt x="386"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49" name="Google Shape;10649;p5"/>
            <p:cNvSpPr/>
            <p:nvPr/>
          </p:nvSpPr>
          <p:spPr>
            <a:xfrm>
              <a:off x="4222952" y="4502820"/>
              <a:ext cx="13777" cy="5540"/>
            </a:xfrm>
            <a:custGeom>
              <a:avLst/>
              <a:gdLst/>
              <a:ahLst/>
              <a:cxnLst/>
              <a:rect l="l" t="t" r="r" b="b"/>
              <a:pathLst>
                <a:path w="386" h="184" extrusionOk="0">
                  <a:moveTo>
                    <a:pt x="386" y="1"/>
                  </a:moveTo>
                  <a:lnTo>
                    <a:pt x="1" y="1"/>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50" name="Google Shape;10650;p5"/>
            <p:cNvSpPr/>
            <p:nvPr/>
          </p:nvSpPr>
          <p:spPr>
            <a:xfrm>
              <a:off x="2780823" y="4504838"/>
              <a:ext cx="13991" cy="4276"/>
            </a:xfrm>
            <a:custGeom>
              <a:avLst/>
              <a:gdLst/>
              <a:ahLst/>
              <a:cxnLst/>
              <a:rect l="l" t="t" r="r" b="b"/>
              <a:pathLst>
                <a:path w="392" h="142" extrusionOk="0">
                  <a:moveTo>
                    <a:pt x="101" y="116"/>
                  </a:moveTo>
                  <a:cubicBezTo>
                    <a:pt x="154" y="141"/>
                    <a:pt x="392" y="72"/>
                    <a:pt x="294" y="26"/>
                  </a:cubicBezTo>
                  <a:cubicBezTo>
                    <a:pt x="240"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51" name="Google Shape;10651;p5"/>
            <p:cNvSpPr/>
            <p:nvPr/>
          </p:nvSpPr>
          <p:spPr>
            <a:xfrm>
              <a:off x="2502248" y="4502459"/>
              <a:ext cx="6853" cy="6263"/>
            </a:xfrm>
            <a:custGeom>
              <a:avLst/>
              <a:gdLst/>
              <a:ahLst/>
              <a:cxnLst/>
              <a:rect l="l" t="t" r="r" b="b"/>
              <a:pathLst>
                <a:path w="192" h="208" extrusionOk="0">
                  <a:moveTo>
                    <a:pt x="1" y="104"/>
                  </a:moveTo>
                  <a:cubicBezTo>
                    <a:pt x="1" y="152"/>
                    <a:pt x="155" y="207"/>
                    <a:pt x="191" y="104"/>
                  </a:cubicBezTo>
                  <a:cubicBezTo>
                    <a:pt x="191" y="53"/>
                    <a:pt x="35" y="1"/>
                    <a:pt x="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52" name="Google Shape;10652;p5"/>
            <p:cNvSpPr/>
            <p:nvPr/>
          </p:nvSpPr>
          <p:spPr>
            <a:xfrm>
              <a:off x="1868896" y="4502429"/>
              <a:ext cx="7031" cy="6293"/>
            </a:xfrm>
            <a:custGeom>
              <a:avLst/>
              <a:gdLst/>
              <a:ahLst/>
              <a:cxnLst/>
              <a:rect l="l" t="t" r="r" b="b"/>
              <a:pathLst>
                <a:path w="197" h="209" extrusionOk="0">
                  <a:moveTo>
                    <a:pt x="197" y="105"/>
                  </a:moveTo>
                  <a:cubicBezTo>
                    <a:pt x="197" y="54"/>
                    <a:pt x="40" y="1"/>
                    <a:pt x="4" y="105"/>
                  </a:cubicBezTo>
                  <a:cubicBezTo>
                    <a:pt x="1" y="156"/>
                    <a:pt x="158" y="208"/>
                    <a:pt x="197"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53" name="Google Shape;10653;p5"/>
            <p:cNvSpPr/>
            <p:nvPr/>
          </p:nvSpPr>
          <p:spPr>
            <a:xfrm>
              <a:off x="512999" y="4505560"/>
              <a:ext cx="13777" cy="2770"/>
            </a:xfrm>
            <a:custGeom>
              <a:avLst/>
              <a:gdLst/>
              <a:ahLst/>
              <a:cxnLst/>
              <a:rect l="l" t="t" r="r" b="b"/>
              <a:pathLst>
                <a:path w="386" h="92" extrusionOk="0">
                  <a:moveTo>
                    <a:pt x="386" y="1"/>
                  </a:moveTo>
                  <a:cubicBezTo>
                    <a:pt x="236" y="21"/>
                    <a:pt x="5" y="2"/>
                    <a:pt x="1" y="91"/>
                  </a:cubicBezTo>
                  <a:cubicBezTo>
                    <a:pt x="150" y="73"/>
                    <a:pt x="379"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54" name="Google Shape;10654;p5"/>
            <p:cNvSpPr/>
            <p:nvPr/>
          </p:nvSpPr>
          <p:spPr>
            <a:xfrm>
              <a:off x="6666451" y="4496799"/>
              <a:ext cx="13849" cy="6805"/>
            </a:xfrm>
            <a:custGeom>
              <a:avLst/>
              <a:gdLst/>
              <a:ahLst/>
              <a:cxnLst/>
              <a:rect l="l" t="t" r="r" b="b"/>
              <a:pathLst>
                <a:path w="388" h="226" extrusionOk="0">
                  <a:moveTo>
                    <a:pt x="387" y="111"/>
                  </a:moveTo>
                  <a:cubicBezTo>
                    <a:pt x="347" y="1"/>
                    <a:pt x="173" y="53"/>
                    <a:pt x="1" y="111"/>
                  </a:cubicBezTo>
                  <a:cubicBezTo>
                    <a:pt x="2" y="202"/>
                    <a:pt x="336" y="225"/>
                    <a:pt x="387"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55" name="Google Shape;10655;p5"/>
            <p:cNvSpPr/>
            <p:nvPr/>
          </p:nvSpPr>
          <p:spPr>
            <a:xfrm>
              <a:off x="6112264" y="4499358"/>
              <a:ext cx="14027" cy="4276"/>
            </a:xfrm>
            <a:custGeom>
              <a:avLst/>
              <a:gdLst/>
              <a:ahLst/>
              <a:cxnLst/>
              <a:rect l="l" t="t" r="r" b="b"/>
              <a:pathLst>
                <a:path w="393" h="142" extrusionOk="0">
                  <a:moveTo>
                    <a:pt x="290" y="26"/>
                  </a:moveTo>
                  <a:cubicBezTo>
                    <a:pt x="238" y="1"/>
                    <a:pt x="1" y="70"/>
                    <a:pt x="100" y="116"/>
                  </a:cubicBezTo>
                  <a:cubicBezTo>
                    <a:pt x="153" y="142"/>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56" name="Google Shape;10656;p5"/>
            <p:cNvSpPr/>
            <p:nvPr/>
          </p:nvSpPr>
          <p:spPr>
            <a:xfrm>
              <a:off x="4993931" y="4494661"/>
              <a:ext cx="20595" cy="8973"/>
            </a:xfrm>
            <a:custGeom>
              <a:avLst/>
              <a:gdLst/>
              <a:ahLst/>
              <a:cxnLst/>
              <a:rect l="l" t="t" r="r" b="b"/>
              <a:pathLst>
                <a:path w="577" h="298" extrusionOk="0">
                  <a:moveTo>
                    <a:pt x="576" y="0"/>
                  </a:moveTo>
                  <a:lnTo>
                    <a:pt x="192" y="0"/>
                  </a:lnTo>
                  <a:cubicBezTo>
                    <a:pt x="192" y="90"/>
                    <a:pt x="37" y="108"/>
                    <a:pt x="0" y="182"/>
                  </a:cubicBezTo>
                  <a:cubicBezTo>
                    <a:pt x="243" y="187"/>
                    <a:pt x="265" y="298"/>
                    <a:pt x="576"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57" name="Google Shape;10657;p5"/>
            <p:cNvSpPr/>
            <p:nvPr/>
          </p:nvSpPr>
          <p:spPr>
            <a:xfrm>
              <a:off x="2767438" y="4494270"/>
              <a:ext cx="23878" cy="5871"/>
            </a:xfrm>
            <a:custGeom>
              <a:avLst/>
              <a:gdLst/>
              <a:ahLst/>
              <a:cxnLst/>
              <a:rect l="l" t="t" r="r" b="b"/>
              <a:pathLst>
                <a:path w="669" h="195" extrusionOk="0">
                  <a:moveTo>
                    <a:pt x="476" y="195"/>
                  </a:moveTo>
                  <a:cubicBezTo>
                    <a:pt x="472" y="103"/>
                    <a:pt x="632" y="87"/>
                    <a:pt x="669" y="13"/>
                  </a:cubicBezTo>
                  <a:cubicBezTo>
                    <a:pt x="365" y="22"/>
                    <a:pt x="1" y="0"/>
                    <a:pt x="88"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58" name="Google Shape;10658;p5"/>
            <p:cNvSpPr/>
            <p:nvPr/>
          </p:nvSpPr>
          <p:spPr>
            <a:xfrm>
              <a:off x="6883136" y="4493938"/>
              <a:ext cx="14027" cy="4246"/>
            </a:xfrm>
            <a:custGeom>
              <a:avLst/>
              <a:gdLst/>
              <a:ahLst/>
              <a:cxnLst/>
              <a:rect l="l" t="t" r="r" b="b"/>
              <a:pathLst>
                <a:path w="393" h="141" extrusionOk="0">
                  <a:moveTo>
                    <a:pt x="293" y="24"/>
                  </a:moveTo>
                  <a:cubicBezTo>
                    <a:pt x="238" y="1"/>
                    <a:pt x="1" y="68"/>
                    <a:pt x="100" y="114"/>
                  </a:cubicBezTo>
                  <a:cubicBezTo>
                    <a:pt x="154" y="140"/>
                    <a:pt x="392" y="70"/>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59" name="Google Shape;10659;p5"/>
            <p:cNvSpPr/>
            <p:nvPr/>
          </p:nvSpPr>
          <p:spPr>
            <a:xfrm>
              <a:off x="4460659" y="4483732"/>
              <a:ext cx="40368" cy="13670"/>
            </a:xfrm>
            <a:custGeom>
              <a:avLst/>
              <a:gdLst/>
              <a:ahLst/>
              <a:cxnLst/>
              <a:rect l="l" t="t" r="r" b="b"/>
              <a:pathLst>
                <a:path w="1131" h="454" extrusionOk="0">
                  <a:moveTo>
                    <a:pt x="284" y="453"/>
                  </a:moveTo>
                  <a:lnTo>
                    <a:pt x="1054" y="453"/>
                  </a:lnTo>
                  <a:cubicBezTo>
                    <a:pt x="1131" y="235"/>
                    <a:pt x="700" y="256"/>
                    <a:pt x="859" y="0"/>
                  </a:cubicBezTo>
                  <a:cubicBezTo>
                    <a:pt x="1" y="39"/>
                    <a:pt x="576" y="191"/>
                    <a:pt x="284"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60" name="Google Shape;10660;p5"/>
            <p:cNvSpPr/>
            <p:nvPr/>
          </p:nvSpPr>
          <p:spPr>
            <a:xfrm>
              <a:off x="2498572" y="4493938"/>
              <a:ext cx="14063" cy="4246"/>
            </a:xfrm>
            <a:custGeom>
              <a:avLst/>
              <a:gdLst/>
              <a:ahLst/>
              <a:cxnLst/>
              <a:rect l="l" t="t" r="r" b="b"/>
              <a:pathLst>
                <a:path w="394" h="141" extrusionOk="0">
                  <a:moveTo>
                    <a:pt x="294" y="24"/>
                  </a:moveTo>
                  <a:cubicBezTo>
                    <a:pt x="242" y="1"/>
                    <a:pt x="1" y="68"/>
                    <a:pt x="104" y="114"/>
                  </a:cubicBezTo>
                  <a:cubicBezTo>
                    <a:pt x="156" y="140"/>
                    <a:pt x="393" y="70"/>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61" name="Google Shape;10661;p5"/>
            <p:cNvSpPr/>
            <p:nvPr/>
          </p:nvSpPr>
          <p:spPr>
            <a:xfrm>
              <a:off x="1865363" y="4493938"/>
              <a:ext cx="14099" cy="4246"/>
            </a:xfrm>
            <a:custGeom>
              <a:avLst/>
              <a:gdLst/>
              <a:ahLst/>
              <a:cxnLst/>
              <a:rect l="l" t="t" r="r" b="b"/>
              <a:pathLst>
                <a:path w="395" h="141" extrusionOk="0">
                  <a:moveTo>
                    <a:pt x="103" y="114"/>
                  </a:moveTo>
                  <a:cubicBezTo>
                    <a:pt x="153" y="140"/>
                    <a:pt x="395" y="70"/>
                    <a:pt x="296" y="24"/>
                  </a:cubicBezTo>
                  <a:cubicBezTo>
                    <a:pt x="237" y="1"/>
                    <a:pt x="1" y="67"/>
                    <a:pt x="103"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62" name="Google Shape;10662;p5"/>
            <p:cNvSpPr/>
            <p:nvPr/>
          </p:nvSpPr>
          <p:spPr>
            <a:xfrm>
              <a:off x="170750" y="4481293"/>
              <a:ext cx="46293" cy="18759"/>
            </a:xfrm>
            <a:custGeom>
              <a:avLst/>
              <a:gdLst/>
              <a:ahLst/>
              <a:cxnLst/>
              <a:rect l="l" t="t" r="r" b="b"/>
              <a:pathLst>
                <a:path w="1297" h="623" extrusionOk="0">
                  <a:moveTo>
                    <a:pt x="1297" y="353"/>
                  </a:moveTo>
                  <a:cubicBezTo>
                    <a:pt x="926" y="316"/>
                    <a:pt x="1144" y="0"/>
                    <a:pt x="524" y="81"/>
                  </a:cubicBezTo>
                  <a:cubicBezTo>
                    <a:pt x="1" y="225"/>
                    <a:pt x="1001" y="623"/>
                    <a:pt x="1297"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63" name="Google Shape;10663;p5"/>
            <p:cNvSpPr/>
            <p:nvPr/>
          </p:nvSpPr>
          <p:spPr>
            <a:xfrm>
              <a:off x="8576393" y="4488429"/>
              <a:ext cx="14027" cy="4246"/>
            </a:xfrm>
            <a:custGeom>
              <a:avLst/>
              <a:gdLst/>
              <a:ahLst/>
              <a:cxnLst/>
              <a:rect l="l" t="t" r="r" b="b"/>
              <a:pathLst>
                <a:path w="393" h="141" extrusionOk="0">
                  <a:moveTo>
                    <a:pt x="295" y="24"/>
                  </a:moveTo>
                  <a:cubicBezTo>
                    <a:pt x="240" y="1"/>
                    <a:pt x="1" y="69"/>
                    <a:pt x="101" y="116"/>
                  </a:cubicBezTo>
                  <a:cubicBezTo>
                    <a:pt x="152" y="141"/>
                    <a:pt x="393"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64" name="Google Shape;10664;p5"/>
            <p:cNvSpPr/>
            <p:nvPr/>
          </p:nvSpPr>
          <p:spPr>
            <a:xfrm>
              <a:off x="7086330" y="4489151"/>
              <a:ext cx="13742" cy="2770"/>
            </a:xfrm>
            <a:custGeom>
              <a:avLst/>
              <a:gdLst/>
              <a:ahLst/>
              <a:cxnLst/>
              <a:rect l="l" t="t" r="r" b="b"/>
              <a:pathLst>
                <a:path w="385" h="92" extrusionOk="0">
                  <a:moveTo>
                    <a:pt x="384" y="0"/>
                  </a:moveTo>
                  <a:cubicBezTo>
                    <a:pt x="234" y="23"/>
                    <a:pt x="4" y="4"/>
                    <a:pt x="0" y="92"/>
                  </a:cubicBezTo>
                  <a:cubicBezTo>
                    <a:pt x="149" y="71"/>
                    <a:pt x="380"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65" name="Google Shape;10665;p5"/>
            <p:cNvSpPr/>
            <p:nvPr/>
          </p:nvSpPr>
          <p:spPr>
            <a:xfrm>
              <a:off x="4215171" y="4481022"/>
              <a:ext cx="21558" cy="6353"/>
            </a:xfrm>
            <a:custGeom>
              <a:avLst/>
              <a:gdLst/>
              <a:ahLst/>
              <a:cxnLst/>
              <a:rect l="l" t="t" r="r" b="b"/>
              <a:pathLst>
                <a:path w="604" h="211" extrusionOk="0">
                  <a:moveTo>
                    <a:pt x="604" y="182"/>
                  </a:moveTo>
                  <a:lnTo>
                    <a:pt x="604" y="0"/>
                  </a:lnTo>
                  <a:lnTo>
                    <a:pt x="25" y="0"/>
                  </a:lnTo>
                  <a:cubicBezTo>
                    <a:pt x="1" y="162"/>
                    <a:pt x="219" y="210"/>
                    <a:pt x="604"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66" name="Google Shape;10666;p5"/>
            <p:cNvSpPr/>
            <p:nvPr/>
          </p:nvSpPr>
          <p:spPr>
            <a:xfrm>
              <a:off x="3049297" y="4482949"/>
              <a:ext cx="13920" cy="4276"/>
            </a:xfrm>
            <a:custGeom>
              <a:avLst/>
              <a:gdLst/>
              <a:ahLst/>
              <a:cxnLst/>
              <a:rect l="l" t="t" r="r" b="b"/>
              <a:pathLst>
                <a:path w="390" h="142" extrusionOk="0">
                  <a:moveTo>
                    <a:pt x="293" y="26"/>
                  </a:moveTo>
                  <a:cubicBezTo>
                    <a:pt x="240" y="0"/>
                    <a:pt x="1" y="69"/>
                    <a:pt x="100" y="118"/>
                  </a:cubicBezTo>
                  <a:cubicBezTo>
                    <a:pt x="151" y="141"/>
                    <a:pt x="390"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67" name="Google Shape;10667;p5"/>
            <p:cNvSpPr/>
            <p:nvPr/>
          </p:nvSpPr>
          <p:spPr>
            <a:xfrm>
              <a:off x="1383487" y="4482949"/>
              <a:ext cx="14063" cy="4276"/>
            </a:xfrm>
            <a:custGeom>
              <a:avLst/>
              <a:gdLst/>
              <a:ahLst/>
              <a:cxnLst/>
              <a:rect l="l" t="t" r="r" b="b"/>
              <a:pathLst>
                <a:path w="394" h="142" extrusionOk="0">
                  <a:moveTo>
                    <a:pt x="296" y="26"/>
                  </a:moveTo>
                  <a:cubicBezTo>
                    <a:pt x="241" y="0"/>
                    <a:pt x="1" y="69"/>
                    <a:pt x="101" y="118"/>
                  </a:cubicBezTo>
                  <a:cubicBezTo>
                    <a:pt x="157"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68" name="Google Shape;10668;p5"/>
            <p:cNvSpPr/>
            <p:nvPr/>
          </p:nvSpPr>
          <p:spPr>
            <a:xfrm>
              <a:off x="254768" y="4482949"/>
              <a:ext cx="14063" cy="4276"/>
            </a:xfrm>
            <a:custGeom>
              <a:avLst/>
              <a:gdLst/>
              <a:ahLst/>
              <a:cxnLst/>
              <a:rect l="l" t="t" r="r" b="b"/>
              <a:pathLst>
                <a:path w="394" h="142" extrusionOk="0">
                  <a:moveTo>
                    <a:pt x="291" y="26"/>
                  </a:moveTo>
                  <a:cubicBezTo>
                    <a:pt x="238" y="0"/>
                    <a:pt x="0" y="69"/>
                    <a:pt x="99" y="118"/>
                  </a:cubicBezTo>
                  <a:cubicBezTo>
                    <a:pt x="152" y="141"/>
                    <a:pt x="393"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69" name="Google Shape;10669;p5"/>
            <p:cNvSpPr/>
            <p:nvPr/>
          </p:nvSpPr>
          <p:spPr>
            <a:xfrm>
              <a:off x="4529188" y="4480239"/>
              <a:ext cx="13956" cy="4215"/>
            </a:xfrm>
            <a:custGeom>
              <a:avLst/>
              <a:gdLst/>
              <a:ahLst/>
              <a:cxnLst/>
              <a:rect l="l" t="t" r="r" b="b"/>
              <a:pathLst>
                <a:path w="391" h="140" extrusionOk="0">
                  <a:moveTo>
                    <a:pt x="290" y="25"/>
                  </a:moveTo>
                  <a:cubicBezTo>
                    <a:pt x="237" y="0"/>
                    <a:pt x="1" y="68"/>
                    <a:pt x="99" y="116"/>
                  </a:cubicBezTo>
                  <a:cubicBezTo>
                    <a:pt x="151" y="140"/>
                    <a:pt x="391"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70" name="Google Shape;10670;p5"/>
            <p:cNvSpPr/>
            <p:nvPr/>
          </p:nvSpPr>
          <p:spPr>
            <a:xfrm>
              <a:off x="2144259" y="4474609"/>
              <a:ext cx="27626" cy="9966"/>
            </a:xfrm>
            <a:custGeom>
              <a:avLst/>
              <a:gdLst/>
              <a:ahLst/>
              <a:cxnLst/>
              <a:rect l="l" t="t" r="r" b="b"/>
              <a:pathLst>
                <a:path w="774" h="331" extrusionOk="0">
                  <a:moveTo>
                    <a:pt x="0" y="212"/>
                  </a:moveTo>
                  <a:cubicBezTo>
                    <a:pt x="258" y="329"/>
                    <a:pt x="717" y="331"/>
                    <a:pt x="773" y="120"/>
                  </a:cubicBezTo>
                  <a:cubicBezTo>
                    <a:pt x="516" y="3"/>
                    <a:pt x="54" y="0"/>
                    <a:pt x="0" y="2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71" name="Google Shape;10671;p5"/>
            <p:cNvSpPr/>
            <p:nvPr/>
          </p:nvSpPr>
          <p:spPr>
            <a:xfrm>
              <a:off x="8442263" y="4474970"/>
              <a:ext cx="13849" cy="6745"/>
            </a:xfrm>
            <a:custGeom>
              <a:avLst/>
              <a:gdLst/>
              <a:ahLst/>
              <a:cxnLst/>
              <a:rect l="l" t="t" r="r" b="b"/>
              <a:pathLst>
                <a:path w="388" h="224" extrusionOk="0">
                  <a:moveTo>
                    <a:pt x="387" y="110"/>
                  </a:moveTo>
                  <a:cubicBezTo>
                    <a:pt x="347" y="0"/>
                    <a:pt x="173" y="54"/>
                    <a:pt x="1" y="110"/>
                  </a:cubicBezTo>
                  <a:cubicBezTo>
                    <a:pt x="3" y="201"/>
                    <a:pt x="339" y="223"/>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72" name="Google Shape;10672;p5"/>
            <p:cNvSpPr/>
            <p:nvPr/>
          </p:nvSpPr>
          <p:spPr>
            <a:xfrm>
              <a:off x="7747093" y="4475121"/>
              <a:ext cx="6960" cy="6263"/>
            </a:xfrm>
            <a:custGeom>
              <a:avLst/>
              <a:gdLst/>
              <a:ahLst/>
              <a:cxnLst/>
              <a:rect l="l" t="t" r="r" b="b"/>
              <a:pathLst>
                <a:path w="195" h="208" extrusionOk="0">
                  <a:moveTo>
                    <a:pt x="194" y="105"/>
                  </a:moveTo>
                  <a:cubicBezTo>
                    <a:pt x="194" y="54"/>
                    <a:pt x="36" y="0"/>
                    <a:pt x="1" y="105"/>
                  </a:cubicBezTo>
                  <a:cubicBezTo>
                    <a:pt x="1" y="153"/>
                    <a:pt x="155" y="208"/>
                    <a:pt x="19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73" name="Google Shape;10673;p5"/>
            <p:cNvSpPr/>
            <p:nvPr/>
          </p:nvSpPr>
          <p:spPr>
            <a:xfrm>
              <a:off x="4587758" y="4475512"/>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74" name="Google Shape;10674;p5"/>
            <p:cNvSpPr/>
            <p:nvPr/>
          </p:nvSpPr>
          <p:spPr>
            <a:xfrm>
              <a:off x="1383487" y="4477469"/>
              <a:ext cx="14063" cy="4306"/>
            </a:xfrm>
            <a:custGeom>
              <a:avLst/>
              <a:gdLst/>
              <a:ahLst/>
              <a:cxnLst/>
              <a:rect l="l" t="t" r="r" b="b"/>
              <a:pathLst>
                <a:path w="394" h="143" extrusionOk="0">
                  <a:moveTo>
                    <a:pt x="296" y="27"/>
                  </a:moveTo>
                  <a:cubicBezTo>
                    <a:pt x="241" y="1"/>
                    <a:pt x="1" y="71"/>
                    <a:pt x="101" y="118"/>
                  </a:cubicBezTo>
                  <a:cubicBezTo>
                    <a:pt x="157" y="143"/>
                    <a:pt x="394" y="72"/>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75" name="Google Shape;10675;p5"/>
            <p:cNvSpPr/>
            <p:nvPr/>
          </p:nvSpPr>
          <p:spPr>
            <a:xfrm>
              <a:off x="1352685" y="4475362"/>
              <a:ext cx="23914" cy="6022"/>
            </a:xfrm>
            <a:custGeom>
              <a:avLst/>
              <a:gdLst/>
              <a:ahLst/>
              <a:cxnLst/>
              <a:rect l="l" t="t" r="r" b="b"/>
              <a:pathLst>
                <a:path w="670" h="200" extrusionOk="0">
                  <a:moveTo>
                    <a:pt x="578" y="5"/>
                  </a:moveTo>
                  <a:cubicBezTo>
                    <a:pt x="246" y="0"/>
                    <a:pt x="86" y="75"/>
                    <a:pt x="1" y="188"/>
                  </a:cubicBezTo>
                  <a:cubicBezTo>
                    <a:pt x="304" y="178"/>
                    <a:pt x="669" y="200"/>
                    <a:pt x="578"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76" name="Google Shape;10676;p5"/>
            <p:cNvSpPr/>
            <p:nvPr/>
          </p:nvSpPr>
          <p:spPr>
            <a:xfrm>
              <a:off x="172142" y="4477469"/>
              <a:ext cx="14063" cy="4306"/>
            </a:xfrm>
            <a:custGeom>
              <a:avLst/>
              <a:gdLst/>
              <a:ahLst/>
              <a:cxnLst/>
              <a:rect l="l" t="t" r="r" b="b"/>
              <a:pathLst>
                <a:path w="394" h="143" extrusionOk="0">
                  <a:moveTo>
                    <a:pt x="293" y="27"/>
                  </a:moveTo>
                  <a:cubicBezTo>
                    <a:pt x="240" y="1"/>
                    <a:pt x="1" y="71"/>
                    <a:pt x="100" y="118"/>
                  </a:cubicBezTo>
                  <a:cubicBezTo>
                    <a:pt x="152" y="143"/>
                    <a:pt x="394" y="72"/>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77" name="Google Shape;10677;p5"/>
            <p:cNvSpPr/>
            <p:nvPr/>
          </p:nvSpPr>
          <p:spPr>
            <a:xfrm>
              <a:off x="8593739" y="4469249"/>
              <a:ext cx="27555" cy="10177"/>
            </a:xfrm>
            <a:custGeom>
              <a:avLst/>
              <a:gdLst/>
              <a:ahLst/>
              <a:cxnLst/>
              <a:rect l="l" t="t" r="r" b="b"/>
              <a:pathLst>
                <a:path w="772" h="338" extrusionOk="0">
                  <a:moveTo>
                    <a:pt x="772" y="300"/>
                  </a:moveTo>
                  <a:lnTo>
                    <a:pt x="772" y="27"/>
                  </a:lnTo>
                  <a:cubicBezTo>
                    <a:pt x="332" y="1"/>
                    <a:pt x="48" y="48"/>
                    <a:pt x="1" y="208"/>
                  </a:cubicBezTo>
                  <a:cubicBezTo>
                    <a:pt x="260" y="237"/>
                    <a:pt x="367" y="338"/>
                    <a:pt x="772" y="3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78" name="Google Shape;10678;p5"/>
            <p:cNvSpPr/>
            <p:nvPr/>
          </p:nvSpPr>
          <p:spPr>
            <a:xfrm>
              <a:off x="7967347" y="4472411"/>
              <a:ext cx="6924" cy="6233"/>
            </a:xfrm>
            <a:custGeom>
              <a:avLst/>
              <a:gdLst/>
              <a:ahLst/>
              <a:cxnLst/>
              <a:rect l="l" t="t" r="r" b="b"/>
              <a:pathLst>
                <a:path w="194" h="207" extrusionOk="0">
                  <a:moveTo>
                    <a:pt x="193" y="103"/>
                  </a:moveTo>
                  <a:cubicBezTo>
                    <a:pt x="193" y="52"/>
                    <a:pt x="38" y="0"/>
                    <a:pt x="0" y="103"/>
                  </a:cubicBezTo>
                  <a:cubicBezTo>
                    <a:pt x="0"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79" name="Google Shape;10679;p5"/>
            <p:cNvSpPr/>
            <p:nvPr/>
          </p:nvSpPr>
          <p:spPr>
            <a:xfrm>
              <a:off x="7664395" y="4464553"/>
              <a:ext cx="29910" cy="13730"/>
            </a:xfrm>
            <a:custGeom>
              <a:avLst/>
              <a:gdLst/>
              <a:ahLst/>
              <a:cxnLst/>
              <a:rect l="l" t="t" r="r" b="b"/>
              <a:pathLst>
                <a:path w="838" h="456" extrusionOk="0">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80" name="Google Shape;10680;p5"/>
            <p:cNvSpPr/>
            <p:nvPr/>
          </p:nvSpPr>
          <p:spPr>
            <a:xfrm>
              <a:off x="7595581" y="4469641"/>
              <a:ext cx="7031" cy="6263"/>
            </a:xfrm>
            <a:custGeom>
              <a:avLst/>
              <a:gdLst/>
              <a:ahLst/>
              <a:cxnLst/>
              <a:rect l="l" t="t" r="r" b="b"/>
              <a:pathLst>
                <a:path w="197" h="208" extrusionOk="0">
                  <a:moveTo>
                    <a:pt x="195" y="104"/>
                  </a:moveTo>
                  <a:cubicBezTo>
                    <a:pt x="197" y="53"/>
                    <a:pt x="39" y="1"/>
                    <a:pt x="1" y="104"/>
                  </a:cubicBezTo>
                  <a:cubicBezTo>
                    <a:pt x="4" y="155"/>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81" name="Google Shape;10681;p5"/>
            <p:cNvSpPr/>
            <p:nvPr/>
          </p:nvSpPr>
          <p:spPr>
            <a:xfrm>
              <a:off x="4274669" y="4462746"/>
              <a:ext cx="58821" cy="12797"/>
            </a:xfrm>
            <a:custGeom>
              <a:avLst/>
              <a:gdLst/>
              <a:ahLst/>
              <a:cxnLst/>
              <a:rect l="l" t="t" r="r" b="b"/>
              <a:pathLst>
                <a:path w="1648" h="425" extrusionOk="0">
                  <a:moveTo>
                    <a:pt x="673" y="424"/>
                  </a:moveTo>
                  <a:cubicBezTo>
                    <a:pt x="1648" y="59"/>
                    <a:pt x="1" y="0"/>
                    <a:pt x="673" y="4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82" name="Google Shape;10682;p5"/>
            <p:cNvSpPr/>
            <p:nvPr/>
          </p:nvSpPr>
          <p:spPr>
            <a:xfrm>
              <a:off x="4615241" y="4470032"/>
              <a:ext cx="13777" cy="2800"/>
            </a:xfrm>
            <a:custGeom>
              <a:avLst/>
              <a:gdLst/>
              <a:ahLst/>
              <a:cxnLst/>
              <a:rect l="l" t="t" r="r" b="b"/>
              <a:pathLst>
                <a:path w="386" h="93" extrusionOk="0">
                  <a:moveTo>
                    <a:pt x="386" y="1"/>
                  </a:moveTo>
                  <a:cubicBezTo>
                    <a:pt x="236" y="21"/>
                    <a:pt x="6" y="2"/>
                    <a:pt x="1" y="92"/>
                  </a:cubicBezTo>
                  <a:cubicBezTo>
                    <a:pt x="151" y="71"/>
                    <a:pt x="382"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83" name="Google Shape;10683;p5"/>
            <p:cNvSpPr/>
            <p:nvPr/>
          </p:nvSpPr>
          <p:spPr>
            <a:xfrm>
              <a:off x="4078435" y="4467292"/>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84" name="Google Shape;10684;p5"/>
            <p:cNvSpPr/>
            <p:nvPr/>
          </p:nvSpPr>
          <p:spPr>
            <a:xfrm>
              <a:off x="3059719" y="4466931"/>
              <a:ext cx="6924" cy="6203"/>
            </a:xfrm>
            <a:custGeom>
              <a:avLst/>
              <a:gdLst/>
              <a:ahLst/>
              <a:cxnLst/>
              <a:rect l="l" t="t" r="r" b="b"/>
              <a:pathLst>
                <a:path w="194" h="206" extrusionOk="0">
                  <a:moveTo>
                    <a:pt x="193" y="104"/>
                  </a:moveTo>
                  <a:cubicBezTo>
                    <a:pt x="193" y="53"/>
                    <a:pt x="37" y="1"/>
                    <a:pt x="0" y="104"/>
                  </a:cubicBezTo>
                  <a:cubicBezTo>
                    <a:pt x="0" y="154"/>
                    <a:pt x="158"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85" name="Google Shape;10685;p5"/>
            <p:cNvSpPr/>
            <p:nvPr/>
          </p:nvSpPr>
          <p:spPr>
            <a:xfrm>
              <a:off x="1352649" y="4464191"/>
              <a:ext cx="7031" cy="6263"/>
            </a:xfrm>
            <a:custGeom>
              <a:avLst/>
              <a:gdLst/>
              <a:ahLst/>
              <a:cxnLst/>
              <a:rect l="l" t="t" r="r" b="b"/>
              <a:pathLst>
                <a:path w="197" h="208" extrusionOk="0">
                  <a:moveTo>
                    <a:pt x="194" y="104"/>
                  </a:moveTo>
                  <a:cubicBezTo>
                    <a:pt x="196" y="53"/>
                    <a:pt x="40" y="0"/>
                    <a:pt x="2" y="104"/>
                  </a:cubicBezTo>
                  <a:cubicBezTo>
                    <a:pt x="1" y="154"/>
                    <a:pt x="157" y="208"/>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86" name="Google Shape;10686;p5"/>
            <p:cNvSpPr/>
            <p:nvPr/>
          </p:nvSpPr>
          <p:spPr>
            <a:xfrm>
              <a:off x="8786439" y="4455731"/>
              <a:ext cx="27840" cy="18457"/>
            </a:xfrm>
            <a:custGeom>
              <a:avLst/>
              <a:gdLst/>
              <a:ahLst/>
              <a:cxnLst/>
              <a:rect l="l" t="t" r="r" b="b"/>
              <a:pathLst>
                <a:path w="780" h="613" extrusionOk="0">
                  <a:moveTo>
                    <a:pt x="0" y="293"/>
                  </a:moveTo>
                  <a:cubicBezTo>
                    <a:pt x="780" y="613"/>
                    <a:pt x="455" y="1"/>
                    <a:pt x="0" y="2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87" name="Google Shape;10687;p5"/>
            <p:cNvSpPr/>
            <p:nvPr/>
          </p:nvSpPr>
          <p:spPr>
            <a:xfrm>
              <a:off x="6508158" y="4461451"/>
              <a:ext cx="6924" cy="6233"/>
            </a:xfrm>
            <a:custGeom>
              <a:avLst/>
              <a:gdLst/>
              <a:ahLst/>
              <a:cxnLst/>
              <a:rect l="l" t="t" r="r" b="b"/>
              <a:pathLst>
                <a:path w="194" h="207" extrusionOk="0">
                  <a:moveTo>
                    <a:pt x="191" y="103"/>
                  </a:moveTo>
                  <a:cubicBezTo>
                    <a:pt x="193" y="52"/>
                    <a:pt x="38" y="0"/>
                    <a:pt x="0" y="103"/>
                  </a:cubicBezTo>
                  <a:cubicBezTo>
                    <a:pt x="0" y="154"/>
                    <a:pt x="158"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88" name="Google Shape;10688;p5"/>
            <p:cNvSpPr/>
            <p:nvPr/>
          </p:nvSpPr>
          <p:spPr>
            <a:xfrm>
              <a:off x="8755352" y="4461060"/>
              <a:ext cx="14027" cy="4246"/>
            </a:xfrm>
            <a:custGeom>
              <a:avLst/>
              <a:gdLst/>
              <a:ahLst/>
              <a:cxnLst/>
              <a:rect l="l" t="t" r="r" b="b"/>
              <a:pathLst>
                <a:path w="393" h="141" extrusionOk="0">
                  <a:moveTo>
                    <a:pt x="100" y="116"/>
                  </a:moveTo>
                  <a:cubicBezTo>
                    <a:pt x="153" y="141"/>
                    <a:pt x="392" y="72"/>
                    <a:pt x="293" y="26"/>
                  </a:cubicBezTo>
                  <a:cubicBezTo>
                    <a:pt x="241" y="0"/>
                    <a:pt x="1" y="71"/>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89" name="Google Shape;10689;p5"/>
            <p:cNvSpPr/>
            <p:nvPr/>
          </p:nvSpPr>
          <p:spPr>
            <a:xfrm>
              <a:off x="2188838" y="4461060"/>
              <a:ext cx="14099" cy="4246"/>
            </a:xfrm>
            <a:custGeom>
              <a:avLst/>
              <a:gdLst/>
              <a:ahLst/>
              <a:cxnLst/>
              <a:rect l="l" t="t" r="r" b="b"/>
              <a:pathLst>
                <a:path w="395" h="141" extrusionOk="0">
                  <a:moveTo>
                    <a:pt x="294" y="26"/>
                  </a:moveTo>
                  <a:cubicBezTo>
                    <a:pt x="241" y="0"/>
                    <a:pt x="1" y="71"/>
                    <a:pt x="104" y="116"/>
                  </a:cubicBezTo>
                  <a:cubicBezTo>
                    <a:pt x="155" y="141"/>
                    <a:pt x="395"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90" name="Google Shape;10690;p5"/>
            <p:cNvSpPr/>
            <p:nvPr/>
          </p:nvSpPr>
          <p:spPr>
            <a:xfrm>
              <a:off x="1111837" y="4461843"/>
              <a:ext cx="13777" cy="2740"/>
            </a:xfrm>
            <a:custGeom>
              <a:avLst/>
              <a:gdLst/>
              <a:ahLst/>
              <a:cxnLst/>
              <a:rect l="l" t="t" r="r" b="b"/>
              <a:pathLst>
                <a:path w="386" h="91" extrusionOk="0">
                  <a:moveTo>
                    <a:pt x="385" y="0"/>
                  </a:moveTo>
                  <a:cubicBezTo>
                    <a:pt x="235" y="20"/>
                    <a:pt x="5" y="3"/>
                    <a:pt x="0" y="90"/>
                  </a:cubicBezTo>
                  <a:cubicBezTo>
                    <a:pt x="150" y="71"/>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91" name="Google Shape;10691;p5"/>
            <p:cNvSpPr/>
            <p:nvPr/>
          </p:nvSpPr>
          <p:spPr>
            <a:xfrm>
              <a:off x="798462" y="4461060"/>
              <a:ext cx="14063" cy="4246"/>
            </a:xfrm>
            <a:custGeom>
              <a:avLst/>
              <a:gdLst/>
              <a:ahLst/>
              <a:cxnLst/>
              <a:rect l="l" t="t" r="r" b="b"/>
              <a:pathLst>
                <a:path w="394" h="141" extrusionOk="0">
                  <a:moveTo>
                    <a:pt x="102" y="116"/>
                  </a:moveTo>
                  <a:cubicBezTo>
                    <a:pt x="155" y="141"/>
                    <a:pt x="393" y="72"/>
                    <a:pt x="294" y="26"/>
                  </a:cubicBezTo>
                  <a:cubicBezTo>
                    <a:pt x="242"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92" name="Google Shape;10692;p5"/>
            <p:cNvSpPr/>
            <p:nvPr/>
          </p:nvSpPr>
          <p:spPr>
            <a:xfrm>
              <a:off x="8889624" y="4453503"/>
              <a:ext cx="23950" cy="5962"/>
            </a:xfrm>
            <a:custGeom>
              <a:avLst/>
              <a:gdLst/>
              <a:ahLst/>
              <a:cxnLst/>
              <a:rect l="l" t="t" r="r" b="b"/>
              <a:pathLst>
                <a:path w="671" h="198" extrusionOk="0">
                  <a:moveTo>
                    <a:pt x="582" y="6"/>
                  </a:moveTo>
                  <a:cubicBezTo>
                    <a:pt x="249" y="0"/>
                    <a:pt x="88" y="75"/>
                    <a:pt x="1" y="186"/>
                  </a:cubicBezTo>
                  <a:cubicBezTo>
                    <a:pt x="305" y="178"/>
                    <a:pt x="670" y="197"/>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93" name="Google Shape;10693;p5"/>
            <p:cNvSpPr/>
            <p:nvPr/>
          </p:nvSpPr>
          <p:spPr>
            <a:xfrm>
              <a:off x="8769521" y="4453292"/>
              <a:ext cx="23878" cy="5811"/>
            </a:xfrm>
            <a:custGeom>
              <a:avLst/>
              <a:gdLst/>
              <a:ahLst/>
              <a:cxnLst/>
              <a:rect l="l" t="t" r="r" b="b"/>
              <a:pathLst>
                <a:path w="669" h="193" extrusionOk="0">
                  <a:moveTo>
                    <a:pt x="474" y="193"/>
                  </a:moveTo>
                  <a:cubicBezTo>
                    <a:pt x="474" y="101"/>
                    <a:pt x="630" y="86"/>
                    <a:pt x="669" y="13"/>
                  </a:cubicBezTo>
                  <a:cubicBezTo>
                    <a:pt x="363" y="22"/>
                    <a:pt x="1" y="1"/>
                    <a:pt x="88"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94" name="Google Shape;10694;p5"/>
            <p:cNvSpPr/>
            <p:nvPr/>
          </p:nvSpPr>
          <p:spPr>
            <a:xfrm>
              <a:off x="2894501" y="444820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95" name="Google Shape;10695;p5"/>
            <p:cNvSpPr/>
            <p:nvPr/>
          </p:nvSpPr>
          <p:spPr>
            <a:xfrm>
              <a:off x="6738584" y="4452901"/>
              <a:ext cx="14099" cy="4246"/>
            </a:xfrm>
            <a:custGeom>
              <a:avLst/>
              <a:gdLst/>
              <a:ahLst/>
              <a:cxnLst/>
              <a:rect l="l" t="t" r="r" b="b"/>
              <a:pathLst>
                <a:path w="395" h="141" extrusionOk="0">
                  <a:moveTo>
                    <a:pt x="294" y="26"/>
                  </a:moveTo>
                  <a:cubicBezTo>
                    <a:pt x="241" y="1"/>
                    <a:pt x="0" y="69"/>
                    <a:pt x="98" y="117"/>
                  </a:cubicBezTo>
                  <a:cubicBezTo>
                    <a:pt x="154" y="140"/>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96" name="Google Shape;10696;p5"/>
            <p:cNvSpPr/>
            <p:nvPr/>
          </p:nvSpPr>
          <p:spPr>
            <a:xfrm>
              <a:off x="8222008" y="4450913"/>
              <a:ext cx="13777" cy="2680"/>
            </a:xfrm>
            <a:custGeom>
              <a:avLst/>
              <a:gdLst/>
              <a:ahLst/>
              <a:cxnLst/>
              <a:rect l="l" t="t" r="r" b="b"/>
              <a:pathLst>
                <a:path w="386" h="89" extrusionOk="0">
                  <a:moveTo>
                    <a:pt x="385" y="0"/>
                  </a:moveTo>
                  <a:cubicBezTo>
                    <a:pt x="238" y="21"/>
                    <a:pt x="7" y="3"/>
                    <a:pt x="0" y="89"/>
                  </a:cubicBezTo>
                  <a:cubicBezTo>
                    <a:pt x="149" y="69"/>
                    <a:pt x="383"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97" name="Google Shape;10697;p5"/>
            <p:cNvSpPr/>
            <p:nvPr/>
          </p:nvSpPr>
          <p:spPr>
            <a:xfrm>
              <a:off x="6521935" y="4450402"/>
              <a:ext cx="20666" cy="3704"/>
            </a:xfrm>
            <a:custGeom>
              <a:avLst/>
              <a:gdLst/>
              <a:ahLst/>
              <a:cxnLst/>
              <a:rect l="l" t="t" r="r" b="b"/>
              <a:pathLst>
                <a:path w="579" h="123" extrusionOk="0">
                  <a:moveTo>
                    <a:pt x="579" y="17"/>
                  </a:moveTo>
                  <a:cubicBezTo>
                    <a:pt x="352" y="30"/>
                    <a:pt x="31" y="0"/>
                    <a:pt x="1" y="106"/>
                  </a:cubicBezTo>
                  <a:cubicBezTo>
                    <a:pt x="226" y="93"/>
                    <a:pt x="547" y="123"/>
                    <a:pt x="579" y="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98" name="Google Shape;10698;p5"/>
            <p:cNvSpPr/>
            <p:nvPr/>
          </p:nvSpPr>
          <p:spPr>
            <a:xfrm>
              <a:off x="8841547" y="4445042"/>
              <a:ext cx="6889" cy="6203"/>
            </a:xfrm>
            <a:custGeom>
              <a:avLst/>
              <a:gdLst/>
              <a:ahLst/>
              <a:cxnLst/>
              <a:rect l="l" t="t" r="r" b="b"/>
              <a:pathLst>
                <a:path w="193" h="206" extrusionOk="0">
                  <a:moveTo>
                    <a:pt x="192" y="105"/>
                  </a:moveTo>
                  <a:cubicBezTo>
                    <a:pt x="192" y="54"/>
                    <a:pt x="38" y="1"/>
                    <a:pt x="1" y="105"/>
                  </a:cubicBezTo>
                  <a:cubicBezTo>
                    <a:pt x="1" y="153"/>
                    <a:pt x="153" y="206"/>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699" name="Google Shape;10699;p5"/>
            <p:cNvSpPr/>
            <p:nvPr/>
          </p:nvSpPr>
          <p:spPr>
            <a:xfrm>
              <a:off x="8689143" y="4445404"/>
              <a:ext cx="21523" cy="6504"/>
            </a:xfrm>
            <a:custGeom>
              <a:avLst/>
              <a:gdLst/>
              <a:ahLst/>
              <a:cxnLst/>
              <a:rect l="l" t="t" r="r" b="b"/>
              <a:pathLst>
                <a:path w="603" h="216" extrusionOk="0">
                  <a:moveTo>
                    <a:pt x="603" y="183"/>
                  </a:moveTo>
                  <a:lnTo>
                    <a:pt x="603" y="0"/>
                  </a:lnTo>
                  <a:lnTo>
                    <a:pt x="27" y="0"/>
                  </a:lnTo>
                  <a:cubicBezTo>
                    <a:pt x="1" y="164"/>
                    <a:pt x="219" y="216"/>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00" name="Google Shape;10700;p5"/>
            <p:cNvSpPr/>
            <p:nvPr/>
          </p:nvSpPr>
          <p:spPr>
            <a:xfrm>
              <a:off x="1398585" y="4432306"/>
              <a:ext cx="37120" cy="15928"/>
            </a:xfrm>
            <a:custGeom>
              <a:avLst/>
              <a:gdLst/>
              <a:ahLst/>
              <a:cxnLst/>
              <a:rect l="l" t="t" r="r" b="b"/>
              <a:pathLst>
                <a:path w="1040" h="529" extrusionOk="0">
                  <a:moveTo>
                    <a:pt x="837" y="528"/>
                  </a:moveTo>
                  <a:cubicBezTo>
                    <a:pt x="1040" y="1"/>
                    <a:pt x="1" y="489"/>
                    <a:pt x="837"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01" name="Google Shape;10701;p5"/>
            <p:cNvSpPr/>
            <p:nvPr/>
          </p:nvSpPr>
          <p:spPr>
            <a:xfrm>
              <a:off x="8160190" y="4434474"/>
              <a:ext cx="29946" cy="10990"/>
            </a:xfrm>
            <a:custGeom>
              <a:avLst/>
              <a:gdLst/>
              <a:ahLst/>
              <a:cxnLst/>
              <a:rect l="l" t="t" r="r" b="b"/>
              <a:pathLst>
                <a:path w="839" h="365" extrusionOk="0">
                  <a:moveTo>
                    <a:pt x="576" y="1"/>
                  </a:moveTo>
                  <a:cubicBezTo>
                    <a:pt x="744" y="290"/>
                    <a:pt x="77" y="189"/>
                    <a:pt x="0" y="365"/>
                  </a:cubicBezTo>
                  <a:lnTo>
                    <a:pt x="770" y="365"/>
                  </a:lnTo>
                  <a:cubicBezTo>
                    <a:pt x="736" y="229"/>
                    <a:pt x="838" y="31"/>
                    <a:pt x="5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02" name="Google Shape;10702;p5"/>
            <p:cNvSpPr/>
            <p:nvPr/>
          </p:nvSpPr>
          <p:spPr>
            <a:xfrm>
              <a:off x="6535676" y="4442694"/>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03" name="Google Shape;10703;p5"/>
            <p:cNvSpPr/>
            <p:nvPr/>
          </p:nvSpPr>
          <p:spPr>
            <a:xfrm>
              <a:off x="5072882" y="4441941"/>
              <a:ext cx="14027" cy="4306"/>
            </a:xfrm>
            <a:custGeom>
              <a:avLst/>
              <a:gdLst/>
              <a:ahLst/>
              <a:cxnLst/>
              <a:rect l="l" t="t" r="r" b="b"/>
              <a:pathLst>
                <a:path w="393" h="143" extrusionOk="0">
                  <a:moveTo>
                    <a:pt x="295" y="25"/>
                  </a:moveTo>
                  <a:cubicBezTo>
                    <a:pt x="242" y="1"/>
                    <a:pt x="1" y="67"/>
                    <a:pt x="101" y="117"/>
                  </a:cubicBezTo>
                  <a:cubicBezTo>
                    <a:pt x="154" y="143"/>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04" name="Google Shape;10704;p5"/>
            <p:cNvSpPr/>
            <p:nvPr/>
          </p:nvSpPr>
          <p:spPr>
            <a:xfrm>
              <a:off x="2137299" y="4437214"/>
              <a:ext cx="22700" cy="8250"/>
            </a:xfrm>
            <a:custGeom>
              <a:avLst/>
              <a:gdLst/>
              <a:ahLst/>
              <a:cxnLst/>
              <a:rect l="l" t="t" r="r" b="b"/>
              <a:pathLst>
                <a:path w="636" h="274" extrusionOk="0">
                  <a:moveTo>
                    <a:pt x="2" y="274"/>
                  </a:moveTo>
                  <a:lnTo>
                    <a:pt x="386" y="274"/>
                  </a:lnTo>
                  <a:cubicBezTo>
                    <a:pt x="399" y="158"/>
                    <a:pt x="635" y="148"/>
                    <a:pt x="581" y="1"/>
                  </a:cubicBezTo>
                  <a:lnTo>
                    <a:pt x="1" y="1"/>
                  </a:lnTo>
                  <a:cubicBezTo>
                    <a:pt x="2" y="91"/>
                    <a:pt x="2" y="182"/>
                    <a:pt x="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05" name="Google Shape;10705;p5"/>
            <p:cNvSpPr/>
            <p:nvPr/>
          </p:nvSpPr>
          <p:spPr>
            <a:xfrm>
              <a:off x="8748427" y="4439201"/>
              <a:ext cx="14063" cy="4306"/>
            </a:xfrm>
            <a:custGeom>
              <a:avLst/>
              <a:gdLst/>
              <a:ahLst/>
              <a:cxnLst/>
              <a:rect l="l" t="t" r="r" b="b"/>
              <a:pathLst>
                <a:path w="394" h="143" extrusionOk="0">
                  <a:moveTo>
                    <a:pt x="102" y="116"/>
                  </a:moveTo>
                  <a:cubicBezTo>
                    <a:pt x="156" y="143"/>
                    <a:pt x="393" y="72"/>
                    <a:pt x="294" y="25"/>
                  </a:cubicBezTo>
                  <a:cubicBezTo>
                    <a:pt x="240" y="0"/>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06" name="Google Shape;10706;p5"/>
            <p:cNvSpPr/>
            <p:nvPr/>
          </p:nvSpPr>
          <p:spPr>
            <a:xfrm>
              <a:off x="6880209" y="4430259"/>
              <a:ext cx="20273" cy="13519"/>
            </a:xfrm>
            <a:custGeom>
              <a:avLst/>
              <a:gdLst/>
              <a:ahLst/>
              <a:cxnLst/>
              <a:rect l="l" t="t" r="r" b="b"/>
              <a:pathLst>
                <a:path w="568" h="449" extrusionOk="0">
                  <a:moveTo>
                    <a:pt x="375" y="413"/>
                  </a:moveTo>
                  <a:cubicBezTo>
                    <a:pt x="386" y="357"/>
                    <a:pt x="404" y="305"/>
                    <a:pt x="567" y="322"/>
                  </a:cubicBezTo>
                  <a:lnTo>
                    <a:pt x="567" y="141"/>
                  </a:lnTo>
                  <a:cubicBezTo>
                    <a:pt x="92" y="1"/>
                    <a:pt x="1" y="449"/>
                    <a:pt x="375"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07" name="Google Shape;10707;p5"/>
            <p:cNvSpPr/>
            <p:nvPr/>
          </p:nvSpPr>
          <p:spPr>
            <a:xfrm>
              <a:off x="6081319" y="4437063"/>
              <a:ext cx="23985" cy="6052"/>
            </a:xfrm>
            <a:custGeom>
              <a:avLst/>
              <a:gdLst/>
              <a:ahLst/>
              <a:cxnLst/>
              <a:rect l="l" t="t" r="r" b="b"/>
              <a:pathLst>
                <a:path w="672" h="201" extrusionOk="0">
                  <a:moveTo>
                    <a:pt x="582" y="6"/>
                  </a:moveTo>
                  <a:cubicBezTo>
                    <a:pt x="250" y="1"/>
                    <a:pt x="84" y="76"/>
                    <a:pt x="1" y="187"/>
                  </a:cubicBezTo>
                  <a:cubicBezTo>
                    <a:pt x="306" y="180"/>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08" name="Google Shape;10708;p5"/>
            <p:cNvSpPr/>
            <p:nvPr/>
          </p:nvSpPr>
          <p:spPr>
            <a:xfrm>
              <a:off x="7809090" y="4429024"/>
              <a:ext cx="33551" cy="17283"/>
            </a:xfrm>
            <a:custGeom>
              <a:avLst/>
              <a:gdLst/>
              <a:ahLst/>
              <a:cxnLst/>
              <a:rect l="l" t="t" r="r" b="b"/>
              <a:pathLst>
                <a:path w="940" h="574" extrusionOk="0">
                  <a:moveTo>
                    <a:pt x="0" y="90"/>
                  </a:moveTo>
                  <a:lnTo>
                    <a:pt x="0" y="273"/>
                  </a:lnTo>
                  <a:cubicBezTo>
                    <a:pt x="354" y="573"/>
                    <a:pt x="940" y="0"/>
                    <a:pt x="0"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09" name="Google Shape;10709;p5"/>
            <p:cNvSpPr/>
            <p:nvPr/>
          </p:nvSpPr>
          <p:spPr>
            <a:xfrm>
              <a:off x="6497700" y="4436491"/>
              <a:ext cx="14027" cy="4276"/>
            </a:xfrm>
            <a:custGeom>
              <a:avLst/>
              <a:gdLst/>
              <a:ahLst/>
              <a:cxnLst/>
              <a:rect l="l" t="t" r="r" b="b"/>
              <a:pathLst>
                <a:path w="393" h="142" extrusionOk="0">
                  <a:moveTo>
                    <a:pt x="293" y="25"/>
                  </a:moveTo>
                  <a:cubicBezTo>
                    <a:pt x="240" y="0"/>
                    <a:pt x="1" y="69"/>
                    <a:pt x="101" y="115"/>
                  </a:cubicBezTo>
                  <a:cubicBezTo>
                    <a:pt x="153" y="141"/>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10" name="Google Shape;10710;p5"/>
            <p:cNvSpPr/>
            <p:nvPr/>
          </p:nvSpPr>
          <p:spPr>
            <a:xfrm>
              <a:off x="4315893" y="4417975"/>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11" name="Google Shape;10711;p5"/>
            <p:cNvSpPr/>
            <p:nvPr/>
          </p:nvSpPr>
          <p:spPr>
            <a:xfrm>
              <a:off x="9025396" y="4426254"/>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12" name="Google Shape;10712;p5"/>
            <p:cNvSpPr/>
            <p:nvPr/>
          </p:nvSpPr>
          <p:spPr>
            <a:xfrm>
              <a:off x="17418" y="4428633"/>
              <a:ext cx="6889" cy="6263"/>
            </a:xfrm>
            <a:custGeom>
              <a:avLst/>
              <a:gdLst/>
              <a:ahLst/>
              <a:cxnLst/>
              <a:rect l="l" t="t" r="r" b="b"/>
              <a:pathLst>
                <a:path w="193" h="208" extrusionOk="0">
                  <a:moveTo>
                    <a:pt x="193" y="103"/>
                  </a:moveTo>
                  <a:cubicBezTo>
                    <a:pt x="193" y="52"/>
                    <a:pt x="39" y="0"/>
                    <a:pt x="1" y="103"/>
                  </a:cubicBezTo>
                  <a:cubicBezTo>
                    <a:pt x="1" y="154"/>
                    <a:pt x="156" y="208"/>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13" name="Google Shape;10713;p5"/>
            <p:cNvSpPr/>
            <p:nvPr/>
          </p:nvSpPr>
          <p:spPr>
            <a:xfrm>
              <a:off x="8669441" y="4425953"/>
              <a:ext cx="6924" cy="6203"/>
            </a:xfrm>
            <a:custGeom>
              <a:avLst/>
              <a:gdLst/>
              <a:ahLst/>
              <a:cxnLst/>
              <a:rect l="l" t="t" r="r" b="b"/>
              <a:pathLst>
                <a:path w="194" h="206" extrusionOk="0">
                  <a:moveTo>
                    <a:pt x="191" y="102"/>
                  </a:moveTo>
                  <a:cubicBezTo>
                    <a:pt x="194" y="53"/>
                    <a:pt x="37" y="0"/>
                    <a:pt x="1" y="102"/>
                  </a:cubicBezTo>
                  <a:cubicBezTo>
                    <a:pt x="1" y="153"/>
                    <a:pt x="157" y="205"/>
                    <a:pt x="191"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14" name="Google Shape;10714;p5"/>
            <p:cNvSpPr/>
            <p:nvPr/>
          </p:nvSpPr>
          <p:spPr>
            <a:xfrm>
              <a:off x="8318769" y="4418095"/>
              <a:ext cx="39547" cy="16771"/>
            </a:xfrm>
            <a:custGeom>
              <a:avLst/>
              <a:gdLst/>
              <a:ahLst/>
              <a:cxnLst/>
              <a:rect l="l" t="t" r="r" b="b"/>
              <a:pathLst>
                <a:path w="1108" h="557" extrusionOk="0">
                  <a:moveTo>
                    <a:pt x="955" y="453"/>
                  </a:moveTo>
                  <a:cubicBezTo>
                    <a:pt x="1107" y="140"/>
                    <a:pt x="774" y="55"/>
                    <a:pt x="375" y="0"/>
                  </a:cubicBezTo>
                  <a:cubicBezTo>
                    <a:pt x="0" y="174"/>
                    <a:pt x="173" y="556"/>
                    <a:pt x="955"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15" name="Google Shape;10715;p5"/>
            <p:cNvSpPr/>
            <p:nvPr/>
          </p:nvSpPr>
          <p:spPr>
            <a:xfrm>
              <a:off x="5664759" y="4428302"/>
              <a:ext cx="14063" cy="4246"/>
            </a:xfrm>
            <a:custGeom>
              <a:avLst/>
              <a:gdLst/>
              <a:ahLst/>
              <a:cxnLst/>
              <a:rect l="l" t="t" r="r" b="b"/>
              <a:pathLst>
                <a:path w="394" h="141" extrusionOk="0">
                  <a:moveTo>
                    <a:pt x="295" y="24"/>
                  </a:moveTo>
                  <a:cubicBezTo>
                    <a:pt x="244" y="1"/>
                    <a:pt x="1" y="69"/>
                    <a:pt x="103" y="116"/>
                  </a:cubicBezTo>
                  <a:cubicBezTo>
                    <a:pt x="158" y="140"/>
                    <a:pt x="394"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16" name="Google Shape;10716;p5"/>
            <p:cNvSpPr/>
            <p:nvPr/>
          </p:nvSpPr>
          <p:spPr>
            <a:xfrm>
              <a:off x="695313" y="4428302"/>
              <a:ext cx="13956" cy="4246"/>
            </a:xfrm>
            <a:custGeom>
              <a:avLst/>
              <a:gdLst/>
              <a:ahLst/>
              <a:cxnLst/>
              <a:rect l="l" t="t" r="r" b="b"/>
              <a:pathLst>
                <a:path w="391" h="141" extrusionOk="0">
                  <a:moveTo>
                    <a:pt x="293" y="24"/>
                  </a:moveTo>
                  <a:cubicBezTo>
                    <a:pt x="238" y="1"/>
                    <a:pt x="1" y="69"/>
                    <a:pt x="97" y="116"/>
                  </a:cubicBezTo>
                  <a:cubicBezTo>
                    <a:pt x="153" y="140"/>
                    <a:pt x="391"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17" name="Google Shape;10717;p5"/>
            <p:cNvSpPr/>
            <p:nvPr/>
          </p:nvSpPr>
          <p:spPr>
            <a:xfrm>
              <a:off x="8745108" y="4426254"/>
              <a:ext cx="13813" cy="2740"/>
            </a:xfrm>
            <a:custGeom>
              <a:avLst/>
              <a:gdLst/>
              <a:ahLst/>
              <a:cxnLst/>
              <a:rect l="l" t="t" r="r" b="b"/>
              <a:pathLst>
                <a:path w="387" h="91" extrusionOk="0">
                  <a:moveTo>
                    <a:pt x="387" y="1"/>
                  </a:moveTo>
                  <a:cubicBezTo>
                    <a:pt x="237" y="20"/>
                    <a:pt x="7" y="3"/>
                    <a:pt x="1" y="91"/>
                  </a:cubicBezTo>
                  <a:cubicBezTo>
                    <a:pt x="151" y="71"/>
                    <a:pt x="382" y="90"/>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18" name="Google Shape;10718;p5"/>
            <p:cNvSpPr/>
            <p:nvPr/>
          </p:nvSpPr>
          <p:spPr>
            <a:xfrm>
              <a:off x="6404865" y="4404576"/>
              <a:ext cx="52754" cy="24479"/>
            </a:xfrm>
            <a:custGeom>
              <a:avLst/>
              <a:gdLst/>
              <a:ahLst/>
              <a:cxnLst/>
              <a:rect l="l" t="t" r="r" b="b"/>
              <a:pathLst>
                <a:path w="1478" h="813" extrusionOk="0">
                  <a:moveTo>
                    <a:pt x="0" y="812"/>
                  </a:moveTo>
                  <a:cubicBezTo>
                    <a:pt x="1478" y="679"/>
                    <a:pt x="33" y="0"/>
                    <a:pt x="0" y="8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19" name="Google Shape;10719;p5"/>
            <p:cNvSpPr/>
            <p:nvPr/>
          </p:nvSpPr>
          <p:spPr>
            <a:xfrm>
              <a:off x="674576" y="4425562"/>
              <a:ext cx="14063" cy="4276"/>
            </a:xfrm>
            <a:custGeom>
              <a:avLst/>
              <a:gdLst/>
              <a:ahLst/>
              <a:cxnLst/>
              <a:rect l="l" t="t" r="r" b="b"/>
              <a:pathLst>
                <a:path w="394" h="142" extrusionOk="0">
                  <a:moveTo>
                    <a:pt x="292" y="24"/>
                  </a:moveTo>
                  <a:cubicBezTo>
                    <a:pt x="242" y="0"/>
                    <a:pt x="1" y="67"/>
                    <a:pt x="100" y="114"/>
                  </a:cubicBezTo>
                  <a:cubicBezTo>
                    <a:pt x="156" y="141"/>
                    <a:pt x="394"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20" name="Google Shape;10720;p5"/>
            <p:cNvSpPr/>
            <p:nvPr/>
          </p:nvSpPr>
          <p:spPr>
            <a:xfrm>
              <a:off x="3218012" y="4417704"/>
              <a:ext cx="7031" cy="6233"/>
            </a:xfrm>
            <a:custGeom>
              <a:avLst/>
              <a:gdLst/>
              <a:ahLst/>
              <a:cxnLst/>
              <a:rect l="l" t="t" r="r" b="b"/>
              <a:pathLst>
                <a:path w="197" h="207" extrusionOk="0">
                  <a:moveTo>
                    <a:pt x="194" y="102"/>
                  </a:moveTo>
                  <a:cubicBezTo>
                    <a:pt x="196" y="54"/>
                    <a:pt x="38" y="0"/>
                    <a:pt x="1" y="102"/>
                  </a:cubicBezTo>
                  <a:cubicBezTo>
                    <a:pt x="1" y="154"/>
                    <a:pt x="160" y="206"/>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21" name="Google Shape;10721;p5"/>
            <p:cNvSpPr/>
            <p:nvPr/>
          </p:nvSpPr>
          <p:spPr>
            <a:xfrm>
              <a:off x="6962443" y="4412615"/>
              <a:ext cx="22522" cy="8190"/>
            </a:xfrm>
            <a:custGeom>
              <a:avLst/>
              <a:gdLst/>
              <a:ahLst/>
              <a:cxnLst/>
              <a:rect l="l" t="t" r="r" b="b"/>
              <a:pathLst>
                <a:path w="631" h="272" extrusionOk="0">
                  <a:moveTo>
                    <a:pt x="577" y="1"/>
                  </a:moveTo>
                  <a:lnTo>
                    <a:pt x="0" y="1"/>
                  </a:lnTo>
                  <a:lnTo>
                    <a:pt x="0" y="271"/>
                  </a:lnTo>
                  <a:lnTo>
                    <a:pt x="384" y="271"/>
                  </a:lnTo>
                  <a:cubicBezTo>
                    <a:pt x="396" y="157"/>
                    <a:pt x="631" y="147"/>
                    <a:pt x="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22" name="Google Shape;10722;p5"/>
            <p:cNvSpPr/>
            <p:nvPr/>
          </p:nvSpPr>
          <p:spPr>
            <a:xfrm>
              <a:off x="6645821" y="4412676"/>
              <a:ext cx="20666" cy="8190"/>
            </a:xfrm>
            <a:custGeom>
              <a:avLst/>
              <a:gdLst/>
              <a:ahLst/>
              <a:cxnLst/>
              <a:rect l="l" t="t" r="r" b="b"/>
              <a:pathLst>
                <a:path w="579" h="272" extrusionOk="0">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23" name="Google Shape;10723;p5"/>
            <p:cNvSpPr/>
            <p:nvPr/>
          </p:nvSpPr>
          <p:spPr>
            <a:xfrm>
              <a:off x="3613656" y="4417312"/>
              <a:ext cx="14099" cy="4276"/>
            </a:xfrm>
            <a:custGeom>
              <a:avLst/>
              <a:gdLst/>
              <a:ahLst/>
              <a:cxnLst/>
              <a:rect l="l" t="t" r="r" b="b"/>
              <a:pathLst>
                <a:path w="395" h="142" extrusionOk="0">
                  <a:moveTo>
                    <a:pt x="292" y="26"/>
                  </a:moveTo>
                  <a:cubicBezTo>
                    <a:pt x="238" y="0"/>
                    <a:pt x="0" y="69"/>
                    <a:pt x="102" y="115"/>
                  </a:cubicBezTo>
                  <a:cubicBezTo>
                    <a:pt x="153" y="141"/>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24" name="Google Shape;10724;p5"/>
            <p:cNvSpPr/>
            <p:nvPr/>
          </p:nvSpPr>
          <p:spPr>
            <a:xfrm>
              <a:off x="2213180" y="4414994"/>
              <a:ext cx="6853" cy="6263"/>
            </a:xfrm>
            <a:custGeom>
              <a:avLst/>
              <a:gdLst/>
              <a:ahLst/>
              <a:cxnLst/>
              <a:rect l="l" t="t" r="r" b="b"/>
              <a:pathLst>
                <a:path w="192" h="208" extrusionOk="0">
                  <a:moveTo>
                    <a:pt x="191" y="103"/>
                  </a:moveTo>
                  <a:cubicBezTo>
                    <a:pt x="192" y="52"/>
                    <a:pt x="35" y="0"/>
                    <a:pt x="0" y="103"/>
                  </a:cubicBezTo>
                  <a:cubicBezTo>
                    <a:pt x="0" y="153"/>
                    <a:pt x="154" y="208"/>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25" name="Google Shape;10725;p5"/>
            <p:cNvSpPr/>
            <p:nvPr/>
          </p:nvSpPr>
          <p:spPr>
            <a:xfrm>
              <a:off x="8115218" y="4414633"/>
              <a:ext cx="14063" cy="4276"/>
            </a:xfrm>
            <a:custGeom>
              <a:avLst/>
              <a:gdLst/>
              <a:ahLst/>
              <a:cxnLst/>
              <a:rect l="l" t="t" r="r" b="b"/>
              <a:pathLst>
                <a:path w="394" h="142" extrusionOk="0">
                  <a:moveTo>
                    <a:pt x="294" y="25"/>
                  </a:moveTo>
                  <a:cubicBezTo>
                    <a:pt x="242" y="0"/>
                    <a:pt x="0" y="70"/>
                    <a:pt x="101" y="117"/>
                  </a:cubicBezTo>
                  <a:cubicBezTo>
                    <a:pt x="156" y="141"/>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26" name="Google Shape;10726;p5"/>
            <p:cNvSpPr/>
            <p:nvPr/>
          </p:nvSpPr>
          <p:spPr>
            <a:xfrm>
              <a:off x="275363" y="4414633"/>
              <a:ext cx="13991" cy="4276"/>
            </a:xfrm>
            <a:custGeom>
              <a:avLst/>
              <a:gdLst/>
              <a:ahLst/>
              <a:cxnLst/>
              <a:rect l="l" t="t" r="r" b="b"/>
              <a:pathLst>
                <a:path w="392" h="142" extrusionOk="0">
                  <a:moveTo>
                    <a:pt x="294" y="25"/>
                  </a:moveTo>
                  <a:cubicBezTo>
                    <a:pt x="240" y="0"/>
                    <a:pt x="0" y="70"/>
                    <a:pt x="99" y="117"/>
                  </a:cubicBezTo>
                  <a:cubicBezTo>
                    <a:pt x="154" y="141"/>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27" name="Google Shape;10727;p5"/>
            <p:cNvSpPr/>
            <p:nvPr/>
          </p:nvSpPr>
          <p:spPr>
            <a:xfrm>
              <a:off x="6800509" y="4411833"/>
              <a:ext cx="14063" cy="4306"/>
            </a:xfrm>
            <a:custGeom>
              <a:avLst/>
              <a:gdLst/>
              <a:ahLst/>
              <a:cxnLst/>
              <a:rect l="l" t="t" r="r" b="b"/>
              <a:pathLst>
                <a:path w="394" h="143" extrusionOk="0">
                  <a:moveTo>
                    <a:pt x="295" y="27"/>
                  </a:moveTo>
                  <a:cubicBezTo>
                    <a:pt x="240" y="1"/>
                    <a:pt x="0" y="71"/>
                    <a:pt x="102" y="117"/>
                  </a:cubicBezTo>
                  <a:cubicBezTo>
                    <a:pt x="154" y="143"/>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28" name="Google Shape;10728;p5"/>
            <p:cNvSpPr/>
            <p:nvPr/>
          </p:nvSpPr>
          <p:spPr>
            <a:xfrm>
              <a:off x="6539352" y="4406774"/>
              <a:ext cx="23843" cy="5871"/>
            </a:xfrm>
            <a:custGeom>
              <a:avLst/>
              <a:gdLst/>
              <a:ahLst/>
              <a:cxnLst/>
              <a:rect l="l" t="t" r="r" b="b"/>
              <a:pathLst>
                <a:path w="668" h="195" extrusionOk="0">
                  <a:moveTo>
                    <a:pt x="476" y="195"/>
                  </a:moveTo>
                  <a:cubicBezTo>
                    <a:pt x="476" y="103"/>
                    <a:pt x="632" y="86"/>
                    <a:pt x="668" y="12"/>
                  </a:cubicBezTo>
                  <a:cubicBezTo>
                    <a:pt x="368" y="20"/>
                    <a:pt x="1" y="0"/>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29" name="Google Shape;10729;p5"/>
            <p:cNvSpPr/>
            <p:nvPr/>
          </p:nvSpPr>
          <p:spPr>
            <a:xfrm>
              <a:off x="6026211" y="4404065"/>
              <a:ext cx="7139" cy="6233"/>
            </a:xfrm>
            <a:custGeom>
              <a:avLst/>
              <a:gdLst/>
              <a:ahLst/>
              <a:cxnLst/>
              <a:rect l="l" t="t" r="r" b="b"/>
              <a:pathLst>
                <a:path w="200" h="207" extrusionOk="0">
                  <a:moveTo>
                    <a:pt x="197" y="103"/>
                  </a:moveTo>
                  <a:cubicBezTo>
                    <a:pt x="199" y="52"/>
                    <a:pt x="40" y="0"/>
                    <a:pt x="5" y="103"/>
                  </a:cubicBezTo>
                  <a:cubicBezTo>
                    <a:pt x="1" y="154"/>
                    <a:pt x="157" y="207"/>
                    <a:pt x="197"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30" name="Google Shape;10730;p5"/>
            <p:cNvSpPr/>
            <p:nvPr/>
          </p:nvSpPr>
          <p:spPr>
            <a:xfrm>
              <a:off x="5523884" y="4401686"/>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31" name="Google Shape;10731;p5"/>
            <p:cNvSpPr/>
            <p:nvPr/>
          </p:nvSpPr>
          <p:spPr>
            <a:xfrm>
              <a:off x="2133837" y="4403673"/>
              <a:ext cx="13991" cy="4276"/>
            </a:xfrm>
            <a:custGeom>
              <a:avLst/>
              <a:gdLst/>
              <a:ahLst/>
              <a:cxnLst/>
              <a:rect l="l" t="t" r="r" b="b"/>
              <a:pathLst>
                <a:path w="392" h="142" extrusionOk="0">
                  <a:moveTo>
                    <a:pt x="99" y="116"/>
                  </a:moveTo>
                  <a:cubicBezTo>
                    <a:pt x="154" y="141"/>
                    <a:pt x="392" y="72"/>
                    <a:pt x="292" y="25"/>
                  </a:cubicBezTo>
                  <a:cubicBezTo>
                    <a:pt x="240" y="0"/>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32" name="Google Shape;10732;p5"/>
            <p:cNvSpPr/>
            <p:nvPr/>
          </p:nvSpPr>
          <p:spPr>
            <a:xfrm>
              <a:off x="560255" y="4398946"/>
              <a:ext cx="21594" cy="6444"/>
            </a:xfrm>
            <a:custGeom>
              <a:avLst/>
              <a:gdLst/>
              <a:ahLst/>
              <a:cxnLst/>
              <a:rect l="l" t="t" r="r" b="b"/>
              <a:pathLst>
                <a:path w="605" h="214" extrusionOk="0">
                  <a:moveTo>
                    <a:pt x="605" y="182"/>
                  </a:moveTo>
                  <a:lnTo>
                    <a:pt x="605" y="1"/>
                  </a:lnTo>
                  <a:lnTo>
                    <a:pt x="25" y="1"/>
                  </a:lnTo>
                  <a:cubicBezTo>
                    <a:pt x="0" y="164"/>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33" name="Google Shape;10733;p5"/>
            <p:cNvSpPr/>
            <p:nvPr/>
          </p:nvSpPr>
          <p:spPr>
            <a:xfrm>
              <a:off x="5224358" y="4395484"/>
              <a:ext cx="13956" cy="4246"/>
            </a:xfrm>
            <a:custGeom>
              <a:avLst/>
              <a:gdLst/>
              <a:ahLst/>
              <a:cxnLst/>
              <a:rect l="l" t="t" r="r" b="b"/>
              <a:pathLst>
                <a:path w="391" h="141" extrusionOk="0">
                  <a:moveTo>
                    <a:pt x="292" y="24"/>
                  </a:moveTo>
                  <a:cubicBezTo>
                    <a:pt x="238" y="1"/>
                    <a:pt x="1" y="69"/>
                    <a:pt x="100" y="116"/>
                  </a:cubicBezTo>
                  <a:cubicBezTo>
                    <a:pt x="152" y="140"/>
                    <a:pt x="391" y="73"/>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34" name="Google Shape;10734;p5"/>
            <p:cNvSpPr/>
            <p:nvPr/>
          </p:nvSpPr>
          <p:spPr>
            <a:xfrm>
              <a:off x="1976293" y="4390877"/>
              <a:ext cx="34158" cy="8852"/>
            </a:xfrm>
            <a:custGeom>
              <a:avLst/>
              <a:gdLst/>
              <a:ahLst/>
              <a:cxnLst/>
              <a:rect l="l" t="t" r="r" b="b"/>
              <a:pathLst>
                <a:path w="957" h="294" extrusionOk="0">
                  <a:moveTo>
                    <a:pt x="78" y="177"/>
                  </a:moveTo>
                  <a:cubicBezTo>
                    <a:pt x="323" y="182"/>
                    <a:pt x="347" y="293"/>
                    <a:pt x="659" y="269"/>
                  </a:cubicBezTo>
                  <a:cubicBezTo>
                    <a:pt x="956" y="45"/>
                    <a:pt x="1" y="1"/>
                    <a:pt x="78"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35" name="Google Shape;10735;p5"/>
            <p:cNvSpPr/>
            <p:nvPr/>
          </p:nvSpPr>
          <p:spPr>
            <a:xfrm>
              <a:off x="4673704" y="4392744"/>
              <a:ext cx="13991" cy="4215"/>
            </a:xfrm>
            <a:custGeom>
              <a:avLst/>
              <a:gdLst/>
              <a:ahLst/>
              <a:cxnLst/>
              <a:rect l="l" t="t" r="r" b="b"/>
              <a:pathLst>
                <a:path w="392" h="140" extrusionOk="0">
                  <a:moveTo>
                    <a:pt x="99" y="115"/>
                  </a:moveTo>
                  <a:cubicBezTo>
                    <a:pt x="154" y="140"/>
                    <a:pt x="391" y="72"/>
                    <a:pt x="292" y="24"/>
                  </a:cubicBezTo>
                  <a:cubicBezTo>
                    <a:pt x="240" y="0"/>
                    <a:pt x="1" y="68"/>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36" name="Google Shape;10736;p5"/>
            <p:cNvSpPr/>
            <p:nvPr/>
          </p:nvSpPr>
          <p:spPr>
            <a:xfrm>
              <a:off x="4050953" y="4390154"/>
              <a:ext cx="13777" cy="6775"/>
            </a:xfrm>
            <a:custGeom>
              <a:avLst/>
              <a:gdLst/>
              <a:ahLst/>
              <a:cxnLst/>
              <a:rect l="l" t="t" r="r" b="b"/>
              <a:pathLst>
                <a:path w="386" h="225" extrusionOk="0">
                  <a:moveTo>
                    <a:pt x="385" y="110"/>
                  </a:moveTo>
                  <a:cubicBezTo>
                    <a:pt x="345" y="0"/>
                    <a:pt x="171" y="55"/>
                    <a:pt x="0" y="110"/>
                  </a:cubicBezTo>
                  <a:cubicBezTo>
                    <a:pt x="0" y="204"/>
                    <a:pt x="336" y="225"/>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37" name="Google Shape;10737;p5"/>
            <p:cNvSpPr/>
            <p:nvPr/>
          </p:nvSpPr>
          <p:spPr>
            <a:xfrm>
              <a:off x="1228799" y="4390787"/>
              <a:ext cx="13777" cy="2680"/>
            </a:xfrm>
            <a:custGeom>
              <a:avLst/>
              <a:gdLst/>
              <a:ahLst/>
              <a:cxnLst/>
              <a:rect l="l" t="t" r="r" b="b"/>
              <a:pathLst>
                <a:path w="386" h="89" extrusionOk="0">
                  <a:moveTo>
                    <a:pt x="386" y="0"/>
                  </a:moveTo>
                  <a:cubicBezTo>
                    <a:pt x="236" y="20"/>
                    <a:pt x="6" y="1"/>
                    <a:pt x="1" y="89"/>
                  </a:cubicBezTo>
                  <a:cubicBezTo>
                    <a:pt x="151" y="69"/>
                    <a:pt x="381"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38" name="Google Shape;10738;p5"/>
            <p:cNvSpPr/>
            <p:nvPr/>
          </p:nvSpPr>
          <p:spPr>
            <a:xfrm>
              <a:off x="707377" y="4382567"/>
              <a:ext cx="27162" cy="10900"/>
            </a:xfrm>
            <a:custGeom>
              <a:avLst/>
              <a:gdLst/>
              <a:ahLst/>
              <a:cxnLst/>
              <a:rect l="l" t="t" r="r" b="b"/>
              <a:pathLst>
                <a:path w="761" h="362" extrusionOk="0">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39" name="Google Shape;10739;p5"/>
            <p:cNvSpPr/>
            <p:nvPr/>
          </p:nvSpPr>
          <p:spPr>
            <a:xfrm>
              <a:off x="4456947" y="4384614"/>
              <a:ext cx="13849" cy="7407"/>
            </a:xfrm>
            <a:custGeom>
              <a:avLst/>
              <a:gdLst/>
              <a:ahLst/>
              <a:cxnLst/>
              <a:rect l="l" t="t" r="r" b="b"/>
              <a:pathLst>
                <a:path w="388" h="246" extrusionOk="0">
                  <a:moveTo>
                    <a:pt x="388" y="115"/>
                  </a:moveTo>
                  <a:cubicBezTo>
                    <a:pt x="385" y="21"/>
                    <a:pt x="48" y="0"/>
                    <a:pt x="0" y="115"/>
                  </a:cubicBezTo>
                  <a:cubicBezTo>
                    <a:pt x="219" y="105"/>
                    <a:pt x="303" y="246"/>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40" name="Google Shape;10740;p5"/>
            <p:cNvSpPr/>
            <p:nvPr/>
          </p:nvSpPr>
          <p:spPr>
            <a:xfrm>
              <a:off x="819806" y="4379797"/>
              <a:ext cx="25556" cy="11020"/>
            </a:xfrm>
            <a:custGeom>
              <a:avLst/>
              <a:gdLst/>
              <a:ahLst/>
              <a:cxnLst/>
              <a:rect l="l" t="t" r="r" b="b"/>
              <a:pathLst>
                <a:path w="716" h="366" extrusionOk="0">
                  <a:moveTo>
                    <a:pt x="83" y="365"/>
                  </a:moveTo>
                  <a:lnTo>
                    <a:pt x="660" y="365"/>
                  </a:lnTo>
                  <a:cubicBezTo>
                    <a:pt x="716" y="158"/>
                    <a:pt x="614" y="22"/>
                    <a:pt x="274" y="1"/>
                  </a:cubicBezTo>
                  <a:cubicBezTo>
                    <a:pt x="214" y="125"/>
                    <a:pt x="0" y="173"/>
                    <a:pt x="83"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41" name="Google Shape;10741;p5"/>
            <p:cNvSpPr/>
            <p:nvPr/>
          </p:nvSpPr>
          <p:spPr>
            <a:xfrm>
              <a:off x="4564915" y="4374709"/>
              <a:ext cx="36621" cy="17946"/>
            </a:xfrm>
            <a:custGeom>
              <a:avLst/>
              <a:gdLst/>
              <a:ahLst/>
              <a:cxnLst/>
              <a:rect l="l" t="t" r="r" b="b"/>
              <a:pathLst>
                <a:path w="1026" h="596" extrusionOk="0">
                  <a:moveTo>
                    <a:pt x="1026" y="170"/>
                  </a:moveTo>
                  <a:cubicBezTo>
                    <a:pt x="411" y="225"/>
                    <a:pt x="429" y="0"/>
                    <a:pt x="64" y="170"/>
                  </a:cubicBezTo>
                  <a:cubicBezTo>
                    <a:pt x="1" y="595"/>
                    <a:pt x="954" y="413"/>
                    <a:pt x="1026" y="1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42" name="Google Shape;10742;p5"/>
            <p:cNvSpPr/>
            <p:nvPr/>
          </p:nvSpPr>
          <p:spPr>
            <a:xfrm>
              <a:off x="1159949" y="4382206"/>
              <a:ext cx="7031" cy="6233"/>
            </a:xfrm>
            <a:custGeom>
              <a:avLst/>
              <a:gdLst/>
              <a:ahLst/>
              <a:cxnLst/>
              <a:rect l="l" t="t" r="r" b="b"/>
              <a:pathLst>
                <a:path w="197" h="207" extrusionOk="0">
                  <a:moveTo>
                    <a:pt x="194" y="104"/>
                  </a:moveTo>
                  <a:cubicBezTo>
                    <a:pt x="196" y="53"/>
                    <a:pt x="38" y="1"/>
                    <a:pt x="1" y="104"/>
                  </a:cubicBezTo>
                  <a:cubicBezTo>
                    <a:pt x="1" y="152"/>
                    <a:pt x="160"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43" name="Google Shape;10743;p5"/>
            <p:cNvSpPr/>
            <p:nvPr/>
          </p:nvSpPr>
          <p:spPr>
            <a:xfrm>
              <a:off x="5771549" y="4377087"/>
              <a:ext cx="20737" cy="8250"/>
            </a:xfrm>
            <a:custGeom>
              <a:avLst/>
              <a:gdLst/>
              <a:ahLst/>
              <a:cxnLst/>
              <a:rect l="l" t="t" r="r" b="b"/>
              <a:pathLst>
                <a:path w="581" h="274" extrusionOk="0">
                  <a:moveTo>
                    <a:pt x="580" y="1"/>
                  </a:moveTo>
                  <a:lnTo>
                    <a:pt x="1" y="1"/>
                  </a:lnTo>
                  <a:lnTo>
                    <a:pt x="1" y="274"/>
                  </a:lnTo>
                  <a:lnTo>
                    <a:pt x="580"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44" name="Google Shape;10744;p5"/>
            <p:cNvSpPr/>
            <p:nvPr/>
          </p:nvSpPr>
          <p:spPr>
            <a:xfrm>
              <a:off x="4662532" y="4377087"/>
              <a:ext cx="14705" cy="9515"/>
            </a:xfrm>
            <a:custGeom>
              <a:avLst/>
              <a:gdLst/>
              <a:ahLst/>
              <a:cxnLst/>
              <a:rect l="l" t="t" r="r" b="b"/>
              <a:pathLst>
                <a:path w="412" h="316" extrusionOk="0">
                  <a:moveTo>
                    <a:pt x="412" y="274"/>
                  </a:moveTo>
                  <a:lnTo>
                    <a:pt x="412" y="91"/>
                  </a:lnTo>
                  <a:cubicBezTo>
                    <a:pt x="219" y="92"/>
                    <a:pt x="183" y="18"/>
                    <a:pt x="25" y="1"/>
                  </a:cubicBezTo>
                  <a:cubicBezTo>
                    <a:pt x="45" y="143"/>
                    <a:pt x="1" y="315"/>
                    <a:pt x="41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45" name="Google Shape;10745;p5"/>
            <p:cNvSpPr/>
            <p:nvPr/>
          </p:nvSpPr>
          <p:spPr>
            <a:xfrm>
              <a:off x="805351" y="4379074"/>
              <a:ext cx="14027" cy="4276"/>
            </a:xfrm>
            <a:custGeom>
              <a:avLst/>
              <a:gdLst/>
              <a:ahLst/>
              <a:cxnLst/>
              <a:rect l="l" t="t" r="r" b="b"/>
              <a:pathLst>
                <a:path w="393" h="142" extrusionOk="0">
                  <a:moveTo>
                    <a:pt x="294" y="25"/>
                  </a:moveTo>
                  <a:cubicBezTo>
                    <a:pt x="241" y="0"/>
                    <a:pt x="1" y="69"/>
                    <a:pt x="99" y="116"/>
                  </a:cubicBezTo>
                  <a:cubicBezTo>
                    <a:pt x="156"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46" name="Google Shape;10746;p5"/>
            <p:cNvSpPr/>
            <p:nvPr/>
          </p:nvSpPr>
          <p:spPr>
            <a:xfrm>
              <a:off x="8779551" y="4373745"/>
              <a:ext cx="13849" cy="6775"/>
            </a:xfrm>
            <a:custGeom>
              <a:avLst/>
              <a:gdLst/>
              <a:ahLst/>
              <a:cxnLst/>
              <a:rect l="l" t="t" r="r" b="b"/>
              <a:pathLst>
                <a:path w="388" h="225" extrusionOk="0">
                  <a:moveTo>
                    <a:pt x="388" y="112"/>
                  </a:moveTo>
                  <a:cubicBezTo>
                    <a:pt x="346" y="1"/>
                    <a:pt x="171" y="57"/>
                    <a:pt x="0" y="112"/>
                  </a:cubicBezTo>
                  <a:cubicBezTo>
                    <a:pt x="4" y="202"/>
                    <a:pt x="336" y="224"/>
                    <a:pt x="388"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47" name="Google Shape;10747;p5"/>
            <p:cNvSpPr/>
            <p:nvPr/>
          </p:nvSpPr>
          <p:spPr>
            <a:xfrm>
              <a:off x="8996236" y="4370855"/>
              <a:ext cx="14063" cy="4276"/>
            </a:xfrm>
            <a:custGeom>
              <a:avLst/>
              <a:gdLst/>
              <a:ahLst/>
              <a:cxnLst/>
              <a:rect l="l" t="t" r="r" b="b"/>
              <a:pathLst>
                <a:path w="394" h="142" extrusionOk="0">
                  <a:moveTo>
                    <a:pt x="294" y="25"/>
                  </a:moveTo>
                  <a:cubicBezTo>
                    <a:pt x="238" y="0"/>
                    <a:pt x="0" y="68"/>
                    <a:pt x="100" y="116"/>
                  </a:cubicBezTo>
                  <a:cubicBezTo>
                    <a:pt x="152"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48" name="Google Shape;10748;p5"/>
            <p:cNvSpPr/>
            <p:nvPr/>
          </p:nvSpPr>
          <p:spPr>
            <a:xfrm>
              <a:off x="8913574" y="4370855"/>
              <a:ext cx="14170" cy="4276"/>
            </a:xfrm>
            <a:custGeom>
              <a:avLst/>
              <a:gdLst/>
              <a:ahLst/>
              <a:cxnLst/>
              <a:rect l="l" t="t" r="r" b="b"/>
              <a:pathLst>
                <a:path w="397" h="142" extrusionOk="0">
                  <a:moveTo>
                    <a:pt x="296" y="25"/>
                  </a:moveTo>
                  <a:cubicBezTo>
                    <a:pt x="242" y="0"/>
                    <a:pt x="1" y="68"/>
                    <a:pt x="104" y="116"/>
                  </a:cubicBezTo>
                  <a:cubicBezTo>
                    <a:pt x="157" y="141"/>
                    <a:pt x="396" y="72"/>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49" name="Google Shape;10749;p5"/>
            <p:cNvSpPr/>
            <p:nvPr/>
          </p:nvSpPr>
          <p:spPr>
            <a:xfrm>
              <a:off x="8571146" y="4359805"/>
              <a:ext cx="22629" cy="11833"/>
            </a:xfrm>
            <a:custGeom>
              <a:avLst/>
              <a:gdLst/>
              <a:ahLst/>
              <a:cxnLst/>
              <a:rect l="l" t="t" r="r" b="b"/>
              <a:pathLst>
                <a:path w="634" h="393" extrusionOk="0">
                  <a:moveTo>
                    <a:pt x="634" y="392"/>
                  </a:moveTo>
                  <a:lnTo>
                    <a:pt x="634" y="28"/>
                  </a:lnTo>
                  <a:cubicBezTo>
                    <a:pt x="124" y="0"/>
                    <a:pt x="0" y="154"/>
                    <a:pt x="54" y="3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50" name="Google Shape;10750;p5"/>
            <p:cNvSpPr/>
            <p:nvPr/>
          </p:nvSpPr>
          <p:spPr>
            <a:xfrm>
              <a:off x="1713958" y="4368085"/>
              <a:ext cx="14063" cy="4336"/>
            </a:xfrm>
            <a:custGeom>
              <a:avLst/>
              <a:gdLst/>
              <a:ahLst/>
              <a:cxnLst/>
              <a:rect l="l" t="t" r="r" b="b"/>
              <a:pathLst>
                <a:path w="394" h="144" extrusionOk="0">
                  <a:moveTo>
                    <a:pt x="291" y="26"/>
                  </a:moveTo>
                  <a:cubicBezTo>
                    <a:pt x="238" y="1"/>
                    <a:pt x="0" y="70"/>
                    <a:pt x="101" y="117"/>
                  </a:cubicBezTo>
                  <a:cubicBezTo>
                    <a:pt x="152" y="143"/>
                    <a:pt x="393" y="75"/>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51" name="Google Shape;10751;p5"/>
            <p:cNvSpPr/>
            <p:nvPr/>
          </p:nvSpPr>
          <p:spPr>
            <a:xfrm>
              <a:off x="1690009" y="4355198"/>
              <a:ext cx="22950" cy="13700"/>
            </a:xfrm>
            <a:custGeom>
              <a:avLst/>
              <a:gdLst/>
              <a:ahLst/>
              <a:cxnLst/>
              <a:rect l="l" t="t" r="r" b="b"/>
              <a:pathLst>
                <a:path w="643" h="455" extrusionOk="0">
                  <a:moveTo>
                    <a:pt x="0" y="92"/>
                  </a:moveTo>
                  <a:lnTo>
                    <a:pt x="0" y="455"/>
                  </a:lnTo>
                  <a:lnTo>
                    <a:pt x="580" y="455"/>
                  </a:lnTo>
                  <a:cubicBezTo>
                    <a:pt x="630" y="219"/>
                    <a:pt x="643" y="1"/>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52" name="Google Shape;10752;p5"/>
            <p:cNvSpPr/>
            <p:nvPr/>
          </p:nvSpPr>
          <p:spPr>
            <a:xfrm>
              <a:off x="8063751" y="4355198"/>
              <a:ext cx="26841" cy="13038"/>
            </a:xfrm>
            <a:custGeom>
              <a:avLst/>
              <a:gdLst/>
              <a:ahLst/>
              <a:cxnLst/>
              <a:rect l="l" t="t" r="r" b="b"/>
              <a:pathLst>
                <a:path w="752" h="433" extrusionOk="0">
                  <a:moveTo>
                    <a:pt x="191" y="1"/>
                  </a:moveTo>
                  <a:cubicBezTo>
                    <a:pt x="209" y="159"/>
                    <a:pt x="150" y="283"/>
                    <a:pt x="0" y="362"/>
                  </a:cubicBezTo>
                  <a:cubicBezTo>
                    <a:pt x="658" y="433"/>
                    <a:pt x="752" y="16"/>
                    <a:pt x="1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53" name="Google Shape;10753;p5"/>
            <p:cNvSpPr/>
            <p:nvPr/>
          </p:nvSpPr>
          <p:spPr>
            <a:xfrm>
              <a:off x="3851185" y="4359986"/>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54" name="Google Shape;10754;p5"/>
            <p:cNvSpPr/>
            <p:nvPr/>
          </p:nvSpPr>
          <p:spPr>
            <a:xfrm>
              <a:off x="1486672" y="4362665"/>
              <a:ext cx="14206" cy="4276"/>
            </a:xfrm>
            <a:custGeom>
              <a:avLst/>
              <a:gdLst/>
              <a:ahLst/>
              <a:cxnLst/>
              <a:rect l="l" t="t" r="r" b="b"/>
              <a:pathLst>
                <a:path w="398" h="142" extrusionOk="0">
                  <a:moveTo>
                    <a:pt x="296" y="24"/>
                  </a:moveTo>
                  <a:cubicBezTo>
                    <a:pt x="242" y="1"/>
                    <a:pt x="1" y="69"/>
                    <a:pt x="104" y="116"/>
                  </a:cubicBezTo>
                  <a:cubicBezTo>
                    <a:pt x="158" y="142"/>
                    <a:pt x="398" y="73"/>
                    <a:pt x="296"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55" name="Google Shape;10755;p5"/>
            <p:cNvSpPr/>
            <p:nvPr/>
          </p:nvSpPr>
          <p:spPr>
            <a:xfrm>
              <a:off x="506003" y="4360317"/>
              <a:ext cx="7031" cy="6233"/>
            </a:xfrm>
            <a:custGeom>
              <a:avLst/>
              <a:gdLst/>
              <a:ahLst/>
              <a:cxnLst/>
              <a:rect l="l" t="t" r="r" b="b"/>
              <a:pathLst>
                <a:path w="197" h="207" extrusionOk="0">
                  <a:moveTo>
                    <a:pt x="197" y="102"/>
                  </a:moveTo>
                  <a:cubicBezTo>
                    <a:pt x="197" y="53"/>
                    <a:pt x="37" y="0"/>
                    <a:pt x="4" y="102"/>
                  </a:cubicBezTo>
                  <a:cubicBezTo>
                    <a:pt x="1" y="153"/>
                    <a:pt x="160" y="207"/>
                    <a:pt x="197"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56" name="Google Shape;10756;p5"/>
            <p:cNvSpPr/>
            <p:nvPr/>
          </p:nvSpPr>
          <p:spPr>
            <a:xfrm>
              <a:off x="217006" y="4357095"/>
              <a:ext cx="27626" cy="9936"/>
            </a:xfrm>
            <a:custGeom>
              <a:avLst/>
              <a:gdLst/>
              <a:ahLst/>
              <a:cxnLst/>
              <a:rect l="l" t="t" r="r" b="b"/>
              <a:pathLst>
                <a:path w="774" h="330" extrusionOk="0">
                  <a:moveTo>
                    <a:pt x="774" y="120"/>
                  </a:moveTo>
                  <a:cubicBezTo>
                    <a:pt x="514" y="3"/>
                    <a:pt x="54" y="0"/>
                    <a:pt x="1" y="209"/>
                  </a:cubicBezTo>
                  <a:cubicBezTo>
                    <a:pt x="257" y="329"/>
                    <a:pt x="719" y="329"/>
                    <a:pt x="774" y="1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57" name="Google Shape;10757;p5"/>
            <p:cNvSpPr/>
            <p:nvPr/>
          </p:nvSpPr>
          <p:spPr>
            <a:xfrm>
              <a:off x="4081219" y="4346828"/>
              <a:ext cx="37120" cy="16591"/>
            </a:xfrm>
            <a:custGeom>
              <a:avLst/>
              <a:gdLst/>
              <a:ahLst/>
              <a:cxnLst/>
              <a:rect l="l" t="t" r="r" b="b"/>
              <a:pathLst>
                <a:path w="1040" h="551" extrusionOk="0">
                  <a:moveTo>
                    <a:pt x="887" y="550"/>
                  </a:moveTo>
                  <a:cubicBezTo>
                    <a:pt x="1040" y="1"/>
                    <a:pt x="1" y="490"/>
                    <a:pt x="887" y="5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58" name="Google Shape;10758;p5"/>
            <p:cNvSpPr/>
            <p:nvPr/>
          </p:nvSpPr>
          <p:spPr>
            <a:xfrm>
              <a:off x="806207" y="4355409"/>
              <a:ext cx="34086" cy="8792"/>
            </a:xfrm>
            <a:custGeom>
              <a:avLst/>
              <a:gdLst/>
              <a:ahLst/>
              <a:cxnLst/>
              <a:rect l="l" t="t" r="r" b="b"/>
              <a:pathLst>
                <a:path w="955" h="292" extrusionOk="0">
                  <a:moveTo>
                    <a:pt x="75" y="176"/>
                  </a:moveTo>
                  <a:cubicBezTo>
                    <a:pt x="321" y="180"/>
                    <a:pt x="345" y="291"/>
                    <a:pt x="655" y="265"/>
                  </a:cubicBezTo>
                  <a:cubicBezTo>
                    <a:pt x="954" y="43"/>
                    <a:pt x="0" y="0"/>
                    <a:pt x="75"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59" name="Google Shape;10759;p5"/>
            <p:cNvSpPr/>
            <p:nvPr/>
          </p:nvSpPr>
          <p:spPr>
            <a:xfrm>
              <a:off x="6903837" y="4357216"/>
              <a:ext cx="13991" cy="4215"/>
            </a:xfrm>
            <a:custGeom>
              <a:avLst/>
              <a:gdLst/>
              <a:ahLst/>
              <a:cxnLst/>
              <a:rect l="l" t="t" r="r" b="b"/>
              <a:pathLst>
                <a:path w="392" h="140" extrusionOk="0">
                  <a:moveTo>
                    <a:pt x="294" y="25"/>
                  </a:moveTo>
                  <a:cubicBezTo>
                    <a:pt x="239" y="0"/>
                    <a:pt x="0" y="68"/>
                    <a:pt x="98" y="116"/>
                  </a:cubicBezTo>
                  <a:cubicBezTo>
                    <a:pt x="153"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60" name="Google Shape;10760;p5"/>
            <p:cNvSpPr/>
            <p:nvPr/>
          </p:nvSpPr>
          <p:spPr>
            <a:xfrm>
              <a:off x="5927023" y="4349749"/>
              <a:ext cx="25556" cy="10990"/>
            </a:xfrm>
            <a:custGeom>
              <a:avLst/>
              <a:gdLst/>
              <a:ahLst/>
              <a:cxnLst/>
              <a:rect l="l" t="t" r="r" b="b"/>
              <a:pathLst>
                <a:path w="716" h="365" extrusionOk="0">
                  <a:moveTo>
                    <a:pt x="662" y="364"/>
                  </a:moveTo>
                  <a:cubicBezTo>
                    <a:pt x="716" y="157"/>
                    <a:pt x="613" y="21"/>
                    <a:pt x="275" y="0"/>
                  </a:cubicBezTo>
                  <a:cubicBezTo>
                    <a:pt x="215" y="123"/>
                    <a:pt x="1" y="173"/>
                    <a:pt x="84"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61" name="Google Shape;10761;p5"/>
            <p:cNvSpPr/>
            <p:nvPr/>
          </p:nvSpPr>
          <p:spPr>
            <a:xfrm>
              <a:off x="2857632" y="4346015"/>
              <a:ext cx="39833" cy="15838"/>
            </a:xfrm>
            <a:custGeom>
              <a:avLst/>
              <a:gdLst/>
              <a:ahLst/>
              <a:cxnLst/>
              <a:rect l="l" t="t" r="r" b="b"/>
              <a:pathLst>
                <a:path w="1116" h="526" extrusionOk="0">
                  <a:moveTo>
                    <a:pt x="650" y="306"/>
                  </a:moveTo>
                  <a:cubicBezTo>
                    <a:pt x="1116" y="0"/>
                    <a:pt x="1" y="525"/>
                    <a:pt x="65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62" name="Google Shape;10762;p5"/>
            <p:cNvSpPr/>
            <p:nvPr/>
          </p:nvSpPr>
          <p:spPr>
            <a:xfrm>
              <a:off x="2122701" y="4346979"/>
              <a:ext cx="14705" cy="9515"/>
            </a:xfrm>
            <a:custGeom>
              <a:avLst/>
              <a:gdLst/>
              <a:ahLst/>
              <a:cxnLst/>
              <a:rect l="l" t="t" r="r" b="b"/>
              <a:pathLst>
                <a:path w="412" h="316" extrusionOk="0">
                  <a:moveTo>
                    <a:pt x="411" y="274"/>
                  </a:moveTo>
                  <a:lnTo>
                    <a:pt x="411" y="92"/>
                  </a:lnTo>
                  <a:cubicBezTo>
                    <a:pt x="219" y="92"/>
                    <a:pt x="182" y="19"/>
                    <a:pt x="26" y="1"/>
                  </a:cubicBezTo>
                  <a:cubicBezTo>
                    <a:pt x="46" y="145"/>
                    <a:pt x="0" y="316"/>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63" name="Google Shape;10763;p5"/>
            <p:cNvSpPr/>
            <p:nvPr/>
          </p:nvSpPr>
          <p:spPr>
            <a:xfrm>
              <a:off x="1855155" y="4352489"/>
              <a:ext cx="13884" cy="2740"/>
            </a:xfrm>
            <a:custGeom>
              <a:avLst/>
              <a:gdLst/>
              <a:ahLst/>
              <a:cxnLst/>
              <a:rect l="l" t="t" r="r" b="b"/>
              <a:pathLst>
                <a:path w="389" h="91" extrusionOk="0">
                  <a:moveTo>
                    <a:pt x="389" y="1"/>
                  </a:moveTo>
                  <a:cubicBezTo>
                    <a:pt x="238" y="20"/>
                    <a:pt x="6" y="2"/>
                    <a:pt x="1" y="91"/>
                  </a:cubicBezTo>
                  <a:cubicBezTo>
                    <a:pt x="152" y="71"/>
                    <a:pt x="382" y="88"/>
                    <a:pt x="3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64" name="Google Shape;10764;p5"/>
            <p:cNvSpPr/>
            <p:nvPr/>
          </p:nvSpPr>
          <p:spPr>
            <a:xfrm>
              <a:off x="3944056" y="4348966"/>
              <a:ext cx="13991" cy="4306"/>
            </a:xfrm>
            <a:custGeom>
              <a:avLst/>
              <a:gdLst/>
              <a:ahLst/>
              <a:cxnLst/>
              <a:rect l="l" t="t" r="r" b="b"/>
              <a:pathLst>
                <a:path w="392" h="143" extrusionOk="0">
                  <a:moveTo>
                    <a:pt x="293" y="26"/>
                  </a:moveTo>
                  <a:cubicBezTo>
                    <a:pt x="242" y="0"/>
                    <a:pt x="1" y="68"/>
                    <a:pt x="100" y="118"/>
                  </a:cubicBezTo>
                  <a:cubicBezTo>
                    <a:pt x="155" y="142"/>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65" name="Google Shape;10765;p5"/>
            <p:cNvSpPr/>
            <p:nvPr/>
          </p:nvSpPr>
          <p:spPr>
            <a:xfrm>
              <a:off x="750350" y="4348966"/>
              <a:ext cx="13956" cy="4306"/>
            </a:xfrm>
            <a:custGeom>
              <a:avLst/>
              <a:gdLst/>
              <a:ahLst/>
              <a:cxnLst/>
              <a:rect l="l" t="t" r="r" b="b"/>
              <a:pathLst>
                <a:path w="391" h="143" extrusionOk="0">
                  <a:moveTo>
                    <a:pt x="293" y="26"/>
                  </a:moveTo>
                  <a:cubicBezTo>
                    <a:pt x="239" y="0"/>
                    <a:pt x="0" y="68"/>
                    <a:pt x="99" y="118"/>
                  </a:cubicBezTo>
                  <a:cubicBezTo>
                    <a:pt x="152" y="142"/>
                    <a:pt x="390"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66" name="Google Shape;10766;p5"/>
            <p:cNvSpPr/>
            <p:nvPr/>
          </p:nvSpPr>
          <p:spPr>
            <a:xfrm>
              <a:off x="6928108" y="4344269"/>
              <a:ext cx="13777" cy="5540"/>
            </a:xfrm>
            <a:custGeom>
              <a:avLst/>
              <a:gdLst/>
              <a:ahLst/>
              <a:cxnLst/>
              <a:rect l="l" t="t" r="r" b="b"/>
              <a:pathLst>
                <a:path w="386" h="184" extrusionOk="0">
                  <a:moveTo>
                    <a:pt x="386" y="1"/>
                  </a:moveTo>
                  <a:lnTo>
                    <a:pt x="0" y="1"/>
                  </a:lnTo>
                  <a:lnTo>
                    <a:pt x="0"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67" name="Google Shape;10767;p5"/>
            <p:cNvSpPr/>
            <p:nvPr/>
          </p:nvSpPr>
          <p:spPr>
            <a:xfrm>
              <a:off x="3101014" y="4341529"/>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68" name="Google Shape;10768;p5"/>
            <p:cNvSpPr/>
            <p:nvPr/>
          </p:nvSpPr>
          <p:spPr>
            <a:xfrm>
              <a:off x="2031473" y="4338970"/>
              <a:ext cx="34051" cy="8882"/>
            </a:xfrm>
            <a:custGeom>
              <a:avLst/>
              <a:gdLst/>
              <a:ahLst/>
              <a:cxnLst/>
              <a:rect l="l" t="t" r="r" b="b"/>
              <a:pathLst>
                <a:path w="954" h="295" extrusionOk="0">
                  <a:moveTo>
                    <a:pt x="75" y="177"/>
                  </a:moveTo>
                  <a:cubicBezTo>
                    <a:pt x="321" y="182"/>
                    <a:pt x="341" y="294"/>
                    <a:pt x="654" y="268"/>
                  </a:cubicBezTo>
                  <a:cubicBezTo>
                    <a:pt x="953" y="45"/>
                    <a:pt x="0"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69" name="Google Shape;10769;p5"/>
            <p:cNvSpPr/>
            <p:nvPr/>
          </p:nvSpPr>
          <p:spPr>
            <a:xfrm>
              <a:off x="3083739" y="4340776"/>
              <a:ext cx="13956" cy="4276"/>
            </a:xfrm>
            <a:custGeom>
              <a:avLst/>
              <a:gdLst/>
              <a:ahLst/>
              <a:cxnLst/>
              <a:rect l="l" t="t" r="r" b="b"/>
              <a:pathLst>
                <a:path w="391" h="142" extrusionOk="0">
                  <a:moveTo>
                    <a:pt x="290" y="25"/>
                  </a:moveTo>
                  <a:cubicBezTo>
                    <a:pt x="237" y="1"/>
                    <a:pt x="1" y="70"/>
                    <a:pt x="98" y="117"/>
                  </a:cubicBezTo>
                  <a:cubicBezTo>
                    <a:pt x="152" y="142"/>
                    <a:pt x="391" y="71"/>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70" name="Google Shape;10770;p5"/>
            <p:cNvSpPr/>
            <p:nvPr/>
          </p:nvSpPr>
          <p:spPr>
            <a:xfrm>
              <a:off x="2171849" y="4341529"/>
              <a:ext cx="13706" cy="2770"/>
            </a:xfrm>
            <a:custGeom>
              <a:avLst/>
              <a:gdLst/>
              <a:ahLst/>
              <a:cxnLst/>
              <a:rect l="l" t="t" r="r" b="b"/>
              <a:pathLst>
                <a:path w="384" h="92" extrusionOk="0">
                  <a:moveTo>
                    <a:pt x="384" y="0"/>
                  </a:moveTo>
                  <a:cubicBezTo>
                    <a:pt x="235" y="20"/>
                    <a:pt x="3" y="4"/>
                    <a:pt x="0" y="92"/>
                  </a:cubicBezTo>
                  <a:cubicBezTo>
                    <a:pt x="149" y="71"/>
                    <a:pt x="377"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71" name="Google Shape;10771;p5"/>
            <p:cNvSpPr/>
            <p:nvPr/>
          </p:nvSpPr>
          <p:spPr>
            <a:xfrm>
              <a:off x="2027225" y="5008644"/>
              <a:ext cx="50683" cy="16410"/>
            </a:xfrm>
            <a:custGeom>
              <a:avLst/>
              <a:gdLst/>
              <a:ahLst/>
              <a:cxnLst/>
              <a:rect l="l" t="t" r="r" b="b"/>
              <a:pathLst>
                <a:path w="1420" h="545" extrusionOk="0">
                  <a:moveTo>
                    <a:pt x="194" y="545"/>
                  </a:moveTo>
                  <a:cubicBezTo>
                    <a:pt x="1419" y="479"/>
                    <a:pt x="207" y="0"/>
                    <a:pt x="0" y="271"/>
                  </a:cubicBezTo>
                  <a:cubicBezTo>
                    <a:pt x="226" y="289"/>
                    <a:pt x="211" y="417"/>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72" name="Google Shape;10772;p5"/>
            <p:cNvSpPr/>
            <p:nvPr/>
          </p:nvSpPr>
          <p:spPr>
            <a:xfrm>
              <a:off x="8717625" y="4718789"/>
              <a:ext cx="34479" cy="10990"/>
            </a:xfrm>
            <a:custGeom>
              <a:avLst/>
              <a:gdLst/>
              <a:ahLst/>
              <a:cxnLst/>
              <a:rect l="l" t="t" r="r" b="b"/>
              <a:pathLst>
                <a:path w="966" h="365" extrusionOk="0">
                  <a:moveTo>
                    <a:pt x="965" y="365"/>
                  </a:moveTo>
                  <a:cubicBezTo>
                    <a:pt x="897" y="123"/>
                    <a:pt x="459" y="59"/>
                    <a:pt x="0" y="0"/>
                  </a:cubicBezTo>
                  <a:cubicBezTo>
                    <a:pt x="79" y="237"/>
                    <a:pt x="601" y="264"/>
                    <a:pt x="965"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73" name="Google Shape;10773;p5"/>
            <p:cNvSpPr/>
            <p:nvPr/>
          </p:nvSpPr>
          <p:spPr>
            <a:xfrm>
              <a:off x="9040779" y="4491891"/>
              <a:ext cx="36799" cy="16320"/>
            </a:xfrm>
            <a:custGeom>
              <a:avLst/>
              <a:gdLst/>
              <a:ahLst/>
              <a:cxnLst/>
              <a:rect l="l" t="t" r="r" b="b"/>
              <a:pathLst>
                <a:path w="1031" h="542" extrusionOk="0">
                  <a:moveTo>
                    <a:pt x="203" y="455"/>
                  </a:moveTo>
                  <a:cubicBezTo>
                    <a:pt x="791" y="541"/>
                    <a:pt x="1030" y="10"/>
                    <a:pt x="781" y="1"/>
                  </a:cubicBezTo>
                  <a:cubicBezTo>
                    <a:pt x="609" y="161"/>
                    <a:pt x="0" y="117"/>
                    <a:pt x="20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74" name="Google Shape;10774;p5"/>
            <p:cNvSpPr/>
            <p:nvPr/>
          </p:nvSpPr>
          <p:spPr>
            <a:xfrm>
              <a:off x="780616" y="4419510"/>
              <a:ext cx="35264" cy="10117"/>
            </a:xfrm>
            <a:custGeom>
              <a:avLst/>
              <a:gdLst/>
              <a:ahLst/>
              <a:cxnLst/>
              <a:rect l="l" t="t" r="r" b="b"/>
              <a:pathLst>
                <a:path w="988" h="336" extrusionOk="0">
                  <a:moveTo>
                    <a:pt x="409" y="316"/>
                  </a:moveTo>
                  <a:cubicBezTo>
                    <a:pt x="487" y="162"/>
                    <a:pt x="658" y="336"/>
                    <a:pt x="987" y="316"/>
                  </a:cubicBezTo>
                  <a:lnTo>
                    <a:pt x="987" y="45"/>
                  </a:lnTo>
                  <a:cubicBezTo>
                    <a:pt x="613" y="0"/>
                    <a:pt x="1" y="289"/>
                    <a:pt x="409" y="3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75" name="Google Shape;10775;p5"/>
            <p:cNvSpPr/>
            <p:nvPr/>
          </p:nvSpPr>
          <p:spPr>
            <a:xfrm>
              <a:off x="754097" y="4355921"/>
              <a:ext cx="37656" cy="11111"/>
            </a:xfrm>
            <a:custGeom>
              <a:avLst/>
              <a:gdLst/>
              <a:ahLst/>
              <a:cxnLst/>
              <a:rect l="l" t="t" r="r" b="b"/>
              <a:pathLst>
                <a:path w="1055" h="369" extrusionOk="0">
                  <a:moveTo>
                    <a:pt x="960" y="248"/>
                  </a:moveTo>
                  <a:cubicBezTo>
                    <a:pt x="574" y="248"/>
                    <a:pt x="715" y="0"/>
                    <a:pt x="188" y="68"/>
                  </a:cubicBezTo>
                  <a:cubicBezTo>
                    <a:pt x="1" y="290"/>
                    <a:pt x="1054" y="368"/>
                    <a:pt x="960" y="24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grpSp>
    </p:spTree>
    <p:extLst>
      <p:ext uri="{BB962C8B-B14F-4D97-AF65-F5344CB8AC3E}">
        <p14:creationId xmlns:p14="http://schemas.microsoft.com/office/powerpoint/2010/main" val="28495133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userDrawn="1">
  <p:cSld name="Title only">
    <p:spTree>
      <p:nvGrpSpPr>
        <p:cNvPr id="1" name="Shape 10783"/>
        <p:cNvGrpSpPr/>
        <p:nvPr/>
      </p:nvGrpSpPr>
      <p:grpSpPr>
        <a:xfrm>
          <a:off x="0" y="0"/>
          <a:ext cx="0" cy="0"/>
          <a:chOff x="0" y="0"/>
          <a:chExt cx="0" cy="0"/>
        </a:xfrm>
      </p:grpSpPr>
      <p:grpSp>
        <p:nvGrpSpPr>
          <p:cNvPr id="10784" name="Google Shape;10784;p6"/>
          <p:cNvGrpSpPr/>
          <p:nvPr/>
        </p:nvGrpSpPr>
        <p:grpSpPr>
          <a:xfrm>
            <a:off x="0" y="0"/>
            <a:ext cx="12192000" cy="6858000"/>
            <a:chOff x="0" y="0"/>
            <a:chExt cx="9144000" cy="5143500"/>
          </a:xfrm>
        </p:grpSpPr>
        <p:sp>
          <p:nvSpPr>
            <p:cNvPr id="10785" name="Google Shape;10785;p6"/>
            <p:cNvSpPr/>
            <p:nvPr/>
          </p:nvSpPr>
          <p:spPr>
            <a:xfrm>
              <a:off x="8724086" y="797635"/>
              <a:ext cx="13777" cy="6715"/>
            </a:xfrm>
            <a:custGeom>
              <a:avLst/>
              <a:gdLst/>
              <a:ahLst/>
              <a:cxnLst/>
              <a:rect l="l" t="t" r="r" b="b"/>
              <a:pathLst>
                <a:path w="386" h="223" extrusionOk="0">
                  <a:moveTo>
                    <a:pt x="386" y="110"/>
                  </a:moveTo>
                  <a:cubicBezTo>
                    <a:pt x="344" y="1"/>
                    <a:pt x="173" y="54"/>
                    <a:pt x="1" y="110"/>
                  </a:cubicBezTo>
                  <a:cubicBezTo>
                    <a:pt x="2" y="199"/>
                    <a:pt x="338"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86" name="Google Shape;10786;p6"/>
            <p:cNvSpPr/>
            <p:nvPr/>
          </p:nvSpPr>
          <p:spPr>
            <a:xfrm>
              <a:off x="8121679" y="800164"/>
              <a:ext cx="14063" cy="4215"/>
            </a:xfrm>
            <a:custGeom>
              <a:avLst/>
              <a:gdLst/>
              <a:ahLst/>
              <a:cxnLst/>
              <a:rect l="l" t="t" r="r" b="b"/>
              <a:pathLst>
                <a:path w="394" h="140" extrusionOk="0">
                  <a:moveTo>
                    <a:pt x="100" y="115"/>
                  </a:moveTo>
                  <a:cubicBezTo>
                    <a:pt x="154" y="140"/>
                    <a:pt x="394" y="72"/>
                    <a:pt x="292" y="24"/>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87" name="Google Shape;10787;p6"/>
            <p:cNvSpPr/>
            <p:nvPr/>
          </p:nvSpPr>
          <p:spPr>
            <a:xfrm>
              <a:off x="3299282" y="798207"/>
              <a:ext cx="21630" cy="6353"/>
            </a:xfrm>
            <a:custGeom>
              <a:avLst/>
              <a:gdLst/>
              <a:ahLst/>
              <a:cxnLst/>
              <a:rect l="l" t="t" r="r" b="b"/>
              <a:pathLst>
                <a:path w="606" h="211" extrusionOk="0">
                  <a:moveTo>
                    <a:pt x="606" y="0"/>
                  </a:moveTo>
                  <a:lnTo>
                    <a:pt x="26" y="0"/>
                  </a:lnTo>
                  <a:cubicBezTo>
                    <a:pt x="0" y="161"/>
                    <a:pt x="219" y="210"/>
                    <a:pt x="606"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88" name="Google Shape;10788;p6"/>
            <p:cNvSpPr/>
            <p:nvPr/>
          </p:nvSpPr>
          <p:spPr>
            <a:xfrm>
              <a:off x="168430" y="798026"/>
              <a:ext cx="23950" cy="5962"/>
            </a:xfrm>
            <a:custGeom>
              <a:avLst/>
              <a:gdLst/>
              <a:ahLst/>
              <a:cxnLst/>
              <a:rect l="l" t="t" r="r" b="b"/>
              <a:pathLst>
                <a:path w="671" h="198" extrusionOk="0">
                  <a:moveTo>
                    <a:pt x="580" y="6"/>
                  </a:moveTo>
                  <a:cubicBezTo>
                    <a:pt x="247" y="1"/>
                    <a:pt x="84" y="74"/>
                    <a:pt x="0" y="186"/>
                  </a:cubicBezTo>
                  <a:cubicBezTo>
                    <a:pt x="302" y="178"/>
                    <a:pt x="670" y="198"/>
                    <a:pt x="580"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89" name="Google Shape;10789;p6"/>
            <p:cNvSpPr/>
            <p:nvPr/>
          </p:nvSpPr>
          <p:spPr>
            <a:xfrm>
              <a:off x="2725286" y="797394"/>
              <a:ext cx="14134" cy="4276"/>
            </a:xfrm>
            <a:custGeom>
              <a:avLst/>
              <a:gdLst/>
              <a:ahLst/>
              <a:cxnLst/>
              <a:rect l="l" t="t" r="r" b="b"/>
              <a:pathLst>
                <a:path w="396" h="142" extrusionOk="0">
                  <a:moveTo>
                    <a:pt x="293" y="27"/>
                  </a:moveTo>
                  <a:cubicBezTo>
                    <a:pt x="242" y="1"/>
                    <a:pt x="0" y="69"/>
                    <a:pt x="103" y="116"/>
                  </a:cubicBezTo>
                  <a:cubicBezTo>
                    <a:pt x="156" y="142"/>
                    <a:pt x="396"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90" name="Google Shape;10790;p6"/>
            <p:cNvSpPr/>
            <p:nvPr/>
          </p:nvSpPr>
          <p:spPr>
            <a:xfrm>
              <a:off x="6944704" y="794654"/>
              <a:ext cx="14134" cy="4276"/>
            </a:xfrm>
            <a:custGeom>
              <a:avLst/>
              <a:gdLst/>
              <a:ahLst/>
              <a:cxnLst/>
              <a:rect l="l" t="t" r="r" b="b"/>
              <a:pathLst>
                <a:path w="396" h="142" extrusionOk="0">
                  <a:moveTo>
                    <a:pt x="99" y="118"/>
                  </a:moveTo>
                  <a:cubicBezTo>
                    <a:pt x="155" y="142"/>
                    <a:pt x="396" y="74"/>
                    <a:pt x="293" y="24"/>
                  </a:cubicBezTo>
                  <a:cubicBezTo>
                    <a:pt x="239" y="1"/>
                    <a:pt x="0"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91" name="Google Shape;10791;p6"/>
            <p:cNvSpPr/>
            <p:nvPr/>
          </p:nvSpPr>
          <p:spPr>
            <a:xfrm>
              <a:off x="5251376" y="794684"/>
              <a:ext cx="14099" cy="4246"/>
            </a:xfrm>
            <a:custGeom>
              <a:avLst/>
              <a:gdLst/>
              <a:ahLst/>
              <a:cxnLst/>
              <a:rect l="l" t="t" r="r" b="b"/>
              <a:pathLst>
                <a:path w="395" h="141" extrusionOk="0">
                  <a:moveTo>
                    <a:pt x="294" y="26"/>
                  </a:moveTo>
                  <a:cubicBezTo>
                    <a:pt x="241" y="1"/>
                    <a:pt x="1" y="69"/>
                    <a:pt x="102" y="118"/>
                  </a:cubicBezTo>
                  <a:cubicBezTo>
                    <a:pt x="155" y="141"/>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92" name="Google Shape;10792;p6"/>
            <p:cNvSpPr/>
            <p:nvPr/>
          </p:nvSpPr>
          <p:spPr>
            <a:xfrm>
              <a:off x="1882281" y="781768"/>
              <a:ext cx="39797" cy="13700"/>
            </a:xfrm>
            <a:custGeom>
              <a:avLst/>
              <a:gdLst/>
              <a:ahLst/>
              <a:cxnLst/>
              <a:rect l="l" t="t" r="r" b="b"/>
              <a:pathLst>
                <a:path w="1115" h="455" extrusionOk="0">
                  <a:moveTo>
                    <a:pt x="579" y="0"/>
                  </a:moveTo>
                  <a:cubicBezTo>
                    <a:pt x="405" y="161"/>
                    <a:pt x="112" y="265"/>
                    <a:pt x="1" y="455"/>
                  </a:cubicBezTo>
                  <a:cubicBezTo>
                    <a:pt x="388" y="448"/>
                    <a:pt x="1114" y="141"/>
                    <a:pt x="5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93" name="Google Shape;10793;p6"/>
            <p:cNvSpPr/>
            <p:nvPr/>
          </p:nvSpPr>
          <p:spPr>
            <a:xfrm>
              <a:off x="1720382" y="791945"/>
              <a:ext cx="14170" cy="4306"/>
            </a:xfrm>
            <a:custGeom>
              <a:avLst/>
              <a:gdLst/>
              <a:ahLst/>
              <a:cxnLst/>
              <a:rect l="l" t="t" r="r" b="b"/>
              <a:pathLst>
                <a:path w="397" h="143" extrusionOk="0">
                  <a:moveTo>
                    <a:pt x="101" y="117"/>
                  </a:moveTo>
                  <a:cubicBezTo>
                    <a:pt x="155" y="143"/>
                    <a:pt x="396" y="74"/>
                    <a:pt x="292" y="27"/>
                  </a:cubicBezTo>
                  <a:cubicBezTo>
                    <a:pt x="241" y="0"/>
                    <a:pt x="1" y="68"/>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94" name="Google Shape;10794;p6"/>
            <p:cNvSpPr/>
            <p:nvPr/>
          </p:nvSpPr>
          <p:spPr>
            <a:xfrm>
              <a:off x="1142210" y="789205"/>
              <a:ext cx="14134" cy="4215"/>
            </a:xfrm>
            <a:custGeom>
              <a:avLst/>
              <a:gdLst/>
              <a:ahLst/>
              <a:cxnLst/>
              <a:rect l="l" t="t" r="r" b="b"/>
              <a:pathLst>
                <a:path w="396" h="140" extrusionOk="0">
                  <a:moveTo>
                    <a:pt x="102" y="116"/>
                  </a:moveTo>
                  <a:cubicBezTo>
                    <a:pt x="153" y="140"/>
                    <a:pt x="396" y="72"/>
                    <a:pt x="291" y="26"/>
                  </a:cubicBezTo>
                  <a:cubicBezTo>
                    <a:pt x="240" y="0"/>
                    <a:pt x="0" y="71"/>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95" name="Google Shape;10795;p6"/>
            <p:cNvSpPr/>
            <p:nvPr/>
          </p:nvSpPr>
          <p:spPr>
            <a:xfrm>
              <a:off x="2787390" y="786495"/>
              <a:ext cx="13884" cy="4246"/>
            </a:xfrm>
            <a:custGeom>
              <a:avLst/>
              <a:gdLst/>
              <a:ahLst/>
              <a:cxnLst/>
              <a:rect l="l" t="t" r="r" b="b"/>
              <a:pathLst>
                <a:path w="389" h="141" extrusionOk="0">
                  <a:moveTo>
                    <a:pt x="98" y="116"/>
                  </a:moveTo>
                  <a:cubicBezTo>
                    <a:pt x="150" y="141"/>
                    <a:pt x="388" y="72"/>
                    <a:pt x="291" y="25"/>
                  </a:cubicBezTo>
                  <a:cubicBezTo>
                    <a:pt x="237"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96" name="Google Shape;10796;p6"/>
            <p:cNvSpPr/>
            <p:nvPr/>
          </p:nvSpPr>
          <p:spPr>
            <a:xfrm>
              <a:off x="2921663" y="78176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97" name="Google Shape;10797;p6"/>
            <p:cNvSpPr/>
            <p:nvPr/>
          </p:nvSpPr>
          <p:spPr>
            <a:xfrm>
              <a:off x="6610914" y="778667"/>
              <a:ext cx="6996" cy="6233"/>
            </a:xfrm>
            <a:custGeom>
              <a:avLst/>
              <a:gdLst/>
              <a:ahLst/>
              <a:cxnLst/>
              <a:rect l="l" t="t" r="r" b="b"/>
              <a:pathLst>
                <a:path w="196" h="207" extrusionOk="0">
                  <a:moveTo>
                    <a:pt x="195" y="103"/>
                  </a:moveTo>
                  <a:cubicBezTo>
                    <a:pt x="195" y="52"/>
                    <a:pt x="39" y="0"/>
                    <a:pt x="3" y="103"/>
                  </a:cubicBezTo>
                  <a:cubicBezTo>
                    <a:pt x="1" y="154"/>
                    <a:pt x="160" y="207"/>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98" name="Google Shape;10798;p6"/>
            <p:cNvSpPr/>
            <p:nvPr/>
          </p:nvSpPr>
          <p:spPr>
            <a:xfrm>
              <a:off x="4277596" y="778667"/>
              <a:ext cx="6889" cy="6233"/>
            </a:xfrm>
            <a:custGeom>
              <a:avLst/>
              <a:gdLst/>
              <a:ahLst/>
              <a:cxnLst/>
              <a:rect l="l" t="t" r="r" b="b"/>
              <a:pathLst>
                <a:path w="193" h="207" extrusionOk="0">
                  <a:moveTo>
                    <a:pt x="193" y="103"/>
                  </a:moveTo>
                  <a:cubicBezTo>
                    <a:pt x="193" y="52"/>
                    <a:pt x="39" y="0"/>
                    <a:pt x="1" y="103"/>
                  </a:cubicBezTo>
                  <a:cubicBezTo>
                    <a:pt x="1"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799" name="Google Shape;10799;p6"/>
            <p:cNvSpPr/>
            <p:nvPr/>
          </p:nvSpPr>
          <p:spPr>
            <a:xfrm>
              <a:off x="591664" y="780985"/>
              <a:ext cx="13991" cy="4306"/>
            </a:xfrm>
            <a:custGeom>
              <a:avLst/>
              <a:gdLst/>
              <a:ahLst/>
              <a:cxnLst/>
              <a:rect l="l" t="t" r="r" b="b"/>
              <a:pathLst>
                <a:path w="392" h="143" extrusionOk="0">
                  <a:moveTo>
                    <a:pt x="293" y="26"/>
                  </a:moveTo>
                  <a:cubicBezTo>
                    <a:pt x="238" y="0"/>
                    <a:pt x="0" y="69"/>
                    <a:pt x="99"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00" name="Google Shape;10800;p6"/>
            <p:cNvSpPr/>
            <p:nvPr/>
          </p:nvSpPr>
          <p:spPr>
            <a:xfrm>
              <a:off x="5530380" y="773548"/>
              <a:ext cx="20666" cy="8250"/>
            </a:xfrm>
            <a:custGeom>
              <a:avLst/>
              <a:gdLst/>
              <a:ahLst/>
              <a:cxnLst/>
              <a:rect l="l" t="t" r="r" b="b"/>
              <a:pathLst>
                <a:path w="579" h="274" extrusionOk="0">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01" name="Google Shape;10801;p6"/>
            <p:cNvSpPr/>
            <p:nvPr/>
          </p:nvSpPr>
          <p:spPr>
            <a:xfrm>
              <a:off x="4899633" y="773127"/>
              <a:ext cx="33480" cy="15868"/>
            </a:xfrm>
            <a:custGeom>
              <a:avLst/>
              <a:gdLst/>
              <a:ahLst/>
              <a:cxnLst/>
              <a:rect l="l" t="t" r="r" b="b"/>
              <a:pathLst>
                <a:path w="938" h="527" extrusionOk="0">
                  <a:moveTo>
                    <a:pt x="893" y="196"/>
                  </a:moveTo>
                  <a:cubicBezTo>
                    <a:pt x="938" y="141"/>
                    <a:pt x="601" y="0"/>
                    <a:pt x="509" y="15"/>
                  </a:cubicBezTo>
                  <a:cubicBezTo>
                    <a:pt x="0" y="89"/>
                    <a:pt x="632" y="526"/>
                    <a:pt x="893"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02" name="Google Shape;10802;p6"/>
            <p:cNvSpPr/>
            <p:nvPr/>
          </p:nvSpPr>
          <p:spPr>
            <a:xfrm>
              <a:off x="471275" y="764787"/>
              <a:ext cx="40333" cy="14664"/>
            </a:xfrm>
            <a:custGeom>
              <a:avLst/>
              <a:gdLst/>
              <a:ahLst/>
              <a:cxnLst/>
              <a:rect l="l" t="t" r="r" b="b"/>
              <a:pathLst>
                <a:path w="1130" h="487" extrusionOk="0">
                  <a:moveTo>
                    <a:pt x="770" y="383"/>
                  </a:moveTo>
                  <a:cubicBezTo>
                    <a:pt x="1129" y="80"/>
                    <a:pt x="78" y="0"/>
                    <a:pt x="0" y="200"/>
                  </a:cubicBezTo>
                  <a:cubicBezTo>
                    <a:pt x="302" y="239"/>
                    <a:pt x="165" y="486"/>
                    <a:pt x="770"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03" name="Google Shape;10803;p6"/>
            <p:cNvSpPr/>
            <p:nvPr/>
          </p:nvSpPr>
          <p:spPr>
            <a:xfrm>
              <a:off x="877448" y="754399"/>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04" name="Google Shape;10804;p6"/>
            <p:cNvSpPr/>
            <p:nvPr/>
          </p:nvSpPr>
          <p:spPr>
            <a:xfrm>
              <a:off x="1244325" y="751689"/>
              <a:ext cx="72027" cy="13941"/>
            </a:xfrm>
            <a:custGeom>
              <a:avLst/>
              <a:gdLst/>
              <a:ahLst/>
              <a:cxnLst/>
              <a:rect l="l" t="t" r="r" b="b"/>
              <a:pathLst>
                <a:path w="2018" h="463" extrusionOk="0">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05" name="Google Shape;10805;p6"/>
            <p:cNvSpPr/>
            <p:nvPr/>
          </p:nvSpPr>
          <p:spPr>
            <a:xfrm>
              <a:off x="6745044" y="759126"/>
              <a:ext cx="14027" cy="4246"/>
            </a:xfrm>
            <a:custGeom>
              <a:avLst/>
              <a:gdLst/>
              <a:ahLst/>
              <a:cxnLst/>
              <a:rect l="l" t="t" r="r" b="b"/>
              <a:pathLst>
                <a:path w="393" h="141" extrusionOk="0">
                  <a:moveTo>
                    <a:pt x="99" y="117"/>
                  </a:moveTo>
                  <a:cubicBezTo>
                    <a:pt x="155" y="140"/>
                    <a:pt x="392" y="72"/>
                    <a:pt x="292" y="27"/>
                  </a:cubicBezTo>
                  <a:cubicBezTo>
                    <a:pt x="242"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06" name="Google Shape;10806;p6"/>
            <p:cNvSpPr/>
            <p:nvPr/>
          </p:nvSpPr>
          <p:spPr>
            <a:xfrm>
              <a:off x="6665987" y="754399"/>
              <a:ext cx="13884" cy="5540"/>
            </a:xfrm>
            <a:custGeom>
              <a:avLst/>
              <a:gdLst/>
              <a:ahLst/>
              <a:cxnLst/>
              <a:rect l="l" t="t" r="r" b="b"/>
              <a:pathLst>
                <a:path w="389" h="184" extrusionOk="0">
                  <a:moveTo>
                    <a:pt x="1" y="184"/>
                  </a:moveTo>
                  <a:lnTo>
                    <a:pt x="388" y="184"/>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07" name="Google Shape;10807;p6"/>
            <p:cNvSpPr/>
            <p:nvPr/>
          </p:nvSpPr>
          <p:spPr>
            <a:xfrm>
              <a:off x="5289353" y="753857"/>
              <a:ext cx="13813" cy="6745"/>
            </a:xfrm>
            <a:custGeom>
              <a:avLst/>
              <a:gdLst/>
              <a:ahLst/>
              <a:cxnLst/>
              <a:rect l="l" t="t" r="r" b="b"/>
              <a:pathLst>
                <a:path w="387" h="224" extrusionOk="0">
                  <a:moveTo>
                    <a:pt x="387" y="110"/>
                  </a:moveTo>
                  <a:cubicBezTo>
                    <a:pt x="346" y="1"/>
                    <a:pt x="174" y="54"/>
                    <a:pt x="1" y="110"/>
                  </a:cubicBezTo>
                  <a:cubicBezTo>
                    <a:pt x="6" y="202"/>
                    <a:pt x="341"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08" name="Google Shape;10808;p6"/>
            <p:cNvSpPr/>
            <p:nvPr/>
          </p:nvSpPr>
          <p:spPr>
            <a:xfrm>
              <a:off x="8061217" y="743470"/>
              <a:ext cx="44687" cy="16470"/>
            </a:xfrm>
            <a:custGeom>
              <a:avLst/>
              <a:gdLst/>
              <a:ahLst/>
              <a:cxnLst/>
              <a:rect l="l" t="t" r="r" b="b"/>
              <a:pathLst>
                <a:path w="1252" h="547" extrusionOk="0">
                  <a:moveTo>
                    <a:pt x="638" y="1"/>
                  </a:moveTo>
                  <a:cubicBezTo>
                    <a:pt x="615" y="173"/>
                    <a:pt x="1" y="65"/>
                    <a:pt x="59" y="274"/>
                  </a:cubicBezTo>
                  <a:cubicBezTo>
                    <a:pt x="396" y="547"/>
                    <a:pt x="1251" y="143"/>
                    <a:pt x="6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09" name="Google Shape;10809;p6"/>
            <p:cNvSpPr/>
            <p:nvPr/>
          </p:nvSpPr>
          <p:spPr>
            <a:xfrm>
              <a:off x="6738263" y="750907"/>
              <a:ext cx="13956" cy="4306"/>
            </a:xfrm>
            <a:custGeom>
              <a:avLst/>
              <a:gdLst/>
              <a:ahLst/>
              <a:cxnLst/>
              <a:rect l="l" t="t" r="r" b="b"/>
              <a:pathLst>
                <a:path w="391" h="143" extrusionOk="0">
                  <a:moveTo>
                    <a:pt x="289" y="27"/>
                  </a:moveTo>
                  <a:cubicBezTo>
                    <a:pt x="238" y="1"/>
                    <a:pt x="0" y="70"/>
                    <a:pt x="99" y="117"/>
                  </a:cubicBezTo>
                  <a:cubicBezTo>
                    <a:pt x="150"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10" name="Google Shape;10810;p6"/>
            <p:cNvSpPr/>
            <p:nvPr/>
          </p:nvSpPr>
          <p:spPr>
            <a:xfrm>
              <a:off x="9130223" y="74624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11" name="Google Shape;10811;p6"/>
            <p:cNvSpPr/>
            <p:nvPr/>
          </p:nvSpPr>
          <p:spPr>
            <a:xfrm>
              <a:off x="5896614" y="736364"/>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12" name="Google Shape;10812;p6"/>
            <p:cNvSpPr/>
            <p:nvPr/>
          </p:nvSpPr>
          <p:spPr>
            <a:xfrm>
              <a:off x="5464814" y="745457"/>
              <a:ext cx="14134" cy="4306"/>
            </a:xfrm>
            <a:custGeom>
              <a:avLst/>
              <a:gdLst/>
              <a:ahLst/>
              <a:cxnLst/>
              <a:rect l="l" t="t" r="r" b="b"/>
              <a:pathLst>
                <a:path w="396" h="143" extrusionOk="0">
                  <a:moveTo>
                    <a:pt x="293" y="26"/>
                  </a:moveTo>
                  <a:cubicBezTo>
                    <a:pt x="239" y="0"/>
                    <a:pt x="0" y="71"/>
                    <a:pt x="101" y="116"/>
                  </a:cubicBezTo>
                  <a:cubicBezTo>
                    <a:pt x="151" y="143"/>
                    <a:pt x="396"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13" name="Google Shape;10813;p6"/>
            <p:cNvSpPr/>
            <p:nvPr/>
          </p:nvSpPr>
          <p:spPr>
            <a:xfrm>
              <a:off x="2591620" y="736334"/>
              <a:ext cx="47792" cy="17464"/>
            </a:xfrm>
            <a:custGeom>
              <a:avLst/>
              <a:gdLst/>
              <a:ahLst/>
              <a:cxnLst/>
              <a:rect l="l" t="t" r="r" b="b"/>
              <a:pathLst>
                <a:path w="1339" h="580" extrusionOk="0">
                  <a:moveTo>
                    <a:pt x="182" y="329"/>
                  </a:moveTo>
                  <a:cubicBezTo>
                    <a:pt x="479" y="580"/>
                    <a:pt x="1315" y="325"/>
                    <a:pt x="1338" y="147"/>
                  </a:cubicBezTo>
                  <a:cubicBezTo>
                    <a:pt x="943" y="203"/>
                    <a:pt x="0" y="0"/>
                    <a:pt x="182" y="3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14" name="Google Shape;10814;p6"/>
            <p:cNvSpPr/>
            <p:nvPr/>
          </p:nvSpPr>
          <p:spPr>
            <a:xfrm>
              <a:off x="1494988" y="731306"/>
              <a:ext cx="26484" cy="12195"/>
            </a:xfrm>
            <a:custGeom>
              <a:avLst/>
              <a:gdLst/>
              <a:ahLst/>
              <a:cxnLst/>
              <a:rect l="l" t="t" r="r" b="b"/>
              <a:pathLst>
                <a:path w="742" h="405" extrusionOk="0">
                  <a:moveTo>
                    <a:pt x="438" y="405"/>
                  </a:moveTo>
                  <a:cubicBezTo>
                    <a:pt x="742" y="269"/>
                    <a:pt x="652" y="0"/>
                    <a:pt x="53" y="41"/>
                  </a:cubicBezTo>
                  <a:cubicBezTo>
                    <a:pt x="0" y="248"/>
                    <a:pt x="100" y="383"/>
                    <a:pt x="438"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15" name="Google Shape;10815;p6"/>
            <p:cNvSpPr/>
            <p:nvPr/>
          </p:nvSpPr>
          <p:spPr>
            <a:xfrm>
              <a:off x="8940771" y="737267"/>
              <a:ext cx="14063" cy="4246"/>
            </a:xfrm>
            <a:custGeom>
              <a:avLst/>
              <a:gdLst/>
              <a:ahLst/>
              <a:cxnLst/>
              <a:rect l="l" t="t" r="r" b="b"/>
              <a:pathLst>
                <a:path w="394" h="141" extrusionOk="0">
                  <a:moveTo>
                    <a:pt x="100" y="114"/>
                  </a:moveTo>
                  <a:cubicBezTo>
                    <a:pt x="154" y="140"/>
                    <a:pt x="394" y="73"/>
                    <a:pt x="295" y="24"/>
                  </a:cubicBezTo>
                  <a:cubicBezTo>
                    <a:pt x="242" y="1"/>
                    <a:pt x="1" y="69"/>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16" name="Google Shape;10816;p6"/>
            <p:cNvSpPr/>
            <p:nvPr/>
          </p:nvSpPr>
          <p:spPr>
            <a:xfrm>
              <a:off x="8995808" y="734558"/>
              <a:ext cx="14063" cy="4246"/>
            </a:xfrm>
            <a:custGeom>
              <a:avLst/>
              <a:gdLst/>
              <a:ahLst/>
              <a:cxnLst/>
              <a:rect l="l" t="t" r="r" b="b"/>
              <a:pathLst>
                <a:path w="394" h="141" extrusionOk="0">
                  <a:moveTo>
                    <a:pt x="294" y="25"/>
                  </a:moveTo>
                  <a:cubicBezTo>
                    <a:pt x="239" y="1"/>
                    <a:pt x="1" y="69"/>
                    <a:pt x="100" y="117"/>
                  </a:cubicBezTo>
                  <a:cubicBezTo>
                    <a:pt x="155"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17" name="Google Shape;10817;p6"/>
            <p:cNvSpPr/>
            <p:nvPr/>
          </p:nvSpPr>
          <p:spPr>
            <a:xfrm>
              <a:off x="6961944" y="724923"/>
              <a:ext cx="26591" cy="15266"/>
            </a:xfrm>
            <a:custGeom>
              <a:avLst/>
              <a:gdLst/>
              <a:ahLst/>
              <a:cxnLst/>
              <a:rect l="l" t="t" r="r" b="b"/>
              <a:pathLst>
                <a:path w="745" h="507" extrusionOk="0">
                  <a:moveTo>
                    <a:pt x="0" y="434"/>
                  </a:moveTo>
                  <a:cubicBezTo>
                    <a:pt x="744" y="506"/>
                    <a:pt x="744" y="1"/>
                    <a:pt x="0"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18" name="Google Shape;10818;p6"/>
            <p:cNvSpPr/>
            <p:nvPr/>
          </p:nvSpPr>
          <p:spPr>
            <a:xfrm>
              <a:off x="2673854" y="731848"/>
              <a:ext cx="13706" cy="7467"/>
            </a:xfrm>
            <a:custGeom>
              <a:avLst/>
              <a:gdLst/>
              <a:ahLst/>
              <a:cxnLst/>
              <a:rect l="l" t="t" r="r" b="b"/>
              <a:pathLst>
                <a:path w="384" h="248" extrusionOk="0">
                  <a:moveTo>
                    <a:pt x="384" y="115"/>
                  </a:moveTo>
                  <a:cubicBezTo>
                    <a:pt x="383" y="24"/>
                    <a:pt x="47" y="1"/>
                    <a:pt x="0" y="115"/>
                  </a:cubicBezTo>
                  <a:cubicBezTo>
                    <a:pt x="216" y="105"/>
                    <a:pt x="299" y="247"/>
                    <a:pt x="384"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19" name="Google Shape;10819;p6"/>
            <p:cNvSpPr/>
            <p:nvPr/>
          </p:nvSpPr>
          <p:spPr>
            <a:xfrm>
              <a:off x="920207" y="716131"/>
              <a:ext cx="41725" cy="18819"/>
            </a:xfrm>
            <a:custGeom>
              <a:avLst/>
              <a:gdLst/>
              <a:ahLst/>
              <a:cxnLst/>
              <a:rect l="l" t="t" r="r" b="b"/>
              <a:pathLst>
                <a:path w="1169" h="625" extrusionOk="0">
                  <a:moveTo>
                    <a:pt x="727" y="546"/>
                  </a:moveTo>
                  <a:cubicBezTo>
                    <a:pt x="1169" y="340"/>
                    <a:pt x="598" y="145"/>
                    <a:pt x="342" y="0"/>
                  </a:cubicBezTo>
                  <a:cubicBezTo>
                    <a:pt x="46" y="138"/>
                    <a:pt x="0" y="624"/>
                    <a:pt x="727"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20" name="Google Shape;10820;p6"/>
            <p:cNvSpPr/>
            <p:nvPr/>
          </p:nvSpPr>
          <p:spPr>
            <a:xfrm>
              <a:off x="6187502" y="723568"/>
              <a:ext cx="14063" cy="4306"/>
            </a:xfrm>
            <a:custGeom>
              <a:avLst/>
              <a:gdLst/>
              <a:ahLst/>
              <a:cxnLst/>
              <a:rect l="l" t="t" r="r" b="b"/>
              <a:pathLst>
                <a:path w="394" h="143" extrusionOk="0">
                  <a:moveTo>
                    <a:pt x="296" y="26"/>
                  </a:moveTo>
                  <a:cubicBezTo>
                    <a:pt x="240" y="0"/>
                    <a:pt x="1" y="68"/>
                    <a:pt x="101" y="116"/>
                  </a:cubicBezTo>
                  <a:cubicBezTo>
                    <a:pt x="152" y="142"/>
                    <a:pt x="394" y="72"/>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21" name="Google Shape;10821;p6"/>
            <p:cNvSpPr/>
            <p:nvPr/>
          </p:nvSpPr>
          <p:spPr>
            <a:xfrm>
              <a:off x="6107624" y="721581"/>
              <a:ext cx="21594" cy="6474"/>
            </a:xfrm>
            <a:custGeom>
              <a:avLst/>
              <a:gdLst/>
              <a:ahLst/>
              <a:cxnLst/>
              <a:rect l="l" t="t" r="r" b="b"/>
              <a:pathLst>
                <a:path w="605" h="215" extrusionOk="0">
                  <a:moveTo>
                    <a:pt x="605" y="182"/>
                  </a:moveTo>
                  <a:lnTo>
                    <a:pt x="605" y="1"/>
                  </a:lnTo>
                  <a:lnTo>
                    <a:pt x="28" y="1"/>
                  </a:lnTo>
                  <a:cubicBezTo>
                    <a:pt x="0" y="164"/>
                    <a:pt x="217" y="215"/>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22" name="Google Shape;10822;p6"/>
            <p:cNvSpPr/>
            <p:nvPr/>
          </p:nvSpPr>
          <p:spPr>
            <a:xfrm>
              <a:off x="1442165" y="711856"/>
              <a:ext cx="20273" cy="13580"/>
            </a:xfrm>
            <a:custGeom>
              <a:avLst/>
              <a:gdLst/>
              <a:ahLst/>
              <a:cxnLst/>
              <a:rect l="l" t="t" r="r" b="b"/>
              <a:pathLst>
                <a:path w="568" h="451" extrusionOk="0">
                  <a:moveTo>
                    <a:pt x="375" y="415"/>
                  </a:moveTo>
                  <a:cubicBezTo>
                    <a:pt x="386" y="359"/>
                    <a:pt x="402" y="306"/>
                    <a:pt x="568" y="324"/>
                  </a:cubicBezTo>
                  <a:lnTo>
                    <a:pt x="568" y="142"/>
                  </a:lnTo>
                  <a:cubicBezTo>
                    <a:pt x="94" y="0"/>
                    <a:pt x="0" y="451"/>
                    <a:pt x="375"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23" name="Google Shape;10823;p6"/>
            <p:cNvSpPr/>
            <p:nvPr/>
          </p:nvSpPr>
          <p:spPr>
            <a:xfrm>
              <a:off x="5299596" y="718149"/>
              <a:ext cx="14063" cy="4276"/>
            </a:xfrm>
            <a:custGeom>
              <a:avLst/>
              <a:gdLst/>
              <a:ahLst/>
              <a:cxnLst/>
              <a:rect l="l" t="t" r="r" b="b"/>
              <a:pathLst>
                <a:path w="394" h="142" extrusionOk="0">
                  <a:moveTo>
                    <a:pt x="294" y="25"/>
                  </a:moveTo>
                  <a:cubicBezTo>
                    <a:pt x="241" y="0"/>
                    <a:pt x="1" y="69"/>
                    <a:pt x="100" y="116"/>
                  </a:cubicBezTo>
                  <a:cubicBezTo>
                    <a:pt x="156" y="141"/>
                    <a:pt x="394"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24" name="Google Shape;10824;p6"/>
            <p:cNvSpPr/>
            <p:nvPr/>
          </p:nvSpPr>
          <p:spPr>
            <a:xfrm>
              <a:off x="138877" y="713331"/>
              <a:ext cx="22629" cy="8280"/>
            </a:xfrm>
            <a:custGeom>
              <a:avLst/>
              <a:gdLst/>
              <a:ahLst/>
              <a:cxnLst/>
              <a:rect l="l" t="t" r="r" b="b"/>
              <a:pathLst>
                <a:path w="634" h="275" extrusionOk="0">
                  <a:moveTo>
                    <a:pt x="634" y="275"/>
                  </a:moveTo>
                  <a:lnTo>
                    <a:pt x="634" y="1"/>
                  </a:lnTo>
                  <a:lnTo>
                    <a:pt x="248" y="1"/>
                  </a:lnTo>
                  <a:cubicBezTo>
                    <a:pt x="240" y="118"/>
                    <a:pt x="1" y="127"/>
                    <a:pt x="57"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25" name="Google Shape;10825;p6"/>
            <p:cNvSpPr/>
            <p:nvPr/>
          </p:nvSpPr>
          <p:spPr>
            <a:xfrm>
              <a:off x="8483130" y="713030"/>
              <a:ext cx="6996" cy="6233"/>
            </a:xfrm>
            <a:custGeom>
              <a:avLst/>
              <a:gdLst/>
              <a:ahLst/>
              <a:cxnLst/>
              <a:rect l="l" t="t" r="r" b="b"/>
              <a:pathLst>
                <a:path w="196" h="207" extrusionOk="0">
                  <a:moveTo>
                    <a:pt x="194" y="103"/>
                  </a:moveTo>
                  <a:cubicBezTo>
                    <a:pt x="195" y="53"/>
                    <a:pt x="39" y="0"/>
                    <a:pt x="1" y="103"/>
                  </a:cubicBezTo>
                  <a:cubicBezTo>
                    <a:pt x="1" y="154"/>
                    <a:pt x="157" y="207"/>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26" name="Google Shape;10826;p6"/>
            <p:cNvSpPr/>
            <p:nvPr/>
          </p:nvSpPr>
          <p:spPr>
            <a:xfrm>
              <a:off x="5337537" y="708002"/>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27" name="Google Shape;10827;p6"/>
            <p:cNvSpPr/>
            <p:nvPr/>
          </p:nvSpPr>
          <p:spPr>
            <a:xfrm>
              <a:off x="4020400" y="697042"/>
              <a:ext cx="57322" cy="21860"/>
            </a:xfrm>
            <a:custGeom>
              <a:avLst/>
              <a:gdLst/>
              <a:ahLst/>
              <a:cxnLst/>
              <a:rect l="l" t="t" r="r" b="b"/>
              <a:pathLst>
                <a:path w="1606" h="726" extrusionOk="0">
                  <a:moveTo>
                    <a:pt x="1035" y="726"/>
                  </a:moveTo>
                  <a:cubicBezTo>
                    <a:pt x="1606" y="368"/>
                    <a:pt x="631" y="111"/>
                    <a:pt x="72" y="0"/>
                  </a:cubicBezTo>
                  <a:cubicBezTo>
                    <a:pt x="0" y="427"/>
                    <a:pt x="418" y="623"/>
                    <a:pt x="1035" y="7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28" name="Google Shape;10828;p6"/>
            <p:cNvSpPr/>
            <p:nvPr/>
          </p:nvSpPr>
          <p:spPr>
            <a:xfrm>
              <a:off x="8507222" y="709959"/>
              <a:ext cx="14027" cy="4246"/>
            </a:xfrm>
            <a:custGeom>
              <a:avLst/>
              <a:gdLst/>
              <a:ahLst/>
              <a:cxnLst/>
              <a:rect l="l" t="t" r="r" b="b"/>
              <a:pathLst>
                <a:path w="393" h="141" extrusionOk="0">
                  <a:moveTo>
                    <a:pt x="100" y="114"/>
                  </a:moveTo>
                  <a:cubicBezTo>
                    <a:pt x="153" y="140"/>
                    <a:pt x="392" y="70"/>
                    <a:pt x="292" y="24"/>
                  </a:cubicBezTo>
                  <a:cubicBezTo>
                    <a:pt x="237" y="1"/>
                    <a:pt x="1" y="67"/>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29" name="Google Shape;10829;p6"/>
            <p:cNvSpPr/>
            <p:nvPr/>
          </p:nvSpPr>
          <p:spPr>
            <a:xfrm>
              <a:off x="632888" y="709959"/>
              <a:ext cx="14099" cy="4246"/>
            </a:xfrm>
            <a:custGeom>
              <a:avLst/>
              <a:gdLst/>
              <a:ahLst/>
              <a:cxnLst/>
              <a:rect l="l" t="t" r="r" b="b"/>
              <a:pathLst>
                <a:path w="395" h="141" extrusionOk="0">
                  <a:moveTo>
                    <a:pt x="101" y="114"/>
                  </a:moveTo>
                  <a:cubicBezTo>
                    <a:pt x="154" y="140"/>
                    <a:pt x="395" y="70"/>
                    <a:pt x="295" y="24"/>
                  </a:cubicBezTo>
                  <a:cubicBezTo>
                    <a:pt x="242" y="1"/>
                    <a:pt x="0" y="67"/>
                    <a:pt x="101"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30" name="Google Shape;10830;p6"/>
            <p:cNvSpPr/>
            <p:nvPr/>
          </p:nvSpPr>
          <p:spPr>
            <a:xfrm>
              <a:off x="5251376" y="707129"/>
              <a:ext cx="14099" cy="4306"/>
            </a:xfrm>
            <a:custGeom>
              <a:avLst/>
              <a:gdLst/>
              <a:ahLst/>
              <a:cxnLst/>
              <a:rect l="l" t="t" r="r" b="b"/>
              <a:pathLst>
                <a:path w="395" h="143" extrusionOk="0">
                  <a:moveTo>
                    <a:pt x="294" y="27"/>
                  </a:moveTo>
                  <a:cubicBezTo>
                    <a:pt x="241" y="1"/>
                    <a:pt x="1" y="71"/>
                    <a:pt x="102" y="117"/>
                  </a:cubicBezTo>
                  <a:cubicBezTo>
                    <a:pt x="155" y="143"/>
                    <a:pt x="395" y="75"/>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31" name="Google Shape;10831;p6"/>
            <p:cNvSpPr/>
            <p:nvPr/>
          </p:nvSpPr>
          <p:spPr>
            <a:xfrm>
              <a:off x="1710139" y="698548"/>
              <a:ext cx="34943" cy="15266"/>
            </a:xfrm>
            <a:custGeom>
              <a:avLst/>
              <a:gdLst/>
              <a:ahLst/>
              <a:cxnLst/>
              <a:rect l="l" t="t" r="r" b="b"/>
              <a:pathLst>
                <a:path w="979" h="507" extrusionOk="0">
                  <a:moveTo>
                    <a:pt x="774" y="403"/>
                  </a:moveTo>
                  <a:cubicBezTo>
                    <a:pt x="978" y="173"/>
                    <a:pt x="123" y="1"/>
                    <a:pt x="0" y="220"/>
                  </a:cubicBezTo>
                  <a:cubicBezTo>
                    <a:pt x="306" y="259"/>
                    <a:pt x="167" y="506"/>
                    <a:pt x="774" y="4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32" name="Google Shape;10832;p6"/>
            <p:cNvSpPr/>
            <p:nvPr/>
          </p:nvSpPr>
          <p:spPr>
            <a:xfrm>
              <a:off x="378441" y="704841"/>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33" name="Google Shape;10833;p6"/>
            <p:cNvSpPr/>
            <p:nvPr/>
          </p:nvSpPr>
          <p:spPr>
            <a:xfrm>
              <a:off x="2618818" y="705172"/>
              <a:ext cx="13777" cy="2770"/>
            </a:xfrm>
            <a:custGeom>
              <a:avLst/>
              <a:gdLst/>
              <a:ahLst/>
              <a:cxnLst/>
              <a:rect l="l" t="t" r="r" b="b"/>
              <a:pathLst>
                <a:path w="386" h="92" extrusionOk="0">
                  <a:moveTo>
                    <a:pt x="1" y="92"/>
                  </a:moveTo>
                  <a:cubicBezTo>
                    <a:pt x="148" y="71"/>
                    <a:pt x="378" y="89"/>
                    <a:pt x="386" y="0"/>
                  </a:cubicBezTo>
                  <a:cubicBezTo>
                    <a:pt x="237" y="22"/>
                    <a:pt x="3" y="4"/>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34" name="Google Shape;10834;p6"/>
            <p:cNvSpPr/>
            <p:nvPr/>
          </p:nvSpPr>
          <p:spPr>
            <a:xfrm>
              <a:off x="1988821" y="704449"/>
              <a:ext cx="14134" cy="4276"/>
            </a:xfrm>
            <a:custGeom>
              <a:avLst/>
              <a:gdLst/>
              <a:ahLst/>
              <a:cxnLst/>
              <a:rect l="l" t="t" r="r" b="b"/>
              <a:pathLst>
                <a:path w="396" h="142" extrusionOk="0">
                  <a:moveTo>
                    <a:pt x="295" y="24"/>
                  </a:moveTo>
                  <a:cubicBezTo>
                    <a:pt x="240" y="1"/>
                    <a:pt x="1" y="69"/>
                    <a:pt x="101" y="116"/>
                  </a:cubicBezTo>
                  <a:cubicBezTo>
                    <a:pt x="154" y="142"/>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35" name="Google Shape;10835;p6"/>
            <p:cNvSpPr/>
            <p:nvPr/>
          </p:nvSpPr>
          <p:spPr>
            <a:xfrm>
              <a:off x="7068591" y="693490"/>
              <a:ext cx="13991" cy="4306"/>
            </a:xfrm>
            <a:custGeom>
              <a:avLst/>
              <a:gdLst/>
              <a:ahLst/>
              <a:cxnLst/>
              <a:rect l="l" t="t" r="r" b="b"/>
              <a:pathLst>
                <a:path w="392" h="143" extrusionOk="0">
                  <a:moveTo>
                    <a:pt x="99" y="117"/>
                  </a:moveTo>
                  <a:cubicBezTo>
                    <a:pt x="153" y="143"/>
                    <a:pt x="392" y="72"/>
                    <a:pt x="294" y="25"/>
                  </a:cubicBezTo>
                  <a:cubicBezTo>
                    <a:pt x="242" y="1"/>
                    <a:pt x="0"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36" name="Google Shape;10836;p6"/>
            <p:cNvSpPr/>
            <p:nvPr/>
          </p:nvSpPr>
          <p:spPr>
            <a:xfrm>
              <a:off x="5557791" y="686053"/>
              <a:ext cx="33729" cy="17343"/>
            </a:xfrm>
            <a:custGeom>
              <a:avLst/>
              <a:gdLst/>
              <a:ahLst/>
              <a:cxnLst/>
              <a:rect l="l" t="t" r="r" b="b"/>
              <a:pathLst>
                <a:path w="945" h="576" extrusionOk="0">
                  <a:moveTo>
                    <a:pt x="1" y="91"/>
                  </a:moveTo>
                  <a:lnTo>
                    <a:pt x="1" y="272"/>
                  </a:lnTo>
                  <a:cubicBezTo>
                    <a:pt x="359" y="575"/>
                    <a:pt x="945" y="1"/>
                    <a:pt x="1"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37" name="Google Shape;10837;p6"/>
            <p:cNvSpPr/>
            <p:nvPr/>
          </p:nvSpPr>
          <p:spPr>
            <a:xfrm>
              <a:off x="4508058" y="693520"/>
              <a:ext cx="14134" cy="4276"/>
            </a:xfrm>
            <a:custGeom>
              <a:avLst/>
              <a:gdLst/>
              <a:ahLst/>
              <a:cxnLst/>
              <a:rect l="l" t="t" r="r" b="b"/>
              <a:pathLst>
                <a:path w="396" h="142" extrusionOk="0">
                  <a:moveTo>
                    <a:pt x="295" y="26"/>
                  </a:moveTo>
                  <a:cubicBezTo>
                    <a:pt x="242" y="1"/>
                    <a:pt x="0" y="70"/>
                    <a:pt x="99" y="117"/>
                  </a:cubicBezTo>
                  <a:cubicBezTo>
                    <a:pt x="155" y="142"/>
                    <a:pt x="396" y="71"/>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38" name="Google Shape;10838;p6"/>
            <p:cNvSpPr/>
            <p:nvPr/>
          </p:nvSpPr>
          <p:spPr>
            <a:xfrm>
              <a:off x="2549040" y="688763"/>
              <a:ext cx="21630" cy="9515"/>
            </a:xfrm>
            <a:custGeom>
              <a:avLst/>
              <a:gdLst/>
              <a:ahLst/>
              <a:cxnLst/>
              <a:rect l="l" t="t" r="r" b="b"/>
              <a:pathLst>
                <a:path w="606" h="316" extrusionOk="0">
                  <a:moveTo>
                    <a:pt x="413" y="274"/>
                  </a:moveTo>
                  <a:cubicBezTo>
                    <a:pt x="406" y="147"/>
                    <a:pt x="504" y="74"/>
                    <a:pt x="606" y="1"/>
                  </a:cubicBezTo>
                  <a:lnTo>
                    <a:pt x="28" y="1"/>
                  </a:lnTo>
                  <a:cubicBezTo>
                    <a:pt x="42" y="145"/>
                    <a:pt x="0" y="316"/>
                    <a:pt x="41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39" name="Google Shape;10839;p6"/>
            <p:cNvSpPr/>
            <p:nvPr/>
          </p:nvSpPr>
          <p:spPr>
            <a:xfrm>
              <a:off x="5299596" y="690780"/>
              <a:ext cx="14063" cy="4276"/>
            </a:xfrm>
            <a:custGeom>
              <a:avLst/>
              <a:gdLst/>
              <a:ahLst/>
              <a:cxnLst/>
              <a:rect l="l" t="t" r="r" b="b"/>
              <a:pathLst>
                <a:path w="394" h="142" extrusionOk="0">
                  <a:moveTo>
                    <a:pt x="294" y="25"/>
                  </a:moveTo>
                  <a:cubicBezTo>
                    <a:pt x="241" y="1"/>
                    <a:pt x="1" y="70"/>
                    <a:pt x="100" y="117"/>
                  </a:cubicBezTo>
                  <a:cubicBezTo>
                    <a:pt x="156" y="142"/>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40" name="Google Shape;10840;p6"/>
            <p:cNvSpPr/>
            <p:nvPr/>
          </p:nvSpPr>
          <p:spPr>
            <a:xfrm>
              <a:off x="3128140" y="688070"/>
              <a:ext cx="13813" cy="7467"/>
            </a:xfrm>
            <a:custGeom>
              <a:avLst/>
              <a:gdLst/>
              <a:ahLst/>
              <a:cxnLst/>
              <a:rect l="l" t="t" r="r" b="b"/>
              <a:pathLst>
                <a:path w="387" h="248" extrusionOk="0">
                  <a:moveTo>
                    <a:pt x="387" y="115"/>
                  </a:moveTo>
                  <a:cubicBezTo>
                    <a:pt x="384" y="24"/>
                    <a:pt x="48" y="0"/>
                    <a:pt x="1" y="115"/>
                  </a:cubicBezTo>
                  <a:cubicBezTo>
                    <a:pt x="215" y="105"/>
                    <a:pt x="302" y="247"/>
                    <a:pt x="387"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41" name="Google Shape;10841;p6"/>
            <p:cNvSpPr/>
            <p:nvPr/>
          </p:nvSpPr>
          <p:spPr>
            <a:xfrm>
              <a:off x="3045585" y="688823"/>
              <a:ext cx="13742" cy="5480"/>
            </a:xfrm>
            <a:custGeom>
              <a:avLst/>
              <a:gdLst/>
              <a:ahLst/>
              <a:cxnLst/>
              <a:rect l="l" t="t" r="r" b="b"/>
              <a:pathLst>
                <a:path w="385" h="182" extrusionOk="0">
                  <a:moveTo>
                    <a:pt x="1" y="182"/>
                  </a:moveTo>
                  <a:lnTo>
                    <a:pt x="384" y="182"/>
                  </a:lnTo>
                  <a:lnTo>
                    <a:pt x="384"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42" name="Google Shape;10842;p6"/>
            <p:cNvSpPr/>
            <p:nvPr/>
          </p:nvSpPr>
          <p:spPr>
            <a:xfrm>
              <a:off x="2576237" y="686053"/>
              <a:ext cx="21880" cy="8732"/>
            </a:xfrm>
            <a:custGeom>
              <a:avLst/>
              <a:gdLst/>
              <a:ahLst/>
              <a:cxnLst/>
              <a:rect l="l" t="t" r="r" b="b"/>
              <a:pathLst>
                <a:path w="613" h="290" extrusionOk="0">
                  <a:moveTo>
                    <a:pt x="613" y="274"/>
                  </a:moveTo>
                  <a:lnTo>
                    <a:pt x="613" y="1"/>
                  </a:lnTo>
                  <a:lnTo>
                    <a:pt x="36" y="1"/>
                  </a:lnTo>
                  <a:cubicBezTo>
                    <a:pt x="1" y="198"/>
                    <a:pt x="194" y="289"/>
                    <a:pt x="61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43" name="Google Shape;10843;p6"/>
            <p:cNvSpPr/>
            <p:nvPr/>
          </p:nvSpPr>
          <p:spPr>
            <a:xfrm>
              <a:off x="1957983" y="685661"/>
              <a:ext cx="6996" cy="6293"/>
            </a:xfrm>
            <a:custGeom>
              <a:avLst/>
              <a:gdLst/>
              <a:ahLst/>
              <a:cxnLst/>
              <a:rect l="l" t="t" r="r" b="b"/>
              <a:pathLst>
                <a:path w="196" h="209" extrusionOk="0">
                  <a:moveTo>
                    <a:pt x="195" y="104"/>
                  </a:moveTo>
                  <a:cubicBezTo>
                    <a:pt x="195" y="53"/>
                    <a:pt x="39" y="1"/>
                    <a:pt x="3" y="104"/>
                  </a:cubicBezTo>
                  <a:cubicBezTo>
                    <a:pt x="1" y="155"/>
                    <a:pt x="156"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44" name="Google Shape;10844;p6"/>
            <p:cNvSpPr/>
            <p:nvPr/>
          </p:nvSpPr>
          <p:spPr>
            <a:xfrm>
              <a:off x="8868638" y="683313"/>
              <a:ext cx="13813" cy="5480"/>
            </a:xfrm>
            <a:custGeom>
              <a:avLst/>
              <a:gdLst/>
              <a:ahLst/>
              <a:cxnLst/>
              <a:rect l="l" t="t" r="r" b="b"/>
              <a:pathLst>
                <a:path w="387" h="182"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45" name="Google Shape;10845;p6"/>
            <p:cNvSpPr/>
            <p:nvPr/>
          </p:nvSpPr>
          <p:spPr>
            <a:xfrm>
              <a:off x="5664402" y="679881"/>
              <a:ext cx="14063" cy="4215"/>
            </a:xfrm>
            <a:custGeom>
              <a:avLst/>
              <a:gdLst/>
              <a:ahLst/>
              <a:cxnLst/>
              <a:rect l="l" t="t" r="r" b="b"/>
              <a:pathLst>
                <a:path w="394" h="140" extrusionOk="0">
                  <a:moveTo>
                    <a:pt x="294" y="24"/>
                  </a:moveTo>
                  <a:cubicBezTo>
                    <a:pt x="239" y="1"/>
                    <a:pt x="0" y="69"/>
                    <a:pt x="102" y="116"/>
                  </a:cubicBezTo>
                  <a:cubicBezTo>
                    <a:pt x="155" y="139"/>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46" name="Google Shape;10846;p6"/>
            <p:cNvSpPr/>
            <p:nvPr/>
          </p:nvSpPr>
          <p:spPr>
            <a:xfrm>
              <a:off x="2563674" y="675093"/>
              <a:ext cx="20702" cy="8250"/>
            </a:xfrm>
            <a:custGeom>
              <a:avLst/>
              <a:gdLst/>
              <a:ahLst/>
              <a:cxnLst/>
              <a:rect l="l" t="t" r="r" b="b"/>
              <a:pathLst>
                <a:path w="580" h="274" extrusionOk="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47" name="Google Shape;10847;p6"/>
            <p:cNvSpPr/>
            <p:nvPr/>
          </p:nvSpPr>
          <p:spPr>
            <a:xfrm>
              <a:off x="1861579" y="668379"/>
              <a:ext cx="28982" cy="16982"/>
            </a:xfrm>
            <a:custGeom>
              <a:avLst/>
              <a:gdLst/>
              <a:ahLst/>
              <a:cxnLst/>
              <a:rect l="l" t="t" r="r" b="b"/>
              <a:pathLst>
                <a:path w="812" h="564" extrusionOk="0">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48" name="Google Shape;10848;p6"/>
            <p:cNvSpPr/>
            <p:nvPr/>
          </p:nvSpPr>
          <p:spPr>
            <a:xfrm>
              <a:off x="8865068" y="677141"/>
              <a:ext cx="14027" cy="4246"/>
            </a:xfrm>
            <a:custGeom>
              <a:avLst/>
              <a:gdLst/>
              <a:ahLst/>
              <a:cxnLst/>
              <a:rect l="l" t="t" r="r" b="b"/>
              <a:pathLst>
                <a:path w="393" h="141" extrusionOk="0">
                  <a:moveTo>
                    <a:pt x="291" y="24"/>
                  </a:moveTo>
                  <a:cubicBezTo>
                    <a:pt x="241" y="1"/>
                    <a:pt x="1" y="68"/>
                    <a:pt x="99" y="115"/>
                  </a:cubicBezTo>
                  <a:cubicBezTo>
                    <a:pt x="156" y="140"/>
                    <a:pt x="392"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49" name="Google Shape;10849;p6"/>
            <p:cNvSpPr/>
            <p:nvPr/>
          </p:nvSpPr>
          <p:spPr>
            <a:xfrm>
              <a:off x="8651703" y="677141"/>
              <a:ext cx="14063" cy="4246"/>
            </a:xfrm>
            <a:custGeom>
              <a:avLst/>
              <a:gdLst/>
              <a:ahLst/>
              <a:cxnLst/>
              <a:rect l="l" t="t" r="r" b="b"/>
              <a:pathLst>
                <a:path w="394" h="141" extrusionOk="0">
                  <a:moveTo>
                    <a:pt x="100" y="115"/>
                  </a:moveTo>
                  <a:cubicBezTo>
                    <a:pt x="153" y="140"/>
                    <a:pt x="393" y="72"/>
                    <a:pt x="293" y="24"/>
                  </a:cubicBezTo>
                  <a:cubicBezTo>
                    <a:pt x="241"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50" name="Google Shape;10850;p6"/>
            <p:cNvSpPr/>
            <p:nvPr/>
          </p:nvSpPr>
          <p:spPr>
            <a:xfrm>
              <a:off x="5426980" y="674792"/>
              <a:ext cx="7031" cy="6233"/>
            </a:xfrm>
            <a:custGeom>
              <a:avLst/>
              <a:gdLst/>
              <a:ahLst/>
              <a:cxnLst/>
              <a:rect l="l" t="t" r="r" b="b"/>
              <a:pathLst>
                <a:path w="197" h="207" extrusionOk="0">
                  <a:moveTo>
                    <a:pt x="3" y="102"/>
                  </a:moveTo>
                  <a:cubicBezTo>
                    <a:pt x="0" y="153"/>
                    <a:pt x="158" y="206"/>
                    <a:pt x="196" y="102"/>
                  </a:cubicBezTo>
                  <a:cubicBezTo>
                    <a:pt x="196" y="52"/>
                    <a:pt x="40" y="0"/>
                    <a:pt x="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51" name="Google Shape;10851;p6"/>
            <p:cNvSpPr/>
            <p:nvPr/>
          </p:nvSpPr>
          <p:spPr>
            <a:xfrm>
              <a:off x="3259236" y="665429"/>
              <a:ext cx="20309" cy="13549"/>
            </a:xfrm>
            <a:custGeom>
              <a:avLst/>
              <a:gdLst/>
              <a:ahLst/>
              <a:cxnLst/>
              <a:rect l="l" t="t" r="r" b="b"/>
              <a:pathLst>
                <a:path w="569" h="450" extrusionOk="0">
                  <a:moveTo>
                    <a:pt x="377" y="413"/>
                  </a:moveTo>
                  <a:cubicBezTo>
                    <a:pt x="388" y="358"/>
                    <a:pt x="403" y="307"/>
                    <a:pt x="569" y="324"/>
                  </a:cubicBezTo>
                  <a:lnTo>
                    <a:pt x="569" y="143"/>
                  </a:lnTo>
                  <a:cubicBezTo>
                    <a:pt x="96" y="1"/>
                    <a:pt x="1" y="450"/>
                    <a:pt x="377"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52" name="Google Shape;10852;p6"/>
            <p:cNvSpPr/>
            <p:nvPr/>
          </p:nvSpPr>
          <p:spPr>
            <a:xfrm>
              <a:off x="8111471" y="672414"/>
              <a:ext cx="13813" cy="2710"/>
            </a:xfrm>
            <a:custGeom>
              <a:avLst/>
              <a:gdLst/>
              <a:ahLst/>
              <a:cxnLst/>
              <a:rect l="l" t="t" r="r" b="b"/>
              <a:pathLst>
                <a:path w="387" h="90" extrusionOk="0">
                  <a:moveTo>
                    <a:pt x="386" y="1"/>
                  </a:moveTo>
                  <a:cubicBezTo>
                    <a:pt x="237" y="21"/>
                    <a:pt x="8" y="4"/>
                    <a:pt x="1" y="90"/>
                  </a:cubicBezTo>
                  <a:cubicBezTo>
                    <a:pt x="151" y="70"/>
                    <a:pt x="382" y="87"/>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53" name="Google Shape;10853;p6"/>
            <p:cNvSpPr/>
            <p:nvPr/>
          </p:nvSpPr>
          <p:spPr>
            <a:xfrm>
              <a:off x="5544121" y="666573"/>
              <a:ext cx="6924" cy="6203"/>
            </a:xfrm>
            <a:custGeom>
              <a:avLst/>
              <a:gdLst/>
              <a:ahLst/>
              <a:cxnLst/>
              <a:rect l="l" t="t" r="r" b="b"/>
              <a:pathLst>
                <a:path w="194" h="206" extrusionOk="0">
                  <a:moveTo>
                    <a:pt x="193" y="104"/>
                  </a:moveTo>
                  <a:cubicBezTo>
                    <a:pt x="193" y="53"/>
                    <a:pt x="37" y="0"/>
                    <a:pt x="0" y="104"/>
                  </a:cubicBezTo>
                  <a:cubicBezTo>
                    <a:pt x="0" y="153"/>
                    <a:pt x="155" y="205"/>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54" name="Google Shape;10854;p6"/>
            <p:cNvSpPr/>
            <p:nvPr/>
          </p:nvSpPr>
          <p:spPr>
            <a:xfrm>
              <a:off x="1507374" y="664164"/>
              <a:ext cx="23878" cy="10328"/>
            </a:xfrm>
            <a:custGeom>
              <a:avLst/>
              <a:gdLst/>
              <a:ahLst/>
              <a:cxnLst/>
              <a:rect l="l" t="t" r="r" b="b"/>
              <a:pathLst>
                <a:path w="669" h="343" extrusionOk="0">
                  <a:moveTo>
                    <a:pt x="669" y="92"/>
                  </a:moveTo>
                  <a:cubicBezTo>
                    <a:pt x="403" y="95"/>
                    <a:pt x="247" y="49"/>
                    <a:pt x="91" y="1"/>
                  </a:cubicBezTo>
                  <a:cubicBezTo>
                    <a:pt x="1" y="283"/>
                    <a:pt x="610" y="343"/>
                    <a:pt x="66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55" name="Google Shape;10855;p6"/>
            <p:cNvSpPr/>
            <p:nvPr/>
          </p:nvSpPr>
          <p:spPr>
            <a:xfrm>
              <a:off x="4260321" y="666181"/>
              <a:ext cx="13920" cy="4246"/>
            </a:xfrm>
            <a:custGeom>
              <a:avLst/>
              <a:gdLst/>
              <a:ahLst/>
              <a:cxnLst/>
              <a:rect l="l" t="t" r="r" b="b"/>
              <a:pathLst>
                <a:path w="390" h="141" extrusionOk="0">
                  <a:moveTo>
                    <a:pt x="290" y="25"/>
                  </a:moveTo>
                  <a:cubicBezTo>
                    <a:pt x="237" y="0"/>
                    <a:pt x="1" y="68"/>
                    <a:pt x="100" y="117"/>
                  </a:cubicBezTo>
                  <a:cubicBezTo>
                    <a:pt x="152" y="140"/>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56" name="Google Shape;10856;p6"/>
            <p:cNvSpPr/>
            <p:nvPr/>
          </p:nvSpPr>
          <p:spPr>
            <a:xfrm>
              <a:off x="1577258" y="648538"/>
              <a:ext cx="50434" cy="18488"/>
            </a:xfrm>
            <a:custGeom>
              <a:avLst/>
              <a:gdLst/>
              <a:ahLst/>
              <a:cxnLst/>
              <a:rect l="l" t="t" r="r" b="b"/>
              <a:pathLst>
                <a:path w="1413" h="614" extrusionOk="0">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57" name="Google Shape;10857;p6"/>
            <p:cNvSpPr/>
            <p:nvPr/>
          </p:nvSpPr>
          <p:spPr>
            <a:xfrm>
              <a:off x="2075017" y="655613"/>
              <a:ext cx="6889" cy="6233"/>
            </a:xfrm>
            <a:custGeom>
              <a:avLst/>
              <a:gdLst/>
              <a:ahLst/>
              <a:cxnLst/>
              <a:rect l="l" t="t" r="r" b="b"/>
              <a:pathLst>
                <a:path w="193" h="207" extrusionOk="0">
                  <a:moveTo>
                    <a:pt x="193" y="103"/>
                  </a:moveTo>
                  <a:cubicBezTo>
                    <a:pt x="193" y="52"/>
                    <a:pt x="40" y="0"/>
                    <a:pt x="2" y="103"/>
                  </a:cubicBezTo>
                  <a:cubicBezTo>
                    <a:pt x="1" y="154"/>
                    <a:pt x="155"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58" name="Google Shape;10858;p6"/>
            <p:cNvSpPr/>
            <p:nvPr/>
          </p:nvSpPr>
          <p:spPr>
            <a:xfrm>
              <a:off x="4917800" y="656005"/>
              <a:ext cx="13742" cy="2770"/>
            </a:xfrm>
            <a:custGeom>
              <a:avLst/>
              <a:gdLst/>
              <a:ahLst/>
              <a:cxnLst/>
              <a:rect l="l" t="t" r="r" b="b"/>
              <a:pathLst>
                <a:path w="385" h="92" extrusionOk="0">
                  <a:moveTo>
                    <a:pt x="384" y="0"/>
                  </a:moveTo>
                  <a:cubicBezTo>
                    <a:pt x="234" y="21"/>
                    <a:pt x="4" y="4"/>
                    <a:pt x="0" y="92"/>
                  </a:cubicBezTo>
                  <a:cubicBezTo>
                    <a:pt x="149" y="71"/>
                    <a:pt x="379"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59" name="Google Shape;10859;p6"/>
            <p:cNvSpPr/>
            <p:nvPr/>
          </p:nvSpPr>
          <p:spPr>
            <a:xfrm>
              <a:off x="2171385" y="652903"/>
              <a:ext cx="6924" cy="6233"/>
            </a:xfrm>
            <a:custGeom>
              <a:avLst/>
              <a:gdLst/>
              <a:ahLst/>
              <a:cxnLst/>
              <a:rect l="l" t="t" r="r" b="b"/>
              <a:pathLst>
                <a:path w="194" h="207" extrusionOk="0">
                  <a:moveTo>
                    <a:pt x="193" y="103"/>
                  </a:moveTo>
                  <a:cubicBezTo>
                    <a:pt x="193" y="52"/>
                    <a:pt x="38" y="0"/>
                    <a:pt x="3" y="103"/>
                  </a:cubicBezTo>
                  <a:cubicBezTo>
                    <a:pt x="0" y="153"/>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60" name="Google Shape;10860;p6"/>
            <p:cNvSpPr/>
            <p:nvPr/>
          </p:nvSpPr>
          <p:spPr>
            <a:xfrm>
              <a:off x="1761749" y="655252"/>
              <a:ext cx="13956" cy="4276"/>
            </a:xfrm>
            <a:custGeom>
              <a:avLst/>
              <a:gdLst/>
              <a:ahLst/>
              <a:cxnLst/>
              <a:rect l="l" t="t" r="r" b="b"/>
              <a:pathLst>
                <a:path w="391" h="142" extrusionOk="0">
                  <a:moveTo>
                    <a:pt x="100" y="115"/>
                  </a:moveTo>
                  <a:cubicBezTo>
                    <a:pt x="151" y="141"/>
                    <a:pt x="391" y="71"/>
                    <a:pt x="293" y="24"/>
                  </a:cubicBezTo>
                  <a:cubicBezTo>
                    <a:pt x="238" y="1"/>
                    <a:pt x="1" y="70"/>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61" name="Google Shape;10861;p6"/>
            <p:cNvSpPr/>
            <p:nvPr/>
          </p:nvSpPr>
          <p:spPr>
            <a:xfrm>
              <a:off x="5082019" y="647755"/>
              <a:ext cx="21665" cy="6474"/>
            </a:xfrm>
            <a:custGeom>
              <a:avLst/>
              <a:gdLst/>
              <a:ahLst/>
              <a:cxnLst/>
              <a:rect l="l" t="t" r="r" b="b"/>
              <a:pathLst>
                <a:path w="607" h="215" extrusionOk="0">
                  <a:moveTo>
                    <a:pt x="606" y="183"/>
                  </a:moveTo>
                  <a:lnTo>
                    <a:pt x="606" y="0"/>
                  </a:lnTo>
                  <a:lnTo>
                    <a:pt x="27" y="0"/>
                  </a:lnTo>
                  <a:cubicBezTo>
                    <a:pt x="1" y="165"/>
                    <a:pt x="217" y="214"/>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62" name="Google Shape;10862;p6"/>
            <p:cNvSpPr/>
            <p:nvPr/>
          </p:nvSpPr>
          <p:spPr>
            <a:xfrm>
              <a:off x="4029859" y="650495"/>
              <a:ext cx="13777" cy="2770"/>
            </a:xfrm>
            <a:custGeom>
              <a:avLst/>
              <a:gdLst/>
              <a:ahLst/>
              <a:cxnLst/>
              <a:rect l="l" t="t" r="r" b="b"/>
              <a:pathLst>
                <a:path w="386" h="92" extrusionOk="0">
                  <a:moveTo>
                    <a:pt x="0" y="92"/>
                  </a:moveTo>
                  <a:cubicBezTo>
                    <a:pt x="150" y="71"/>
                    <a:pt x="381" y="89"/>
                    <a:pt x="385" y="1"/>
                  </a:cubicBezTo>
                  <a:cubicBezTo>
                    <a:pt x="235" y="21"/>
                    <a:pt x="5" y="4"/>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63" name="Google Shape;10863;p6"/>
            <p:cNvSpPr/>
            <p:nvPr/>
          </p:nvSpPr>
          <p:spPr>
            <a:xfrm>
              <a:off x="2271036" y="649742"/>
              <a:ext cx="14063" cy="4276"/>
            </a:xfrm>
            <a:custGeom>
              <a:avLst/>
              <a:gdLst/>
              <a:ahLst/>
              <a:cxnLst/>
              <a:rect l="l" t="t" r="r" b="b"/>
              <a:pathLst>
                <a:path w="394" h="142" extrusionOk="0">
                  <a:moveTo>
                    <a:pt x="102" y="117"/>
                  </a:moveTo>
                  <a:cubicBezTo>
                    <a:pt x="156" y="142"/>
                    <a:pt x="393" y="73"/>
                    <a:pt x="294" y="26"/>
                  </a:cubicBezTo>
                  <a:cubicBezTo>
                    <a:pt x="239"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64" name="Google Shape;10864;p6"/>
            <p:cNvSpPr/>
            <p:nvPr/>
          </p:nvSpPr>
          <p:spPr>
            <a:xfrm>
              <a:off x="8586458" y="647785"/>
              <a:ext cx="13777" cy="2770"/>
            </a:xfrm>
            <a:custGeom>
              <a:avLst/>
              <a:gdLst/>
              <a:ahLst/>
              <a:cxnLst/>
              <a:rect l="l" t="t" r="r" b="b"/>
              <a:pathLst>
                <a:path w="386" h="92" extrusionOk="0">
                  <a:moveTo>
                    <a:pt x="386" y="0"/>
                  </a:moveTo>
                  <a:cubicBezTo>
                    <a:pt x="236" y="23"/>
                    <a:pt x="4" y="4"/>
                    <a:pt x="1" y="92"/>
                  </a:cubicBezTo>
                  <a:cubicBezTo>
                    <a:pt x="151"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65" name="Google Shape;10865;p6"/>
            <p:cNvSpPr/>
            <p:nvPr/>
          </p:nvSpPr>
          <p:spPr>
            <a:xfrm>
              <a:off x="5592234" y="639174"/>
              <a:ext cx="7031" cy="6293"/>
            </a:xfrm>
            <a:custGeom>
              <a:avLst/>
              <a:gdLst/>
              <a:ahLst/>
              <a:cxnLst/>
              <a:rect l="l" t="t" r="r" b="b"/>
              <a:pathLst>
                <a:path w="197" h="209" extrusionOk="0">
                  <a:moveTo>
                    <a:pt x="195" y="104"/>
                  </a:moveTo>
                  <a:cubicBezTo>
                    <a:pt x="196" y="55"/>
                    <a:pt x="40" y="1"/>
                    <a:pt x="3" y="104"/>
                  </a:cubicBezTo>
                  <a:cubicBezTo>
                    <a:pt x="1" y="156"/>
                    <a:pt x="160"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66" name="Google Shape;10866;p6"/>
            <p:cNvSpPr/>
            <p:nvPr/>
          </p:nvSpPr>
          <p:spPr>
            <a:xfrm>
              <a:off x="2130089" y="639595"/>
              <a:ext cx="13849" cy="2710"/>
            </a:xfrm>
            <a:custGeom>
              <a:avLst/>
              <a:gdLst/>
              <a:ahLst/>
              <a:cxnLst/>
              <a:rect l="l" t="t" r="r" b="b"/>
              <a:pathLst>
                <a:path w="388" h="90" extrusionOk="0">
                  <a:moveTo>
                    <a:pt x="387" y="1"/>
                  </a:moveTo>
                  <a:cubicBezTo>
                    <a:pt x="236" y="19"/>
                    <a:pt x="6" y="2"/>
                    <a:pt x="1" y="90"/>
                  </a:cubicBezTo>
                  <a:cubicBezTo>
                    <a:pt x="149" y="73"/>
                    <a:pt x="381"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67" name="Google Shape;10867;p6"/>
            <p:cNvSpPr/>
            <p:nvPr/>
          </p:nvSpPr>
          <p:spPr>
            <a:xfrm>
              <a:off x="1551810" y="636464"/>
              <a:ext cx="7067" cy="6233"/>
            </a:xfrm>
            <a:custGeom>
              <a:avLst/>
              <a:gdLst/>
              <a:ahLst/>
              <a:cxnLst/>
              <a:rect l="l" t="t" r="r" b="b"/>
              <a:pathLst>
                <a:path w="198" h="207" extrusionOk="0">
                  <a:moveTo>
                    <a:pt x="198" y="105"/>
                  </a:moveTo>
                  <a:cubicBezTo>
                    <a:pt x="198" y="54"/>
                    <a:pt x="40" y="1"/>
                    <a:pt x="5" y="105"/>
                  </a:cubicBezTo>
                  <a:cubicBezTo>
                    <a:pt x="1" y="153"/>
                    <a:pt x="159" y="207"/>
                    <a:pt x="198"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68" name="Google Shape;10868;p6"/>
            <p:cNvSpPr/>
            <p:nvPr/>
          </p:nvSpPr>
          <p:spPr>
            <a:xfrm>
              <a:off x="4411726" y="636103"/>
              <a:ext cx="14027" cy="4246"/>
            </a:xfrm>
            <a:custGeom>
              <a:avLst/>
              <a:gdLst/>
              <a:ahLst/>
              <a:cxnLst/>
              <a:rect l="l" t="t" r="r" b="b"/>
              <a:pathLst>
                <a:path w="393" h="141" extrusionOk="0">
                  <a:moveTo>
                    <a:pt x="295" y="26"/>
                  </a:moveTo>
                  <a:cubicBezTo>
                    <a:pt x="240" y="1"/>
                    <a:pt x="1" y="69"/>
                    <a:pt x="101" y="117"/>
                  </a:cubicBezTo>
                  <a:cubicBezTo>
                    <a:pt x="152" y="140"/>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69" name="Google Shape;10869;p6"/>
            <p:cNvSpPr/>
            <p:nvPr/>
          </p:nvSpPr>
          <p:spPr>
            <a:xfrm>
              <a:off x="2543615" y="627341"/>
              <a:ext cx="20166" cy="16259"/>
            </a:xfrm>
            <a:custGeom>
              <a:avLst/>
              <a:gdLst/>
              <a:ahLst/>
              <a:cxnLst/>
              <a:rect l="l" t="t" r="r" b="b"/>
              <a:pathLst>
                <a:path w="565" h="540" extrusionOk="0">
                  <a:moveTo>
                    <a:pt x="565" y="135"/>
                  </a:moveTo>
                  <a:cubicBezTo>
                    <a:pt x="1" y="1"/>
                    <a:pt x="1" y="540"/>
                    <a:pt x="565" y="4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70" name="Google Shape;10870;p6"/>
            <p:cNvSpPr/>
            <p:nvPr/>
          </p:nvSpPr>
          <p:spPr>
            <a:xfrm>
              <a:off x="6655601" y="633363"/>
              <a:ext cx="14027" cy="4306"/>
            </a:xfrm>
            <a:custGeom>
              <a:avLst/>
              <a:gdLst/>
              <a:ahLst/>
              <a:cxnLst/>
              <a:rect l="l" t="t" r="r" b="b"/>
              <a:pathLst>
                <a:path w="393" h="143" extrusionOk="0">
                  <a:moveTo>
                    <a:pt x="292" y="27"/>
                  </a:moveTo>
                  <a:cubicBezTo>
                    <a:pt x="237" y="0"/>
                    <a:pt x="1" y="68"/>
                    <a:pt x="98" y="117"/>
                  </a:cubicBezTo>
                  <a:cubicBezTo>
                    <a:pt x="155"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71" name="Google Shape;10871;p6"/>
            <p:cNvSpPr/>
            <p:nvPr/>
          </p:nvSpPr>
          <p:spPr>
            <a:xfrm>
              <a:off x="6304536" y="633363"/>
              <a:ext cx="14027" cy="4306"/>
            </a:xfrm>
            <a:custGeom>
              <a:avLst/>
              <a:gdLst/>
              <a:ahLst/>
              <a:cxnLst/>
              <a:rect l="l" t="t" r="r" b="b"/>
              <a:pathLst>
                <a:path w="393" h="143" extrusionOk="0">
                  <a:moveTo>
                    <a:pt x="293" y="27"/>
                  </a:moveTo>
                  <a:cubicBezTo>
                    <a:pt x="241" y="0"/>
                    <a:pt x="1" y="68"/>
                    <a:pt x="103" y="117"/>
                  </a:cubicBezTo>
                  <a:cubicBezTo>
                    <a:pt x="155" y="143"/>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72" name="Google Shape;10872;p6"/>
            <p:cNvSpPr/>
            <p:nvPr/>
          </p:nvSpPr>
          <p:spPr>
            <a:xfrm>
              <a:off x="2325966" y="625926"/>
              <a:ext cx="25663" cy="8250"/>
            </a:xfrm>
            <a:custGeom>
              <a:avLst/>
              <a:gdLst/>
              <a:ahLst/>
              <a:cxnLst/>
              <a:rect l="l" t="t" r="r" b="b"/>
              <a:pathLst>
                <a:path w="719" h="274" extrusionOk="0">
                  <a:moveTo>
                    <a:pt x="105" y="274"/>
                  </a:moveTo>
                  <a:lnTo>
                    <a:pt x="682" y="274"/>
                  </a:lnTo>
                  <a:cubicBezTo>
                    <a:pt x="653" y="165"/>
                    <a:pt x="718" y="14"/>
                    <a:pt x="490" y="1"/>
                  </a:cubicBezTo>
                  <a:cubicBezTo>
                    <a:pt x="474" y="143"/>
                    <a:pt x="0" y="71"/>
                    <a:pt x="105"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73" name="Google Shape;10873;p6"/>
            <p:cNvSpPr/>
            <p:nvPr/>
          </p:nvSpPr>
          <p:spPr>
            <a:xfrm>
              <a:off x="2725286" y="627883"/>
              <a:ext cx="14134" cy="4276"/>
            </a:xfrm>
            <a:custGeom>
              <a:avLst/>
              <a:gdLst/>
              <a:ahLst/>
              <a:cxnLst/>
              <a:rect l="l" t="t" r="r" b="b"/>
              <a:pathLst>
                <a:path w="396" h="142" extrusionOk="0">
                  <a:moveTo>
                    <a:pt x="293" y="26"/>
                  </a:moveTo>
                  <a:cubicBezTo>
                    <a:pt x="242" y="1"/>
                    <a:pt x="0" y="70"/>
                    <a:pt x="103" y="117"/>
                  </a:cubicBezTo>
                  <a:cubicBezTo>
                    <a:pt x="156" y="142"/>
                    <a:pt x="396" y="74"/>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74" name="Google Shape;10874;p6"/>
            <p:cNvSpPr/>
            <p:nvPr/>
          </p:nvSpPr>
          <p:spPr>
            <a:xfrm>
              <a:off x="4371822" y="617104"/>
              <a:ext cx="29625" cy="12345"/>
            </a:xfrm>
            <a:custGeom>
              <a:avLst/>
              <a:gdLst/>
              <a:ahLst/>
              <a:cxnLst/>
              <a:rect l="l" t="t" r="r" b="b"/>
              <a:pathLst>
                <a:path w="830" h="410" extrusionOk="0">
                  <a:moveTo>
                    <a:pt x="829" y="384"/>
                  </a:moveTo>
                  <a:lnTo>
                    <a:pt x="829" y="21"/>
                  </a:lnTo>
                  <a:cubicBezTo>
                    <a:pt x="466" y="0"/>
                    <a:pt x="407" y="123"/>
                    <a:pt x="59" y="111"/>
                  </a:cubicBezTo>
                  <a:cubicBezTo>
                    <a:pt x="0" y="351"/>
                    <a:pt x="329" y="410"/>
                    <a:pt x="829"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75" name="Google Shape;10875;p6"/>
            <p:cNvSpPr/>
            <p:nvPr/>
          </p:nvSpPr>
          <p:spPr>
            <a:xfrm>
              <a:off x="1469362" y="619453"/>
              <a:ext cx="27519" cy="11231"/>
            </a:xfrm>
            <a:custGeom>
              <a:avLst/>
              <a:gdLst/>
              <a:ahLst/>
              <a:cxnLst/>
              <a:rect l="l" t="t" r="r" b="b"/>
              <a:pathLst>
                <a:path w="771" h="373" extrusionOk="0">
                  <a:moveTo>
                    <a:pt x="771" y="306"/>
                  </a:moveTo>
                  <a:lnTo>
                    <a:pt x="771" y="33"/>
                  </a:lnTo>
                  <a:cubicBezTo>
                    <a:pt x="481" y="50"/>
                    <a:pt x="56" y="0"/>
                    <a:pt x="0" y="124"/>
                  </a:cubicBezTo>
                  <a:cubicBezTo>
                    <a:pt x="382" y="126"/>
                    <a:pt x="244" y="372"/>
                    <a:pt x="771"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76" name="Google Shape;10876;p6"/>
            <p:cNvSpPr/>
            <p:nvPr/>
          </p:nvSpPr>
          <p:spPr>
            <a:xfrm>
              <a:off x="1909763" y="608945"/>
              <a:ext cx="41403" cy="17012"/>
            </a:xfrm>
            <a:custGeom>
              <a:avLst/>
              <a:gdLst/>
              <a:ahLst/>
              <a:cxnLst/>
              <a:rect l="l" t="t" r="r" b="b"/>
              <a:pathLst>
                <a:path w="1160" h="565" extrusionOk="0">
                  <a:moveTo>
                    <a:pt x="1" y="201"/>
                  </a:moveTo>
                  <a:cubicBezTo>
                    <a:pt x="212" y="405"/>
                    <a:pt x="525" y="559"/>
                    <a:pt x="1160" y="565"/>
                  </a:cubicBezTo>
                  <a:lnTo>
                    <a:pt x="1160" y="112"/>
                  </a:lnTo>
                  <a:cubicBezTo>
                    <a:pt x="820" y="164"/>
                    <a:pt x="26" y="1"/>
                    <a:pt x="1" y="2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77" name="Google Shape;10877;p6"/>
            <p:cNvSpPr/>
            <p:nvPr/>
          </p:nvSpPr>
          <p:spPr>
            <a:xfrm>
              <a:off x="911712" y="609547"/>
              <a:ext cx="45901" cy="16771"/>
            </a:xfrm>
            <a:custGeom>
              <a:avLst/>
              <a:gdLst/>
              <a:ahLst/>
              <a:cxnLst/>
              <a:rect l="l" t="t" r="r" b="b"/>
              <a:pathLst>
                <a:path w="1286" h="557" extrusionOk="0">
                  <a:moveTo>
                    <a:pt x="965" y="0"/>
                  </a:moveTo>
                  <a:cubicBezTo>
                    <a:pt x="361" y="17"/>
                    <a:pt x="39" y="167"/>
                    <a:pt x="1" y="453"/>
                  </a:cubicBezTo>
                  <a:cubicBezTo>
                    <a:pt x="365" y="434"/>
                    <a:pt x="426" y="556"/>
                    <a:pt x="774" y="545"/>
                  </a:cubicBezTo>
                  <a:cubicBezTo>
                    <a:pt x="901" y="354"/>
                    <a:pt x="1285" y="140"/>
                    <a:pt x="9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78" name="Google Shape;10878;p6"/>
            <p:cNvSpPr/>
            <p:nvPr/>
          </p:nvSpPr>
          <p:spPr>
            <a:xfrm>
              <a:off x="5668043" y="614967"/>
              <a:ext cx="14919" cy="9214"/>
            </a:xfrm>
            <a:custGeom>
              <a:avLst/>
              <a:gdLst/>
              <a:ahLst/>
              <a:cxnLst/>
              <a:rect l="l" t="t" r="r" b="b"/>
              <a:pathLst>
                <a:path w="418" h="306" extrusionOk="0">
                  <a:moveTo>
                    <a:pt x="383" y="273"/>
                  </a:moveTo>
                  <a:cubicBezTo>
                    <a:pt x="354" y="166"/>
                    <a:pt x="418" y="16"/>
                    <a:pt x="192" y="1"/>
                  </a:cubicBezTo>
                  <a:cubicBezTo>
                    <a:pt x="179" y="57"/>
                    <a:pt x="163" y="109"/>
                    <a:pt x="0" y="92"/>
                  </a:cubicBezTo>
                  <a:cubicBezTo>
                    <a:pt x="21" y="202"/>
                    <a:pt x="56" y="306"/>
                    <a:pt x="38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79" name="Google Shape;10879;p6"/>
            <p:cNvSpPr/>
            <p:nvPr/>
          </p:nvSpPr>
          <p:spPr>
            <a:xfrm>
              <a:off x="2532550" y="619694"/>
              <a:ext cx="14134" cy="4306"/>
            </a:xfrm>
            <a:custGeom>
              <a:avLst/>
              <a:gdLst/>
              <a:ahLst/>
              <a:cxnLst/>
              <a:rect l="l" t="t" r="r" b="b"/>
              <a:pathLst>
                <a:path w="396" h="143" extrusionOk="0">
                  <a:moveTo>
                    <a:pt x="295" y="25"/>
                  </a:moveTo>
                  <a:cubicBezTo>
                    <a:pt x="243" y="0"/>
                    <a:pt x="0" y="68"/>
                    <a:pt x="102" y="116"/>
                  </a:cubicBezTo>
                  <a:cubicBezTo>
                    <a:pt x="157" y="142"/>
                    <a:pt x="396"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80" name="Google Shape;10880;p6"/>
            <p:cNvSpPr/>
            <p:nvPr/>
          </p:nvSpPr>
          <p:spPr>
            <a:xfrm>
              <a:off x="4174411" y="614575"/>
              <a:ext cx="6889" cy="6293"/>
            </a:xfrm>
            <a:custGeom>
              <a:avLst/>
              <a:gdLst/>
              <a:ahLst/>
              <a:cxnLst/>
              <a:rect l="l" t="t" r="r" b="b"/>
              <a:pathLst>
                <a:path w="193" h="209" extrusionOk="0">
                  <a:moveTo>
                    <a:pt x="192" y="105"/>
                  </a:moveTo>
                  <a:cubicBezTo>
                    <a:pt x="192" y="53"/>
                    <a:pt x="38" y="0"/>
                    <a:pt x="1" y="105"/>
                  </a:cubicBezTo>
                  <a:cubicBezTo>
                    <a:pt x="1" y="155"/>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81" name="Google Shape;10881;p6"/>
            <p:cNvSpPr/>
            <p:nvPr/>
          </p:nvSpPr>
          <p:spPr>
            <a:xfrm>
              <a:off x="2319256" y="614274"/>
              <a:ext cx="14063" cy="4215"/>
            </a:xfrm>
            <a:custGeom>
              <a:avLst/>
              <a:gdLst/>
              <a:ahLst/>
              <a:cxnLst/>
              <a:rect l="l" t="t" r="r" b="b"/>
              <a:pathLst>
                <a:path w="394" h="140" extrusionOk="0">
                  <a:moveTo>
                    <a:pt x="293" y="24"/>
                  </a:moveTo>
                  <a:cubicBezTo>
                    <a:pt x="241" y="0"/>
                    <a:pt x="0" y="68"/>
                    <a:pt x="102" y="115"/>
                  </a:cubicBezTo>
                  <a:cubicBezTo>
                    <a:pt x="152" y="140"/>
                    <a:pt x="393"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82" name="Google Shape;10882;p6"/>
            <p:cNvSpPr/>
            <p:nvPr/>
          </p:nvSpPr>
          <p:spPr>
            <a:xfrm>
              <a:off x="3761349" y="612227"/>
              <a:ext cx="13777" cy="2770"/>
            </a:xfrm>
            <a:custGeom>
              <a:avLst/>
              <a:gdLst/>
              <a:ahLst/>
              <a:cxnLst/>
              <a:rect l="l" t="t" r="r" b="b"/>
              <a:pathLst>
                <a:path w="386" h="92" extrusionOk="0">
                  <a:moveTo>
                    <a:pt x="385" y="0"/>
                  </a:moveTo>
                  <a:cubicBezTo>
                    <a:pt x="238" y="20"/>
                    <a:pt x="4" y="4"/>
                    <a:pt x="0" y="92"/>
                  </a:cubicBezTo>
                  <a:cubicBezTo>
                    <a:pt x="153" y="71"/>
                    <a:pt x="380" y="9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83" name="Google Shape;10883;p6"/>
            <p:cNvSpPr/>
            <p:nvPr/>
          </p:nvSpPr>
          <p:spPr>
            <a:xfrm>
              <a:off x="4556278" y="608764"/>
              <a:ext cx="13991" cy="4215"/>
            </a:xfrm>
            <a:custGeom>
              <a:avLst/>
              <a:gdLst/>
              <a:ahLst/>
              <a:cxnLst/>
              <a:rect l="l" t="t" r="r" b="b"/>
              <a:pathLst>
                <a:path w="392" h="140" extrusionOk="0">
                  <a:moveTo>
                    <a:pt x="99" y="115"/>
                  </a:moveTo>
                  <a:cubicBezTo>
                    <a:pt x="154" y="140"/>
                    <a:pt x="392" y="73"/>
                    <a:pt x="292" y="26"/>
                  </a:cubicBezTo>
                  <a:cubicBezTo>
                    <a:pt x="239" y="0"/>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84" name="Google Shape;10884;p6"/>
            <p:cNvSpPr/>
            <p:nvPr/>
          </p:nvSpPr>
          <p:spPr>
            <a:xfrm>
              <a:off x="3468747" y="608764"/>
              <a:ext cx="14027" cy="4215"/>
            </a:xfrm>
            <a:custGeom>
              <a:avLst/>
              <a:gdLst/>
              <a:ahLst/>
              <a:cxnLst/>
              <a:rect l="l" t="t" r="r" b="b"/>
              <a:pathLst>
                <a:path w="393" h="140" extrusionOk="0">
                  <a:moveTo>
                    <a:pt x="292" y="26"/>
                  </a:moveTo>
                  <a:cubicBezTo>
                    <a:pt x="238" y="0"/>
                    <a:pt x="1" y="69"/>
                    <a:pt x="100" y="115"/>
                  </a:cubicBezTo>
                  <a:cubicBezTo>
                    <a:pt x="154" y="140"/>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85" name="Google Shape;10885;p6"/>
            <p:cNvSpPr/>
            <p:nvPr/>
          </p:nvSpPr>
          <p:spPr>
            <a:xfrm>
              <a:off x="7137476" y="603285"/>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86" name="Google Shape;10886;p6"/>
            <p:cNvSpPr/>
            <p:nvPr/>
          </p:nvSpPr>
          <p:spPr>
            <a:xfrm>
              <a:off x="2511956" y="603285"/>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87" name="Google Shape;10887;p6"/>
            <p:cNvSpPr/>
            <p:nvPr/>
          </p:nvSpPr>
          <p:spPr>
            <a:xfrm>
              <a:off x="5695419" y="598588"/>
              <a:ext cx="13920" cy="5510"/>
            </a:xfrm>
            <a:custGeom>
              <a:avLst/>
              <a:gdLst/>
              <a:ahLst/>
              <a:cxnLst/>
              <a:rect l="l" t="t" r="r" b="b"/>
              <a:pathLst>
                <a:path w="390" h="183" extrusionOk="0">
                  <a:moveTo>
                    <a:pt x="1" y="183"/>
                  </a:moveTo>
                  <a:lnTo>
                    <a:pt x="390" y="183"/>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88" name="Google Shape;10888;p6"/>
            <p:cNvSpPr/>
            <p:nvPr/>
          </p:nvSpPr>
          <p:spPr>
            <a:xfrm>
              <a:off x="4542037" y="587658"/>
              <a:ext cx="26555" cy="12195"/>
            </a:xfrm>
            <a:custGeom>
              <a:avLst/>
              <a:gdLst/>
              <a:ahLst/>
              <a:cxnLst/>
              <a:rect l="l" t="t" r="r" b="b"/>
              <a:pathLst>
                <a:path w="744" h="405" extrusionOk="0">
                  <a:moveTo>
                    <a:pt x="306" y="0"/>
                  </a:moveTo>
                  <a:cubicBezTo>
                    <a:pt x="1" y="136"/>
                    <a:pt x="90" y="405"/>
                    <a:pt x="693" y="363"/>
                  </a:cubicBezTo>
                  <a:cubicBezTo>
                    <a:pt x="744" y="156"/>
                    <a:pt x="646" y="23"/>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89" name="Google Shape;10889;p6"/>
            <p:cNvSpPr/>
            <p:nvPr/>
          </p:nvSpPr>
          <p:spPr>
            <a:xfrm>
              <a:off x="3406786" y="595095"/>
              <a:ext cx="14027" cy="4306"/>
            </a:xfrm>
            <a:custGeom>
              <a:avLst/>
              <a:gdLst/>
              <a:ahLst/>
              <a:cxnLst/>
              <a:rect l="l" t="t" r="r" b="b"/>
              <a:pathLst>
                <a:path w="393" h="143" extrusionOk="0">
                  <a:moveTo>
                    <a:pt x="100" y="116"/>
                  </a:moveTo>
                  <a:cubicBezTo>
                    <a:pt x="151" y="142"/>
                    <a:pt x="392" y="72"/>
                    <a:pt x="292" y="26"/>
                  </a:cubicBezTo>
                  <a:cubicBezTo>
                    <a:pt x="242" y="0"/>
                    <a:pt x="1"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90" name="Google Shape;10890;p6"/>
            <p:cNvSpPr/>
            <p:nvPr/>
          </p:nvSpPr>
          <p:spPr>
            <a:xfrm>
              <a:off x="7898854" y="577331"/>
              <a:ext cx="35478" cy="19120"/>
            </a:xfrm>
            <a:custGeom>
              <a:avLst/>
              <a:gdLst/>
              <a:ahLst/>
              <a:cxnLst/>
              <a:rect l="l" t="t" r="r" b="b"/>
              <a:pathLst>
                <a:path w="994" h="635" extrusionOk="0">
                  <a:moveTo>
                    <a:pt x="557" y="615"/>
                  </a:moveTo>
                  <a:cubicBezTo>
                    <a:pt x="507" y="349"/>
                    <a:pt x="994" y="335"/>
                    <a:pt x="944" y="69"/>
                  </a:cubicBezTo>
                  <a:cubicBezTo>
                    <a:pt x="0" y="0"/>
                    <a:pt x="77" y="634"/>
                    <a:pt x="557" y="6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91" name="Google Shape;10891;p6"/>
            <p:cNvSpPr/>
            <p:nvPr/>
          </p:nvSpPr>
          <p:spPr>
            <a:xfrm>
              <a:off x="2732211" y="592355"/>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92" name="Google Shape;10892;p6"/>
            <p:cNvSpPr/>
            <p:nvPr/>
          </p:nvSpPr>
          <p:spPr>
            <a:xfrm>
              <a:off x="1926860" y="592355"/>
              <a:ext cx="14099" cy="4276"/>
            </a:xfrm>
            <a:custGeom>
              <a:avLst/>
              <a:gdLst/>
              <a:ahLst/>
              <a:cxnLst/>
              <a:rect l="l" t="t" r="r" b="b"/>
              <a:pathLst>
                <a:path w="395" h="142" extrusionOk="0">
                  <a:moveTo>
                    <a:pt x="294" y="26"/>
                  </a:moveTo>
                  <a:cubicBezTo>
                    <a:pt x="242" y="1"/>
                    <a:pt x="1" y="70"/>
                    <a:pt x="103" y="117"/>
                  </a:cubicBezTo>
                  <a:cubicBezTo>
                    <a:pt x="157" y="142"/>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93" name="Google Shape;10893;p6"/>
            <p:cNvSpPr/>
            <p:nvPr/>
          </p:nvSpPr>
          <p:spPr>
            <a:xfrm>
              <a:off x="4975336" y="576729"/>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7"/>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94" name="Google Shape;10894;p6"/>
            <p:cNvSpPr/>
            <p:nvPr/>
          </p:nvSpPr>
          <p:spPr>
            <a:xfrm>
              <a:off x="2770829" y="580884"/>
              <a:ext cx="20095" cy="16320"/>
            </a:xfrm>
            <a:custGeom>
              <a:avLst/>
              <a:gdLst/>
              <a:ahLst/>
              <a:cxnLst/>
              <a:rect l="l" t="t" r="r" b="b"/>
              <a:pathLst>
                <a:path w="563" h="542" extrusionOk="0">
                  <a:moveTo>
                    <a:pt x="562" y="407"/>
                  </a:moveTo>
                  <a:lnTo>
                    <a:pt x="562" y="134"/>
                  </a:lnTo>
                  <a:cubicBezTo>
                    <a:pt x="1" y="1"/>
                    <a:pt x="1" y="541"/>
                    <a:pt x="562"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95" name="Google Shape;10895;p6"/>
            <p:cNvSpPr/>
            <p:nvPr/>
          </p:nvSpPr>
          <p:spPr>
            <a:xfrm>
              <a:off x="6573045" y="586936"/>
              <a:ext cx="13920" cy="4215"/>
            </a:xfrm>
            <a:custGeom>
              <a:avLst/>
              <a:gdLst/>
              <a:ahLst/>
              <a:cxnLst/>
              <a:rect l="l" t="t" r="r" b="b"/>
              <a:pathLst>
                <a:path w="390" h="140" extrusionOk="0">
                  <a:moveTo>
                    <a:pt x="292" y="24"/>
                  </a:moveTo>
                  <a:cubicBezTo>
                    <a:pt x="237" y="1"/>
                    <a:pt x="0" y="69"/>
                    <a:pt x="101" y="116"/>
                  </a:cubicBezTo>
                  <a:cubicBezTo>
                    <a:pt x="151" y="139"/>
                    <a:pt x="389" y="70"/>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96" name="Google Shape;10896;p6"/>
            <p:cNvSpPr/>
            <p:nvPr/>
          </p:nvSpPr>
          <p:spPr>
            <a:xfrm>
              <a:off x="2686382" y="582148"/>
              <a:ext cx="21915" cy="8762"/>
            </a:xfrm>
            <a:custGeom>
              <a:avLst/>
              <a:gdLst/>
              <a:ahLst/>
              <a:cxnLst/>
              <a:rect l="l" t="t" r="r" b="b"/>
              <a:pathLst>
                <a:path w="614" h="291" extrusionOk="0">
                  <a:moveTo>
                    <a:pt x="614" y="273"/>
                  </a:moveTo>
                  <a:lnTo>
                    <a:pt x="614" y="1"/>
                  </a:lnTo>
                  <a:lnTo>
                    <a:pt x="33" y="1"/>
                  </a:lnTo>
                  <a:cubicBezTo>
                    <a:pt x="0" y="200"/>
                    <a:pt x="191" y="290"/>
                    <a:pt x="6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97" name="Google Shape;10897;p6"/>
            <p:cNvSpPr/>
            <p:nvPr/>
          </p:nvSpPr>
          <p:spPr>
            <a:xfrm>
              <a:off x="1888277" y="579469"/>
              <a:ext cx="14670" cy="9515"/>
            </a:xfrm>
            <a:custGeom>
              <a:avLst/>
              <a:gdLst/>
              <a:ahLst/>
              <a:cxnLst/>
              <a:rect l="l" t="t" r="r" b="b"/>
              <a:pathLst>
                <a:path w="411" h="316" extrusionOk="0">
                  <a:moveTo>
                    <a:pt x="411" y="272"/>
                  </a:moveTo>
                  <a:lnTo>
                    <a:pt x="411" y="90"/>
                  </a:lnTo>
                  <a:cubicBezTo>
                    <a:pt x="220" y="90"/>
                    <a:pt x="184" y="16"/>
                    <a:pt x="26" y="1"/>
                  </a:cubicBezTo>
                  <a:cubicBezTo>
                    <a:pt x="45" y="142"/>
                    <a:pt x="1" y="315"/>
                    <a:pt x="411"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98" name="Google Shape;10898;p6"/>
            <p:cNvSpPr/>
            <p:nvPr/>
          </p:nvSpPr>
          <p:spPr>
            <a:xfrm>
              <a:off x="1655173" y="584888"/>
              <a:ext cx="13777" cy="2800"/>
            </a:xfrm>
            <a:custGeom>
              <a:avLst/>
              <a:gdLst/>
              <a:ahLst/>
              <a:cxnLst/>
              <a:rect l="l" t="t" r="r" b="b"/>
              <a:pathLst>
                <a:path w="386" h="93" extrusionOk="0">
                  <a:moveTo>
                    <a:pt x="0" y="92"/>
                  </a:moveTo>
                  <a:cubicBezTo>
                    <a:pt x="149" y="71"/>
                    <a:pt x="381" y="91"/>
                    <a:pt x="385" y="1"/>
                  </a:cubicBezTo>
                  <a:cubicBezTo>
                    <a:pt x="235" y="21"/>
                    <a:pt x="5" y="4"/>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899" name="Google Shape;10899;p6"/>
            <p:cNvSpPr/>
            <p:nvPr/>
          </p:nvSpPr>
          <p:spPr>
            <a:xfrm>
              <a:off x="8435017" y="579077"/>
              <a:ext cx="6924" cy="6203"/>
            </a:xfrm>
            <a:custGeom>
              <a:avLst/>
              <a:gdLst/>
              <a:ahLst/>
              <a:cxnLst/>
              <a:rect l="l" t="t" r="r" b="b"/>
              <a:pathLst>
                <a:path w="194" h="206" extrusionOk="0">
                  <a:moveTo>
                    <a:pt x="192" y="103"/>
                  </a:moveTo>
                  <a:cubicBezTo>
                    <a:pt x="193" y="53"/>
                    <a:pt x="37" y="1"/>
                    <a:pt x="0" y="103"/>
                  </a:cubicBezTo>
                  <a:cubicBezTo>
                    <a:pt x="0" y="153"/>
                    <a:pt x="158" y="206"/>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00" name="Google Shape;10900;p6"/>
            <p:cNvSpPr/>
            <p:nvPr/>
          </p:nvSpPr>
          <p:spPr>
            <a:xfrm>
              <a:off x="7502282" y="581456"/>
              <a:ext cx="13920" cy="4215"/>
            </a:xfrm>
            <a:custGeom>
              <a:avLst/>
              <a:gdLst/>
              <a:ahLst/>
              <a:cxnLst/>
              <a:rect l="l" t="t" r="r" b="b"/>
              <a:pathLst>
                <a:path w="390" h="140" extrusionOk="0">
                  <a:moveTo>
                    <a:pt x="291" y="24"/>
                  </a:moveTo>
                  <a:cubicBezTo>
                    <a:pt x="238" y="0"/>
                    <a:pt x="0" y="68"/>
                    <a:pt x="98" y="115"/>
                  </a:cubicBezTo>
                  <a:cubicBezTo>
                    <a:pt x="152" y="140"/>
                    <a:pt x="389"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01" name="Google Shape;10901;p6"/>
            <p:cNvSpPr/>
            <p:nvPr/>
          </p:nvSpPr>
          <p:spPr>
            <a:xfrm>
              <a:off x="2343419" y="579288"/>
              <a:ext cx="20737" cy="5841"/>
            </a:xfrm>
            <a:custGeom>
              <a:avLst/>
              <a:gdLst/>
              <a:ahLst/>
              <a:cxnLst/>
              <a:rect l="l" t="t" r="r" b="b"/>
              <a:pathLst>
                <a:path w="581" h="194" extrusionOk="0">
                  <a:moveTo>
                    <a:pt x="1" y="187"/>
                  </a:moveTo>
                  <a:cubicBezTo>
                    <a:pt x="334" y="193"/>
                    <a:pt x="497" y="119"/>
                    <a:pt x="580" y="7"/>
                  </a:cubicBezTo>
                  <a:cubicBezTo>
                    <a:pt x="250" y="0"/>
                    <a:pt x="87" y="75"/>
                    <a:pt x="1" y="18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02" name="Google Shape;10902;p6"/>
            <p:cNvSpPr/>
            <p:nvPr/>
          </p:nvSpPr>
          <p:spPr>
            <a:xfrm>
              <a:off x="2708261" y="573989"/>
              <a:ext cx="20737" cy="8160"/>
            </a:xfrm>
            <a:custGeom>
              <a:avLst/>
              <a:gdLst/>
              <a:ahLst/>
              <a:cxnLst/>
              <a:rect l="l" t="t" r="r" b="b"/>
              <a:pathLst>
                <a:path w="581" h="271" extrusionOk="0">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03" name="Google Shape;10903;p6"/>
            <p:cNvSpPr/>
            <p:nvPr/>
          </p:nvSpPr>
          <p:spPr>
            <a:xfrm>
              <a:off x="6184611" y="566522"/>
              <a:ext cx="26555" cy="15266"/>
            </a:xfrm>
            <a:custGeom>
              <a:avLst/>
              <a:gdLst/>
              <a:ahLst/>
              <a:cxnLst/>
              <a:rect l="l" t="t" r="r" b="b"/>
              <a:pathLst>
                <a:path w="744" h="507" extrusionOk="0">
                  <a:moveTo>
                    <a:pt x="1" y="72"/>
                  </a:moveTo>
                  <a:lnTo>
                    <a:pt x="1" y="435"/>
                  </a:lnTo>
                  <a:cubicBezTo>
                    <a:pt x="744" y="507"/>
                    <a:pt x="744" y="0"/>
                    <a:pt x="1"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04" name="Google Shape;10904;p6"/>
            <p:cNvSpPr/>
            <p:nvPr/>
          </p:nvSpPr>
          <p:spPr>
            <a:xfrm>
              <a:off x="5555185" y="563060"/>
              <a:ext cx="35228" cy="16440"/>
            </a:xfrm>
            <a:custGeom>
              <a:avLst/>
              <a:gdLst/>
              <a:ahLst/>
              <a:cxnLst/>
              <a:rect l="l" t="t" r="r" b="b"/>
              <a:pathLst>
                <a:path w="987" h="546" extrusionOk="0">
                  <a:moveTo>
                    <a:pt x="847" y="0"/>
                  </a:moveTo>
                  <a:lnTo>
                    <a:pt x="75" y="0"/>
                  </a:lnTo>
                  <a:cubicBezTo>
                    <a:pt x="1" y="307"/>
                    <a:pt x="409" y="387"/>
                    <a:pt x="653" y="546"/>
                  </a:cubicBezTo>
                  <a:cubicBezTo>
                    <a:pt x="651" y="332"/>
                    <a:pt x="986" y="278"/>
                    <a:pt x="8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05" name="Google Shape;10905;p6"/>
            <p:cNvSpPr/>
            <p:nvPr/>
          </p:nvSpPr>
          <p:spPr>
            <a:xfrm>
              <a:off x="2959425" y="570526"/>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06" name="Google Shape;10906;p6"/>
            <p:cNvSpPr/>
            <p:nvPr/>
          </p:nvSpPr>
          <p:spPr>
            <a:xfrm>
              <a:off x="7643444" y="563060"/>
              <a:ext cx="20773" cy="8220"/>
            </a:xfrm>
            <a:custGeom>
              <a:avLst/>
              <a:gdLst/>
              <a:ahLst/>
              <a:cxnLst/>
              <a:rect l="l" t="t" r="r" b="b"/>
              <a:pathLst>
                <a:path w="582" h="273" extrusionOk="0">
                  <a:moveTo>
                    <a:pt x="581" y="0"/>
                  </a:moveTo>
                  <a:lnTo>
                    <a:pt x="1" y="0"/>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07" name="Google Shape;10907;p6"/>
            <p:cNvSpPr/>
            <p:nvPr/>
          </p:nvSpPr>
          <p:spPr>
            <a:xfrm>
              <a:off x="8324872" y="562668"/>
              <a:ext cx="7031" cy="6263"/>
            </a:xfrm>
            <a:custGeom>
              <a:avLst/>
              <a:gdLst/>
              <a:ahLst/>
              <a:cxnLst/>
              <a:rect l="l" t="t" r="r" b="b"/>
              <a:pathLst>
                <a:path w="197" h="208" extrusionOk="0">
                  <a:moveTo>
                    <a:pt x="195" y="103"/>
                  </a:moveTo>
                  <a:cubicBezTo>
                    <a:pt x="196" y="52"/>
                    <a:pt x="38" y="0"/>
                    <a:pt x="0" y="103"/>
                  </a:cubicBezTo>
                  <a:cubicBezTo>
                    <a:pt x="0" y="154"/>
                    <a:pt x="156"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08" name="Google Shape;10908;p6"/>
            <p:cNvSpPr/>
            <p:nvPr/>
          </p:nvSpPr>
          <p:spPr>
            <a:xfrm>
              <a:off x="5134343" y="559537"/>
              <a:ext cx="14063" cy="4336"/>
            </a:xfrm>
            <a:custGeom>
              <a:avLst/>
              <a:gdLst/>
              <a:ahLst/>
              <a:cxnLst/>
              <a:rect l="l" t="t" r="r" b="b"/>
              <a:pathLst>
                <a:path w="394" h="144" extrusionOk="0">
                  <a:moveTo>
                    <a:pt x="102" y="117"/>
                  </a:moveTo>
                  <a:cubicBezTo>
                    <a:pt x="155" y="143"/>
                    <a:pt x="394" y="73"/>
                    <a:pt x="296" y="27"/>
                  </a:cubicBezTo>
                  <a:cubicBezTo>
                    <a:pt x="243"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09" name="Google Shape;10909;p6"/>
            <p:cNvSpPr/>
            <p:nvPr/>
          </p:nvSpPr>
          <p:spPr>
            <a:xfrm>
              <a:off x="1391232" y="537076"/>
              <a:ext cx="52290" cy="28002"/>
            </a:xfrm>
            <a:custGeom>
              <a:avLst/>
              <a:gdLst/>
              <a:ahLst/>
              <a:cxnLst/>
              <a:rect l="l" t="t" r="r" b="b"/>
              <a:pathLst>
                <a:path w="1465" h="930" extrusionOk="0">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10" name="Google Shape;10910;p6"/>
            <p:cNvSpPr/>
            <p:nvPr/>
          </p:nvSpPr>
          <p:spPr>
            <a:xfrm>
              <a:off x="7058312" y="554840"/>
              <a:ext cx="13849" cy="5480"/>
            </a:xfrm>
            <a:custGeom>
              <a:avLst/>
              <a:gdLst/>
              <a:ahLst/>
              <a:cxnLst/>
              <a:rect l="l" t="t" r="r" b="b"/>
              <a:pathLst>
                <a:path w="388" h="182" extrusionOk="0">
                  <a:moveTo>
                    <a:pt x="1" y="182"/>
                  </a:moveTo>
                  <a:lnTo>
                    <a:pt x="387" y="182"/>
                  </a:lnTo>
                  <a:lnTo>
                    <a:pt x="387"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11" name="Google Shape;10911;p6"/>
            <p:cNvSpPr/>
            <p:nvPr/>
          </p:nvSpPr>
          <p:spPr>
            <a:xfrm>
              <a:off x="2972631" y="552070"/>
              <a:ext cx="29482" cy="9876"/>
            </a:xfrm>
            <a:custGeom>
              <a:avLst/>
              <a:gdLst/>
              <a:ahLst/>
              <a:cxnLst/>
              <a:rect l="l" t="t" r="r" b="b"/>
              <a:pathLst>
                <a:path w="826" h="328" extrusionOk="0">
                  <a:moveTo>
                    <a:pt x="693" y="274"/>
                  </a:moveTo>
                  <a:cubicBezTo>
                    <a:pt x="825" y="30"/>
                    <a:pt x="295" y="98"/>
                    <a:pt x="114" y="1"/>
                  </a:cubicBezTo>
                  <a:cubicBezTo>
                    <a:pt x="0" y="239"/>
                    <a:pt x="191" y="327"/>
                    <a:pt x="69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12" name="Google Shape;10912;p6"/>
            <p:cNvSpPr/>
            <p:nvPr/>
          </p:nvSpPr>
          <p:spPr>
            <a:xfrm>
              <a:off x="1665346" y="556797"/>
              <a:ext cx="13991" cy="4276"/>
            </a:xfrm>
            <a:custGeom>
              <a:avLst/>
              <a:gdLst/>
              <a:ahLst/>
              <a:cxnLst/>
              <a:rect l="l" t="t" r="r" b="b"/>
              <a:pathLst>
                <a:path w="392" h="142" extrusionOk="0">
                  <a:moveTo>
                    <a:pt x="100" y="117"/>
                  </a:moveTo>
                  <a:cubicBezTo>
                    <a:pt x="151" y="142"/>
                    <a:pt x="391" y="72"/>
                    <a:pt x="293" y="25"/>
                  </a:cubicBezTo>
                  <a:cubicBezTo>
                    <a:pt x="240" y="1"/>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13" name="Google Shape;10913;p6"/>
            <p:cNvSpPr/>
            <p:nvPr/>
          </p:nvSpPr>
          <p:spPr>
            <a:xfrm>
              <a:off x="2873479" y="551739"/>
              <a:ext cx="6996" cy="6203"/>
            </a:xfrm>
            <a:custGeom>
              <a:avLst/>
              <a:gdLst/>
              <a:ahLst/>
              <a:cxnLst/>
              <a:rect l="l" t="t" r="r" b="b"/>
              <a:pathLst>
                <a:path w="196" h="206" extrusionOk="0">
                  <a:moveTo>
                    <a:pt x="192" y="103"/>
                  </a:moveTo>
                  <a:cubicBezTo>
                    <a:pt x="195" y="54"/>
                    <a:pt x="37" y="0"/>
                    <a:pt x="1" y="103"/>
                  </a:cubicBezTo>
                  <a:cubicBezTo>
                    <a:pt x="1" y="154"/>
                    <a:pt x="155" y="205"/>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14" name="Google Shape;10914;p6"/>
            <p:cNvSpPr/>
            <p:nvPr/>
          </p:nvSpPr>
          <p:spPr>
            <a:xfrm>
              <a:off x="1059655" y="554057"/>
              <a:ext cx="14063" cy="4306"/>
            </a:xfrm>
            <a:custGeom>
              <a:avLst/>
              <a:gdLst/>
              <a:ahLst/>
              <a:cxnLst/>
              <a:rect l="l" t="t" r="r" b="b"/>
              <a:pathLst>
                <a:path w="394" h="143" extrusionOk="0">
                  <a:moveTo>
                    <a:pt x="295" y="26"/>
                  </a:moveTo>
                  <a:cubicBezTo>
                    <a:pt x="238" y="0"/>
                    <a:pt x="0" y="71"/>
                    <a:pt x="101" y="116"/>
                  </a:cubicBezTo>
                  <a:cubicBezTo>
                    <a:pt x="152" y="143"/>
                    <a:pt x="393" y="75"/>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15" name="Google Shape;10915;p6"/>
            <p:cNvSpPr/>
            <p:nvPr/>
          </p:nvSpPr>
          <p:spPr>
            <a:xfrm>
              <a:off x="715550" y="554057"/>
              <a:ext cx="13991" cy="4276"/>
            </a:xfrm>
            <a:custGeom>
              <a:avLst/>
              <a:gdLst/>
              <a:ahLst/>
              <a:cxnLst/>
              <a:rect l="l" t="t" r="r" b="b"/>
              <a:pathLst>
                <a:path w="392" h="142" extrusionOk="0">
                  <a:moveTo>
                    <a:pt x="98" y="116"/>
                  </a:moveTo>
                  <a:cubicBezTo>
                    <a:pt x="151" y="141"/>
                    <a:pt x="392" y="72"/>
                    <a:pt x="291" y="26"/>
                  </a:cubicBezTo>
                  <a:cubicBezTo>
                    <a:pt x="239" y="0"/>
                    <a:pt x="0" y="71"/>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16" name="Google Shape;10916;p6"/>
            <p:cNvSpPr/>
            <p:nvPr/>
          </p:nvSpPr>
          <p:spPr>
            <a:xfrm>
              <a:off x="546977" y="545868"/>
              <a:ext cx="28411" cy="11713"/>
            </a:xfrm>
            <a:custGeom>
              <a:avLst/>
              <a:gdLst/>
              <a:ahLst/>
              <a:cxnLst/>
              <a:rect l="l" t="t" r="r" b="b"/>
              <a:pathLst>
                <a:path w="796" h="389" extrusionOk="0">
                  <a:moveTo>
                    <a:pt x="770" y="24"/>
                  </a:moveTo>
                  <a:cubicBezTo>
                    <a:pt x="333" y="1"/>
                    <a:pt x="47" y="48"/>
                    <a:pt x="0" y="207"/>
                  </a:cubicBezTo>
                  <a:cubicBezTo>
                    <a:pt x="277" y="229"/>
                    <a:pt x="325" y="357"/>
                    <a:pt x="580" y="388"/>
                  </a:cubicBezTo>
                  <a:cubicBezTo>
                    <a:pt x="536" y="219"/>
                    <a:pt x="795" y="187"/>
                    <a:pt x="770"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17" name="Google Shape;10917;p6"/>
            <p:cNvSpPr/>
            <p:nvPr/>
          </p:nvSpPr>
          <p:spPr>
            <a:xfrm>
              <a:off x="2143902" y="544573"/>
              <a:ext cx="38798" cy="12616"/>
            </a:xfrm>
            <a:custGeom>
              <a:avLst/>
              <a:gdLst/>
              <a:ahLst/>
              <a:cxnLst/>
              <a:rect l="l" t="t" r="r" b="b"/>
              <a:pathLst>
                <a:path w="1087" h="419" extrusionOk="0">
                  <a:moveTo>
                    <a:pt x="963" y="341"/>
                  </a:moveTo>
                  <a:cubicBezTo>
                    <a:pt x="1086" y="122"/>
                    <a:pt x="44" y="1"/>
                    <a:pt x="0" y="159"/>
                  </a:cubicBezTo>
                  <a:cubicBezTo>
                    <a:pt x="368" y="198"/>
                    <a:pt x="349" y="418"/>
                    <a:pt x="963" y="34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18" name="Google Shape;10918;p6"/>
            <p:cNvSpPr/>
            <p:nvPr/>
          </p:nvSpPr>
          <p:spPr>
            <a:xfrm>
              <a:off x="8717161" y="549330"/>
              <a:ext cx="13813" cy="2770"/>
            </a:xfrm>
            <a:custGeom>
              <a:avLst/>
              <a:gdLst/>
              <a:ahLst/>
              <a:cxnLst/>
              <a:rect l="l" t="t" r="r" b="b"/>
              <a:pathLst>
                <a:path w="387" h="92" extrusionOk="0">
                  <a:moveTo>
                    <a:pt x="387" y="1"/>
                  </a:moveTo>
                  <a:cubicBezTo>
                    <a:pt x="237" y="23"/>
                    <a:pt x="7" y="5"/>
                    <a:pt x="0" y="92"/>
                  </a:cubicBezTo>
                  <a:cubicBezTo>
                    <a:pt x="152" y="71"/>
                    <a:pt x="382" y="91"/>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19" name="Google Shape;10919;p6"/>
            <p:cNvSpPr/>
            <p:nvPr/>
          </p:nvSpPr>
          <p:spPr>
            <a:xfrm>
              <a:off x="270687" y="546590"/>
              <a:ext cx="21665" cy="6444"/>
            </a:xfrm>
            <a:custGeom>
              <a:avLst/>
              <a:gdLst/>
              <a:ahLst/>
              <a:cxnLst/>
              <a:rect l="l" t="t" r="r" b="b"/>
              <a:pathLst>
                <a:path w="607" h="214" extrusionOk="0">
                  <a:moveTo>
                    <a:pt x="606" y="0"/>
                  </a:moveTo>
                  <a:lnTo>
                    <a:pt x="27" y="0"/>
                  </a:lnTo>
                  <a:cubicBezTo>
                    <a:pt x="1" y="163"/>
                    <a:pt x="217" y="213"/>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20" name="Google Shape;10920;p6"/>
            <p:cNvSpPr/>
            <p:nvPr/>
          </p:nvSpPr>
          <p:spPr>
            <a:xfrm>
              <a:off x="5640453" y="540809"/>
              <a:ext cx="6924" cy="6263"/>
            </a:xfrm>
            <a:custGeom>
              <a:avLst/>
              <a:gdLst/>
              <a:ahLst/>
              <a:cxnLst/>
              <a:rect l="l" t="t" r="r" b="b"/>
              <a:pathLst>
                <a:path w="194" h="208" extrusionOk="0">
                  <a:moveTo>
                    <a:pt x="194" y="103"/>
                  </a:moveTo>
                  <a:cubicBezTo>
                    <a:pt x="194" y="53"/>
                    <a:pt x="37" y="0"/>
                    <a:pt x="1" y="103"/>
                  </a:cubicBezTo>
                  <a:cubicBezTo>
                    <a:pt x="1" y="153"/>
                    <a:pt x="156"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21" name="Google Shape;10921;p6"/>
            <p:cNvSpPr/>
            <p:nvPr/>
          </p:nvSpPr>
          <p:spPr>
            <a:xfrm>
              <a:off x="4766253" y="541201"/>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22" name="Google Shape;10922;p6"/>
            <p:cNvSpPr/>
            <p:nvPr/>
          </p:nvSpPr>
          <p:spPr>
            <a:xfrm>
              <a:off x="2491184" y="527682"/>
              <a:ext cx="40404" cy="18488"/>
            </a:xfrm>
            <a:custGeom>
              <a:avLst/>
              <a:gdLst/>
              <a:ahLst/>
              <a:cxnLst/>
              <a:rect l="l" t="t" r="r" b="b"/>
              <a:pathLst>
                <a:path w="1132" h="614" extrusionOk="0">
                  <a:moveTo>
                    <a:pt x="1069" y="449"/>
                  </a:moveTo>
                  <a:cubicBezTo>
                    <a:pt x="1132" y="0"/>
                    <a:pt x="0" y="211"/>
                    <a:pt x="103" y="539"/>
                  </a:cubicBezTo>
                  <a:cubicBezTo>
                    <a:pt x="647" y="614"/>
                    <a:pt x="602" y="410"/>
                    <a:pt x="1069" y="4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23" name="Google Shape;10923;p6"/>
            <p:cNvSpPr/>
            <p:nvPr/>
          </p:nvSpPr>
          <p:spPr>
            <a:xfrm>
              <a:off x="151012" y="540418"/>
              <a:ext cx="14134" cy="4306"/>
            </a:xfrm>
            <a:custGeom>
              <a:avLst/>
              <a:gdLst/>
              <a:ahLst/>
              <a:cxnLst/>
              <a:rect l="l" t="t" r="r" b="b"/>
              <a:pathLst>
                <a:path w="396" h="143" extrusionOk="0">
                  <a:moveTo>
                    <a:pt x="294" y="26"/>
                  </a:moveTo>
                  <a:cubicBezTo>
                    <a:pt x="240" y="0"/>
                    <a:pt x="0" y="71"/>
                    <a:pt x="102" y="116"/>
                  </a:cubicBezTo>
                  <a:cubicBezTo>
                    <a:pt x="156" y="143"/>
                    <a:pt x="396"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24" name="Google Shape;10924;p6"/>
            <p:cNvSpPr/>
            <p:nvPr/>
          </p:nvSpPr>
          <p:spPr>
            <a:xfrm>
              <a:off x="7719075" y="535691"/>
              <a:ext cx="13849" cy="5540"/>
            </a:xfrm>
            <a:custGeom>
              <a:avLst/>
              <a:gdLst/>
              <a:ahLst/>
              <a:cxnLst/>
              <a:rect l="l" t="t" r="r" b="b"/>
              <a:pathLst>
                <a:path w="388" h="184" extrusionOk="0">
                  <a:moveTo>
                    <a:pt x="388" y="1"/>
                  </a:moveTo>
                  <a:lnTo>
                    <a:pt x="0" y="1"/>
                  </a:lnTo>
                  <a:lnTo>
                    <a:pt x="0" y="183"/>
                  </a:lnTo>
                  <a:lnTo>
                    <a:pt x="388"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25" name="Google Shape;10925;p6"/>
            <p:cNvSpPr/>
            <p:nvPr/>
          </p:nvSpPr>
          <p:spPr>
            <a:xfrm>
              <a:off x="5279002" y="537708"/>
              <a:ext cx="13920" cy="4276"/>
            </a:xfrm>
            <a:custGeom>
              <a:avLst/>
              <a:gdLst/>
              <a:ahLst/>
              <a:cxnLst/>
              <a:rect l="l" t="t" r="r" b="b"/>
              <a:pathLst>
                <a:path w="390" h="142" extrusionOk="0">
                  <a:moveTo>
                    <a:pt x="291" y="25"/>
                  </a:moveTo>
                  <a:cubicBezTo>
                    <a:pt x="238" y="0"/>
                    <a:pt x="1" y="69"/>
                    <a:pt x="100" y="116"/>
                  </a:cubicBezTo>
                  <a:cubicBezTo>
                    <a:pt x="152" y="141"/>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26" name="Google Shape;10926;p6"/>
            <p:cNvSpPr/>
            <p:nvPr/>
          </p:nvSpPr>
          <p:spPr>
            <a:xfrm>
              <a:off x="4700580" y="527531"/>
              <a:ext cx="28161" cy="13700"/>
            </a:xfrm>
            <a:custGeom>
              <a:avLst/>
              <a:gdLst/>
              <a:ahLst/>
              <a:cxnLst/>
              <a:rect l="l" t="t" r="r" b="b"/>
              <a:pathLst>
                <a:path w="789" h="455" extrusionOk="0">
                  <a:moveTo>
                    <a:pt x="489" y="454"/>
                  </a:moveTo>
                  <a:cubicBezTo>
                    <a:pt x="754" y="338"/>
                    <a:pt x="788" y="9"/>
                    <a:pt x="297" y="0"/>
                  </a:cubicBezTo>
                  <a:cubicBezTo>
                    <a:pt x="35" y="115"/>
                    <a:pt x="1" y="444"/>
                    <a:pt x="489"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27" name="Google Shape;10927;p6"/>
            <p:cNvSpPr/>
            <p:nvPr/>
          </p:nvSpPr>
          <p:spPr>
            <a:xfrm>
              <a:off x="7268215" y="526688"/>
              <a:ext cx="14063" cy="4366"/>
            </a:xfrm>
            <a:custGeom>
              <a:avLst/>
              <a:gdLst/>
              <a:ahLst/>
              <a:cxnLst/>
              <a:rect l="l" t="t" r="r" b="b"/>
              <a:pathLst>
                <a:path w="394" h="145" extrusionOk="0">
                  <a:moveTo>
                    <a:pt x="98" y="118"/>
                  </a:moveTo>
                  <a:cubicBezTo>
                    <a:pt x="152" y="144"/>
                    <a:pt x="393" y="74"/>
                    <a:pt x="293" y="28"/>
                  </a:cubicBezTo>
                  <a:cubicBezTo>
                    <a:pt x="238" y="1"/>
                    <a:pt x="0" y="70"/>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28" name="Google Shape;10928;p6"/>
            <p:cNvSpPr/>
            <p:nvPr/>
          </p:nvSpPr>
          <p:spPr>
            <a:xfrm>
              <a:off x="3417280" y="521992"/>
              <a:ext cx="34408" cy="9063"/>
            </a:xfrm>
            <a:custGeom>
              <a:avLst/>
              <a:gdLst/>
              <a:ahLst/>
              <a:cxnLst/>
              <a:rect l="l" t="t" r="r" b="b"/>
              <a:pathLst>
                <a:path w="964" h="301" extrusionOk="0">
                  <a:moveTo>
                    <a:pt x="192" y="274"/>
                  </a:moveTo>
                  <a:cubicBezTo>
                    <a:pt x="631" y="300"/>
                    <a:pt x="918" y="253"/>
                    <a:pt x="964" y="93"/>
                  </a:cubicBezTo>
                  <a:cubicBezTo>
                    <a:pt x="621" y="112"/>
                    <a:pt x="0" y="0"/>
                    <a:pt x="19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29" name="Google Shape;10929;p6"/>
            <p:cNvSpPr/>
            <p:nvPr/>
          </p:nvSpPr>
          <p:spPr>
            <a:xfrm>
              <a:off x="2484473" y="526688"/>
              <a:ext cx="13991" cy="4366"/>
            </a:xfrm>
            <a:custGeom>
              <a:avLst/>
              <a:gdLst/>
              <a:ahLst/>
              <a:cxnLst/>
              <a:rect l="l" t="t" r="r" b="b"/>
              <a:pathLst>
                <a:path w="392" h="145" extrusionOk="0">
                  <a:moveTo>
                    <a:pt x="291" y="27"/>
                  </a:moveTo>
                  <a:cubicBezTo>
                    <a:pt x="238" y="1"/>
                    <a:pt x="0" y="70"/>
                    <a:pt x="98" y="117"/>
                  </a:cubicBezTo>
                  <a:cubicBezTo>
                    <a:pt x="153" y="144"/>
                    <a:pt x="392" y="74"/>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30" name="Google Shape;10930;p6"/>
            <p:cNvSpPr/>
            <p:nvPr/>
          </p:nvSpPr>
          <p:spPr>
            <a:xfrm>
              <a:off x="1868539" y="524370"/>
              <a:ext cx="6924" cy="6203"/>
            </a:xfrm>
            <a:custGeom>
              <a:avLst/>
              <a:gdLst/>
              <a:ahLst/>
              <a:cxnLst/>
              <a:rect l="l" t="t" r="r" b="b"/>
              <a:pathLst>
                <a:path w="194" h="206" extrusionOk="0">
                  <a:moveTo>
                    <a:pt x="3" y="104"/>
                  </a:moveTo>
                  <a:cubicBezTo>
                    <a:pt x="0" y="153"/>
                    <a:pt x="157" y="206"/>
                    <a:pt x="194" y="104"/>
                  </a:cubicBezTo>
                  <a:cubicBezTo>
                    <a:pt x="194" y="53"/>
                    <a:pt x="38" y="1"/>
                    <a:pt x="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31" name="Google Shape;10931;p6"/>
            <p:cNvSpPr/>
            <p:nvPr/>
          </p:nvSpPr>
          <p:spPr>
            <a:xfrm>
              <a:off x="6504231" y="523949"/>
              <a:ext cx="13956" cy="4336"/>
            </a:xfrm>
            <a:custGeom>
              <a:avLst/>
              <a:gdLst/>
              <a:ahLst/>
              <a:cxnLst/>
              <a:rect l="l" t="t" r="r" b="b"/>
              <a:pathLst>
                <a:path w="391" h="144" extrusionOk="0">
                  <a:moveTo>
                    <a:pt x="293" y="26"/>
                  </a:moveTo>
                  <a:cubicBezTo>
                    <a:pt x="239" y="0"/>
                    <a:pt x="0" y="70"/>
                    <a:pt x="101" y="118"/>
                  </a:cubicBezTo>
                  <a:cubicBezTo>
                    <a:pt x="153" y="144"/>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32" name="Google Shape;10932;p6"/>
            <p:cNvSpPr/>
            <p:nvPr/>
          </p:nvSpPr>
          <p:spPr>
            <a:xfrm>
              <a:off x="5921634" y="517656"/>
              <a:ext cx="8959" cy="11472"/>
            </a:xfrm>
            <a:custGeom>
              <a:avLst/>
              <a:gdLst/>
              <a:ahLst/>
              <a:cxnLst/>
              <a:rect l="l" t="t" r="r" b="b"/>
              <a:pathLst>
                <a:path w="251" h="381" extrusionOk="0">
                  <a:moveTo>
                    <a:pt x="222" y="235"/>
                  </a:moveTo>
                  <a:cubicBezTo>
                    <a:pt x="251" y="141"/>
                    <a:pt x="72" y="1"/>
                    <a:pt x="29" y="144"/>
                  </a:cubicBezTo>
                  <a:cubicBezTo>
                    <a:pt x="0" y="241"/>
                    <a:pt x="180" y="380"/>
                    <a:pt x="222" y="2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33" name="Google Shape;10933;p6"/>
            <p:cNvSpPr/>
            <p:nvPr/>
          </p:nvSpPr>
          <p:spPr>
            <a:xfrm>
              <a:off x="54644" y="521299"/>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34" name="Google Shape;10934;p6"/>
            <p:cNvSpPr/>
            <p:nvPr/>
          </p:nvSpPr>
          <p:spPr>
            <a:xfrm>
              <a:off x="4532257" y="519282"/>
              <a:ext cx="13777" cy="2770"/>
            </a:xfrm>
            <a:custGeom>
              <a:avLst/>
              <a:gdLst/>
              <a:ahLst/>
              <a:cxnLst/>
              <a:rect l="l" t="t" r="r" b="b"/>
              <a:pathLst>
                <a:path w="386" h="92" extrusionOk="0">
                  <a:moveTo>
                    <a:pt x="386" y="0"/>
                  </a:moveTo>
                  <a:cubicBezTo>
                    <a:pt x="237" y="22"/>
                    <a:pt x="7" y="4"/>
                    <a:pt x="1" y="91"/>
                  </a:cubicBezTo>
                  <a:cubicBezTo>
                    <a:pt x="150" y="71"/>
                    <a:pt x="383"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35" name="Google Shape;10935;p6"/>
            <p:cNvSpPr/>
            <p:nvPr/>
          </p:nvSpPr>
          <p:spPr>
            <a:xfrm>
              <a:off x="6700358" y="510731"/>
              <a:ext cx="6996" cy="6203"/>
            </a:xfrm>
            <a:custGeom>
              <a:avLst/>
              <a:gdLst/>
              <a:ahLst/>
              <a:cxnLst/>
              <a:rect l="l" t="t" r="r" b="b"/>
              <a:pathLst>
                <a:path w="196" h="206" extrusionOk="0">
                  <a:moveTo>
                    <a:pt x="195" y="104"/>
                  </a:moveTo>
                  <a:cubicBezTo>
                    <a:pt x="195" y="53"/>
                    <a:pt x="40" y="1"/>
                    <a:pt x="4" y="104"/>
                  </a:cubicBezTo>
                  <a:cubicBezTo>
                    <a:pt x="1" y="153"/>
                    <a:pt x="160" y="206"/>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36" name="Google Shape;10936;p6"/>
            <p:cNvSpPr/>
            <p:nvPr/>
          </p:nvSpPr>
          <p:spPr>
            <a:xfrm>
              <a:off x="4645722" y="513110"/>
              <a:ext cx="13991" cy="4215"/>
            </a:xfrm>
            <a:custGeom>
              <a:avLst/>
              <a:gdLst/>
              <a:ahLst/>
              <a:cxnLst/>
              <a:rect l="l" t="t" r="r" b="b"/>
              <a:pathLst>
                <a:path w="392" h="140" extrusionOk="0">
                  <a:moveTo>
                    <a:pt x="294" y="25"/>
                  </a:moveTo>
                  <a:cubicBezTo>
                    <a:pt x="240" y="0"/>
                    <a:pt x="0" y="68"/>
                    <a:pt x="102" y="114"/>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37" name="Google Shape;10937;p6"/>
            <p:cNvSpPr/>
            <p:nvPr/>
          </p:nvSpPr>
          <p:spPr>
            <a:xfrm>
              <a:off x="2680707" y="508352"/>
              <a:ext cx="15027" cy="9244"/>
            </a:xfrm>
            <a:custGeom>
              <a:avLst/>
              <a:gdLst/>
              <a:ahLst/>
              <a:cxnLst/>
              <a:rect l="l" t="t" r="r" b="b"/>
              <a:pathLst>
                <a:path w="421" h="307" extrusionOk="0">
                  <a:moveTo>
                    <a:pt x="387" y="272"/>
                  </a:moveTo>
                  <a:cubicBezTo>
                    <a:pt x="355" y="165"/>
                    <a:pt x="420" y="14"/>
                    <a:pt x="192" y="0"/>
                  </a:cubicBezTo>
                  <a:cubicBezTo>
                    <a:pt x="183" y="55"/>
                    <a:pt x="165" y="107"/>
                    <a:pt x="0" y="92"/>
                  </a:cubicBezTo>
                  <a:cubicBezTo>
                    <a:pt x="24" y="202"/>
                    <a:pt x="59" y="307"/>
                    <a:pt x="387"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38" name="Google Shape;10938;p6"/>
            <p:cNvSpPr/>
            <p:nvPr/>
          </p:nvSpPr>
          <p:spPr>
            <a:xfrm>
              <a:off x="2611822" y="513832"/>
              <a:ext cx="13777" cy="2710"/>
            </a:xfrm>
            <a:custGeom>
              <a:avLst/>
              <a:gdLst/>
              <a:ahLst/>
              <a:cxnLst/>
              <a:rect l="l" t="t" r="r" b="b"/>
              <a:pathLst>
                <a:path w="386" h="90" extrusionOk="0">
                  <a:moveTo>
                    <a:pt x="386" y="1"/>
                  </a:moveTo>
                  <a:cubicBezTo>
                    <a:pt x="240" y="19"/>
                    <a:pt x="6" y="3"/>
                    <a:pt x="1" y="90"/>
                  </a:cubicBezTo>
                  <a:cubicBezTo>
                    <a:pt x="152"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39" name="Google Shape;10939;p6"/>
            <p:cNvSpPr/>
            <p:nvPr/>
          </p:nvSpPr>
          <p:spPr>
            <a:xfrm>
              <a:off x="2570598" y="502090"/>
              <a:ext cx="30517" cy="11713"/>
            </a:xfrm>
            <a:custGeom>
              <a:avLst/>
              <a:gdLst/>
              <a:ahLst/>
              <a:cxnLst/>
              <a:rect l="l" t="t" r="r" b="b"/>
              <a:pathLst>
                <a:path w="855" h="389" extrusionOk="0">
                  <a:moveTo>
                    <a:pt x="771" y="27"/>
                  </a:moveTo>
                  <a:cubicBezTo>
                    <a:pt x="333" y="1"/>
                    <a:pt x="48" y="48"/>
                    <a:pt x="1" y="208"/>
                  </a:cubicBezTo>
                  <a:cubicBezTo>
                    <a:pt x="275" y="229"/>
                    <a:pt x="326" y="358"/>
                    <a:pt x="579" y="388"/>
                  </a:cubicBezTo>
                  <a:cubicBezTo>
                    <a:pt x="639" y="268"/>
                    <a:pt x="854" y="217"/>
                    <a:pt x="77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40" name="Google Shape;10940;p6"/>
            <p:cNvSpPr/>
            <p:nvPr/>
          </p:nvSpPr>
          <p:spPr>
            <a:xfrm>
              <a:off x="4074474" y="502120"/>
              <a:ext cx="13956" cy="4276"/>
            </a:xfrm>
            <a:custGeom>
              <a:avLst/>
              <a:gdLst/>
              <a:ahLst/>
              <a:cxnLst/>
              <a:rect l="l" t="t" r="r" b="b"/>
              <a:pathLst>
                <a:path w="391" h="142" extrusionOk="0">
                  <a:moveTo>
                    <a:pt x="98" y="116"/>
                  </a:moveTo>
                  <a:cubicBezTo>
                    <a:pt x="152" y="142"/>
                    <a:pt x="391" y="71"/>
                    <a:pt x="293" y="26"/>
                  </a:cubicBezTo>
                  <a:cubicBezTo>
                    <a:pt x="241" y="1"/>
                    <a:pt x="1" y="70"/>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41" name="Google Shape;10941;p6"/>
            <p:cNvSpPr/>
            <p:nvPr/>
          </p:nvSpPr>
          <p:spPr>
            <a:xfrm>
              <a:off x="7264896" y="496821"/>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42" name="Google Shape;10942;p6"/>
            <p:cNvSpPr/>
            <p:nvPr/>
          </p:nvSpPr>
          <p:spPr>
            <a:xfrm>
              <a:off x="5987913" y="496670"/>
              <a:ext cx="14063" cy="4276"/>
            </a:xfrm>
            <a:custGeom>
              <a:avLst/>
              <a:gdLst/>
              <a:ahLst/>
              <a:cxnLst/>
              <a:rect l="l" t="t" r="r" b="b"/>
              <a:pathLst>
                <a:path w="394" h="142" extrusionOk="0">
                  <a:moveTo>
                    <a:pt x="293" y="25"/>
                  </a:moveTo>
                  <a:cubicBezTo>
                    <a:pt x="238" y="0"/>
                    <a:pt x="1" y="70"/>
                    <a:pt x="101" y="117"/>
                  </a:cubicBezTo>
                  <a:cubicBezTo>
                    <a:pt x="153" y="141"/>
                    <a:pt x="394"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43" name="Google Shape;10943;p6"/>
            <p:cNvSpPr/>
            <p:nvPr/>
          </p:nvSpPr>
          <p:spPr>
            <a:xfrm>
              <a:off x="2952037" y="489203"/>
              <a:ext cx="26698" cy="12285"/>
            </a:xfrm>
            <a:custGeom>
              <a:avLst/>
              <a:gdLst/>
              <a:ahLst/>
              <a:cxnLst/>
              <a:rect l="l" t="t" r="r" b="b"/>
              <a:pathLst>
                <a:path w="748" h="408" extrusionOk="0">
                  <a:moveTo>
                    <a:pt x="691" y="365"/>
                  </a:moveTo>
                  <a:cubicBezTo>
                    <a:pt x="747" y="157"/>
                    <a:pt x="645" y="23"/>
                    <a:pt x="306" y="0"/>
                  </a:cubicBezTo>
                  <a:cubicBezTo>
                    <a:pt x="0" y="136"/>
                    <a:pt x="89" y="408"/>
                    <a:pt x="691"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44" name="Google Shape;10944;p6"/>
            <p:cNvSpPr/>
            <p:nvPr/>
          </p:nvSpPr>
          <p:spPr>
            <a:xfrm>
              <a:off x="2170992" y="483784"/>
              <a:ext cx="38584" cy="16410"/>
            </a:xfrm>
            <a:custGeom>
              <a:avLst/>
              <a:gdLst/>
              <a:ahLst/>
              <a:cxnLst/>
              <a:rect l="l" t="t" r="r" b="b"/>
              <a:pathLst>
                <a:path w="1081" h="545" extrusionOk="0">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45" name="Google Shape;10945;p6"/>
            <p:cNvSpPr/>
            <p:nvPr/>
          </p:nvSpPr>
          <p:spPr>
            <a:xfrm>
              <a:off x="6862042" y="493930"/>
              <a:ext cx="14099" cy="4276"/>
            </a:xfrm>
            <a:custGeom>
              <a:avLst/>
              <a:gdLst/>
              <a:ahLst/>
              <a:cxnLst/>
              <a:rect l="l" t="t" r="r" b="b"/>
              <a:pathLst>
                <a:path w="395" h="142" extrusionOk="0">
                  <a:moveTo>
                    <a:pt x="293" y="25"/>
                  </a:moveTo>
                  <a:cubicBezTo>
                    <a:pt x="241" y="0"/>
                    <a:pt x="0" y="69"/>
                    <a:pt x="102" y="116"/>
                  </a:cubicBezTo>
                  <a:cubicBezTo>
                    <a:pt x="154"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46" name="Google Shape;10946;p6"/>
            <p:cNvSpPr/>
            <p:nvPr/>
          </p:nvSpPr>
          <p:spPr>
            <a:xfrm>
              <a:off x="8424524" y="491160"/>
              <a:ext cx="14063" cy="4276"/>
            </a:xfrm>
            <a:custGeom>
              <a:avLst/>
              <a:gdLst/>
              <a:ahLst/>
              <a:cxnLst/>
              <a:rect l="l" t="t" r="r" b="b"/>
              <a:pathLst>
                <a:path w="394" h="142" extrusionOk="0">
                  <a:moveTo>
                    <a:pt x="100" y="117"/>
                  </a:moveTo>
                  <a:cubicBezTo>
                    <a:pt x="153" y="142"/>
                    <a:pt x="393" y="73"/>
                    <a:pt x="292" y="26"/>
                  </a:cubicBezTo>
                  <a:cubicBezTo>
                    <a:pt x="239"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47" name="Google Shape;10947;p6"/>
            <p:cNvSpPr/>
            <p:nvPr/>
          </p:nvSpPr>
          <p:spPr>
            <a:xfrm>
              <a:off x="7395742" y="480502"/>
              <a:ext cx="28661" cy="14182"/>
            </a:xfrm>
            <a:custGeom>
              <a:avLst/>
              <a:gdLst/>
              <a:ahLst/>
              <a:cxnLst/>
              <a:rect l="l" t="t" r="r" b="b"/>
              <a:pathLst>
                <a:path w="803" h="471" extrusionOk="0">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48" name="Google Shape;10948;p6"/>
            <p:cNvSpPr/>
            <p:nvPr/>
          </p:nvSpPr>
          <p:spPr>
            <a:xfrm>
              <a:off x="5026803" y="484868"/>
              <a:ext cx="8959" cy="11442"/>
            </a:xfrm>
            <a:custGeom>
              <a:avLst/>
              <a:gdLst/>
              <a:ahLst/>
              <a:cxnLst/>
              <a:rect l="l" t="t" r="r" b="b"/>
              <a:pathLst>
                <a:path w="251" h="380" extrusionOk="0">
                  <a:moveTo>
                    <a:pt x="224" y="235"/>
                  </a:moveTo>
                  <a:cubicBezTo>
                    <a:pt x="250" y="141"/>
                    <a:pt x="74" y="1"/>
                    <a:pt x="28" y="144"/>
                  </a:cubicBezTo>
                  <a:cubicBezTo>
                    <a:pt x="1" y="240"/>
                    <a:pt x="178" y="379"/>
                    <a:pt x="224" y="2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49" name="Google Shape;10949;p6"/>
            <p:cNvSpPr/>
            <p:nvPr/>
          </p:nvSpPr>
          <p:spPr>
            <a:xfrm>
              <a:off x="2388141" y="485771"/>
              <a:ext cx="13884" cy="4246"/>
            </a:xfrm>
            <a:custGeom>
              <a:avLst/>
              <a:gdLst/>
              <a:ahLst/>
              <a:cxnLst/>
              <a:rect l="l" t="t" r="r" b="b"/>
              <a:pathLst>
                <a:path w="389" h="141" extrusionOk="0">
                  <a:moveTo>
                    <a:pt x="291" y="26"/>
                  </a:moveTo>
                  <a:cubicBezTo>
                    <a:pt x="237" y="1"/>
                    <a:pt x="1" y="69"/>
                    <a:pt x="100" y="117"/>
                  </a:cubicBezTo>
                  <a:cubicBezTo>
                    <a:pt x="151" y="141"/>
                    <a:pt x="389" y="71"/>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50" name="Google Shape;10950;p6"/>
            <p:cNvSpPr/>
            <p:nvPr/>
          </p:nvSpPr>
          <p:spPr>
            <a:xfrm>
              <a:off x="2116312" y="483784"/>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51" name="Google Shape;10951;p6"/>
            <p:cNvSpPr/>
            <p:nvPr/>
          </p:nvSpPr>
          <p:spPr>
            <a:xfrm>
              <a:off x="6266809" y="475173"/>
              <a:ext cx="6960" cy="6203"/>
            </a:xfrm>
            <a:custGeom>
              <a:avLst/>
              <a:gdLst/>
              <a:ahLst/>
              <a:cxnLst/>
              <a:rect l="l" t="t" r="r" b="b"/>
              <a:pathLst>
                <a:path w="195" h="206" extrusionOk="0">
                  <a:moveTo>
                    <a:pt x="194" y="104"/>
                  </a:moveTo>
                  <a:cubicBezTo>
                    <a:pt x="195" y="53"/>
                    <a:pt x="37" y="0"/>
                    <a:pt x="2" y="104"/>
                  </a:cubicBezTo>
                  <a:cubicBezTo>
                    <a:pt x="0" y="153"/>
                    <a:pt x="156" y="205"/>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52" name="Google Shape;10952;p6"/>
            <p:cNvSpPr/>
            <p:nvPr/>
          </p:nvSpPr>
          <p:spPr>
            <a:xfrm>
              <a:off x="3268659" y="463611"/>
              <a:ext cx="52254" cy="22763"/>
            </a:xfrm>
            <a:custGeom>
              <a:avLst/>
              <a:gdLst/>
              <a:ahLst/>
              <a:cxnLst/>
              <a:rect l="l" t="t" r="r" b="b"/>
              <a:pathLst>
                <a:path w="1464" h="756" extrusionOk="0">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53" name="Google Shape;10953;p6"/>
            <p:cNvSpPr/>
            <p:nvPr/>
          </p:nvSpPr>
          <p:spPr>
            <a:xfrm>
              <a:off x="7825722" y="472072"/>
              <a:ext cx="13991" cy="4276"/>
            </a:xfrm>
            <a:custGeom>
              <a:avLst/>
              <a:gdLst/>
              <a:ahLst/>
              <a:cxnLst/>
              <a:rect l="l" t="t" r="r" b="b"/>
              <a:pathLst>
                <a:path w="392" h="142" extrusionOk="0">
                  <a:moveTo>
                    <a:pt x="294" y="25"/>
                  </a:moveTo>
                  <a:cubicBezTo>
                    <a:pt x="240" y="0"/>
                    <a:pt x="0" y="68"/>
                    <a:pt x="99" y="115"/>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54" name="Google Shape;10954;p6"/>
            <p:cNvSpPr/>
            <p:nvPr/>
          </p:nvSpPr>
          <p:spPr>
            <a:xfrm>
              <a:off x="3334617" y="470054"/>
              <a:ext cx="13777" cy="5540"/>
            </a:xfrm>
            <a:custGeom>
              <a:avLst/>
              <a:gdLst/>
              <a:ahLst/>
              <a:cxnLst/>
              <a:rect l="l" t="t" r="r" b="b"/>
              <a:pathLst>
                <a:path w="386" h="184" extrusionOk="0">
                  <a:moveTo>
                    <a:pt x="1" y="183"/>
                  </a:moveTo>
                  <a:lnTo>
                    <a:pt x="386" y="183"/>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55" name="Google Shape;10955;p6"/>
            <p:cNvSpPr/>
            <p:nvPr/>
          </p:nvSpPr>
          <p:spPr>
            <a:xfrm>
              <a:off x="1896129" y="472824"/>
              <a:ext cx="13670" cy="2740"/>
            </a:xfrm>
            <a:custGeom>
              <a:avLst/>
              <a:gdLst/>
              <a:ahLst/>
              <a:cxnLst/>
              <a:rect l="l" t="t" r="r" b="b"/>
              <a:pathLst>
                <a:path w="383" h="91" extrusionOk="0">
                  <a:moveTo>
                    <a:pt x="383" y="0"/>
                  </a:moveTo>
                  <a:cubicBezTo>
                    <a:pt x="235" y="20"/>
                    <a:pt x="4" y="3"/>
                    <a:pt x="0" y="90"/>
                  </a:cubicBezTo>
                  <a:cubicBezTo>
                    <a:pt x="148" y="72"/>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56" name="Google Shape;10956;p6"/>
            <p:cNvSpPr/>
            <p:nvPr/>
          </p:nvSpPr>
          <p:spPr>
            <a:xfrm>
              <a:off x="6467041" y="459125"/>
              <a:ext cx="29018" cy="10960"/>
            </a:xfrm>
            <a:custGeom>
              <a:avLst/>
              <a:gdLst/>
              <a:ahLst/>
              <a:cxnLst/>
              <a:rect l="l" t="t" r="r" b="b"/>
              <a:pathLst>
                <a:path w="813" h="364" extrusionOk="0">
                  <a:moveTo>
                    <a:pt x="562" y="364"/>
                  </a:moveTo>
                  <a:cubicBezTo>
                    <a:pt x="813" y="245"/>
                    <a:pt x="681" y="90"/>
                    <a:pt x="370" y="1"/>
                  </a:cubicBezTo>
                  <a:cubicBezTo>
                    <a:pt x="344" y="228"/>
                    <a:pt x="1" y="285"/>
                    <a:pt x="562"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57" name="Google Shape;10957;p6"/>
            <p:cNvSpPr/>
            <p:nvPr/>
          </p:nvSpPr>
          <p:spPr>
            <a:xfrm>
              <a:off x="130454" y="466592"/>
              <a:ext cx="14027" cy="4276"/>
            </a:xfrm>
            <a:custGeom>
              <a:avLst/>
              <a:gdLst/>
              <a:ahLst/>
              <a:cxnLst/>
              <a:rect l="l" t="t" r="r" b="b"/>
              <a:pathLst>
                <a:path w="393" h="142" extrusionOk="0">
                  <a:moveTo>
                    <a:pt x="293" y="26"/>
                  </a:moveTo>
                  <a:cubicBezTo>
                    <a:pt x="241" y="1"/>
                    <a:pt x="1" y="70"/>
                    <a:pt x="99" y="116"/>
                  </a:cubicBezTo>
                  <a:cubicBezTo>
                    <a:pt x="152"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58" name="Google Shape;10958;p6"/>
            <p:cNvSpPr/>
            <p:nvPr/>
          </p:nvSpPr>
          <p:spPr>
            <a:xfrm>
              <a:off x="8390081" y="463852"/>
              <a:ext cx="14063" cy="4276"/>
            </a:xfrm>
            <a:custGeom>
              <a:avLst/>
              <a:gdLst/>
              <a:ahLst/>
              <a:cxnLst/>
              <a:rect l="l" t="t" r="r" b="b"/>
              <a:pathLst>
                <a:path w="394" h="142" extrusionOk="0">
                  <a:moveTo>
                    <a:pt x="295" y="25"/>
                  </a:moveTo>
                  <a:cubicBezTo>
                    <a:pt x="238" y="0"/>
                    <a:pt x="1" y="70"/>
                    <a:pt x="101" y="117"/>
                  </a:cubicBezTo>
                  <a:cubicBezTo>
                    <a:pt x="154"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59" name="Google Shape;10959;p6"/>
            <p:cNvSpPr/>
            <p:nvPr/>
          </p:nvSpPr>
          <p:spPr>
            <a:xfrm>
              <a:off x="4552923" y="464605"/>
              <a:ext cx="13813" cy="2770"/>
            </a:xfrm>
            <a:custGeom>
              <a:avLst/>
              <a:gdLst/>
              <a:ahLst/>
              <a:cxnLst/>
              <a:rect l="l" t="t" r="r" b="b"/>
              <a:pathLst>
                <a:path w="387" h="92" extrusionOk="0">
                  <a:moveTo>
                    <a:pt x="386" y="0"/>
                  </a:moveTo>
                  <a:cubicBezTo>
                    <a:pt x="236" y="20"/>
                    <a:pt x="7" y="4"/>
                    <a:pt x="0" y="92"/>
                  </a:cubicBezTo>
                  <a:cubicBezTo>
                    <a:pt x="151" y="72"/>
                    <a:pt x="383" y="90"/>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60" name="Google Shape;10960;p6"/>
            <p:cNvSpPr/>
            <p:nvPr/>
          </p:nvSpPr>
          <p:spPr>
            <a:xfrm>
              <a:off x="8655200" y="458463"/>
              <a:ext cx="13849" cy="7377"/>
            </a:xfrm>
            <a:custGeom>
              <a:avLst/>
              <a:gdLst/>
              <a:ahLst/>
              <a:cxnLst/>
              <a:rect l="l" t="t" r="r" b="b"/>
              <a:pathLst>
                <a:path w="388" h="245" extrusionOk="0">
                  <a:moveTo>
                    <a:pt x="388" y="114"/>
                  </a:moveTo>
                  <a:cubicBezTo>
                    <a:pt x="384" y="23"/>
                    <a:pt x="49" y="1"/>
                    <a:pt x="0" y="114"/>
                  </a:cubicBezTo>
                  <a:cubicBezTo>
                    <a:pt x="217" y="105"/>
                    <a:pt x="303" y="245"/>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61" name="Google Shape;10961;p6"/>
            <p:cNvSpPr/>
            <p:nvPr/>
          </p:nvSpPr>
          <p:spPr>
            <a:xfrm>
              <a:off x="8928636" y="450966"/>
              <a:ext cx="25556" cy="10960"/>
            </a:xfrm>
            <a:custGeom>
              <a:avLst/>
              <a:gdLst/>
              <a:ahLst/>
              <a:cxnLst/>
              <a:rect l="l" t="t" r="r" b="b"/>
              <a:pathLst>
                <a:path w="716" h="364" extrusionOk="0">
                  <a:moveTo>
                    <a:pt x="440" y="363"/>
                  </a:moveTo>
                  <a:cubicBezTo>
                    <a:pt x="500" y="242"/>
                    <a:pt x="716" y="191"/>
                    <a:pt x="635" y="0"/>
                  </a:cubicBezTo>
                  <a:lnTo>
                    <a:pt x="56" y="0"/>
                  </a:lnTo>
                  <a:cubicBezTo>
                    <a:pt x="0" y="207"/>
                    <a:pt x="102" y="341"/>
                    <a:pt x="440"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62" name="Google Shape;10962;p6"/>
            <p:cNvSpPr/>
            <p:nvPr/>
          </p:nvSpPr>
          <p:spPr>
            <a:xfrm>
              <a:off x="6300966" y="452923"/>
              <a:ext cx="20987" cy="9003"/>
            </a:xfrm>
            <a:custGeom>
              <a:avLst/>
              <a:gdLst/>
              <a:ahLst/>
              <a:cxnLst/>
              <a:rect l="l" t="t" r="r" b="b"/>
              <a:pathLst>
                <a:path w="588" h="299" extrusionOk="0">
                  <a:moveTo>
                    <a:pt x="393" y="298"/>
                  </a:moveTo>
                  <a:cubicBezTo>
                    <a:pt x="393" y="207"/>
                    <a:pt x="550" y="191"/>
                    <a:pt x="588" y="115"/>
                  </a:cubicBezTo>
                  <a:cubicBezTo>
                    <a:pt x="338" y="112"/>
                    <a:pt x="320" y="1"/>
                    <a:pt x="9" y="27"/>
                  </a:cubicBezTo>
                  <a:cubicBezTo>
                    <a:pt x="0" y="183"/>
                    <a:pt x="154" y="258"/>
                    <a:pt x="393"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63" name="Google Shape;10963;p6"/>
            <p:cNvSpPr/>
            <p:nvPr/>
          </p:nvSpPr>
          <p:spPr>
            <a:xfrm>
              <a:off x="8624220" y="455662"/>
              <a:ext cx="14063" cy="4246"/>
            </a:xfrm>
            <a:custGeom>
              <a:avLst/>
              <a:gdLst/>
              <a:ahLst/>
              <a:cxnLst/>
              <a:rect l="l" t="t" r="r" b="b"/>
              <a:pathLst>
                <a:path w="394" h="141" extrusionOk="0">
                  <a:moveTo>
                    <a:pt x="98" y="116"/>
                  </a:moveTo>
                  <a:cubicBezTo>
                    <a:pt x="153" y="141"/>
                    <a:pt x="393" y="73"/>
                    <a:pt x="293" y="24"/>
                  </a:cubicBezTo>
                  <a:cubicBezTo>
                    <a:pt x="238"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64" name="Google Shape;10964;p6"/>
            <p:cNvSpPr/>
            <p:nvPr/>
          </p:nvSpPr>
          <p:spPr>
            <a:xfrm>
              <a:off x="5011670" y="447262"/>
              <a:ext cx="39797" cy="15808"/>
            </a:xfrm>
            <a:custGeom>
              <a:avLst/>
              <a:gdLst/>
              <a:ahLst/>
              <a:cxnLst/>
              <a:rect l="l" t="t" r="r" b="b"/>
              <a:pathLst>
                <a:path w="1115" h="525" extrusionOk="0">
                  <a:moveTo>
                    <a:pt x="648" y="303"/>
                  </a:moveTo>
                  <a:cubicBezTo>
                    <a:pt x="1114" y="1"/>
                    <a:pt x="1" y="524"/>
                    <a:pt x="648" y="3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65" name="Google Shape;10965;p6"/>
            <p:cNvSpPr/>
            <p:nvPr/>
          </p:nvSpPr>
          <p:spPr>
            <a:xfrm>
              <a:off x="2798205" y="444522"/>
              <a:ext cx="36264" cy="19060"/>
            </a:xfrm>
            <a:custGeom>
              <a:avLst/>
              <a:gdLst/>
              <a:ahLst/>
              <a:cxnLst/>
              <a:rect l="l" t="t" r="r" b="b"/>
              <a:pathLst>
                <a:path w="1016" h="633" extrusionOk="0">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66" name="Google Shape;10966;p6"/>
            <p:cNvSpPr/>
            <p:nvPr/>
          </p:nvSpPr>
          <p:spPr>
            <a:xfrm>
              <a:off x="3948624" y="440006"/>
              <a:ext cx="37870" cy="18759"/>
            </a:xfrm>
            <a:custGeom>
              <a:avLst/>
              <a:gdLst/>
              <a:ahLst/>
              <a:cxnLst/>
              <a:rect l="l" t="t" r="r" b="b"/>
              <a:pathLst>
                <a:path w="1061" h="623" extrusionOk="0">
                  <a:moveTo>
                    <a:pt x="732" y="544"/>
                  </a:moveTo>
                  <a:cubicBezTo>
                    <a:pt x="1061" y="392"/>
                    <a:pt x="618" y="137"/>
                    <a:pt x="345" y="0"/>
                  </a:cubicBezTo>
                  <a:cubicBezTo>
                    <a:pt x="49" y="139"/>
                    <a:pt x="1" y="623"/>
                    <a:pt x="732" y="5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67" name="Google Shape;10967;p6"/>
            <p:cNvSpPr/>
            <p:nvPr/>
          </p:nvSpPr>
          <p:spPr>
            <a:xfrm>
              <a:off x="2838965" y="447864"/>
              <a:ext cx="7067" cy="6203"/>
            </a:xfrm>
            <a:custGeom>
              <a:avLst/>
              <a:gdLst/>
              <a:ahLst/>
              <a:cxnLst/>
              <a:rect l="l" t="t" r="r" b="b"/>
              <a:pathLst>
                <a:path w="198" h="206" extrusionOk="0">
                  <a:moveTo>
                    <a:pt x="2" y="103"/>
                  </a:moveTo>
                  <a:cubicBezTo>
                    <a:pt x="0" y="153"/>
                    <a:pt x="158" y="205"/>
                    <a:pt x="196" y="103"/>
                  </a:cubicBezTo>
                  <a:cubicBezTo>
                    <a:pt x="197" y="52"/>
                    <a:pt x="40" y="0"/>
                    <a:pt x="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68" name="Google Shape;10968;p6"/>
            <p:cNvSpPr/>
            <p:nvPr/>
          </p:nvSpPr>
          <p:spPr>
            <a:xfrm>
              <a:off x="387114" y="437236"/>
              <a:ext cx="56680" cy="22613"/>
            </a:xfrm>
            <a:custGeom>
              <a:avLst/>
              <a:gdLst/>
              <a:ahLst/>
              <a:cxnLst/>
              <a:rect l="l" t="t" r="r" b="b"/>
              <a:pathLst>
                <a:path w="1588" h="751" extrusionOk="0">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69" name="Google Shape;10969;p6"/>
            <p:cNvSpPr/>
            <p:nvPr/>
          </p:nvSpPr>
          <p:spPr>
            <a:xfrm>
              <a:off x="3331084" y="447473"/>
              <a:ext cx="14027" cy="4306"/>
            </a:xfrm>
            <a:custGeom>
              <a:avLst/>
              <a:gdLst/>
              <a:ahLst/>
              <a:cxnLst/>
              <a:rect l="l" t="t" r="r" b="b"/>
              <a:pathLst>
                <a:path w="393" h="143" extrusionOk="0">
                  <a:moveTo>
                    <a:pt x="296" y="25"/>
                  </a:moveTo>
                  <a:cubicBezTo>
                    <a:pt x="238" y="0"/>
                    <a:pt x="1" y="67"/>
                    <a:pt x="100" y="116"/>
                  </a:cubicBezTo>
                  <a:cubicBezTo>
                    <a:pt x="153" y="142"/>
                    <a:pt x="392" y="72"/>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70" name="Google Shape;10970;p6"/>
            <p:cNvSpPr/>
            <p:nvPr/>
          </p:nvSpPr>
          <p:spPr>
            <a:xfrm>
              <a:off x="2150790" y="444884"/>
              <a:ext cx="13706" cy="6775"/>
            </a:xfrm>
            <a:custGeom>
              <a:avLst/>
              <a:gdLst/>
              <a:ahLst/>
              <a:cxnLst/>
              <a:rect l="l" t="t" r="r" b="b"/>
              <a:pathLst>
                <a:path w="384" h="225" extrusionOk="0">
                  <a:moveTo>
                    <a:pt x="384" y="111"/>
                  </a:moveTo>
                  <a:cubicBezTo>
                    <a:pt x="345" y="0"/>
                    <a:pt x="171" y="55"/>
                    <a:pt x="0" y="111"/>
                  </a:cubicBezTo>
                  <a:cubicBezTo>
                    <a:pt x="2" y="202"/>
                    <a:pt x="338" y="225"/>
                    <a:pt x="384"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71" name="Google Shape;10971;p6"/>
            <p:cNvSpPr/>
            <p:nvPr/>
          </p:nvSpPr>
          <p:spPr>
            <a:xfrm>
              <a:off x="3035091" y="441993"/>
              <a:ext cx="14027" cy="4276"/>
            </a:xfrm>
            <a:custGeom>
              <a:avLst/>
              <a:gdLst/>
              <a:ahLst/>
              <a:cxnLst/>
              <a:rect l="l" t="t" r="r" b="b"/>
              <a:pathLst>
                <a:path w="393" h="142" extrusionOk="0">
                  <a:moveTo>
                    <a:pt x="295" y="26"/>
                  </a:moveTo>
                  <a:cubicBezTo>
                    <a:pt x="241" y="1"/>
                    <a:pt x="1" y="70"/>
                    <a:pt x="100" y="117"/>
                  </a:cubicBezTo>
                  <a:cubicBezTo>
                    <a:pt x="155" y="142"/>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72" name="Google Shape;10972;p6"/>
            <p:cNvSpPr/>
            <p:nvPr/>
          </p:nvSpPr>
          <p:spPr>
            <a:xfrm>
              <a:off x="5681677" y="439554"/>
              <a:ext cx="20773" cy="3643"/>
            </a:xfrm>
            <a:custGeom>
              <a:avLst/>
              <a:gdLst/>
              <a:ahLst/>
              <a:cxnLst/>
              <a:rect l="l" t="t" r="r" b="b"/>
              <a:pathLst>
                <a:path w="582" h="121" extrusionOk="0">
                  <a:moveTo>
                    <a:pt x="582" y="15"/>
                  </a:moveTo>
                  <a:cubicBezTo>
                    <a:pt x="356" y="28"/>
                    <a:pt x="36" y="1"/>
                    <a:pt x="1" y="107"/>
                  </a:cubicBezTo>
                  <a:cubicBezTo>
                    <a:pt x="228" y="92"/>
                    <a:pt x="552" y="121"/>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73" name="Google Shape;10973;p6"/>
            <p:cNvSpPr/>
            <p:nvPr/>
          </p:nvSpPr>
          <p:spPr>
            <a:xfrm>
              <a:off x="2949146" y="437296"/>
              <a:ext cx="13813" cy="2740"/>
            </a:xfrm>
            <a:custGeom>
              <a:avLst/>
              <a:gdLst/>
              <a:ahLst/>
              <a:cxnLst/>
              <a:rect l="l" t="t" r="r" b="b"/>
              <a:pathLst>
                <a:path w="387" h="91" extrusionOk="0">
                  <a:moveTo>
                    <a:pt x="387" y="0"/>
                  </a:moveTo>
                  <a:cubicBezTo>
                    <a:pt x="239" y="20"/>
                    <a:pt x="7" y="1"/>
                    <a:pt x="0" y="90"/>
                  </a:cubicBezTo>
                  <a:cubicBezTo>
                    <a:pt x="149" y="71"/>
                    <a:pt x="383"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74" name="Google Shape;10974;p6"/>
            <p:cNvSpPr/>
            <p:nvPr/>
          </p:nvSpPr>
          <p:spPr>
            <a:xfrm>
              <a:off x="8936595" y="426277"/>
              <a:ext cx="14670" cy="9575"/>
            </a:xfrm>
            <a:custGeom>
              <a:avLst/>
              <a:gdLst/>
              <a:ahLst/>
              <a:cxnLst/>
              <a:rect l="l" t="t" r="r" b="b"/>
              <a:pathLst>
                <a:path w="411" h="318" extrusionOk="0">
                  <a:moveTo>
                    <a:pt x="410" y="275"/>
                  </a:moveTo>
                  <a:lnTo>
                    <a:pt x="410" y="92"/>
                  </a:lnTo>
                  <a:cubicBezTo>
                    <a:pt x="216" y="92"/>
                    <a:pt x="179" y="19"/>
                    <a:pt x="23" y="1"/>
                  </a:cubicBezTo>
                  <a:cubicBezTo>
                    <a:pt x="42" y="145"/>
                    <a:pt x="1" y="318"/>
                    <a:pt x="410"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75" name="Google Shape;10975;p6"/>
            <p:cNvSpPr/>
            <p:nvPr/>
          </p:nvSpPr>
          <p:spPr>
            <a:xfrm>
              <a:off x="5561146" y="431004"/>
              <a:ext cx="14063" cy="4336"/>
            </a:xfrm>
            <a:custGeom>
              <a:avLst/>
              <a:gdLst/>
              <a:ahLst/>
              <a:cxnLst/>
              <a:rect l="l" t="t" r="r" b="b"/>
              <a:pathLst>
                <a:path w="394" h="144" extrusionOk="0">
                  <a:moveTo>
                    <a:pt x="295" y="26"/>
                  </a:moveTo>
                  <a:cubicBezTo>
                    <a:pt x="241" y="0"/>
                    <a:pt x="1" y="71"/>
                    <a:pt x="101" y="118"/>
                  </a:cubicBezTo>
                  <a:cubicBezTo>
                    <a:pt x="156" y="144"/>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76" name="Google Shape;10976;p6"/>
            <p:cNvSpPr/>
            <p:nvPr/>
          </p:nvSpPr>
          <p:spPr>
            <a:xfrm>
              <a:off x="2160392" y="426307"/>
              <a:ext cx="29518" cy="9876"/>
            </a:xfrm>
            <a:custGeom>
              <a:avLst/>
              <a:gdLst/>
              <a:ahLst/>
              <a:cxnLst/>
              <a:rect l="l" t="t" r="r" b="b"/>
              <a:pathLst>
                <a:path w="827" h="328" extrusionOk="0">
                  <a:moveTo>
                    <a:pt x="693" y="274"/>
                  </a:moveTo>
                  <a:cubicBezTo>
                    <a:pt x="826" y="31"/>
                    <a:pt x="294" y="99"/>
                    <a:pt x="115" y="1"/>
                  </a:cubicBezTo>
                  <a:cubicBezTo>
                    <a:pt x="0" y="238"/>
                    <a:pt x="193" y="327"/>
                    <a:pt x="69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77" name="Google Shape;10977;p6"/>
            <p:cNvSpPr/>
            <p:nvPr/>
          </p:nvSpPr>
          <p:spPr>
            <a:xfrm>
              <a:off x="8620758" y="423657"/>
              <a:ext cx="34515" cy="8943"/>
            </a:xfrm>
            <a:custGeom>
              <a:avLst/>
              <a:gdLst/>
              <a:ahLst/>
              <a:cxnLst/>
              <a:rect l="l" t="t" r="r" b="b"/>
              <a:pathLst>
                <a:path w="967" h="297" extrusionOk="0">
                  <a:moveTo>
                    <a:pt x="195" y="270"/>
                  </a:moveTo>
                  <a:cubicBezTo>
                    <a:pt x="635" y="296"/>
                    <a:pt x="921" y="249"/>
                    <a:pt x="967" y="88"/>
                  </a:cubicBezTo>
                  <a:cubicBezTo>
                    <a:pt x="627" y="108"/>
                    <a:pt x="1" y="0"/>
                    <a:pt x="195" y="2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78" name="Google Shape;10978;p6"/>
            <p:cNvSpPr/>
            <p:nvPr/>
          </p:nvSpPr>
          <p:spPr>
            <a:xfrm>
              <a:off x="2713151" y="420827"/>
              <a:ext cx="17739" cy="10990"/>
            </a:xfrm>
            <a:custGeom>
              <a:avLst/>
              <a:gdLst/>
              <a:ahLst/>
              <a:cxnLst/>
              <a:rect l="l" t="t" r="r" b="b"/>
              <a:pathLst>
                <a:path w="497" h="365" extrusionOk="0">
                  <a:moveTo>
                    <a:pt x="443" y="364"/>
                  </a:moveTo>
                  <a:cubicBezTo>
                    <a:pt x="497" y="157"/>
                    <a:pt x="394" y="24"/>
                    <a:pt x="57" y="0"/>
                  </a:cubicBezTo>
                  <a:cubicBezTo>
                    <a:pt x="1" y="208"/>
                    <a:pt x="104" y="343"/>
                    <a:pt x="443"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79" name="Google Shape;10979;p6"/>
            <p:cNvSpPr/>
            <p:nvPr/>
          </p:nvSpPr>
          <p:spPr>
            <a:xfrm>
              <a:off x="7054814" y="425614"/>
              <a:ext cx="14027" cy="4246"/>
            </a:xfrm>
            <a:custGeom>
              <a:avLst/>
              <a:gdLst/>
              <a:ahLst/>
              <a:cxnLst/>
              <a:rect l="l" t="t" r="r" b="b"/>
              <a:pathLst>
                <a:path w="393" h="141" extrusionOk="0">
                  <a:moveTo>
                    <a:pt x="99" y="114"/>
                  </a:moveTo>
                  <a:cubicBezTo>
                    <a:pt x="154" y="140"/>
                    <a:pt x="393" y="70"/>
                    <a:pt x="293" y="23"/>
                  </a:cubicBezTo>
                  <a:cubicBezTo>
                    <a:pt x="239" y="0"/>
                    <a:pt x="1" y="68"/>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80" name="Google Shape;10980;p6"/>
            <p:cNvSpPr/>
            <p:nvPr/>
          </p:nvSpPr>
          <p:spPr>
            <a:xfrm>
              <a:off x="2339779" y="425524"/>
              <a:ext cx="14170" cy="4336"/>
            </a:xfrm>
            <a:custGeom>
              <a:avLst/>
              <a:gdLst/>
              <a:ahLst/>
              <a:cxnLst/>
              <a:rect l="l" t="t" r="r" b="b"/>
              <a:pathLst>
                <a:path w="397" h="144" extrusionOk="0">
                  <a:moveTo>
                    <a:pt x="295" y="26"/>
                  </a:moveTo>
                  <a:cubicBezTo>
                    <a:pt x="242" y="1"/>
                    <a:pt x="1" y="70"/>
                    <a:pt x="103" y="117"/>
                  </a:cubicBezTo>
                  <a:cubicBezTo>
                    <a:pt x="158" y="143"/>
                    <a:pt x="396" y="75"/>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81" name="Google Shape;10981;p6"/>
            <p:cNvSpPr/>
            <p:nvPr/>
          </p:nvSpPr>
          <p:spPr>
            <a:xfrm>
              <a:off x="7422297" y="415437"/>
              <a:ext cx="23521" cy="8250"/>
            </a:xfrm>
            <a:custGeom>
              <a:avLst/>
              <a:gdLst/>
              <a:ahLst/>
              <a:cxnLst/>
              <a:rect l="l" t="t" r="r" b="b"/>
              <a:pathLst>
                <a:path w="659" h="274" extrusionOk="0">
                  <a:moveTo>
                    <a:pt x="411" y="273"/>
                  </a:moveTo>
                  <a:cubicBezTo>
                    <a:pt x="422" y="157"/>
                    <a:pt x="658" y="145"/>
                    <a:pt x="605" y="0"/>
                  </a:cubicBezTo>
                  <a:lnTo>
                    <a:pt x="217" y="0"/>
                  </a:lnTo>
                  <a:cubicBezTo>
                    <a:pt x="0" y="131"/>
                    <a:pt x="9" y="221"/>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82" name="Google Shape;10982;p6"/>
            <p:cNvSpPr/>
            <p:nvPr/>
          </p:nvSpPr>
          <p:spPr>
            <a:xfrm>
              <a:off x="2008273" y="406194"/>
              <a:ext cx="46436" cy="9274"/>
            </a:xfrm>
            <a:custGeom>
              <a:avLst/>
              <a:gdLst/>
              <a:ahLst/>
              <a:cxnLst/>
              <a:rect l="l" t="t" r="r" b="b"/>
              <a:pathLst>
                <a:path w="1301" h="308" extrusionOk="0">
                  <a:moveTo>
                    <a:pt x="713" y="307"/>
                  </a:moveTo>
                  <a:cubicBezTo>
                    <a:pt x="1300" y="1"/>
                    <a:pt x="0" y="32"/>
                    <a:pt x="713" y="3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83" name="Google Shape;10983;p6"/>
            <p:cNvSpPr/>
            <p:nvPr/>
          </p:nvSpPr>
          <p:spPr>
            <a:xfrm>
              <a:off x="8948801" y="398035"/>
              <a:ext cx="39761" cy="15808"/>
            </a:xfrm>
            <a:custGeom>
              <a:avLst/>
              <a:gdLst/>
              <a:ahLst/>
              <a:cxnLst/>
              <a:rect l="l" t="t" r="r" b="b"/>
              <a:pathLst>
                <a:path w="1114" h="525" extrusionOk="0">
                  <a:moveTo>
                    <a:pt x="647" y="304"/>
                  </a:moveTo>
                  <a:cubicBezTo>
                    <a:pt x="1114" y="0"/>
                    <a:pt x="0" y="525"/>
                    <a:pt x="647"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84" name="Google Shape;10984;p6"/>
            <p:cNvSpPr/>
            <p:nvPr/>
          </p:nvSpPr>
          <p:spPr>
            <a:xfrm>
              <a:off x="8073459" y="406435"/>
              <a:ext cx="14063" cy="4276"/>
            </a:xfrm>
            <a:custGeom>
              <a:avLst/>
              <a:gdLst/>
              <a:ahLst/>
              <a:cxnLst/>
              <a:rect l="l" t="t" r="r" b="b"/>
              <a:pathLst>
                <a:path w="394" h="142" extrusionOk="0">
                  <a:moveTo>
                    <a:pt x="100" y="117"/>
                  </a:moveTo>
                  <a:cubicBezTo>
                    <a:pt x="154" y="141"/>
                    <a:pt x="394" y="72"/>
                    <a:pt x="292" y="25"/>
                  </a:cubicBezTo>
                  <a:cubicBezTo>
                    <a:pt x="244"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85" name="Google Shape;10985;p6"/>
            <p:cNvSpPr/>
            <p:nvPr/>
          </p:nvSpPr>
          <p:spPr>
            <a:xfrm>
              <a:off x="5069170" y="404478"/>
              <a:ext cx="13884" cy="5480"/>
            </a:xfrm>
            <a:custGeom>
              <a:avLst/>
              <a:gdLst/>
              <a:ahLst/>
              <a:cxnLst/>
              <a:rect l="l" t="t" r="r" b="b"/>
              <a:pathLst>
                <a:path w="389" h="182" extrusionOk="0">
                  <a:moveTo>
                    <a:pt x="1" y="182"/>
                  </a:moveTo>
                  <a:lnTo>
                    <a:pt x="388" y="182"/>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86" name="Google Shape;10986;p6"/>
            <p:cNvSpPr/>
            <p:nvPr/>
          </p:nvSpPr>
          <p:spPr>
            <a:xfrm>
              <a:off x="2928551" y="403876"/>
              <a:ext cx="13813" cy="6715"/>
            </a:xfrm>
            <a:custGeom>
              <a:avLst/>
              <a:gdLst/>
              <a:ahLst/>
              <a:cxnLst/>
              <a:rect l="l" t="t" r="r" b="b"/>
              <a:pathLst>
                <a:path w="387" h="223" extrusionOk="0">
                  <a:moveTo>
                    <a:pt x="1" y="110"/>
                  </a:moveTo>
                  <a:cubicBezTo>
                    <a:pt x="2" y="202"/>
                    <a:pt x="337" y="222"/>
                    <a:pt x="387" y="110"/>
                  </a:cubicBezTo>
                  <a:cubicBezTo>
                    <a:pt x="344" y="1"/>
                    <a:pt x="172" y="57"/>
                    <a:pt x="1"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87" name="Google Shape;10987;p6"/>
            <p:cNvSpPr/>
            <p:nvPr/>
          </p:nvSpPr>
          <p:spPr>
            <a:xfrm>
              <a:off x="6818570" y="394091"/>
              <a:ext cx="26412" cy="15266"/>
            </a:xfrm>
            <a:custGeom>
              <a:avLst/>
              <a:gdLst/>
              <a:ahLst/>
              <a:cxnLst/>
              <a:rect l="l" t="t" r="r" b="b"/>
              <a:pathLst>
                <a:path w="740" h="507" extrusionOk="0">
                  <a:moveTo>
                    <a:pt x="739" y="435"/>
                  </a:moveTo>
                  <a:lnTo>
                    <a:pt x="739" y="72"/>
                  </a:lnTo>
                  <a:cubicBezTo>
                    <a:pt x="1" y="1"/>
                    <a:pt x="1" y="507"/>
                    <a:pt x="739" y="4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88" name="Google Shape;10988;p6"/>
            <p:cNvSpPr/>
            <p:nvPr/>
          </p:nvSpPr>
          <p:spPr>
            <a:xfrm>
              <a:off x="2783928" y="401317"/>
              <a:ext cx="6996" cy="6293"/>
            </a:xfrm>
            <a:custGeom>
              <a:avLst/>
              <a:gdLst/>
              <a:ahLst/>
              <a:cxnLst/>
              <a:rect l="l" t="t" r="r" b="b"/>
              <a:pathLst>
                <a:path w="196" h="209" extrusionOk="0">
                  <a:moveTo>
                    <a:pt x="195" y="105"/>
                  </a:moveTo>
                  <a:cubicBezTo>
                    <a:pt x="195" y="54"/>
                    <a:pt x="36" y="1"/>
                    <a:pt x="1" y="105"/>
                  </a:cubicBezTo>
                  <a:cubicBezTo>
                    <a:pt x="1" y="156"/>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89" name="Google Shape;10989;p6"/>
            <p:cNvSpPr/>
            <p:nvPr/>
          </p:nvSpPr>
          <p:spPr>
            <a:xfrm>
              <a:off x="4181264" y="398577"/>
              <a:ext cx="6924" cy="6263"/>
            </a:xfrm>
            <a:custGeom>
              <a:avLst/>
              <a:gdLst/>
              <a:ahLst/>
              <a:cxnLst/>
              <a:rect l="l" t="t" r="r" b="b"/>
              <a:pathLst>
                <a:path w="194" h="208" extrusionOk="0">
                  <a:moveTo>
                    <a:pt x="192" y="105"/>
                  </a:moveTo>
                  <a:cubicBezTo>
                    <a:pt x="194" y="54"/>
                    <a:pt x="37" y="0"/>
                    <a:pt x="0" y="105"/>
                  </a:cubicBezTo>
                  <a:cubicBezTo>
                    <a:pt x="0" y="156"/>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90" name="Google Shape;10990;p6"/>
            <p:cNvSpPr/>
            <p:nvPr/>
          </p:nvSpPr>
          <p:spPr>
            <a:xfrm>
              <a:off x="2715114" y="393488"/>
              <a:ext cx="22629" cy="11743"/>
            </a:xfrm>
            <a:custGeom>
              <a:avLst/>
              <a:gdLst/>
              <a:ahLst/>
              <a:cxnLst/>
              <a:rect l="l" t="t" r="r" b="b"/>
              <a:pathLst>
                <a:path w="634" h="390" extrusionOk="0">
                  <a:moveTo>
                    <a:pt x="194" y="1"/>
                  </a:moveTo>
                  <a:cubicBezTo>
                    <a:pt x="204" y="128"/>
                    <a:pt x="104" y="201"/>
                    <a:pt x="1" y="274"/>
                  </a:cubicBezTo>
                  <a:cubicBezTo>
                    <a:pt x="246" y="278"/>
                    <a:pt x="267" y="390"/>
                    <a:pt x="578" y="365"/>
                  </a:cubicBezTo>
                  <a:cubicBezTo>
                    <a:pt x="634" y="158"/>
                    <a:pt x="533" y="24"/>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91" name="Google Shape;10991;p6"/>
            <p:cNvSpPr/>
            <p:nvPr/>
          </p:nvSpPr>
          <p:spPr>
            <a:xfrm>
              <a:off x="2601507" y="398306"/>
              <a:ext cx="13956" cy="4215"/>
            </a:xfrm>
            <a:custGeom>
              <a:avLst/>
              <a:gdLst/>
              <a:ahLst/>
              <a:cxnLst/>
              <a:rect l="l" t="t" r="r" b="b"/>
              <a:pathLst>
                <a:path w="391" h="140" extrusionOk="0">
                  <a:moveTo>
                    <a:pt x="291" y="24"/>
                  </a:moveTo>
                  <a:cubicBezTo>
                    <a:pt x="239" y="0"/>
                    <a:pt x="0" y="67"/>
                    <a:pt x="99" y="115"/>
                  </a:cubicBezTo>
                  <a:cubicBezTo>
                    <a:pt x="153" y="140"/>
                    <a:pt x="390"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92" name="Google Shape;10992;p6"/>
            <p:cNvSpPr/>
            <p:nvPr/>
          </p:nvSpPr>
          <p:spPr>
            <a:xfrm>
              <a:off x="1923648" y="390748"/>
              <a:ext cx="20630" cy="8250"/>
            </a:xfrm>
            <a:custGeom>
              <a:avLst/>
              <a:gdLst/>
              <a:ahLst/>
              <a:cxnLst/>
              <a:rect l="l" t="t" r="r" b="b"/>
              <a:pathLst>
                <a:path w="578" h="274" extrusionOk="0">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93" name="Google Shape;10993;p6"/>
            <p:cNvSpPr/>
            <p:nvPr/>
          </p:nvSpPr>
          <p:spPr>
            <a:xfrm>
              <a:off x="4503882" y="388069"/>
              <a:ext cx="23521" cy="8220"/>
            </a:xfrm>
            <a:custGeom>
              <a:avLst/>
              <a:gdLst/>
              <a:ahLst/>
              <a:cxnLst/>
              <a:rect l="l" t="t" r="r" b="b"/>
              <a:pathLst>
                <a:path w="659" h="273" extrusionOk="0">
                  <a:moveTo>
                    <a:pt x="412" y="272"/>
                  </a:moveTo>
                  <a:cubicBezTo>
                    <a:pt x="422" y="157"/>
                    <a:pt x="659" y="147"/>
                    <a:pt x="607" y="1"/>
                  </a:cubicBezTo>
                  <a:lnTo>
                    <a:pt x="219" y="1"/>
                  </a:lnTo>
                  <a:cubicBezTo>
                    <a:pt x="1" y="131"/>
                    <a:pt x="10" y="220"/>
                    <a:pt x="41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94" name="Google Shape;10994;p6"/>
            <p:cNvSpPr/>
            <p:nvPr/>
          </p:nvSpPr>
          <p:spPr>
            <a:xfrm>
              <a:off x="2763298" y="390447"/>
              <a:ext cx="6924" cy="6233"/>
            </a:xfrm>
            <a:custGeom>
              <a:avLst/>
              <a:gdLst/>
              <a:ahLst/>
              <a:cxnLst/>
              <a:rect l="l" t="t" r="r" b="b"/>
              <a:pathLst>
                <a:path w="194" h="207" extrusionOk="0">
                  <a:moveTo>
                    <a:pt x="194" y="102"/>
                  </a:moveTo>
                  <a:cubicBezTo>
                    <a:pt x="194" y="52"/>
                    <a:pt x="37" y="0"/>
                    <a:pt x="0" y="102"/>
                  </a:cubicBezTo>
                  <a:cubicBezTo>
                    <a:pt x="2" y="153"/>
                    <a:pt x="157" y="206"/>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95" name="Google Shape;10995;p6"/>
            <p:cNvSpPr/>
            <p:nvPr/>
          </p:nvSpPr>
          <p:spPr>
            <a:xfrm>
              <a:off x="2605040" y="390447"/>
              <a:ext cx="6889" cy="6233"/>
            </a:xfrm>
            <a:custGeom>
              <a:avLst/>
              <a:gdLst/>
              <a:ahLst/>
              <a:cxnLst/>
              <a:rect l="l" t="t" r="r" b="b"/>
              <a:pathLst>
                <a:path w="193" h="207" extrusionOk="0">
                  <a:moveTo>
                    <a:pt x="192" y="102"/>
                  </a:moveTo>
                  <a:cubicBezTo>
                    <a:pt x="192" y="52"/>
                    <a:pt x="35" y="0"/>
                    <a:pt x="0" y="102"/>
                  </a:cubicBezTo>
                  <a:cubicBezTo>
                    <a:pt x="0" y="153"/>
                    <a:pt x="153" y="206"/>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96" name="Google Shape;10996;p6"/>
            <p:cNvSpPr/>
            <p:nvPr/>
          </p:nvSpPr>
          <p:spPr>
            <a:xfrm>
              <a:off x="8717161" y="388069"/>
              <a:ext cx="13813" cy="5450"/>
            </a:xfrm>
            <a:custGeom>
              <a:avLst/>
              <a:gdLst/>
              <a:ahLst/>
              <a:cxnLst/>
              <a:rect l="l" t="t" r="r" b="b"/>
              <a:pathLst>
                <a:path w="387" h="181" extrusionOk="0">
                  <a:moveTo>
                    <a:pt x="387" y="1"/>
                  </a:moveTo>
                  <a:lnTo>
                    <a:pt x="0" y="1"/>
                  </a:lnTo>
                  <a:lnTo>
                    <a:pt x="0"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97" name="Google Shape;10997;p6"/>
            <p:cNvSpPr/>
            <p:nvPr/>
          </p:nvSpPr>
          <p:spPr>
            <a:xfrm>
              <a:off x="2887184" y="372232"/>
              <a:ext cx="26627" cy="15296"/>
            </a:xfrm>
            <a:custGeom>
              <a:avLst/>
              <a:gdLst/>
              <a:ahLst/>
              <a:cxnLst/>
              <a:rect l="l" t="t" r="r" b="b"/>
              <a:pathLst>
                <a:path w="746" h="508" extrusionOk="0">
                  <a:moveTo>
                    <a:pt x="0" y="73"/>
                  </a:moveTo>
                  <a:lnTo>
                    <a:pt x="0" y="435"/>
                  </a:lnTo>
                  <a:cubicBezTo>
                    <a:pt x="746" y="507"/>
                    <a:pt x="746" y="1"/>
                    <a:pt x="0" y="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98" name="Google Shape;10998;p6"/>
            <p:cNvSpPr/>
            <p:nvPr/>
          </p:nvSpPr>
          <p:spPr>
            <a:xfrm>
              <a:off x="2967491" y="364012"/>
              <a:ext cx="37120" cy="15868"/>
            </a:xfrm>
            <a:custGeom>
              <a:avLst/>
              <a:gdLst/>
              <a:ahLst/>
              <a:cxnLst/>
              <a:rect l="l" t="t" r="r" b="b"/>
              <a:pathLst>
                <a:path w="1040" h="527" extrusionOk="0">
                  <a:moveTo>
                    <a:pt x="837" y="527"/>
                  </a:moveTo>
                  <a:cubicBezTo>
                    <a:pt x="1040" y="1"/>
                    <a:pt x="1" y="489"/>
                    <a:pt x="837" y="5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0999" name="Google Shape;10999;p6"/>
            <p:cNvSpPr/>
            <p:nvPr/>
          </p:nvSpPr>
          <p:spPr>
            <a:xfrm>
              <a:off x="7925623" y="361634"/>
              <a:ext cx="34443" cy="16290"/>
            </a:xfrm>
            <a:custGeom>
              <a:avLst/>
              <a:gdLst/>
              <a:ahLst/>
              <a:cxnLst/>
              <a:rect l="l" t="t" r="r" b="b"/>
              <a:pathLst>
                <a:path w="965" h="541" extrusionOk="0">
                  <a:moveTo>
                    <a:pt x="1" y="425"/>
                  </a:moveTo>
                  <a:cubicBezTo>
                    <a:pt x="253" y="541"/>
                    <a:pt x="711" y="541"/>
                    <a:pt x="964" y="425"/>
                  </a:cubicBezTo>
                  <a:cubicBezTo>
                    <a:pt x="962" y="0"/>
                    <a:pt x="5" y="0"/>
                    <a:pt x="1" y="4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00" name="Google Shape;11000;p6"/>
            <p:cNvSpPr/>
            <p:nvPr/>
          </p:nvSpPr>
          <p:spPr>
            <a:xfrm>
              <a:off x="7788031" y="374400"/>
              <a:ext cx="13706" cy="2740"/>
            </a:xfrm>
            <a:custGeom>
              <a:avLst/>
              <a:gdLst/>
              <a:ahLst/>
              <a:cxnLst/>
              <a:rect l="l" t="t" r="r" b="b"/>
              <a:pathLst>
                <a:path w="384" h="91" extrusionOk="0">
                  <a:moveTo>
                    <a:pt x="384" y="1"/>
                  </a:moveTo>
                  <a:cubicBezTo>
                    <a:pt x="234" y="21"/>
                    <a:pt x="4" y="2"/>
                    <a:pt x="0" y="91"/>
                  </a:cubicBezTo>
                  <a:cubicBezTo>
                    <a:pt x="146" y="71"/>
                    <a:pt x="381" y="89"/>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01" name="Google Shape;11001;p6"/>
            <p:cNvSpPr/>
            <p:nvPr/>
          </p:nvSpPr>
          <p:spPr>
            <a:xfrm>
              <a:off x="8509863" y="368950"/>
              <a:ext cx="21523" cy="6413"/>
            </a:xfrm>
            <a:custGeom>
              <a:avLst/>
              <a:gdLst/>
              <a:ahLst/>
              <a:cxnLst/>
              <a:rect l="l" t="t" r="r" b="b"/>
              <a:pathLst>
                <a:path w="603" h="213" extrusionOk="0">
                  <a:moveTo>
                    <a:pt x="603" y="182"/>
                  </a:moveTo>
                  <a:lnTo>
                    <a:pt x="603" y="0"/>
                  </a:lnTo>
                  <a:lnTo>
                    <a:pt x="26" y="0"/>
                  </a:lnTo>
                  <a:cubicBezTo>
                    <a:pt x="1" y="163"/>
                    <a:pt x="215" y="213"/>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02" name="Google Shape;11002;p6"/>
            <p:cNvSpPr/>
            <p:nvPr/>
          </p:nvSpPr>
          <p:spPr>
            <a:xfrm>
              <a:off x="8593311" y="362206"/>
              <a:ext cx="13777" cy="7467"/>
            </a:xfrm>
            <a:custGeom>
              <a:avLst/>
              <a:gdLst/>
              <a:ahLst/>
              <a:cxnLst/>
              <a:rect l="l" t="t" r="r" b="b"/>
              <a:pathLst>
                <a:path w="386" h="248" extrusionOk="0">
                  <a:moveTo>
                    <a:pt x="386" y="133"/>
                  </a:moveTo>
                  <a:cubicBezTo>
                    <a:pt x="169" y="143"/>
                    <a:pt x="86" y="1"/>
                    <a:pt x="1" y="133"/>
                  </a:cubicBezTo>
                  <a:cubicBezTo>
                    <a:pt x="3" y="224"/>
                    <a:pt x="339" y="248"/>
                    <a:pt x="386"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03" name="Google Shape;11003;p6"/>
            <p:cNvSpPr/>
            <p:nvPr/>
          </p:nvSpPr>
          <p:spPr>
            <a:xfrm>
              <a:off x="3778588" y="362717"/>
              <a:ext cx="13884" cy="4276"/>
            </a:xfrm>
            <a:custGeom>
              <a:avLst/>
              <a:gdLst/>
              <a:ahLst/>
              <a:cxnLst/>
              <a:rect l="l" t="t" r="r" b="b"/>
              <a:pathLst>
                <a:path w="389" h="142" extrusionOk="0">
                  <a:moveTo>
                    <a:pt x="289" y="24"/>
                  </a:moveTo>
                  <a:cubicBezTo>
                    <a:pt x="238" y="1"/>
                    <a:pt x="0" y="69"/>
                    <a:pt x="98" y="114"/>
                  </a:cubicBezTo>
                  <a:cubicBezTo>
                    <a:pt x="150" y="142"/>
                    <a:pt x="388" y="73"/>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04" name="Google Shape;11004;p6"/>
            <p:cNvSpPr/>
            <p:nvPr/>
          </p:nvSpPr>
          <p:spPr>
            <a:xfrm>
              <a:off x="7911846" y="355251"/>
              <a:ext cx="13813" cy="5450"/>
            </a:xfrm>
            <a:custGeom>
              <a:avLst/>
              <a:gdLst/>
              <a:ahLst/>
              <a:cxnLst/>
              <a:rect l="l" t="t" r="r" b="b"/>
              <a:pathLst>
                <a:path w="387" h="181" extrusionOk="0">
                  <a:moveTo>
                    <a:pt x="387" y="1"/>
                  </a:moveTo>
                  <a:lnTo>
                    <a:pt x="1" y="1"/>
                  </a:lnTo>
                  <a:lnTo>
                    <a:pt x="1"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05" name="Google Shape;11005;p6"/>
            <p:cNvSpPr/>
            <p:nvPr/>
          </p:nvSpPr>
          <p:spPr>
            <a:xfrm>
              <a:off x="8062395" y="352511"/>
              <a:ext cx="21594" cy="6444"/>
            </a:xfrm>
            <a:custGeom>
              <a:avLst/>
              <a:gdLst/>
              <a:ahLst/>
              <a:cxnLst/>
              <a:rect l="l" t="t" r="r" b="b"/>
              <a:pathLst>
                <a:path w="605" h="214" extrusionOk="0">
                  <a:moveTo>
                    <a:pt x="605" y="181"/>
                  </a:moveTo>
                  <a:lnTo>
                    <a:pt x="605" y="0"/>
                  </a:lnTo>
                  <a:lnTo>
                    <a:pt x="26" y="0"/>
                  </a:lnTo>
                  <a:cubicBezTo>
                    <a:pt x="0" y="164"/>
                    <a:pt x="217" y="213"/>
                    <a:pt x="605"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06" name="Google Shape;11006;p6"/>
            <p:cNvSpPr/>
            <p:nvPr/>
          </p:nvSpPr>
          <p:spPr>
            <a:xfrm>
              <a:off x="7760477" y="347061"/>
              <a:ext cx="20666" cy="8220"/>
            </a:xfrm>
            <a:custGeom>
              <a:avLst/>
              <a:gdLst/>
              <a:ahLst/>
              <a:cxnLst/>
              <a:rect l="l" t="t" r="r" b="b"/>
              <a:pathLst>
                <a:path w="579" h="273" extrusionOk="0">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07" name="Google Shape;11007;p6"/>
            <p:cNvSpPr/>
            <p:nvPr/>
          </p:nvSpPr>
          <p:spPr>
            <a:xfrm>
              <a:off x="7626205" y="351788"/>
              <a:ext cx="13920" cy="4215"/>
            </a:xfrm>
            <a:custGeom>
              <a:avLst/>
              <a:gdLst/>
              <a:ahLst/>
              <a:cxnLst/>
              <a:rect l="l" t="t" r="r" b="b"/>
              <a:pathLst>
                <a:path w="390" h="140" extrusionOk="0">
                  <a:moveTo>
                    <a:pt x="290" y="26"/>
                  </a:moveTo>
                  <a:cubicBezTo>
                    <a:pt x="238" y="1"/>
                    <a:pt x="1" y="70"/>
                    <a:pt x="98" y="117"/>
                  </a:cubicBezTo>
                  <a:cubicBezTo>
                    <a:pt x="151" y="139"/>
                    <a:pt x="390" y="71"/>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08" name="Google Shape;11008;p6"/>
            <p:cNvSpPr/>
            <p:nvPr/>
          </p:nvSpPr>
          <p:spPr>
            <a:xfrm>
              <a:off x="6758536" y="340377"/>
              <a:ext cx="31481" cy="13941"/>
            </a:xfrm>
            <a:custGeom>
              <a:avLst/>
              <a:gdLst/>
              <a:ahLst/>
              <a:cxnLst/>
              <a:rect l="l" t="t" r="r" b="b"/>
              <a:pathLst>
                <a:path w="882" h="463" extrusionOk="0">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09" name="Google Shape;11009;p6"/>
            <p:cNvSpPr/>
            <p:nvPr/>
          </p:nvSpPr>
          <p:spPr>
            <a:xfrm>
              <a:off x="7571382" y="338480"/>
              <a:ext cx="23914" cy="5841"/>
            </a:xfrm>
            <a:custGeom>
              <a:avLst/>
              <a:gdLst/>
              <a:ahLst/>
              <a:cxnLst/>
              <a:rect l="l" t="t" r="r" b="b"/>
              <a:pathLst>
                <a:path w="670" h="194" extrusionOk="0">
                  <a:moveTo>
                    <a:pt x="475" y="194"/>
                  </a:moveTo>
                  <a:cubicBezTo>
                    <a:pt x="475" y="102"/>
                    <a:pt x="633" y="85"/>
                    <a:pt x="670" y="12"/>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10" name="Google Shape;11010;p6"/>
            <p:cNvSpPr/>
            <p:nvPr/>
          </p:nvSpPr>
          <p:spPr>
            <a:xfrm>
              <a:off x="2694484" y="338480"/>
              <a:ext cx="7031" cy="6233"/>
            </a:xfrm>
            <a:custGeom>
              <a:avLst/>
              <a:gdLst/>
              <a:ahLst/>
              <a:cxnLst/>
              <a:rect l="l" t="t" r="r" b="b"/>
              <a:pathLst>
                <a:path w="197" h="207" extrusionOk="0">
                  <a:moveTo>
                    <a:pt x="192" y="104"/>
                  </a:moveTo>
                  <a:cubicBezTo>
                    <a:pt x="196" y="53"/>
                    <a:pt x="40" y="0"/>
                    <a:pt x="1" y="104"/>
                  </a:cubicBezTo>
                  <a:cubicBezTo>
                    <a:pt x="1" y="154"/>
                    <a:pt x="158"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11" name="Google Shape;11011;p6"/>
            <p:cNvSpPr/>
            <p:nvPr/>
          </p:nvSpPr>
          <p:spPr>
            <a:xfrm>
              <a:off x="8779158" y="316230"/>
              <a:ext cx="56216" cy="27942"/>
            </a:xfrm>
            <a:custGeom>
              <a:avLst/>
              <a:gdLst/>
              <a:ahLst/>
              <a:cxnLst/>
              <a:rect l="l" t="t" r="r" b="b"/>
              <a:pathLst>
                <a:path w="1575" h="928" extrusionOk="0">
                  <a:moveTo>
                    <a:pt x="1352" y="25"/>
                  </a:moveTo>
                  <a:cubicBezTo>
                    <a:pt x="338" y="1"/>
                    <a:pt x="143" y="364"/>
                    <a:pt x="1" y="751"/>
                  </a:cubicBezTo>
                  <a:cubicBezTo>
                    <a:pt x="818" y="927"/>
                    <a:pt x="1575" y="606"/>
                    <a:pt x="135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12" name="Google Shape;11012;p6"/>
            <p:cNvSpPr/>
            <p:nvPr/>
          </p:nvSpPr>
          <p:spPr>
            <a:xfrm>
              <a:off x="7918699" y="338841"/>
              <a:ext cx="13884" cy="2770"/>
            </a:xfrm>
            <a:custGeom>
              <a:avLst/>
              <a:gdLst/>
              <a:ahLst/>
              <a:cxnLst/>
              <a:rect l="l" t="t" r="r" b="b"/>
              <a:pathLst>
                <a:path w="389" h="92" extrusionOk="0">
                  <a:moveTo>
                    <a:pt x="388" y="0"/>
                  </a:moveTo>
                  <a:cubicBezTo>
                    <a:pt x="238" y="21"/>
                    <a:pt x="7" y="4"/>
                    <a:pt x="1" y="92"/>
                  </a:cubicBezTo>
                  <a:cubicBezTo>
                    <a:pt x="153" y="71"/>
                    <a:pt x="383" y="89"/>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13" name="Google Shape;11013;p6"/>
            <p:cNvSpPr/>
            <p:nvPr/>
          </p:nvSpPr>
          <p:spPr>
            <a:xfrm>
              <a:off x="2804629" y="316983"/>
              <a:ext cx="51147" cy="19120"/>
            </a:xfrm>
            <a:custGeom>
              <a:avLst/>
              <a:gdLst/>
              <a:ahLst/>
              <a:cxnLst/>
              <a:rect l="l" t="t" r="r" b="b"/>
              <a:pathLst>
                <a:path w="1433" h="635" extrusionOk="0">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14" name="Google Shape;11014;p6"/>
            <p:cNvSpPr/>
            <p:nvPr/>
          </p:nvSpPr>
          <p:spPr>
            <a:xfrm>
              <a:off x="2053494" y="327882"/>
              <a:ext cx="23486" cy="8220"/>
            </a:xfrm>
            <a:custGeom>
              <a:avLst/>
              <a:gdLst/>
              <a:ahLst/>
              <a:cxnLst/>
              <a:rect l="l" t="t" r="r" b="b"/>
              <a:pathLst>
                <a:path w="658" h="273" extrusionOk="0">
                  <a:moveTo>
                    <a:pt x="411" y="273"/>
                  </a:moveTo>
                  <a:cubicBezTo>
                    <a:pt x="421" y="157"/>
                    <a:pt x="657" y="148"/>
                    <a:pt x="604" y="0"/>
                  </a:cubicBezTo>
                  <a:lnTo>
                    <a:pt x="219" y="0"/>
                  </a:lnTo>
                  <a:cubicBezTo>
                    <a:pt x="1" y="133"/>
                    <a:pt x="10" y="225"/>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15" name="Google Shape;11015;p6"/>
            <p:cNvSpPr/>
            <p:nvPr/>
          </p:nvSpPr>
          <p:spPr>
            <a:xfrm>
              <a:off x="5588700" y="321710"/>
              <a:ext cx="14063" cy="4215"/>
            </a:xfrm>
            <a:custGeom>
              <a:avLst/>
              <a:gdLst/>
              <a:ahLst/>
              <a:cxnLst/>
              <a:rect l="l" t="t" r="r" b="b"/>
              <a:pathLst>
                <a:path w="394" h="140" extrusionOk="0">
                  <a:moveTo>
                    <a:pt x="100" y="116"/>
                  </a:moveTo>
                  <a:cubicBezTo>
                    <a:pt x="153" y="140"/>
                    <a:pt x="393" y="72"/>
                    <a:pt x="293" y="25"/>
                  </a:cubicBezTo>
                  <a:cubicBezTo>
                    <a:pt x="240" y="0"/>
                    <a:pt x="0" y="68"/>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16" name="Google Shape;11016;p6"/>
            <p:cNvSpPr/>
            <p:nvPr/>
          </p:nvSpPr>
          <p:spPr>
            <a:xfrm>
              <a:off x="1658564" y="321710"/>
              <a:ext cx="13884" cy="4215"/>
            </a:xfrm>
            <a:custGeom>
              <a:avLst/>
              <a:gdLst/>
              <a:ahLst/>
              <a:cxnLst/>
              <a:rect l="l" t="t" r="r" b="b"/>
              <a:pathLst>
                <a:path w="389" h="140" extrusionOk="0">
                  <a:moveTo>
                    <a:pt x="97" y="116"/>
                  </a:moveTo>
                  <a:cubicBezTo>
                    <a:pt x="152" y="140"/>
                    <a:pt x="388" y="72"/>
                    <a:pt x="290" y="25"/>
                  </a:cubicBezTo>
                  <a:cubicBezTo>
                    <a:pt x="238" y="0"/>
                    <a:pt x="0" y="68"/>
                    <a:pt x="97"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17" name="Google Shape;11017;p6"/>
            <p:cNvSpPr/>
            <p:nvPr/>
          </p:nvSpPr>
          <p:spPr>
            <a:xfrm>
              <a:off x="7825722" y="313490"/>
              <a:ext cx="13991" cy="4306"/>
            </a:xfrm>
            <a:custGeom>
              <a:avLst/>
              <a:gdLst/>
              <a:ahLst/>
              <a:cxnLst/>
              <a:rect l="l" t="t" r="r" b="b"/>
              <a:pathLst>
                <a:path w="392" h="143" extrusionOk="0">
                  <a:moveTo>
                    <a:pt x="294" y="25"/>
                  </a:moveTo>
                  <a:cubicBezTo>
                    <a:pt x="240" y="0"/>
                    <a:pt x="0" y="69"/>
                    <a:pt x="99" y="116"/>
                  </a:cubicBezTo>
                  <a:cubicBezTo>
                    <a:pt x="154" y="143"/>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18" name="Google Shape;11018;p6"/>
            <p:cNvSpPr/>
            <p:nvPr/>
          </p:nvSpPr>
          <p:spPr>
            <a:xfrm>
              <a:off x="4288982" y="305060"/>
              <a:ext cx="39726" cy="15838"/>
            </a:xfrm>
            <a:custGeom>
              <a:avLst/>
              <a:gdLst/>
              <a:ahLst/>
              <a:cxnLst/>
              <a:rect l="l" t="t" r="r" b="b"/>
              <a:pathLst>
                <a:path w="1113" h="526" extrusionOk="0">
                  <a:moveTo>
                    <a:pt x="648" y="305"/>
                  </a:moveTo>
                  <a:cubicBezTo>
                    <a:pt x="1112" y="1"/>
                    <a:pt x="0" y="526"/>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19" name="Google Shape;11019;p6"/>
            <p:cNvSpPr/>
            <p:nvPr/>
          </p:nvSpPr>
          <p:spPr>
            <a:xfrm>
              <a:off x="998337" y="302049"/>
              <a:ext cx="31802" cy="16139"/>
            </a:xfrm>
            <a:custGeom>
              <a:avLst/>
              <a:gdLst/>
              <a:ahLst/>
              <a:cxnLst/>
              <a:rect l="l" t="t" r="r" b="b"/>
              <a:pathLst>
                <a:path w="891" h="536" extrusionOk="0">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20" name="Google Shape;11020;p6"/>
            <p:cNvSpPr/>
            <p:nvPr/>
          </p:nvSpPr>
          <p:spPr>
            <a:xfrm>
              <a:off x="925561" y="300543"/>
              <a:ext cx="13777" cy="5510"/>
            </a:xfrm>
            <a:custGeom>
              <a:avLst/>
              <a:gdLst/>
              <a:ahLst/>
              <a:cxnLst/>
              <a:rect l="l" t="t" r="r" b="b"/>
              <a:pathLst>
                <a:path w="386"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21" name="Google Shape;11021;p6"/>
            <p:cNvSpPr/>
            <p:nvPr/>
          </p:nvSpPr>
          <p:spPr>
            <a:xfrm>
              <a:off x="8421205" y="292384"/>
              <a:ext cx="22558" cy="11743"/>
            </a:xfrm>
            <a:custGeom>
              <a:avLst/>
              <a:gdLst/>
              <a:ahLst/>
              <a:cxnLst/>
              <a:rect l="l" t="t" r="r" b="b"/>
              <a:pathLst>
                <a:path w="632" h="390" extrusionOk="0">
                  <a:moveTo>
                    <a:pt x="193" y="0"/>
                  </a:moveTo>
                  <a:cubicBezTo>
                    <a:pt x="202" y="126"/>
                    <a:pt x="103" y="199"/>
                    <a:pt x="1" y="272"/>
                  </a:cubicBezTo>
                  <a:cubicBezTo>
                    <a:pt x="248" y="277"/>
                    <a:pt x="268" y="389"/>
                    <a:pt x="578" y="363"/>
                  </a:cubicBezTo>
                  <a:cubicBezTo>
                    <a:pt x="631" y="157"/>
                    <a:pt x="533" y="22"/>
                    <a:pt x="19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22" name="Google Shape;11022;p6"/>
            <p:cNvSpPr/>
            <p:nvPr/>
          </p:nvSpPr>
          <p:spPr>
            <a:xfrm>
              <a:off x="7240340" y="292384"/>
              <a:ext cx="31409" cy="13459"/>
            </a:xfrm>
            <a:custGeom>
              <a:avLst/>
              <a:gdLst/>
              <a:ahLst/>
              <a:cxnLst/>
              <a:rect l="l" t="t" r="r" b="b"/>
              <a:pathLst>
                <a:path w="880" h="447" extrusionOk="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23" name="Google Shape;11023;p6"/>
            <p:cNvSpPr/>
            <p:nvPr/>
          </p:nvSpPr>
          <p:spPr>
            <a:xfrm>
              <a:off x="3802680" y="297472"/>
              <a:ext cx="7031" cy="6263"/>
            </a:xfrm>
            <a:custGeom>
              <a:avLst/>
              <a:gdLst/>
              <a:ahLst/>
              <a:cxnLst/>
              <a:rect l="l" t="t" r="r" b="b"/>
              <a:pathLst>
                <a:path w="197" h="208" extrusionOk="0">
                  <a:moveTo>
                    <a:pt x="193" y="103"/>
                  </a:moveTo>
                  <a:cubicBezTo>
                    <a:pt x="196" y="53"/>
                    <a:pt x="38" y="1"/>
                    <a:pt x="2" y="103"/>
                  </a:cubicBezTo>
                  <a:cubicBezTo>
                    <a:pt x="0" y="154"/>
                    <a:pt x="157"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24" name="Google Shape;11024;p6"/>
            <p:cNvSpPr/>
            <p:nvPr/>
          </p:nvSpPr>
          <p:spPr>
            <a:xfrm>
              <a:off x="3385835" y="285700"/>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25" name="Google Shape;11025;p6"/>
            <p:cNvSpPr/>
            <p:nvPr/>
          </p:nvSpPr>
          <p:spPr>
            <a:xfrm>
              <a:off x="4883286" y="28690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26" name="Google Shape;11026;p6"/>
            <p:cNvSpPr/>
            <p:nvPr/>
          </p:nvSpPr>
          <p:spPr>
            <a:xfrm>
              <a:off x="3947161" y="283803"/>
              <a:ext cx="6960" cy="6233"/>
            </a:xfrm>
            <a:custGeom>
              <a:avLst/>
              <a:gdLst/>
              <a:ahLst/>
              <a:cxnLst/>
              <a:rect l="l" t="t" r="r" b="b"/>
              <a:pathLst>
                <a:path w="195" h="207" extrusionOk="0">
                  <a:moveTo>
                    <a:pt x="195" y="104"/>
                  </a:moveTo>
                  <a:cubicBezTo>
                    <a:pt x="195" y="53"/>
                    <a:pt x="39" y="1"/>
                    <a:pt x="3" y="104"/>
                  </a:cubicBezTo>
                  <a:cubicBezTo>
                    <a:pt x="0" y="152"/>
                    <a:pt x="159"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27" name="Google Shape;11027;p6"/>
            <p:cNvSpPr/>
            <p:nvPr/>
          </p:nvSpPr>
          <p:spPr>
            <a:xfrm>
              <a:off x="2439823" y="286904"/>
              <a:ext cx="13813" cy="2740"/>
            </a:xfrm>
            <a:custGeom>
              <a:avLst/>
              <a:gdLst/>
              <a:ahLst/>
              <a:cxnLst/>
              <a:rect l="l" t="t" r="r" b="b"/>
              <a:pathLst>
                <a:path w="387" h="91" extrusionOk="0">
                  <a:moveTo>
                    <a:pt x="387" y="1"/>
                  </a:moveTo>
                  <a:cubicBezTo>
                    <a:pt x="237" y="22"/>
                    <a:pt x="4" y="2"/>
                    <a:pt x="1" y="91"/>
                  </a:cubicBezTo>
                  <a:cubicBezTo>
                    <a:pt x="151" y="71"/>
                    <a:pt x="380"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28" name="Google Shape;11028;p6"/>
            <p:cNvSpPr/>
            <p:nvPr/>
          </p:nvSpPr>
          <p:spPr>
            <a:xfrm>
              <a:off x="5519886" y="283412"/>
              <a:ext cx="14063" cy="4276"/>
            </a:xfrm>
            <a:custGeom>
              <a:avLst/>
              <a:gdLst/>
              <a:ahLst/>
              <a:cxnLst/>
              <a:rect l="l" t="t" r="r" b="b"/>
              <a:pathLst>
                <a:path w="394" h="142" extrusionOk="0">
                  <a:moveTo>
                    <a:pt x="291" y="25"/>
                  </a:moveTo>
                  <a:cubicBezTo>
                    <a:pt x="238" y="1"/>
                    <a:pt x="0" y="69"/>
                    <a:pt x="100" y="117"/>
                  </a:cubicBezTo>
                  <a:cubicBezTo>
                    <a:pt x="154" y="142"/>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29" name="Google Shape;11029;p6"/>
            <p:cNvSpPr/>
            <p:nvPr/>
          </p:nvSpPr>
          <p:spPr>
            <a:xfrm>
              <a:off x="6741796" y="281455"/>
              <a:ext cx="13742" cy="2770"/>
            </a:xfrm>
            <a:custGeom>
              <a:avLst/>
              <a:gdLst/>
              <a:ahLst/>
              <a:cxnLst/>
              <a:rect l="l" t="t" r="r" b="b"/>
              <a:pathLst>
                <a:path w="385" h="92" extrusionOk="0">
                  <a:moveTo>
                    <a:pt x="384" y="0"/>
                  </a:moveTo>
                  <a:cubicBezTo>
                    <a:pt x="235" y="21"/>
                    <a:pt x="6" y="2"/>
                    <a:pt x="0" y="92"/>
                  </a:cubicBezTo>
                  <a:cubicBezTo>
                    <a:pt x="149" y="70"/>
                    <a:pt x="378"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30" name="Google Shape;11030;p6"/>
            <p:cNvSpPr/>
            <p:nvPr/>
          </p:nvSpPr>
          <p:spPr>
            <a:xfrm>
              <a:off x="2543115" y="281033"/>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31" name="Google Shape;11031;p6"/>
            <p:cNvSpPr/>
            <p:nvPr/>
          </p:nvSpPr>
          <p:spPr>
            <a:xfrm>
              <a:off x="2456919" y="280702"/>
              <a:ext cx="14027" cy="4246"/>
            </a:xfrm>
            <a:custGeom>
              <a:avLst/>
              <a:gdLst/>
              <a:ahLst/>
              <a:cxnLst/>
              <a:rect l="l" t="t" r="r" b="b"/>
              <a:pathLst>
                <a:path w="393" h="141" extrusionOk="0">
                  <a:moveTo>
                    <a:pt x="293" y="25"/>
                  </a:moveTo>
                  <a:cubicBezTo>
                    <a:pt x="239" y="1"/>
                    <a:pt x="1" y="70"/>
                    <a:pt x="100" y="117"/>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32" name="Google Shape;11032;p6"/>
            <p:cNvSpPr/>
            <p:nvPr/>
          </p:nvSpPr>
          <p:spPr>
            <a:xfrm>
              <a:off x="1455478" y="278353"/>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33" name="Google Shape;11033;p6"/>
            <p:cNvSpPr/>
            <p:nvPr/>
          </p:nvSpPr>
          <p:spPr>
            <a:xfrm>
              <a:off x="5530380" y="273235"/>
              <a:ext cx="14991" cy="9244"/>
            </a:xfrm>
            <a:custGeom>
              <a:avLst/>
              <a:gdLst/>
              <a:ahLst/>
              <a:cxnLst/>
              <a:rect l="l" t="t" r="r" b="b"/>
              <a:pathLst>
                <a:path w="420" h="307" extrusionOk="0">
                  <a:moveTo>
                    <a:pt x="385" y="273"/>
                  </a:moveTo>
                  <a:cubicBezTo>
                    <a:pt x="355" y="166"/>
                    <a:pt x="419" y="15"/>
                    <a:pt x="193" y="1"/>
                  </a:cubicBezTo>
                  <a:cubicBezTo>
                    <a:pt x="180" y="57"/>
                    <a:pt x="165" y="109"/>
                    <a:pt x="0" y="92"/>
                  </a:cubicBezTo>
                  <a:cubicBezTo>
                    <a:pt x="21" y="202"/>
                    <a:pt x="56" y="306"/>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34" name="Google Shape;11034;p6"/>
            <p:cNvSpPr/>
            <p:nvPr/>
          </p:nvSpPr>
          <p:spPr>
            <a:xfrm>
              <a:off x="5328257" y="269501"/>
              <a:ext cx="39833" cy="15868"/>
            </a:xfrm>
            <a:custGeom>
              <a:avLst/>
              <a:gdLst/>
              <a:ahLst/>
              <a:cxnLst/>
              <a:rect l="l" t="t" r="r" b="b"/>
              <a:pathLst>
                <a:path w="1116" h="527" extrusionOk="0">
                  <a:moveTo>
                    <a:pt x="648" y="306"/>
                  </a:moveTo>
                  <a:cubicBezTo>
                    <a:pt x="1115"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35" name="Google Shape;11035;p6"/>
            <p:cNvSpPr/>
            <p:nvPr/>
          </p:nvSpPr>
          <p:spPr>
            <a:xfrm>
              <a:off x="7797989" y="264985"/>
              <a:ext cx="28161" cy="13760"/>
            </a:xfrm>
            <a:custGeom>
              <a:avLst/>
              <a:gdLst/>
              <a:ahLst/>
              <a:cxnLst/>
              <a:rect l="l" t="t" r="r" b="b"/>
              <a:pathLst>
                <a:path w="789" h="457" extrusionOk="0">
                  <a:moveTo>
                    <a:pt x="491" y="456"/>
                  </a:moveTo>
                  <a:cubicBezTo>
                    <a:pt x="752" y="340"/>
                    <a:pt x="789" y="11"/>
                    <a:pt x="299" y="0"/>
                  </a:cubicBezTo>
                  <a:cubicBezTo>
                    <a:pt x="38" y="118"/>
                    <a:pt x="0" y="448"/>
                    <a:pt x="491"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36" name="Google Shape;11036;p6"/>
            <p:cNvSpPr/>
            <p:nvPr/>
          </p:nvSpPr>
          <p:spPr>
            <a:xfrm>
              <a:off x="6872464" y="273205"/>
              <a:ext cx="13777" cy="2770"/>
            </a:xfrm>
            <a:custGeom>
              <a:avLst/>
              <a:gdLst/>
              <a:ahLst/>
              <a:cxnLst/>
              <a:rect l="l" t="t" r="r" b="b"/>
              <a:pathLst>
                <a:path w="386" h="92" extrusionOk="0">
                  <a:moveTo>
                    <a:pt x="1" y="92"/>
                  </a:moveTo>
                  <a:cubicBezTo>
                    <a:pt x="151" y="71"/>
                    <a:pt x="383" y="89"/>
                    <a:pt x="386" y="0"/>
                  </a:cubicBezTo>
                  <a:cubicBezTo>
                    <a:pt x="240" y="21"/>
                    <a:pt x="7" y="4"/>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37" name="Google Shape;11037;p6"/>
            <p:cNvSpPr/>
            <p:nvPr/>
          </p:nvSpPr>
          <p:spPr>
            <a:xfrm>
              <a:off x="5857567" y="270104"/>
              <a:ext cx="23807" cy="5871"/>
            </a:xfrm>
            <a:custGeom>
              <a:avLst/>
              <a:gdLst/>
              <a:ahLst/>
              <a:cxnLst/>
              <a:rect l="l" t="t" r="r" b="b"/>
              <a:pathLst>
                <a:path w="667" h="195" extrusionOk="0">
                  <a:moveTo>
                    <a:pt x="87" y="195"/>
                  </a:moveTo>
                  <a:lnTo>
                    <a:pt x="473" y="195"/>
                  </a:lnTo>
                  <a:cubicBezTo>
                    <a:pt x="473" y="103"/>
                    <a:pt x="631" y="85"/>
                    <a:pt x="666" y="13"/>
                  </a:cubicBezTo>
                  <a:cubicBezTo>
                    <a:pt x="365" y="22"/>
                    <a:pt x="0" y="0"/>
                    <a:pt x="87"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38" name="Google Shape;11038;p6"/>
            <p:cNvSpPr/>
            <p:nvPr/>
          </p:nvSpPr>
          <p:spPr>
            <a:xfrm>
              <a:off x="8259699" y="267424"/>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39" name="Google Shape;11039;p6"/>
            <p:cNvSpPr/>
            <p:nvPr/>
          </p:nvSpPr>
          <p:spPr>
            <a:xfrm>
              <a:off x="8305777" y="255170"/>
              <a:ext cx="21987" cy="16199"/>
            </a:xfrm>
            <a:custGeom>
              <a:avLst/>
              <a:gdLst/>
              <a:ahLst/>
              <a:cxnLst/>
              <a:rect l="l" t="t" r="r" b="b"/>
              <a:pathLst>
                <a:path w="616" h="538" extrusionOk="0">
                  <a:moveTo>
                    <a:pt x="342" y="509"/>
                  </a:moveTo>
                  <a:cubicBezTo>
                    <a:pt x="404" y="388"/>
                    <a:pt x="615" y="337"/>
                    <a:pt x="535" y="146"/>
                  </a:cubicBezTo>
                  <a:cubicBezTo>
                    <a:pt x="0" y="0"/>
                    <a:pt x="3" y="538"/>
                    <a:pt x="342" y="5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40" name="Google Shape;11040;p6"/>
            <p:cNvSpPr/>
            <p:nvPr/>
          </p:nvSpPr>
          <p:spPr>
            <a:xfrm>
              <a:off x="8214727" y="265075"/>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41" name="Google Shape;11041;p6"/>
            <p:cNvSpPr/>
            <p:nvPr/>
          </p:nvSpPr>
          <p:spPr>
            <a:xfrm>
              <a:off x="8617260" y="264323"/>
              <a:ext cx="14027" cy="4215"/>
            </a:xfrm>
            <a:custGeom>
              <a:avLst/>
              <a:gdLst/>
              <a:ahLst/>
              <a:cxnLst/>
              <a:rect l="l" t="t" r="r" b="b"/>
              <a:pathLst>
                <a:path w="393" h="140" extrusionOk="0">
                  <a:moveTo>
                    <a:pt x="293" y="25"/>
                  </a:moveTo>
                  <a:cubicBezTo>
                    <a:pt x="240" y="0"/>
                    <a:pt x="1" y="68"/>
                    <a:pt x="100" y="116"/>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42" name="Google Shape;11042;p6"/>
            <p:cNvSpPr/>
            <p:nvPr/>
          </p:nvSpPr>
          <p:spPr>
            <a:xfrm>
              <a:off x="6383879" y="259415"/>
              <a:ext cx="23843" cy="5992"/>
            </a:xfrm>
            <a:custGeom>
              <a:avLst/>
              <a:gdLst/>
              <a:ahLst/>
              <a:cxnLst/>
              <a:rect l="l" t="t" r="r" b="b"/>
              <a:pathLst>
                <a:path w="668" h="199" extrusionOk="0">
                  <a:moveTo>
                    <a:pt x="578" y="5"/>
                  </a:moveTo>
                  <a:cubicBezTo>
                    <a:pt x="246" y="0"/>
                    <a:pt x="83" y="75"/>
                    <a:pt x="1" y="185"/>
                  </a:cubicBezTo>
                  <a:cubicBezTo>
                    <a:pt x="304" y="179"/>
                    <a:pt x="668" y="199"/>
                    <a:pt x="578"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43" name="Google Shape;11043;p6"/>
            <p:cNvSpPr/>
            <p:nvPr/>
          </p:nvSpPr>
          <p:spPr>
            <a:xfrm>
              <a:off x="5753846" y="261553"/>
              <a:ext cx="14170" cy="4246"/>
            </a:xfrm>
            <a:custGeom>
              <a:avLst/>
              <a:gdLst/>
              <a:ahLst/>
              <a:cxnLst/>
              <a:rect l="l" t="t" r="r" b="b"/>
              <a:pathLst>
                <a:path w="397" h="141" extrusionOk="0">
                  <a:moveTo>
                    <a:pt x="294" y="26"/>
                  </a:moveTo>
                  <a:cubicBezTo>
                    <a:pt x="241" y="1"/>
                    <a:pt x="1" y="69"/>
                    <a:pt x="100" y="117"/>
                  </a:cubicBezTo>
                  <a:cubicBezTo>
                    <a:pt x="156" y="141"/>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44" name="Google Shape;11044;p6"/>
            <p:cNvSpPr/>
            <p:nvPr/>
          </p:nvSpPr>
          <p:spPr>
            <a:xfrm>
              <a:off x="3819705" y="261553"/>
              <a:ext cx="14134" cy="4246"/>
            </a:xfrm>
            <a:custGeom>
              <a:avLst/>
              <a:gdLst/>
              <a:ahLst/>
              <a:cxnLst/>
              <a:rect l="l" t="t" r="r" b="b"/>
              <a:pathLst>
                <a:path w="396" h="141" extrusionOk="0">
                  <a:moveTo>
                    <a:pt x="297" y="26"/>
                  </a:moveTo>
                  <a:cubicBezTo>
                    <a:pt x="242" y="1"/>
                    <a:pt x="1" y="69"/>
                    <a:pt x="101" y="117"/>
                  </a:cubicBezTo>
                  <a:cubicBezTo>
                    <a:pt x="155" y="141"/>
                    <a:pt x="395" y="73"/>
                    <a:pt x="297"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45" name="Google Shape;11045;p6"/>
            <p:cNvSpPr/>
            <p:nvPr/>
          </p:nvSpPr>
          <p:spPr>
            <a:xfrm>
              <a:off x="8097729" y="256254"/>
              <a:ext cx="13777" cy="6745"/>
            </a:xfrm>
            <a:custGeom>
              <a:avLst/>
              <a:gdLst/>
              <a:ahLst/>
              <a:cxnLst/>
              <a:rect l="l" t="t" r="r" b="b"/>
              <a:pathLst>
                <a:path w="386" h="224" extrusionOk="0">
                  <a:moveTo>
                    <a:pt x="386" y="110"/>
                  </a:moveTo>
                  <a:cubicBezTo>
                    <a:pt x="346" y="1"/>
                    <a:pt x="172" y="54"/>
                    <a:pt x="1" y="110"/>
                  </a:cubicBezTo>
                  <a:cubicBezTo>
                    <a:pt x="2" y="202"/>
                    <a:pt x="339" y="224"/>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46" name="Google Shape;11046;p6"/>
            <p:cNvSpPr/>
            <p:nvPr/>
          </p:nvSpPr>
          <p:spPr>
            <a:xfrm>
              <a:off x="6873606" y="249419"/>
              <a:ext cx="65210" cy="12917"/>
            </a:xfrm>
            <a:custGeom>
              <a:avLst/>
              <a:gdLst/>
              <a:ahLst/>
              <a:cxnLst/>
              <a:rect l="l" t="t" r="r" b="b"/>
              <a:pathLst>
                <a:path w="1827" h="429" extrusionOk="0">
                  <a:moveTo>
                    <a:pt x="1128" y="429"/>
                  </a:moveTo>
                  <a:cubicBezTo>
                    <a:pt x="1826" y="1"/>
                    <a:pt x="0" y="307"/>
                    <a:pt x="1128"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47" name="Google Shape;11047;p6"/>
            <p:cNvSpPr/>
            <p:nvPr/>
          </p:nvSpPr>
          <p:spPr>
            <a:xfrm>
              <a:off x="8156086" y="253363"/>
              <a:ext cx="14134" cy="4276"/>
            </a:xfrm>
            <a:custGeom>
              <a:avLst/>
              <a:gdLst/>
              <a:ahLst/>
              <a:cxnLst/>
              <a:rect l="l" t="t" r="r" b="b"/>
              <a:pathLst>
                <a:path w="396" h="142" extrusionOk="0">
                  <a:moveTo>
                    <a:pt x="293" y="25"/>
                  </a:moveTo>
                  <a:cubicBezTo>
                    <a:pt x="239" y="0"/>
                    <a:pt x="0" y="69"/>
                    <a:pt x="101" y="116"/>
                  </a:cubicBezTo>
                  <a:cubicBezTo>
                    <a:pt x="154"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48" name="Google Shape;11048;p6"/>
            <p:cNvSpPr/>
            <p:nvPr/>
          </p:nvSpPr>
          <p:spPr>
            <a:xfrm>
              <a:off x="5186167" y="248636"/>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49" name="Google Shape;11049;p6"/>
            <p:cNvSpPr/>
            <p:nvPr/>
          </p:nvSpPr>
          <p:spPr>
            <a:xfrm>
              <a:off x="102935" y="250593"/>
              <a:ext cx="13991" cy="4276"/>
            </a:xfrm>
            <a:custGeom>
              <a:avLst/>
              <a:gdLst/>
              <a:ahLst/>
              <a:cxnLst/>
              <a:rect l="l" t="t" r="r" b="b"/>
              <a:pathLst>
                <a:path w="392" h="142" extrusionOk="0">
                  <a:moveTo>
                    <a:pt x="290" y="27"/>
                  </a:moveTo>
                  <a:cubicBezTo>
                    <a:pt x="238" y="1"/>
                    <a:pt x="0" y="71"/>
                    <a:pt x="99" y="117"/>
                  </a:cubicBezTo>
                  <a:cubicBezTo>
                    <a:pt x="153" y="142"/>
                    <a:pt x="392" y="73"/>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50" name="Google Shape;11050;p6"/>
            <p:cNvSpPr/>
            <p:nvPr/>
          </p:nvSpPr>
          <p:spPr>
            <a:xfrm>
              <a:off x="1198996" y="237737"/>
              <a:ext cx="24414" cy="11321"/>
            </a:xfrm>
            <a:custGeom>
              <a:avLst/>
              <a:gdLst/>
              <a:ahLst/>
              <a:cxnLst/>
              <a:rect l="l" t="t" r="r" b="b"/>
              <a:pathLst>
                <a:path w="684" h="376" extrusionOk="0">
                  <a:moveTo>
                    <a:pt x="631" y="362"/>
                  </a:moveTo>
                  <a:cubicBezTo>
                    <a:pt x="683" y="155"/>
                    <a:pt x="585" y="20"/>
                    <a:pt x="246" y="1"/>
                  </a:cubicBezTo>
                  <a:cubicBezTo>
                    <a:pt x="1" y="107"/>
                    <a:pt x="92" y="376"/>
                    <a:pt x="63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51" name="Google Shape;11051;p6"/>
            <p:cNvSpPr/>
            <p:nvPr/>
          </p:nvSpPr>
          <p:spPr>
            <a:xfrm>
              <a:off x="5433976" y="228584"/>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52" name="Google Shape;11052;p6"/>
            <p:cNvSpPr/>
            <p:nvPr/>
          </p:nvSpPr>
          <p:spPr>
            <a:xfrm>
              <a:off x="4054950" y="234003"/>
              <a:ext cx="39690" cy="15808"/>
            </a:xfrm>
            <a:custGeom>
              <a:avLst/>
              <a:gdLst/>
              <a:ahLst/>
              <a:cxnLst/>
              <a:rect l="l" t="t" r="r" b="b"/>
              <a:pathLst>
                <a:path w="1112" h="525" extrusionOk="0">
                  <a:moveTo>
                    <a:pt x="645" y="305"/>
                  </a:moveTo>
                  <a:cubicBezTo>
                    <a:pt x="1111" y="1"/>
                    <a:pt x="1" y="524"/>
                    <a:pt x="645"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53" name="Google Shape;11053;p6"/>
            <p:cNvSpPr/>
            <p:nvPr/>
          </p:nvSpPr>
          <p:spPr>
            <a:xfrm>
              <a:off x="907572" y="229487"/>
              <a:ext cx="43973" cy="19030"/>
            </a:xfrm>
            <a:custGeom>
              <a:avLst/>
              <a:gdLst/>
              <a:ahLst/>
              <a:cxnLst/>
              <a:rect l="l" t="t" r="r" b="b"/>
              <a:pathLst>
                <a:path w="1232" h="632" extrusionOk="0">
                  <a:moveTo>
                    <a:pt x="696" y="545"/>
                  </a:moveTo>
                  <a:cubicBezTo>
                    <a:pt x="567" y="207"/>
                    <a:pt x="1232" y="14"/>
                    <a:pt x="313" y="1"/>
                  </a:cubicBezTo>
                  <a:cubicBezTo>
                    <a:pt x="429" y="187"/>
                    <a:pt x="1" y="631"/>
                    <a:pt x="696"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54" name="Google Shape;11054;p6"/>
            <p:cNvSpPr/>
            <p:nvPr/>
          </p:nvSpPr>
          <p:spPr>
            <a:xfrm>
              <a:off x="3158942" y="239724"/>
              <a:ext cx="14063" cy="4215"/>
            </a:xfrm>
            <a:custGeom>
              <a:avLst/>
              <a:gdLst/>
              <a:ahLst/>
              <a:cxnLst/>
              <a:rect l="l" t="t" r="r" b="b"/>
              <a:pathLst>
                <a:path w="394" h="140" extrusionOk="0">
                  <a:moveTo>
                    <a:pt x="101" y="115"/>
                  </a:moveTo>
                  <a:cubicBezTo>
                    <a:pt x="154" y="140"/>
                    <a:pt x="393" y="72"/>
                    <a:pt x="294" y="24"/>
                  </a:cubicBezTo>
                  <a:cubicBezTo>
                    <a:pt x="243" y="0"/>
                    <a:pt x="0" y="67"/>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55" name="Google Shape;11055;p6"/>
            <p:cNvSpPr/>
            <p:nvPr/>
          </p:nvSpPr>
          <p:spPr>
            <a:xfrm>
              <a:off x="763663" y="239724"/>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56" name="Google Shape;11056;p6"/>
            <p:cNvSpPr/>
            <p:nvPr/>
          </p:nvSpPr>
          <p:spPr>
            <a:xfrm>
              <a:off x="4026254" y="234214"/>
              <a:ext cx="14063" cy="4246"/>
            </a:xfrm>
            <a:custGeom>
              <a:avLst/>
              <a:gdLst/>
              <a:ahLst/>
              <a:cxnLst/>
              <a:rect l="l" t="t" r="r" b="b"/>
              <a:pathLst>
                <a:path w="394" h="141" extrusionOk="0">
                  <a:moveTo>
                    <a:pt x="294" y="24"/>
                  </a:moveTo>
                  <a:cubicBezTo>
                    <a:pt x="241" y="0"/>
                    <a:pt x="1" y="68"/>
                    <a:pt x="101" y="115"/>
                  </a:cubicBezTo>
                  <a:cubicBezTo>
                    <a:pt x="153" y="140"/>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57" name="Google Shape;11057;p6"/>
            <p:cNvSpPr/>
            <p:nvPr/>
          </p:nvSpPr>
          <p:spPr>
            <a:xfrm>
              <a:off x="364378" y="234214"/>
              <a:ext cx="14170" cy="4246"/>
            </a:xfrm>
            <a:custGeom>
              <a:avLst/>
              <a:gdLst/>
              <a:ahLst/>
              <a:cxnLst/>
              <a:rect l="l" t="t" r="r" b="b"/>
              <a:pathLst>
                <a:path w="397" h="141" extrusionOk="0">
                  <a:moveTo>
                    <a:pt x="297" y="24"/>
                  </a:moveTo>
                  <a:cubicBezTo>
                    <a:pt x="242" y="0"/>
                    <a:pt x="1" y="68"/>
                    <a:pt x="104" y="115"/>
                  </a:cubicBezTo>
                  <a:cubicBezTo>
                    <a:pt x="156" y="140"/>
                    <a:pt x="396" y="73"/>
                    <a:pt x="297"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58" name="Google Shape;11058;p6"/>
            <p:cNvSpPr/>
            <p:nvPr/>
          </p:nvSpPr>
          <p:spPr>
            <a:xfrm>
              <a:off x="6084317" y="231474"/>
              <a:ext cx="14063" cy="4246"/>
            </a:xfrm>
            <a:custGeom>
              <a:avLst/>
              <a:gdLst/>
              <a:ahLst/>
              <a:cxnLst/>
              <a:rect l="l" t="t" r="r" b="b"/>
              <a:pathLst>
                <a:path w="394" h="141" extrusionOk="0">
                  <a:moveTo>
                    <a:pt x="100" y="115"/>
                  </a:moveTo>
                  <a:cubicBezTo>
                    <a:pt x="155" y="141"/>
                    <a:pt x="393" y="72"/>
                    <a:pt x="294" y="26"/>
                  </a:cubicBezTo>
                  <a:cubicBezTo>
                    <a:pt x="239" y="0"/>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59" name="Google Shape;11059;p6"/>
            <p:cNvSpPr/>
            <p:nvPr/>
          </p:nvSpPr>
          <p:spPr>
            <a:xfrm>
              <a:off x="3416031" y="223255"/>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60" name="Google Shape;11060;p6"/>
            <p:cNvSpPr/>
            <p:nvPr/>
          </p:nvSpPr>
          <p:spPr>
            <a:xfrm>
              <a:off x="690387" y="224038"/>
              <a:ext cx="31624" cy="10900"/>
            </a:xfrm>
            <a:custGeom>
              <a:avLst/>
              <a:gdLst/>
              <a:ahLst/>
              <a:cxnLst/>
              <a:rect l="l" t="t" r="r" b="b"/>
              <a:pathLst>
                <a:path w="886" h="362" extrusionOk="0">
                  <a:moveTo>
                    <a:pt x="611" y="362"/>
                  </a:moveTo>
                  <a:cubicBezTo>
                    <a:pt x="670" y="241"/>
                    <a:pt x="885" y="190"/>
                    <a:pt x="804" y="0"/>
                  </a:cubicBezTo>
                  <a:lnTo>
                    <a:pt x="34" y="0"/>
                  </a:lnTo>
                  <a:cubicBezTo>
                    <a:pt x="0" y="227"/>
                    <a:pt x="328" y="284"/>
                    <a:pt x="61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61" name="Google Shape;11061;p6"/>
            <p:cNvSpPr/>
            <p:nvPr/>
          </p:nvSpPr>
          <p:spPr>
            <a:xfrm>
              <a:off x="2253976" y="223044"/>
              <a:ext cx="32659" cy="9244"/>
            </a:xfrm>
            <a:custGeom>
              <a:avLst/>
              <a:gdLst/>
              <a:ahLst/>
              <a:cxnLst/>
              <a:rect l="l" t="t" r="r" b="b"/>
              <a:pathLst>
                <a:path w="915" h="307" extrusionOk="0">
                  <a:moveTo>
                    <a:pt x="387" y="306"/>
                  </a:moveTo>
                  <a:cubicBezTo>
                    <a:pt x="914" y="159"/>
                    <a:pt x="104" y="1"/>
                    <a:pt x="1" y="215"/>
                  </a:cubicBezTo>
                  <a:cubicBezTo>
                    <a:pt x="192" y="215"/>
                    <a:pt x="229" y="288"/>
                    <a:pt x="387"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62" name="Google Shape;11062;p6"/>
            <p:cNvSpPr/>
            <p:nvPr/>
          </p:nvSpPr>
          <p:spPr>
            <a:xfrm>
              <a:off x="1545064" y="229487"/>
              <a:ext cx="13813" cy="2800"/>
            </a:xfrm>
            <a:custGeom>
              <a:avLst/>
              <a:gdLst/>
              <a:ahLst/>
              <a:cxnLst/>
              <a:rect l="l" t="t" r="r" b="b"/>
              <a:pathLst>
                <a:path w="387" h="93" extrusionOk="0">
                  <a:moveTo>
                    <a:pt x="1" y="92"/>
                  </a:moveTo>
                  <a:cubicBezTo>
                    <a:pt x="151" y="70"/>
                    <a:pt x="380" y="88"/>
                    <a:pt x="387" y="1"/>
                  </a:cubicBezTo>
                  <a:cubicBezTo>
                    <a:pt x="236" y="22"/>
                    <a:pt x="4" y="2"/>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63" name="Google Shape;11063;p6"/>
            <p:cNvSpPr/>
            <p:nvPr/>
          </p:nvSpPr>
          <p:spPr>
            <a:xfrm>
              <a:off x="311911" y="222412"/>
              <a:ext cx="8959" cy="11442"/>
            </a:xfrm>
            <a:custGeom>
              <a:avLst/>
              <a:gdLst/>
              <a:ahLst/>
              <a:cxnLst/>
              <a:rect l="l" t="t" r="r" b="b"/>
              <a:pathLst>
                <a:path w="251" h="380" extrusionOk="0">
                  <a:moveTo>
                    <a:pt x="28" y="146"/>
                  </a:moveTo>
                  <a:cubicBezTo>
                    <a:pt x="1" y="240"/>
                    <a:pt x="178" y="379"/>
                    <a:pt x="221" y="236"/>
                  </a:cubicBezTo>
                  <a:cubicBezTo>
                    <a:pt x="250" y="140"/>
                    <a:pt x="73" y="1"/>
                    <a:pt x="28" y="1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64" name="Google Shape;11064;p6"/>
            <p:cNvSpPr/>
            <p:nvPr/>
          </p:nvSpPr>
          <p:spPr>
            <a:xfrm>
              <a:off x="3303601" y="225995"/>
              <a:ext cx="14063" cy="4246"/>
            </a:xfrm>
            <a:custGeom>
              <a:avLst/>
              <a:gdLst/>
              <a:ahLst/>
              <a:cxnLst/>
              <a:rect l="l" t="t" r="r" b="b"/>
              <a:pathLst>
                <a:path w="394" h="141" extrusionOk="0">
                  <a:moveTo>
                    <a:pt x="289" y="27"/>
                  </a:moveTo>
                  <a:cubicBezTo>
                    <a:pt x="238" y="1"/>
                    <a:pt x="0" y="71"/>
                    <a:pt x="100" y="117"/>
                  </a:cubicBezTo>
                  <a:cubicBezTo>
                    <a:pt x="152" y="140"/>
                    <a:pt x="393" y="72"/>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65" name="Google Shape;11065;p6"/>
            <p:cNvSpPr/>
            <p:nvPr/>
          </p:nvSpPr>
          <p:spPr>
            <a:xfrm>
              <a:off x="7591762" y="223255"/>
              <a:ext cx="13991" cy="4306"/>
            </a:xfrm>
            <a:custGeom>
              <a:avLst/>
              <a:gdLst/>
              <a:ahLst/>
              <a:cxnLst/>
              <a:rect l="l" t="t" r="r" b="b"/>
              <a:pathLst>
                <a:path w="392" h="143" extrusionOk="0">
                  <a:moveTo>
                    <a:pt x="99" y="118"/>
                  </a:moveTo>
                  <a:cubicBezTo>
                    <a:pt x="151" y="142"/>
                    <a:pt x="391" y="73"/>
                    <a:pt x="291" y="26"/>
                  </a:cubicBezTo>
                  <a:cubicBezTo>
                    <a:pt x="239" y="0"/>
                    <a:pt x="1" y="68"/>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66" name="Google Shape;11066;p6"/>
            <p:cNvSpPr/>
            <p:nvPr/>
          </p:nvSpPr>
          <p:spPr>
            <a:xfrm>
              <a:off x="5413917" y="217715"/>
              <a:ext cx="31552" cy="9635"/>
            </a:xfrm>
            <a:custGeom>
              <a:avLst/>
              <a:gdLst/>
              <a:ahLst/>
              <a:cxnLst/>
              <a:rect l="l" t="t" r="r" b="b"/>
              <a:pathLst>
                <a:path w="884" h="320" extrusionOk="0">
                  <a:moveTo>
                    <a:pt x="754" y="210"/>
                  </a:moveTo>
                  <a:cubicBezTo>
                    <a:pt x="883" y="0"/>
                    <a:pt x="1" y="15"/>
                    <a:pt x="176" y="210"/>
                  </a:cubicBezTo>
                  <a:cubicBezTo>
                    <a:pt x="242" y="283"/>
                    <a:pt x="688" y="320"/>
                    <a:pt x="754" y="2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67" name="Google Shape;11067;p6"/>
            <p:cNvSpPr/>
            <p:nvPr/>
          </p:nvSpPr>
          <p:spPr>
            <a:xfrm>
              <a:off x="5343212" y="210278"/>
              <a:ext cx="24342" cy="16530"/>
            </a:xfrm>
            <a:custGeom>
              <a:avLst/>
              <a:gdLst/>
              <a:ahLst/>
              <a:cxnLst/>
              <a:rect l="l" t="t" r="r" b="b"/>
              <a:pathLst>
                <a:path w="682" h="549" extrusionOk="0">
                  <a:moveTo>
                    <a:pt x="422" y="549"/>
                  </a:moveTo>
                  <a:cubicBezTo>
                    <a:pt x="337" y="378"/>
                    <a:pt x="682" y="0"/>
                    <a:pt x="37" y="93"/>
                  </a:cubicBezTo>
                  <a:cubicBezTo>
                    <a:pt x="6" y="319"/>
                    <a:pt x="0" y="534"/>
                    <a:pt x="422"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68" name="Google Shape;11068;p6"/>
            <p:cNvSpPr/>
            <p:nvPr/>
          </p:nvSpPr>
          <p:spPr>
            <a:xfrm>
              <a:off x="7729318" y="217775"/>
              <a:ext cx="13991" cy="4336"/>
            </a:xfrm>
            <a:custGeom>
              <a:avLst/>
              <a:gdLst/>
              <a:ahLst/>
              <a:cxnLst/>
              <a:rect l="l" t="t" r="r" b="b"/>
              <a:pathLst>
                <a:path w="392" h="144" extrusionOk="0">
                  <a:moveTo>
                    <a:pt x="101" y="117"/>
                  </a:moveTo>
                  <a:cubicBezTo>
                    <a:pt x="154" y="143"/>
                    <a:pt x="392" y="73"/>
                    <a:pt x="294" y="26"/>
                  </a:cubicBezTo>
                  <a:cubicBezTo>
                    <a:pt x="240"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69" name="Google Shape;11069;p6"/>
            <p:cNvSpPr/>
            <p:nvPr/>
          </p:nvSpPr>
          <p:spPr>
            <a:xfrm>
              <a:off x="8754888" y="212325"/>
              <a:ext cx="14099" cy="4306"/>
            </a:xfrm>
            <a:custGeom>
              <a:avLst/>
              <a:gdLst/>
              <a:ahLst/>
              <a:cxnLst/>
              <a:rect l="l" t="t" r="r" b="b"/>
              <a:pathLst>
                <a:path w="395" h="143" extrusionOk="0">
                  <a:moveTo>
                    <a:pt x="101" y="117"/>
                  </a:moveTo>
                  <a:cubicBezTo>
                    <a:pt x="153" y="143"/>
                    <a:pt x="395" y="72"/>
                    <a:pt x="293" y="25"/>
                  </a:cubicBezTo>
                  <a:cubicBezTo>
                    <a:pt x="241" y="0"/>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70" name="Google Shape;11070;p6"/>
            <p:cNvSpPr/>
            <p:nvPr/>
          </p:nvSpPr>
          <p:spPr>
            <a:xfrm>
              <a:off x="7164959" y="209555"/>
              <a:ext cx="14063" cy="4336"/>
            </a:xfrm>
            <a:custGeom>
              <a:avLst/>
              <a:gdLst/>
              <a:ahLst/>
              <a:cxnLst/>
              <a:rect l="l" t="t" r="r" b="b"/>
              <a:pathLst>
                <a:path w="394" h="144" extrusionOk="0">
                  <a:moveTo>
                    <a:pt x="294" y="27"/>
                  </a:moveTo>
                  <a:cubicBezTo>
                    <a:pt x="240" y="1"/>
                    <a:pt x="1" y="71"/>
                    <a:pt x="101" y="117"/>
                  </a:cubicBezTo>
                  <a:cubicBezTo>
                    <a:pt x="153" y="143"/>
                    <a:pt x="394" y="73"/>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71" name="Google Shape;11071;p6"/>
            <p:cNvSpPr/>
            <p:nvPr/>
          </p:nvSpPr>
          <p:spPr>
            <a:xfrm>
              <a:off x="1603456" y="209555"/>
              <a:ext cx="14099" cy="4336"/>
            </a:xfrm>
            <a:custGeom>
              <a:avLst/>
              <a:gdLst/>
              <a:ahLst/>
              <a:cxnLst/>
              <a:rect l="l" t="t" r="r" b="b"/>
              <a:pathLst>
                <a:path w="395" h="144" extrusionOk="0">
                  <a:moveTo>
                    <a:pt x="290" y="27"/>
                  </a:moveTo>
                  <a:cubicBezTo>
                    <a:pt x="238" y="1"/>
                    <a:pt x="0" y="71"/>
                    <a:pt x="97" y="117"/>
                  </a:cubicBezTo>
                  <a:cubicBezTo>
                    <a:pt x="154" y="143"/>
                    <a:pt x="394" y="73"/>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72" name="Google Shape;11072;p6"/>
            <p:cNvSpPr/>
            <p:nvPr/>
          </p:nvSpPr>
          <p:spPr>
            <a:xfrm>
              <a:off x="4484038" y="201396"/>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73" name="Google Shape;11073;p6"/>
            <p:cNvSpPr/>
            <p:nvPr/>
          </p:nvSpPr>
          <p:spPr>
            <a:xfrm>
              <a:off x="4036747" y="204527"/>
              <a:ext cx="6889" cy="6203"/>
            </a:xfrm>
            <a:custGeom>
              <a:avLst/>
              <a:gdLst/>
              <a:ahLst/>
              <a:cxnLst/>
              <a:rect l="l" t="t" r="r" b="b"/>
              <a:pathLst>
                <a:path w="193" h="206" extrusionOk="0">
                  <a:moveTo>
                    <a:pt x="192" y="103"/>
                  </a:moveTo>
                  <a:cubicBezTo>
                    <a:pt x="192" y="53"/>
                    <a:pt x="38" y="1"/>
                    <a:pt x="2" y="103"/>
                  </a:cubicBezTo>
                  <a:cubicBezTo>
                    <a:pt x="0" y="154"/>
                    <a:pt x="153" y="206"/>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74" name="Google Shape;11074;p6"/>
            <p:cNvSpPr/>
            <p:nvPr/>
          </p:nvSpPr>
          <p:spPr>
            <a:xfrm>
              <a:off x="1651569" y="206815"/>
              <a:ext cx="14063" cy="4306"/>
            </a:xfrm>
            <a:custGeom>
              <a:avLst/>
              <a:gdLst/>
              <a:ahLst/>
              <a:cxnLst/>
              <a:rect l="l" t="t" r="r" b="b"/>
              <a:pathLst>
                <a:path w="394" h="143" extrusionOk="0">
                  <a:moveTo>
                    <a:pt x="293" y="27"/>
                  </a:moveTo>
                  <a:cubicBezTo>
                    <a:pt x="241" y="1"/>
                    <a:pt x="1" y="71"/>
                    <a:pt x="101" y="117"/>
                  </a:cubicBezTo>
                  <a:cubicBezTo>
                    <a:pt x="156" y="143"/>
                    <a:pt x="393"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75" name="Google Shape;11075;p6"/>
            <p:cNvSpPr/>
            <p:nvPr/>
          </p:nvSpPr>
          <p:spPr>
            <a:xfrm>
              <a:off x="581384" y="198686"/>
              <a:ext cx="29696" cy="11893"/>
            </a:xfrm>
            <a:custGeom>
              <a:avLst/>
              <a:gdLst/>
              <a:ahLst/>
              <a:cxnLst/>
              <a:rect l="l" t="t" r="r" b="b"/>
              <a:pathLst>
                <a:path w="832" h="395" extrusionOk="0">
                  <a:moveTo>
                    <a:pt x="1" y="388"/>
                  </a:moveTo>
                  <a:cubicBezTo>
                    <a:pt x="336" y="395"/>
                    <a:pt x="601" y="368"/>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76" name="Google Shape;11076;p6"/>
            <p:cNvSpPr/>
            <p:nvPr/>
          </p:nvSpPr>
          <p:spPr>
            <a:xfrm>
              <a:off x="8985707" y="201787"/>
              <a:ext cx="6889" cy="6233"/>
            </a:xfrm>
            <a:custGeom>
              <a:avLst/>
              <a:gdLst/>
              <a:ahLst/>
              <a:cxnLst/>
              <a:rect l="l" t="t" r="r" b="b"/>
              <a:pathLst>
                <a:path w="193" h="207" extrusionOk="0">
                  <a:moveTo>
                    <a:pt x="192" y="102"/>
                  </a:moveTo>
                  <a:cubicBezTo>
                    <a:pt x="192" y="54"/>
                    <a:pt x="34" y="0"/>
                    <a:pt x="0" y="102"/>
                  </a:cubicBezTo>
                  <a:cubicBezTo>
                    <a:pt x="0" y="153"/>
                    <a:pt x="154" y="207"/>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77" name="Google Shape;11077;p6"/>
            <p:cNvSpPr/>
            <p:nvPr/>
          </p:nvSpPr>
          <p:spPr>
            <a:xfrm>
              <a:off x="3396578" y="196729"/>
              <a:ext cx="41332" cy="13670"/>
            </a:xfrm>
            <a:custGeom>
              <a:avLst/>
              <a:gdLst/>
              <a:ahLst/>
              <a:cxnLst/>
              <a:rect l="l" t="t" r="r" b="b"/>
              <a:pathLst>
                <a:path w="1158" h="454" extrusionOk="0">
                  <a:moveTo>
                    <a:pt x="1157" y="0"/>
                  </a:moveTo>
                  <a:lnTo>
                    <a:pt x="193" y="0"/>
                  </a:lnTo>
                  <a:cubicBezTo>
                    <a:pt x="210" y="157"/>
                    <a:pt x="151" y="282"/>
                    <a:pt x="1" y="364"/>
                  </a:cubicBezTo>
                  <a:cubicBezTo>
                    <a:pt x="839" y="453"/>
                    <a:pt x="861" y="162"/>
                    <a:pt x="115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78" name="Google Shape;11078;p6"/>
            <p:cNvSpPr/>
            <p:nvPr/>
          </p:nvSpPr>
          <p:spPr>
            <a:xfrm>
              <a:off x="2032865" y="202088"/>
              <a:ext cx="21558" cy="6504"/>
            </a:xfrm>
            <a:custGeom>
              <a:avLst/>
              <a:gdLst/>
              <a:ahLst/>
              <a:cxnLst/>
              <a:rect l="l" t="t" r="r" b="b"/>
              <a:pathLst>
                <a:path w="604" h="216" extrusionOk="0">
                  <a:moveTo>
                    <a:pt x="603" y="184"/>
                  </a:moveTo>
                  <a:lnTo>
                    <a:pt x="603" y="1"/>
                  </a:lnTo>
                  <a:lnTo>
                    <a:pt x="24" y="1"/>
                  </a:lnTo>
                  <a:cubicBezTo>
                    <a:pt x="0" y="167"/>
                    <a:pt x="217" y="215"/>
                    <a:pt x="603" y="1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79" name="Google Shape;11079;p6"/>
            <p:cNvSpPr/>
            <p:nvPr/>
          </p:nvSpPr>
          <p:spPr>
            <a:xfrm>
              <a:off x="1958911" y="191219"/>
              <a:ext cx="45258" cy="14573"/>
            </a:xfrm>
            <a:custGeom>
              <a:avLst/>
              <a:gdLst/>
              <a:ahLst/>
              <a:cxnLst/>
              <a:rect l="l" t="t" r="r" b="b"/>
              <a:pathLst>
                <a:path w="1268" h="484" extrusionOk="0">
                  <a:moveTo>
                    <a:pt x="362" y="453"/>
                  </a:moveTo>
                  <a:cubicBezTo>
                    <a:pt x="1267" y="483"/>
                    <a:pt x="878" y="34"/>
                    <a:pt x="362" y="0"/>
                  </a:cubicBezTo>
                  <a:cubicBezTo>
                    <a:pt x="1" y="173"/>
                    <a:pt x="476" y="165"/>
                    <a:pt x="362"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80" name="Google Shape;11080;p6"/>
            <p:cNvSpPr/>
            <p:nvPr/>
          </p:nvSpPr>
          <p:spPr>
            <a:xfrm>
              <a:off x="4619774" y="193959"/>
              <a:ext cx="22665" cy="8250"/>
            </a:xfrm>
            <a:custGeom>
              <a:avLst/>
              <a:gdLst/>
              <a:ahLst/>
              <a:cxnLst/>
              <a:rect l="l" t="t" r="r" b="b"/>
              <a:pathLst>
                <a:path w="635" h="274" extrusionOk="0">
                  <a:moveTo>
                    <a:pt x="635" y="1"/>
                  </a:moveTo>
                  <a:lnTo>
                    <a:pt x="248" y="1"/>
                  </a:lnTo>
                  <a:cubicBezTo>
                    <a:pt x="236" y="117"/>
                    <a:pt x="0" y="126"/>
                    <a:pt x="56" y="274"/>
                  </a:cubicBezTo>
                  <a:lnTo>
                    <a:pt x="635"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81" name="Google Shape;11081;p6"/>
            <p:cNvSpPr/>
            <p:nvPr/>
          </p:nvSpPr>
          <p:spPr>
            <a:xfrm>
              <a:off x="1868646" y="199439"/>
              <a:ext cx="13670" cy="2770"/>
            </a:xfrm>
            <a:custGeom>
              <a:avLst/>
              <a:gdLst/>
              <a:ahLst/>
              <a:cxnLst/>
              <a:rect l="l" t="t" r="r" b="b"/>
              <a:pathLst>
                <a:path w="383" h="92" extrusionOk="0">
                  <a:moveTo>
                    <a:pt x="383" y="0"/>
                  </a:moveTo>
                  <a:cubicBezTo>
                    <a:pt x="232" y="21"/>
                    <a:pt x="3" y="3"/>
                    <a:pt x="0" y="92"/>
                  </a:cubicBezTo>
                  <a:cubicBezTo>
                    <a:pt x="148" y="69"/>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82" name="Google Shape;11082;p6"/>
            <p:cNvSpPr/>
            <p:nvPr/>
          </p:nvSpPr>
          <p:spPr>
            <a:xfrm>
              <a:off x="1111765" y="186974"/>
              <a:ext cx="20309" cy="13550"/>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83" name="Google Shape;11083;p6"/>
            <p:cNvSpPr/>
            <p:nvPr/>
          </p:nvSpPr>
          <p:spPr>
            <a:xfrm>
              <a:off x="7047854" y="193206"/>
              <a:ext cx="14099" cy="4276"/>
            </a:xfrm>
            <a:custGeom>
              <a:avLst/>
              <a:gdLst/>
              <a:ahLst/>
              <a:cxnLst/>
              <a:rect l="l" t="t" r="r" b="b"/>
              <a:pathLst>
                <a:path w="395" h="142" extrusionOk="0">
                  <a:moveTo>
                    <a:pt x="294" y="26"/>
                  </a:moveTo>
                  <a:cubicBezTo>
                    <a:pt x="242" y="1"/>
                    <a:pt x="0" y="70"/>
                    <a:pt x="102" y="117"/>
                  </a:cubicBezTo>
                  <a:cubicBezTo>
                    <a:pt x="157"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84" name="Google Shape;11084;p6"/>
            <p:cNvSpPr/>
            <p:nvPr/>
          </p:nvSpPr>
          <p:spPr>
            <a:xfrm>
              <a:off x="6949309" y="183782"/>
              <a:ext cx="65246" cy="12977"/>
            </a:xfrm>
            <a:custGeom>
              <a:avLst/>
              <a:gdLst/>
              <a:ahLst/>
              <a:cxnLst/>
              <a:rect l="l" t="t" r="r" b="b"/>
              <a:pathLst>
                <a:path w="1828" h="431" extrusionOk="0">
                  <a:moveTo>
                    <a:pt x="1128" y="430"/>
                  </a:moveTo>
                  <a:cubicBezTo>
                    <a:pt x="1828" y="1"/>
                    <a:pt x="0" y="307"/>
                    <a:pt x="1128"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85" name="Google Shape;11085;p6"/>
            <p:cNvSpPr/>
            <p:nvPr/>
          </p:nvSpPr>
          <p:spPr>
            <a:xfrm>
              <a:off x="5853105" y="188509"/>
              <a:ext cx="23307" cy="8250"/>
            </a:xfrm>
            <a:custGeom>
              <a:avLst/>
              <a:gdLst/>
              <a:ahLst/>
              <a:cxnLst/>
              <a:rect l="l" t="t" r="r" b="b"/>
              <a:pathLst>
                <a:path w="653" h="274" extrusionOk="0">
                  <a:moveTo>
                    <a:pt x="405" y="273"/>
                  </a:moveTo>
                  <a:cubicBezTo>
                    <a:pt x="417" y="156"/>
                    <a:pt x="653" y="148"/>
                    <a:pt x="598" y="0"/>
                  </a:cubicBezTo>
                  <a:lnTo>
                    <a:pt x="212" y="0"/>
                  </a:lnTo>
                  <a:cubicBezTo>
                    <a:pt x="0" y="130"/>
                    <a:pt x="8" y="221"/>
                    <a:pt x="4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86" name="Google Shape;11086;p6"/>
            <p:cNvSpPr/>
            <p:nvPr/>
          </p:nvSpPr>
          <p:spPr>
            <a:xfrm>
              <a:off x="175318" y="187486"/>
              <a:ext cx="32659" cy="9274"/>
            </a:xfrm>
            <a:custGeom>
              <a:avLst/>
              <a:gdLst/>
              <a:ahLst/>
              <a:cxnLst/>
              <a:rect l="l" t="t" r="r" b="b"/>
              <a:pathLst>
                <a:path w="915" h="308" extrusionOk="0">
                  <a:moveTo>
                    <a:pt x="1" y="216"/>
                  </a:moveTo>
                  <a:cubicBezTo>
                    <a:pt x="193" y="216"/>
                    <a:pt x="230" y="289"/>
                    <a:pt x="387" y="307"/>
                  </a:cubicBezTo>
                  <a:cubicBezTo>
                    <a:pt x="914" y="160"/>
                    <a:pt x="102" y="0"/>
                    <a:pt x="1" y="2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87" name="Google Shape;11087;p6"/>
            <p:cNvSpPr/>
            <p:nvPr/>
          </p:nvSpPr>
          <p:spPr>
            <a:xfrm>
              <a:off x="7226920" y="190467"/>
              <a:ext cx="14027" cy="4276"/>
            </a:xfrm>
            <a:custGeom>
              <a:avLst/>
              <a:gdLst/>
              <a:ahLst/>
              <a:cxnLst/>
              <a:rect l="l" t="t" r="r" b="b"/>
              <a:pathLst>
                <a:path w="393" h="142" extrusionOk="0">
                  <a:moveTo>
                    <a:pt x="291" y="25"/>
                  </a:moveTo>
                  <a:cubicBezTo>
                    <a:pt x="237" y="1"/>
                    <a:pt x="1" y="70"/>
                    <a:pt x="100" y="117"/>
                  </a:cubicBezTo>
                  <a:cubicBezTo>
                    <a:pt x="152" y="142"/>
                    <a:pt x="392"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88" name="Google Shape;11088;p6"/>
            <p:cNvSpPr/>
            <p:nvPr/>
          </p:nvSpPr>
          <p:spPr>
            <a:xfrm>
              <a:off x="5967248" y="190467"/>
              <a:ext cx="14134" cy="4276"/>
            </a:xfrm>
            <a:custGeom>
              <a:avLst/>
              <a:gdLst/>
              <a:ahLst/>
              <a:cxnLst/>
              <a:rect l="l" t="t" r="r" b="b"/>
              <a:pathLst>
                <a:path w="396" h="142" extrusionOk="0">
                  <a:moveTo>
                    <a:pt x="294" y="25"/>
                  </a:moveTo>
                  <a:cubicBezTo>
                    <a:pt x="240" y="1"/>
                    <a:pt x="0" y="70"/>
                    <a:pt x="102" y="117"/>
                  </a:cubicBezTo>
                  <a:cubicBezTo>
                    <a:pt x="154" y="142"/>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89" name="Google Shape;11089;p6"/>
            <p:cNvSpPr/>
            <p:nvPr/>
          </p:nvSpPr>
          <p:spPr>
            <a:xfrm>
              <a:off x="2546363" y="190467"/>
              <a:ext cx="14063" cy="4276"/>
            </a:xfrm>
            <a:custGeom>
              <a:avLst/>
              <a:gdLst/>
              <a:ahLst/>
              <a:cxnLst/>
              <a:rect l="l" t="t" r="r" b="b"/>
              <a:pathLst>
                <a:path w="394" h="142" extrusionOk="0">
                  <a:moveTo>
                    <a:pt x="295" y="25"/>
                  </a:moveTo>
                  <a:cubicBezTo>
                    <a:pt x="240" y="1"/>
                    <a:pt x="1" y="70"/>
                    <a:pt x="103" y="117"/>
                  </a:cubicBezTo>
                  <a:cubicBezTo>
                    <a:pt x="155" y="142"/>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90" name="Google Shape;11090;p6"/>
            <p:cNvSpPr/>
            <p:nvPr/>
          </p:nvSpPr>
          <p:spPr>
            <a:xfrm>
              <a:off x="7069697" y="179266"/>
              <a:ext cx="39761" cy="15868"/>
            </a:xfrm>
            <a:custGeom>
              <a:avLst/>
              <a:gdLst/>
              <a:ahLst/>
              <a:cxnLst/>
              <a:rect l="l" t="t" r="r" b="b"/>
              <a:pathLst>
                <a:path w="1114" h="527" extrusionOk="0">
                  <a:moveTo>
                    <a:pt x="646" y="307"/>
                  </a:moveTo>
                  <a:cubicBezTo>
                    <a:pt x="1114" y="1"/>
                    <a:pt x="0" y="527"/>
                    <a:pt x="646" y="3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91" name="Google Shape;11091;p6"/>
            <p:cNvSpPr/>
            <p:nvPr/>
          </p:nvSpPr>
          <p:spPr>
            <a:xfrm>
              <a:off x="4903952" y="185077"/>
              <a:ext cx="13884" cy="7437"/>
            </a:xfrm>
            <a:custGeom>
              <a:avLst/>
              <a:gdLst/>
              <a:ahLst/>
              <a:cxnLst/>
              <a:rect l="l" t="t" r="r" b="b"/>
              <a:pathLst>
                <a:path w="389" h="247" extrusionOk="0">
                  <a:moveTo>
                    <a:pt x="388" y="114"/>
                  </a:moveTo>
                  <a:cubicBezTo>
                    <a:pt x="385" y="23"/>
                    <a:pt x="48" y="1"/>
                    <a:pt x="1" y="114"/>
                  </a:cubicBezTo>
                  <a:cubicBezTo>
                    <a:pt x="219" y="103"/>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92" name="Google Shape;11092;p6"/>
            <p:cNvSpPr/>
            <p:nvPr/>
          </p:nvSpPr>
          <p:spPr>
            <a:xfrm>
              <a:off x="4645722" y="187727"/>
              <a:ext cx="13956" cy="4276"/>
            </a:xfrm>
            <a:custGeom>
              <a:avLst/>
              <a:gdLst/>
              <a:ahLst/>
              <a:cxnLst/>
              <a:rect l="l" t="t" r="r" b="b"/>
              <a:pathLst>
                <a:path w="391" h="142" extrusionOk="0">
                  <a:moveTo>
                    <a:pt x="100" y="116"/>
                  </a:moveTo>
                  <a:cubicBezTo>
                    <a:pt x="154" y="141"/>
                    <a:pt x="391" y="72"/>
                    <a:pt x="293" y="26"/>
                  </a:cubicBezTo>
                  <a:cubicBezTo>
                    <a:pt x="240"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93" name="Google Shape;11093;p6"/>
            <p:cNvSpPr/>
            <p:nvPr/>
          </p:nvSpPr>
          <p:spPr>
            <a:xfrm>
              <a:off x="251021" y="188509"/>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94" name="Google Shape;11094;p6"/>
            <p:cNvSpPr/>
            <p:nvPr/>
          </p:nvSpPr>
          <p:spPr>
            <a:xfrm>
              <a:off x="7353555" y="180290"/>
              <a:ext cx="23486" cy="8250"/>
            </a:xfrm>
            <a:custGeom>
              <a:avLst/>
              <a:gdLst/>
              <a:ahLst/>
              <a:cxnLst/>
              <a:rect l="l" t="t" r="r" b="b"/>
              <a:pathLst>
                <a:path w="658" h="274" extrusionOk="0">
                  <a:moveTo>
                    <a:pt x="409" y="273"/>
                  </a:moveTo>
                  <a:cubicBezTo>
                    <a:pt x="418" y="156"/>
                    <a:pt x="657" y="147"/>
                    <a:pt x="601" y="0"/>
                  </a:cubicBezTo>
                  <a:lnTo>
                    <a:pt x="214" y="0"/>
                  </a:lnTo>
                  <a:cubicBezTo>
                    <a:pt x="1" y="131"/>
                    <a:pt x="6" y="221"/>
                    <a:pt x="409"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95" name="Google Shape;11095;p6"/>
            <p:cNvSpPr/>
            <p:nvPr/>
          </p:nvSpPr>
          <p:spPr>
            <a:xfrm>
              <a:off x="2202258" y="184957"/>
              <a:ext cx="14027" cy="4276"/>
            </a:xfrm>
            <a:custGeom>
              <a:avLst/>
              <a:gdLst/>
              <a:ahLst/>
              <a:cxnLst/>
              <a:rect l="l" t="t" r="r" b="b"/>
              <a:pathLst>
                <a:path w="393" h="142" extrusionOk="0">
                  <a:moveTo>
                    <a:pt x="293" y="26"/>
                  </a:moveTo>
                  <a:cubicBezTo>
                    <a:pt x="238" y="1"/>
                    <a:pt x="1" y="70"/>
                    <a:pt x="99" y="117"/>
                  </a:cubicBezTo>
                  <a:cubicBezTo>
                    <a:pt x="153" y="142"/>
                    <a:pt x="392" y="74"/>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96" name="Google Shape;11096;p6"/>
            <p:cNvSpPr/>
            <p:nvPr/>
          </p:nvSpPr>
          <p:spPr>
            <a:xfrm>
              <a:off x="1865006" y="182217"/>
              <a:ext cx="13956" cy="4366"/>
            </a:xfrm>
            <a:custGeom>
              <a:avLst/>
              <a:gdLst/>
              <a:ahLst/>
              <a:cxnLst/>
              <a:rect l="l" t="t" r="r" b="b"/>
              <a:pathLst>
                <a:path w="391" h="145" extrusionOk="0">
                  <a:moveTo>
                    <a:pt x="293" y="27"/>
                  </a:moveTo>
                  <a:cubicBezTo>
                    <a:pt x="238" y="0"/>
                    <a:pt x="0" y="71"/>
                    <a:pt x="102" y="117"/>
                  </a:cubicBezTo>
                  <a:cubicBezTo>
                    <a:pt x="152" y="144"/>
                    <a:pt x="391"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97" name="Google Shape;11097;p6"/>
            <p:cNvSpPr/>
            <p:nvPr/>
          </p:nvSpPr>
          <p:spPr>
            <a:xfrm>
              <a:off x="1510586" y="179025"/>
              <a:ext cx="13813" cy="7467"/>
            </a:xfrm>
            <a:custGeom>
              <a:avLst/>
              <a:gdLst/>
              <a:ahLst/>
              <a:cxnLst/>
              <a:rect l="l" t="t" r="r" b="b"/>
              <a:pathLst>
                <a:path w="387" h="248" extrusionOk="0">
                  <a:moveTo>
                    <a:pt x="387" y="133"/>
                  </a:moveTo>
                  <a:cubicBezTo>
                    <a:pt x="172" y="140"/>
                    <a:pt x="87" y="1"/>
                    <a:pt x="1" y="133"/>
                  </a:cubicBezTo>
                  <a:cubicBezTo>
                    <a:pt x="3" y="224"/>
                    <a:pt x="340" y="247"/>
                    <a:pt x="387"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98" name="Google Shape;11098;p6"/>
            <p:cNvSpPr/>
            <p:nvPr/>
          </p:nvSpPr>
          <p:spPr>
            <a:xfrm>
              <a:off x="4339557" y="177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099" name="Google Shape;11099;p6"/>
            <p:cNvSpPr/>
            <p:nvPr/>
          </p:nvSpPr>
          <p:spPr>
            <a:xfrm>
              <a:off x="1579435" y="177550"/>
              <a:ext cx="13884" cy="5510"/>
            </a:xfrm>
            <a:custGeom>
              <a:avLst/>
              <a:gdLst/>
              <a:ahLst/>
              <a:cxnLst/>
              <a:rect l="l" t="t" r="r" b="b"/>
              <a:pathLst>
                <a:path w="389" h="183" extrusionOk="0">
                  <a:moveTo>
                    <a:pt x="389" y="0"/>
                  </a:moveTo>
                  <a:lnTo>
                    <a:pt x="1" y="0"/>
                  </a:lnTo>
                  <a:lnTo>
                    <a:pt x="1" y="183"/>
                  </a:lnTo>
                  <a:lnTo>
                    <a:pt x="389"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00" name="Google Shape;11100;p6"/>
            <p:cNvSpPr/>
            <p:nvPr/>
          </p:nvSpPr>
          <p:spPr>
            <a:xfrm>
              <a:off x="7987549" y="177098"/>
              <a:ext cx="20773" cy="3643"/>
            </a:xfrm>
            <a:custGeom>
              <a:avLst/>
              <a:gdLst/>
              <a:ahLst/>
              <a:cxnLst/>
              <a:rect l="l" t="t" r="r" b="b"/>
              <a:pathLst>
                <a:path w="582" h="121" extrusionOk="0">
                  <a:moveTo>
                    <a:pt x="582" y="15"/>
                  </a:moveTo>
                  <a:cubicBezTo>
                    <a:pt x="353" y="31"/>
                    <a:pt x="35" y="1"/>
                    <a:pt x="1" y="106"/>
                  </a:cubicBezTo>
                  <a:cubicBezTo>
                    <a:pt x="229" y="92"/>
                    <a:pt x="548" y="121"/>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01" name="Google Shape;11101;p6"/>
            <p:cNvSpPr/>
            <p:nvPr/>
          </p:nvSpPr>
          <p:spPr>
            <a:xfrm>
              <a:off x="4525333" y="174389"/>
              <a:ext cx="7031" cy="6293"/>
            </a:xfrm>
            <a:custGeom>
              <a:avLst/>
              <a:gdLst/>
              <a:ahLst/>
              <a:cxnLst/>
              <a:rect l="l" t="t" r="r" b="b"/>
              <a:pathLst>
                <a:path w="197" h="209" extrusionOk="0">
                  <a:moveTo>
                    <a:pt x="4" y="105"/>
                  </a:moveTo>
                  <a:cubicBezTo>
                    <a:pt x="0" y="156"/>
                    <a:pt x="157" y="208"/>
                    <a:pt x="194" y="105"/>
                  </a:cubicBezTo>
                  <a:cubicBezTo>
                    <a:pt x="196" y="55"/>
                    <a:pt x="39" y="1"/>
                    <a:pt x="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02" name="Google Shape;11102;p6"/>
            <p:cNvSpPr/>
            <p:nvPr/>
          </p:nvSpPr>
          <p:spPr>
            <a:xfrm>
              <a:off x="684641" y="170806"/>
              <a:ext cx="13813" cy="7467"/>
            </a:xfrm>
            <a:custGeom>
              <a:avLst/>
              <a:gdLst/>
              <a:ahLst/>
              <a:cxnLst/>
              <a:rect l="l" t="t" r="r" b="b"/>
              <a:pathLst>
                <a:path w="387" h="248" extrusionOk="0">
                  <a:moveTo>
                    <a:pt x="387" y="133"/>
                  </a:moveTo>
                  <a:cubicBezTo>
                    <a:pt x="169" y="143"/>
                    <a:pt x="85" y="1"/>
                    <a:pt x="1" y="133"/>
                  </a:cubicBezTo>
                  <a:cubicBezTo>
                    <a:pt x="2" y="224"/>
                    <a:pt x="339" y="248"/>
                    <a:pt x="387"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03" name="Google Shape;11103;p6"/>
            <p:cNvSpPr/>
            <p:nvPr/>
          </p:nvSpPr>
          <p:spPr>
            <a:xfrm>
              <a:off x="1235259" y="168999"/>
              <a:ext cx="6996" cy="6203"/>
            </a:xfrm>
            <a:custGeom>
              <a:avLst/>
              <a:gdLst/>
              <a:ahLst/>
              <a:cxnLst/>
              <a:rect l="l" t="t" r="r" b="b"/>
              <a:pathLst>
                <a:path w="196" h="206" extrusionOk="0">
                  <a:moveTo>
                    <a:pt x="196" y="101"/>
                  </a:moveTo>
                  <a:cubicBezTo>
                    <a:pt x="196" y="53"/>
                    <a:pt x="35" y="1"/>
                    <a:pt x="0" y="101"/>
                  </a:cubicBezTo>
                  <a:cubicBezTo>
                    <a:pt x="1" y="154"/>
                    <a:pt x="157" y="206"/>
                    <a:pt x="196"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04" name="Google Shape;11104;p6"/>
            <p:cNvSpPr/>
            <p:nvPr/>
          </p:nvSpPr>
          <p:spPr>
            <a:xfrm>
              <a:off x="3589243" y="166259"/>
              <a:ext cx="7031" cy="6203"/>
            </a:xfrm>
            <a:custGeom>
              <a:avLst/>
              <a:gdLst/>
              <a:ahLst/>
              <a:cxnLst/>
              <a:rect l="l" t="t" r="r" b="b"/>
              <a:pathLst>
                <a:path w="197" h="206" extrusionOk="0">
                  <a:moveTo>
                    <a:pt x="196" y="104"/>
                  </a:moveTo>
                  <a:cubicBezTo>
                    <a:pt x="196" y="53"/>
                    <a:pt x="38" y="0"/>
                    <a:pt x="3" y="104"/>
                  </a:cubicBezTo>
                  <a:cubicBezTo>
                    <a:pt x="0" y="153"/>
                    <a:pt x="160" y="205"/>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05" name="Google Shape;11105;p6"/>
            <p:cNvSpPr/>
            <p:nvPr/>
          </p:nvSpPr>
          <p:spPr>
            <a:xfrm>
              <a:off x="7588335" y="163309"/>
              <a:ext cx="13813" cy="6805"/>
            </a:xfrm>
            <a:custGeom>
              <a:avLst/>
              <a:gdLst/>
              <a:ahLst/>
              <a:cxnLst/>
              <a:rect l="l" t="t" r="r" b="b"/>
              <a:pathLst>
                <a:path w="387" h="226" extrusionOk="0">
                  <a:moveTo>
                    <a:pt x="387" y="112"/>
                  </a:moveTo>
                  <a:cubicBezTo>
                    <a:pt x="345" y="1"/>
                    <a:pt x="170" y="55"/>
                    <a:pt x="0" y="112"/>
                  </a:cubicBezTo>
                  <a:cubicBezTo>
                    <a:pt x="0" y="202"/>
                    <a:pt x="340" y="225"/>
                    <a:pt x="387"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06" name="Google Shape;11106;p6"/>
            <p:cNvSpPr/>
            <p:nvPr/>
          </p:nvSpPr>
          <p:spPr>
            <a:xfrm>
              <a:off x="4277596" y="163851"/>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07" name="Google Shape;11107;p6"/>
            <p:cNvSpPr/>
            <p:nvPr/>
          </p:nvSpPr>
          <p:spPr>
            <a:xfrm>
              <a:off x="2835503" y="165868"/>
              <a:ext cx="13991" cy="4246"/>
            </a:xfrm>
            <a:custGeom>
              <a:avLst/>
              <a:gdLst/>
              <a:ahLst/>
              <a:cxnLst/>
              <a:rect l="l" t="t" r="r" b="b"/>
              <a:pathLst>
                <a:path w="392" h="141" extrusionOk="0">
                  <a:moveTo>
                    <a:pt x="99" y="117"/>
                  </a:moveTo>
                  <a:cubicBezTo>
                    <a:pt x="153" y="140"/>
                    <a:pt x="391" y="72"/>
                    <a:pt x="293" y="27"/>
                  </a:cubicBezTo>
                  <a:cubicBezTo>
                    <a:pt x="240" y="0"/>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08" name="Google Shape;11108;p6"/>
            <p:cNvSpPr/>
            <p:nvPr/>
          </p:nvSpPr>
          <p:spPr>
            <a:xfrm>
              <a:off x="2556856" y="163519"/>
              <a:ext cx="6924" cy="6263"/>
            </a:xfrm>
            <a:custGeom>
              <a:avLst/>
              <a:gdLst/>
              <a:ahLst/>
              <a:cxnLst/>
              <a:rect l="l" t="t" r="r" b="b"/>
              <a:pathLst>
                <a:path w="194" h="208" extrusionOk="0">
                  <a:moveTo>
                    <a:pt x="1" y="105"/>
                  </a:moveTo>
                  <a:cubicBezTo>
                    <a:pt x="1" y="153"/>
                    <a:pt x="155" y="208"/>
                    <a:pt x="191" y="105"/>
                  </a:cubicBezTo>
                  <a:cubicBezTo>
                    <a:pt x="194" y="54"/>
                    <a:pt x="34" y="0"/>
                    <a:pt x="1"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09" name="Google Shape;11109;p6"/>
            <p:cNvSpPr/>
            <p:nvPr/>
          </p:nvSpPr>
          <p:spPr>
            <a:xfrm>
              <a:off x="1923505" y="163519"/>
              <a:ext cx="7031" cy="6203"/>
            </a:xfrm>
            <a:custGeom>
              <a:avLst/>
              <a:gdLst/>
              <a:ahLst/>
              <a:cxnLst/>
              <a:rect l="l" t="t" r="r" b="b"/>
              <a:pathLst>
                <a:path w="197" h="206" extrusionOk="0">
                  <a:moveTo>
                    <a:pt x="197" y="105"/>
                  </a:moveTo>
                  <a:cubicBezTo>
                    <a:pt x="197" y="54"/>
                    <a:pt x="39" y="0"/>
                    <a:pt x="5" y="105"/>
                  </a:cubicBezTo>
                  <a:cubicBezTo>
                    <a:pt x="1" y="153"/>
                    <a:pt x="160" y="205"/>
                    <a:pt x="197"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10" name="Google Shape;11110;p6"/>
            <p:cNvSpPr/>
            <p:nvPr/>
          </p:nvSpPr>
          <p:spPr>
            <a:xfrm>
              <a:off x="567643" y="166651"/>
              <a:ext cx="13777" cy="2740"/>
            </a:xfrm>
            <a:custGeom>
              <a:avLst/>
              <a:gdLst/>
              <a:ahLst/>
              <a:cxnLst/>
              <a:rect l="l" t="t" r="r" b="b"/>
              <a:pathLst>
                <a:path w="386" h="91" extrusionOk="0">
                  <a:moveTo>
                    <a:pt x="386" y="1"/>
                  </a:moveTo>
                  <a:cubicBezTo>
                    <a:pt x="236" y="20"/>
                    <a:pt x="3" y="2"/>
                    <a:pt x="1" y="91"/>
                  </a:cubicBezTo>
                  <a:cubicBezTo>
                    <a:pt x="150" y="71"/>
                    <a:pt x="381" y="87"/>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11" name="Google Shape;11111;p6"/>
            <p:cNvSpPr/>
            <p:nvPr/>
          </p:nvSpPr>
          <p:spPr>
            <a:xfrm>
              <a:off x="6721095" y="157859"/>
              <a:ext cx="13777" cy="6745"/>
            </a:xfrm>
            <a:custGeom>
              <a:avLst/>
              <a:gdLst/>
              <a:ahLst/>
              <a:cxnLst/>
              <a:rect l="l" t="t" r="r" b="b"/>
              <a:pathLst>
                <a:path w="386" h="224" extrusionOk="0">
                  <a:moveTo>
                    <a:pt x="386" y="110"/>
                  </a:moveTo>
                  <a:cubicBezTo>
                    <a:pt x="345" y="0"/>
                    <a:pt x="173" y="52"/>
                    <a:pt x="1" y="110"/>
                  </a:cubicBezTo>
                  <a:cubicBezTo>
                    <a:pt x="3" y="201"/>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12" name="Google Shape;11112;p6"/>
            <p:cNvSpPr/>
            <p:nvPr/>
          </p:nvSpPr>
          <p:spPr>
            <a:xfrm>
              <a:off x="6166908" y="160388"/>
              <a:ext cx="14027" cy="4276"/>
            </a:xfrm>
            <a:custGeom>
              <a:avLst/>
              <a:gdLst/>
              <a:ahLst/>
              <a:cxnLst/>
              <a:rect l="l" t="t" r="r" b="b"/>
              <a:pathLst>
                <a:path w="393" h="142" extrusionOk="0">
                  <a:moveTo>
                    <a:pt x="292" y="26"/>
                  </a:moveTo>
                  <a:cubicBezTo>
                    <a:pt x="238" y="1"/>
                    <a:pt x="1" y="70"/>
                    <a:pt x="99" y="116"/>
                  </a:cubicBezTo>
                  <a:cubicBezTo>
                    <a:pt x="154" y="142"/>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13" name="Google Shape;11113;p6"/>
            <p:cNvSpPr/>
            <p:nvPr/>
          </p:nvSpPr>
          <p:spPr>
            <a:xfrm>
              <a:off x="5048540" y="155691"/>
              <a:ext cx="20666" cy="8943"/>
            </a:xfrm>
            <a:custGeom>
              <a:avLst/>
              <a:gdLst/>
              <a:ahLst/>
              <a:cxnLst/>
              <a:rect l="l" t="t" r="r" b="b"/>
              <a:pathLst>
                <a:path w="579" h="297" extrusionOk="0">
                  <a:moveTo>
                    <a:pt x="579" y="0"/>
                  </a:moveTo>
                  <a:lnTo>
                    <a:pt x="193" y="0"/>
                  </a:lnTo>
                  <a:cubicBezTo>
                    <a:pt x="193" y="90"/>
                    <a:pt x="38" y="107"/>
                    <a:pt x="0" y="182"/>
                  </a:cubicBezTo>
                  <a:cubicBezTo>
                    <a:pt x="246" y="188"/>
                    <a:pt x="267" y="297"/>
                    <a:pt x="579"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14" name="Google Shape;11114;p6"/>
            <p:cNvSpPr/>
            <p:nvPr/>
          </p:nvSpPr>
          <p:spPr>
            <a:xfrm>
              <a:off x="2822083" y="155330"/>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15" name="Google Shape;11115;p6"/>
            <p:cNvSpPr/>
            <p:nvPr/>
          </p:nvSpPr>
          <p:spPr>
            <a:xfrm>
              <a:off x="6937852" y="154938"/>
              <a:ext cx="13920" cy="4276"/>
            </a:xfrm>
            <a:custGeom>
              <a:avLst/>
              <a:gdLst/>
              <a:ahLst/>
              <a:cxnLst/>
              <a:rect l="l" t="t" r="r" b="b"/>
              <a:pathLst>
                <a:path w="390" h="142" extrusionOk="0">
                  <a:moveTo>
                    <a:pt x="291" y="25"/>
                  </a:moveTo>
                  <a:cubicBezTo>
                    <a:pt x="238" y="1"/>
                    <a:pt x="0" y="67"/>
                    <a:pt x="99" y="115"/>
                  </a:cubicBezTo>
                  <a:cubicBezTo>
                    <a:pt x="152" y="142"/>
                    <a:pt x="389" y="71"/>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16" name="Google Shape;11116;p6"/>
            <p:cNvSpPr/>
            <p:nvPr/>
          </p:nvSpPr>
          <p:spPr>
            <a:xfrm>
              <a:off x="4515304" y="144732"/>
              <a:ext cx="40440" cy="13700"/>
            </a:xfrm>
            <a:custGeom>
              <a:avLst/>
              <a:gdLst/>
              <a:ahLst/>
              <a:cxnLst/>
              <a:rect l="l" t="t" r="r" b="b"/>
              <a:pathLst>
                <a:path w="1133" h="455" extrusionOk="0">
                  <a:moveTo>
                    <a:pt x="285" y="454"/>
                  </a:moveTo>
                  <a:lnTo>
                    <a:pt x="1054" y="454"/>
                  </a:lnTo>
                  <a:cubicBezTo>
                    <a:pt x="1132" y="235"/>
                    <a:pt x="699" y="257"/>
                    <a:pt x="860" y="0"/>
                  </a:cubicBezTo>
                  <a:cubicBezTo>
                    <a:pt x="1" y="39"/>
                    <a:pt x="575" y="193"/>
                    <a:pt x="285"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17" name="Google Shape;11117;p6"/>
            <p:cNvSpPr/>
            <p:nvPr/>
          </p:nvSpPr>
          <p:spPr>
            <a:xfrm>
              <a:off x="2553287" y="154938"/>
              <a:ext cx="13991" cy="4276"/>
            </a:xfrm>
            <a:custGeom>
              <a:avLst/>
              <a:gdLst/>
              <a:ahLst/>
              <a:cxnLst/>
              <a:rect l="l" t="t" r="r" b="b"/>
              <a:pathLst>
                <a:path w="392" h="142" extrusionOk="0">
                  <a:moveTo>
                    <a:pt x="294" y="25"/>
                  </a:moveTo>
                  <a:cubicBezTo>
                    <a:pt x="242" y="1"/>
                    <a:pt x="0" y="67"/>
                    <a:pt x="102" y="115"/>
                  </a:cubicBezTo>
                  <a:cubicBezTo>
                    <a:pt x="154" y="142"/>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18" name="Google Shape;11118;p6"/>
            <p:cNvSpPr/>
            <p:nvPr/>
          </p:nvSpPr>
          <p:spPr>
            <a:xfrm>
              <a:off x="1920007" y="154938"/>
              <a:ext cx="14134" cy="4276"/>
            </a:xfrm>
            <a:custGeom>
              <a:avLst/>
              <a:gdLst/>
              <a:ahLst/>
              <a:cxnLst/>
              <a:rect l="l" t="t" r="r" b="b"/>
              <a:pathLst>
                <a:path w="396" h="142" extrusionOk="0">
                  <a:moveTo>
                    <a:pt x="103" y="115"/>
                  </a:moveTo>
                  <a:cubicBezTo>
                    <a:pt x="154" y="142"/>
                    <a:pt x="395" y="71"/>
                    <a:pt x="295" y="25"/>
                  </a:cubicBezTo>
                  <a:cubicBezTo>
                    <a:pt x="238" y="1"/>
                    <a:pt x="1" y="68"/>
                    <a:pt x="103"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19" name="Google Shape;11119;p6"/>
            <p:cNvSpPr/>
            <p:nvPr/>
          </p:nvSpPr>
          <p:spPr>
            <a:xfrm>
              <a:off x="225465" y="142323"/>
              <a:ext cx="46257" cy="18728"/>
            </a:xfrm>
            <a:custGeom>
              <a:avLst/>
              <a:gdLst/>
              <a:ahLst/>
              <a:cxnLst/>
              <a:rect l="l" t="t" r="r" b="b"/>
              <a:pathLst>
                <a:path w="1296" h="622" extrusionOk="0">
                  <a:moveTo>
                    <a:pt x="1295" y="353"/>
                  </a:moveTo>
                  <a:cubicBezTo>
                    <a:pt x="924" y="315"/>
                    <a:pt x="1144" y="1"/>
                    <a:pt x="524" y="80"/>
                  </a:cubicBezTo>
                  <a:cubicBezTo>
                    <a:pt x="0" y="224"/>
                    <a:pt x="999" y="622"/>
                    <a:pt x="1295"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20" name="Google Shape;11120;p6"/>
            <p:cNvSpPr/>
            <p:nvPr/>
          </p:nvSpPr>
          <p:spPr>
            <a:xfrm>
              <a:off x="8631001" y="149429"/>
              <a:ext cx="14063" cy="4276"/>
            </a:xfrm>
            <a:custGeom>
              <a:avLst/>
              <a:gdLst/>
              <a:ahLst/>
              <a:cxnLst/>
              <a:rect l="l" t="t" r="r" b="b"/>
              <a:pathLst>
                <a:path w="394" h="142" extrusionOk="0">
                  <a:moveTo>
                    <a:pt x="294" y="26"/>
                  </a:moveTo>
                  <a:cubicBezTo>
                    <a:pt x="240" y="1"/>
                    <a:pt x="1" y="70"/>
                    <a:pt x="100" y="117"/>
                  </a:cubicBezTo>
                  <a:cubicBezTo>
                    <a:pt x="155"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21" name="Google Shape;11121;p6"/>
            <p:cNvSpPr/>
            <p:nvPr/>
          </p:nvSpPr>
          <p:spPr>
            <a:xfrm>
              <a:off x="7141010" y="150181"/>
              <a:ext cx="13742" cy="2770"/>
            </a:xfrm>
            <a:custGeom>
              <a:avLst/>
              <a:gdLst/>
              <a:ahLst/>
              <a:cxnLst/>
              <a:rect l="l" t="t" r="r" b="b"/>
              <a:pathLst>
                <a:path w="385" h="92" extrusionOk="0">
                  <a:moveTo>
                    <a:pt x="385" y="1"/>
                  </a:moveTo>
                  <a:cubicBezTo>
                    <a:pt x="233" y="21"/>
                    <a:pt x="3" y="3"/>
                    <a:pt x="1" y="92"/>
                  </a:cubicBezTo>
                  <a:cubicBezTo>
                    <a:pt x="150"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22" name="Google Shape;11122;p6"/>
            <p:cNvSpPr/>
            <p:nvPr/>
          </p:nvSpPr>
          <p:spPr>
            <a:xfrm>
              <a:off x="4269886" y="142052"/>
              <a:ext cx="21487" cy="6383"/>
            </a:xfrm>
            <a:custGeom>
              <a:avLst/>
              <a:gdLst/>
              <a:ahLst/>
              <a:cxnLst/>
              <a:rect l="l" t="t" r="r" b="b"/>
              <a:pathLst>
                <a:path w="602" h="212" extrusionOk="0">
                  <a:moveTo>
                    <a:pt x="602" y="181"/>
                  </a:moveTo>
                  <a:lnTo>
                    <a:pt x="602" y="0"/>
                  </a:lnTo>
                  <a:lnTo>
                    <a:pt x="22" y="0"/>
                  </a:lnTo>
                  <a:cubicBezTo>
                    <a:pt x="0" y="161"/>
                    <a:pt x="217" y="212"/>
                    <a:pt x="602"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23" name="Google Shape;11123;p6"/>
            <p:cNvSpPr/>
            <p:nvPr/>
          </p:nvSpPr>
          <p:spPr>
            <a:xfrm>
              <a:off x="3103977" y="143949"/>
              <a:ext cx="13920" cy="4306"/>
            </a:xfrm>
            <a:custGeom>
              <a:avLst/>
              <a:gdLst/>
              <a:ahLst/>
              <a:cxnLst/>
              <a:rect l="l" t="t" r="r" b="b"/>
              <a:pathLst>
                <a:path w="390" h="143" extrusionOk="0">
                  <a:moveTo>
                    <a:pt x="291" y="26"/>
                  </a:moveTo>
                  <a:cubicBezTo>
                    <a:pt x="238" y="0"/>
                    <a:pt x="0" y="71"/>
                    <a:pt x="99" y="118"/>
                  </a:cubicBezTo>
                  <a:cubicBezTo>
                    <a:pt x="152" y="142"/>
                    <a:pt x="389" y="74"/>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24" name="Google Shape;11124;p6"/>
            <p:cNvSpPr/>
            <p:nvPr/>
          </p:nvSpPr>
          <p:spPr>
            <a:xfrm>
              <a:off x="1438203" y="143949"/>
              <a:ext cx="14063" cy="4306"/>
            </a:xfrm>
            <a:custGeom>
              <a:avLst/>
              <a:gdLst/>
              <a:ahLst/>
              <a:cxnLst/>
              <a:rect l="l" t="t" r="r" b="b"/>
              <a:pathLst>
                <a:path w="394" h="143" extrusionOk="0">
                  <a:moveTo>
                    <a:pt x="295" y="26"/>
                  </a:moveTo>
                  <a:cubicBezTo>
                    <a:pt x="242" y="0"/>
                    <a:pt x="0" y="71"/>
                    <a:pt x="101" y="118"/>
                  </a:cubicBezTo>
                  <a:cubicBezTo>
                    <a:pt x="157" y="142"/>
                    <a:pt x="393" y="74"/>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25" name="Google Shape;11125;p6"/>
            <p:cNvSpPr/>
            <p:nvPr/>
          </p:nvSpPr>
          <p:spPr>
            <a:xfrm>
              <a:off x="309377" y="143949"/>
              <a:ext cx="14099" cy="4306"/>
            </a:xfrm>
            <a:custGeom>
              <a:avLst/>
              <a:gdLst/>
              <a:ahLst/>
              <a:cxnLst/>
              <a:rect l="l" t="t" r="r" b="b"/>
              <a:pathLst>
                <a:path w="395" h="143" extrusionOk="0">
                  <a:moveTo>
                    <a:pt x="292" y="26"/>
                  </a:moveTo>
                  <a:cubicBezTo>
                    <a:pt x="240" y="0"/>
                    <a:pt x="0" y="71"/>
                    <a:pt x="99" y="118"/>
                  </a:cubicBezTo>
                  <a:cubicBezTo>
                    <a:pt x="154" y="142"/>
                    <a:pt x="394" y="74"/>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26" name="Google Shape;11126;p6"/>
            <p:cNvSpPr/>
            <p:nvPr/>
          </p:nvSpPr>
          <p:spPr>
            <a:xfrm>
              <a:off x="4583796" y="141269"/>
              <a:ext cx="14027" cy="4215"/>
            </a:xfrm>
            <a:custGeom>
              <a:avLst/>
              <a:gdLst/>
              <a:ahLst/>
              <a:cxnLst/>
              <a:rect l="l" t="t" r="r" b="b"/>
              <a:pathLst>
                <a:path w="393" h="140" extrusionOk="0">
                  <a:moveTo>
                    <a:pt x="292" y="24"/>
                  </a:moveTo>
                  <a:cubicBezTo>
                    <a:pt x="238" y="0"/>
                    <a:pt x="1" y="68"/>
                    <a:pt x="98" y="115"/>
                  </a:cubicBezTo>
                  <a:cubicBezTo>
                    <a:pt x="153" y="140"/>
                    <a:pt x="392" y="71"/>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27" name="Google Shape;11127;p6"/>
            <p:cNvSpPr/>
            <p:nvPr/>
          </p:nvSpPr>
          <p:spPr>
            <a:xfrm>
              <a:off x="2198939" y="135639"/>
              <a:ext cx="27626" cy="9966"/>
            </a:xfrm>
            <a:custGeom>
              <a:avLst/>
              <a:gdLst/>
              <a:ahLst/>
              <a:cxnLst/>
              <a:rect l="l" t="t" r="r" b="b"/>
              <a:pathLst>
                <a:path w="774" h="331" extrusionOk="0">
                  <a:moveTo>
                    <a:pt x="1" y="211"/>
                  </a:moveTo>
                  <a:cubicBezTo>
                    <a:pt x="258" y="328"/>
                    <a:pt x="716" y="331"/>
                    <a:pt x="774" y="122"/>
                  </a:cubicBezTo>
                  <a:cubicBezTo>
                    <a:pt x="517" y="2"/>
                    <a:pt x="54" y="1"/>
                    <a:pt x="1"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28" name="Google Shape;11128;p6"/>
            <p:cNvSpPr/>
            <p:nvPr/>
          </p:nvSpPr>
          <p:spPr>
            <a:xfrm>
              <a:off x="8497014" y="136000"/>
              <a:ext cx="13777" cy="6745"/>
            </a:xfrm>
            <a:custGeom>
              <a:avLst/>
              <a:gdLst/>
              <a:ahLst/>
              <a:cxnLst/>
              <a:rect l="l" t="t" r="r" b="b"/>
              <a:pathLst>
                <a:path w="386" h="224" extrusionOk="0">
                  <a:moveTo>
                    <a:pt x="386" y="110"/>
                  </a:moveTo>
                  <a:cubicBezTo>
                    <a:pt x="345" y="0"/>
                    <a:pt x="170" y="54"/>
                    <a:pt x="1" y="110"/>
                  </a:cubicBezTo>
                  <a:cubicBezTo>
                    <a:pt x="1" y="201"/>
                    <a:pt x="335" y="224"/>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29" name="Google Shape;11129;p6"/>
            <p:cNvSpPr/>
            <p:nvPr/>
          </p:nvSpPr>
          <p:spPr>
            <a:xfrm>
              <a:off x="7801701" y="136151"/>
              <a:ext cx="6996" cy="6233"/>
            </a:xfrm>
            <a:custGeom>
              <a:avLst/>
              <a:gdLst/>
              <a:ahLst/>
              <a:cxnLst/>
              <a:rect l="l" t="t" r="r" b="b"/>
              <a:pathLst>
                <a:path w="196" h="207" extrusionOk="0">
                  <a:moveTo>
                    <a:pt x="195" y="105"/>
                  </a:moveTo>
                  <a:cubicBezTo>
                    <a:pt x="195" y="54"/>
                    <a:pt x="37" y="1"/>
                    <a:pt x="1" y="105"/>
                  </a:cubicBezTo>
                  <a:cubicBezTo>
                    <a:pt x="1" y="153"/>
                    <a:pt x="157" y="207"/>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30" name="Google Shape;11130;p6"/>
            <p:cNvSpPr/>
            <p:nvPr/>
          </p:nvSpPr>
          <p:spPr>
            <a:xfrm>
              <a:off x="4642438" y="136512"/>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31" name="Google Shape;11131;p6"/>
            <p:cNvSpPr/>
            <p:nvPr/>
          </p:nvSpPr>
          <p:spPr>
            <a:xfrm>
              <a:off x="1438203" y="138499"/>
              <a:ext cx="14063" cy="4276"/>
            </a:xfrm>
            <a:custGeom>
              <a:avLst/>
              <a:gdLst/>
              <a:ahLst/>
              <a:cxnLst/>
              <a:rect l="l" t="t" r="r" b="b"/>
              <a:pathLst>
                <a:path w="394" h="142" extrusionOk="0">
                  <a:moveTo>
                    <a:pt x="295" y="27"/>
                  </a:moveTo>
                  <a:cubicBezTo>
                    <a:pt x="242" y="1"/>
                    <a:pt x="0" y="70"/>
                    <a:pt x="101" y="116"/>
                  </a:cubicBezTo>
                  <a:cubicBezTo>
                    <a:pt x="157" y="142"/>
                    <a:pt x="393" y="73"/>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32" name="Google Shape;11132;p6"/>
            <p:cNvSpPr/>
            <p:nvPr/>
          </p:nvSpPr>
          <p:spPr>
            <a:xfrm>
              <a:off x="1407258" y="136392"/>
              <a:ext cx="23985" cy="5992"/>
            </a:xfrm>
            <a:custGeom>
              <a:avLst/>
              <a:gdLst/>
              <a:ahLst/>
              <a:cxnLst/>
              <a:rect l="l" t="t" r="r" b="b"/>
              <a:pathLst>
                <a:path w="672" h="199" extrusionOk="0">
                  <a:moveTo>
                    <a:pt x="580" y="4"/>
                  </a:moveTo>
                  <a:cubicBezTo>
                    <a:pt x="248" y="0"/>
                    <a:pt x="87" y="75"/>
                    <a:pt x="0" y="187"/>
                  </a:cubicBezTo>
                  <a:cubicBezTo>
                    <a:pt x="307" y="178"/>
                    <a:pt x="671" y="199"/>
                    <a:pt x="580" y="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33" name="Google Shape;11133;p6"/>
            <p:cNvSpPr/>
            <p:nvPr/>
          </p:nvSpPr>
          <p:spPr>
            <a:xfrm>
              <a:off x="226857" y="138499"/>
              <a:ext cx="13991" cy="4276"/>
            </a:xfrm>
            <a:custGeom>
              <a:avLst/>
              <a:gdLst/>
              <a:ahLst/>
              <a:cxnLst/>
              <a:rect l="l" t="t" r="r" b="b"/>
              <a:pathLst>
                <a:path w="392" h="142" extrusionOk="0">
                  <a:moveTo>
                    <a:pt x="293" y="27"/>
                  </a:moveTo>
                  <a:cubicBezTo>
                    <a:pt x="238" y="1"/>
                    <a:pt x="0" y="70"/>
                    <a:pt x="100" y="116"/>
                  </a:cubicBezTo>
                  <a:cubicBezTo>
                    <a:pt x="150" y="142"/>
                    <a:pt x="392"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34" name="Google Shape;11134;p6"/>
            <p:cNvSpPr/>
            <p:nvPr/>
          </p:nvSpPr>
          <p:spPr>
            <a:xfrm>
              <a:off x="8648419" y="130310"/>
              <a:ext cx="27555" cy="10147"/>
            </a:xfrm>
            <a:custGeom>
              <a:avLst/>
              <a:gdLst/>
              <a:ahLst/>
              <a:cxnLst/>
              <a:rect l="l" t="t" r="r" b="b"/>
              <a:pathLst>
                <a:path w="772" h="337" extrusionOk="0">
                  <a:moveTo>
                    <a:pt x="771" y="299"/>
                  </a:moveTo>
                  <a:lnTo>
                    <a:pt x="771" y="26"/>
                  </a:lnTo>
                  <a:cubicBezTo>
                    <a:pt x="330" y="0"/>
                    <a:pt x="47" y="47"/>
                    <a:pt x="1" y="208"/>
                  </a:cubicBezTo>
                  <a:cubicBezTo>
                    <a:pt x="258" y="236"/>
                    <a:pt x="366" y="337"/>
                    <a:pt x="771"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35" name="Google Shape;11135;p6"/>
            <p:cNvSpPr/>
            <p:nvPr/>
          </p:nvSpPr>
          <p:spPr>
            <a:xfrm>
              <a:off x="8022027" y="133441"/>
              <a:ext cx="6889" cy="6203"/>
            </a:xfrm>
            <a:custGeom>
              <a:avLst/>
              <a:gdLst/>
              <a:ahLst/>
              <a:cxnLst/>
              <a:rect l="l" t="t" r="r" b="b"/>
              <a:pathLst>
                <a:path w="193" h="206" extrusionOk="0">
                  <a:moveTo>
                    <a:pt x="193" y="102"/>
                  </a:moveTo>
                  <a:cubicBezTo>
                    <a:pt x="193" y="53"/>
                    <a:pt x="39" y="1"/>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36" name="Google Shape;11136;p6"/>
            <p:cNvSpPr/>
            <p:nvPr/>
          </p:nvSpPr>
          <p:spPr>
            <a:xfrm>
              <a:off x="7719075" y="125583"/>
              <a:ext cx="29946" cy="13760"/>
            </a:xfrm>
            <a:custGeom>
              <a:avLst/>
              <a:gdLst/>
              <a:ahLst/>
              <a:cxnLst/>
              <a:rect l="l" t="t" r="r" b="b"/>
              <a:pathLst>
                <a:path w="839" h="457" extrusionOk="0">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37" name="Google Shape;11137;p6"/>
            <p:cNvSpPr/>
            <p:nvPr/>
          </p:nvSpPr>
          <p:spPr>
            <a:xfrm>
              <a:off x="7650297" y="130701"/>
              <a:ext cx="7031" cy="6263"/>
            </a:xfrm>
            <a:custGeom>
              <a:avLst/>
              <a:gdLst/>
              <a:ahLst/>
              <a:cxnLst/>
              <a:rect l="l" t="t" r="r" b="b"/>
              <a:pathLst>
                <a:path w="197" h="208" extrusionOk="0">
                  <a:moveTo>
                    <a:pt x="195" y="103"/>
                  </a:moveTo>
                  <a:cubicBezTo>
                    <a:pt x="196" y="52"/>
                    <a:pt x="40" y="0"/>
                    <a:pt x="0" y="103"/>
                  </a:cubicBezTo>
                  <a:cubicBezTo>
                    <a:pt x="0" y="153"/>
                    <a:pt x="157"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38" name="Google Shape;11138;p6"/>
            <p:cNvSpPr/>
            <p:nvPr/>
          </p:nvSpPr>
          <p:spPr>
            <a:xfrm>
              <a:off x="4329313" y="123746"/>
              <a:ext cx="58857" cy="12797"/>
            </a:xfrm>
            <a:custGeom>
              <a:avLst/>
              <a:gdLst/>
              <a:ahLst/>
              <a:cxnLst/>
              <a:rect l="l" t="t" r="r" b="b"/>
              <a:pathLst>
                <a:path w="1649" h="425" extrusionOk="0">
                  <a:moveTo>
                    <a:pt x="674" y="424"/>
                  </a:moveTo>
                  <a:cubicBezTo>
                    <a:pt x="1648" y="60"/>
                    <a:pt x="1" y="0"/>
                    <a:pt x="674" y="4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39" name="Google Shape;11139;p6"/>
            <p:cNvSpPr/>
            <p:nvPr/>
          </p:nvSpPr>
          <p:spPr>
            <a:xfrm>
              <a:off x="4669956" y="131093"/>
              <a:ext cx="13777" cy="2770"/>
            </a:xfrm>
            <a:custGeom>
              <a:avLst/>
              <a:gdLst/>
              <a:ahLst/>
              <a:cxnLst/>
              <a:rect l="l" t="t" r="r" b="b"/>
              <a:pathLst>
                <a:path w="386" h="92" extrusionOk="0">
                  <a:moveTo>
                    <a:pt x="385" y="0"/>
                  </a:moveTo>
                  <a:cubicBezTo>
                    <a:pt x="235" y="20"/>
                    <a:pt x="5" y="1"/>
                    <a:pt x="0" y="92"/>
                  </a:cubicBezTo>
                  <a:cubicBezTo>
                    <a:pt x="149" y="71"/>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40" name="Google Shape;11140;p6"/>
            <p:cNvSpPr/>
            <p:nvPr/>
          </p:nvSpPr>
          <p:spPr>
            <a:xfrm>
              <a:off x="4133115" y="128323"/>
              <a:ext cx="13813" cy="5510"/>
            </a:xfrm>
            <a:custGeom>
              <a:avLst/>
              <a:gdLst/>
              <a:ahLst/>
              <a:cxnLst/>
              <a:rect l="l" t="t" r="r" b="b"/>
              <a:pathLst>
                <a:path w="387"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41" name="Google Shape;11141;p6"/>
            <p:cNvSpPr/>
            <p:nvPr/>
          </p:nvSpPr>
          <p:spPr>
            <a:xfrm>
              <a:off x="3114292" y="127991"/>
              <a:ext cx="7031" cy="6142"/>
            </a:xfrm>
            <a:custGeom>
              <a:avLst/>
              <a:gdLst/>
              <a:ahLst/>
              <a:cxnLst/>
              <a:rect l="l" t="t" r="r" b="b"/>
              <a:pathLst>
                <a:path w="197" h="204" extrusionOk="0">
                  <a:moveTo>
                    <a:pt x="197" y="103"/>
                  </a:moveTo>
                  <a:cubicBezTo>
                    <a:pt x="197" y="52"/>
                    <a:pt x="40" y="0"/>
                    <a:pt x="2" y="103"/>
                  </a:cubicBezTo>
                  <a:cubicBezTo>
                    <a:pt x="1" y="153"/>
                    <a:pt x="159" y="204"/>
                    <a:pt x="197"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42" name="Google Shape;11142;p6"/>
            <p:cNvSpPr/>
            <p:nvPr/>
          </p:nvSpPr>
          <p:spPr>
            <a:xfrm>
              <a:off x="1407294" y="125221"/>
              <a:ext cx="6996" cy="6233"/>
            </a:xfrm>
            <a:custGeom>
              <a:avLst/>
              <a:gdLst/>
              <a:ahLst/>
              <a:cxnLst/>
              <a:rect l="l" t="t" r="r" b="b"/>
              <a:pathLst>
                <a:path w="196" h="207" extrusionOk="0">
                  <a:moveTo>
                    <a:pt x="194" y="104"/>
                  </a:moveTo>
                  <a:cubicBezTo>
                    <a:pt x="195" y="53"/>
                    <a:pt x="39" y="1"/>
                    <a:pt x="1" y="104"/>
                  </a:cubicBezTo>
                  <a:cubicBezTo>
                    <a:pt x="1" y="155"/>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43" name="Google Shape;11143;p6"/>
            <p:cNvSpPr/>
            <p:nvPr/>
          </p:nvSpPr>
          <p:spPr>
            <a:xfrm>
              <a:off x="8841083" y="116821"/>
              <a:ext cx="27804" cy="18427"/>
            </a:xfrm>
            <a:custGeom>
              <a:avLst/>
              <a:gdLst/>
              <a:ahLst/>
              <a:cxnLst/>
              <a:rect l="l" t="t" r="r" b="b"/>
              <a:pathLst>
                <a:path w="779" h="612" extrusionOk="0">
                  <a:moveTo>
                    <a:pt x="1" y="291"/>
                  </a:moveTo>
                  <a:cubicBezTo>
                    <a:pt x="779" y="611"/>
                    <a:pt x="456" y="0"/>
                    <a:pt x="1" y="2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44" name="Google Shape;11144;p6"/>
            <p:cNvSpPr/>
            <p:nvPr/>
          </p:nvSpPr>
          <p:spPr>
            <a:xfrm>
              <a:off x="6562802" y="122481"/>
              <a:ext cx="6924" cy="6263"/>
            </a:xfrm>
            <a:custGeom>
              <a:avLst/>
              <a:gdLst/>
              <a:ahLst/>
              <a:cxnLst/>
              <a:rect l="l" t="t" r="r" b="b"/>
              <a:pathLst>
                <a:path w="194" h="208" extrusionOk="0">
                  <a:moveTo>
                    <a:pt x="192" y="103"/>
                  </a:moveTo>
                  <a:cubicBezTo>
                    <a:pt x="193" y="54"/>
                    <a:pt x="39" y="0"/>
                    <a:pt x="2" y="103"/>
                  </a:cubicBezTo>
                  <a:cubicBezTo>
                    <a:pt x="0" y="154"/>
                    <a:pt x="157" y="208"/>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45" name="Google Shape;11145;p6"/>
            <p:cNvSpPr/>
            <p:nvPr/>
          </p:nvSpPr>
          <p:spPr>
            <a:xfrm>
              <a:off x="8810067" y="122090"/>
              <a:ext cx="13991" cy="4276"/>
            </a:xfrm>
            <a:custGeom>
              <a:avLst/>
              <a:gdLst/>
              <a:ahLst/>
              <a:cxnLst/>
              <a:rect l="l" t="t" r="r" b="b"/>
              <a:pathLst>
                <a:path w="392" h="142" extrusionOk="0">
                  <a:moveTo>
                    <a:pt x="99" y="116"/>
                  </a:moveTo>
                  <a:cubicBezTo>
                    <a:pt x="153" y="141"/>
                    <a:pt x="392" y="72"/>
                    <a:pt x="291" y="25"/>
                  </a:cubicBezTo>
                  <a:cubicBezTo>
                    <a:pt x="238" y="0"/>
                    <a:pt x="0" y="71"/>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46" name="Google Shape;11146;p6"/>
            <p:cNvSpPr/>
            <p:nvPr/>
          </p:nvSpPr>
          <p:spPr>
            <a:xfrm>
              <a:off x="2243482" y="122090"/>
              <a:ext cx="14134" cy="4306"/>
            </a:xfrm>
            <a:custGeom>
              <a:avLst/>
              <a:gdLst/>
              <a:ahLst/>
              <a:cxnLst/>
              <a:rect l="l" t="t" r="r" b="b"/>
              <a:pathLst>
                <a:path w="396" h="143" extrusionOk="0">
                  <a:moveTo>
                    <a:pt x="295" y="26"/>
                  </a:moveTo>
                  <a:cubicBezTo>
                    <a:pt x="240" y="0"/>
                    <a:pt x="1" y="71"/>
                    <a:pt x="104" y="118"/>
                  </a:cubicBezTo>
                  <a:cubicBezTo>
                    <a:pt x="156" y="143"/>
                    <a:pt x="395"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47" name="Google Shape;11147;p6"/>
            <p:cNvSpPr/>
            <p:nvPr/>
          </p:nvSpPr>
          <p:spPr>
            <a:xfrm>
              <a:off x="1166516" y="122873"/>
              <a:ext cx="13777" cy="2770"/>
            </a:xfrm>
            <a:custGeom>
              <a:avLst/>
              <a:gdLst/>
              <a:ahLst/>
              <a:cxnLst/>
              <a:rect l="l" t="t" r="r" b="b"/>
              <a:pathLst>
                <a:path w="386" h="92" extrusionOk="0">
                  <a:moveTo>
                    <a:pt x="386" y="0"/>
                  </a:moveTo>
                  <a:cubicBezTo>
                    <a:pt x="236" y="21"/>
                    <a:pt x="5" y="2"/>
                    <a:pt x="1" y="92"/>
                  </a:cubicBezTo>
                  <a:cubicBezTo>
                    <a:pt x="151" y="71"/>
                    <a:pt x="379"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48" name="Google Shape;11148;p6"/>
            <p:cNvSpPr/>
            <p:nvPr/>
          </p:nvSpPr>
          <p:spPr>
            <a:xfrm>
              <a:off x="853106" y="122090"/>
              <a:ext cx="14027" cy="4276"/>
            </a:xfrm>
            <a:custGeom>
              <a:avLst/>
              <a:gdLst/>
              <a:ahLst/>
              <a:cxnLst/>
              <a:rect l="l" t="t" r="r" b="b"/>
              <a:pathLst>
                <a:path w="393" h="142" extrusionOk="0">
                  <a:moveTo>
                    <a:pt x="102" y="116"/>
                  </a:moveTo>
                  <a:cubicBezTo>
                    <a:pt x="155" y="141"/>
                    <a:pt x="392" y="72"/>
                    <a:pt x="292" y="25"/>
                  </a:cubicBezTo>
                  <a:cubicBezTo>
                    <a:pt x="242"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49" name="Google Shape;11149;p6"/>
            <p:cNvSpPr/>
            <p:nvPr/>
          </p:nvSpPr>
          <p:spPr>
            <a:xfrm>
              <a:off x="8944269" y="114503"/>
              <a:ext cx="23914" cy="5992"/>
            </a:xfrm>
            <a:custGeom>
              <a:avLst/>
              <a:gdLst/>
              <a:ahLst/>
              <a:cxnLst/>
              <a:rect l="l" t="t" r="r" b="b"/>
              <a:pathLst>
                <a:path w="670" h="199" extrusionOk="0">
                  <a:moveTo>
                    <a:pt x="582" y="6"/>
                  </a:moveTo>
                  <a:cubicBezTo>
                    <a:pt x="249" y="0"/>
                    <a:pt x="87" y="76"/>
                    <a:pt x="1" y="187"/>
                  </a:cubicBezTo>
                  <a:cubicBezTo>
                    <a:pt x="304" y="179"/>
                    <a:pt x="669" y="199"/>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50" name="Google Shape;11150;p6"/>
            <p:cNvSpPr/>
            <p:nvPr/>
          </p:nvSpPr>
          <p:spPr>
            <a:xfrm>
              <a:off x="8824166" y="114352"/>
              <a:ext cx="23914" cy="5781"/>
            </a:xfrm>
            <a:custGeom>
              <a:avLst/>
              <a:gdLst/>
              <a:ahLst/>
              <a:cxnLst/>
              <a:rect l="l" t="t" r="r" b="b"/>
              <a:pathLst>
                <a:path w="670" h="192" extrusionOk="0">
                  <a:moveTo>
                    <a:pt x="475" y="192"/>
                  </a:moveTo>
                  <a:cubicBezTo>
                    <a:pt x="475" y="101"/>
                    <a:pt x="633" y="85"/>
                    <a:pt x="669" y="11"/>
                  </a:cubicBezTo>
                  <a:cubicBezTo>
                    <a:pt x="365" y="21"/>
                    <a:pt x="1" y="0"/>
                    <a:pt x="91"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51" name="Google Shape;11151;p6"/>
            <p:cNvSpPr/>
            <p:nvPr/>
          </p:nvSpPr>
          <p:spPr>
            <a:xfrm>
              <a:off x="2949146" y="10923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52" name="Google Shape;11152;p6"/>
            <p:cNvSpPr/>
            <p:nvPr/>
          </p:nvSpPr>
          <p:spPr>
            <a:xfrm>
              <a:off x="6793264" y="113901"/>
              <a:ext cx="14027" cy="4276"/>
            </a:xfrm>
            <a:custGeom>
              <a:avLst/>
              <a:gdLst/>
              <a:ahLst/>
              <a:cxnLst/>
              <a:rect l="l" t="t" r="r" b="b"/>
              <a:pathLst>
                <a:path w="393" h="142" extrusionOk="0">
                  <a:moveTo>
                    <a:pt x="293" y="26"/>
                  </a:moveTo>
                  <a:cubicBezTo>
                    <a:pt x="240" y="1"/>
                    <a:pt x="1" y="70"/>
                    <a:pt x="97" y="117"/>
                  </a:cubicBezTo>
                  <a:cubicBezTo>
                    <a:pt x="155"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53" name="Google Shape;11153;p6"/>
            <p:cNvSpPr/>
            <p:nvPr/>
          </p:nvSpPr>
          <p:spPr>
            <a:xfrm>
              <a:off x="8276688" y="111913"/>
              <a:ext cx="13777" cy="2770"/>
            </a:xfrm>
            <a:custGeom>
              <a:avLst/>
              <a:gdLst/>
              <a:ahLst/>
              <a:cxnLst/>
              <a:rect l="l" t="t" r="r" b="b"/>
              <a:pathLst>
                <a:path w="386" h="92" extrusionOk="0">
                  <a:moveTo>
                    <a:pt x="386" y="0"/>
                  </a:moveTo>
                  <a:cubicBezTo>
                    <a:pt x="237" y="22"/>
                    <a:pt x="7" y="4"/>
                    <a:pt x="1" y="92"/>
                  </a:cubicBezTo>
                  <a:cubicBezTo>
                    <a:pt x="150" y="71"/>
                    <a:pt x="383" y="90"/>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54" name="Google Shape;11154;p6"/>
            <p:cNvSpPr/>
            <p:nvPr/>
          </p:nvSpPr>
          <p:spPr>
            <a:xfrm>
              <a:off x="6576615" y="111462"/>
              <a:ext cx="20595" cy="3704"/>
            </a:xfrm>
            <a:custGeom>
              <a:avLst/>
              <a:gdLst/>
              <a:ahLst/>
              <a:cxnLst/>
              <a:rect l="l" t="t" r="r" b="b"/>
              <a:pathLst>
                <a:path w="577" h="123" extrusionOk="0">
                  <a:moveTo>
                    <a:pt x="577" y="15"/>
                  </a:moveTo>
                  <a:cubicBezTo>
                    <a:pt x="351" y="28"/>
                    <a:pt x="28" y="1"/>
                    <a:pt x="1" y="107"/>
                  </a:cubicBezTo>
                  <a:cubicBezTo>
                    <a:pt x="227" y="92"/>
                    <a:pt x="547" y="122"/>
                    <a:pt x="577"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55" name="Google Shape;11155;p6"/>
            <p:cNvSpPr/>
            <p:nvPr/>
          </p:nvSpPr>
          <p:spPr>
            <a:xfrm>
              <a:off x="8896156" y="106133"/>
              <a:ext cx="6924" cy="6203"/>
            </a:xfrm>
            <a:custGeom>
              <a:avLst/>
              <a:gdLst/>
              <a:ahLst/>
              <a:cxnLst/>
              <a:rect l="l" t="t" r="r" b="b"/>
              <a:pathLst>
                <a:path w="194" h="206" extrusionOk="0">
                  <a:moveTo>
                    <a:pt x="194" y="103"/>
                  </a:moveTo>
                  <a:cubicBezTo>
                    <a:pt x="194" y="53"/>
                    <a:pt x="38" y="0"/>
                    <a:pt x="0" y="103"/>
                  </a:cubicBezTo>
                  <a:cubicBezTo>
                    <a:pt x="0" y="153"/>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56" name="Google Shape;11156;p6"/>
            <p:cNvSpPr/>
            <p:nvPr/>
          </p:nvSpPr>
          <p:spPr>
            <a:xfrm>
              <a:off x="8743823" y="106404"/>
              <a:ext cx="21558" cy="6504"/>
            </a:xfrm>
            <a:custGeom>
              <a:avLst/>
              <a:gdLst/>
              <a:ahLst/>
              <a:cxnLst/>
              <a:rect l="l" t="t" r="r" b="b"/>
              <a:pathLst>
                <a:path w="604" h="216" extrusionOk="0">
                  <a:moveTo>
                    <a:pt x="603" y="183"/>
                  </a:moveTo>
                  <a:lnTo>
                    <a:pt x="603" y="0"/>
                  </a:lnTo>
                  <a:lnTo>
                    <a:pt x="26" y="0"/>
                  </a:lnTo>
                  <a:cubicBezTo>
                    <a:pt x="0" y="166"/>
                    <a:pt x="219" y="216"/>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57" name="Google Shape;11157;p6"/>
            <p:cNvSpPr/>
            <p:nvPr/>
          </p:nvSpPr>
          <p:spPr>
            <a:xfrm>
              <a:off x="1453300" y="93367"/>
              <a:ext cx="37049" cy="15898"/>
            </a:xfrm>
            <a:custGeom>
              <a:avLst/>
              <a:gdLst/>
              <a:ahLst/>
              <a:cxnLst/>
              <a:rect l="l" t="t" r="r" b="b"/>
              <a:pathLst>
                <a:path w="1038" h="528" extrusionOk="0">
                  <a:moveTo>
                    <a:pt x="835" y="527"/>
                  </a:moveTo>
                  <a:cubicBezTo>
                    <a:pt x="1038" y="0"/>
                    <a:pt x="0" y="487"/>
                    <a:pt x="835" y="5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58" name="Google Shape;11158;p6"/>
            <p:cNvSpPr/>
            <p:nvPr/>
          </p:nvSpPr>
          <p:spPr>
            <a:xfrm>
              <a:off x="8214763" y="95504"/>
              <a:ext cx="30017" cy="11020"/>
            </a:xfrm>
            <a:custGeom>
              <a:avLst/>
              <a:gdLst/>
              <a:ahLst/>
              <a:cxnLst/>
              <a:rect l="l" t="t" r="r" b="b"/>
              <a:pathLst>
                <a:path w="841" h="366" extrusionOk="0">
                  <a:moveTo>
                    <a:pt x="578" y="1"/>
                  </a:moveTo>
                  <a:cubicBezTo>
                    <a:pt x="748" y="293"/>
                    <a:pt x="79" y="188"/>
                    <a:pt x="1" y="365"/>
                  </a:cubicBezTo>
                  <a:lnTo>
                    <a:pt x="771" y="365"/>
                  </a:lnTo>
                  <a:cubicBezTo>
                    <a:pt x="738" y="229"/>
                    <a:pt x="840" y="30"/>
                    <a:pt x="5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59" name="Google Shape;11159;p6"/>
            <p:cNvSpPr/>
            <p:nvPr/>
          </p:nvSpPr>
          <p:spPr>
            <a:xfrm>
              <a:off x="6590249" y="103724"/>
              <a:ext cx="13849" cy="2710"/>
            </a:xfrm>
            <a:custGeom>
              <a:avLst/>
              <a:gdLst/>
              <a:ahLst/>
              <a:cxnLst/>
              <a:rect l="l" t="t" r="r" b="b"/>
              <a:pathLst>
                <a:path w="388" h="90" extrusionOk="0">
                  <a:moveTo>
                    <a:pt x="388" y="1"/>
                  </a:moveTo>
                  <a:cubicBezTo>
                    <a:pt x="239" y="20"/>
                    <a:pt x="8" y="3"/>
                    <a:pt x="0" y="89"/>
                  </a:cubicBezTo>
                  <a:cubicBezTo>
                    <a:pt x="153" y="70"/>
                    <a:pt x="384" y="88"/>
                    <a:pt x="3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60" name="Google Shape;11160;p6"/>
            <p:cNvSpPr/>
            <p:nvPr/>
          </p:nvSpPr>
          <p:spPr>
            <a:xfrm>
              <a:off x="5127490" y="102971"/>
              <a:ext cx="14099" cy="4336"/>
            </a:xfrm>
            <a:custGeom>
              <a:avLst/>
              <a:gdLst/>
              <a:ahLst/>
              <a:cxnLst/>
              <a:rect l="l" t="t" r="r" b="b"/>
              <a:pathLst>
                <a:path w="395" h="144" extrusionOk="0">
                  <a:moveTo>
                    <a:pt x="294" y="26"/>
                  </a:moveTo>
                  <a:cubicBezTo>
                    <a:pt x="241" y="1"/>
                    <a:pt x="1" y="69"/>
                    <a:pt x="103" y="114"/>
                  </a:cubicBezTo>
                  <a:cubicBezTo>
                    <a:pt x="156" y="143"/>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61" name="Google Shape;11161;p6"/>
            <p:cNvSpPr/>
            <p:nvPr/>
          </p:nvSpPr>
          <p:spPr>
            <a:xfrm>
              <a:off x="2191979" y="98274"/>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2"/>
                    <a:pt x="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62" name="Google Shape;11162;p6"/>
            <p:cNvSpPr/>
            <p:nvPr/>
          </p:nvSpPr>
          <p:spPr>
            <a:xfrm>
              <a:off x="8803072" y="100231"/>
              <a:ext cx="14099" cy="4246"/>
            </a:xfrm>
            <a:custGeom>
              <a:avLst/>
              <a:gdLst/>
              <a:ahLst/>
              <a:cxnLst/>
              <a:rect l="l" t="t" r="r" b="b"/>
              <a:pathLst>
                <a:path w="395" h="141" extrusionOk="0">
                  <a:moveTo>
                    <a:pt x="102" y="117"/>
                  </a:moveTo>
                  <a:cubicBezTo>
                    <a:pt x="157" y="140"/>
                    <a:pt x="395" y="72"/>
                    <a:pt x="295" y="25"/>
                  </a:cubicBezTo>
                  <a:cubicBezTo>
                    <a:pt x="242"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63" name="Google Shape;11163;p6"/>
            <p:cNvSpPr/>
            <p:nvPr/>
          </p:nvSpPr>
          <p:spPr>
            <a:xfrm>
              <a:off x="6934854" y="91259"/>
              <a:ext cx="20309" cy="13550"/>
            </a:xfrm>
            <a:custGeom>
              <a:avLst/>
              <a:gdLst/>
              <a:ahLst/>
              <a:cxnLst/>
              <a:rect l="l" t="t" r="r" b="b"/>
              <a:pathLst>
                <a:path w="569" h="450" extrusionOk="0">
                  <a:moveTo>
                    <a:pt x="375" y="415"/>
                  </a:moveTo>
                  <a:cubicBezTo>
                    <a:pt x="387" y="359"/>
                    <a:pt x="405" y="306"/>
                    <a:pt x="569" y="323"/>
                  </a:cubicBezTo>
                  <a:lnTo>
                    <a:pt x="569" y="142"/>
                  </a:lnTo>
                  <a:cubicBezTo>
                    <a:pt x="95" y="1"/>
                    <a:pt x="1" y="450"/>
                    <a:pt x="375"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64" name="Google Shape;11164;p6"/>
            <p:cNvSpPr/>
            <p:nvPr/>
          </p:nvSpPr>
          <p:spPr>
            <a:xfrm>
              <a:off x="6136034" y="98124"/>
              <a:ext cx="23950" cy="5992"/>
            </a:xfrm>
            <a:custGeom>
              <a:avLst/>
              <a:gdLst/>
              <a:ahLst/>
              <a:cxnLst/>
              <a:rect l="l" t="t" r="r" b="b"/>
              <a:pathLst>
                <a:path w="671" h="199" extrusionOk="0">
                  <a:moveTo>
                    <a:pt x="579" y="5"/>
                  </a:moveTo>
                  <a:cubicBezTo>
                    <a:pt x="248" y="0"/>
                    <a:pt x="83" y="76"/>
                    <a:pt x="0" y="187"/>
                  </a:cubicBezTo>
                  <a:cubicBezTo>
                    <a:pt x="303" y="178"/>
                    <a:pt x="670" y="198"/>
                    <a:pt x="579"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65" name="Google Shape;11165;p6"/>
            <p:cNvSpPr/>
            <p:nvPr/>
          </p:nvSpPr>
          <p:spPr>
            <a:xfrm>
              <a:off x="7863662" y="90055"/>
              <a:ext cx="33587" cy="17313"/>
            </a:xfrm>
            <a:custGeom>
              <a:avLst/>
              <a:gdLst/>
              <a:ahLst/>
              <a:cxnLst/>
              <a:rect l="l" t="t" r="r" b="b"/>
              <a:pathLst>
                <a:path w="941" h="575" extrusionOk="0">
                  <a:moveTo>
                    <a:pt x="1" y="92"/>
                  </a:moveTo>
                  <a:lnTo>
                    <a:pt x="1" y="275"/>
                  </a:lnTo>
                  <a:cubicBezTo>
                    <a:pt x="357" y="575"/>
                    <a:pt x="941" y="0"/>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66" name="Google Shape;11166;p6"/>
            <p:cNvSpPr/>
            <p:nvPr/>
          </p:nvSpPr>
          <p:spPr>
            <a:xfrm>
              <a:off x="6552344" y="97491"/>
              <a:ext cx="14063" cy="4306"/>
            </a:xfrm>
            <a:custGeom>
              <a:avLst/>
              <a:gdLst/>
              <a:ahLst/>
              <a:cxnLst/>
              <a:rect l="l" t="t" r="r" b="b"/>
              <a:pathLst>
                <a:path w="394" h="143" extrusionOk="0">
                  <a:moveTo>
                    <a:pt x="293" y="26"/>
                  </a:moveTo>
                  <a:cubicBezTo>
                    <a:pt x="238" y="0"/>
                    <a:pt x="1" y="71"/>
                    <a:pt x="100" y="116"/>
                  </a:cubicBezTo>
                  <a:cubicBezTo>
                    <a:pt x="154"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67" name="Google Shape;11167;p6"/>
            <p:cNvSpPr/>
            <p:nvPr/>
          </p:nvSpPr>
          <p:spPr>
            <a:xfrm>
              <a:off x="4370609" y="79005"/>
              <a:ext cx="37763" cy="26828"/>
            </a:xfrm>
            <a:custGeom>
              <a:avLst/>
              <a:gdLst/>
              <a:ahLst/>
              <a:cxnLst/>
              <a:rect l="l" t="t" r="r" b="b"/>
              <a:pathLst>
                <a:path w="1058" h="891" extrusionOk="0">
                  <a:moveTo>
                    <a:pt x="1058" y="549"/>
                  </a:moveTo>
                  <a:lnTo>
                    <a:pt x="1058" y="367"/>
                  </a:lnTo>
                  <a:cubicBezTo>
                    <a:pt x="280" y="1"/>
                    <a:pt x="0" y="891"/>
                    <a:pt x="1058"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68" name="Google Shape;11168;p6"/>
            <p:cNvSpPr/>
            <p:nvPr/>
          </p:nvSpPr>
          <p:spPr>
            <a:xfrm>
              <a:off x="9080076" y="87315"/>
              <a:ext cx="22700" cy="8220"/>
            </a:xfrm>
            <a:custGeom>
              <a:avLst/>
              <a:gdLst/>
              <a:ahLst/>
              <a:cxnLst/>
              <a:rect l="l" t="t" r="r" b="b"/>
              <a:pathLst>
                <a:path w="636" h="273" extrusionOk="0">
                  <a:moveTo>
                    <a:pt x="634" y="0"/>
                  </a:moveTo>
                  <a:lnTo>
                    <a:pt x="249" y="0"/>
                  </a:lnTo>
                  <a:cubicBezTo>
                    <a:pt x="236" y="116"/>
                    <a:pt x="1" y="125"/>
                    <a:pt x="54" y="273"/>
                  </a:cubicBezTo>
                  <a:lnTo>
                    <a:pt x="635" y="273"/>
                  </a:lnTo>
                  <a:cubicBezTo>
                    <a:pt x="634" y="183"/>
                    <a:pt x="634" y="91"/>
                    <a:pt x="6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69" name="Google Shape;11169;p6"/>
            <p:cNvSpPr/>
            <p:nvPr/>
          </p:nvSpPr>
          <p:spPr>
            <a:xfrm>
              <a:off x="72026" y="89693"/>
              <a:ext cx="6924" cy="6233"/>
            </a:xfrm>
            <a:custGeom>
              <a:avLst/>
              <a:gdLst/>
              <a:ahLst/>
              <a:cxnLst/>
              <a:rect l="l" t="t" r="r" b="b"/>
              <a:pathLst>
                <a:path w="194" h="207" extrusionOk="0">
                  <a:moveTo>
                    <a:pt x="194" y="104"/>
                  </a:moveTo>
                  <a:cubicBezTo>
                    <a:pt x="194" y="53"/>
                    <a:pt x="39" y="1"/>
                    <a:pt x="1" y="104"/>
                  </a:cubicBezTo>
                  <a:cubicBezTo>
                    <a:pt x="1" y="152"/>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70" name="Google Shape;11170;p6"/>
            <p:cNvSpPr/>
            <p:nvPr/>
          </p:nvSpPr>
          <p:spPr>
            <a:xfrm>
              <a:off x="8724086" y="86953"/>
              <a:ext cx="6960" cy="6233"/>
            </a:xfrm>
            <a:custGeom>
              <a:avLst/>
              <a:gdLst/>
              <a:ahLst/>
              <a:cxnLst/>
              <a:rect l="l" t="t" r="r" b="b"/>
              <a:pathLst>
                <a:path w="195" h="207" extrusionOk="0">
                  <a:moveTo>
                    <a:pt x="193" y="103"/>
                  </a:moveTo>
                  <a:cubicBezTo>
                    <a:pt x="194" y="53"/>
                    <a:pt x="37" y="0"/>
                    <a:pt x="1" y="103"/>
                  </a:cubicBezTo>
                  <a:cubicBezTo>
                    <a:pt x="1" y="154"/>
                    <a:pt x="159"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71" name="Google Shape;11171;p6"/>
            <p:cNvSpPr/>
            <p:nvPr/>
          </p:nvSpPr>
          <p:spPr>
            <a:xfrm>
              <a:off x="8373378" y="79125"/>
              <a:ext cx="39583" cy="16801"/>
            </a:xfrm>
            <a:custGeom>
              <a:avLst/>
              <a:gdLst/>
              <a:ahLst/>
              <a:cxnLst/>
              <a:rect l="l" t="t" r="r" b="b"/>
              <a:pathLst>
                <a:path w="1109" h="558" extrusionOk="0">
                  <a:moveTo>
                    <a:pt x="954" y="455"/>
                  </a:moveTo>
                  <a:cubicBezTo>
                    <a:pt x="1109" y="142"/>
                    <a:pt x="776" y="57"/>
                    <a:pt x="378" y="1"/>
                  </a:cubicBezTo>
                  <a:cubicBezTo>
                    <a:pt x="0" y="174"/>
                    <a:pt x="175" y="558"/>
                    <a:pt x="95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72" name="Google Shape;11172;p6"/>
            <p:cNvSpPr/>
            <p:nvPr/>
          </p:nvSpPr>
          <p:spPr>
            <a:xfrm>
              <a:off x="5719368" y="89302"/>
              <a:ext cx="14170" cy="4276"/>
            </a:xfrm>
            <a:custGeom>
              <a:avLst/>
              <a:gdLst/>
              <a:ahLst/>
              <a:cxnLst/>
              <a:rect l="l" t="t" r="r" b="b"/>
              <a:pathLst>
                <a:path w="397" h="142" extrusionOk="0">
                  <a:moveTo>
                    <a:pt x="294" y="25"/>
                  </a:moveTo>
                  <a:cubicBezTo>
                    <a:pt x="242" y="1"/>
                    <a:pt x="1" y="70"/>
                    <a:pt x="104" y="115"/>
                  </a:cubicBezTo>
                  <a:cubicBezTo>
                    <a:pt x="157" y="142"/>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73" name="Google Shape;11173;p6"/>
            <p:cNvSpPr/>
            <p:nvPr/>
          </p:nvSpPr>
          <p:spPr>
            <a:xfrm>
              <a:off x="749886" y="89302"/>
              <a:ext cx="14027" cy="4276"/>
            </a:xfrm>
            <a:custGeom>
              <a:avLst/>
              <a:gdLst/>
              <a:ahLst/>
              <a:cxnLst/>
              <a:rect l="l" t="t" r="r" b="b"/>
              <a:pathLst>
                <a:path w="393" h="142" extrusionOk="0">
                  <a:moveTo>
                    <a:pt x="294" y="25"/>
                  </a:moveTo>
                  <a:cubicBezTo>
                    <a:pt x="240" y="1"/>
                    <a:pt x="0" y="70"/>
                    <a:pt x="98" y="115"/>
                  </a:cubicBezTo>
                  <a:cubicBezTo>
                    <a:pt x="155"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74" name="Google Shape;11174;p6"/>
            <p:cNvSpPr/>
            <p:nvPr/>
          </p:nvSpPr>
          <p:spPr>
            <a:xfrm>
              <a:off x="8799859" y="87315"/>
              <a:ext cx="13777" cy="2770"/>
            </a:xfrm>
            <a:custGeom>
              <a:avLst/>
              <a:gdLst/>
              <a:ahLst/>
              <a:cxnLst/>
              <a:rect l="l" t="t" r="r" b="b"/>
              <a:pathLst>
                <a:path w="386" h="92" extrusionOk="0">
                  <a:moveTo>
                    <a:pt x="385" y="0"/>
                  </a:moveTo>
                  <a:cubicBezTo>
                    <a:pt x="235" y="21"/>
                    <a:pt x="3" y="1"/>
                    <a:pt x="0" y="91"/>
                  </a:cubicBezTo>
                  <a:cubicBezTo>
                    <a:pt x="149" y="72"/>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75" name="Google Shape;11175;p6"/>
            <p:cNvSpPr/>
            <p:nvPr/>
          </p:nvSpPr>
          <p:spPr>
            <a:xfrm>
              <a:off x="6459581" y="65606"/>
              <a:ext cx="52754" cy="24479"/>
            </a:xfrm>
            <a:custGeom>
              <a:avLst/>
              <a:gdLst/>
              <a:ahLst/>
              <a:cxnLst/>
              <a:rect l="l" t="t" r="r" b="b"/>
              <a:pathLst>
                <a:path w="1478" h="813" extrusionOk="0">
                  <a:moveTo>
                    <a:pt x="1" y="812"/>
                  </a:moveTo>
                  <a:cubicBezTo>
                    <a:pt x="1477" y="679"/>
                    <a:pt x="31" y="0"/>
                    <a:pt x="1" y="8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76" name="Google Shape;11176;p6"/>
            <p:cNvSpPr/>
            <p:nvPr/>
          </p:nvSpPr>
          <p:spPr>
            <a:xfrm>
              <a:off x="729291" y="86562"/>
              <a:ext cx="13991" cy="4306"/>
            </a:xfrm>
            <a:custGeom>
              <a:avLst/>
              <a:gdLst/>
              <a:ahLst/>
              <a:cxnLst/>
              <a:rect l="l" t="t" r="r" b="b"/>
              <a:pathLst>
                <a:path w="392" h="143" extrusionOk="0">
                  <a:moveTo>
                    <a:pt x="291" y="25"/>
                  </a:moveTo>
                  <a:cubicBezTo>
                    <a:pt x="242" y="0"/>
                    <a:pt x="0" y="69"/>
                    <a:pt x="99" y="116"/>
                  </a:cubicBezTo>
                  <a:cubicBezTo>
                    <a:pt x="153" y="143"/>
                    <a:pt x="392"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77" name="Google Shape;11177;p6"/>
            <p:cNvSpPr/>
            <p:nvPr/>
          </p:nvSpPr>
          <p:spPr>
            <a:xfrm>
              <a:off x="3272656" y="78764"/>
              <a:ext cx="7031" cy="6203"/>
            </a:xfrm>
            <a:custGeom>
              <a:avLst/>
              <a:gdLst/>
              <a:ahLst/>
              <a:cxnLst/>
              <a:rect l="l" t="t" r="r" b="b"/>
              <a:pathLst>
                <a:path w="197" h="206" extrusionOk="0">
                  <a:moveTo>
                    <a:pt x="195" y="101"/>
                  </a:moveTo>
                  <a:cubicBezTo>
                    <a:pt x="197" y="53"/>
                    <a:pt x="40" y="1"/>
                    <a:pt x="2" y="101"/>
                  </a:cubicBezTo>
                  <a:cubicBezTo>
                    <a:pt x="1" y="154"/>
                    <a:pt x="159" y="206"/>
                    <a:pt x="195"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78" name="Google Shape;11178;p6"/>
            <p:cNvSpPr/>
            <p:nvPr/>
          </p:nvSpPr>
          <p:spPr>
            <a:xfrm>
              <a:off x="7017123" y="73615"/>
              <a:ext cx="22558" cy="8220"/>
            </a:xfrm>
            <a:custGeom>
              <a:avLst/>
              <a:gdLst/>
              <a:ahLst/>
              <a:cxnLst/>
              <a:rect l="l" t="t" r="r" b="b"/>
              <a:pathLst>
                <a:path w="632" h="273" extrusionOk="0">
                  <a:moveTo>
                    <a:pt x="577" y="1"/>
                  </a:moveTo>
                  <a:lnTo>
                    <a:pt x="1" y="1"/>
                  </a:lnTo>
                  <a:lnTo>
                    <a:pt x="1" y="272"/>
                  </a:lnTo>
                  <a:lnTo>
                    <a:pt x="386" y="272"/>
                  </a:lnTo>
                  <a:cubicBezTo>
                    <a:pt x="396" y="159"/>
                    <a:pt x="631" y="148"/>
                    <a:pt x="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79" name="Google Shape;11179;p6"/>
            <p:cNvSpPr/>
            <p:nvPr/>
          </p:nvSpPr>
          <p:spPr>
            <a:xfrm>
              <a:off x="6700465" y="73676"/>
              <a:ext cx="20666" cy="8190"/>
            </a:xfrm>
            <a:custGeom>
              <a:avLst/>
              <a:gdLst/>
              <a:ahLst/>
              <a:cxnLst/>
              <a:rect l="l" t="t" r="r" b="b"/>
              <a:pathLst>
                <a:path w="579" h="272" extrusionOk="0">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80" name="Google Shape;11180;p6"/>
            <p:cNvSpPr/>
            <p:nvPr/>
          </p:nvSpPr>
          <p:spPr>
            <a:xfrm>
              <a:off x="3668300" y="78372"/>
              <a:ext cx="14099" cy="4246"/>
            </a:xfrm>
            <a:custGeom>
              <a:avLst/>
              <a:gdLst/>
              <a:ahLst/>
              <a:cxnLst/>
              <a:rect l="l" t="t" r="r" b="b"/>
              <a:pathLst>
                <a:path w="395" h="141" extrusionOk="0">
                  <a:moveTo>
                    <a:pt x="293" y="27"/>
                  </a:moveTo>
                  <a:cubicBezTo>
                    <a:pt x="240" y="1"/>
                    <a:pt x="1" y="70"/>
                    <a:pt x="102" y="116"/>
                  </a:cubicBezTo>
                  <a:cubicBezTo>
                    <a:pt x="153" y="140"/>
                    <a:pt x="395" y="71"/>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81" name="Google Shape;11181;p6"/>
            <p:cNvSpPr/>
            <p:nvPr/>
          </p:nvSpPr>
          <p:spPr>
            <a:xfrm>
              <a:off x="2267753" y="76054"/>
              <a:ext cx="6996" cy="6203"/>
            </a:xfrm>
            <a:custGeom>
              <a:avLst/>
              <a:gdLst/>
              <a:ahLst/>
              <a:cxnLst/>
              <a:rect l="l" t="t" r="r" b="b"/>
              <a:pathLst>
                <a:path w="196" h="206" extrusionOk="0">
                  <a:moveTo>
                    <a:pt x="194" y="104"/>
                  </a:moveTo>
                  <a:cubicBezTo>
                    <a:pt x="195" y="53"/>
                    <a:pt x="39" y="1"/>
                    <a:pt x="2" y="104"/>
                  </a:cubicBezTo>
                  <a:cubicBezTo>
                    <a:pt x="1" y="152"/>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82" name="Google Shape;11182;p6"/>
            <p:cNvSpPr/>
            <p:nvPr/>
          </p:nvSpPr>
          <p:spPr>
            <a:xfrm>
              <a:off x="8169898" y="75663"/>
              <a:ext cx="14027" cy="4246"/>
            </a:xfrm>
            <a:custGeom>
              <a:avLst/>
              <a:gdLst/>
              <a:ahLst/>
              <a:cxnLst/>
              <a:rect l="l" t="t" r="r" b="b"/>
              <a:pathLst>
                <a:path w="393" h="141" extrusionOk="0">
                  <a:moveTo>
                    <a:pt x="295" y="25"/>
                  </a:moveTo>
                  <a:cubicBezTo>
                    <a:pt x="240" y="1"/>
                    <a:pt x="1" y="69"/>
                    <a:pt x="101" y="117"/>
                  </a:cubicBezTo>
                  <a:cubicBezTo>
                    <a:pt x="154" y="140"/>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83" name="Google Shape;11183;p6"/>
            <p:cNvSpPr/>
            <p:nvPr/>
          </p:nvSpPr>
          <p:spPr>
            <a:xfrm>
              <a:off x="330042" y="75663"/>
              <a:ext cx="14027" cy="4246"/>
            </a:xfrm>
            <a:custGeom>
              <a:avLst/>
              <a:gdLst/>
              <a:ahLst/>
              <a:cxnLst/>
              <a:rect l="l" t="t" r="r" b="b"/>
              <a:pathLst>
                <a:path w="393" h="141" extrusionOk="0">
                  <a:moveTo>
                    <a:pt x="294" y="25"/>
                  </a:moveTo>
                  <a:cubicBezTo>
                    <a:pt x="241" y="1"/>
                    <a:pt x="1" y="69"/>
                    <a:pt x="100" y="117"/>
                  </a:cubicBezTo>
                  <a:cubicBezTo>
                    <a:pt x="153"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84" name="Google Shape;11184;p6"/>
            <p:cNvSpPr/>
            <p:nvPr/>
          </p:nvSpPr>
          <p:spPr>
            <a:xfrm>
              <a:off x="6855189" y="72923"/>
              <a:ext cx="14027" cy="4215"/>
            </a:xfrm>
            <a:custGeom>
              <a:avLst/>
              <a:gdLst/>
              <a:ahLst/>
              <a:cxnLst/>
              <a:rect l="l" t="t" r="r" b="b"/>
              <a:pathLst>
                <a:path w="393" h="140" extrusionOk="0">
                  <a:moveTo>
                    <a:pt x="294" y="24"/>
                  </a:moveTo>
                  <a:cubicBezTo>
                    <a:pt x="241" y="0"/>
                    <a:pt x="1"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85" name="Google Shape;11185;p6"/>
            <p:cNvSpPr/>
            <p:nvPr/>
          </p:nvSpPr>
          <p:spPr>
            <a:xfrm>
              <a:off x="6593925" y="67804"/>
              <a:ext cx="23914" cy="5841"/>
            </a:xfrm>
            <a:custGeom>
              <a:avLst/>
              <a:gdLst/>
              <a:ahLst/>
              <a:cxnLst/>
              <a:rect l="l" t="t" r="r" b="b"/>
              <a:pathLst>
                <a:path w="670" h="194" extrusionOk="0">
                  <a:moveTo>
                    <a:pt x="477" y="194"/>
                  </a:moveTo>
                  <a:cubicBezTo>
                    <a:pt x="477" y="104"/>
                    <a:pt x="633" y="87"/>
                    <a:pt x="670" y="12"/>
                  </a:cubicBezTo>
                  <a:cubicBezTo>
                    <a:pt x="370" y="20"/>
                    <a:pt x="0" y="1"/>
                    <a:pt x="92"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86" name="Google Shape;11186;p6"/>
            <p:cNvSpPr/>
            <p:nvPr/>
          </p:nvSpPr>
          <p:spPr>
            <a:xfrm>
              <a:off x="6080926" y="65095"/>
              <a:ext cx="6996" cy="6233"/>
            </a:xfrm>
            <a:custGeom>
              <a:avLst/>
              <a:gdLst/>
              <a:ahLst/>
              <a:cxnLst/>
              <a:rect l="l" t="t" r="r" b="b"/>
              <a:pathLst>
                <a:path w="196" h="207" extrusionOk="0">
                  <a:moveTo>
                    <a:pt x="195" y="104"/>
                  </a:moveTo>
                  <a:cubicBezTo>
                    <a:pt x="196" y="54"/>
                    <a:pt x="39" y="1"/>
                    <a:pt x="4" y="104"/>
                  </a:cubicBezTo>
                  <a:cubicBezTo>
                    <a:pt x="0" y="153"/>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87" name="Google Shape;11187;p6"/>
            <p:cNvSpPr/>
            <p:nvPr/>
          </p:nvSpPr>
          <p:spPr>
            <a:xfrm>
              <a:off x="5578492" y="62746"/>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88" name="Google Shape;11188;p6"/>
            <p:cNvSpPr/>
            <p:nvPr/>
          </p:nvSpPr>
          <p:spPr>
            <a:xfrm>
              <a:off x="2188517" y="64703"/>
              <a:ext cx="13956" cy="4276"/>
            </a:xfrm>
            <a:custGeom>
              <a:avLst/>
              <a:gdLst/>
              <a:ahLst/>
              <a:cxnLst/>
              <a:rect l="l" t="t" r="r" b="b"/>
              <a:pathLst>
                <a:path w="391" h="142" extrusionOk="0">
                  <a:moveTo>
                    <a:pt x="98" y="117"/>
                  </a:moveTo>
                  <a:cubicBezTo>
                    <a:pt x="152" y="141"/>
                    <a:pt x="391" y="74"/>
                    <a:pt x="290" y="27"/>
                  </a:cubicBezTo>
                  <a:cubicBezTo>
                    <a:pt x="238" y="0"/>
                    <a:pt x="1" y="68"/>
                    <a:pt x="98"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89" name="Google Shape;11189;p6"/>
            <p:cNvSpPr/>
            <p:nvPr/>
          </p:nvSpPr>
          <p:spPr>
            <a:xfrm>
              <a:off x="614899" y="59976"/>
              <a:ext cx="21594" cy="6444"/>
            </a:xfrm>
            <a:custGeom>
              <a:avLst/>
              <a:gdLst/>
              <a:ahLst/>
              <a:cxnLst/>
              <a:rect l="l" t="t" r="r" b="b"/>
              <a:pathLst>
                <a:path w="605" h="214" extrusionOk="0">
                  <a:moveTo>
                    <a:pt x="605" y="182"/>
                  </a:moveTo>
                  <a:lnTo>
                    <a:pt x="605" y="1"/>
                  </a:lnTo>
                  <a:lnTo>
                    <a:pt x="27" y="1"/>
                  </a:lnTo>
                  <a:cubicBezTo>
                    <a:pt x="0" y="164"/>
                    <a:pt x="217" y="214"/>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90" name="Google Shape;11190;p6"/>
            <p:cNvSpPr/>
            <p:nvPr/>
          </p:nvSpPr>
          <p:spPr>
            <a:xfrm>
              <a:off x="5279002" y="56484"/>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91" name="Google Shape;11191;p6"/>
            <p:cNvSpPr/>
            <p:nvPr/>
          </p:nvSpPr>
          <p:spPr>
            <a:xfrm>
              <a:off x="2031009" y="51937"/>
              <a:ext cx="34086" cy="8822"/>
            </a:xfrm>
            <a:custGeom>
              <a:avLst/>
              <a:gdLst/>
              <a:ahLst/>
              <a:cxnLst/>
              <a:rect l="l" t="t" r="r" b="b"/>
              <a:pathLst>
                <a:path w="955" h="293" extrusionOk="0">
                  <a:moveTo>
                    <a:pt x="76" y="176"/>
                  </a:moveTo>
                  <a:cubicBezTo>
                    <a:pt x="323" y="182"/>
                    <a:pt x="346" y="293"/>
                    <a:pt x="655" y="268"/>
                  </a:cubicBezTo>
                  <a:cubicBezTo>
                    <a:pt x="954" y="45"/>
                    <a:pt x="0" y="0"/>
                    <a:pt x="76"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92" name="Google Shape;11192;p6"/>
            <p:cNvSpPr/>
            <p:nvPr/>
          </p:nvSpPr>
          <p:spPr>
            <a:xfrm>
              <a:off x="4728348" y="53744"/>
              <a:ext cx="14063" cy="4276"/>
            </a:xfrm>
            <a:custGeom>
              <a:avLst/>
              <a:gdLst/>
              <a:ahLst/>
              <a:cxnLst/>
              <a:rect l="l" t="t" r="r" b="b"/>
              <a:pathLst>
                <a:path w="394" h="142" extrusionOk="0">
                  <a:moveTo>
                    <a:pt x="101" y="116"/>
                  </a:moveTo>
                  <a:cubicBezTo>
                    <a:pt x="154" y="141"/>
                    <a:pt x="394" y="72"/>
                    <a:pt x="293" y="25"/>
                  </a:cubicBezTo>
                  <a:cubicBezTo>
                    <a:pt x="241" y="0"/>
                    <a:pt x="1"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93" name="Google Shape;11193;p6"/>
            <p:cNvSpPr/>
            <p:nvPr/>
          </p:nvSpPr>
          <p:spPr>
            <a:xfrm>
              <a:off x="4105561" y="51184"/>
              <a:ext cx="13777" cy="6835"/>
            </a:xfrm>
            <a:custGeom>
              <a:avLst/>
              <a:gdLst/>
              <a:ahLst/>
              <a:cxnLst/>
              <a:rect l="l" t="t" r="r" b="b"/>
              <a:pathLst>
                <a:path w="386" h="227" extrusionOk="0">
                  <a:moveTo>
                    <a:pt x="385" y="110"/>
                  </a:moveTo>
                  <a:cubicBezTo>
                    <a:pt x="346" y="0"/>
                    <a:pt x="174" y="54"/>
                    <a:pt x="0" y="110"/>
                  </a:cubicBezTo>
                  <a:cubicBezTo>
                    <a:pt x="3" y="201"/>
                    <a:pt x="338" y="226"/>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94" name="Google Shape;11194;p6"/>
            <p:cNvSpPr/>
            <p:nvPr/>
          </p:nvSpPr>
          <p:spPr>
            <a:xfrm>
              <a:off x="1283479" y="51787"/>
              <a:ext cx="13777" cy="2740"/>
            </a:xfrm>
            <a:custGeom>
              <a:avLst/>
              <a:gdLst/>
              <a:ahLst/>
              <a:cxnLst/>
              <a:rect l="l" t="t" r="r" b="b"/>
              <a:pathLst>
                <a:path w="386" h="91" extrusionOk="0">
                  <a:moveTo>
                    <a:pt x="385" y="0"/>
                  </a:moveTo>
                  <a:cubicBezTo>
                    <a:pt x="235" y="20"/>
                    <a:pt x="4" y="1"/>
                    <a:pt x="0" y="90"/>
                  </a:cubicBezTo>
                  <a:cubicBezTo>
                    <a:pt x="151" y="72"/>
                    <a:pt x="380"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95" name="Google Shape;11195;p6"/>
            <p:cNvSpPr/>
            <p:nvPr/>
          </p:nvSpPr>
          <p:spPr>
            <a:xfrm>
              <a:off x="762021" y="43597"/>
              <a:ext cx="27198" cy="10930"/>
            </a:xfrm>
            <a:custGeom>
              <a:avLst/>
              <a:gdLst/>
              <a:ahLst/>
              <a:cxnLst/>
              <a:rect l="l" t="t" r="r" b="b"/>
              <a:pathLst>
                <a:path w="762" h="363" extrusionOk="0">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96" name="Google Shape;11196;p6"/>
            <p:cNvSpPr/>
            <p:nvPr/>
          </p:nvSpPr>
          <p:spPr>
            <a:xfrm>
              <a:off x="4511592" y="45614"/>
              <a:ext cx="13920" cy="7407"/>
            </a:xfrm>
            <a:custGeom>
              <a:avLst/>
              <a:gdLst/>
              <a:ahLst/>
              <a:cxnLst/>
              <a:rect l="l" t="t" r="r" b="b"/>
              <a:pathLst>
                <a:path w="390" h="246" extrusionOk="0">
                  <a:moveTo>
                    <a:pt x="389" y="114"/>
                  </a:moveTo>
                  <a:cubicBezTo>
                    <a:pt x="384" y="21"/>
                    <a:pt x="50" y="0"/>
                    <a:pt x="0" y="114"/>
                  </a:cubicBezTo>
                  <a:cubicBezTo>
                    <a:pt x="220" y="106"/>
                    <a:pt x="303" y="245"/>
                    <a:pt x="38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97" name="Google Shape;11197;p6"/>
            <p:cNvSpPr/>
            <p:nvPr/>
          </p:nvSpPr>
          <p:spPr>
            <a:xfrm>
              <a:off x="874486" y="40797"/>
              <a:ext cx="25592" cy="11020"/>
            </a:xfrm>
            <a:custGeom>
              <a:avLst/>
              <a:gdLst/>
              <a:ahLst/>
              <a:cxnLst/>
              <a:rect l="l" t="t" r="r" b="b"/>
              <a:pathLst>
                <a:path w="717" h="366" extrusionOk="0">
                  <a:moveTo>
                    <a:pt x="83" y="365"/>
                  </a:moveTo>
                  <a:lnTo>
                    <a:pt x="660" y="365"/>
                  </a:lnTo>
                  <a:cubicBezTo>
                    <a:pt x="716" y="159"/>
                    <a:pt x="614" y="23"/>
                    <a:pt x="275" y="1"/>
                  </a:cubicBezTo>
                  <a:cubicBezTo>
                    <a:pt x="215" y="126"/>
                    <a:pt x="1" y="174"/>
                    <a:pt x="83"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98" name="Google Shape;11198;p6"/>
            <p:cNvSpPr/>
            <p:nvPr/>
          </p:nvSpPr>
          <p:spPr>
            <a:xfrm>
              <a:off x="4619595" y="35739"/>
              <a:ext cx="36621" cy="17946"/>
            </a:xfrm>
            <a:custGeom>
              <a:avLst/>
              <a:gdLst/>
              <a:ahLst/>
              <a:cxnLst/>
              <a:rect l="l" t="t" r="r" b="b"/>
              <a:pathLst>
                <a:path w="1026" h="596" extrusionOk="0">
                  <a:moveTo>
                    <a:pt x="1026" y="170"/>
                  </a:moveTo>
                  <a:cubicBezTo>
                    <a:pt x="411" y="224"/>
                    <a:pt x="429" y="0"/>
                    <a:pt x="61" y="170"/>
                  </a:cubicBezTo>
                  <a:cubicBezTo>
                    <a:pt x="0" y="596"/>
                    <a:pt x="953" y="413"/>
                    <a:pt x="1026" y="1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199" name="Google Shape;11199;p6"/>
            <p:cNvSpPr/>
            <p:nvPr/>
          </p:nvSpPr>
          <p:spPr>
            <a:xfrm>
              <a:off x="1214593" y="43236"/>
              <a:ext cx="7031" cy="6203"/>
            </a:xfrm>
            <a:custGeom>
              <a:avLst/>
              <a:gdLst/>
              <a:ahLst/>
              <a:cxnLst/>
              <a:rect l="l" t="t" r="r" b="b"/>
              <a:pathLst>
                <a:path w="197" h="206" extrusionOk="0">
                  <a:moveTo>
                    <a:pt x="194" y="104"/>
                  </a:moveTo>
                  <a:cubicBezTo>
                    <a:pt x="197" y="54"/>
                    <a:pt x="39" y="1"/>
                    <a:pt x="1" y="104"/>
                  </a:cubicBezTo>
                  <a:cubicBezTo>
                    <a:pt x="1" y="152"/>
                    <a:pt x="159"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00" name="Google Shape;11200;p6"/>
            <p:cNvSpPr/>
            <p:nvPr/>
          </p:nvSpPr>
          <p:spPr>
            <a:xfrm>
              <a:off x="5826301" y="38148"/>
              <a:ext cx="20737" cy="8220"/>
            </a:xfrm>
            <a:custGeom>
              <a:avLst/>
              <a:gdLst/>
              <a:ahLst/>
              <a:cxnLst/>
              <a:rect l="l" t="t" r="r" b="b"/>
              <a:pathLst>
                <a:path w="581" h="273"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01" name="Google Shape;11201;p6"/>
            <p:cNvSpPr/>
            <p:nvPr/>
          </p:nvSpPr>
          <p:spPr>
            <a:xfrm>
              <a:off x="4717177" y="38178"/>
              <a:ext cx="14812" cy="9455"/>
            </a:xfrm>
            <a:custGeom>
              <a:avLst/>
              <a:gdLst/>
              <a:ahLst/>
              <a:cxnLst/>
              <a:rect l="l" t="t" r="r" b="b"/>
              <a:pathLst>
                <a:path w="415" h="314" extrusionOk="0">
                  <a:moveTo>
                    <a:pt x="414" y="272"/>
                  </a:moveTo>
                  <a:lnTo>
                    <a:pt x="414" y="90"/>
                  </a:lnTo>
                  <a:cubicBezTo>
                    <a:pt x="219" y="90"/>
                    <a:pt x="185" y="17"/>
                    <a:pt x="27" y="0"/>
                  </a:cubicBezTo>
                  <a:cubicBezTo>
                    <a:pt x="46" y="141"/>
                    <a:pt x="1" y="314"/>
                    <a:pt x="4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02" name="Google Shape;11202;p6"/>
            <p:cNvSpPr/>
            <p:nvPr/>
          </p:nvSpPr>
          <p:spPr>
            <a:xfrm>
              <a:off x="860066" y="40105"/>
              <a:ext cx="13991" cy="4215"/>
            </a:xfrm>
            <a:custGeom>
              <a:avLst/>
              <a:gdLst/>
              <a:ahLst/>
              <a:cxnLst/>
              <a:rect l="l" t="t" r="r" b="b"/>
              <a:pathLst>
                <a:path w="392" h="140" extrusionOk="0">
                  <a:moveTo>
                    <a:pt x="294" y="25"/>
                  </a:moveTo>
                  <a:cubicBezTo>
                    <a:pt x="240" y="0"/>
                    <a:pt x="0" y="68"/>
                    <a:pt x="98" y="117"/>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03" name="Google Shape;11203;p6"/>
            <p:cNvSpPr/>
            <p:nvPr/>
          </p:nvSpPr>
          <p:spPr>
            <a:xfrm>
              <a:off x="8834195" y="34836"/>
              <a:ext cx="13884" cy="6715"/>
            </a:xfrm>
            <a:custGeom>
              <a:avLst/>
              <a:gdLst/>
              <a:ahLst/>
              <a:cxnLst/>
              <a:rect l="l" t="t" r="r" b="b"/>
              <a:pathLst>
                <a:path w="389" h="223" extrusionOk="0">
                  <a:moveTo>
                    <a:pt x="388" y="110"/>
                  </a:moveTo>
                  <a:cubicBezTo>
                    <a:pt x="346" y="0"/>
                    <a:pt x="173" y="54"/>
                    <a:pt x="0" y="110"/>
                  </a:cubicBezTo>
                  <a:cubicBezTo>
                    <a:pt x="6" y="200"/>
                    <a:pt x="337" y="222"/>
                    <a:pt x="388"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04" name="Google Shape;11204;p6"/>
            <p:cNvSpPr/>
            <p:nvPr/>
          </p:nvSpPr>
          <p:spPr>
            <a:xfrm>
              <a:off x="9050916" y="31885"/>
              <a:ext cx="14063" cy="4306"/>
            </a:xfrm>
            <a:custGeom>
              <a:avLst/>
              <a:gdLst/>
              <a:ahLst/>
              <a:cxnLst/>
              <a:rect l="l" t="t" r="r" b="b"/>
              <a:pathLst>
                <a:path w="394" h="143" extrusionOk="0">
                  <a:moveTo>
                    <a:pt x="292" y="25"/>
                  </a:moveTo>
                  <a:cubicBezTo>
                    <a:pt x="240" y="1"/>
                    <a:pt x="1" y="68"/>
                    <a:pt x="100" y="117"/>
                  </a:cubicBezTo>
                  <a:cubicBezTo>
                    <a:pt x="152" y="143"/>
                    <a:pt x="394"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05" name="Google Shape;11205;p6"/>
            <p:cNvSpPr/>
            <p:nvPr/>
          </p:nvSpPr>
          <p:spPr>
            <a:xfrm>
              <a:off x="8968289" y="31885"/>
              <a:ext cx="14063" cy="4306"/>
            </a:xfrm>
            <a:custGeom>
              <a:avLst/>
              <a:gdLst/>
              <a:ahLst/>
              <a:cxnLst/>
              <a:rect l="l" t="t" r="r" b="b"/>
              <a:pathLst>
                <a:path w="394" h="143" extrusionOk="0">
                  <a:moveTo>
                    <a:pt x="295" y="25"/>
                  </a:moveTo>
                  <a:cubicBezTo>
                    <a:pt x="242" y="1"/>
                    <a:pt x="0" y="68"/>
                    <a:pt x="103" y="117"/>
                  </a:cubicBezTo>
                  <a:cubicBezTo>
                    <a:pt x="155" y="143"/>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06" name="Google Shape;11206;p6"/>
            <p:cNvSpPr/>
            <p:nvPr/>
          </p:nvSpPr>
          <p:spPr>
            <a:xfrm>
              <a:off x="8625790" y="20895"/>
              <a:ext cx="22665" cy="11773"/>
            </a:xfrm>
            <a:custGeom>
              <a:avLst/>
              <a:gdLst/>
              <a:ahLst/>
              <a:cxnLst/>
              <a:rect l="l" t="t" r="r" b="b"/>
              <a:pathLst>
                <a:path w="635" h="391" extrusionOk="0">
                  <a:moveTo>
                    <a:pt x="635" y="390"/>
                  </a:moveTo>
                  <a:lnTo>
                    <a:pt x="635" y="27"/>
                  </a:lnTo>
                  <a:cubicBezTo>
                    <a:pt x="125" y="0"/>
                    <a:pt x="1" y="153"/>
                    <a:pt x="54" y="3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07" name="Google Shape;11207;p6"/>
            <p:cNvSpPr/>
            <p:nvPr/>
          </p:nvSpPr>
          <p:spPr>
            <a:xfrm>
              <a:off x="1768602" y="29175"/>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08" name="Google Shape;11208;p6"/>
            <p:cNvSpPr/>
            <p:nvPr/>
          </p:nvSpPr>
          <p:spPr>
            <a:xfrm>
              <a:off x="1744689" y="16289"/>
              <a:ext cx="22986" cy="13670"/>
            </a:xfrm>
            <a:custGeom>
              <a:avLst/>
              <a:gdLst/>
              <a:ahLst/>
              <a:cxnLst/>
              <a:rect l="l" t="t" r="r" b="b"/>
              <a:pathLst>
                <a:path w="644" h="454" extrusionOk="0">
                  <a:moveTo>
                    <a:pt x="1" y="89"/>
                  </a:moveTo>
                  <a:lnTo>
                    <a:pt x="1" y="453"/>
                  </a:lnTo>
                  <a:lnTo>
                    <a:pt x="578" y="453"/>
                  </a:lnTo>
                  <a:cubicBezTo>
                    <a:pt x="629" y="217"/>
                    <a:pt x="643" y="0"/>
                    <a:pt x="1" y="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09" name="Google Shape;11209;p6"/>
            <p:cNvSpPr/>
            <p:nvPr/>
          </p:nvSpPr>
          <p:spPr>
            <a:xfrm>
              <a:off x="8118324" y="16289"/>
              <a:ext cx="26948" cy="13008"/>
            </a:xfrm>
            <a:custGeom>
              <a:avLst/>
              <a:gdLst/>
              <a:ahLst/>
              <a:cxnLst/>
              <a:rect l="l" t="t" r="r" b="b"/>
              <a:pathLst>
                <a:path w="755" h="432" extrusionOk="0">
                  <a:moveTo>
                    <a:pt x="194" y="0"/>
                  </a:moveTo>
                  <a:cubicBezTo>
                    <a:pt x="212" y="158"/>
                    <a:pt x="154" y="282"/>
                    <a:pt x="1" y="362"/>
                  </a:cubicBezTo>
                  <a:cubicBezTo>
                    <a:pt x="660" y="431"/>
                    <a:pt x="754" y="16"/>
                    <a:pt x="1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10" name="Google Shape;11210;p6"/>
            <p:cNvSpPr/>
            <p:nvPr/>
          </p:nvSpPr>
          <p:spPr>
            <a:xfrm>
              <a:off x="3905901" y="21046"/>
              <a:ext cx="13777" cy="7377"/>
            </a:xfrm>
            <a:custGeom>
              <a:avLst/>
              <a:gdLst/>
              <a:ahLst/>
              <a:cxnLst/>
              <a:rect l="l" t="t" r="r" b="b"/>
              <a:pathLst>
                <a:path w="386" h="245" extrusionOk="0">
                  <a:moveTo>
                    <a:pt x="386" y="113"/>
                  </a:moveTo>
                  <a:cubicBezTo>
                    <a:pt x="383" y="21"/>
                    <a:pt x="49" y="0"/>
                    <a:pt x="1" y="113"/>
                  </a:cubicBezTo>
                  <a:cubicBezTo>
                    <a:pt x="216" y="103"/>
                    <a:pt x="304" y="244"/>
                    <a:pt x="386"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11" name="Google Shape;11211;p6"/>
            <p:cNvSpPr/>
            <p:nvPr/>
          </p:nvSpPr>
          <p:spPr>
            <a:xfrm>
              <a:off x="1541388" y="23665"/>
              <a:ext cx="14099" cy="4306"/>
            </a:xfrm>
            <a:custGeom>
              <a:avLst/>
              <a:gdLst/>
              <a:ahLst/>
              <a:cxnLst/>
              <a:rect l="l" t="t" r="r" b="b"/>
              <a:pathLst>
                <a:path w="395" h="143" extrusionOk="0">
                  <a:moveTo>
                    <a:pt x="295" y="26"/>
                  </a:moveTo>
                  <a:cubicBezTo>
                    <a:pt x="242" y="1"/>
                    <a:pt x="0" y="70"/>
                    <a:pt x="102" y="117"/>
                  </a:cubicBezTo>
                  <a:cubicBezTo>
                    <a:pt x="157" y="143"/>
                    <a:pt x="395" y="72"/>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12" name="Google Shape;11212;p6"/>
            <p:cNvSpPr/>
            <p:nvPr/>
          </p:nvSpPr>
          <p:spPr>
            <a:xfrm>
              <a:off x="560719" y="21317"/>
              <a:ext cx="6960" cy="6263"/>
            </a:xfrm>
            <a:custGeom>
              <a:avLst/>
              <a:gdLst/>
              <a:ahLst/>
              <a:cxnLst/>
              <a:rect l="l" t="t" r="r" b="b"/>
              <a:pathLst>
                <a:path w="195" h="208" extrusionOk="0">
                  <a:moveTo>
                    <a:pt x="195" y="104"/>
                  </a:moveTo>
                  <a:cubicBezTo>
                    <a:pt x="195" y="55"/>
                    <a:pt x="34" y="0"/>
                    <a:pt x="0" y="104"/>
                  </a:cubicBezTo>
                  <a:cubicBezTo>
                    <a:pt x="0" y="154"/>
                    <a:pt x="158"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13" name="Google Shape;11213;p6"/>
            <p:cNvSpPr/>
            <p:nvPr/>
          </p:nvSpPr>
          <p:spPr>
            <a:xfrm>
              <a:off x="271615" y="18125"/>
              <a:ext cx="27662" cy="9966"/>
            </a:xfrm>
            <a:custGeom>
              <a:avLst/>
              <a:gdLst/>
              <a:ahLst/>
              <a:cxnLst/>
              <a:rect l="l" t="t" r="r" b="b"/>
              <a:pathLst>
                <a:path w="775" h="331" extrusionOk="0">
                  <a:moveTo>
                    <a:pt x="775" y="119"/>
                  </a:moveTo>
                  <a:cubicBezTo>
                    <a:pt x="515" y="2"/>
                    <a:pt x="54" y="1"/>
                    <a:pt x="1" y="210"/>
                  </a:cubicBezTo>
                  <a:cubicBezTo>
                    <a:pt x="257" y="328"/>
                    <a:pt x="719" y="331"/>
                    <a:pt x="775" y="1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14" name="Google Shape;11214;p6"/>
            <p:cNvSpPr/>
            <p:nvPr/>
          </p:nvSpPr>
          <p:spPr>
            <a:xfrm>
              <a:off x="4135935" y="7858"/>
              <a:ext cx="37120" cy="16591"/>
            </a:xfrm>
            <a:custGeom>
              <a:avLst/>
              <a:gdLst/>
              <a:ahLst/>
              <a:cxnLst/>
              <a:rect l="l" t="t" r="r" b="b"/>
              <a:pathLst>
                <a:path w="1040" h="551" extrusionOk="0">
                  <a:moveTo>
                    <a:pt x="884" y="551"/>
                  </a:moveTo>
                  <a:cubicBezTo>
                    <a:pt x="1039" y="1"/>
                    <a:pt x="0" y="490"/>
                    <a:pt x="884" y="55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15" name="Google Shape;11215;p6"/>
            <p:cNvSpPr/>
            <p:nvPr/>
          </p:nvSpPr>
          <p:spPr>
            <a:xfrm>
              <a:off x="860887" y="16409"/>
              <a:ext cx="34086" cy="8822"/>
            </a:xfrm>
            <a:custGeom>
              <a:avLst/>
              <a:gdLst/>
              <a:ahLst/>
              <a:cxnLst/>
              <a:rect l="l" t="t" r="r" b="b"/>
              <a:pathLst>
                <a:path w="955" h="293" extrusionOk="0">
                  <a:moveTo>
                    <a:pt x="75" y="176"/>
                  </a:moveTo>
                  <a:cubicBezTo>
                    <a:pt x="322" y="182"/>
                    <a:pt x="344" y="293"/>
                    <a:pt x="656" y="267"/>
                  </a:cubicBezTo>
                  <a:cubicBezTo>
                    <a:pt x="955" y="45"/>
                    <a:pt x="1" y="0"/>
                    <a:pt x="75"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16" name="Google Shape;11216;p6"/>
            <p:cNvSpPr/>
            <p:nvPr/>
          </p:nvSpPr>
          <p:spPr>
            <a:xfrm>
              <a:off x="6958482" y="18246"/>
              <a:ext cx="13956" cy="4246"/>
            </a:xfrm>
            <a:custGeom>
              <a:avLst/>
              <a:gdLst/>
              <a:ahLst/>
              <a:cxnLst/>
              <a:rect l="l" t="t" r="r" b="b"/>
              <a:pathLst>
                <a:path w="391" h="141" extrusionOk="0">
                  <a:moveTo>
                    <a:pt x="293" y="24"/>
                  </a:moveTo>
                  <a:cubicBezTo>
                    <a:pt x="239" y="1"/>
                    <a:pt x="1" y="68"/>
                    <a:pt x="97" y="115"/>
                  </a:cubicBezTo>
                  <a:cubicBezTo>
                    <a:pt x="153" y="140"/>
                    <a:pt x="391"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17" name="Google Shape;11217;p6"/>
            <p:cNvSpPr/>
            <p:nvPr/>
          </p:nvSpPr>
          <p:spPr>
            <a:xfrm>
              <a:off x="5981739" y="10749"/>
              <a:ext cx="25556" cy="10990"/>
            </a:xfrm>
            <a:custGeom>
              <a:avLst/>
              <a:gdLst/>
              <a:ahLst/>
              <a:cxnLst/>
              <a:rect l="l" t="t" r="r" b="b"/>
              <a:pathLst>
                <a:path w="716" h="365" extrusionOk="0">
                  <a:moveTo>
                    <a:pt x="662" y="364"/>
                  </a:moveTo>
                  <a:cubicBezTo>
                    <a:pt x="715" y="158"/>
                    <a:pt x="612" y="22"/>
                    <a:pt x="277" y="0"/>
                  </a:cubicBezTo>
                  <a:cubicBezTo>
                    <a:pt x="214" y="123"/>
                    <a:pt x="0" y="174"/>
                    <a:pt x="84"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18" name="Google Shape;11218;p6"/>
            <p:cNvSpPr/>
            <p:nvPr/>
          </p:nvSpPr>
          <p:spPr>
            <a:xfrm>
              <a:off x="2912347" y="7076"/>
              <a:ext cx="39726" cy="15808"/>
            </a:xfrm>
            <a:custGeom>
              <a:avLst/>
              <a:gdLst/>
              <a:ahLst/>
              <a:cxnLst/>
              <a:rect l="l" t="t" r="r" b="b"/>
              <a:pathLst>
                <a:path w="1113" h="525" extrusionOk="0">
                  <a:moveTo>
                    <a:pt x="648" y="306"/>
                  </a:moveTo>
                  <a:cubicBezTo>
                    <a:pt x="1112" y="1"/>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19" name="Google Shape;11219;p6"/>
            <p:cNvSpPr/>
            <p:nvPr/>
          </p:nvSpPr>
          <p:spPr>
            <a:xfrm>
              <a:off x="2177345" y="8069"/>
              <a:ext cx="14705" cy="9455"/>
            </a:xfrm>
            <a:custGeom>
              <a:avLst/>
              <a:gdLst/>
              <a:ahLst/>
              <a:cxnLst/>
              <a:rect l="l" t="t" r="r" b="b"/>
              <a:pathLst>
                <a:path w="412" h="314" extrusionOk="0">
                  <a:moveTo>
                    <a:pt x="411" y="273"/>
                  </a:moveTo>
                  <a:lnTo>
                    <a:pt x="411" y="92"/>
                  </a:lnTo>
                  <a:cubicBezTo>
                    <a:pt x="218" y="92"/>
                    <a:pt x="182" y="19"/>
                    <a:pt x="26" y="0"/>
                  </a:cubicBezTo>
                  <a:cubicBezTo>
                    <a:pt x="46" y="143"/>
                    <a:pt x="0" y="314"/>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20" name="Google Shape;11220;p6"/>
            <p:cNvSpPr/>
            <p:nvPr/>
          </p:nvSpPr>
          <p:spPr>
            <a:xfrm>
              <a:off x="1909763" y="13519"/>
              <a:ext cx="13920" cy="2710"/>
            </a:xfrm>
            <a:custGeom>
              <a:avLst/>
              <a:gdLst/>
              <a:ahLst/>
              <a:cxnLst/>
              <a:rect l="l" t="t" r="r" b="b"/>
              <a:pathLst>
                <a:path w="390" h="90" extrusionOk="0">
                  <a:moveTo>
                    <a:pt x="390" y="1"/>
                  </a:moveTo>
                  <a:cubicBezTo>
                    <a:pt x="240" y="21"/>
                    <a:pt x="6" y="2"/>
                    <a:pt x="1" y="90"/>
                  </a:cubicBezTo>
                  <a:cubicBezTo>
                    <a:pt x="153" y="70"/>
                    <a:pt x="384" y="88"/>
                    <a:pt x="39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21" name="Google Shape;11221;p6"/>
            <p:cNvSpPr/>
            <p:nvPr/>
          </p:nvSpPr>
          <p:spPr>
            <a:xfrm>
              <a:off x="3998736" y="9996"/>
              <a:ext cx="13991" cy="4276"/>
            </a:xfrm>
            <a:custGeom>
              <a:avLst/>
              <a:gdLst/>
              <a:ahLst/>
              <a:cxnLst/>
              <a:rect l="l" t="t" r="r" b="b"/>
              <a:pathLst>
                <a:path w="392" h="142" extrusionOk="0">
                  <a:moveTo>
                    <a:pt x="291" y="25"/>
                  </a:moveTo>
                  <a:cubicBezTo>
                    <a:pt x="242" y="0"/>
                    <a:pt x="0" y="68"/>
                    <a:pt x="99" y="117"/>
                  </a:cubicBezTo>
                  <a:cubicBezTo>
                    <a:pt x="153" y="141"/>
                    <a:pt x="392" y="74"/>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22" name="Google Shape;11222;p6"/>
            <p:cNvSpPr/>
            <p:nvPr/>
          </p:nvSpPr>
          <p:spPr>
            <a:xfrm>
              <a:off x="804994" y="9996"/>
              <a:ext cx="13991" cy="4276"/>
            </a:xfrm>
            <a:custGeom>
              <a:avLst/>
              <a:gdLst/>
              <a:ahLst/>
              <a:cxnLst/>
              <a:rect l="l" t="t" r="r" b="b"/>
              <a:pathLst>
                <a:path w="392" h="142" extrusionOk="0">
                  <a:moveTo>
                    <a:pt x="291" y="25"/>
                  </a:moveTo>
                  <a:cubicBezTo>
                    <a:pt x="238" y="0"/>
                    <a:pt x="0" y="68"/>
                    <a:pt x="99" y="117"/>
                  </a:cubicBezTo>
                  <a:cubicBezTo>
                    <a:pt x="153" y="141"/>
                    <a:pt x="392" y="74"/>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23" name="Google Shape;11223;p6"/>
            <p:cNvSpPr/>
            <p:nvPr/>
          </p:nvSpPr>
          <p:spPr>
            <a:xfrm>
              <a:off x="6982645" y="5329"/>
              <a:ext cx="13849" cy="5450"/>
            </a:xfrm>
            <a:custGeom>
              <a:avLst/>
              <a:gdLst/>
              <a:ahLst/>
              <a:cxnLst/>
              <a:rect l="l" t="t" r="r" b="b"/>
              <a:pathLst>
                <a:path w="388" h="181" extrusionOk="0">
                  <a:moveTo>
                    <a:pt x="387" y="0"/>
                  </a:moveTo>
                  <a:lnTo>
                    <a:pt x="1" y="0"/>
                  </a:lnTo>
                  <a:lnTo>
                    <a:pt x="1" y="180"/>
                  </a:lnTo>
                  <a:lnTo>
                    <a:pt x="387"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24" name="Google Shape;11224;p6"/>
            <p:cNvSpPr/>
            <p:nvPr/>
          </p:nvSpPr>
          <p:spPr>
            <a:xfrm>
              <a:off x="3155694" y="2559"/>
              <a:ext cx="13813" cy="5510"/>
            </a:xfrm>
            <a:custGeom>
              <a:avLst/>
              <a:gdLst/>
              <a:ahLst/>
              <a:cxnLst/>
              <a:rect l="l" t="t" r="r" b="b"/>
              <a:pathLst>
                <a:path w="387" h="183" extrusionOk="0">
                  <a:moveTo>
                    <a:pt x="386" y="1"/>
                  </a:moveTo>
                  <a:lnTo>
                    <a:pt x="0" y="1"/>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25" name="Google Shape;11225;p6"/>
            <p:cNvSpPr/>
            <p:nvPr/>
          </p:nvSpPr>
          <p:spPr>
            <a:xfrm>
              <a:off x="2086081" y="0"/>
              <a:ext cx="34086" cy="8792"/>
            </a:xfrm>
            <a:custGeom>
              <a:avLst/>
              <a:gdLst/>
              <a:ahLst/>
              <a:cxnLst/>
              <a:rect l="l" t="t" r="r" b="b"/>
              <a:pathLst>
                <a:path w="955" h="292" extrusionOk="0">
                  <a:moveTo>
                    <a:pt x="76" y="177"/>
                  </a:moveTo>
                  <a:cubicBezTo>
                    <a:pt x="321" y="182"/>
                    <a:pt x="341" y="292"/>
                    <a:pt x="654" y="268"/>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26" name="Google Shape;11226;p6"/>
            <p:cNvSpPr/>
            <p:nvPr/>
          </p:nvSpPr>
          <p:spPr>
            <a:xfrm>
              <a:off x="3138455" y="1776"/>
              <a:ext cx="13920" cy="4306"/>
            </a:xfrm>
            <a:custGeom>
              <a:avLst/>
              <a:gdLst/>
              <a:ahLst/>
              <a:cxnLst/>
              <a:rect l="l" t="t" r="r" b="b"/>
              <a:pathLst>
                <a:path w="390" h="143" extrusionOk="0">
                  <a:moveTo>
                    <a:pt x="290" y="27"/>
                  </a:moveTo>
                  <a:cubicBezTo>
                    <a:pt x="236" y="1"/>
                    <a:pt x="0" y="70"/>
                    <a:pt x="98" y="118"/>
                  </a:cubicBezTo>
                  <a:cubicBezTo>
                    <a:pt x="151" y="143"/>
                    <a:pt x="389" y="74"/>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27" name="Google Shape;11227;p6"/>
            <p:cNvSpPr/>
            <p:nvPr/>
          </p:nvSpPr>
          <p:spPr>
            <a:xfrm>
              <a:off x="2226528" y="2559"/>
              <a:ext cx="13742" cy="2800"/>
            </a:xfrm>
            <a:custGeom>
              <a:avLst/>
              <a:gdLst/>
              <a:ahLst/>
              <a:cxnLst/>
              <a:rect l="l" t="t" r="r" b="b"/>
              <a:pathLst>
                <a:path w="385" h="93" extrusionOk="0">
                  <a:moveTo>
                    <a:pt x="384" y="1"/>
                  </a:moveTo>
                  <a:cubicBezTo>
                    <a:pt x="236" y="20"/>
                    <a:pt x="2" y="2"/>
                    <a:pt x="1" y="92"/>
                  </a:cubicBezTo>
                  <a:cubicBezTo>
                    <a:pt x="148" y="73"/>
                    <a:pt x="377" y="88"/>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28" name="Google Shape;11228;p6"/>
            <p:cNvSpPr/>
            <p:nvPr/>
          </p:nvSpPr>
          <p:spPr>
            <a:xfrm>
              <a:off x="2081869" y="669674"/>
              <a:ext cx="50648" cy="16410"/>
            </a:xfrm>
            <a:custGeom>
              <a:avLst/>
              <a:gdLst/>
              <a:ahLst/>
              <a:cxnLst/>
              <a:rect l="l" t="t" r="r" b="b"/>
              <a:pathLst>
                <a:path w="1419" h="545" extrusionOk="0">
                  <a:moveTo>
                    <a:pt x="194" y="545"/>
                  </a:moveTo>
                  <a:cubicBezTo>
                    <a:pt x="1418" y="478"/>
                    <a:pt x="207" y="1"/>
                    <a:pt x="1" y="271"/>
                  </a:cubicBezTo>
                  <a:cubicBezTo>
                    <a:pt x="228" y="289"/>
                    <a:pt x="209" y="416"/>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29" name="Google Shape;11229;p6"/>
            <p:cNvSpPr/>
            <p:nvPr/>
          </p:nvSpPr>
          <p:spPr>
            <a:xfrm>
              <a:off x="8772305" y="379849"/>
              <a:ext cx="34443" cy="11020"/>
            </a:xfrm>
            <a:custGeom>
              <a:avLst/>
              <a:gdLst/>
              <a:ahLst/>
              <a:cxnLst/>
              <a:rect l="l" t="t" r="r" b="b"/>
              <a:pathLst>
                <a:path w="965" h="366" extrusionOk="0">
                  <a:moveTo>
                    <a:pt x="964" y="365"/>
                  </a:moveTo>
                  <a:cubicBezTo>
                    <a:pt x="898" y="124"/>
                    <a:pt x="459" y="58"/>
                    <a:pt x="1" y="1"/>
                  </a:cubicBezTo>
                  <a:cubicBezTo>
                    <a:pt x="79" y="237"/>
                    <a:pt x="601" y="263"/>
                    <a:pt x="964"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30" name="Google Shape;11230;p6"/>
            <p:cNvSpPr/>
            <p:nvPr/>
          </p:nvSpPr>
          <p:spPr>
            <a:xfrm>
              <a:off x="9095424" y="152981"/>
              <a:ext cx="36728" cy="16290"/>
            </a:xfrm>
            <a:custGeom>
              <a:avLst/>
              <a:gdLst/>
              <a:ahLst/>
              <a:cxnLst/>
              <a:rect l="l" t="t" r="r" b="b"/>
              <a:pathLst>
                <a:path w="1029" h="541" extrusionOk="0">
                  <a:moveTo>
                    <a:pt x="204" y="455"/>
                  </a:moveTo>
                  <a:cubicBezTo>
                    <a:pt x="793" y="541"/>
                    <a:pt x="1029" y="8"/>
                    <a:pt x="780" y="0"/>
                  </a:cubicBezTo>
                  <a:cubicBezTo>
                    <a:pt x="610" y="161"/>
                    <a:pt x="0" y="115"/>
                    <a:pt x="20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31" name="Google Shape;11231;p6"/>
            <p:cNvSpPr/>
            <p:nvPr/>
          </p:nvSpPr>
          <p:spPr>
            <a:xfrm>
              <a:off x="835332" y="80570"/>
              <a:ext cx="35193" cy="10087"/>
            </a:xfrm>
            <a:custGeom>
              <a:avLst/>
              <a:gdLst/>
              <a:ahLst/>
              <a:cxnLst/>
              <a:rect l="l" t="t" r="r" b="b"/>
              <a:pathLst>
                <a:path w="986" h="335" extrusionOk="0">
                  <a:moveTo>
                    <a:pt x="406" y="315"/>
                  </a:moveTo>
                  <a:cubicBezTo>
                    <a:pt x="484" y="160"/>
                    <a:pt x="655" y="335"/>
                    <a:pt x="986" y="315"/>
                  </a:cubicBezTo>
                  <a:lnTo>
                    <a:pt x="986" y="41"/>
                  </a:lnTo>
                  <a:cubicBezTo>
                    <a:pt x="612" y="1"/>
                    <a:pt x="0" y="288"/>
                    <a:pt x="406" y="3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32" name="Google Shape;11232;p6"/>
            <p:cNvSpPr/>
            <p:nvPr/>
          </p:nvSpPr>
          <p:spPr>
            <a:xfrm>
              <a:off x="808813" y="16951"/>
              <a:ext cx="37549" cy="11141"/>
            </a:xfrm>
            <a:custGeom>
              <a:avLst/>
              <a:gdLst/>
              <a:ahLst/>
              <a:cxnLst/>
              <a:rect l="l" t="t" r="r" b="b"/>
              <a:pathLst>
                <a:path w="1052" h="370" extrusionOk="0">
                  <a:moveTo>
                    <a:pt x="960" y="249"/>
                  </a:moveTo>
                  <a:cubicBezTo>
                    <a:pt x="573" y="249"/>
                    <a:pt x="713" y="0"/>
                    <a:pt x="187" y="67"/>
                  </a:cubicBezTo>
                  <a:cubicBezTo>
                    <a:pt x="0" y="289"/>
                    <a:pt x="1051" y="370"/>
                    <a:pt x="96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33" name="Google Shape;11233;p6"/>
            <p:cNvSpPr/>
            <p:nvPr/>
          </p:nvSpPr>
          <p:spPr>
            <a:xfrm>
              <a:off x="8669406" y="1705467"/>
              <a:ext cx="13777" cy="6745"/>
            </a:xfrm>
            <a:custGeom>
              <a:avLst/>
              <a:gdLst/>
              <a:ahLst/>
              <a:cxnLst/>
              <a:rect l="l" t="t" r="r" b="b"/>
              <a:pathLst>
                <a:path w="386" h="224" extrusionOk="0">
                  <a:moveTo>
                    <a:pt x="385" y="109"/>
                  </a:moveTo>
                  <a:cubicBezTo>
                    <a:pt x="345" y="1"/>
                    <a:pt x="171" y="54"/>
                    <a:pt x="0" y="109"/>
                  </a:cubicBezTo>
                  <a:cubicBezTo>
                    <a:pt x="3" y="200"/>
                    <a:pt x="338" y="224"/>
                    <a:pt x="385" y="1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34" name="Google Shape;11234;p6"/>
            <p:cNvSpPr/>
            <p:nvPr/>
          </p:nvSpPr>
          <p:spPr>
            <a:xfrm>
              <a:off x="8066999" y="1708027"/>
              <a:ext cx="14063" cy="4246"/>
            </a:xfrm>
            <a:custGeom>
              <a:avLst/>
              <a:gdLst/>
              <a:ahLst/>
              <a:cxnLst/>
              <a:rect l="l" t="t" r="r" b="b"/>
              <a:pathLst>
                <a:path w="394" h="141" extrusionOk="0">
                  <a:moveTo>
                    <a:pt x="100" y="115"/>
                  </a:moveTo>
                  <a:cubicBezTo>
                    <a:pt x="156" y="140"/>
                    <a:pt x="393" y="72"/>
                    <a:pt x="294" y="24"/>
                  </a:cubicBezTo>
                  <a:cubicBezTo>
                    <a:pt x="242"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35" name="Google Shape;11235;p6"/>
            <p:cNvSpPr/>
            <p:nvPr/>
          </p:nvSpPr>
          <p:spPr>
            <a:xfrm>
              <a:off x="3244567" y="1706070"/>
              <a:ext cx="21665" cy="6353"/>
            </a:xfrm>
            <a:custGeom>
              <a:avLst/>
              <a:gdLst/>
              <a:ahLst/>
              <a:cxnLst/>
              <a:rect l="l" t="t" r="r" b="b"/>
              <a:pathLst>
                <a:path w="607" h="211" extrusionOk="0">
                  <a:moveTo>
                    <a:pt x="606" y="0"/>
                  </a:moveTo>
                  <a:lnTo>
                    <a:pt x="29" y="0"/>
                  </a:lnTo>
                  <a:cubicBezTo>
                    <a:pt x="1" y="161"/>
                    <a:pt x="221" y="211"/>
                    <a:pt x="606"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36" name="Google Shape;11236;p6"/>
            <p:cNvSpPr/>
            <p:nvPr/>
          </p:nvSpPr>
          <p:spPr>
            <a:xfrm>
              <a:off x="113821" y="1705919"/>
              <a:ext cx="23843" cy="5962"/>
            </a:xfrm>
            <a:custGeom>
              <a:avLst/>
              <a:gdLst/>
              <a:ahLst/>
              <a:cxnLst/>
              <a:rect l="l" t="t" r="r" b="b"/>
              <a:pathLst>
                <a:path w="668" h="198" extrusionOk="0">
                  <a:moveTo>
                    <a:pt x="579" y="5"/>
                  </a:moveTo>
                  <a:cubicBezTo>
                    <a:pt x="246" y="0"/>
                    <a:pt x="83" y="73"/>
                    <a:pt x="1" y="185"/>
                  </a:cubicBezTo>
                  <a:cubicBezTo>
                    <a:pt x="302" y="176"/>
                    <a:pt x="668" y="197"/>
                    <a:pt x="579"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37" name="Google Shape;11237;p6"/>
            <p:cNvSpPr/>
            <p:nvPr/>
          </p:nvSpPr>
          <p:spPr>
            <a:xfrm>
              <a:off x="2670678" y="1705287"/>
              <a:ext cx="14099" cy="4215"/>
            </a:xfrm>
            <a:custGeom>
              <a:avLst/>
              <a:gdLst/>
              <a:ahLst/>
              <a:cxnLst/>
              <a:rect l="l" t="t" r="r" b="b"/>
              <a:pathLst>
                <a:path w="395" h="140" extrusionOk="0">
                  <a:moveTo>
                    <a:pt x="292" y="26"/>
                  </a:moveTo>
                  <a:cubicBezTo>
                    <a:pt x="242" y="0"/>
                    <a:pt x="0" y="68"/>
                    <a:pt x="102" y="115"/>
                  </a:cubicBezTo>
                  <a:cubicBezTo>
                    <a:pt x="155" y="140"/>
                    <a:pt x="395"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38" name="Google Shape;11238;p6"/>
            <p:cNvSpPr/>
            <p:nvPr/>
          </p:nvSpPr>
          <p:spPr>
            <a:xfrm>
              <a:off x="6889989" y="1702517"/>
              <a:ext cx="14170" cy="4276"/>
            </a:xfrm>
            <a:custGeom>
              <a:avLst/>
              <a:gdLst/>
              <a:ahLst/>
              <a:cxnLst/>
              <a:rect l="l" t="t" r="r" b="b"/>
              <a:pathLst>
                <a:path w="397" h="142" extrusionOk="0">
                  <a:moveTo>
                    <a:pt x="101" y="118"/>
                  </a:moveTo>
                  <a:cubicBezTo>
                    <a:pt x="155" y="142"/>
                    <a:pt x="396" y="74"/>
                    <a:pt x="293" y="27"/>
                  </a:cubicBezTo>
                  <a:cubicBezTo>
                    <a:pt x="240" y="1"/>
                    <a:pt x="1" y="69"/>
                    <a:pt x="101"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39" name="Google Shape;11239;p6"/>
            <p:cNvSpPr/>
            <p:nvPr/>
          </p:nvSpPr>
          <p:spPr>
            <a:xfrm>
              <a:off x="5196732" y="1702517"/>
              <a:ext cx="14099" cy="4246"/>
            </a:xfrm>
            <a:custGeom>
              <a:avLst/>
              <a:gdLst/>
              <a:ahLst/>
              <a:cxnLst/>
              <a:rect l="l" t="t" r="r" b="b"/>
              <a:pathLst>
                <a:path w="395" h="141" extrusionOk="0">
                  <a:moveTo>
                    <a:pt x="294" y="24"/>
                  </a:moveTo>
                  <a:cubicBezTo>
                    <a:pt x="241" y="1"/>
                    <a:pt x="1" y="69"/>
                    <a:pt x="102" y="116"/>
                  </a:cubicBezTo>
                  <a:cubicBezTo>
                    <a:pt x="155" y="141"/>
                    <a:pt x="395" y="74"/>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40" name="Google Shape;11240;p6"/>
            <p:cNvSpPr/>
            <p:nvPr/>
          </p:nvSpPr>
          <p:spPr>
            <a:xfrm>
              <a:off x="1827636" y="1689600"/>
              <a:ext cx="39761" cy="13670"/>
            </a:xfrm>
            <a:custGeom>
              <a:avLst/>
              <a:gdLst/>
              <a:ahLst/>
              <a:cxnLst/>
              <a:rect l="l" t="t" r="r" b="b"/>
              <a:pathLst>
                <a:path w="1114" h="454" extrusionOk="0">
                  <a:moveTo>
                    <a:pt x="577" y="0"/>
                  </a:moveTo>
                  <a:cubicBezTo>
                    <a:pt x="405" y="160"/>
                    <a:pt x="113" y="264"/>
                    <a:pt x="0" y="453"/>
                  </a:cubicBezTo>
                  <a:cubicBezTo>
                    <a:pt x="388" y="447"/>
                    <a:pt x="1114" y="143"/>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41" name="Google Shape;11241;p6"/>
            <p:cNvSpPr/>
            <p:nvPr/>
          </p:nvSpPr>
          <p:spPr>
            <a:xfrm>
              <a:off x="1665738" y="1699807"/>
              <a:ext cx="14134" cy="4215"/>
            </a:xfrm>
            <a:custGeom>
              <a:avLst/>
              <a:gdLst/>
              <a:ahLst/>
              <a:cxnLst/>
              <a:rect l="l" t="t" r="r" b="b"/>
              <a:pathLst>
                <a:path w="396" h="140" extrusionOk="0">
                  <a:moveTo>
                    <a:pt x="101" y="114"/>
                  </a:moveTo>
                  <a:cubicBezTo>
                    <a:pt x="154" y="139"/>
                    <a:pt x="396" y="73"/>
                    <a:pt x="291" y="26"/>
                  </a:cubicBezTo>
                  <a:cubicBezTo>
                    <a:pt x="239" y="1"/>
                    <a:pt x="0" y="69"/>
                    <a:pt x="101"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42" name="Google Shape;11242;p6"/>
            <p:cNvSpPr/>
            <p:nvPr/>
          </p:nvSpPr>
          <p:spPr>
            <a:xfrm>
              <a:off x="1087602" y="1697067"/>
              <a:ext cx="14063" cy="4246"/>
            </a:xfrm>
            <a:custGeom>
              <a:avLst/>
              <a:gdLst/>
              <a:ahLst/>
              <a:cxnLst/>
              <a:rect l="l" t="t" r="r" b="b"/>
              <a:pathLst>
                <a:path w="394" h="141" extrusionOk="0">
                  <a:moveTo>
                    <a:pt x="100" y="117"/>
                  </a:moveTo>
                  <a:cubicBezTo>
                    <a:pt x="151" y="140"/>
                    <a:pt x="393" y="72"/>
                    <a:pt x="290" y="27"/>
                  </a:cubicBezTo>
                  <a:cubicBezTo>
                    <a:pt x="241" y="0"/>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43" name="Google Shape;11243;p6"/>
            <p:cNvSpPr/>
            <p:nvPr/>
          </p:nvSpPr>
          <p:spPr>
            <a:xfrm>
              <a:off x="2732675" y="1694327"/>
              <a:ext cx="13991" cy="4306"/>
            </a:xfrm>
            <a:custGeom>
              <a:avLst/>
              <a:gdLst/>
              <a:ahLst/>
              <a:cxnLst/>
              <a:rect l="l" t="t" r="r" b="b"/>
              <a:pathLst>
                <a:path w="392" h="143" extrusionOk="0">
                  <a:moveTo>
                    <a:pt x="100" y="118"/>
                  </a:moveTo>
                  <a:cubicBezTo>
                    <a:pt x="152" y="142"/>
                    <a:pt x="391" y="73"/>
                    <a:pt x="295" y="26"/>
                  </a:cubicBezTo>
                  <a:cubicBezTo>
                    <a:pt x="237"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44" name="Google Shape;11244;p6"/>
            <p:cNvSpPr/>
            <p:nvPr/>
          </p:nvSpPr>
          <p:spPr>
            <a:xfrm>
              <a:off x="2867019" y="1689600"/>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45" name="Google Shape;11245;p6"/>
            <p:cNvSpPr/>
            <p:nvPr/>
          </p:nvSpPr>
          <p:spPr>
            <a:xfrm>
              <a:off x="6556306" y="1686499"/>
              <a:ext cx="6889" cy="6263"/>
            </a:xfrm>
            <a:custGeom>
              <a:avLst/>
              <a:gdLst/>
              <a:ahLst/>
              <a:cxnLst/>
              <a:rect l="l" t="t" r="r" b="b"/>
              <a:pathLst>
                <a:path w="193" h="208" extrusionOk="0">
                  <a:moveTo>
                    <a:pt x="193" y="103"/>
                  </a:moveTo>
                  <a:cubicBezTo>
                    <a:pt x="193" y="53"/>
                    <a:pt x="36" y="0"/>
                    <a:pt x="1" y="103"/>
                  </a:cubicBezTo>
                  <a:cubicBezTo>
                    <a:pt x="1" y="156"/>
                    <a:pt x="157" y="208"/>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46" name="Google Shape;11246;p6"/>
            <p:cNvSpPr/>
            <p:nvPr/>
          </p:nvSpPr>
          <p:spPr>
            <a:xfrm>
              <a:off x="4222952" y="1686499"/>
              <a:ext cx="6924" cy="6263"/>
            </a:xfrm>
            <a:custGeom>
              <a:avLst/>
              <a:gdLst/>
              <a:ahLst/>
              <a:cxnLst/>
              <a:rect l="l" t="t" r="r" b="b"/>
              <a:pathLst>
                <a:path w="194" h="208" extrusionOk="0">
                  <a:moveTo>
                    <a:pt x="194" y="103"/>
                  </a:moveTo>
                  <a:cubicBezTo>
                    <a:pt x="194" y="53"/>
                    <a:pt x="37" y="0"/>
                    <a:pt x="1" y="103"/>
                  </a:cubicBezTo>
                  <a:cubicBezTo>
                    <a:pt x="1" y="156"/>
                    <a:pt x="155"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47" name="Google Shape;11247;p6"/>
            <p:cNvSpPr/>
            <p:nvPr/>
          </p:nvSpPr>
          <p:spPr>
            <a:xfrm>
              <a:off x="536948" y="1688817"/>
              <a:ext cx="14063" cy="4306"/>
            </a:xfrm>
            <a:custGeom>
              <a:avLst/>
              <a:gdLst/>
              <a:ahLst/>
              <a:cxnLst/>
              <a:rect l="l" t="t" r="r" b="b"/>
              <a:pathLst>
                <a:path w="394" h="143" extrusionOk="0">
                  <a:moveTo>
                    <a:pt x="293" y="26"/>
                  </a:moveTo>
                  <a:cubicBezTo>
                    <a:pt x="237" y="0"/>
                    <a:pt x="1" y="68"/>
                    <a:pt x="100" y="116"/>
                  </a:cubicBezTo>
                  <a:cubicBezTo>
                    <a:pt x="152" y="143"/>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48" name="Google Shape;11248;p6"/>
            <p:cNvSpPr/>
            <p:nvPr/>
          </p:nvSpPr>
          <p:spPr>
            <a:xfrm>
              <a:off x="5475664" y="1681381"/>
              <a:ext cx="20737" cy="8250"/>
            </a:xfrm>
            <a:custGeom>
              <a:avLst/>
              <a:gdLst/>
              <a:ahLst/>
              <a:cxnLst/>
              <a:rect l="l" t="t" r="r" b="b"/>
              <a:pathLst>
                <a:path w="581" h="274" extrusionOk="0">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49" name="Google Shape;11249;p6"/>
            <p:cNvSpPr/>
            <p:nvPr/>
          </p:nvSpPr>
          <p:spPr>
            <a:xfrm>
              <a:off x="4844918" y="1680989"/>
              <a:ext cx="33551" cy="15778"/>
            </a:xfrm>
            <a:custGeom>
              <a:avLst/>
              <a:gdLst/>
              <a:ahLst/>
              <a:cxnLst/>
              <a:rect l="l" t="t" r="r" b="b"/>
              <a:pathLst>
                <a:path w="940" h="524" extrusionOk="0">
                  <a:moveTo>
                    <a:pt x="895" y="196"/>
                  </a:moveTo>
                  <a:cubicBezTo>
                    <a:pt x="939" y="139"/>
                    <a:pt x="604" y="1"/>
                    <a:pt x="510" y="15"/>
                  </a:cubicBezTo>
                  <a:cubicBezTo>
                    <a:pt x="1" y="87"/>
                    <a:pt x="633" y="524"/>
                    <a:pt x="895"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50" name="Google Shape;11250;p6"/>
            <p:cNvSpPr/>
            <p:nvPr/>
          </p:nvSpPr>
          <p:spPr>
            <a:xfrm>
              <a:off x="416667" y="1672589"/>
              <a:ext cx="40333" cy="14724"/>
            </a:xfrm>
            <a:custGeom>
              <a:avLst/>
              <a:gdLst/>
              <a:ahLst/>
              <a:cxnLst/>
              <a:rect l="l" t="t" r="r" b="b"/>
              <a:pathLst>
                <a:path w="1130" h="489" extrusionOk="0">
                  <a:moveTo>
                    <a:pt x="770" y="384"/>
                  </a:moveTo>
                  <a:cubicBezTo>
                    <a:pt x="1129" y="80"/>
                    <a:pt x="79" y="0"/>
                    <a:pt x="0" y="201"/>
                  </a:cubicBezTo>
                  <a:cubicBezTo>
                    <a:pt x="302" y="242"/>
                    <a:pt x="165" y="488"/>
                    <a:pt x="770"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51" name="Google Shape;11251;p6"/>
            <p:cNvSpPr/>
            <p:nvPr/>
          </p:nvSpPr>
          <p:spPr>
            <a:xfrm>
              <a:off x="822733" y="1662292"/>
              <a:ext cx="50398" cy="17404"/>
            </a:xfrm>
            <a:custGeom>
              <a:avLst/>
              <a:gdLst/>
              <a:ahLst/>
              <a:cxnLst/>
              <a:rect l="l" t="t" r="r" b="b"/>
              <a:pathLst>
                <a:path w="1412" h="578" extrusionOk="0">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52" name="Google Shape;11252;p6"/>
            <p:cNvSpPr/>
            <p:nvPr/>
          </p:nvSpPr>
          <p:spPr>
            <a:xfrm>
              <a:off x="1189645" y="1659582"/>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53" name="Google Shape;11253;p6"/>
            <p:cNvSpPr/>
            <p:nvPr/>
          </p:nvSpPr>
          <p:spPr>
            <a:xfrm>
              <a:off x="6690364" y="1666989"/>
              <a:ext cx="14099" cy="4246"/>
            </a:xfrm>
            <a:custGeom>
              <a:avLst/>
              <a:gdLst/>
              <a:ahLst/>
              <a:cxnLst/>
              <a:rect l="l" t="t" r="r" b="b"/>
              <a:pathLst>
                <a:path w="395" h="141" extrusionOk="0">
                  <a:moveTo>
                    <a:pt x="101" y="117"/>
                  </a:moveTo>
                  <a:cubicBezTo>
                    <a:pt x="156" y="141"/>
                    <a:pt x="395" y="73"/>
                    <a:pt x="293" y="27"/>
                  </a:cubicBezTo>
                  <a:cubicBezTo>
                    <a:pt x="244"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54" name="Google Shape;11254;p6"/>
            <p:cNvSpPr/>
            <p:nvPr/>
          </p:nvSpPr>
          <p:spPr>
            <a:xfrm>
              <a:off x="6611343" y="1662232"/>
              <a:ext cx="13813" cy="5540"/>
            </a:xfrm>
            <a:custGeom>
              <a:avLst/>
              <a:gdLst/>
              <a:ahLst/>
              <a:cxnLst/>
              <a:rect l="l" t="t" r="r" b="b"/>
              <a:pathLst>
                <a:path w="387" h="184" extrusionOk="0">
                  <a:moveTo>
                    <a:pt x="0" y="184"/>
                  </a:moveTo>
                  <a:lnTo>
                    <a:pt x="387" y="184"/>
                  </a:lnTo>
                  <a:lnTo>
                    <a:pt x="387"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55" name="Google Shape;11255;p6"/>
            <p:cNvSpPr/>
            <p:nvPr/>
          </p:nvSpPr>
          <p:spPr>
            <a:xfrm>
              <a:off x="5234673" y="1661690"/>
              <a:ext cx="13777" cy="6805"/>
            </a:xfrm>
            <a:custGeom>
              <a:avLst/>
              <a:gdLst/>
              <a:ahLst/>
              <a:cxnLst/>
              <a:rect l="l" t="t" r="r" b="b"/>
              <a:pathLst>
                <a:path w="386" h="226" extrusionOk="0">
                  <a:moveTo>
                    <a:pt x="385" y="110"/>
                  </a:moveTo>
                  <a:cubicBezTo>
                    <a:pt x="346" y="1"/>
                    <a:pt x="174" y="54"/>
                    <a:pt x="0" y="110"/>
                  </a:cubicBezTo>
                  <a:cubicBezTo>
                    <a:pt x="5" y="203"/>
                    <a:pt x="341" y="225"/>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56" name="Google Shape;11256;p6"/>
            <p:cNvSpPr/>
            <p:nvPr/>
          </p:nvSpPr>
          <p:spPr>
            <a:xfrm>
              <a:off x="8006537" y="1651332"/>
              <a:ext cx="44687" cy="16440"/>
            </a:xfrm>
            <a:custGeom>
              <a:avLst/>
              <a:gdLst/>
              <a:ahLst/>
              <a:cxnLst/>
              <a:rect l="l" t="t" r="r" b="b"/>
              <a:pathLst>
                <a:path w="1252" h="546" extrusionOk="0">
                  <a:moveTo>
                    <a:pt x="638" y="0"/>
                  </a:moveTo>
                  <a:cubicBezTo>
                    <a:pt x="616" y="171"/>
                    <a:pt x="0" y="64"/>
                    <a:pt x="59" y="273"/>
                  </a:cubicBezTo>
                  <a:cubicBezTo>
                    <a:pt x="397" y="546"/>
                    <a:pt x="1252" y="144"/>
                    <a:pt x="6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57" name="Google Shape;11257;p6"/>
            <p:cNvSpPr/>
            <p:nvPr/>
          </p:nvSpPr>
          <p:spPr>
            <a:xfrm>
              <a:off x="6683547" y="1658799"/>
              <a:ext cx="14027" cy="4246"/>
            </a:xfrm>
            <a:custGeom>
              <a:avLst/>
              <a:gdLst/>
              <a:ahLst/>
              <a:cxnLst/>
              <a:rect l="l" t="t" r="r" b="b"/>
              <a:pathLst>
                <a:path w="393" h="141" extrusionOk="0">
                  <a:moveTo>
                    <a:pt x="292" y="26"/>
                  </a:moveTo>
                  <a:cubicBezTo>
                    <a:pt x="242" y="0"/>
                    <a:pt x="1" y="69"/>
                    <a:pt x="103" y="116"/>
                  </a:cubicBezTo>
                  <a:cubicBezTo>
                    <a:pt x="152" y="141"/>
                    <a:pt x="392"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58" name="Google Shape;11258;p6"/>
            <p:cNvSpPr/>
            <p:nvPr/>
          </p:nvSpPr>
          <p:spPr>
            <a:xfrm>
              <a:off x="9075543" y="1654072"/>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59" name="Google Shape;11259;p6"/>
            <p:cNvSpPr/>
            <p:nvPr/>
          </p:nvSpPr>
          <p:spPr>
            <a:xfrm>
              <a:off x="5841969" y="1644197"/>
              <a:ext cx="22165" cy="16199"/>
            </a:xfrm>
            <a:custGeom>
              <a:avLst/>
              <a:gdLst/>
              <a:ahLst/>
              <a:cxnLst/>
              <a:rect l="l" t="t" r="r" b="b"/>
              <a:pathLst>
                <a:path w="621" h="538" extrusionOk="0">
                  <a:moveTo>
                    <a:pt x="343" y="511"/>
                  </a:moveTo>
                  <a:cubicBezTo>
                    <a:pt x="403" y="387"/>
                    <a:pt x="620" y="336"/>
                    <a:pt x="538" y="147"/>
                  </a:cubicBezTo>
                  <a:cubicBezTo>
                    <a:pt x="0" y="1"/>
                    <a:pt x="4" y="537"/>
                    <a:pt x="343" y="5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60" name="Google Shape;11260;p6"/>
            <p:cNvSpPr/>
            <p:nvPr/>
          </p:nvSpPr>
          <p:spPr>
            <a:xfrm>
              <a:off x="5410169" y="1653289"/>
              <a:ext cx="14099" cy="4306"/>
            </a:xfrm>
            <a:custGeom>
              <a:avLst/>
              <a:gdLst/>
              <a:ahLst/>
              <a:cxnLst/>
              <a:rect l="l" t="t" r="r" b="b"/>
              <a:pathLst>
                <a:path w="395" h="143" extrusionOk="0">
                  <a:moveTo>
                    <a:pt x="291" y="26"/>
                  </a:moveTo>
                  <a:cubicBezTo>
                    <a:pt x="238" y="0"/>
                    <a:pt x="0" y="71"/>
                    <a:pt x="98" y="118"/>
                  </a:cubicBezTo>
                  <a:cubicBezTo>
                    <a:pt x="150" y="143"/>
                    <a:pt x="394"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61" name="Google Shape;11261;p6"/>
            <p:cNvSpPr/>
            <p:nvPr/>
          </p:nvSpPr>
          <p:spPr>
            <a:xfrm>
              <a:off x="2537012" y="1644197"/>
              <a:ext cx="47757" cy="17404"/>
            </a:xfrm>
            <a:custGeom>
              <a:avLst/>
              <a:gdLst/>
              <a:ahLst/>
              <a:cxnLst/>
              <a:rect l="l" t="t" r="r" b="b"/>
              <a:pathLst>
                <a:path w="1338" h="578" extrusionOk="0">
                  <a:moveTo>
                    <a:pt x="182" y="328"/>
                  </a:moveTo>
                  <a:cubicBezTo>
                    <a:pt x="478" y="578"/>
                    <a:pt x="1314" y="323"/>
                    <a:pt x="1337" y="146"/>
                  </a:cubicBezTo>
                  <a:cubicBezTo>
                    <a:pt x="940" y="203"/>
                    <a:pt x="0" y="1"/>
                    <a:pt x="182" y="3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62" name="Google Shape;11262;p6"/>
            <p:cNvSpPr/>
            <p:nvPr/>
          </p:nvSpPr>
          <p:spPr>
            <a:xfrm>
              <a:off x="1440273" y="1639108"/>
              <a:ext cx="26591" cy="12255"/>
            </a:xfrm>
            <a:custGeom>
              <a:avLst/>
              <a:gdLst/>
              <a:ahLst/>
              <a:cxnLst/>
              <a:rect l="l" t="t" r="r" b="b"/>
              <a:pathLst>
                <a:path w="745" h="407" extrusionOk="0">
                  <a:moveTo>
                    <a:pt x="439" y="406"/>
                  </a:moveTo>
                  <a:cubicBezTo>
                    <a:pt x="745" y="270"/>
                    <a:pt x="655" y="0"/>
                    <a:pt x="54" y="42"/>
                  </a:cubicBezTo>
                  <a:cubicBezTo>
                    <a:pt x="1" y="251"/>
                    <a:pt x="100" y="385"/>
                    <a:pt x="439"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63" name="Google Shape;11263;p6"/>
            <p:cNvSpPr/>
            <p:nvPr/>
          </p:nvSpPr>
          <p:spPr>
            <a:xfrm>
              <a:off x="8886091" y="1645160"/>
              <a:ext cx="14170" cy="4215"/>
            </a:xfrm>
            <a:custGeom>
              <a:avLst/>
              <a:gdLst/>
              <a:ahLst/>
              <a:cxnLst/>
              <a:rect l="l" t="t" r="r" b="b"/>
              <a:pathLst>
                <a:path w="397" h="140" extrusionOk="0">
                  <a:moveTo>
                    <a:pt x="100" y="114"/>
                  </a:moveTo>
                  <a:cubicBezTo>
                    <a:pt x="155" y="140"/>
                    <a:pt x="396" y="72"/>
                    <a:pt x="293" y="24"/>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64" name="Google Shape;11264;p6"/>
            <p:cNvSpPr/>
            <p:nvPr/>
          </p:nvSpPr>
          <p:spPr>
            <a:xfrm>
              <a:off x="8941270" y="1642390"/>
              <a:ext cx="13956" cy="4246"/>
            </a:xfrm>
            <a:custGeom>
              <a:avLst/>
              <a:gdLst/>
              <a:ahLst/>
              <a:cxnLst/>
              <a:rect l="l" t="t" r="r" b="b"/>
              <a:pathLst>
                <a:path w="391" h="141" extrusionOk="0">
                  <a:moveTo>
                    <a:pt x="292" y="24"/>
                  </a:moveTo>
                  <a:cubicBezTo>
                    <a:pt x="236" y="1"/>
                    <a:pt x="0" y="69"/>
                    <a:pt x="98" y="116"/>
                  </a:cubicBezTo>
                  <a:cubicBezTo>
                    <a:pt x="151" y="140"/>
                    <a:pt x="390"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65" name="Google Shape;11265;p6"/>
            <p:cNvSpPr/>
            <p:nvPr/>
          </p:nvSpPr>
          <p:spPr>
            <a:xfrm>
              <a:off x="6907335" y="1632816"/>
              <a:ext cx="26591" cy="15236"/>
            </a:xfrm>
            <a:custGeom>
              <a:avLst/>
              <a:gdLst/>
              <a:ahLst/>
              <a:cxnLst/>
              <a:rect l="l" t="t" r="r" b="b"/>
              <a:pathLst>
                <a:path w="745" h="506" extrusionOk="0">
                  <a:moveTo>
                    <a:pt x="0" y="434"/>
                  </a:moveTo>
                  <a:cubicBezTo>
                    <a:pt x="744" y="505"/>
                    <a:pt x="744" y="0"/>
                    <a:pt x="0"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66" name="Google Shape;11266;p6"/>
            <p:cNvSpPr/>
            <p:nvPr/>
          </p:nvSpPr>
          <p:spPr>
            <a:xfrm>
              <a:off x="2619139" y="1639680"/>
              <a:ext cx="13777" cy="7467"/>
            </a:xfrm>
            <a:custGeom>
              <a:avLst/>
              <a:gdLst/>
              <a:ahLst/>
              <a:cxnLst/>
              <a:rect l="l" t="t" r="r" b="b"/>
              <a:pathLst>
                <a:path w="386" h="248" extrusionOk="0">
                  <a:moveTo>
                    <a:pt x="386" y="114"/>
                  </a:moveTo>
                  <a:cubicBezTo>
                    <a:pt x="385" y="23"/>
                    <a:pt x="50" y="1"/>
                    <a:pt x="1" y="114"/>
                  </a:cubicBezTo>
                  <a:cubicBezTo>
                    <a:pt x="217" y="105"/>
                    <a:pt x="300" y="247"/>
                    <a:pt x="386"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67" name="Google Shape;11267;p6"/>
            <p:cNvSpPr/>
            <p:nvPr/>
          </p:nvSpPr>
          <p:spPr>
            <a:xfrm>
              <a:off x="865599" y="1623994"/>
              <a:ext cx="41653" cy="18759"/>
            </a:xfrm>
            <a:custGeom>
              <a:avLst/>
              <a:gdLst/>
              <a:ahLst/>
              <a:cxnLst/>
              <a:rect l="l" t="t" r="r" b="b"/>
              <a:pathLst>
                <a:path w="1167" h="623" extrusionOk="0">
                  <a:moveTo>
                    <a:pt x="725" y="546"/>
                  </a:moveTo>
                  <a:cubicBezTo>
                    <a:pt x="1166" y="340"/>
                    <a:pt x="596" y="146"/>
                    <a:pt x="340" y="1"/>
                  </a:cubicBezTo>
                  <a:cubicBezTo>
                    <a:pt x="45" y="138"/>
                    <a:pt x="1" y="622"/>
                    <a:pt x="725"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68" name="Google Shape;11268;p6"/>
            <p:cNvSpPr/>
            <p:nvPr/>
          </p:nvSpPr>
          <p:spPr>
            <a:xfrm>
              <a:off x="6132858" y="1631431"/>
              <a:ext cx="14170" cy="4306"/>
            </a:xfrm>
            <a:custGeom>
              <a:avLst/>
              <a:gdLst/>
              <a:ahLst/>
              <a:cxnLst/>
              <a:rect l="l" t="t" r="r" b="b"/>
              <a:pathLst>
                <a:path w="397" h="143" extrusionOk="0">
                  <a:moveTo>
                    <a:pt x="296" y="27"/>
                  </a:moveTo>
                  <a:cubicBezTo>
                    <a:pt x="241" y="1"/>
                    <a:pt x="1" y="71"/>
                    <a:pt x="102" y="117"/>
                  </a:cubicBezTo>
                  <a:cubicBezTo>
                    <a:pt x="155" y="143"/>
                    <a:pt x="396" y="72"/>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69" name="Google Shape;11269;p6"/>
            <p:cNvSpPr/>
            <p:nvPr/>
          </p:nvSpPr>
          <p:spPr>
            <a:xfrm>
              <a:off x="6052908" y="1629473"/>
              <a:ext cx="21665" cy="6383"/>
            </a:xfrm>
            <a:custGeom>
              <a:avLst/>
              <a:gdLst/>
              <a:ahLst/>
              <a:cxnLst/>
              <a:rect l="l" t="t" r="r" b="b"/>
              <a:pathLst>
                <a:path w="607" h="212" extrusionOk="0">
                  <a:moveTo>
                    <a:pt x="606" y="182"/>
                  </a:moveTo>
                  <a:lnTo>
                    <a:pt x="606" y="0"/>
                  </a:lnTo>
                  <a:lnTo>
                    <a:pt x="27" y="0"/>
                  </a:lnTo>
                  <a:cubicBezTo>
                    <a:pt x="1" y="163"/>
                    <a:pt x="217" y="212"/>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70" name="Google Shape;11270;p6"/>
            <p:cNvSpPr/>
            <p:nvPr/>
          </p:nvSpPr>
          <p:spPr>
            <a:xfrm>
              <a:off x="1387485" y="1619718"/>
              <a:ext cx="20238" cy="13580"/>
            </a:xfrm>
            <a:custGeom>
              <a:avLst/>
              <a:gdLst/>
              <a:ahLst/>
              <a:cxnLst/>
              <a:rect l="l" t="t" r="r" b="b"/>
              <a:pathLst>
                <a:path w="567" h="451" extrusionOk="0">
                  <a:moveTo>
                    <a:pt x="376" y="416"/>
                  </a:moveTo>
                  <a:cubicBezTo>
                    <a:pt x="386" y="359"/>
                    <a:pt x="403" y="306"/>
                    <a:pt x="566" y="324"/>
                  </a:cubicBezTo>
                  <a:lnTo>
                    <a:pt x="566" y="143"/>
                  </a:lnTo>
                  <a:cubicBezTo>
                    <a:pt x="95" y="1"/>
                    <a:pt x="1" y="451"/>
                    <a:pt x="376" y="4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71" name="Google Shape;11271;p6"/>
            <p:cNvSpPr/>
            <p:nvPr/>
          </p:nvSpPr>
          <p:spPr>
            <a:xfrm>
              <a:off x="5244988" y="1626011"/>
              <a:ext cx="14063" cy="4276"/>
            </a:xfrm>
            <a:custGeom>
              <a:avLst/>
              <a:gdLst/>
              <a:ahLst/>
              <a:cxnLst/>
              <a:rect l="l" t="t" r="r" b="b"/>
              <a:pathLst>
                <a:path w="394" h="142" extrusionOk="0">
                  <a:moveTo>
                    <a:pt x="295" y="25"/>
                  </a:moveTo>
                  <a:cubicBezTo>
                    <a:pt x="240" y="0"/>
                    <a:pt x="1" y="70"/>
                    <a:pt x="96" y="115"/>
                  </a:cubicBezTo>
                  <a:cubicBezTo>
                    <a:pt x="154" y="141"/>
                    <a:pt x="394"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72" name="Google Shape;11272;p6"/>
            <p:cNvSpPr/>
            <p:nvPr/>
          </p:nvSpPr>
          <p:spPr>
            <a:xfrm>
              <a:off x="84304" y="1621224"/>
              <a:ext cx="22629" cy="8280"/>
            </a:xfrm>
            <a:custGeom>
              <a:avLst/>
              <a:gdLst/>
              <a:ahLst/>
              <a:cxnLst/>
              <a:rect l="l" t="t" r="r" b="b"/>
              <a:pathLst>
                <a:path w="634" h="275" extrusionOk="0">
                  <a:moveTo>
                    <a:pt x="633" y="274"/>
                  </a:moveTo>
                  <a:lnTo>
                    <a:pt x="633" y="0"/>
                  </a:lnTo>
                  <a:lnTo>
                    <a:pt x="247" y="0"/>
                  </a:lnTo>
                  <a:cubicBezTo>
                    <a:pt x="236" y="118"/>
                    <a:pt x="0" y="127"/>
                    <a:pt x="55"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73" name="Google Shape;11273;p6"/>
            <p:cNvSpPr/>
            <p:nvPr/>
          </p:nvSpPr>
          <p:spPr>
            <a:xfrm>
              <a:off x="8428486" y="1620893"/>
              <a:ext cx="6924" cy="6233"/>
            </a:xfrm>
            <a:custGeom>
              <a:avLst/>
              <a:gdLst/>
              <a:ahLst/>
              <a:cxnLst/>
              <a:rect l="l" t="t" r="r" b="b"/>
              <a:pathLst>
                <a:path w="194" h="207" extrusionOk="0">
                  <a:moveTo>
                    <a:pt x="192" y="104"/>
                  </a:moveTo>
                  <a:cubicBezTo>
                    <a:pt x="194" y="53"/>
                    <a:pt x="37" y="1"/>
                    <a:pt x="0" y="104"/>
                  </a:cubicBezTo>
                  <a:cubicBezTo>
                    <a:pt x="0" y="153"/>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74" name="Google Shape;11274;p6"/>
            <p:cNvSpPr/>
            <p:nvPr/>
          </p:nvSpPr>
          <p:spPr>
            <a:xfrm>
              <a:off x="5282892" y="1615864"/>
              <a:ext cx="22629" cy="13640"/>
            </a:xfrm>
            <a:custGeom>
              <a:avLst/>
              <a:gdLst/>
              <a:ahLst/>
              <a:cxnLst/>
              <a:rect l="l" t="t" r="r" b="b"/>
              <a:pathLst>
                <a:path w="634" h="453" extrusionOk="0">
                  <a:moveTo>
                    <a:pt x="580" y="362"/>
                  </a:moveTo>
                  <a:cubicBezTo>
                    <a:pt x="633" y="155"/>
                    <a:pt x="534" y="21"/>
                    <a:pt x="195" y="1"/>
                  </a:cubicBezTo>
                  <a:cubicBezTo>
                    <a:pt x="239" y="160"/>
                    <a:pt x="0" y="452"/>
                    <a:pt x="58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75" name="Google Shape;11275;p6"/>
            <p:cNvSpPr/>
            <p:nvPr/>
          </p:nvSpPr>
          <p:spPr>
            <a:xfrm>
              <a:off x="3965685" y="1604875"/>
              <a:ext cx="57358" cy="21920"/>
            </a:xfrm>
            <a:custGeom>
              <a:avLst/>
              <a:gdLst/>
              <a:ahLst/>
              <a:cxnLst/>
              <a:rect l="l" t="t" r="r" b="b"/>
              <a:pathLst>
                <a:path w="1607" h="728" extrusionOk="0">
                  <a:moveTo>
                    <a:pt x="1037" y="727"/>
                  </a:moveTo>
                  <a:cubicBezTo>
                    <a:pt x="1606" y="370"/>
                    <a:pt x="632" y="112"/>
                    <a:pt x="72" y="0"/>
                  </a:cubicBezTo>
                  <a:cubicBezTo>
                    <a:pt x="1" y="428"/>
                    <a:pt x="418" y="624"/>
                    <a:pt x="1037" y="7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76" name="Google Shape;11276;p6"/>
            <p:cNvSpPr/>
            <p:nvPr/>
          </p:nvSpPr>
          <p:spPr>
            <a:xfrm>
              <a:off x="8452542" y="1617761"/>
              <a:ext cx="14027" cy="4276"/>
            </a:xfrm>
            <a:custGeom>
              <a:avLst/>
              <a:gdLst/>
              <a:ahLst/>
              <a:cxnLst/>
              <a:rect l="l" t="t" r="r" b="b"/>
              <a:pathLst>
                <a:path w="393" h="142" extrusionOk="0">
                  <a:moveTo>
                    <a:pt x="99" y="115"/>
                  </a:moveTo>
                  <a:cubicBezTo>
                    <a:pt x="153" y="141"/>
                    <a:pt x="393" y="71"/>
                    <a:pt x="292" y="25"/>
                  </a:cubicBezTo>
                  <a:cubicBezTo>
                    <a:pt x="238" y="0"/>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77" name="Google Shape;11277;p6"/>
            <p:cNvSpPr/>
            <p:nvPr/>
          </p:nvSpPr>
          <p:spPr>
            <a:xfrm>
              <a:off x="578244" y="1617761"/>
              <a:ext cx="14099" cy="4276"/>
            </a:xfrm>
            <a:custGeom>
              <a:avLst/>
              <a:gdLst/>
              <a:ahLst/>
              <a:cxnLst/>
              <a:rect l="l" t="t" r="r" b="b"/>
              <a:pathLst>
                <a:path w="395" h="142" extrusionOk="0">
                  <a:moveTo>
                    <a:pt x="101" y="115"/>
                  </a:moveTo>
                  <a:cubicBezTo>
                    <a:pt x="154" y="141"/>
                    <a:pt x="394" y="71"/>
                    <a:pt x="294" y="25"/>
                  </a:cubicBezTo>
                  <a:cubicBezTo>
                    <a:pt x="240" y="0"/>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78" name="Google Shape;11278;p6"/>
            <p:cNvSpPr/>
            <p:nvPr/>
          </p:nvSpPr>
          <p:spPr>
            <a:xfrm>
              <a:off x="5196732" y="1614991"/>
              <a:ext cx="14099" cy="4336"/>
            </a:xfrm>
            <a:custGeom>
              <a:avLst/>
              <a:gdLst/>
              <a:ahLst/>
              <a:cxnLst/>
              <a:rect l="l" t="t" r="r" b="b"/>
              <a:pathLst>
                <a:path w="395" h="144" extrusionOk="0">
                  <a:moveTo>
                    <a:pt x="294" y="27"/>
                  </a:moveTo>
                  <a:cubicBezTo>
                    <a:pt x="241" y="1"/>
                    <a:pt x="1" y="71"/>
                    <a:pt x="102" y="117"/>
                  </a:cubicBezTo>
                  <a:cubicBezTo>
                    <a:pt x="155" y="143"/>
                    <a:pt x="395" y="75"/>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79" name="Google Shape;11279;p6"/>
            <p:cNvSpPr/>
            <p:nvPr/>
          </p:nvSpPr>
          <p:spPr>
            <a:xfrm>
              <a:off x="1655495" y="1606350"/>
              <a:ext cx="34872" cy="15326"/>
            </a:xfrm>
            <a:custGeom>
              <a:avLst/>
              <a:gdLst/>
              <a:ahLst/>
              <a:cxnLst/>
              <a:rect l="l" t="t" r="r" b="b"/>
              <a:pathLst>
                <a:path w="977" h="509" extrusionOk="0">
                  <a:moveTo>
                    <a:pt x="773" y="404"/>
                  </a:moveTo>
                  <a:cubicBezTo>
                    <a:pt x="977" y="174"/>
                    <a:pt x="122" y="1"/>
                    <a:pt x="0" y="221"/>
                  </a:cubicBezTo>
                  <a:cubicBezTo>
                    <a:pt x="307" y="262"/>
                    <a:pt x="166" y="508"/>
                    <a:pt x="773"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80" name="Google Shape;11280;p6"/>
            <p:cNvSpPr/>
            <p:nvPr/>
          </p:nvSpPr>
          <p:spPr>
            <a:xfrm>
              <a:off x="323796" y="1612643"/>
              <a:ext cx="23985" cy="5902"/>
            </a:xfrm>
            <a:custGeom>
              <a:avLst/>
              <a:gdLst/>
              <a:ahLst/>
              <a:cxnLst/>
              <a:rect l="l" t="t" r="r" b="b"/>
              <a:pathLst>
                <a:path w="672" h="196" extrusionOk="0">
                  <a:moveTo>
                    <a:pt x="479" y="195"/>
                  </a:moveTo>
                  <a:cubicBezTo>
                    <a:pt x="479" y="104"/>
                    <a:pt x="634" y="88"/>
                    <a:pt x="672" y="12"/>
                  </a:cubicBezTo>
                  <a:cubicBezTo>
                    <a:pt x="368" y="23"/>
                    <a:pt x="1" y="1"/>
                    <a:pt x="92"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81" name="Google Shape;11281;p6"/>
            <p:cNvSpPr/>
            <p:nvPr/>
          </p:nvSpPr>
          <p:spPr>
            <a:xfrm>
              <a:off x="2564138" y="1613034"/>
              <a:ext cx="13777" cy="2770"/>
            </a:xfrm>
            <a:custGeom>
              <a:avLst/>
              <a:gdLst/>
              <a:ahLst/>
              <a:cxnLst/>
              <a:rect l="l" t="t" r="r" b="b"/>
              <a:pathLst>
                <a:path w="386" h="92" extrusionOk="0">
                  <a:moveTo>
                    <a:pt x="0" y="92"/>
                  </a:moveTo>
                  <a:cubicBezTo>
                    <a:pt x="149" y="71"/>
                    <a:pt x="379" y="89"/>
                    <a:pt x="385" y="1"/>
                  </a:cubicBezTo>
                  <a:cubicBezTo>
                    <a:pt x="238" y="23"/>
                    <a:pt x="5" y="5"/>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82" name="Google Shape;11282;p6"/>
            <p:cNvSpPr/>
            <p:nvPr/>
          </p:nvSpPr>
          <p:spPr>
            <a:xfrm>
              <a:off x="1934177" y="1612342"/>
              <a:ext cx="14170" cy="4215"/>
            </a:xfrm>
            <a:custGeom>
              <a:avLst/>
              <a:gdLst/>
              <a:ahLst/>
              <a:cxnLst/>
              <a:rect l="l" t="t" r="r" b="b"/>
              <a:pathLst>
                <a:path w="397" h="140" extrusionOk="0">
                  <a:moveTo>
                    <a:pt x="294" y="24"/>
                  </a:moveTo>
                  <a:cubicBezTo>
                    <a:pt x="240" y="0"/>
                    <a:pt x="1" y="68"/>
                    <a:pt x="103" y="115"/>
                  </a:cubicBezTo>
                  <a:cubicBezTo>
                    <a:pt x="155"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83" name="Google Shape;11283;p6"/>
            <p:cNvSpPr/>
            <p:nvPr/>
          </p:nvSpPr>
          <p:spPr>
            <a:xfrm>
              <a:off x="7013875" y="1601352"/>
              <a:ext cx="14063" cy="4246"/>
            </a:xfrm>
            <a:custGeom>
              <a:avLst/>
              <a:gdLst/>
              <a:ahLst/>
              <a:cxnLst/>
              <a:rect l="l" t="t" r="r" b="b"/>
              <a:pathLst>
                <a:path w="394" h="141" extrusionOk="0">
                  <a:moveTo>
                    <a:pt x="102" y="117"/>
                  </a:moveTo>
                  <a:cubicBezTo>
                    <a:pt x="157" y="141"/>
                    <a:pt x="393" y="73"/>
                    <a:pt x="296" y="27"/>
                  </a:cubicBezTo>
                  <a:cubicBezTo>
                    <a:pt x="242" y="1"/>
                    <a:pt x="1" y="69"/>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84" name="Google Shape;11284;p6"/>
            <p:cNvSpPr/>
            <p:nvPr/>
          </p:nvSpPr>
          <p:spPr>
            <a:xfrm>
              <a:off x="5503218" y="1593885"/>
              <a:ext cx="33622" cy="17343"/>
            </a:xfrm>
            <a:custGeom>
              <a:avLst/>
              <a:gdLst/>
              <a:ahLst/>
              <a:cxnLst/>
              <a:rect l="l" t="t" r="r" b="b"/>
              <a:pathLst>
                <a:path w="942" h="576" extrusionOk="0">
                  <a:moveTo>
                    <a:pt x="0" y="92"/>
                  </a:moveTo>
                  <a:lnTo>
                    <a:pt x="0" y="275"/>
                  </a:lnTo>
                  <a:cubicBezTo>
                    <a:pt x="355" y="575"/>
                    <a:pt x="941" y="1"/>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85" name="Google Shape;11285;p6"/>
            <p:cNvSpPr/>
            <p:nvPr/>
          </p:nvSpPr>
          <p:spPr>
            <a:xfrm>
              <a:off x="4453450" y="1601352"/>
              <a:ext cx="14063" cy="4246"/>
            </a:xfrm>
            <a:custGeom>
              <a:avLst/>
              <a:gdLst/>
              <a:ahLst/>
              <a:cxnLst/>
              <a:rect l="l" t="t" r="r" b="b"/>
              <a:pathLst>
                <a:path w="394" h="141" extrusionOk="0">
                  <a:moveTo>
                    <a:pt x="294" y="27"/>
                  </a:moveTo>
                  <a:cubicBezTo>
                    <a:pt x="239" y="1"/>
                    <a:pt x="0" y="71"/>
                    <a:pt x="98" y="117"/>
                  </a:cubicBezTo>
                  <a:cubicBezTo>
                    <a:pt x="154" y="141"/>
                    <a:pt x="393" y="73"/>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86" name="Google Shape;11286;p6"/>
            <p:cNvSpPr/>
            <p:nvPr/>
          </p:nvSpPr>
          <p:spPr>
            <a:xfrm>
              <a:off x="2494396" y="1596655"/>
              <a:ext cx="21594" cy="9485"/>
            </a:xfrm>
            <a:custGeom>
              <a:avLst/>
              <a:gdLst/>
              <a:ahLst/>
              <a:cxnLst/>
              <a:rect l="l" t="t" r="r" b="b"/>
              <a:pathLst>
                <a:path w="605" h="315" extrusionOk="0">
                  <a:moveTo>
                    <a:pt x="411" y="273"/>
                  </a:moveTo>
                  <a:cubicBezTo>
                    <a:pt x="405" y="146"/>
                    <a:pt x="503" y="73"/>
                    <a:pt x="604" y="0"/>
                  </a:cubicBezTo>
                  <a:lnTo>
                    <a:pt x="26" y="0"/>
                  </a:lnTo>
                  <a:cubicBezTo>
                    <a:pt x="42"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87" name="Google Shape;11287;p6"/>
            <p:cNvSpPr/>
            <p:nvPr/>
          </p:nvSpPr>
          <p:spPr>
            <a:xfrm>
              <a:off x="5244988" y="1598612"/>
              <a:ext cx="14063" cy="4306"/>
            </a:xfrm>
            <a:custGeom>
              <a:avLst/>
              <a:gdLst/>
              <a:ahLst/>
              <a:cxnLst/>
              <a:rect l="l" t="t" r="r" b="b"/>
              <a:pathLst>
                <a:path w="394" h="143" extrusionOk="0">
                  <a:moveTo>
                    <a:pt x="295" y="25"/>
                  </a:moveTo>
                  <a:cubicBezTo>
                    <a:pt x="240" y="1"/>
                    <a:pt x="1" y="68"/>
                    <a:pt x="96" y="117"/>
                  </a:cubicBezTo>
                  <a:cubicBezTo>
                    <a:pt x="154" y="143"/>
                    <a:pt x="394" y="74"/>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88" name="Google Shape;11288;p6"/>
            <p:cNvSpPr/>
            <p:nvPr/>
          </p:nvSpPr>
          <p:spPr>
            <a:xfrm>
              <a:off x="3073496" y="1595902"/>
              <a:ext cx="13777" cy="7497"/>
            </a:xfrm>
            <a:custGeom>
              <a:avLst/>
              <a:gdLst/>
              <a:ahLst/>
              <a:cxnLst/>
              <a:rect l="l" t="t" r="r" b="b"/>
              <a:pathLst>
                <a:path w="386" h="249" extrusionOk="0">
                  <a:moveTo>
                    <a:pt x="385" y="115"/>
                  </a:moveTo>
                  <a:cubicBezTo>
                    <a:pt x="384" y="24"/>
                    <a:pt x="46" y="0"/>
                    <a:pt x="0" y="115"/>
                  </a:cubicBezTo>
                  <a:cubicBezTo>
                    <a:pt x="216" y="106"/>
                    <a:pt x="302" y="249"/>
                    <a:pt x="385"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89" name="Google Shape;11289;p6"/>
            <p:cNvSpPr/>
            <p:nvPr/>
          </p:nvSpPr>
          <p:spPr>
            <a:xfrm>
              <a:off x="2990905" y="1596655"/>
              <a:ext cx="13706" cy="5540"/>
            </a:xfrm>
            <a:custGeom>
              <a:avLst/>
              <a:gdLst/>
              <a:ahLst/>
              <a:cxnLst/>
              <a:rect l="l" t="t" r="r" b="b"/>
              <a:pathLst>
                <a:path w="384" h="184" extrusionOk="0">
                  <a:moveTo>
                    <a:pt x="0" y="183"/>
                  </a:moveTo>
                  <a:lnTo>
                    <a:pt x="384" y="183"/>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90" name="Google Shape;11290;p6"/>
            <p:cNvSpPr/>
            <p:nvPr/>
          </p:nvSpPr>
          <p:spPr>
            <a:xfrm>
              <a:off x="2521593" y="1593945"/>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91" name="Google Shape;11291;p6"/>
            <p:cNvSpPr/>
            <p:nvPr/>
          </p:nvSpPr>
          <p:spPr>
            <a:xfrm>
              <a:off x="1903339" y="1593554"/>
              <a:ext cx="6924" cy="6233"/>
            </a:xfrm>
            <a:custGeom>
              <a:avLst/>
              <a:gdLst/>
              <a:ahLst/>
              <a:cxnLst/>
              <a:rect l="l" t="t" r="r" b="b"/>
              <a:pathLst>
                <a:path w="194" h="207" extrusionOk="0">
                  <a:moveTo>
                    <a:pt x="194" y="103"/>
                  </a:moveTo>
                  <a:cubicBezTo>
                    <a:pt x="194" y="52"/>
                    <a:pt x="37" y="0"/>
                    <a:pt x="2"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92" name="Google Shape;11292;p6"/>
            <p:cNvSpPr/>
            <p:nvPr/>
          </p:nvSpPr>
          <p:spPr>
            <a:xfrm>
              <a:off x="8813922" y="159117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93" name="Google Shape;11293;p6"/>
            <p:cNvSpPr/>
            <p:nvPr/>
          </p:nvSpPr>
          <p:spPr>
            <a:xfrm>
              <a:off x="5609794" y="1587653"/>
              <a:ext cx="14063" cy="4306"/>
            </a:xfrm>
            <a:custGeom>
              <a:avLst/>
              <a:gdLst/>
              <a:ahLst/>
              <a:cxnLst/>
              <a:rect l="l" t="t" r="r" b="b"/>
              <a:pathLst>
                <a:path w="394" h="143" extrusionOk="0">
                  <a:moveTo>
                    <a:pt x="294" y="26"/>
                  </a:moveTo>
                  <a:cubicBezTo>
                    <a:pt x="240" y="0"/>
                    <a:pt x="1" y="71"/>
                    <a:pt x="101" y="117"/>
                  </a:cubicBezTo>
                  <a:cubicBezTo>
                    <a:pt x="153" y="143"/>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94" name="Google Shape;11294;p6"/>
            <p:cNvSpPr/>
            <p:nvPr/>
          </p:nvSpPr>
          <p:spPr>
            <a:xfrm>
              <a:off x="2509065" y="1582986"/>
              <a:ext cx="20630" cy="8220"/>
            </a:xfrm>
            <a:custGeom>
              <a:avLst/>
              <a:gdLst/>
              <a:ahLst/>
              <a:cxnLst/>
              <a:rect l="l" t="t" r="r" b="b"/>
              <a:pathLst>
                <a:path w="578" h="273" extrusionOk="0">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95" name="Google Shape;11295;p6"/>
            <p:cNvSpPr/>
            <p:nvPr/>
          </p:nvSpPr>
          <p:spPr>
            <a:xfrm>
              <a:off x="1807007" y="1576242"/>
              <a:ext cx="28911" cy="16952"/>
            </a:xfrm>
            <a:custGeom>
              <a:avLst/>
              <a:gdLst/>
              <a:ahLst/>
              <a:cxnLst/>
              <a:rect l="l" t="t" r="r" b="b"/>
              <a:pathLst>
                <a:path w="810" h="563" extrusionOk="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96" name="Google Shape;11296;p6"/>
            <p:cNvSpPr/>
            <p:nvPr/>
          </p:nvSpPr>
          <p:spPr>
            <a:xfrm>
              <a:off x="8810531" y="1584943"/>
              <a:ext cx="13849" cy="4306"/>
            </a:xfrm>
            <a:custGeom>
              <a:avLst/>
              <a:gdLst/>
              <a:ahLst/>
              <a:cxnLst/>
              <a:rect l="l" t="t" r="r" b="b"/>
              <a:pathLst>
                <a:path w="388" h="143" extrusionOk="0">
                  <a:moveTo>
                    <a:pt x="289" y="25"/>
                  </a:moveTo>
                  <a:cubicBezTo>
                    <a:pt x="239" y="0"/>
                    <a:pt x="0" y="69"/>
                    <a:pt x="96" y="116"/>
                  </a:cubicBezTo>
                  <a:cubicBezTo>
                    <a:pt x="152" y="143"/>
                    <a:pt x="388" y="72"/>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97" name="Google Shape;11297;p6"/>
            <p:cNvSpPr/>
            <p:nvPr/>
          </p:nvSpPr>
          <p:spPr>
            <a:xfrm>
              <a:off x="8597058" y="1584943"/>
              <a:ext cx="13991" cy="4276"/>
            </a:xfrm>
            <a:custGeom>
              <a:avLst/>
              <a:gdLst/>
              <a:ahLst/>
              <a:cxnLst/>
              <a:rect l="l" t="t" r="r" b="b"/>
              <a:pathLst>
                <a:path w="392" h="142" extrusionOk="0">
                  <a:moveTo>
                    <a:pt x="98" y="116"/>
                  </a:moveTo>
                  <a:cubicBezTo>
                    <a:pt x="153" y="141"/>
                    <a:pt x="392" y="72"/>
                    <a:pt x="291" y="25"/>
                  </a:cubicBezTo>
                  <a:cubicBezTo>
                    <a:pt x="239"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98" name="Google Shape;11298;p6"/>
            <p:cNvSpPr/>
            <p:nvPr/>
          </p:nvSpPr>
          <p:spPr>
            <a:xfrm>
              <a:off x="5372336" y="1582655"/>
              <a:ext cx="7031" cy="6203"/>
            </a:xfrm>
            <a:custGeom>
              <a:avLst/>
              <a:gdLst/>
              <a:ahLst/>
              <a:cxnLst/>
              <a:rect l="l" t="t" r="r" b="b"/>
              <a:pathLst>
                <a:path w="197" h="206" extrusionOk="0">
                  <a:moveTo>
                    <a:pt x="3" y="101"/>
                  </a:moveTo>
                  <a:cubicBezTo>
                    <a:pt x="0" y="152"/>
                    <a:pt x="157" y="206"/>
                    <a:pt x="195" y="101"/>
                  </a:cubicBezTo>
                  <a:cubicBezTo>
                    <a:pt x="196" y="53"/>
                    <a:pt x="38" y="1"/>
                    <a:pt x="3"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299" name="Google Shape;11299;p6"/>
            <p:cNvSpPr/>
            <p:nvPr/>
          </p:nvSpPr>
          <p:spPr>
            <a:xfrm>
              <a:off x="3204628" y="1573261"/>
              <a:ext cx="20309" cy="13580"/>
            </a:xfrm>
            <a:custGeom>
              <a:avLst/>
              <a:gdLst/>
              <a:ahLst/>
              <a:cxnLst/>
              <a:rect l="l" t="t" r="r" b="b"/>
              <a:pathLst>
                <a:path w="569" h="451" extrusionOk="0">
                  <a:moveTo>
                    <a:pt x="376" y="413"/>
                  </a:moveTo>
                  <a:cubicBezTo>
                    <a:pt x="387" y="358"/>
                    <a:pt x="402" y="307"/>
                    <a:pt x="569" y="323"/>
                  </a:cubicBezTo>
                  <a:lnTo>
                    <a:pt x="569" y="143"/>
                  </a:lnTo>
                  <a:cubicBezTo>
                    <a:pt x="95" y="1"/>
                    <a:pt x="1" y="451"/>
                    <a:pt x="376"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00" name="Google Shape;11300;p6"/>
            <p:cNvSpPr/>
            <p:nvPr/>
          </p:nvSpPr>
          <p:spPr>
            <a:xfrm>
              <a:off x="8056827" y="1580216"/>
              <a:ext cx="13742" cy="2740"/>
            </a:xfrm>
            <a:custGeom>
              <a:avLst/>
              <a:gdLst/>
              <a:ahLst/>
              <a:cxnLst/>
              <a:rect l="l" t="t" r="r" b="b"/>
              <a:pathLst>
                <a:path w="385" h="91" extrusionOk="0">
                  <a:moveTo>
                    <a:pt x="385" y="1"/>
                  </a:moveTo>
                  <a:cubicBezTo>
                    <a:pt x="236" y="20"/>
                    <a:pt x="6" y="5"/>
                    <a:pt x="1" y="91"/>
                  </a:cubicBezTo>
                  <a:cubicBezTo>
                    <a:pt x="151" y="72"/>
                    <a:pt x="382"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01" name="Google Shape;11301;p6"/>
            <p:cNvSpPr/>
            <p:nvPr/>
          </p:nvSpPr>
          <p:spPr>
            <a:xfrm>
              <a:off x="5489441" y="1574405"/>
              <a:ext cx="6960" cy="6233"/>
            </a:xfrm>
            <a:custGeom>
              <a:avLst/>
              <a:gdLst/>
              <a:ahLst/>
              <a:cxnLst/>
              <a:rect l="l" t="t" r="r" b="b"/>
              <a:pathLst>
                <a:path w="195" h="207" extrusionOk="0">
                  <a:moveTo>
                    <a:pt x="194" y="102"/>
                  </a:moveTo>
                  <a:cubicBezTo>
                    <a:pt x="194" y="54"/>
                    <a:pt x="37" y="0"/>
                    <a:pt x="1" y="102"/>
                  </a:cubicBezTo>
                  <a:cubicBezTo>
                    <a:pt x="1" y="154"/>
                    <a:pt x="156" y="207"/>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02" name="Google Shape;11302;p6"/>
            <p:cNvSpPr/>
            <p:nvPr/>
          </p:nvSpPr>
          <p:spPr>
            <a:xfrm>
              <a:off x="1452729" y="1572057"/>
              <a:ext cx="23914" cy="10268"/>
            </a:xfrm>
            <a:custGeom>
              <a:avLst/>
              <a:gdLst/>
              <a:ahLst/>
              <a:cxnLst/>
              <a:rect l="l" t="t" r="r" b="b"/>
              <a:pathLst>
                <a:path w="670" h="341" extrusionOk="0">
                  <a:moveTo>
                    <a:pt x="670" y="92"/>
                  </a:moveTo>
                  <a:cubicBezTo>
                    <a:pt x="404" y="94"/>
                    <a:pt x="247" y="48"/>
                    <a:pt x="90" y="0"/>
                  </a:cubicBezTo>
                  <a:cubicBezTo>
                    <a:pt x="0" y="282"/>
                    <a:pt x="610" y="341"/>
                    <a:pt x="67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03" name="Google Shape;11303;p6"/>
            <p:cNvSpPr/>
            <p:nvPr/>
          </p:nvSpPr>
          <p:spPr>
            <a:xfrm>
              <a:off x="4205677" y="1574014"/>
              <a:ext cx="13956" cy="4276"/>
            </a:xfrm>
            <a:custGeom>
              <a:avLst/>
              <a:gdLst/>
              <a:ahLst/>
              <a:cxnLst/>
              <a:rect l="l" t="t" r="r" b="b"/>
              <a:pathLst>
                <a:path w="391" h="142" extrusionOk="0">
                  <a:moveTo>
                    <a:pt x="291" y="27"/>
                  </a:moveTo>
                  <a:cubicBezTo>
                    <a:pt x="237" y="0"/>
                    <a:pt x="0" y="70"/>
                    <a:pt x="98" y="118"/>
                  </a:cubicBezTo>
                  <a:cubicBezTo>
                    <a:pt x="152" y="141"/>
                    <a:pt x="391" y="74"/>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04" name="Google Shape;11304;p6"/>
            <p:cNvSpPr/>
            <p:nvPr/>
          </p:nvSpPr>
          <p:spPr>
            <a:xfrm>
              <a:off x="1522614" y="1556370"/>
              <a:ext cx="50434" cy="18548"/>
            </a:xfrm>
            <a:custGeom>
              <a:avLst/>
              <a:gdLst/>
              <a:ahLst/>
              <a:cxnLst/>
              <a:rect l="l" t="t" r="r" b="b"/>
              <a:pathLst>
                <a:path w="1413" h="616" extrusionOk="0">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05" name="Google Shape;11305;p6"/>
            <p:cNvSpPr/>
            <p:nvPr/>
          </p:nvSpPr>
          <p:spPr>
            <a:xfrm>
              <a:off x="2020337" y="1563476"/>
              <a:ext cx="6889" cy="6233"/>
            </a:xfrm>
            <a:custGeom>
              <a:avLst/>
              <a:gdLst/>
              <a:ahLst/>
              <a:cxnLst/>
              <a:rect l="l" t="t" r="r" b="b"/>
              <a:pathLst>
                <a:path w="193" h="207" extrusionOk="0">
                  <a:moveTo>
                    <a:pt x="192" y="104"/>
                  </a:moveTo>
                  <a:cubicBezTo>
                    <a:pt x="192" y="53"/>
                    <a:pt x="39" y="1"/>
                    <a:pt x="2" y="104"/>
                  </a:cubicBezTo>
                  <a:cubicBezTo>
                    <a:pt x="0" y="155"/>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06" name="Google Shape;11306;p6"/>
            <p:cNvSpPr/>
            <p:nvPr/>
          </p:nvSpPr>
          <p:spPr>
            <a:xfrm>
              <a:off x="4863121" y="1563837"/>
              <a:ext cx="13777" cy="2770"/>
            </a:xfrm>
            <a:custGeom>
              <a:avLst/>
              <a:gdLst/>
              <a:ahLst/>
              <a:cxnLst/>
              <a:rect l="l" t="t" r="r" b="b"/>
              <a:pathLst>
                <a:path w="386" h="92" extrusionOk="0">
                  <a:moveTo>
                    <a:pt x="385" y="0"/>
                  </a:moveTo>
                  <a:cubicBezTo>
                    <a:pt x="235" y="21"/>
                    <a:pt x="5" y="3"/>
                    <a:pt x="0" y="92"/>
                  </a:cubicBezTo>
                  <a:cubicBezTo>
                    <a:pt x="149" y="71"/>
                    <a:pt x="379" y="9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07" name="Google Shape;11307;p6"/>
            <p:cNvSpPr/>
            <p:nvPr/>
          </p:nvSpPr>
          <p:spPr>
            <a:xfrm>
              <a:off x="2116740" y="1560736"/>
              <a:ext cx="6924" cy="6263"/>
            </a:xfrm>
            <a:custGeom>
              <a:avLst/>
              <a:gdLst/>
              <a:ahLst/>
              <a:cxnLst/>
              <a:rect l="l" t="t" r="r" b="b"/>
              <a:pathLst>
                <a:path w="194" h="208" extrusionOk="0">
                  <a:moveTo>
                    <a:pt x="193" y="103"/>
                  </a:moveTo>
                  <a:cubicBezTo>
                    <a:pt x="193" y="54"/>
                    <a:pt x="37" y="0"/>
                    <a:pt x="1" y="103"/>
                  </a:cubicBezTo>
                  <a:cubicBezTo>
                    <a:pt x="0" y="154"/>
                    <a:pt x="154" y="208"/>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08" name="Google Shape;11308;p6"/>
            <p:cNvSpPr/>
            <p:nvPr/>
          </p:nvSpPr>
          <p:spPr>
            <a:xfrm>
              <a:off x="1707105" y="1563084"/>
              <a:ext cx="13956" cy="4306"/>
            </a:xfrm>
            <a:custGeom>
              <a:avLst/>
              <a:gdLst/>
              <a:ahLst/>
              <a:cxnLst/>
              <a:rect l="l" t="t" r="r" b="b"/>
              <a:pathLst>
                <a:path w="391" h="143" extrusionOk="0">
                  <a:moveTo>
                    <a:pt x="101" y="117"/>
                  </a:moveTo>
                  <a:cubicBezTo>
                    <a:pt x="151" y="143"/>
                    <a:pt x="391" y="72"/>
                    <a:pt x="293" y="25"/>
                  </a:cubicBezTo>
                  <a:cubicBezTo>
                    <a:pt x="239"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09" name="Google Shape;11309;p6"/>
            <p:cNvSpPr/>
            <p:nvPr/>
          </p:nvSpPr>
          <p:spPr>
            <a:xfrm>
              <a:off x="5027339" y="1555617"/>
              <a:ext cx="21630" cy="6474"/>
            </a:xfrm>
            <a:custGeom>
              <a:avLst/>
              <a:gdLst/>
              <a:ahLst/>
              <a:cxnLst/>
              <a:rect l="l" t="t" r="r" b="b"/>
              <a:pathLst>
                <a:path w="606" h="215" extrusionOk="0">
                  <a:moveTo>
                    <a:pt x="606" y="183"/>
                  </a:moveTo>
                  <a:lnTo>
                    <a:pt x="606" y="1"/>
                  </a:lnTo>
                  <a:lnTo>
                    <a:pt x="26" y="1"/>
                  </a:lnTo>
                  <a:cubicBezTo>
                    <a:pt x="0" y="165"/>
                    <a:pt x="218" y="215"/>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10" name="Google Shape;11310;p6"/>
            <p:cNvSpPr/>
            <p:nvPr/>
          </p:nvSpPr>
          <p:spPr>
            <a:xfrm>
              <a:off x="3975179" y="1558357"/>
              <a:ext cx="13706" cy="2800"/>
            </a:xfrm>
            <a:custGeom>
              <a:avLst/>
              <a:gdLst/>
              <a:ahLst/>
              <a:cxnLst/>
              <a:rect l="l" t="t" r="r" b="b"/>
              <a:pathLst>
                <a:path w="384" h="93" extrusionOk="0">
                  <a:moveTo>
                    <a:pt x="1" y="92"/>
                  </a:moveTo>
                  <a:cubicBezTo>
                    <a:pt x="151" y="71"/>
                    <a:pt x="379" y="90"/>
                    <a:pt x="383" y="1"/>
                  </a:cubicBezTo>
                  <a:cubicBezTo>
                    <a:pt x="236" y="20"/>
                    <a:pt x="7" y="5"/>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11" name="Google Shape;11311;p6"/>
            <p:cNvSpPr/>
            <p:nvPr/>
          </p:nvSpPr>
          <p:spPr>
            <a:xfrm>
              <a:off x="2216428" y="1557635"/>
              <a:ext cx="14027" cy="4276"/>
            </a:xfrm>
            <a:custGeom>
              <a:avLst/>
              <a:gdLst/>
              <a:ahLst/>
              <a:cxnLst/>
              <a:rect l="l" t="t" r="r" b="b"/>
              <a:pathLst>
                <a:path w="393" h="142" extrusionOk="0">
                  <a:moveTo>
                    <a:pt x="100" y="116"/>
                  </a:moveTo>
                  <a:cubicBezTo>
                    <a:pt x="153" y="141"/>
                    <a:pt x="392" y="72"/>
                    <a:pt x="292" y="25"/>
                  </a:cubicBezTo>
                  <a:cubicBezTo>
                    <a:pt x="238"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12" name="Google Shape;11312;p6"/>
            <p:cNvSpPr/>
            <p:nvPr/>
          </p:nvSpPr>
          <p:spPr>
            <a:xfrm>
              <a:off x="8531814" y="1555617"/>
              <a:ext cx="13777" cy="2770"/>
            </a:xfrm>
            <a:custGeom>
              <a:avLst/>
              <a:gdLst/>
              <a:ahLst/>
              <a:cxnLst/>
              <a:rect l="l" t="t" r="r" b="b"/>
              <a:pathLst>
                <a:path w="386" h="92" extrusionOk="0">
                  <a:moveTo>
                    <a:pt x="386" y="1"/>
                  </a:moveTo>
                  <a:cubicBezTo>
                    <a:pt x="236" y="21"/>
                    <a:pt x="5" y="4"/>
                    <a:pt x="1" y="92"/>
                  </a:cubicBezTo>
                  <a:cubicBezTo>
                    <a:pt x="150" y="72"/>
                    <a:pt x="379" y="91"/>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13" name="Google Shape;11313;p6"/>
            <p:cNvSpPr/>
            <p:nvPr/>
          </p:nvSpPr>
          <p:spPr>
            <a:xfrm>
              <a:off x="5537625" y="1547097"/>
              <a:ext cx="6996" cy="6203"/>
            </a:xfrm>
            <a:custGeom>
              <a:avLst/>
              <a:gdLst/>
              <a:ahLst/>
              <a:cxnLst/>
              <a:rect l="l" t="t" r="r" b="b"/>
              <a:pathLst>
                <a:path w="196" h="206" extrusionOk="0">
                  <a:moveTo>
                    <a:pt x="193" y="102"/>
                  </a:moveTo>
                  <a:cubicBezTo>
                    <a:pt x="195" y="54"/>
                    <a:pt x="39"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14" name="Google Shape;11314;p6"/>
            <p:cNvSpPr/>
            <p:nvPr/>
          </p:nvSpPr>
          <p:spPr>
            <a:xfrm>
              <a:off x="2075409" y="1547488"/>
              <a:ext cx="13849" cy="2710"/>
            </a:xfrm>
            <a:custGeom>
              <a:avLst/>
              <a:gdLst/>
              <a:ahLst/>
              <a:cxnLst/>
              <a:rect l="l" t="t" r="r" b="b"/>
              <a:pathLst>
                <a:path w="388" h="90" extrusionOk="0">
                  <a:moveTo>
                    <a:pt x="388" y="0"/>
                  </a:moveTo>
                  <a:cubicBezTo>
                    <a:pt x="235" y="20"/>
                    <a:pt x="5" y="2"/>
                    <a:pt x="0" y="89"/>
                  </a:cubicBezTo>
                  <a:cubicBezTo>
                    <a:pt x="149" y="69"/>
                    <a:pt x="383" y="88"/>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15" name="Google Shape;11315;p6"/>
            <p:cNvSpPr/>
            <p:nvPr/>
          </p:nvSpPr>
          <p:spPr>
            <a:xfrm>
              <a:off x="1497166" y="1544327"/>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16" name="Google Shape;11316;p6"/>
            <p:cNvSpPr/>
            <p:nvPr/>
          </p:nvSpPr>
          <p:spPr>
            <a:xfrm>
              <a:off x="4357046" y="1543935"/>
              <a:ext cx="14063" cy="4276"/>
            </a:xfrm>
            <a:custGeom>
              <a:avLst/>
              <a:gdLst/>
              <a:ahLst/>
              <a:cxnLst/>
              <a:rect l="l" t="t" r="r" b="b"/>
              <a:pathLst>
                <a:path w="394" h="142" extrusionOk="0">
                  <a:moveTo>
                    <a:pt x="294" y="24"/>
                  </a:moveTo>
                  <a:cubicBezTo>
                    <a:pt x="241" y="1"/>
                    <a:pt x="0" y="69"/>
                    <a:pt x="101" y="116"/>
                  </a:cubicBezTo>
                  <a:cubicBezTo>
                    <a:pt x="153" y="142"/>
                    <a:pt x="393" y="74"/>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17" name="Google Shape;11317;p6"/>
            <p:cNvSpPr/>
            <p:nvPr/>
          </p:nvSpPr>
          <p:spPr>
            <a:xfrm>
              <a:off x="2488971" y="1535234"/>
              <a:ext cx="20131" cy="16259"/>
            </a:xfrm>
            <a:custGeom>
              <a:avLst/>
              <a:gdLst/>
              <a:ahLst/>
              <a:cxnLst/>
              <a:rect l="l" t="t" r="r" b="b"/>
              <a:pathLst>
                <a:path w="564" h="540" extrusionOk="0">
                  <a:moveTo>
                    <a:pt x="563" y="134"/>
                  </a:moveTo>
                  <a:cubicBezTo>
                    <a:pt x="1" y="0"/>
                    <a:pt x="1" y="539"/>
                    <a:pt x="563"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18" name="Google Shape;11318;p6"/>
            <p:cNvSpPr/>
            <p:nvPr/>
          </p:nvSpPr>
          <p:spPr>
            <a:xfrm>
              <a:off x="6600921" y="1541225"/>
              <a:ext cx="13991" cy="4336"/>
            </a:xfrm>
            <a:custGeom>
              <a:avLst/>
              <a:gdLst/>
              <a:ahLst/>
              <a:cxnLst/>
              <a:rect l="l" t="t" r="r" b="b"/>
              <a:pathLst>
                <a:path w="392" h="144" extrusionOk="0">
                  <a:moveTo>
                    <a:pt x="292" y="27"/>
                  </a:moveTo>
                  <a:cubicBezTo>
                    <a:pt x="239" y="1"/>
                    <a:pt x="0" y="69"/>
                    <a:pt x="98" y="117"/>
                  </a:cubicBezTo>
                  <a:cubicBezTo>
                    <a:pt x="154" y="143"/>
                    <a:pt x="392" y="73"/>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19" name="Google Shape;11319;p6"/>
            <p:cNvSpPr/>
            <p:nvPr/>
          </p:nvSpPr>
          <p:spPr>
            <a:xfrm>
              <a:off x="6249856" y="1541225"/>
              <a:ext cx="14099" cy="4336"/>
            </a:xfrm>
            <a:custGeom>
              <a:avLst/>
              <a:gdLst/>
              <a:ahLst/>
              <a:cxnLst/>
              <a:rect l="l" t="t" r="r" b="b"/>
              <a:pathLst>
                <a:path w="395" h="144" extrusionOk="0">
                  <a:moveTo>
                    <a:pt x="293" y="27"/>
                  </a:moveTo>
                  <a:cubicBezTo>
                    <a:pt x="241" y="1"/>
                    <a:pt x="0" y="69"/>
                    <a:pt x="102" y="117"/>
                  </a:cubicBezTo>
                  <a:cubicBezTo>
                    <a:pt x="156" y="143"/>
                    <a:pt x="395"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20" name="Google Shape;11320;p6"/>
            <p:cNvSpPr/>
            <p:nvPr/>
          </p:nvSpPr>
          <p:spPr>
            <a:xfrm>
              <a:off x="2271250" y="1533819"/>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21" name="Google Shape;11321;p6"/>
            <p:cNvSpPr/>
            <p:nvPr/>
          </p:nvSpPr>
          <p:spPr>
            <a:xfrm>
              <a:off x="2670678" y="1535776"/>
              <a:ext cx="14099" cy="4276"/>
            </a:xfrm>
            <a:custGeom>
              <a:avLst/>
              <a:gdLst/>
              <a:ahLst/>
              <a:cxnLst/>
              <a:rect l="l" t="t" r="r" b="b"/>
              <a:pathLst>
                <a:path w="395" h="142" extrusionOk="0">
                  <a:moveTo>
                    <a:pt x="292" y="25"/>
                  </a:moveTo>
                  <a:cubicBezTo>
                    <a:pt x="242" y="0"/>
                    <a:pt x="0" y="70"/>
                    <a:pt x="102" y="116"/>
                  </a:cubicBezTo>
                  <a:cubicBezTo>
                    <a:pt x="155" y="141"/>
                    <a:pt x="395"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22" name="Google Shape;11322;p6"/>
            <p:cNvSpPr/>
            <p:nvPr/>
          </p:nvSpPr>
          <p:spPr>
            <a:xfrm>
              <a:off x="4317214" y="1524967"/>
              <a:ext cx="29625" cy="12375"/>
            </a:xfrm>
            <a:custGeom>
              <a:avLst/>
              <a:gdLst/>
              <a:ahLst/>
              <a:cxnLst/>
              <a:rect l="l" t="t" r="r" b="b"/>
              <a:pathLst>
                <a:path w="830" h="411" extrusionOk="0">
                  <a:moveTo>
                    <a:pt x="829" y="384"/>
                  </a:moveTo>
                  <a:lnTo>
                    <a:pt x="829" y="21"/>
                  </a:lnTo>
                  <a:cubicBezTo>
                    <a:pt x="465" y="0"/>
                    <a:pt x="405" y="123"/>
                    <a:pt x="59" y="111"/>
                  </a:cubicBezTo>
                  <a:cubicBezTo>
                    <a:pt x="0" y="351"/>
                    <a:pt x="327" y="410"/>
                    <a:pt x="829"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23" name="Google Shape;11323;p6"/>
            <p:cNvSpPr/>
            <p:nvPr/>
          </p:nvSpPr>
          <p:spPr>
            <a:xfrm>
              <a:off x="1414718" y="1527315"/>
              <a:ext cx="27519" cy="11231"/>
            </a:xfrm>
            <a:custGeom>
              <a:avLst/>
              <a:gdLst/>
              <a:ahLst/>
              <a:cxnLst/>
              <a:rect l="l" t="t" r="r" b="b"/>
              <a:pathLst>
                <a:path w="771" h="373" extrusionOk="0">
                  <a:moveTo>
                    <a:pt x="770" y="306"/>
                  </a:moveTo>
                  <a:lnTo>
                    <a:pt x="770" y="33"/>
                  </a:lnTo>
                  <a:cubicBezTo>
                    <a:pt x="483" y="50"/>
                    <a:pt x="58" y="1"/>
                    <a:pt x="0" y="125"/>
                  </a:cubicBezTo>
                  <a:cubicBezTo>
                    <a:pt x="383" y="126"/>
                    <a:pt x="243" y="373"/>
                    <a:pt x="77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24" name="Google Shape;11324;p6"/>
            <p:cNvSpPr/>
            <p:nvPr/>
          </p:nvSpPr>
          <p:spPr>
            <a:xfrm>
              <a:off x="1855119" y="1516837"/>
              <a:ext cx="41332" cy="16952"/>
            </a:xfrm>
            <a:custGeom>
              <a:avLst/>
              <a:gdLst/>
              <a:ahLst/>
              <a:cxnLst/>
              <a:rect l="l" t="t" r="r" b="b"/>
              <a:pathLst>
                <a:path w="1158" h="563" extrusionOk="0">
                  <a:moveTo>
                    <a:pt x="1" y="199"/>
                  </a:moveTo>
                  <a:cubicBezTo>
                    <a:pt x="211" y="402"/>
                    <a:pt x="524" y="559"/>
                    <a:pt x="1157" y="563"/>
                  </a:cubicBezTo>
                  <a:lnTo>
                    <a:pt x="1157" y="108"/>
                  </a:lnTo>
                  <a:cubicBezTo>
                    <a:pt x="819" y="161"/>
                    <a:pt x="27" y="0"/>
                    <a:pt x="1" y="1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25" name="Google Shape;11325;p6"/>
            <p:cNvSpPr/>
            <p:nvPr/>
          </p:nvSpPr>
          <p:spPr>
            <a:xfrm>
              <a:off x="857033" y="1517349"/>
              <a:ext cx="45865" cy="16711"/>
            </a:xfrm>
            <a:custGeom>
              <a:avLst/>
              <a:gdLst/>
              <a:ahLst/>
              <a:cxnLst/>
              <a:rect l="l" t="t" r="r" b="b"/>
              <a:pathLst>
                <a:path w="1285" h="555" extrusionOk="0">
                  <a:moveTo>
                    <a:pt x="965" y="0"/>
                  </a:moveTo>
                  <a:cubicBezTo>
                    <a:pt x="361" y="18"/>
                    <a:pt x="38" y="170"/>
                    <a:pt x="0" y="454"/>
                  </a:cubicBezTo>
                  <a:cubicBezTo>
                    <a:pt x="365" y="433"/>
                    <a:pt x="426" y="555"/>
                    <a:pt x="776" y="546"/>
                  </a:cubicBezTo>
                  <a:cubicBezTo>
                    <a:pt x="901" y="355"/>
                    <a:pt x="1285" y="142"/>
                    <a:pt x="9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26" name="Google Shape;11326;p6"/>
            <p:cNvSpPr/>
            <p:nvPr/>
          </p:nvSpPr>
          <p:spPr>
            <a:xfrm>
              <a:off x="5613399" y="1522829"/>
              <a:ext cx="14919" cy="9244"/>
            </a:xfrm>
            <a:custGeom>
              <a:avLst/>
              <a:gdLst/>
              <a:ahLst/>
              <a:cxnLst/>
              <a:rect l="l" t="t" r="r" b="b"/>
              <a:pathLst>
                <a:path w="418" h="307" extrusionOk="0">
                  <a:moveTo>
                    <a:pt x="383" y="274"/>
                  </a:moveTo>
                  <a:cubicBezTo>
                    <a:pt x="357" y="167"/>
                    <a:pt x="418" y="17"/>
                    <a:pt x="193" y="1"/>
                  </a:cubicBezTo>
                  <a:cubicBezTo>
                    <a:pt x="180" y="57"/>
                    <a:pt x="163" y="109"/>
                    <a:pt x="0" y="95"/>
                  </a:cubicBezTo>
                  <a:cubicBezTo>
                    <a:pt x="21" y="202"/>
                    <a:pt x="56" y="306"/>
                    <a:pt x="38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27" name="Google Shape;11327;p6"/>
            <p:cNvSpPr/>
            <p:nvPr/>
          </p:nvSpPr>
          <p:spPr>
            <a:xfrm>
              <a:off x="2477942" y="1527556"/>
              <a:ext cx="14063" cy="4276"/>
            </a:xfrm>
            <a:custGeom>
              <a:avLst/>
              <a:gdLst/>
              <a:ahLst/>
              <a:cxnLst/>
              <a:rect l="l" t="t" r="r" b="b"/>
              <a:pathLst>
                <a:path w="394" h="142" extrusionOk="0">
                  <a:moveTo>
                    <a:pt x="294" y="25"/>
                  </a:moveTo>
                  <a:cubicBezTo>
                    <a:pt x="240" y="1"/>
                    <a:pt x="0" y="70"/>
                    <a:pt x="102" y="117"/>
                  </a:cubicBezTo>
                  <a:cubicBezTo>
                    <a:pt x="154"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28" name="Google Shape;11328;p6"/>
            <p:cNvSpPr/>
            <p:nvPr/>
          </p:nvSpPr>
          <p:spPr>
            <a:xfrm>
              <a:off x="4119731" y="1522438"/>
              <a:ext cx="6924" cy="6293"/>
            </a:xfrm>
            <a:custGeom>
              <a:avLst/>
              <a:gdLst/>
              <a:ahLst/>
              <a:cxnLst/>
              <a:rect l="l" t="t" r="r" b="b"/>
              <a:pathLst>
                <a:path w="194" h="209" extrusionOk="0">
                  <a:moveTo>
                    <a:pt x="193" y="105"/>
                  </a:moveTo>
                  <a:cubicBezTo>
                    <a:pt x="193" y="53"/>
                    <a:pt x="38" y="1"/>
                    <a:pt x="0" y="105"/>
                  </a:cubicBezTo>
                  <a:cubicBezTo>
                    <a:pt x="0" y="155"/>
                    <a:pt x="157" y="208"/>
                    <a:pt x="193"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29" name="Google Shape;11329;p6"/>
            <p:cNvSpPr/>
            <p:nvPr/>
          </p:nvSpPr>
          <p:spPr>
            <a:xfrm>
              <a:off x="2264540" y="1522046"/>
              <a:ext cx="14134" cy="4336"/>
            </a:xfrm>
            <a:custGeom>
              <a:avLst/>
              <a:gdLst/>
              <a:ahLst/>
              <a:cxnLst/>
              <a:rect l="l" t="t" r="r" b="b"/>
              <a:pathLst>
                <a:path w="396" h="144" extrusionOk="0">
                  <a:moveTo>
                    <a:pt x="293" y="26"/>
                  </a:moveTo>
                  <a:cubicBezTo>
                    <a:pt x="241" y="1"/>
                    <a:pt x="1" y="70"/>
                    <a:pt x="104" y="118"/>
                  </a:cubicBezTo>
                  <a:cubicBezTo>
                    <a:pt x="155" y="143"/>
                    <a:pt x="395" y="75"/>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30" name="Google Shape;11330;p6"/>
            <p:cNvSpPr/>
            <p:nvPr/>
          </p:nvSpPr>
          <p:spPr>
            <a:xfrm>
              <a:off x="3706633" y="1520089"/>
              <a:ext cx="13849" cy="2740"/>
            </a:xfrm>
            <a:custGeom>
              <a:avLst/>
              <a:gdLst/>
              <a:ahLst/>
              <a:cxnLst/>
              <a:rect l="l" t="t" r="r" b="b"/>
              <a:pathLst>
                <a:path w="388" h="91" extrusionOk="0">
                  <a:moveTo>
                    <a:pt x="387" y="0"/>
                  </a:moveTo>
                  <a:cubicBezTo>
                    <a:pt x="241" y="20"/>
                    <a:pt x="7" y="4"/>
                    <a:pt x="1" y="91"/>
                  </a:cubicBezTo>
                  <a:cubicBezTo>
                    <a:pt x="154" y="71"/>
                    <a:pt x="382"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31" name="Google Shape;11331;p6"/>
            <p:cNvSpPr/>
            <p:nvPr/>
          </p:nvSpPr>
          <p:spPr>
            <a:xfrm>
              <a:off x="4501669" y="1516627"/>
              <a:ext cx="13991" cy="4246"/>
            </a:xfrm>
            <a:custGeom>
              <a:avLst/>
              <a:gdLst/>
              <a:ahLst/>
              <a:cxnLst/>
              <a:rect l="l" t="t" r="r" b="b"/>
              <a:pathLst>
                <a:path w="392" h="141" extrusionOk="0">
                  <a:moveTo>
                    <a:pt x="99" y="115"/>
                  </a:moveTo>
                  <a:cubicBezTo>
                    <a:pt x="153" y="140"/>
                    <a:pt x="392" y="74"/>
                    <a:pt x="291" y="24"/>
                  </a:cubicBezTo>
                  <a:cubicBezTo>
                    <a:pt x="238" y="1"/>
                    <a:pt x="0" y="68"/>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32" name="Google Shape;11332;p6"/>
            <p:cNvSpPr/>
            <p:nvPr/>
          </p:nvSpPr>
          <p:spPr>
            <a:xfrm>
              <a:off x="3414103" y="1516627"/>
              <a:ext cx="14027" cy="4246"/>
            </a:xfrm>
            <a:custGeom>
              <a:avLst/>
              <a:gdLst/>
              <a:ahLst/>
              <a:cxnLst/>
              <a:rect l="l" t="t" r="r" b="b"/>
              <a:pathLst>
                <a:path w="393" h="141" extrusionOk="0">
                  <a:moveTo>
                    <a:pt x="293" y="24"/>
                  </a:moveTo>
                  <a:cubicBezTo>
                    <a:pt x="241" y="1"/>
                    <a:pt x="1" y="68"/>
                    <a:pt x="100" y="115"/>
                  </a:cubicBezTo>
                  <a:cubicBezTo>
                    <a:pt x="152" y="140"/>
                    <a:pt x="392" y="74"/>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33" name="Google Shape;11333;p6"/>
            <p:cNvSpPr/>
            <p:nvPr/>
          </p:nvSpPr>
          <p:spPr>
            <a:xfrm>
              <a:off x="7082796" y="1511117"/>
              <a:ext cx="13991" cy="4276"/>
            </a:xfrm>
            <a:custGeom>
              <a:avLst/>
              <a:gdLst/>
              <a:ahLst/>
              <a:cxnLst/>
              <a:rect l="l" t="t" r="r" b="b"/>
              <a:pathLst>
                <a:path w="392" h="142" extrusionOk="0">
                  <a:moveTo>
                    <a:pt x="290" y="27"/>
                  </a:moveTo>
                  <a:cubicBezTo>
                    <a:pt x="238" y="1"/>
                    <a:pt x="0" y="70"/>
                    <a:pt x="99" y="118"/>
                  </a:cubicBezTo>
                  <a:cubicBezTo>
                    <a:pt x="153" y="142"/>
                    <a:pt x="392" y="74"/>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34" name="Google Shape;11334;p6"/>
            <p:cNvSpPr/>
            <p:nvPr/>
          </p:nvSpPr>
          <p:spPr>
            <a:xfrm>
              <a:off x="2457348" y="1511117"/>
              <a:ext cx="13991" cy="4276"/>
            </a:xfrm>
            <a:custGeom>
              <a:avLst/>
              <a:gdLst/>
              <a:ahLst/>
              <a:cxnLst/>
              <a:rect l="l" t="t" r="r" b="b"/>
              <a:pathLst>
                <a:path w="392" h="142" extrusionOk="0">
                  <a:moveTo>
                    <a:pt x="293" y="27"/>
                  </a:moveTo>
                  <a:cubicBezTo>
                    <a:pt x="238" y="1"/>
                    <a:pt x="0" y="70"/>
                    <a:pt x="100" y="118"/>
                  </a:cubicBezTo>
                  <a:cubicBezTo>
                    <a:pt x="152" y="142"/>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35" name="Google Shape;11335;p6"/>
            <p:cNvSpPr/>
            <p:nvPr/>
          </p:nvSpPr>
          <p:spPr>
            <a:xfrm>
              <a:off x="5640810" y="1506420"/>
              <a:ext cx="13884" cy="5510"/>
            </a:xfrm>
            <a:custGeom>
              <a:avLst/>
              <a:gdLst/>
              <a:ahLst/>
              <a:cxnLst/>
              <a:rect l="l" t="t" r="r" b="b"/>
              <a:pathLst>
                <a:path w="389" h="183" extrusionOk="0">
                  <a:moveTo>
                    <a:pt x="1" y="183"/>
                  </a:moveTo>
                  <a:lnTo>
                    <a:pt x="389" y="183"/>
                  </a:lnTo>
                  <a:lnTo>
                    <a:pt x="389"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36" name="Google Shape;11336;p6"/>
            <p:cNvSpPr/>
            <p:nvPr/>
          </p:nvSpPr>
          <p:spPr>
            <a:xfrm>
              <a:off x="4487357" y="1495491"/>
              <a:ext cx="26591" cy="12255"/>
            </a:xfrm>
            <a:custGeom>
              <a:avLst/>
              <a:gdLst/>
              <a:ahLst/>
              <a:cxnLst/>
              <a:rect l="l" t="t" r="r" b="b"/>
              <a:pathLst>
                <a:path w="745" h="407" extrusionOk="0">
                  <a:moveTo>
                    <a:pt x="306" y="0"/>
                  </a:moveTo>
                  <a:cubicBezTo>
                    <a:pt x="0" y="136"/>
                    <a:pt x="89" y="406"/>
                    <a:pt x="692" y="363"/>
                  </a:cubicBezTo>
                  <a:cubicBezTo>
                    <a:pt x="745" y="157"/>
                    <a:pt x="647" y="21"/>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37" name="Google Shape;11337;p6"/>
            <p:cNvSpPr/>
            <p:nvPr/>
          </p:nvSpPr>
          <p:spPr>
            <a:xfrm>
              <a:off x="3352142" y="1502957"/>
              <a:ext cx="14027" cy="4306"/>
            </a:xfrm>
            <a:custGeom>
              <a:avLst/>
              <a:gdLst/>
              <a:ahLst/>
              <a:cxnLst/>
              <a:rect l="l" t="t" r="r" b="b"/>
              <a:pathLst>
                <a:path w="393" h="143" extrusionOk="0">
                  <a:moveTo>
                    <a:pt x="100" y="117"/>
                  </a:moveTo>
                  <a:cubicBezTo>
                    <a:pt x="151" y="143"/>
                    <a:pt x="392" y="72"/>
                    <a:pt x="293" y="26"/>
                  </a:cubicBezTo>
                  <a:cubicBezTo>
                    <a:pt x="242"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38" name="Google Shape;11338;p6"/>
            <p:cNvSpPr/>
            <p:nvPr/>
          </p:nvSpPr>
          <p:spPr>
            <a:xfrm>
              <a:off x="7844246" y="1485193"/>
              <a:ext cx="35478" cy="19090"/>
            </a:xfrm>
            <a:custGeom>
              <a:avLst/>
              <a:gdLst/>
              <a:ahLst/>
              <a:cxnLst/>
              <a:rect l="l" t="t" r="r" b="b"/>
              <a:pathLst>
                <a:path w="994" h="634" extrusionOk="0">
                  <a:moveTo>
                    <a:pt x="558" y="615"/>
                  </a:moveTo>
                  <a:cubicBezTo>
                    <a:pt x="506" y="349"/>
                    <a:pt x="994" y="336"/>
                    <a:pt x="943" y="70"/>
                  </a:cubicBezTo>
                  <a:cubicBezTo>
                    <a:pt x="1" y="0"/>
                    <a:pt x="75" y="633"/>
                    <a:pt x="558" y="6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39" name="Google Shape;11339;p6"/>
            <p:cNvSpPr/>
            <p:nvPr/>
          </p:nvSpPr>
          <p:spPr>
            <a:xfrm>
              <a:off x="2677566" y="1500248"/>
              <a:ext cx="14099" cy="4276"/>
            </a:xfrm>
            <a:custGeom>
              <a:avLst/>
              <a:gdLst/>
              <a:ahLst/>
              <a:cxnLst/>
              <a:rect l="l" t="t" r="r" b="b"/>
              <a:pathLst>
                <a:path w="395" h="142" extrusionOk="0">
                  <a:moveTo>
                    <a:pt x="99" y="115"/>
                  </a:moveTo>
                  <a:cubicBezTo>
                    <a:pt x="156" y="141"/>
                    <a:pt x="395" y="71"/>
                    <a:pt x="294" y="24"/>
                  </a:cubicBezTo>
                  <a:cubicBezTo>
                    <a:pt x="242" y="0"/>
                    <a:pt x="1" y="68"/>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40" name="Google Shape;11340;p6"/>
            <p:cNvSpPr/>
            <p:nvPr/>
          </p:nvSpPr>
          <p:spPr>
            <a:xfrm>
              <a:off x="1872216" y="1500187"/>
              <a:ext cx="14170" cy="4336"/>
            </a:xfrm>
            <a:custGeom>
              <a:avLst/>
              <a:gdLst/>
              <a:ahLst/>
              <a:cxnLst/>
              <a:rect l="l" t="t" r="r" b="b"/>
              <a:pathLst>
                <a:path w="397" h="144" extrusionOk="0">
                  <a:moveTo>
                    <a:pt x="294" y="26"/>
                  </a:moveTo>
                  <a:cubicBezTo>
                    <a:pt x="242" y="1"/>
                    <a:pt x="1" y="70"/>
                    <a:pt x="104" y="117"/>
                  </a:cubicBezTo>
                  <a:cubicBezTo>
                    <a:pt x="157" y="143"/>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41" name="Google Shape;11341;p6"/>
            <p:cNvSpPr/>
            <p:nvPr/>
          </p:nvSpPr>
          <p:spPr>
            <a:xfrm>
              <a:off x="4920656" y="1484531"/>
              <a:ext cx="34229" cy="17223"/>
            </a:xfrm>
            <a:custGeom>
              <a:avLst/>
              <a:gdLst/>
              <a:ahLst/>
              <a:cxnLst/>
              <a:rect l="l" t="t" r="r" b="b"/>
              <a:pathLst>
                <a:path w="959" h="572" extrusionOk="0">
                  <a:moveTo>
                    <a:pt x="704" y="546"/>
                  </a:moveTo>
                  <a:cubicBezTo>
                    <a:pt x="863" y="441"/>
                    <a:pt x="958" y="303"/>
                    <a:pt x="894" y="92"/>
                  </a:cubicBezTo>
                  <a:cubicBezTo>
                    <a:pt x="627" y="95"/>
                    <a:pt x="469" y="48"/>
                    <a:pt x="313" y="0"/>
                  </a:cubicBezTo>
                  <a:cubicBezTo>
                    <a:pt x="0" y="149"/>
                    <a:pt x="82" y="572"/>
                    <a:pt x="704"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42" name="Google Shape;11342;p6"/>
            <p:cNvSpPr/>
            <p:nvPr/>
          </p:nvSpPr>
          <p:spPr>
            <a:xfrm>
              <a:off x="2716149" y="1488776"/>
              <a:ext cx="20131" cy="16199"/>
            </a:xfrm>
            <a:custGeom>
              <a:avLst/>
              <a:gdLst/>
              <a:ahLst/>
              <a:cxnLst/>
              <a:rect l="l" t="t" r="r" b="b"/>
              <a:pathLst>
                <a:path w="564" h="538" extrusionOk="0">
                  <a:moveTo>
                    <a:pt x="563" y="405"/>
                  </a:moveTo>
                  <a:lnTo>
                    <a:pt x="563" y="132"/>
                  </a:lnTo>
                  <a:cubicBezTo>
                    <a:pt x="0" y="0"/>
                    <a:pt x="0" y="538"/>
                    <a:pt x="563"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43" name="Google Shape;11343;p6"/>
            <p:cNvSpPr/>
            <p:nvPr/>
          </p:nvSpPr>
          <p:spPr>
            <a:xfrm>
              <a:off x="6518365" y="1494708"/>
              <a:ext cx="13991" cy="4306"/>
            </a:xfrm>
            <a:custGeom>
              <a:avLst/>
              <a:gdLst/>
              <a:ahLst/>
              <a:cxnLst/>
              <a:rect l="l" t="t" r="r" b="b"/>
              <a:pathLst>
                <a:path w="392" h="143" extrusionOk="0">
                  <a:moveTo>
                    <a:pt x="294" y="26"/>
                  </a:moveTo>
                  <a:cubicBezTo>
                    <a:pt x="236" y="0"/>
                    <a:pt x="0" y="71"/>
                    <a:pt x="101" y="118"/>
                  </a:cubicBezTo>
                  <a:cubicBezTo>
                    <a:pt x="151"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44" name="Google Shape;11344;p6"/>
            <p:cNvSpPr/>
            <p:nvPr/>
          </p:nvSpPr>
          <p:spPr>
            <a:xfrm>
              <a:off x="2631667" y="1490011"/>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45" name="Google Shape;11345;p6"/>
            <p:cNvSpPr/>
            <p:nvPr/>
          </p:nvSpPr>
          <p:spPr>
            <a:xfrm>
              <a:off x="1833597" y="1487271"/>
              <a:ext cx="14670" cy="9545"/>
            </a:xfrm>
            <a:custGeom>
              <a:avLst/>
              <a:gdLst/>
              <a:ahLst/>
              <a:cxnLst/>
              <a:rect l="l" t="t" r="r" b="b"/>
              <a:pathLst>
                <a:path w="411" h="317" extrusionOk="0">
                  <a:moveTo>
                    <a:pt x="410" y="273"/>
                  </a:moveTo>
                  <a:lnTo>
                    <a:pt x="410" y="91"/>
                  </a:lnTo>
                  <a:cubicBezTo>
                    <a:pt x="220" y="91"/>
                    <a:pt x="182" y="17"/>
                    <a:pt x="25" y="1"/>
                  </a:cubicBezTo>
                  <a:cubicBezTo>
                    <a:pt x="45" y="144"/>
                    <a:pt x="0" y="316"/>
                    <a:pt x="410"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46" name="Google Shape;11346;p6"/>
            <p:cNvSpPr/>
            <p:nvPr/>
          </p:nvSpPr>
          <p:spPr>
            <a:xfrm>
              <a:off x="1600565" y="1492721"/>
              <a:ext cx="13777" cy="2800"/>
            </a:xfrm>
            <a:custGeom>
              <a:avLst/>
              <a:gdLst/>
              <a:ahLst/>
              <a:cxnLst/>
              <a:rect l="l" t="t" r="r" b="b"/>
              <a:pathLst>
                <a:path w="386" h="93" extrusionOk="0">
                  <a:moveTo>
                    <a:pt x="0" y="92"/>
                  </a:moveTo>
                  <a:cubicBezTo>
                    <a:pt x="149" y="71"/>
                    <a:pt x="380" y="90"/>
                    <a:pt x="385" y="1"/>
                  </a:cubicBezTo>
                  <a:cubicBezTo>
                    <a:pt x="235" y="22"/>
                    <a:pt x="5" y="5"/>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47" name="Google Shape;11347;p6"/>
            <p:cNvSpPr/>
            <p:nvPr/>
          </p:nvSpPr>
          <p:spPr>
            <a:xfrm>
              <a:off x="8380302" y="1486970"/>
              <a:ext cx="6996" cy="6203"/>
            </a:xfrm>
            <a:custGeom>
              <a:avLst/>
              <a:gdLst/>
              <a:ahLst/>
              <a:cxnLst/>
              <a:rect l="l" t="t" r="r" b="b"/>
              <a:pathLst>
                <a:path w="196" h="206" extrusionOk="0">
                  <a:moveTo>
                    <a:pt x="193" y="102"/>
                  </a:moveTo>
                  <a:cubicBezTo>
                    <a:pt x="195" y="52"/>
                    <a:pt x="39"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48" name="Google Shape;11348;p6"/>
            <p:cNvSpPr/>
            <p:nvPr/>
          </p:nvSpPr>
          <p:spPr>
            <a:xfrm>
              <a:off x="7447531" y="1489228"/>
              <a:ext cx="14063" cy="4276"/>
            </a:xfrm>
            <a:custGeom>
              <a:avLst/>
              <a:gdLst/>
              <a:ahLst/>
              <a:cxnLst/>
              <a:rect l="l" t="t" r="r" b="b"/>
              <a:pathLst>
                <a:path w="394" h="142" extrusionOk="0">
                  <a:moveTo>
                    <a:pt x="294" y="27"/>
                  </a:moveTo>
                  <a:cubicBezTo>
                    <a:pt x="240" y="1"/>
                    <a:pt x="1" y="71"/>
                    <a:pt x="100" y="117"/>
                  </a:cubicBezTo>
                  <a:cubicBezTo>
                    <a:pt x="153" y="142"/>
                    <a:pt x="394" y="73"/>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49" name="Google Shape;11349;p6"/>
            <p:cNvSpPr/>
            <p:nvPr/>
          </p:nvSpPr>
          <p:spPr>
            <a:xfrm>
              <a:off x="2288775" y="1487150"/>
              <a:ext cx="20737" cy="5781"/>
            </a:xfrm>
            <a:custGeom>
              <a:avLst/>
              <a:gdLst/>
              <a:ahLst/>
              <a:cxnLst/>
              <a:rect l="l" t="t" r="r" b="b"/>
              <a:pathLst>
                <a:path w="581" h="192" extrusionOk="0">
                  <a:moveTo>
                    <a:pt x="1" y="186"/>
                  </a:moveTo>
                  <a:cubicBezTo>
                    <a:pt x="333" y="191"/>
                    <a:pt x="497" y="118"/>
                    <a:pt x="580" y="5"/>
                  </a:cubicBezTo>
                  <a:cubicBezTo>
                    <a:pt x="249" y="1"/>
                    <a:pt x="85" y="75"/>
                    <a:pt x="1" y="1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50" name="Google Shape;11350;p6"/>
            <p:cNvSpPr/>
            <p:nvPr/>
          </p:nvSpPr>
          <p:spPr>
            <a:xfrm>
              <a:off x="2653688" y="1481851"/>
              <a:ext cx="20666" cy="8160"/>
            </a:xfrm>
            <a:custGeom>
              <a:avLst/>
              <a:gdLst/>
              <a:ahLst/>
              <a:cxnLst/>
              <a:rect l="l" t="t" r="r" b="b"/>
              <a:pathLst>
                <a:path w="579" h="271" extrusionOk="0">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51" name="Google Shape;11351;p6"/>
            <p:cNvSpPr/>
            <p:nvPr/>
          </p:nvSpPr>
          <p:spPr>
            <a:xfrm>
              <a:off x="6129967" y="1474384"/>
              <a:ext cx="26520" cy="15236"/>
            </a:xfrm>
            <a:custGeom>
              <a:avLst/>
              <a:gdLst/>
              <a:ahLst/>
              <a:cxnLst/>
              <a:rect l="l" t="t" r="r" b="b"/>
              <a:pathLst>
                <a:path w="743" h="506" extrusionOk="0">
                  <a:moveTo>
                    <a:pt x="1" y="72"/>
                  </a:moveTo>
                  <a:lnTo>
                    <a:pt x="1" y="435"/>
                  </a:lnTo>
                  <a:cubicBezTo>
                    <a:pt x="742" y="506"/>
                    <a:pt x="742" y="0"/>
                    <a:pt x="1"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52" name="Google Shape;11352;p6"/>
            <p:cNvSpPr/>
            <p:nvPr/>
          </p:nvSpPr>
          <p:spPr>
            <a:xfrm>
              <a:off x="5500577" y="1470892"/>
              <a:ext cx="35086" cy="16410"/>
            </a:xfrm>
            <a:custGeom>
              <a:avLst/>
              <a:gdLst/>
              <a:ahLst/>
              <a:cxnLst/>
              <a:rect l="l" t="t" r="r" b="b"/>
              <a:pathLst>
                <a:path w="983" h="545" extrusionOk="0">
                  <a:moveTo>
                    <a:pt x="844" y="0"/>
                  </a:moveTo>
                  <a:lnTo>
                    <a:pt x="74" y="0"/>
                  </a:lnTo>
                  <a:cubicBezTo>
                    <a:pt x="1" y="307"/>
                    <a:pt x="408" y="387"/>
                    <a:pt x="654" y="545"/>
                  </a:cubicBezTo>
                  <a:cubicBezTo>
                    <a:pt x="647" y="332"/>
                    <a:pt x="983" y="280"/>
                    <a:pt x="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53" name="Google Shape;11353;p6"/>
            <p:cNvSpPr/>
            <p:nvPr/>
          </p:nvSpPr>
          <p:spPr>
            <a:xfrm>
              <a:off x="2904781" y="1478299"/>
              <a:ext cx="13920" cy="4276"/>
            </a:xfrm>
            <a:custGeom>
              <a:avLst/>
              <a:gdLst/>
              <a:ahLst/>
              <a:cxnLst/>
              <a:rect l="l" t="t" r="r" b="b"/>
              <a:pathLst>
                <a:path w="390" h="142" extrusionOk="0">
                  <a:moveTo>
                    <a:pt x="292" y="27"/>
                  </a:moveTo>
                  <a:cubicBezTo>
                    <a:pt x="237" y="1"/>
                    <a:pt x="1" y="70"/>
                    <a:pt x="99" y="118"/>
                  </a:cubicBezTo>
                  <a:cubicBezTo>
                    <a:pt x="152" y="142"/>
                    <a:pt x="390"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54" name="Google Shape;11354;p6"/>
            <p:cNvSpPr/>
            <p:nvPr/>
          </p:nvSpPr>
          <p:spPr>
            <a:xfrm>
              <a:off x="7588799" y="1470892"/>
              <a:ext cx="20773" cy="8250"/>
            </a:xfrm>
            <a:custGeom>
              <a:avLst/>
              <a:gdLst/>
              <a:ahLst/>
              <a:cxnLst/>
              <a:rect l="l" t="t" r="r" b="b"/>
              <a:pathLst>
                <a:path w="582" h="274" extrusionOk="0">
                  <a:moveTo>
                    <a:pt x="581" y="0"/>
                  </a:moveTo>
                  <a:lnTo>
                    <a:pt x="0" y="0"/>
                  </a:lnTo>
                  <a:lnTo>
                    <a:pt x="0"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55" name="Google Shape;11355;p6"/>
            <p:cNvSpPr/>
            <p:nvPr/>
          </p:nvSpPr>
          <p:spPr>
            <a:xfrm>
              <a:off x="8270157" y="1470500"/>
              <a:ext cx="7031" cy="6263"/>
            </a:xfrm>
            <a:custGeom>
              <a:avLst/>
              <a:gdLst/>
              <a:ahLst/>
              <a:cxnLst/>
              <a:rect l="l" t="t" r="r" b="b"/>
              <a:pathLst>
                <a:path w="197" h="208" extrusionOk="0">
                  <a:moveTo>
                    <a:pt x="195" y="105"/>
                  </a:moveTo>
                  <a:cubicBezTo>
                    <a:pt x="197" y="54"/>
                    <a:pt x="39" y="0"/>
                    <a:pt x="1" y="105"/>
                  </a:cubicBezTo>
                  <a:cubicBezTo>
                    <a:pt x="1" y="155"/>
                    <a:pt x="158"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56" name="Google Shape;11356;p6"/>
            <p:cNvSpPr/>
            <p:nvPr/>
          </p:nvSpPr>
          <p:spPr>
            <a:xfrm>
              <a:off x="5079699" y="1467399"/>
              <a:ext cx="14063" cy="4246"/>
            </a:xfrm>
            <a:custGeom>
              <a:avLst/>
              <a:gdLst/>
              <a:ahLst/>
              <a:cxnLst/>
              <a:rect l="l" t="t" r="r" b="b"/>
              <a:pathLst>
                <a:path w="394" h="141" extrusionOk="0">
                  <a:moveTo>
                    <a:pt x="104" y="116"/>
                  </a:moveTo>
                  <a:cubicBezTo>
                    <a:pt x="157" y="141"/>
                    <a:pt x="393" y="72"/>
                    <a:pt x="296" y="25"/>
                  </a:cubicBezTo>
                  <a:cubicBezTo>
                    <a:pt x="242" y="0"/>
                    <a:pt x="1" y="68"/>
                    <a:pt x="104"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57" name="Google Shape;11357;p6"/>
            <p:cNvSpPr/>
            <p:nvPr/>
          </p:nvSpPr>
          <p:spPr>
            <a:xfrm>
              <a:off x="1336624" y="1444908"/>
              <a:ext cx="52218" cy="28002"/>
            </a:xfrm>
            <a:custGeom>
              <a:avLst/>
              <a:gdLst/>
              <a:ahLst/>
              <a:cxnLst/>
              <a:rect l="l" t="t" r="r" b="b"/>
              <a:pathLst>
                <a:path w="1463" h="930" extrusionOk="0">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58" name="Google Shape;11358;p6"/>
            <p:cNvSpPr/>
            <p:nvPr/>
          </p:nvSpPr>
          <p:spPr>
            <a:xfrm>
              <a:off x="7003667" y="1462702"/>
              <a:ext cx="13884" cy="5510"/>
            </a:xfrm>
            <a:custGeom>
              <a:avLst/>
              <a:gdLst/>
              <a:ahLst/>
              <a:cxnLst/>
              <a:rect l="l" t="t" r="r" b="b"/>
              <a:pathLst>
                <a:path w="389" h="183" extrusionOk="0">
                  <a:moveTo>
                    <a:pt x="1" y="182"/>
                  </a:moveTo>
                  <a:lnTo>
                    <a:pt x="388" y="182"/>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59" name="Google Shape;11359;p6"/>
            <p:cNvSpPr/>
            <p:nvPr/>
          </p:nvSpPr>
          <p:spPr>
            <a:xfrm>
              <a:off x="2917987" y="1459962"/>
              <a:ext cx="29482" cy="9846"/>
            </a:xfrm>
            <a:custGeom>
              <a:avLst/>
              <a:gdLst/>
              <a:ahLst/>
              <a:cxnLst/>
              <a:rect l="l" t="t" r="r" b="b"/>
              <a:pathLst>
                <a:path w="826" h="327" extrusionOk="0">
                  <a:moveTo>
                    <a:pt x="692" y="273"/>
                  </a:moveTo>
                  <a:cubicBezTo>
                    <a:pt x="825" y="29"/>
                    <a:pt x="294" y="97"/>
                    <a:pt x="115" y="0"/>
                  </a:cubicBezTo>
                  <a:cubicBezTo>
                    <a:pt x="0" y="235"/>
                    <a:pt x="192" y="327"/>
                    <a:pt x="69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60" name="Google Shape;11360;p6"/>
            <p:cNvSpPr/>
            <p:nvPr/>
          </p:nvSpPr>
          <p:spPr>
            <a:xfrm>
              <a:off x="1610666" y="1464659"/>
              <a:ext cx="14027" cy="4276"/>
            </a:xfrm>
            <a:custGeom>
              <a:avLst/>
              <a:gdLst/>
              <a:ahLst/>
              <a:cxnLst/>
              <a:rect l="l" t="t" r="r" b="b"/>
              <a:pathLst>
                <a:path w="393" h="142" extrusionOk="0">
                  <a:moveTo>
                    <a:pt x="102" y="117"/>
                  </a:moveTo>
                  <a:cubicBezTo>
                    <a:pt x="153" y="142"/>
                    <a:pt x="392" y="73"/>
                    <a:pt x="294" y="26"/>
                  </a:cubicBezTo>
                  <a:cubicBezTo>
                    <a:pt x="239"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61" name="Google Shape;11361;p6"/>
            <p:cNvSpPr/>
            <p:nvPr/>
          </p:nvSpPr>
          <p:spPr>
            <a:xfrm>
              <a:off x="2818835" y="1459571"/>
              <a:ext cx="6924" cy="6233"/>
            </a:xfrm>
            <a:custGeom>
              <a:avLst/>
              <a:gdLst/>
              <a:ahLst/>
              <a:cxnLst/>
              <a:rect l="l" t="t" r="r" b="b"/>
              <a:pathLst>
                <a:path w="194" h="207" extrusionOk="0">
                  <a:moveTo>
                    <a:pt x="191" y="103"/>
                  </a:moveTo>
                  <a:cubicBezTo>
                    <a:pt x="194" y="52"/>
                    <a:pt x="36" y="0"/>
                    <a:pt x="0" y="103"/>
                  </a:cubicBezTo>
                  <a:cubicBezTo>
                    <a:pt x="0" y="156"/>
                    <a:pt x="154" y="207"/>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62" name="Google Shape;11362;p6"/>
            <p:cNvSpPr/>
            <p:nvPr/>
          </p:nvSpPr>
          <p:spPr>
            <a:xfrm>
              <a:off x="1004940" y="1461889"/>
              <a:ext cx="14063" cy="4306"/>
            </a:xfrm>
            <a:custGeom>
              <a:avLst/>
              <a:gdLst/>
              <a:ahLst/>
              <a:cxnLst/>
              <a:rect l="l" t="t" r="r" b="b"/>
              <a:pathLst>
                <a:path w="394" h="143" extrusionOk="0">
                  <a:moveTo>
                    <a:pt x="296" y="26"/>
                  </a:moveTo>
                  <a:cubicBezTo>
                    <a:pt x="240" y="0"/>
                    <a:pt x="1" y="71"/>
                    <a:pt x="101" y="118"/>
                  </a:cubicBezTo>
                  <a:cubicBezTo>
                    <a:pt x="152" y="143"/>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63" name="Google Shape;11363;p6"/>
            <p:cNvSpPr/>
            <p:nvPr/>
          </p:nvSpPr>
          <p:spPr>
            <a:xfrm>
              <a:off x="660834" y="1461920"/>
              <a:ext cx="14063" cy="4276"/>
            </a:xfrm>
            <a:custGeom>
              <a:avLst/>
              <a:gdLst/>
              <a:ahLst/>
              <a:cxnLst/>
              <a:rect l="l" t="t" r="r" b="b"/>
              <a:pathLst>
                <a:path w="394" h="142" extrusionOk="0">
                  <a:moveTo>
                    <a:pt x="100" y="117"/>
                  </a:moveTo>
                  <a:cubicBezTo>
                    <a:pt x="156" y="142"/>
                    <a:pt x="393" y="72"/>
                    <a:pt x="294" y="25"/>
                  </a:cubicBezTo>
                  <a:cubicBezTo>
                    <a:pt x="242"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64" name="Google Shape;11364;p6"/>
            <p:cNvSpPr/>
            <p:nvPr/>
          </p:nvSpPr>
          <p:spPr>
            <a:xfrm>
              <a:off x="492262" y="1453700"/>
              <a:ext cx="28483" cy="11743"/>
            </a:xfrm>
            <a:custGeom>
              <a:avLst/>
              <a:gdLst/>
              <a:ahLst/>
              <a:cxnLst/>
              <a:rect l="l" t="t" r="r" b="b"/>
              <a:pathLst>
                <a:path w="798" h="390" extrusionOk="0">
                  <a:moveTo>
                    <a:pt x="771" y="26"/>
                  </a:moveTo>
                  <a:cubicBezTo>
                    <a:pt x="336" y="1"/>
                    <a:pt x="49" y="49"/>
                    <a:pt x="1" y="208"/>
                  </a:cubicBezTo>
                  <a:cubicBezTo>
                    <a:pt x="279" y="229"/>
                    <a:pt x="326" y="358"/>
                    <a:pt x="580" y="390"/>
                  </a:cubicBezTo>
                  <a:cubicBezTo>
                    <a:pt x="539" y="219"/>
                    <a:pt x="797" y="189"/>
                    <a:pt x="77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65" name="Google Shape;11365;p6"/>
            <p:cNvSpPr/>
            <p:nvPr/>
          </p:nvSpPr>
          <p:spPr>
            <a:xfrm>
              <a:off x="2089293" y="1452405"/>
              <a:ext cx="38726" cy="12646"/>
            </a:xfrm>
            <a:custGeom>
              <a:avLst/>
              <a:gdLst/>
              <a:ahLst/>
              <a:cxnLst/>
              <a:rect l="l" t="t" r="r" b="b"/>
              <a:pathLst>
                <a:path w="1085" h="420" extrusionOk="0">
                  <a:moveTo>
                    <a:pt x="962" y="341"/>
                  </a:moveTo>
                  <a:cubicBezTo>
                    <a:pt x="1085" y="121"/>
                    <a:pt x="42" y="1"/>
                    <a:pt x="0" y="159"/>
                  </a:cubicBezTo>
                  <a:cubicBezTo>
                    <a:pt x="366" y="199"/>
                    <a:pt x="347" y="420"/>
                    <a:pt x="962" y="34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66" name="Google Shape;11366;p6"/>
            <p:cNvSpPr/>
            <p:nvPr/>
          </p:nvSpPr>
          <p:spPr>
            <a:xfrm>
              <a:off x="8662517" y="1457192"/>
              <a:ext cx="13777" cy="2800"/>
            </a:xfrm>
            <a:custGeom>
              <a:avLst/>
              <a:gdLst/>
              <a:ahLst/>
              <a:cxnLst/>
              <a:rect l="l" t="t" r="r" b="b"/>
              <a:pathLst>
                <a:path w="386" h="93" extrusionOk="0">
                  <a:moveTo>
                    <a:pt x="385" y="1"/>
                  </a:moveTo>
                  <a:cubicBezTo>
                    <a:pt x="238" y="23"/>
                    <a:pt x="5" y="5"/>
                    <a:pt x="0" y="92"/>
                  </a:cubicBezTo>
                  <a:cubicBezTo>
                    <a:pt x="150" y="71"/>
                    <a:pt x="381"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67" name="Google Shape;11367;p6"/>
            <p:cNvSpPr/>
            <p:nvPr/>
          </p:nvSpPr>
          <p:spPr>
            <a:xfrm>
              <a:off x="216150" y="1454453"/>
              <a:ext cx="21558" cy="6444"/>
            </a:xfrm>
            <a:custGeom>
              <a:avLst/>
              <a:gdLst/>
              <a:ahLst/>
              <a:cxnLst/>
              <a:rect l="l" t="t" r="r" b="b"/>
              <a:pathLst>
                <a:path w="604" h="214" extrusionOk="0">
                  <a:moveTo>
                    <a:pt x="603" y="1"/>
                  </a:moveTo>
                  <a:lnTo>
                    <a:pt x="25" y="1"/>
                  </a:lnTo>
                  <a:cubicBezTo>
                    <a:pt x="0" y="164"/>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68" name="Google Shape;11368;p6"/>
            <p:cNvSpPr/>
            <p:nvPr/>
          </p:nvSpPr>
          <p:spPr>
            <a:xfrm>
              <a:off x="5585845" y="1448672"/>
              <a:ext cx="6853" cy="6203"/>
            </a:xfrm>
            <a:custGeom>
              <a:avLst/>
              <a:gdLst/>
              <a:ahLst/>
              <a:cxnLst/>
              <a:rect l="l" t="t" r="r" b="b"/>
              <a:pathLst>
                <a:path w="192" h="206" extrusionOk="0">
                  <a:moveTo>
                    <a:pt x="191" y="103"/>
                  </a:moveTo>
                  <a:cubicBezTo>
                    <a:pt x="191" y="53"/>
                    <a:pt x="36" y="1"/>
                    <a:pt x="1" y="103"/>
                  </a:cubicBezTo>
                  <a:cubicBezTo>
                    <a:pt x="1" y="153"/>
                    <a:pt x="156"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69" name="Google Shape;11369;p6"/>
            <p:cNvSpPr/>
            <p:nvPr/>
          </p:nvSpPr>
          <p:spPr>
            <a:xfrm>
              <a:off x="4711609" y="1449033"/>
              <a:ext cx="13849" cy="5450"/>
            </a:xfrm>
            <a:custGeom>
              <a:avLst/>
              <a:gdLst/>
              <a:ahLst/>
              <a:cxnLst/>
              <a:rect l="l" t="t" r="r" b="b"/>
              <a:pathLst>
                <a:path w="388" h="181" extrusionOk="0">
                  <a:moveTo>
                    <a:pt x="388" y="0"/>
                  </a:moveTo>
                  <a:lnTo>
                    <a:pt x="0" y="0"/>
                  </a:lnTo>
                  <a:lnTo>
                    <a:pt x="0" y="181"/>
                  </a:lnTo>
                  <a:lnTo>
                    <a:pt x="388"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70" name="Google Shape;11370;p6"/>
            <p:cNvSpPr/>
            <p:nvPr/>
          </p:nvSpPr>
          <p:spPr>
            <a:xfrm>
              <a:off x="2436575" y="1435514"/>
              <a:ext cx="40404" cy="18548"/>
            </a:xfrm>
            <a:custGeom>
              <a:avLst/>
              <a:gdLst/>
              <a:ahLst/>
              <a:cxnLst/>
              <a:rect l="l" t="t" r="r" b="b"/>
              <a:pathLst>
                <a:path w="1132" h="616" extrusionOk="0">
                  <a:moveTo>
                    <a:pt x="1068" y="449"/>
                  </a:moveTo>
                  <a:cubicBezTo>
                    <a:pt x="1132" y="0"/>
                    <a:pt x="0" y="212"/>
                    <a:pt x="102" y="538"/>
                  </a:cubicBezTo>
                  <a:cubicBezTo>
                    <a:pt x="648" y="615"/>
                    <a:pt x="601" y="412"/>
                    <a:pt x="1068" y="4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71" name="Google Shape;11371;p6"/>
            <p:cNvSpPr/>
            <p:nvPr/>
          </p:nvSpPr>
          <p:spPr>
            <a:xfrm>
              <a:off x="96404" y="1448250"/>
              <a:ext cx="14063" cy="4276"/>
            </a:xfrm>
            <a:custGeom>
              <a:avLst/>
              <a:gdLst/>
              <a:ahLst/>
              <a:cxnLst/>
              <a:rect l="l" t="t" r="r" b="b"/>
              <a:pathLst>
                <a:path w="394" h="142" extrusionOk="0">
                  <a:moveTo>
                    <a:pt x="294" y="26"/>
                  </a:moveTo>
                  <a:cubicBezTo>
                    <a:pt x="239" y="0"/>
                    <a:pt x="0" y="70"/>
                    <a:pt x="101" y="115"/>
                  </a:cubicBezTo>
                  <a:cubicBezTo>
                    <a:pt x="154" y="141"/>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72" name="Google Shape;11372;p6"/>
            <p:cNvSpPr/>
            <p:nvPr/>
          </p:nvSpPr>
          <p:spPr>
            <a:xfrm>
              <a:off x="7664466" y="1443553"/>
              <a:ext cx="13813" cy="5540"/>
            </a:xfrm>
            <a:custGeom>
              <a:avLst/>
              <a:gdLst/>
              <a:ahLst/>
              <a:cxnLst/>
              <a:rect l="l" t="t" r="r" b="b"/>
              <a:pathLst>
                <a:path w="387" h="184" extrusionOk="0">
                  <a:moveTo>
                    <a:pt x="387" y="1"/>
                  </a:moveTo>
                  <a:lnTo>
                    <a:pt x="0" y="1"/>
                  </a:lnTo>
                  <a:lnTo>
                    <a:pt x="0" y="184"/>
                  </a:lnTo>
                  <a:lnTo>
                    <a:pt x="387"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73" name="Google Shape;11373;p6"/>
            <p:cNvSpPr/>
            <p:nvPr/>
          </p:nvSpPr>
          <p:spPr>
            <a:xfrm>
              <a:off x="5224358" y="1445540"/>
              <a:ext cx="13956" cy="4276"/>
            </a:xfrm>
            <a:custGeom>
              <a:avLst/>
              <a:gdLst/>
              <a:ahLst/>
              <a:cxnLst/>
              <a:rect l="l" t="t" r="r" b="b"/>
              <a:pathLst>
                <a:path w="391" h="142" extrusionOk="0">
                  <a:moveTo>
                    <a:pt x="292" y="25"/>
                  </a:moveTo>
                  <a:cubicBezTo>
                    <a:pt x="238" y="0"/>
                    <a:pt x="1" y="68"/>
                    <a:pt x="100" y="116"/>
                  </a:cubicBezTo>
                  <a:cubicBezTo>
                    <a:pt x="152" y="141"/>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74" name="Google Shape;11374;p6"/>
            <p:cNvSpPr/>
            <p:nvPr/>
          </p:nvSpPr>
          <p:spPr>
            <a:xfrm>
              <a:off x="4645900" y="1435364"/>
              <a:ext cx="28268" cy="13700"/>
            </a:xfrm>
            <a:custGeom>
              <a:avLst/>
              <a:gdLst/>
              <a:ahLst/>
              <a:cxnLst/>
              <a:rect l="l" t="t" r="r" b="b"/>
              <a:pathLst>
                <a:path w="792" h="455" extrusionOk="0">
                  <a:moveTo>
                    <a:pt x="493" y="454"/>
                  </a:moveTo>
                  <a:cubicBezTo>
                    <a:pt x="758" y="338"/>
                    <a:pt x="792" y="8"/>
                    <a:pt x="301" y="0"/>
                  </a:cubicBezTo>
                  <a:cubicBezTo>
                    <a:pt x="36" y="116"/>
                    <a:pt x="1" y="445"/>
                    <a:pt x="49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75" name="Google Shape;11375;p6"/>
            <p:cNvSpPr/>
            <p:nvPr/>
          </p:nvSpPr>
          <p:spPr>
            <a:xfrm>
              <a:off x="7213500" y="1434581"/>
              <a:ext cx="14063" cy="4306"/>
            </a:xfrm>
            <a:custGeom>
              <a:avLst/>
              <a:gdLst/>
              <a:ahLst/>
              <a:cxnLst/>
              <a:rect l="l" t="t" r="r" b="b"/>
              <a:pathLst>
                <a:path w="394" h="143" extrusionOk="0">
                  <a:moveTo>
                    <a:pt x="100" y="116"/>
                  </a:moveTo>
                  <a:cubicBezTo>
                    <a:pt x="155" y="142"/>
                    <a:pt x="394" y="72"/>
                    <a:pt x="295" y="26"/>
                  </a:cubicBezTo>
                  <a:cubicBezTo>
                    <a:pt x="240" y="0"/>
                    <a:pt x="1"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76" name="Google Shape;11376;p6"/>
            <p:cNvSpPr/>
            <p:nvPr/>
          </p:nvSpPr>
          <p:spPr>
            <a:xfrm>
              <a:off x="3362600" y="1429854"/>
              <a:ext cx="34443" cy="9033"/>
            </a:xfrm>
            <a:custGeom>
              <a:avLst/>
              <a:gdLst/>
              <a:ahLst/>
              <a:cxnLst/>
              <a:rect l="l" t="t" r="r" b="b"/>
              <a:pathLst>
                <a:path w="965" h="300" extrusionOk="0">
                  <a:moveTo>
                    <a:pt x="192" y="273"/>
                  </a:moveTo>
                  <a:cubicBezTo>
                    <a:pt x="632" y="299"/>
                    <a:pt x="919" y="252"/>
                    <a:pt x="965" y="92"/>
                  </a:cubicBezTo>
                  <a:cubicBezTo>
                    <a:pt x="621" y="113"/>
                    <a:pt x="0" y="0"/>
                    <a:pt x="19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77" name="Google Shape;11377;p6"/>
            <p:cNvSpPr/>
            <p:nvPr/>
          </p:nvSpPr>
          <p:spPr>
            <a:xfrm>
              <a:off x="2429865" y="1434581"/>
              <a:ext cx="13991" cy="4306"/>
            </a:xfrm>
            <a:custGeom>
              <a:avLst/>
              <a:gdLst/>
              <a:ahLst/>
              <a:cxnLst/>
              <a:rect l="l" t="t" r="r" b="b"/>
              <a:pathLst>
                <a:path w="392" h="143" extrusionOk="0">
                  <a:moveTo>
                    <a:pt x="290" y="26"/>
                  </a:moveTo>
                  <a:cubicBezTo>
                    <a:pt x="236" y="0"/>
                    <a:pt x="0" y="69"/>
                    <a:pt x="98" y="116"/>
                  </a:cubicBezTo>
                  <a:cubicBezTo>
                    <a:pt x="150" y="142"/>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78" name="Google Shape;11378;p6"/>
            <p:cNvSpPr/>
            <p:nvPr/>
          </p:nvSpPr>
          <p:spPr>
            <a:xfrm>
              <a:off x="1813895" y="1432263"/>
              <a:ext cx="6889" cy="6173"/>
            </a:xfrm>
            <a:custGeom>
              <a:avLst/>
              <a:gdLst/>
              <a:ahLst/>
              <a:cxnLst/>
              <a:rect l="l" t="t" r="r" b="b"/>
              <a:pathLst>
                <a:path w="193" h="205" extrusionOk="0">
                  <a:moveTo>
                    <a:pt x="2" y="103"/>
                  </a:moveTo>
                  <a:cubicBezTo>
                    <a:pt x="0" y="153"/>
                    <a:pt x="157" y="205"/>
                    <a:pt x="192" y="103"/>
                  </a:cubicBezTo>
                  <a:cubicBezTo>
                    <a:pt x="192" y="52"/>
                    <a:pt x="37" y="0"/>
                    <a:pt x="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79" name="Google Shape;11379;p6"/>
            <p:cNvSpPr/>
            <p:nvPr/>
          </p:nvSpPr>
          <p:spPr>
            <a:xfrm>
              <a:off x="6449480" y="1431811"/>
              <a:ext cx="14099" cy="4306"/>
            </a:xfrm>
            <a:custGeom>
              <a:avLst/>
              <a:gdLst/>
              <a:ahLst/>
              <a:cxnLst/>
              <a:rect l="l" t="t" r="r" b="b"/>
              <a:pathLst>
                <a:path w="395" h="143" extrusionOk="0">
                  <a:moveTo>
                    <a:pt x="294" y="27"/>
                  </a:moveTo>
                  <a:cubicBezTo>
                    <a:pt x="241" y="1"/>
                    <a:pt x="1" y="70"/>
                    <a:pt x="103" y="118"/>
                  </a:cubicBezTo>
                  <a:cubicBezTo>
                    <a:pt x="155" y="143"/>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80" name="Google Shape;11380;p6"/>
            <p:cNvSpPr/>
            <p:nvPr/>
          </p:nvSpPr>
          <p:spPr>
            <a:xfrm>
              <a:off x="5866989" y="1425518"/>
              <a:ext cx="8959" cy="11442"/>
            </a:xfrm>
            <a:custGeom>
              <a:avLst/>
              <a:gdLst/>
              <a:ahLst/>
              <a:cxnLst/>
              <a:rect l="l" t="t" r="r" b="b"/>
              <a:pathLst>
                <a:path w="251" h="380" extrusionOk="0">
                  <a:moveTo>
                    <a:pt x="223" y="236"/>
                  </a:moveTo>
                  <a:cubicBezTo>
                    <a:pt x="251" y="141"/>
                    <a:pt x="72" y="1"/>
                    <a:pt x="29" y="144"/>
                  </a:cubicBezTo>
                  <a:cubicBezTo>
                    <a:pt x="0" y="241"/>
                    <a:pt x="179" y="379"/>
                    <a:pt x="223" y="23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81" name="Google Shape;11381;p6"/>
            <p:cNvSpPr/>
            <p:nvPr/>
          </p:nvSpPr>
          <p:spPr>
            <a:xfrm>
              <a:off x="0" y="1429101"/>
              <a:ext cx="14170" cy="4276"/>
            </a:xfrm>
            <a:custGeom>
              <a:avLst/>
              <a:gdLst/>
              <a:ahLst/>
              <a:cxnLst/>
              <a:rect l="l" t="t" r="r" b="b"/>
              <a:pathLst>
                <a:path w="397" h="142" extrusionOk="0">
                  <a:moveTo>
                    <a:pt x="294" y="25"/>
                  </a:moveTo>
                  <a:cubicBezTo>
                    <a:pt x="242" y="1"/>
                    <a:pt x="1" y="70"/>
                    <a:pt x="102" y="117"/>
                  </a:cubicBezTo>
                  <a:cubicBezTo>
                    <a:pt x="157" y="142"/>
                    <a:pt x="396" y="75"/>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82" name="Google Shape;11382;p6"/>
            <p:cNvSpPr/>
            <p:nvPr/>
          </p:nvSpPr>
          <p:spPr>
            <a:xfrm>
              <a:off x="4477577" y="1427114"/>
              <a:ext cx="13777" cy="2770"/>
            </a:xfrm>
            <a:custGeom>
              <a:avLst/>
              <a:gdLst/>
              <a:ahLst/>
              <a:cxnLst/>
              <a:rect l="l" t="t" r="r" b="b"/>
              <a:pathLst>
                <a:path w="386" h="92" extrusionOk="0">
                  <a:moveTo>
                    <a:pt x="385" y="0"/>
                  </a:moveTo>
                  <a:cubicBezTo>
                    <a:pt x="238" y="21"/>
                    <a:pt x="7" y="3"/>
                    <a:pt x="0" y="91"/>
                  </a:cubicBezTo>
                  <a:cubicBezTo>
                    <a:pt x="150" y="72"/>
                    <a:pt x="383" y="9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83" name="Google Shape;11383;p6"/>
            <p:cNvSpPr/>
            <p:nvPr/>
          </p:nvSpPr>
          <p:spPr>
            <a:xfrm>
              <a:off x="6645785" y="1418623"/>
              <a:ext cx="6960" cy="6142"/>
            </a:xfrm>
            <a:custGeom>
              <a:avLst/>
              <a:gdLst/>
              <a:ahLst/>
              <a:cxnLst/>
              <a:rect l="l" t="t" r="r" b="b"/>
              <a:pathLst>
                <a:path w="195" h="204" extrusionOk="0">
                  <a:moveTo>
                    <a:pt x="195" y="103"/>
                  </a:moveTo>
                  <a:cubicBezTo>
                    <a:pt x="195" y="52"/>
                    <a:pt x="39" y="0"/>
                    <a:pt x="1" y="103"/>
                  </a:cubicBezTo>
                  <a:cubicBezTo>
                    <a:pt x="0" y="152"/>
                    <a:pt x="157" y="204"/>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84" name="Google Shape;11384;p6"/>
            <p:cNvSpPr/>
            <p:nvPr/>
          </p:nvSpPr>
          <p:spPr>
            <a:xfrm>
              <a:off x="4591006" y="1420972"/>
              <a:ext cx="14134" cy="4185"/>
            </a:xfrm>
            <a:custGeom>
              <a:avLst/>
              <a:gdLst/>
              <a:ahLst/>
              <a:cxnLst/>
              <a:rect l="l" t="t" r="r" b="b"/>
              <a:pathLst>
                <a:path w="396" h="139" extrusionOk="0">
                  <a:moveTo>
                    <a:pt x="295" y="25"/>
                  </a:moveTo>
                  <a:cubicBezTo>
                    <a:pt x="241" y="0"/>
                    <a:pt x="1" y="68"/>
                    <a:pt x="103" y="114"/>
                  </a:cubicBezTo>
                  <a:cubicBezTo>
                    <a:pt x="156" y="139"/>
                    <a:pt x="395"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85" name="Google Shape;11385;p6"/>
            <p:cNvSpPr/>
            <p:nvPr/>
          </p:nvSpPr>
          <p:spPr>
            <a:xfrm>
              <a:off x="2626027" y="1416215"/>
              <a:ext cx="15134" cy="9184"/>
            </a:xfrm>
            <a:custGeom>
              <a:avLst/>
              <a:gdLst/>
              <a:ahLst/>
              <a:cxnLst/>
              <a:rect l="l" t="t" r="r" b="b"/>
              <a:pathLst>
                <a:path w="424" h="305" extrusionOk="0">
                  <a:moveTo>
                    <a:pt x="387" y="272"/>
                  </a:moveTo>
                  <a:cubicBezTo>
                    <a:pt x="357" y="165"/>
                    <a:pt x="424" y="15"/>
                    <a:pt x="194" y="0"/>
                  </a:cubicBezTo>
                  <a:cubicBezTo>
                    <a:pt x="184" y="55"/>
                    <a:pt x="165" y="108"/>
                    <a:pt x="1" y="92"/>
                  </a:cubicBezTo>
                  <a:cubicBezTo>
                    <a:pt x="24" y="201"/>
                    <a:pt x="58" y="305"/>
                    <a:pt x="387"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86" name="Google Shape;11386;p6"/>
            <p:cNvSpPr/>
            <p:nvPr/>
          </p:nvSpPr>
          <p:spPr>
            <a:xfrm>
              <a:off x="2557178" y="1421725"/>
              <a:ext cx="13849" cy="2680"/>
            </a:xfrm>
            <a:custGeom>
              <a:avLst/>
              <a:gdLst/>
              <a:ahLst/>
              <a:cxnLst/>
              <a:rect l="l" t="t" r="r" b="b"/>
              <a:pathLst>
                <a:path w="388" h="89" extrusionOk="0">
                  <a:moveTo>
                    <a:pt x="387" y="0"/>
                  </a:moveTo>
                  <a:cubicBezTo>
                    <a:pt x="238" y="18"/>
                    <a:pt x="6" y="3"/>
                    <a:pt x="1" y="89"/>
                  </a:cubicBezTo>
                  <a:cubicBezTo>
                    <a:pt x="152" y="68"/>
                    <a:pt x="383"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87" name="Google Shape;11387;p6"/>
            <p:cNvSpPr/>
            <p:nvPr/>
          </p:nvSpPr>
          <p:spPr>
            <a:xfrm>
              <a:off x="2515989" y="1409952"/>
              <a:ext cx="30410" cy="11803"/>
            </a:xfrm>
            <a:custGeom>
              <a:avLst/>
              <a:gdLst/>
              <a:ahLst/>
              <a:cxnLst/>
              <a:rect l="l" t="t" r="r" b="b"/>
              <a:pathLst>
                <a:path w="852" h="392" extrusionOk="0">
                  <a:moveTo>
                    <a:pt x="771" y="27"/>
                  </a:moveTo>
                  <a:cubicBezTo>
                    <a:pt x="334" y="1"/>
                    <a:pt x="48" y="48"/>
                    <a:pt x="1" y="208"/>
                  </a:cubicBezTo>
                  <a:cubicBezTo>
                    <a:pt x="275" y="231"/>
                    <a:pt x="324" y="359"/>
                    <a:pt x="578" y="391"/>
                  </a:cubicBezTo>
                  <a:cubicBezTo>
                    <a:pt x="638" y="267"/>
                    <a:pt x="852" y="216"/>
                    <a:pt x="77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88" name="Google Shape;11388;p6"/>
            <p:cNvSpPr/>
            <p:nvPr/>
          </p:nvSpPr>
          <p:spPr>
            <a:xfrm>
              <a:off x="4019794" y="1409952"/>
              <a:ext cx="13991" cy="4246"/>
            </a:xfrm>
            <a:custGeom>
              <a:avLst/>
              <a:gdLst/>
              <a:ahLst/>
              <a:cxnLst/>
              <a:rect l="l" t="t" r="r" b="b"/>
              <a:pathLst>
                <a:path w="392" h="141" extrusionOk="0">
                  <a:moveTo>
                    <a:pt x="99" y="116"/>
                  </a:moveTo>
                  <a:cubicBezTo>
                    <a:pt x="154" y="141"/>
                    <a:pt x="392" y="73"/>
                    <a:pt x="293" y="24"/>
                  </a:cubicBezTo>
                  <a:cubicBezTo>
                    <a:pt x="240" y="1"/>
                    <a:pt x="0" y="71"/>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89" name="Google Shape;11389;p6"/>
            <p:cNvSpPr/>
            <p:nvPr/>
          </p:nvSpPr>
          <p:spPr>
            <a:xfrm>
              <a:off x="7210252" y="1404713"/>
              <a:ext cx="13777" cy="6745"/>
            </a:xfrm>
            <a:custGeom>
              <a:avLst/>
              <a:gdLst/>
              <a:ahLst/>
              <a:cxnLst/>
              <a:rect l="l" t="t" r="r" b="b"/>
              <a:pathLst>
                <a:path w="386" h="224" extrusionOk="0">
                  <a:moveTo>
                    <a:pt x="386" y="110"/>
                  </a:moveTo>
                  <a:cubicBezTo>
                    <a:pt x="345" y="0"/>
                    <a:pt x="170" y="54"/>
                    <a:pt x="1" y="110"/>
                  </a:cubicBezTo>
                  <a:cubicBezTo>
                    <a:pt x="1" y="202"/>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90" name="Google Shape;11390;p6"/>
            <p:cNvSpPr/>
            <p:nvPr/>
          </p:nvSpPr>
          <p:spPr>
            <a:xfrm>
              <a:off x="5933233" y="1404503"/>
              <a:ext cx="14063" cy="4306"/>
            </a:xfrm>
            <a:custGeom>
              <a:avLst/>
              <a:gdLst/>
              <a:ahLst/>
              <a:cxnLst/>
              <a:rect l="l" t="t" r="r" b="b"/>
              <a:pathLst>
                <a:path w="394" h="143" extrusionOk="0">
                  <a:moveTo>
                    <a:pt x="294" y="25"/>
                  </a:moveTo>
                  <a:cubicBezTo>
                    <a:pt x="239" y="0"/>
                    <a:pt x="0" y="68"/>
                    <a:pt x="102" y="117"/>
                  </a:cubicBezTo>
                  <a:cubicBezTo>
                    <a:pt x="153" y="143"/>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91" name="Google Shape;11391;p6"/>
            <p:cNvSpPr/>
            <p:nvPr/>
          </p:nvSpPr>
          <p:spPr>
            <a:xfrm>
              <a:off x="2897428" y="1397036"/>
              <a:ext cx="26591" cy="12345"/>
            </a:xfrm>
            <a:custGeom>
              <a:avLst/>
              <a:gdLst/>
              <a:ahLst/>
              <a:cxnLst/>
              <a:rect l="l" t="t" r="r" b="b"/>
              <a:pathLst>
                <a:path w="745" h="410" extrusionOk="0">
                  <a:moveTo>
                    <a:pt x="690" y="365"/>
                  </a:moveTo>
                  <a:cubicBezTo>
                    <a:pt x="745" y="157"/>
                    <a:pt x="644" y="21"/>
                    <a:pt x="305" y="0"/>
                  </a:cubicBezTo>
                  <a:cubicBezTo>
                    <a:pt x="1" y="136"/>
                    <a:pt x="89" y="409"/>
                    <a:pt x="6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92" name="Google Shape;11392;p6"/>
            <p:cNvSpPr/>
            <p:nvPr/>
          </p:nvSpPr>
          <p:spPr>
            <a:xfrm>
              <a:off x="2116348" y="1391586"/>
              <a:ext cx="38619" cy="16440"/>
            </a:xfrm>
            <a:custGeom>
              <a:avLst/>
              <a:gdLst/>
              <a:ahLst/>
              <a:cxnLst/>
              <a:rect l="l" t="t" r="r" b="b"/>
              <a:pathLst>
                <a:path w="1082" h="546" extrusionOk="0">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93" name="Google Shape;11393;p6"/>
            <p:cNvSpPr/>
            <p:nvPr/>
          </p:nvSpPr>
          <p:spPr>
            <a:xfrm>
              <a:off x="6807469" y="1401793"/>
              <a:ext cx="13991" cy="4276"/>
            </a:xfrm>
            <a:custGeom>
              <a:avLst/>
              <a:gdLst/>
              <a:ahLst/>
              <a:cxnLst/>
              <a:rect l="l" t="t" r="r" b="b"/>
              <a:pathLst>
                <a:path w="392" h="142" extrusionOk="0">
                  <a:moveTo>
                    <a:pt x="292" y="25"/>
                  </a:moveTo>
                  <a:cubicBezTo>
                    <a:pt x="237" y="0"/>
                    <a:pt x="1" y="70"/>
                    <a:pt x="100" y="115"/>
                  </a:cubicBezTo>
                  <a:cubicBezTo>
                    <a:pt x="152" y="141"/>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94" name="Google Shape;11394;p6"/>
            <p:cNvSpPr/>
            <p:nvPr/>
          </p:nvSpPr>
          <p:spPr>
            <a:xfrm>
              <a:off x="8369880" y="1399053"/>
              <a:ext cx="14063" cy="4276"/>
            </a:xfrm>
            <a:custGeom>
              <a:avLst/>
              <a:gdLst/>
              <a:ahLst/>
              <a:cxnLst/>
              <a:rect l="l" t="t" r="r" b="b"/>
              <a:pathLst>
                <a:path w="394" h="142" extrusionOk="0">
                  <a:moveTo>
                    <a:pt x="100" y="116"/>
                  </a:moveTo>
                  <a:cubicBezTo>
                    <a:pt x="156" y="141"/>
                    <a:pt x="393" y="72"/>
                    <a:pt x="293" y="25"/>
                  </a:cubicBezTo>
                  <a:cubicBezTo>
                    <a:pt x="241"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95" name="Google Shape;11395;p6"/>
            <p:cNvSpPr/>
            <p:nvPr/>
          </p:nvSpPr>
          <p:spPr>
            <a:xfrm>
              <a:off x="7341062" y="1388394"/>
              <a:ext cx="28661" cy="14182"/>
            </a:xfrm>
            <a:custGeom>
              <a:avLst/>
              <a:gdLst/>
              <a:ahLst/>
              <a:cxnLst/>
              <a:rect l="l" t="t" r="r" b="b"/>
              <a:pathLst>
                <a:path w="803" h="471" extrusionOk="0">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96" name="Google Shape;11396;p6"/>
            <p:cNvSpPr/>
            <p:nvPr/>
          </p:nvSpPr>
          <p:spPr>
            <a:xfrm>
              <a:off x="4972123" y="1392760"/>
              <a:ext cx="9030" cy="11412"/>
            </a:xfrm>
            <a:custGeom>
              <a:avLst/>
              <a:gdLst/>
              <a:ahLst/>
              <a:cxnLst/>
              <a:rect l="l" t="t" r="r" b="b"/>
              <a:pathLst>
                <a:path w="253" h="379" extrusionOk="0">
                  <a:moveTo>
                    <a:pt x="224" y="234"/>
                  </a:moveTo>
                  <a:cubicBezTo>
                    <a:pt x="252" y="140"/>
                    <a:pt x="74" y="0"/>
                    <a:pt x="31" y="144"/>
                  </a:cubicBezTo>
                  <a:cubicBezTo>
                    <a:pt x="0" y="239"/>
                    <a:pt x="181" y="379"/>
                    <a:pt x="224" y="2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97" name="Google Shape;11397;p6"/>
            <p:cNvSpPr/>
            <p:nvPr/>
          </p:nvSpPr>
          <p:spPr>
            <a:xfrm>
              <a:off x="2333461" y="1393603"/>
              <a:ext cx="13956" cy="4246"/>
            </a:xfrm>
            <a:custGeom>
              <a:avLst/>
              <a:gdLst/>
              <a:ahLst/>
              <a:cxnLst/>
              <a:rect l="l" t="t" r="r" b="b"/>
              <a:pathLst>
                <a:path w="391" h="141" extrusionOk="0">
                  <a:moveTo>
                    <a:pt x="292" y="24"/>
                  </a:moveTo>
                  <a:cubicBezTo>
                    <a:pt x="237" y="1"/>
                    <a:pt x="0" y="69"/>
                    <a:pt x="100" y="116"/>
                  </a:cubicBezTo>
                  <a:cubicBezTo>
                    <a:pt x="152" y="141"/>
                    <a:pt x="391" y="71"/>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98" name="Google Shape;11398;p6"/>
            <p:cNvSpPr/>
            <p:nvPr/>
          </p:nvSpPr>
          <p:spPr>
            <a:xfrm>
              <a:off x="2061668" y="1391586"/>
              <a:ext cx="13777" cy="5510"/>
            </a:xfrm>
            <a:custGeom>
              <a:avLst/>
              <a:gdLst/>
              <a:ahLst/>
              <a:cxnLst/>
              <a:rect l="l" t="t" r="r" b="b"/>
              <a:pathLst>
                <a:path w="386" h="183" extrusionOk="0">
                  <a:moveTo>
                    <a:pt x="385" y="0"/>
                  </a:moveTo>
                  <a:lnTo>
                    <a:pt x="0" y="0"/>
                  </a:lnTo>
                  <a:lnTo>
                    <a:pt x="0" y="183"/>
                  </a:lnTo>
                  <a:lnTo>
                    <a:pt x="385"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399" name="Google Shape;11399;p6"/>
            <p:cNvSpPr/>
            <p:nvPr/>
          </p:nvSpPr>
          <p:spPr>
            <a:xfrm>
              <a:off x="6212129" y="1383035"/>
              <a:ext cx="6960" cy="6203"/>
            </a:xfrm>
            <a:custGeom>
              <a:avLst/>
              <a:gdLst/>
              <a:ahLst/>
              <a:cxnLst/>
              <a:rect l="l" t="t" r="r" b="b"/>
              <a:pathLst>
                <a:path w="195" h="206" extrusionOk="0">
                  <a:moveTo>
                    <a:pt x="193" y="104"/>
                  </a:moveTo>
                  <a:cubicBezTo>
                    <a:pt x="195" y="54"/>
                    <a:pt x="37" y="1"/>
                    <a:pt x="3" y="104"/>
                  </a:cubicBezTo>
                  <a:cubicBezTo>
                    <a:pt x="0" y="153"/>
                    <a:pt x="157"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00" name="Google Shape;11400;p6"/>
            <p:cNvSpPr/>
            <p:nvPr/>
          </p:nvSpPr>
          <p:spPr>
            <a:xfrm>
              <a:off x="3214015" y="1371413"/>
              <a:ext cx="52218" cy="22823"/>
            </a:xfrm>
            <a:custGeom>
              <a:avLst/>
              <a:gdLst/>
              <a:ahLst/>
              <a:cxnLst/>
              <a:rect l="l" t="t" r="r" b="b"/>
              <a:pathLst>
                <a:path w="1463" h="758" extrusionOk="0">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01" name="Google Shape;11401;p6"/>
            <p:cNvSpPr/>
            <p:nvPr/>
          </p:nvSpPr>
          <p:spPr>
            <a:xfrm>
              <a:off x="7770971" y="1379934"/>
              <a:ext cx="14063" cy="4276"/>
            </a:xfrm>
            <a:custGeom>
              <a:avLst/>
              <a:gdLst/>
              <a:ahLst/>
              <a:cxnLst/>
              <a:rect l="l" t="t" r="r" b="b"/>
              <a:pathLst>
                <a:path w="394" h="142" extrusionOk="0">
                  <a:moveTo>
                    <a:pt x="294" y="25"/>
                  </a:moveTo>
                  <a:cubicBezTo>
                    <a:pt x="240" y="1"/>
                    <a:pt x="0" y="69"/>
                    <a:pt x="102" y="116"/>
                  </a:cubicBezTo>
                  <a:cubicBezTo>
                    <a:pt x="156"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02" name="Google Shape;11402;p6"/>
            <p:cNvSpPr/>
            <p:nvPr/>
          </p:nvSpPr>
          <p:spPr>
            <a:xfrm>
              <a:off x="3279973" y="1377887"/>
              <a:ext cx="13777" cy="5540"/>
            </a:xfrm>
            <a:custGeom>
              <a:avLst/>
              <a:gdLst/>
              <a:ahLst/>
              <a:cxnLst/>
              <a:rect l="l" t="t" r="r" b="b"/>
              <a:pathLst>
                <a:path w="386" h="184" extrusionOk="0">
                  <a:moveTo>
                    <a:pt x="1" y="184"/>
                  </a:moveTo>
                  <a:lnTo>
                    <a:pt x="386" y="184"/>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03" name="Google Shape;11403;p6"/>
            <p:cNvSpPr/>
            <p:nvPr/>
          </p:nvSpPr>
          <p:spPr>
            <a:xfrm>
              <a:off x="1841414" y="1380687"/>
              <a:ext cx="13742" cy="2740"/>
            </a:xfrm>
            <a:custGeom>
              <a:avLst/>
              <a:gdLst/>
              <a:ahLst/>
              <a:cxnLst/>
              <a:rect l="l" t="t" r="r" b="b"/>
              <a:pathLst>
                <a:path w="385" h="91" extrusionOk="0">
                  <a:moveTo>
                    <a:pt x="385" y="0"/>
                  </a:moveTo>
                  <a:cubicBezTo>
                    <a:pt x="236" y="20"/>
                    <a:pt x="6" y="3"/>
                    <a:pt x="1" y="91"/>
                  </a:cubicBezTo>
                  <a:cubicBezTo>
                    <a:pt x="150" y="71"/>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04" name="Google Shape;11404;p6"/>
            <p:cNvSpPr/>
            <p:nvPr/>
          </p:nvSpPr>
          <p:spPr>
            <a:xfrm>
              <a:off x="6412361" y="1367017"/>
              <a:ext cx="29018" cy="10960"/>
            </a:xfrm>
            <a:custGeom>
              <a:avLst/>
              <a:gdLst/>
              <a:ahLst/>
              <a:cxnLst/>
              <a:rect l="l" t="t" r="r" b="b"/>
              <a:pathLst>
                <a:path w="813" h="364" extrusionOk="0">
                  <a:moveTo>
                    <a:pt x="563" y="363"/>
                  </a:moveTo>
                  <a:cubicBezTo>
                    <a:pt x="812" y="244"/>
                    <a:pt x="682" y="90"/>
                    <a:pt x="371" y="0"/>
                  </a:cubicBezTo>
                  <a:cubicBezTo>
                    <a:pt x="346" y="227"/>
                    <a:pt x="0" y="283"/>
                    <a:pt x="56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05" name="Google Shape;11405;p6"/>
            <p:cNvSpPr/>
            <p:nvPr/>
          </p:nvSpPr>
          <p:spPr>
            <a:xfrm>
              <a:off x="75774" y="1374424"/>
              <a:ext cx="14099" cy="4276"/>
            </a:xfrm>
            <a:custGeom>
              <a:avLst/>
              <a:gdLst/>
              <a:ahLst/>
              <a:cxnLst/>
              <a:rect l="l" t="t" r="r" b="b"/>
              <a:pathLst>
                <a:path w="395" h="142" extrusionOk="0">
                  <a:moveTo>
                    <a:pt x="293" y="26"/>
                  </a:moveTo>
                  <a:cubicBezTo>
                    <a:pt x="240" y="1"/>
                    <a:pt x="0" y="70"/>
                    <a:pt x="98" y="116"/>
                  </a:cubicBezTo>
                  <a:cubicBezTo>
                    <a:pt x="153"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06" name="Google Shape;11406;p6"/>
            <p:cNvSpPr/>
            <p:nvPr/>
          </p:nvSpPr>
          <p:spPr>
            <a:xfrm>
              <a:off x="8335437" y="1371714"/>
              <a:ext cx="14027" cy="4246"/>
            </a:xfrm>
            <a:custGeom>
              <a:avLst/>
              <a:gdLst/>
              <a:ahLst/>
              <a:cxnLst/>
              <a:rect l="l" t="t" r="r" b="b"/>
              <a:pathLst>
                <a:path w="393" h="141" extrusionOk="0">
                  <a:moveTo>
                    <a:pt x="294" y="26"/>
                  </a:moveTo>
                  <a:cubicBezTo>
                    <a:pt x="240" y="1"/>
                    <a:pt x="1" y="70"/>
                    <a:pt x="103" y="117"/>
                  </a:cubicBezTo>
                  <a:cubicBezTo>
                    <a:pt x="153" y="141"/>
                    <a:pt x="392" y="71"/>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07" name="Google Shape;11407;p6"/>
            <p:cNvSpPr/>
            <p:nvPr/>
          </p:nvSpPr>
          <p:spPr>
            <a:xfrm>
              <a:off x="4498243" y="1372467"/>
              <a:ext cx="13849" cy="2770"/>
            </a:xfrm>
            <a:custGeom>
              <a:avLst/>
              <a:gdLst/>
              <a:ahLst/>
              <a:cxnLst/>
              <a:rect l="l" t="t" r="r" b="b"/>
              <a:pathLst>
                <a:path w="388" h="92" extrusionOk="0">
                  <a:moveTo>
                    <a:pt x="387" y="1"/>
                  </a:moveTo>
                  <a:cubicBezTo>
                    <a:pt x="237" y="22"/>
                    <a:pt x="7" y="5"/>
                    <a:pt x="1" y="92"/>
                  </a:cubicBezTo>
                  <a:cubicBezTo>
                    <a:pt x="151" y="71"/>
                    <a:pt x="383"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08" name="Google Shape;11408;p6"/>
            <p:cNvSpPr/>
            <p:nvPr/>
          </p:nvSpPr>
          <p:spPr>
            <a:xfrm>
              <a:off x="8600556" y="1366265"/>
              <a:ext cx="13849" cy="7467"/>
            </a:xfrm>
            <a:custGeom>
              <a:avLst/>
              <a:gdLst/>
              <a:ahLst/>
              <a:cxnLst/>
              <a:rect l="l" t="t" r="r" b="b"/>
              <a:pathLst>
                <a:path w="388" h="248" extrusionOk="0">
                  <a:moveTo>
                    <a:pt x="388" y="115"/>
                  </a:moveTo>
                  <a:cubicBezTo>
                    <a:pt x="384" y="24"/>
                    <a:pt x="50" y="0"/>
                    <a:pt x="0" y="115"/>
                  </a:cubicBezTo>
                  <a:cubicBezTo>
                    <a:pt x="215" y="107"/>
                    <a:pt x="303" y="247"/>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09" name="Google Shape;11409;p6"/>
            <p:cNvSpPr/>
            <p:nvPr/>
          </p:nvSpPr>
          <p:spPr>
            <a:xfrm>
              <a:off x="8873991" y="1358768"/>
              <a:ext cx="25556" cy="10990"/>
            </a:xfrm>
            <a:custGeom>
              <a:avLst/>
              <a:gdLst/>
              <a:ahLst/>
              <a:cxnLst/>
              <a:rect l="l" t="t" r="r" b="b"/>
              <a:pathLst>
                <a:path w="716" h="365" extrusionOk="0">
                  <a:moveTo>
                    <a:pt x="439" y="364"/>
                  </a:moveTo>
                  <a:cubicBezTo>
                    <a:pt x="500" y="242"/>
                    <a:pt x="715" y="191"/>
                    <a:pt x="632" y="0"/>
                  </a:cubicBezTo>
                  <a:lnTo>
                    <a:pt x="54" y="0"/>
                  </a:lnTo>
                  <a:cubicBezTo>
                    <a:pt x="0" y="209"/>
                    <a:pt x="102" y="343"/>
                    <a:pt x="439"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10" name="Google Shape;11410;p6"/>
            <p:cNvSpPr/>
            <p:nvPr/>
          </p:nvSpPr>
          <p:spPr>
            <a:xfrm>
              <a:off x="6246251" y="1360725"/>
              <a:ext cx="21023" cy="9033"/>
            </a:xfrm>
            <a:custGeom>
              <a:avLst/>
              <a:gdLst/>
              <a:ahLst/>
              <a:cxnLst/>
              <a:rect l="l" t="t" r="r" b="b"/>
              <a:pathLst>
                <a:path w="589" h="300" extrusionOk="0">
                  <a:moveTo>
                    <a:pt x="394" y="299"/>
                  </a:moveTo>
                  <a:cubicBezTo>
                    <a:pt x="394" y="208"/>
                    <a:pt x="549" y="191"/>
                    <a:pt x="588" y="117"/>
                  </a:cubicBezTo>
                  <a:cubicBezTo>
                    <a:pt x="339" y="111"/>
                    <a:pt x="321" y="0"/>
                    <a:pt x="9" y="25"/>
                  </a:cubicBezTo>
                  <a:cubicBezTo>
                    <a:pt x="1" y="183"/>
                    <a:pt x="157" y="260"/>
                    <a:pt x="394"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11" name="Google Shape;11411;p6"/>
            <p:cNvSpPr/>
            <p:nvPr/>
          </p:nvSpPr>
          <p:spPr>
            <a:xfrm>
              <a:off x="8569504" y="1363465"/>
              <a:ext cx="14063" cy="4306"/>
            </a:xfrm>
            <a:custGeom>
              <a:avLst/>
              <a:gdLst/>
              <a:ahLst/>
              <a:cxnLst/>
              <a:rect l="l" t="t" r="r" b="b"/>
              <a:pathLst>
                <a:path w="394" h="143" extrusionOk="0">
                  <a:moveTo>
                    <a:pt x="99" y="118"/>
                  </a:moveTo>
                  <a:cubicBezTo>
                    <a:pt x="155" y="143"/>
                    <a:pt x="394" y="75"/>
                    <a:pt x="293" y="27"/>
                  </a:cubicBezTo>
                  <a:cubicBezTo>
                    <a:pt x="240" y="1"/>
                    <a:pt x="1" y="71"/>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12" name="Google Shape;11412;p6"/>
            <p:cNvSpPr/>
            <p:nvPr/>
          </p:nvSpPr>
          <p:spPr>
            <a:xfrm>
              <a:off x="4956990" y="1355094"/>
              <a:ext cx="39761" cy="15838"/>
            </a:xfrm>
            <a:custGeom>
              <a:avLst/>
              <a:gdLst/>
              <a:ahLst/>
              <a:cxnLst/>
              <a:rect l="l" t="t" r="r" b="b"/>
              <a:pathLst>
                <a:path w="1114" h="526" extrusionOk="0">
                  <a:moveTo>
                    <a:pt x="648" y="305"/>
                  </a:moveTo>
                  <a:cubicBezTo>
                    <a:pt x="1114" y="1"/>
                    <a:pt x="0" y="525"/>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13" name="Google Shape;11413;p6"/>
            <p:cNvSpPr/>
            <p:nvPr/>
          </p:nvSpPr>
          <p:spPr>
            <a:xfrm>
              <a:off x="2743489" y="1352355"/>
              <a:ext cx="36335" cy="19090"/>
            </a:xfrm>
            <a:custGeom>
              <a:avLst/>
              <a:gdLst/>
              <a:ahLst/>
              <a:cxnLst/>
              <a:rect l="l" t="t" r="r" b="b"/>
              <a:pathLst>
                <a:path w="1018" h="634" extrusionOk="0">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14" name="Google Shape;11414;p6"/>
            <p:cNvSpPr/>
            <p:nvPr/>
          </p:nvSpPr>
          <p:spPr>
            <a:xfrm>
              <a:off x="3893980" y="1347868"/>
              <a:ext cx="37905" cy="18789"/>
            </a:xfrm>
            <a:custGeom>
              <a:avLst/>
              <a:gdLst/>
              <a:ahLst/>
              <a:cxnLst/>
              <a:rect l="l" t="t" r="r" b="b"/>
              <a:pathLst>
                <a:path w="1062" h="624" extrusionOk="0">
                  <a:moveTo>
                    <a:pt x="732" y="545"/>
                  </a:moveTo>
                  <a:cubicBezTo>
                    <a:pt x="1062" y="392"/>
                    <a:pt x="619" y="138"/>
                    <a:pt x="347" y="0"/>
                  </a:cubicBezTo>
                  <a:cubicBezTo>
                    <a:pt x="48" y="139"/>
                    <a:pt x="1" y="623"/>
                    <a:pt x="732"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15" name="Google Shape;11415;p6"/>
            <p:cNvSpPr/>
            <p:nvPr/>
          </p:nvSpPr>
          <p:spPr>
            <a:xfrm>
              <a:off x="2784249" y="1355697"/>
              <a:ext cx="7067" cy="6233"/>
            </a:xfrm>
            <a:custGeom>
              <a:avLst/>
              <a:gdLst/>
              <a:ahLst/>
              <a:cxnLst/>
              <a:rect l="l" t="t" r="r" b="b"/>
              <a:pathLst>
                <a:path w="198" h="207" extrusionOk="0">
                  <a:moveTo>
                    <a:pt x="5" y="105"/>
                  </a:moveTo>
                  <a:cubicBezTo>
                    <a:pt x="1" y="154"/>
                    <a:pt x="161" y="206"/>
                    <a:pt x="198" y="105"/>
                  </a:cubicBezTo>
                  <a:cubicBezTo>
                    <a:pt x="198" y="54"/>
                    <a:pt x="40" y="0"/>
                    <a:pt x="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16" name="Google Shape;11416;p6"/>
            <p:cNvSpPr/>
            <p:nvPr/>
          </p:nvSpPr>
          <p:spPr>
            <a:xfrm>
              <a:off x="332362" y="1345129"/>
              <a:ext cx="56751" cy="22583"/>
            </a:xfrm>
            <a:custGeom>
              <a:avLst/>
              <a:gdLst/>
              <a:ahLst/>
              <a:cxnLst/>
              <a:rect l="l" t="t" r="r" b="b"/>
              <a:pathLst>
                <a:path w="1590" h="750" extrusionOk="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17" name="Google Shape;11417;p6"/>
            <p:cNvSpPr/>
            <p:nvPr/>
          </p:nvSpPr>
          <p:spPr>
            <a:xfrm>
              <a:off x="3276404" y="1355335"/>
              <a:ext cx="13991" cy="4246"/>
            </a:xfrm>
            <a:custGeom>
              <a:avLst/>
              <a:gdLst/>
              <a:ahLst/>
              <a:cxnLst/>
              <a:rect l="l" t="t" r="r" b="b"/>
              <a:pathLst>
                <a:path w="392" h="141" extrusionOk="0">
                  <a:moveTo>
                    <a:pt x="295" y="25"/>
                  </a:moveTo>
                  <a:cubicBezTo>
                    <a:pt x="238" y="1"/>
                    <a:pt x="0" y="67"/>
                    <a:pt x="99" y="117"/>
                  </a:cubicBezTo>
                  <a:cubicBezTo>
                    <a:pt x="153" y="140"/>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18" name="Google Shape;11418;p6"/>
            <p:cNvSpPr/>
            <p:nvPr/>
          </p:nvSpPr>
          <p:spPr>
            <a:xfrm>
              <a:off x="2096075" y="1352746"/>
              <a:ext cx="13742" cy="6745"/>
            </a:xfrm>
            <a:custGeom>
              <a:avLst/>
              <a:gdLst/>
              <a:ahLst/>
              <a:cxnLst/>
              <a:rect l="l" t="t" r="r" b="b"/>
              <a:pathLst>
                <a:path w="385" h="224" extrusionOk="0">
                  <a:moveTo>
                    <a:pt x="385" y="111"/>
                  </a:moveTo>
                  <a:cubicBezTo>
                    <a:pt x="345" y="0"/>
                    <a:pt x="172" y="55"/>
                    <a:pt x="1" y="111"/>
                  </a:cubicBezTo>
                  <a:cubicBezTo>
                    <a:pt x="2" y="203"/>
                    <a:pt x="339" y="224"/>
                    <a:pt x="385"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19" name="Google Shape;11419;p6"/>
            <p:cNvSpPr/>
            <p:nvPr/>
          </p:nvSpPr>
          <p:spPr>
            <a:xfrm>
              <a:off x="2980412" y="1349886"/>
              <a:ext cx="13991" cy="4276"/>
            </a:xfrm>
            <a:custGeom>
              <a:avLst/>
              <a:gdLst/>
              <a:ahLst/>
              <a:cxnLst/>
              <a:rect l="l" t="t" r="r" b="b"/>
              <a:pathLst>
                <a:path w="392" h="142" extrusionOk="0">
                  <a:moveTo>
                    <a:pt x="294" y="25"/>
                  </a:moveTo>
                  <a:cubicBezTo>
                    <a:pt x="241" y="0"/>
                    <a:pt x="0" y="69"/>
                    <a:pt x="101" y="116"/>
                  </a:cubicBezTo>
                  <a:cubicBezTo>
                    <a:pt x="154" y="141"/>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20" name="Google Shape;11420;p6"/>
            <p:cNvSpPr/>
            <p:nvPr/>
          </p:nvSpPr>
          <p:spPr>
            <a:xfrm>
              <a:off x="5627033" y="1347447"/>
              <a:ext cx="20773" cy="3643"/>
            </a:xfrm>
            <a:custGeom>
              <a:avLst/>
              <a:gdLst/>
              <a:ahLst/>
              <a:cxnLst/>
              <a:rect l="l" t="t" r="r" b="b"/>
              <a:pathLst>
                <a:path w="582" h="121" extrusionOk="0">
                  <a:moveTo>
                    <a:pt x="581" y="14"/>
                  </a:moveTo>
                  <a:cubicBezTo>
                    <a:pt x="354" y="29"/>
                    <a:pt x="35" y="0"/>
                    <a:pt x="1" y="106"/>
                  </a:cubicBezTo>
                  <a:cubicBezTo>
                    <a:pt x="229" y="92"/>
                    <a:pt x="550" y="120"/>
                    <a:pt x="581"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21" name="Google Shape;11421;p6"/>
            <p:cNvSpPr/>
            <p:nvPr/>
          </p:nvSpPr>
          <p:spPr>
            <a:xfrm>
              <a:off x="2894501" y="1345129"/>
              <a:ext cx="13813" cy="2770"/>
            </a:xfrm>
            <a:custGeom>
              <a:avLst/>
              <a:gdLst/>
              <a:ahLst/>
              <a:cxnLst/>
              <a:rect l="l" t="t" r="r" b="b"/>
              <a:pathLst>
                <a:path w="387" h="92" extrusionOk="0">
                  <a:moveTo>
                    <a:pt x="387" y="0"/>
                  </a:moveTo>
                  <a:cubicBezTo>
                    <a:pt x="238" y="21"/>
                    <a:pt x="8" y="3"/>
                    <a:pt x="0" y="91"/>
                  </a:cubicBezTo>
                  <a:cubicBezTo>
                    <a:pt x="149" y="72"/>
                    <a:pt x="381" y="90"/>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22" name="Google Shape;11422;p6"/>
            <p:cNvSpPr/>
            <p:nvPr/>
          </p:nvSpPr>
          <p:spPr>
            <a:xfrm>
              <a:off x="8881915" y="1334139"/>
              <a:ext cx="14634" cy="9515"/>
            </a:xfrm>
            <a:custGeom>
              <a:avLst/>
              <a:gdLst/>
              <a:ahLst/>
              <a:cxnLst/>
              <a:rect l="l" t="t" r="r" b="b"/>
              <a:pathLst>
                <a:path w="410" h="316" extrusionOk="0">
                  <a:moveTo>
                    <a:pt x="410" y="275"/>
                  </a:moveTo>
                  <a:lnTo>
                    <a:pt x="410" y="92"/>
                  </a:lnTo>
                  <a:cubicBezTo>
                    <a:pt x="217" y="92"/>
                    <a:pt x="181" y="19"/>
                    <a:pt x="25" y="1"/>
                  </a:cubicBezTo>
                  <a:cubicBezTo>
                    <a:pt x="44" y="146"/>
                    <a:pt x="0" y="316"/>
                    <a:pt x="410"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23" name="Google Shape;11423;p6"/>
            <p:cNvSpPr/>
            <p:nvPr/>
          </p:nvSpPr>
          <p:spPr>
            <a:xfrm>
              <a:off x="5506609" y="1338896"/>
              <a:ext cx="13920" cy="4276"/>
            </a:xfrm>
            <a:custGeom>
              <a:avLst/>
              <a:gdLst/>
              <a:ahLst/>
              <a:cxnLst/>
              <a:rect l="l" t="t" r="r" b="b"/>
              <a:pathLst>
                <a:path w="390" h="142" extrusionOk="0">
                  <a:moveTo>
                    <a:pt x="291" y="26"/>
                  </a:moveTo>
                  <a:cubicBezTo>
                    <a:pt x="238" y="1"/>
                    <a:pt x="0" y="70"/>
                    <a:pt x="98" y="117"/>
                  </a:cubicBezTo>
                  <a:cubicBezTo>
                    <a:pt x="152" y="142"/>
                    <a:pt x="389"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24" name="Google Shape;11424;p6"/>
            <p:cNvSpPr/>
            <p:nvPr/>
          </p:nvSpPr>
          <p:spPr>
            <a:xfrm>
              <a:off x="2105676" y="1334199"/>
              <a:ext cx="29518" cy="9846"/>
            </a:xfrm>
            <a:custGeom>
              <a:avLst/>
              <a:gdLst/>
              <a:ahLst/>
              <a:cxnLst/>
              <a:rect l="l" t="t" r="r" b="b"/>
              <a:pathLst>
                <a:path w="827" h="327" extrusionOk="0">
                  <a:moveTo>
                    <a:pt x="695" y="273"/>
                  </a:moveTo>
                  <a:cubicBezTo>
                    <a:pt x="827" y="30"/>
                    <a:pt x="294" y="98"/>
                    <a:pt x="116" y="0"/>
                  </a:cubicBezTo>
                  <a:cubicBezTo>
                    <a:pt x="1" y="238"/>
                    <a:pt x="195" y="327"/>
                    <a:pt x="69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25" name="Google Shape;11425;p6"/>
            <p:cNvSpPr/>
            <p:nvPr/>
          </p:nvSpPr>
          <p:spPr>
            <a:xfrm>
              <a:off x="8566149" y="1331519"/>
              <a:ext cx="34443" cy="8913"/>
            </a:xfrm>
            <a:custGeom>
              <a:avLst/>
              <a:gdLst/>
              <a:ahLst/>
              <a:cxnLst/>
              <a:rect l="l" t="t" r="r" b="b"/>
              <a:pathLst>
                <a:path w="965" h="296" extrusionOk="0">
                  <a:moveTo>
                    <a:pt x="193" y="271"/>
                  </a:moveTo>
                  <a:cubicBezTo>
                    <a:pt x="634" y="295"/>
                    <a:pt x="918" y="250"/>
                    <a:pt x="964" y="88"/>
                  </a:cubicBezTo>
                  <a:cubicBezTo>
                    <a:pt x="625" y="109"/>
                    <a:pt x="1" y="0"/>
                    <a:pt x="193"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26" name="Google Shape;11426;p6"/>
            <p:cNvSpPr/>
            <p:nvPr/>
          </p:nvSpPr>
          <p:spPr>
            <a:xfrm>
              <a:off x="2658507" y="1328689"/>
              <a:ext cx="17703" cy="10990"/>
            </a:xfrm>
            <a:custGeom>
              <a:avLst/>
              <a:gdLst/>
              <a:ahLst/>
              <a:cxnLst/>
              <a:rect l="l" t="t" r="r" b="b"/>
              <a:pathLst>
                <a:path w="496" h="365" extrusionOk="0">
                  <a:moveTo>
                    <a:pt x="443" y="365"/>
                  </a:moveTo>
                  <a:cubicBezTo>
                    <a:pt x="496" y="157"/>
                    <a:pt x="395" y="24"/>
                    <a:pt x="57" y="0"/>
                  </a:cubicBezTo>
                  <a:cubicBezTo>
                    <a:pt x="1" y="208"/>
                    <a:pt x="103" y="344"/>
                    <a:pt x="443"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27" name="Google Shape;11427;p6"/>
            <p:cNvSpPr/>
            <p:nvPr/>
          </p:nvSpPr>
          <p:spPr>
            <a:xfrm>
              <a:off x="7000170" y="1333477"/>
              <a:ext cx="14027" cy="4246"/>
            </a:xfrm>
            <a:custGeom>
              <a:avLst/>
              <a:gdLst/>
              <a:ahLst/>
              <a:cxnLst/>
              <a:rect l="l" t="t" r="r" b="b"/>
              <a:pathLst>
                <a:path w="393" h="141" extrusionOk="0">
                  <a:moveTo>
                    <a:pt x="99" y="114"/>
                  </a:moveTo>
                  <a:cubicBezTo>
                    <a:pt x="155" y="140"/>
                    <a:pt x="392" y="70"/>
                    <a:pt x="293" y="23"/>
                  </a:cubicBezTo>
                  <a:cubicBezTo>
                    <a:pt x="238"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28" name="Google Shape;11428;p6"/>
            <p:cNvSpPr/>
            <p:nvPr/>
          </p:nvSpPr>
          <p:spPr>
            <a:xfrm>
              <a:off x="2285206" y="1333416"/>
              <a:ext cx="14063" cy="4306"/>
            </a:xfrm>
            <a:custGeom>
              <a:avLst/>
              <a:gdLst/>
              <a:ahLst/>
              <a:cxnLst/>
              <a:rect l="l" t="t" r="r" b="b"/>
              <a:pathLst>
                <a:path w="394" h="143" extrusionOk="0">
                  <a:moveTo>
                    <a:pt x="294" y="25"/>
                  </a:moveTo>
                  <a:cubicBezTo>
                    <a:pt x="242" y="0"/>
                    <a:pt x="0" y="69"/>
                    <a:pt x="101" y="116"/>
                  </a:cubicBezTo>
                  <a:cubicBezTo>
                    <a:pt x="155"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29" name="Google Shape;11429;p6"/>
            <p:cNvSpPr/>
            <p:nvPr/>
          </p:nvSpPr>
          <p:spPr>
            <a:xfrm>
              <a:off x="7367689" y="1323300"/>
              <a:ext cx="23414" cy="8250"/>
            </a:xfrm>
            <a:custGeom>
              <a:avLst/>
              <a:gdLst/>
              <a:ahLst/>
              <a:cxnLst/>
              <a:rect l="l" t="t" r="r" b="b"/>
              <a:pathLst>
                <a:path w="656" h="274" extrusionOk="0">
                  <a:moveTo>
                    <a:pt x="410" y="273"/>
                  </a:moveTo>
                  <a:cubicBezTo>
                    <a:pt x="421" y="157"/>
                    <a:pt x="656" y="146"/>
                    <a:pt x="602" y="1"/>
                  </a:cubicBezTo>
                  <a:lnTo>
                    <a:pt x="217" y="1"/>
                  </a:lnTo>
                  <a:cubicBezTo>
                    <a:pt x="0" y="130"/>
                    <a:pt x="7" y="220"/>
                    <a:pt x="410"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30" name="Google Shape;11430;p6"/>
            <p:cNvSpPr/>
            <p:nvPr/>
          </p:nvSpPr>
          <p:spPr>
            <a:xfrm>
              <a:off x="1953664" y="1314026"/>
              <a:ext cx="46400" cy="9274"/>
            </a:xfrm>
            <a:custGeom>
              <a:avLst/>
              <a:gdLst/>
              <a:ahLst/>
              <a:cxnLst/>
              <a:rect l="l" t="t" r="r" b="b"/>
              <a:pathLst>
                <a:path w="1300" h="308" extrusionOk="0">
                  <a:moveTo>
                    <a:pt x="712" y="307"/>
                  </a:moveTo>
                  <a:cubicBezTo>
                    <a:pt x="1299" y="1"/>
                    <a:pt x="0" y="31"/>
                    <a:pt x="712" y="3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31" name="Google Shape;11431;p6"/>
            <p:cNvSpPr/>
            <p:nvPr/>
          </p:nvSpPr>
          <p:spPr>
            <a:xfrm>
              <a:off x="8894157" y="1305897"/>
              <a:ext cx="39761" cy="15838"/>
            </a:xfrm>
            <a:custGeom>
              <a:avLst/>
              <a:gdLst/>
              <a:ahLst/>
              <a:cxnLst/>
              <a:rect l="l" t="t" r="r" b="b"/>
              <a:pathLst>
                <a:path w="1114" h="526" extrusionOk="0">
                  <a:moveTo>
                    <a:pt x="648" y="305"/>
                  </a:moveTo>
                  <a:cubicBezTo>
                    <a:pt x="1114" y="0"/>
                    <a:pt x="0" y="525"/>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32" name="Google Shape;11432;p6"/>
            <p:cNvSpPr/>
            <p:nvPr/>
          </p:nvSpPr>
          <p:spPr>
            <a:xfrm>
              <a:off x="8018815" y="1314297"/>
              <a:ext cx="14063" cy="4276"/>
            </a:xfrm>
            <a:custGeom>
              <a:avLst/>
              <a:gdLst/>
              <a:ahLst/>
              <a:cxnLst/>
              <a:rect l="l" t="t" r="r" b="b"/>
              <a:pathLst>
                <a:path w="394" h="142" extrusionOk="0">
                  <a:moveTo>
                    <a:pt x="102" y="117"/>
                  </a:moveTo>
                  <a:cubicBezTo>
                    <a:pt x="157" y="142"/>
                    <a:pt x="394" y="73"/>
                    <a:pt x="294" y="26"/>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33" name="Google Shape;11433;p6"/>
            <p:cNvSpPr/>
            <p:nvPr/>
          </p:nvSpPr>
          <p:spPr>
            <a:xfrm>
              <a:off x="5014490" y="1312340"/>
              <a:ext cx="13849" cy="5480"/>
            </a:xfrm>
            <a:custGeom>
              <a:avLst/>
              <a:gdLst/>
              <a:ahLst/>
              <a:cxnLst/>
              <a:rect l="l" t="t" r="r" b="b"/>
              <a:pathLst>
                <a:path w="388" h="182" extrusionOk="0">
                  <a:moveTo>
                    <a:pt x="0" y="182"/>
                  </a:moveTo>
                  <a:lnTo>
                    <a:pt x="388" y="182"/>
                  </a:lnTo>
                  <a:lnTo>
                    <a:pt x="388"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34" name="Google Shape;11434;p6"/>
            <p:cNvSpPr/>
            <p:nvPr/>
          </p:nvSpPr>
          <p:spPr>
            <a:xfrm>
              <a:off x="2873907" y="1311738"/>
              <a:ext cx="13813" cy="6775"/>
            </a:xfrm>
            <a:custGeom>
              <a:avLst/>
              <a:gdLst/>
              <a:ahLst/>
              <a:cxnLst/>
              <a:rect l="l" t="t" r="r" b="b"/>
              <a:pathLst>
                <a:path w="387" h="225" extrusionOk="0">
                  <a:moveTo>
                    <a:pt x="0" y="111"/>
                  </a:moveTo>
                  <a:cubicBezTo>
                    <a:pt x="2" y="202"/>
                    <a:pt x="338" y="224"/>
                    <a:pt x="387" y="111"/>
                  </a:cubicBezTo>
                  <a:cubicBezTo>
                    <a:pt x="344" y="1"/>
                    <a:pt x="171" y="54"/>
                    <a:pt x="0"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35" name="Google Shape;11435;p6"/>
            <p:cNvSpPr/>
            <p:nvPr/>
          </p:nvSpPr>
          <p:spPr>
            <a:xfrm>
              <a:off x="6763890" y="1301923"/>
              <a:ext cx="26448" cy="15326"/>
            </a:xfrm>
            <a:custGeom>
              <a:avLst/>
              <a:gdLst/>
              <a:ahLst/>
              <a:cxnLst/>
              <a:rect l="l" t="t" r="r" b="b"/>
              <a:pathLst>
                <a:path w="741" h="509" extrusionOk="0">
                  <a:moveTo>
                    <a:pt x="740" y="437"/>
                  </a:moveTo>
                  <a:lnTo>
                    <a:pt x="740" y="74"/>
                  </a:lnTo>
                  <a:cubicBezTo>
                    <a:pt x="0" y="1"/>
                    <a:pt x="0" y="508"/>
                    <a:pt x="740" y="4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36" name="Google Shape;11436;p6"/>
            <p:cNvSpPr/>
            <p:nvPr/>
          </p:nvSpPr>
          <p:spPr>
            <a:xfrm>
              <a:off x="2729284" y="1309149"/>
              <a:ext cx="6996" cy="6293"/>
            </a:xfrm>
            <a:custGeom>
              <a:avLst/>
              <a:gdLst/>
              <a:ahLst/>
              <a:cxnLst/>
              <a:rect l="l" t="t" r="r" b="b"/>
              <a:pathLst>
                <a:path w="196" h="209" extrusionOk="0">
                  <a:moveTo>
                    <a:pt x="195" y="105"/>
                  </a:moveTo>
                  <a:cubicBezTo>
                    <a:pt x="195" y="54"/>
                    <a:pt x="37" y="1"/>
                    <a:pt x="1" y="105"/>
                  </a:cubicBezTo>
                  <a:cubicBezTo>
                    <a:pt x="1" y="157"/>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37" name="Google Shape;11437;p6"/>
            <p:cNvSpPr/>
            <p:nvPr/>
          </p:nvSpPr>
          <p:spPr>
            <a:xfrm>
              <a:off x="4126619" y="1306439"/>
              <a:ext cx="6924" cy="6293"/>
            </a:xfrm>
            <a:custGeom>
              <a:avLst/>
              <a:gdLst/>
              <a:ahLst/>
              <a:cxnLst/>
              <a:rect l="l" t="t" r="r" b="b"/>
              <a:pathLst>
                <a:path w="194" h="209" extrusionOk="0">
                  <a:moveTo>
                    <a:pt x="192" y="105"/>
                  </a:moveTo>
                  <a:cubicBezTo>
                    <a:pt x="193" y="54"/>
                    <a:pt x="37" y="1"/>
                    <a:pt x="2" y="105"/>
                  </a:cubicBezTo>
                  <a:cubicBezTo>
                    <a:pt x="0" y="156"/>
                    <a:pt x="154"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38" name="Google Shape;11438;p6"/>
            <p:cNvSpPr/>
            <p:nvPr/>
          </p:nvSpPr>
          <p:spPr>
            <a:xfrm>
              <a:off x="2660506" y="1301381"/>
              <a:ext cx="22629" cy="11743"/>
            </a:xfrm>
            <a:custGeom>
              <a:avLst/>
              <a:gdLst/>
              <a:ahLst/>
              <a:cxnLst/>
              <a:rect l="l" t="t" r="r" b="b"/>
              <a:pathLst>
                <a:path w="634" h="390" extrusionOk="0">
                  <a:moveTo>
                    <a:pt x="194" y="0"/>
                  </a:moveTo>
                  <a:cubicBezTo>
                    <a:pt x="203" y="127"/>
                    <a:pt x="104" y="200"/>
                    <a:pt x="1" y="273"/>
                  </a:cubicBezTo>
                  <a:cubicBezTo>
                    <a:pt x="246" y="277"/>
                    <a:pt x="267" y="389"/>
                    <a:pt x="577" y="363"/>
                  </a:cubicBezTo>
                  <a:cubicBezTo>
                    <a:pt x="634" y="156"/>
                    <a:pt x="531" y="22"/>
                    <a:pt x="1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39" name="Google Shape;11439;p6"/>
            <p:cNvSpPr/>
            <p:nvPr/>
          </p:nvSpPr>
          <p:spPr>
            <a:xfrm>
              <a:off x="2546791" y="1306078"/>
              <a:ext cx="14063" cy="4276"/>
            </a:xfrm>
            <a:custGeom>
              <a:avLst/>
              <a:gdLst/>
              <a:ahLst/>
              <a:cxnLst/>
              <a:rect l="l" t="t" r="r" b="b"/>
              <a:pathLst>
                <a:path w="394" h="142" extrusionOk="0">
                  <a:moveTo>
                    <a:pt x="292" y="26"/>
                  </a:moveTo>
                  <a:cubicBezTo>
                    <a:pt x="241" y="1"/>
                    <a:pt x="1" y="70"/>
                    <a:pt x="100" y="117"/>
                  </a:cubicBezTo>
                  <a:cubicBezTo>
                    <a:pt x="153" y="142"/>
                    <a:pt x="393"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40" name="Google Shape;11440;p6"/>
            <p:cNvSpPr/>
            <p:nvPr/>
          </p:nvSpPr>
          <p:spPr>
            <a:xfrm>
              <a:off x="1869003" y="1298671"/>
              <a:ext cx="20666" cy="8190"/>
            </a:xfrm>
            <a:custGeom>
              <a:avLst/>
              <a:gdLst/>
              <a:ahLst/>
              <a:cxnLst/>
              <a:rect l="l" t="t" r="r" b="b"/>
              <a:pathLst>
                <a:path w="579" h="272" extrusionOk="0">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41" name="Google Shape;11441;p6"/>
            <p:cNvSpPr/>
            <p:nvPr/>
          </p:nvSpPr>
          <p:spPr>
            <a:xfrm>
              <a:off x="4449238" y="1295961"/>
              <a:ext cx="23486" cy="8190"/>
            </a:xfrm>
            <a:custGeom>
              <a:avLst/>
              <a:gdLst/>
              <a:ahLst/>
              <a:cxnLst/>
              <a:rect l="l" t="t" r="r" b="b"/>
              <a:pathLst>
                <a:path w="658" h="272" extrusionOk="0">
                  <a:moveTo>
                    <a:pt x="412" y="272"/>
                  </a:moveTo>
                  <a:cubicBezTo>
                    <a:pt x="422" y="155"/>
                    <a:pt x="657" y="146"/>
                    <a:pt x="604" y="0"/>
                  </a:cubicBezTo>
                  <a:lnTo>
                    <a:pt x="216" y="0"/>
                  </a:lnTo>
                  <a:cubicBezTo>
                    <a:pt x="1" y="131"/>
                    <a:pt x="10" y="219"/>
                    <a:pt x="41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42" name="Google Shape;11442;p6"/>
            <p:cNvSpPr/>
            <p:nvPr/>
          </p:nvSpPr>
          <p:spPr>
            <a:xfrm>
              <a:off x="2708690"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43" name="Google Shape;11443;p6"/>
            <p:cNvSpPr/>
            <p:nvPr/>
          </p:nvSpPr>
          <p:spPr>
            <a:xfrm>
              <a:off x="2550325"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44" name="Google Shape;11444;p6"/>
            <p:cNvSpPr/>
            <p:nvPr/>
          </p:nvSpPr>
          <p:spPr>
            <a:xfrm>
              <a:off x="8662517" y="1295961"/>
              <a:ext cx="13777" cy="5450"/>
            </a:xfrm>
            <a:custGeom>
              <a:avLst/>
              <a:gdLst/>
              <a:ahLst/>
              <a:cxnLst/>
              <a:rect l="l" t="t" r="r" b="b"/>
              <a:pathLst>
                <a:path w="386" h="181" extrusionOk="0">
                  <a:moveTo>
                    <a:pt x="385" y="0"/>
                  </a:moveTo>
                  <a:lnTo>
                    <a:pt x="0" y="0"/>
                  </a:lnTo>
                  <a:lnTo>
                    <a:pt x="0" y="180"/>
                  </a:lnTo>
                  <a:lnTo>
                    <a:pt x="385"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45" name="Google Shape;11445;p6"/>
            <p:cNvSpPr/>
            <p:nvPr/>
          </p:nvSpPr>
          <p:spPr>
            <a:xfrm>
              <a:off x="2832576" y="1280124"/>
              <a:ext cx="26591" cy="15266"/>
            </a:xfrm>
            <a:custGeom>
              <a:avLst/>
              <a:gdLst/>
              <a:ahLst/>
              <a:cxnLst/>
              <a:rect l="l" t="t" r="r" b="b"/>
              <a:pathLst>
                <a:path w="745" h="507" extrusionOk="0">
                  <a:moveTo>
                    <a:pt x="1" y="71"/>
                  </a:moveTo>
                  <a:lnTo>
                    <a:pt x="1" y="432"/>
                  </a:lnTo>
                  <a:cubicBezTo>
                    <a:pt x="745" y="507"/>
                    <a:pt x="745" y="0"/>
                    <a:pt x="1"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46" name="Google Shape;11446;p6"/>
            <p:cNvSpPr/>
            <p:nvPr/>
          </p:nvSpPr>
          <p:spPr>
            <a:xfrm>
              <a:off x="2912847" y="1271844"/>
              <a:ext cx="37156" cy="15928"/>
            </a:xfrm>
            <a:custGeom>
              <a:avLst/>
              <a:gdLst/>
              <a:ahLst/>
              <a:cxnLst/>
              <a:rect l="l" t="t" r="r" b="b"/>
              <a:pathLst>
                <a:path w="1041" h="529" extrusionOk="0">
                  <a:moveTo>
                    <a:pt x="836" y="528"/>
                  </a:moveTo>
                  <a:cubicBezTo>
                    <a:pt x="1041" y="1"/>
                    <a:pt x="1" y="489"/>
                    <a:pt x="836"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47" name="Google Shape;11447;p6"/>
            <p:cNvSpPr/>
            <p:nvPr/>
          </p:nvSpPr>
          <p:spPr>
            <a:xfrm>
              <a:off x="7871051" y="1269496"/>
              <a:ext cx="34372" cy="16259"/>
            </a:xfrm>
            <a:custGeom>
              <a:avLst/>
              <a:gdLst/>
              <a:ahLst/>
              <a:cxnLst/>
              <a:rect l="l" t="t" r="r" b="b"/>
              <a:pathLst>
                <a:path w="963" h="540" extrusionOk="0">
                  <a:moveTo>
                    <a:pt x="0" y="424"/>
                  </a:moveTo>
                  <a:cubicBezTo>
                    <a:pt x="251" y="540"/>
                    <a:pt x="709" y="540"/>
                    <a:pt x="962" y="424"/>
                  </a:cubicBezTo>
                  <a:cubicBezTo>
                    <a:pt x="960" y="1"/>
                    <a:pt x="3" y="1"/>
                    <a:pt x="0" y="4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48" name="Google Shape;11448;p6"/>
            <p:cNvSpPr/>
            <p:nvPr/>
          </p:nvSpPr>
          <p:spPr>
            <a:xfrm>
              <a:off x="7733351" y="1282232"/>
              <a:ext cx="13777" cy="2740"/>
            </a:xfrm>
            <a:custGeom>
              <a:avLst/>
              <a:gdLst/>
              <a:ahLst/>
              <a:cxnLst/>
              <a:rect l="l" t="t" r="r" b="b"/>
              <a:pathLst>
                <a:path w="386" h="91" extrusionOk="0">
                  <a:moveTo>
                    <a:pt x="386" y="1"/>
                  </a:moveTo>
                  <a:cubicBezTo>
                    <a:pt x="236" y="21"/>
                    <a:pt x="5" y="2"/>
                    <a:pt x="1" y="91"/>
                  </a:cubicBezTo>
                  <a:cubicBezTo>
                    <a:pt x="148" y="72"/>
                    <a:pt x="381" y="91"/>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49" name="Google Shape;11449;p6"/>
            <p:cNvSpPr/>
            <p:nvPr/>
          </p:nvSpPr>
          <p:spPr>
            <a:xfrm>
              <a:off x="8455183" y="1276782"/>
              <a:ext cx="21558" cy="6413"/>
            </a:xfrm>
            <a:custGeom>
              <a:avLst/>
              <a:gdLst/>
              <a:ahLst/>
              <a:cxnLst/>
              <a:rect l="l" t="t" r="r" b="b"/>
              <a:pathLst>
                <a:path w="604" h="213" extrusionOk="0">
                  <a:moveTo>
                    <a:pt x="604" y="182"/>
                  </a:moveTo>
                  <a:lnTo>
                    <a:pt x="604" y="0"/>
                  </a:lnTo>
                  <a:lnTo>
                    <a:pt x="25" y="0"/>
                  </a:lnTo>
                  <a:cubicBezTo>
                    <a:pt x="0" y="163"/>
                    <a:pt x="215" y="213"/>
                    <a:pt x="604"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50" name="Google Shape;11450;p6"/>
            <p:cNvSpPr/>
            <p:nvPr/>
          </p:nvSpPr>
          <p:spPr>
            <a:xfrm>
              <a:off x="8538666" y="1270098"/>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51" name="Google Shape;11451;p6"/>
            <p:cNvSpPr/>
            <p:nvPr/>
          </p:nvSpPr>
          <p:spPr>
            <a:xfrm>
              <a:off x="3723873" y="1270610"/>
              <a:ext cx="13884" cy="4215"/>
            </a:xfrm>
            <a:custGeom>
              <a:avLst/>
              <a:gdLst/>
              <a:ahLst/>
              <a:cxnLst/>
              <a:rect l="l" t="t" r="r" b="b"/>
              <a:pathLst>
                <a:path w="389" h="140" extrusionOk="0">
                  <a:moveTo>
                    <a:pt x="289" y="24"/>
                  </a:moveTo>
                  <a:cubicBezTo>
                    <a:pt x="238" y="0"/>
                    <a:pt x="1" y="68"/>
                    <a:pt x="99" y="115"/>
                  </a:cubicBezTo>
                  <a:cubicBezTo>
                    <a:pt x="151" y="140"/>
                    <a:pt x="389" y="69"/>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52" name="Google Shape;11452;p6"/>
            <p:cNvSpPr/>
            <p:nvPr/>
          </p:nvSpPr>
          <p:spPr>
            <a:xfrm>
              <a:off x="7857202" y="1263083"/>
              <a:ext cx="13884" cy="5510"/>
            </a:xfrm>
            <a:custGeom>
              <a:avLst/>
              <a:gdLst/>
              <a:ahLst/>
              <a:cxnLst/>
              <a:rect l="l" t="t" r="r" b="b"/>
              <a:pathLst>
                <a:path w="389"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53" name="Google Shape;11453;p6"/>
            <p:cNvSpPr/>
            <p:nvPr/>
          </p:nvSpPr>
          <p:spPr>
            <a:xfrm>
              <a:off x="8007786" y="1260343"/>
              <a:ext cx="21558" cy="6444"/>
            </a:xfrm>
            <a:custGeom>
              <a:avLst/>
              <a:gdLst/>
              <a:ahLst/>
              <a:cxnLst/>
              <a:rect l="l" t="t" r="r" b="b"/>
              <a:pathLst>
                <a:path w="604" h="214" extrusionOk="0">
                  <a:moveTo>
                    <a:pt x="603" y="182"/>
                  </a:moveTo>
                  <a:lnTo>
                    <a:pt x="603" y="1"/>
                  </a:lnTo>
                  <a:lnTo>
                    <a:pt x="24" y="1"/>
                  </a:lnTo>
                  <a:cubicBezTo>
                    <a:pt x="0" y="165"/>
                    <a:pt x="217" y="213"/>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54" name="Google Shape;11454;p6"/>
            <p:cNvSpPr/>
            <p:nvPr/>
          </p:nvSpPr>
          <p:spPr>
            <a:xfrm>
              <a:off x="7705797" y="1254923"/>
              <a:ext cx="20666" cy="8250"/>
            </a:xfrm>
            <a:custGeom>
              <a:avLst/>
              <a:gdLst/>
              <a:ahLst/>
              <a:cxnLst/>
              <a:rect l="l" t="t" r="r" b="b"/>
              <a:pathLst>
                <a:path w="579" h="274" extrusionOk="0">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55" name="Google Shape;11455;p6"/>
            <p:cNvSpPr/>
            <p:nvPr/>
          </p:nvSpPr>
          <p:spPr>
            <a:xfrm>
              <a:off x="7571525" y="1259650"/>
              <a:ext cx="13991" cy="4215"/>
            </a:xfrm>
            <a:custGeom>
              <a:avLst/>
              <a:gdLst/>
              <a:ahLst/>
              <a:cxnLst/>
              <a:rect l="l" t="t" r="r" b="b"/>
              <a:pathLst>
                <a:path w="392" h="140" extrusionOk="0">
                  <a:moveTo>
                    <a:pt x="290" y="25"/>
                  </a:moveTo>
                  <a:cubicBezTo>
                    <a:pt x="238" y="0"/>
                    <a:pt x="0" y="68"/>
                    <a:pt x="99" y="116"/>
                  </a:cubicBezTo>
                  <a:cubicBezTo>
                    <a:pt x="152" y="140"/>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56" name="Google Shape;11456;p6"/>
            <p:cNvSpPr/>
            <p:nvPr/>
          </p:nvSpPr>
          <p:spPr>
            <a:xfrm>
              <a:off x="6703856" y="1248239"/>
              <a:ext cx="31481" cy="13851"/>
            </a:xfrm>
            <a:custGeom>
              <a:avLst/>
              <a:gdLst/>
              <a:ahLst/>
              <a:cxnLst/>
              <a:rect l="l" t="t" r="r" b="b"/>
              <a:pathLst>
                <a:path w="882" h="460" extrusionOk="0">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57" name="Google Shape;11457;p6"/>
            <p:cNvSpPr/>
            <p:nvPr/>
          </p:nvSpPr>
          <p:spPr>
            <a:xfrm>
              <a:off x="7516773" y="1246342"/>
              <a:ext cx="23878" cy="5841"/>
            </a:xfrm>
            <a:custGeom>
              <a:avLst/>
              <a:gdLst/>
              <a:ahLst/>
              <a:cxnLst/>
              <a:rect l="l" t="t" r="r" b="b"/>
              <a:pathLst>
                <a:path w="669" h="194" extrusionOk="0">
                  <a:moveTo>
                    <a:pt x="477" y="194"/>
                  </a:moveTo>
                  <a:cubicBezTo>
                    <a:pt x="476" y="103"/>
                    <a:pt x="633" y="86"/>
                    <a:pt x="669" y="13"/>
                  </a:cubicBezTo>
                  <a:cubicBezTo>
                    <a:pt x="366" y="20"/>
                    <a:pt x="0" y="1"/>
                    <a:pt x="92"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58" name="Google Shape;11458;p6"/>
            <p:cNvSpPr/>
            <p:nvPr/>
          </p:nvSpPr>
          <p:spPr>
            <a:xfrm>
              <a:off x="2639840" y="1246342"/>
              <a:ext cx="7031" cy="6203"/>
            </a:xfrm>
            <a:custGeom>
              <a:avLst/>
              <a:gdLst/>
              <a:ahLst/>
              <a:cxnLst/>
              <a:rect l="l" t="t" r="r" b="b"/>
              <a:pathLst>
                <a:path w="197" h="206" extrusionOk="0">
                  <a:moveTo>
                    <a:pt x="192" y="104"/>
                  </a:moveTo>
                  <a:cubicBezTo>
                    <a:pt x="196" y="53"/>
                    <a:pt x="38" y="1"/>
                    <a:pt x="0" y="104"/>
                  </a:cubicBezTo>
                  <a:cubicBezTo>
                    <a:pt x="0" y="154"/>
                    <a:pt x="160" y="206"/>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59" name="Google Shape;11459;p6"/>
            <p:cNvSpPr/>
            <p:nvPr/>
          </p:nvSpPr>
          <p:spPr>
            <a:xfrm>
              <a:off x="8724478" y="1224092"/>
              <a:ext cx="56251" cy="27942"/>
            </a:xfrm>
            <a:custGeom>
              <a:avLst/>
              <a:gdLst/>
              <a:ahLst/>
              <a:cxnLst/>
              <a:rect l="l" t="t" r="r" b="b"/>
              <a:pathLst>
                <a:path w="1576" h="928" extrusionOk="0">
                  <a:moveTo>
                    <a:pt x="1350" y="26"/>
                  </a:moveTo>
                  <a:cubicBezTo>
                    <a:pt x="337" y="1"/>
                    <a:pt x="143" y="365"/>
                    <a:pt x="0" y="752"/>
                  </a:cubicBezTo>
                  <a:cubicBezTo>
                    <a:pt x="819" y="928"/>
                    <a:pt x="1576" y="607"/>
                    <a:pt x="135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60" name="Google Shape;11460;p6"/>
            <p:cNvSpPr/>
            <p:nvPr/>
          </p:nvSpPr>
          <p:spPr>
            <a:xfrm>
              <a:off x="7864126" y="1246704"/>
              <a:ext cx="13813" cy="2770"/>
            </a:xfrm>
            <a:custGeom>
              <a:avLst/>
              <a:gdLst/>
              <a:ahLst/>
              <a:cxnLst/>
              <a:rect l="l" t="t" r="r" b="b"/>
              <a:pathLst>
                <a:path w="387" h="92" extrusionOk="0">
                  <a:moveTo>
                    <a:pt x="386" y="1"/>
                  </a:moveTo>
                  <a:cubicBezTo>
                    <a:pt x="236" y="21"/>
                    <a:pt x="6" y="4"/>
                    <a:pt x="1" y="92"/>
                  </a:cubicBezTo>
                  <a:cubicBezTo>
                    <a:pt x="150" y="71"/>
                    <a:pt x="379"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61" name="Google Shape;11461;p6"/>
            <p:cNvSpPr/>
            <p:nvPr/>
          </p:nvSpPr>
          <p:spPr>
            <a:xfrm>
              <a:off x="2749985" y="1224845"/>
              <a:ext cx="51183" cy="19150"/>
            </a:xfrm>
            <a:custGeom>
              <a:avLst/>
              <a:gdLst/>
              <a:ahLst/>
              <a:cxnLst/>
              <a:rect l="l" t="t" r="r" b="b"/>
              <a:pathLst>
                <a:path w="1434" h="636" extrusionOk="0">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62" name="Google Shape;11462;p6"/>
            <p:cNvSpPr/>
            <p:nvPr/>
          </p:nvSpPr>
          <p:spPr>
            <a:xfrm>
              <a:off x="1998886" y="1235744"/>
              <a:ext cx="23450" cy="8250"/>
            </a:xfrm>
            <a:custGeom>
              <a:avLst/>
              <a:gdLst/>
              <a:ahLst/>
              <a:cxnLst/>
              <a:rect l="l" t="t" r="r" b="b"/>
              <a:pathLst>
                <a:path w="657" h="274" extrusionOk="0">
                  <a:moveTo>
                    <a:pt x="411" y="273"/>
                  </a:moveTo>
                  <a:cubicBezTo>
                    <a:pt x="420" y="157"/>
                    <a:pt x="656" y="148"/>
                    <a:pt x="603" y="0"/>
                  </a:cubicBezTo>
                  <a:lnTo>
                    <a:pt x="218" y="0"/>
                  </a:lnTo>
                  <a:cubicBezTo>
                    <a:pt x="1" y="131"/>
                    <a:pt x="9" y="222"/>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63" name="Google Shape;11463;p6"/>
            <p:cNvSpPr/>
            <p:nvPr/>
          </p:nvSpPr>
          <p:spPr>
            <a:xfrm>
              <a:off x="5533984" y="1229572"/>
              <a:ext cx="14206" cy="4246"/>
            </a:xfrm>
            <a:custGeom>
              <a:avLst/>
              <a:gdLst/>
              <a:ahLst/>
              <a:cxnLst/>
              <a:rect l="l" t="t" r="r" b="b"/>
              <a:pathLst>
                <a:path w="398" h="141" extrusionOk="0">
                  <a:moveTo>
                    <a:pt x="103" y="117"/>
                  </a:moveTo>
                  <a:cubicBezTo>
                    <a:pt x="156" y="140"/>
                    <a:pt x="398" y="72"/>
                    <a:pt x="295" y="24"/>
                  </a:cubicBezTo>
                  <a:cubicBezTo>
                    <a:pt x="242" y="0"/>
                    <a:pt x="1" y="68"/>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64" name="Google Shape;11464;p6"/>
            <p:cNvSpPr/>
            <p:nvPr/>
          </p:nvSpPr>
          <p:spPr>
            <a:xfrm>
              <a:off x="1603849" y="1229572"/>
              <a:ext cx="13991" cy="4246"/>
            </a:xfrm>
            <a:custGeom>
              <a:avLst/>
              <a:gdLst/>
              <a:ahLst/>
              <a:cxnLst/>
              <a:rect l="l" t="t" r="r" b="b"/>
              <a:pathLst>
                <a:path w="392" h="141" extrusionOk="0">
                  <a:moveTo>
                    <a:pt x="99" y="117"/>
                  </a:moveTo>
                  <a:cubicBezTo>
                    <a:pt x="155" y="140"/>
                    <a:pt x="391" y="72"/>
                    <a:pt x="293" y="24"/>
                  </a:cubicBezTo>
                  <a:cubicBezTo>
                    <a:pt x="240" y="0"/>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65" name="Google Shape;11465;p6"/>
            <p:cNvSpPr/>
            <p:nvPr/>
          </p:nvSpPr>
          <p:spPr>
            <a:xfrm>
              <a:off x="7770971" y="1221352"/>
              <a:ext cx="14063" cy="4276"/>
            </a:xfrm>
            <a:custGeom>
              <a:avLst/>
              <a:gdLst/>
              <a:ahLst/>
              <a:cxnLst/>
              <a:rect l="l" t="t" r="r" b="b"/>
              <a:pathLst>
                <a:path w="394" h="142" extrusionOk="0">
                  <a:moveTo>
                    <a:pt x="294" y="25"/>
                  </a:moveTo>
                  <a:cubicBezTo>
                    <a:pt x="240" y="1"/>
                    <a:pt x="0" y="68"/>
                    <a:pt x="102" y="117"/>
                  </a:cubicBezTo>
                  <a:cubicBezTo>
                    <a:pt x="156"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66" name="Google Shape;11466;p6"/>
            <p:cNvSpPr/>
            <p:nvPr/>
          </p:nvSpPr>
          <p:spPr>
            <a:xfrm>
              <a:off x="4234266" y="1212892"/>
              <a:ext cx="39761" cy="15838"/>
            </a:xfrm>
            <a:custGeom>
              <a:avLst/>
              <a:gdLst/>
              <a:ahLst/>
              <a:cxnLst/>
              <a:rect l="l" t="t" r="r" b="b"/>
              <a:pathLst>
                <a:path w="1114" h="526" extrusionOk="0">
                  <a:moveTo>
                    <a:pt x="650" y="306"/>
                  </a:moveTo>
                  <a:cubicBezTo>
                    <a:pt x="1113" y="1"/>
                    <a:pt x="1" y="526"/>
                    <a:pt x="65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67" name="Google Shape;11467;p6"/>
            <p:cNvSpPr/>
            <p:nvPr/>
          </p:nvSpPr>
          <p:spPr>
            <a:xfrm>
              <a:off x="943728" y="1209911"/>
              <a:ext cx="31802" cy="16109"/>
            </a:xfrm>
            <a:custGeom>
              <a:avLst/>
              <a:gdLst/>
              <a:ahLst/>
              <a:cxnLst/>
              <a:rect l="l" t="t" r="r" b="b"/>
              <a:pathLst>
                <a:path w="891" h="535" extrusionOk="0">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68" name="Google Shape;11468;p6"/>
            <p:cNvSpPr/>
            <p:nvPr/>
          </p:nvSpPr>
          <p:spPr>
            <a:xfrm>
              <a:off x="870952" y="1208436"/>
              <a:ext cx="13777" cy="5480"/>
            </a:xfrm>
            <a:custGeom>
              <a:avLst/>
              <a:gdLst/>
              <a:ahLst/>
              <a:cxnLst/>
              <a:rect l="l" t="t" r="r" b="b"/>
              <a:pathLst>
                <a:path w="386" h="182" extrusionOk="0">
                  <a:moveTo>
                    <a:pt x="1" y="182"/>
                  </a:moveTo>
                  <a:lnTo>
                    <a:pt x="386" y="182"/>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69" name="Google Shape;11469;p6"/>
            <p:cNvSpPr/>
            <p:nvPr/>
          </p:nvSpPr>
          <p:spPr>
            <a:xfrm>
              <a:off x="8366560" y="1200216"/>
              <a:ext cx="22593" cy="11773"/>
            </a:xfrm>
            <a:custGeom>
              <a:avLst/>
              <a:gdLst/>
              <a:ahLst/>
              <a:cxnLst/>
              <a:rect l="l" t="t" r="r" b="b"/>
              <a:pathLst>
                <a:path w="633" h="391" extrusionOk="0">
                  <a:moveTo>
                    <a:pt x="193" y="0"/>
                  </a:moveTo>
                  <a:cubicBezTo>
                    <a:pt x="203" y="126"/>
                    <a:pt x="104" y="200"/>
                    <a:pt x="1" y="273"/>
                  </a:cubicBezTo>
                  <a:cubicBezTo>
                    <a:pt x="249" y="278"/>
                    <a:pt x="270" y="391"/>
                    <a:pt x="578" y="365"/>
                  </a:cubicBezTo>
                  <a:cubicBezTo>
                    <a:pt x="632" y="158"/>
                    <a:pt x="532" y="23"/>
                    <a:pt x="19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70" name="Google Shape;11470;p6"/>
            <p:cNvSpPr/>
            <p:nvPr/>
          </p:nvSpPr>
          <p:spPr>
            <a:xfrm>
              <a:off x="7185731" y="1200216"/>
              <a:ext cx="31374" cy="13459"/>
            </a:xfrm>
            <a:custGeom>
              <a:avLst/>
              <a:gdLst/>
              <a:ahLst/>
              <a:cxnLst/>
              <a:rect l="l" t="t" r="r" b="b"/>
              <a:pathLst>
                <a:path w="879" h="447" extrusionOk="0">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71" name="Google Shape;11471;p6"/>
            <p:cNvSpPr/>
            <p:nvPr/>
          </p:nvSpPr>
          <p:spPr>
            <a:xfrm>
              <a:off x="3747965" y="1205365"/>
              <a:ext cx="7031" cy="6203"/>
            </a:xfrm>
            <a:custGeom>
              <a:avLst/>
              <a:gdLst/>
              <a:ahLst/>
              <a:cxnLst/>
              <a:rect l="l" t="t" r="r" b="b"/>
              <a:pathLst>
                <a:path w="197" h="206" extrusionOk="0">
                  <a:moveTo>
                    <a:pt x="194" y="102"/>
                  </a:moveTo>
                  <a:cubicBezTo>
                    <a:pt x="197" y="53"/>
                    <a:pt x="39" y="0"/>
                    <a:pt x="5" y="102"/>
                  </a:cubicBezTo>
                  <a:cubicBezTo>
                    <a:pt x="1" y="152"/>
                    <a:pt x="160"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72" name="Google Shape;11472;p6"/>
            <p:cNvSpPr/>
            <p:nvPr/>
          </p:nvSpPr>
          <p:spPr>
            <a:xfrm>
              <a:off x="3331191" y="1193502"/>
              <a:ext cx="31445" cy="13941"/>
            </a:xfrm>
            <a:custGeom>
              <a:avLst/>
              <a:gdLst/>
              <a:ahLst/>
              <a:cxnLst/>
              <a:rect l="l" t="t" r="r" b="b"/>
              <a:pathLst>
                <a:path w="881" h="463" extrusionOk="0">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73" name="Google Shape;11473;p6"/>
            <p:cNvSpPr/>
            <p:nvPr/>
          </p:nvSpPr>
          <p:spPr>
            <a:xfrm>
              <a:off x="4828642" y="1194736"/>
              <a:ext cx="13777" cy="5480"/>
            </a:xfrm>
            <a:custGeom>
              <a:avLst/>
              <a:gdLst/>
              <a:ahLst/>
              <a:cxnLst/>
              <a:rect l="l" t="t" r="r" b="b"/>
              <a:pathLst>
                <a:path w="386" h="182" extrusionOk="0">
                  <a:moveTo>
                    <a:pt x="385" y="1"/>
                  </a:moveTo>
                  <a:lnTo>
                    <a:pt x="0" y="1"/>
                  </a:lnTo>
                  <a:lnTo>
                    <a:pt x="0" y="181"/>
                  </a:lnTo>
                  <a:lnTo>
                    <a:pt x="385"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74" name="Google Shape;11474;p6"/>
            <p:cNvSpPr/>
            <p:nvPr/>
          </p:nvSpPr>
          <p:spPr>
            <a:xfrm>
              <a:off x="3892552" y="1191635"/>
              <a:ext cx="6889" cy="6293"/>
            </a:xfrm>
            <a:custGeom>
              <a:avLst/>
              <a:gdLst/>
              <a:ahLst/>
              <a:cxnLst/>
              <a:rect l="l" t="t" r="r" b="b"/>
              <a:pathLst>
                <a:path w="193" h="209" extrusionOk="0">
                  <a:moveTo>
                    <a:pt x="192" y="104"/>
                  </a:moveTo>
                  <a:cubicBezTo>
                    <a:pt x="192" y="53"/>
                    <a:pt x="38" y="1"/>
                    <a:pt x="0" y="104"/>
                  </a:cubicBezTo>
                  <a:cubicBezTo>
                    <a:pt x="0" y="153"/>
                    <a:pt x="158" y="208"/>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75" name="Google Shape;11475;p6"/>
            <p:cNvSpPr/>
            <p:nvPr/>
          </p:nvSpPr>
          <p:spPr>
            <a:xfrm>
              <a:off x="2385179" y="1194736"/>
              <a:ext cx="13813" cy="2710"/>
            </a:xfrm>
            <a:custGeom>
              <a:avLst/>
              <a:gdLst/>
              <a:ahLst/>
              <a:cxnLst/>
              <a:rect l="l" t="t" r="r" b="b"/>
              <a:pathLst>
                <a:path w="387" h="90" extrusionOk="0">
                  <a:moveTo>
                    <a:pt x="387" y="1"/>
                  </a:moveTo>
                  <a:cubicBezTo>
                    <a:pt x="237" y="22"/>
                    <a:pt x="6" y="2"/>
                    <a:pt x="0" y="90"/>
                  </a:cubicBezTo>
                  <a:cubicBezTo>
                    <a:pt x="149" y="70"/>
                    <a:pt x="379" y="90"/>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76" name="Google Shape;11476;p6"/>
            <p:cNvSpPr/>
            <p:nvPr/>
          </p:nvSpPr>
          <p:spPr>
            <a:xfrm>
              <a:off x="5465171" y="1191304"/>
              <a:ext cx="14134" cy="4246"/>
            </a:xfrm>
            <a:custGeom>
              <a:avLst/>
              <a:gdLst/>
              <a:ahLst/>
              <a:cxnLst/>
              <a:rect l="l" t="t" r="r" b="b"/>
              <a:pathLst>
                <a:path w="396" h="141" extrusionOk="0">
                  <a:moveTo>
                    <a:pt x="293" y="25"/>
                  </a:moveTo>
                  <a:cubicBezTo>
                    <a:pt x="238" y="0"/>
                    <a:pt x="1" y="68"/>
                    <a:pt x="101" y="115"/>
                  </a:cubicBezTo>
                  <a:cubicBezTo>
                    <a:pt x="156"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77" name="Google Shape;11477;p6"/>
            <p:cNvSpPr/>
            <p:nvPr/>
          </p:nvSpPr>
          <p:spPr>
            <a:xfrm>
              <a:off x="6687081" y="1189287"/>
              <a:ext cx="13742" cy="2770"/>
            </a:xfrm>
            <a:custGeom>
              <a:avLst/>
              <a:gdLst/>
              <a:ahLst/>
              <a:cxnLst/>
              <a:rect l="l" t="t" r="r" b="b"/>
              <a:pathLst>
                <a:path w="385" h="92" extrusionOk="0">
                  <a:moveTo>
                    <a:pt x="385" y="0"/>
                  </a:moveTo>
                  <a:cubicBezTo>
                    <a:pt x="236" y="21"/>
                    <a:pt x="6" y="3"/>
                    <a:pt x="1" y="92"/>
                  </a:cubicBezTo>
                  <a:cubicBezTo>
                    <a:pt x="151" y="70"/>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78" name="Google Shape;11478;p6"/>
            <p:cNvSpPr/>
            <p:nvPr/>
          </p:nvSpPr>
          <p:spPr>
            <a:xfrm>
              <a:off x="2488400" y="1188865"/>
              <a:ext cx="20702" cy="3643"/>
            </a:xfrm>
            <a:custGeom>
              <a:avLst/>
              <a:gdLst/>
              <a:ahLst/>
              <a:cxnLst/>
              <a:rect l="l" t="t" r="r" b="b"/>
              <a:pathLst>
                <a:path w="580" h="121" extrusionOk="0">
                  <a:moveTo>
                    <a:pt x="579" y="14"/>
                  </a:moveTo>
                  <a:cubicBezTo>
                    <a:pt x="352" y="29"/>
                    <a:pt x="32" y="0"/>
                    <a:pt x="1" y="106"/>
                  </a:cubicBezTo>
                  <a:cubicBezTo>
                    <a:pt x="227" y="91"/>
                    <a:pt x="547" y="120"/>
                    <a:pt x="579"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79" name="Google Shape;11479;p6"/>
            <p:cNvSpPr/>
            <p:nvPr/>
          </p:nvSpPr>
          <p:spPr>
            <a:xfrm>
              <a:off x="2402311" y="1188504"/>
              <a:ext cx="13991" cy="4306"/>
            </a:xfrm>
            <a:custGeom>
              <a:avLst/>
              <a:gdLst/>
              <a:ahLst/>
              <a:cxnLst/>
              <a:rect l="l" t="t" r="r" b="b"/>
              <a:pathLst>
                <a:path w="392" h="143" extrusionOk="0">
                  <a:moveTo>
                    <a:pt x="292" y="26"/>
                  </a:moveTo>
                  <a:cubicBezTo>
                    <a:pt x="238" y="0"/>
                    <a:pt x="1" y="71"/>
                    <a:pt x="100" y="118"/>
                  </a:cubicBezTo>
                  <a:cubicBezTo>
                    <a:pt x="152" y="143"/>
                    <a:pt x="391"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80" name="Google Shape;11480;p6"/>
            <p:cNvSpPr/>
            <p:nvPr/>
          </p:nvSpPr>
          <p:spPr>
            <a:xfrm>
              <a:off x="1400762" y="1186186"/>
              <a:ext cx="7031" cy="6203"/>
            </a:xfrm>
            <a:custGeom>
              <a:avLst/>
              <a:gdLst/>
              <a:ahLst/>
              <a:cxnLst/>
              <a:rect l="l" t="t" r="r" b="b"/>
              <a:pathLst>
                <a:path w="197" h="206" extrusionOk="0">
                  <a:moveTo>
                    <a:pt x="195" y="103"/>
                  </a:moveTo>
                  <a:cubicBezTo>
                    <a:pt x="197" y="53"/>
                    <a:pt x="40" y="0"/>
                    <a:pt x="5" y="103"/>
                  </a:cubicBezTo>
                  <a:cubicBezTo>
                    <a:pt x="1" y="154"/>
                    <a:pt x="160" y="205"/>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81" name="Google Shape;11481;p6"/>
            <p:cNvSpPr/>
            <p:nvPr/>
          </p:nvSpPr>
          <p:spPr>
            <a:xfrm>
              <a:off x="5475664" y="1181067"/>
              <a:ext cx="14991" cy="9274"/>
            </a:xfrm>
            <a:custGeom>
              <a:avLst/>
              <a:gdLst/>
              <a:ahLst/>
              <a:cxnLst/>
              <a:rect l="l" t="t" r="r" b="b"/>
              <a:pathLst>
                <a:path w="420" h="308" extrusionOk="0">
                  <a:moveTo>
                    <a:pt x="387" y="273"/>
                  </a:moveTo>
                  <a:cubicBezTo>
                    <a:pt x="358" y="165"/>
                    <a:pt x="420" y="15"/>
                    <a:pt x="195" y="1"/>
                  </a:cubicBezTo>
                  <a:cubicBezTo>
                    <a:pt x="182" y="57"/>
                    <a:pt x="165" y="109"/>
                    <a:pt x="1" y="91"/>
                  </a:cubicBezTo>
                  <a:cubicBezTo>
                    <a:pt x="23" y="203"/>
                    <a:pt x="61" y="307"/>
                    <a:pt x="38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82" name="Google Shape;11482;p6"/>
            <p:cNvSpPr/>
            <p:nvPr/>
          </p:nvSpPr>
          <p:spPr>
            <a:xfrm>
              <a:off x="5273612" y="1177364"/>
              <a:ext cx="39761" cy="15838"/>
            </a:xfrm>
            <a:custGeom>
              <a:avLst/>
              <a:gdLst/>
              <a:ahLst/>
              <a:cxnLst/>
              <a:rect l="l" t="t" r="r" b="b"/>
              <a:pathLst>
                <a:path w="1114" h="526" extrusionOk="0">
                  <a:moveTo>
                    <a:pt x="648" y="306"/>
                  </a:moveTo>
                  <a:cubicBezTo>
                    <a:pt x="1114" y="1"/>
                    <a:pt x="0" y="526"/>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83" name="Google Shape;11483;p6"/>
            <p:cNvSpPr/>
            <p:nvPr/>
          </p:nvSpPr>
          <p:spPr>
            <a:xfrm>
              <a:off x="7743274" y="1172848"/>
              <a:ext cx="28233" cy="13760"/>
            </a:xfrm>
            <a:custGeom>
              <a:avLst/>
              <a:gdLst/>
              <a:ahLst/>
              <a:cxnLst/>
              <a:rect l="l" t="t" r="r" b="b"/>
              <a:pathLst>
                <a:path w="791" h="457" extrusionOk="0">
                  <a:moveTo>
                    <a:pt x="494" y="456"/>
                  </a:moveTo>
                  <a:cubicBezTo>
                    <a:pt x="755" y="340"/>
                    <a:pt x="791" y="11"/>
                    <a:pt x="301" y="1"/>
                  </a:cubicBezTo>
                  <a:cubicBezTo>
                    <a:pt x="39" y="117"/>
                    <a:pt x="1" y="447"/>
                    <a:pt x="494"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84" name="Google Shape;11484;p6"/>
            <p:cNvSpPr/>
            <p:nvPr/>
          </p:nvSpPr>
          <p:spPr>
            <a:xfrm>
              <a:off x="6817891" y="1181097"/>
              <a:ext cx="13777" cy="2740"/>
            </a:xfrm>
            <a:custGeom>
              <a:avLst/>
              <a:gdLst/>
              <a:ahLst/>
              <a:cxnLst/>
              <a:rect l="l" t="t" r="r" b="b"/>
              <a:pathLst>
                <a:path w="386" h="91" extrusionOk="0">
                  <a:moveTo>
                    <a:pt x="0" y="91"/>
                  </a:moveTo>
                  <a:cubicBezTo>
                    <a:pt x="150" y="71"/>
                    <a:pt x="382" y="88"/>
                    <a:pt x="385" y="1"/>
                  </a:cubicBezTo>
                  <a:cubicBezTo>
                    <a:pt x="236" y="21"/>
                    <a:pt x="8" y="1"/>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85" name="Google Shape;11485;p6"/>
            <p:cNvSpPr/>
            <p:nvPr/>
          </p:nvSpPr>
          <p:spPr>
            <a:xfrm>
              <a:off x="5802922" y="1177966"/>
              <a:ext cx="23843" cy="5871"/>
            </a:xfrm>
            <a:custGeom>
              <a:avLst/>
              <a:gdLst/>
              <a:ahLst/>
              <a:cxnLst/>
              <a:rect l="l" t="t" r="r" b="b"/>
              <a:pathLst>
                <a:path w="668" h="195" extrusionOk="0">
                  <a:moveTo>
                    <a:pt x="88" y="195"/>
                  </a:moveTo>
                  <a:lnTo>
                    <a:pt x="473" y="195"/>
                  </a:lnTo>
                  <a:cubicBezTo>
                    <a:pt x="473" y="104"/>
                    <a:pt x="631" y="87"/>
                    <a:pt x="667" y="14"/>
                  </a:cubicBezTo>
                  <a:cubicBezTo>
                    <a:pt x="363" y="21"/>
                    <a:pt x="0" y="1"/>
                    <a:pt x="88"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86" name="Google Shape;11486;p6"/>
            <p:cNvSpPr/>
            <p:nvPr/>
          </p:nvSpPr>
          <p:spPr>
            <a:xfrm>
              <a:off x="8204983" y="1175226"/>
              <a:ext cx="23985" cy="5871"/>
            </a:xfrm>
            <a:custGeom>
              <a:avLst/>
              <a:gdLst/>
              <a:ahLst/>
              <a:cxnLst/>
              <a:rect l="l" t="t" r="r" b="b"/>
              <a:pathLst>
                <a:path w="672" h="195" extrusionOk="0">
                  <a:moveTo>
                    <a:pt x="477" y="195"/>
                  </a:moveTo>
                  <a:cubicBezTo>
                    <a:pt x="476" y="103"/>
                    <a:pt x="634" y="86"/>
                    <a:pt x="672" y="12"/>
                  </a:cubicBezTo>
                  <a:cubicBezTo>
                    <a:pt x="366" y="20"/>
                    <a:pt x="1" y="0"/>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87" name="Google Shape;11487;p6"/>
            <p:cNvSpPr/>
            <p:nvPr/>
          </p:nvSpPr>
          <p:spPr>
            <a:xfrm>
              <a:off x="8251062" y="1163032"/>
              <a:ext cx="21987" cy="16229"/>
            </a:xfrm>
            <a:custGeom>
              <a:avLst/>
              <a:gdLst/>
              <a:ahLst/>
              <a:cxnLst/>
              <a:rect l="l" t="t" r="r" b="b"/>
              <a:pathLst>
                <a:path w="616" h="539" extrusionOk="0">
                  <a:moveTo>
                    <a:pt x="344" y="510"/>
                  </a:moveTo>
                  <a:cubicBezTo>
                    <a:pt x="404" y="387"/>
                    <a:pt x="616" y="337"/>
                    <a:pt x="536" y="145"/>
                  </a:cubicBezTo>
                  <a:cubicBezTo>
                    <a:pt x="1" y="0"/>
                    <a:pt x="6" y="538"/>
                    <a:pt x="344"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88" name="Google Shape;11488;p6"/>
            <p:cNvSpPr/>
            <p:nvPr/>
          </p:nvSpPr>
          <p:spPr>
            <a:xfrm>
              <a:off x="8160119" y="1172848"/>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89" name="Google Shape;11489;p6"/>
            <p:cNvSpPr/>
            <p:nvPr/>
          </p:nvSpPr>
          <p:spPr>
            <a:xfrm>
              <a:off x="8562580" y="1172155"/>
              <a:ext cx="14099" cy="4215"/>
            </a:xfrm>
            <a:custGeom>
              <a:avLst/>
              <a:gdLst/>
              <a:ahLst/>
              <a:cxnLst/>
              <a:rect l="l" t="t" r="r" b="b"/>
              <a:pathLst>
                <a:path w="395" h="140" extrusionOk="0">
                  <a:moveTo>
                    <a:pt x="293" y="24"/>
                  </a:moveTo>
                  <a:cubicBezTo>
                    <a:pt x="239" y="0"/>
                    <a:pt x="0" y="68"/>
                    <a:pt x="101" y="115"/>
                  </a:cubicBezTo>
                  <a:cubicBezTo>
                    <a:pt x="154" y="140"/>
                    <a:pt x="394"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90" name="Google Shape;11490;p6"/>
            <p:cNvSpPr/>
            <p:nvPr/>
          </p:nvSpPr>
          <p:spPr>
            <a:xfrm>
              <a:off x="6329234" y="1167247"/>
              <a:ext cx="23807" cy="6022"/>
            </a:xfrm>
            <a:custGeom>
              <a:avLst/>
              <a:gdLst/>
              <a:ahLst/>
              <a:cxnLst/>
              <a:rect l="l" t="t" r="r" b="b"/>
              <a:pathLst>
                <a:path w="667" h="200" extrusionOk="0">
                  <a:moveTo>
                    <a:pt x="576" y="7"/>
                  </a:moveTo>
                  <a:cubicBezTo>
                    <a:pt x="246" y="0"/>
                    <a:pt x="84" y="76"/>
                    <a:pt x="1" y="187"/>
                  </a:cubicBezTo>
                  <a:cubicBezTo>
                    <a:pt x="302" y="179"/>
                    <a:pt x="666" y="200"/>
                    <a:pt x="576" y="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91" name="Google Shape;11491;p6"/>
            <p:cNvSpPr/>
            <p:nvPr/>
          </p:nvSpPr>
          <p:spPr>
            <a:xfrm>
              <a:off x="5699238" y="1169385"/>
              <a:ext cx="14063" cy="4276"/>
            </a:xfrm>
            <a:custGeom>
              <a:avLst/>
              <a:gdLst/>
              <a:ahLst/>
              <a:cxnLst/>
              <a:rect l="l" t="t" r="r" b="b"/>
              <a:pathLst>
                <a:path w="394" h="142" extrusionOk="0">
                  <a:moveTo>
                    <a:pt x="295" y="24"/>
                  </a:moveTo>
                  <a:cubicBezTo>
                    <a:pt x="242" y="1"/>
                    <a:pt x="1" y="69"/>
                    <a:pt x="101" y="116"/>
                  </a:cubicBezTo>
                  <a:cubicBezTo>
                    <a:pt x="154" y="142"/>
                    <a:pt x="394" y="74"/>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92" name="Google Shape;11492;p6"/>
            <p:cNvSpPr/>
            <p:nvPr/>
          </p:nvSpPr>
          <p:spPr>
            <a:xfrm>
              <a:off x="3765061" y="1169385"/>
              <a:ext cx="14134" cy="4276"/>
            </a:xfrm>
            <a:custGeom>
              <a:avLst/>
              <a:gdLst/>
              <a:ahLst/>
              <a:cxnLst/>
              <a:rect l="l" t="t" r="r" b="b"/>
              <a:pathLst>
                <a:path w="396" h="142" extrusionOk="0">
                  <a:moveTo>
                    <a:pt x="296" y="24"/>
                  </a:moveTo>
                  <a:cubicBezTo>
                    <a:pt x="242" y="1"/>
                    <a:pt x="1" y="69"/>
                    <a:pt x="100" y="116"/>
                  </a:cubicBezTo>
                  <a:cubicBezTo>
                    <a:pt x="154" y="142"/>
                    <a:pt x="395" y="74"/>
                    <a:pt x="296"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93" name="Google Shape;11493;p6"/>
            <p:cNvSpPr/>
            <p:nvPr/>
          </p:nvSpPr>
          <p:spPr>
            <a:xfrm>
              <a:off x="8043050" y="1164146"/>
              <a:ext cx="13813" cy="6745"/>
            </a:xfrm>
            <a:custGeom>
              <a:avLst/>
              <a:gdLst/>
              <a:ahLst/>
              <a:cxnLst/>
              <a:rect l="l" t="t" r="r" b="b"/>
              <a:pathLst>
                <a:path w="387" h="224" extrusionOk="0">
                  <a:moveTo>
                    <a:pt x="387" y="110"/>
                  </a:moveTo>
                  <a:cubicBezTo>
                    <a:pt x="346" y="0"/>
                    <a:pt x="174" y="54"/>
                    <a:pt x="0" y="110"/>
                  </a:cubicBezTo>
                  <a:cubicBezTo>
                    <a:pt x="2" y="201"/>
                    <a:pt x="339" y="223"/>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94" name="Google Shape;11494;p6"/>
            <p:cNvSpPr/>
            <p:nvPr/>
          </p:nvSpPr>
          <p:spPr>
            <a:xfrm>
              <a:off x="6818891" y="1157251"/>
              <a:ext cx="65282" cy="12887"/>
            </a:xfrm>
            <a:custGeom>
              <a:avLst/>
              <a:gdLst/>
              <a:ahLst/>
              <a:cxnLst/>
              <a:rect l="l" t="t" r="r" b="b"/>
              <a:pathLst>
                <a:path w="1829" h="428" extrusionOk="0">
                  <a:moveTo>
                    <a:pt x="1129" y="427"/>
                  </a:moveTo>
                  <a:cubicBezTo>
                    <a:pt x="1828" y="1"/>
                    <a:pt x="1" y="307"/>
                    <a:pt x="1129" y="4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95" name="Google Shape;11495;p6"/>
            <p:cNvSpPr/>
            <p:nvPr/>
          </p:nvSpPr>
          <p:spPr>
            <a:xfrm>
              <a:off x="8101477" y="1161196"/>
              <a:ext cx="14063" cy="4306"/>
            </a:xfrm>
            <a:custGeom>
              <a:avLst/>
              <a:gdLst/>
              <a:ahLst/>
              <a:cxnLst/>
              <a:rect l="l" t="t" r="r" b="b"/>
              <a:pathLst>
                <a:path w="394" h="143" extrusionOk="0">
                  <a:moveTo>
                    <a:pt x="293" y="24"/>
                  </a:moveTo>
                  <a:cubicBezTo>
                    <a:pt x="238" y="0"/>
                    <a:pt x="0" y="68"/>
                    <a:pt x="98" y="116"/>
                  </a:cubicBezTo>
                  <a:cubicBezTo>
                    <a:pt x="153" y="142"/>
                    <a:pt x="393"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96" name="Google Shape;11496;p6"/>
            <p:cNvSpPr/>
            <p:nvPr/>
          </p:nvSpPr>
          <p:spPr>
            <a:xfrm>
              <a:off x="5131452" y="1156499"/>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97" name="Google Shape;11497;p6"/>
            <p:cNvSpPr/>
            <p:nvPr/>
          </p:nvSpPr>
          <p:spPr>
            <a:xfrm>
              <a:off x="48255" y="1158426"/>
              <a:ext cx="13991" cy="4336"/>
            </a:xfrm>
            <a:custGeom>
              <a:avLst/>
              <a:gdLst/>
              <a:ahLst/>
              <a:cxnLst/>
              <a:rect l="l" t="t" r="r" b="b"/>
              <a:pathLst>
                <a:path w="392" h="144" extrusionOk="0">
                  <a:moveTo>
                    <a:pt x="292" y="27"/>
                  </a:moveTo>
                  <a:cubicBezTo>
                    <a:pt x="240" y="1"/>
                    <a:pt x="1" y="70"/>
                    <a:pt x="102" y="116"/>
                  </a:cubicBezTo>
                  <a:cubicBezTo>
                    <a:pt x="154" y="143"/>
                    <a:pt x="391"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98" name="Google Shape;11498;p6"/>
            <p:cNvSpPr/>
            <p:nvPr/>
          </p:nvSpPr>
          <p:spPr>
            <a:xfrm>
              <a:off x="1144388" y="1145629"/>
              <a:ext cx="24378" cy="11291"/>
            </a:xfrm>
            <a:custGeom>
              <a:avLst/>
              <a:gdLst/>
              <a:ahLst/>
              <a:cxnLst/>
              <a:rect l="l" t="t" r="r" b="b"/>
              <a:pathLst>
                <a:path w="683" h="375" extrusionOk="0">
                  <a:moveTo>
                    <a:pt x="630" y="362"/>
                  </a:moveTo>
                  <a:cubicBezTo>
                    <a:pt x="682" y="154"/>
                    <a:pt x="584" y="18"/>
                    <a:pt x="245" y="0"/>
                  </a:cubicBezTo>
                  <a:cubicBezTo>
                    <a:pt x="1" y="105"/>
                    <a:pt x="89" y="375"/>
                    <a:pt x="63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499" name="Google Shape;11499;p6"/>
            <p:cNvSpPr/>
            <p:nvPr/>
          </p:nvSpPr>
          <p:spPr>
            <a:xfrm>
              <a:off x="5379332" y="1136476"/>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00" name="Google Shape;11500;p6"/>
            <p:cNvSpPr/>
            <p:nvPr/>
          </p:nvSpPr>
          <p:spPr>
            <a:xfrm>
              <a:off x="4000270" y="1141806"/>
              <a:ext cx="39761" cy="15838"/>
            </a:xfrm>
            <a:custGeom>
              <a:avLst/>
              <a:gdLst/>
              <a:ahLst/>
              <a:cxnLst/>
              <a:rect l="l" t="t" r="r" b="b"/>
              <a:pathLst>
                <a:path w="1114" h="526" extrusionOk="0">
                  <a:moveTo>
                    <a:pt x="646" y="306"/>
                  </a:moveTo>
                  <a:cubicBezTo>
                    <a:pt x="1114" y="1"/>
                    <a:pt x="0" y="525"/>
                    <a:pt x="646"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01" name="Google Shape;11501;p6"/>
            <p:cNvSpPr/>
            <p:nvPr/>
          </p:nvSpPr>
          <p:spPr>
            <a:xfrm>
              <a:off x="852892" y="1137380"/>
              <a:ext cx="43973" cy="18969"/>
            </a:xfrm>
            <a:custGeom>
              <a:avLst/>
              <a:gdLst/>
              <a:ahLst/>
              <a:cxnLst/>
              <a:rect l="l" t="t" r="r" b="b"/>
              <a:pathLst>
                <a:path w="1232" h="630" extrusionOk="0">
                  <a:moveTo>
                    <a:pt x="696" y="544"/>
                  </a:moveTo>
                  <a:cubicBezTo>
                    <a:pt x="567" y="206"/>
                    <a:pt x="1231" y="13"/>
                    <a:pt x="312" y="0"/>
                  </a:cubicBezTo>
                  <a:cubicBezTo>
                    <a:pt x="430" y="185"/>
                    <a:pt x="0" y="629"/>
                    <a:pt x="696" y="5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02" name="Google Shape;11502;p6"/>
            <p:cNvSpPr/>
            <p:nvPr/>
          </p:nvSpPr>
          <p:spPr>
            <a:xfrm>
              <a:off x="3104298" y="1147496"/>
              <a:ext cx="14063" cy="4276"/>
            </a:xfrm>
            <a:custGeom>
              <a:avLst/>
              <a:gdLst/>
              <a:ahLst/>
              <a:cxnLst/>
              <a:rect l="l" t="t" r="r" b="b"/>
              <a:pathLst>
                <a:path w="394" h="142" extrusionOk="0">
                  <a:moveTo>
                    <a:pt x="102" y="117"/>
                  </a:moveTo>
                  <a:cubicBezTo>
                    <a:pt x="156" y="142"/>
                    <a:pt x="393" y="73"/>
                    <a:pt x="294" y="26"/>
                  </a:cubicBezTo>
                  <a:cubicBezTo>
                    <a:pt x="242"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03" name="Google Shape;11503;p6"/>
            <p:cNvSpPr/>
            <p:nvPr/>
          </p:nvSpPr>
          <p:spPr>
            <a:xfrm>
              <a:off x="709018" y="1147496"/>
              <a:ext cx="13991" cy="4276"/>
            </a:xfrm>
            <a:custGeom>
              <a:avLst/>
              <a:gdLst/>
              <a:ahLst/>
              <a:cxnLst/>
              <a:rect l="l" t="t" r="r" b="b"/>
              <a:pathLst>
                <a:path w="392" h="142" extrusionOk="0">
                  <a:moveTo>
                    <a:pt x="294" y="26"/>
                  </a:moveTo>
                  <a:cubicBezTo>
                    <a:pt x="239" y="1"/>
                    <a:pt x="0" y="69"/>
                    <a:pt x="99" y="117"/>
                  </a:cubicBezTo>
                  <a:cubicBezTo>
                    <a:pt x="152"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04" name="Google Shape;11504;p6"/>
            <p:cNvSpPr/>
            <p:nvPr/>
          </p:nvSpPr>
          <p:spPr>
            <a:xfrm>
              <a:off x="3971574" y="1142077"/>
              <a:ext cx="14027" cy="4246"/>
            </a:xfrm>
            <a:custGeom>
              <a:avLst/>
              <a:gdLst/>
              <a:ahLst/>
              <a:cxnLst/>
              <a:rect l="l" t="t" r="r" b="b"/>
              <a:pathLst>
                <a:path w="393" h="141" extrusionOk="0">
                  <a:moveTo>
                    <a:pt x="294" y="24"/>
                  </a:moveTo>
                  <a:cubicBezTo>
                    <a:pt x="240" y="1"/>
                    <a:pt x="0" y="69"/>
                    <a:pt x="102" y="116"/>
                  </a:cubicBezTo>
                  <a:cubicBezTo>
                    <a:pt x="154" y="140"/>
                    <a:pt x="393" y="71"/>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05" name="Google Shape;11505;p6"/>
            <p:cNvSpPr/>
            <p:nvPr/>
          </p:nvSpPr>
          <p:spPr>
            <a:xfrm>
              <a:off x="309769" y="1142077"/>
              <a:ext cx="14063" cy="4246"/>
            </a:xfrm>
            <a:custGeom>
              <a:avLst/>
              <a:gdLst/>
              <a:ahLst/>
              <a:cxnLst/>
              <a:rect l="l" t="t" r="r" b="b"/>
              <a:pathLst>
                <a:path w="394" h="141" extrusionOk="0">
                  <a:moveTo>
                    <a:pt x="295" y="24"/>
                  </a:moveTo>
                  <a:cubicBezTo>
                    <a:pt x="241" y="1"/>
                    <a:pt x="1" y="69"/>
                    <a:pt x="101" y="116"/>
                  </a:cubicBezTo>
                  <a:cubicBezTo>
                    <a:pt x="154" y="140"/>
                    <a:pt x="394" y="71"/>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06" name="Google Shape;11506;p6"/>
            <p:cNvSpPr/>
            <p:nvPr/>
          </p:nvSpPr>
          <p:spPr>
            <a:xfrm>
              <a:off x="6029637" y="1139307"/>
              <a:ext cx="14099" cy="4306"/>
            </a:xfrm>
            <a:custGeom>
              <a:avLst/>
              <a:gdLst/>
              <a:ahLst/>
              <a:cxnLst/>
              <a:rect l="l" t="t" r="r" b="b"/>
              <a:pathLst>
                <a:path w="395" h="143" extrusionOk="0">
                  <a:moveTo>
                    <a:pt x="101" y="116"/>
                  </a:moveTo>
                  <a:cubicBezTo>
                    <a:pt x="153" y="142"/>
                    <a:pt x="394" y="73"/>
                    <a:pt x="294" y="25"/>
                  </a:cubicBezTo>
                  <a:cubicBezTo>
                    <a:pt x="242"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07" name="Google Shape;11507;p6"/>
            <p:cNvSpPr/>
            <p:nvPr/>
          </p:nvSpPr>
          <p:spPr>
            <a:xfrm>
              <a:off x="3361386" y="1131087"/>
              <a:ext cx="35657" cy="11743"/>
            </a:xfrm>
            <a:custGeom>
              <a:avLst/>
              <a:gdLst/>
              <a:ahLst/>
              <a:cxnLst/>
              <a:rect l="l" t="t" r="r" b="b"/>
              <a:pathLst>
                <a:path w="999" h="390" extrusionOk="0">
                  <a:moveTo>
                    <a:pt x="34" y="118"/>
                  </a:moveTo>
                  <a:cubicBezTo>
                    <a:pt x="63" y="225"/>
                    <a:pt x="0" y="375"/>
                    <a:pt x="226" y="389"/>
                  </a:cubicBezTo>
                  <a:cubicBezTo>
                    <a:pt x="245" y="157"/>
                    <a:pt x="979" y="261"/>
                    <a:pt x="999" y="28"/>
                  </a:cubicBezTo>
                  <a:cubicBezTo>
                    <a:pt x="393" y="128"/>
                    <a:pt x="487" y="0"/>
                    <a:pt x="34"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08" name="Google Shape;11508;p6"/>
            <p:cNvSpPr/>
            <p:nvPr/>
          </p:nvSpPr>
          <p:spPr>
            <a:xfrm>
              <a:off x="635672" y="1131900"/>
              <a:ext cx="31659" cy="10930"/>
            </a:xfrm>
            <a:custGeom>
              <a:avLst/>
              <a:gdLst/>
              <a:ahLst/>
              <a:cxnLst/>
              <a:rect l="l" t="t" r="r" b="b"/>
              <a:pathLst>
                <a:path w="887" h="363" extrusionOk="0">
                  <a:moveTo>
                    <a:pt x="613" y="362"/>
                  </a:moveTo>
                  <a:cubicBezTo>
                    <a:pt x="672" y="241"/>
                    <a:pt x="887" y="190"/>
                    <a:pt x="803" y="1"/>
                  </a:cubicBezTo>
                  <a:lnTo>
                    <a:pt x="33" y="1"/>
                  </a:lnTo>
                  <a:cubicBezTo>
                    <a:pt x="1" y="228"/>
                    <a:pt x="328" y="284"/>
                    <a:pt x="613"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09" name="Google Shape;11509;p6"/>
            <p:cNvSpPr/>
            <p:nvPr/>
          </p:nvSpPr>
          <p:spPr>
            <a:xfrm>
              <a:off x="2199331" y="1130936"/>
              <a:ext cx="32587" cy="9214"/>
            </a:xfrm>
            <a:custGeom>
              <a:avLst/>
              <a:gdLst/>
              <a:ahLst/>
              <a:cxnLst/>
              <a:rect l="l" t="t" r="r" b="b"/>
              <a:pathLst>
                <a:path w="913" h="306" extrusionOk="0">
                  <a:moveTo>
                    <a:pt x="388" y="305"/>
                  </a:moveTo>
                  <a:cubicBezTo>
                    <a:pt x="913" y="158"/>
                    <a:pt x="104" y="0"/>
                    <a:pt x="0" y="213"/>
                  </a:cubicBezTo>
                  <a:cubicBezTo>
                    <a:pt x="194" y="213"/>
                    <a:pt x="228" y="287"/>
                    <a:pt x="38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10" name="Google Shape;11510;p6"/>
            <p:cNvSpPr/>
            <p:nvPr/>
          </p:nvSpPr>
          <p:spPr>
            <a:xfrm>
              <a:off x="1490384" y="1137319"/>
              <a:ext cx="13813" cy="2830"/>
            </a:xfrm>
            <a:custGeom>
              <a:avLst/>
              <a:gdLst/>
              <a:ahLst/>
              <a:cxnLst/>
              <a:rect l="l" t="t" r="r" b="b"/>
              <a:pathLst>
                <a:path w="387" h="94" extrusionOk="0">
                  <a:moveTo>
                    <a:pt x="0" y="93"/>
                  </a:moveTo>
                  <a:cubicBezTo>
                    <a:pt x="150" y="71"/>
                    <a:pt x="380" y="90"/>
                    <a:pt x="386" y="1"/>
                  </a:cubicBezTo>
                  <a:cubicBezTo>
                    <a:pt x="236" y="22"/>
                    <a:pt x="7" y="3"/>
                    <a:pt x="0" y="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11" name="Google Shape;11511;p6"/>
            <p:cNvSpPr/>
            <p:nvPr/>
          </p:nvSpPr>
          <p:spPr>
            <a:xfrm>
              <a:off x="257267" y="1130304"/>
              <a:ext cx="8995" cy="11412"/>
            </a:xfrm>
            <a:custGeom>
              <a:avLst/>
              <a:gdLst/>
              <a:ahLst/>
              <a:cxnLst/>
              <a:rect l="l" t="t" r="r" b="b"/>
              <a:pathLst>
                <a:path w="252" h="379" extrusionOk="0">
                  <a:moveTo>
                    <a:pt x="29" y="144"/>
                  </a:moveTo>
                  <a:cubicBezTo>
                    <a:pt x="1" y="238"/>
                    <a:pt x="180" y="379"/>
                    <a:pt x="221" y="235"/>
                  </a:cubicBezTo>
                  <a:cubicBezTo>
                    <a:pt x="251" y="138"/>
                    <a:pt x="71" y="0"/>
                    <a:pt x="29" y="1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12" name="Google Shape;11512;p6"/>
            <p:cNvSpPr/>
            <p:nvPr/>
          </p:nvSpPr>
          <p:spPr>
            <a:xfrm>
              <a:off x="3248921" y="1133827"/>
              <a:ext cx="14027" cy="4276"/>
            </a:xfrm>
            <a:custGeom>
              <a:avLst/>
              <a:gdLst/>
              <a:ahLst/>
              <a:cxnLst/>
              <a:rect l="l" t="t" r="r" b="b"/>
              <a:pathLst>
                <a:path w="393" h="142" extrusionOk="0">
                  <a:moveTo>
                    <a:pt x="288" y="27"/>
                  </a:moveTo>
                  <a:cubicBezTo>
                    <a:pt x="238" y="1"/>
                    <a:pt x="0" y="70"/>
                    <a:pt x="98" y="118"/>
                  </a:cubicBezTo>
                  <a:cubicBezTo>
                    <a:pt x="153" y="142"/>
                    <a:pt x="393" y="74"/>
                    <a:pt x="288"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13" name="Google Shape;11513;p6"/>
            <p:cNvSpPr/>
            <p:nvPr/>
          </p:nvSpPr>
          <p:spPr>
            <a:xfrm>
              <a:off x="7537118" y="1131117"/>
              <a:ext cx="13991" cy="4246"/>
            </a:xfrm>
            <a:custGeom>
              <a:avLst/>
              <a:gdLst/>
              <a:ahLst/>
              <a:cxnLst/>
              <a:rect l="l" t="t" r="r" b="b"/>
              <a:pathLst>
                <a:path w="392" h="141" extrusionOk="0">
                  <a:moveTo>
                    <a:pt x="99" y="117"/>
                  </a:moveTo>
                  <a:cubicBezTo>
                    <a:pt x="150" y="140"/>
                    <a:pt x="391" y="72"/>
                    <a:pt x="292" y="27"/>
                  </a:cubicBezTo>
                  <a:cubicBezTo>
                    <a:pt x="238" y="1"/>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14" name="Google Shape;11514;p6"/>
            <p:cNvSpPr/>
            <p:nvPr/>
          </p:nvSpPr>
          <p:spPr>
            <a:xfrm>
              <a:off x="5359273" y="1125577"/>
              <a:ext cx="31481" cy="9665"/>
            </a:xfrm>
            <a:custGeom>
              <a:avLst/>
              <a:gdLst/>
              <a:ahLst/>
              <a:cxnLst/>
              <a:rect l="l" t="t" r="r" b="b"/>
              <a:pathLst>
                <a:path w="882" h="321" extrusionOk="0">
                  <a:moveTo>
                    <a:pt x="755" y="211"/>
                  </a:moveTo>
                  <a:cubicBezTo>
                    <a:pt x="882" y="0"/>
                    <a:pt x="1" y="15"/>
                    <a:pt x="174" y="211"/>
                  </a:cubicBezTo>
                  <a:cubicBezTo>
                    <a:pt x="240" y="282"/>
                    <a:pt x="689" y="320"/>
                    <a:pt x="755"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15" name="Google Shape;11515;p6"/>
            <p:cNvSpPr/>
            <p:nvPr/>
          </p:nvSpPr>
          <p:spPr>
            <a:xfrm>
              <a:off x="5288603" y="1118110"/>
              <a:ext cx="24307" cy="16530"/>
            </a:xfrm>
            <a:custGeom>
              <a:avLst/>
              <a:gdLst/>
              <a:ahLst/>
              <a:cxnLst/>
              <a:rect l="l" t="t" r="r" b="b"/>
              <a:pathLst>
                <a:path w="681" h="549" extrusionOk="0">
                  <a:moveTo>
                    <a:pt x="420" y="549"/>
                  </a:moveTo>
                  <a:cubicBezTo>
                    <a:pt x="335" y="376"/>
                    <a:pt x="681" y="0"/>
                    <a:pt x="35" y="93"/>
                  </a:cubicBezTo>
                  <a:cubicBezTo>
                    <a:pt x="5" y="320"/>
                    <a:pt x="1" y="536"/>
                    <a:pt x="420"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16" name="Google Shape;11516;p6"/>
            <p:cNvSpPr/>
            <p:nvPr/>
          </p:nvSpPr>
          <p:spPr>
            <a:xfrm>
              <a:off x="7674674" y="1125667"/>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17" name="Google Shape;11517;p6"/>
            <p:cNvSpPr/>
            <p:nvPr/>
          </p:nvSpPr>
          <p:spPr>
            <a:xfrm>
              <a:off x="8700243" y="1120188"/>
              <a:ext cx="14170" cy="4276"/>
            </a:xfrm>
            <a:custGeom>
              <a:avLst/>
              <a:gdLst/>
              <a:ahLst/>
              <a:cxnLst/>
              <a:rect l="l" t="t" r="r" b="b"/>
              <a:pathLst>
                <a:path w="397" h="142" extrusionOk="0">
                  <a:moveTo>
                    <a:pt x="101" y="117"/>
                  </a:moveTo>
                  <a:cubicBezTo>
                    <a:pt x="153" y="142"/>
                    <a:pt x="396" y="72"/>
                    <a:pt x="293" y="25"/>
                  </a:cubicBezTo>
                  <a:cubicBezTo>
                    <a:pt x="241" y="1"/>
                    <a:pt x="1" y="69"/>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18" name="Google Shape;11518;p6"/>
            <p:cNvSpPr/>
            <p:nvPr/>
          </p:nvSpPr>
          <p:spPr>
            <a:xfrm>
              <a:off x="7110279" y="1117448"/>
              <a:ext cx="14063" cy="4276"/>
            </a:xfrm>
            <a:custGeom>
              <a:avLst/>
              <a:gdLst/>
              <a:ahLst/>
              <a:cxnLst/>
              <a:rect l="l" t="t" r="r" b="b"/>
              <a:pathLst>
                <a:path w="394" h="142" extrusionOk="0">
                  <a:moveTo>
                    <a:pt x="294" y="26"/>
                  </a:moveTo>
                  <a:cubicBezTo>
                    <a:pt x="240" y="0"/>
                    <a:pt x="0" y="71"/>
                    <a:pt x="101" y="116"/>
                  </a:cubicBezTo>
                  <a:cubicBezTo>
                    <a:pt x="152" y="141"/>
                    <a:pt x="393"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19" name="Google Shape;11519;p6"/>
            <p:cNvSpPr/>
            <p:nvPr/>
          </p:nvSpPr>
          <p:spPr>
            <a:xfrm>
              <a:off x="1548776" y="1117448"/>
              <a:ext cx="14063" cy="4276"/>
            </a:xfrm>
            <a:custGeom>
              <a:avLst/>
              <a:gdLst/>
              <a:ahLst/>
              <a:cxnLst/>
              <a:rect l="l" t="t" r="r" b="b"/>
              <a:pathLst>
                <a:path w="394" h="142" extrusionOk="0">
                  <a:moveTo>
                    <a:pt x="291" y="26"/>
                  </a:moveTo>
                  <a:cubicBezTo>
                    <a:pt x="239" y="0"/>
                    <a:pt x="1" y="71"/>
                    <a:pt x="99" y="116"/>
                  </a:cubicBezTo>
                  <a:cubicBezTo>
                    <a:pt x="154" y="141"/>
                    <a:pt x="394" y="72"/>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20" name="Google Shape;11520;p6"/>
            <p:cNvSpPr/>
            <p:nvPr/>
          </p:nvSpPr>
          <p:spPr>
            <a:xfrm>
              <a:off x="4429358" y="1109258"/>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21" name="Google Shape;11521;p6"/>
            <p:cNvSpPr/>
            <p:nvPr/>
          </p:nvSpPr>
          <p:spPr>
            <a:xfrm>
              <a:off x="3982032" y="1112360"/>
              <a:ext cx="6924" cy="6263"/>
            </a:xfrm>
            <a:custGeom>
              <a:avLst/>
              <a:gdLst/>
              <a:ahLst/>
              <a:cxnLst/>
              <a:rect l="l" t="t" r="r" b="b"/>
              <a:pathLst>
                <a:path w="194" h="208" extrusionOk="0">
                  <a:moveTo>
                    <a:pt x="194" y="104"/>
                  </a:moveTo>
                  <a:cubicBezTo>
                    <a:pt x="194" y="53"/>
                    <a:pt x="40" y="1"/>
                    <a:pt x="2" y="104"/>
                  </a:cubicBezTo>
                  <a:cubicBezTo>
                    <a:pt x="1" y="154"/>
                    <a:pt x="155"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22" name="Google Shape;11522;p6"/>
            <p:cNvSpPr/>
            <p:nvPr/>
          </p:nvSpPr>
          <p:spPr>
            <a:xfrm>
              <a:off x="1596924" y="1114678"/>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23" name="Google Shape;11523;p6"/>
            <p:cNvSpPr/>
            <p:nvPr/>
          </p:nvSpPr>
          <p:spPr>
            <a:xfrm>
              <a:off x="526740" y="1106488"/>
              <a:ext cx="29732" cy="11954"/>
            </a:xfrm>
            <a:custGeom>
              <a:avLst/>
              <a:gdLst/>
              <a:ahLst/>
              <a:cxnLst/>
              <a:rect l="l" t="t" r="r" b="b"/>
              <a:pathLst>
                <a:path w="833" h="397" extrusionOk="0">
                  <a:moveTo>
                    <a:pt x="1" y="390"/>
                  </a:moveTo>
                  <a:cubicBezTo>
                    <a:pt x="338" y="397"/>
                    <a:pt x="601" y="370"/>
                    <a:pt x="771" y="299"/>
                  </a:cubicBezTo>
                  <a:cubicBezTo>
                    <a:pt x="832" y="60"/>
                    <a:pt x="503" y="0"/>
                    <a:pt x="1"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24" name="Google Shape;11524;p6"/>
            <p:cNvSpPr/>
            <p:nvPr/>
          </p:nvSpPr>
          <p:spPr>
            <a:xfrm>
              <a:off x="8930991" y="1109650"/>
              <a:ext cx="6889" cy="6203"/>
            </a:xfrm>
            <a:custGeom>
              <a:avLst/>
              <a:gdLst/>
              <a:ahLst/>
              <a:cxnLst/>
              <a:rect l="l" t="t" r="r" b="b"/>
              <a:pathLst>
                <a:path w="193" h="206" extrusionOk="0">
                  <a:moveTo>
                    <a:pt x="193" y="103"/>
                  </a:moveTo>
                  <a:cubicBezTo>
                    <a:pt x="193" y="53"/>
                    <a:pt x="36" y="1"/>
                    <a:pt x="1" y="103"/>
                  </a:cubicBezTo>
                  <a:cubicBezTo>
                    <a:pt x="1" y="154"/>
                    <a:pt x="158"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25" name="Google Shape;11525;p6"/>
            <p:cNvSpPr/>
            <p:nvPr/>
          </p:nvSpPr>
          <p:spPr>
            <a:xfrm>
              <a:off x="3341934" y="1104561"/>
              <a:ext cx="41368" cy="13700"/>
            </a:xfrm>
            <a:custGeom>
              <a:avLst/>
              <a:gdLst/>
              <a:ahLst/>
              <a:cxnLst/>
              <a:rect l="l" t="t" r="r" b="b"/>
              <a:pathLst>
                <a:path w="1159" h="455" extrusionOk="0">
                  <a:moveTo>
                    <a:pt x="1159" y="0"/>
                  </a:moveTo>
                  <a:lnTo>
                    <a:pt x="194" y="0"/>
                  </a:lnTo>
                  <a:cubicBezTo>
                    <a:pt x="210" y="158"/>
                    <a:pt x="151" y="282"/>
                    <a:pt x="1" y="363"/>
                  </a:cubicBezTo>
                  <a:cubicBezTo>
                    <a:pt x="839" y="454"/>
                    <a:pt x="860" y="163"/>
                    <a:pt x="11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26" name="Google Shape;11526;p6"/>
            <p:cNvSpPr/>
            <p:nvPr/>
          </p:nvSpPr>
          <p:spPr>
            <a:xfrm>
              <a:off x="1978220" y="1110011"/>
              <a:ext cx="21594" cy="6444"/>
            </a:xfrm>
            <a:custGeom>
              <a:avLst/>
              <a:gdLst/>
              <a:ahLst/>
              <a:cxnLst/>
              <a:rect l="l" t="t" r="r" b="b"/>
              <a:pathLst>
                <a:path w="605" h="214" extrusionOk="0">
                  <a:moveTo>
                    <a:pt x="605" y="182"/>
                  </a:moveTo>
                  <a:lnTo>
                    <a:pt x="605" y="1"/>
                  </a:lnTo>
                  <a:lnTo>
                    <a:pt x="24" y="1"/>
                  </a:lnTo>
                  <a:cubicBezTo>
                    <a:pt x="0" y="162"/>
                    <a:pt x="216"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27" name="Google Shape;11527;p6"/>
            <p:cNvSpPr/>
            <p:nvPr/>
          </p:nvSpPr>
          <p:spPr>
            <a:xfrm>
              <a:off x="1904267" y="1099082"/>
              <a:ext cx="45222" cy="14573"/>
            </a:xfrm>
            <a:custGeom>
              <a:avLst/>
              <a:gdLst/>
              <a:ahLst/>
              <a:cxnLst/>
              <a:rect l="l" t="t" r="r" b="b"/>
              <a:pathLst>
                <a:path w="1267" h="484" extrusionOk="0">
                  <a:moveTo>
                    <a:pt x="361" y="454"/>
                  </a:moveTo>
                  <a:cubicBezTo>
                    <a:pt x="1267" y="484"/>
                    <a:pt x="877" y="35"/>
                    <a:pt x="361" y="1"/>
                  </a:cubicBezTo>
                  <a:cubicBezTo>
                    <a:pt x="1" y="173"/>
                    <a:pt x="475" y="165"/>
                    <a:pt x="36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28" name="Google Shape;11528;p6"/>
            <p:cNvSpPr/>
            <p:nvPr/>
          </p:nvSpPr>
          <p:spPr>
            <a:xfrm>
              <a:off x="4565129" y="1101852"/>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29" name="Google Shape;11529;p6"/>
            <p:cNvSpPr/>
            <p:nvPr/>
          </p:nvSpPr>
          <p:spPr>
            <a:xfrm>
              <a:off x="1813931" y="1107211"/>
              <a:ext cx="13742" cy="2800"/>
            </a:xfrm>
            <a:custGeom>
              <a:avLst/>
              <a:gdLst/>
              <a:ahLst/>
              <a:cxnLst/>
              <a:rect l="l" t="t" r="r" b="b"/>
              <a:pathLst>
                <a:path w="385" h="93" extrusionOk="0">
                  <a:moveTo>
                    <a:pt x="384" y="1"/>
                  </a:moveTo>
                  <a:cubicBezTo>
                    <a:pt x="234" y="23"/>
                    <a:pt x="3" y="5"/>
                    <a:pt x="1" y="92"/>
                  </a:cubicBezTo>
                  <a:cubicBezTo>
                    <a:pt x="149" y="73"/>
                    <a:pt x="379" y="91"/>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30" name="Google Shape;11530;p6"/>
            <p:cNvSpPr/>
            <p:nvPr/>
          </p:nvSpPr>
          <p:spPr>
            <a:xfrm>
              <a:off x="1057121" y="1094806"/>
              <a:ext cx="20309" cy="13580"/>
            </a:xfrm>
            <a:custGeom>
              <a:avLst/>
              <a:gdLst/>
              <a:ahLst/>
              <a:cxnLst/>
              <a:rect l="l" t="t" r="r" b="b"/>
              <a:pathLst>
                <a:path w="569" h="451" extrusionOk="0">
                  <a:moveTo>
                    <a:pt x="374" y="413"/>
                  </a:moveTo>
                  <a:cubicBezTo>
                    <a:pt x="386" y="358"/>
                    <a:pt x="404" y="306"/>
                    <a:pt x="569" y="324"/>
                  </a:cubicBezTo>
                  <a:lnTo>
                    <a:pt x="569" y="143"/>
                  </a:lnTo>
                  <a:cubicBezTo>
                    <a:pt x="93" y="0"/>
                    <a:pt x="1" y="451"/>
                    <a:pt x="374"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31" name="Google Shape;11531;p6"/>
            <p:cNvSpPr/>
            <p:nvPr/>
          </p:nvSpPr>
          <p:spPr>
            <a:xfrm>
              <a:off x="6993281" y="1101099"/>
              <a:ext cx="14027" cy="4185"/>
            </a:xfrm>
            <a:custGeom>
              <a:avLst/>
              <a:gdLst/>
              <a:ahLst/>
              <a:cxnLst/>
              <a:rect l="l" t="t" r="r" b="b"/>
              <a:pathLst>
                <a:path w="393" h="139" extrusionOk="0">
                  <a:moveTo>
                    <a:pt x="292" y="25"/>
                  </a:moveTo>
                  <a:cubicBezTo>
                    <a:pt x="239" y="0"/>
                    <a:pt x="1" y="69"/>
                    <a:pt x="101" y="116"/>
                  </a:cubicBezTo>
                  <a:cubicBezTo>
                    <a:pt x="153" y="139"/>
                    <a:pt x="392" y="71"/>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32" name="Google Shape;11532;p6"/>
            <p:cNvSpPr/>
            <p:nvPr/>
          </p:nvSpPr>
          <p:spPr>
            <a:xfrm>
              <a:off x="6894593" y="1091615"/>
              <a:ext cx="65282" cy="12977"/>
            </a:xfrm>
            <a:custGeom>
              <a:avLst/>
              <a:gdLst/>
              <a:ahLst/>
              <a:cxnLst/>
              <a:rect l="l" t="t" r="r" b="b"/>
              <a:pathLst>
                <a:path w="1829" h="431" extrusionOk="0">
                  <a:moveTo>
                    <a:pt x="1130" y="430"/>
                  </a:moveTo>
                  <a:cubicBezTo>
                    <a:pt x="1828" y="1"/>
                    <a:pt x="1" y="309"/>
                    <a:pt x="1130"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33" name="Google Shape;11533;p6"/>
            <p:cNvSpPr/>
            <p:nvPr/>
          </p:nvSpPr>
          <p:spPr>
            <a:xfrm>
              <a:off x="5798390" y="1096342"/>
              <a:ext cx="23414" cy="8250"/>
            </a:xfrm>
            <a:custGeom>
              <a:avLst/>
              <a:gdLst/>
              <a:ahLst/>
              <a:cxnLst/>
              <a:rect l="l" t="t" r="r" b="b"/>
              <a:pathLst>
                <a:path w="656" h="274" extrusionOk="0">
                  <a:moveTo>
                    <a:pt x="407" y="273"/>
                  </a:moveTo>
                  <a:cubicBezTo>
                    <a:pt x="418" y="157"/>
                    <a:pt x="656" y="147"/>
                    <a:pt x="600" y="0"/>
                  </a:cubicBezTo>
                  <a:lnTo>
                    <a:pt x="215" y="0"/>
                  </a:lnTo>
                  <a:cubicBezTo>
                    <a:pt x="1" y="131"/>
                    <a:pt x="10" y="222"/>
                    <a:pt x="40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34" name="Google Shape;11534;p6"/>
            <p:cNvSpPr/>
            <p:nvPr/>
          </p:nvSpPr>
          <p:spPr>
            <a:xfrm>
              <a:off x="120638" y="1095348"/>
              <a:ext cx="32623" cy="9274"/>
            </a:xfrm>
            <a:custGeom>
              <a:avLst/>
              <a:gdLst/>
              <a:ahLst/>
              <a:cxnLst/>
              <a:rect l="l" t="t" r="r" b="b"/>
              <a:pathLst>
                <a:path w="914" h="308" extrusionOk="0">
                  <a:moveTo>
                    <a:pt x="0" y="216"/>
                  </a:moveTo>
                  <a:cubicBezTo>
                    <a:pt x="192" y="216"/>
                    <a:pt x="230" y="289"/>
                    <a:pt x="388" y="307"/>
                  </a:cubicBezTo>
                  <a:cubicBezTo>
                    <a:pt x="914" y="159"/>
                    <a:pt x="103" y="1"/>
                    <a:pt x="0" y="2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35" name="Google Shape;11535;p6"/>
            <p:cNvSpPr/>
            <p:nvPr/>
          </p:nvSpPr>
          <p:spPr>
            <a:xfrm>
              <a:off x="7172240" y="1098329"/>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36" name="Google Shape;11536;p6"/>
            <p:cNvSpPr/>
            <p:nvPr/>
          </p:nvSpPr>
          <p:spPr>
            <a:xfrm>
              <a:off x="5912675" y="1098329"/>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37" name="Google Shape;11537;p6"/>
            <p:cNvSpPr/>
            <p:nvPr/>
          </p:nvSpPr>
          <p:spPr>
            <a:xfrm>
              <a:off x="2491755" y="1098329"/>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38" name="Google Shape;11538;p6"/>
            <p:cNvSpPr/>
            <p:nvPr/>
          </p:nvSpPr>
          <p:spPr>
            <a:xfrm>
              <a:off x="7014982" y="1087129"/>
              <a:ext cx="39869" cy="15838"/>
            </a:xfrm>
            <a:custGeom>
              <a:avLst/>
              <a:gdLst/>
              <a:ahLst/>
              <a:cxnLst/>
              <a:rect l="l" t="t" r="r" b="b"/>
              <a:pathLst>
                <a:path w="1117" h="526" extrusionOk="0">
                  <a:moveTo>
                    <a:pt x="648" y="306"/>
                  </a:moveTo>
                  <a:cubicBezTo>
                    <a:pt x="1117" y="1"/>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39" name="Google Shape;11539;p6"/>
            <p:cNvSpPr/>
            <p:nvPr/>
          </p:nvSpPr>
          <p:spPr>
            <a:xfrm>
              <a:off x="4849272" y="1092879"/>
              <a:ext cx="13849" cy="7467"/>
            </a:xfrm>
            <a:custGeom>
              <a:avLst/>
              <a:gdLst/>
              <a:ahLst/>
              <a:cxnLst/>
              <a:rect l="l" t="t" r="r" b="b"/>
              <a:pathLst>
                <a:path w="388" h="248" extrusionOk="0">
                  <a:moveTo>
                    <a:pt x="388" y="115"/>
                  </a:moveTo>
                  <a:cubicBezTo>
                    <a:pt x="387" y="24"/>
                    <a:pt x="47" y="0"/>
                    <a:pt x="0" y="115"/>
                  </a:cubicBezTo>
                  <a:cubicBezTo>
                    <a:pt x="221" y="105"/>
                    <a:pt x="301" y="247"/>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40" name="Google Shape;11540;p6"/>
            <p:cNvSpPr/>
            <p:nvPr/>
          </p:nvSpPr>
          <p:spPr>
            <a:xfrm>
              <a:off x="4591113" y="1095559"/>
              <a:ext cx="13920" cy="4306"/>
            </a:xfrm>
            <a:custGeom>
              <a:avLst/>
              <a:gdLst/>
              <a:ahLst/>
              <a:cxnLst/>
              <a:rect l="l" t="t" r="r" b="b"/>
              <a:pathLst>
                <a:path w="390" h="143" extrusionOk="0">
                  <a:moveTo>
                    <a:pt x="100" y="118"/>
                  </a:moveTo>
                  <a:cubicBezTo>
                    <a:pt x="153" y="142"/>
                    <a:pt x="389" y="73"/>
                    <a:pt x="292" y="26"/>
                  </a:cubicBezTo>
                  <a:cubicBezTo>
                    <a:pt x="238"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41" name="Google Shape;11541;p6"/>
            <p:cNvSpPr/>
            <p:nvPr/>
          </p:nvSpPr>
          <p:spPr>
            <a:xfrm>
              <a:off x="196377" y="1096342"/>
              <a:ext cx="13849" cy="2770"/>
            </a:xfrm>
            <a:custGeom>
              <a:avLst/>
              <a:gdLst/>
              <a:ahLst/>
              <a:cxnLst/>
              <a:rect l="l" t="t" r="r" b="b"/>
              <a:pathLst>
                <a:path w="388" h="92" extrusionOk="0">
                  <a:moveTo>
                    <a:pt x="387" y="0"/>
                  </a:moveTo>
                  <a:cubicBezTo>
                    <a:pt x="236" y="20"/>
                    <a:pt x="5" y="2"/>
                    <a:pt x="1" y="92"/>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42" name="Google Shape;11542;p6"/>
            <p:cNvSpPr/>
            <p:nvPr/>
          </p:nvSpPr>
          <p:spPr>
            <a:xfrm>
              <a:off x="7298910" y="1088122"/>
              <a:ext cx="23414" cy="8250"/>
            </a:xfrm>
            <a:custGeom>
              <a:avLst/>
              <a:gdLst/>
              <a:ahLst/>
              <a:cxnLst/>
              <a:rect l="l" t="t" r="r" b="b"/>
              <a:pathLst>
                <a:path w="656" h="274" extrusionOk="0">
                  <a:moveTo>
                    <a:pt x="409" y="273"/>
                  </a:moveTo>
                  <a:cubicBezTo>
                    <a:pt x="418" y="157"/>
                    <a:pt x="656" y="145"/>
                    <a:pt x="602" y="1"/>
                  </a:cubicBezTo>
                  <a:lnTo>
                    <a:pt x="213" y="1"/>
                  </a:lnTo>
                  <a:cubicBezTo>
                    <a:pt x="1" y="131"/>
                    <a:pt x="8" y="222"/>
                    <a:pt x="409"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43" name="Google Shape;11543;p6"/>
            <p:cNvSpPr/>
            <p:nvPr/>
          </p:nvSpPr>
          <p:spPr>
            <a:xfrm>
              <a:off x="2147578" y="1092849"/>
              <a:ext cx="13991" cy="4215"/>
            </a:xfrm>
            <a:custGeom>
              <a:avLst/>
              <a:gdLst/>
              <a:ahLst/>
              <a:cxnLst/>
              <a:rect l="l" t="t" r="r" b="b"/>
              <a:pathLst>
                <a:path w="392" h="140" extrusionOk="0">
                  <a:moveTo>
                    <a:pt x="293" y="25"/>
                  </a:moveTo>
                  <a:cubicBezTo>
                    <a:pt x="239" y="0"/>
                    <a:pt x="0" y="69"/>
                    <a:pt x="98" y="116"/>
                  </a:cubicBezTo>
                  <a:cubicBezTo>
                    <a:pt x="154" y="140"/>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44" name="Google Shape;11544;p6"/>
            <p:cNvSpPr/>
            <p:nvPr/>
          </p:nvSpPr>
          <p:spPr>
            <a:xfrm>
              <a:off x="1810290" y="1090079"/>
              <a:ext cx="13991" cy="4336"/>
            </a:xfrm>
            <a:custGeom>
              <a:avLst/>
              <a:gdLst/>
              <a:ahLst/>
              <a:cxnLst/>
              <a:rect l="l" t="t" r="r" b="b"/>
              <a:pathLst>
                <a:path w="392" h="144" extrusionOk="0">
                  <a:moveTo>
                    <a:pt x="293" y="27"/>
                  </a:moveTo>
                  <a:cubicBezTo>
                    <a:pt x="240" y="1"/>
                    <a:pt x="1" y="71"/>
                    <a:pt x="103" y="117"/>
                  </a:cubicBezTo>
                  <a:cubicBezTo>
                    <a:pt x="155" y="143"/>
                    <a:pt x="391"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45" name="Google Shape;11545;p6"/>
            <p:cNvSpPr/>
            <p:nvPr/>
          </p:nvSpPr>
          <p:spPr>
            <a:xfrm>
              <a:off x="1455942" y="1086918"/>
              <a:ext cx="13813" cy="7377"/>
            </a:xfrm>
            <a:custGeom>
              <a:avLst/>
              <a:gdLst/>
              <a:ahLst/>
              <a:cxnLst/>
              <a:rect l="l" t="t" r="r" b="b"/>
              <a:pathLst>
                <a:path w="387" h="245" extrusionOk="0">
                  <a:moveTo>
                    <a:pt x="387" y="132"/>
                  </a:moveTo>
                  <a:cubicBezTo>
                    <a:pt x="171" y="140"/>
                    <a:pt x="87" y="0"/>
                    <a:pt x="0" y="132"/>
                  </a:cubicBezTo>
                  <a:cubicBezTo>
                    <a:pt x="2" y="223"/>
                    <a:pt x="340" y="244"/>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46" name="Google Shape;11546;p6"/>
            <p:cNvSpPr/>
            <p:nvPr/>
          </p:nvSpPr>
          <p:spPr>
            <a:xfrm>
              <a:off x="4284913" y="108538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47" name="Google Shape;11547;p6"/>
            <p:cNvSpPr/>
            <p:nvPr/>
          </p:nvSpPr>
          <p:spPr>
            <a:xfrm>
              <a:off x="1524791" y="1085382"/>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48" name="Google Shape;11548;p6"/>
            <p:cNvSpPr/>
            <p:nvPr/>
          </p:nvSpPr>
          <p:spPr>
            <a:xfrm>
              <a:off x="7932869" y="1084931"/>
              <a:ext cx="20702" cy="3734"/>
            </a:xfrm>
            <a:custGeom>
              <a:avLst/>
              <a:gdLst/>
              <a:ahLst/>
              <a:cxnLst/>
              <a:rect l="l" t="t" r="r" b="b"/>
              <a:pathLst>
                <a:path w="580" h="124" extrusionOk="0">
                  <a:moveTo>
                    <a:pt x="580" y="15"/>
                  </a:moveTo>
                  <a:cubicBezTo>
                    <a:pt x="353" y="29"/>
                    <a:pt x="34" y="1"/>
                    <a:pt x="0" y="107"/>
                  </a:cubicBezTo>
                  <a:cubicBezTo>
                    <a:pt x="229" y="93"/>
                    <a:pt x="549" y="123"/>
                    <a:pt x="580"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49" name="Google Shape;11549;p6"/>
            <p:cNvSpPr/>
            <p:nvPr/>
          </p:nvSpPr>
          <p:spPr>
            <a:xfrm>
              <a:off x="4470689" y="1082281"/>
              <a:ext cx="6996" cy="6233"/>
            </a:xfrm>
            <a:custGeom>
              <a:avLst/>
              <a:gdLst/>
              <a:ahLst/>
              <a:cxnLst/>
              <a:rect l="l" t="t" r="r" b="b"/>
              <a:pathLst>
                <a:path w="196" h="207" extrusionOk="0">
                  <a:moveTo>
                    <a:pt x="3" y="103"/>
                  </a:moveTo>
                  <a:cubicBezTo>
                    <a:pt x="0" y="154"/>
                    <a:pt x="157" y="206"/>
                    <a:pt x="193" y="103"/>
                  </a:cubicBezTo>
                  <a:cubicBezTo>
                    <a:pt x="196" y="55"/>
                    <a:pt x="41" y="0"/>
                    <a:pt x="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50" name="Google Shape;11550;p6"/>
            <p:cNvSpPr/>
            <p:nvPr/>
          </p:nvSpPr>
          <p:spPr>
            <a:xfrm>
              <a:off x="630032" y="1078698"/>
              <a:ext cx="13849" cy="7437"/>
            </a:xfrm>
            <a:custGeom>
              <a:avLst/>
              <a:gdLst/>
              <a:ahLst/>
              <a:cxnLst/>
              <a:rect l="l" t="t" r="r" b="b"/>
              <a:pathLst>
                <a:path w="388" h="247" extrusionOk="0">
                  <a:moveTo>
                    <a:pt x="387" y="132"/>
                  </a:moveTo>
                  <a:cubicBezTo>
                    <a:pt x="168" y="143"/>
                    <a:pt x="86" y="0"/>
                    <a:pt x="1" y="132"/>
                  </a:cubicBezTo>
                  <a:cubicBezTo>
                    <a:pt x="2" y="223"/>
                    <a:pt x="336" y="247"/>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51" name="Google Shape;11551;p6"/>
            <p:cNvSpPr/>
            <p:nvPr/>
          </p:nvSpPr>
          <p:spPr>
            <a:xfrm>
              <a:off x="1180579" y="1076892"/>
              <a:ext cx="7031" cy="6142"/>
            </a:xfrm>
            <a:custGeom>
              <a:avLst/>
              <a:gdLst/>
              <a:ahLst/>
              <a:cxnLst/>
              <a:rect l="l" t="t" r="r" b="b"/>
              <a:pathLst>
                <a:path w="197" h="204" extrusionOk="0">
                  <a:moveTo>
                    <a:pt x="197" y="101"/>
                  </a:moveTo>
                  <a:cubicBezTo>
                    <a:pt x="197" y="52"/>
                    <a:pt x="36" y="0"/>
                    <a:pt x="2" y="101"/>
                  </a:cubicBezTo>
                  <a:cubicBezTo>
                    <a:pt x="1" y="152"/>
                    <a:pt x="156" y="204"/>
                    <a:pt x="197"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52" name="Google Shape;11552;p6"/>
            <p:cNvSpPr/>
            <p:nvPr/>
          </p:nvSpPr>
          <p:spPr>
            <a:xfrm>
              <a:off x="3534563" y="1074122"/>
              <a:ext cx="6996" cy="6203"/>
            </a:xfrm>
            <a:custGeom>
              <a:avLst/>
              <a:gdLst/>
              <a:ahLst/>
              <a:cxnLst/>
              <a:rect l="l" t="t" r="r" b="b"/>
              <a:pathLst>
                <a:path w="196" h="206" extrusionOk="0">
                  <a:moveTo>
                    <a:pt x="196" y="104"/>
                  </a:moveTo>
                  <a:cubicBezTo>
                    <a:pt x="196" y="53"/>
                    <a:pt x="38" y="1"/>
                    <a:pt x="4" y="104"/>
                  </a:cubicBezTo>
                  <a:cubicBezTo>
                    <a:pt x="0" y="154"/>
                    <a:pt x="162" y="206"/>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53" name="Google Shape;11553;p6"/>
            <p:cNvSpPr/>
            <p:nvPr/>
          </p:nvSpPr>
          <p:spPr>
            <a:xfrm>
              <a:off x="7533763" y="1071111"/>
              <a:ext cx="13777" cy="6835"/>
            </a:xfrm>
            <a:custGeom>
              <a:avLst/>
              <a:gdLst/>
              <a:ahLst/>
              <a:cxnLst/>
              <a:rect l="l" t="t" r="r" b="b"/>
              <a:pathLst>
                <a:path w="386" h="227" extrusionOk="0">
                  <a:moveTo>
                    <a:pt x="386" y="111"/>
                  </a:moveTo>
                  <a:cubicBezTo>
                    <a:pt x="342" y="0"/>
                    <a:pt x="171" y="56"/>
                    <a:pt x="1" y="111"/>
                  </a:cubicBezTo>
                  <a:cubicBezTo>
                    <a:pt x="1" y="204"/>
                    <a:pt x="336" y="226"/>
                    <a:pt x="386"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54" name="Google Shape;11554;p6"/>
            <p:cNvSpPr/>
            <p:nvPr/>
          </p:nvSpPr>
          <p:spPr>
            <a:xfrm>
              <a:off x="4222952" y="1071743"/>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55" name="Google Shape;11555;p6"/>
            <p:cNvSpPr/>
            <p:nvPr/>
          </p:nvSpPr>
          <p:spPr>
            <a:xfrm>
              <a:off x="2780823" y="1073700"/>
              <a:ext cx="13991" cy="4276"/>
            </a:xfrm>
            <a:custGeom>
              <a:avLst/>
              <a:gdLst/>
              <a:ahLst/>
              <a:cxnLst/>
              <a:rect l="l" t="t" r="r" b="b"/>
              <a:pathLst>
                <a:path w="392" h="142" extrusionOk="0">
                  <a:moveTo>
                    <a:pt x="101" y="118"/>
                  </a:moveTo>
                  <a:cubicBezTo>
                    <a:pt x="154" y="141"/>
                    <a:pt x="392" y="74"/>
                    <a:pt x="294" y="25"/>
                  </a:cubicBezTo>
                  <a:cubicBezTo>
                    <a:pt x="240" y="0"/>
                    <a:pt x="0" y="70"/>
                    <a:pt x="101"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56" name="Google Shape;11556;p6"/>
            <p:cNvSpPr/>
            <p:nvPr/>
          </p:nvSpPr>
          <p:spPr>
            <a:xfrm>
              <a:off x="2502248" y="1071382"/>
              <a:ext cx="6853" cy="6203"/>
            </a:xfrm>
            <a:custGeom>
              <a:avLst/>
              <a:gdLst/>
              <a:ahLst/>
              <a:cxnLst/>
              <a:rect l="l" t="t" r="r" b="b"/>
              <a:pathLst>
                <a:path w="192" h="206" extrusionOk="0">
                  <a:moveTo>
                    <a:pt x="1" y="102"/>
                  </a:moveTo>
                  <a:cubicBezTo>
                    <a:pt x="1" y="152"/>
                    <a:pt x="155" y="205"/>
                    <a:pt x="191" y="102"/>
                  </a:cubicBezTo>
                  <a:cubicBezTo>
                    <a:pt x="191" y="53"/>
                    <a:pt x="35" y="0"/>
                    <a:pt x="1"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57" name="Google Shape;11557;p6"/>
            <p:cNvSpPr/>
            <p:nvPr/>
          </p:nvSpPr>
          <p:spPr>
            <a:xfrm>
              <a:off x="1868896" y="1071352"/>
              <a:ext cx="7031" cy="6233"/>
            </a:xfrm>
            <a:custGeom>
              <a:avLst/>
              <a:gdLst/>
              <a:ahLst/>
              <a:cxnLst/>
              <a:rect l="l" t="t" r="r" b="b"/>
              <a:pathLst>
                <a:path w="197" h="207" extrusionOk="0">
                  <a:moveTo>
                    <a:pt x="197" y="103"/>
                  </a:moveTo>
                  <a:cubicBezTo>
                    <a:pt x="197" y="54"/>
                    <a:pt x="40" y="0"/>
                    <a:pt x="4" y="103"/>
                  </a:cubicBezTo>
                  <a:cubicBezTo>
                    <a:pt x="1" y="153"/>
                    <a:pt x="158" y="206"/>
                    <a:pt x="197"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58" name="Google Shape;11558;p6"/>
            <p:cNvSpPr/>
            <p:nvPr/>
          </p:nvSpPr>
          <p:spPr>
            <a:xfrm>
              <a:off x="512999" y="1074453"/>
              <a:ext cx="13777" cy="2800"/>
            </a:xfrm>
            <a:custGeom>
              <a:avLst/>
              <a:gdLst/>
              <a:ahLst/>
              <a:cxnLst/>
              <a:rect l="l" t="t" r="r" b="b"/>
              <a:pathLst>
                <a:path w="386" h="93" extrusionOk="0">
                  <a:moveTo>
                    <a:pt x="386" y="0"/>
                  </a:moveTo>
                  <a:cubicBezTo>
                    <a:pt x="236" y="20"/>
                    <a:pt x="5" y="3"/>
                    <a:pt x="1" y="93"/>
                  </a:cubicBezTo>
                  <a:cubicBezTo>
                    <a:pt x="150" y="73"/>
                    <a:pt x="379"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59" name="Google Shape;11559;p6"/>
            <p:cNvSpPr/>
            <p:nvPr/>
          </p:nvSpPr>
          <p:spPr>
            <a:xfrm>
              <a:off x="6666451" y="1065721"/>
              <a:ext cx="13849" cy="6745"/>
            </a:xfrm>
            <a:custGeom>
              <a:avLst/>
              <a:gdLst/>
              <a:ahLst/>
              <a:cxnLst/>
              <a:rect l="l" t="t" r="r" b="b"/>
              <a:pathLst>
                <a:path w="388" h="224" extrusionOk="0">
                  <a:moveTo>
                    <a:pt x="387" y="110"/>
                  </a:moveTo>
                  <a:cubicBezTo>
                    <a:pt x="347" y="0"/>
                    <a:pt x="173" y="53"/>
                    <a:pt x="1" y="110"/>
                  </a:cubicBezTo>
                  <a:cubicBezTo>
                    <a:pt x="2" y="200"/>
                    <a:pt x="336"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60" name="Google Shape;11560;p6"/>
            <p:cNvSpPr/>
            <p:nvPr/>
          </p:nvSpPr>
          <p:spPr>
            <a:xfrm>
              <a:off x="6112264" y="1068281"/>
              <a:ext cx="14027" cy="4215"/>
            </a:xfrm>
            <a:custGeom>
              <a:avLst/>
              <a:gdLst/>
              <a:ahLst/>
              <a:cxnLst/>
              <a:rect l="l" t="t" r="r" b="b"/>
              <a:pathLst>
                <a:path w="393" h="140" extrusionOk="0">
                  <a:moveTo>
                    <a:pt x="290" y="25"/>
                  </a:moveTo>
                  <a:cubicBezTo>
                    <a:pt x="238" y="0"/>
                    <a:pt x="1" y="69"/>
                    <a:pt x="100" y="115"/>
                  </a:cubicBezTo>
                  <a:cubicBezTo>
                    <a:pt x="153" y="140"/>
                    <a:pt x="392" y="71"/>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61" name="Google Shape;11561;p6"/>
            <p:cNvSpPr/>
            <p:nvPr/>
          </p:nvSpPr>
          <p:spPr>
            <a:xfrm>
              <a:off x="4993931" y="1063523"/>
              <a:ext cx="20595" cy="8943"/>
            </a:xfrm>
            <a:custGeom>
              <a:avLst/>
              <a:gdLst/>
              <a:ahLst/>
              <a:cxnLst/>
              <a:rect l="l" t="t" r="r" b="b"/>
              <a:pathLst>
                <a:path w="577" h="297" extrusionOk="0">
                  <a:moveTo>
                    <a:pt x="576" y="0"/>
                  </a:moveTo>
                  <a:lnTo>
                    <a:pt x="192" y="0"/>
                  </a:lnTo>
                  <a:cubicBezTo>
                    <a:pt x="192" y="90"/>
                    <a:pt x="37" y="107"/>
                    <a:pt x="0" y="182"/>
                  </a:cubicBezTo>
                  <a:cubicBezTo>
                    <a:pt x="243" y="186"/>
                    <a:pt x="265" y="297"/>
                    <a:pt x="576"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62" name="Google Shape;11562;p6"/>
            <p:cNvSpPr/>
            <p:nvPr/>
          </p:nvSpPr>
          <p:spPr>
            <a:xfrm>
              <a:off x="2767438" y="1063162"/>
              <a:ext cx="23878" cy="5902"/>
            </a:xfrm>
            <a:custGeom>
              <a:avLst/>
              <a:gdLst/>
              <a:ahLst/>
              <a:cxnLst/>
              <a:rect l="l" t="t" r="r" b="b"/>
              <a:pathLst>
                <a:path w="669" h="196" extrusionOk="0">
                  <a:moveTo>
                    <a:pt x="476" y="195"/>
                  </a:moveTo>
                  <a:cubicBezTo>
                    <a:pt x="472" y="104"/>
                    <a:pt x="632" y="87"/>
                    <a:pt x="669" y="14"/>
                  </a:cubicBezTo>
                  <a:cubicBezTo>
                    <a:pt x="365" y="22"/>
                    <a:pt x="1" y="1"/>
                    <a:pt x="88"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63" name="Google Shape;11563;p6"/>
            <p:cNvSpPr/>
            <p:nvPr/>
          </p:nvSpPr>
          <p:spPr>
            <a:xfrm>
              <a:off x="6883136" y="1062771"/>
              <a:ext cx="14027" cy="4306"/>
            </a:xfrm>
            <a:custGeom>
              <a:avLst/>
              <a:gdLst/>
              <a:ahLst/>
              <a:cxnLst/>
              <a:rect l="l" t="t" r="r" b="b"/>
              <a:pathLst>
                <a:path w="393" h="143" extrusionOk="0">
                  <a:moveTo>
                    <a:pt x="293" y="25"/>
                  </a:moveTo>
                  <a:cubicBezTo>
                    <a:pt x="238" y="1"/>
                    <a:pt x="1" y="70"/>
                    <a:pt x="100" y="115"/>
                  </a:cubicBezTo>
                  <a:cubicBezTo>
                    <a:pt x="154" y="143"/>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64" name="Google Shape;11564;p6"/>
            <p:cNvSpPr/>
            <p:nvPr/>
          </p:nvSpPr>
          <p:spPr>
            <a:xfrm>
              <a:off x="4460659" y="1052594"/>
              <a:ext cx="40368" cy="13700"/>
            </a:xfrm>
            <a:custGeom>
              <a:avLst/>
              <a:gdLst/>
              <a:ahLst/>
              <a:cxnLst/>
              <a:rect l="l" t="t" r="r" b="b"/>
              <a:pathLst>
                <a:path w="1131" h="455" extrusionOk="0">
                  <a:moveTo>
                    <a:pt x="284" y="455"/>
                  </a:moveTo>
                  <a:lnTo>
                    <a:pt x="1054" y="455"/>
                  </a:lnTo>
                  <a:cubicBezTo>
                    <a:pt x="1131" y="235"/>
                    <a:pt x="700" y="259"/>
                    <a:pt x="859" y="0"/>
                  </a:cubicBezTo>
                  <a:cubicBezTo>
                    <a:pt x="1" y="40"/>
                    <a:pt x="576" y="192"/>
                    <a:pt x="28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65" name="Google Shape;11565;p6"/>
            <p:cNvSpPr/>
            <p:nvPr/>
          </p:nvSpPr>
          <p:spPr>
            <a:xfrm>
              <a:off x="2498572" y="1062771"/>
              <a:ext cx="14063" cy="4306"/>
            </a:xfrm>
            <a:custGeom>
              <a:avLst/>
              <a:gdLst/>
              <a:ahLst/>
              <a:cxnLst/>
              <a:rect l="l" t="t" r="r" b="b"/>
              <a:pathLst>
                <a:path w="394" h="143" extrusionOk="0">
                  <a:moveTo>
                    <a:pt x="294" y="25"/>
                  </a:moveTo>
                  <a:cubicBezTo>
                    <a:pt x="242" y="1"/>
                    <a:pt x="1" y="70"/>
                    <a:pt x="104" y="115"/>
                  </a:cubicBezTo>
                  <a:cubicBezTo>
                    <a:pt x="156" y="143"/>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66" name="Google Shape;11566;p6"/>
            <p:cNvSpPr/>
            <p:nvPr/>
          </p:nvSpPr>
          <p:spPr>
            <a:xfrm>
              <a:off x="1865363" y="1062771"/>
              <a:ext cx="14099" cy="4306"/>
            </a:xfrm>
            <a:custGeom>
              <a:avLst/>
              <a:gdLst/>
              <a:ahLst/>
              <a:cxnLst/>
              <a:rect l="l" t="t" r="r" b="b"/>
              <a:pathLst>
                <a:path w="395" h="143" extrusionOk="0">
                  <a:moveTo>
                    <a:pt x="103" y="117"/>
                  </a:moveTo>
                  <a:cubicBezTo>
                    <a:pt x="153" y="143"/>
                    <a:pt x="395" y="74"/>
                    <a:pt x="296" y="27"/>
                  </a:cubicBezTo>
                  <a:cubicBezTo>
                    <a:pt x="237"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67" name="Google Shape;11567;p6"/>
            <p:cNvSpPr/>
            <p:nvPr/>
          </p:nvSpPr>
          <p:spPr>
            <a:xfrm>
              <a:off x="170750" y="1050185"/>
              <a:ext cx="46293" cy="18759"/>
            </a:xfrm>
            <a:custGeom>
              <a:avLst/>
              <a:gdLst/>
              <a:ahLst/>
              <a:cxnLst/>
              <a:rect l="l" t="t" r="r" b="b"/>
              <a:pathLst>
                <a:path w="1297" h="623" extrusionOk="0">
                  <a:moveTo>
                    <a:pt x="1297" y="353"/>
                  </a:moveTo>
                  <a:cubicBezTo>
                    <a:pt x="926" y="315"/>
                    <a:pt x="1144" y="1"/>
                    <a:pt x="524" y="80"/>
                  </a:cubicBezTo>
                  <a:cubicBezTo>
                    <a:pt x="1" y="224"/>
                    <a:pt x="1001" y="622"/>
                    <a:pt x="1297"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68" name="Google Shape;11568;p6"/>
            <p:cNvSpPr/>
            <p:nvPr/>
          </p:nvSpPr>
          <p:spPr>
            <a:xfrm>
              <a:off x="8576393" y="1057321"/>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69" name="Google Shape;11569;p6"/>
            <p:cNvSpPr/>
            <p:nvPr/>
          </p:nvSpPr>
          <p:spPr>
            <a:xfrm>
              <a:off x="7086330" y="1058044"/>
              <a:ext cx="13742" cy="2800"/>
            </a:xfrm>
            <a:custGeom>
              <a:avLst/>
              <a:gdLst/>
              <a:ahLst/>
              <a:cxnLst/>
              <a:rect l="l" t="t" r="r" b="b"/>
              <a:pathLst>
                <a:path w="385" h="93" extrusionOk="0">
                  <a:moveTo>
                    <a:pt x="384" y="1"/>
                  </a:moveTo>
                  <a:cubicBezTo>
                    <a:pt x="234" y="22"/>
                    <a:pt x="4" y="5"/>
                    <a:pt x="0" y="92"/>
                  </a:cubicBezTo>
                  <a:cubicBezTo>
                    <a:pt x="149" y="71"/>
                    <a:pt x="380" y="88"/>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70" name="Google Shape;11570;p6"/>
            <p:cNvSpPr/>
            <p:nvPr/>
          </p:nvSpPr>
          <p:spPr>
            <a:xfrm>
              <a:off x="4215171" y="1049854"/>
              <a:ext cx="21558" cy="6413"/>
            </a:xfrm>
            <a:custGeom>
              <a:avLst/>
              <a:gdLst/>
              <a:ahLst/>
              <a:cxnLst/>
              <a:rect l="l" t="t" r="r" b="b"/>
              <a:pathLst>
                <a:path w="604" h="213" extrusionOk="0">
                  <a:moveTo>
                    <a:pt x="604" y="182"/>
                  </a:moveTo>
                  <a:lnTo>
                    <a:pt x="604" y="0"/>
                  </a:lnTo>
                  <a:lnTo>
                    <a:pt x="25" y="0"/>
                  </a:lnTo>
                  <a:cubicBezTo>
                    <a:pt x="1" y="163"/>
                    <a:pt x="219" y="213"/>
                    <a:pt x="604"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71" name="Google Shape;11571;p6"/>
            <p:cNvSpPr/>
            <p:nvPr/>
          </p:nvSpPr>
          <p:spPr>
            <a:xfrm>
              <a:off x="3049297" y="1051811"/>
              <a:ext cx="13920" cy="4306"/>
            </a:xfrm>
            <a:custGeom>
              <a:avLst/>
              <a:gdLst/>
              <a:ahLst/>
              <a:cxnLst/>
              <a:rect l="l" t="t" r="r" b="b"/>
              <a:pathLst>
                <a:path w="390" h="143" extrusionOk="0">
                  <a:moveTo>
                    <a:pt x="293" y="26"/>
                  </a:moveTo>
                  <a:cubicBezTo>
                    <a:pt x="240" y="0"/>
                    <a:pt x="1" y="71"/>
                    <a:pt x="100" y="117"/>
                  </a:cubicBezTo>
                  <a:cubicBezTo>
                    <a:pt x="151" y="143"/>
                    <a:pt x="390" y="75"/>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72" name="Google Shape;11572;p6"/>
            <p:cNvSpPr/>
            <p:nvPr/>
          </p:nvSpPr>
          <p:spPr>
            <a:xfrm>
              <a:off x="1383487" y="1051811"/>
              <a:ext cx="14063" cy="4306"/>
            </a:xfrm>
            <a:custGeom>
              <a:avLst/>
              <a:gdLst/>
              <a:ahLst/>
              <a:cxnLst/>
              <a:rect l="l" t="t" r="r" b="b"/>
              <a:pathLst>
                <a:path w="394" h="143" extrusionOk="0">
                  <a:moveTo>
                    <a:pt x="296" y="26"/>
                  </a:moveTo>
                  <a:cubicBezTo>
                    <a:pt x="241" y="0"/>
                    <a:pt x="1" y="71"/>
                    <a:pt x="101" y="117"/>
                  </a:cubicBezTo>
                  <a:cubicBezTo>
                    <a:pt x="157" y="143"/>
                    <a:pt x="394" y="75"/>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73" name="Google Shape;11573;p6"/>
            <p:cNvSpPr/>
            <p:nvPr/>
          </p:nvSpPr>
          <p:spPr>
            <a:xfrm>
              <a:off x="254768" y="1051811"/>
              <a:ext cx="14063" cy="4306"/>
            </a:xfrm>
            <a:custGeom>
              <a:avLst/>
              <a:gdLst/>
              <a:ahLst/>
              <a:cxnLst/>
              <a:rect l="l" t="t" r="r" b="b"/>
              <a:pathLst>
                <a:path w="394" h="143" extrusionOk="0">
                  <a:moveTo>
                    <a:pt x="291" y="26"/>
                  </a:moveTo>
                  <a:cubicBezTo>
                    <a:pt x="238" y="0"/>
                    <a:pt x="0" y="71"/>
                    <a:pt x="99" y="117"/>
                  </a:cubicBezTo>
                  <a:cubicBezTo>
                    <a:pt x="152" y="143"/>
                    <a:pt x="393" y="75"/>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74" name="Google Shape;11574;p6"/>
            <p:cNvSpPr/>
            <p:nvPr/>
          </p:nvSpPr>
          <p:spPr>
            <a:xfrm>
              <a:off x="4529188" y="1049132"/>
              <a:ext cx="13956" cy="4246"/>
            </a:xfrm>
            <a:custGeom>
              <a:avLst/>
              <a:gdLst/>
              <a:ahLst/>
              <a:cxnLst/>
              <a:rect l="l" t="t" r="r" b="b"/>
              <a:pathLst>
                <a:path w="391" h="141" extrusionOk="0">
                  <a:moveTo>
                    <a:pt x="290" y="24"/>
                  </a:moveTo>
                  <a:cubicBezTo>
                    <a:pt x="237" y="1"/>
                    <a:pt x="1" y="68"/>
                    <a:pt x="99" y="115"/>
                  </a:cubicBezTo>
                  <a:cubicBezTo>
                    <a:pt x="151" y="140"/>
                    <a:pt x="391" y="72"/>
                    <a:pt x="290"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75" name="Google Shape;11575;p6"/>
            <p:cNvSpPr/>
            <p:nvPr/>
          </p:nvSpPr>
          <p:spPr>
            <a:xfrm>
              <a:off x="2144259" y="1043501"/>
              <a:ext cx="27626" cy="9997"/>
            </a:xfrm>
            <a:custGeom>
              <a:avLst/>
              <a:gdLst/>
              <a:ahLst/>
              <a:cxnLst/>
              <a:rect l="l" t="t" r="r" b="b"/>
              <a:pathLst>
                <a:path w="774" h="332" extrusionOk="0">
                  <a:moveTo>
                    <a:pt x="0" y="211"/>
                  </a:moveTo>
                  <a:cubicBezTo>
                    <a:pt x="258" y="329"/>
                    <a:pt x="717" y="331"/>
                    <a:pt x="773" y="122"/>
                  </a:cubicBezTo>
                  <a:cubicBezTo>
                    <a:pt x="516" y="2"/>
                    <a:pt x="54" y="1"/>
                    <a:pt x="0"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76" name="Google Shape;11576;p6"/>
            <p:cNvSpPr/>
            <p:nvPr/>
          </p:nvSpPr>
          <p:spPr>
            <a:xfrm>
              <a:off x="8442263" y="1043863"/>
              <a:ext cx="13849" cy="6745"/>
            </a:xfrm>
            <a:custGeom>
              <a:avLst/>
              <a:gdLst/>
              <a:ahLst/>
              <a:cxnLst/>
              <a:rect l="l" t="t" r="r" b="b"/>
              <a:pathLst>
                <a:path w="388" h="224" extrusionOk="0">
                  <a:moveTo>
                    <a:pt x="387" y="110"/>
                  </a:moveTo>
                  <a:cubicBezTo>
                    <a:pt x="347" y="1"/>
                    <a:pt x="173" y="54"/>
                    <a:pt x="1" y="110"/>
                  </a:cubicBezTo>
                  <a:cubicBezTo>
                    <a:pt x="3" y="200"/>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77" name="Google Shape;11577;p6"/>
            <p:cNvSpPr/>
            <p:nvPr/>
          </p:nvSpPr>
          <p:spPr>
            <a:xfrm>
              <a:off x="7747093" y="1044013"/>
              <a:ext cx="6960" cy="6203"/>
            </a:xfrm>
            <a:custGeom>
              <a:avLst/>
              <a:gdLst/>
              <a:ahLst/>
              <a:cxnLst/>
              <a:rect l="l" t="t" r="r" b="b"/>
              <a:pathLst>
                <a:path w="195" h="206" extrusionOk="0">
                  <a:moveTo>
                    <a:pt x="194" y="105"/>
                  </a:moveTo>
                  <a:cubicBezTo>
                    <a:pt x="194" y="54"/>
                    <a:pt x="36" y="1"/>
                    <a:pt x="1" y="105"/>
                  </a:cubicBezTo>
                  <a:cubicBezTo>
                    <a:pt x="1" y="154"/>
                    <a:pt x="155" y="206"/>
                    <a:pt x="19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78" name="Google Shape;11578;p6"/>
            <p:cNvSpPr/>
            <p:nvPr/>
          </p:nvSpPr>
          <p:spPr>
            <a:xfrm>
              <a:off x="4587758" y="1044344"/>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79" name="Google Shape;11579;p6"/>
            <p:cNvSpPr/>
            <p:nvPr/>
          </p:nvSpPr>
          <p:spPr>
            <a:xfrm>
              <a:off x="1383487" y="1046392"/>
              <a:ext cx="14063" cy="4276"/>
            </a:xfrm>
            <a:custGeom>
              <a:avLst/>
              <a:gdLst/>
              <a:ahLst/>
              <a:cxnLst/>
              <a:rect l="l" t="t" r="r" b="b"/>
              <a:pathLst>
                <a:path w="394" h="142" extrusionOk="0">
                  <a:moveTo>
                    <a:pt x="296" y="26"/>
                  </a:moveTo>
                  <a:cubicBezTo>
                    <a:pt x="241" y="0"/>
                    <a:pt x="1" y="69"/>
                    <a:pt x="101" y="115"/>
                  </a:cubicBezTo>
                  <a:cubicBezTo>
                    <a:pt x="157" y="141"/>
                    <a:pt x="394" y="72"/>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80" name="Google Shape;11580;p6"/>
            <p:cNvSpPr/>
            <p:nvPr/>
          </p:nvSpPr>
          <p:spPr>
            <a:xfrm>
              <a:off x="1352685" y="1044224"/>
              <a:ext cx="23914" cy="5992"/>
            </a:xfrm>
            <a:custGeom>
              <a:avLst/>
              <a:gdLst/>
              <a:ahLst/>
              <a:cxnLst/>
              <a:rect l="l" t="t" r="r" b="b"/>
              <a:pathLst>
                <a:path w="670" h="199" extrusionOk="0">
                  <a:moveTo>
                    <a:pt x="578" y="4"/>
                  </a:moveTo>
                  <a:cubicBezTo>
                    <a:pt x="246" y="0"/>
                    <a:pt x="86" y="75"/>
                    <a:pt x="1" y="187"/>
                  </a:cubicBezTo>
                  <a:cubicBezTo>
                    <a:pt x="304" y="179"/>
                    <a:pt x="669" y="199"/>
                    <a:pt x="578" y="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81" name="Google Shape;11581;p6"/>
            <p:cNvSpPr/>
            <p:nvPr/>
          </p:nvSpPr>
          <p:spPr>
            <a:xfrm>
              <a:off x="172142" y="1046392"/>
              <a:ext cx="14063" cy="4276"/>
            </a:xfrm>
            <a:custGeom>
              <a:avLst/>
              <a:gdLst/>
              <a:ahLst/>
              <a:cxnLst/>
              <a:rect l="l" t="t" r="r" b="b"/>
              <a:pathLst>
                <a:path w="394" h="142" extrusionOk="0">
                  <a:moveTo>
                    <a:pt x="293" y="26"/>
                  </a:moveTo>
                  <a:cubicBezTo>
                    <a:pt x="240" y="0"/>
                    <a:pt x="1" y="69"/>
                    <a:pt x="100" y="115"/>
                  </a:cubicBezTo>
                  <a:cubicBezTo>
                    <a:pt x="152" y="141"/>
                    <a:pt x="394"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82" name="Google Shape;11582;p6"/>
            <p:cNvSpPr/>
            <p:nvPr/>
          </p:nvSpPr>
          <p:spPr>
            <a:xfrm>
              <a:off x="8593739" y="1038172"/>
              <a:ext cx="27555" cy="10117"/>
            </a:xfrm>
            <a:custGeom>
              <a:avLst/>
              <a:gdLst/>
              <a:ahLst/>
              <a:cxnLst/>
              <a:rect l="l" t="t" r="r" b="b"/>
              <a:pathLst>
                <a:path w="772" h="336" extrusionOk="0">
                  <a:moveTo>
                    <a:pt x="772" y="299"/>
                  </a:moveTo>
                  <a:lnTo>
                    <a:pt x="772" y="27"/>
                  </a:lnTo>
                  <a:cubicBezTo>
                    <a:pt x="332" y="0"/>
                    <a:pt x="48" y="47"/>
                    <a:pt x="1" y="208"/>
                  </a:cubicBezTo>
                  <a:cubicBezTo>
                    <a:pt x="260" y="235"/>
                    <a:pt x="367" y="336"/>
                    <a:pt x="772"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83" name="Google Shape;11583;p6"/>
            <p:cNvSpPr/>
            <p:nvPr/>
          </p:nvSpPr>
          <p:spPr>
            <a:xfrm>
              <a:off x="7967347" y="1041273"/>
              <a:ext cx="6924" cy="6233"/>
            </a:xfrm>
            <a:custGeom>
              <a:avLst/>
              <a:gdLst/>
              <a:ahLst/>
              <a:cxnLst/>
              <a:rect l="l" t="t" r="r" b="b"/>
              <a:pathLst>
                <a:path w="194" h="207" extrusionOk="0">
                  <a:moveTo>
                    <a:pt x="193" y="102"/>
                  </a:moveTo>
                  <a:cubicBezTo>
                    <a:pt x="193" y="53"/>
                    <a:pt x="38" y="1"/>
                    <a:pt x="0" y="102"/>
                  </a:cubicBezTo>
                  <a:cubicBezTo>
                    <a:pt x="0" y="155"/>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84" name="Google Shape;11584;p6"/>
            <p:cNvSpPr/>
            <p:nvPr/>
          </p:nvSpPr>
          <p:spPr>
            <a:xfrm>
              <a:off x="7664395" y="1033445"/>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85" name="Google Shape;11585;p6"/>
            <p:cNvSpPr/>
            <p:nvPr/>
          </p:nvSpPr>
          <p:spPr>
            <a:xfrm>
              <a:off x="7595581" y="1038564"/>
              <a:ext cx="7031" cy="6203"/>
            </a:xfrm>
            <a:custGeom>
              <a:avLst/>
              <a:gdLst/>
              <a:ahLst/>
              <a:cxnLst/>
              <a:rect l="l" t="t" r="r" b="b"/>
              <a:pathLst>
                <a:path w="197" h="206" extrusionOk="0">
                  <a:moveTo>
                    <a:pt x="195" y="104"/>
                  </a:moveTo>
                  <a:cubicBezTo>
                    <a:pt x="197" y="53"/>
                    <a:pt x="39" y="0"/>
                    <a:pt x="1" y="104"/>
                  </a:cubicBezTo>
                  <a:cubicBezTo>
                    <a:pt x="4" y="153"/>
                    <a:pt x="160" y="205"/>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86" name="Google Shape;11586;p6"/>
            <p:cNvSpPr/>
            <p:nvPr/>
          </p:nvSpPr>
          <p:spPr>
            <a:xfrm>
              <a:off x="4274669" y="1031639"/>
              <a:ext cx="58821" cy="12737"/>
            </a:xfrm>
            <a:custGeom>
              <a:avLst/>
              <a:gdLst/>
              <a:ahLst/>
              <a:cxnLst/>
              <a:rect l="l" t="t" r="r" b="b"/>
              <a:pathLst>
                <a:path w="1648" h="423" extrusionOk="0">
                  <a:moveTo>
                    <a:pt x="673" y="422"/>
                  </a:moveTo>
                  <a:cubicBezTo>
                    <a:pt x="1648" y="59"/>
                    <a:pt x="1" y="1"/>
                    <a:pt x="673" y="4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87" name="Google Shape;11587;p6"/>
            <p:cNvSpPr/>
            <p:nvPr/>
          </p:nvSpPr>
          <p:spPr>
            <a:xfrm>
              <a:off x="4615241" y="1038955"/>
              <a:ext cx="13777" cy="2740"/>
            </a:xfrm>
            <a:custGeom>
              <a:avLst/>
              <a:gdLst/>
              <a:ahLst/>
              <a:cxnLst/>
              <a:rect l="l" t="t" r="r" b="b"/>
              <a:pathLst>
                <a:path w="386" h="91" extrusionOk="0">
                  <a:moveTo>
                    <a:pt x="386" y="1"/>
                  </a:moveTo>
                  <a:cubicBezTo>
                    <a:pt x="236" y="20"/>
                    <a:pt x="6" y="2"/>
                    <a:pt x="1" y="91"/>
                  </a:cubicBezTo>
                  <a:cubicBezTo>
                    <a:pt x="151" y="70"/>
                    <a:pt x="382" y="87"/>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88" name="Google Shape;11588;p6"/>
            <p:cNvSpPr/>
            <p:nvPr/>
          </p:nvSpPr>
          <p:spPr>
            <a:xfrm>
              <a:off x="4078435" y="103621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89" name="Google Shape;11589;p6"/>
            <p:cNvSpPr/>
            <p:nvPr/>
          </p:nvSpPr>
          <p:spPr>
            <a:xfrm>
              <a:off x="3059719" y="1035854"/>
              <a:ext cx="6924" cy="6173"/>
            </a:xfrm>
            <a:custGeom>
              <a:avLst/>
              <a:gdLst/>
              <a:ahLst/>
              <a:cxnLst/>
              <a:rect l="l" t="t" r="r" b="b"/>
              <a:pathLst>
                <a:path w="194" h="205" extrusionOk="0">
                  <a:moveTo>
                    <a:pt x="193" y="104"/>
                  </a:moveTo>
                  <a:cubicBezTo>
                    <a:pt x="193" y="53"/>
                    <a:pt x="37" y="0"/>
                    <a:pt x="0" y="104"/>
                  </a:cubicBezTo>
                  <a:cubicBezTo>
                    <a:pt x="0" y="152"/>
                    <a:pt x="158" y="204"/>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90" name="Google Shape;11590;p6"/>
            <p:cNvSpPr/>
            <p:nvPr/>
          </p:nvSpPr>
          <p:spPr>
            <a:xfrm>
              <a:off x="1352649" y="1033114"/>
              <a:ext cx="7031" cy="6233"/>
            </a:xfrm>
            <a:custGeom>
              <a:avLst/>
              <a:gdLst/>
              <a:ahLst/>
              <a:cxnLst/>
              <a:rect l="l" t="t" r="r" b="b"/>
              <a:pathLst>
                <a:path w="197" h="207" extrusionOk="0">
                  <a:moveTo>
                    <a:pt x="194" y="103"/>
                  </a:moveTo>
                  <a:cubicBezTo>
                    <a:pt x="196" y="52"/>
                    <a:pt x="40" y="0"/>
                    <a:pt x="2"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91" name="Google Shape;11591;p6"/>
            <p:cNvSpPr/>
            <p:nvPr/>
          </p:nvSpPr>
          <p:spPr>
            <a:xfrm>
              <a:off x="8786439" y="1024653"/>
              <a:ext cx="27840" cy="18457"/>
            </a:xfrm>
            <a:custGeom>
              <a:avLst/>
              <a:gdLst/>
              <a:ahLst/>
              <a:cxnLst/>
              <a:rect l="l" t="t" r="r" b="b"/>
              <a:pathLst>
                <a:path w="780" h="613" extrusionOk="0">
                  <a:moveTo>
                    <a:pt x="0" y="293"/>
                  </a:moveTo>
                  <a:cubicBezTo>
                    <a:pt x="780" y="613"/>
                    <a:pt x="455" y="0"/>
                    <a:pt x="0" y="2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92" name="Google Shape;11592;p6"/>
            <p:cNvSpPr/>
            <p:nvPr/>
          </p:nvSpPr>
          <p:spPr>
            <a:xfrm>
              <a:off x="6508158" y="1030344"/>
              <a:ext cx="6924" cy="6233"/>
            </a:xfrm>
            <a:custGeom>
              <a:avLst/>
              <a:gdLst/>
              <a:ahLst/>
              <a:cxnLst/>
              <a:rect l="l" t="t" r="r" b="b"/>
              <a:pathLst>
                <a:path w="194" h="207" extrusionOk="0">
                  <a:moveTo>
                    <a:pt x="191" y="104"/>
                  </a:moveTo>
                  <a:cubicBezTo>
                    <a:pt x="193" y="54"/>
                    <a:pt x="38" y="1"/>
                    <a:pt x="0" y="104"/>
                  </a:cubicBezTo>
                  <a:cubicBezTo>
                    <a:pt x="0" y="155"/>
                    <a:pt x="158" y="207"/>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93" name="Google Shape;11593;p6"/>
            <p:cNvSpPr/>
            <p:nvPr/>
          </p:nvSpPr>
          <p:spPr>
            <a:xfrm>
              <a:off x="8755352" y="1029952"/>
              <a:ext cx="14027" cy="4246"/>
            </a:xfrm>
            <a:custGeom>
              <a:avLst/>
              <a:gdLst/>
              <a:ahLst/>
              <a:cxnLst/>
              <a:rect l="l" t="t" r="r" b="b"/>
              <a:pathLst>
                <a:path w="393" h="141" extrusionOk="0">
                  <a:moveTo>
                    <a:pt x="100" y="117"/>
                  </a:moveTo>
                  <a:cubicBezTo>
                    <a:pt x="153" y="140"/>
                    <a:pt x="392" y="74"/>
                    <a:pt x="293" y="27"/>
                  </a:cubicBezTo>
                  <a:cubicBezTo>
                    <a:pt x="241"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94" name="Google Shape;11594;p6"/>
            <p:cNvSpPr/>
            <p:nvPr/>
          </p:nvSpPr>
          <p:spPr>
            <a:xfrm>
              <a:off x="2188838" y="1029922"/>
              <a:ext cx="14099" cy="4276"/>
            </a:xfrm>
            <a:custGeom>
              <a:avLst/>
              <a:gdLst/>
              <a:ahLst/>
              <a:cxnLst/>
              <a:rect l="l" t="t" r="r" b="b"/>
              <a:pathLst>
                <a:path w="395" h="142" extrusionOk="0">
                  <a:moveTo>
                    <a:pt x="294" y="26"/>
                  </a:moveTo>
                  <a:cubicBezTo>
                    <a:pt x="241" y="0"/>
                    <a:pt x="1" y="71"/>
                    <a:pt x="104" y="116"/>
                  </a:cubicBezTo>
                  <a:cubicBezTo>
                    <a:pt x="155" y="141"/>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95" name="Google Shape;11595;p6"/>
            <p:cNvSpPr/>
            <p:nvPr/>
          </p:nvSpPr>
          <p:spPr>
            <a:xfrm>
              <a:off x="1111837" y="1030705"/>
              <a:ext cx="13777" cy="2740"/>
            </a:xfrm>
            <a:custGeom>
              <a:avLst/>
              <a:gdLst/>
              <a:ahLst/>
              <a:cxnLst/>
              <a:rect l="l" t="t" r="r" b="b"/>
              <a:pathLst>
                <a:path w="386" h="91" extrusionOk="0">
                  <a:moveTo>
                    <a:pt x="385" y="0"/>
                  </a:moveTo>
                  <a:cubicBezTo>
                    <a:pt x="235" y="21"/>
                    <a:pt x="5" y="2"/>
                    <a:pt x="0" y="90"/>
                  </a:cubicBezTo>
                  <a:cubicBezTo>
                    <a:pt x="150" y="72"/>
                    <a:pt x="379" y="9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96" name="Google Shape;11596;p6"/>
            <p:cNvSpPr/>
            <p:nvPr/>
          </p:nvSpPr>
          <p:spPr>
            <a:xfrm>
              <a:off x="798462" y="1029952"/>
              <a:ext cx="14063" cy="4246"/>
            </a:xfrm>
            <a:custGeom>
              <a:avLst/>
              <a:gdLst/>
              <a:ahLst/>
              <a:cxnLst/>
              <a:rect l="l" t="t" r="r" b="b"/>
              <a:pathLst>
                <a:path w="394" h="141" extrusionOk="0">
                  <a:moveTo>
                    <a:pt x="102" y="117"/>
                  </a:moveTo>
                  <a:cubicBezTo>
                    <a:pt x="155" y="140"/>
                    <a:pt x="393" y="74"/>
                    <a:pt x="294" y="27"/>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97" name="Google Shape;11597;p6"/>
            <p:cNvSpPr/>
            <p:nvPr/>
          </p:nvSpPr>
          <p:spPr>
            <a:xfrm>
              <a:off x="8889624" y="1022335"/>
              <a:ext cx="23950" cy="6052"/>
            </a:xfrm>
            <a:custGeom>
              <a:avLst/>
              <a:gdLst/>
              <a:ahLst/>
              <a:cxnLst/>
              <a:rect l="l" t="t" r="r" b="b"/>
              <a:pathLst>
                <a:path w="671" h="201" extrusionOk="0">
                  <a:moveTo>
                    <a:pt x="582" y="6"/>
                  </a:moveTo>
                  <a:cubicBezTo>
                    <a:pt x="249" y="0"/>
                    <a:pt x="88" y="76"/>
                    <a:pt x="1" y="187"/>
                  </a:cubicBezTo>
                  <a:cubicBezTo>
                    <a:pt x="305" y="181"/>
                    <a:pt x="670" y="200"/>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98" name="Google Shape;11598;p6"/>
            <p:cNvSpPr/>
            <p:nvPr/>
          </p:nvSpPr>
          <p:spPr>
            <a:xfrm>
              <a:off x="8769521" y="1022215"/>
              <a:ext cx="23878" cy="5811"/>
            </a:xfrm>
            <a:custGeom>
              <a:avLst/>
              <a:gdLst/>
              <a:ahLst/>
              <a:cxnLst/>
              <a:rect l="l" t="t" r="r" b="b"/>
              <a:pathLst>
                <a:path w="669" h="193" extrusionOk="0">
                  <a:moveTo>
                    <a:pt x="474" y="192"/>
                  </a:moveTo>
                  <a:cubicBezTo>
                    <a:pt x="474" y="102"/>
                    <a:pt x="630" y="85"/>
                    <a:pt x="669" y="11"/>
                  </a:cubicBezTo>
                  <a:cubicBezTo>
                    <a:pt x="363" y="21"/>
                    <a:pt x="1" y="0"/>
                    <a:pt x="88"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599" name="Google Shape;11599;p6"/>
            <p:cNvSpPr/>
            <p:nvPr/>
          </p:nvSpPr>
          <p:spPr>
            <a:xfrm>
              <a:off x="2894501" y="1017036"/>
              <a:ext cx="13813" cy="10960"/>
            </a:xfrm>
            <a:custGeom>
              <a:avLst/>
              <a:gdLst/>
              <a:ahLst/>
              <a:cxnLst/>
              <a:rect l="l" t="t" r="r" b="b"/>
              <a:pathLst>
                <a:path w="387" h="364" extrusionOk="0">
                  <a:moveTo>
                    <a:pt x="387" y="0"/>
                  </a:moveTo>
                  <a:lnTo>
                    <a:pt x="0" y="0"/>
                  </a:lnTo>
                  <a:lnTo>
                    <a:pt x="0" y="363"/>
                  </a:lnTo>
                  <a:lnTo>
                    <a:pt x="387" y="36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00" name="Google Shape;11600;p6"/>
            <p:cNvSpPr/>
            <p:nvPr/>
          </p:nvSpPr>
          <p:spPr>
            <a:xfrm>
              <a:off x="6738584" y="1021733"/>
              <a:ext cx="14099" cy="4336"/>
            </a:xfrm>
            <a:custGeom>
              <a:avLst/>
              <a:gdLst/>
              <a:ahLst/>
              <a:cxnLst/>
              <a:rect l="l" t="t" r="r" b="b"/>
              <a:pathLst>
                <a:path w="395" h="144" extrusionOk="0">
                  <a:moveTo>
                    <a:pt x="294" y="26"/>
                  </a:moveTo>
                  <a:cubicBezTo>
                    <a:pt x="241" y="1"/>
                    <a:pt x="0" y="70"/>
                    <a:pt x="98" y="117"/>
                  </a:cubicBezTo>
                  <a:cubicBezTo>
                    <a:pt x="154" y="143"/>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01" name="Google Shape;11601;p6"/>
            <p:cNvSpPr/>
            <p:nvPr/>
          </p:nvSpPr>
          <p:spPr>
            <a:xfrm>
              <a:off x="8222008" y="1019776"/>
              <a:ext cx="13777" cy="2770"/>
            </a:xfrm>
            <a:custGeom>
              <a:avLst/>
              <a:gdLst/>
              <a:ahLst/>
              <a:cxnLst/>
              <a:rect l="l" t="t" r="r" b="b"/>
              <a:pathLst>
                <a:path w="386" h="92" extrusionOk="0">
                  <a:moveTo>
                    <a:pt x="385" y="1"/>
                  </a:moveTo>
                  <a:cubicBezTo>
                    <a:pt x="238" y="23"/>
                    <a:pt x="7" y="4"/>
                    <a:pt x="0" y="92"/>
                  </a:cubicBezTo>
                  <a:cubicBezTo>
                    <a:pt x="149" y="71"/>
                    <a:pt x="383"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02" name="Google Shape;11602;p6"/>
            <p:cNvSpPr/>
            <p:nvPr/>
          </p:nvSpPr>
          <p:spPr>
            <a:xfrm>
              <a:off x="6521935" y="1019294"/>
              <a:ext cx="20666" cy="3734"/>
            </a:xfrm>
            <a:custGeom>
              <a:avLst/>
              <a:gdLst/>
              <a:ahLst/>
              <a:cxnLst/>
              <a:rect l="l" t="t" r="r" b="b"/>
              <a:pathLst>
                <a:path w="579" h="124" extrusionOk="0">
                  <a:moveTo>
                    <a:pt x="579" y="17"/>
                  </a:moveTo>
                  <a:cubicBezTo>
                    <a:pt x="352" y="30"/>
                    <a:pt x="31" y="1"/>
                    <a:pt x="1" y="108"/>
                  </a:cubicBezTo>
                  <a:cubicBezTo>
                    <a:pt x="226" y="94"/>
                    <a:pt x="547" y="124"/>
                    <a:pt x="579" y="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03" name="Google Shape;11603;p6"/>
            <p:cNvSpPr/>
            <p:nvPr/>
          </p:nvSpPr>
          <p:spPr>
            <a:xfrm>
              <a:off x="8841547" y="1013875"/>
              <a:ext cx="6889" cy="6293"/>
            </a:xfrm>
            <a:custGeom>
              <a:avLst/>
              <a:gdLst/>
              <a:ahLst/>
              <a:cxnLst/>
              <a:rect l="l" t="t" r="r" b="b"/>
              <a:pathLst>
                <a:path w="193" h="209" extrusionOk="0">
                  <a:moveTo>
                    <a:pt x="192" y="105"/>
                  </a:moveTo>
                  <a:cubicBezTo>
                    <a:pt x="192" y="54"/>
                    <a:pt x="38" y="1"/>
                    <a:pt x="1" y="105"/>
                  </a:cubicBezTo>
                  <a:cubicBezTo>
                    <a:pt x="1" y="156"/>
                    <a:pt x="153"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04" name="Google Shape;11604;p6"/>
            <p:cNvSpPr/>
            <p:nvPr/>
          </p:nvSpPr>
          <p:spPr>
            <a:xfrm>
              <a:off x="8689143" y="1014266"/>
              <a:ext cx="21523" cy="6474"/>
            </a:xfrm>
            <a:custGeom>
              <a:avLst/>
              <a:gdLst/>
              <a:ahLst/>
              <a:cxnLst/>
              <a:rect l="l" t="t" r="r" b="b"/>
              <a:pathLst>
                <a:path w="603" h="215" extrusionOk="0">
                  <a:moveTo>
                    <a:pt x="603" y="184"/>
                  </a:moveTo>
                  <a:lnTo>
                    <a:pt x="603" y="1"/>
                  </a:lnTo>
                  <a:lnTo>
                    <a:pt x="27" y="1"/>
                  </a:lnTo>
                  <a:cubicBezTo>
                    <a:pt x="1" y="164"/>
                    <a:pt x="219" y="215"/>
                    <a:pt x="603" y="1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05" name="Google Shape;11605;p6"/>
            <p:cNvSpPr/>
            <p:nvPr/>
          </p:nvSpPr>
          <p:spPr>
            <a:xfrm>
              <a:off x="1398585" y="1001199"/>
              <a:ext cx="37120" cy="15868"/>
            </a:xfrm>
            <a:custGeom>
              <a:avLst/>
              <a:gdLst/>
              <a:ahLst/>
              <a:cxnLst/>
              <a:rect l="l" t="t" r="r" b="b"/>
              <a:pathLst>
                <a:path w="1040" h="527" extrusionOk="0">
                  <a:moveTo>
                    <a:pt x="837" y="526"/>
                  </a:moveTo>
                  <a:cubicBezTo>
                    <a:pt x="1040" y="0"/>
                    <a:pt x="1" y="490"/>
                    <a:pt x="837" y="5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06" name="Google Shape;11606;p6"/>
            <p:cNvSpPr/>
            <p:nvPr/>
          </p:nvSpPr>
          <p:spPr>
            <a:xfrm>
              <a:off x="8160190" y="1003397"/>
              <a:ext cx="29946" cy="10990"/>
            </a:xfrm>
            <a:custGeom>
              <a:avLst/>
              <a:gdLst/>
              <a:ahLst/>
              <a:cxnLst/>
              <a:rect l="l" t="t" r="r" b="b"/>
              <a:pathLst>
                <a:path w="839" h="365" extrusionOk="0">
                  <a:moveTo>
                    <a:pt x="576" y="0"/>
                  </a:moveTo>
                  <a:cubicBezTo>
                    <a:pt x="744" y="291"/>
                    <a:pt x="77" y="188"/>
                    <a:pt x="0" y="364"/>
                  </a:cubicBezTo>
                  <a:lnTo>
                    <a:pt x="770" y="364"/>
                  </a:lnTo>
                  <a:cubicBezTo>
                    <a:pt x="736" y="229"/>
                    <a:pt x="838" y="28"/>
                    <a:pt x="57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07" name="Google Shape;11607;p6"/>
            <p:cNvSpPr/>
            <p:nvPr/>
          </p:nvSpPr>
          <p:spPr>
            <a:xfrm>
              <a:off x="6535676" y="1011556"/>
              <a:ext cx="13777" cy="2740"/>
            </a:xfrm>
            <a:custGeom>
              <a:avLst/>
              <a:gdLst/>
              <a:ahLst/>
              <a:cxnLst/>
              <a:rect l="l" t="t" r="r" b="b"/>
              <a:pathLst>
                <a:path w="386" h="91" extrusionOk="0">
                  <a:moveTo>
                    <a:pt x="386" y="1"/>
                  </a:moveTo>
                  <a:cubicBezTo>
                    <a:pt x="238" y="20"/>
                    <a:pt x="6" y="5"/>
                    <a:pt x="1" y="91"/>
                  </a:cubicBezTo>
                  <a:cubicBezTo>
                    <a:pt x="149" y="71"/>
                    <a:pt x="383" y="89"/>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08" name="Google Shape;11608;p6"/>
            <p:cNvSpPr/>
            <p:nvPr/>
          </p:nvSpPr>
          <p:spPr>
            <a:xfrm>
              <a:off x="5072882" y="1010864"/>
              <a:ext cx="14027" cy="4215"/>
            </a:xfrm>
            <a:custGeom>
              <a:avLst/>
              <a:gdLst/>
              <a:ahLst/>
              <a:cxnLst/>
              <a:rect l="l" t="t" r="r" b="b"/>
              <a:pathLst>
                <a:path w="393" h="140" extrusionOk="0">
                  <a:moveTo>
                    <a:pt x="295" y="24"/>
                  </a:moveTo>
                  <a:cubicBezTo>
                    <a:pt x="242" y="0"/>
                    <a:pt x="1" y="68"/>
                    <a:pt x="101" y="114"/>
                  </a:cubicBezTo>
                  <a:cubicBezTo>
                    <a:pt x="154" y="140"/>
                    <a:pt x="393"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09" name="Google Shape;11609;p6"/>
            <p:cNvSpPr/>
            <p:nvPr/>
          </p:nvSpPr>
          <p:spPr>
            <a:xfrm>
              <a:off x="2137299" y="1006107"/>
              <a:ext cx="22700" cy="8190"/>
            </a:xfrm>
            <a:custGeom>
              <a:avLst/>
              <a:gdLst/>
              <a:ahLst/>
              <a:cxnLst/>
              <a:rect l="l" t="t" r="r" b="b"/>
              <a:pathLst>
                <a:path w="636" h="272" extrusionOk="0">
                  <a:moveTo>
                    <a:pt x="2" y="272"/>
                  </a:moveTo>
                  <a:lnTo>
                    <a:pt x="386" y="272"/>
                  </a:lnTo>
                  <a:cubicBezTo>
                    <a:pt x="399" y="156"/>
                    <a:pt x="635" y="146"/>
                    <a:pt x="581" y="0"/>
                  </a:cubicBezTo>
                  <a:lnTo>
                    <a:pt x="1" y="0"/>
                  </a:lnTo>
                  <a:cubicBezTo>
                    <a:pt x="2" y="92"/>
                    <a:pt x="2" y="182"/>
                    <a:pt x="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10" name="Google Shape;11610;p6"/>
            <p:cNvSpPr/>
            <p:nvPr/>
          </p:nvSpPr>
          <p:spPr>
            <a:xfrm>
              <a:off x="8748427" y="1008094"/>
              <a:ext cx="14063" cy="4246"/>
            </a:xfrm>
            <a:custGeom>
              <a:avLst/>
              <a:gdLst/>
              <a:ahLst/>
              <a:cxnLst/>
              <a:rect l="l" t="t" r="r" b="b"/>
              <a:pathLst>
                <a:path w="394" h="141" extrusionOk="0">
                  <a:moveTo>
                    <a:pt x="102" y="116"/>
                  </a:moveTo>
                  <a:cubicBezTo>
                    <a:pt x="156" y="141"/>
                    <a:pt x="393" y="73"/>
                    <a:pt x="294" y="24"/>
                  </a:cubicBezTo>
                  <a:cubicBezTo>
                    <a:pt x="240" y="1"/>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11" name="Google Shape;11611;p6"/>
            <p:cNvSpPr/>
            <p:nvPr/>
          </p:nvSpPr>
          <p:spPr>
            <a:xfrm>
              <a:off x="6880209" y="999151"/>
              <a:ext cx="20273" cy="13550"/>
            </a:xfrm>
            <a:custGeom>
              <a:avLst/>
              <a:gdLst/>
              <a:ahLst/>
              <a:cxnLst/>
              <a:rect l="l" t="t" r="r" b="b"/>
              <a:pathLst>
                <a:path w="568" h="450" extrusionOk="0">
                  <a:moveTo>
                    <a:pt x="375" y="413"/>
                  </a:moveTo>
                  <a:cubicBezTo>
                    <a:pt x="386" y="358"/>
                    <a:pt x="404" y="306"/>
                    <a:pt x="567" y="321"/>
                  </a:cubicBezTo>
                  <a:lnTo>
                    <a:pt x="567" y="139"/>
                  </a:lnTo>
                  <a:cubicBezTo>
                    <a:pt x="92" y="0"/>
                    <a:pt x="1" y="449"/>
                    <a:pt x="375"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12" name="Google Shape;11612;p6"/>
            <p:cNvSpPr/>
            <p:nvPr/>
          </p:nvSpPr>
          <p:spPr>
            <a:xfrm>
              <a:off x="6081319" y="1005986"/>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13" name="Google Shape;11613;p6"/>
            <p:cNvSpPr/>
            <p:nvPr/>
          </p:nvSpPr>
          <p:spPr>
            <a:xfrm>
              <a:off x="7809090" y="997917"/>
              <a:ext cx="33551" cy="17283"/>
            </a:xfrm>
            <a:custGeom>
              <a:avLst/>
              <a:gdLst/>
              <a:ahLst/>
              <a:cxnLst/>
              <a:rect l="l" t="t" r="r" b="b"/>
              <a:pathLst>
                <a:path w="940" h="574" extrusionOk="0">
                  <a:moveTo>
                    <a:pt x="0" y="91"/>
                  </a:moveTo>
                  <a:lnTo>
                    <a:pt x="0" y="274"/>
                  </a:lnTo>
                  <a:cubicBezTo>
                    <a:pt x="354" y="574"/>
                    <a:pt x="940" y="1"/>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14" name="Google Shape;11614;p6"/>
            <p:cNvSpPr/>
            <p:nvPr/>
          </p:nvSpPr>
          <p:spPr>
            <a:xfrm>
              <a:off x="6497700" y="1005384"/>
              <a:ext cx="14027" cy="4246"/>
            </a:xfrm>
            <a:custGeom>
              <a:avLst/>
              <a:gdLst/>
              <a:ahLst/>
              <a:cxnLst/>
              <a:rect l="l" t="t" r="r" b="b"/>
              <a:pathLst>
                <a:path w="393" h="141" extrusionOk="0">
                  <a:moveTo>
                    <a:pt x="293" y="26"/>
                  </a:moveTo>
                  <a:cubicBezTo>
                    <a:pt x="240" y="1"/>
                    <a:pt x="1" y="70"/>
                    <a:pt x="101" y="117"/>
                  </a:cubicBezTo>
                  <a:cubicBezTo>
                    <a:pt x="153" y="140"/>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15" name="Google Shape;11615;p6"/>
            <p:cNvSpPr/>
            <p:nvPr/>
          </p:nvSpPr>
          <p:spPr>
            <a:xfrm>
              <a:off x="4315893" y="986867"/>
              <a:ext cx="37870" cy="26858"/>
            </a:xfrm>
            <a:custGeom>
              <a:avLst/>
              <a:gdLst/>
              <a:ahLst/>
              <a:cxnLst/>
              <a:rect l="l" t="t" r="r" b="b"/>
              <a:pathLst>
                <a:path w="1061" h="892" extrusionOk="0">
                  <a:moveTo>
                    <a:pt x="1061" y="549"/>
                  </a:moveTo>
                  <a:lnTo>
                    <a:pt x="1061" y="368"/>
                  </a:lnTo>
                  <a:cubicBezTo>
                    <a:pt x="280" y="1"/>
                    <a:pt x="1" y="891"/>
                    <a:pt x="1061"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16" name="Google Shape;11616;p6"/>
            <p:cNvSpPr/>
            <p:nvPr/>
          </p:nvSpPr>
          <p:spPr>
            <a:xfrm>
              <a:off x="9025396" y="995177"/>
              <a:ext cx="22629" cy="8250"/>
            </a:xfrm>
            <a:custGeom>
              <a:avLst/>
              <a:gdLst/>
              <a:ahLst/>
              <a:cxnLst/>
              <a:rect l="l" t="t" r="r" b="b"/>
              <a:pathLst>
                <a:path w="634" h="274" extrusionOk="0">
                  <a:moveTo>
                    <a:pt x="634" y="0"/>
                  </a:moveTo>
                  <a:lnTo>
                    <a:pt x="248" y="0"/>
                  </a:lnTo>
                  <a:cubicBezTo>
                    <a:pt x="235" y="117"/>
                    <a:pt x="0" y="126"/>
                    <a:pt x="54"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17" name="Google Shape;11617;p6"/>
            <p:cNvSpPr/>
            <p:nvPr/>
          </p:nvSpPr>
          <p:spPr>
            <a:xfrm>
              <a:off x="17418" y="997526"/>
              <a:ext cx="6889" cy="6203"/>
            </a:xfrm>
            <a:custGeom>
              <a:avLst/>
              <a:gdLst/>
              <a:ahLst/>
              <a:cxnLst/>
              <a:rect l="l" t="t" r="r" b="b"/>
              <a:pathLst>
                <a:path w="193" h="206" extrusionOk="0">
                  <a:moveTo>
                    <a:pt x="193" y="104"/>
                  </a:moveTo>
                  <a:cubicBezTo>
                    <a:pt x="193" y="53"/>
                    <a:pt x="39" y="1"/>
                    <a:pt x="1" y="104"/>
                  </a:cubicBezTo>
                  <a:cubicBezTo>
                    <a:pt x="1" y="155"/>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18" name="Google Shape;11618;p6"/>
            <p:cNvSpPr/>
            <p:nvPr/>
          </p:nvSpPr>
          <p:spPr>
            <a:xfrm>
              <a:off x="8669441" y="994816"/>
              <a:ext cx="6924" cy="6233"/>
            </a:xfrm>
            <a:custGeom>
              <a:avLst/>
              <a:gdLst/>
              <a:ahLst/>
              <a:cxnLst/>
              <a:rect l="l" t="t" r="r" b="b"/>
              <a:pathLst>
                <a:path w="194" h="207" extrusionOk="0">
                  <a:moveTo>
                    <a:pt x="191" y="104"/>
                  </a:moveTo>
                  <a:cubicBezTo>
                    <a:pt x="194" y="53"/>
                    <a:pt x="37" y="1"/>
                    <a:pt x="1" y="104"/>
                  </a:cubicBezTo>
                  <a:cubicBezTo>
                    <a:pt x="1" y="155"/>
                    <a:pt x="157" y="207"/>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19" name="Google Shape;11619;p6"/>
            <p:cNvSpPr/>
            <p:nvPr/>
          </p:nvSpPr>
          <p:spPr>
            <a:xfrm>
              <a:off x="8318769" y="986958"/>
              <a:ext cx="39547" cy="16771"/>
            </a:xfrm>
            <a:custGeom>
              <a:avLst/>
              <a:gdLst/>
              <a:ahLst/>
              <a:cxnLst/>
              <a:rect l="l" t="t" r="r" b="b"/>
              <a:pathLst>
                <a:path w="1108" h="557" extrusionOk="0">
                  <a:moveTo>
                    <a:pt x="955" y="455"/>
                  </a:moveTo>
                  <a:cubicBezTo>
                    <a:pt x="1107" y="143"/>
                    <a:pt x="774" y="57"/>
                    <a:pt x="375" y="1"/>
                  </a:cubicBezTo>
                  <a:cubicBezTo>
                    <a:pt x="0" y="175"/>
                    <a:pt x="173" y="557"/>
                    <a:pt x="955"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20" name="Google Shape;11620;p6"/>
            <p:cNvSpPr/>
            <p:nvPr/>
          </p:nvSpPr>
          <p:spPr>
            <a:xfrm>
              <a:off x="5664759" y="997164"/>
              <a:ext cx="14063" cy="4276"/>
            </a:xfrm>
            <a:custGeom>
              <a:avLst/>
              <a:gdLst/>
              <a:ahLst/>
              <a:cxnLst/>
              <a:rect l="l" t="t" r="r" b="b"/>
              <a:pathLst>
                <a:path w="394" h="142" extrusionOk="0">
                  <a:moveTo>
                    <a:pt x="295" y="26"/>
                  </a:moveTo>
                  <a:cubicBezTo>
                    <a:pt x="244" y="1"/>
                    <a:pt x="1" y="70"/>
                    <a:pt x="103" y="116"/>
                  </a:cubicBezTo>
                  <a:cubicBezTo>
                    <a:pt x="158"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21" name="Google Shape;11621;p6"/>
            <p:cNvSpPr/>
            <p:nvPr/>
          </p:nvSpPr>
          <p:spPr>
            <a:xfrm>
              <a:off x="695313" y="997164"/>
              <a:ext cx="13956" cy="4276"/>
            </a:xfrm>
            <a:custGeom>
              <a:avLst/>
              <a:gdLst/>
              <a:ahLst/>
              <a:cxnLst/>
              <a:rect l="l" t="t" r="r" b="b"/>
              <a:pathLst>
                <a:path w="391" h="142" extrusionOk="0">
                  <a:moveTo>
                    <a:pt x="293" y="26"/>
                  </a:moveTo>
                  <a:cubicBezTo>
                    <a:pt x="238" y="1"/>
                    <a:pt x="1" y="70"/>
                    <a:pt x="97" y="116"/>
                  </a:cubicBezTo>
                  <a:cubicBezTo>
                    <a:pt x="153" y="142"/>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22" name="Google Shape;11622;p6"/>
            <p:cNvSpPr/>
            <p:nvPr/>
          </p:nvSpPr>
          <p:spPr>
            <a:xfrm>
              <a:off x="8745108" y="995177"/>
              <a:ext cx="13813" cy="2740"/>
            </a:xfrm>
            <a:custGeom>
              <a:avLst/>
              <a:gdLst/>
              <a:ahLst/>
              <a:cxnLst/>
              <a:rect l="l" t="t" r="r" b="b"/>
              <a:pathLst>
                <a:path w="387" h="91" extrusionOk="0">
                  <a:moveTo>
                    <a:pt x="387" y="0"/>
                  </a:moveTo>
                  <a:cubicBezTo>
                    <a:pt x="237" y="21"/>
                    <a:pt x="7" y="2"/>
                    <a:pt x="1" y="90"/>
                  </a:cubicBezTo>
                  <a:cubicBezTo>
                    <a:pt x="151" y="71"/>
                    <a:pt x="382"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23" name="Google Shape;11623;p6"/>
            <p:cNvSpPr/>
            <p:nvPr/>
          </p:nvSpPr>
          <p:spPr>
            <a:xfrm>
              <a:off x="6404865" y="973409"/>
              <a:ext cx="52754" cy="24540"/>
            </a:xfrm>
            <a:custGeom>
              <a:avLst/>
              <a:gdLst/>
              <a:ahLst/>
              <a:cxnLst/>
              <a:rect l="l" t="t" r="r" b="b"/>
              <a:pathLst>
                <a:path w="1478" h="815" extrusionOk="0">
                  <a:moveTo>
                    <a:pt x="0" y="815"/>
                  </a:moveTo>
                  <a:cubicBezTo>
                    <a:pt x="1478" y="680"/>
                    <a:pt x="33" y="0"/>
                    <a:pt x="0" y="8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24" name="Google Shape;11624;p6"/>
            <p:cNvSpPr/>
            <p:nvPr/>
          </p:nvSpPr>
          <p:spPr>
            <a:xfrm>
              <a:off x="674576" y="994424"/>
              <a:ext cx="14063" cy="4306"/>
            </a:xfrm>
            <a:custGeom>
              <a:avLst/>
              <a:gdLst/>
              <a:ahLst/>
              <a:cxnLst/>
              <a:rect l="l" t="t" r="r" b="b"/>
              <a:pathLst>
                <a:path w="394" h="143" extrusionOk="0">
                  <a:moveTo>
                    <a:pt x="292" y="25"/>
                  </a:moveTo>
                  <a:cubicBezTo>
                    <a:pt x="242" y="1"/>
                    <a:pt x="1" y="70"/>
                    <a:pt x="100" y="115"/>
                  </a:cubicBezTo>
                  <a:cubicBezTo>
                    <a:pt x="156" y="143"/>
                    <a:pt x="394"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25" name="Google Shape;11625;p6"/>
            <p:cNvSpPr/>
            <p:nvPr/>
          </p:nvSpPr>
          <p:spPr>
            <a:xfrm>
              <a:off x="3218012" y="986656"/>
              <a:ext cx="7031" cy="6203"/>
            </a:xfrm>
            <a:custGeom>
              <a:avLst/>
              <a:gdLst/>
              <a:ahLst/>
              <a:cxnLst/>
              <a:rect l="l" t="t" r="r" b="b"/>
              <a:pathLst>
                <a:path w="197" h="206" extrusionOk="0">
                  <a:moveTo>
                    <a:pt x="194" y="101"/>
                  </a:moveTo>
                  <a:cubicBezTo>
                    <a:pt x="196" y="52"/>
                    <a:pt x="38" y="0"/>
                    <a:pt x="1" y="101"/>
                  </a:cubicBezTo>
                  <a:cubicBezTo>
                    <a:pt x="1" y="153"/>
                    <a:pt x="160" y="205"/>
                    <a:pt x="194"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26" name="Google Shape;11626;p6"/>
            <p:cNvSpPr/>
            <p:nvPr/>
          </p:nvSpPr>
          <p:spPr>
            <a:xfrm>
              <a:off x="6962443" y="981538"/>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27" name="Google Shape;11627;p6"/>
            <p:cNvSpPr/>
            <p:nvPr/>
          </p:nvSpPr>
          <p:spPr>
            <a:xfrm>
              <a:off x="6645821" y="981448"/>
              <a:ext cx="20666" cy="8220"/>
            </a:xfrm>
            <a:custGeom>
              <a:avLst/>
              <a:gdLst/>
              <a:ahLst/>
              <a:cxnLst/>
              <a:rect l="l" t="t" r="r" b="b"/>
              <a:pathLst>
                <a:path w="579" h="273" extrusionOk="0">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28" name="Google Shape;11628;p6"/>
            <p:cNvSpPr/>
            <p:nvPr/>
          </p:nvSpPr>
          <p:spPr>
            <a:xfrm>
              <a:off x="3613656" y="986175"/>
              <a:ext cx="14099" cy="4306"/>
            </a:xfrm>
            <a:custGeom>
              <a:avLst/>
              <a:gdLst/>
              <a:ahLst/>
              <a:cxnLst/>
              <a:rect l="l" t="t" r="r" b="b"/>
              <a:pathLst>
                <a:path w="395" h="143" extrusionOk="0">
                  <a:moveTo>
                    <a:pt x="292" y="27"/>
                  </a:moveTo>
                  <a:cubicBezTo>
                    <a:pt x="238" y="0"/>
                    <a:pt x="0" y="71"/>
                    <a:pt x="102" y="117"/>
                  </a:cubicBezTo>
                  <a:cubicBezTo>
                    <a:pt x="153" y="143"/>
                    <a:pt x="395" y="75"/>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29" name="Google Shape;11629;p6"/>
            <p:cNvSpPr/>
            <p:nvPr/>
          </p:nvSpPr>
          <p:spPr>
            <a:xfrm>
              <a:off x="2213180" y="983886"/>
              <a:ext cx="6853" cy="6203"/>
            </a:xfrm>
            <a:custGeom>
              <a:avLst/>
              <a:gdLst/>
              <a:ahLst/>
              <a:cxnLst/>
              <a:rect l="l" t="t" r="r" b="b"/>
              <a:pathLst>
                <a:path w="192" h="206" extrusionOk="0">
                  <a:moveTo>
                    <a:pt x="191" y="103"/>
                  </a:moveTo>
                  <a:cubicBezTo>
                    <a:pt x="192" y="53"/>
                    <a:pt x="35" y="1"/>
                    <a:pt x="0" y="103"/>
                  </a:cubicBezTo>
                  <a:cubicBezTo>
                    <a:pt x="0" y="153"/>
                    <a:pt x="154"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30" name="Google Shape;11630;p6"/>
            <p:cNvSpPr/>
            <p:nvPr/>
          </p:nvSpPr>
          <p:spPr>
            <a:xfrm>
              <a:off x="8115218" y="983495"/>
              <a:ext cx="14063" cy="4276"/>
            </a:xfrm>
            <a:custGeom>
              <a:avLst/>
              <a:gdLst/>
              <a:ahLst/>
              <a:cxnLst/>
              <a:rect l="l" t="t" r="r" b="b"/>
              <a:pathLst>
                <a:path w="394" h="142" extrusionOk="0">
                  <a:moveTo>
                    <a:pt x="294" y="24"/>
                  </a:moveTo>
                  <a:cubicBezTo>
                    <a:pt x="242" y="1"/>
                    <a:pt x="0" y="69"/>
                    <a:pt x="101" y="116"/>
                  </a:cubicBezTo>
                  <a:cubicBezTo>
                    <a:pt x="156" y="142"/>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31" name="Google Shape;11631;p6"/>
            <p:cNvSpPr/>
            <p:nvPr/>
          </p:nvSpPr>
          <p:spPr>
            <a:xfrm>
              <a:off x="275363" y="983495"/>
              <a:ext cx="13991" cy="4276"/>
            </a:xfrm>
            <a:custGeom>
              <a:avLst/>
              <a:gdLst/>
              <a:ahLst/>
              <a:cxnLst/>
              <a:rect l="l" t="t" r="r" b="b"/>
              <a:pathLst>
                <a:path w="392" h="142" extrusionOk="0">
                  <a:moveTo>
                    <a:pt x="294" y="24"/>
                  </a:moveTo>
                  <a:cubicBezTo>
                    <a:pt x="240" y="1"/>
                    <a:pt x="0" y="69"/>
                    <a:pt x="99" y="116"/>
                  </a:cubicBezTo>
                  <a:cubicBezTo>
                    <a:pt x="154" y="142"/>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32" name="Google Shape;11632;p6"/>
            <p:cNvSpPr/>
            <p:nvPr/>
          </p:nvSpPr>
          <p:spPr>
            <a:xfrm>
              <a:off x="6800509" y="980725"/>
              <a:ext cx="14063" cy="4306"/>
            </a:xfrm>
            <a:custGeom>
              <a:avLst/>
              <a:gdLst/>
              <a:ahLst/>
              <a:cxnLst/>
              <a:rect l="l" t="t" r="r" b="b"/>
              <a:pathLst>
                <a:path w="394" h="143" extrusionOk="0">
                  <a:moveTo>
                    <a:pt x="295" y="27"/>
                  </a:moveTo>
                  <a:cubicBezTo>
                    <a:pt x="240" y="0"/>
                    <a:pt x="0" y="71"/>
                    <a:pt x="102" y="119"/>
                  </a:cubicBezTo>
                  <a:cubicBezTo>
                    <a:pt x="154" y="142"/>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33" name="Google Shape;11633;p6"/>
            <p:cNvSpPr/>
            <p:nvPr/>
          </p:nvSpPr>
          <p:spPr>
            <a:xfrm>
              <a:off x="6539352" y="975667"/>
              <a:ext cx="23843" cy="5902"/>
            </a:xfrm>
            <a:custGeom>
              <a:avLst/>
              <a:gdLst/>
              <a:ahLst/>
              <a:cxnLst/>
              <a:rect l="l" t="t" r="r" b="b"/>
              <a:pathLst>
                <a:path w="668" h="196" extrusionOk="0">
                  <a:moveTo>
                    <a:pt x="476" y="195"/>
                  </a:moveTo>
                  <a:cubicBezTo>
                    <a:pt x="476" y="103"/>
                    <a:pt x="632" y="87"/>
                    <a:pt x="668" y="14"/>
                  </a:cubicBezTo>
                  <a:cubicBezTo>
                    <a:pt x="368" y="22"/>
                    <a:pt x="1" y="1"/>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34" name="Google Shape;11634;p6"/>
            <p:cNvSpPr/>
            <p:nvPr/>
          </p:nvSpPr>
          <p:spPr>
            <a:xfrm>
              <a:off x="6026211" y="972897"/>
              <a:ext cx="7139" cy="6263"/>
            </a:xfrm>
            <a:custGeom>
              <a:avLst/>
              <a:gdLst/>
              <a:ahLst/>
              <a:cxnLst/>
              <a:rect l="l" t="t" r="r" b="b"/>
              <a:pathLst>
                <a:path w="200" h="208" extrusionOk="0">
                  <a:moveTo>
                    <a:pt x="197" y="105"/>
                  </a:moveTo>
                  <a:cubicBezTo>
                    <a:pt x="199" y="54"/>
                    <a:pt x="40" y="0"/>
                    <a:pt x="5" y="105"/>
                  </a:cubicBezTo>
                  <a:cubicBezTo>
                    <a:pt x="1" y="157"/>
                    <a:pt x="157" y="208"/>
                    <a:pt x="197"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35" name="Google Shape;11635;p6"/>
            <p:cNvSpPr/>
            <p:nvPr/>
          </p:nvSpPr>
          <p:spPr>
            <a:xfrm>
              <a:off x="5523884" y="970578"/>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36" name="Google Shape;11636;p6"/>
            <p:cNvSpPr/>
            <p:nvPr/>
          </p:nvSpPr>
          <p:spPr>
            <a:xfrm>
              <a:off x="2133837" y="972536"/>
              <a:ext cx="13991" cy="4246"/>
            </a:xfrm>
            <a:custGeom>
              <a:avLst/>
              <a:gdLst/>
              <a:ahLst/>
              <a:cxnLst/>
              <a:rect l="l" t="t" r="r" b="b"/>
              <a:pathLst>
                <a:path w="392" h="141" extrusionOk="0">
                  <a:moveTo>
                    <a:pt x="99" y="117"/>
                  </a:moveTo>
                  <a:cubicBezTo>
                    <a:pt x="154" y="140"/>
                    <a:pt x="392" y="72"/>
                    <a:pt x="292" y="24"/>
                  </a:cubicBezTo>
                  <a:cubicBezTo>
                    <a:pt x="240" y="1"/>
                    <a:pt x="0"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37" name="Google Shape;11637;p6"/>
            <p:cNvSpPr/>
            <p:nvPr/>
          </p:nvSpPr>
          <p:spPr>
            <a:xfrm>
              <a:off x="560255" y="967869"/>
              <a:ext cx="21594" cy="6383"/>
            </a:xfrm>
            <a:custGeom>
              <a:avLst/>
              <a:gdLst/>
              <a:ahLst/>
              <a:cxnLst/>
              <a:rect l="l" t="t" r="r" b="b"/>
              <a:pathLst>
                <a:path w="605" h="212" extrusionOk="0">
                  <a:moveTo>
                    <a:pt x="605" y="182"/>
                  </a:moveTo>
                  <a:lnTo>
                    <a:pt x="605" y="0"/>
                  </a:lnTo>
                  <a:lnTo>
                    <a:pt x="25" y="0"/>
                  </a:lnTo>
                  <a:cubicBezTo>
                    <a:pt x="0" y="162"/>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38" name="Google Shape;11638;p6"/>
            <p:cNvSpPr/>
            <p:nvPr/>
          </p:nvSpPr>
          <p:spPr>
            <a:xfrm>
              <a:off x="5224358" y="964346"/>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39" name="Google Shape;11639;p6"/>
            <p:cNvSpPr/>
            <p:nvPr/>
          </p:nvSpPr>
          <p:spPr>
            <a:xfrm>
              <a:off x="1976293" y="959800"/>
              <a:ext cx="34158" cy="8822"/>
            </a:xfrm>
            <a:custGeom>
              <a:avLst/>
              <a:gdLst/>
              <a:ahLst/>
              <a:cxnLst/>
              <a:rect l="l" t="t" r="r" b="b"/>
              <a:pathLst>
                <a:path w="957" h="293" extrusionOk="0">
                  <a:moveTo>
                    <a:pt x="78" y="177"/>
                  </a:moveTo>
                  <a:cubicBezTo>
                    <a:pt x="323" y="182"/>
                    <a:pt x="347" y="293"/>
                    <a:pt x="659" y="268"/>
                  </a:cubicBezTo>
                  <a:cubicBezTo>
                    <a:pt x="956" y="45"/>
                    <a:pt x="1" y="1"/>
                    <a:pt x="78"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40" name="Google Shape;11640;p6"/>
            <p:cNvSpPr/>
            <p:nvPr/>
          </p:nvSpPr>
          <p:spPr>
            <a:xfrm>
              <a:off x="4673704" y="961606"/>
              <a:ext cx="13991" cy="4276"/>
            </a:xfrm>
            <a:custGeom>
              <a:avLst/>
              <a:gdLst/>
              <a:ahLst/>
              <a:cxnLst/>
              <a:rect l="l" t="t" r="r" b="b"/>
              <a:pathLst>
                <a:path w="392" h="142" extrusionOk="0">
                  <a:moveTo>
                    <a:pt x="99" y="117"/>
                  </a:moveTo>
                  <a:cubicBezTo>
                    <a:pt x="154" y="142"/>
                    <a:pt x="391" y="72"/>
                    <a:pt x="292" y="25"/>
                  </a:cubicBezTo>
                  <a:cubicBezTo>
                    <a:pt x="240"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41" name="Google Shape;11641;p6"/>
            <p:cNvSpPr/>
            <p:nvPr/>
          </p:nvSpPr>
          <p:spPr>
            <a:xfrm>
              <a:off x="4050953" y="959047"/>
              <a:ext cx="13777" cy="6805"/>
            </a:xfrm>
            <a:custGeom>
              <a:avLst/>
              <a:gdLst/>
              <a:ahLst/>
              <a:cxnLst/>
              <a:rect l="l" t="t" r="r" b="b"/>
              <a:pathLst>
                <a:path w="386" h="226" extrusionOk="0">
                  <a:moveTo>
                    <a:pt x="385" y="110"/>
                  </a:moveTo>
                  <a:cubicBezTo>
                    <a:pt x="345" y="1"/>
                    <a:pt x="171" y="56"/>
                    <a:pt x="0" y="110"/>
                  </a:cubicBezTo>
                  <a:cubicBezTo>
                    <a:pt x="0" y="202"/>
                    <a:pt x="336" y="225"/>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42" name="Google Shape;11642;p6"/>
            <p:cNvSpPr/>
            <p:nvPr/>
          </p:nvSpPr>
          <p:spPr>
            <a:xfrm>
              <a:off x="1228799" y="959649"/>
              <a:ext cx="13777" cy="2740"/>
            </a:xfrm>
            <a:custGeom>
              <a:avLst/>
              <a:gdLst/>
              <a:ahLst/>
              <a:cxnLst/>
              <a:rect l="l" t="t" r="r" b="b"/>
              <a:pathLst>
                <a:path w="386" h="91" extrusionOk="0">
                  <a:moveTo>
                    <a:pt x="386" y="0"/>
                  </a:moveTo>
                  <a:cubicBezTo>
                    <a:pt x="236" y="20"/>
                    <a:pt x="6" y="3"/>
                    <a:pt x="1" y="90"/>
                  </a:cubicBezTo>
                  <a:cubicBezTo>
                    <a:pt x="151"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43" name="Google Shape;11643;p6"/>
            <p:cNvSpPr/>
            <p:nvPr/>
          </p:nvSpPr>
          <p:spPr>
            <a:xfrm>
              <a:off x="707377" y="951460"/>
              <a:ext cx="27162" cy="10930"/>
            </a:xfrm>
            <a:custGeom>
              <a:avLst/>
              <a:gdLst/>
              <a:ahLst/>
              <a:cxnLst/>
              <a:rect l="l" t="t" r="r" b="b"/>
              <a:pathLst>
                <a:path w="761" h="363" extrusionOk="0">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44" name="Google Shape;11644;p6"/>
            <p:cNvSpPr/>
            <p:nvPr/>
          </p:nvSpPr>
          <p:spPr>
            <a:xfrm>
              <a:off x="4456947" y="953477"/>
              <a:ext cx="13849" cy="7467"/>
            </a:xfrm>
            <a:custGeom>
              <a:avLst/>
              <a:gdLst/>
              <a:ahLst/>
              <a:cxnLst/>
              <a:rect l="l" t="t" r="r" b="b"/>
              <a:pathLst>
                <a:path w="388" h="248" extrusionOk="0">
                  <a:moveTo>
                    <a:pt x="388" y="114"/>
                  </a:moveTo>
                  <a:cubicBezTo>
                    <a:pt x="385" y="21"/>
                    <a:pt x="48" y="0"/>
                    <a:pt x="0" y="114"/>
                  </a:cubicBezTo>
                  <a:cubicBezTo>
                    <a:pt x="219" y="105"/>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45" name="Google Shape;11645;p6"/>
            <p:cNvSpPr/>
            <p:nvPr/>
          </p:nvSpPr>
          <p:spPr>
            <a:xfrm>
              <a:off x="819806" y="948690"/>
              <a:ext cx="25556" cy="10990"/>
            </a:xfrm>
            <a:custGeom>
              <a:avLst/>
              <a:gdLst/>
              <a:ahLst/>
              <a:cxnLst/>
              <a:rect l="l" t="t" r="r" b="b"/>
              <a:pathLst>
                <a:path w="716" h="365" extrusionOk="0">
                  <a:moveTo>
                    <a:pt x="83" y="364"/>
                  </a:moveTo>
                  <a:lnTo>
                    <a:pt x="660" y="364"/>
                  </a:lnTo>
                  <a:cubicBezTo>
                    <a:pt x="716" y="158"/>
                    <a:pt x="614" y="22"/>
                    <a:pt x="274" y="0"/>
                  </a:cubicBezTo>
                  <a:cubicBezTo>
                    <a:pt x="214" y="123"/>
                    <a:pt x="0" y="174"/>
                    <a:pt x="83"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46" name="Google Shape;11646;p6"/>
            <p:cNvSpPr/>
            <p:nvPr/>
          </p:nvSpPr>
          <p:spPr>
            <a:xfrm>
              <a:off x="4564915" y="943601"/>
              <a:ext cx="36621" cy="17976"/>
            </a:xfrm>
            <a:custGeom>
              <a:avLst/>
              <a:gdLst/>
              <a:ahLst/>
              <a:cxnLst/>
              <a:rect l="l" t="t" r="r" b="b"/>
              <a:pathLst>
                <a:path w="1026" h="597" extrusionOk="0">
                  <a:moveTo>
                    <a:pt x="1026" y="169"/>
                  </a:moveTo>
                  <a:cubicBezTo>
                    <a:pt x="411" y="225"/>
                    <a:pt x="429" y="1"/>
                    <a:pt x="64" y="169"/>
                  </a:cubicBezTo>
                  <a:cubicBezTo>
                    <a:pt x="1" y="596"/>
                    <a:pt x="954" y="413"/>
                    <a:pt x="1026" y="16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47" name="Google Shape;11647;p6"/>
            <p:cNvSpPr/>
            <p:nvPr/>
          </p:nvSpPr>
          <p:spPr>
            <a:xfrm>
              <a:off x="1159949" y="951068"/>
              <a:ext cx="7031" cy="6263"/>
            </a:xfrm>
            <a:custGeom>
              <a:avLst/>
              <a:gdLst/>
              <a:ahLst/>
              <a:cxnLst/>
              <a:rect l="l" t="t" r="r" b="b"/>
              <a:pathLst>
                <a:path w="197" h="208" extrusionOk="0">
                  <a:moveTo>
                    <a:pt x="194" y="103"/>
                  </a:moveTo>
                  <a:cubicBezTo>
                    <a:pt x="196" y="52"/>
                    <a:pt x="38" y="1"/>
                    <a:pt x="1" y="103"/>
                  </a:cubicBezTo>
                  <a:cubicBezTo>
                    <a:pt x="1" y="154"/>
                    <a:pt x="160" y="207"/>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48" name="Google Shape;11648;p6"/>
            <p:cNvSpPr/>
            <p:nvPr/>
          </p:nvSpPr>
          <p:spPr>
            <a:xfrm>
              <a:off x="5771549" y="946010"/>
              <a:ext cx="20737" cy="8190"/>
            </a:xfrm>
            <a:custGeom>
              <a:avLst/>
              <a:gdLst/>
              <a:ahLst/>
              <a:cxnLst/>
              <a:rect l="l" t="t" r="r" b="b"/>
              <a:pathLst>
                <a:path w="581" h="272" extrusionOk="0">
                  <a:moveTo>
                    <a:pt x="580" y="0"/>
                  </a:moveTo>
                  <a:lnTo>
                    <a:pt x="1" y="0"/>
                  </a:lnTo>
                  <a:lnTo>
                    <a:pt x="1" y="272"/>
                  </a:lnTo>
                  <a:lnTo>
                    <a:pt x="580" y="27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49" name="Google Shape;11649;p6"/>
            <p:cNvSpPr/>
            <p:nvPr/>
          </p:nvSpPr>
          <p:spPr>
            <a:xfrm>
              <a:off x="4662532" y="945980"/>
              <a:ext cx="14705" cy="9485"/>
            </a:xfrm>
            <a:custGeom>
              <a:avLst/>
              <a:gdLst/>
              <a:ahLst/>
              <a:cxnLst/>
              <a:rect l="l" t="t" r="r" b="b"/>
              <a:pathLst>
                <a:path w="412" h="315" extrusionOk="0">
                  <a:moveTo>
                    <a:pt x="412" y="272"/>
                  </a:moveTo>
                  <a:lnTo>
                    <a:pt x="412" y="89"/>
                  </a:lnTo>
                  <a:cubicBezTo>
                    <a:pt x="219" y="89"/>
                    <a:pt x="183" y="16"/>
                    <a:pt x="25" y="0"/>
                  </a:cubicBezTo>
                  <a:cubicBezTo>
                    <a:pt x="45" y="144"/>
                    <a:pt x="1" y="315"/>
                    <a:pt x="41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50" name="Google Shape;11650;p6"/>
            <p:cNvSpPr/>
            <p:nvPr/>
          </p:nvSpPr>
          <p:spPr>
            <a:xfrm>
              <a:off x="805351" y="947967"/>
              <a:ext cx="14027" cy="4246"/>
            </a:xfrm>
            <a:custGeom>
              <a:avLst/>
              <a:gdLst/>
              <a:ahLst/>
              <a:cxnLst/>
              <a:rect l="l" t="t" r="r" b="b"/>
              <a:pathLst>
                <a:path w="393" h="141" extrusionOk="0">
                  <a:moveTo>
                    <a:pt x="294" y="24"/>
                  </a:moveTo>
                  <a:cubicBezTo>
                    <a:pt x="241" y="1"/>
                    <a:pt x="1" y="69"/>
                    <a:pt x="99" y="117"/>
                  </a:cubicBezTo>
                  <a:cubicBezTo>
                    <a:pt x="156"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51" name="Google Shape;11651;p6"/>
            <p:cNvSpPr/>
            <p:nvPr/>
          </p:nvSpPr>
          <p:spPr>
            <a:xfrm>
              <a:off x="8779551" y="942668"/>
              <a:ext cx="13849" cy="6745"/>
            </a:xfrm>
            <a:custGeom>
              <a:avLst/>
              <a:gdLst/>
              <a:ahLst/>
              <a:cxnLst/>
              <a:rect l="l" t="t" r="r" b="b"/>
              <a:pathLst>
                <a:path w="388" h="224" extrusionOk="0">
                  <a:moveTo>
                    <a:pt x="388" y="111"/>
                  </a:moveTo>
                  <a:cubicBezTo>
                    <a:pt x="346" y="0"/>
                    <a:pt x="171" y="55"/>
                    <a:pt x="0" y="111"/>
                  </a:cubicBezTo>
                  <a:cubicBezTo>
                    <a:pt x="4" y="200"/>
                    <a:pt x="336" y="224"/>
                    <a:pt x="388"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52" name="Google Shape;11652;p6"/>
            <p:cNvSpPr/>
            <p:nvPr/>
          </p:nvSpPr>
          <p:spPr>
            <a:xfrm>
              <a:off x="8996236" y="939747"/>
              <a:ext cx="14063" cy="4276"/>
            </a:xfrm>
            <a:custGeom>
              <a:avLst/>
              <a:gdLst/>
              <a:ahLst/>
              <a:cxnLst/>
              <a:rect l="l" t="t" r="r" b="b"/>
              <a:pathLst>
                <a:path w="394" h="142" extrusionOk="0">
                  <a:moveTo>
                    <a:pt x="294" y="26"/>
                  </a:moveTo>
                  <a:cubicBezTo>
                    <a:pt x="238" y="1"/>
                    <a:pt x="0" y="69"/>
                    <a:pt x="100" y="117"/>
                  </a:cubicBezTo>
                  <a:cubicBezTo>
                    <a:pt x="152"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53" name="Google Shape;11653;p6"/>
            <p:cNvSpPr/>
            <p:nvPr/>
          </p:nvSpPr>
          <p:spPr>
            <a:xfrm>
              <a:off x="8913574" y="939747"/>
              <a:ext cx="14170" cy="4276"/>
            </a:xfrm>
            <a:custGeom>
              <a:avLst/>
              <a:gdLst/>
              <a:ahLst/>
              <a:cxnLst/>
              <a:rect l="l" t="t" r="r" b="b"/>
              <a:pathLst>
                <a:path w="397" h="142" extrusionOk="0">
                  <a:moveTo>
                    <a:pt x="296" y="26"/>
                  </a:moveTo>
                  <a:cubicBezTo>
                    <a:pt x="242" y="1"/>
                    <a:pt x="1" y="69"/>
                    <a:pt x="104" y="117"/>
                  </a:cubicBezTo>
                  <a:cubicBezTo>
                    <a:pt x="157" y="142"/>
                    <a:pt x="396"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54" name="Google Shape;11654;p6"/>
            <p:cNvSpPr/>
            <p:nvPr/>
          </p:nvSpPr>
          <p:spPr>
            <a:xfrm>
              <a:off x="8571146" y="928758"/>
              <a:ext cx="22629" cy="11773"/>
            </a:xfrm>
            <a:custGeom>
              <a:avLst/>
              <a:gdLst/>
              <a:ahLst/>
              <a:cxnLst/>
              <a:rect l="l" t="t" r="r" b="b"/>
              <a:pathLst>
                <a:path w="634" h="391" extrusionOk="0">
                  <a:moveTo>
                    <a:pt x="634" y="391"/>
                  </a:moveTo>
                  <a:lnTo>
                    <a:pt x="634" y="28"/>
                  </a:lnTo>
                  <a:cubicBezTo>
                    <a:pt x="124" y="0"/>
                    <a:pt x="0" y="154"/>
                    <a:pt x="54" y="3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55" name="Google Shape;11655;p6"/>
            <p:cNvSpPr/>
            <p:nvPr/>
          </p:nvSpPr>
          <p:spPr>
            <a:xfrm>
              <a:off x="1713958" y="937007"/>
              <a:ext cx="14063" cy="4276"/>
            </a:xfrm>
            <a:custGeom>
              <a:avLst/>
              <a:gdLst/>
              <a:ahLst/>
              <a:cxnLst/>
              <a:rect l="l" t="t" r="r" b="b"/>
              <a:pathLst>
                <a:path w="394" h="142" extrusionOk="0">
                  <a:moveTo>
                    <a:pt x="291" y="25"/>
                  </a:moveTo>
                  <a:cubicBezTo>
                    <a:pt x="238" y="0"/>
                    <a:pt x="0" y="70"/>
                    <a:pt x="101" y="117"/>
                  </a:cubicBezTo>
                  <a:cubicBezTo>
                    <a:pt x="152" y="141"/>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56" name="Google Shape;11656;p6"/>
            <p:cNvSpPr/>
            <p:nvPr/>
          </p:nvSpPr>
          <p:spPr>
            <a:xfrm>
              <a:off x="1690009" y="924091"/>
              <a:ext cx="22950" cy="13730"/>
            </a:xfrm>
            <a:custGeom>
              <a:avLst/>
              <a:gdLst/>
              <a:ahLst/>
              <a:cxnLst/>
              <a:rect l="l" t="t" r="r" b="b"/>
              <a:pathLst>
                <a:path w="643" h="456" extrusionOk="0">
                  <a:moveTo>
                    <a:pt x="0" y="91"/>
                  </a:moveTo>
                  <a:lnTo>
                    <a:pt x="0" y="456"/>
                  </a:lnTo>
                  <a:lnTo>
                    <a:pt x="580" y="456"/>
                  </a:lnTo>
                  <a:cubicBezTo>
                    <a:pt x="630" y="218"/>
                    <a:pt x="643" y="0"/>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57" name="Google Shape;11657;p6"/>
            <p:cNvSpPr/>
            <p:nvPr/>
          </p:nvSpPr>
          <p:spPr>
            <a:xfrm>
              <a:off x="8063751" y="924091"/>
              <a:ext cx="26841" cy="13068"/>
            </a:xfrm>
            <a:custGeom>
              <a:avLst/>
              <a:gdLst/>
              <a:ahLst/>
              <a:cxnLst/>
              <a:rect l="l" t="t" r="r" b="b"/>
              <a:pathLst>
                <a:path w="752" h="434" extrusionOk="0">
                  <a:moveTo>
                    <a:pt x="191" y="0"/>
                  </a:moveTo>
                  <a:cubicBezTo>
                    <a:pt x="209" y="159"/>
                    <a:pt x="150" y="283"/>
                    <a:pt x="0" y="363"/>
                  </a:cubicBezTo>
                  <a:cubicBezTo>
                    <a:pt x="658" y="433"/>
                    <a:pt x="752" y="17"/>
                    <a:pt x="1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58" name="Google Shape;11658;p6"/>
            <p:cNvSpPr/>
            <p:nvPr/>
          </p:nvSpPr>
          <p:spPr>
            <a:xfrm>
              <a:off x="3851185" y="928878"/>
              <a:ext cx="13849" cy="7407"/>
            </a:xfrm>
            <a:custGeom>
              <a:avLst/>
              <a:gdLst/>
              <a:ahLst/>
              <a:cxnLst/>
              <a:rect l="l" t="t" r="r" b="b"/>
              <a:pathLst>
                <a:path w="388" h="246" extrusionOk="0">
                  <a:moveTo>
                    <a:pt x="388" y="114"/>
                  </a:moveTo>
                  <a:cubicBezTo>
                    <a:pt x="385" y="22"/>
                    <a:pt x="50" y="0"/>
                    <a:pt x="0" y="114"/>
                  </a:cubicBezTo>
                  <a:cubicBezTo>
                    <a:pt x="219" y="103"/>
                    <a:pt x="304"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59" name="Google Shape;11659;p6"/>
            <p:cNvSpPr/>
            <p:nvPr/>
          </p:nvSpPr>
          <p:spPr>
            <a:xfrm>
              <a:off x="1486672" y="931558"/>
              <a:ext cx="14206" cy="4306"/>
            </a:xfrm>
            <a:custGeom>
              <a:avLst/>
              <a:gdLst/>
              <a:ahLst/>
              <a:cxnLst/>
              <a:rect l="l" t="t" r="r" b="b"/>
              <a:pathLst>
                <a:path w="398" h="143" extrusionOk="0">
                  <a:moveTo>
                    <a:pt x="296" y="25"/>
                  </a:moveTo>
                  <a:cubicBezTo>
                    <a:pt x="242" y="0"/>
                    <a:pt x="1" y="69"/>
                    <a:pt x="104" y="115"/>
                  </a:cubicBezTo>
                  <a:cubicBezTo>
                    <a:pt x="158" y="142"/>
                    <a:pt x="398" y="72"/>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60" name="Google Shape;11660;p6"/>
            <p:cNvSpPr/>
            <p:nvPr/>
          </p:nvSpPr>
          <p:spPr>
            <a:xfrm>
              <a:off x="506003" y="929179"/>
              <a:ext cx="7031" cy="6293"/>
            </a:xfrm>
            <a:custGeom>
              <a:avLst/>
              <a:gdLst/>
              <a:ahLst/>
              <a:cxnLst/>
              <a:rect l="l" t="t" r="r" b="b"/>
              <a:pathLst>
                <a:path w="197" h="209" extrusionOk="0">
                  <a:moveTo>
                    <a:pt x="197" y="104"/>
                  </a:moveTo>
                  <a:cubicBezTo>
                    <a:pt x="197" y="53"/>
                    <a:pt x="37" y="1"/>
                    <a:pt x="4" y="104"/>
                  </a:cubicBezTo>
                  <a:cubicBezTo>
                    <a:pt x="1" y="155"/>
                    <a:pt x="160" y="208"/>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61" name="Google Shape;11661;p6"/>
            <p:cNvSpPr/>
            <p:nvPr/>
          </p:nvSpPr>
          <p:spPr>
            <a:xfrm>
              <a:off x="217006" y="925988"/>
              <a:ext cx="27626" cy="9906"/>
            </a:xfrm>
            <a:custGeom>
              <a:avLst/>
              <a:gdLst/>
              <a:ahLst/>
              <a:cxnLst/>
              <a:rect l="l" t="t" r="r" b="b"/>
              <a:pathLst>
                <a:path w="774" h="329" extrusionOk="0">
                  <a:moveTo>
                    <a:pt x="774" y="120"/>
                  </a:moveTo>
                  <a:cubicBezTo>
                    <a:pt x="514" y="2"/>
                    <a:pt x="54" y="1"/>
                    <a:pt x="1" y="210"/>
                  </a:cubicBezTo>
                  <a:cubicBezTo>
                    <a:pt x="257" y="327"/>
                    <a:pt x="719" y="329"/>
                    <a:pt x="774" y="1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62" name="Google Shape;11662;p6"/>
            <p:cNvSpPr/>
            <p:nvPr/>
          </p:nvSpPr>
          <p:spPr>
            <a:xfrm>
              <a:off x="4081219" y="915751"/>
              <a:ext cx="37120" cy="16560"/>
            </a:xfrm>
            <a:custGeom>
              <a:avLst/>
              <a:gdLst/>
              <a:ahLst/>
              <a:cxnLst/>
              <a:rect l="l" t="t" r="r" b="b"/>
              <a:pathLst>
                <a:path w="1040" h="550" extrusionOk="0">
                  <a:moveTo>
                    <a:pt x="887" y="550"/>
                  </a:moveTo>
                  <a:cubicBezTo>
                    <a:pt x="1040" y="0"/>
                    <a:pt x="1" y="490"/>
                    <a:pt x="887" y="5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63" name="Google Shape;11663;p6"/>
            <p:cNvSpPr/>
            <p:nvPr/>
          </p:nvSpPr>
          <p:spPr>
            <a:xfrm>
              <a:off x="806207" y="924272"/>
              <a:ext cx="34086" cy="8822"/>
            </a:xfrm>
            <a:custGeom>
              <a:avLst/>
              <a:gdLst/>
              <a:ahLst/>
              <a:cxnLst/>
              <a:rect l="l" t="t" r="r" b="b"/>
              <a:pathLst>
                <a:path w="955" h="293" extrusionOk="0">
                  <a:moveTo>
                    <a:pt x="75" y="177"/>
                  </a:moveTo>
                  <a:cubicBezTo>
                    <a:pt x="321" y="182"/>
                    <a:pt x="345" y="293"/>
                    <a:pt x="655" y="267"/>
                  </a:cubicBezTo>
                  <a:cubicBezTo>
                    <a:pt x="954" y="44"/>
                    <a:pt x="0"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64" name="Google Shape;11664;p6"/>
            <p:cNvSpPr/>
            <p:nvPr/>
          </p:nvSpPr>
          <p:spPr>
            <a:xfrm>
              <a:off x="6903837" y="926078"/>
              <a:ext cx="13991" cy="4276"/>
            </a:xfrm>
            <a:custGeom>
              <a:avLst/>
              <a:gdLst/>
              <a:ahLst/>
              <a:cxnLst/>
              <a:rect l="l" t="t" r="r" b="b"/>
              <a:pathLst>
                <a:path w="392" h="142" extrusionOk="0">
                  <a:moveTo>
                    <a:pt x="294" y="25"/>
                  </a:moveTo>
                  <a:cubicBezTo>
                    <a:pt x="239" y="1"/>
                    <a:pt x="0" y="70"/>
                    <a:pt x="98" y="117"/>
                  </a:cubicBezTo>
                  <a:cubicBezTo>
                    <a:pt x="153" y="142"/>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65" name="Google Shape;11665;p6"/>
            <p:cNvSpPr/>
            <p:nvPr/>
          </p:nvSpPr>
          <p:spPr>
            <a:xfrm>
              <a:off x="5927023" y="918641"/>
              <a:ext cx="25556" cy="10960"/>
            </a:xfrm>
            <a:custGeom>
              <a:avLst/>
              <a:gdLst/>
              <a:ahLst/>
              <a:cxnLst/>
              <a:rect l="l" t="t" r="r" b="b"/>
              <a:pathLst>
                <a:path w="716" h="364" extrusionOk="0">
                  <a:moveTo>
                    <a:pt x="662" y="364"/>
                  </a:moveTo>
                  <a:cubicBezTo>
                    <a:pt x="716" y="158"/>
                    <a:pt x="613" y="22"/>
                    <a:pt x="275" y="1"/>
                  </a:cubicBezTo>
                  <a:cubicBezTo>
                    <a:pt x="215" y="122"/>
                    <a:pt x="1" y="173"/>
                    <a:pt x="84"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66" name="Google Shape;11666;p6"/>
            <p:cNvSpPr/>
            <p:nvPr/>
          </p:nvSpPr>
          <p:spPr>
            <a:xfrm>
              <a:off x="2857632" y="914908"/>
              <a:ext cx="39833" cy="15838"/>
            </a:xfrm>
            <a:custGeom>
              <a:avLst/>
              <a:gdLst/>
              <a:ahLst/>
              <a:cxnLst/>
              <a:rect l="l" t="t" r="r" b="b"/>
              <a:pathLst>
                <a:path w="1116" h="526" extrusionOk="0">
                  <a:moveTo>
                    <a:pt x="650" y="305"/>
                  </a:moveTo>
                  <a:cubicBezTo>
                    <a:pt x="1116" y="1"/>
                    <a:pt x="1" y="526"/>
                    <a:pt x="650"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67" name="Google Shape;11667;p6"/>
            <p:cNvSpPr/>
            <p:nvPr/>
          </p:nvSpPr>
          <p:spPr>
            <a:xfrm>
              <a:off x="2122701" y="915871"/>
              <a:ext cx="14705" cy="9545"/>
            </a:xfrm>
            <a:custGeom>
              <a:avLst/>
              <a:gdLst/>
              <a:ahLst/>
              <a:cxnLst/>
              <a:rect l="l" t="t" r="r" b="b"/>
              <a:pathLst>
                <a:path w="412" h="317" extrusionOk="0">
                  <a:moveTo>
                    <a:pt x="411" y="273"/>
                  </a:moveTo>
                  <a:lnTo>
                    <a:pt x="411" y="93"/>
                  </a:lnTo>
                  <a:cubicBezTo>
                    <a:pt x="219" y="93"/>
                    <a:pt x="182" y="18"/>
                    <a:pt x="26" y="0"/>
                  </a:cubicBezTo>
                  <a:cubicBezTo>
                    <a:pt x="46" y="144"/>
                    <a:pt x="0" y="316"/>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68" name="Google Shape;11668;p6"/>
            <p:cNvSpPr/>
            <p:nvPr/>
          </p:nvSpPr>
          <p:spPr>
            <a:xfrm>
              <a:off x="1855155" y="921411"/>
              <a:ext cx="13884" cy="2710"/>
            </a:xfrm>
            <a:custGeom>
              <a:avLst/>
              <a:gdLst/>
              <a:ahLst/>
              <a:cxnLst/>
              <a:rect l="l" t="t" r="r" b="b"/>
              <a:pathLst>
                <a:path w="389" h="90" extrusionOk="0">
                  <a:moveTo>
                    <a:pt x="389" y="0"/>
                  </a:moveTo>
                  <a:cubicBezTo>
                    <a:pt x="238" y="20"/>
                    <a:pt x="6" y="2"/>
                    <a:pt x="1" y="89"/>
                  </a:cubicBezTo>
                  <a:cubicBezTo>
                    <a:pt x="152" y="69"/>
                    <a:pt x="382" y="86"/>
                    <a:pt x="38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69" name="Google Shape;11669;p6"/>
            <p:cNvSpPr/>
            <p:nvPr/>
          </p:nvSpPr>
          <p:spPr>
            <a:xfrm>
              <a:off x="3944056" y="917828"/>
              <a:ext cx="13991" cy="4306"/>
            </a:xfrm>
            <a:custGeom>
              <a:avLst/>
              <a:gdLst/>
              <a:ahLst/>
              <a:cxnLst/>
              <a:rect l="l" t="t" r="r" b="b"/>
              <a:pathLst>
                <a:path w="392" h="143" extrusionOk="0">
                  <a:moveTo>
                    <a:pt x="293" y="28"/>
                  </a:moveTo>
                  <a:cubicBezTo>
                    <a:pt x="242" y="0"/>
                    <a:pt x="1" y="70"/>
                    <a:pt x="100" y="119"/>
                  </a:cubicBezTo>
                  <a:cubicBezTo>
                    <a:pt x="155" y="143"/>
                    <a:pt x="391" y="74"/>
                    <a:pt x="293"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70" name="Google Shape;11670;p6"/>
            <p:cNvSpPr/>
            <p:nvPr/>
          </p:nvSpPr>
          <p:spPr>
            <a:xfrm>
              <a:off x="750350" y="917828"/>
              <a:ext cx="13956" cy="4306"/>
            </a:xfrm>
            <a:custGeom>
              <a:avLst/>
              <a:gdLst/>
              <a:ahLst/>
              <a:cxnLst/>
              <a:rect l="l" t="t" r="r" b="b"/>
              <a:pathLst>
                <a:path w="391" h="143" extrusionOk="0">
                  <a:moveTo>
                    <a:pt x="293" y="28"/>
                  </a:moveTo>
                  <a:cubicBezTo>
                    <a:pt x="239" y="0"/>
                    <a:pt x="0" y="70"/>
                    <a:pt x="99" y="119"/>
                  </a:cubicBezTo>
                  <a:cubicBezTo>
                    <a:pt x="152" y="143"/>
                    <a:pt x="390" y="74"/>
                    <a:pt x="293"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71" name="Google Shape;11671;p6"/>
            <p:cNvSpPr/>
            <p:nvPr/>
          </p:nvSpPr>
          <p:spPr>
            <a:xfrm>
              <a:off x="6928108" y="913162"/>
              <a:ext cx="13777" cy="5510"/>
            </a:xfrm>
            <a:custGeom>
              <a:avLst/>
              <a:gdLst/>
              <a:ahLst/>
              <a:cxnLst/>
              <a:rect l="l" t="t" r="r" b="b"/>
              <a:pathLst>
                <a:path w="386" h="183"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72" name="Google Shape;11672;p6"/>
            <p:cNvSpPr/>
            <p:nvPr/>
          </p:nvSpPr>
          <p:spPr>
            <a:xfrm>
              <a:off x="3101014" y="91045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73" name="Google Shape;11673;p6"/>
            <p:cNvSpPr/>
            <p:nvPr/>
          </p:nvSpPr>
          <p:spPr>
            <a:xfrm>
              <a:off x="2031473" y="907832"/>
              <a:ext cx="34051" cy="8882"/>
            </a:xfrm>
            <a:custGeom>
              <a:avLst/>
              <a:gdLst/>
              <a:ahLst/>
              <a:cxnLst/>
              <a:rect l="l" t="t" r="r" b="b"/>
              <a:pathLst>
                <a:path w="954" h="295" extrusionOk="0">
                  <a:moveTo>
                    <a:pt x="75" y="177"/>
                  </a:moveTo>
                  <a:cubicBezTo>
                    <a:pt x="321" y="181"/>
                    <a:pt x="341" y="295"/>
                    <a:pt x="654" y="269"/>
                  </a:cubicBezTo>
                  <a:cubicBezTo>
                    <a:pt x="953" y="44"/>
                    <a:pt x="0"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74" name="Google Shape;11674;p6"/>
            <p:cNvSpPr/>
            <p:nvPr/>
          </p:nvSpPr>
          <p:spPr>
            <a:xfrm>
              <a:off x="3083739" y="909699"/>
              <a:ext cx="13956" cy="4276"/>
            </a:xfrm>
            <a:custGeom>
              <a:avLst/>
              <a:gdLst/>
              <a:ahLst/>
              <a:cxnLst/>
              <a:rect l="l" t="t" r="r" b="b"/>
              <a:pathLst>
                <a:path w="391" h="142" extrusionOk="0">
                  <a:moveTo>
                    <a:pt x="290" y="25"/>
                  </a:moveTo>
                  <a:cubicBezTo>
                    <a:pt x="237" y="0"/>
                    <a:pt x="1" y="69"/>
                    <a:pt x="98" y="115"/>
                  </a:cubicBezTo>
                  <a:cubicBezTo>
                    <a:pt x="152" y="141"/>
                    <a:pt x="391" y="71"/>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75" name="Google Shape;11675;p6"/>
            <p:cNvSpPr/>
            <p:nvPr/>
          </p:nvSpPr>
          <p:spPr>
            <a:xfrm>
              <a:off x="2171849" y="910452"/>
              <a:ext cx="13706" cy="2740"/>
            </a:xfrm>
            <a:custGeom>
              <a:avLst/>
              <a:gdLst/>
              <a:ahLst/>
              <a:cxnLst/>
              <a:rect l="l" t="t" r="r" b="b"/>
              <a:pathLst>
                <a:path w="384" h="91" extrusionOk="0">
                  <a:moveTo>
                    <a:pt x="384" y="0"/>
                  </a:moveTo>
                  <a:cubicBezTo>
                    <a:pt x="235" y="20"/>
                    <a:pt x="3" y="3"/>
                    <a:pt x="0" y="90"/>
                  </a:cubicBezTo>
                  <a:cubicBezTo>
                    <a:pt x="149" y="71"/>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76" name="Google Shape;11676;p6"/>
            <p:cNvSpPr/>
            <p:nvPr/>
          </p:nvSpPr>
          <p:spPr>
            <a:xfrm>
              <a:off x="2027225" y="1577536"/>
              <a:ext cx="50683" cy="16440"/>
            </a:xfrm>
            <a:custGeom>
              <a:avLst/>
              <a:gdLst/>
              <a:ahLst/>
              <a:cxnLst/>
              <a:rect l="l" t="t" r="r" b="b"/>
              <a:pathLst>
                <a:path w="1420" h="546" extrusionOk="0">
                  <a:moveTo>
                    <a:pt x="194" y="545"/>
                  </a:moveTo>
                  <a:cubicBezTo>
                    <a:pt x="1419" y="480"/>
                    <a:pt x="207" y="1"/>
                    <a:pt x="0" y="271"/>
                  </a:cubicBezTo>
                  <a:cubicBezTo>
                    <a:pt x="226" y="288"/>
                    <a:pt x="211" y="416"/>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77" name="Google Shape;11677;p6"/>
            <p:cNvSpPr/>
            <p:nvPr/>
          </p:nvSpPr>
          <p:spPr>
            <a:xfrm>
              <a:off x="8717625" y="1287651"/>
              <a:ext cx="34479" cy="10990"/>
            </a:xfrm>
            <a:custGeom>
              <a:avLst/>
              <a:gdLst/>
              <a:ahLst/>
              <a:cxnLst/>
              <a:rect l="l" t="t" r="r" b="b"/>
              <a:pathLst>
                <a:path w="966" h="365" extrusionOk="0">
                  <a:moveTo>
                    <a:pt x="965" y="365"/>
                  </a:moveTo>
                  <a:cubicBezTo>
                    <a:pt x="897" y="123"/>
                    <a:pt x="459" y="58"/>
                    <a:pt x="0" y="1"/>
                  </a:cubicBezTo>
                  <a:cubicBezTo>
                    <a:pt x="79" y="238"/>
                    <a:pt x="601" y="264"/>
                    <a:pt x="965"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78" name="Google Shape;11678;p6"/>
            <p:cNvSpPr/>
            <p:nvPr/>
          </p:nvSpPr>
          <p:spPr>
            <a:xfrm>
              <a:off x="9040779" y="1060814"/>
              <a:ext cx="36799" cy="16290"/>
            </a:xfrm>
            <a:custGeom>
              <a:avLst/>
              <a:gdLst/>
              <a:ahLst/>
              <a:cxnLst/>
              <a:rect l="l" t="t" r="r" b="b"/>
              <a:pathLst>
                <a:path w="1031" h="541" extrusionOk="0">
                  <a:moveTo>
                    <a:pt x="203" y="453"/>
                  </a:moveTo>
                  <a:cubicBezTo>
                    <a:pt x="791" y="541"/>
                    <a:pt x="1030" y="8"/>
                    <a:pt x="781" y="0"/>
                  </a:cubicBezTo>
                  <a:cubicBezTo>
                    <a:pt x="609" y="160"/>
                    <a:pt x="0" y="115"/>
                    <a:pt x="203"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79" name="Google Shape;11679;p6"/>
            <p:cNvSpPr/>
            <p:nvPr/>
          </p:nvSpPr>
          <p:spPr>
            <a:xfrm>
              <a:off x="780616" y="988403"/>
              <a:ext cx="35264" cy="10147"/>
            </a:xfrm>
            <a:custGeom>
              <a:avLst/>
              <a:gdLst/>
              <a:ahLst/>
              <a:cxnLst/>
              <a:rect l="l" t="t" r="r" b="b"/>
              <a:pathLst>
                <a:path w="988" h="337" extrusionOk="0">
                  <a:moveTo>
                    <a:pt x="409" y="317"/>
                  </a:moveTo>
                  <a:cubicBezTo>
                    <a:pt x="487" y="161"/>
                    <a:pt x="658" y="336"/>
                    <a:pt x="987" y="317"/>
                  </a:cubicBezTo>
                  <a:lnTo>
                    <a:pt x="987" y="43"/>
                  </a:lnTo>
                  <a:cubicBezTo>
                    <a:pt x="613" y="1"/>
                    <a:pt x="1" y="289"/>
                    <a:pt x="409" y="3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80" name="Google Shape;11680;p6"/>
            <p:cNvSpPr/>
            <p:nvPr/>
          </p:nvSpPr>
          <p:spPr>
            <a:xfrm>
              <a:off x="754097" y="924814"/>
              <a:ext cx="37656" cy="11080"/>
            </a:xfrm>
            <a:custGeom>
              <a:avLst/>
              <a:gdLst/>
              <a:ahLst/>
              <a:cxnLst/>
              <a:rect l="l" t="t" r="r" b="b"/>
              <a:pathLst>
                <a:path w="1055" h="368" extrusionOk="0">
                  <a:moveTo>
                    <a:pt x="960" y="249"/>
                  </a:moveTo>
                  <a:cubicBezTo>
                    <a:pt x="574" y="248"/>
                    <a:pt x="715" y="1"/>
                    <a:pt x="188" y="67"/>
                  </a:cubicBezTo>
                  <a:cubicBezTo>
                    <a:pt x="1" y="288"/>
                    <a:pt x="1054" y="368"/>
                    <a:pt x="96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81" name="Google Shape;11681;p6"/>
            <p:cNvSpPr/>
            <p:nvPr/>
          </p:nvSpPr>
          <p:spPr>
            <a:xfrm>
              <a:off x="8724086" y="2513159"/>
              <a:ext cx="13777" cy="6775"/>
            </a:xfrm>
            <a:custGeom>
              <a:avLst/>
              <a:gdLst/>
              <a:ahLst/>
              <a:cxnLst/>
              <a:rect l="l" t="t" r="r" b="b"/>
              <a:pathLst>
                <a:path w="386" h="225" extrusionOk="0">
                  <a:moveTo>
                    <a:pt x="386" y="110"/>
                  </a:moveTo>
                  <a:cubicBezTo>
                    <a:pt x="344" y="1"/>
                    <a:pt x="173" y="54"/>
                    <a:pt x="1" y="110"/>
                  </a:cubicBezTo>
                  <a:cubicBezTo>
                    <a:pt x="2" y="202"/>
                    <a:pt x="338" y="224"/>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82" name="Google Shape;11682;p6"/>
            <p:cNvSpPr/>
            <p:nvPr/>
          </p:nvSpPr>
          <p:spPr>
            <a:xfrm>
              <a:off x="8121679" y="2515718"/>
              <a:ext cx="14063" cy="4246"/>
            </a:xfrm>
            <a:custGeom>
              <a:avLst/>
              <a:gdLst/>
              <a:ahLst/>
              <a:cxnLst/>
              <a:rect l="l" t="t" r="r" b="b"/>
              <a:pathLst>
                <a:path w="394" h="141" extrusionOk="0">
                  <a:moveTo>
                    <a:pt x="100" y="117"/>
                  </a:moveTo>
                  <a:cubicBezTo>
                    <a:pt x="154" y="140"/>
                    <a:pt x="394" y="72"/>
                    <a:pt x="292" y="25"/>
                  </a:cubicBezTo>
                  <a:cubicBezTo>
                    <a:pt x="242" y="1"/>
                    <a:pt x="1" y="69"/>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83" name="Google Shape;11683;p6"/>
            <p:cNvSpPr/>
            <p:nvPr/>
          </p:nvSpPr>
          <p:spPr>
            <a:xfrm>
              <a:off x="3299282" y="2513761"/>
              <a:ext cx="21630" cy="6353"/>
            </a:xfrm>
            <a:custGeom>
              <a:avLst/>
              <a:gdLst/>
              <a:ahLst/>
              <a:cxnLst/>
              <a:rect l="l" t="t" r="r" b="b"/>
              <a:pathLst>
                <a:path w="606" h="211" extrusionOk="0">
                  <a:moveTo>
                    <a:pt x="606" y="0"/>
                  </a:moveTo>
                  <a:lnTo>
                    <a:pt x="26" y="0"/>
                  </a:lnTo>
                  <a:cubicBezTo>
                    <a:pt x="0" y="162"/>
                    <a:pt x="219" y="211"/>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84" name="Google Shape;11684;p6"/>
            <p:cNvSpPr/>
            <p:nvPr/>
          </p:nvSpPr>
          <p:spPr>
            <a:xfrm>
              <a:off x="168430" y="2513610"/>
              <a:ext cx="23950" cy="5962"/>
            </a:xfrm>
            <a:custGeom>
              <a:avLst/>
              <a:gdLst/>
              <a:ahLst/>
              <a:cxnLst/>
              <a:rect l="l" t="t" r="r" b="b"/>
              <a:pathLst>
                <a:path w="671" h="198" extrusionOk="0">
                  <a:moveTo>
                    <a:pt x="580" y="5"/>
                  </a:moveTo>
                  <a:cubicBezTo>
                    <a:pt x="247" y="0"/>
                    <a:pt x="84" y="73"/>
                    <a:pt x="0" y="187"/>
                  </a:cubicBezTo>
                  <a:cubicBezTo>
                    <a:pt x="302" y="176"/>
                    <a:pt x="670" y="197"/>
                    <a:pt x="580"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85" name="Google Shape;11685;p6"/>
            <p:cNvSpPr/>
            <p:nvPr/>
          </p:nvSpPr>
          <p:spPr>
            <a:xfrm>
              <a:off x="2725286" y="2512978"/>
              <a:ext cx="14134" cy="4215"/>
            </a:xfrm>
            <a:custGeom>
              <a:avLst/>
              <a:gdLst/>
              <a:ahLst/>
              <a:cxnLst/>
              <a:rect l="l" t="t" r="r" b="b"/>
              <a:pathLst>
                <a:path w="396" h="140" extrusionOk="0">
                  <a:moveTo>
                    <a:pt x="293" y="26"/>
                  </a:moveTo>
                  <a:cubicBezTo>
                    <a:pt x="242" y="0"/>
                    <a:pt x="0" y="68"/>
                    <a:pt x="103" y="116"/>
                  </a:cubicBezTo>
                  <a:cubicBezTo>
                    <a:pt x="156" y="140"/>
                    <a:pt x="396"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86" name="Google Shape;11686;p6"/>
            <p:cNvSpPr/>
            <p:nvPr/>
          </p:nvSpPr>
          <p:spPr>
            <a:xfrm>
              <a:off x="6944704" y="2510208"/>
              <a:ext cx="14134" cy="4336"/>
            </a:xfrm>
            <a:custGeom>
              <a:avLst/>
              <a:gdLst/>
              <a:ahLst/>
              <a:cxnLst/>
              <a:rect l="l" t="t" r="r" b="b"/>
              <a:pathLst>
                <a:path w="396" h="144" extrusionOk="0">
                  <a:moveTo>
                    <a:pt x="99" y="118"/>
                  </a:moveTo>
                  <a:cubicBezTo>
                    <a:pt x="155" y="143"/>
                    <a:pt x="396" y="74"/>
                    <a:pt x="293" y="26"/>
                  </a:cubicBezTo>
                  <a:cubicBezTo>
                    <a:pt x="239" y="1"/>
                    <a:pt x="0" y="69"/>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87" name="Google Shape;11687;p6"/>
            <p:cNvSpPr/>
            <p:nvPr/>
          </p:nvSpPr>
          <p:spPr>
            <a:xfrm>
              <a:off x="5251376" y="2510208"/>
              <a:ext cx="14099" cy="4246"/>
            </a:xfrm>
            <a:custGeom>
              <a:avLst/>
              <a:gdLst/>
              <a:ahLst/>
              <a:cxnLst/>
              <a:rect l="l" t="t" r="r" b="b"/>
              <a:pathLst>
                <a:path w="395" h="141" extrusionOk="0">
                  <a:moveTo>
                    <a:pt x="294" y="26"/>
                  </a:moveTo>
                  <a:cubicBezTo>
                    <a:pt x="241" y="1"/>
                    <a:pt x="1" y="69"/>
                    <a:pt x="102" y="118"/>
                  </a:cubicBezTo>
                  <a:cubicBezTo>
                    <a:pt x="155" y="141"/>
                    <a:pt x="395"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88" name="Google Shape;11688;p6"/>
            <p:cNvSpPr/>
            <p:nvPr/>
          </p:nvSpPr>
          <p:spPr>
            <a:xfrm>
              <a:off x="1882281" y="2497322"/>
              <a:ext cx="39797" cy="13670"/>
            </a:xfrm>
            <a:custGeom>
              <a:avLst/>
              <a:gdLst/>
              <a:ahLst/>
              <a:cxnLst/>
              <a:rect l="l" t="t" r="r" b="b"/>
              <a:pathLst>
                <a:path w="1115" h="454" extrusionOk="0">
                  <a:moveTo>
                    <a:pt x="579" y="1"/>
                  </a:moveTo>
                  <a:cubicBezTo>
                    <a:pt x="405" y="161"/>
                    <a:pt x="112" y="266"/>
                    <a:pt x="1" y="454"/>
                  </a:cubicBezTo>
                  <a:cubicBezTo>
                    <a:pt x="388" y="447"/>
                    <a:pt x="1114" y="142"/>
                    <a:pt x="5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89" name="Google Shape;11689;p6"/>
            <p:cNvSpPr/>
            <p:nvPr/>
          </p:nvSpPr>
          <p:spPr>
            <a:xfrm>
              <a:off x="1720382" y="2507498"/>
              <a:ext cx="14170" cy="4276"/>
            </a:xfrm>
            <a:custGeom>
              <a:avLst/>
              <a:gdLst/>
              <a:ahLst/>
              <a:cxnLst/>
              <a:rect l="l" t="t" r="r" b="b"/>
              <a:pathLst>
                <a:path w="397" h="142" extrusionOk="0">
                  <a:moveTo>
                    <a:pt x="101" y="116"/>
                  </a:moveTo>
                  <a:cubicBezTo>
                    <a:pt x="155" y="142"/>
                    <a:pt x="396" y="73"/>
                    <a:pt x="292" y="26"/>
                  </a:cubicBezTo>
                  <a:cubicBezTo>
                    <a:pt x="241" y="1"/>
                    <a:pt x="1" y="70"/>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90" name="Google Shape;11690;p6"/>
            <p:cNvSpPr/>
            <p:nvPr/>
          </p:nvSpPr>
          <p:spPr>
            <a:xfrm>
              <a:off x="1142210" y="2504758"/>
              <a:ext cx="14134" cy="4276"/>
            </a:xfrm>
            <a:custGeom>
              <a:avLst/>
              <a:gdLst/>
              <a:ahLst/>
              <a:cxnLst/>
              <a:rect l="l" t="t" r="r" b="b"/>
              <a:pathLst>
                <a:path w="396" h="142" extrusionOk="0">
                  <a:moveTo>
                    <a:pt x="102" y="117"/>
                  </a:moveTo>
                  <a:cubicBezTo>
                    <a:pt x="153" y="141"/>
                    <a:pt x="396" y="72"/>
                    <a:pt x="291" y="27"/>
                  </a:cubicBezTo>
                  <a:cubicBezTo>
                    <a:pt x="240"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91" name="Google Shape;11691;p6"/>
            <p:cNvSpPr/>
            <p:nvPr/>
          </p:nvSpPr>
          <p:spPr>
            <a:xfrm>
              <a:off x="2787390" y="2502019"/>
              <a:ext cx="13884" cy="4306"/>
            </a:xfrm>
            <a:custGeom>
              <a:avLst/>
              <a:gdLst/>
              <a:ahLst/>
              <a:cxnLst/>
              <a:rect l="l" t="t" r="r" b="b"/>
              <a:pathLst>
                <a:path w="389" h="143" extrusionOk="0">
                  <a:moveTo>
                    <a:pt x="98" y="118"/>
                  </a:moveTo>
                  <a:cubicBezTo>
                    <a:pt x="150" y="142"/>
                    <a:pt x="388" y="73"/>
                    <a:pt x="291" y="26"/>
                  </a:cubicBezTo>
                  <a:cubicBezTo>
                    <a:pt x="237" y="0"/>
                    <a:pt x="0" y="71"/>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92" name="Google Shape;11692;p6"/>
            <p:cNvSpPr/>
            <p:nvPr/>
          </p:nvSpPr>
          <p:spPr>
            <a:xfrm>
              <a:off x="2921663" y="2497322"/>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93" name="Google Shape;11693;p6"/>
            <p:cNvSpPr/>
            <p:nvPr/>
          </p:nvSpPr>
          <p:spPr>
            <a:xfrm>
              <a:off x="6610914" y="2494251"/>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94" name="Google Shape;11694;p6"/>
            <p:cNvSpPr/>
            <p:nvPr/>
          </p:nvSpPr>
          <p:spPr>
            <a:xfrm>
              <a:off x="4277596" y="2494251"/>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95" name="Google Shape;11695;p6"/>
            <p:cNvSpPr/>
            <p:nvPr/>
          </p:nvSpPr>
          <p:spPr>
            <a:xfrm>
              <a:off x="591664" y="2496539"/>
              <a:ext cx="13991" cy="4276"/>
            </a:xfrm>
            <a:custGeom>
              <a:avLst/>
              <a:gdLst/>
              <a:ahLst/>
              <a:cxnLst/>
              <a:rect l="l" t="t" r="r" b="b"/>
              <a:pathLst>
                <a:path w="392" h="142" extrusionOk="0">
                  <a:moveTo>
                    <a:pt x="293" y="27"/>
                  </a:moveTo>
                  <a:cubicBezTo>
                    <a:pt x="238" y="1"/>
                    <a:pt x="0" y="70"/>
                    <a:pt x="99" y="117"/>
                  </a:cubicBezTo>
                  <a:cubicBezTo>
                    <a:pt x="152" y="142"/>
                    <a:pt x="392" y="72"/>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96" name="Google Shape;11696;p6"/>
            <p:cNvSpPr/>
            <p:nvPr/>
          </p:nvSpPr>
          <p:spPr>
            <a:xfrm>
              <a:off x="5530380" y="2489072"/>
              <a:ext cx="20666" cy="8250"/>
            </a:xfrm>
            <a:custGeom>
              <a:avLst/>
              <a:gdLst/>
              <a:ahLst/>
              <a:cxnLst/>
              <a:rect l="l" t="t" r="r" b="b"/>
              <a:pathLst>
                <a:path w="579" h="274" extrusionOk="0">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97" name="Google Shape;11697;p6"/>
            <p:cNvSpPr/>
            <p:nvPr/>
          </p:nvSpPr>
          <p:spPr>
            <a:xfrm>
              <a:off x="4899633" y="2488680"/>
              <a:ext cx="33480" cy="15838"/>
            </a:xfrm>
            <a:custGeom>
              <a:avLst/>
              <a:gdLst/>
              <a:ahLst/>
              <a:cxnLst/>
              <a:rect l="l" t="t" r="r" b="b"/>
              <a:pathLst>
                <a:path w="938" h="526" extrusionOk="0">
                  <a:moveTo>
                    <a:pt x="893" y="196"/>
                  </a:moveTo>
                  <a:cubicBezTo>
                    <a:pt x="938" y="142"/>
                    <a:pt x="601" y="1"/>
                    <a:pt x="509" y="16"/>
                  </a:cubicBezTo>
                  <a:cubicBezTo>
                    <a:pt x="0" y="89"/>
                    <a:pt x="632" y="525"/>
                    <a:pt x="893"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98" name="Google Shape;11698;p6"/>
            <p:cNvSpPr/>
            <p:nvPr/>
          </p:nvSpPr>
          <p:spPr>
            <a:xfrm>
              <a:off x="471275" y="2480310"/>
              <a:ext cx="40333" cy="14694"/>
            </a:xfrm>
            <a:custGeom>
              <a:avLst/>
              <a:gdLst/>
              <a:ahLst/>
              <a:cxnLst/>
              <a:rect l="l" t="t" r="r" b="b"/>
              <a:pathLst>
                <a:path w="1130" h="488" extrusionOk="0">
                  <a:moveTo>
                    <a:pt x="770" y="383"/>
                  </a:moveTo>
                  <a:cubicBezTo>
                    <a:pt x="1129" y="80"/>
                    <a:pt x="78" y="1"/>
                    <a:pt x="0" y="200"/>
                  </a:cubicBezTo>
                  <a:cubicBezTo>
                    <a:pt x="302" y="242"/>
                    <a:pt x="165" y="487"/>
                    <a:pt x="770"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699" name="Google Shape;11699;p6"/>
            <p:cNvSpPr/>
            <p:nvPr/>
          </p:nvSpPr>
          <p:spPr>
            <a:xfrm>
              <a:off x="877448" y="2469923"/>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00" name="Google Shape;11700;p6"/>
            <p:cNvSpPr/>
            <p:nvPr/>
          </p:nvSpPr>
          <p:spPr>
            <a:xfrm>
              <a:off x="1244325" y="2467273"/>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01" name="Google Shape;11701;p6"/>
            <p:cNvSpPr/>
            <p:nvPr/>
          </p:nvSpPr>
          <p:spPr>
            <a:xfrm>
              <a:off x="6745044" y="2474680"/>
              <a:ext cx="14027" cy="4276"/>
            </a:xfrm>
            <a:custGeom>
              <a:avLst/>
              <a:gdLst/>
              <a:ahLst/>
              <a:cxnLst/>
              <a:rect l="l" t="t" r="r" b="b"/>
              <a:pathLst>
                <a:path w="393" h="142" extrusionOk="0">
                  <a:moveTo>
                    <a:pt x="99" y="117"/>
                  </a:moveTo>
                  <a:cubicBezTo>
                    <a:pt x="155" y="142"/>
                    <a:pt x="392" y="73"/>
                    <a:pt x="292" y="27"/>
                  </a:cubicBezTo>
                  <a:cubicBezTo>
                    <a:pt x="242"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02" name="Google Shape;11702;p6"/>
            <p:cNvSpPr/>
            <p:nvPr/>
          </p:nvSpPr>
          <p:spPr>
            <a:xfrm>
              <a:off x="6665987" y="2469923"/>
              <a:ext cx="13884" cy="5540"/>
            </a:xfrm>
            <a:custGeom>
              <a:avLst/>
              <a:gdLst/>
              <a:ahLst/>
              <a:cxnLst/>
              <a:rect l="l" t="t" r="r" b="b"/>
              <a:pathLst>
                <a:path w="389" h="184" extrusionOk="0">
                  <a:moveTo>
                    <a:pt x="1" y="184"/>
                  </a:moveTo>
                  <a:lnTo>
                    <a:pt x="388" y="184"/>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03" name="Google Shape;11703;p6"/>
            <p:cNvSpPr/>
            <p:nvPr/>
          </p:nvSpPr>
          <p:spPr>
            <a:xfrm>
              <a:off x="5289353" y="2469381"/>
              <a:ext cx="13813" cy="6745"/>
            </a:xfrm>
            <a:custGeom>
              <a:avLst/>
              <a:gdLst/>
              <a:ahLst/>
              <a:cxnLst/>
              <a:rect l="l" t="t" r="r" b="b"/>
              <a:pathLst>
                <a:path w="387" h="224" extrusionOk="0">
                  <a:moveTo>
                    <a:pt x="387" y="110"/>
                  </a:moveTo>
                  <a:cubicBezTo>
                    <a:pt x="346" y="1"/>
                    <a:pt x="174" y="54"/>
                    <a:pt x="1" y="110"/>
                  </a:cubicBezTo>
                  <a:cubicBezTo>
                    <a:pt x="6" y="203"/>
                    <a:pt x="341"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04" name="Google Shape;11704;p6"/>
            <p:cNvSpPr/>
            <p:nvPr/>
          </p:nvSpPr>
          <p:spPr>
            <a:xfrm>
              <a:off x="8061217" y="2459024"/>
              <a:ext cx="44687" cy="16440"/>
            </a:xfrm>
            <a:custGeom>
              <a:avLst/>
              <a:gdLst/>
              <a:ahLst/>
              <a:cxnLst/>
              <a:rect l="l" t="t" r="r" b="b"/>
              <a:pathLst>
                <a:path w="1252" h="546" extrusionOk="0">
                  <a:moveTo>
                    <a:pt x="638" y="0"/>
                  </a:moveTo>
                  <a:cubicBezTo>
                    <a:pt x="615" y="172"/>
                    <a:pt x="1" y="64"/>
                    <a:pt x="59" y="273"/>
                  </a:cubicBezTo>
                  <a:cubicBezTo>
                    <a:pt x="396" y="546"/>
                    <a:pt x="1251" y="144"/>
                    <a:pt x="6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05" name="Google Shape;11705;p6"/>
            <p:cNvSpPr/>
            <p:nvPr/>
          </p:nvSpPr>
          <p:spPr>
            <a:xfrm>
              <a:off x="6738263" y="2466430"/>
              <a:ext cx="13956" cy="4336"/>
            </a:xfrm>
            <a:custGeom>
              <a:avLst/>
              <a:gdLst/>
              <a:ahLst/>
              <a:cxnLst/>
              <a:rect l="l" t="t" r="r" b="b"/>
              <a:pathLst>
                <a:path w="391" h="144" extrusionOk="0">
                  <a:moveTo>
                    <a:pt x="289" y="27"/>
                  </a:moveTo>
                  <a:cubicBezTo>
                    <a:pt x="238" y="1"/>
                    <a:pt x="0" y="71"/>
                    <a:pt x="99" y="117"/>
                  </a:cubicBezTo>
                  <a:cubicBezTo>
                    <a:pt x="150"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06" name="Google Shape;11706;p6"/>
            <p:cNvSpPr/>
            <p:nvPr/>
          </p:nvSpPr>
          <p:spPr>
            <a:xfrm>
              <a:off x="9130223" y="2461763"/>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07" name="Google Shape;11707;p6"/>
            <p:cNvSpPr/>
            <p:nvPr/>
          </p:nvSpPr>
          <p:spPr>
            <a:xfrm>
              <a:off x="5896614" y="2451888"/>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08" name="Google Shape;11708;p6"/>
            <p:cNvSpPr/>
            <p:nvPr/>
          </p:nvSpPr>
          <p:spPr>
            <a:xfrm>
              <a:off x="5464814" y="2460981"/>
              <a:ext cx="14134" cy="4306"/>
            </a:xfrm>
            <a:custGeom>
              <a:avLst/>
              <a:gdLst/>
              <a:ahLst/>
              <a:cxnLst/>
              <a:rect l="l" t="t" r="r" b="b"/>
              <a:pathLst>
                <a:path w="396" h="143" extrusionOk="0">
                  <a:moveTo>
                    <a:pt x="293" y="26"/>
                  </a:moveTo>
                  <a:cubicBezTo>
                    <a:pt x="239" y="0"/>
                    <a:pt x="0" y="71"/>
                    <a:pt x="101" y="116"/>
                  </a:cubicBezTo>
                  <a:cubicBezTo>
                    <a:pt x="151" y="143"/>
                    <a:pt x="396" y="75"/>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09" name="Google Shape;11709;p6"/>
            <p:cNvSpPr/>
            <p:nvPr/>
          </p:nvSpPr>
          <p:spPr>
            <a:xfrm>
              <a:off x="2591620" y="2451888"/>
              <a:ext cx="47792" cy="17464"/>
            </a:xfrm>
            <a:custGeom>
              <a:avLst/>
              <a:gdLst/>
              <a:ahLst/>
              <a:cxnLst/>
              <a:rect l="l" t="t" r="r" b="b"/>
              <a:pathLst>
                <a:path w="1339" h="580" extrusionOk="0">
                  <a:moveTo>
                    <a:pt x="182" y="328"/>
                  </a:moveTo>
                  <a:cubicBezTo>
                    <a:pt x="479" y="579"/>
                    <a:pt x="1315" y="324"/>
                    <a:pt x="1338" y="146"/>
                  </a:cubicBezTo>
                  <a:cubicBezTo>
                    <a:pt x="943" y="202"/>
                    <a:pt x="0" y="1"/>
                    <a:pt x="182" y="3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10" name="Google Shape;11710;p6"/>
            <p:cNvSpPr/>
            <p:nvPr/>
          </p:nvSpPr>
          <p:spPr>
            <a:xfrm>
              <a:off x="1494988" y="2446830"/>
              <a:ext cx="26484" cy="12225"/>
            </a:xfrm>
            <a:custGeom>
              <a:avLst/>
              <a:gdLst/>
              <a:ahLst/>
              <a:cxnLst/>
              <a:rect l="l" t="t" r="r" b="b"/>
              <a:pathLst>
                <a:path w="742" h="406" extrusionOk="0">
                  <a:moveTo>
                    <a:pt x="438" y="405"/>
                  </a:moveTo>
                  <a:cubicBezTo>
                    <a:pt x="742" y="271"/>
                    <a:pt x="652" y="0"/>
                    <a:pt x="53" y="42"/>
                  </a:cubicBezTo>
                  <a:cubicBezTo>
                    <a:pt x="0" y="251"/>
                    <a:pt x="100" y="384"/>
                    <a:pt x="438"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11" name="Google Shape;11711;p6"/>
            <p:cNvSpPr/>
            <p:nvPr/>
          </p:nvSpPr>
          <p:spPr>
            <a:xfrm>
              <a:off x="8940771" y="2452851"/>
              <a:ext cx="14063" cy="4215"/>
            </a:xfrm>
            <a:custGeom>
              <a:avLst/>
              <a:gdLst/>
              <a:ahLst/>
              <a:cxnLst/>
              <a:rect l="l" t="t" r="r" b="b"/>
              <a:pathLst>
                <a:path w="394" h="140" extrusionOk="0">
                  <a:moveTo>
                    <a:pt x="100" y="114"/>
                  </a:moveTo>
                  <a:cubicBezTo>
                    <a:pt x="154" y="140"/>
                    <a:pt x="394" y="72"/>
                    <a:pt x="295" y="25"/>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12" name="Google Shape;11712;p6"/>
            <p:cNvSpPr/>
            <p:nvPr/>
          </p:nvSpPr>
          <p:spPr>
            <a:xfrm>
              <a:off x="8995808" y="2450081"/>
              <a:ext cx="14063" cy="4246"/>
            </a:xfrm>
            <a:custGeom>
              <a:avLst/>
              <a:gdLst/>
              <a:ahLst/>
              <a:cxnLst/>
              <a:rect l="l" t="t" r="r" b="b"/>
              <a:pathLst>
                <a:path w="394" h="141" extrusionOk="0">
                  <a:moveTo>
                    <a:pt x="294" y="26"/>
                  </a:moveTo>
                  <a:cubicBezTo>
                    <a:pt x="239" y="1"/>
                    <a:pt x="1" y="69"/>
                    <a:pt x="100" y="117"/>
                  </a:cubicBezTo>
                  <a:cubicBezTo>
                    <a:pt x="155" y="140"/>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13" name="Google Shape;11713;p6"/>
            <p:cNvSpPr/>
            <p:nvPr/>
          </p:nvSpPr>
          <p:spPr>
            <a:xfrm>
              <a:off x="6961944" y="2440507"/>
              <a:ext cx="26591" cy="15266"/>
            </a:xfrm>
            <a:custGeom>
              <a:avLst/>
              <a:gdLst/>
              <a:ahLst/>
              <a:cxnLst/>
              <a:rect l="l" t="t" r="r" b="b"/>
              <a:pathLst>
                <a:path w="745" h="507" extrusionOk="0">
                  <a:moveTo>
                    <a:pt x="0" y="435"/>
                  </a:moveTo>
                  <a:cubicBezTo>
                    <a:pt x="744" y="507"/>
                    <a:pt x="744" y="0"/>
                    <a:pt x="0"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14" name="Google Shape;11714;p6"/>
            <p:cNvSpPr/>
            <p:nvPr/>
          </p:nvSpPr>
          <p:spPr>
            <a:xfrm>
              <a:off x="2673854" y="2447372"/>
              <a:ext cx="13706" cy="7467"/>
            </a:xfrm>
            <a:custGeom>
              <a:avLst/>
              <a:gdLst/>
              <a:ahLst/>
              <a:cxnLst/>
              <a:rect l="l" t="t" r="r" b="b"/>
              <a:pathLst>
                <a:path w="384" h="248" extrusionOk="0">
                  <a:moveTo>
                    <a:pt x="384" y="116"/>
                  </a:moveTo>
                  <a:cubicBezTo>
                    <a:pt x="383" y="24"/>
                    <a:pt x="47" y="1"/>
                    <a:pt x="0" y="116"/>
                  </a:cubicBezTo>
                  <a:cubicBezTo>
                    <a:pt x="216" y="106"/>
                    <a:pt x="299" y="247"/>
                    <a:pt x="384"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15" name="Google Shape;11715;p6"/>
            <p:cNvSpPr/>
            <p:nvPr/>
          </p:nvSpPr>
          <p:spPr>
            <a:xfrm>
              <a:off x="920207" y="2431685"/>
              <a:ext cx="41725" cy="18789"/>
            </a:xfrm>
            <a:custGeom>
              <a:avLst/>
              <a:gdLst/>
              <a:ahLst/>
              <a:cxnLst/>
              <a:rect l="l" t="t" r="r" b="b"/>
              <a:pathLst>
                <a:path w="1169" h="624" extrusionOk="0">
                  <a:moveTo>
                    <a:pt x="727" y="546"/>
                  </a:moveTo>
                  <a:cubicBezTo>
                    <a:pt x="1169" y="340"/>
                    <a:pt x="598" y="147"/>
                    <a:pt x="342" y="1"/>
                  </a:cubicBezTo>
                  <a:cubicBezTo>
                    <a:pt x="46" y="138"/>
                    <a:pt x="0" y="623"/>
                    <a:pt x="727"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16" name="Google Shape;11716;p6"/>
            <p:cNvSpPr/>
            <p:nvPr/>
          </p:nvSpPr>
          <p:spPr>
            <a:xfrm>
              <a:off x="6187502" y="2439122"/>
              <a:ext cx="14063" cy="4306"/>
            </a:xfrm>
            <a:custGeom>
              <a:avLst/>
              <a:gdLst/>
              <a:ahLst/>
              <a:cxnLst/>
              <a:rect l="l" t="t" r="r" b="b"/>
              <a:pathLst>
                <a:path w="394" h="143" extrusionOk="0">
                  <a:moveTo>
                    <a:pt x="296" y="27"/>
                  </a:moveTo>
                  <a:cubicBezTo>
                    <a:pt x="240" y="1"/>
                    <a:pt x="1" y="70"/>
                    <a:pt x="101" y="117"/>
                  </a:cubicBezTo>
                  <a:cubicBezTo>
                    <a:pt x="152" y="143"/>
                    <a:pt x="394" y="72"/>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17" name="Google Shape;11717;p6"/>
            <p:cNvSpPr/>
            <p:nvPr/>
          </p:nvSpPr>
          <p:spPr>
            <a:xfrm>
              <a:off x="6107624" y="2437165"/>
              <a:ext cx="21594" cy="6444"/>
            </a:xfrm>
            <a:custGeom>
              <a:avLst/>
              <a:gdLst/>
              <a:ahLst/>
              <a:cxnLst/>
              <a:rect l="l" t="t" r="r" b="b"/>
              <a:pathLst>
                <a:path w="605" h="214" extrusionOk="0">
                  <a:moveTo>
                    <a:pt x="605" y="182"/>
                  </a:moveTo>
                  <a:lnTo>
                    <a:pt x="605" y="0"/>
                  </a:lnTo>
                  <a:lnTo>
                    <a:pt x="28" y="0"/>
                  </a:lnTo>
                  <a:cubicBezTo>
                    <a:pt x="0" y="163"/>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18" name="Google Shape;11718;p6"/>
            <p:cNvSpPr/>
            <p:nvPr/>
          </p:nvSpPr>
          <p:spPr>
            <a:xfrm>
              <a:off x="1442165" y="2427440"/>
              <a:ext cx="20273" cy="13610"/>
            </a:xfrm>
            <a:custGeom>
              <a:avLst/>
              <a:gdLst/>
              <a:ahLst/>
              <a:cxnLst/>
              <a:rect l="l" t="t" r="r" b="b"/>
              <a:pathLst>
                <a:path w="568" h="452" extrusionOk="0">
                  <a:moveTo>
                    <a:pt x="375" y="415"/>
                  </a:moveTo>
                  <a:cubicBezTo>
                    <a:pt x="386" y="360"/>
                    <a:pt x="402" y="305"/>
                    <a:pt x="568" y="323"/>
                  </a:cubicBezTo>
                  <a:lnTo>
                    <a:pt x="568" y="142"/>
                  </a:lnTo>
                  <a:cubicBezTo>
                    <a:pt x="94" y="1"/>
                    <a:pt x="0" y="451"/>
                    <a:pt x="375"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19" name="Google Shape;11719;p6"/>
            <p:cNvSpPr/>
            <p:nvPr/>
          </p:nvSpPr>
          <p:spPr>
            <a:xfrm>
              <a:off x="5299596" y="2433672"/>
              <a:ext cx="14063" cy="4276"/>
            </a:xfrm>
            <a:custGeom>
              <a:avLst/>
              <a:gdLst/>
              <a:ahLst/>
              <a:cxnLst/>
              <a:rect l="l" t="t" r="r" b="b"/>
              <a:pathLst>
                <a:path w="394" h="142" extrusionOk="0">
                  <a:moveTo>
                    <a:pt x="294" y="25"/>
                  </a:moveTo>
                  <a:cubicBezTo>
                    <a:pt x="241" y="0"/>
                    <a:pt x="1" y="69"/>
                    <a:pt x="100" y="116"/>
                  </a:cubicBezTo>
                  <a:cubicBezTo>
                    <a:pt x="156" y="141"/>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20" name="Google Shape;11720;p6"/>
            <p:cNvSpPr/>
            <p:nvPr/>
          </p:nvSpPr>
          <p:spPr>
            <a:xfrm>
              <a:off x="138877" y="2428915"/>
              <a:ext cx="22629" cy="8280"/>
            </a:xfrm>
            <a:custGeom>
              <a:avLst/>
              <a:gdLst/>
              <a:ahLst/>
              <a:cxnLst/>
              <a:rect l="l" t="t" r="r" b="b"/>
              <a:pathLst>
                <a:path w="634" h="275" extrusionOk="0">
                  <a:moveTo>
                    <a:pt x="634" y="274"/>
                  </a:moveTo>
                  <a:lnTo>
                    <a:pt x="634" y="0"/>
                  </a:lnTo>
                  <a:lnTo>
                    <a:pt x="248" y="0"/>
                  </a:lnTo>
                  <a:cubicBezTo>
                    <a:pt x="240" y="118"/>
                    <a:pt x="1" y="128"/>
                    <a:pt x="5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21" name="Google Shape;11721;p6"/>
            <p:cNvSpPr/>
            <p:nvPr/>
          </p:nvSpPr>
          <p:spPr>
            <a:xfrm>
              <a:off x="8483130" y="2428644"/>
              <a:ext cx="6996" cy="6173"/>
            </a:xfrm>
            <a:custGeom>
              <a:avLst/>
              <a:gdLst/>
              <a:ahLst/>
              <a:cxnLst/>
              <a:rect l="l" t="t" r="r" b="b"/>
              <a:pathLst>
                <a:path w="196" h="205" extrusionOk="0">
                  <a:moveTo>
                    <a:pt x="194" y="102"/>
                  </a:moveTo>
                  <a:cubicBezTo>
                    <a:pt x="195" y="52"/>
                    <a:pt x="39" y="0"/>
                    <a:pt x="1" y="102"/>
                  </a:cubicBezTo>
                  <a:cubicBezTo>
                    <a:pt x="1" y="151"/>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22" name="Google Shape;11722;p6"/>
            <p:cNvSpPr/>
            <p:nvPr/>
          </p:nvSpPr>
          <p:spPr>
            <a:xfrm>
              <a:off x="5337537" y="2423526"/>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23" name="Google Shape;11723;p6"/>
            <p:cNvSpPr/>
            <p:nvPr/>
          </p:nvSpPr>
          <p:spPr>
            <a:xfrm>
              <a:off x="4020400" y="2412566"/>
              <a:ext cx="57322" cy="21860"/>
            </a:xfrm>
            <a:custGeom>
              <a:avLst/>
              <a:gdLst/>
              <a:ahLst/>
              <a:cxnLst/>
              <a:rect l="l" t="t" r="r" b="b"/>
              <a:pathLst>
                <a:path w="1606" h="726" extrusionOk="0">
                  <a:moveTo>
                    <a:pt x="1035" y="726"/>
                  </a:moveTo>
                  <a:cubicBezTo>
                    <a:pt x="1606" y="368"/>
                    <a:pt x="631" y="111"/>
                    <a:pt x="72" y="0"/>
                  </a:cubicBezTo>
                  <a:cubicBezTo>
                    <a:pt x="0" y="430"/>
                    <a:pt x="418" y="625"/>
                    <a:pt x="1035" y="7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24" name="Google Shape;11724;p6"/>
            <p:cNvSpPr/>
            <p:nvPr/>
          </p:nvSpPr>
          <p:spPr>
            <a:xfrm>
              <a:off x="8507222" y="2425483"/>
              <a:ext cx="14027" cy="4246"/>
            </a:xfrm>
            <a:custGeom>
              <a:avLst/>
              <a:gdLst/>
              <a:ahLst/>
              <a:cxnLst/>
              <a:rect l="l" t="t" r="r" b="b"/>
              <a:pathLst>
                <a:path w="393" h="141" extrusionOk="0">
                  <a:moveTo>
                    <a:pt x="100" y="114"/>
                  </a:moveTo>
                  <a:cubicBezTo>
                    <a:pt x="153" y="140"/>
                    <a:pt x="392" y="70"/>
                    <a:pt x="292" y="24"/>
                  </a:cubicBezTo>
                  <a:cubicBezTo>
                    <a:pt x="237" y="1"/>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25" name="Google Shape;11725;p6"/>
            <p:cNvSpPr/>
            <p:nvPr/>
          </p:nvSpPr>
          <p:spPr>
            <a:xfrm>
              <a:off x="632888" y="2425483"/>
              <a:ext cx="14099" cy="4246"/>
            </a:xfrm>
            <a:custGeom>
              <a:avLst/>
              <a:gdLst/>
              <a:ahLst/>
              <a:cxnLst/>
              <a:rect l="l" t="t" r="r" b="b"/>
              <a:pathLst>
                <a:path w="395" h="141" extrusionOk="0">
                  <a:moveTo>
                    <a:pt x="101" y="114"/>
                  </a:moveTo>
                  <a:cubicBezTo>
                    <a:pt x="154" y="140"/>
                    <a:pt x="395" y="70"/>
                    <a:pt x="295" y="24"/>
                  </a:cubicBezTo>
                  <a:cubicBezTo>
                    <a:pt x="242" y="1"/>
                    <a:pt x="0" y="68"/>
                    <a:pt x="101"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26" name="Google Shape;11726;p6"/>
            <p:cNvSpPr/>
            <p:nvPr/>
          </p:nvSpPr>
          <p:spPr>
            <a:xfrm>
              <a:off x="5251376" y="2422683"/>
              <a:ext cx="14099" cy="4336"/>
            </a:xfrm>
            <a:custGeom>
              <a:avLst/>
              <a:gdLst/>
              <a:ahLst/>
              <a:cxnLst/>
              <a:rect l="l" t="t" r="r" b="b"/>
              <a:pathLst>
                <a:path w="395" h="144" extrusionOk="0">
                  <a:moveTo>
                    <a:pt x="294" y="28"/>
                  </a:moveTo>
                  <a:cubicBezTo>
                    <a:pt x="241" y="1"/>
                    <a:pt x="1" y="71"/>
                    <a:pt x="102" y="117"/>
                  </a:cubicBezTo>
                  <a:cubicBezTo>
                    <a:pt x="155" y="143"/>
                    <a:pt x="395" y="75"/>
                    <a:pt x="294"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27" name="Google Shape;11727;p6"/>
            <p:cNvSpPr/>
            <p:nvPr/>
          </p:nvSpPr>
          <p:spPr>
            <a:xfrm>
              <a:off x="1710139" y="2414102"/>
              <a:ext cx="34943" cy="15266"/>
            </a:xfrm>
            <a:custGeom>
              <a:avLst/>
              <a:gdLst/>
              <a:ahLst/>
              <a:cxnLst/>
              <a:rect l="l" t="t" r="r" b="b"/>
              <a:pathLst>
                <a:path w="979" h="507" extrusionOk="0">
                  <a:moveTo>
                    <a:pt x="774" y="402"/>
                  </a:moveTo>
                  <a:cubicBezTo>
                    <a:pt x="978" y="172"/>
                    <a:pt x="123" y="0"/>
                    <a:pt x="0" y="219"/>
                  </a:cubicBezTo>
                  <a:cubicBezTo>
                    <a:pt x="306" y="261"/>
                    <a:pt x="167" y="507"/>
                    <a:pt x="774" y="4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28" name="Google Shape;11728;p6"/>
            <p:cNvSpPr/>
            <p:nvPr/>
          </p:nvSpPr>
          <p:spPr>
            <a:xfrm>
              <a:off x="378441" y="2420364"/>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29" name="Google Shape;11729;p6"/>
            <p:cNvSpPr/>
            <p:nvPr/>
          </p:nvSpPr>
          <p:spPr>
            <a:xfrm>
              <a:off x="2618818" y="2420726"/>
              <a:ext cx="13777" cy="2830"/>
            </a:xfrm>
            <a:custGeom>
              <a:avLst/>
              <a:gdLst/>
              <a:ahLst/>
              <a:cxnLst/>
              <a:rect l="l" t="t" r="r" b="b"/>
              <a:pathLst>
                <a:path w="386" h="94" extrusionOk="0">
                  <a:moveTo>
                    <a:pt x="1" y="93"/>
                  </a:moveTo>
                  <a:cubicBezTo>
                    <a:pt x="148" y="71"/>
                    <a:pt x="378" y="89"/>
                    <a:pt x="386" y="1"/>
                  </a:cubicBezTo>
                  <a:cubicBezTo>
                    <a:pt x="237" y="23"/>
                    <a:pt x="3" y="5"/>
                    <a:pt x="1" y="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30" name="Google Shape;11730;p6"/>
            <p:cNvSpPr/>
            <p:nvPr/>
          </p:nvSpPr>
          <p:spPr>
            <a:xfrm>
              <a:off x="1988821" y="2420033"/>
              <a:ext cx="14134" cy="4215"/>
            </a:xfrm>
            <a:custGeom>
              <a:avLst/>
              <a:gdLst/>
              <a:ahLst/>
              <a:cxnLst/>
              <a:rect l="l" t="t" r="r" b="b"/>
              <a:pathLst>
                <a:path w="396" h="140" extrusionOk="0">
                  <a:moveTo>
                    <a:pt x="295" y="25"/>
                  </a:moveTo>
                  <a:cubicBezTo>
                    <a:pt x="240" y="0"/>
                    <a:pt x="1" y="68"/>
                    <a:pt x="101" y="116"/>
                  </a:cubicBezTo>
                  <a:cubicBezTo>
                    <a:pt x="154"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31" name="Google Shape;11731;p6"/>
            <p:cNvSpPr/>
            <p:nvPr/>
          </p:nvSpPr>
          <p:spPr>
            <a:xfrm>
              <a:off x="7068591" y="2409043"/>
              <a:ext cx="13991" cy="4276"/>
            </a:xfrm>
            <a:custGeom>
              <a:avLst/>
              <a:gdLst/>
              <a:ahLst/>
              <a:cxnLst/>
              <a:rect l="l" t="t" r="r" b="b"/>
              <a:pathLst>
                <a:path w="392" h="142" extrusionOk="0">
                  <a:moveTo>
                    <a:pt x="99" y="117"/>
                  </a:moveTo>
                  <a:cubicBezTo>
                    <a:pt x="153" y="142"/>
                    <a:pt x="392" y="73"/>
                    <a:pt x="294" y="26"/>
                  </a:cubicBezTo>
                  <a:cubicBezTo>
                    <a:pt x="242"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32" name="Google Shape;11732;p6"/>
            <p:cNvSpPr/>
            <p:nvPr/>
          </p:nvSpPr>
          <p:spPr>
            <a:xfrm>
              <a:off x="5557791" y="2401577"/>
              <a:ext cx="33729" cy="17343"/>
            </a:xfrm>
            <a:custGeom>
              <a:avLst/>
              <a:gdLst/>
              <a:ahLst/>
              <a:cxnLst/>
              <a:rect l="l" t="t" r="r" b="b"/>
              <a:pathLst>
                <a:path w="945" h="576" extrusionOk="0">
                  <a:moveTo>
                    <a:pt x="1" y="92"/>
                  </a:moveTo>
                  <a:lnTo>
                    <a:pt x="1" y="274"/>
                  </a:lnTo>
                  <a:cubicBezTo>
                    <a:pt x="359" y="575"/>
                    <a:pt x="945" y="1"/>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33" name="Google Shape;11733;p6"/>
            <p:cNvSpPr/>
            <p:nvPr/>
          </p:nvSpPr>
          <p:spPr>
            <a:xfrm>
              <a:off x="4508058" y="2409043"/>
              <a:ext cx="14134" cy="4276"/>
            </a:xfrm>
            <a:custGeom>
              <a:avLst/>
              <a:gdLst/>
              <a:ahLst/>
              <a:cxnLst/>
              <a:rect l="l" t="t" r="r" b="b"/>
              <a:pathLst>
                <a:path w="396" h="142" extrusionOk="0">
                  <a:moveTo>
                    <a:pt x="295" y="26"/>
                  </a:moveTo>
                  <a:cubicBezTo>
                    <a:pt x="242" y="1"/>
                    <a:pt x="0" y="70"/>
                    <a:pt x="99" y="117"/>
                  </a:cubicBezTo>
                  <a:cubicBezTo>
                    <a:pt x="155" y="142"/>
                    <a:pt x="396"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34" name="Google Shape;11734;p6"/>
            <p:cNvSpPr/>
            <p:nvPr/>
          </p:nvSpPr>
          <p:spPr>
            <a:xfrm>
              <a:off x="2549040" y="2404346"/>
              <a:ext cx="21630" cy="9485"/>
            </a:xfrm>
            <a:custGeom>
              <a:avLst/>
              <a:gdLst/>
              <a:ahLst/>
              <a:cxnLst/>
              <a:rect l="l" t="t" r="r" b="b"/>
              <a:pathLst>
                <a:path w="606" h="315" extrusionOk="0">
                  <a:moveTo>
                    <a:pt x="413" y="273"/>
                  </a:moveTo>
                  <a:cubicBezTo>
                    <a:pt x="406" y="148"/>
                    <a:pt x="504" y="73"/>
                    <a:pt x="606" y="0"/>
                  </a:cubicBezTo>
                  <a:lnTo>
                    <a:pt x="28" y="0"/>
                  </a:lnTo>
                  <a:cubicBezTo>
                    <a:pt x="42" y="144"/>
                    <a:pt x="0" y="315"/>
                    <a:pt x="41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35" name="Google Shape;11735;p6"/>
            <p:cNvSpPr/>
            <p:nvPr/>
          </p:nvSpPr>
          <p:spPr>
            <a:xfrm>
              <a:off x="5299596" y="2406334"/>
              <a:ext cx="14063" cy="4276"/>
            </a:xfrm>
            <a:custGeom>
              <a:avLst/>
              <a:gdLst/>
              <a:ahLst/>
              <a:cxnLst/>
              <a:rect l="l" t="t" r="r" b="b"/>
              <a:pathLst>
                <a:path w="394" h="142" extrusionOk="0">
                  <a:moveTo>
                    <a:pt x="294" y="26"/>
                  </a:moveTo>
                  <a:cubicBezTo>
                    <a:pt x="241" y="1"/>
                    <a:pt x="1" y="70"/>
                    <a:pt x="100" y="117"/>
                  </a:cubicBezTo>
                  <a:cubicBezTo>
                    <a:pt x="156"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36" name="Google Shape;11736;p6"/>
            <p:cNvSpPr/>
            <p:nvPr/>
          </p:nvSpPr>
          <p:spPr>
            <a:xfrm>
              <a:off x="3128140" y="2403684"/>
              <a:ext cx="13813" cy="7407"/>
            </a:xfrm>
            <a:custGeom>
              <a:avLst/>
              <a:gdLst/>
              <a:ahLst/>
              <a:cxnLst/>
              <a:rect l="l" t="t" r="r" b="b"/>
              <a:pathLst>
                <a:path w="387" h="246" extrusionOk="0">
                  <a:moveTo>
                    <a:pt x="387" y="114"/>
                  </a:moveTo>
                  <a:cubicBezTo>
                    <a:pt x="384" y="22"/>
                    <a:pt x="48" y="0"/>
                    <a:pt x="1" y="114"/>
                  </a:cubicBezTo>
                  <a:cubicBezTo>
                    <a:pt x="215" y="105"/>
                    <a:pt x="302" y="246"/>
                    <a:pt x="387"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37" name="Google Shape;11737;p6"/>
            <p:cNvSpPr/>
            <p:nvPr/>
          </p:nvSpPr>
          <p:spPr>
            <a:xfrm>
              <a:off x="3045585" y="2404346"/>
              <a:ext cx="13742" cy="5480"/>
            </a:xfrm>
            <a:custGeom>
              <a:avLst/>
              <a:gdLst/>
              <a:ahLst/>
              <a:cxnLst/>
              <a:rect l="l" t="t" r="r" b="b"/>
              <a:pathLst>
                <a:path w="385" h="182" extrusionOk="0">
                  <a:moveTo>
                    <a:pt x="1" y="182"/>
                  </a:moveTo>
                  <a:lnTo>
                    <a:pt x="384" y="182"/>
                  </a:lnTo>
                  <a:lnTo>
                    <a:pt x="384"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38" name="Google Shape;11738;p6"/>
            <p:cNvSpPr/>
            <p:nvPr/>
          </p:nvSpPr>
          <p:spPr>
            <a:xfrm>
              <a:off x="2576237" y="2401577"/>
              <a:ext cx="21880" cy="8822"/>
            </a:xfrm>
            <a:custGeom>
              <a:avLst/>
              <a:gdLst/>
              <a:ahLst/>
              <a:cxnLst/>
              <a:rect l="l" t="t" r="r" b="b"/>
              <a:pathLst>
                <a:path w="613" h="293" extrusionOk="0">
                  <a:moveTo>
                    <a:pt x="613" y="274"/>
                  </a:moveTo>
                  <a:lnTo>
                    <a:pt x="613" y="1"/>
                  </a:lnTo>
                  <a:lnTo>
                    <a:pt x="36" y="1"/>
                  </a:lnTo>
                  <a:cubicBezTo>
                    <a:pt x="1" y="201"/>
                    <a:pt x="194" y="292"/>
                    <a:pt x="61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39" name="Google Shape;11739;p6"/>
            <p:cNvSpPr/>
            <p:nvPr/>
          </p:nvSpPr>
          <p:spPr>
            <a:xfrm>
              <a:off x="1957983" y="2401245"/>
              <a:ext cx="6996" cy="6233"/>
            </a:xfrm>
            <a:custGeom>
              <a:avLst/>
              <a:gdLst/>
              <a:ahLst/>
              <a:cxnLst/>
              <a:rect l="l" t="t" r="r" b="b"/>
              <a:pathLst>
                <a:path w="196" h="207" extrusionOk="0">
                  <a:moveTo>
                    <a:pt x="195" y="103"/>
                  </a:moveTo>
                  <a:cubicBezTo>
                    <a:pt x="195" y="52"/>
                    <a:pt x="39" y="0"/>
                    <a:pt x="3" y="103"/>
                  </a:cubicBezTo>
                  <a:cubicBezTo>
                    <a:pt x="1" y="154"/>
                    <a:pt x="156"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40" name="Google Shape;11740;p6"/>
            <p:cNvSpPr/>
            <p:nvPr/>
          </p:nvSpPr>
          <p:spPr>
            <a:xfrm>
              <a:off x="8868638" y="2398867"/>
              <a:ext cx="13813" cy="5510"/>
            </a:xfrm>
            <a:custGeom>
              <a:avLst/>
              <a:gdLst/>
              <a:ahLst/>
              <a:cxnLst/>
              <a:rect l="l" t="t" r="r" b="b"/>
              <a:pathLst>
                <a:path w="387"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41" name="Google Shape;11741;p6"/>
            <p:cNvSpPr/>
            <p:nvPr/>
          </p:nvSpPr>
          <p:spPr>
            <a:xfrm>
              <a:off x="5664402" y="2395404"/>
              <a:ext cx="14063" cy="4246"/>
            </a:xfrm>
            <a:custGeom>
              <a:avLst/>
              <a:gdLst/>
              <a:ahLst/>
              <a:cxnLst/>
              <a:rect l="l" t="t" r="r" b="b"/>
              <a:pathLst>
                <a:path w="394" h="141" extrusionOk="0">
                  <a:moveTo>
                    <a:pt x="294" y="24"/>
                  </a:moveTo>
                  <a:cubicBezTo>
                    <a:pt x="239" y="1"/>
                    <a:pt x="0" y="69"/>
                    <a:pt x="102" y="116"/>
                  </a:cubicBezTo>
                  <a:cubicBezTo>
                    <a:pt x="155" y="141"/>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42" name="Google Shape;11742;p6"/>
            <p:cNvSpPr/>
            <p:nvPr/>
          </p:nvSpPr>
          <p:spPr>
            <a:xfrm>
              <a:off x="2563674" y="2390707"/>
              <a:ext cx="20702" cy="8190"/>
            </a:xfrm>
            <a:custGeom>
              <a:avLst/>
              <a:gdLst/>
              <a:ahLst/>
              <a:cxnLst/>
              <a:rect l="l" t="t" r="r" b="b"/>
              <a:pathLst>
                <a:path w="580" h="272" extrusionOk="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43" name="Google Shape;11743;p6"/>
            <p:cNvSpPr/>
            <p:nvPr/>
          </p:nvSpPr>
          <p:spPr>
            <a:xfrm>
              <a:off x="1861579" y="2383933"/>
              <a:ext cx="28982" cy="16952"/>
            </a:xfrm>
            <a:custGeom>
              <a:avLst/>
              <a:gdLst/>
              <a:ahLst/>
              <a:cxnLst/>
              <a:rect l="l" t="t" r="r" b="b"/>
              <a:pathLst>
                <a:path w="812" h="563" extrusionOk="0">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44" name="Google Shape;11744;p6"/>
            <p:cNvSpPr/>
            <p:nvPr/>
          </p:nvSpPr>
          <p:spPr>
            <a:xfrm>
              <a:off x="8865068" y="2392664"/>
              <a:ext cx="14027" cy="4276"/>
            </a:xfrm>
            <a:custGeom>
              <a:avLst/>
              <a:gdLst/>
              <a:ahLst/>
              <a:cxnLst/>
              <a:rect l="l" t="t" r="r" b="b"/>
              <a:pathLst>
                <a:path w="393" h="142" extrusionOk="0">
                  <a:moveTo>
                    <a:pt x="291" y="24"/>
                  </a:moveTo>
                  <a:cubicBezTo>
                    <a:pt x="241" y="1"/>
                    <a:pt x="1" y="69"/>
                    <a:pt x="99" y="115"/>
                  </a:cubicBezTo>
                  <a:cubicBezTo>
                    <a:pt x="156" y="142"/>
                    <a:pt x="392"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45" name="Google Shape;11745;p6"/>
            <p:cNvSpPr/>
            <p:nvPr/>
          </p:nvSpPr>
          <p:spPr>
            <a:xfrm>
              <a:off x="8651703" y="2392664"/>
              <a:ext cx="14063" cy="4246"/>
            </a:xfrm>
            <a:custGeom>
              <a:avLst/>
              <a:gdLst/>
              <a:ahLst/>
              <a:cxnLst/>
              <a:rect l="l" t="t" r="r" b="b"/>
              <a:pathLst>
                <a:path w="394" h="141" extrusionOk="0">
                  <a:moveTo>
                    <a:pt x="100" y="115"/>
                  </a:moveTo>
                  <a:cubicBezTo>
                    <a:pt x="153" y="140"/>
                    <a:pt x="393" y="72"/>
                    <a:pt x="293" y="24"/>
                  </a:cubicBezTo>
                  <a:cubicBezTo>
                    <a:pt x="241" y="1"/>
                    <a:pt x="0" y="69"/>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46" name="Google Shape;11746;p6"/>
            <p:cNvSpPr/>
            <p:nvPr/>
          </p:nvSpPr>
          <p:spPr>
            <a:xfrm>
              <a:off x="5426980" y="2390346"/>
              <a:ext cx="7031" cy="6203"/>
            </a:xfrm>
            <a:custGeom>
              <a:avLst/>
              <a:gdLst/>
              <a:ahLst/>
              <a:cxnLst/>
              <a:rect l="l" t="t" r="r" b="b"/>
              <a:pathLst>
                <a:path w="197" h="206" extrusionOk="0">
                  <a:moveTo>
                    <a:pt x="3" y="101"/>
                  </a:moveTo>
                  <a:cubicBezTo>
                    <a:pt x="0" y="152"/>
                    <a:pt x="158" y="206"/>
                    <a:pt x="196" y="101"/>
                  </a:cubicBezTo>
                  <a:cubicBezTo>
                    <a:pt x="196" y="53"/>
                    <a:pt x="40" y="1"/>
                    <a:pt x="3"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47" name="Google Shape;11747;p6"/>
            <p:cNvSpPr/>
            <p:nvPr/>
          </p:nvSpPr>
          <p:spPr>
            <a:xfrm>
              <a:off x="3259236" y="2380952"/>
              <a:ext cx="20309" cy="13580"/>
            </a:xfrm>
            <a:custGeom>
              <a:avLst/>
              <a:gdLst/>
              <a:ahLst/>
              <a:cxnLst/>
              <a:rect l="l" t="t" r="r" b="b"/>
              <a:pathLst>
                <a:path w="569" h="451" extrusionOk="0">
                  <a:moveTo>
                    <a:pt x="377" y="413"/>
                  </a:moveTo>
                  <a:cubicBezTo>
                    <a:pt x="388" y="358"/>
                    <a:pt x="403" y="307"/>
                    <a:pt x="569" y="324"/>
                  </a:cubicBezTo>
                  <a:lnTo>
                    <a:pt x="569" y="143"/>
                  </a:lnTo>
                  <a:cubicBezTo>
                    <a:pt x="96" y="1"/>
                    <a:pt x="1" y="451"/>
                    <a:pt x="377"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48" name="Google Shape;11748;p6"/>
            <p:cNvSpPr/>
            <p:nvPr/>
          </p:nvSpPr>
          <p:spPr>
            <a:xfrm>
              <a:off x="8111471" y="2387937"/>
              <a:ext cx="13813" cy="2710"/>
            </a:xfrm>
            <a:custGeom>
              <a:avLst/>
              <a:gdLst/>
              <a:ahLst/>
              <a:cxnLst/>
              <a:rect l="l" t="t" r="r" b="b"/>
              <a:pathLst>
                <a:path w="387" h="90" extrusionOk="0">
                  <a:moveTo>
                    <a:pt x="386" y="1"/>
                  </a:moveTo>
                  <a:cubicBezTo>
                    <a:pt x="237" y="21"/>
                    <a:pt x="8" y="4"/>
                    <a:pt x="1" y="90"/>
                  </a:cubicBezTo>
                  <a:cubicBezTo>
                    <a:pt x="151" y="73"/>
                    <a:pt x="382"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49" name="Google Shape;11749;p6"/>
            <p:cNvSpPr/>
            <p:nvPr/>
          </p:nvSpPr>
          <p:spPr>
            <a:xfrm>
              <a:off x="5544121" y="2382126"/>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50" name="Google Shape;11750;p6"/>
            <p:cNvSpPr/>
            <p:nvPr/>
          </p:nvSpPr>
          <p:spPr>
            <a:xfrm>
              <a:off x="1507374" y="2379748"/>
              <a:ext cx="23878" cy="10328"/>
            </a:xfrm>
            <a:custGeom>
              <a:avLst/>
              <a:gdLst/>
              <a:ahLst/>
              <a:cxnLst/>
              <a:rect l="l" t="t" r="r" b="b"/>
              <a:pathLst>
                <a:path w="669" h="343" extrusionOk="0">
                  <a:moveTo>
                    <a:pt x="669" y="92"/>
                  </a:moveTo>
                  <a:cubicBezTo>
                    <a:pt x="403" y="94"/>
                    <a:pt x="247" y="48"/>
                    <a:pt x="91" y="0"/>
                  </a:cubicBezTo>
                  <a:cubicBezTo>
                    <a:pt x="1" y="282"/>
                    <a:pt x="610" y="342"/>
                    <a:pt x="66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51" name="Google Shape;11751;p6"/>
            <p:cNvSpPr/>
            <p:nvPr/>
          </p:nvSpPr>
          <p:spPr>
            <a:xfrm>
              <a:off x="4260321" y="2381705"/>
              <a:ext cx="13920" cy="4306"/>
            </a:xfrm>
            <a:custGeom>
              <a:avLst/>
              <a:gdLst/>
              <a:ahLst/>
              <a:cxnLst/>
              <a:rect l="l" t="t" r="r" b="b"/>
              <a:pathLst>
                <a:path w="390" h="143" extrusionOk="0">
                  <a:moveTo>
                    <a:pt x="290" y="27"/>
                  </a:moveTo>
                  <a:cubicBezTo>
                    <a:pt x="237" y="0"/>
                    <a:pt x="1" y="71"/>
                    <a:pt x="100" y="118"/>
                  </a:cubicBezTo>
                  <a:cubicBezTo>
                    <a:pt x="152" y="143"/>
                    <a:pt x="390" y="72"/>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52" name="Google Shape;11752;p6"/>
            <p:cNvSpPr/>
            <p:nvPr/>
          </p:nvSpPr>
          <p:spPr>
            <a:xfrm>
              <a:off x="1577258" y="2364091"/>
              <a:ext cx="50434" cy="18518"/>
            </a:xfrm>
            <a:custGeom>
              <a:avLst/>
              <a:gdLst/>
              <a:ahLst/>
              <a:cxnLst/>
              <a:rect l="l" t="t" r="r" b="b"/>
              <a:pathLst>
                <a:path w="1413" h="615" extrusionOk="0">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53" name="Google Shape;11753;p6"/>
            <p:cNvSpPr/>
            <p:nvPr/>
          </p:nvSpPr>
          <p:spPr>
            <a:xfrm>
              <a:off x="2075017" y="2371167"/>
              <a:ext cx="6889" cy="6233"/>
            </a:xfrm>
            <a:custGeom>
              <a:avLst/>
              <a:gdLst/>
              <a:ahLst/>
              <a:cxnLst/>
              <a:rect l="l" t="t" r="r" b="b"/>
              <a:pathLst>
                <a:path w="193" h="207" extrusionOk="0">
                  <a:moveTo>
                    <a:pt x="193" y="104"/>
                  </a:moveTo>
                  <a:cubicBezTo>
                    <a:pt x="193" y="53"/>
                    <a:pt x="40" y="1"/>
                    <a:pt x="2" y="104"/>
                  </a:cubicBezTo>
                  <a:cubicBezTo>
                    <a:pt x="1"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54" name="Google Shape;11754;p6"/>
            <p:cNvSpPr/>
            <p:nvPr/>
          </p:nvSpPr>
          <p:spPr>
            <a:xfrm>
              <a:off x="4917800" y="2371528"/>
              <a:ext cx="13742" cy="2770"/>
            </a:xfrm>
            <a:custGeom>
              <a:avLst/>
              <a:gdLst/>
              <a:ahLst/>
              <a:cxnLst/>
              <a:rect l="l" t="t" r="r" b="b"/>
              <a:pathLst>
                <a:path w="385" h="92" extrusionOk="0">
                  <a:moveTo>
                    <a:pt x="384" y="0"/>
                  </a:moveTo>
                  <a:cubicBezTo>
                    <a:pt x="234" y="21"/>
                    <a:pt x="4" y="4"/>
                    <a:pt x="0" y="92"/>
                  </a:cubicBezTo>
                  <a:cubicBezTo>
                    <a:pt x="149" y="71"/>
                    <a:pt x="379" y="90"/>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55" name="Google Shape;11755;p6"/>
            <p:cNvSpPr/>
            <p:nvPr/>
          </p:nvSpPr>
          <p:spPr>
            <a:xfrm>
              <a:off x="2171385" y="2368427"/>
              <a:ext cx="6924" cy="6263"/>
            </a:xfrm>
            <a:custGeom>
              <a:avLst/>
              <a:gdLst/>
              <a:ahLst/>
              <a:cxnLst/>
              <a:rect l="l" t="t" r="r" b="b"/>
              <a:pathLst>
                <a:path w="194" h="208" extrusionOk="0">
                  <a:moveTo>
                    <a:pt x="193" y="103"/>
                  </a:moveTo>
                  <a:cubicBezTo>
                    <a:pt x="193" y="52"/>
                    <a:pt x="38" y="0"/>
                    <a:pt x="3" y="103"/>
                  </a:cubicBezTo>
                  <a:cubicBezTo>
                    <a:pt x="0" y="154"/>
                    <a:pt x="156" y="208"/>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56" name="Google Shape;11756;p6"/>
            <p:cNvSpPr/>
            <p:nvPr/>
          </p:nvSpPr>
          <p:spPr>
            <a:xfrm>
              <a:off x="1761749" y="2370775"/>
              <a:ext cx="13956" cy="4306"/>
            </a:xfrm>
            <a:custGeom>
              <a:avLst/>
              <a:gdLst/>
              <a:ahLst/>
              <a:cxnLst/>
              <a:rect l="l" t="t" r="r" b="b"/>
              <a:pathLst>
                <a:path w="391" h="143" extrusionOk="0">
                  <a:moveTo>
                    <a:pt x="100" y="117"/>
                  </a:moveTo>
                  <a:cubicBezTo>
                    <a:pt x="151" y="143"/>
                    <a:pt x="391" y="72"/>
                    <a:pt x="293" y="25"/>
                  </a:cubicBezTo>
                  <a:cubicBezTo>
                    <a:pt x="238"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57" name="Google Shape;11757;p6"/>
            <p:cNvSpPr/>
            <p:nvPr/>
          </p:nvSpPr>
          <p:spPr>
            <a:xfrm>
              <a:off x="5082019" y="2363309"/>
              <a:ext cx="21665" cy="6474"/>
            </a:xfrm>
            <a:custGeom>
              <a:avLst/>
              <a:gdLst/>
              <a:ahLst/>
              <a:cxnLst/>
              <a:rect l="l" t="t" r="r" b="b"/>
              <a:pathLst>
                <a:path w="607" h="215" extrusionOk="0">
                  <a:moveTo>
                    <a:pt x="606" y="183"/>
                  </a:moveTo>
                  <a:lnTo>
                    <a:pt x="606" y="1"/>
                  </a:lnTo>
                  <a:lnTo>
                    <a:pt x="27" y="1"/>
                  </a:lnTo>
                  <a:cubicBezTo>
                    <a:pt x="1" y="164"/>
                    <a:pt x="217" y="215"/>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58" name="Google Shape;11758;p6"/>
            <p:cNvSpPr/>
            <p:nvPr/>
          </p:nvSpPr>
          <p:spPr>
            <a:xfrm>
              <a:off x="4029859" y="2366048"/>
              <a:ext cx="13777" cy="2800"/>
            </a:xfrm>
            <a:custGeom>
              <a:avLst/>
              <a:gdLst/>
              <a:ahLst/>
              <a:cxnLst/>
              <a:rect l="l" t="t" r="r" b="b"/>
              <a:pathLst>
                <a:path w="386" h="93" extrusionOk="0">
                  <a:moveTo>
                    <a:pt x="0" y="92"/>
                  </a:moveTo>
                  <a:cubicBezTo>
                    <a:pt x="150" y="71"/>
                    <a:pt x="381" y="90"/>
                    <a:pt x="385" y="1"/>
                  </a:cubicBezTo>
                  <a:cubicBezTo>
                    <a:pt x="235" y="20"/>
                    <a:pt x="5" y="5"/>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59" name="Google Shape;11759;p6"/>
            <p:cNvSpPr/>
            <p:nvPr/>
          </p:nvSpPr>
          <p:spPr>
            <a:xfrm>
              <a:off x="2271036" y="2365356"/>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60" name="Google Shape;11760;p6"/>
            <p:cNvSpPr/>
            <p:nvPr/>
          </p:nvSpPr>
          <p:spPr>
            <a:xfrm>
              <a:off x="8586458" y="2363309"/>
              <a:ext cx="13777" cy="2770"/>
            </a:xfrm>
            <a:custGeom>
              <a:avLst/>
              <a:gdLst/>
              <a:ahLst/>
              <a:cxnLst/>
              <a:rect l="l" t="t" r="r" b="b"/>
              <a:pathLst>
                <a:path w="386" h="92" extrusionOk="0">
                  <a:moveTo>
                    <a:pt x="386" y="1"/>
                  </a:moveTo>
                  <a:cubicBezTo>
                    <a:pt x="236" y="23"/>
                    <a:pt x="4" y="4"/>
                    <a:pt x="1" y="92"/>
                  </a:cubicBezTo>
                  <a:cubicBezTo>
                    <a:pt x="151" y="72"/>
                    <a:pt x="381" y="89"/>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61" name="Google Shape;11761;p6"/>
            <p:cNvSpPr/>
            <p:nvPr/>
          </p:nvSpPr>
          <p:spPr>
            <a:xfrm>
              <a:off x="5592234" y="2354788"/>
              <a:ext cx="7031" cy="6263"/>
            </a:xfrm>
            <a:custGeom>
              <a:avLst/>
              <a:gdLst/>
              <a:ahLst/>
              <a:cxnLst/>
              <a:rect l="l" t="t" r="r" b="b"/>
              <a:pathLst>
                <a:path w="197" h="208" extrusionOk="0">
                  <a:moveTo>
                    <a:pt x="195" y="103"/>
                  </a:moveTo>
                  <a:cubicBezTo>
                    <a:pt x="196" y="54"/>
                    <a:pt x="40" y="0"/>
                    <a:pt x="3" y="103"/>
                  </a:cubicBezTo>
                  <a:cubicBezTo>
                    <a:pt x="1" y="153"/>
                    <a:pt x="160"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62" name="Google Shape;11762;p6"/>
            <p:cNvSpPr/>
            <p:nvPr/>
          </p:nvSpPr>
          <p:spPr>
            <a:xfrm>
              <a:off x="2130089" y="2355179"/>
              <a:ext cx="13849" cy="2740"/>
            </a:xfrm>
            <a:custGeom>
              <a:avLst/>
              <a:gdLst/>
              <a:ahLst/>
              <a:cxnLst/>
              <a:rect l="l" t="t" r="r" b="b"/>
              <a:pathLst>
                <a:path w="388" h="91" extrusionOk="0">
                  <a:moveTo>
                    <a:pt x="387" y="0"/>
                  </a:moveTo>
                  <a:cubicBezTo>
                    <a:pt x="236" y="20"/>
                    <a:pt x="6" y="2"/>
                    <a:pt x="1" y="90"/>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63" name="Google Shape;11763;p6"/>
            <p:cNvSpPr/>
            <p:nvPr/>
          </p:nvSpPr>
          <p:spPr>
            <a:xfrm>
              <a:off x="1551810" y="2352018"/>
              <a:ext cx="7067" cy="6293"/>
            </a:xfrm>
            <a:custGeom>
              <a:avLst/>
              <a:gdLst/>
              <a:ahLst/>
              <a:cxnLst/>
              <a:rect l="l" t="t" r="r" b="b"/>
              <a:pathLst>
                <a:path w="198" h="209" extrusionOk="0">
                  <a:moveTo>
                    <a:pt x="198" y="105"/>
                  </a:moveTo>
                  <a:cubicBezTo>
                    <a:pt x="198" y="54"/>
                    <a:pt x="40" y="1"/>
                    <a:pt x="5" y="105"/>
                  </a:cubicBezTo>
                  <a:cubicBezTo>
                    <a:pt x="1" y="154"/>
                    <a:pt x="159" y="208"/>
                    <a:pt x="198"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64" name="Google Shape;11764;p6"/>
            <p:cNvSpPr/>
            <p:nvPr/>
          </p:nvSpPr>
          <p:spPr>
            <a:xfrm>
              <a:off x="4411726" y="2351687"/>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65" name="Google Shape;11765;p6"/>
            <p:cNvSpPr/>
            <p:nvPr/>
          </p:nvSpPr>
          <p:spPr>
            <a:xfrm>
              <a:off x="2543615" y="2342955"/>
              <a:ext cx="20166" cy="16229"/>
            </a:xfrm>
            <a:custGeom>
              <a:avLst/>
              <a:gdLst/>
              <a:ahLst/>
              <a:cxnLst/>
              <a:rect l="l" t="t" r="r" b="b"/>
              <a:pathLst>
                <a:path w="565" h="539" extrusionOk="0">
                  <a:moveTo>
                    <a:pt x="565" y="134"/>
                  </a:moveTo>
                  <a:cubicBezTo>
                    <a:pt x="1" y="0"/>
                    <a:pt x="1" y="538"/>
                    <a:pt x="565"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66" name="Google Shape;11766;p6"/>
            <p:cNvSpPr/>
            <p:nvPr/>
          </p:nvSpPr>
          <p:spPr>
            <a:xfrm>
              <a:off x="6655601" y="2348917"/>
              <a:ext cx="14027" cy="4336"/>
            </a:xfrm>
            <a:custGeom>
              <a:avLst/>
              <a:gdLst/>
              <a:ahLst/>
              <a:cxnLst/>
              <a:rect l="l" t="t" r="r" b="b"/>
              <a:pathLst>
                <a:path w="393" h="144" extrusionOk="0">
                  <a:moveTo>
                    <a:pt x="292" y="27"/>
                  </a:moveTo>
                  <a:cubicBezTo>
                    <a:pt x="237" y="1"/>
                    <a:pt x="1" y="70"/>
                    <a:pt x="98" y="117"/>
                  </a:cubicBezTo>
                  <a:cubicBezTo>
                    <a:pt x="155" y="143"/>
                    <a:pt x="392" y="73"/>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67" name="Google Shape;11767;p6"/>
            <p:cNvSpPr/>
            <p:nvPr/>
          </p:nvSpPr>
          <p:spPr>
            <a:xfrm>
              <a:off x="6304536" y="2348917"/>
              <a:ext cx="14027" cy="4336"/>
            </a:xfrm>
            <a:custGeom>
              <a:avLst/>
              <a:gdLst/>
              <a:ahLst/>
              <a:cxnLst/>
              <a:rect l="l" t="t" r="r" b="b"/>
              <a:pathLst>
                <a:path w="393" h="144" extrusionOk="0">
                  <a:moveTo>
                    <a:pt x="293" y="27"/>
                  </a:moveTo>
                  <a:cubicBezTo>
                    <a:pt x="241" y="1"/>
                    <a:pt x="1" y="70"/>
                    <a:pt x="103" y="117"/>
                  </a:cubicBezTo>
                  <a:cubicBezTo>
                    <a:pt x="155" y="143"/>
                    <a:pt x="392"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68" name="Google Shape;11768;p6"/>
            <p:cNvSpPr/>
            <p:nvPr/>
          </p:nvSpPr>
          <p:spPr>
            <a:xfrm>
              <a:off x="2325966" y="2341450"/>
              <a:ext cx="25663" cy="8280"/>
            </a:xfrm>
            <a:custGeom>
              <a:avLst/>
              <a:gdLst/>
              <a:ahLst/>
              <a:cxnLst/>
              <a:rect l="l" t="t" r="r" b="b"/>
              <a:pathLst>
                <a:path w="719" h="275" extrusionOk="0">
                  <a:moveTo>
                    <a:pt x="105" y="275"/>
                  </a:moveTo>
                  <a:lnTo>
                    <a:pt x="682" y="275"/>
                  </a:lnTo>
                  <a:cubicBezTo>
                    <a:pt x="653" y="168"/>
                    <a:pt x="718" y="15"/>
                    <a:pt x="490" y="1"/>
                  </a:cubicBezTo>
                  <a:cubicBezTo>
                    <a:pt x="474" y="144"/>
                    <a:pt x="0" y="73"/>
                    <a:pt x="105"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69" name="Google Shape;11769;p6"/>
            <p:cNvSpPr/>
            <p:nvPr/>
          </p:nvSpPr>
          <p:spPr>
            <a:xfrm>
              <a:off x="2725286" y="2343467"/>
              <a:ext cx="14134" cy="4276"/>
            </a:xfrm>
            <a:custGeom>
              <a:avLst/>
              <a:gdLst/>
              <a:ahLst/>
              <a:cxnLst/>
              <a:rect l="l" t="t" r="r" b="b"/>
              <a:pathLst>
                <a:path w="396" h="142" extrusionOk="0">
                  <a:moveTo>
                    <a:pt x="293" y="25"/>
                  </a:moveTo>
                  <a:cubicBezTo>
                    <a:pt x="242" y="0"/>
                    <a:pt x="0" y="70"/>
                    <a:pt x="103" y="117"/>
                  </a:cubicBezTo>
                  <a:cubicBezTo>
                    <a:pt x="156"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70" name="Google Shape;11770;p6"/>
            <p:cNvSpPr/>
            <p:nvPr/>
          </p:nvSpPr>
          <p:spPr>
            <a:xfrm>
              <a:off x="4371822" y="2332658"/>
              <a:ext cx="29625" cy="12375"/>
            </a:xfrm>
            <a:custGeom>
              <a:avLst/>
              <a:gdLst/>
              <a:ahLst/>
              <a:cxnLst/>
              <a:rect l="l" t="t" r="r" b="b"/>
              <a:pathLst>
                <a:path w="830" h="411" extrusionOk="0">
                  <a:moveTo>
                    <a:pt x="829" y="384"/>
                  </a:moveTo>
                  <a:lnTo>
                    <a:pt x="829" y="23"/>
                  </a:lnTo>
                  <a:cubicBezTo>
                    <a:pt x="466" y="0"/>
                    <a:pt x="407" y="123"/>
                    <a:pt x="59" y="111"/>
                  </a:cubicBezTo>
                  <a:cubicBezTo>
                    <a:pt x="0" y="352"/>
                    <a:pt x="329" y="410"/>
                    <a:pt x="829"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71" name="Google Shape;11771;p6"/>
            <p:cNvSpPr/>
            <p:nvPr/>
          </p:nvSpPr>
          <p:spPr>
            <a:xfrm>
              <a:off x="1469362" y="2335007"/>
              <a:ext cx="27519" cy="11201"/>
            </a:xfrm>
            <a:custGeom>
              <a:avLst/>
              <a:gdLst/>
              <a:ahLst/>
              <a:cxnLst/>
              <a:rect l="l" t="t" r="r" b="b"/>
              <a:pathLst>
                <a:path w="771" h="372" extrusionOk="0">
                  <a:moveTo>
                    <a:pt x="771" y="306"/>
                  </a:moveTo>
                  <a:lnTo>
                    <a:pt x="771" y="33"/>
                  </a:lnTo>
                  <a:cubicBezTo>
                    <a:pt x="481" y="50"/>
                    <a:pt x="56" y="1"/>
                    <a:pt x="0" y="125"/>
                  </a:cubicBezTo>
                  <a:cubicBezTo>
                    <a:pt x="382" y="127"/>
                    <a:pt x="244" y="371"/>
                    <a:pt x="771"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72" name="Google Shape;11772;p6"/>
            <p:cNvSpPr/>
            <p:nvPr/>
          </p:nvSpPr>
          <p:spPr>
            <a:xfrm>
              <a:off x="1909763" y="2324529"/>
              <a:ext cx="41403" cy="16952"/>
            </a:xfrm>
            <a:custGeom>
              <a:avLst/>
              <a:gdLst/>
              <a:ahLst/>
              <a:cxnLst/>
              <a:rect l="l" t="t" r="r" b="b"/>
              <a:pathLst>
                <a:path w="1160" h="563" extrusionOk="0">
                  <a:moveTo>
                    <a:pt x="1" y="199"/>
                  </a:moveTo>
                  <a:cubicBezTo>
                    <a:pt x="212" y="404"/>
                    <a:pt x="525" y="558"/>
                    <a:pt x="1160" y="563"/>
                  </a:cubicBezTo>
                  <a:lnTo>
                    <a:pt x="1160" y="110"/>
                  </a:lnTo>
                  <a:cubicBezTo>
                    <a:pt x="820" y="162"/>
                    <a:pt x="26" y="0"/>
                    <a:pt x="1" y="1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73" name="Google Shape;11773;p6"/>
            <p:cNvSpPr/>
            <p:nvPr/>
          </p:nvSpPr>
          <p:spPr>
            <a:xfrm>
              <a:off x="911712" y="2325071"/>
              <a:ext cx="45901" cy="16741"/>
            </a:xfrm>
            <a:custGeom>
              <a:avLst/>
              <a:gdLst/>
              <a:ahLst/>
              <a:cxnLst/>
              <a:rect l="l" t="t" r="r" b="b"/>
              <a:pathLst>
                <a:path w="1286" h="556" extrusionOk="0">
                  <a:moveTo>
                    <a:pt x="965" y="0"/>
                  </a:moveTo>
                  <a:cubicBezTo>
                    <a:pt x="361" y="16"/>
                    <a:pt x="39" y="168"/>
                    <a:pt x="1" y="453"/>
                  </a:cubicBezTo>
                  <a:cubicBezTo>
                    <a:pt x="365" y="434"/>
                    <a:pt x="426" y="555"/>
                    <a:pt x="774" y="545"/>
                  </a:cubicBezTo>
                  <a:cubicBezTo>
                    <a:pt x="901" y="354"/>
                    <a:pt x="1285" y="141"/>
                    <a:pt x="9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74" name="Google Shape;11774;p6"/>
            <p:cNvSpPr/>
            <p:nvPr/>
          </p:nvSpPr>
          <p:spPr>
            <a:xfrm>
              <a:off x="5668043" y="2330581"/>
              <a:ext cx="14919" cy="9184"/>
            </a:xfrm>
            <a:custGeom>
              <a:avLst/>
              <a:gdLst/>
              <a:ahLst/>
              <a:cxnLst/>
              <a:rect l="l" t="t" r="r" b="b"/>
              <a:pathLst>
                <a:path w="418" h="305" extrusionOk="0">
                  <a:moveTo>
                    <a:pt x="383" y="272"/>
                  </a:moveTo>
                  <a:cubicBezTo>
                    <a:pt x="354" y="165"/>
                    <a:pt x="418" y="15"/>
                    <a:pt x="192" y="0"/>
                  </a:cubicBezTo>
                  <a:cubicBezTo>
                    <a:pt x="179" y="55"/>
                    <a:pt x="163" y="107"/>
                    <a:pt x="0" y="92"/>
                  </a:cubicBezTo>
                  <a:cubicBezTo>
                    <a:pt x="21" y="200"/>
                    <a:pt x="56" y="304"/>
                    <a:pt x="38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75" name="Google Shape;11775;p6"/>
            <p:cNvSpPr/>
            <p:nvPr/>
          </p:nvSpPr>
          <p:spPr>
            <a:xfrm>
              <a:off x="2532550" y="2335278"/>
              <a:ext cx="14134" cy="4246"/>
            </a:xfrm>
            <a:custGeom>
              <a:avLst/>
              <a:gdLst/>
              <a:ahLst/>
              <a:cxnLst/>
              <a:rect l="l" t="t" r="r" b="b"/>
              <a:pathLst>
                <a:path w="396" h="141" extrusionOk="0">
                  <a:moveTo>
                    <a:pt x="295" y="24"/>
                  </a:moveTo>
                  <a:cubicBezTo>
                    <a:pt x="243" y="1"/>
                    <a:pt x="0" y="67"/>
                    <a:pt x="102" y="116"/>
                  </a:cubicBezTo>
                  <a:cubicBezTo>
                    <a:pt x="157" y="141"/>
                    <a:pt x="396"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76" name="Google Shape;11776;p6"/>
            <p:cNvSpPr/>
            <p:nvPr/>
          </p:nvSpPr>
          <p:spPr>
            <a:xfrm>
              <a:off x="4174411" y="2330189"/>
              <a:ext cx="6889" cy="6233"/>
            </a:xfrm>
            <a:custGeom>
              <a:avLst/>
              <a:gdLst/>
              <a:ahLst/>
              <a:cxnLst/>
              <a:rect l="l" t="t" r="r" b="b"/>
              <a:pathLst>
                <a:path w="193" h="207" extrusionOk="0">
                  <a:moveTo>
                    <a:pt x="192" y="105"/>
                  </a:moveTo>
                  <a:cubicBezTo>
                    <a:pt x="192" y="52"/>
                    <a:pt x="38" y="0"/>
                    <a:pt x="1" y="105"/>
                  </a:cubicBezTo>
                  <a:cubicBezTo>
                    <a:pt x="1" y="153"/>
                    <a:pt x="156" y="206"/>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77" name="Google Shape;11777;p6"/>
            <p:cNvSpPr/>
            <p:nvPr/>
          </p:nvSpPr>
          <p:spPr>
            <a:xfrm>
              <a:off x="2319256" y="2329798"/>
              <a:ext cx="14063" cy="4276"/>
            </a:xfrm>
            <a:custGeom>
              <a:avLst/>
              <a:gdLst/>
              <a:ahLst/>
              <a:cxnLst/>
              <a:rect l="l" t="t" r="r" b="b"/>
              <a:pathLst>
                <a:path w="394" h="142" extrusionOk="0">
                  <a:moveTo>
                    <a:pt x="293" y="24"/>
                  </a:moveTo>
                  <a:cubicBezTo>
                    <a:pt x="241" y="0"/>
                    <a:pt x="0" y="68"/>
                    <a:pt x="102" y="115"/>
                  </a:cubicBezTo>
                  <a:cubicBezTo>
                    <a:pt x="152" y="141"/>
                    <a:pt x="393" y="73"/>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78" name="Google Shape;11778;p6"/>
            <p:cNvSpPr/>
            <p:nvPr/>
          </p:nvSpPr>
          <p:spPr>
            <a:xfrm>
              <a:off x="3761349" y="2327811"/>
              <a:ext cx="13777" cy="2800"/>
            </a:xfrm>
            <a:custGeom>
              <a:avLst/>
              <a:gdLst/>
              <a:ahLst/>
              <a:cxnLst/>
              <a:rect l="l" t="t" r="r" b="b"/>
              <a:pathLst>
                <a:path w="386" h="93" extrusionOk="0">
                  <a:moveTo>
                    <a:pt x="385" y="1"/>
                  </a:moveTo>
                  <a:cubicBezTo>
                    <a:pt x="238" y="20"/>
                    <a:pt x="4" y="3"/>
                    <a:pt x="0" y="92"/>
                  </a:cubicBezTo>
                  <a:cubicBezTo>
                    <a:pt x="153" y="70"/>
                    <a:pt x="380" y="88"/>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79" name="Google Shape;11779;p6"/>
            <p:cNvSpPr/>
            <p:nvPr/>
          </p:nvSpPr>
          <p:spPr>
            <a:xfrm>
              <a:off x="4556278" y="2324318"/>
              <a:ext cx="13991" cy="4246"/>
            </a:xfrm>
            <a:custGeom>
              <a:avLst/>
              <a:gdLst/>
              <a:ahLst/>
              <a:cxnLst/>
              <a:rect l="l" t="t" r="r" b="b"/>
              <a:pathLst>
                <a:path w="392" h="141" extrusionOk="0">
                  <a:moveTo>
                    <a:pt x="99" y="117"/>
                  </a:moveTo>
                  <a:cubicBezTo>
                    <a:pt x="154" y="140"/>
                    <a:pt x="392" y="74"/>
                    <a:pt x="292" y="27"/>
                  </a:cubicBezTo>
                  <a:cubicBezTo>
                    <a:pt x="239" y="1"/>
                    <a:pt x="0" y="69"/>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80" name="Google Shape;11780;p6"/>
            <p:cNvSpPr/>
            <p:nvPr/>
          </p:nvSpPr>
          <p:spPr>
            <a:xfrm>
              <a:off x="3468747" y="2324288"/>
              <a:ext cx="14027" cy="4276"/>
            </a:xfrm>
            <a:custGeom>
              <a:avLst/>
              <a:gdLst/>
              <a:ahLst/>
              <a:cxnLst/>
              <a:rect l="l" t="t" r="r" b="b"/>
              <a:pathLst>
                <a:path w="393" h="142" extrusionOk="0">
                  <a:moveTo>
                    <a:pt x="292" y="26"/>
                  </a:moveTo>
                  <a:cubicBezTo>
                    <a:pt x="238" y="0"/>
                    <a:pt x="1" y="70"/>
                    <a:pt x="100" y="115"/>
                  </a:cubicBezTo>
                  <a:cubicBezTo>
                    <a:pt x="154" y="141"/>
                    <a:pt x="392" y="75"/>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81" name="Google Shape;11781;p6"/>
            <p:cNvSpPr/>
            <p:nvPr/>
          </p:nvSpPr>
          <p:spPr>
            <a:xfrm>
              <a:off x="7137476" y="2318808"/>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82" name="Google Shape;11782;p6"/>
            <p:cNvSpPr/>
            <p:nvPr/>
          </p:nvSpPr>
          <p:spPr>
            <a:xfrm>
              <a:off x="2511956" y="2318808"/>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83" name="Google Shape;11783;p6"/>
            <p:cNvSpPr/>
            <p:nvPr/>
          </p:nvSpPr>
          <p:spPr>
            <a:xfrm>
              <a:off x="5695419" y="2314111"/>
              <a:ext cx="13920" cy="5510"/>
            </a:xfrm>
            <a:custGeom>
              <a:avLst/>
              <a:gdLst/>
              <a:ahLst/>
              <a:cxnLst/>
              <a:rect l="l" t="t" r="r" b="b"/>
              <a:pathLst>
                <a:path w="390" h="183" extrusionOk="0">
                  <a:moveTo>
                    <a:pt x="1" y="183"/>
                  </a:moveTo>
                  <a:lnTo>
                    <a:pt x="390" y="183"/>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84" name="Google Shape;11784;p6"/>
            <p:cNvSpPr/>
            <p:nvPr/>
          </p:nvSpPr>
          <p:spPr>
            <a:xfrm>
              <a:off x="4542037" y="2303182"/>
              <a:ext cx="26555" cy="12225"/>
            </a:xfrm>
            <a:custGeom>
              <a:avLst/>
              <a:gdLst/>
              <a:ahLst/>
              <a:cxnLst/>
              <a:rect l="l" t="t" r="r" b="b"/>
              <a:pathLst>
                <a:path w="744" h="406" extrusionOk="0">
                  <a:moveTo>
                    <a:pt x="306" y="0"/>
                  </a:moveTo>
                  <a:cubicBezTo>
                    <a:pt x="1" y="136"/>
                    <a:pt x="90" y="405"/>
                    <a:pt x="693" y="363"/>
                  </a:cubicBezTo>
                  <a:cubicBezTo>
                    <a:pt x="744" y="157"/>
                    <a:pt x="646" y="23"/>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85" name="Google Shape;11785;p6"/>
            <p:cNvSpPr/>
            <p:nvPr/>
          </p:nvSpPr>
          <p:spPr>
            <a:xfrm>
              <a:off x="3406786" y="2310619"/>
              <a:ext cx="14027" cy="4336"/>
            </a:xfrm>
            <a:custGeom>
              <a:avLst/>
              <a:gdLst/>
              <a:ahLst/>
              <a:cxnLst/>
              <a:rect l="l" t="t" r="r" b="b"/>
              <a:pathLst>
                <a:path w="393" h="144" extrusionOk="0">
                  <a:moveTo>
                    <a:pt x="100" y="118"/>
                  </a:moveTo>
                  <a:cubicBezTo>
                    <a:pt x="151" y="144"/>
                    <a:pt x="392" y="73"/>
                    <a:pt x="292" y="26"/>
                  </a:cubicBezTo>
                  <a:cubicBezTo>
                    <a:pt x="242"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86" name="Google Shape;11786;p6"/>
            <p:cNvSpPr/>
            <p:nvPr/>
          </p:nvSpPr>
          <p:spPr>
            <a:xfrm>
              <a:off x="7898854" y="2292885"/>
              <a:ext cx="35478" cy="19090"/>
            </a:xfrm>
            <a:custGeom>
              <a:avLst/>
              <a:gdLst/>
              <a:ahLst/>
              <a:cxnLst/>
              <a:rect l="l" t="t" r="r" b="b"/>
              <a:pathLst>
                <a:path w="994" h="634" extrusionOk="0">
                  <a:moveTo>
                    <a:pt x="557" y="615"/>
                  </a:moveTo>
                  <a:cubicBezTo>
                    <a:pt x="507" y="349"/>
                    <a:pt x="994" y="336"/>
                    <a:pt x="944" y="71"/>
                  </a:cubicBezTo>
                  <a:cubicBezTo>
                    <a:pt x="0" y="0"/>
                    <a:pt x="77" y="633"/>
                    <a:pt x="557" y="6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87" name="Google Shape;11787;p6"/>
            <p:cNvSpPr/>
            <p:nvPr/>
          </p:nvSpPr>
          <p:spPr>
            <a:xfrm>
              <a:off x="2732211" y="2307969"/>
              <a:ext cx="14063" cy="4246"/>
            </a:xfrm>
            <a:custGeom>
              <a:avLst/>
              <a:gdLst/>
              <a:ahLst/>
              <a:cxnLst/>
              <a:rect l="l" t="t" r="r" b="b"/>
              <a:pathLst>
                <a:path w="394" h="141" extrusionOk="0">
                  <a:moveTo>
                    <a:pt x="99" y="114"/>
                  </a:moveTo>
                  <a:cubicBezTo>
                    <a:pt x="155" y="140"/>
                    <a:pt x="394" y="72"/>
                    <a:pt x="295" y="23"/>
                  </a:cubicBezTo>
                  <a:cubicBezTo>
                    <a:pt x="242" y="1"/>
                    <a:pt x="1" y="67"/>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88" name="Google Shape;11788;p6"/>
            <p:cNvSpPr/>
            <p:nvPr/>
          </p:nvSpPr>
          <p:spPr>
            <a:xfrm>
              <a:off x="1926860" y="2307909"/>
              <a:ext cx="14099" cy="4306"/>
            </a:xfrm>
            <a:custGeom>
              <a:avLst/>
              <a:gdLst/>
              <a:ahLst/>
              <a:cxnLst/>
              <a:rect l="l" t="t" r="r" b="b"/>
              <a:pathLst>
                <a:path w="395" h="143" extrusionOk="0">
                  <a:moveTo>
                    <a:pt x="294" y="25"/>
                  </a:moveTo>
                  <a:cubicBezTo>
                    <a:pt x="242" y="0"/>
                    <a:pt x="1" y="69"/>
                    <a:pt x="103" y="116"/>
                  </a:cubicBezTo>
                  <a:cubicBezTo>
                    <a:pt x="157" y="142"/>
                    <a:pt x="395" y="74"/>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89" name="Google Shape;11789;p6"/>
            <p:cNvSpPr/>
            <p:nvPr/>
          </p:nvSpPr>
          <p:spPr>
            <a:xfrm>
              <a:off x="4975336" y="2292252"/>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8"/>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90" name="Google Shape;11790;p6"/>
            <p:cNvSpPr/>
            <p:nvPr/>
          </p:nvSpPr>
          <p:spPr>
            <a:xfrm>
              <a:off x="2770829" y="2296468"/>
              <a:ext cx="20095" cy="16259"/>
            </a:xfrm>
            <a:custGeom>
              <a:avLst/>
              <a:gdLst/>
              <a:ahLst/>
              <a:cxnLst/>
              <a:rect l="l" t="t" r="r" b="b"/>
              <a:pathLst>
                <a:path w="563" h="540" extrusionOk="0">
                  <a:moveTo>
                    <a:pt x="562" y="405"/>
                  </a:moveTo>
                  <a:lnTo>
                    <a:pt x="562" y="132"/>
                  </a:lnTo>
                  <a:cubicBezTo>
                    <a:pt x="1" y="0"/>
                    <a:pt x="1" y="539"/>
                    <a:pt x="562"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91" name="Google Shape;11791;p6"/>
            <p:cNvSpPr/>
            <p:nvPr/>
          </p:nvSpPr>
          <p:spPr>
            <a:xfrm>
              <a:off x="6573045" y="2302399"/>
              <a:ext cx="13920" cy="4306"/>
            </a:xfrm>
            <a:custGeom>
              <a:avLst/>
              <a:gdLst/>
              <a:ahLst/>
              <a:cxnLst/>
              <a:rect l="l" t="t" r="r" b="b"/>
              <a:pathLst>
                <a:path w="390" h="143" extrusionOk="0">
                  <a:moveTo>
                    <a:pt x="292" y="26"/>
                  </a:moveTo>
                  <a:cubicBezTo>
                    <a:pt x="237" y="0"/>
                    <a:pt x="0" y="71"/>
                    <a:pt x="101" y="118"/>
                  </a:cubicBezTo>
                  <a:cubicBezTo>
                    <a:pt x="151" y="143"/>
                    <a:pt x="389" y="75"/>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92" name="Google Shape;11792;p6"/>
            <p:cNvSpPr/>
            <p:nvPr/>
          </p:nvSpPr>
          <p:spPr>
            <a:xfrm>
              <a:off x="2686382" y="2297762"/>
              <a:ext cx="21915" cy="8702"/>
            </a:xfrm>
            <a:custGeom>
              <a:avLst/>
              <a:gdLst/>
              <a:ahLst/>
              <a:cxnLst/>
              <a:rect l="l" t="t" r="r" b="b"/>
              <a:pathLst>
                <a:path w="614" h="289" extrusionOk="0">
                  <a:moveTo>
                    <a:pt x="614" y="272"/>
                  </a:moveTo>
                  <a:lnTo>
                    <a:pt x="614" y="0"/>
                  </a:lnTo>
                  <a:lnTo>
                    <a:pt x="33" y="0"/>
                  </a:lnTo>
                  <a:cubicBezTo>
                    <a:pt x="0" y="199"/>
                    <a:pt x="191" y="289"/>
                    <a:pt x="6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93" name="Google Shape;11793;p6"/>
            <p:cNvSpPr/>
            <p:nvPr/>
          </p:nvSpPr>
          <p:spPr>
            <a:xfrm>
              <a:off x="1888277" y="2294992"/>
              <a:ext cx="14670" cy="9545"/>
            </a:xfrm>
            <a:custGeom>
              <a:avLst/>
              <a:gdLst/>
              <a:ahLst/>
              <a:cxnLst/>
              <a:rect l="l" t="t" r="r" b="b"/>
              <a:pathLst>
                <a:path w="411" h="317" extrusionOk="0">
                  <a:moveTo>
                    <a:pt x="411" y="272"/>
                  </a:moveTo>
                  <a:lnTo>
                    <a:pt x="411" y="90"/>
                  </a:lnTo>
                  <a:cubicBezTo>
                    <a:pt x="220" y="90"/>
                    <a:pt x="184" y="17"/>
                    <a:pt x="26" y="1"/>
                  </a:cubicBezTo>
                  <a:cubicBezTo>
                    <a:pt x="45" y="144"/>
                    <a:pt x="1" y="317"/>
                    <a:pt x="411"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94" name="Google Shape;11794;p6"/>
            <p:cNvSpPr/>
            <p:nvPr/>
          </p:nvSpPr>
          <p:spPr>
            <a:xfrm>
              <a:off x="1655173" y="2300412"/>
              <a:ext cx="13777" cy="2800"/>
            </a:xfrm>
            <a:custGeom>
              <a:avLst/>
              <a:gdLst/>
              <a:ahLst/>
              <a:cxnLst/>
              <a:rect l="l" t="t" r="r" b="b"/>
              <a:pathLst>
                <a:path w="386" h="93" extrusionOk="0">
                  <a:moveTo>
                    <a:pt x="0" y="92"/>
                  </a:moveTo>
                  <a:cubicBezTo>
                    <a:pt x="149" y="71"/>
                    <a:pt x="381" y="90"/>
                    <a:pt x="385" y="1"/>
                  </a:cubicBezTo>
                  <a:cubicBezTo>
                    <a:pt x="235" y="23"/>
                    <a:pt x="5" y="5"/>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95" name="Google Shape;11795;p6"/>
            <p:cNvSpPr/>
            <p:nvPr/>
          </p:nvSpPr>
          <p:spPr>
            <a:xfrm>
              <a:off x="8435017" y="2294661"/>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96" name="Google Shape;11796;p6"/>
            <p:cNvSpPr/>
            <p:nvPr/>
          </p:nvSpPr>
          <p:spPr>
            <a:xfrm>
              <a:off x="7502282" y="2296919"/>
              <a:ext cx="13920" cy="4276"/>
            </a:xfrm>
            <a:custGeom>
              <a:avLst/>
              <a:gdLst/>
              <a:ahLst/>
              <a:cxnLst/>
              <a:rect l="l" t="t" r="r" b="b"/>
              <a:pathLst>
                <a:path w="390" h="142" extrusionOk="0">
                  <a:moveTo>
                    <a:pt x="291" y="28"/>
                  </a:moveTo>
                  <a:cubicBezTo>
                    <a:pt x="238" y="1"/>
                    <a:pt x="0" y="71"/>
                    <a:pt x="98" y="117"/>
                  </a:cubicBezTo>
                  <a:cubicBezTo>
                    <a:pt x="152" y="142"/>
                    <a:pt x="389" y="74"/>
                    <a:pt x="291"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97" name="Google Shape;11797;p6"/>
            <p:cNvSpPr/>
            <p:nvPr/>
          </p:nvSpPr>
          <p:spPr>
            <a:xfrm>
              <a:off x="2343419" y="2294842"/>
              <a:ext cx="20737" cy="5811"/>
            </a:xfrm>
            <a:custGeom>
              <a:avLst/>
              <a:gdLst/>
              <a:ahLst/>
              <a:cxnLst/>
              <a:rect l="l" t="t" r="r" b="b"/>
              <a:pathLst>
                <a:path w="581" h="193" extrusionOk="0">
                  <a:moveTo>
                    <a:pt x="1" y="186"/>
                  </a:moveTo>
                  <a:cubicBezTo>
                    <a:pt x="334" y="193"/>
                    <a:pt x="497" y="118"/>
                    <a:pt x="580" y="5"/>
                  </a:cubicBezTo>
                  <a:cubicBezTo>
                    <a:pt x="250" y="1"/>
                    <a:pt x="87" y="75"/>
                    <a:pt x="1" y="1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98" name="Google Shape;11798;p6"/>
            <p:cNvSpPr/>
            <p:nvPr/>
          </p:nvSpPr>
          <p:spPr>
            <a:xfrm>
              <a:off x="2708261" y="2289543"/>
              <a:ext cx="20737" cy="8160"/>
            </a:xfrm>
            <a:custGeom>
              <a:avLst/>
              <a:gdLst/>
              <a:ahLst/>
              <a:cxnLst/>
              <a:rect l="l" t="t" r="r" b="b"/>
              <a:pathLst>
                <a:path w="581" h="271" extrusionOk="0">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799" name="Google Shape;11799;p6"/>
            <p:cNvSpPr/>
            <p:nvPr/>
          </p:nvSpPr>
          <p:spPr>
            <a:xfrm>
              <a:off x="6184611" y="2282046"/>
              <a:ext cx="26555" cy="15266"/>
            </a:xfrm>
            <a:custGeom>
              <a:avLst/>
              <a:gdLst/>
              <a:ahLst/>
              <a:cxnLst/>
              <a:rect l="l" t="t" r="r" b="b"/>
              <a:pathLst>
                <a:path w="744" h="507" extrusionOk="0">
                  <a:moveTo>
                    <a:pt x="1" y="73"/>
                  </a:moveTo>
                  <a:lnTo>
                    <a:pt x="1" y="437"/>
                  </a:lnTo>
                  <a:cubicBezTo>
                    <a:pt x="744" y="507"/>
                    <a:pt x="744" y="0"/>
                    <a:pt x="1" y="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00" name="Google Shape;11800;p6"/>
            <p:cNvSpPr/>
            <p:nvPr/>
          </p:nvSpPr>
          <p:spPr>
            <a:xfrm>
              <a:off x="5555185" y="2278583"/>
              <a:ext cx="35228" cy="16410"/>
            </a:xfrm>
            <a:custGeom>
              <a:avLst/>
              <a:gdLst/>
              <a:ahLst/>
              <a:cxnLst/>
              <a:rect l="l" t="t" r="r" b="b"/>
              <a:pathLst>
                <a:path w="987" h="545" extrusionOk="0">
                  <a:moveTo>
                    <a:pt x="847" y="0"/>
                  </a:moveTo>
                  <a:lnTo>
                    <a:pt x="75" y="0"/>
                  </a:lnTo>
                  <a:cubicBezTo>
                    <a:pt x="1" y="307"/>
                    <a:pt x="409" y="387"/>
                    <a:pt x="653" y="545"/>
                  </a:cubicBezTo>
                  <a:cubicBezTo>
                    <a:pt x="651" y="332"/>
                    <a:pt x="986" y="278"/>
                    <a:pt x="8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01" name="Google Shape;11801;p6"/>
            <p:cNvSpPr/>
            <p:nvPr/>
          </p:nvSpPr>
          <p:spPr>
            <a:xfrm>
              <a:off x="2959425" y="2286050"/>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02" name="Google Shape;11802;p6"/>
            <p:cNvSpPr/>
            <p:nvPr/>
          </p:nvSpPr>
          <p:spPr>
            <a:xfrm>
              <a:off x="7643444" y="2278583"/>
              <a:ext cx="20773" cy="8250"/>
            </a:xfrm>
            <a:custGeom>
              <a:avLst/>
              <a:gdLst/>
              <a:ahLst/>
              <a:cxnLst/>
              <a:rect l="l" t="t" r="r" b="b"/>
              <a:pathLst>
                <a:path w="582" h="274" extrusionOk="0">
                  <a:moveTo>
                    <a:pt x="581" y="0"/>
                  </a:moveTo>
                  <a:lnTo>
                    <a:pt x="1" y="0"/>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03" name="Google Shape;11803;p6"/>
            <p:cNvSpPr/>
            <p:nvPr/>
          </p:nvSpPr>
          <p:spPr>
            <a:xfrm>
              <a:off x="8324872" y="2278222"/>
              <a:ext cx="7031" cy="6293"/>
            </a:xfrm>
            <a:custGeom>
              <a:avLst/>
              <a:gdLst/>
              <a:ahLst/>
              <a:cxnLst/>
              <a:rect l="l" t="t" r="r" b="b"/>
              <a:pathLst>
                <a:path w="197" h="209" extrusionOk="0">
                  <a:moveTo>
                    <a:pt x="195" y="104"/>
                  </a:moveTo>
                  <a:cubicBezTo>
                    <a:pt x="196" y="53"/>
                    <a:pt x="38" y="0"/>
                    <a:pt x="0" y="104"/>
                  </a:cubicBezTo>
                  <a:cubicBezTo>
                    <a:pt x="0" y="155"/>
                    <a:pt x="156"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04" name="Google Shape;11804;p6"/>
            <p:cNvSpPr/>
            <p:nvPr/>
          </p:nvSpPr>
          <p:spPr>
            <a:xfrm>
              <a:off x="5134343" y="2275091"/>
              <a:ext cx="14063" cy="4306"/>
            </a:xfrm>
            <a:custGeom>
              <a:avLst/>
              <a:gdLst/>
              <a:ahLst/>
              <a:cxnLst/>
              <a:rect l="l" t="t" r="r" b="b"/>
              <a:pathLst>
                <a:path w="394" h="143" extrusionOk="0">
                  <a:moveTo>
                    <a:pt x="102" y="116"/>
                  </a:moveTo>
                  <a:cubicBezTo>
                    <a:pt x="155" y="142"/>
                    <a:pt x="394" y="72"/>
                    <a:pt x="296" y="26"/>
                  </a:cubicBezTo>
                  <a:cubicBezTo>
                    <a:pt x="243"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05" name="Google Shape;11805;p6"/>
            <p:cNvSpPr/>
            <p:nvPr/>
          </p:nvSpPr>
          <p:spPr>
            <a:xfrm>
              <a:off x="1391232" y="2252630"/>
              <a:ext cx="52290" cy="28063"/>
            </a:xfrm>
            <a:custGeom>
              <a:avLst/>
              <a:gdLst/>
              <a:ahLst/>
              <a:cxnLst/>
              <a:rect l="l" t="t" r="r" b="b"/>
              <a:pathLst>
                <a:path w="1465" h="932" extrusionOk="0">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06" name="Google Shape;11806;p6"/>
            <p:cNvSpPr/>
            <p:nvPr/>
          </p:nvSpPr>
          <p:spPr>
            <a:xfrm>
              <a:off x="7058312" y="2270394"/>
              <a:ext cx="13849" cy="5510"/>
            </a:xfrm>
            <a:custGeom>
              <a:avLst/>
              <a:gdLst/>
              <a:ahLst/>
              <a:cxnLst/>
              <a:rect l="l" t="t" r="r" b="b"/>
              <a:pathLst>
                <a:path w="388" h="183" extrusionOk="0">
                  <a:moveTo>
                    <a:pt x="1" y="182"/>
                  </a:moveTo>
                  <a:lnTo>
                    <a:pt x="387" y="182"/>
                  </a:lnTo>
                  <a:lnTo>
                    <a:pt x="387"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07" name="Google Shape;11807;p6"/>
            <p:cNvSpPr/>
            <p:nvPr/>
          </p:nvSpPr>
          <p:spPr>
            <a:xfrm>
              <a:off x="2972631" y="2267684"/>
              <a:ext cx="29482" cy="9846"/>
            </a:xfrm>
            <a:custGeom>
              <a:avLst/>
              <a:gdLst/>
              <a:ahLst/>
              <a:cxnLst/>
              <a:rect l="l" t="t" r="r" b="b"/>
              <a:pathLst>
                <a:path w="826" h="327" extrusionOk="0">
                  <a:moveTo>
                    <a:pt x="693" y="272"/>
                  </a:moveTo>
                  <a:cubicBezTo>
                    <a:pt x="825" y="28"/>
                    <a:pt x="295" y="96"/>
                    <a:pt x="114" y="1"/>
                  </a:cubicBezTo>
                  <a:cubicBezTo>
                    <a:pt x="0" y="236"/>
                    <a:pt x="191" y="327"/>
                    <a:pt x="69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08" name="Google Shape;11808;p6"/>
            <p:cNvSpPr/>
            <p:nvPr/>
          </p:nvSpPr>
          <p:spPr>
            <a:xfrm>
              <a:off x="1665346" y="2272411"/>
              <a:ext cx="13991" cy="4215"/>
            </a:xfrm>
            <a:custGeom>
              <a:avLst/>
              <a:gdLst/>
              <a:ahLst/>
              <a:cxnLst/>
              <a:rect l="l" t="t" r="r" b="b"/>
              <a:pathLst>
                <a:path w="392" h="140" extrusionOk="0">
                  <a:moveTo>
                    <a:pt x="100" y="115"/>
                  </a:moveTo>
                  <a:cubicBezTo>
                    <a:pt x="151" y="140"/>
                    <a:pt x="391" y="72"/>
                    <a:pt x="293" y="24"/>
                  </a:cubicBezTo>
                  <a:cubicBezTo>
                    <a:pt x="240"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09" name="Google Shape;11809;p6"/>
            <p:cNvSpPr/>
            <p:nvPr/>
          </p:nvSpPr>
          <p:spPr>
            <a:xfrm>
              <a:off x="2873479" y="2267323"/>
              <a:ext cx="6996" cy="6173"/>
            </a:xfrm>
            <a:custGeom>
              <a:avLst/>
              <a:gdLst/>
              <a:ahLst/>
              <a:cxnLst/>
              <a:rect l="l" t="t" r="r" b="b"/>
              <a:pathLst>
                <a:path w="196" h="205" extrusionOk="0">
                  <a:moveTo>
                    <a:pt x="192" y="104"/>
                  </a:moveTo>
                  <a:cubicBezTo>
                    <a:pt x="195" y="53"/>
                    <a:pt x="37" y="1"/>
                    <a:pt x="1" y="104"/>
                  </a:cubicBezTo>
                  <a:cubicBezTo>
                    <a:pt x="1" y="152"/>
                    <a:pt x="155" y="205"/>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10" name="Google Shape;11810;p6"/>
            <p:cNvSpPr/>
            <p:nvPr/>
          </p:nvSpPr>
          <p:spPr>
            <a:xfrm>
              <a:off x="1059655" y="2269641"/>
              <a:ext cx="14063" cy="4246"/>
            </a:xfrm>
            <a:custGeom>
              <a:avLst/>
              <a:gdLst/>
              <a:ahLst/>
              <a:cxnLst/>
              <a:rect l="l" t="t" r="r" b="b"/>
              <a:pathLst>
                <a:path w="394" h="141" extrusionOk="0">
                  <a:moveTo>
                    <a:pt x="295" y="27"/>
                  </a:moveTo>
                  <a:cubicBezTo>
                    <a:pt x="238" y="1"/>
                    <a:pt x="0" y="70"/>
                    <a:pt x="101" y="116"/>
                  </a:cubicBezTo>
                  <a:cubicBezTo>
                    <a:pt x="152" y="141"/>
                    <a:pt x="393" y="73"/>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11" name="Google Shape;11811;p6"/>
            <p:cNvSpPr/>
            <p:nvPr/>
          </p:nvSpPr>
          <p:spPr>
            <a:xfrm>
              <a:off x="715550" y="2269641"/>
              <a:ext cx="13991" cy="4246"/>
            </a:xfrm>
            <a:custGeom>
              <a:avLst/>
              <a:gdLst/>
              <a:ahLst/>
              <a:cxnLst/>
              <a:rect l="l" t="t" r="r" b="b"/>
              <a:pathLst>
                <a:path w="392" h="141" extrusionOk="0">
                  <a:moveTo>
                    <a:pt x="98" y="116"/>
                  </a:moveTo>
                  <a:cubicBezTo>
                    <a:pt x="151" y="141"/>
                    <a:pt x="392" y="73"/>
                    <a:pt x="291" y="27"/>
                  </a:cubicBezTo>
                  <a:cubicBezTo>
                    <a:pt x="239"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12" name="Google Shape;11812;p6"/>
            <p:cNvSpPr/>
            <p:nvPr/>
          </p:nvSpPr>
          <p:spPr>
            <a:xfrm>
              <a:off x="546977" y="2261451"/>
              <a:ext cx="28411" cy="11683"/>
            </a:xfrm>
            <a:custGeom>
              <a:avLst/>
              <a:gdLst/>
              <a:ahLst/>
              <a:cxnLst/>
              <a:rect l="l" t="t" r="r" b="b"/>
              <a:pathLst>
                <a:path w="796" h="388" extrusionOk="0">
                  <a:moveTo>
                    <a:pt x="770" y="25"/>
                  </a:moveTo>
                  <a:cubicBezTo>
                    <a:pt x="333" y="0"/>
                    <a:pt x="47" y="46"/>
                    <a:pt x="0" y="208"/>
                  </a:cubicBezTo>
                  <a:cubicBezTo>
                    <a:pt x="277" y="229"/>
                    <a:pt x="325" y="355"/>
                    <a:pt x="580" y="388"/>
                  </a:cubicBezTo>
                  <a:cubicBezTo>
                    <a:pt x="536" y="217"/>
                    <a:pt x="795" y="188"/>
                    <a:pt x="77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13" name="Google Shape;11813;p6"/>
            <p:cNvSpPr/>
            <p:nvPr/>
          </p:nvSpPr>
          <p:spPr>
            <a:xfrm>
              <a:off x="2143902" y="2260157"/>
              <a:ext cx="38798" cy="12586"/>
            </a:xfrm>
            <a:custGeom>
              <a:avLst/>
              <a:gdLst/>
              <a:ahLst/>
              <a:cxnLst/>
              <a:rect l="l" t="t" r="r" b="b"/>
              <a:pathLst>
                <a:path w="1087" h="418" extrusionOk="0">
                  <a:moveTo>
                    <a:pt x="963" y="342"/>
                  </a:moveTo>
                  <a:cubicBezTo>
                    <a:pt x="1086" y="121"/>
                    <a:pt x="44" y="0"/>
                    <a:pt x="0" y="159"/>
                  </a:cubicBezTo>
                  <a:cubicBezTo>
                    <a:pt x="368" y="196"/>
                    <a:pt x="349" y="418"/>
                    <a:pt x="963" y="34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14" name="Google Shape;11814;p6"/>
            <p:cNvSpPr/>
            <p:nvPr/>
          </p:nvSpPr>
          <p:spPr>
            <a:xfrm>
              <a:off x="8717161" y="2264944"/>
              <a:ext cx="13813" cy="2770"/>
            </a:xfrm>
            <a:custGeom>
              <a:avLst/>
              <a:gdLst/>
              <a:ahLst/>
              <a:cxnLst/>
              <a:rect l="l" t="t" r="r" b="b"/>
              <a:pathLst>
                <a:path w="387" h="92" extrusionOk="0">
                  <a:moveTo>
                    <a:pt x="387" y="0"/>
                  </a:moveTo>
                  <a:cubicBezTo>
                    <a:pt x="237" y="21"/>
                    <a:pt x="7" y="3"/>
                    <a:pt x="0" y="92"/>
                  </a:cubicBezTo>
                  <a:cubicBezTo>
                    <a:pt x="152" y="69"/>
                    <a:pt x="382"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15" name="Google Shape;11815;p6"/>
            <p:cNvSpPr/>
            <p:nvPr/>
          </p:nvSpPr>
          <p:spPr>
            <a:xfrm>
              <a:off x="270687" y="2262174"/>
              <a:ext cx="21665" cy="6413"/>
            </a:xfrm>
            <a:custGeom>
              <a:avLst/>
              <a:gdLst/>
              <a:ahLst/>
              <a:cxnLst/>
              <a:rect l="l" t="t" r="r" b="b"/>
              <a:pathLst>
                <a:path w="607" h="213" extrusionOk="0">
                  <a:moveTo>
                    <a:pt x="606" y="1"/>
                  </a:moveTo>
                  <a:lnTo>
                    <a:pt x="27" y="1"/>
                  </a:lnTo>
                  <a:cubicBezTo>
                    <a:pt x="1" y="164"/>
                    <a:pt x="217" y="212"/>
                    <a:pt x="606" y="1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16" name="Google Shape;11816;p6"/>
            <p:cNvSpPr/>
            <p:nvPr/>
          </p:nvSpPr>
          <p:spPr>
            <a:xfrm>
              <a:off x="5640453" y="2256333"/>
              <a:ext cx="6924" cy="6263"/>
            </a:xfrm>
            <a:custGeom>
              <a:avLst/>
              <a:gdLst/>
              <a:ahLst/>
              <a:cxnLst/>
              <a:rect l="l" t="t" r="r" b="b"/>
              <a:pathLst>
                <a:path w="194" h="208" extrusionOk="0">
                  <a:moveTo>
                    <a:pt x="194" y="104"/>
                  </a:moveTo>
                  <a:cubicBezTo>
                    <a:pt x="194" y="53"/>
                    <a:pt x="37" y="0"/>
                    <a:pt x="1" y="104"/>
                  </a:cubicBezTo>
                  <a:cubicBezTo>
                    <a:pt x="1" y="156"/>
                    <a:pt x="156" y="208"/>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17" name="Google Shape;11817;p6"/>
            <p:cNvSpPr/>
            <p:nvPr/>
          </p:nvSpPr>
          <p:spPr>
            <a:xfrm>
              <a:off x="4766253" y="2256724"/>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18" name="Google Shape;11818;p6"/>
            <p:cNvSpPr/>
            <p:nvPr/>
          </p:nvSpPr>
          <p:spPr>
            <a:xfrm>
              <a:off x="2491184" y="2243206"/>
              <a:ext cx="40404" cy="18548"/>
            </a:xfrm>
            <a:custGeom>
              <a:avLst/>
              <a:gdLst/>
              <a:ahLst/>
              <a:cxnLst/>
              <a:rect l="l" t="t" r="r" b="b"/>
              <a:pathLst>
                <a:path w="1132" h="616" extrusionOk="0">
                  <a:moveTo>
                    <a:pt x="1069" y="449"/>
                  </a:moveTo>
                  <a:cubicBezTo>
                    <a:pt x="1132" y="0"/>
                    <a:pt x="0" y="211"/>
                    <a:pt x="103" y="540"/>
                  </a:cubicBezTo>
                  <a:cubicBezTo>
                    <a:pt x="647" y="615"/>
                    <a:pt x="602" y="412"/>
                    <a:pt x="1069" y="4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19" name="Google Shape;11819;p6"/>
            <p:cNvSpPr/>
            <p:nvPr/>
          </p:nvSpPr>
          <p:spPr>
            <a:xfrm>
              <a:off x="151012" y="2255942"/>
              <a:ext cx="14134" cy="4306"/>
            </a:xfrm>
            <a:custGeom>
              <a:avLst/>
              <a:gdLst/>
              <a:ahLst/>
              <a:cxnLst/>
              <a:rect l="l" t="t" r="r" b="b"/>
              <a:pathLst>
                <a:path w="396" h="143" extrusionOk="0">
                  <a:moveTo>
                    <a:pt x="294" y="26"/>
                  </a:moveTo>
                  <a:cubicBezTo>
                    <a:pt x="240" y="0"/>
                    <a:pt x="0" y="71"/>
                    <a:pt x="102" y="117"/>
                  </a:cubicBezTo>
                  <a:cubicBezTo>
                    <a:pt x="156" y="143"/>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20" name="Google Shape;11820;p6"/>
            <p:cNvSpPr/>
            <p:nvPr/>
          </p:nvSpPr>
          <p:spPr>
            <a:xfrm>
              <a:off x="7719075" y="2251275"/>
              <a:ext cx="13849" cy="5480"/>
            </a:xfrm>
            <a:custGeom>
              <a:avLst/>
              <a:gdLst/>
              <a:ahLst/>
              <a:cxnLst/>
              <a:rect l="l" t="t" r="r" b="b"/>
              <a:pathLst>
                <a:path w="388" h="182" extrusionOk="0">
                  <a:moveTo>
                    <a:pt x="388" y="0"/>
                  </a:moveTo>
                  <a:lnTo>
                    <a:pt x="0" y="0"/>
                  </a:lnTo>
                  <a:lnTo>
                    <a:pt x="0" y="181"/>
                  </a:lnTo>
                  <a:lnTo>
                    <a:pt x="388"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21" name="Google Shape;11821;p6"/>
            <p:cNvSpPr/>
            <p:nvPr/>
          </p:nvSpPr>
          <p:spPr>
            <a:xfrm>
              <a:off x="5279002" y="2253232"/>
              <a:ext cx="13920" cy="4306"/>
            </a:xfrm>
            <a:custGeom>
              <a:avLst/>
              <a:gdLst/>
              <a:ahLst/>
              <a:cxnLst/>
              <a:rect l="l" t="t" r="r" b="b"/>
              <a:pathLst>
                <a:path w="390" h="143" extrusionOk="0">
                  <a:moveTo>
                    <a:pt x="291" y="25"/>
                  </a:moveTo>
                  <a:cubicBezTo>
                    <a:pt x="238" y="0"/>
                    <a:pt x="1" y="69"/>
                    <a:pt x="100" y="116"/>
                  </a:cubicBezTo>
                  <a:cubicBezTo>
                    <a:pt x="152" y="143"/>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22" name="Google Shape;11822;p6"/>
            <p:cNvSpPr/>
            <p:nvPr/>
          </p:nvSpPr>
          <p:spPr>
            <a:xfrm>
              <a:off x="4700580" y="2243055"/>
              <a:ext cx="28161" cy="13700"/>
            </a:xfrm>
            <a:custGeom>
              <a:avLst/>
              <a:gdLst/>
              <a:ahLst/>
              <a:cxnLst/>
              <a:rect l="l" t="t" r="r" b="b"/>
              <a:pathLst>
                <a:path w="789" h="455" extrusionOk="0">
                  <a:moveTo>
                    <a:pt x="489" y="454"/>
                  </a:moveTo>
                  <a:cubicBezTo>
                    <a:pt x="754" y="338"/>
                    <a:pt x="788" y="9"/>
                    <a:pt x="297" y="0"/>
                  </a:cubicBezTo>
                  <a:cubicBezTo>
                    <a:pt x="35" y="116"/>
                    <a:pt x="1" y="447"/>
                    <a:pt x="489"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23" name="Google Shape;11823;p6"/>
            <p:cNvSpPr/>
            <p:nvPr/>
          </p:nvSpPr>
          <p:spPr>
            <a:xfrm>
              <a:off x="7268215" y="2242272"/>
              <a:ext cx="14063" cy="4306"/>
            </a:xfrm>
            <a:custGeom>
              <a:avLst/>
              <a:gdLst/>
              <a:ahLst/>
              <a:cxnLst/>
              <a:rect l="l" t="t" r="r" b="b"/>
              <a:pathLst>
                <a:path w="394" h="143" extrusionOk="0">
                  <a:moveTo>
                    <a:pt x="98" y="116"/>
                  </a:moveTo>
                  <a:cubicBezTo>
                    <a:pt x="152" y="142"/>
                    <a:pt x="393" y="72"/>
                    <a:pt x="293" y="26"/>
                  </a:cubicBezTo>
                  <a:cubicBezTo>
                    <a:pt x="238"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24" name="Google Shape;11824;p6"/>
            <p:cNvSpPr/>
            <p:nvPr/>
          </p:nvSpPr>
          <p:spPr>
            <a:xfrm>
              <a:off x="3417280" y="2237545"/>
              <a:ext cx="34408" cy="9033"/>
            </a:xfrm>
            <a:custGeom>
              <a:avLst/>
              <a:gdLst/>
              <a:ahLst/>
              <a:cxnLst/>
              <a:rect l="l" t="t" r="r" b="b"/>
              <a:pathLst>
                <a:path w="964" h="300" extrusionOk="0">
                  <a:moveTo>
                    <a:pt x="192" y="273"/>
                  </a:moveTo>
                  <a:cubicBezTo>
                    <a:pt x="631" y="299"/>
                    <a:pt x="918" y="252"/>
                    <a:pt x="964" y="92"/>
                  </a:cubicBezTo>
                  <a:cubicBezTo>
                    <a:pt x="621" y="114"/>
                    <a:pt x="0" y="0"/>
                    <a:pt x="19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25" name="Google Shape;11825;p6"/>
            <p:cNvSpPr/>
            <p:nvPr/>
          </p:nvSpPr>
          <p:spPr>
            <a:xfrm>
              <a:off x="2484473" y="2242272"/>
              <a:ext cx="13991" cy="4306"/>
            </a:xfrm>
            <a:custGeom>
              <a:avLst/>
              <a:gdLst/>
              <a:ahLst/>
              <a:cxnLst/>
              <a:rect l="l" t="t" r="r" b="b"/>
              <a:pathLst>
                <a:path w="392" h="143" extrusionOk="0">
                  <a:moveTo>
                    <a:pt x="291" y="26"/>
                  </a:moveTo>
                  <a:cubicBezTo>
                    <a:pt x="238" y="0"/>
                    <a:pt x="0" y="69"/>
                    <a:pt x="98" y="116"/>
                  </a:cubicBezTo>
                  <a:cubicBezTo>
                    <a:pt x="153" y="142"/>
                    <a:pt x="392" y="74"/>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26" name="Google Shape;11826;p6"/>
            <p:cNvSpPr/>
            <p:nvPr/>
          </p:nvSpPr>
          <p:spPr>
            <a:xfrm>
              <a:off x="1868539" y="2239984"/>
              <a:ext cx="6924" cy="6203"/>
            </a:xfrm>
            <a:custGeom>
              <a:avLst/>
              <a:gdLst/>
              <a:ahLst/>
              <a:cxnLst/>
              <a:rect l="l" t="t" r="r" b="b"/>
              <a:pathLst>
                <a:path w="194" h="206" extrusionOk="0">
                  <a:moveTo>
                    <a:pt x="3" y="102"/>
                  </a:moveTo>
                  <a:cubicBezTo>
                    <a:pt x="0" y="152"/>
                    <a:pt x="157" y="205"/>
                    <a:pt x="194" y="102"/>
                  </a:cubicBezTo>
                  <a:cubicBezTo>
                    <a:pt x="194" y="53"/>
                    <a:pt x="38" y="0"/>
                    <a:pt x="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27" name="Google Shape;11827;p6"/>
            <p:cNvSpPr/>
            <p:nvPr/>
          </p:nvSpPr>
          <p:spPr>
            <a:xfrm>
              <a:off x="6504231" y="2239502"/>
              <a:ext cx="13956" cy="4306"/>
            </a:xfrm>
            <a:custGeom>
              <a:avLst/>
              <a:gdLst/>
              <a:ahLst/>
              <a:cxnLst/>
              <a:rect l="l" t="t" r="r" b="b"/>
              <a:pathLst>
                <a:path w="391" h="143" extrusionOk="0">
                  <a:moveTo>
                    <a:pt x="293" y="27"/>
                  </a:moveTo>
                  <a:cubicBezTo>
                    <a:pt x="239" y="1"/>
                    <a:pt x="0" y="70"/>
                    <a:pt x="101" y="118"/>
                  </a:cubicBezTo>
                  <a:cubicBezTo>
                    <a:pt x="153" y="143"/>
                    <a:pt x="391"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28" name="Google Shape;11828;p6"/>
            <p:cNvSpPr/>
            <p:nvPr/>
          </p:nvSpPr>
          <p:spPr>
            <a:xfrm>
              <a:off x="5921634" y="2233210"/>
              <a:ext cx="8959" cy="11442"/>
            </a:xfrm>
            <a:custGeom>
              <a:avLst/>
              <a:gdLst/>
              <a:ahLst/>
              <a:cxnLst/>
              <a:rect l="l" t="t" r="r" b="b"/>
              <a:pathLst>
                <a:path w="251" h="380" extrusionOk="0">
                  <a:moveTo>
                    <a:pt x="222" y="236"/>
                  </a:moveTo>
                  <a:cubicBezTo>
                    <a:pt x="251" y="142"/>
                    <a:pt x="72" y="1"/>
                    <a:pt x="29" y="144"/>
                  </a:cubicBezTo>
                  <a:cubicBezTo>
                    <a:pt x="0" y="241"/>
                    <a:pt x="180" y="379"/>
                    <a:pt x="222" y="23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29" name="Google Shape;11829;p6"/>
            <p:cNvSpPr/>
            <p:nvPr/>
          </p:nvSpPr>
          <p:spPr>
            <a:xfrm>
              <a:off x="54644" y="2236823"/>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30" name="Google Shape;11830;p6"/>
            <p:cNvSpPr/>
            <p:nvPr/>
          </p:nvSpPr>
          <p:spPr>
            <a:xfrm>
              <a:off x="4532257" y="2234866"/>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31" name="Google Shape;11831;p6"/>
            <p:cNvSpPr/>
            <p:nvPr/>
          </p:nvSpPr>
          <p:spPr>
            <a:xfrm>
              <a:off x="6700358" y="2226315"/>
              <a:ext cx="6996" cy="6142"/>
            </a:xfrm>
            <a:custGeom>
              <a:avLst/>
              <a:gdLst/>
              <a:ahLst/>
              <a:cxnLst/>
              <a:rect l="l" t="t" r="r" b="b"/>
              <a:pathLst>
                <a:path w="196" h="204" extrusionOk="0">
                  <a:moveTo>
                    <a:pt x="195" y="103"/>
                  </a:moveTo>
                  <a:cubicBezTo>
                    <a:pt x="195" y="52"/>
                    <a:pt x="40" y="0"/>
                    <a:pt x="4" y="103"/>
                  </a:cubicBezTo>
                  <a:cubicBezTo>
                    <a:pt x="1" y="152"/>
                    <a:pt x="160" y="204"/>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32" name="Google Shape;11832;p6"/>
            <p:cNvSpPr/>
            <p:nvPr/>
          </p:nvSpPr>
          <p:spPr>
            <a:xfrm>
              <a:off x="4645722" y="2228663"/>
              <a:ext cx="13991" cy="4185"/>
            </a:xfrm>
            <a:custGeom>
              <a:avLst/>
              <a:gdLst/>
              <a:ahLst/>
              <a:cxnLst/>
              <a:rect l="l" t="t" r="r" b="b"/>
              <a:pathLst>
                <a:path w="392" h="139" extrusionOk="0">
                  <a:moveTo>
                    <a:pt x="294" y="25"/>
                  </a:moveTo>
                  <a:cubicBezTo>
                    <a:pt x="240" y="0"/>
                    <a:pt x="0" y="70"/>
                    <a:pt x="102" y="115"/>
                  </a:cubicBezTo>
                  <a:cubicBezTo>
                    <a:pt x="154" y="139"/>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33" name="Google Shape;11833;p6"/>
            <p:cNvSpPr/>
            <p:nvPr/>
          </p:nvSpPr>
          <p:spPr>
            <a:xfrm>
              <a:off x="2680707" y="2223906"/>
              <a:ext cx="15027" cy="9274"/>
            </a:xfrm>
            <a:custGeom>
              <a:avLst/>
              <a:gdLst/>
              <a:ahLst/>
              <a:cxnLst/>
              <a:rect l="l" t="t" r="r" b="b"/>
              <a:pathLst>
                <a:path w="421" h="308" extrusionOk="0">
                  <a:moveTo>
                    <a:pt x="387" y="273"/>
                  </a:moveTo>
                  <a:cubicBezTo>
                    <a:pt x="355" y="165"/>
                    <a:pt x="420" y="15"/>
                    <a:pt x="192" y="0"/>
                  </a:cubicBezTo>
                  <a:cubicBezTo>
                    <a:pt x="183" y="55"/>
                    <a:pt x="165" y="108"/>
                    <a:pt x="0" y="92"/>
                  </a:cubicBezTo>
                  <a:cubicBezTo>
                    <a:pt x="24" y="203"/>
                    <a:pt x="59" y="307"/>
                    <a:pt x="38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34" name="Google Shape;11834;p6"/>
            <p:cNvSpPr/>
            <p:nvPr/>
          </p:nvSpPr>
          <p:spPr>
            <a:xfrm>
              <a:off x="2611822" y="2229416"/>
              <a:ext cx="13777" cy="2740"/>
            </a:xfrm>
            <a:custGeom>
              <a:avLst/>
              <a:gdLst/>
              <a:ahLst/>
              <a:cxnLst/>
              <a:rect l="l" t="t" r="r" b="b"/>
              <a:pathLst>
                <a:path w="386" h="91" extrusionOk="0">
                  <a:moveTo>
                    <a:pt x="386" y="0"/>
                  </a:moveTo>
                  <a:cubicBezTo>
                    <a:pt x="240" y="20"/>
                    <a:pt x="6" y="3"/>
                    <a:pt x="1" y="90"/>
                  </a:cubicBezTo>
                  <a:cubicBezTo>
                    <a:pt x="152"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35" name="Google Shape;11835;p6"/>
            <p:cNvSpPr/>
            <p:nvPr/>
          </p:nvSpPr>
          <p:spPr>
            <a:xfrm>
              <a:off x="2570598" y="2217644"/>
              <a:ext cx="30517" cy="11803"/>
            </a:xfrm>
            <a:custGeom>
              <a:avLst/>
              <a:gdLst/>
              <a:ahLst/>
              <a:cxnLst/>
              <a:rect l="l" t="t" r="r" b="b"/>
              <a:pathLst>
                <a:path w="855" h="392" extrusionOk="0">
                  <a:moveTo>
                    <a:pt x="771" y="27"/>
                  </a:moveTo>
                  <a:cubicBezTo>
                    <a:pt x="333" y="1"/>
                    <a:pt x="48" y="48"/>
                    <a:pt x="1" y="208"/>
                  </a:cubicBezTo>
                  <a:cubicBezTo>
                    <a:pt x="275" y="229"/>
                    <a:pt x="326" y="359"/>
                    <a:pt x="579" y="391"/>
                  </a:cubicBezTo>
                  <a:cubicBezTo>
                    <a:pt x="639" y="269"/>
                    <a:pt x="854" y="216"/>
                    <a:pt x="77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36" name="Google Shape;11836;p6"/>
            <p:cNvSpPr/>
            <p:nvPr/>
          </p:nvSpPr>
          <p:spPr>
            <a:xfrm>
              <a:off x="4074474" y="2217704"/>
              <a:ext cx="13956" cy="4276"/>
            </a:xfrm>
            <a:custGeom>
              <a:avLst/>
              <a:gdLst/>
              <a:ahLst/>
              <a:cxnLst/>
              <a:rect l="l" t="t" r="r" b="b"/>
              <a:pathLst>
                <a:path w="391" h="142" extrusionOk="0">
                  <a:moveTo>
                    <a:pt x="98" y="115"/>
                  </a:moveTo>
                  <a:cubicBezTo>
                    <a:pt x="152" y="141"/>
                    <a:pt x="391" y="71"/>
                    <a:pt x="293" y="25"/>
                  </a:cubicBezTo>
                  <a:cubicBezTo>
                    <a:pt x="241" y="0"/>
                    <a:pt x="1" y="69"/>
                    <a:pt x="9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37" name="Google Shape;11837;p6"/>
            <p:cNvSpPr/>
            <p:nvPr/>
          </p:nvSpPr>
          <p:spPr>
            <a:xfrm>
              <a:off x="7264896" y="2212344"/>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38" name="Google Shape;11838;p6"/>
            <p:cNvSpPr/>
            <p:nvPr/>
          </p:nvSpPr>
          <p:spPr>
            <a:xfrm>
              <a:off x="5987913" y="2212284"/>
              <a:ext cx="14063" cy="4215"/>
            </a:xfrm>
            <a:custGeom>
              <a:avLst/>
              <a:gdLst/>
              <a:ahLst/>
              <a:cxnLst/>
              <a:rect l="l" t="t" r="r" b="b"/>
              <a:pathLst>
                <a:path w="394" h="140" extrusionOk="0">
                  <a:moveTo>
                    <a:pt x="293" y="24"/>
                  </a:moveTo>
                  <a:cubicBezTo>
                    <a:pt x="238" y="0"/>
                    <a:pt x="1" y="68"/>
                    <a:pt x="101" y="115"/>
                  </a:cubicBezTo>
                  <a:cubicBezTo>
                    <a:pt x="153" y="140"/>
                    <a:pt x="394" y="69"/>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39" name="Google Shape;11839;p6"/>
            <p:cNvSpPr/>
            <p:nvPr/>
          </p:nvSpPr>
          <p:spPr>
            <a:xfrm>
              <a:off x="2952037" y="2204727"/>
              <a:ext cx="26698" cy="12285"/>
            </a:xfrm>
            <a:custGeom>
              <a:avLst/>
              <a:gdLst/>
              <a:ahLst/>
              <a:cxnLst/>
              <a:rect l="l" t="t" r="r" b="b"/>
              <a:pathLst>
                <a:path w="748" h="408" extrusionOk="0">
                  <a:moveTo>
                    <a:pt x="691" y="365"/>
                  </a:moveTo>
                  <a:cubicBezTo>
                    <a:pt x="747" y="157"/>
                    <a:pt x="645" y="24"/>
                    <a:pt x="306" y="0"/>
                  </a:cubicBezTo>
                  <a:cubicBezTo>
                    <a:pt x="0" y="136"/>
                    <a:pt x="89" y="408"/>
                    <a:pt x="691"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40" name="Google Shape;11840;p6"/>
            <p:cNvSpPr/>
            <p:nvPr/>
          </p:nvSpPr>
          <p:spPr>
            <a:xfrm>
              <a:off x="2170992" y="2199277"/>
              <a:ext cx="38584" cy="16440"/>
            </a:xfrm>
            <a:custGeom>
              <a:avLst/>
              <a:gdLst/>
              <a:ahLst/>
              <a:cxnLst/>
              <a:rect l="l" t="t" r="r" b="b"/>
              <a:pathLst>
                <a:path w="1081" h="546" extrusionOk="0">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41" name="Google Shape;11841;p6"/>
            <p:cNvSpPr/>
            <p:nvPr/>
          </p:nvSpPr>
          <p:spPr>
            <a:xfrm>
              <a:off x="6862042" y="2209514"/>
              <a:ext cx="14099" cy="4246"/>
            </a:xfrm>
            <a:custGeom>
              <a:avLst/>
              <a:gdLst/>
              <a:ahLst/>
              <a:cxnLst/>
              <a:rect l="l" t="t" r="r" b="b"/>
              <a:pathLst>
                <a:path w="395" h="141" extrusionOk="0">
                  <a:moveTo>
                    <a:pt x="293" y="24"/>
                  </a:moveTo>
                  <a:cubicBezTo>
                    <a:pt x="241" y="1"/>
                    <a:pt x="0" y="69"/>
                    <a:pt x="102" y="116"/>
                  </a:cubicBezTo>
                  <a:cubicBezTo>
                    <a:pt x="154" y="140"/>
                    <a:pt x="395" y="70"/>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42" name="Google Shape;11842;p6"/>
            <p:cNvSpPr/>
            <p:nvPr/>
          </p:nvSpPr>
          <p:spPr>
            <a:xfrm>
              <a:off x="8424524" y="2206774"/>
              <a:ext cx="14063" cy="4246"/>
            </a:xfrm>
            <a:custGeom>
              <a:avLst/>
              <a:gdLst/>
              <a:ahLst/>
              <a:cxnLst/>
              <a:rect l="l" t="t" r="r" b="b"/>
              <a:pathLst>
                <a:path w="394" h="141" extrusionOk="0">
                  <a:moveTo>
                    <a:pt x="100" y="115"/>
                  </a:moveTo>
                  <a:cubicBezTo>
                    <a:pt x="153" y="140"/>
                    <a:pt x="393" y="72"/>
                    <a:pt x="292" y="24"/>
                  </a:cubicBezTo>
                  <a:cubicBezTo>
                    <a:pt x="239"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43" name="Google Shape;11843;p6"/>
            <p:cNvSpPr/>
            <p:nvPr/>
          </p:nvSpPr>
          <p:spPr>
            <a:xfrm>
              <a:off x="7395742" y="2196086"/>
              <a:ext cx="28661" cy="14182"/>
            </a:xfrm>
            <a:custGeom>
              <a:avLst/>
              <a:gdLst/>
              <a:ahLst/>
              <a:cxnLst/>
              <a:rect l="l" t="t" r="r" b="b"/>
              <a:pathLst>
                <a:path w="803" h="471" extrusionOk="0">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44" name="Google Shape;11844;p6"/>
            <p:cNvSpPr/>
            <p:nvPr/>
          </p:nvSpPr>
          <p:spPr>
            <a:xfrm>
              <a:off x="5026803" y="2200482"/>
              <a:ext cx="8959" cy="11442"/>
            </a:xfrm>
            <a:custGeom>
              <a:avLst/>
              <a:gdLst/>
              <a:ahLst/>
              <a:cxnLst/>
              <a:rect l="l" t="t" r="r" b="b"/>
              <a:pathLst>
                <a:path w="251" h="380" extrusionOk="0">
                  <a:moveTo>
                    <a:pt x="224" y="233"/>
                  </a:moveTo>
                  <a:cubicBezTo>
                    <a:pt x="250" y="139"/>
                    <a:pt x="74" y="1"/>
                    <a:pt x="28" y="144"/>
                  </a:cubicBezTo>
                  <a:cubicBezTo>
                    <a:pt x="1" y="238"/>
                    <a:pt x="178" y="379"/>
                    <a:pt x="224" y="2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45" name="Google Shape;11845;p6"/>
            <p:cNvSpPr/>
            <p:nvPr/>
          </p:nvSpPr>
          <p:spPr>
            <a:xfrm>
              <a:off x="2388141" y="2201295"/>
              <a:ext cx="13884" cy="4246"/>
            </a:xfrm>
            <a:custGeom>
              <a:avLst/>
              <a:gdLst/>
              <a:ahLst/>
              <a:cxnLst/>
              <a:rect l="l" t="t" r="r" b="b"/>
              <a:pathLst>
                <a:path w="389" h="141" extrusionOk="0">
                  <a:moveTo>
                    <a:pt x="291" y="26"/>
                  </a:moveTo>
                  <a:cubicBezTo>
                    <a:pt x="237" y="1"/>
                    <a:pt x="1" y="69"/>
                    <a:pt x="100" y="117"/>
                  </a:cubicBezTo>
                  <a:cubicBezTo>
                    <a:pt x="151" y="141"/>
                    <a:pt x="389"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46" name="Google Shape;11846;p6"/>
            <p:cNvSpPr/>
            <p:nvPr/>
          </p:nvSpPr>
          <p:spPr>
            <a:xfrm>
              <a:off x="2116312" y="2199307"/>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47" name="Google Shape;11847;p6"/>
            <p:cNvSpPr/>
            <p:nvPr/>
          </p:nvSpPr>
          <p:spPr>
            <a:xfrm>
              <a:off x="6266809" y="2190727"/>
              <a:ext cx="6960" cy="6263"/>
            </a:xfrm>
            <a:custGeom>
              <a:avLst/>
              <a:gdLst/>
              <a:ahLst/>
              <a:cxnLst/>
              <a:rect l="l" t="t" r="r" b="b"/>
              <a:pathLst>
                <a:path w="195" h="208" extrusionOk="0">
                  <a:moveTo>
                    <a:pt x="194" y="104"/>
                  </a:moveTo>
                  <a:cubicBezTo>
                    <a:pt x="195" y="53"/>
                    <a:pt x="37" y="1"/>
                    <a:pt x="2" y="104"/>
                  </a:cubicBezTo>
                  <a:cubicBezTo>
                    <a:pt x="0" y="155"/>
                    <a:pt x="156"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48" name="Google Shape;11848;p6"/>
            <p:cNvSpPr/>
            <p:nvPr/>
          </p:nvSpPr>
          <p:spPr>
            <a:xfrm>
              <a:off x="3268659" y="2179135"/>
              <a:ext cx="52254" cy="22793"/>
            </a:xfrm>
            <a:custGeom>
              <a:avLst/>
              <a:gdLst/>
              <a:ahLst/>
              <a:cxnLst/>
              <a:rect l="l" t="t" r="r" b="b"/>
              <a:pathLst>
                <a:path w="1464" h="757" extrusionOk="0">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49" name="Google Shape;11849;p6"/>
            <p:cNvSpPr/>
            <p:nvPr/>
          </p:nvSpPr>
          <p:spPr>
            <a:xfrm>
              <a:off x="7825722" y="2187625"/>
              <a:ext cx="13991" cy="4276"/>
            </a:xfrm>
            <a:custGeom>
              <a:avLst/>
              <a:gdLst/>
              <a:ahLst/>
              <a:cxnLst/>
              <a:rect l="l" t="t" r="r" b="b"/>
              <a:pathLst>
                <a:path w="392" h="142" extrusionOk="0">
                  <a:moveTo>
                    <a:pt x="294" y="25"/>
                  </a:moveTo>
                  <a:cubicBezTo>
                    <a:pt x="240" y="1"/>
                    <a:pt x="0" y="70"/>
                    <a:pt x="99" y="116"/>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50" name="Google Shape;11850;p6"/>
            <p:cNvSpPr/>
            <p:nvPr/>
          </p:nvSpPr>
          <p:spPr>
            <a:xfrm>
              <a:off x="3334617" y="2185578"/>
              <a:ext cx="13777" cy="5540"/>
            </a:xfrm>
            <a:custGeom>
              <a:avLst/>
              <a:gdLst/>
              <a:ahLst/>
              <a:cxnLst/>
              <a:rect l="l" t="t" r="r" b="b"/>
              <a:pathLst>
                <a:path w="386" h="184" extrusionOk="0">
                  <a:moveTo>
                    <a:pt x="1" y="184"/>
                  </a:moveTo>
                  <a:lnTo>
                    <a:pt x="386" y="184"/>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51" name="Google Shape;11851;p6"/>
            <p:cNvSpPr/>
            <p:nvPr/>
          </p:nvSpPr>
          <p:spPr>
            <a:xfrm>
              <a:off x="1896129" y="2188378"/>
              <a:ext cx="13670" cy="2740"/>
            </a:xfrm>
            <a:custGeom>
              <a:avLst/>
              <a:gdLst/>
              <a:ahLst/>
              <a:cxnLst/>
              <a:rect l="l" t="t" r="r" b="b"/>
              <a:pathLst>
                <a:path w="383" h="91" extrusionOk="0">
                  <a:moveTo>
                    <a:pt x="383" y="0"/>
                  </a:moveTo>
                  <a:cubicBezTo>
                    <a:pt x="235" y="20"/>
                    <a:pt x="4" y="2"/>
                    <a:pt x="0" y="91"/>
                  </a:cubicBezTo>
                  <a:cubicBezTo>
                    <a:pt x="148" y="71"/>
                    <a:pt x="379" y="89"/>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52" name="Google Shape;11852;p6"/>
            <p:cNvSpPr/>
            <p:nvPr/>
          </p:nvSpPr>
          <p:spPr>
            <a:xfrm>
              <a:off x="6467041" y="2174649"/>
              <a:ext cx="29018" cy="10960"/>
            </a:xfrm>
            <a:custGeom>
              <a:avLst/>
              <a:gdLst/>
              <a:ahLst/>
              <a:cxnLst/>
              <a:rect l="l" t="t" r="r" b="b"/>
              <a:pathLst>
                <a:path w="813" h="364" extrusionOk="0">
                  <a:moveTo>
                    <a:pt x="562" y="364"/>
                  </a:moveTo>
                  <a:cubicBezTo>
                    <a:pt x="813" y="245"/>
                    <a:pt x="681" y="91"/>
                    <a:pt x="370" y="1"/>
                  </a:cubicBezTo>
                  <a:cubicBezTo>
                    <a:pt x="344" y="228"/>
                    <a:pt x="1" y="285"/>
                    <a:pt x="562"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53" name="Google Shape;11853;p6"/>
            <p:cNvSpPr/>
            <p:nvPr/>
          </p:nvSpPr>
          <p:spPr>
            <a:xfrm>
              <a:off x="130454" y="2182115"/>
              <a:ext cx="14027" cy="4336"/>
            </a:xfrm>
            <a:custGeom>
              <a:avLst/>
              <a:gdLst/>
              <a:ahLst/>
              <a:cxnLst/>
              <a:rect l="l" t="t" r="r" b="b"/>
              <a:pathLst>
                <a:path w="393" h="144" extrusionOk="0">
                  <a:moveTo>
                    <a:pt x="293" y="26"/>
                  </a:moveTo>
                  <a:cubicBezTo>
                    <a:pt x="241" y="1"/>
                    <a:pt x="1" y="70"/>
                    <a:pt x="99"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54" name="Google Shape;11854;p6"/>
            <p:cNvSpPr/>
            <p:nvPr/>
          </p:nvSpPr>
          <p:spPr>
            <a:xfrm>
              <a:off x="8390081" y="2179466"/>
              <a:ext cx="14063" cy="4185"/>
            </a:xfrm>
            <a:custGeom>
              <a:avLst/>
              <a:gdLst/>
              <a:ahLst/>
              <a:cxnLst/>
              <a:rect l="l" t="t" r="r" b="b"/>
              <a:pathLst>
                <a:path w="394" h="139" extrusionOk="0">
                  <a:moveTo>
                    <a:pt x="295" y="24"/>
                  </a:moveTo>
                  <a:cubicBezTo>
                    <a:pt x="238" y="0"/>
                    <a:pt x="1" y="68"/>
                    <a:pt x="101" y="115"/>
                  </a:cubicBezTo>
                  <a:cubicBezTo>
                    <a:pt x="154" y="139"/>
                    <a:pt x="394" y="69"/>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55" name="Google Shape;11855;p6"/>
            <p:cNvSpPr/>
            <p:nvPr/>
          </p:nvSpPr>
          <p:spPr>
            <a:xfrm>
              <a:off x="4552923" y="2180158"/>
              <a:ext cx="13813" cy="2800"/>
            </a:xfrm>
            <a:custGeom>
              <a:avLst/>
              <a:gdLst/>
              <a:ahLst/>
              <a:cxnLst/>
              <a:rect l="l" t="t" r="r" b="b"/>
              <a:pathLst>
                <a:path w="387" h="93" extrusionOk="0">
                  <a:moveTo>
                    <a:pt x="386" y="1"/>
                  </a:moveTo>
                  <a:cubicBezTo>
                    <a:pt x="236" y="20"/>
                    <a:pt x="7" y="5"/>
                    <a:pt x="0" y="92"/>
                  </a:cubicBezTo>
                  <a:cubicBezTo>
                    <a:pt x="151" y="71"/>
                    <a:pt x="383" y="89"/>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56" name="Google Shape;11856;p6"/>
            <p:cNvSpPr/>
            <p:nvPr/>
          </p:nvSpPr>
          <p:spPr>
            <a:xfrm>
              <a:off x="8655200" y="2173986"/>
              <a:ext cx="13849" cy="7467"/>
            </a:xfrm>
            <a:custGeom>
              <a:avLst/>
              <a:gdLst/>
              <a:ahLst/>
              <a:cxnLst/>
              <a:rect l="l" t="t" r="r" b="b"/>
              <a:pathLst>
                <a:path w="388" h="248" extrusionOk="0">
                  <a:moveTo>
                    <a:pt x="388" y="114"/>
                  </a:moveTo>
                  <a:cubicBezTo>
                    <a:pt x="384" y="23"/>
                    <a:pt x="49" y="1"/>
                    <a:pt x="0" y="114"/>
                  </a:cubicBezTo>
                  <a:cubicBezTo>
                    <a:pt x="217" y="105"/>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57" name="Google Shape;11857;p6"/>
            <p:cNvSpPr/>
            <p:nvPr/>
          </p:nvSpPr>
          <p:spPr>
            <a:xfrm>
              <a:off x="8928636" y="2166489"/>
              <a:ext cx="25556" cy="10960"/>
            </a:xfrm>
            <a:custGeom>
              <a:avLst/>
              <a:gdLst/>
              <a:ahLst/>
              <a:cxnLst/>
              <a:rect l="l" t="t" r="r" b="b"/>
              <a:pathLst>
                <a:path w="716" h="364" extrusionOk="0">
                  <a:moveTo>
                    <a:pt x="440" y="363"/>
                  </a:moveTo>
                  <a:cubicBezTo>
                    <a:pt x="500" y="242"/>
                    <a:pt x="716" y="191"/>
                    <a:pt x="635" y="0"/>
                  </a:cubicBezTo>
                  <a:lnTo>
                    <a:pt x="56" y="0"/>
                  </a:lnTo>
                  <a:cubicBezTo>
                    <a:pt x="0" y="209"/>
                    <a:pt x="102" y="342"/>
                    <a:pt x="440"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58" name="Google Shape;11858;p6"/>
            <p:cNvSpPr/>
            <p:nvPr/>
          </p:nvSpPr>
          <p:spPr>
            <a:xfrm>
              <a:off x="6300966" y="2168446"/>
              <a:ext cx="20987" cy="9003"/>
            </a:xfrm>
            <a:custGeom>
              <a:avLst/>
              <a:gdLst/>
              <a:ahLst/>
              <a:cxnLst/>
              <a:rect l="l" t="t" r="r" b="b"/>
              <a:pathLst>
                <a:path w="588" h="299" extrusionOk="0">
                  <a:moveTo>
                    <a:pt x="393" y="298"/>
                  </a:moveTo>
                  <a:cubicBezTo>
                    <a:pt x="393" y="210"/>
                    <a:pt x="550" y="191"/>
                    <a:pt x="588" y="116"/>
                  </a:cubicBezTo>
                  <a:cubicBezTo>
                    <a:pt x="338" y="112"/>
                    <a:pt x="320" y="1"/>
                    <a:pt x="9" y="27"/>
                  </a:cubicBezTo>
                  <a:cubicBezTo>
                    <a:pt x="0" y="183"/>
                    <a:pt x="154" y="259"/>
                    <a:pt x="393"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59" name="Google Shape;11859;p6"/>
            <p:cNvSpPr/>
            <p:nvPr/>
          </p:nvSpPr>
          <p:spPr>
            <a:xfrm>
              <a:off x="8624220" y="2171216"/>
              <a:ext cx="14063" cy="4276"/>
            </a:xfrm>
            <a:custGeom>
              <a:avLst/>
              <a:gdLst/>
              <a:ahLst/>
              <a:cxnLst/>
              <a:rect l="l" t="t" r="r" b="b"/>
              <a:pathLst>
                <a:path w="394" h="142" extrusionOk="0">
                  <a:moveTo>
                    <a:pt x="98" y="118"/>
                  </a:moveTo>
                  <a:cubicBezTo>
                    <a:pt x="153" y="141"/>
                    <a:pt x="393" y="73"/>
                    <a:pt x="293" y="26"/>
                  </a:cubicBezTo>
                  <a:cubicBezTo>
                    <a:pt x="238" y="0"/>
                    <a:pt x="0" y="69"/>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60" name="Google Shape;11860;p6"/>
            <p:cNvSpPr/>
            <p:nvPr/>
          </p:nvSpPr>
          <p:spPr>
            <a:xfrm>
              <a:off x="5011670" y="2162786"/>
              <a:ext cx="39797" cy="15838"/>
            </a:xfrm>
            <a:custGeom>
              <a:avLst/>
              <a:gdLst/>
              <a:ahLst/>
              <a:cxnLst/>
              <a:rect l="l" t="t" r="r" b="b"/>
              <a:pathLst>
                <a:path w="1115" h="526" extrusionOk="0">
                  <a:moveTo>
                    <a:pt x="648" y="304"/>
                  </a:moveTo>
                  <a:cubicBezTo>
                    <a:pt x="1114" y="1"/>
                    <a:pt x="1" y="525"/>
                    <a:pt x="648"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61" name="Google Shape;11861;p6"/>
            <p:cNvSpPr/>
            <p:nvPr/>
          </p:nvSpPr>
          <p:spPr>
            <a:xfrm>
              <a:off x="2798205" y="2160076"/>
              <a:ext cx="36264" cy="19060"/>
            </a:xfrm>
            <a:custGeom>
              <a:avLst/>
              <a:gdLst/>
              <a:ahLst/>
              <a:cxnLst/>
              <a:rect l="l" t="t" r="r" b="b"/>
              <a:pathLst>
                <a:path w="1016" h="633" extrusionOk="0">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62" name="Google Shape;11862;p6"/>
            <p:cNvSpPr/>
            <p:nvPr/>
          </p:nvSpPr>
          <p:spPr>
            <a:xfrm>
              <a:off x="3948624" y="2155530"/>
              <a:ext cx="37870" cy="18849"/>
            </a:xfrm>
            <a:custGeom>
              <a:avLst/>
              <a:gdLst/>
              <a:ahLst/>
              <a:cxnLst/>
              <a:rect l="l" t="t" r="r" b="b"/>
              <a:pathLst>
                <a:path w="1061" h="626" extrusionOk="0">
                  <a:moveTo>
                    <a:pt x="732" y="545"/>
                  </a:moveTo>
                  <a:cubicBezTo>
                    <a:pt x="1061" y="392"/>
                    <a:pt x="618" y="137"/>
                    <a:pt x="345" y="0"/>
                  </a:cubicBezTo>
                  <a:cubicBezTo>
                    <a:pt x="49" y="140"/>
                    <a:pt x="1" y="625"/>
                    <a:pt x="732"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63" name="Google Shape;11863;p6"/>
            <p:cNvSpPr/>
            <p:nvPr/>
          </p:nvSpPr>
          <p:spPr>
            <a:xfrm>
              <a:off x="2838965" y="2163418"/>
              <a:ext cx="7067" cy="6233"/>
            </a:xfrm>
            <a:custGeom>
              <a:avLst/>
              <a:gdLst/>
              <a:ahLst/>
              <a:cxnLst/>
              <a:rect l="l" t="t" r="r" b="b"/>
              <a:pathLst>
                <a:path w="198" h="207" extrusionOk="0">
                  <a:moveTo>
                    <a:pt x="2" y="104"/>
                  </a:moveTo>
                  <a:cubicBezTo>
                    <a:pt x="0" y="155"/>
                    <a:pt x="158" y="207"/>
                    <a:pt x="196" y="104"/>
                  </a:cubicBezTo>
                  <a:cubicBezTo>
                    <a:pt x="197" y="53"/>
                    <a:pt x="40" y="1"/>
                    <a:pt x="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64" name="Google Shape;11864;p6"/>
            <p:cNvSpPr/>
            <p:nvPr/>
          </p:nvSpPr>
          <p:spPr>
            <a:xfrm>
              <a:off x="387114" y="2152820"/>
              <a:ext cx="56680" cy="22583"/>
            </a:xfrm>
            <a:custGeom>
              <a:avLst/>
              <a:gdLst/>
              <a:ahLst/>
              <a:cxnLst/>
              <a:rect l="l" t="t" r="r" b="b"/>
              <a:pathLst>
                <a:path w="1588" h="750" extrusionOk="0">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65" name="Google Shape;11865;p6"/>
            <p:cNvSpPr/>
            <p:nvPr/>
          </p:nvSpPr>
          <p:spPr>
            <a:xfrm>
              <a:off x="3331084" y="2163027"/>
              <a:ext cx="14027" cy="4276"/>
            </a:xfrm>
            <a:custGeom>
              <a:avLst/>
              <a:gdLst/>
              <a:ahLst/>
              <a:cxnLst/>
              <a:rect l="l" t="t" r="r" b="b"/>
              <a:pathLst>
                <a:path w="393" h="142" extrusionOk="0">
                  <a:moveTo>
                    <a:pt x="296" y="25"/>
                  </a:moveTo>
                  <a:cubicBezTo>
                    <a:pt x="238" y="1"/>
                    <a:pt x="1" y="67"/>
                    <a:pt x="100" y="117"/>
                  </a:cubicBezTo>
                  <a:cubicBezTo>
                    <a:pt x="153" y="142"/>
                    <a:pt x="392" y="72"/>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66" name="Google Shape;11866;p6"/>
            <p:cNvSpPr/>
            <p:nvPr/>
          </p:nvSpPr>
          <p:spPr>
            <a:xfrm>
              <a:off x="2150790" y="2160437"/>
              <a:ext cx="13706" cy="6745"/>
            </a:xfrm>
            <a:custGeom>
              <a:avLst/>
              <a:gdLst/>
              <a:ahLst/>
              <a:cxnLst/>
              <a:rect l="l" t="t" r="r" b="b"/>
              <a:pathLst>
                <a:path w="384" h="224" extrusionOk="0">
                  <a:moveTo>
                    <a:pt x="384" y="111"/>
                  </a:moveTo>
                  <a:cubicBezTo>
                    <a:pt x="345" y="0"/>
                    <a:pt x="171" y="55"/>
                    <a:pt x="0" y="111"/>
                  </a:cubicBezTo>
                  <a:cubicBezTo>
                    <a:pt x="2" y="203"/>
                    <a:pt x="338" y="224"/>
                    <a:pt x="384"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67" name="Google Shape;11867;p6"/>
            <p:cNvSpPr/>
            <p:nvPr/>
          </p:nvSpPr>
          <p:spPr>
            <a:xfrm>
              <a:off x="3035091" y="2157577"/>
              <a:ext cx="14027" cy="4276"/>
            </a:xfrm>
            <a:custGeom>
              <a:avLst/>
              <a:gdLst/>
              <a:ahLst/>
              <a:cxnLst/>
              <a:rect l="l" t="t" r="r" b="b"/>
              <a:pathLst>
                <a:path w="393" h="142" extrusionOk="0">
                  <a:moveTo>
                    <a:pt x="295" y="25"/>
                  </a:moveTo>
                  <a:cubicBezTo>
                    <a:pt x="241" y="0"/>
                    <a:pt x="1" y="69"/>
                    <a:pt x="100" y="116"/>
                  </a:cubicBezTo>
                  <a:cubicBezTo>
                    <a:pt x="155" y="141"/>
                    <a:pt x="392"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68" name="Google Shape;11868;p6"/>
            <p:cNvSpPr/>
            <p:nvPr/>
          </p:nvSpPr>
          <p:spPr>
            <a:xfrm>
              <a:off x="5681677" y="2155138"/>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69" name="Google Shape;11869;p6"/>
            <p:cNvSpPr/>
            <p:nvPr/>
          </p:nvSpPr>
          <p:spPr>
            <a:xfrm>
              <a:off x="2949146" y="2152820"/>
              <a:ext cx="13813" cy="2740"/>
            </a:xfrm>
            <a:custGeom>
              <a:avLst/>
              <a:gdLst/>
              <a:ahLst/>
              <a:cxnLst/>
              <a:rect l="l" t="t" r="r" b="b"/>
              <a:pathLst>
                <a:path w="387" h="91" extrusionOk="0">
                  <a:moveTo>
                    <a:pt x="387" y="0"/>
                  </a:moveTo>
                  <a:cubicBezTo>
                    <a:pt x="239" y="20"/>
                    <a:pt x="7" y="1"/>
                    <a:pt x="0" y="90"/>
                  </a:cubicBezTo>
                  <a:cubicBezTo>
                    <a:pt x="149" y="72"/>
                    <a:pt x="383" y="90"/>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70" name="Google Shape;11870;p6"/>
            <p:cNvSpPr/>
            <p:nvPr/>
          </p:nvSpPr>
          <p:spPr>
            <a:xfrm>
              <a:off x="8936595" y="2141830"/>
              <a:ext cx="14670" cy="9545"/>
            </a:xfrm>
            <a:custGeom>
              <a:avLst/>
              <a:gdLst/>
              <a:ahLst/>
              <a:cxnLst/>
              <a:rect l="l" t="t" r="r" b="b"/>
              <a:pathLst>
                <a:path w="411" h="317" extrusionOk="0">
                  <a:moveTo>
                    <a:pt x="410" y="275"/>
                  </a:moveTo>
                  <a:lnTo>
                    <a:pt x="410" y="92"/>
                  </a:lnTo>
                  <a:cubicBezTo>
                    <a:pt x="216" y="92"/>
                    <a:pt x="179" y="19"/>
                    <a:pt x="23" y="1"/>
                  </a:cubicBezTo>
                  <a:cubicBezTo>
                    <a:pt x="42" y="147"/>
                    <a:pt x="1" y="317"/>
                    <a:pt x="410"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71" name="Google Shape;11871;p6"/>
            <p:cNvSpPr/>
            <p:nvPr/>
          </p:nvSpPr>
          <p:spPr>
            <a:xfrm>
              <a:off x="5561146" y="2146557"/>
              <a:ext cx="14063" cy="4306"/>
            </a:xfrm>
            <a:custGeom>
              <a:avLst/>
              <a:gdLst/>
              <a:ahLst/>
              <a:cxnLst/>
              <a:rect l="l" t="t" r="r" b="b"/>
              <a:pathLst>
                <a:path w="394" h="143" extrusionOk="0">
                  <a:moveTo>
                    <a:pt x="295" y="27"/>
                  </a:moveTo>
                  <a:cubicBezTo>
                    <a:pt x="241" y="1"/>
                    <a:pt x="1" y="71"/>
                    <a:pt x="101" y="118"/>
                  </a:cubicBezTo>
                  <a:cubicBezTo>
                    <a:pt x="156" y="143"/>
                    <a:pt x="394" y="75"/>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72" name="Google Shape;11872;p6"/>
            <p:cNvSpPr/>
            <p:nvPr/>
          </p:nvSpPr>
          <p:spPr>
            <a:xfrm>
              <a:off x="2160392" y="2141921"/>
              <a:ext cx="29518" cy="9846"/>
            </a:xfrm>
            <a:custGeom>
              <a:avLst/>
              <a:gdLst/>
              <a:ahLst/>
              <a:cxnLst/>
              <a:rect l="l" t="t" r="r" b="b"/>
              <a:pathLst>
                <a:path w="827" h="327" extrusionOk="0">
                  <a:moveTo>
                    <a:pt x="693" y="272"/>
                  </a:moveTo>
                  <a:cubicBezTo>
                    <a:pt x="826" y="29"/>
                    <a:pt x="294" y="98"/>
                    <a:pt x="115" y="1"/>
                  </a:cubicBezTo>
                  <a:cubicBezTo>
                    <a:pt x="0" y="237"/>
                    <a:pt x="193" y="327"/>
                    <a:pt x="69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73" name="Google Shape;11873;p6"/>
            <p:cNvSpPr/>
            <p:nvPr/>
          </p:nvSpPr>
          <p:spPr>
            <a:xfrm>
              <a:off x="8620758" y="2139181"/>
              <a:ext cx="34515" cy="8943"/>
            </a:xfrm>
            <a:custGeom>
              <a:avLst/>
              <a:gdLst/>
              <a:ahLst/>
              <a:cxnLst/>
              <a:rect l="l" t="t" r="r" b="b"/>
              <a:pathLst>
                <a:path w="967" h="297" extrusionOk="0">
                  <a:moveTo>
                    <a:pt x="195" y="272"/>
                  </a:moveTo>
                  <a:cubicBezTo>
                    <a:pt x="635" y="297"/>
                    <a:pt x="921" y="250"/>
                    <a:pt x="967" y="89"/>
                  </a:cubicBezTo>
                  <a:cubicBezTo>
                    <a:pt x="627" y="111"/>
                    <a:pt x="1" y="0"/>
                    <a:pt x="195"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74" name="Google Shape;11874;p6"/>
            <p:cNvSpPr/>
            <p:nvPr/>
          </p:nvSpPr>
          <p:spPr>
            <a:xfrm>
              <a:off x="2713151" y="2136411"/>
              <a:ext cx="17739" cy="10960"/>
            </a:xfrm>
            <a:custGeom>
              <a:avLst/>
              <a:gdLst/>
              <a:ahLst/>
              <a:cxnLst/>
              <a:rect l="l" t="t" r="r" b="b"/>
              <a:pathLst>
                <a:path w="497" h="364" extrusionOk="0">
                  <a:moveTo>
                    <a:pt x="443" y="364"/>
                  </a:moveTo>
                  <a:cubicBezTo>
                    <a:pt x="497" y="157"/>
                    <a:pt x="394" y="23"/>
                    <a:pt x="57" y="1"/>
                  </a:cubicBezTo>
                  <a:cubicBezTo>
                    <a:pt x="1" y="207"/>
                    <a:pt x="104" y="343"/>
                    <a:pt x="443"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75" name="Google Shape;11875;p6"/>
            <p:cNvSpPr/>
            <p:nvPr/>
          </p:nvSpPr>
          <p:spPr>
            <a:xfrm>
              <a:off x="7054814" y="2141168"/>
              <a:ext cx="14027" cy="4246"/>
            </a:xfrm>
            <a:custGeom>
              <a:avLst/>
              <a:gdLst/>
              <a:ahLst/>
              <a:cxnLst/>
              <a:rect l="l" t="t" r="r" b="b"/>
              <a:pathLst>
                <a:path w="393" h="141" extrusionOk="0">
                  <a:moveTo>
                    <a:pt x="99" y="114"/>
                  </a:moveTo>
                  <a:cubicBezTo>
                    <a:pt x="154" y="140"/>
                    <a:pt x="393" y="71"/>
                    <a:pt x="293" y="23"/>
                  </a:cubicBezTo>
                  <a:cubicBezTo>
                    <a:pt x="239"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76" name="Google Shape;11876;p6"/>
            <p:cNvSpPr/>
            <p:nvPr/>
          </p:nvSpPr>
          <p:spPr>
            <a:xfrm>
              <a:off x="2339779" y="2141138"/>
              <a:ext cx="14170" cy="4276"/>
            </a:xfrm>
            <a:custGeom>
              <a:avLst/>
              <a:gdLst/>
              <a:ahLst/>
              <a:cxnLst/>
              <a:rect l="l" t="t" r="r" b="b"/>
              <a:pathLst>
                <a:path w="397" h="142" extrusionOk="0">
                  <a:moveTo>
                    <a:pt x="295" y="24"/>
                  </a:moveTo>
                  <a:cubicBezTo>
                    <a:pt x="242" y="0"/>
                    <a:pt x="1" y="68"/>
                    <a:pt x="103" y="115"/>
                  </a:cubicBezTo>
                  <a:cubicBezTo>
                    <a:pt x="158" y="141"/>
                    <a:pt x="396"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77" name="Google Shape;11877;p6"/>
            <p:cNvSpPr/>
            <p:nvPr/>
          </p:nvSpPr>
          <p:spPr>
            <a:xfrm>
              <a:off x="7422297" y="2130961"/>
              <a:ext cx="23521" cy="8250"/>
            </a:xfrm>
            <a:custGeom>
              <a:avLst/>
              <a:gdLst/>
              <a:ahLst/>
              <a:cxnLst/>
              <a:rect l="l" t="t" r="r" b="b"/>
              <a:pathLst>
                <a:path w="659" h="274" extrusionOk="0">
                  <a:moveTo>
                    <a:pt x="411" y="273"/>
                  </a:moveTo>
                  <a:cubicBezTo>
                    <a:pt x="422" y="157"/>
                    <a:pt x="658" y="145"/>
                    <a:pt x="605" y="0"/>
                  </a:cubicBezTo>
                  <a:lnTo>
                    <a:pt x="217" y="0"/>
                  </a:lnTo>
                  <a:cubicBezTo>
                    <a:pt x="0" y="131"/>
                    <a:pt x="9" y="222"/>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78" name="Google Shape;11878;p6"/>
            <p:cNvSpPr/>
            <p:nvPr/>
          </p:nvSpPr>
          <p:spPr>
            <a:xfrm>
              <a:off x="2008273" y="2121748"/>
              <a:ext cx="46436" cy="9244"/>
            </a:xfrm>
            <a:custGeom>
              <a:avLst/>
              <a:gdLst/>
              <a:ahLst/>
              <a:cxnLst/>
              <a:rect l="l" t="t" r="r" b="b"/>
              <a:pathLst>
                <a:path w="1301" h="307" extrusionOk="0">
                  <a:moveTo>
                    <a:pt x="713" y="306"/>
                  </a:moveTo>
                  <a:cubicBezTo>
                    <a:pt x="1300" y="1"/>
                    <a:pt x="0" y="31"/>
                    <a:pt x="713"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79" name="Google Shape;11879;p6"/>
            <p:cNvSpPr/>
            <p:nvPr/>
          </p:nvSpPr>
          <p:spPr>
            <a:xfrm>
              <a:off x="8948801" y="2113619"/>
              <a:ext cx="39761" cy="15808"/>
            </a:xfrm>
            <a:custGeom>
              <a:avLst/>
              <a:gdLst/>
              <a:ahLst/>
              <a:cxnLst/>
              <a:rect l="l" t="t" r="r" b="b"/>
              <a:pathLst>
                <a:path w="1114" h="525" extrusionOk="0">
                  <a:moveTo>
                    <a:pt x="647" y="304"/>
                  </a:moveTo>
                  <a:cubicBezTo>
                    <a:pt x="1114" y="1"/>
                    <a:pt x="0" y="524"/>
                    <a:pt x="647"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80" name="Google Shape;11880;p6"/>
            <p:cNvSpPr/>
            <p:nvPr/>
          </p:nvSpPr>
          <p:spPr>
            <a:xfrm>
              <a:off x="8073459" y="2121989"/>
              <a:ext cx="14063" cy="4276"/>
            </a:xfrm>
            <a:custGeom>
              <a:avLst/>
              <a:gdLst/>
              <a:ahLst/>
              <a:cxnLst/>
              <a:rect l="l" t="t" r="r" b="b"/>
              <a:pathLst>
                <a:path w="394" h="142" extrusionOk="0">
                  <a:moveTo>
                    <a:pt x="100" y="117"/>
                  </a:moveTo>
                  <a:cubicBezTo>
                    <a:pt x="154" y="142"/>
                    <a:pt x="394" y="73"/>
                    <a:pt x="292" y="26"/>
                  </a:cubicBezTo>
                  <a:cubicBezTo>
                    <a:pt x="244"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81" name="Google Shape;11881;p6"/>
            <p:cNvSpPr/>
            <p:nvPr/>
          </p:nvSpPr>
          <p:spPr>
            <a:xfrm>
              <a:off x="5069170" y="2120032"/>
              <a:ext cx="13884" cy="5480"/>
            </a:xfrm>
            <a:custGeom>
              <a:avLst/>
              <a:gdLst/>
              <a:ahLst/>
              <a:cxnLst/>
              <a:rect l="l" t="t" r="r" b="b"/>
              <a:pathLst>
                <a:path w="389" h="182" extrusionOk="0">
                  <a:moveTo>
                    <a:pt x="1" y="182"/>
                  </a:moveTo>
                  <a:lnTo>
                    <a:pt x="388" y="182"/>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82" name="Google Shape;11882;p6"/>
            <p:cNvSpPr/>
            <p:nvPr/>
          </p:nvSpPr>
          <p:spPr>
            <a:xfrm>
              <a:off x="2928551" y="2119430"/>
              <a:ext cx="13813" cy="6715"/>
            </a:xfrm>
            <a:custGeom>
              <a:avLst/>
              <a:gdLst/>
              <a:ahLst/>
              <a:cxnLst/>
              <a:rect l="l" t="t" r="r" b="b"/>
              <a:pathLst>
                <a:path w="387" h="223" extrusionOk="0">
                  <a:moveTo>
                    <a:pt x="1" y="111"/>
                  </a:moveTo>
                  <a:cubicBezTo>
                    <a:pt x="2" y="202"/>
                    <a:pt x="337" y="223"/>
                    <a:pt x="387" y="111"/>
                  </a:cubicBezTo>
                  <a:cubicBezTo>
                    <a:pt x="344" y="1"/>
                    <a:pt x="172" y="56"/>
                    <a:pt x="1"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83" name="Google Shape;11883;p6"/>
            <p:cNvSpPr/>
            <p:nvPr/>
          </p:nvSpPr>
          <p:spPr>
            <a:xfrm>
              <a:off x="6818570" y="2109614"/>
              <a:ext cx="26412" cy="15326"/>
            </a:xfrm>
            <a:custGeom>
              <a:avLst/>
              <a:gdLst/>
              <a:ahLst/>
              <a:cxnLst/>
              <a:rect l="l" t="t" r="r" b="b"/>
              <a:pathLst>
                <a:path w="740" h="509" extrusionOk="0">
                  <a:moveTo>
                    <a:pt x="739" y="437"/>
                  </a:moveTo>
                  <a:lnTo>
                    <a:pt x="739" y="75"/>
                  </a:lnTo>
                  <a:cubicBezTo>
                    <a:pt x="1" y="1"/>
                    <a:pt x="1" y="508"/>
                    <a:pt x="739" y="4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84" name="Google Shape;11884;p6"/>
            <p:cNvSpPr/>
            <p:nvPr/>
          </p:nvSpPr>
          <p:spPr>
            <a:xfrm>
              <a:off x="2783928" y="2116900"/>
              <a:ext cx="6996" cy="6233"/>
            </a:xfrm>
            <a:custGeom>
              <a:avLst/>
              <a:gdLst/>
              <a:ahLst/>
              <a:cxnLst/>
              <a:rect l="l" t="t" r="r" b="b"/>
              <a:pathLst>
                <a:path w="196" h="207" extrusionOk="0">
                  <a:moveTo>
                    <a:pt x="195" y="104"/>
                  </a:moveTo>
                  <a:cubicBezTo>
                    <a:pt x="195" y="55"/>
                    <a:pt x="36" y="0"/>
                    <a:pt x="1" y="104"/>
                  </a:cubicBezTo>
                  <a:cubicBezTo>
                    <a:pt x="1" y="154"/>
                    <a:pt x="157" y="206"/>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85" name="Google Shape;11885;p6"/>
            <p:cNvSpPr/>
            <p:nvPr/>
          </p:nvSpPr>
          <p:spPr>
            <a:xfrm>
              <a:off x="4181264" y="2114130"/>
              <a:ext cx="6924" cy="6293"/>
            </a:xfrm>
            <a:custGeom>
              <a:avLst/>
              <a:gdLst/>
              <a:ahLst/>
              <a:cxnLst/>
              <a:rect l="l" t="t" r="r" b="b"/>
              <a:pathLst>
                <a:path w="194" h="209" extrusionOk="0">
                  <a:moveTo>
                    <a:pt x="192" y="105"/>
                  </a:moveTo>
                  <a:cubicBezTo>
                    <a:pt x="194" y="56"/>
                    <a:pt x="37" y="1"/>
                    <a:pt x="0" y="105"/>
                  </a:cubicBezTo>
                  <a:cubicBezTo>
                    <a:pt x="0" y="155"/>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86" name="Google Shape;11886;p6"/>
            <p:cNvSpPr/>
            <p:nvPr/>
          </p:nvSpPr>
          <p:spPr>
            <a:xfrm>
              <a:off x="2715114" y="2109102"/>
              <a:ext cx="22629" cy="11713"/>
            </a:xfrm>
            <a:custGeom>
              <a:avLst/>
              <a:gdLst/>
              <a:ahLst/>
              <a:cxnLst/>
              <a:rect l="l" t="t" r="r" b="b"/>
              <a:pathLst>
                <a:path w="634" h="389" extrusionOk="0">
                  <a:moveTo>
                    <a:pt x="194" y="1"/>
                  </a:moveTo>
                  <a:cubicBezTo>
                    <a:pt x="204" y="126"/>
                    <a:pt x="104" y="199"/>
                    <a:pt x="1" y="272"/>
                  </a:cubicBezTo>
                  <a:cubicBezTo>
                    <a:pt x="246" y="276"/>
                    <a:pt x="267" y="388"/>
                    <a:pt x="578" y="363"/>
                  </a:cubicBezTo>
                  <a:cubicBezTo>
                    <a:pt x="634" y="157"/>
                    <a:pt x="533" y="21"/>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87" name="Google Shape;11887;p6"/>
            <p:cNvSpPr/>
            <p:nvPr/>
          </p:nvSpPr>
          <p:spPr>
            <a:xfrm>
              <a:off x="2601507" y="2113829"/>
              <a:ext cx="13956" cy="4215"/>
            </a:xfrm>
            <a:custGeom>
              <a:avLst/>
              <a:gdLst/>
              <a:ahLst/>
              <a:cxnLst/>
              <a:rect l="l" t="t" r="r" b="b"/>
              <a:pathLst>
                <a:path w="391" h="140" extrusionOk="0">
                  <a:moveTo>
                    <a:pt x="291" y="24"/>
                  </a:moveTo>
                  <a:cubicBezTo>
                    <a:pt x="239" y="0"/>
                    <a:pt x="0" y="68"/>
                    <a:pt x="99" y="115"/>
                  </a:cubicBezTo>
                  <a:cubicBezTo>
                    <a:pt x="153" y="140"/>
                    <a:pt x="390"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88" name="Google Shape;11888;p6"/>
            <p:cNvSpPr/>
            <p:nvPr/>
          </p:nvSpPr>
          <p:spPr>
            <a:xfrm>
              <a:off x="1923648" y="2106393"/>
              <a:ext cx="20630" cy="8160"/>
            </a:xfrm>
            <a:custGeom>
              <a:avLst/>
              <a:gdLst/>
              <a:ahLst/>
              <a:cxnLst/>
              <a:rect l="l" t="t" r="r" b="b"/>
              <a:pathLst>
                <a:path w="578" h="271" extrusionOk="0">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89" name="Google Shape;11889;p6"/>
            <p:cNvSpPr/>
            <p:nvPr/>
          </p:nvSpPr>
          <p:spPr>
            <a:xfrm>
              <a:off x="4503882" y="2103653"/>
              <a:ext cx="23521" cy="8220"/>
            </a:xfrm>
            <a:custGeom>
              <a:avLst/>
              <a:gdLst/>
              <a:ahLst/>
              <a:cxnLst/>
              <a:rect l="l" t="t" r="r" b="b"/>
              <a:pathLst>
                <a:path w="659" h="273" extrusionOk="0">
                  <a:moveTo>
                    <a:pt x="412" y="273"/>
                  </a:moveTo>
                  <a:cubicBezTo>
                    <a:pt x="422" y="157"/>
                    <a:pt x="659" y="146"/>
                    <a:pt x="607" y="0"/>
                  </a:cubicBezTo>
                  <a:lnTo>
                    <a:pt x="219" y="0"/>
                  </a:lnTo>
                  <a:cubicBezTo>
                    <a:pt x="1" y="131"/>
                    <a:pt x="10" y="221"/>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90" name="Google Shape;11890;p6"/>
            <p:cNvSpPr/>
            <p:nvPr/>
          </p:nvSpPr>
          <p:spPr>
            <a:xfrm>
              <a:off x="2763298" y="2106001"/>
              <a:ext cx="6924" cy="6203"/>
            </a:xfrm>
            <a:custGeom>
              <a:avLst/>
              <a:gdLst/>
              <a:ahLst/>
              <a:cxnLst/>
              <a:rect l="l" t="t" r="r" b="b"/>
              <a:pathLst>
                <a:path w="194" h="206" extrusionOk="0">
                  <a:moveTo>
                    <a:pt x="194" y="104"/>
                  </a:moveTo>
                  <a:cubicBezTo>
                    <a:pt x="194" y="53"/>
                    <a:pt x="37" y="0"/>
                    <a:pt x="0" y="104"/>
                  </a:cubicBezTo>
                  <a:cubicBezTo>
                    <a:pt x="2" y="153"/>
                    <a:pt x="157" y="205"/>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91" name="Google Shape;11891;p6"/>
            <p:cNvSpPr/>
            <p:nvPr/>
          </p:nvSpPr>
          <p:spPr>
            <a:xfrm>
              <a:off x="2605040" y="2106001"/>
              <a:ext cx="6889" cy="6203"/>
            </a:xfrm>
            <a:custGeom>
              <a:avLst/>
              <a:gdLst/>
              <a:ahLst/>
              <a:cxnLst/>
              <a:rect l="l" t="t" r="r" b="b"/>
              <a:pathLst>
                <a:path w="193" h="206" extrusionOk="0">
                  <a:moveTo>
                    <a:pt x="192" y="104"/>
                  </a:moveTo>
                  <a:cubicBezTo>
                    <a:pt x="192" y="53"/>
                    <a:pt x="35" y="0"/>
                    <a:pt x="0" y="104"/>
                  </a:cubicBezTo>
                  <a:cubicBezTo>
                    <a:pt x="0" y="153"/>
                    <a:pt x="153" y="205"/>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92" name="Google Shape;11892;p6"/>
            <p:cNvSpPr/>
            <p:nvPr/>
          </p:nvSpPr>
          <p:spPr>
            <a:xfrm>
              <a:off x="8717161" y="2103653"/>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93" name="Google Shape;11893;p6"/>
            <p:cNvSpPr/>
            <p:nvPr/>
          </p:nvSpPr>
          <p:spPr>
            <a:xfrm>
              <a:off x="2887184" y="2087816"/>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94" name="Google Shape;11894;p6"/>
            <p:cNvSpPr/>
            <p:nvPr/>
          </p:nvSpPr>
          <p:spPr>
            <a:xfrm>
              <a:off x="2967491" y="2079536"/>
              <a:ext cx="37120" cy="15928"/>
            </a:xfrm>
            <a:custGeom>
              <a:avLst/>
              <a:gdLst/>
              <a:ahLst/>
              <a:cxnLst/>
              <a:rect l="l" t="t" r="r" b="b"/>
              <a:pathLst>
                <a:path w="1040" h="529" extrusionOk="0">
                  <a:moveTo>
                    <a:pt x="837" y="528"/>
                  </a:moveTo>
                  <a:cubicBezTo>
                    <a:pt x="1040" y="1"/>
                    <a:pt x="1" y="489"/>
                    <a:pt x="837"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95" name="Google Shape;11895;p6"/>
            <p:cNvSpPr/>
            <p:nvPr/>
          </p:nvSpPr>
          <p:spPr>
            <a:xfrm>
              <a:off x="7925623" y="2077187"/>
              <a:ext cx="34443" cy="16320"/>
            </a:xfrm>
            <a:custGeom>
              <a:avLst/>
              <a:gdLst/>
              <a:ahLst/>
              <a:cxnLst/>
              <a:rect l="l" t="t" r="r" b="b"/>
              <a:pathLst>
                <a:path w="965" h="542" extrusionOk="0">
                  <a:moveTo>
                    <a:pt x="1" y="425"/>
                  </a:moveTo>
                  <a:cubicBezTo>
                    <a:pt x="253" y="541"/>
                    <a:pt x="711" y="541"/>
                    <a:pt x="964" y="425"/>
                  </a:cubicBezTo>
                  <a:cubicBezTo>
                    <a:pt x="962" y="1"/>
                    <a:pt x="5" y="1"/>
                    <a:pt x="1" y="4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96" name="Google Shape;11896;p6"/>
            <p:cNvSpPr/>
            <p:nvPr/>
          </p:nvSpPr>
          <p:spPr>
            <a:xfrm>
              <a:off x="7788031" y="2089953"/>
              <a:ext cx="13706" cy="2740"/>
            </a:xfrm>
            <a:custGeom>
              <a:avLst/>
              <a:gdLst/>
              <a:ahLst/>
              <a:cxnLst/>
              <a:rect l="l" t="t" r="r" b="b"/>
              <a:pathLst>
                <a:path w="384" h="91" extrusionOk="0">
                  <a:moveTo>
                    <a:pt x="384" y="1"/>
                  </a:moveTo>
                  <a:cubicBezTo>
                    <a:pt x="234" y="23"/>
                    <a:pt x="4" y="4"/>
                    <a:pt x="0" y="91"/>
                  </a:cubicBezTo>
                  <a:cubicBezTo>
                    <a:pt x="146" y="71"/>
                    <a:pt x="381" y="90"/>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97" name="Google Shape;11897;p6"/>
            <p:cNvSpPr/>
            <p:nvPr/>
          </p:nvSpPr>
          <p:spPr>
            <a:xfrm>
              <a:off x="8509863" y="2084534"/>
              <a:ext cx="21523" cy="6353"/>
            </a:xfrm>
            <a:custGeom>
              <a:avLst/>
              <a:gdLst/>
              <a:ahLst/>
              <a:cxnLst/>
              <a:rect l="l" t="t" r="r" b="b"/>
              <a:pathLst>
                <a:path w="603" h="211" extrusionOk="0">
                  <a:moveTo>
                    <a:pt x="603" y="181"/>
                  </a:moveTo>
                  <a:lnTo>
                    <a:pt x="603" y="1"/>
                  </a:lnTo>
                  <a:lnTo>
                    <a:pt x="26" y="1"/>
                  </a:lnTo>
                  <a:cubicBezTo>
                    <a:pt x="1" y="161"/>
                    <a:pt x="215" y="211"/>
                    <a:pt x="603"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98" name="Google Shape;11898;p6"/>
            <p:cNvSpPr/>
            <p:nvPr/>
          </p:nvSpPr>
          <p:spPr>
            <a:xfrm>
              <a:off x="8593311" y="2077729"/>
              <a:ext cx="13777" cy="7497"/>
            </a:xfrm>
            <a:custGeom>
              <a:avLst/>
              <a:gdLst/>
              <a:ahLst/>
              <a:cxnLst/>
              <a:rect l="l" t="t" r="r" b="b"/>
              <a:pathLst>
                <a:path w="386" h="249" extrusionOk="0">
                  <a:moveTo>
                    <a:pt x="386" y="133"/>
                  </a:moveTo>
                  <a:cubicBezTo>
                    <a:pt x="169" y="143"/>
                    <a:pt x="86" y="1"/>
                    <a:pt x="1" y="133"/>
                  </a:cubicBezTo>
                  <a:cubicBezTo>
                    <a:pt x="3" y="227"/>
                    <a:pt x="339" y="249"/>
                    <a:pt x="386"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899" name="Google Shape;11899;p6"/>
            <p:cNvSpPr/>
            <p:nvPr/>
          </p:nvSpPr>
          <p:spPr>
            <a:xfrm>
              <a:off x="3778588" y="2078301"/>
              <a:ext cx="13884" cy="4215"/>
            </a:xfrm>
            <a:custGeom>
              <a:avLst/>
              <a:gdLst/>
              <a:ahLst/>
              <a:cxnLst/>
              <a:rect l="l" t="t" r="r" b="b"/>
              <a:pathLst>
                <a:path w="389" h="140" extrusionOk="0">
                  <a:moveTo>
                    <a:pt x="289" y="25"/>
                  </a:moveTo>
                  <a:cubicBezTo>
                    <a:pt x="238" y="0"/>
                    <a:pt x="0" y="68"/>
                    <a:pt x="98" y="116"/>
                  </a:cubicBezTo>
                  <a:cubicBezTo>
                    <a:pt x="150" y="140"/>
                    <a:pt x="388" y="71"/>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00" name="Google Shape;11900;p6"/>
            <p:cNvSpPr/>
            <p:nvPr/>
          </p:nvSpPr>
          <p:spPr>
            <a:xfrm>
              <a:off x="7911846" y="2070834"/>
              <a:ext cx="13813" cy="5480"/>
            </a:xfrm>
            <a:custGeom>
              <a:avLst/>
              <a:gdLst/>
              <a:ahLst/>
              <a:cxnLst/>
              <a:rect l="l" t="t" r="r" b="b"/>
              <a:pathLst>
                <a:path w="387" h="182" extrusionOk="0">
                  <a:moveTo>
                    <a:pt x="387" y="0"/>
                  </a:moveTo>
                  <a:lnTo>
                    <a:pt x="1" y="0"/>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01" name="Google Shape;11901;p6"/>
            <p:cNvSpPr/>
            <p:nvPr/>
          </p:nvSpPr>
          <p:spPr>
            <a:xfrm>
              <a:off x="8062395" y="2068064"/>
              <a:ext cx="21594" cy="6413"/>
            </a:xfrm>
            <a:custGeom>
              <a:avLst/>
              <a:gdLst/>
              <a:ahLst/>
              <a:cxnLst/>
              <a:rect l="l" t="t" r="r" b="b"/>
              <a:pathLst>
                <a:path w="605" h="213" extrusionOk="0">
                  <a:moveTo>
                    <a:pt x="605" y="182"/>
                  </a:moveTo>
                  <a:lnTo>
                    <a:pt x="605" y="1"/>
                  </a:lnTo>
                  <a:lnTo>
                    <a:pt x="26" y="1"/>
                  </a:lnTo>
                  <a:cubicBezTo>
                    <a:pt x="0" y="163"/>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02" name="Google Shape;11902;p6"/>
            <p:cNvSpPr/>
            <p:nvPr/>
          </p:nvSpPr>
          <p:spPr>
            <a:xfrm>
              <a:off x="7760477" y="2062585"/>
              <a:ext cx="20666" cy="8220"/>
            </a:xfrm>
            <a:custGeom>
              <a:avLst/>
              <a:gdLst/>
              <a:ahLst/>
              <a:cxnLst/>
              <a:rect l="l" t="t" r="r" b="b"/>
              <a:pathLst>
                <a:path w="579" h="273" extrusionOk="0">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03" name="Google Shape;11903;p6"/>
            <p:cNvSpPr/>
            <p:nvPr/>
          </p:nvSpPr>
          <p:spPr>
            <a:xfrm>
              <a:off x="7626205" y="2067342"/>
              <a:ext cx="13920" cy="4246"/>
            </a:xfrm>
            <a:custGeom>
              <a:avLst/>
              <a:gdLst/>
              <a:ahLst/>
              <a:cxnLst/>
              <a:rect l="l" t="t" r="r" b="b"/>
              <a:pathLst>
                <a:path w="390" h="141" extrusionOk="0">
                  <a:moveTo>
                    <a:pt x="290" y="25"/>
                  </a:moveTo>
                  <a:cubicBezTo>
                    <a:pt x="238" y="0"/>
                    <a:pt x="1" y="69"/>
                    <a:pt x="98" y="116"/>
                  </a:cubicBezTo>
                  <a:cubicBezTo>
                    <a:pt x="151" y="141"/>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04" name="Google Shape;11904;p6"/>
            <p:cNvSpPr/>
            <p:nvPr/>
          </p:nvSpPr>
          <p:spPr>
            <a:xfrm>
              <a:off x="6758536" y="2055931"/>
              <a:ext cx="31481" cy="13911"/>
            </a:xfrm>
            <a:custGeom>
              <a:avLst/>
              <a:gdLst/>
              <a:ahLst/>
              <a:cxnLst/>
              <a:rect l="l" t="t" r="r" b="b"/>
              <a:pathLst>
                <a:path w="882" h="462" extrusionOk="0">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05" name="Google Shape;11905;p6"/>
            <p:cNvSpPr/>
            <p:nvPr/>
          </p:nvSpPr>
          <p:spPr>
            <a:xfrm>
              <a:off x="7571382" y="2054094"/>
              <a:ext cx="23914" cy="5811"/>
            </a:xfrm>
            <a:custGeom>
              <a:avLst/>
              <a:gdLst/>
              <a:ahLst/>
              <a:cxnLst/>
              <a:rect l="l" t="t" r="r" b="b"/>
              <a:pathLst>
                <a:path w="670" h="193" extrusionOk="0">
                  <a:moveTo>
                    <a:pt x="475" y="192"/>
                  </a:moveTo>
                  <a:cubicBezTo>
                    <a:pt x="475" y="101"/>
                    <a:pt x="633" y="85"/>
                    <a:pt x="670" y="11"/>
                  </a:cubicBezTo>
                  <a:cubicBezTo>
                    <a:pt x="366" y="20"/>
                    <a:pt x="0" y="0"/>
                    <a:pt x="90"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06" name="Google Shape;11906;p6"/>
            <p:cNvSpPr/>
            <p:nvPr/>
          </p:nvSpPr>
          <p:spPr>
            <a:xfrm>
              <a:off x="2694484" y="2054094"/>
              <a:ext cx="7031" cy="6142"/>
            </a:xfrm>
            <a:custGeom>
              <a:avLst/>
              <a:gdLst/>
              <a:ahLst/>
              <a:cxnLst/>
              <a:rect l="l" t="t" r="r" b="b"/>
              <a:pathLst>
                <a:path w="197" h="204" extrusionOk="0">
                  <a:moveTo>
                    <a:pt x="192" y="102"/>
                  </a:moveTo>
                  <a:cubicBezTo>
                    <a:pt x="196" y="52"/>
                    <a:pt x="40" y="0"/>
                    <a:pt x="1" y="102"/>
                  </a:cubicBezTo>
                  <a:cubicBezTo>
                    <a:pt x="1" y="152"/>
                    <a:pt x="158" y="204"/>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07" name="Google Shape;11907;p6"/>
            <p:cNvSpPr/>
            <p:nvPr/>
          </p:nvSpPr>
          <p:spPr>
            <a:xfrm>
              <a:off x="8779158" y="2031814"/>
              <a:ext cx="56216" cy="27912"/>
            </a:xfrm>
            <a:custGeom>
              <a:avLst/>
              <a:gdLst/>
              <a:ahLst/>
              <a:cxnLst/>
              <a:rect l="l" t="t" r="r" b="b"/>
              <a:pathLst>
                <a:path w="1575" h="927" extrusionOk="0">
                  <a:moveTo>
                    <a:pt x="1352" y="25"/>
                  </a:moveTo>
                  <a:cubicBezTo>
                    <a:pt x="338" y="0"/>
                    <a:pt x="143" y="363"/>
                    <a:pt x="1" y="751"/>
                  </a:cubicBezTo>
                  <a:cubicBezTo>
                    <a:pt x="818" y="927"/>
                    <a:pt x="1575" y="604"/>
                    <a:pt x="135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08" name="Google Shape;11908;p6"/>
            <p:cNvSpPr/>
            <p:nvPr/>
          </p:nvSpPr>
          <p:spPr>
            <a:xfrm>
              <a:off x="7918699" y="2054395"/>
              <a:ext cx="13884" cy="2770"/>
            </a:xfrm>
            <a:custGeom>
              <a:avLst/>
              <a:gdLst/>
              <a:ahLst/>
              <a:cxnLst/>
              <a:rect l="l" t="t" r="r" b="b"/>
              <a:pathLst>
                <a:path w="389" h="92" extrusionOk="0">
                  <a:moveTo>
                    <a:pt x="388" y="1"/>
                  </a:moveTo>
                  <a:cubicBezTo>
                    <a:pt x="238" y="23"/>
                    <a:pt x="7" y="4"/>
                    <a:pt x="1" y="92"/>
                  </a:cubicBezTo>
                  <a:cubicBezTo>
                    <a:pt x="153" y="71"/>
                    <a:pt x="383" y="89"/>
                    <a:pt x="3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09" name="Google Shape;11909;p6"/>
            <p:cNvSpPr/>
            <p:nvPr/>
          </p:nvSpPr>
          <p:spPr>
            <a:xfrm>
              <a:off x="2804629" y="2032536"/>
              <a:ext cx="51147" cy="19150"/>
            </a:xfrm>
            <a:custGeom>
              <a:avLst/>
              <a:gdLst/>
              <a:ahLst/>
              <a:cxnLst/>
              <a:rect l="l" t="t" r="r" b="b"/>
              <a:pathLst>
                <a:path w="1433" h="636" extrusionOk="0">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10" name="Google Shape;11910;p6"/>
            <p:cNvSpPr/>
            <p:nvPr/>
          </p:nvSpPr>
          <p:spPr>
            <a:xfrm>
              <a:off x="2053494" y="2043496"/>
              <a:ext cx="23486" cy="8190"/>
            </a:xfrm>
            <a:custGeom>
              <a:avLst/>
              <a:gdLst/>
              <a:ahLst/>
              <a:cxnLst/>
              <a:rect l="l" t="t" r="r" b="b"/>
              <a:pathLst>
                <a:path w="658" h="272" extrusionOk="0">
                  <a:moveTo>
                    <a:pt x="411" y="271"/>
                  </a:moveTo>
                  <a:cubicBezTo>
                    <a:pt x="421" y="156"/>
                    <a:pt x="657" y="146"/>
                    <a:pt x="604" y="1"/>
                  </a:cubicBezTo>
                  <a:lnTo>
                    <a:pt x="219" y="1"/>
                  </a:lnTo>
                  <a:cubicBezTo>
                    <a:pt x="1" y="130"/>
                    <a:pt x="10" y="222"/>
                    <a:pt x="411"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11" name="Google Shape;11911;p6"/>
            <p:cNvSpPr/>
            <p:nvPr/>
          </p:nvSpPr>
          <p:spPr>
            <a:xfrm>
              <a:off x="5588700" y="2037263"/>
              <a:ext cx="14063" cy="4185"/>
            </a:xfrm>
            <a:custGeom>
              <a:avLst/>
              <a:gdLst/>
              <a:ahLst/>
              <a:cxnLst/>
              <a:rect l="l" t="t" r="r" b="b"/>
              <a:pathLst>
                <a:path w="394" h="139" extrusionOk="0">
                  <a:moveTo>
                    <a:pt x="100" y="115"/>
                  </a:moveTo>
                  <a:cubicBezTo>
                    <a:pt x="153" y="139"/>
                    <a:pt x="393" y="71"/>
                    <a:pt x="293" y="24"/>
                  </a:cubicBezTo>
                  <a:cubicBezTo>
                    <a:pt x="240" y="0"/>
                    <a:pt x="0" y="70"/>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12" name="Google Shape;11912;p6"/>
            <p:cNvSpPr/>
            <p:nvPr/>
          </p:nvSpPr>
          <p:spPr>
            <a:xfrm>
              <a:off x="1658564" y="2037263"/>
              <a:ext cx="13884" cy="4185"/>
            </a:xfrm>
            <a:custGeom>
              <a:avLst/>
              <a:gdLst/>
              <a:ahLst/>
              <a:cxnLst/>
              <a:rect l="l" t="t" r="r" b="b"/>
              <a:pathLst>
                <a:path w="389" h="139" extrusionOk="0">
                  <a:moveTo>
                    <a:pt x="97" y="115"/>
                  </a:moveTo>
                  <a:cubicBezTo>
                    <a:pt x="152" y="139"/>
                    <a:pt x="388" y="71"/>
                    <a:pt x="290" y="24"/>
                  </a:cubicBezTo>
                  <a:cubicBezTo>
                    <a:pt x="238" y="0"/>
                    <a:pt x="0" y="70"/>
                    <a:pt x="97"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13" name="Google Shape;11913;p6"/>
            <p:cNvSpPr/>
            <p:nvPr/>
          </p:nvSpPr>
          <p:spPr>
            <a:xfrm>
              <a:off x="7825722" y="2029044"/>
              <a:ext cx="13991" cy="4276"/>
            </a:xfrm>
            <a:custGeom>
              <a:avLst/>
              <a:gdLst/>
              <a:ahLst/>
              <a:cxnLst/>
              <a:rect l="l" t="t" r="r" b="b"/>
              <a:pathLst>
                <a:path w="392" h="142" extrusionOk="0">
                  <a:moveTo>
                    <a:pt x="294" y="25"/>
                  </a:moveTo>
                  <a:cubicBezTo>
                    <a:pt x="240" y="1"/>
                    <a:pt x="0" y="70"/>
                    <a:pt x="99" y="117"/>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14" name="Google Shape;11914;p6"/>
            <p:cNvSpPr/>
            <p:nvPr/>
          </p:nvSpPr>
          <p:spPr>
            <a:xfrm>
              <a:off x="4288982" y="2020583"/>
              <a:ext cx="39726" cy="15898"/>
            </a:xfrm>
            <a:custGeom>
              <a:avLst/>
              <a:gdLst/>
              <a:ahLst/>
              <a:cxnLst/>
              <a:rect l="l" t="t" r="r" b="b"/>
              <a:pathLst>
                <a:path w="1113" h="528" extrusionOk="0">
                  <a:moveTo>
                    <a:pt x="648" y="306"/>
                  </a:moveTo>
                  <a:cubicBezTo>
                    <a:pt x="1112"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15" name="Google Shape;11915;p6"/>
            <p:cNvSpPr/>
            <p:nvPr/>
          </p:nvSpPr>
          <p:spPr>
            <a:xfrm>
              <a:off x="998337" y="2017602"/>
              <a:ext cx="31802" cy="16109"/>
            </a:xfrm>
            <a:custGeom>
              <a:avLst/>
              <a:gdLst/>
              <a:ahLst/>
              <a:cxnLst/>
              <a:rect l="l" t="t" r="r" b="b"/>
              <a:pathLst>
                <a:path w="891" h="535" extrusionOk="0">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16" name="Google Shape;11916;p6"/>
            <p:cNvSpPr/>
            <p:nvPr/>
          </p:nvSpPr>
          <p:spPr>
            <a:xfrm>
              <a:off x="925561" y="2016157"/>
              <a:ext cx="13777" cy="5450"/>
            </a:xfrm>
            <a:custGeom>
              <a:avLst/>
              <a:gdLst/>
              <a:ahLst/>
              <a:cxnLst/>
              <a:rect l="l" t="t" r="r" b="b"/>
              <a:pathLst>
                <a:path w="386" h="181" extrusionOk="0">
                  <a:moveTo>
                    <a:pt x="0" y="181"/>
                  </a:moveTo>
                  <a:lnTo>
                    <a:pt x="386" y="181"/>
                  </a:lnTo>
                  <a:lnTo>
                    <a:pt x="386"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17" name="Google Shape;11917;p6"/>
            <p:cNvSpPr/>
            <p:nvPr/>
          </p:nvSpPr>
          <p:spPr>
            <a:xfrm>
              <a:off x="8421205" y="2007938"/>
              <a:ext cx="22558" cy="11713"/>
            </a:xfrm>
            <a:custGeom>
              <a:avLst/>
              <a:gdLst/>
              <a:ahLst/>
              <a:cxnLst/>
              <a:rect l="l" t="t" r="r" b="b"/>
              <a:pathLst>
                <a:path w="632" h="389" extrusionOk="0">
                  <a:moveTo>
                    <a:pt x="193" y="1"/>
                  </a:moveTo>
                  <a:cubicBezTo>
                    <a:pt x="202" y="126"/>
                    <a:pt x="103" y="199"/>
                    <a:pt x="1" y="273"/>
                  </a:cubicBezTo>
                  <a:cubicBezTo>
                    <a:pt x="248" y="277"/>
                    <a:pt x="268" y="388"/>
                    <a:pt x="578" y="365"/>
                  </a:cubicBezTo>
                  <a:cubicBezTo>
                    <a:pt x="631" y="157"/>
                    <a:pt x="533" y="22"/>
                    <a:pt x="1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18" name="Google Shape;11918;p6"/>
            <p:cNvSpPr/>
            <p:nvPr/>
          </p:nvSpPr>
          <p:spPr>
            <a:xfrm>
              <a:off x="7240340" y="2007938"/>
              <a:ext cx="31409" cy="13429"/>
            </a:xfrm>
            <a:custGeom>
              <a:avLst/>
              <a:gdLst/>
              <a:ahLst/>
              <a:cxnLst/>
              <a:rect l="l" t="t" r="r" b="b"/>
              <a:pathLst>
                <a:path w="880" h="446" extrusionOk="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19" name="Google Shape;11919;p6"/>
            <p:cNvSpPr/>
            <p:nvPr/>
          </p:nvSpPr>
          <p:spPr>
            <a:xfrm>
              <a:off x="3802680" y="2013056"/>
              <a:ext cx="7031" cy="6203"/>
            </a:xfrm>
            <a:custGeom>
              <a:avLst/>
              <a:gdLst/>
              <a:ahLst/>
              <a:cxnLst/>
              <a:rect l="l" t="t" r="r" b="b"/>
              <a:pathLst>
                <a:path w="197" h="206" extrusionOk="0">
                  <a:moveTo>
                    <a:pt x="193" y="103"/>
                  </a:moveTo>
                  <a:cubicBezTo>
                    <a:pt x="196" y="53"/>
                    <a:pt x="38" y="0"/>
                    <a:pt x="2" y="103"/>
                  </a:cubicBezTo>
                  <a:cubicBezTo>
                    <a:pt x="0" y="152"/>
                    <a:pt x="157" y="205"/>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20" name="Google Shape;11920;p6"/>
            <p:cNvSpPr/>
            <p:nvPr/>
          </p:nvSpPr>
          <p:spPr>
            <a:xfrm>
              <a:off x="3385835" y="2001223"/>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21" name="Google Shape;11921;p6"/>
            <p:cNvSpPr/>
            <p:nvPr/>
          </p:nvSpPr>
          <p:spPr>
            <a:xfrm>
              <a:off x="4883286" y="200248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22" name="Google Shape;11922;p6"/>
            <p:cNvSpPr/>
            <p:nvPr/>
          </p:nvSpPr>
          <p:spPr>
            <a:xfrm>
              <a:off x="3947161" y="1999387"/>
              <a:ext cx="6960" cy="6233"/>
            </a:xfrm>
            <a:custGeom>
              <a:avLst/>
              <a:gdLst/>
              <a:ahLst/>
              <a:cxnLst/>
              <a:rect l="l" t="t" r="r" b="b"/>
              <a:pathLst>
                <a:path w="195" h="207" extrusionOk="0">
                  <a:moveTo>
                    <a:pt x="195" y="103"/>
                  </a:moveTo>
                  <a:cubicBezTo>
                    <a:pt x="195" y="52"/>
                    <a:pt x="39" y="0"/>
                    <a:pt x="3" y="103"/>
                  </a:cubicBezTo>
                  <a:cubicBezTo>
                    <a:pt x="0" y="153"/>
                    <a:pt x="159"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23" name="Google Shape;11923;p6"/>
            <p:cNvSpPr/>
            <p:nvPr/>
          </p:nvSpPr>
          <p:spPr>
            <a:xfrm>
              <a:off x="2439823" y="2002488"/>
              <a:ext cx="13813" cy="2740"/>
            </a:xfrm>
            <a:custGeom>
              <a:avLst/>
              <a:gdLst/>
              <a:ahLst/>
              <a:cxnLst/>
              <a:rect l="l" t="t" r="r" b="b"/>
              <a:pathLst>
                <a:path w="387" h="91" extrusionOk="0">
                  <a:moveTo>
                    <a:pt x="387" y="0"/>
                  </a:moveTo>
                  <a:cubicBezTo>
                    <a:pt x="237" y="21"/>
                    <a:pt x="4" y="2"/>
                    <a:pt x="1" y="90"/>
                  </a:cubicBezTo>
                  <a:cubicBezTo>
                    <a:pt x="151" y="71"/>
                    <a:pt x="380"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24" name="Google Shape;11924;p6"/>
            <p:cNvSpPr/>
            <p:nvPr/>
          </p:nvSpPr>
          <p:spPr>
            <a:xfrm>
              <a:off x="5519886" y="1998995"/>
              <a:ext cx="14063" cy="4276"/>
            </a:xfrm>
            <a:custGeom>
              <a:avLst/>
              <a:gdLst/>
              <a:ahLst/>
              <a:cxnLst/>
              <a:rect l="l" t="t" r="r" b="b"/>
              <a:pathLst>
                <a:path w="394" h="142" extrusionOk="0">
                  <a:moveTo>
                    <a:pt x="291" y="25"/>
                  </a:moveTo>
                  <a:cubicBezTo>
                    <a:pt x="238" y="0"/>
                    <a:pt x="0" y="69"/>
                    <a:pt x="100" y="116"/>
                  </a:cubicBezTo>
                  <a:cubicBezTo>
                    <a:pt x="154" y="141"/>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25" name="Google Shape;11925;p6"/>
            <p:cNvSpPr/>
            <p:nvPr/>
          </p:nvSpPr>
          <p:spPr>
            <a:xfrm>
              <a:off x="6741796" y="1996978"/>
              <a:ext cx="13742" cy="2770"/>
            </a:xfrm>
            <a:custGeom>
              <a:avLst/>
              <a:gdLst/>
              <a:ahLst/>
              <a:cxnLst/>
              <a:rect l="l" t="t" r="r" b="b"/>
              <a:pathLst>
                <a:path w="385" h="92" extrusionOk="0">
                  <a:moveTo>
                    <a:pt x="384" y="0"/>
                  </a:moveTo>
                  <a:cubicBezTo>
                    <a:pt x="235" y="21"/>
                    <a:pt x="6" y="2"/>
                    <a:pt x="0" y="92"/>
                  </a:cubicBezTo>
                  <a:cubicBezTo>
                    <a:pt x="149" y="71"/>
                    <a:pt x="378"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26" name="Google Shape;11926;p6"/>
            <p:cNvSpPr/>
            <p:nvPr/>
          </p:nvSpPr>
          <p:spPr>
            <a:xfrm>
              <a:off x="2543115" y="1996557"/>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27" name="Google Shape;11927;p6"/>
            <p:cNvSpPr/>
            <p:nvPr/>
          </p:nvSpPr>
          <p:spPr>
            <a:xfrm>
              <a:off x="2456919" y="1996225"/>
              <a:ext cx="14027" cy="4276"/>
            </a:xfrm>
            <a:custGeom>
              <a:avLst/>
              <a:gdLst/>
              <a:ahLst/>
              <a:cxnLst/>
              <a:rect l="l" t="t" r="r" b="b"/>
              <a:pathLst>
                <a:path w="393" h="142" extrusionOk="0">
                  <a:moveTo>
                    <a:pt x="293" y="25"/>
                  </a:moveTo>
                  <a:cubicBezTo>
                    <a:pt x="239" y="1"/>
                    <a:pt x="1" y="70"/>
                    <a:pt x="100" y="117"/>
                  </a:cubicBezTo>
                  <a:cubicBezTo>
                    <a:pt x="155" y="142"/>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28" name="Google Shape;11928;p6"/>
            <p:cNvSpPr/>
            <p:nvPr/>
          </p:nvSpPr>
          <p:spPr>
            <a:xfrm>
              <a:off x="1455478" y="1993877"/>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29" name="Google Shape;11929;p6"/>
            <p:cNvSpPr/>
            <p:nvPr/>
          </p:nvSpPr>
          <p:spPr>
            <a:xfrm>
              <a:off x="5530380" y="1988759"/>
              <a:ext cx="14991" cy="9274"/>
            </a:xfrm>
            <a:custGeom>
              <a:avLst/>
              <a:gdLst/>
              <a:ahLst/>
              <a:cxnLst/>
              <a:rect l="l" t="t" r="r" b="b"/>
              <a:pathLst>
                <a:path w="420" h="308" extrusionOk="0">
                  <a:moveTo>
                    <a:pt x="385" y="273"/>
                  </a:moveTo>
                  <a:cubicBezTo>
                    <a:pt x="355" y="166"/>
                    <a:pt x="419" y="16"/>
                    <a:pt x="193" y="1"/>
                  </a:cubicBezTo>
                  <a:cubicBezTo>
                    <a:pt x="180" y="57"/>
                    <a:pt x="165" y="109"/>
                    <a:pt x="0" y="92"/>
                  </a:cubicBezTo>
                  <a:cubicBezTo>
                    <a:pt x="21" y="203"/>
                    <a:pt x="56" y="307"/>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30" name="Google Shape;11930;p6"/>
            <p:cNvSpPr/>
            <p:nvPr/>
          </p:nvSpPr>
          <p:spPr>
            <a:xfrm>
              <a:off x="5328257" y="1985115"/>
              <a:ext cx="39833" cy="15778"/>
            </a:xfrm>
            <a:custGeom>
              <a:avLst/>
              <a:gdLst/>
              <a:ahLst/>
              <a:cxnLst/>
              <a:rect l="l" t="t" r="r" b="b"/>
              <a:pathLst>
                <a:path w="1116" h="524" extrusionOk="0">
                  <a:moveTo>
                    <a:pt x="648" y="304"/>
                  </a:moveTo>
                  <a:cubicBezTo>
                    <a:pt x="1115" y="0"/>
                    <a:pt x="0" y="524"/>
                    <a:pt x="648"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31" name="Google Shape;11931;p6"/>
            <p:cNvSpPr/>
            <p:nvPr/>
          </p:nvSpPr>
          <p:spPr>
            <a:xfrm>
              <a:off x="7797989" y="1980599"/>
              <a:ext cx="28161" cy="13700"/>
            </a:xfrm>
            <a:custGeom>
              <a:avLst/>
              <a:gdLst/>
              <a:ahLst/>
              <a:cxnLst/>
              <a:rect l="l" t="t" r="r" b="b"/>
              <a:pathLst>
                <a:path w="789" h="455" extrusionOk="0">
                  <a:moveTo>
                    <a:pt x="491" y="454"/>
                  </a:moveTo>
                  <a:cubicBezTo>
                    <a:pt x="752" y="340"/>
                    <a:pt x="789" y="9"/>
                    <a:pt x="299" y="0"/>
                  </a:cubicBezTo>
                  <a:cubicBezTo>
                    <a:pt x="38" y="115"/>
                    <a:pt x="0" y="445"/>
                    <a:pt x="49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32" name="Google Shape;11932;p6"/>
            <p:cNvSpPr/>
            <p:nvPr/>
          </p:nvSpPr>
          <p:spPr>
            <a:xfrm>
              <a:off x="6872464" y="1988759"/>
              <a:ext cx="13777" cy="2800"/>
            </a:xfrm>
            <a:custGeom>
              <a:avLst/>
              <a:gdLst/>
              <a:ahLst/>
              <a:cxnLst/>
              <a:rect l="l" t="t" r="r" b="b"/>
              <a:pathLst>
                <a:path w="386" h="93" extrusionOk="0">
                  <a:moveTo>
                    <a:pt x="1" y="92"/>
                  </a:moveTo>
                  <a:cubicBezTo>
                    <a:pt x="151" y="72"/>
                    <a:pt x="383" y="89"/>
                    <a:pt x="386" y="1"/>
                  </a:cubicBezTo>
                  <a:cubicBezTo>
                    <a:pt x="240" y="23"/>
                    <a:pt x="7" y="3"/>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33" name="Google Shape;11933;p6"/>
            <p:cNvSpPr/>
            <p:nvPr/>
          </p:nvSpPr>
          <p:spPr>
            <a:xfrm>
              <a:off x="5857567" y="1985687"/>
              <a:ext cx="23807" cy="5871"/>
            </a:xfrm>
            <a:custGeom>
              <a:avLst/>
              <a:gdLst/>
              <a:ahLst/>
              <a:cxnLst/>
              <a:rect l="l" t="t" r="r" b="b"/>
              <a:pathLst>
                <a:path w="667" h="195" extrusionOk="0">
                  <a:moveTo>
                    <a:pt x="87" y="194"/>
                  </a:moveTo>
                  <a:lnTo>
                    <a:pt x="473" y="194"/>
                  </a:lnTo>
                  <a:cubicBezTo>
                    <a:pt x="473" y="103"/>
                    <a:pt x="631" y="87"/>
                    <a:pt x="666" y="14"/>
                  </a:cubicBezTo>
                  <a:cubicBezTo>
                    <a:pt x="365" y="22"/>
                    <a:pt x="0" y="1"/>
                    <a:pt x="87"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34" name="Google Shape;11934;p6"/>
            <p:cNvSpPr/>
            <p:nvPr/>
          </p:nvSpPr>
          <p:spPr>
            <a:xfrm>
              <a:off x="8259699" y="1982948"/>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35" name="Google Shape;11935;p6"/>
            <p:cNvSpPr/>
            <p:nvPr/>
          </p:nvSpPr>
          <p:spPr>
            <a:xfrm>
              <a:off x="8305777" y="1970754"/>
              <a:ext cx="21987" cy="16199"/>
            </a:xfrm>
            <a:custGeom>
              <a:avLst/>
              <a:gdLst/>
              <a:ahLst/>
              <a:cxnLst/>
              <a:rect l="l" t="t" r="r" b="b"/>
              <a:pathLst>
                <a:path w="616" h="538" extrusionOk="0">
                  <a:moveTo>
                    <a:pt x="342" y="510"/>
                  </a:moveTo>
                  <a:cubicBezTo>
                    <a:pt x="404" y="387"/>
                    <a:pt x="615" y="336"/>
                    <a:pt x="535" y="146"/>
                  </a:cubicBezTo>
                  <a:cubicBezTo>
                    <a:pt x="0" y="1"/>
                    <a:pt x="3" y="537"/>
                    <a:pt x="342"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36" name="Google Shape;11936;p6"/>
            <p:cNvSpPr/>
            <p:nvPr/>
          </p:nvSpPr>
          <p:spPr>
            <a:xfrm>
              <a:off x="8214727" y="1980599"/>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37" name="Google Shape;11937;p6"/>
            <p:cNvSpPr/>
            <p:nvPr/>
          </p:nvSpPr>
          <p:spPr>
            <a:xfrm>
              <a:off x="8617260" y="1979846"/>
              <a:ext cx="14027" cy="4246"/>
            </a:xfrm>
            <a:custGeom>
              <a:avLst/>
              <a:gdLst/>
              <a:ahLst/>
              <a:cxnLst/>
              <a:rect l="l" t="t" r="r" b="b"/>
              <a:pathLst>
                <a:path w="393" h="141" extrusionOk="0">
                  <a:moveTo>
                    <a:pt x="293" y="25"/>
                  </a:moveTo>
                  <a:cubicBezTo>
                    <a:pt x="240" y="0"/>
                    <a:pt x="1" y="68"/>
                    <a:pt x="100" y="117"/>
                  </a:cubicBezTo>
                  <a:cubicBezTo>
                    <a:pt x="155" y="140"/>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38" name="Google Shape;11938;p6"/>
            <p:cNvSpPr/>
            <p:nvPr/>
          </p:nvSpPr>
          <p:spPr>
            <a:xfrm>
              <a:off x="6383879" y="1974969"/>
              <a:ext cx="23843" cy="6052"/>
            </a:xfrm>
            <a:custGeom>
              <a:avLst/>
              <a:gdLst/>
              <a:ahLst/>
              <a:cxnLst/>
              <a:rect l="l" t="t" r="r" b="b"/>
              <a:pathLst>
                <a:path w="668" h="201" extrusionOk="0">
                  <a:moveTo>
                    <a:pt x="578" y="6"/>
                  </a:moveTo>
                  <a:cubicBezTo>
                    <a:pt x="246" y="0"/>
                    <a:pt x="83" y="76"/>
                    <a:pt x="1" y="187"/>
                  </a:cubicBezTo>
                  <a:cubicBezTo>
                    <a:pt x="304" y="178"/>
                    <a:pt x="668" y="200"/>
                    <a:pt x="578"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39" name="Google Shape;11939;p6"/>
            <p:cNvSpPr/>
            <p:nvPr/>
          </p:nvSpPr>
          <p:spPr>
            <a:xfrm>
              <a:off x="5753846" y="1977076"/>
              <a:ext cx="14170" cy="4336"/>
            </a:xfrm>
            <a:custGeom>
              <a:avLst/>
              <a:gdLst/>
              <a:ahLst/>
              <a:cxnLst/>
              <a:rect l="l" t="t" r="r" b="b"/>
              <a:pathLst>
                <a:path w="397" h="144" extrusionOk="0">
                  <a:moveTo>
                    <a:pt x="294" y="26"/>
                  </a:moveTo>
                  <a:cubicBezTo>
                    <a:pt x="241" y="1"/>
                    <a:pt x="1" y="69"/>
                    <a:pt x="100" y="117"/>
                  </a:cubicBezTo>
                  <a:cubicBezTo>
                    <a:pt x="156" y="143"/>
                    <a:pt x="396"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40" name="Google Shape;11940;p6"/>
            <p:cNvSpPr/>
            <p:nvPr/>
          </p:nvSpPr>
          <p:spPr>
            <a:xfrm>
              <a:off x="3819705" y="1977076"/>
              <a:ext cx="14134" cy="4336"/>
            </a:xfrm>
            <a:custGeom>
              <a:avLst/>
              <a:gdLst/>
              <a:ahLst/>
              <a:cxnLst/>
              <a:rect l="l" t="t" r="r" b="b"/>
              <a:pathLst>
                <a:path w="396" h="144" extrusionOk="0">
                  <a:moveTo>
                    <a:pt x="297" y="26"/>
                  </a:moveTo>
                  <a:cubicBezTo>
                    <a:pt x="242" y="1"/>
                    <a:pt x="1" y="69"/>
                    <a:pt x="101" y="117"/>
                  </a:cubicBezTo>
                  <a:cubicBezTo>
                    <a:pt x="155" y="143"/>
                    <a:pt x="395" y="74"/>
                    <a:pt x="297"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41" name="Google Shape;11941;p6"/>
            <p:cNvSpPr/>
            <p:nvPr/>
          </p:nvSpPr>
          <p:spPr>
            <a:xfrm>
              <a:off x="8097729" y="1971838"/>
              <a:ext cx="13777" cy="6745"/>
            </a:xfrm>
            <a:custGeom>
              <a:avLst/>
              <a:gdLst/>
              <a:ahLst/>
              <a:cxnLst/>
              <a:rect l="l" t="t" r="r" b="b"/>
              <a:pathLst>
                <a:path w="386" h="224" extrusionOk="0">
                  <a:moveTo>
                    <a:pt x="386" y="110"/>
                  </a:moveTo>
                  <a:cubicBezTo>
                    <a:pt x="346" y="0"/>
                    <a:pt x="172" y="54"/>
                    <a:pt x="1" y="110"/>
                  </a:cubicBezTo>
                  <a:cubicBezTo>
                    <a:pt x="2" y="201"/>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42" name="Google Shape;11942;p6"/>
            <p:cNvSpPr/>
            <p:nvPr/>
          </p:nvSpPr>
          <p:spPr>
            <a:xfrm>
              <a:off x="6873606" y="1964943"/>
              <a:ext cx="65210" cy="12917"/>
            </a:xfrm>
            <a:custGeom>
              <a:avLst/>
              <a:gdLst/>
              <a:ahLst/>
              <a:cxnLst/>
              <a:rect l="l" t="t" r="r" b="b"/>
              <a:pathLst>
                <a:path w="1827" h="429" extrusionOk="0">
                  <a:moveTo>
                    <a:pt x="1128" y="429"/>
                  </a:moveTo>
                  <a:cubicBezTo>
                    <a:pt x="1826" y="1"/>
                    <a:pt x="0" y="309"/>
                    <a:pt x="1128"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43" name="Google Shape;11943;p6"/>
            <p:cNvSpPr/>
            <p:nvPr/>
          </p:nvSpPr>
          <p:spPr>
            <a:xfrm>
              <a:off x="8156086" y="1968917"/>
              <a:ext cx="14134" cy="4276"/>
            </a:xfrm>
            <a:custGeom>
              <a:avLst/>
              <a:gdLst/>
              <a:ahLst/>
              <a:cxnLst/>
              <a:rect l="l" t="t" r="r" b="b"/>
              <a:pathLst>
                <a:path w="396" h="142" extrusionOk="0">
                  <a:moveTo>
                    <a:pt x="293" y="25"/>
                  </a:moveTo>
                  <a:cubicBezTo>
                    <a:pt x="239" y="0"/>
                    <a:pt x="0" y="70"/>
                    <a:pt x="101" y="117"/>
                  </a:cubicBezTo>
                  <a:cubicBezTo>
                    <a:pt x="154" y="141"/>
                    <a:pt x="396"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44" name="Google Shape;11944;p6"/>
            <p:cNvSpPr/>
            <p:nvPr/>
          </p:nvSpPr>
          <p:spPr>
            <a:xfrm>
              <a:off x="5186167" y="1964160"/>
              <a:ext cx="13777" cy="5480"/>
            </a:xfrm>
            <a:custGeom>
              <a:avLst/>
              <a:gdLst/>
              <a:ahLst/>
              <a:cxnLst/>
              <a:rect l="l" t="t" r="r" b="b"/>
              <a:pathLst>
                <a:path w="386" h="182"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45" name="Google Shape;11945;p6"/>
            <p:cNvSpPr/>
            <p:nvPr/>
          </p:nvSpPr>
          <p:spPr>
            <a:xfrm>
              <a:off x="102935" y="1966117"/>
              <a:ext cx="13991" cy="4336"/>
            </a:xfrm>
            <a:custGeom>
              <a:avLst/>
              <a:gdLst/>
              <a:ahLst/>
              <a:cxnLst/>
              <a:rect l="l" t="t" r="r" b="b"/>
              <a:pathLst>
                <a:path w="392" h="144" extrusionOk="0">
                  <a:moveTo>
                    <a:pt x="290" y="27"/>
                  </a:moveTo>
                  <a:cubicBezTo>
                    <a:pt x="238" y="1"/>
                    <a:pt x="0" y="70"/>
                    <a:pt x="99" y="117"/>
                  </a:cubicBezTo>
                  <a:cubicBezTo>
                    <a:pt x="153" y="143"/>
                    <a:pt x="392" y="74"/>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46" name="Google Shape;11946;p6"/>
            <p:cNvSpPr/>
            <p:nvPr/>
          </p:nvSpPr>
          <p:spPr>
            <a:xfrm>
              <a:off x="1198996" y="1953261"/>
              <a:ext cx="24414" cy="11351"/>
            </a:xfrm>
            <a:custGeom>
              <a:avLst/>
              <a:gdLst/>
              <a:ahLst/>
              <a:cxnLst/>
              <a:rect l="l" t="t" r="r" b="b"/>
              <a:pathLst>
                <a:path w="684" h="377" extrusionOk="0">
                  <a:moveTo>
                    <a:pt x="631" y="363"/>
                  </a:moveTo>
                  <a:cubicBezTo>
                    <a:pt x="683" y="155"/>
                    <a:pt x="585" y="22"/>
                    <a:pt x="246" y="1"/>
                  </a:cubicBezTo>
                  <a:cubicBezTo>
                    <a:pt x="1" y="107"/>
                    <a:pt x="92" y="377"/>
                    <a:pt x="631"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47" name="Google Shape;11947;p6"/>
            <p:cNvSpPr/>
            <p:nvPr/>
          </p:nvSpPr>
          <p:spPr>
            <a:xfrm>
              <a:off x="5433976" y="1944108"/>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48" name="Google Shape;11948;p6"/>
            <p:cNvSpPr/>
            <p:nvPr/>
          </p:nvSpPr>
          <p:spPr>
            <a:xfrm>
              <a:off x="4054950" y="1949527"/>
              <a:ext cx="39690" cy="15838"/>
            </a:xfrm>
            <a:custGeom>
              <a:avLst/>
              <a:gdLst/>
              <a:ahLst/>
              <a:cxnLst/>
              <a:rect l="l" t="t" r="r" b="b"/>
              <a:pathLst>
                <a:path w="1112" h="526" extrusionOk="0">
                  <a:moveTo>
                    <a:pt x="645" y="305"/>
                  </a:moveTo>
                  <a:cubicBezTo>
                    <a:pt x="1111" y="1"/>
                    <a:pt x="1" y="526"/>
                    <a:pt x="645"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49" name="Google Shape;11949;p6"/>
            <p:cNvSpPr/>
            <p:nvPr/>
          </p:nvSpPr>
          <p:spPr>
            <a:xfrm>
              <a:off x="907572" y="1945011"/>
              <a:ext cx="43973" cy="19030"/>
            </a:xfrm>
            <a:custGeom>
              <a:avLst/>
              <a:gdLst/>
              <a:ahLst/>
              <a:cxnLst/>
              <a:rect l="l" t="t" r="r" b="b"/>
              <a:pathLst>
                <a:path w="1232" h="632" extrusionOk="0">
                  <a:moveTo>
                    <a:pt x="696" y="545"/>
                  </a:moveTo>
                  <a:cubicBezTo>
                    <a:pt x="567" y="207"/>
                    <a:pt x="1232" y="14"/>
                    <a:pt x="313" y="1"/>
                  </a:cubicBezTo>
                  <a:cubicBezTo>
                    <a:pt x="429" y="190"/>
                    <a:pt x="1" y="631"/>
                    <a:pt x="696"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50" name="Google Shape;11950;p6"/>
            <p:cNvSpPr/>
            <p:nvPr/>
          </p:nvSpPr>
          <p:spPr>
            <a:xfrm>
              <a:off x="3158942" y="1955248"/>
              <a:ext cx="14063" cy="4215"/>
            </a:xfrm>
            <a:custGeom>
              <a:avLst/>
              <a:gdLst/>
              <a:ahLst/>
              <a:cxnLst/>
              <a:rect l="l" t="t" r="r" b="b"/>
              <a:pathLst>
                <a:path w="394" h="140" extrusionOk="0">
                  <a:moveTo>
                    <a:pt x="101" y="115"/>
                  </a:moveTo>
                  <a:cubicBezTo>
                    <a:pt x="154" y="140"/>
                    <a:pt x="393" y="72"/>
                    <a:pt x="294" y="24"/>
                  </a:cubicBezTo>
                  <a:cubicBezTo>
                    <a:pt x="243" y="0"/>
                    <a:pt x="0" y="68"/>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51" name="Google Shape;11951;p6"/>
            <p:cNvSpPr/>
            <p:nvPr/>
          </p:nvSpPr>
          <p:spPr>
            <a:xfrm>
              <a:off x="763663" y="1955248"/>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52" name="Google Shape;11952;p6"/>
            <p:cNvSpPr/>
            <p:nvPr/>
          </p:nvSpPr>
          <p:spPr>
            <a:xfrm>
              <a:off x="4026254" y="1949768"/>
              <a:ext cx="14063" cy="4246"/>
            </a:xfrm>
            <a:custGeom>
              <a:avLst/>
              <a:gdLst/>
              <a:ahLst/>
              <a:cxnLst/>
              <a:rect l="l" t="t" r="r" b="b"/>
              <a:pathLst>
                <a:path w="394" h="141" extrusionOk="0">
                  <a:moveTo>
                    <a:pt x="294" y="26"/>
                  </a:moveTo>
                  <a:cubicBezTo>
                    <a:pt x="241" y="1"/>
                    <a:pt x="1" y="69"/>
                    <a:pt x="101" y="117"/>
                  </a:cubicBezTo>
                  <a:cubicBezTo>
                    <a:pt x="153" y="140"/>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53" name="Google Shape;11953;p6"/>
            <p:cNvSpPr/>
            <p:nvPr/>
          </p:nvSpPr>
          <p:spPr>
            <a:xfrm>
              <a:off x="364378" y="1949768"/>
              <a:ext cx="14170" cy="4246"/>
            </a:xfrm>
            <a:custGeom>
              <a:avLst/>
              <a:gdLst/>
              <a:ahLst/>
              <a:cxnLst/>
              <a:rect l="l" t="t" r="r" b="b"/>
              <a:pathLst>
                <a:path w="397" h="141" extrusionOk="0">
                  <a:moveTo>
                    <a:pt x="297" y="26"/>
                  </a:moveTo>
                  <a:cubicBezTo>
                    <a:pt x="242" y="1"/>
                    <a:pt x="1" y="69"/>
                    <a:pt x="104" y="117"/>
                  </a:cubicBezTo>
                  <a:cubicBezTo>
                    <a:pt x="156" y="140"/>
                    <a:pt x="396" y="73"/>
                    <a:pt x="297"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54" name="Google Shape;11954;p6"/>
            <p:cNvSpPr/>
            <p:nvPr/>
          </p:nvSpPr>
          <p:spPr>
            <a:xfrm>
              <a:off x="6084317" y="1947028"/>
              <a:ext cx="14063" cy="4306"/>
            </a:xfrm>
            <a:custGeom>
              <a:avLst/>
              <a:gdLst/>
              <a:ahLst/>
              <a:cxnLst/>
              <a:rect l="l" t="t" r="r" b="b"/>
              <a:pathLst>
                <a:path w="394" h="143" extrusionOk="0">
                  <a:moveTo>
                    <a:pt x="100" y="117"/>
                  </a:moveTo>
                  <a:cubicBezTo>
                    <a:pt x="155" y="143"/>
                    <a:pt x="393" y="72"/>
                    <a:pt x="294" y="26"/>
                  </a:cubicBezTo>
                  <a:cubicBezTo>
                    <a:pt x="239" y="0"/>
                    <a:pt x="0" y="68"/>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55" name="Google Shape;11955;p6"/>
            <p:cNvSpPr/>
            <p:nvPr/>
          </p:nvSpPr>
          <p:spPr>
            <a:xfrm>
              <a:off x="3416031" y="1938778"/>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56" name="Google Shape;11956;p6"/>
            <p:cNvSpPr/>
            <p:nvPr/>
          </p:nvSpPr>
          <p:spPr>
            <a:xfrm>
              <a:off x="690387" y="1939591"/>
              <a:ext cx="31624" cy="10960"/>
            </a:xfrm>
            <a:custGeom>
              <a:avLst/>
              <a:gdLst/>
              <a:ahLst/>
              <a:cxnLst/>
              <a:rect l="l" t="t" r="r" b="b"/>
              <a:pathLst>
                <a:path w="886" h="364" extrusionOk="0">
                  <a:moveTo>
                    <a:pt x="611" y="364"/>
                  </a:moveTo>
                  <a:cubicBezTo>
                    <a:pt x="670" y="241"/>
                    <a:pt x="885" y="190"/>
                    <a:pt x="804" y="1"/>
                  </a:cubicBezTo>
                  <a:lnTo>
                    <a:pt x="34" y="1"/>
                  </a:lnTo>
                  <a:cubicBezTo>
                    <a:pt x="0" y="228"/>
                    <a:pt x="328" y="285"/>
                    <a:pt x="611"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57" name="Google Shape;11957;p6"/>
            <p:cNvSpPr/>
            <p:nvPr/>
          </p:nvSpPr>
          <p:spPr>
            <a:xfrm>
              <a:off x="2253976" y="1938628"/>
              <a:ext cx="32659" cy="9214"/>
            </a:xfrm>
            <a:custGeom>
              <a:avLst/>
              <a:gdLst/>
              <a:ahLst/>
              <a:cxnLst/>
              <a:rect l="l" t="t" r="r" b="b"/>
              <a:pathLst>
                <a:path w="915" h="306" extrusionOk="0">
                  <a:moveTo>
                    <a:pt x="387" y="305"/>
                  </a:moveTo>
                  <a:cubicBezTo>
                    <a:pt x="914" y="158"/>
                    <a:pt x="104" y="0"/>
                    <a:pt x="1" y="214"/>
                  </a:cubicBezTo>
                  <a:cubicBezTo>
                    <a:pt x="192" y="214"/>
                    <a:pt x="229" y="287"/>
                    <a:pt x="387"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58" name="Google Shape;11958;p6"/>
            <p:cNvSpPr/>
            <p:nvPr/>
          </p:nvSpPr>
          <p:spPr>
            <a:xfrm>
              <a:off x="1545064" y="1945071"/>
              <a:ext cx="13813" cy="2770"/>
            </a:xfrm>
            <a:custGeom>
              <a:avLst/>
              <a:gdLst/>
              <a:ahLst/>
              <a:cxnLst/>
              <a:rect l="l" t="t" r="r" b="b"/>
              <a:pathLst>
                <a:path w="387" h="92" extrusionOk="0">
                  <a:moveTo>
                    <a:pt x="1" y="91"/>
                  </a:moveTo>
                  <a:cubicBezTo>
                    <a:pt x="151" y="71"/>
                    <a:pt x="380" y="88"/>
                    <a:pt x="387" y="0"/>
                  </a:cubicBezTo>
                  <a:cubicBezTo>
                    <a:pt x="236" y="20"/>
                    <a:pt x="4" y="1"/>
                    <a:pt x="1"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59" name="Google Shape;11959;p6"/>
            <p:cNvSpPr/>
            <p:nvPr/>
          </p:nvSpPr>
          <p:spPr>
            <a:xfrm>
              <a:off x="311911" y="1937996"/>
              <a:ext cx="8959" cy="11382"/>
            </a:xfrm>
            <a:custGeom>
              <a:avLst/>
              <a:gdLst/>
              <a:ahLst/>
              <a:cxnLst/>
              <a:rect l="l" t="t" r="r" b="b"/>
              <a:pathLst>
                <a:path w="251" h="378" extrusionOk="0">
                  <a:moveTo>
                    <a:pt x="28" y="144"/>
                  </a:moveTo>
                  <a:cubicBezTo>
                    <a:pt x="1" y="238"/>
                    <a:pt x="178" y="377"/>
                    <a:pt x="221" y="234"/>
                  </a:cubicBezTo>
                  <a:cubicBezTo>
                    <a:pt x="250" y="139"/>
                    <a:pt x="73" y="0"/>
                    <a:pt x="28" y="1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60" name="Google Shape;11960;p6"/>
            <p:cNvSpPr/>
            <p:nvPr/>
          </p:nvSpPr>
          <p:spPr>
            <a:xfrm>
              <a:off x="3303601" y="1941518"/>
              <a:ext cx="14063" cy="4306"/>
            </a:xfrm>
            <a:custGeom>
              <a:avLst/>
              <a:gdLst/>
              <a:ahLst/>
              <a:cxnLst/>
              <a:rect l="l" t="t" r="r" b="b"/>
              <a:pathLst>
                <a:path w="394" h="143" extrusionOk="0">
                  <a:moveTo>
                    <a:pt x="289" y="27"/>
                  </a:moveTo>
                  <a:cubicBezTo>
                    <a:pt x="238" y="1"/>
                    <a:pt x="0" y="71"/>
                    <a:pt x="100" y="117"/>
                  </a:cubicBezTo>
                  <a:cubicBezTo>
                    <a:pt x="152" y="143"/>
                    <a:pt x="393"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61" name="Google Shape;11961;p6"/>
            <p:cNvSpPr/>
            <p:nvPr/>
          </p:nvSpPr>
          <p:spPr>
            <a:xfrm>
              <a:off x="7591762" y="1938808"/>
              <a:ext cx="13991" cy="4276"/>
            </a:xfrm>
            <a:custGeom>
              <a:avLst/>
              <a:gdLst/>
              <a:ahLst/>
              <a:cxnLst/>
              <a:rect l="l" t="t" r="r" b="b"/>
              <a:pathLst>
                <a:path w="392" h="142" extrusionOk="0">
                  <a:moveTo>
                    <a:pt x="99" y="117"/>
                  </a:moveTo>
                  <a:cubicBezTo>
                    <a:pt x="151" y="142"/>
                    <a:pt x="391" y="72"/>
                    <a:pt x="291" y="25"/>
                  </a:cubicBezTo>
                  <a:cubicBezTo>
                    <a:pt x="239"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62" name="Google Shape;11962;p6"/>
            <p:cNvSpPr/>
            <p:nvPr/>
          </p:nvSpPr>
          <p:spPr>
            <a:xfrm>
              <a:off x="5413917" y="1933268"/>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63" name="Google Shape;11963;p6"/>
            <p:cNvSpPr/>
            <p:nvPr/>
          </p:nvSpPr>
          <p:spPr>
            <a:xfrm>
              <a:off x="5343212" y="1925802"/>
              <a:ext cx="24342" cy="16530"/>
            </a:xfrm>
            <a:custGeom>
              <a:avLst/>
              <a:gdLst/>
              <a:ahLst/>
              <a:cxnLst/>
              <a:rect l="l" t="t" r="r" b="b"/>
              <a:pathLst>
                <a:path w="682" h="549" extrusionOk="0">
                  <a:moveTo>
                    <a:pt x="422" y="549"/>
                  </a:moveTo>
                  <a:cubicBezTo>
                    <a:pt x="337" y="378"/>
                    <a:pt x="682" y="1"/>
                    <a:pt x="37" y="93"/>
                  </a:cubicBezTo>
                  <a:cubicBezTo>
                    <a:pt x="6" y="320"/>
                    <a:pt x="0" y="536"/>
                    <a:pt x="422"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64" name="Google Shape;11964;p6"/>
            <p:cNvSpPr/>
            <p:nvPr/>
          </p:nvSpPr>
          <p:spPr>
            <a:xfrm>
              <a:off x="7729318" y="1933359"/>
              <a:ext cx="13991" cy="4306"/>
            </a:xfrm>
            <a:custGeom>
              <a:avLst/>
              <a:gdLst/>
              <a:ahLst/>
              <a:cxnLst/>
              <a:rect l="l" t="t" r="r" b="b"/>
              <a:pathLst>
                <a:path w="392" h="143" extrusionOk="0">
                  <a:moveTo>
                    <a:pt x="101" y="116"/>
                  </a:moveTo>
                  <a:cubicBezTo>
                    <a:pt x="154" y="142"/>
                    <a:pt x="392" y="72"/>
                    <a:pt x="294" y="25"/>
                  </a:cubicBezTo>
                  <a:cubicBezTo>
                    <a:pt x="240"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65" name="Google Shape;11965;p6"/>
            <p:cNvSpPr/>
            <p:nvPr/>
          </p:nvSpPr>
          <p:spPr>
            <a:xfrm>
              <a:off x="8754888" y="1927909"/>
              <a:ext cx="14099" cy="4246"/>
            </a:xfrm>
            <a:custGeom>
              <a:avLst/>
              <a:gdLst/>
              <a:ahLst/>
              <a:cxnLst/>
              <a:rect l="l" t="t" r="r" b="b"/>
              <a:pathLst>
                <a:path w="395" h="141" extrusionOk="0">
                  <a:moveTo>
                    <a:pt x="101" y="115"/>
                  </a:moveTo>
                  <a:cubicBezTo>
                    <a:pt x="153" y="141"/>
                    <a:pt x="395" y="70"/>
                    <a:pt x="293" y="23"/>
                  </a:cubicBezTo>
                  <a:cubicBezTo>
                    <a:pt x="241" y="1"/>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66" name="Google Shape;11966;p6"/>
            <p:cNvSpPr/>
            <p:nvPr/>
          </p:nvSpPr>
          <p:spPr>
            <a:xfrm>
              <a:off x="7164959" y="1925109"/>
              <a:ext cx="14063" cy="4306"/>
            </a:xfrm>
            <a:custGeom>
              <a:avLst/>
              <a:gdLst/>
              <a:ahLst/>
              <a:cxnLst/>
              <a:rect l="l" t="t" r="r" b="b"/>
              <a:pathLst>
                <a:path w="394" h="143" extrusionOk="0">
                  <a:moveTo>
                    <a:pt x="294" y="26"/>
                  </a:moveTo>
                  <a:cubicBezTo>
                    <a:pt x="240" y="0"/>
                    <a:pt x="1" y="70"/>
                    <a:pt x="101" y="116"/>
                  </a:cubicBezTo>
                  <a:cubicBezTo>
                    <a:pt x="153" y="142"/>
                    <a:pt x="394"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67" name="Google Shape;11967;p6"/>
            <p:cNvSpPr/>
            <p:nvPr/>
          </p:nvSpPr>
          <p:spPr>
            <a:xfrm>
              <a:off x="1603456" y="1925109"/>
              <a:ext cx="14099" cy="4306"/>
            </a:xfrm>
            <a:custGeom>
              <a:avLst/>
              <a:gdLst/>
              <a:ahLst/>
              <a:cxnLst/>
              <a:rect l="l" t="t" r="r" b="b"/>
              <a:pathLst>
                <a:path w="395" h="143" extrusionOk="0">
                  <a:moveTo>
                    <a:pt x="290" y="26"/>
                  </a:moveTo>
                  <a:cubicBezTo>
                    <a:pt x="238" y="0"/>
                    <a:pt x="0" y="70"/>
                    <a:pt x="97" y="116"/>
                  </a:cubicBezTo>
                  <a:cubicBezTo>
                    <a:pt x="154" y="142"/>
                    <a:pt x="394" y="74"/>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68" name="Google Shape;11968;p6"/>
            <p:cNvSpPr/>
            <p:nvPr/>
          </p:nvSpPr>
          <p:spPr>
            <a:xfrm>
              <a:off x="4484038" y="1916920"/>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69" name="Google Shape;11969;p6"/>
            <p:cNvSpPr/>
            <p:nvPr/>
          </p:nvSpPr>
          <p:spPr>
            <a:xfrm>
              <a:off x="4036747" y="1920111"/>
              <a:ext cx="6889" cy="6203"/>
            </a:xfrm>
            <a:custGeom>
              <a:avLst/>
              <a:gdLst/>
              <a:ahLst/>
              <a:cxnLst/>
              <a:rect l="l" t="t" r="r" b="b"/>
              <a:pathLst>
                <a:path w="193" h="206" extrusionOk="0">
                  <a:moveTo>
                    <a:pt x="192" y="103"/>
                  </a:moveTo>
                  <a:cubicBezTo>
                    <a:pt x="192" y="52"/>
                    <a:pt x="38" y="0"/>
                    <a:pt x="2" y="103"/>
                  </a:cubicBezTo>
                  <a:cubicBezTo>
                    <a:pt x="0" y="152"/>
                    <a:pt x="153" y="205"/>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70" name="Google Shape;11970;p6"/>
            <p:cNvSpPr/>
            <p:nvPr/>
          </p:nvSpPr>
          <p:spPr>
            <a:xfrm>
              <a:off x="1651569" y="1922429"/>
              <a:ext cx="14063" cy="4276"/>
            </a:xfrm>
            <a:custGeom>
              <a:avLst/>
              <a:gdLst/>
              <a:ahLst/>
              <a:cxnLst/>
              <a:rect l="l" t="t" r="r" b="b"/>
              <a:pathLst>
                <a:path w="394" h="142" extrusionOk="0">
                  <a:moveTo>
                    <a:pt x="293" y="26"/>
                  </a:moveTo>
                  <a:cubicBezTo>
                    <a:pt x="241" y="0"/>
                    <a:pt x="1" y="69"/>
                    <a:pt x="101" y="115"/>
                  </a:cubicBezTo>
                  <a:cubicBezTo>
                    <a:pt x="156" y="141"/>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71" name="Google Shape;11971;p6"/>
            <p:cNvSpPr/>
            <p:nvPr/>
          </p:nvSpPr>
          <p:spPr>
            <a:xfrm>
              <a:off x="581384" y="1914210"/>
              <a:ext cx="29696" cy="11893"/>
            </a:xfrm>
            <a:custGeom>
              <a:avLst/>
              <a:gdLst/>
              <a:ahLst/>
              <a:cxnLst/>
              <a:rect l="l" t="t" r="r" b="b"/>
              <a:pathLst>
                <a:path w="832" h="395" extrusionOk="0">
                  <a:moveTo>
                    <a:pt x="1" y="388"/>
                  </a:moveTo>
                  <a:cubicBezTo>
                    <a:pt x="336" y="395"/>
                    <a:pt x="601" y="369"/>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72" name="Google Shape;11972;p6"/>
            <p:cNvSpPr/>
            <p:nvPr/>
          </p:nvSpPr>
          <p:spPr>
            <a:xfrm>
              <a:off x="8985707" y="1917341"/>
              <a:ext cx="6889" cy="6203"/>
            </a:xfrm>
            <a:custGeom>
              <a:avLst/>
              <a:gdLst/>
              <a:ahLst/>
              <a:cxnLst/>
              <a:rect l="l" t="t" r="r" b="b"/>
              <a:pathLst>
                <a:path w="193" h="206" extrusionOk="0">
                  <a:moveTo>
                    <a:pt x="192" y="104"/>
                  </a:moveTo>
                  <a:cubicBezTo>
                    <a:pt x="192" y="54"/>
                    <a:pt x="34" y="1"/>
                    <a:pt x="0" y="104"/>
                  </a:cubicBezTo>
                  <a:cubicBezTo>
                    <a:pt x="0" y="154"/>
                    <a:pt x="154" y="206"/>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73" name="Google Shape;11973;p6"/>
            <p:cNvSpPr/>
            <p:nvPr/>
          </p:nvSpPr>
          <p:spPr>
            <a:xfrm>
              <a:off x="3396578" y="1912253"/>
              <a:ext cx="41332" cy="13730"/>
            </a:xfrm>
            <a:custGeom>
              <a:avLst/>
              <a:gdLst/>
              <a:ahLst/>
              <a:cxnLst/>
              <a:rect l="l" t="t" r="r" b="b"/>
              <a:pathLst>
                <a:path w="1158" h="456" extrusionOk="0">
                  <a:moveTo>
                    <a:pt x="1157" y="0"/>
                  </a:moveTo>
                  <a:lnTo>
                    <a:pt x="193" y="0"/>
                  </a:lnTo>
                  <a:cubicBezTo>
                    <a:pt x="210" y="157"/>
                    <a:pt x="151" y="282"/>
                    <a:pt x="1" y="364"/>
                  </a:cubicBezTo>
                  <a:cubicBezTo>
                    <a:pt x="839" y="456"/>
                    <a:pt x="861" y="163"/>
                    <a:pt x="115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74" name="Google Shape;11974;p6"/>
            <p:cNvSpPr/>
            <p:nvPr/>
          </p:nvSpPr>
          <p:spPr>
            <a:xfrm>
              <a:off x="2032865" y="1917702"/>
              <a:ext cx="21558" cy="6413"/>
            </a:xfrm>
            <a:custGeom>
              <a:avLst/>
              <a:gdLst/>
              <a:ahLst/>
              <a:cxnLst/>
              <a:rect l="l" t="t" r="r" b="b"/>
              <a:pathLst>
                <a:path w="604" h="213" extrusionOk="0">
                  <a:moveTo>
                    <a:pt x="603" y="183"/>
                  </a:moveTo>
                  <a:lnTo>
                    <a:pt x="603" y="1"/>
                  </a:lnTo>
                  <a:lnTo>
                    <a:pt x="24" y="1"/>
                  </a:lnTo>
                  <a:cubicBezTo>
                    <a:pt x="0" y="164"/>
                    <a:pt x="217" y="212"/>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75" name="Google Shape;11975;p6"/>
            <p:cNvSpPr/>
            <p:nvPr/>
          </p:nvSpPr>
          <p:spPr>
            <a:xfrm>
              <a:off x="1958911" y="1906773"/>
              <a:ext cx="45258" cy="14573"/>
            </a:xfrm>
            <a:custGeom>
              <a:avLst/>
              <a:gdLst/>
              <a:ahLst/>
              <a:cxnLst/>
              <a:rect l="l" t="t" r="r" b="b"/>
              <a:pathLst>
                <a:path w="1268" h="484" extrusionOk="0">
                  <a:moveTo>
                    <a:pt x="362" y="455"/>
                  </a:moveTo>
                  <a:cubicBezTo>
                    <a:pt x="1267" y="484"/>
                    <a:pt x="878" y="35"/>
                    <a:pt x="362" y="1"/>
                  </a:cubicBezTo>
                  <a:cubicBezTo>
                    <a:pt x="1" y="174"/>
                    <a:pt x="476" y="165"/>
                    <a:pt x="362"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76" name="Google Shape;11976;p6"/>
            <p:cNvSpPr/>
            <p:nvPr/>
          </p:nvSpPr>
          <p:spPr>
            <a:xfrm>
              <a:off x="4619774" y="1909543"/>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77" name="Google Shape;11977;p6"/>
            <p:cNvSpPr/>
            <p:nvPr/>
          </p:nvSpPr>
          <p:spPr>
            <a:xfrm>
              <a:off x="1868646" y="1914963"/>
              <a:ext cx="13670" cy="2770"/>
            </a:xfrm>
            <a:custGeom>
              <a:avLst/>
              <a:gdLst/>
              <a:ahLst/>
              <a:cxnLst/>
              <a:rect l="l" t="t" r="r" b="b"/>
              <a:pathLst>
                <a:path w="383" h="92" extrusionOk="0">
                  <a:moveTo>
                    <a:pt x="383" y="0"/>
                  </a:moveTo>
                  <a:cubicBezTo>
                    <a:pt x="232" y="21"/>
                    <a:pt x="3" y="3"/>
                    <a:pt x="0" y="92"/>
                  </a:cubicBezTo>
                  <a:cubicBezTo>
                    <a:pt x="148" y="72"/>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78" name="Google Shape;11978;p6"/>
            <p:cNvSpPr/>
            <p:nvPr/>
          </p:nvSpPr>
          <p:spPr>
            <a:xfrm>
              <a:off x="1111765" y="1902498"/>
              <a:ext cx="20309" cy="13549"/>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79" name="Google Shape;11979;p6"/>
            <p:cNvSpPr/>
            <p:nvPr/>
          </p:nvSpPr>
          <p:spPr>
            <a:xfrm>
              <a:off x="7047854" y="1908790"/>
              <a:ext cx="14099" cy="4215"/>
            </a:xfrm>
            <a:custGeom>
              <a:avLst/>
              <a:gdLst/>
              <a:ahLst/>
              <a:cxnLst/>
              <a:rect l="l" t="t" r="r" b="b"/>
              <a:pathLst>
                <a:path w="395" h="140" extrusionOk="0">
                  <a:moveTo>
                    <a:pt x="294" y="25"/>
                  </a:moveTo>
                  <a:cubicBezTo>
                    <a:pt x="242" y="0"/>
                    <a:pt x="0" y="69"/>
                    <a:pt x="102" y="116"/>
                  </a:cubicBezTo>
                  <a:cubicBezTo>
                    <a:pt x="157" y="140"/>
                    <a:pt x="394"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80" name="Google Shape;11980;p6"/>
            <p:cNvSpPr/>
            <p:nvPr/>
          </p:nvSpPr>
          <p:spPr>
            <a:xfrm>
              <a:off x="6949309" y="1899306"/>
              <a:ext cx="65246" cy="12977"/>
            </a:xfrm>
            <a:custGeom>
              <a:avLst/>
              <a:gdLst/>
              <a:ahLst/>
              <a:cxnLst/>
              <a:rect l="l" t="t" r="r" b="b"/>
              <a:pathLst>
                <a:path w="1828" h="431" extrusionOk="0">
                  <a:moveTo>
                    <a:pt x="1128" y="430"/>
                  </a:moveTo>
                  <a:cubicBezTo>
                    <a:pt x="1828" y="1"/>
                    <a:pt x="0" y="309"/>
                    <a:pt x="1128"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81" name="Google Shape;11981;p6"/>
            <p:cNvSpPr/>
            <p:nvPr/>
          </p:nvSpPr>
          <p:spPr>
            <a:xfrm>
              <a:off x="5853105" y="1904033"/>
              <a:ext cx="23307" cy="8250"/>
            </a:xfrm>
            <a:custGeom>
              <a:avLst/>
              <a:gdLst/>
              <a:ahLst/>
              <a:cxnLst/>
              <a:rect l="l" t="t" r="r" b="b"/>
              <a:pathLst>
                <a:path w="653" h="274" extrusionOk="0">
                  <a:moveTo>
                    <a:pt x="405" y="273"/>
                  </a:moveTo>
                  <a:cubicBezTo>
                    <a:pt x="417" y="156"/>
                    <a:pt x="653" y="148"/>
                    <a:pt x="598" y="0"/>
                  </a:cubicBezTo>
                  <a:lnTo>
                    <a:pt x="212" y="0"/>
                  </a:lnTo>
                  <a:cubicBezTo>
                    <a:pt x="0" y="131"/>
                    <a:pt x="8" y="221"/>
                    <a:pt x="4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82" name="Google Shape;11982;p6"/>
            <p:cNvSpPr/>
            <p:nvPr/>
          </p:nvSpPr>
          <p:spPr>
            <a:xfrm>
              <a:off x="175318" y="1903040"/>
              <a:ext cx="32659" cy="9274"/>
            </a:xfrm>
            <a:custGeom>
              <a:avLst/>
              <a:gdLst/>
              <a:ahLst/>
              <a:cxnLst/>
              <a:rect l="l" t="t" r="r" b="b"/>
              <a:pathLst>
                <a:path w="915" h="308" extrusionOk="0">
                  <a:moveTo>
                    <a:pt x="1" y="216"/>
                  </a:moveTo>
                  <a:cubicBezTo>
                    <a:pt x="193" y="216"/>
                    <a:pt x="230" y="289"/>
                    <a:pt x="387" y="307"/>
                  </a:cubicBezTo>
                  <a:cubicBezTo>
                    <a:pt x="914" y="159"/>
                    <a:pt x="102" y="1"/>
                    <a:pt x="1" y="2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83" name="Google Shape;11983;p6"/>
            <p:cNvSpPr/>
            <p:nvPr/>
          </p:nvSpPr>
          <p:spPr>
            <a:xfrm>
              <a:off x="7226920" y="1906020"/>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84" name="Google Shape;11984;p6"/>
            <p:cNvSpPr/>
            <p:nvPr/>
          </p:nvSpPr>
          <p:spPr>
            <a:xfrm>
              <a:off x="5967248" y="1906020"/>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85" name="Google Shape;11985;p6"/>
            <p:cNvSpPr/>
            <p:nvPr/>
          </p:nvSpPr>
          <p:spPr>
            <a:xfrm>
              <a:off x="2546363" y="1906020"/>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86" name="Google Shape;11986;p6"/>
            <p:cNvSpPr/>
            <p:nvPr/>
          </p:nvSpPr>
          <p:spPr>
            <a:xfrm>
              <a:off x="7069697" y="1894820"/>
              <a:ext cx="39761" cy="15868"/>
            </a:xfrm>
            <a:custGeom>
              <a:avLst/>
              <a:gdLst/>
              <a:ahLst/>
              <a:cxnLst/>
              <a:rect l="l" t="t" r="r" b="b"/>
              <a:pathLst>
                <a:path w="1114" h="527" extrusionOk="0">
                  <a:moveTo>
                    <a:pt x="646" y="306"/>
                  </a:moveTo>
                  <a:cubicBezTo>
                    <a:pt x="1114" y="1"/>
                    <a:pt x="0" y="527"/>
                    <a:pt x="646"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87" name="Google Shape;11987;p6"/>
            <p:cNvSpPr/>
            <p:nvPr/>
          </p:nvSpPr>
          <p:spPr>
            <a:xfrm>
              <a:off x="4903952" y="1900601"/>
              <a:ext cx="13884" cy="7437"/>
            </a:xfrm>
            <a:custGeom>
              <a:avLst/>
              <a:gdLst/>
              <a:ahLst/>
              <a:cxnLst/>
              <a:rect l="l" t="t" r="r" b="b"/>
              <a:pathLst>
                <a:path w="389" h="247" extrusionOk="0">
                  <a:moveTo>
                    <a:pt x="388" y="114"/>
                  </a:moveTo>
                  <a:cubicBezTo>
                    <a:pt x="385" y="23"/>
                    <a:pt x="48" y="1"/>
                    <a:pt x="1" y="114"/>
                  </a:cubicBezTo>
                  <a:cubicBezTo>
                    <a:pt x="219" y="105"/>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88" name="Google Shape;11988;p6"/>
            <p:cNvSpPr/>
            <p:nvPr/>
          </p:nvSpPr>
          <p:spPr>
            <a:xfrm>
              <a:off x="4645722" y="1903250"/>
              <a:ext cx="13956" cy="4306"/>
            </a:xfrm>
            <a:custGeom>
              <a:avLst/>
              <a:gdLst/>
              <a:ahLst/>
              <a:cxnLst/>
              <a:rect l="l" t="t" r="r" b="b"/>
              <a:pathLst>
                <a:path w="391" h="143" extrusionOk="0">
                  <a:moveTo>
                    <a:pt x="100" y="118"/>
                  </a:moveTo>
                  <a:cubicBezTo>
                    <a:pt x="154" y="143"/>
                    <a:pt x="391" y="73"/>
                    <a:pt x="293" y="28"/>
                  </a:cubicBezTo>
                  <a:cubicBezTo>
                    <a:pt x="240"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89" name="Google Shape;11989;p6"/>
            <p:cNvSpPr/>
            <p:nvPr/>
          </p:nvSpPr>
          <p:spPr>
            <a:xfrm>
              <a:off x="251021" y="1904033"/>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90" name="Google Shape;11990;p6"/>
            <p:cNvSpPr/>
            <p:nvPr/>
          </p:nvSpPr>
          <p:spPr>
            <a:xfrm>
              <a:off x="7353555" y="1895813"/>
              <a:ext cx="23486" cy="8250"/>
            </a:xfrm>
            <a:custGeom>
              <a:avLst/>
              <a:gdLst/>
              <a:ahLst/>
              <a:cxnLst/>
              <a:rect l="l" t="t" r="r" b="b"/>
              <a:pathLst>
                <a:path w="658" h="274" extrusionOk="0">
                  <a:moveTo>
                    <a:pt x="409" y="273"/>
                  </a:moveTo>
                  <a:cubicBezTo>
                    <a:pt x="418" y="156"/>
                    <a:pt x="657" y="147"/>
                    <a:pt x="601" y="1"/>
                  </a:cubicBezTo>
                  <a:lnTo>
                    <a:pt x="214" y="1"/>
                  </a:lnTo>
                  <a:cubicBezTo>
                    <a:pt x="1" y="131"/>
                    <a:pt x="6" y="222"/>
                    <a:pt x="409"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91" name="Google Shape;11991;p6"/>
            <p:cNvSpPr/>
            <p:nvPr/>
          </p:nvSpPr>
          <p:spPr>
            <a:xfrm>
              <a:off x="2202258" y="1900541"/>
              <a:ext cx="14027" cy="4276"/>
            </a:xfrm>
            <a:custGeom>
              <a:avLst/>
              <a:gdLst/>
              <a:ahLst/>
              <a:cxnLst/>
              <a:rect l="l" t="t" r="r" b="b"/>
              <a:pathLst>
                <a:path w="393" h="142" extrusionOk="0">
                  <a:moveTo>
                    <a:pt x="293" y="25"/>
                  </a:moveTo>
                  <a:cubicBezTo>
                    <a:pt x="238" y="0"/>
                    <a:pt x="1" y="69"/>
                    <a:pt x="99" y="116"/>
                  </a:cubicBezTo>
                  <a:cubicBezTo>
                    <a:pt x="153" y="141"/>
                    <a:pt x="392" y="75"/>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92" name="Google Shape;11992;p6"/>
            <p:cNvSpPr/>
            <p:nvPr/>
          </p:nvSpPr>
          <p:spPr>
            <a:xfrm>
              <a:off x="1865006" y="1897771"/>
              <a:ext cx="13956" cy="4336"/>
            </a:xfrm>
            <a:custGeom>
              <a:avLst/>
              <a:gdLst/>
              <a:ahLst/>
              <a:cxnLst/>
              <a:rect l="l" t="t" r="r" b="b"/>
              <a:pathLst>
                <a:path w="391" h="144" extrusionOk="0">
                  <a:moveTo>
                    <a:pt x="293" y="27"/>
                  </a:moveTo>
                  <a:cubicBezTo>
                    <a:pt x="238" y="1"/>
                    <a:pt x="0" y="71"/>
                    <a:pt x="102" y="117"/>
                  </a:cubicBezTo>
                  <a:cubicBezTo>
                    <a:pt x="152" y="143"/>
                    <a:pt x="391"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93" name="Google Shape;11993;p6"/>
            <p:cNvSpPr/>
            <p:nvPr/>
          </p:nvSpPr>
          <p:spPr>
            <a:xfrm>
              <a:off x="1510586" y="1894609"/>
              <a:ext cx="13813" cy="7407"/>
            </a:xfrm>
            <a:custGeom>
              <a:avLst/>
              <a:gdLst/>
              <a:ahLst/>
              <a:cxnLst/>
              <a:rect l="l" t="t" r="r" b="b"/>
              <a:pathLst>
                <a:path w="387" h="246" extrusionOk="0">
                  <a:moveTo>
                    <a:pt x="387" y="132"/>
                  </a:moveTo>
                  <a:cubicBezTo>
                    <a:pt x="172" y="141"/>
                    <a:pt x="87" y="0"/>
                    <a:pt x="1" y="132"/>
                  </a:cubicBezTo>
                  <a:cubicBezTo>
                    <a:pt x="3" y="223"/>
                    <a:pt x="340" y="245"/>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94" name="Google Shape;11994;p6"/>
            <p:cNvSpPr/>
            <p:nvPr/>
          </p:nvSpPr>
          <p:spPr>
            <a:xfrm>
              <a:off x="4339557" y="1893074"/>
              <a:ext cx="13849" cy="5480"/>
            </a:xfrm>
            <a:custGeom>
              <a:avLst/>
              <a:gdLst/>
              <a:ahLst/>
              <a:cxnLst/>
              <a:rect l="l" t="t" r="r" b="b"/>
              <a:pathLst>
                <a:path w="388" h="182" extrusionOk="0">
                  <a:moveTo>
                    <a:pt x="387" y="0"/>
                  </a:moveTo>
                  <a:lnTo>
                    <a:pt x="1" y="0"/>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95" name="Google Shape;11995;p6"/>
            <p:cNvSpPr/>
            <p:nvPr/>
          </p:nvSpPr>
          <p:spPr>
            <a:xfrm>
              <a:off x="1579435" y="1893074"/>
              <a:ext cx="13884" cy="5480"/>
            </a:xfrm>
            <a:custGeom>
              <a:avLst/>
              <a:gdLst/>
              <a:ahLst/>
              <a:cxnLst/>
              <a:rect l="l" t="t" r="r" b="b"/>
              <a:pathLst>
                <a:path w="389" h="182" extrusionOk="0">
                  <a:moveTo>
                    <a:pt x="389" y="0"/>
                  </a:moveTo>
                  <a:lnTo>
                    <a:pt x="1" y="0"/>
                  </a:lnTo>
                  <a:lnTo>
                    <a:pt x="1" y="182"/>
                  </a:lnTo>
                  <a:lnTo>
                    <a:pt x="389"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96" name="Google Shape;11996;p6"/>
            <p:cNvSpPr/>
            <p:nvPr/>
          </p:nvSpPr>
          <p:spPr>
            <a:xfrm>
              <a:off x="7987549" y="1892622"/>
              <a:ext cx="20773" cy="3734"/>
            </a:xfrm>
            <a:custGeom>
              <a:avLst/>
              <a:gdLst/>
              <a:ahLst/>
              <a:cxnLst/>
              <a:rect l="l" t="t" r="r" b="b"/>
              <a:pathLst>
                <a:path w="582" h="124" extrusionOk="0">
                  <a:moveTo>
                    <a:pt x="582" y="15"/>
                  </a:moveTo>
                  <a:cubicBezTo>
                    <a:pt x="353" y="31"/>
                    <a:pt x="35" y="1"/>
                    <a:pt x="1" y="107"/>
                  </a:cubicBezTo>
                  <a:cubicBezTo>
                    <a:pt x="229" y="92"/>
                    <a:pt x="548" y="123"/>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97" name="Google Shape;11997;p6"/>
            <p:cNvSpPr/>
            <p:nvPr/>
          </p:nvSpPr>
          <p:spPr>
            <a:xfrm>
              <a:off x="4525333" y="1890003"/>
              <a:ext cx="7031" cy="6203"/>
            </a:xfrm>
            <a:custGeom>
              <a:avLst/>
              <a:gdLst/>
              <a:ahLst/>
              <a:cxnLst/>
              <a:rect l="l" t="t" r="r" b="b"/>
              <a:pathLst>
                <a:path w="197" h="206" extrusionOk="0">
                  <a:moveTo>
                    <a:pt x="4" y="102"/>
                  </a:moveTo>
                  <a:cubicBezTo>
                    <a:pt x="0" y="153"/>
                    <a:pt x="157" y="205"/>
                    <a:pt x="194" y="102"/>
                  </a:cubicBezTo>
                  <a:cubicBezTo>
                    <a:pt x="196" y="54"/>
                    <a:pt x="39" y="0"/>
                    <a:pt x="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98" name="Google Shape;11998;p6"/>
            <p:cNvSpPr/>
            <p:nvPr/>
          </p:nvSpPr>
          <p:spPr>
            <a:xfrm>
              <a:off x="684641" y="1886390"/>
              <a:ext cx="13813" cy="7437"/>
            </a:xfrm>
            <a:custGeom>
              <a:avLst/>
              <a:gdLst/>
              <a:ahLst/>
              <a:cxnLst/>
              <a:rect l="l" t="t" r="r" b="b"/>
              <a:pathLst>
                <a:path w="387" h="247" extrusionOk="0">
                  <a:moveTo>
                    <a:pt x="387" y="133"/>
                  </a:moveTo>
                  <a:cubicBezTo>
                    <a:pt x="169" y="143"/>
                    <a:pt x="85" y="0"/>
                    <a:pt x="1" y="133"/>
                  </a:cubicBezTo>
                  <a:cubicBezTo>
                    <a:pt x="2" y="225"/>
                    <a:pt x="339" y="247"/>
                    <a:pt x="387"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1999" name="Google Shape;11999;p6"/>
            <p:cNvSpPr/>
            <p:nvPr/>
          </p:nvSpPr>
          <p:spPr>
            <a:xfrm>
              <a:off x="1235259" y="1884583"/>
              <a:ext cx="6996" cy="6142"/>
            </a:xfrm>
            <a:custGeom>
              <a:avLst/>
              <a:gdLst/>
              <a:ahLst/>
              <a:cxnLst/>
              <a:rect l="l" t="t" r="r" b="b"/>
              <a:pathLst>
                <a:path w="196" h="204" extrusionOk="0">
                  <a:moveTo>
                    <a:pt x="196" y="102"/>
                  </a:moveTo>
                  <a:cubicBezTo>
                    <a:pt x="196" y="52"/>
                    <a:pt x="35" y="0"/>
                    <a:pt x="0" y="102"/>
                  </a:cubicBezTo>
                  <a:cubicBezTo>
                    <a:pt x="1" y="152"/>
                    <a:pt x="157" y="204"/>
                    <a:pt x="196"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00" name="Google Shape;12000;p6"/>
            <p:cNvSpPr/>
            <p:nvPr/>
          </p:nvSpPr>
          <p:spPr>
            <a:xfrm>
              <a:off x="3589243" y="1881813"/>
              <a:ext cx="7031" cy="6263"/>
            </a:xfrm>
            <a:custGeom>
              <a:avLst/>
              <a:gdLst/>
              <a:ahLst/>
              <a:cxnLst/>
              <a:rect l="l" t="t" r="r" b="b"/>
              <a:pathLst>
                <a:path w="197" h="208" extrusionOk="0">
                  <a:moveTo>
                    <a:pt x="196" y="104"/>
                  </a:moveTo>
                  <a:cubicBezTo>
                    <a:pt x="196" y="53"/>
                    <a:pt x="38" y="1"/>
                    <a:pt x="3" y="104"/>
                  </a:cubicBezTo>
                  <a:cubicBezTo>
                    <a:pt x="0" y="155"/>
                    <a:pt x="160" y="207"/>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01" name="Google Shape;12001;p6"/>
            <p:cNvSpPr/>
            <p:nvPr/>
          </p:nvSpPr>
          <p:spPr>
            <a:xfrm>
              <a:off x="7588335" y="1878832"/>
              <a:ext cx="13813" cy="6805"/>
            </a:xfrm>
            <a:custGeom>
              <a:avLst/>
              <a:gdLst/>
              <a:ahLst/>
              <a:cxnLst/>
              <a:rect l="l" t="t" r="r" b="b"/>
              <a:pathLst>
                <a:path w="387" h="226" extrusionOk="0">
                  <a:moveTo>
                    <a:pt x="387" y="112"/>
                  </a:moveTo>
                  <a:cubicBezTo>
                    <a:pt x="345" y="1"/>
                    <a:pt x="170" y="55"/>
                    <a:pt x="0" y="112"/>
                  </a:cubicBezTo>
                  <a:cubicBezTo>
                    <a:pt x="0" y="203"/>
                    <a:pt x="340" y="225"/>
                    <a:pt x="387"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02" name="Google Shape;12002;p6"/>
            <p:cNvSpPr/>
            <p:nvPr/>
          </p:nvSpPr>
          <p:spPr>
            <a:xfrm>
              <a:off x="4277596" y="1879434"/>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03" name="Google Shape;12003;p6"/>
            <p:cNvSpPr/>
            <p:nvPr/>
          </p:nvSpPr>
          <p:spPr>
            <a:xfrm>
              <a:off x="2835503" y="1881392"/>
              <a:ext cx="13991" cy="4306"/>
            </a:xfrm>
            <a:custGeom>
              <a:avLst/>
              <a:gdLst/>
              <a:ahLst/>
              <a:cxnLst/>
              <a:rect l="l" t="t" r="r" b="b"/>
              <a:pathLst>
                <a:path w="392" h="143" extrusionOk="0">
                  <a:moveTo>
                    <a:pt x="99" y="118"/>
                  </a:moveTo>
                  <a:cubicBezTo>
                    <a:pt x="153" y="143"/>
                    <a:pt x="391" y="75"/>
                    <a:pt x="293" y="27"/>
                  </a:cubicBezTo>
                  <a:cubicBezTo>
                    <a:pt x="240" y="0"/>
                    <a:pt x="1" y="71"/>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04" name="Google Shape;12004;p6"/>
            <p:cNvSpPr/>
            <p:nvPr/>
          </p:nvSpPr>
          <p:spPr>
            <a:xfrm>
              <a:off x="2556856" y="1879073"/>
              <a:ext cx="6924" cy="6233"/>
            </a:xfrm>
            <a:custGeom>
              <a:avLst/>
              <a:gdLst/>
              <a:ahLst/>
              <a:cxnLst/>
              <a:rect l="l" t="t" r="r" b="b"/>
              <a:pathLst>
                <a:path w="194" h="207" extrusionOk="0">
                  <a:moveTo>
                    <a:pt x="1" y="104"/>
                  </a:moveTo>
                  <a:cubicBezTo>
                    <a:pt x="1" y="152"/>
                    <a:pt x="155" y="207"/>
                    <a:pt x="191" y="104"/>
                  </a:cubicBezTo>
                  <a:cubicBezTo>
                    <a:pt x="194" y="53"/>
                    <a:pt x="34" y="0"/>
                    <a:pt x="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05" name="Google Shape;12005;p6"/>
            <p:cNvSpPr/>
            <p:nvPr/>
          </p:nvSpPr>
          <p:spPr>
            <a:xfrm>
              <a:off x="1923505" y="1879073"/>
              <a:ext cx="7031" cy="6233"/>
            </a:xfrm>
            <a:custGeom>
              <a:avLst/>
              <a:gdLst/>
              <a:ahLst/>
              <a:cxnLst/>
              <a:rect l="l" t="t" r="r" b="b"/>
              <a:pathLst>
                <a:path w="197" h="207" extrusionOk="0">
                  <a:moveTo>
                    <a:pt x="197" y="104"/>
                  </a:moveTo>
                  <a:cubicBezTo>
                    <a:pt x="197" y="53"/>
                    <a:pt x="39" y="0"/>
                    <a:pt x="5" y="104"/>
                  </a:cubicBezTo>
                  <a:cubicBezTo>
                    <a:pt x="1" y="152"/>
                    <a:pt x="160" y="207"/>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06" name="Google Shape;12006;p6"/>
            <p:cNvSpPr/>
            <p:nvPr/>
          </p:nvSpPr>
          <p:spPr>
            <a:xfrm>
              <a:off x="567643" y="1882174"/>
              <a:ext cx="13777" cy="2770"/>
            </a:xfrm>
            <a:custGeom>
              <a:avLst/>
              <a:gdLst/>
              <a:ahLst/>
              <a:cxnLst/>
              <a:rect l="l" t="t" r="r" b="b"/>
              <a:pathLst>
                <a:path w="386" h="92" extrusionOk="0">
                  <a:moveTo>
                    <a:pt x="386" y="1"/>
                  </a:moveTo>
                  <a:cubicBezTo>
                    <a:pt x="236" y="20"/>
                    <a:pt x="3" y="2"/>
                    <a:pt x="1" y="92"/>
                  </a:cubicBezTo>
                  <a:cubicBezTo>
                    <a:pt x="150" y="71"/>
                    <a:pt x="381"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07" name="Google Shape;12007;p6"/>
            <p:cNvSpPr/>
            <p:nvPr/>
          </p:nvSpPr>
          <p:spPr>
            <a:xfrm>
              <a:off x="6721095" y="1873383"/>
              <a:ext cx="13777" cy="6805"/>
            </a:xfrm>
            <a:custGeom>
              <a:avLst/>
              <a:gdLst/>
              <a:ahLst/>
              <a:cxnLst/>
              <a:rect l="l" t="t" r="r" b="b"/>
              <a:pathLst>
                <a:path w="386" h="226" extrusionOk="0">
                  <a:moveTo>
                    <a:pt x="386" y="110"/>
                  </a:moveTo>
                  <a:cubicBezTo>
                    <a:pt x="345" y="0"/>
                    <a:pt x="173" y="52"/>
                    <a:pt x="1" y="110"/>
                  </a:cubicBezTo>
                  <a:cubicBezTo>
                    <a:pt x="3" y="203"/>
                    <a:pt x="339" y="226"/>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08" name="Google Shape;12008;p6"/>
            <p:cNvSpPr/>
            <p:nvPr/>
          </p:nvSpPr>
          <p:spPr>
            <a:xfrm>
              <a:off x="6166908" y="1875942"/>
              <a:ext cx="14027" cy="4306"/>
            </a:xfrm>
            <a:custGeom>
              <a:avLst/>
              <a:gdLst/>
              <a:ahLst/>
              <a:cxnLst/>
              <a:rect l="l" t="t" r="r" b="b"/>
              <a:pathLst>
                <a:path w="393" h="143" extrusionOk="0">
                  <a:moveTo>
                    <a:pt x="292" y="25"/>
                  </a:moveTo>
                  <a:cubicBezTo>
                    <a:pt x="238" y="0"/>
                    <a:pt x="1" y="69"/>
                    <a:pt x="99" y="115"/>
                  </a:cubicBezTo>
                  <a:cubicBezTo>
                    <a:pt x="154" y="142"/>
                    <a:pt x="392" y="73"/>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09" name="Google Shape;12009;p6"/>
            <p:cNvSpPr/>
            <p:nvPr/>
          </p:nvSpPr>
          <p:spPr>
            <a:xfrm>
              <a:off x="5048540" y="1871215"/>
              <a:ext cx="20666" cy="8973"/>
            </a:xfrm>
            <a:custGeom>
              <a:avLst/>
              <a:gdLst/>
              <a:ahLst/>
              <a:cxnLst/>
              <a:rect l="l" t="t" r="r" b="b"/>
              <a:pathLst>
                <a:path w="579" h="298" extrusionOk="0">
                  <a:moveTo>
                    <a:pt x="579" y="0"/>
                  </a:moveTo>
                  <a:lnTo>
                    <a:pt x="193" y="0"/>
                  </a:lnTo>
                  <a:cubicBezTo>
                    <a:pt x="193" y="90"/>
                    <a:pt x="38" y="109"/>
                    <a:pt x="0" y="182"/>
                  </a:cubicBezTo>
                  <a:cubicBezTo>
                    <a:pt x="246" y="188"/>
                    <a:pt x="267" y="298"/>
                    <a:pt x="579"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10" name="Google Shape;12010;p6"/>
            <p:cNvSpPr/>
            <p:nvPr/>
          </p:nvSpPr>
          <p:spPr>
            <a:xfrm>
              <a:off x="2822083" y="1870854"/>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11" name="Google Shape;12011;p6"/>
            <p:cNvSpPr/>
            <p:nvPr/>
          </p:nvSpPr>
          <p:spPr>
            <a:xfrm>
              <a:off x="6937852" y="1870462"/>
              <a:ext cx="13920" cy="4276"/>
            </a:xfrm>
            <a:custGeom>
              <a:avLst/>
              <a:gdLst/>
              <a:ahLst/>
              <a:cxnLst/>
              <a:rect l="l" t="t" r="r" b="b"/>
              <a:pathLst>
                <a:path w="390" h="142" extrusionOk="0">
                  <a:moveTo>
                    <a:pt x="291" y="25"/>
                  </a:moveTo>
                  <a:cubicBezTo>
                    <a:pt x="238" y="1"/>
                    <a:pt x="0" y="68"/>
                    <a:pt x="99" y="115"/>
                  </a:cubicBezTo>
                  <a:cubicBezTo>
                    <a:pt x="152" y="142"/>
                    <a:pt x="389"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12" name="Google Shape;12012;p6"/>
            <p:cNvSpPr/>
            <p:nvPr/>
          </p:nvSpPr>
          <p:spPr>
            <a:xfrm>
              <a:off x="4515304" y="1860316"/>
              <a:ext cx="40440" cy="13670"/>
            </a:xfrm>
            <a:custGeom>
              <a:avLst/>
              <a:gdLst/>
              <a:ahLst/>
              <a:cxnLst/>
              <a:rect l="l" t="t" r="r" b="b"/>
              <a:pathLst>
                <a:path w="1133" h="454" extrusionOk="0">
                  <a:moveTo>
                    <a:pt x="285" y="454"/>
                  </a:moveTo>
                  <a:lnTo>
                    <a:pt x="1054" y="454"/>
                  </a:lnTo>
                  <a:cubicBezTo>
                    <a:pt x="1132" y="237"/>
                    <a:pt x="699" y="258"/>
                    <a:pt x="860" y="1"/>
                  </a:cubicBezTo>
                  <a:cubicBezTo>
                    <a:pt x="1" y="40"/>
                    <a:pt x="575" y="191"/>
                    <a:pt x="285"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13" name="Google Shape;12013;p6"/>
            <p:cNvSpPr/>
            <p:nvPr/>
          </p:nvSpPr>
          <p:spPr>
            <a:xfrm>
              <a:off x="2553287" y="1870462"/>
              <a:ext cx="13991" cy="4276"/>
            </a:xfrm>
            <a:custGeom>
              <a:avLst/>
              <a:gdLst/>
              <a:ahLst/>
              <a:cxnLst/>
              <a:rect l="l" t="t" r="r" b="b"/>
              <a:pathLst>
                <a:path w="392" h="142" extrusionOk="0">
                  <a:moveTo>
                    <a:pt x="294" y="25"/>
                  </a:moveTo>
                  <a:cubicBezTo>
                    <a:pt x="242" y="1"/>
                    <a:pt x="0" y="68"/>
                    <a:pt x="102" y="115"/>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14" name="Google Shape;12014;p6"/>
            <p:cNvSpPr/>
            <p:nvPr/>
          </p:nvSpPr>
          <p:spPr>
            <a:xfrm>
              <a:off x="1920007" y="1870462"/>
              <a:ext cx="14134" cy="4306"/>
            </a:xfrm>
            <a:custGeom>
              <a:avLst/>
              <a:gdLst/>
              <a:ahLst/>
              <a:cxnLst/>
              <a:rect l="l" t="t" r="r" b="b"/>
              <a:pathLst>
                <a:path w="396" h="143" extrusionOk="0">
                  <a:moveTo>
                    <a:pt x="103" y="117"/>
                  </a:moveTo>
                  <a:cubicBezTo>
                    <a:pt x="154" y="143"/>
                    <a:pt x="395" y="72"/>
                    <a:pt x="295" y="27"/>
                  </a:cubicBezTo>
                  <a:cubicBezTo>
                    <a:pt x="238"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15" name="Google Shape;12015;p6"/>
            <p:cNvSpPr/>
            <p:nvPr/>
          </p:nvSpPr>
          <p:spPr>
            <a:xfrm>
              <a:off x="225465" y="1857877"/>
              <a:ext cx="46257" cy="18789"/>
            </a:xfrm>
            <a:custGeom>
              <a:avLst/>
              <a:gdLst/>
              <a:ahLst/>
              <a:cxnLst/>
              <a:rect l="l" t="t" r="r" b="b"/>
              <a:pathLst>
                <a:path w="1296" h="624" extrusionOk="0">
                  <a:moveTo>
                    <a:pt x="1295" y="353"/>
                  </a:moveTo>
                  <a:cubicBezTo>
                    <a:pt x="924" y="317"/>
                    <a:pt x="1144" y="1"/>
                    <a:pt x="524" y="82"/>
                  </a:cubicBezTo>
                  <a:cubicBezTo>
                    <a:pt x="0" y="223"/>
                    <a:pt x="999" y="624"/>
                    <a:pt x="1295"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16" name="Google Shape;12016;p6"/>
            <p:cNvSpPr/>
            <p:nvPr/>
          </p:nvSpPr>
          <p:spPr>
            <a:xfrm>
              <a:off x="8631001" y="1865043"/>
              <a:ext cx="14063" cy="4246"/>
            </a:xfrm>
            <a:custGeom>
              <a:avLst/>
              <a:gdLst/>
              <a:ahLst/>
              <a:cxnLst/>
              <a:rect l="l" t="t" r="r" b="b"/>
              <a:pathLst>
                <a:path w="394" h="141" extrusionOk="0">
                  <a:moveTo>
                    <a:pt x="294" y="24"/>
                  </a:moveTo>
                  <a:cubicBezTo>
                    <a:pt x="240" y="0"/>
                    <a:pt x="1" y="68"/>
                    <a:pt x="100" y="115"/>
                  </a:cubicBezTo>
                  <a:cubicBezTo>
                    <a:pt x="155" y="140"/>
                    <a:pt x="394"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17" name="Google Shape;12017;p6"/>
            <p:cNvSpPr/>
            <p:nvPr/>
          </p:nvSpPr>
          <p:spPr>
            <a:xfrm>
              <a:off x="7141010" y="1865735"/>
              <a:ext cx="13742" cy="2800"/>
            </a:xfrm>
            <a:custGeom>
              <a:avLst/>
              <a:gdLst/>
              <a:ahLst/>
              <a:cxnLst/>
              <a:rect l="l" t="t" r="r" b="b"/>
              <a:pathLst>
                <a:path w="385" h="93" extrusionOk="0">
                  <a:moveTo>
                    <a:pt x="385" y="1"/>
                  </a:moveTo>
                  <a:cubicBezTo>
                    <a:pt x="233" y="23"/>
                    <a:pt x="3" y="5"/>
                    <a:pt x="1" y="92"/>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18" name="Google Shape;12018;p6"/>
            <p:cNvSpPr/>
            <p:nvPr/>
          </p:nvSpPr>
          <p:spPr>
            <a:xfrm>
              <a:off x="4269886" y="1857576"/>
              <a:ext cx="21487" cy="6383"/>
            </a:xfrm>
            <a:custGeom>
              <a:avLst/>
              <a:gdLst/>
              <a:ahLst/>
              <a:cxnLst/>
              <a:rect l="l" t="t" r="r" b="b"/>
              <a:pathLst>
                <a:path w="602" h="212" extrusionOk="0">
                  <a:moveTo>
                    <a:pt x="602" y="181"/>
                  </a:moveTo>
                  <a:lnTo>
                    <a:pt x="602" y="0"/>
                  </a:lnTo>
                  <a:lnTo>
                    <a:pt x="22" y="0"/>
                  </a:lnTo>
                  <a:cubicBezTo>
                    <a:pt x="0" y="164"/>
                    <a:pt x="217" y="212"/>
                    <a:pt x="602"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19" name="Google Shape;12019;p6"/>
            <p:cNvSpPr/>
            <p:nvPr/>
          </p:nvSpPr>
          <p:spPr>
            <a:xfrm>
              <a:off x="3103977" y="1859533"/>
              <a:ext cx="13920" cy="4276"/>
            </a:xfrm>
            <a:custGeom>
              <a:avLst/>
              <a:gdLst/>
              <a:ahLst/>
              <a:cxnLst/>
              <a:rect l="l" t="t" r="r" b="b"/>
              <a:pathLst>
                <a:path w="390" h="142" extrusionOk="0">
                  <a:moveTo>
                    <a:pt x="291" y="27"/>
                  </a:moveTo>
                  <a:cubicBezTo>
                    <a:pt x="238" y="1"/>
                    <a:pt x="0" y="70"/>
                    <a:pt x="99" y="116"/>
                  </a:cubicBezTo>
                  <a:cubicBezTo>
                    <a:pt x="152" y="142"/>
                    <a:pt x="389" y="74"/>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20" name="Google Shape;12020;p6"/>
            <p:cNvSpPr/>
            <p:nvPr/>
          </p:nvSpPr>
          <p:spPr>
            <a:xfrm>
              <a:off x="1438203" y="1859533"/>
              <a:ext cx="14063" cy="4276"/>
            </a:xfrm>
            <a:custGeom>
              <a:avLst/>
              <a:gdLst/>
              <a:ahLst/>
              <a:cxnLst/>
              <a:rect l="l" t="t" r="r" b="b"/>
              <a:pathLst>
                <a:path w="394" h="142" extrusionOk="0">
                  <a:moveTo>
                    <a:pt x="295" y="27"/>
                  </a:moveTo>
                  <a:cubicBezTo>
                    <a:pt x="242" y="1"/>
                    <a:pt x="0" y="70"/>
                    <a:pt x="101" y="116"/>
                  </a:cubicBezTo>
                  <a:cubicBezTo>
                    <a:pt x="157" y="142"/>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21" name="Google Shape;12021;p6"/>
            <p:cNvSpPr/>
            <p:nvPr/>
          </p:nvSpPr>
          <p:spPr>
            <a:xfrm>
              <a:off x="309377" y="1859533"/>
              <a:ext cx="14099" cy="4276"/>
            </a:xfrm>
            <a:custGeom>
              <a:avLst/>
              <a:gdLst/>
              <a:ahLst/>
              <a:cxnLst/>
              <a:rect l="l" t="t" r="r" b="b"/>
              <a:pathLst>
                <a:path w="395" h="142" extrusionOk="0">
                  <a:moveTo>
                    <a:pt x="292" y="27"/>
                  </a:moveTo>
                  <a:cubicBezTo>
                    <a:pt x="240" y="1"/>
                    <a:pt x="0" y="70"/>
                    <a:pt x="99" y="116"/>
                  </a:cubicBezTo>
                  <a:cubicBezTo>
                    <a:pt x="154" y="142"/>
                    <a:pt x="394"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22" name="Google Shape;12022;p6"/>
            <p:cNvSpPr/>
            <p:nvPr/>
          </p:nvSpPr>
          <p:spPr>
            <a:xfrm>
              <a:off x="4583796" y="1856823"/>
              <a:ext cx="14027" cy="4246"/>
            </a:xfrm>
            <a:custGeom>
              <a:avLst/>
              <a:gdLst/>
              <a:ahLst/>
              <a:cxnLst/>
              <a:rect l="l" t="t" r="r" b="b"/>
              <a:pathLst>
                <a:path w="393" h="141" extrusionOk="0">
                  <a:moveTo>
                    <a:pt x="292" y="25"/>
                  </a:moveTo>
                  <a:cubicBezTo>
                    <a:pt x="238" y="1"/>
                    <a:pt x="1" y="69"/>
                    <a:pt x="98" y="117"/>
                  </a:cubicBezTo>
                  <a:cubicBezTo>
                    <a:pt x="153" y="140"/>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23" name="Google Shape;12023;p6"/>
            <p:cNvSpPr/>
            <p:nvPr/>
          </p:nvSpPr>
          <p:spPr>
            <a:xfrm>
              <a:off x="2198939" y="1851193"/>
              <a:ext cx="27626" cy="9997"/>
            </a:xfrm>
            <a:custGeom>
              <a:avLst/>
              <a:gdLst/>
              <a:ahLst/>
              <a:cxnLst/>
              <a:rect l="l" t="t" r="r" b="b"/>
              <a:pathLst>
                <a:path w="774" h="332" extrusionOk="0">
                  <a:moveTo>
                    <a:pt x="1" y="212"/>
                  </a:moveTo>
                  <a:cubicBezTo>
                    <a:pt x="258" y="330"/>
                    <a:pt x="716" y="331"/>
                    <a:pt x="774" y="122"/>
                  </a:cubicBezTo>
                  <a:cubicBezTo>
                    <a:pt x="517" y="4"/>
                    <a:pt x="54" y="1"/>
                    <a:pt x="1" y="2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24" name="Google Shape;12024;p6"/>
            <p:cNvSpPr/>
            <p:nvPr/>
          </p:nvSpPr>
          <p:spPr>
            <a:xfrm>
              <a:off x="8497014" y="1851554"/>
              <a:ext cx="13777" cy="6715"/>
            </a:xfrm>
            <a:custGeom>
              <a:avLst/>
              <a:gdLst/>
              <a:ahLst/>
              <a:cxnLst/>
              <a:rect l="l" t="t" r="r" b="b"/>
              <a:pathLst>
                <a:path w="386" h="223" extrusionOk="0">
                  <a:moveTo>
                    <a:pt x="386" y="110"/>
                  </a:moveTo>
                  <a:cubicBezTo>
                    <a:pt x="345" y="1"/>
                    <a:pt x="170" y="54"/>
                    <a:pt x="1" y="110"/>
                  </a:cubicBezTo>
                  <a:cubicBezTo>
                    <a:pt x="1" y="202"/>
                    <a:pt x="335"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25" name="Google Shape;12025;p6"/>
            <p:cNvSpPr/>
            <p:nvPr/>
          </p:nvSpPr>
          <p:spPr>
            <a:xfrm>
              <a:off x="7801701" y="1851704"/>
              <a:ext cx="6996" cy="6293"/>
            </a:xfrm>
            <a:custGeom>
              <a:avLst/>
              <a:gdLst/>
              <a:ahLst/>
              <a:cxnLst/>
              <a:rect l="l" t="t" r="r" b="b"/>
              <a:pathLst>
                <a:path w="196" h="209" extrusionOk="0">
                  <a:moveTo>
                    <a:pt x="195" y="105"/>
                  </a:moveTo>
                  <a:cubicBezTo>
                    <a:pt x="195" y="54"/>
                    <a:pt x="37" y="1"/>
                    <a:pt x="1" y="105"/>
                  </a:cubicBezTo>
                  <a:cubicBezTo>
                    <a:pt x="1" y="154"/>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26" name="Google Shape;12026;p6"/>
            <p:cNvSpPr/>
            <p:nvPr/>
          </p:nvSpPr>
          <p:spPr>
            <a:xfrm>
              <a:off x="4642438" y="1852096"/>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27" name="Google Shape;12027;p6"/>
            <p:cNvSpPr/>
            <p:nvPr/>
          </p:nvSpPr>
          <p:spPr>
            <a:xfrm>
              <a:off x="1438203" y="1854083"/>
              <a:ext cx="14063" cy="4306"/>
            </a:xfrm>
            <a:custGeom>
              <a:avLst/>
              <a:gdLst/>
              <a:ahLst/>
              <a:cxnLst/>
              <a:rect l="l" t="t" r="r" b="b"/>
              <a:pathLst>
                <a:path w="394" h="143" extrusionOk="0">
                  <a:moveTo>
                    <a:pt x="295" y="26"/>
                  </a:moveTo>
                  <a:cubicBezTo>
                    <a:pt x="242" y="0"/>
                    <a:pt x="0" y="71"/>
                    <a:pt x="101" y="116"/>
                  </a:cubicBezTo>
                  <a:cubicBezTo>
                    <a:pt x="157" y="143"/>
                    <a:pt x="393" y="72"/>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28" name="Google Shape;12028;p6"/>
            <p:cNvSpPr/>
            <p:nvPr/>
          </p:nvSpPr>
          <p:spPr>
            <a:xfrm>
              <a:off x="1407258" y="1851945"/>
              <a:ext cx="23985" cy="6052"/>
            </a:xfrm>
            <a:custGeom>
              <a:avLst/>
              <a:gdLst/>
              <a:ahLst/>
              <a:cxnLst/>
              <a:rect l="l" t="t" r="r" b="b"/>
              <a:pathLst>
                <a:path w="672" h="201" extrusionOk="0">
                  <a:moveTo>
                    <a:pt x="580" y="6"/>
                  </a:moveTo>
                  <a:cubicBezTo>
                    <a:pt x="248" y="1"/>
                    <a:pt x="87" y="76"/>
                    <a:pt x="0" y="189"/>
                  </a:cubicBezTo>
                  <a:cubicBezTo>
                    <a:pt x="307" y="178"/>
                    <a:pt x="671" y="200"/>
                    <a:pt x="580"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29" name="Google Shape;12029;p6"/>
            <p:cNvSpPr/>
            <p:nvPr/>
          </p:nvSpPr>
          <p:spPr>
            <a:xfrm>
              <a:off x="226857" y="1854083"/>
              <a:ext cx="13991" cy="4306"/>
            </a:xfrm>
            <a:custGeom>
              <a:avLst/>
              <a:gdLst/>
              <a:ahLst/>
              <a:cxnLst/>
              <a:rect l="l" t="t" r="r" b="b"/>
              <a:pathLst>
                <a:path w="392" h="143" extrusionOk="0">
                  <a:moveTo>
                    <a:pt x="293" y="26"/>
                  </a:moveTo>
                  <a:cubicBezTo>
                    <a:pt x="238" y="0"/>
                    <a:pt x="0" y="71"/>
                    <a:pt x="100" y="116"/>
                  </a:cubicBezTo>
                  <a:cubicBezTo>
                    <a:pt x="150" y="143"/>
                    <a:pt x="392"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30" name="Google Shape;12030;p6"/>
            <p:cNvSpPr/>
            <p:nvPr/>
          </p:nvSpPr>
          <p:spPr>
            <a:xfrm>
              <a:off x="8648419" y="1845863"/>
              <a:ext cx="27555" cy="10177"/>
            </a:xfrm>
            <a:custGeom>
              <a:avLst/>
              <a:gdLst/>
              <a:ahLst/>
              <a:cxnLst/>
              <a:rect l="l" t="t" r="r" b="b"/>
              <a:pathLst>
                <a:path w="772" h="338" extrusionOk="0">
                  <a:moveTo>
                    <a:pt x="771" y="299"/>
                  </a:moveTo>
                  <a:lnTo>
                    <a:pt x="771" y="27"/>
                  </a:lnTo>
                  <a:cubicBezTo>
                    <a:pt x="330" y="0"/>
                    <a:pt x="47" y="47"/>
                    <a:pt x="1" y="208"/>
                  </a:cubicBezTo>
                  <a:cubicBezTo>
                    <a:pt x="258" y="235"/>
                    <a:pt x="366" y="337"/>
                    <a:pt x="771"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31" name="Google Shape;12031;p6"/>
            <p:cNvSpPr/>
            <p:nvPr/>
          </p:nvSpPr>
          <p:spPr>
            <a:xfrm>
              <a:off x="8022027" y="1848995"/>
              <a:ext cx="6889" cy="6263"/>
            </a:xfrm>
            <a:custGeom>
              <a:avLst/>
              <a:gdLst/>
              <a:ahLst/>
              <a:cxnLst/>
              <a:rect l="l" t="t" r="r" b="b"/>
              <a:pathLst>
                <a:path w="193" h="208" extrusionOk="0">
                  <a:moveTo>
                    <a:pt x="193" y="104"/>
                  </a:moveTo>
                  <a:cubicBezTo>
                    <a:pt x="193" y="53"/>
                    <a:pt x="39" y="1"/>
                    <a:pt x="1" y="104"/>
                  </a:cubicBezTo>
                  <a:cubicBezTo>
                    <a:pt x="1" y="155"/>
                    <a:pt x="156"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32" name="Google Shape;12032;p6"/>
            <p:cNvSpPr/>
            <p:nvPr/>
          </p:nvSpPr>
          <p:spPr>
            <a:xfrm>
              <a:off x="7719075" y="1841136"/>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33" name="Google Shape;12033;p6"/>
            <p:cNvSpPr/>
            <p:nvPr/>
          </p:nvSpPr>
          <p:spPr>
            <a:xfrm>
              <a:off x="7650297" y="1846255"/>
              <a:ext cx="7031" cy="6233"/>
            </a:xfrm>
            <a:custGeom>
              <a:avLst/>
              <a:gdLst/>
              <a:ahLst/>
              <a:cxnLst/>
              <a:rect l="l" t="t" r="r" b="b"/>
              <a:pathLst>
                <a:path w="197" h="207" extrusionOk="0">
                  <a:moveTo>
                    <a:pt x="195" y="104"/>
                  </a:moveTo>
                  <a:cubicBezTo>
                    <a:pt x="196" y="53"/>
                    <a:pt x="40" y="0"/>
                    <a:pt x="0"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34" name="Google Shape;12034;p6"/>
            <p:cNvSpPr/>
            <p:nvPr/>
          </p:nvSpPr>
          <p:spPr>
            <a:xfrm>
              <a:off x="4329313" y="1839300"/>
              <a:ext cx="58857" cy="12827"/>
            </a:xfrm>
            <a:custGeom>
              <a:avLst/>
              <a:gdLst/>
              <a:ahLst/>
              <a:cxnLst/>
              <a:rect l="l" t="t" r="r" b="b"/>
              <a:pathLst>
                <a:path w="1649" h="426" extrusionOk="0">
                  <a:moveTo>
                    <a:pt x="674" y="426"/>
                  </a:moveTo>
                  <a:cubicBezTo>
                    <a:pt x="1648" y="60"/>
                    <a:pt x="1" y="0"/>
                    <a:pt x="674" y="4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35" name="Google Shape;12035;p6"/>
            <p:cNvSpPr/>
            <p:nvPr/>
          </p:nvSpPr>
          <p:spPr>
            <a:xfrm>
              <a:off x="4669956" y="1846646"/>
              <a:ext cx="13777" cy="2770"/>
            </a:xfrm>
            <a:custGeom>
              <a:avLst/>
              <a:gdLst/>
              <a:ahLst/>
              <a:cxnLst/>
              <a:rect l="l" t="t" r="r" b="b"/>
              <a:pathLst>
                <a:path w="386" h="92" extrusionOk="0">
                  <a:moveTo>
                    <a:pt x="385" y="1"/>
                  </a:moveTo>
                  <a:cubicBezTo>
                    <a:pt x="235" y="20"/>
                    <a:pt x="5" y="2"/>
                    <a:pt x="0" y="92"/>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36" name="Google Shape;12036;p6"/>
            <p:cNvSpPr/>
            <p:nvPr/>
          </p:nvSpPr>
          <p:spPr>
            <a:xfrm>
              <a:off x="4133115" y="1843906"/>
              <a:ext cx="13813" cy="5480"/>
            </a:xfrm>
            <a:custGeom>
              <a:avLst/>
              <a:gdLst/>
              <a:ahLst/>
              <a:cxnLst/>
              <a:rect l="l" t="t" r="r" b="b"/>
              <a:pathLst>
                <a:path w="387"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37" name="Google Shape;12037;p6"/>
            <p:cNvSpPr/>
            <p:nvPr/>
          </p:nvSpPr>
          <p:spPr>
            <a:xfrm>
              <a:off x="3114292" y="1843545"/>
              <a:ext cx="7031" cy="6203"/>
            </a:xfrm>
            <a:custGeom>
              <a:avLst/>
              <a:gdLst/>
              <a:ahLst/>
              <a:cxnLst/>
              <a:rect l="l" t="t" r="r" b="b"/>
              <a:pathLst>
                <a:path w="197" h="206" extrusionOk="0">
                  <a:moveTo>
                    <a:pt x="197" y="104"/>
                  </a:moveTo>
                  <a:cubicBezTo>
                    <a:pt x="197" y="53"/>
                    <a:pt x="40" y="0"/>
                    <a:pt x="2" y="104"/>
                  </a:cubicBezTo>
                  <a:cubicBezTo>
                    <a:pt x="1" y="153"/>
                    <a:pt x="159" y="205"/>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38" name="Google Shape;12038;p6"/>
            <p:cNvSpPr/>
            <p:nvPr/>
          </p:nvSpPr>
          <p:spPr>
            <a:xfrm>
              <a:off x="1407294" y="1840805"/>
              <a:ext cx="6996" cy="6233"/>
            </a:xfrm>
            <a:custGeom>
              <a:avLst/>
              <a:gdLst/>
              <a:ahLst/>
              <a:cxnLst/>
              <a:rect l="l" t="t" r="r" b="b"/>
              <a:pathLst>
                <a:path w="196" h="207" extrusionOk="0">
                  <a:moveTo>
                    <a:pt x="194" y="103"/>
                  </a:moveTo>
                  <a:cubicBezTo>
                    <a:pt x="195" y="52"/>
                    <a:pt x="39" y="0"/>
                    <a:pt x="1"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39" name="Google Shape;12039;p6"/>
            <p:cNvSpPr/>
            <p:nvPr/>
          </p:nvSpPr>
          <p:spPr>
            <a:xfrm>
              <a:off x="8841083" y="1832345"/>
              <a:ext cx="27804" cy="18457"/>
            </a:xfrm>
            <a:custGeom>
              <a:avLst/>
              <a:gdLst/>
              <a:ahLst/>
              <a:cxnLst/>
              <a:rect l="l" t="t" r="r" b="b"/>
              <a:pathLst>
                <a:path w="779" h="613" extrusionOk="0">
                  <a:moveTo>
                    <a:pt x="1" y="293"/>
                  </a:moveTo>
                  <a:cubicBezTo>
                    <a:pt x="779" y="613"/>
                    <a:pt x="456" y="0"/>
                    <a:pt x="1" y="2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40" name="Google Shape;12040;p6"/>
            <p:cNvSpPr/>
            <p:nvPr/>
          </p:nvSpPr>
          <p:spPr>
            <a:xfrm>
              <a:off x="6562802" y="1838035"/>
              <a:ext cx="6924" cy="6233"/>
            </a:xfrm>
            <a:custGeom>
              <a:avLst/>
              <a:gdLst/>
              <a:ahLst/>
              <a:cxnLst/>
              <a:rect l="l" t="t" r="r" b="b"/>
              <a:pathLst>
                <a:path w="194" h="207" extrusionOk="0">
                  <a:moveTo>
                    <a:pt x="192" y="104"/>
                  </a:moveTo>
                  <a:cubicBezTo>
                    <a:pt x="193" y="56"/>
                    <a:pt x="39" y="1"/>
                    <a:pt x="2" y="104"/>
                  </a:cubicBezTo>
                  <a:cubicBezTo>
                    <a:pt x="0" y="155"/>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41" name="Google Shape;12041;p6"/>
            <p:cNvSpPr/>
            <p:nvPr/>
          </p:nvSpPr>
          <p:spPr>
            <a:xfrm>
              <a:off x="8810067" y="1837644"/>
              <a:ext cx="13991" cy="4276"/>
            </a:xfrm>
            <a:custGeom>
              <a:avLst/>
              <a:gdLst/>
              <a:ahLst/>
              <a:cxnLst/>
              <a:rect l="l" t="t" r="r" b="b"/>
              <a:pathLst>
                <a:path w="392" h="142" extrusionOk="0">
                  <a:moveTo>
                    <a:pt x="99" y="117"/>
                  </a:moveTo>
                  <a:cubicBezTo>
                    <a:pt x="153" y="142"/>
                    <a:pt x="392" y="72"/>
                    <a:pt x="291" y="27"/>
                  </a:cubicBezTo>
                  <a:cubicBezTo>
                    <a:pt x="238"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42" name="Google Shape;12042;p6"/>
            <p:cNvSpPr/>
            <p:nvPr/>
          </p:nvSpPr>
          <p:spPr>
            <a:xfrm>
              <a:off x="2243482" y="1837614"/>
              <a:ext cx="14134" cy="4306"/>
            </a:xfrm>
            <a:custGeom>
              <a:avLst/>
              <a:gdLst/>
              <a:ahLst/>
              <a:cxnLst/>
              <a:rect l="l" t="t" r="r" b="b"/>
              <a:pathLst>
                <a:path w="396" h="143" extrusionOk="0">
                  <a:moveTo>
                    <a:pt x="295" y="26"/>
                  </a:moveTo>
                  <a:cubicBezTo>
                    <a:pt x="240" y="0"/>
                    <a:pt x="1" y="71"/>
                    <a:pt x="104" y="116"/>
                  </a:cubicBezTo>
                  <a:cubicBezTo>
                    <a:pt x="156" y="143"/>
                    <a:pt x="395"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43" name="Google Shape;12043;p6"/>
            <p:cNvSpPr/>
            <p:nvPr/>
          </p:nvSpPr>
          <p:spPr>
            <a:xfrm>
              <a:off x="1166516" y="1838397"/>
              <a:ext cx="13777" cy="2740"/>
            </a:xfrm>
            <a:custGeom>
              <a:avLst/>
              <a:gdLst/>
              <a:ahLst/>
              <a:cxnLst/>
              <a:rect l="l" t="t" r="r" b="b"/>
              <a:pathLst>
                <a:path w="386" h="91" extrusionOk="0">
                  <a:moveTo>
                    <a:pt x="386" y="0"/>
                  </a:moveTo>
                  <a:cubicBezTo>
                    <a:pt x="236" y="21"/>
                    <a:pt x="5" y="2"/>
                    <a:pt x="1" y="90"/>
                  </a:cubicBezTo>
                  <a:cubicBezTo>
                    <a:pt x="151" y="72"/>
                    <a:pt x="379" y="90"/>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44" name="Google Shape;12044;p6"/>
            <p:cNvSpPr/>
            <p:nvPr/>
          </p:nvSpPr>
          <p:spPr>
            <a:xfrm>
              <a:off x="853106" y="1837644"/>
              <a:ext cx="14027" cy="4276"/>
            </a:xfrm>
            <a:custGeom>
              <a:avLst/>
              <a:gdLst/>
              <a:ahLst/>
              <a:cxnLst/>
              <a:rect l="l" t="t" r="r" b="b"/>
              <a:pathLst>
                <a:path w="393" h="142" extrusionOk="0">
                  <a:moveTo>
                    <a:pt x="102" y="117"/>
                  </a:moveTo>
                  <a:cubicBezTo>
                    <a:pt x="155" y="142"/>
                    <a:pt x="392" y="72"/>
                    <a:pt x="292" y="27"/>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45" name="Google Shape;12045;p6"/>
            <p:cNvSpPr/>
            <p:nvPr/>
          </p:nvSpPr>
          <p:spPr>
            <a:xfrm>
              <a:off x="8944269" y="1830117"/>
              <a:ext cx="23914" cy="5962"/>
            </a:xfrm>
            <a:custGeom>
              <a:avLst/>
              <a:gdLst/>
              <a:ahLst/>
              <a:cxnLst/>
              <a:rect l="l" t="t" r="r" b="b"/>
              <a:pathLst>
                <a:path w="670" h="198" extrusionOk="0">
                  <a:moveTo>
                    <a:pt x="582" y="5"/>
                  </a:moveTo>
                  <a:cubicBezTo>
                    <a:pt x="249" y="0"/>
                    <a:pt x="87" y="74"/>
                    <a:pt x="1" y="185"/>
                  </a:cubicBezTo>
                  <a:cubicBezTo>
                    <a:pt x="304" y="178"/>
                    <a:pt x="669" y="197"/>
                    <a:pt x="582"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46" name="Google Shape;12046;p6"/>
            <p:cNvSpPr/>
            <p:nvPr/>
          </p:nvSpPr>
          <p:spPr>
            <a:xfrm>
              <a:off x="8824166" y="1829906"/>
              <a:ext cx="23914" cy="5811"/>
            </a:xfrm>
            <a:custGeom>
              <a:avLst/>
              <a:gdLst/>
              <a:ahLst/>
              <a:cxnLst/>
              <a:rect l="l" t="t" r="r" b="b"/>
              <a:pathLst>
                <a:path w="670" h="193" extrusionOk="0">
                  <a:moveTo>
                    <a:pt x="475" y="192"/>
                  </a:moveTo>
                  <a:cubicBezTo>
                    <a:pt x="475" y="101"/>
                    <a:pt x="633" y="85"/>
                    <a:pt x="669" y="11"/>
                  </a:cubicBezTo>
                  <a:cubicBezTo>
                    <a:pt x="365" y="21"/>
                    <a:pt x="1" y="0"/>
                    <a:pt x="91"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47" name="Google Shape;12047;p6"/>
            <p:cNvSpPr/>
            <p:nvPr/>
          </p:nvSpPr>
          <p:spPr>
            <a:xfrm>
              <a:off x="2949146" y="1824787"/>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48" name="Google Shape;12048;p6"/>
            <p:cNvSpPr/>
            <p:nvPr/>
          </p:nvSpPr>
          <p:spPr>
            <a:xfrm>
              <a:off x="6793264" y="1829515"/>
              <a:ext cx="14027" cy="4246"/>
            </a:xfrm>
            <a:custGeom>
              <a:avLst/>
              <a:gdLst/>
              <a:ahLst/>
              <a:cxnLst/>
              <a:rect l="l" t="t" r="r" b="b"/>
              <a:pathLst>
                <a:path w="393" h="141" extrusionOk="0">
                  <a:moveTo>
                    <a:pt x="293" y="25"/>
                  </a:moveTo>
                  <a:cubicBezTo>
                    <a:pt x="240" y="0"/>
                    <a:pt x="1" y="68"/>
                    <a:pt x="97" y="117"/>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49" name="Google Shape;12049;p6"/>
            <p:cNvSpPr/>
            <p:nvPr/>
          </p:nvSpPr>
          <p:spPr>
            <a:xfrm>
              <a:off x="8276688" y="1827497"/>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50" name="Google Shape;12050;p6"/>
            <p:cNvSpPr/>
            <p:nvPr/>
          </p:nvSpPr>
          <p:spPr>
            <a:xfrm>
              <a:off x="6576615" y="1826985"/>
              <a:ext cx="20595" cy="3734"/>
            </a:xfrm>
            <a:custGeom>
              <a:avLst/>
              <a:gdLst/>
              <a:ahLst/>
              <a:cxnLst/>
              <a:rect l="l" t="t" r="r" b="b"/>
              <a:pathLst>
                <a:path w="577" h="124" extrusionOk="0">
                  <a:moveTo>
                    <a:pt x="577" y="18"/>
                  </a:moveTo>
                  <a:cubicBezTo>
                    <a:pt x="351" y="31"/>
                    <a:pt x="28" y="1"/>
                    <a:pt x="1" y="109"/>
                  </a:cubicBezTo>
                  <a:cubicBezTo>
                    <a:pt x="227" y="94"/>
                    <a:pt x="547" y="124"/>
                    <a:pt x="577" y="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51" name="Google Shape;12051;p6"/>
            <p:cNvSpPr/>
            <p:nvPr/>
          </p:nvSpPr>
          <p:spPr>
            <a:xfrm>
              <a:off x="8896156" y="1821656"/>
              <a:ext cx="6924" cy="6203"/>
            </a:xfrm>
            <a:custGeom>
              <a:avLst/>
              <a:gdLst/>
              <a:ahLst/>
              <a:cxnLst/>
              <a:rect l="l" t="t" r="r" b="b"/>
              <a:pathLst>
                <a:path w="194" h="206" extrusionOk="0">
                  <a:moveTo>
                    <a:pt x="194" y="105"/>
                  </a:moveTo>
                  <a:cubicBezTo>
                    <a:pt x="194" y="54"/>
                    <a:pt x="38" y="0"/>
                    <a:pt x="0" y="105"/>
                  </a:cubicBezTo>
                  <a:cubicBezTo>
                    <a:pt x="0" y="153"/>
                    <a:pt x="156" y="205"/>
                    <a:pt x="19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52" name="Google Shape;12052;p6"/>
            <p:cNvSpPr/>
            <p:nvPr/>
          </p:nvSpPr>
          <p:spPr>
            <a:xfrm>
              <a:off x="8743823" y="1822017"/>
              <a:ext cx="21558" cy="6413"/>
            </a:xfrm>
            <a:custGeom>
              <a:avLst/>
              <a:gdLst/>
              <a:ahLst/>
              <a:cxnLst/>
              <a:rect l="l" t="t" r="r" b="b"/>
              <a:pathLst>
                <a:path w="604" h="213" extrusionOk="0">
                  <a:moveTo>
                    <a:pt x="603" y="183"/>
                  </a:moveTo>
                  <a:lnTo>
                    <a:pt x="603" y="0"/>
                  </a:lnTo>
                  <a:lnTo>
                    <a:pt x="26" y="0"/>
                  </a:lnTo>
                  <a:cubicBezTo>
                    <a:pt x="0" y="163"/>
                    <a:pt x="219" y="213"/>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53" name="Google Shape;12053;p6"/>
            <p:cNvSpPr/>
            <p:nvPr/>
          </p:nvSpPr>
          <p:spPr>
            <a:xfrm>
              <a:off x="1453300" y="1808890"/>
              <a:ext cx="37049" cy="15928"/>
            </a:xfrm>
            <a:custGeom>
              <a:avLst/>
              <a:gdLst/>
              <a:ahLst/>
              <a:cxnLst/>
              <a:rect l="l" t="t" r="r" b="b"/>
              <a:pathLst>
                <a:path w="1038" h="529" extrusionOk="0">
                  <a:moveTo>
                    <a:pt x="835" y="529"/>
                  </a:moveTo>
                  <a:cubicBezTo>
                    <a:pt x="1038" y="0"/>
                    <a:pt x="0" y="490"/>
                    <a:pt x="835" y="5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54" name="Google Shape;12054;p6"/>
            <p:cNvSpPr/>
            <p:nvPr/>
          </p:nvSpPr>
          <p:spPr>
            <a:xfrm>
              <a:off x="8214763" y="1811088"/>
              <a:ext cx="30017" cy="10960"/>
            </a:xfrm>
            <a:custGeom>
              <a:avLst/>
              <a:gdLst/>
              <a:ahLst/>
              <a:cxnLst/>
              <a:rect l="l" t="t" r="r" b="b"/>
              <a:pathLst>
                <a:path w="841" h="364" extrusionOk="0">
                  <a:moveTo>
                    <a:pt x="578" y="0"/>
                  </a:moveTo>
                  <a:cubicBezTo>
                    <a:pt x="748" y="293"/>
                    <a:pt x="79" y="188"/>
                    <a:pt x="1" y="363"/>
                  </a:cubicBezTo>
                  <a:lnTo>
                    <a:pt x="771" y="363"/>
                  </a:lnTo>
                  <a:cubicBezTo>
                    <a:pt x="738" y="227"/>
                    <a:pt x="840" y="28"/>
                    <a:pt x="5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55" name="Google Shape;12055;p6"/>
            <p:cNvSpPr/>
            <p:nvPr/>
          </p:nvSpPr>
          <p:spPr>
            <a:xfrm>
              <a:off x="6590249" y="1819308"/>
              <a:ext cx="13849" cy="2740"/>
            </a:xfrm>
            <a:custGeom>
              <a:avLst/>
              <a:gdLst/>
              <a:ahLst/>
              <a:cxnLst/>
              <a:rect l="l" t="t" r="r" b="b"/>
              <a:pathLst>
                <a:path w="388" h="91" extrusionOk="0">
                  <a:moveTo>
                    <a:pt x="388" y="0"/>
                  </a:moveTo>
                  <a:cubicBezTo>
                    <a:pt x="239" y="20"/>
                    <a:pt x="8" y="3"/>
                    <a:pt x="0" y="90"/>
                  </a:cubicBezTo>
                  <a:cubicBezTo>
                    <a:pt x="153" y="71"/>
                    <a:pt x="384" y="87"/>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56" name="Google Shape;12056;p6"/>
            <p:cNvSpPr/>
            <p:nvPr/>
          </p:nvSpPr>
          <p:spPr>
            <a:xfrm>
              <a:off x="5127490" y="1818555"/>
              <a:ext cx="14099" cy="4276"/>
            </a:xfrm>
            <a:custGeom>
              <a:avLst/>
              <a:gdLst/>
              <a:ahLst/>
              <a:cxnLst/>
              <a:rect l="l" t="t" r="r" b="b"/>
              <a:pathLst>
                <a:path w="395" h="142" extrusionOk="0">
                  <a:moveTo>
                    <a:pt x="294" y="25"/>
                  </a:moveTo>
                  <a:cubicBezTo>
                    <a:pt x="241" y="0"/>
                    <a:pt x="1" y="69"/>
                    <a:pt x="103" y="115"/>
                  </a:cubicBezTo>
                  <a:cubicBezTo>
                    <a:pt x="156" y="141"/>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57" name="Google Shape;12057;p6"/>
            <p:cNvSpPr/>
            <p:nvPr/>
          </p:nvSpPr>
          <p:spPr>
            <a:xfrm>
              <a:off x="2191979" y="1813798"/>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3"/>
                    <a:pt x="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58" name="Google Shape;12058;p6"/>
            <p:cNvSpPr/>
            <p:nvPr/>
          </p:nvSpPr>
          <p:spPr>
            <a:xfrm>
              <a:off x="8803072" y="1815785"/>
              <a:ext cx="14099" cy="4276"/>
            </a:xfrm>
            <a:custGeom>
              <a:avLst/>
              <a:gdLst/>
              <a:ahLst/>
              <a:cxnLst/>
              <a:rect l="l" t="t" r="r" b="b"/>
              <a:pathLst>
                <a:path w="395" h="142" extrusionOk="0">
                  <a:moveTo>
                    <a:pt x="102" y="117"/>
                  </a:moveTo>
                  <a:cubicBezTo>
                    <a:pt x="157" y="142"/>
                    <a:pt x="395" y="73"/>
                    <a:pt x="295" y="26"/>
                  </a:cubicBezTo>
                  <a:cubicBezTo>
                    <a:pt x="242"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59" name="Google Shape;12059;p6"/>
            <p:cNvSpPr/>
            <p:nvPr/>
          </p:nvSpPr>
          <p:spPr>
            <a:xfrm>
              <a:off x="6934854" y="1806783"/>
              <a:ext cx="20309" cy="13610"/>
            </a:xfrm>
            <a:custGeom>
              <a:avLst/>
              <a:gdLst/>
              <a:ahLst/>
              <a:cxnLst/>
              <a:rect l="l" t="t" r="r" b="b"/>
              <a:pathLst>
                <a:path w="569" h="452" extrusionOk="0">
                  <a:moveTo>
                    <a:pt x="375" y="416"/>
                  </a:moveTo>
                  <a:cubicBezTo>
                    <a:pt x="387" y="360"/>
                    <a:pt x="405" y="308"/>
                    <a:pt x="569" y="325"/>
                  </a:cubicBezTo>
                  <a:lnTo>
                    <a:pt x="569" y="143"/>
                  </a:lnTo>
                  <a:cubicBezTo>
                    <a:pt x="95" y="1"/>
                    <a:pt x="1" y="451"/>
                    <a:pt x="375" y="4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60" name="Google Shape;12060;p6"/>
            <p:cNvSpPr/>
            <p:nvPr/>
          </p:nvSpPr>
          <p:spPr>
            <a:xfrm>
              <a:off x="6136034" y="1813677"/>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61" name="Google Shape;12061;p6"/>
            <p:cNvSpPr/>
            <p:nvPr/>
          </p:nvSpPr>
          <p:spPr>
            <a:xfrm>
              <a:off x="7863662" y="1805608"/>
              <a:ext cx="33587" cy="17283"/>
            </a:xfrm>
            <a:custGeom>
              <a:avLst/>
              <a:gdLst/>
              <a:ahLst/>
              <a:cxnLst/>
              <a:rect l="l" t="t" r="r" b="b"/>
              <a:pathLst>
                <a:path w="941" h="574" extrusionOk="0">
                  <a:moveTo>
                    <a:pt x="1" y="91"/>
                  </a:moveTo>
                  <a:lnTo>
                    <a:pt x="1" y="274"/>
                  </a:lnTo>
                  <a:cubicBezTo>
                    <a:pt x="357" y="574"/>
                    <a:pt x="941" y="1"/>
                    <a:pt x="1"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62" name="Google Shape;12062;p6"/>
            <p:cNvSpPr/>
            <p:nvPr/>
          </p:nvSpPr>
          <p:spPr>
            <a:xfrm>
              <a:off x="6552344" y="1813075"/>
              <a:ext cx="14063" cy="4246"/>
            </a:xfrm>
            <a:custGeom>
              <a:avLst/>
              <a:gdLst/>
              <a:ahLst/>
              <a:cxnLst/>
              <a:rect l="l" t="t" r="r" b="b"/>
              <a:pathLst>
                <a:path w="394" h="141" extrusionOk="0">
                  <a:moveTo>
                    <a:pt x="293" y="26"/>
                  </a:moveTo>
                  <a:cubicBezTo>
                    <a:pt x="238" y="1"/>
                    <a:pt x="1" y="70"/>
                    <a:pt x="100" y="116"/>
                  </a:cubicBezTo>
                  <a:cubicBezTo>
                    <a:pt x="154" y="140"/>
                    <a:pt x="394"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63" name="Google Shape;12063;p6"/>
            <p:cNvSpPr/>
            <p:nvPr/>
          </p:nvSpPr>
          <p:spPr>
            <a:xfrm>
              <a:off x="4370609" y="1794559"/>
              <a:ext cx="37763" cy="26888"/>
            </a:xfrm>
            <a:custGeom>
              <a:avLst/>
              <a:gdLst/>
              <a:ahLst/>
              <a:cxnLst/>
              <a:rect l="l" t="t" r="r" b="b"/>
              <a:pathLst>
                <a:path w="1058" h="893" extrusionOk="0">
                  <a:moveTo>
                    <a:pt x="1058" y="549"/>
                  </a:moveTo>
                  <a:lnTo>
                    <a:pt x="1058" y="368"/>
                  </a:lnTo>
                  <a:cubicBezTo>
                    <a:pt x="280" y="1"/>
                    <a:pt x="0" y="893"/>
                    <a:pt x="1058"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64" name="Google Shape;12064;p6"/>
            <p:cNvSpPr/>
            <p:nvPr/>
          </p:nvSpPr>
          <p:spPr>
            <a:xfrm>
              <a:off x="9080076" y="1802868"/>
              <a:ext cx="22700" cy="8250"/>
            </a:xfrm>
            <a:custGeom>
              <a:avLst/>
              <a:gdLst/>
              <a:ahLst/>
              <a:cxnLst/>
              <a:rect l="l" t="t" r="r" b="b"/>
              <a:pathLst>
                <a:path w="636" h="274" extrusionOk="0">
                  <a:moveTo>
                    <a:pt x="634" y="0"/>
                  </a:moveTo>
                  <a:lnTo>
                    <a:pt x="249" y="0"/>
                  </a:lnTo>
                  <a:cubicBezTo>
                    <a:pt x="236" y="117"/>
                    <a:pt x="1" y="127"/>
                    <a:pt x="54" y="273"/>
                  </a:cubicBezTo>
                  <a:lnTo>
                    <a:pt x="635" y="273"/>
                  </a:lnTo>
                  <a:cubicBezTo>
                    <a:pt x="634" y="182"/>
                    <a:pt x="634" y="92"/>
                    <a:pt x="6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65" name="Google Shape;12065;p6"/>
            <p:cNvSpPr/>
            <p:nvPr/>
          </p:nvSpPr>
          <p:spPr>
            <a:xfrm>
              <a:off x="72026" y="1805217"/>
              <a:ext cx="6924" cy="6233"/>
            </a:xfrm>
            <a:custGeom>
              <a:avLst/>
              <a:gdLst/>
              <a:ahLst/>
              <a:cxnLst/>
              <a:rect l="l" t="t" r="r" b="b"/>
              <a:pathLst>
                <a:path w="194" h="207" extrusionOk="0">
                  <a:moveTo>
                    <a:pt x="194" y="104"/>
                  </a:moveTo>
                  <a:cubicBezTo>
                    <a:pt x="194" y="53"/>
                    <a:pt x="39" y="1"/>
                    <a:pt x="1" y="104"/>
                  </a:cubicBezTo>
                  <a:cubicBezTo>
                    <a:pt x="1" y="155"/>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66" name="Google Shape;12066;p6"/>
            <p:cNvSpPr/>
            <p:nvPr/>
          </p:nvSpPr>
          <p:spPr>
            <a:xfrm>
              <a:off x="8724086" y="1802537"/>
              <a:ext cx="6960" cy="6203"/>
            </a:xfrm>
            <a:custGeom>
              <a:avLst/>
              <a:gdLst/>
              <a:ahLst/>
              <a:cxnLst/>
              <a:rect l="l" t="t" r="r" b="b"/>
              <a:pathLst>
                <a:path w="195" h="206" extrusionOk="0">
                  <a:moveTo>
                    <a:pt x="193" y="103"/>
                  </a:moveTo>
                  <a:cubicBezTo>
                    <a:pt x="194" y="53"/>
                    <a:pt x="37" y="1"/>
                    <a:pt x="1" y="103"/>
                  </a:cubicBezTo>
                  <a:cubicBezTo>
                    <a:pt x="1" y="154"/>
                    <a:pt x="159"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67" name="Google Shape;12067;p6"/>
            <p:cNvSpPr/>
            <p:nvPr/>
          </p:nvSpPr>
          <p:spPr>
            <a:xfrm>
              <a:off x="8373378" y="1794679"/>
              <a:ext cx="39583" cy="16771"/>
            </a:xfrm>
            <a:custGeom>
              <a:avLst/>
              <a:gdLst/>
              <a:ahLst/>
              <a:cxnLst/>
              <a:rect l="l" t="t" r="r" b="b"/>
              <a:pathLst>
                <a:path w="1109" h="557" extrusionOk="0">
                  <a:moveTo>
                    <a:pt x="954" y="454"/>
                  </a:moveTo>
                  <a:cubicBezTo>
                    <a:pt x="1109" y="141"/>
                    <a:pt x="776" y="56"/>
                    <a:pt x="378" y="1"/>
                  </a:cubicBezTo>
                  <a:cubicBezTo>
                    <a:pt x="0" y="175"/>
                    <a:pt x="175" y="557"/>
                    <a:pt x="954"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68" name="Google Shape;12068;p6"/>
            <p:cNvSpPr/>
            <p:nvPr/>
          </p:nvSpPr>
          <p:spPr>
            <a:xfrm>
              <a:off x="5719368" y="1804916"/>
              <a:ext cx="14170" cy="4215"/>
            </a:xfrm>
            <a:custGeom>
              <a:avLst/>
              <a:gdLst/>
              <a:ahLst/>
              <a:cxnLst/>
              <a:rect l="l" t="t" r="r" b="b"/>
              <a:pathLst>
                <a:path w="397" h="140" extrusionOk="0">
                  <a:moveTo>
                    <a:pt x="294" y="24"/>
                  </a:moveTo>
                  <a:cubicBezTo>
                    <a:pt x="242" y="0"/>
                    <a:pt x="1" y="68"/>
                    <a:pt x="104" y="114"/>
                  </a:cubicBezTo>
                  <a:cubicBezTo>
                    <a:pt x="157" y="140"/>
                    <a:pt x="396" y="69"/>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69" name="Google Shape;12069;p6"/>
            <p:cNvSpPr/>
            <p:nvPr/>
          </p:nvSpPr>
          <p:spPr>
            <a:xfrm>
              <a:off x="749886" y="1804916"/>
              <a:ext cx="14027" cy="4215"/>
            </a:xfrm>
            <a:custGeom>
              <a:avLst/>
              <a:gdLst/>
              <a:ahLst/>
              <a:cxnLst/>
              <a:rect l="l" t="t" r="r" b="b"/>
              <a:pathLst>
                <a:path w="393" h="140" extrusionOk="0">
                  <a:moveTo>
                    <a:pt x="294" y="24"/>
                  </a:moveTo>
                  <a:cubicBezTo>
                    <a:pt x="240" y="0"/>
                    <a:pt x="0" y="68"/>
                    <a:pt x="98" y="114"/>
                  </a:cubicBezTo>
                  <a:cubicBezTo>
                    <a:pt x="155" y="140"/>
                    <a:pt x="393" y="69"/>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70" name="Google Shape;12070;p6"/>
            <p:cNvSpPr/>
            <p:nvPr/>
          </p:nvSpPr>
          <p:spPr>
            <a:xfrm>
              <a:off x="8799859" y="1802868"/>
              <a:ext cx="13777" cy="2770"/>
            </a:xfrm>
            <a:custGeom>
              <a:avLst/>
              <a:gdLst/>
              <a:ahLst/>
              <a:cxnLst/>
              <a:rect l="l" t="t" r="r" b="b"/>
              <a:pathLst>
                <a:path w="386" h="92" extrusionOk="0">
                  <a:moveTo>
                    <a:pt x="385" y="0"/>
                  </a:moveTo>
                  <a:cubicBezTo>
                    <a:pt x="235" y="23"/>
                    <a:pt x="3" y="3"/>
                    <a:pt x="0" y="92"/>
                  </a:cubicBezTo>
                  <a:cubicBezTo>
                    <a:pt x="149" y="71"/>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71" name="Google Shape;12071;p6"/>
            <p:cNvSpPr/>
            <p:nvPr/>
          </p:nvSpPr>
          <p:spPr>
            <a:xfrm>
              <a:off x="6459581" y="1781130"/>
              <a:ext cx="52754" cy="24510"/>
            </a:xfrm>
            <a:custGeom>
              <a:avLst/>
              <a:gdLst/>
              <a:ahLst/>
              <a:cxnLst/>
              <a:rect l="l" t="t" r="r" b="b"/>
              <a:pathLst>
                <a:path w="1478" h="814" extrusionOk="0">
                  <a:moveTo>
                    <a:pt x="1" y="814"/>
                  </a:moveTo>
                  <a:cubicBezTo>
                    <a:pt x="1477" y="681"/>
                    <a:pt x="31" y="1"/>
                    <a:pt x="1" y="8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72" name="Google Shape;12072;p6"/>
            <p:cNvSpPr/>
            <p:nvPr/>
          </p:nvSpPr>
          <p:spPr>
            <a:xfrm>
              <a:off x="729291" y="1802146"/>
              <a:ext cx="13991" cy="4246"/>
            </a:xfrm>
            <a:custGeom>
              <a:avLst/>
              <a:gdLst/>
              <a:ahLst/>
              <a:cxnLst/>
              <a:rect l="l" t="t" r="r" b="b"/>
              <a:pathLst>
                <a:path w="392" h="141" extrusionOk="0">
                  <a:moveTo>
                    <a:pt x="291" y="24"/>
                  </a:moveTo>
                  <a:cubicBezTo>
                    <a:pt x="242" y="1"/>
                    <a:pt x="0" y="69"/>
                    <a:pt x="99" y="116"/>
                  </a:cubicBezTo>
                  <a:cubicBezTo>
                    <a:pt x="153" y="141"/>
                    <a:pt x="392" y="73"/>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73" name="Google Shape;12073;p6"/>
            <p:cNvSpPr/>
            <p:nvPr/>
          </p:nvSpPr>
          <p:spPr>
            <a:xfrm>
              <a:off x="3272656" y="1794348"/>
              <a:ext cx="7031" cy="6203"/>
            </a:xfrm>
            <a:custGeom>
              <a:avLst/>
              <a:gdLst/>
              <a:ahLst/>
              <a:cxnLst/>
              <a:rect l="l" t="t" r="r" b="b"/>
              <a:pathLst>
                <a:path w="197" h="206" extrusionOk="0">
                  <a:moveTo>
                    <a:pt x="195" y="101"/>
                  </a:moveTo>
                  <a:cubicBezTo>
                    <a:pt x="197" y="52"/>
                    <a:pt x="40" y="0"/>
                    <a:pt x="2" y="101"/>
                  </a:cubicBezTo>
                  <a:cubicBezTo>
                    <a:pt x="1" y="153"/>
                    <a:pt x="159" y="205"/>
                    <a:pt x="195"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74" name="Google Shape;12074;p6"/>
            <p:cNvSpPr/>
            <p:nvPr/>
          </p:nvSpPr>
          <p:spPr>
            <a:xfrm>
              <a:off x="7017123" y="1789229"/>
              <a:ext cx="22558" cy="8160"/>
            </a:xfrm>
            <a:custGeom>
              <a:avLst/>
              <a:gdLst/>
              <a:ahLst/>
              <a:cxnLst/>
              <a:rect l="l" t="t" r="r" b="b"/>
              <a:pathLst>
                <a:path w="632" h="271" extrusionOk="0">
                  <a:moveTo>
                    <a:pt x="577" y="0"/>
                  </a:moveTo>
                  <a:lnTo>
                    <a:pt x="1" y="0"/>
                  </a:lnTo>
                  <a:lnTo>
                    <a:pt x="1" y="271"/>
                  </a:lnTo>
                  <a:lnTo>
                    <a:pt x="386" y="271"/>
                  </a:lnTo>
                  <a:cubicBezTo>
                    <a:pt x="396" y="156"/>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75" name="Google Shape;12075;p6"/>
            <p:cNvSpPr/>
            <p:nvPr/>
          </p:nvSpPr>
          <p:spPr>
            <a:xfrm>
              <a:off x="6700465" y="1789199"/>
              <a:ext cx="20666" cy="8190"/>
            </a:xfrm>
            <a:custGeom>
              <a:avLst/>
              <a:gdLst/>
              <a:ahLst/>
              <a:cxnLst/>
              <a:rect l="l" t="t" r="r" b="b"/>
              <a:pathLst>
                <a:path w="579" h="272" extrusionOk="0">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76" name="Google Shape;12076;p6"/>
            <p:cNvSpPr/>
            <p:nvPr/>
          </p:nvSpPr>
          <p:spPr>
            <a:xfrm>
              <a:off x="3668300" y="1793866"/>
              <a:ext cx="14099" cy="4306"/>
            </a:xfrm>
            <a:custGeom>
              <a:avLst/>
              <a:gdLst/>
              <a:ahLst/>
              <a:cxnLst/>
              <a:rect l="l" t="t" r="r" b="b"/>
              <a:pathLst>
                <a:path w="395" h="143" extrusionOk="0">
                  <a:moveTo>
                    <a:pt x="293" y="28"/>
                  </a:moveTo>
                  <a:cubicBezTo>
                    <a:pt x="240" y="0"/>
                    <a:pt x="1" y="71"/>
                    <a:pt x="102" y="117"/>
                  </a:cubicBezTo>
                  <a:cubicBezTo>
                    <a:pt x="153" y="143"/>
                    <a:pt x="395" y="75"/>
                    <a:pt x="293"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77" name="Google Shape;12077;p6"/>
            <p:cNvSpPr/>
            <p:nvPr/>
          </p:nvSpPr>
          <p:spPr>
            <a:xfrm>
              <a:off x="2267753" y="1791578"/>
              <a:ext cx="6996" cy="6203"/>
            </a:xfrm>
            <a:custGeom>
              <a:avLst/>
              <a:gdLst/>
              <a:ahLst/>
              <a:cxnLst/>
              <a:rect l="l" t="t" r="r" b="b"/>
              <a:pathLst>
                <a:path w="196" h="206" extrusionOk="0">
                  <a:moveTo>
                    <a:pt x="194" y="104"/>
                  </a:moveTo>
                  <a:cubicBezTo>
                    <a:pt x="195" y="53"/>
                    <a:pt x="39" y="1"/>
                    <a:pt x="2" y="104"/>
                  </a:cubicBezTo>
                  <a:cubicBezTo>
                    <a:pt x="1" y="153"/>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78" name="Google Shape;12078;p6"/>
            <p:cNvSpPr/>
            <p:nvPr/>
          </p:nvSpPr>
          <p:spPr>
            <a:xfrm>
              <a:off x="8169898" y="1791186"/>
              <a:ext cx="14027" cy="4306"/>
            </a:xfrm>
            <a:custGeom>
              <a:avLst/>
              <a:gdLst/>
              <a:ahLst/>
              <a:cxnLst/>
              <a:rect l="l" t="t" r="r" b="b"/>
              <a:pathLst>
                <a:path w="393" h="143" extrusionOk="0">
                  <a:moveTo>
                    <a:pt x="295" y="26"/>
                  </a:moveTo>
                  <a:cubicBezTo>
                    <a:pt x="240" y="1"/>
                    <a:pt x="1" y="69"/>
                    <a:pt x="101" y="117"/>
                  </a:cubicBezTo>
                  <a:cubicBezTo>
                    <a:pt x="154" y="143"/>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79" name="Google Shape;12079;p6"/>
            <p:cNvSpPr/>
            <p:nvPr/>
          </p:nvSpPr>
          <p:spPr>
            <a:xfrm>
              <a:off x="330042" y="1791186"/>
              <a:ext cx="14027" cy="4306"/>
            </a:xfrm>
            <a:custGeom>
              <a:avLst/>
              <a:gdLst/>
              <a:ahLst/>
              <a:cxnLst/>
              <a:rect l="l" t="t" r="r" b="b"/>
              <a:pathLst>
                <a:path w="393" h="143" extrusionOk="0">
                  <a:moveTo>
                    <a:pt x="294" y="26"/>
                  </a:moveTo>
                  <a:cubicBezTo>
                    <a:pt x="241" y="1"/>
                    <a:pt x="1" y="69"/>
                    <a:pt x="100" y="117"/>
                  </a:cubicBezTo>
                  <a:cubicBezTo>
                    <a:pt x="153"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80" name="Google Shape;12080;p6"/>
            <p:cNvSpPr/>
            <p:nvPr/>
          </p:nvSpPr>
          <p:spPr>
            <a:xfrm>
              <a:off x="6855189" y="1788446"/>
              <a:ext cx="14027" cy="4306"/>
            </a:xfrm>
            <a:custGeom>
              <a:avLst/>
              <a:gdLst/>
              <a:ahLst/>
              <a:cxnLst/>
              <a:rect l="l" t="t" r="r" b="b"/>
              <a:pathLst>
                <a:path w="393" h="143" extrusionOk="0">
                  <a:moveTo>
                    <a:pt x="294" y="26"/>
                  </a:moveTo>
                  <a:cubicBezTo>
                    <a:pt x="241" y="0"/>
                    <a:pt x="1" y="71"/>
                    <a:pt x="101" y="118"/>
                  </a:cubicBezTo>
                  <a:cubicBezTo>
                    <a:pt x="153"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81" name="Google Shape;12081;p6"/>
            <p:cNvSpPr/>
            <p:nvPr/>
          </p:nvSpPr>
          <p:spPr>
            <a:xfrm>
              <a:off x="6593925" y="1783418"/>
              <a:ext cx="23914" cy="5841"/>
            </a:xfrm>
            <a:custGeom>
              <a:avLst/>
              <a:gdLst/>
              <a:ahLst/>
              <a:cxnLst/>
              <a:rect l="l" t="t" r="r" b="b"/>
              <a:pathLst>
                <a:path w="670" h="194" extrusionOk="0">
                  <a:moveTo>
                    <a:pt x="477" y="193"/>
                  </a:moveTo>
                  <a:cubicBezTo>
                    <a:pt x="477" y="102"/>
                    <a:pt x="633" y="85"/>
                    <a:pt x="670" y="12"/>
                  </a:cubicBezTo>
                  <a:cubicBezTo>
                    <a:pt x="370" y="20"/>
                    <a:pt x="0" y="0"/>
                    <a:pt x="92"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82" name="Google Shape;12082;p6"/>
            <p:cNvSpPr/>
            <p:nvPr/>
          </p:nvSpPr>
          <p:spPr>
            <a:xfrm>
              <a:off x="6080926" y="1780618"/>
              <a:ext cx="6996" cy="6293"/>
            </a:xfrm>
            <a:custGeom>
              <a:avLst/>
              <a:gdLst/>
              <a:ahLst/>
              <a:cxnLst/>
              <a:rect l="l" t="t" r="r" b="b"/>
              <a:pathLst>
                <a:path w="196" h="209" extrusionOk="0">
                  <a:moveTo>
                    <a:pt x="195" y="104"/>
                  </a:moveTo>
                  <a:cubicBezTo>
                    <a:pt x="196" y="54"/>
                    <a:pt x="39" y="1"/>
                    <a:pt x="4" y="104"/>
                  </a:cubicBezTo>
                  <a:cubicBezTo>
                    <a:pt x="0" y="156"/>
                    <a:pt x="157"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83" name="Google Shape;12083;p6"/>
            <p:cNvSpPr/>
            <p:nvPr/>
          </p:nvSpPr>
          <p:spPr>
            <a:xfrm>
              <a:off x="5578492" y="177827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84" name="Google Shape;12084;p6"/>
            <p:cNvSpPr/>
            <p:nvPr/>
          </p:nvSpPr>
          <p:spPr>
            <a:xfrm>
              <a:off x="2188517" y="1780257"/>
              <a:ext cx="13956" cy="4246"/>
            </a:xfrm>
            <a:custGeom>
              <a:avLst/>
              <a:gdLst/>
              <a:ahLst/>
              <a:cxnLst/>
              <a:rect l="l" t="t" r="r" b="b"/>
              <a:pathLst>
                <a:path w="391" h="141" extrusionOk="0">
                  <a:moveTo>
                    <a:pt x="98" y="116"/>
                  </a:moveTo>
                  <a:cubicBezTo>
                    <a:pt x="152" y="141"/>
                    <a:pt x="391" y="71"/>
                    <a:pt x="290" y="24"/>
                  </a:cubicBezTo>
                  <a:cubicBezTo>
                    <a:pt x="238" y="1"/>
                    <a:pt x="1"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85" name="Google Shape;12085;p6"/>
            <p:cNvSpPr/>
            <p:nvPr/>
          </p:nvSpPr>
          <p:spPr>
            <a:xfrm>
              <a:off x="614899" y="1775560"/>
              <a:ext cx="21594" cy="6413"/>
            </a:xfrm>
            <a:custGeom>
              <a:avLst/>
              <a:gdLst/>
              <a:ahLst/>
              <a:cxnLst/>
              <a:rect l="l" t="t" r="r" b="b"/>
              <a:pathLst>
                <a:path w="605" h="213" extrusionOk="0">
                  <a:moveTo>
                    <a:pt x="605" y="182"/>
                  </a:moveTo>
                  <a:lnTo>
                    <a:pt x="605" y="0"/>
                  </a:lnTo>
                  <a:lnTo>
                    <a:pt x="27" y="0"/>
                  </a:lnTo>
                  <a:cubicBezTo>
                    <a:pt x="0" y="163"/>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86" name="Google Shape;12086;p6"/>
            <p:cNvSpPr/>
            <p:nvPr/>
          </p:nvSpPr>
          <p:spPr>
            <a:xfrm>
              <a:off x="5279002" y="1772098"/>
              <a:ext cx="13920" cy="4215"/>
            </a:xfrm>
            <a:custGeom>
              <a:avLst/>
              <a:gdLst/>
              <a:ahLst/>
              <a:cxnLst/>
              <a:rect l="l" t="t" r="r" b="b"/>
              <a:pathLst>
                <a:path w="390" h="140" extrusionOk="0">
                  <a:moveTo>
                    <a:pt x="291" y="24"/>
                  </a:moveTo>
                  <a:cubicBezTo>
                    <a:pt x="238" y="0"/>
                    <a:pt x="1" y="68"/>
                    <a:pt x="100" y="115"/>
                  </a:cubicBezTo>
                  <a:cubicBezTo>
                    <a:pt x="152" y="140"/>
                    <a:pt x="390" y="70"/>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87" name="Google Shape;12087;p6"/>
            <p:cNvSpPr/>
            <p:nvPr/>
          </p:nvSpPr>
          <p:spPr>
            <a:xfrm>
              <a:off x="2031009" y="1767491"/>
              <a:ext cx="34086" cy="8822"/>
            </a:xfrm>
            <a:custGeom>
              <a:avLst/>
              <a:gdLst/>
              <a:ahLst/>
              <a:cxnLst/>
              <a:rect l="l" t="t" r="r" b="b"/>
              <a:pathLst>
                <a:path w="955" h="293" extrusionOk="0">
                  <a:moveTo>
                    <a:pt x="76" y="177"/>
                  </a:moveTo>
                  <a:cubicBezTo>
                    <a:pt x="323" y="182"/>
                    <a:pt x="346" y="293"/>
                    <a:pt x="655" y="268"/>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88" name="Google Shape;12088;p6"/>
            <p:cNvSpPr/>
            <p:nvPr/>
          </p:nvSpPr>
          <p:spPr>
            <a:xfrm>
              <a:off x="4728348" y="1769328"/>
              <a:ext cx="14063" cy="4246"/>
            </a:xfrm>
            <a:custGeom>
              <a:avLst/>
              <a:gdLst/>
              <a:ahLst/>
              <a:cxnLst/>
              <a:rect l="l" t="t" r="r" b="b"/>
              <a:pathLst>
                <a:path w="394" h="141" extrusionOk="0">
                  <a:moveTo>
                    <a:pt x="101" y="116"/>
                  </a:moveTo>
                  <a:cubicBezTo>
                    <a:pt x="154" y="141"/>
                    <a:pt x="394" y="73"/>
                    <a:pt x="293" y="24"/>
                  </a:cubicBezTo>
                  <a:cubicBezTo>
                    <a:pt x="241" y="1"/>
                    <a:pt x="1"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89" name="Google Shape;12089;p6"/>
            <p:cNvSpPr/>
            <p:nvPr/>
          </p:nvSpPr>
          <p:spPr>
            <a:xfrm>
              <a:off x="4105561" y="1766798"/>
              <a:ext cx="13777" cy="6745"/>
            </a:xfrm>
            <a:custGeom>
              <a:avLst/>
              <a:gdLst/>
              <a:ahLst/>
              <a:cxnLst/>
              <a:rect l="l" t="t" r="r" b="b"/>
              <a:pathLst>
                <a:path w="386" h="224" extrusionOk="0">
                  <a:moveTo>
                    <a:pt x="385" y="108"/>
                  </a:moveTo>
                  <a:cubicBezTo>
                    <a:pt x="346" y="0"/>
                    <a:pt x="174" y="54"/>
                    <a:pt x="0" y="108"/>
                  </a:cubicBezTo>
                  <a:cubicBezTo>
                    <a:pt x="3" y="200"/>
                    <a:pt x="338" y="223"/>
                    <a:pt x="385" y="1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90" name="Google Shape;12090;p6"/>
            <p:cNvSpPr/>
            <p:nvPr/>
          </p:nvSpPr>
          <p:spPr>
            <a:xfrm>
              <a:off x="1283479" y="1767371"/>
              <a:ext cx="13777" cy="2710"/>
            </a:xfrm>
            <a:custGeom>
              <a:avLst/>
              <a:gdLst/>
              <a:ahLst/>
              <a:cxnLst/>
              <a:rect l="l" t="t" r="r" b="b"/>
              <a:pathLst>
                <a:path w="386" h="90" extrusionOk="0">
                  <a:moveTo>
                    <a:pt x="385" y="1"/>
                  </a:moveTo>
                  <a:cubicBezTo>
                    <a:pt x="235" y="20"/>
                    <a:pt x="4" y="2"/>
                    <a:pt x="0" y="89"/>
                  </a:cubicBezTo>
                  <a:cubicBezTo>
                    <a:pt x="151" y="70"/>
                    <a:pt x="380" y="88"/>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91" name="Google Shape;12091;p6"/>
            <p:cNvSpPr/>
            <p:nvPr/>
          </p:nvSpPr>
          <p:spPr>
            <a:xfrm>
              <a:off x="762021" y="1759151"/>
              <a:ext cx="27198" cy="10930"/>
            </a:xfrm>
            <a:custGeom>
              <a:avLst/>
              <a:gdLst/>
              <a:ahLst/>
              <a:cxnLst/>
              <a:rect l="l" t="t" r="r" b="b"/>
              <a:pathLst>
                <a:path w="762" h="363" extrusionOk="0">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92" name="Google Shape;12092;p6"/>
            <p:cNvSpPr/>
            <p:nvPr/>
          </p:nvSpPr>
          <p:spPr>
            <a:xfrm>
              <a:off x="4511592" y="1761168"/>
              <a:ext cx="13920" cy="7467"/>
            </a:xfrm>
            <a:custGeom>
              <a:avLst/>
              <a:gdLst/>
              <a:ahLst/>
              <a:cxnLst/>
              <a:rect l="l" t="t" r="r" b="b"/>
              <a:pathLst>
                <a:path w="390" h="248" extrusionOk="0">
                  <a:moveTo>
                    <a:pt x="389" y="115"/>
                  </a:moveTo>
                  <a:cubicBezTo>
                    <a:pt x="384" y="21"/>
                    <a:pt x="50" y="0"/>
                    <a:pt x="0" y="115"/>
                  </a:cubicBezTo>
                  <a:cubicBezTo>
                    <a:pt x="220" y="105"/>
                    <a:pt x="303" y="247"/>
                    <a:pt x="38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93" name="Google Shape;12093;p6"/>
            <p:cNvSpPr/>
            <p:nvPr/>
          </p:nvSpPr>
          <p:spPr>
            <a:xfrm>
              <a:off x="874486" y="1756411"/>
              <a:ext cx="25592" cy="10990"/>
            </a:xfrm>
            <a:custGeom>
              <a:avLst/>
              <a:gdLst/>
              <a:ahLst/>
              <a:cxnLst/>
              <a:rect l="l" t="t" r="r" b="b"/>
              <a:pathLst>
                <a:path w="717" h="365" extrusionOk="0">
                  <a:moveTo>
                    <a:pt x="83" y="365"/>
                  </a:moveTo>
                  <a:lnTo>
                    <a:pt x="660" y="365"/>
                  </a:lnTo>
                  <a:cubicBezTo>
                    <a:pt x="716" y="157"/>
                    <a:pt x="614" y="21"/>
                    <a:pt x="275" y="0"/>
                  </a:cubicBezTo>
                  <a:cubicBezTo>
                    <a:pt x="215" y="123"/>
                    <a:pt x="1" y="173"/>
                    <a:pt x="83"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94" name="Google Shape;12094;p6"/>
            <p:cNvSpPr/>
            <p:nvPr/>
          </p:nvSpPr>
          <p:spPr>
            <a:xfrm>
              <a:off x="4619595" y="1751293"/>
              <a:ext cx="36621" cy="17976"/>
            </a:xfrm>
            <a:custGeom>
              <a:avLst/>
              <a:gdLst/>
              <a:ahLst/>
              <a:cxnLst/>
              <a:rect l="l" t="t" r="r" b="b"/>
              <a:pathLst>
                <a:path w="1026" h="597" extrusionOk="0">
                  <a:moveTo>
                    <a:pt x="1026" y="170"/>
                  </a:moveTo>
                  <a:cubicBezTo>
                    <a:pt x="411" y="225"/>
                    <a:pt x="429" y="1"/>
                    <a:pt x="61" y="170"/>
                  </a:cubicBezTo>
                  <a:cubicBezTo>
                    <a:pt x="0" y="596"/>
                    <a:pt x="953" y="413"/>
                    <a:pt x="1026" y="1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95" name="Google Shape;12095;p6"/>
            <p:cNvSpPr/>
            <p:nvPr/>
          </p:nvSpPr>
          <p:spPr>
            <a:xfrm>
              <a:off x="1214593" y="1758759"/>
              <a:ext cx="7031" cy="6203"/>
            </a:xfrm>
            <a:custGeom>
              <a:avLst/>
              <a:gdLst/>
              <a:ahLst/>
              <a:cxnLst/>
              <a:rect l="l" t="t" r="r" b="b"/>
              <a:pathLst>
                <a:path w="197" h="206" extrusionOk="0">
                  <a:moveTo>
                    <a:pt x="194" y="104"/>
                  </a:moveTo>
                  <a:cubicBezTo>
                    <a:pt x="197" y="54"/>
                    <a:pt x="39" y="1"/>
                    <a:pt x="1" y="104"/>
                  </a:cubicBezTo>
                  <a:cubicBezTo>
                    <a:pt x="1" y="154"/>
                    <a:pt x="159"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96" name="Google Shape;12096;p6"/>
            <p:cNvSpPr/>
            <p:nvPr/>
          </p:nvSpPr>
          <p:spPr>
            <a:xfrm>
              <a:off x="5826301" y="1753671"/>
              <a:ext cx="20737" cy="8220"/>
            </a:xfrm>
            <a:custGeom>
              <a:avLst/>
              <a:gdLst/>
              <a:ahLst/>
              <a:cxnLst/>
              <a:rect l="l" t="t" r="r" b="b"/>
              <a:pathLst>
                <a:path w="581" h="273"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97" name="Google Shape;12097;p6"/>
            <p:cNvSpPr/>
            <p:nvPr/>
          </p:nvSpPr>
          <p:spPr>
            <a:xfrm>
              <a:off x="4717177" y="1753671"/>
              <a:ext cx="14812" cy="9485"/>
            </a:xfrm>
            <a:custGeom>
              <a:avLst/>
              <a:gdLst/>
              <a:ahLst/>
              <a:cxnLst/>
              <a:rect l="l" t="t" r="r" b="b"/>
              <a:pathLst>
                <a:path w="415" h="315" extrusionOk="0">
                  <a:moveTo>
                    <a:pt x="414" y="273"/>
                  </a:moveTo>
                  <a:lnTo>
                    <a:pt x="414" y="90"/>
                  </a:lnTo>
                  <a:cubicBezTo>
                    <a:pt x="219" y="90"/>
                    <a:pt x="185" y="16"/>
                    <a:pt x="27" y="0"/>
                  </a:cubicBezTo>
                  <a:cubicBezTo>
                    <a:pt x="46" y="144"/>
                    <a:pt x="1" y="315"/>
                    <a:pt x="4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98" name="Google Shape;12098;p6"/>
            <p:cNvSpPr/>
            <p:nvPr/>
          </p:nvSpPr>
          <p:spPr>
            <a:xfrm>
              <a:off x="860066" y="1755658"/>
              <a:ext cx="13991" cy="4276"/>
            </a:xfrm>
            <a:custGeom>
              <a:avLst/>
              <a:gdLst/>
              <a:ahLst/>
              <a:cxnLst/>
              <a:rect l="l" t="t" r="r" b="b"/>
              <a:pathLst>
                <a:path w="392" h="142" extrusionOk="0">
                  <a:moveTo>
                    <a:pt x="294" y="25"/>
                  </a:moveTo>
                  <a:cubicBezTo>
                    <a:pt x="240" y="1"/>
                    <a:pt x="0" y="70"/>
                    <a:pt x="98" y="117"/>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099" name="Google Shape;12099;p6"/>
            <p:cNvSpPr/>
            <p:nvPr/>
          </p:nvSpPr>
          <p:spPr>
            <a:xfrm>
              <a:off x="8834195" y="1750359"/>
              <a:ext cx="13884" cy="6745"/>
            </a:xfrm>
            <a:custGeom>
              <a:avLst/>
              <a:gdLst/>
              <a:ahLst/>
              <a:cxnLst/>
              <a:rect l="l" t="t" r="r" b="b"/>
              <a:pathLst>
                <a:path w="389" h="224" extrusionOk="0">
                  <a:moveTo>
                    <a:pt x="388" y="110"/>
                  </a:moveTo>
                  <a:cubicBezTo>
                    <a:pt x="346" y="0"/>
                    <a:pt x="173" y="54"/>
                    <a:pt x="0" y="110"/>
                  </a:cubicBezTo>
                  <a:cubicBezTo>
                    <a:pt x="6" y="201"/>
                    <a:pt x="337" y="224"/>
                    <a:pt x="388"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00" name="Google Shape;12100;p6"/>
            <p:cNvSpPr/>
            <p:nvPr/>
          </p:nvSpPr>
          <p:spPr>
            <a:xfrm>
              <a:off x="9050916" y="1747439"/>
              <a:ext cx="14063" cy="4276"/>
            </a:xfrm>
            <a:custGeom>
              <a:avLst/>
              <a:gdLst/>
              <a:ahLst/>
              <a:cxnLst/>
              <a:rect l="l" t="t" r="r" b="b"/>
              <a:pathLst>
                <a:path w="394" h="142" extrusionOk="0">
                  <a:moveTo>
                    <a:pt x="292" y="26"/>
                  </a:moveTo>
                  <a:cubicBezTo>
                    <a:pt x="240" y="1"/>
                    <a:pt x="1" y="70"/>
                    <a:pt x="100" y="117"/>
                  </a:cubicBezTo>
                  <a:cubicBezTo>
                    <a:pt x="152" y="142"/>
                    <a:pt x="394"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01" name="Google Shape;12101;p6"/>
            <p:cNvSpPr/>
            <p:nvPr/>
          </p:nvSpPr>
          <p:spPr>
            <a:xfrm>
              <a:off x="8968289" y="1747439"/>
              <a:ext cx="14063" cy="4276"/>
            </a:xfrm>
            <a:custGeom>
              <a:avLst/>
              <a:gdLst/>
              <a:ahLst/>
              <a:cxnLst/>
              <a:rect l="l" t="t" r="r" b="b"/>
              <a:pathLst>
                <a:path w="394" h="142" extrusionOk="0">
                  <a:moveTo>
                    <a:pt x="295" y="26"/>
                  </a:moveTo>
                  <a:cubicBezTo>
                    <a:pt x="242" y="1"/>
                    <a:pt x="0" y="70"/>
                    <a:pt x="103" y="117"/>
                  </a:cubicBezTo>
                  <a:cubicBezTo>
                    <a:pt x="155" y="142"/>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02" name="Google Shape;12102;p6"/>
            <p:cNvSpPr/>
            <p:nvPr/>
          </p:nvSpPr>
          <p:spPr>
            <a:xfrm>
              <a:off x="8625790" y="1736449"/>
              <a:ext cx="22665" cy="11773"/>
            </a:xfrm>
            <a:custGeom>
              <a:avLst/>
              <a:gdLst/>
              <a:ahLst/>
              <a:cxnLst/>
              <a:rect l="l" t="t" r="r" b="b"/>
              <a:pathLst>
                <a:path w="635" h="391" extrusionOk="0">
                  <a:moveTo>
                    <a:pt x="635" y="391"/>
                  </a:moveTo>
                  <a:lnTo>
                    <a:pt x="635" y="29"/>
                  </a:lnTo>
                  <a:cubicBezTo>
                    <a:pt x="125" y="0"/>
                    <a:pt x="1" y="154"/>
                    <a:pt x="54" y="3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03" name="Google Shape;12103;p6"/>
            <p:cNvSpPr/>
            <p:nvPr/>
          </p:nvSpPr>
          <p:spPr>
            <a:xfrm>
              <a:off x="1768602" y="1744699"/>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04" name="Google Shape;12104;p6"/>
            <p:cNvSpPr/>
            <p:nvPr/>
          </p:nvSpPr>
          <p:spPr>
            <a:xfrm>
              <a:off x="1744689" y="1731812"/>
              <a:ext cx="22986" cy="13700"/>
            </a:xfrm>
            <a:custGeom>
              <a:avLst/>
              <a:gdLst/>
              <a:ahLst/>
              <a:cxnLst/>
              <a:rect l="l" t="t" r="r" b="b"/>
              <a:pathLst>
                <a:path w="644" h="455" extrusionOk="0">
                  <a:moveTo>
                    <a:pt x="1" y="92"/>
                  </a:moveTo>
                  <a:lnTo>
                    <a:pt x="1" y="455"/>
                  </a:lnTo>
                  <a:lnTo>
                    <a:pt x="578" y="455"/>
                  </a:lnTo>
                  <a:cubicBezTo>
                    <a:pt x="629" y="217"/>
                    <a:pt x="643" y="0"/>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05" name="Google Shape;12105;p6"/>
            <p:cNvSpPr/>
            <p:nvPr/>
          </p:nvSpPr>
          <p:spPr>
            <a:xfrm>
              <a:off x="8118324" y="1731812"/>
              <a:ext cx="26948" cy="13038"/>
            </a:xfrm>
            <a:custGeom>
              <a:avLst/>
              <a:gdLst/>
              <a:ahLst/>
              <a:cxnLst/>
              <a:rect l="l" t="t" r="r" b="b"/>
              <a:pathLst>
                <a:path w="755" h="433" extrusionOk="0">
                  <a:moveTo>
                    <a:pt x="194" y="0"/>
                  </a:moveTo>
                  <a:cubicBezTo>
                    <a:pt x="212" y="158"/>
                    <a:pt x="154" y="282"/>
                    <a:pt x="1" y="362"/>
                  </a:cubicBezTo>
                  <a:cubicBezTo>
                    <a:pt x="660" y="432"/>
                    <a:pt x="754" y="16"/>
                    <a:pt x="1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06" name="Google Shape;12106;p6"/>
            <p:cNvSpPr/>
            <p:nvPr/>
          </p:nvSpPr>
          <p:spPr>
            <a:xfrm>
              <a:off x="3905901" y="1736600"/>
              <a:ext cx="13777" cy="7407"/>
            </a:xfrm>
            <a:custGeom>
              <a:avLst/>
              <a:gdLst/>
              <a:ahLst/>
              <a:cxnLst/>
              <a:rect l="l" t="t" r="r" b="b"/>
              <a:pathLst>
                <a:path w="386" h="246" extrusionOk="0">
                  <a:moveTo>
                    <a:pt x="386" y="113"/>
                  </a:moveTo>
                  <a:cubicBezTo>
                    <a:pt x="383" y="21"/>
                    <a:pt x="49" y="1"/>
                    <a:pt x="1" y="113"/>
                  </a:cubicBezTo>
                  <a:cubicBezTo>
                    <a:pt x="216" y="104"/>
                    <a:pt x="304" y="246"/>
                    <a:pt x="386"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07" name="Google Shape;12107;p6"/>
            <p:cNvSpPr/>
            <p:nvPr/>
          </p:nvSpPr>
          <p:spPr>
            <a:xfrm>
              <a:off x="1541388" y="1739279"/>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08" name="Google Shape;12108;p6"/>
            <p:cNvSpPr/>
            <p:nvPr/>
          </p:nvSpPr>
          <p:spPr>
            <a:xfrm>
              <a:off x="560719" y="1736931"/>
              <a:ext cx="6960" cy="6233"/>
            </a:xfrm>
            <a:custGeom>
              <a:avLst/>
              <a:gdLst/>
              <a:ahLst/>
              <a:cxnLst/>
              <a:rect l="l" t="t" r="r" b="b"/>
              <a:pathLst>
                <a:path w="195" h="207" extrusionOk="0">
                  <a:moveTo>
                    <a:pt x="195" y="102"/>
                  </a:moveTo>
                  <a:cubicBezTo>
                    <a:pt x="195" y="54"/>
                    <a:pt x="34" y="0"/>
                    <a:pt x="0" y="102"/>
                  </a:cubicBezTo>
                  <a:cubicBezTo>
                    <a:pt x="0" y="153"/>
                    <a:pt x="158" y="206"/>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09" name="Google Shape;12109;p6"/>
            <p:cNvSpPr/>
            <p:nvPr/>
          </p:nvSpPr>
          <p:spPr>
            <a:xfrm>
              <a:off x="271615" y="1733649"/>
              <a:ext cx="27662" cy="9966"/>
            </a:xfrm>
            <a:custGeom>
              <a:avLst/>
              <a:gdLst/>
              <a:ahLst/>
              <a:cxnLst/>
              <a:rect l="l" t="t" r="r" b="b"/>
              <a:pathLst>
                <a:path w="775" h="331" extrusionOk="0">
                  <a:moveTo>
                    <a:pt x="775" y="122"/>
                  </a:moveTo>
                  <a:cubicBezTo>
                    <a:pt x="515" y="2"/>
                    <a:pt x="54" y="1"/>
                    <a:pt x="1" y="211"/>
                  </a:cubicBezTo>
                  <a:cubicBezTo>
                    <a:pt x="257" y="328"/>
                    <a:pt x="719" y="331"/>
                    <a:pt x="775" y="1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10" name="Google Shape;12110;p6"/>
            <p:cNvSpPr/>
            <p:nvPr/>
          </p:nvSpPr>
          <p:spPr>
            <a:xfrm>
              <a:off x="4135935" y="1723442"/>
              <a:ext cx="37120" cy="16560"/>
            </a:xfrm>
            <a:custGeom>
              <a:avLst/>
              <a:gdLst/>
              <a:ahLst/>
              <a:cxnLst/>
              <a:rect l="l" t="t" r="r" b="b"/>
              <a:pathLst>
                <a:path w="1040" h="550" extrusionOk="0">
                  <a:moveTo>
                    <a:pt x="884" y="550"/>
                  </a:moveTo>
                  <a:cubicBezTo>
                    <a:pt x="1039" y="0"/>
                    <a:pt x="0" y="490"/>
                    <a:pt x="884" y="5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11" name="Google Shape;12111;p6"/>
            <p:cNvSpPr/>
            <p:nvPr/>
          </p:nvSpPr>
          <p:spPr>
            <a:xfrm>
              <a:off x="860887" y="1731993"/>
              <a:ext cx="34086" cy="8792"/>
            </a:xfrm>
            <a:custGeom>
              <a:avLst/>
              <a:gdLst/>
              <a:ahLst/>
              <a:cxnLst/>
              <a:rect l="l" t="t" r="r" b="b"/>
              <a:pathLst>
                <a:path w="955" h="292" extrusionOk="0">
                  <a:moveTo>
                    <a:pt x="75" y="177"/>
                  </a:moveTo>
                  <a:cubicBezTo>
                    <a:pt x="322" y="181"/>
                    <a:pt x="344" y="292"/>
                    <a:pt x="656" y="266"/>
                  </a:cubicBezTo>
                  <a:cubicBezTo>
                    <a:pt x="955" y="44"/>
                    <a:pt x="1"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12" name="Google Shape;12112;p6"/>
            <p:cNvSpPr/>
            <p:nvPr/>
          </p:nvSpPr>
          <p:spPr>
            <a:xfrm>
              <a:off x="6958482" y="1733800"/>
              <a:ext cx="13956" cy="4246"/>
            </a:xfrm>
            <a:custGeom>
              <a:avLst/>
              <a:gdLst/>
              <a:ahLst/>
              <a:cxnLst/>
              <a:rect l="l" t="t" r="r" b="b"/>
              <a:pathLst>
                <a:path w="391" h="141" extrusionOk="0">
                  <a:moveTo>
                    <a:pt x="293" y="26"/>
                  </a:moveTo>
                  <a:cubicBezTo>
                    <a:pt x="239" y="1"/>
                    <a:pt x="1" y="69"/>
                    <a:pt x="97" y="117"/>
                  </a:cubicBezTo>
                  <a:cubicBezTo>
                    <a:pt x="153" y="141"/>
                    <a:pt x="391"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13" name="Google Shape;12113;p6"/>
            <p:cNvSpPr/>
            <p:nvPr/>
          </p:nvSpPr>
          <p:spPr>
            <a:xfrm>
              <a:off x="5981739" y="1726333"/>
              <a:ext cx="25556" cy="11020"/>
            </a:xfrm>
            <a:custGeom>
              <a:avLst/>
              <a:gdLst/>
              <a:ahLst/>
              <a:cxnLst/>
              <a:rect l="l" t="t" r="r" b="b"/>
              <a:pathLst>
                <a:path w="716" h="366" extrusionOk="0">
                  <a:moveTo>
                    <a:pt x="662" y="365"/>
                  </a:moveTo>
                  <a:cubicBezTo>
                    <a:pt x="715" y="158"/>
                    <a:pt x="612" y="22"/>
                    <a:pt x="277" y="1"/>
                  </a:cubicBezTo>
                  <a:cubicBezTo>
                    <a:pt x="214" y="124"/>
                    <a:pt x="0" y="173"/>
                    <a:pt x="84"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14" name="Google Shape;12114;p6"/>
            <p:cNvSpPr/>
            <p:nvPr/>
          </p:nvSpPr>
          <p:spPr>
            <a:xfrm>
              <a:off x="2912347" y="1722599"/>
              <a:ext cx="39726" cy="15808"/>
            </a:xfrm>
            <a:custGeom>
              <a:avLst/>
              <a:gdLst/>
              <a:ahLst/>
              <a:cxnLst/>
              <a:rect l="l" t="t" r="r" b="b"/>
              <a:pathLst>
                <a:path w="1113" h="525" extrusionOk="0">
                  <a:moveTo>
                    <a:pt x="648" y="306"/>
                  </a:moveTo>
                  <a:cubicBezTo>
                    <a:pt x="1112" y="1"/>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15" name="Google Shape;12115;p6"/>
            <p:cNvSpPr/>
            <p:nvPr/>
          </p:nvSpPr>
          <p:spPr>
            <a:xfrm>
              <a:off x="2177345" y="1723593"/>
              <a:ext cx="14705" cy="9515"/>
            </a:xfrm>
            <a:custGeom>
              <a:avLst/>
              <a:gdLst/>
              <a:ahLst/>
              <a:cxnLst/>
              <a:rect l="l" t="t" r="r" b="b"/>
              <a:pathLst>
                <a:path w="412" h="316" extrusionOk="0">
                  <a:moveTo>
                    <a:pt x="411" y="273"/>
                  </a:moveTo>
                  <a:lnTo>
                    <a:pt x="411" y="92"/>
                  </a:lnTo>
                  <a:cubicBezTo>
                    <a:pt x="218" y="92"/>
                    <a:pt x="182" y="18"/>
                    <a:pt x="26" y="1"/>
                  </a:cubicBezTo>
                  <a:cubicBezTo>
                    <a:pt x="46"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16" name="Google Shape;12116;p6"/>
            <p:cNvSpPr/>
            <p:nvPr/>
          </p:nvSpPr>
          <p:spPr>
            <a:xfrm>
              <a:off x="1909763" y="1729103"/>
              <a:ext cx="13920" cy="2740"/>
            </a:xfrm>
            <a:custGeom>
              <a:avLst/>
              <a:gdLst/>
              <a:ahLst/>
              <a:cxnLst/>
              <a:rect l="l" t="t" r="r" b="b"/>
              <a:pathLst>
                <a:path w="390" h="91" extrusionOk="0">
                  <a:moveTo>
                    <a:pt x="390" y="0"/>
                  </a:moveTo>
                  <a:cubicBezTo>
                    <a:pt x="240" y="20"/>
                    <a:pt x="6" y="2"/>
                    <a:pt x="1" y="90"/>
                  </a:cubicBezTo>
                  <a:cubicBezTo>
                    <a:pt x="153" y="71"/>
                    <a:pt x="384" y="88"/>
                    <a:pt x="3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17" name="Google Shape;12117;p6"/>
            <p:cNvSpPr/>
            <p:nvPr/>
          </p:nvSpPr>
          <p:spPr>
            <a:xfrm>
              <a:off x="3998736" y="1725550"/>
              <a:ext cx="13991" cy="4336"/>
            </a:xfrm>
            <a:custGeom>
              <a:avLst/>
              <a:gdLst/>
              <a:ahLst/>
              <a:cxnLst/>
              <a:rect l="l" t="t" r="r" b="b"/>
              <a:pathLst>
                <a:path w="392" h="144" extrusionOk="0">
                  <a:moveTo>
                    <a:pt x="291" y="27"/>
                  </a:moveTo>
                  <a:cubicBezTo>
                    <a:pt x="242" y="1"/>
                    <a:pt x="0" y="69"/>
                    <a:pt x="99" y="118"/>
                  </a:cubicBezTo>
                  <a:cubicBezTo>
                    <a:pt x="153" y="143"/>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18" name="Google Shape;12118;p6"/>
            <p:cNvSpPr/>
            <p:nvPr/>
          </p:nvSpPr>
          <p:spPr>
            <a:xfrm>
              <a:off x="804994" y="1725550"/>
              <a:ext cx="13991" cy="4336"/>
            </a:xfrm>
            <a:custGeom>
              <a:avLst/>
              <a:gdLst/>
              <a:ahLst/>
              <a:cxnLst/>
              <a:rect l="l" t="t" r="r" b="b"/>
              <a:pathLst>
                <a:path w="392" h="144" extrusionOk="0">
                  <a:moveTo>
                    <a:pt x="291" y="27"/>
                  </a:moveTo>
                  <a:cubicBezTo>
                    <a:pt x="238" y="1"/>
                    <a:pt x="0" y="69"/>
                    <a:pt x="99" y="118"/>
                  </a:cubicBezTo>
                  <a:cubicBezTo>
                    <a:pt x="153" y="143"/>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19" name="Google Shape;12119;p6"/>
            <p:cNvSpPr/>
            <p:nvPr/>
          </p:nvSpPr>
          <p:spPr>
            <a:xfrm>
              <a:off x="6982645" y="1720853"/>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20" name="Google Shape;12120;p6"/>
            <p:cNvSpPr/>
            <p:nvPr/>
          </p:nvSpPr>
          <p:spPr>
            <a:xfrm>
              <a:off x="3155694" y="1718143"/>
              <a:ext cx="13813" cy="5480"/>
            </a:xfrm>
            <a:custGeom>
              <a:avLst/>
              <a:gdLst/>
              <a:ahLst/>
              <a:cxnLst/>
              <a:rect l="l" t="t" r="r" b="b"/>
              <a:pathLst>
                <a:path w="387"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21" name="Google Shape;12121;p6"/>
            <p:cNvSpPr/>
            <p:nvPr/>
          </p:nvSpPr>
          <p:spPr>
            <a:xfrm>
              <a:off x="2086081" y="1715524"/>
              <a:ext cx="34086" cy="8852"/>
            </a:xfrm>
            <a:custGeom>
              <a:avLst/>
              <a:gdLst/>
              <a:ahLst/>
              <a:cxnLst/>
              <a:rect l="l" t="t" r="r" b="b"/>
              <a:pathLst>
                <a:path w="955" h="294" extrusionOk="0">
                  <a:moveTo>
                    <a:pt x="76" y="177"/>
                  </a:moveTo>
                  <a:cubicBezTo>
                    <a:pt x="321" y="182"/>
                    <a:pt x="341" y="293"/>
                    <a:pt x="654" y="269"/>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22" name="Google Shape;12122;p6"/>
            <p:cNvSpPr/>
            <p:nvPr/>
          </p:nvSpPr>
          <p:spPr>
            <a:xfrm>
              <a:off x="3138455" y="1717330"/>
              <a:ext cx="13920" cy="4336"/>
            </a:xfrm>
            <a:custGeom>
              <a:avLst/>
              <a:gdLst/>
              <a:ahLst/>
              <a:cxnLst/>
              <a:rect l="l" t="t" r="r" b="b"/>
              <a:pathLst>
                <a:path w="390" h="144" extrusionOk="0">
                  <a:moveTo>
                    <a:pt x="290" y="27"/>
                  </a:moveTo>
                  <a:cubicBezTo>
                    <a:pt x="236" y="1"/>
                    <a:pt x="0" y="71"/>
                    <a:pt x="98" y="117"/>
                  </a:cubicBezTo>
                  <a:cubicBezTo>
                    <a:pt x="151" y="143"/>
                    <a:pt x="389" y="73"/>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23" name="Google Shape;12123;p6"/>
            <p:cNvSpPr/>
            <p:nvPr/>
          </p:nvSpPr>
          <p:spPr>
            <a:xfrm>
              <a:off x="2226528" y="1718143"/>
              <a:ext cx="13742" cy="2740"/>
            </a:xfrm>
            <a:custGeom>
              <a:avLst/>
              <a:gdLst/>
              <a:ahLst/>
              <a:cxnLst/>
              <a:rect l="l" t="t" r="r" b="b"/>
              <a:pathLst>
                <a:path w="385" h="91" extrusionOk="0">
                  <a:moveTo>
                    <a:pt x="384" y="0"/>
                  </a:moveTo>
                  <a:cubicBezTo>
                    <a:pt x="236" y="20"/>
                    <a:pt x="2" y="1"/>
                    <a:pt x="1" y="90"/>
                  </a:cubicBezTo>
                  <a:cubicBezTo>
                    <a:pt x="148" y="71"/>
                    <a:pt x="377"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24" name="Google Shape;12124;p6"/>
            <p:cNvSpPr/>
            <p:nvPr/>
          </p:nvSpPr>
          <p:spPr>
            <a:xfrm>
              <a:off x="2081869" y="2385228"/>
              <a:ext cx="50648" cy="16440"/>
            </a:xfrm>
            <a:custGeom>
              <a:avLst/>
              <a:gdLst/>
              <a:ahLst/>
              <a:cxnLst/>
              <a:rect l="l" t="t" r="r" b="b"/>
              <a:pathLst>
                <a:path w="1419" h="546" extrusionOk="0">
                  <a:moveTo>
                    <a:pt x="194" y="545"/>
                  </a:moveTo>
                  <a:cubicBezTo>
                    <a:pt x="1418" y="479"/>
                    <a:pt x="207" y="1"/>
                    <a:pt x="1" y="271"/>
                  </a:cubicBezTo>
                  <a:cubicBezTo>
                    <a:pt x="228" y="288"/>
                    <a:pt x="209" y="417"/>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25" name="Google Shape;12125;p6"/>
            <p:cNvSpPr/>
            <p:nvPr/>
          </p:nvSpPr>
          <p:spPr>
            <a:xfrm>
              <a:off x="8772305" y="2095403"/>
              <a:ext cx="34443" cy="10990"/>
            </a:xfrm>
            <a:custGeom>
              <a:avLst/>
              <a:gdLst/>
              <a:ahLst/>
              <a:cxnLst/>
              <a:rect l="l" t="t" r="r" b="b"/>
              <a:pathLst>
                <a:path w="965" h="365" extrusionOk="0">
                  <a:moveTo>
                    <a:pt x="964" y="364"/>
                  </a:moveTo>
                  <a:cubicBezTo>
                    <a:pt x="898" y="123"/>
                    <a:pt x="459" y="57"/>
                    <a:pt x="1" y="0"/>
                  </a:cubicBezTo>
                  <a:cubicBezTo>
                    <a:pt x="79" y="236"/>
                    <a:pt x="601" y="262"/>
                    <a:pt x="964"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26" name="Google Shape;12126;p6"/>
            <p:cNvSpPr/>
            <p:nvPr/>
          </p:nvSpPr>
          <p:spPr>
            <a:xfrm>
              <a:off x="9095424" y="1868505"/>
              <a:ext cx="36728" cy="16290"/>
            </a:xfrm>
            <a:custGeom>
              <a:avLst/>
              <a:gdLst/>
              <a:ahLst/>
              <a:cxnLst/>
              <a:rect l="l" t="t" r="r" b="b"/>
              <a:pathLst>
                <a:path w="1029" h="541" extrusionOk="0">
                  <a:moveTo>
                    <a:pt x="204" y="455"/>
                  </a:moveTo>
                  <a:cubicBezTo>
                    <a:pt x="793" y="541"/>
                    <a:pt x="1029" y="9"/>
                    <a:pt x="780" y="0"/>
                  </a:cubicBezTo>
                  <a:cubicBezTo>
                    <a:pt x="610" y="161"/>
                    <a:pt x="0" y="116"/>
                    <a:pt x="20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27" name="Google Shape;12127;p6"/>
            <p:cNvSpPr/>
            <p:nvPr/>
          </p:nvSpPr>
          <p:spPr>
            <a:xfrm>
              <a:off x="835332" y="1796094"/>
              <a:ext cx="35193" cy="10147"/>
            </a:xfrm>
            <a:custGeom>
              <a:avLst/>
              <a:gdLst/>
              <a:ahLst/>
              <a:cxnLst/>
              <a:rect l="l" t="t" r="r" b="b"/>
              <a:pathLst>
                <a:path w="986" h="337" extrusionOk="0">
                  <a:moveTo>
                    <a:pt x="406" y="317"/>
                  </a:moveTo>
                  <a:cubicBezTo>
                    <a:pt x="484" y="163"/>
                    <a:pt x="655" y="336"/>
                    <a:pt x="986" y="317"/>
                  </a:cubicBezTo>
                  <a:lnTo>
                    <a:pt x="986" y="43"/>
                  </a:lnTo>
                  <a:cubicBezTo>
                    <a:pt x="612" y="1"/>
                    <a:pt x="0" y="289"/>
                    <a:pt x="406" y="3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28" name="Google Shape;12128;p6"/>
            <p:cNvSpPr/>
            <p:nvPr/>
          </p:nvSpPr>
          <p:spPr>
            <a:xfrm>
              <a:off x="808813" y="1732505"/>
              <a:ext cx="37549" cy="11111"/>
            </a:xfrm>
            <a:custGeom>
              <a:avLst/>
              <a:gdLst/>
              <a:ahLst/>
              <a:cxnLst/>
              <a:rect l="l" t="t" r="r" b="b"/>
              <a:pathLst>
                <a:path w="1052" h="369" extrusionOk="0">
                  <a:moveTo>
                    <a:pt x="960" y="249"/>
                  </a:moveTo>
                  <a:cubicBezTo>
                    <a:pt x="573" y="249"/>
                    <a:pt x="713" y="1"/>
                    <a:pt x="187" y="69"/>
                  </a:cubicBezTo>
                  <a:cubicBezTo>
                    <a:pt x="0" y="291"/>
                    <a:pt x="1051" y="369"/>
                    <a:pt x="96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29" name="Google Shape;12129;p6"/>
            <p:cNvSpPr/>
            <p:nvPr/>
          </p:nvSpPr>
          <p:spPr>
            <a:xfrm>
              <a:off x="8669406" y="3421051"/>
              <a:ext cx="13777" cy="6745"/>
            </a:xfrm>
            <a:custGeom>
              <a:avLst/>
              <a:gdLst/>
              <a:ahLst/>
              <a:cxnLst/>
              <a:rect l="l" t="t" r="r" b="b"/>
              <a:pathLst>
                <a:path w="386" h="224" extrusionOk="0">
                  <a:moveTo>
                    <a:pt x="385" y="110"/>
                  </a:moveTo>
                  <a:cubicBezTo>
                    <a:pt x="345" y="0"/>
                    <a:pt x="171" y="54"/>
                    <a:pt x="0" y="110"/>
                  </a:cubicBezTo>
                  <a:cubicBezTo>
                    <a:pt x="3" y="199"/>
                    <a:pt x="338" y="223"/>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30" name="Google Shape;12130;p6"/>
            <p:cNvSpPr/>
            <p:nvPr/>
          </p:nvSpPr>
          <p:spPr>
            <a:xfrm>
              <a:off x="8066999" y="3423580"/>
              <a:ext cx="14063" cy="4215"/>
            </a:xfrm>
            <a:custGeom>
              <a:avLst/>
              <a:gdLst/>
              <a:ahLst/>
              <a:cxnLst/>
              <a:rect l="l" t="t" r="r" b="b"/>
              <a:pathLst>
                <a:path w="394" h="140" extrusionOk="0">
                  <a:moveTo>
                    <a:pt x="100" y="115"/>
                  </a:moveTo>
                  <a:cubicBezTo>
                    <a:pt x="156" y="139"/>
                    <a:pt x="393" y="71"/>
                    <a:pt x="294" y="23"/>
                  </a:cubicBezTo>
                  <a:cubicBezTo>
                    <a:pt x="242"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31" name="Google Shape;12131;p6"/>
            <p:cNvSpPr/>
            <p:nvPr/>
          </p:nvSpPr>
          <p:spPr>
            <a:xfrm>
              <a:off x="3244567" y="3421593"/>
              <a:ext cx="21665" cy="6383"/>
            </a:xfrm>
            <a:custGeom>
              <a:avLst/>
              <a:gdLst/>
              <a:ahLst/>
              <a:cxnLst/>
              <a:rect l="l" t="t" r="r" b="b"/>
              <a:pathLst>
                <a:path w="607" h="212" extrusionOk="0">
                  <a:moveTo>
                    <a:pt x="606" y="0"/>
                  </a:moveTo>
                  <a:lnTo>
                    <a:pt x="29" y="0"/>
                  </a:lnTo>
                  <a:cubicBezTo>
                    <a:pt x="1" y="161"/>
                    <a:pt x="221" y="212"/>
                    <a:pt x="606"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32" name="Google Shape;12132;p6"/>
            <p:cNvSpPr/>
            <p:nvPr/>
          </p:nvSpPr>
          <p:spPr>
            <a:xfrm>
              <a:off x="113821" y="3421443"/>
              <a:ext cx="23843" cy="5992"/>
            </a:xfrm>
            <a:custGeom>
              <a:avLst/>
              <a:gdLst/>
              <a:ahLst/>
              <a:cxnLst/>
              <a:rect l="l" t="t" r="r" b="b"/>
              <a:pathLst>
                <a:path w="668" h="199" extrusionOk="0">
                  <a:moveTo>
                    <a:pt x="579" y="5"/>
                  </a:moveTo>
                  <a:cubicBezTo>
                    <a:pt x="246" y="0"/>
                    <a:pt x="83" y="73"/>
                    <a:pt x="1" y="186"/>
                  </a:cubicBezTo>
                  <a:cubicBezTo>
                    <a:pt x="302" y="178"/>
                    <a:pt x="668" y="199"/>
                    <a:pt x="579"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33" name="Google Shape;12133;p6"/>
            <p:cNvSpPr/>
            <p:nvPr/>
          </p:nvSpPr>
          <p:spPr>
            <a:xfrm>
              <a:off x="2670678" y="3420810"/>
              <a:ext cx="14099" cy="4276"/>
            </a:xfrm>
            <a:custGeom>
              <a:avLst/>
              <a:gdLst/>
              <a:ahLst/>
              <a:cxnLst/>
              <a:rect l="l" t="t" r="r" b="b"/>
              <a:pathLst>
                <a:path w="395" h="142" extrusionOk="0">
                  <a:moveTo>
                    <a:pt x="292" y="26"/>
                  </a:moveTo>
                  <a:cubicBezTo>
                    <a:pt x="242" y="0"/>
                    <a:pt x="0" y="68"/>
                    <a:pt x="102" y="118"/>
                  </a:cubicBezTo>
                  <a:cubicBezTo>
                    <a:pt x="155" y="141"/>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34" name="Google Shape;12134;p6"/>
            <p:cNvSpPr/>
            <p:nvPr/>
          </p:nvSpPr>
          <p:spPr>
            <a:xfrm>
              <a:off x="6889989" y="3418101"/>
              <a:ext cx="14170" cy="4215"/>
            </a:xfrm>
            <a:custGeom>
              <a:avLst/>
              <a:gdLst/>
              <a:ahLst/>
              <a:cxnLst/>
              <a:rect l="l" t="t" r="r" b="b"/>
              <a:pathLst>
                <a:path w="397" h="140" extrusionOk="0">
                  <a:moveTo>
                    <a:pt x="101" y="116"/>
                  </a:moveTo>
                  <a:cubicBezTo>
                    <a:pt x="155" y="140"/>
                    <a:pt x="396" y="72"/>
                    <a:pt x="293" y="25"/>
                  </a:cubicBezTo>
                  <a:cubicBezTo>
                    <a:pt x="240" y="0"/>
                    <a:pt x="1" y="68"/>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35" name="Google Shape;12135;p6"/>
            <p:cNvSpPr/>
            <p:nvPr/>
          </p:nvSpPr>
          <p:spPr>
            <a:xfrm>
              <a:off x="5196732" y="3418101"/>
              <a:ext cx="14099" cy="4215"/>
            </a:xfrm>
            <a:custGeom>
              <a:avLst/>
              <a:gdLst/>
              <a:ahLst/>
              <a:cxnLst/>
              <a:rect l="l" t="t" r="r" b="b"/>
              <a:pathLst>
                <a:path w="395" h="140" extrusionOk="0">
                  <a:moveTo>
                    <a:pt x="294" y="25"/>
                  </a:moveTo>
                  <a:cubicBezTo>
                    <a:pt x="241" y="0"/>
                    <a:pt x="1" y="68"/>
                    <a:pt x="102" y="116"/>
                  </a:cubicBezTo>
                  <a:cubicBezTo>
                    <a:pt x="155" y="140"/>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36" name="Google Shape;12136;p6"/>
            <p:cNvSpPr/>
            <p:nvPr/>
          </p:nvSpPr>
          <p:spPr>
            <a:xfrm>
              <a:off x="1827636" y="3405154"/>
              <a:ext cx="39761" cy="13730"/>
            </a:xfrm>
            <a:custGeom>
              <a:avLst/>
              <a:gdLst/>
              <a:ahLst/>
              <a:cxnLst/>
              <a:rect l="l" t="t" r="r" b="b"/>
              <a:pathLst>
                <a:path w="1114" h="456" extrusionOk="0">
                  <a:moveTo>
                    <a:pt x="577" y="1"/>
                  </a:moveTo>
                  <a:cubicBezTo>
                    <a:pt x="405" y="161"/>
                    <a:pt x="113" y="266"/>
                    <a:pt x="0" y="455"/>
                  </a:cubicBezTo>
                  <a:cubicBezTo>
                    <a:pt x="388" y="449"/>
                    <a:pt x="1114" y="142"/>
                    <a:pt x="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37" name="Google Shape;12137;p6"/>
            <p:cNvSpPr/>
            <p:nvPr/>
          </p:nvSpPr>
          <p:spPr>
            <a:xfrm>
              <a:off x="1665738" y="3415331"/>
              <a:ext cx="14134" cy="4246"/>
            </a:xfrm>
            <a:custGeom>
              <a:avLst/>
              <a:gdLst/>
              <a:ahLst/>
              <a:cxnLst/>
              <a:rect l="l" t="t" r="r" b="b"/>
              <a:pathLst>
                <a:path w="396" h="141" extrusionOk="0">
                  <a:moveTo>
                    <a:pt x="101" y="117"/>
                  </a:moveTo>
                  <a:cubicBezTo>
                    <a:pt x="154" y="141"/>
                    <a:pt x="396" y="73"/>
                    <a:pt x="291" y="24"/>
                  </a:cubicBezTo>
                  <a:cubicBezTo>
                    <a:pt x="239"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38" name="Google Shape;12138;p6"/>
            <p:cNvSpPr/>
            <p:nvPr/>
          </p:nvSpPr>
          <p:spPr>
            <a:xfrm>
              <a:off x="1087602" y="3412621"/>
              <a:ext cx="14063" cy="4276"/>
            </a:xfrm>
            <a:custGeom>
              <a:avLst/>
              <a:gdLst/>
              <a:ahLst/>
              <a:cxnLst/>
              <a:rect l="l" t="t" r="r" b="b"/>
              <a:pathLst>
                <a:path w="394" h="142" extrusionOk="0">
                  <a:moveTo>
                    <a:pt x="100" y="117"/>
                  </a:moveTo>
                  <a:cubicBezTo>
                    <a:pt x="151" y="142"/>
                    <a:pt x="393" y="74"/>
                    <a:pt x="290" y="27"/>
                  </a:cubicBezTo>
                  <a:cubicBezTo>
                    <a:pt x="241" y="1"/>
                    <a:pt x="0"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39" name="Google Shape;12139;p6"/>
            <p:cNvSpPr/>
            <p:nvPr/>
          </p:nvSpPr>
          <p:spPr>
            <a:xfrm>
              <a:off x="2732675" y="3409881"/>
              <a:ext cx="13991" cy="4246"/>
            </a:xfrm>
            <a:custGeom>
              <a:avLst/>
              <a:gdLst/>
              <a:ahLst/>
              <a:cxnLst/>
              <a:rect l="l" t="t" r="r" b="b"/>
              <a:pathLst>
                <a:path w="392" h="141" extrusionOk="0">
                  <a:moveTo>
                    <a:pt x="100" y="117"/>
                  </a:moveTo>
                  <a:cubicBezTo>
                    <a:pt x="152" y="140"/>
                    <a:pt x="391" y="72"/>
                    <a:pt x="295" y="25"/>
                  </a:cubicBezTo>
                  <a:cubicBezTo>
                    <a:pt x="237"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40" name="Google Shape;12140;p6"/>
            <p:cNvSpPr/>
            <p:nvPr/>
          </p:nvSpPr>
          <p:spPr>
            <a:xfrm>
              <a:off x="2867019" y="340515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41" name="Google Shape;12141;p6"/>
            <p:cNvSpPr/>
            <p:nvPr/>
          </p:nvSpPr>
          <p:spPr>
            <a:xfrm>
              <a:off x="6556306" y="3402053"/>
              <a:ext cx="6889" cy="6233"/>
            </a:xfrm>
            <a:custGeom>
              <a:avLst/>
              <a:gdLst/>
              <a:ahLst/>
              <a:cxnLst/>
              <a:rect l="l" t="t" r="r" b="b"/>
              <a:pathLst>
                <a:path w="193" h="207" extrusionOk="0">
                  <a:moveTo>
                    <a:pt x="193" y="104"/>
                  </a:moveTo>
                  <a:cubicBezTo>
                    <a:pt x="193" y="53"/>
                    <a:pt x="36" y="1"/>
                    <a:pt x="1" y="104"/>
                  </a:cubicBezTo>
                  <a:cubicBezTo>
                    <a:pt x="1" y="155"/>
                    <a:pt x="157"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42" name="Google Shape;12142;p6"/>
            <p:cNvSpPr/>
            <p:nvPr/>
          </p:nvSpPr>
          <p:spPr>
            <a:xfrm>
              <a:off x="4222952" y="3402053"/>
              <a:ext cx="6924" cy="6233"/>
            </a:xfrm>
            <a:custGeom>
              <a:avLst/>
              <a:gdLst/>
              <a:ahLst/>
              <a:cxnLst/>
              <a:rect l="l" t="t" r="r" b="b"/>
              <a:pathLst>
                <a:path w="194" h="207" extrusionOk="0">
                  <a:moveTo>
                    <a:pt x="194" y="104"/>
                  </a:moveTo>
                  <a:cubicBezTo>
                    <a:pt x="194" y="53"/>
                    <a:pt x="37" y="1"/>
                    <a:pt x="1" y="104"/>
                  </a:cubicBezTo>
                  <a:cubicBezTo>
                    <a:pt x="1" y="155"/>
                    <a:pt x="155"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43" name="Google Shape;12143;p6"/>
            <p:cNvSpPr/>
            <p:nvPr/>
          </p:nvSpPr>
          <p:spPr>
            <a:xfrm>
              <a:off x="536948" y="3404371"/>
              <a:ext cx="14063" cy="4306"/>
            </a:xfrm>
            <a:custGeom>
              <a:avLst/>
              <a:gdLst/>
              <a:ahLst/>
              <a:cxnLst/>
              <a:rect l="l" t="t" r="r" b="b"/>
              <a:pathLst>
                <a:path w="394" h="143" extrusionOk="0">
                  <a:moveTo>
                    <a:pt x="293" y="27"/>
                  </a:moveTo>
                  <a:cubicBezTo>
                    <a:pt x="237" y="1"/>
                    <a:pt x="1" y="70"/>
                    <a:pt x="100" y="117"/>
                  </a:cubicBezTo>
                  <a:cubicBezTo>
                    <a:pt x="152"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44" name="Google Shape;12144;p6"/>
            <p:cNvSpPr/>
            <p:nvPr/>
          </p:nvSpPr>
          <p:spPr>
            <a:xfrm>
              <a:off x="5475664" y="3396934"/>
              <a:ext cx="20737" cy="8250"/>
            </a:xfrm>
            <a:custGeom>
              <a:avLst/>
              <a:gdLst/>
              <a:ahLst/>
              <a:cxnLst/>
              <a:rect l="l" t="t" r="r" b="b"/>
              <a:pathLst>
                <a:path w="581" h="274" extrusionOk="0">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45" name="Google Shape;12145;p6"/>
            <p:cNvSpPr/>
            <p:nvPr/>
          </p:nvSpPr>
          <p:spPr>
            <a:xfrm>
              <a:off x="4844918" y="3396513"/>
              <a:ext cx="33551" cy="15868"/>
            </a:xfrm>
            <a:custGeom>
              <a:avLst/>
              <a:gdLst/>
              <a:ahLst/>
              <a:cxnLst/>
              <a:rect l="l" t="t" r="r" b="b"/>
              <a:pathLst>
                <a:path w="940" h="527" extrusionOk="0">
                  <a:moveTo>
                    <a:pt x="895" y="196"/>
                  </a:moveTo>
                  <a:cubicBezTo>
                    <a:pt x="939" y="142"/>
                    <a:pt x="604" y="1"/>
                    <a:pt x="510" y="15"/>
                  </a:cubicBezTo>
                  <a:cubicBezTo>
                    <a:pt x="1" y="89"/>
                    <a:pt x="633" y="527"/>
                    <a:pt x="895"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46" name="Google Shape;12146;p6"/>
            <p:cNvSpPr/>
            <p:nvPr/>
          </p:nvSpPr>
          <p:spPr>
            <a:xfrm>
              <a:off x="416667" y="3388173"/>
              <a:ext cx="40333" cy="14694"/>
            </a:xfrm>
            <a:custGeom>
              <a:avLst/>
              <a:gdLst/>
              <a:ahLst/>
              <a:cxnLst/>
              <a:rect l="l" t="t" r="r" b="b"/>
              <a:pathLst>
                <a:path w="1130" h="488" extrusionOk="0">
                  <a:moveTo>
                    <a:pt x="770" y="383"/>
                  </a:moveTo>
                  <a:cubicBezTo>
                    <a:pt x="1129" y="80"/>
                    <a:pt x="79" y="1"/>
                    <a:pt x="0" y="201"/>
                  </a:cubicBezTo>
                  <a:cubicBezTo>
                    <a:pt x="302" y="240"/>
                    <a:pt x="165" y="488"/>
                    <a:pt x="770"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47" name="Google Shape;12147;p6"/>
            <p:cNvSpPr/>
            <p:nvPr/>
          </p:nvSpPr>
          <p:spPr>
            <a:xfrm>
              <a:off x="822733" y="3377815"/>
              <a:ext cx="50398" cy="17464"/>
            </a:xfrm>
            <a:custGeom>
              <a:avLst/>
              <a:gdLst/>
              <a:ahLst/>
              <a:cxnLst/>
              <a:rect l="l" t="t" r="r" b="b"/>
              <a:pathLst>
                <a:path w="1412" h="580" extrusionOk="0">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48" name="Google Shape;12148;p6"/>
            <p:cNvSpPr/>
            <p:nvPr/>
          </p:nvSpPr>
          <p:spPr>
            <a:xfrm>
              <a:off x="1189645" y="3375106"/>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49" name="Google Shape;12149;p6"/>
            <p:cNvSpPr/>
            <p:nvPr/>
          </p:nvSpPr>
          <p:spPr>
            <a:xfrm>
              <a:off x="6690364" y="3382512"/>
              <a:ext cx="14099" cy="4246"/>
            </a:xfrm>
            <a:custGeom>
              <a:avLst/>
              <a:gdLst/>
              <a:ahLst/>
              <a:cxnLst/>
              <a:rect l="l" t="t" r="r" b="b"/>
              <a:pathLst>
                <a:path w="395" h="141" extrusionOk="0">
                  <a:moveTo>
                    <a:pt x="101" y="117"/>
                  </a:moveTo>
                  <a:cubicBezTo>
                    <a:pt x="156" y="141"/>
                    <a:pt x="395" y="73"/>
                    <a:pt x="293" y="26"/>
                  </a:cubicBezTo>
                  <a:cubicBezTo>
                    <a:pt x="244"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50" name="Google Shape;12150;p6"/>
            <p:cNvSpPr/>
            <p:nvPr/>
          </p:nvSpPr>
          <p:spPr>
            <a:xfrm>
              <a:off x="6611343" y="3377815"/>
              <a:ext cx="13813" cy="5510"/>
            </a:xfrm>
            <a:custGeom>
              <a:avLst/>
              <a:gdLst/>
              <a:ahLst/>
              <a:cxnLst/>
              <a:rect l="l" t="t" r="r" b="b"/>
              <a:pathLst>
                <a:path w="387" h="183" extrusionOk="0">
                  <a:moveTo>
                    <a:pt x="0" y="183"/>
                  </a:moveTo>
                  <a:lnTo>
                    <a:pt x="387" y="183"/>
                  </a:lnTo>
                  <a:lnTo>
                    <a:pt x="387"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51" name="Google Shape;12151;p6"/>
            <p:cNvSpPr/>
            <p:nvPr/>
          </p:nvSpPr>
          <p:spPr>
            <a:xfrm>
              <a:off x="5234673" y="3377243"/>
              <a:ext cx="13777" cy="6775"/>
            </a:xfrm>
            <a:custGeom>
              <a:avLst/>
              <a:gdLst/>
              <a:ahLst/>
              <a:cxnLst/>
              <a:rect l="l" t="t" r="r" b="b"/>
              <a:pathLst>
                <a:path w="386" h="225" extrusionOk="0">
                  <a:moveTo>
                    <a:pt x="385" y="111"/>
                  </a:moveTo>
                  <a:cubicBezTo>
                    <a:pt x="346" y="1"/>
                    <a:pt x="174" y="55"/>
                    <a:pt x="0" y="111"/>
                  </a:cubicBezTo>
                  <a:cubicBezTo>
                    <a:pt x="5" y="202"/>
                    <a:pt x="341" y="224"/>
                    <a:pt x="385"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52" name="Google Shape;12152;p6"/>
            <p:cNvSpPr/>
            <p:nvPr/>
          </p:nvSpPr>
          <p:spPr>
            <a:xfrm>
              <a:off x="8006537" y="3366886"/>
              <a:ext cx="44687" cy="16440"/>
            </a:xfrm>
            <a:custGeom>
              <a:avLst/>
              <a:gdLst/>
              <a:ahLst/>
              <a:cxnLst/>
              <a:rect l="l" t="t" r="r" b="b"/>
              <a:pathLst>
                <a:path w="1252" h="546" extrusionOk="0">
                  <a:moveTo>
                    <a:pt x="638" y="0"/>
                  </a:moveTo>
                  <a:cubicBezTo>
                    <a:pt x="616" y="173"/>
                    <a:pt x="0" y="64"/>
                    <a:pt x="59" y="273"/>
                  </a:cubicBezTo>
                  <a:cubicBezTo>
                    <a:pt x="397" y="546"/>
                    <a:pt x="1252" y="143"/>
                    <a:pt x="6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53" name="Google Shape;12153;p6"/>
            <p:cNvSpPr/>
            <p:nvPr/>
          </p:nvSpPr>
          <p:spPr>
            <a:xfrm>
              <a:off x="6683547" y="3374323"/>
              <a:ext cx="14027" cy="4306"/>
            </a:xfrm>
            <a:custGeom>
              <a:avLst/>
              <a:gdLst/>
              <a:ahLst/>
              <a:cxnLst/>
              <a:rect l="l" t="t" r="r" b="b"/>
              <a:pathLst>
                <a:path w="393" h="143" extrusionOk="0">
                  <a:moveTo>
                    <a:pt x="292" y="26"/>
                  </a:moveTo>
                  <a:cubicBezTo>
                    <a:pt x="242" y="0"/>
                    <a:pt x="1" y="69"/>
                    <a:pt x="103" y="116"/>
                  </a:cubicBezTo>
                  <a:cubicBezTo>
                    <a:pt x="152" y="142"/>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54" name="Google Shape;12154;p6"/>
            <p:cNvSpPr/>
            <p:nvPr/>
          </p:nvSpPr>
          <p:spPr>
            <a:xfrm>
              <a:off x="9075543" y="3369626"/>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55" name="Google Shape;12155;p6"/>
            <p:cNvSpPr/>
            <p:nvPr/>
          </p:nvSpPr>
          <p:spPr>
            <a:xfrm>
              <a:off x="5841969" y="3359780"/>
              <a:ext cx="22165" cy="16169"/>
            </a:xfrm>
            <a:custGeom>
              <a:avLst/>
              <a:gdLst/>
              <a:ahLst/>
              <a:cxnLst/>
              <a:rect l="l" t="t" r="r" b="b"/>
              <a:pathLst>
                <a:path w="621" h="537" extrusionOk="0">
                  <a:moveTo>
                    <a:pt x="343" y="509"/>
                  </a:moveTo>
                  <a:cubicBezTo>
                    <a:pt x="403" y="385"/>
                    <a:pt x="620" y="334"/>
                    <a:pt x="538" y="144"/>
                  </a:cubicBezTo>
                  <a:cubicBezTo>
                    <a:pt x="0" y="0"/>
                    <a:pt x="4" y="537"/>
                    <a:pt x="343" y="5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56" name="Google Shape;12156;p6"/>
            <p:cNvSpPr/>
            <p:nvPr/>
          </p:nvSpPr>
          <p:spPr>
            <a:xfrm>
              <a:off x="5410169" y="3368843"/>
              <a:ext cx="14099" cy="4306"/>
            </a:xfrm>
            <a:custGeom>
              <a:avLst/>
              <a:gdLst/>
              <a:ahLst/>
              <a:cxnLst/>
              <a:rect l="l" t="t" r="r" b="b"/>
              <a:pathLst>
                <a:path w="395" h="143" extrusionOk="0">
                  <a:moveTo>
                    <a:pt x="291" y="27"/>
                  </a:moveTo>
                  <a:cubicBezTo>
                    <a:pt x="238" y="1"/>
                    <a:pt x="0" y="71"/>
                    <a:pt x="98" y="117"/>
                  </a:cubicBezTo>
                  <a:cubicBezTo>
                    <a:pt x="150" y="143"/>
                    <a:pt x="394" y="72"/>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57" name="Google Shape;12157;p6"/>
            <p:cNvSpPr/>
            <p:nvPr/>
          </p:nvSpPr>
          <p:spPr>
            <a:xfrm>
              <a:off x="2537012" y="3359780"/>
              <a:ext cx="47757" cy="17404"/>
            </a:xfrm>
            <a:custGeom>
              <a:avLst/>
              <a:gdLst/>
              <a:ahLst/>
              <a:cxnLst/>
              <a:rect l="l" t="t" r="r" b="b"/>
              <a:pathLst>
                <a:path w="1338" h="578" extrusionOk="0">
                  <a:moveTo>
                    <a:pt x="182" y="328"/>
                  </a:moveTo>
                  <a:cubicBezTo>
                    <a:pt x="478" y="577"/>
                    <a:pt x="1314" y="324"/>
                    <a:pt x="1337" y="145"/>
                  </a:cubicBezTo>
                  <a:cubicBezTo>
                    <a:pt x="940" y="201"/>
                    <a:pt x="0" y="0"/>
                    <a:pt x="182" y="3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58" name="Google Shape;12158;p6"/>
            <p:cNvSpPr/>
            <p:nvPr/>
          </p:nvSpPr>
          <p:spPr>
            <a:xfrm>
              <a:off x="1440273" y="3354662"/>
              <a:ext cx="26591" cy="12255"/>
            </a:xfrm>
            <a:custGeom>
              <a:avLst/>
              <a:gdLst/>
              <a:ahLst/>
              <a:cxnLst/>
              <a:rect l="l" t="t" r="r" b="b"/>
              <a:pathLst>
                <a:path w="745" h="407" extrusionOk="0">
                  <a:moveTo>
                    <a:pt x="439" y="406"/>
                  </a:moveTo>
                  <a:cubicBezTo>
                    <a:pt x="745" y="272"/>
                    <a:pt x="655" y="0"/>
                    <a:pt x="54" y="43"/>
                  </a:cubicBezTo>
                  <a:cubicBezTo>
                    <a:pt x="1" y="250"/>
                    <a:pt x="100" y="384"/>
                    <a:pt x="439"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59" name="Google Shape;12159;p6"/>
            <p:cNvSpPr/>
            <p:nvPr/>
          </p:nvSpPr>
          <p:spPr>
            <a:xfrm>
              <a:off x="8886091" y="3360684"/>
              <a:ext cx="14170" cy="4276"/>
            </a:xfrm>
            <a:custGeom>
              <a:avLst/>
              <a:gdLst/>
              <a:ahLst/>
              <a:cxnLst/>
              <a:rect l="l" t="t" r="r" b="b"/>
              <a:pathLst>
                <a:path w="397" h="142" extrusionOk="0">
                  <a:moveTo>
                    <a:pt x="100" y="115"/>
                  </a:moveTo>
                  <a:cubicBezTo>
                    <a:pt x="155" y="141"/>
                    <a:pt x="396" y="73"/>
                    <a:pt x="293" y="26"/>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60" name="Google Shape;12160;p6"/>
            <p:cNvSpPr/>
            <p:nvPr/>
          </p:nvSpPr>
          <p:spPr>
            <a:xfrm>
              <a:off x="8941270" y="3357974"/>
              <a:ext cx="13956" cy="4215"/>
            </a:xfrm>
            <a:custGeom>
              <a:avLst/>
              <a:gdLst/>
              <a:ahLst/>
              <a:cxnLst/>
              <a:rect l="l" t="t" r="r" b="b"/>
              <a:pathLst>
                <a:path w="391" h="140" extrusionOk="0">
                  <a:moveTo>
                    <a:pt x="292" y="25"/>
                  </a:moveTo>
                  <a:cubicBezTo>
                    <a:pt x="236" y="0"/>
                    <a:pt x="0" y="68"/>
                    <a:pt x="98" y="116"/>
                  </a:cubicBezTo>
                  <a:cubicBezTo>
                    <a:pt x="151" y="140"/>
                    <a:pt x="390"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61" name="Google Shape;12161;p6"/>
            <p:cNvSpPr/>
            <p:nvPr/>
          </p:nvSpPr>
          <p:spPr>
            <a:xfrm>
              <a:off x="6907335" y="3348339"/>
              <a:ext cx="26591" cy="15236"/>
            </a:xfrm>
            <a:custGeom>
              <a:avLst/>
              <a:gdLst/>
              <a:ahLst/>
              <a:cxnLst/>
              <a:rect l="l" t="t" r="r" b="b"/>
              <a:pathLst>
                <a:path w="745" h="506" extrusionOk="0">
                  <a:moveTo>
                    <a:pt x="0" y="434"/>
                  </a:moveTo>
                  <a:cubicBezTo>
                    <a:pt x="744" y="505"/>
                    <a:pt x="744" y="0"/>
                    <a:pt x="0"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62" name="Google Shape;12162;p6"/>
            <p:cNvSpPr/>
            <p:nvPr/>
          </p:nvSpPr>
          <p:spPr>
            <a:xfrm>
              <a:off x="2619139" y="3355234"/>
              <a:ext cx="13777" cy="7467"/>
            </a:xfrm>
            <a:custGeom>
              <a:avLst/>
              <a:gdLst/>
              <a:ahLst/>
              <a:cxnLst/>
              <a:rect l="l" t="t" r="r" b="b"/>
              <a:pathLst>
                <a:path w="386" h="248" extrusionOk="0">
                  <a:moveTo>
                    <a:pt x="386" y="116"/>
                  </a:moveTo>
                  <a:cubicBezTo>
                    <a:pt x="385" y="24"/>
                    <a:pt x="50" y="1"/>
                    <a:pt x="1" y="116"/>
                  </a:cubicBezTo>
                  <a:cubicBezTo>
                    <a:pt x="217" y="105"/>
                    <a:pt x="300" y="248"/>
                    <a:pt x="386"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63" name="Google Shape;12163;p6"/>
            <p:cNvSpPr/>
            <p:nvPr/>
          </p:nvSpPr>
          <p:spPr>
            <a:xfrm>
              <a:off x="865599" y="3339517"/>
              <a:ext cx="41653" cy="18819"/>
            </a:xfrm>
            <a:custGeom>
              <a:avLst/>
              <a:gdLst/>
              <a:ahLst/>
              <a:cxnLst/>
              <a:rect l="l" t="t" r="r" b="b"/>
              <a:pathLst>
                <a:path w="1167" h="625" extrusionOk="0">
                  <a:moveTo>
                    <a:pt x="725" y="546"/>
                  </a:moveTo>
                  <a:cubicBezTo>
                    <a:pt x="1166" y="340"/>
                    <a:pt x="596" y="146"/>
                    <a:pt x="340" y="1"/>
                  </a:cubicBezTo>
                  <a:cubicBezTo>
                    <a:pt x="45" y="138"/>
                    <a:pt x="1" y="625"/>
                    <a:pt x="725"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64" name="Google Shape;12164;p6"/>
            <p:cNvSpPr/>
            <p:nvPr/>
          </p:nvSpPr>
          <p:spPr>
            <a:xfrm>
              <a:off x="6132858" y="3347044"/>
              <a:ext cx="14170" cy="4276"/>
            </a:xfrm>
            <a:custGeom>
              <a:avLst/>
              <a:gdLst/>
              <a:ahLst/>
              <a:cxnLst/>
              <a:rect l="l" t="t" r="r" b="b"/>
              <a:pathLst>
                <a:path w="397" h="142" extrusionOk="0">
                  <a:moveTo>
                    <a:pt x="296" y="25"/>
                  </a:moveTo>
                  <a:cubicBezTo>
                    <a:pt x="241" y="0"/>
                    <a:pt x="1" y="69"/>
                    <a:pt x="102" y="115"/>
                  </a:cubicBezTo>
                  <a:cubicBezTo>
                    <a:pt x="155" y="141"/>
                    <a:pt x="396" y="71"/>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65" name="Google Shape;12165;p6"/>
            <p:cNvSpPr/>
            <p:nvPr/>
          </p:nvSpPr>
          <p:spPr>
            <a:xfrm>
              <a:off x="6052908" y="3345027"/>
              <a:ext cx="21665" cy="6444"/>
            </a:xfrm>
            <a:custGeom>
              <a:avLst/>
              <a:gdLst/>
              <a:ahLst/>
              <a:cxnLst/>
              <a:rect l="l" t="t" r="r" b="b"/>
              <a:pathLst>
                <a:path w="607" h="214" extrusionOk="0">
                  <a:moveTo>
                    <a:pt x="606" y="182"/>
                  </a:moveTo>
                  <a:lnTo>
                    <a:pt x="606" y="1"/>
                  </a:lnTo>
                  <a:lnTo>
                    <a:pt x="27" y="1"/>
                  </a:lnTo>
                  <a:cubicBezTo>
                    <a:pt x="1" y="162"/>
                    <a:pt x="217" y="213"/>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66" name="Google Shape;12166;p6"/>
            <p:cNvSpPr/>
            <p:nvPr/>
          </p:nvSpPr>
          <p:spPr>
            <a:xfrm>
              <a:off x="1387485" y="3335242"/>
              <a:ext cx="20238" cy="13670"/>
            </a:xfrm>
            <a:custGeom>
              <a:avLst/>
              <a:gdLst/>
              <a:ahLst/>
              <a:cxnLst/>
              <a:rect l="l" t="t" r="r" b="b"/>
              <a:pathLst>
                <a:path w="567" h="454" extrusionOk="0">
                  <a:moveTo>
                    <a:pt x="376" y="417"/>
                  </a:moveTo>
                  <a:cubicBezTo>
                    <a:pt x="386" y="362"/>
                    <a:pt x="403" y="309"/>
                    <a:pt x="566" y="326"/>
                  </a:cubicBezTo>
                  <a:lnTo>
                    <a:pt x="566" y="144"/>
                  </a:lnTo>
                  <a:cubicBezTo>
                    <a:pt x="95" y="1"/>
                    <a:pt x="1" y="454"/>
                    <a:pt x="376" y="4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67" name="Google Shape;12167;p6"/>
            <p:cNvSpPr/>
            <p:nvPr/>
          </p:nvSpPr>
          <p:spPr>
            <a:xfrm>
              <a:off x="5244988" y="3341535"/>
              <a:ext cx="14063" cy="4276"/>
            </a:xfrm>
            <a:custGeom>
              <a:avLst/>
              <a:gdLst/>
              <a:ahLst/>
              <a:cxnLst/>
              <a:rect l="l" t="t" r="r" b="b"/>
              <a:pathLst>
                <a:path w="394" h="142" extrusionOk="0">
                  <a:moveTo>
                    <a:pt x="295" y="25"/>
                  </a:moveTo>
                  <a:cubicBezTo>
                    <a:pt x="240" y="0"/>
                    <a:pt x="1" y="70"/>
                    <a:pt x="96" y="117"/>
                  </a:cubicBezTo>
                  <a:cubicBezTo>
                    <a:pt x="154" y="141"/>
                    <a:pt x="394"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68" name="Google Shape;12168;p6"/>
            <p:cNvSpPr/>
            <p:nvPr/>
          </p:nvSpPr>
          <p:spPr>
            <a:xfrm>
              <a:off x="84304" y="3336777"/>
              <a:ext cx="22629" cy="8280"/>
            </a:xfrm>
            <a:custGeom>
              <a:avLst/>
              <a:gdLst/>
              <a:ahLst/>
              <a:cxnLst/>
              <a:rect l="l" t="t" r="r" b="b"/>
              <a:pathLst>
                <a:path w="634" h="275" extrusionOk="0">
                  <a:moveTo>
                    <a:pt x="633" y="275"/>
                  </a:moveTo>
                  <a:lnTo>
                    <a:pt x="633" y="0"/>
                  </a:lnTo>
                  <a:lnTo>
                    <a:pt x="247" y="0"/>
                  </a:lnTo>
                  <a:cubicBezTo>
                    <a:pt x="236" y="118"/>
                    <a:pt x="0" y="128"/>
                    <a:pt x="55"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69" name="Google Shape;12169;p6"/>
            <p:cNvSpPr/>
            <p:nvPr/>
          </p:nvSpPr>
          <p:spPr>
            <a:xfrm>
              <a:off x="8428486" y="3336506"/>
              <a:ext cx="6924" cy="6142"/>
            </a:xfrm>
            <a:custGeom>
              <a:avLst/>
              <a:gdLst/>
              <a:ahLst/>
              <a:cxnLst/>
              <a:rect l="l" t="t" r="r" b="b"/>
              <a:pathLst>
                <a:path w="194" h="204" extrusionOk="0">
                  <a:moveTo>
                    <a:pt x="192" y="102"/>
                  </a:moveTo>
                  <a:cubicBezTo>
                    <a:pt x="194" y="53"/>
                    <a:pt x="37" y="0"/>
                    <a:pt x="0" y="102"/>
                  </a:cubicBezTo>
                  <a:cubicBezTo>
                    <a:pt x="0" y="152"/>
                    <a:pt x="157" y="204"/>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70" name="Google Shape;12170;p6"/>
            <p:cNvSpPr/>
            <p:nvPr/>
          </p:nvSpPr>
          <p:spPr>
            <a:xfrm>
              <a:off x="5282892" y="3331388"/>
              <a:ext cx="22629" cy="13670"/>
            </a:xfrm>
            <a:custGeom>
              <a:avLst/>
              <a:gdLst/>
              <a:ahLst/>
              <a:cxnLst/>
              <a:rect l="l" t="t" r="r" b="b"/>
              <a:pathLst>
                <a:path w="634" h="454" extrusionOk="0">
                  <a:moveTo>
                    <a:pt x="580" y="362"/>
                  </a:moveTo>
                  <a:cubicBezTo>
                    <a:pt x="633" y="155"/>
                    <a:pt x="534" y="22"/>
                    <a:pt x="195" y="1"/>
                  </a:cubicBezTo>
                  <a:cubicBezTo>
                    <a:pt x="239" y="160"/>
                    <a:pt x="0" y="454"/>
                    <a:pt x="58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71" name="Google Shape;12171;p6"/>
            <p:cNvSpPr/>
            <p:nvPr/>
          </p:nvSpPr>
          <p:spPr>
            <a:xfrm>
              <a:off x="3965685" y="3320429"/>
              <a:ext cx="57358" cy="21890"/>
            </a:xfrm>
            <a:custGeom>
              <a:avLst/>
              <a:gdLst/>
              <a:ahLst/>
              <a:cxnLst/>
              <a:rect l="l" t="t" r="r" b="b"/>
              <a:pathLst>
                <a:path w="1607" h="727" extrusionOk="0">
                  <a:moveTo>
                    <a:pt x="1037" y="726"/>
                  </a:moveTo>
                  <a:cubicBezTo>
                    <a:pt x="1606" y="369"/>
                    <a:pt x="632" y="111"/>
                    <a:pt x="72" y="0"/>
                  </a:cubicBezTo>
                  <a:cubicBezTo>
                    <a:pt x="1" y="427"/>
                    <a:pt x="418" y="623"/>
                    <a:pt x="1037" y="7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72" name="Google Shape;12172;p6"/>
            <p:cNvSpPr/>
            <p:nvPr/>
          </p:nvSpPr>
          <p:spPr>
            <a:xfrm>
              <a:off x="8452542" y="3333345"/>
              <a:ext cx="14027" cy="4246"/>
            </a:xfrm>
            <a:custGeom>
              <a:avLst/>
              <a:gdLst/>
              <a:ahLst/>
              <a:cxnLst/>
              <a:rect l="l" t="t" r="r" b="b"/>
              <a:pathLst>
                <a:path w="393" h="141" extrusionOk="0">
                  <a:moveTo>
                    <a:pt x="99" y="114"/>
                  </a:moveTo>
                  <a:cubicBezTo>
                    <a:pt x="153" y="141"/>
                    <a:pt x="393" y="70"/>
                    <a:pt x="292" y="24"/>
                  </a:cubicBezTo>
                  <a:cubicBezTo>
                    <a:pt x="238" y="1"/>
                    <a:pt x="0" y="69"/>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73" name="Google Shape;12173;p6"/>
            <p:cNvSpPr/>
            <p:nvPr/>
          </p:nvSpPr>
          <p:spPr>
            <a:xfrm>
              <a:off x="578244" y="3333345"/>
              <a:ext cx="14099" cy="4246"/>
            </a:xfrm>
            <a:custGeom>
              <a:avLst/>
              <a:gdLst/>
              <a:ahLst/>
              <a:cxnLst/>
              <a:rect l="l" t="t" r="r" b="b"/>
              <a:pathLst>
                <a:path w="395" h="141" extrusionOk="0">
                  <a:moveTo>
                    <a:pt x="101" y="114"/>
                  </a:moveTo>
                  <a:cubicBezTo>
                    <a:pt x="154" y="141"/>
                    <a:pt x="394" y="70"/>
                    <a:pt x="294" y="24"/>
                  </a:cubicBezTo>
                  <a:cubicBezTo>
                    <a:pt x="240" y="1"/>
                    <a:pt x="0" y="69"/>
                    <a:pt x="101"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74" name="Google Shape;12174;p6"/>
            <p:cNvSpPr/>
            <p:nvPr/>
          </p:nvSpPr>
          <p:spPr>
            <a:xfrm>
              <a:off x="5196732" y="3330575"/>
              <a:ext cx="14099" cy="4276"/>
            </a:xfrm>
            <a:custGeom>
              <a:avLst/>
              <a:gdLst/>
              <a:ahLst/>
              <a:cxnLst/>
              <a:rect l="l" t="t" r="r" b="b"/>
              <a:pathLst>
                <a:path w="395" h="142" extrusionOk="0">
                  <a:moveTo>
                    <a:pt x="294" y="28"/>
                  </a:moveTo>
                  <a:cubicBezTo>
                    <a:pt x="241" y="0"/>
                    <a:pt x="1" y="71"/>
                    <a:pt x="102" y="116"/>
                  </a:cubicBezTo>
                  <a:cubicBezTo>
                    <a:pt x="155" y="141"/>
                    <a:pt x="395" y="73"/>
                    <a:pt x="294"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75" name="Google Shape;12175;p6"/>
            <p:cNvSpPr/>
            <p:nvPr/>
          </p:nvSpPr>
          <p:spPr>
            <a:xfrm>
              <a:off x="1655495" y="3321934"/>
              <a:ext cx="34872" cy="15296"/>
            </a:xfrm>
            <a:custGeom>
              <a:avLst/>
              <a:gdLst/>
              <a:ahLst/>
              <a:cxnLst/>
              <a:rect l="l" t="t" r="r" b="b"/>
              <a:pathLst>
                <a:path w="977" h="508" extrusionOk="0">
                  <a:moveTo>
                    <a:pt x="773" y="403"/>
                  </a:moveTo>
                  <a:cubicBezTo>
                    <a:pt x="977" y="174"/>
                    <a:pt x="122" y="0"/>
                    <a:pt x="0" y="222"/>
                  </a:cubicBezTo>
                  <a:cubicBezTo>
                    <a:pt x="307" y="260"/>
                    <a:pt x="166" y="508"/>
                    <a:pt x="773" y="4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76" name="Google Shape;12176;p6"/>
            <p:cNvSpPr/>
            <p:nvPr/>
          </p:nvSpPr>
          <p:spPr>
            <a:xfrm>
              <a:off x="323796" y="3328257"/>
              <a:ext cx="23985" cy="5841"/>
            </a:xfrm>
            <a:custGeom>
              <a:avLst/>
              <a:gdLst/>
              <a:ahLst/>
              <a:cxnLst/>
              <a:rect l="l" t="t" r="r" b="b"/>
              <a:pathLst>
                <a:path w="672" h="194" extrusionOk="0">
                  <a:moveTo>
                    <a:pt x="479" y="193"/>
                  </a:moveTo>
                  <a:cubicBezTo>
                    <a:pt x="479" y="102"/>
                    <a:pt x="634" y="86"/>
                    <a:pt x="672" y="12"/>
                  </a:cubicBezTo>
                  <a:cubicBezTo>
                    <a:pt x="368" y="22"/>
                    <a:pt x="1" y="0"/>
                    <a:pt x="92"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77" name="Google Shape;12177;p6"/>
            <p:cNvSpPr/>
            <p:nvPr/>
          </p:nvSpPr>
          <p:spPr>
            <a:xfrm>
              <a:off x="2564138" y="3328588"/>
              <a:ext cx="13777" cy="2830"/>
            </a:xfrm>
            <a:custGeom>
              <a:avLst/>
              <a:gdLst/>
              <a:ahLst/>
              <a:cxnLst/>
              <a:rect l="l" t="t" r="r" b="b"/>
              <a:pathLst>
                <a:path w="386" h="94" extrusionOk="0">
                  <a:moveTo>
                    <a:pt x="0" y="94"/>
                  </a:moveTo>
                  <a:cubicBezTo>
                    <a:pt x="149" y="71"/>
                    <a:pt x="379" y="90"/>
                    <a:pt x="385" y="1"/>
                  </a:cubicBezTo>
                  <a:cubicBezTo>
                    <a:pt x="238" y="23"/>
                    <a:pt x="5" y="4"/>
                    <a:pt x="0" y="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78" name="Google Shape;12178;p6"/>
            <p:cNvSpPr/>
            <p:nvPr/>
          </p:nvSpPr>
          <p:spPr>
            <a:xfrm>
              <a:off x="1934177" y="3327865"/>
              <a:ext cx="14170" cy="4276"/>
            </a:xfrm>
            <a:custGeom>
              <a:avLst/>
              <a:gdLst/>
              <a:ahLst/>
              <a:cxnLst/>
              <a:rect l="l" t="t" r="r" b="b"/>
              <a:pathLst>
                <a:path w="397" h="142" extrusionOk="0">
                  <a:moveTo>
                    <a:pt x="294" y="24"/>
                  </a:moveTo>
                  <a:cubicBezTo>
                    <a:pt x="240" y="0"/>
                    <a:pt x="1" y="68"/>
                    <a:pt x="103" y="115"/>
                  </a:cubicBezTo>
                  <a:cubicBezTo>
                    <a:pt x="155" y="141"/>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79" name="Google Shape;12179;p6"/>
            <p:cNvSpPr/>
            <p:nvPr/>
          </p:nvSpPr>
          <p:spPr>
            <a:xfrm>
              <a:off x="7013875" y="3316936"/>
              <a:ext cx="14063" cy="4276"/>
            </a:xfrm>
            <a:custGeom>
              <a:avLst/>
              <a:gdLst/>
              <a:ahLst/>
              <a:cxnLst/>
              <a:rect l="l" t="t" r="r" b="b"/>
              <a:pathLst>
                <a:path w="394" h="142" extrusionOk="0">
                  <a:moveTo>
                    <a:pt x="102" y="116"/>
                  </a:moveTo>
                  <a:cubicBezTo>
                    <a:pt x="157" y="141"/>
                    <a:pt x="393" y="72"/>
                    <a:pt x="296" y="25"/>
                  </a:cubicBezTo>
                  <a:cubicBezTo>
                    <a:pt x="242" y="0"/>
                    <a:pt x="1"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80" name="Google Shape;12180;p6"/>
            <p:cNvSpPr/>
            <p:nvPr/>
          </p:nvSpPr>
          <p:spPr>
            <a:xfrm>
              <a:off x="5503218" y="3309469"/>
              <a:ext cx="33622" cy="17313"/>
            </a:xfrm>
            <a:custGeom>
              <a:avLst/>
              <a:gdLst/>
              <a:ahLst/>
              <a:cxnLst/>
              <a:rect l="l" t="t" r="r" b="b"/>
              <a:pathLst>
                <a:path w="942" h="575" extrusionOk="0">
                  <a:moveTo>
                    <a:pt x="0" y="90"/>
                  </a:moveTo>
                  <a:lnTo>
                    <a:pt x="0" y="273"/>
                  </a:lnTo>
                  <a:cubicBezTo>
                    <a:pt x="355" y="575"/>
                    <a:pt x="941" y="0"/>
                    <a:pt x="0"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81" name="Google Shape;12181;p6"/>
            <p:cNvSpPr/>
            <p:nvPr/>
          </p:nvSpPr>
          <p:spPr>
            <a:xfrm>
              <a:off x="4453450" y="3316936"/>
              <a:ext cx="14063" cy="4276"/>
            </a:xfrm>
            <a:custGeom>
              <a:avLst/>
              <a:gdLst/>
              <a:ahLst/>
              <a:cxnLst/>
              <a:rect l="l" t="t" r="r" b="b"/>
              <a:pathLst>
                <a:path w="394" h="142" extrusionOk="0">
                  <a:moveTo>
                    <a:pt x="294" y="25"/>
                  </a:moveTo>
                  <a:cubicBezTo>
                    <a:pt x="239" y="0"/>
                    <a:pt x="0" y="69"/>
                    <a:pt x="98" y="116"/>
                  </a:cubicBezTo>
                  <a:cubicBezTo>
                    <a:pt x="154"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82" name="Google Shape;12182;p6"/>
            <p:cNvSpPr/>
            <p:nvPr/>
          </p:nvSpPr>
          <p:spPr>
            <a:xfrm>
              <a:off x="2494396" y="3312209"/>
              <a:ext cx="21594" cy="9515"/>
            </a:xfrm>
            <a:custGeom>
              <a:avLst/>
              <a:gdLst/>
              <a:ahLst/>
              <a:cxnLst/>
              <a:rect l="l" t="t" r="r" b="b"/>
              <a:pathLst>
                <a:path w="605" h="316" extrusionOk="0">
                  <a:moveTo>
                    <a:pt x="411" y="273"/>
                  </a:moveTo>
                  <a:cubicBezTo>
                    <a:pt x="405" y="148"/>
                    <a:pt x="503" y="74"/>
                    <a:pt x="604" y="1"/>
                  </a:cubicBezTo>
                  <a:lnTo>
                    <a:pt x="26" y="1"/>
                  </a:lnTo>
                  <a:cubicBezTo>
                    <a:pt x="42"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83" name="Google Shape;12183;p6"/>
            <p:cNvSpPr/>
            <p:nvPr/>
          </p:nvSpPr>
          <p:spPr>
            <a:xfrm>
              <a:off x="5244988" y="3314166"/>
              <a:ext cx="14063" cy="4276"/>
            </a:xfrm>
            <a:custGeom>
              <a:avLst/>
              <a:gdLst/>
              <a:ahLst/>
              <a:cxnLst/>
              <a:rect l="l" t="t" r="r" b="b"/>
              <a:pathLst>
                <a:path w="394" h="142" extrusionOk="0">
                  <a:moveTo>
                    <a:pt x="295" y="26"/>
                  </a:moveTo>
                  <a:cubicBezTo>
                    <a:pt x="240" y="1"/>
                    <a:pt x="1" y="70"/>
                    <a:pt x="96"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84" name="Google Shape;12184;p6"/>
            <p:cNvSpPr/>
            <p:nvPr/>
          </p:nvSpPr>
          <p:spPr>
            <a:xfrm>
              <a:off x="3073496" y="3311456"/>
              <a:ext cx="13777" cy="7497"/>
            </a:xfrm>
            <a:custGeom>
              <a:avLst/>
              <a:gdLst/>
              <a:ahLst/>
              <a:cxnLst/>
              <a:rect l="l" t="t" r="r" b="b"/>
              <a:pathLst>
                <a:path w="386" h="249" extrusionOk="0">
                  <a:moveTo>
                    <a:pt x="385" y="116"/>
                  </a:moveTo>
                  <a:cubicBezTo>
                    <a:pt x="384" y="24"/>
                    <a:pt x="46" y="1"/>
                    <a:pt x="0" y="116"/>
                  </a:cubicBezTo>
                  <a:cubicBezTo>
                    <a:pt x="216" y="105"/>
                    <a:pt x="302" y="249"/>
                    <a:pt x="385"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85" name="Google Shape;12185;p6"/>
            <p:cNvSpPr/>
            <p:nvPr/>
          </p:nvSpPr>
          <p:spPr>
            <a:xfrm>
              <a:off x="2990905" y="3312179"/>
              <a:ext cx="13706" cy="5540"/>
            </a:xfrm>
            <a:custGeom>
              <a:avLst/>
              <a:gdLst/>
              <a:ahLst/>
              <a:cxnLst/>
              <a:rect l="l" t="t" r="r" b="b"/>
              <a:pathLst>
                <a:path w="384" h="184" extrusionOk="0">
                  <a:moveTo>
                    <a:pt x="0" y="183"/>
                  </a:moveTo>
                  <a:lnTo>
                    <a:pt x="384" y="183"/>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86" name="Google Shape;12186;p6"/>
            <p:cNvSpPr/>
            <p:nvPr/>
          </p:nvSpPr>
          <p:spPr>
            <a:xfrm>
              <a:off x="2521593" y="3309469"/>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87" name="Google Shape;12187;p6"/>
            <p:cNvSpPr/>
            <p:nvPr/>
          </p:nvSpPr>
          <p:spPr>
            <a:xfrm>
              <a:off x="1903339" y="3309078"/>
              <a:ext cx="6924" cy="6263"/>
            </a:xfrm>
            <a:custGeom>
              <a:avLst/>
              <a:gdLst/>
              <a:ahLst/>
              <a:cxnLst/>
              <a:rect l="l" t="t" r="r" b="b"/>
              <a:pathLst>
                <a:path w="194" h="208" extrusionOk="0">
                  <a:moveTo>
                    <a:pt x="194" y="103"/>
                  </a:moveTo>
                  <a:cubicBezTo>
                    <a:pt x="194" y="52"/>
                    <a:pt x="37" y="0"/>
                    <a:pt x="2" y="103"/>
                  </a:cubicBezTo>
                  <a:cubicBezTo>
                    <a:pt x="1" y="156"/>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88" name="Google Shape;12188;p6"/>
            <p:cNvSpPr/>
            <p:nvPr/>
          </p:nvSpPr>
          <p:spPr>
            <a:xfrm>
              <a:off x="8813922" y="3306699"/>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89" name="Google Shape;12189;p6"/>
            <p:cNvSpPr/>
            <p:nvPr/>
          </p:nvSpPr>
          <p:spPr>
            <a:xfrm>
              <a:off x="5609794" y="3303206"/>
              <a:ext cx="14063" cy="4306"/>
            </a:xfrm>
            <a:custGeom>
              <a:avLst/>
              <a:gdLst/>
              <a:ahLst/>
              <a:cxnLst/>
              <a:rect l="l" t="t" r="r" b="b"/>
              <a:pathLst>
                <a:path w="394" h="143" extrusionOk="0">
                  <a:moveTo>
                    <a:pt x="294" y="27"/>
                  </a:moveTo>
                  <a:cubicBezTo>
                    <a:pt x="240" y="1"/>
                    <a:pt x="1" y="71"/>
                    <a:pt x="101" y="118"/>
                  </a:cubicBezTo>
                  <a:cubicBezTo>
                    <a:pt x="153" y="143"/>
                    <a:pt x="394" y="75"/>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90" name="Google Shape;12190;p6"/>
            <p:cNvSpPr/>
            <p:nvPr/>
          </p:nvSpPr>
          <p:spPr>
            <a:xfrm>
              <a:off x="2509065" y="3298540"/>
              <a:ext cx="20630" cy="8250"/>
            </a:xfrm>
            <a:custGeom>
              <a:avLst/>
              <a:gdLst/>
              <a:ahLst/>
              <a:cxnLst/>
              <a:rect l="l" t="t" r="r" b="b"/>
              <a:pathLst>
                <a:path w="578" h="274" extrusionOk="0">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91" name="Google Shape;12191;p6"/>
            <p:cNvSpPr/>
            <p:nvPr/>
          </p:nvSpPr>
          <p:spPr>
            <a:xfrm>
              <a:off x="1807007" y="3291825"/>
              <a:ext cx="28911" cy="16922"/>
            </a:xfrm>
            <a:custGeom>
              <a:avLst/>
              <a:gdLst/>
              <a:ahLst/>
              <a:cxnLst/>
              <a:rect l="l" t="t" r="r" b="b"/>
              <a:pathLst>
                <a:path w="810" h="562" extrusionOk="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92" name="Google Shape;12192;p6"/>
            <p:cNvSpPr/>
            <p:nvPr/>
          </p:nvSpPr>
          <p:spPr>
            <a:xfrm>
              <a:off x="8810531" y="3300527"/>
              <a:ext cx="13849" cy="4246"/>
            </a:xfrm>
            <a:custGeom>
              <a:avLst/>
              <a:gdLst/>
              <a:ahLst/>
              <a:cxnLst/>
              <a:rect l="l" t="t" r="r" b="b"/>
              <a:pathLst>
                <a:path w="388" h="141" extrusionOk="0">
                  <a:moveTo>
                    <a:pt x="289" y="24"/>
                  </a:moveTo>
                  <a:cubicBezTo>
                    <a:pt x="239" y="1"/>
                    <a:pt x="0" y="69"/>
                    <a:pt x="96" y="116"/>
                  </a:cubicBezTo>
                  <a:cubicBezTo>
                    <a:pt x="152" y="141"/>
                    <a:pt x="388" y="73"/>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93" name="Google Shape;12193;p6"/>
            <p:cNvSpPr/>
            <p:nvPr/>
          </p:nvSpPr>
          <p:spPr>
            <a:xfrm>
              <a:off x="8597058" y="3300527"/>
              <a:ext cx="13991" cy="4246"/>
            </a:xfrm>
            <a:custGeom>
              <a:avLst/>
              <a:gdLst/>
              <a:ahLst/>
              <a:cxnLst/>
              <a:rect l="l" t="t" r="r" b="b"/>
              <a:pathLst>
                <a:path w="392" h="141" extrusionOk="0">
                  <a:moveTo>
                    <a:pt x="98" y="116"/>
                  </a:moveTo>
                  <a:cubicBezTo>
                    <a:pt x="153" y="141"/>
                    <a:pt x="392" y="73"/>
                    <a:pt x="291" y="24"/>
                  </a:cubicBezTo>
                  <a:cubicBezTo>
                    <a:pt x="239"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94" name="Google Shape;12194;p6"/>
            <p:cNvSpPr/>
            <p:nvPr/>
          </p:nvSpPr>
          <p:spPr>
            <a:xfrm>
              <a:off x="5372336" y="3298148"/>
              <a:ext cx="7031" cy="6263"/>
            </a:xfrm>
            <a:custGeom>
              <a:avLst/>
              <a:gdLst/>
              <a:ahLst/>
              <a:cxnLst/>
              <a:rect l="l" t="t" r="r" b="b"/>
              <a:pathLst>
                <a:path w="197" h="208" extrusionOk="0">
                  <a:moveTo>
                    <a:pt x="3" y="103"/>
                  </a:moveTo>
                  <a:cubicBezTo>
                    <a:pt x="0" y="156"/>
                    <a:pt x="157" y="208"/>
                    <a:pt x="195" y="103"/>
                  </a:cubicBezTo>
                  <a:cubicBezTo>
                    <a:pt x="196" y="54"/>
                    <a:pt x="38" y="0"/>
                    <a:pt x="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95" name="Google Shape;12195;p6"/>
            <p:cNvSpPr/>
            <p:nvPr/>
          </p:nvSpPr>
          <p:spPr>
            <a:xfrm>
              <a:off x="3204628" y="3288815"/>
              <a:ext cx="20309" cy="13550"/>
            </a:xfrm>
            <a:custGeom>
              <a:avLst/>
              <a:gdLst/>
              <a:ahLst/>
              <a:cxnLst/>
              <a:rect l="l" t="t" r="r" b="b"/>
              <a:pathLst>
                <a:path w="569" h="450" extrusionOk="0">
                  <a:moveTo>
                    <a:pt x="376" y="413"/>
                  </a:moveTo>
                  <a:cubicBezTo>
                    <a:pt x="387" y="359"/>
                    <a:pt x="402" y="308"/>
                    <a:pt x="569" y="325"/>
                  </a:cubicBezTo>
                  <a:lnTo>
                    <a:pt x="569" y="143"/>
                  </a:lnTo>
                  <a:cubicBezTo>
                    <a:pt x="95" y="1"/>
                    <a:pt x="1" y="450"/>
                    <a:pt x="376"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96" name="Google Shape;12196;p6"/>
            <p:cNvSpPr/>
            <p:nvPr/>
          </p:nvSpPr>
          <p:spPr>
            <a:xfrm>
              <a:off x="8056827" y="3295830"/>
              <a:ext cx="13742" cy="2710"/>
            </a:xfrm>
            <a:custGeom>
              <a:avLst/>
              <a:gdLst/>
              <a:ahLst/>
              <a:cxnLst/>
              <a:rect l="l" t="t" r="r" b="b"/>
              <a:pathLst>
                <a:path w="385" h="90" extrusionOk="0">
                  <a:moveTo>
                    <a:pt x="385" y="0"/>
                  </a:moveTo>
                  <a:cubicBezTo>
                    <a:pt x="236" y="20"/>
                    <a:pt x="6" y="2"/>
                    <a:pt x="1" y="89"/>
                  </a:cubicBezTo>
                  <a:cubicBezTo>
                    <a:pt x="151" y="70"/>
                    <a:pt x="382"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97" name="Google Shape;12197;p6"/>
            <p:cNvSpPr/>
            <p:nvPr/>
          </p:nvSpPr>
          <p:spPr>
            <a:xfrm>
              <a:off x="5489441" y="3289959"/>
              <a:ext cx="6960" cy="6203"/>
            </a:xfrm>
            <a:custGeom>
              <a:avLst/>
              <a:gdLst/>
              <a:ahLst/>
              <a:cxnLst/>
              <a:rect l="l" t="t" r="r" b="b"/>
              <a:pathLst>
                <a:path w="195" h="206" extrusionOk="0">
                  <a:moveTo>
                    <a:pt x="194" y="104"/>
                  </a:moveTo>
                  <a:cubicBezTo>
                    <a:pt x="194" y="54"/>
                    <a:pt x="37" y="1"/>
                    <a:pt x="1" y="104"/>
                  </a:cubicBezTo>
                  <a:cubicBezTo>
                    <a:pt x="1" y="154"/>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98" name="Google Shape;12198;p6"/>
            <p:cNvSpPr/>
            <p:nvPr/>
          </p:nvSpPr>
          <p:spPr>
            <a:xfrm>
              <a:off x="1452729" y="3287610"/>
              <a:ext cx="23914" cy="10298"/>
            </a:xfrm>
            <a:custGeom>
              <a:avLst/>
              <a:gdLst/>
              <a:ahLst/>
              <a:cxnLst/>
              <a:rect l="l" t="t" r="r" b="b"/>
              <a:pathLst>
                <a:path w="670" h="342" extrusionOk="0">
                  <a:moveTo>
                    <a:pt x="670" y="92"/>
                  </a:moveTo>
                  <a:cubicBezTo>
                    <a:pt x="404" y="94"/>
                    <a:pt x="247" y="49"/>
                    <a:pt x="90" y="1"/>
                  </a:cubicBezTo>
                  <a:cubicBezTo>
                    <a:pt x="0" y="282"/>
                    <a:pt x="610" y="341"/>
                    <a:pt x="67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199" name="Google Shape;12199;p6"/>
            <p:cNvSpPr/>
            <p:nvPr/>
          </p:nvSpPr>
          <p:spPr>
            <a:xfrm>
              <a:off x="4205677" y="3289567"/>
              <a:ext cx="13956" cy="4336"/>
            </a:xfrm>
            <a:custGeom>
              <a:avLst/>
              <a:gdLst/>
              <a:ahLst/>
              <a:cxnLst/>
              <a:rect l="l" t="t" r="r" b="b"/>
              <a:pathLst>
                <a:path w="391" h="144" extrusionOk="0">
                  <a:moveTo>
                    <a:pt x="291" y="27"/>
                  </a:moveTo>
                  <a:cubicBezTo>
                    <a:pt x="237" y="1"/>
                    <a:pt x="0" y="71"/>
                    <a:pt x="98" y="117"/>
                  </a:cubicBezTo>
                  <a:cubicBezTo>
                    <a:pt x="152" y="143"/>
                    <a:pt x="391" y="73"/>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00" name="Google Shape;12200;p6"/>
            <p:cNvSpPr/>
            <p:nvPr/>
          </p:nvSpPr>
          <p:spPr>
            <a:xfrm>
              <a:off x="1522614" y="3271954"/>
              <a:ext cx="50434" cy="18518"/>
            </a:xfrm>
            <a:custGeom>
              <a:avLst/>
              <a:gdLst/>
              <a:ahLst/>
              <a:cxnLst/>
              <a:rect l="l" t="t" r="r" b="b"/>
              <a:pathLst>
                <a:path w="1413" h="615" extrusionOk="0">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01" name="Google Shape;12201;p6"/>
            <p:cNvSpPr/>
            <p:nvPr/>
          </p:nvSpPr>
          <p:spPr>
            <a:xfrm>
              <a:off x="2020337" y="3279029"/>
              <a:ext cx="6889" cy="6203"/>
            </a:xfrm>
            <a:custGeom>
              <a:avLst/>
              <a:gdLst/>
              <a:ahLst/>
              <a:cxnLst/>
              <a:rect l="l" t="t" r="r" b="b"/>
              <a:pathLst>
                <a:path w="193" h="206" extrusionOk="0">
                  <a:moveTo>
                    <a:pt x="192" y="104"/>
                  </a:moveTo>
                  <a:cubicBezTo>
                    <a:pt x="192" y="53"/>
                    <a:pt x="39" y="1"/>
                    <a:pt x="2" y="104"/>
                  </a:cubicBezTo>
                  <a:cubicBezTo>
                    <a:pt x="0" y="154"/>
                    <a:pt x="157" y="206"/>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02" name="Google Shape;12202;p6"/>
            <p:cNvSpPr/>
            <p:nvPr/>
          </p:nvSpPr>
          <p:spPr>
            <a:xfrm>
              <a:off x="4863121" y="3279391"/>
              <a:ext cx="13777" cy="2800"/>
            </a:xfrm>
            <a:custGeom>
              <a:avLst/>
              <a:gdLst/>
              <a:ahLst/>
              <a:cxnLst/>
              <a:rect l="l" t="t" r="r" b="b"/>
              <a:pathLst>
                <a:path w="386" h="93" extrusionOk="0">
                  <a:moveTo>
                    <a:pt x="385" y="1"/>
                  </a:moveTo>
                  <a:cubicBezTo>
                    <a:pt x="235" y="22"/>
                    <a:pt x="5" y="5"/>
                    <a:pt x="0" y="92"/>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03" name="Google Shape;12203;p6"/>
            <p:cNvSpPr/>
            <p:nvPr/>
          </p:nvSpPr>
          <p:spPr>
            <a:xfrm>
              <a:off x="2116740" y="3276289"/>
              <a:ext cx="6924" cy="6293"/>
            </a:xfrm>
            <a:custGeom>
              <a:avLst/>
              <a:gdLst/>
              <a:ahLst/>
              <a:cxnLst/>
              <a:rect l="l" t="t" r="r" b="b"/>
              <a:pathLst>
                <a:path w="194" h="209" extrusionOk="0">
                  <a:moveTo>
                    <a:pt x="193" y="104"/>
                  </a:moveTo>
                  <a:cubicBezTo>
                    <a:pt x="193" y="53"/>
                    <a:pt x="37" y="1"/>
                    <a:pt x="1" y="104"/>
                  </a:cubicBezTo>
                  <a:cubicBezTo>
                    <a:pt x="0" y="155"/>
                    <a:pt x="154"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04" name="Google Shape;12204;p6"/>
            <p:cNvSpPr/>
            <p:nvPr/>
          </p:nvSpPr>
          <p:spPr>
            <a:xfrm>
              <a:off x="1707105" y="3278638"/>
              <a:ext cx="13956" cy="4276"/>
            </a:xfrm>
            <a:custGeom>
              <a:avLst/>
              <a:gdLst/>
              <a:ahLst/>
              <a:cxnLst/>
              <a:rect l="l" t="t" r="r" b="b"/>
              <a:pathLst>
                <a:path w="391" h="142" extrusionOk="0">
                  <a:moveTo>
                    <a:pt x="101" y="117"/>
                  </a:moveTo>
                  <a:cubicBezTo>
                    <a:pt x="151" y="142"/>
                    <a:pt x="391" y="73"/>
                    <a:pt x="293" y="26"/>
                  </a:cubicBezTo>
                  <a:cubicBezTo>
                    <a:pt x="239"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05" name="Google Shape;12205;p6"/>
            <p:cNvSpPr/>
            <p:nvPr/>
          </p:nvSpPr>
          <p:spPr>
            <a:xfrm>
              <a:off x="5027339" y="3271171"/>
              <a:ext cx="21630" cy="6474"/>
            </a:xfrm>
            <a:custGeom>
              <a:avLst/>
              <a:gdLst/>
              <a:ahLst/>
              <a:cxnLst/>
              <a:rect l="l" t="t" r="r" b="b"/>
              <a:pathLst>
                <a:path w="606" h="215" extrusionOk="0">
                  <a:moveTo>
                    <a:pt x="606" y="182"/>
                  </a:moveTo>
                  <a:lnTo>
                    <a:pt x="606" y="1"/>
                  </a:lnTo>
                  <a:lnTo>
                    <a:pt x="26" y="1"/>
                  </a:lnTo>
                  <a:cubicBezTo>
                    <a:pt x="0" y="164"/>
                    <a:pt x="218" y="215"/>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06" name="Google Shape;12206;p6"/>
            <p:cNvSpPr/>
            <p:nvPr/>
          </p:nvSpPr>
          <p:spPr>
            <a:xfrm>
              <a:off x="3975179" y="3273941"/>
              <a:ext cx="13706" cy="2740"/>
            </a:xfrm>
            <a:custGeom>
              <a:avLst/>
              <a:gdLst/>
              <a:ahLst/>
              <a:cxnLst/>
              <a:rect l="l" t="t" r="r" b="b"/>
              <a:pathLst>
                <a:path w="384" h="91" extrusionOk="0">
                  <a:moveTo>
                    <a:pt x="1" y="90"/>
                  </a:moveTo>
                  <a:cubicBezTo>
                    <a:pt x="151" y="71"/>
                    <a:pt x="379" y="89"/>
                    <a:pt x="383" y="0"/>
                  </a:cubicBezTo>
                  <a:cubicBezTo>
                    <a:pt x="236" y="20"/>
                    <a:pt x="7" y="4"/>
                    <a:pt x="1"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07" name="Google Shape;12207;p6"/>
            <p:cNvSpPr/>
            <p:nvPr/>
          </p:nvSpPr>
          <p:spPr>
            <a:xfrm>
              <a:off x="2216428" y="3273218"/>
              <a:ext cx="14027" cy="4215"/>
            </a:xfrm>
            <a:custGeom>
              <a:avLst/>
              <a:gdLst/>
              <a:ahLst/>
              <a:cxnLst/>
              <a:rect l="l" t="t" r="r" b="b"/>
              <a:pathLst>
                <a:path w="393" h="140" extrusionOk="0">
                  <a:moveTo>
                    <a:pt x="100" y="114"/>
                  </a:moveTo>
                  <a:cubicBezTo>
                    <a:pt x="153" y="139"/>
                    <a:pt x="392" y="70"/>
                    <a:pt x="292" y="24"/>
                  </a:cubicBezTo>
                  <a:cubicBezTo>
                    <a:pt x="238" y="1"/>
                    <a:pt x="0" y="67"/>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08" name="Google Shape;12208;p6"/>
            <p:cNvSpPr/>
            <p:nvPr/>
          </p:nvSpPr>
          <p:spPr>
            <a:xfrm>
              <a:off x="8531814" y="3271171"/>
              <a:ext cx="13777" cy="2800"/>
            </a:xfrm>
            <a:custGeom>
              <a:avLst/>
              <a:gdLst/>
              <a:ahLst/>
              <a:cxnLst/>
              <a:rect l="l" t="t" r="r" b="b"/>
              <a:pathLst>
                <a:path w="386" h="93" extrusionOk="0">
                  <a:moveTo>
                    <a:pt x="386" y="1"/>
                  </a:moveTo>
                  <a:cubicBezTo>
                    <a:pt x="236" y="22"/>
                    <a:pt x="5" y="5"/>
                    <a:pt x="1" y="92"/>
                  </a:cubicBezTo>
                  <a:cubicBezTo>
                    <a:pt x="150"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09" name="Google Shape;12209;p6"/>
            <p:cNvSpPr/>
            <p:nvPr/>
          </p:nvSpPr>
          <p:spPr>
            <a:xfrm>
              <a:off x="5537625" y="3262650"/>
              <a:ext cx="6996" cy="6203"/>
            </a:xfrm>
            <a:custGeom>
              <a:avLst/>
              <a:gdLst/>
              <a:ahLst/>
              <a:cxnLst/>
              <a:rect l="l" t="t" r="r" b="b"/>
              <a:pathLst>
                <a:path w="196" h="206" extrusionOk="0">
                  <a:moveTo>
                    <a:pt x="193" y="102"/>
                  </a:moveTo>
                  <a:cubicBezTo>
                    <a:pt x="195" y="54"/>
                    <a:pt x="39" y="1"/>
                    <a:pt x="1" y="102"/>
                  </a:cubicBezTo>
                  <a:cubicBezTo>
                    <a:pt x="1" y="153"/>
                    <a:pt x="156" y="206"/>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10" name="Google Shape;12210;p6"/>
            <p:cNvSpPr/>
            <p:nvPr/>
          </p:nvSpPr>
          <p:spPr>
            <a:xfrm>
              <a:off x="2075409" y="3263012"/>
              <a:ext cx="13849" cy="2710"/>
            </a:xfrm>
            <a:custGeom>
              <a:avLst/>
              <a:gdLst/>
              <a:ahLst/>
              <a:cxnLst/>
              <a:rect l="l" t="t" r="r" b="b"/>
              <a:pathLst>
                <a:path w="388" h="90" extrusionOk="0">
                  <a:moveTo>
                    <a:pt x="388" y="0"/>
                  </a:moveTo>
                  <a:cubicBezTo>
                    <a:pt x="235" y="20"/>
                    <a:pt x="5" y="2"/>
                    <a:pt x="0" y="89"/>
                  </a:cubicBezTo>
                  <a:cubicBezTo>
                    <a:pt x="149" y="72"/>
                    <a:pt x="383" y="89"/>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11" name="Google Shape;12211;p6"/>
            <p:cNvSpPr/>
            <p:nvPr/>
          </p:nvSpPr>
          <p:spPr>
            <a:xfrm>
              <a:off x="1497166" y="3259850"/>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12" name="Google Shape;12212;p6"/>
            <p:cNvSpPr/>
            <p:nvPr/>
          </p:nvSpPr>
          <p:spPr>
            <a:xfrm>
              <a:off x="4357046" y="3259519"/>
              <a:ext cx="14063" cy="4215"/>
            </a:xfrm>
            <a:custGeom>
              <a:avLst/>
              <a:gdLst/>
              <a:ahLst/>
              <a:cxnLst/>
              <a:rect l="l" t="t" r="r" b="b"/>
              <a:pathLst>
                <a:path w="394" h="140" extrusionOk="0">
                  <a:moveTo>
                    <a:pt x="294" y="25"/>
                  </a:moveTo>
                  <a:cubicBezTo>
                    <a:pt x="241" y="0"/>
                    <a:pt x="0" y="68"/>
                    <a:pt x="101" y="116"/>
                  </a:cubicBezTo>
                  <a:cubicBezTo>
                    <a:pt x="153"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13" name="Google Shape;12213;p6"/>
            <p:cNvSpPr/>
            <p:nvPr/>
          </p:nvSpPr>
          <p:spPr>
            <a:xfrm>
              <a:off x="2488971" y="3250757"/>
              <a:ext cx="20131" cy="16290"/>
            </a:xfrm>
            <a:custGeom>
              <a:avLst/>
              <a:gdLst/>
              <a:ahLst/>
              <a:cxnLst/>
              <a:rect l="l" t="t" r="r" b="b"/>
              <a:pathLst>
                <a:path w="564" h="541" extrusionOk="0">
                  <a:moveTo>
                    <a:pt x="563" y="135"/>
                  </a:moveTo>
                  <a:cubicBezTo>
                    <a:pt x="1" y="0"/>
                    <a:pt x="1" y="541"/>
                    <a:pt x="563"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14" name="Google Shape;12214;p6"/>
            <p:cNvSpPr/>
            <p:nvPr/>
          </p:nvSpPr>
          <p:spPr>
            <a:xfrm>
              <a:off x="6600921" y="3256749"/>
              <a:ext cx="13991" cy="4336"/>
            </a:xfrm>
            <a:custGeom>
              <a:avLst/>
              <a:gdLst/>
              <a:ahLst/>
              <a:cxnLst/>
              <a:rect l="l" t="t" r="r" b="b"/>
              <a:pathLst>
                <a:path w="392" h="144" extrusionOk="0">
                  <a:moveTo>
                    <a:pt x="292" y="27"/>
                  </a:moveTo>
                  <a:cubicBezTo>
                    <a:pt x="239" y="1"/>
                    <a:pt x="0" y="69"/>
                    <a:pt x="98" y="117"/>
                  </a:cubicBezTo>
                  <a:cubicBezTo>
                    <a:pt x="154"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15" name="Google Shape;12215;p6"/>
            <p:cNvSpPr/>
            <p:nvPr/>
          </p:nvSpPr>
          <p:spPr>
            <a:xfrm>
              <a:off x="6249856" y="3256749"/>
              <a:ext cx="14099" cy="4336"/>
            </a:xfrm>
            <a:custGeom>
              <a:avLst/>
              <a:gdLst/>
              <a:ahLst/>
              <a:cxnLst/>
              <a:rect l="l" t="t" r="r" b="b"/>
              <a:pathLst>
                <a:path w="395" h="144" extrusionOk="0">
                  <a:moveTo>
                    <a:pt x="293" y="27"/>
                  </a:moveTo>
                  <a:cubicBezTo>
                    <a:pt x="241" y="1"/>
                    <a:pt x="0" y="69"/>
                    <a:pt x="102" y="117"/>
                  </a:cubicBezTo>
                  <a:cubicBezTo>
                    <a:pt x="156" y="143"/>
                    <a:pt x="395"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16" name="Google Shape;12216;p6"/>
            <p:cNvSpPr/>
            <p:nvPr/>
          </p:nvSpPr>
          <p:spPr>
            <a:xfrm>
              <a:off x="2271250" y="3249342"/>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17" name="Google Shape;12217;p6"/>
            <p:cNvSpPr/>
            <p:nvPr/>
          </p:nvSpPr>
          <p:spPr>
            <a:xfrm>
              <a:off x="2670678" y="3251329"/>
              <a:ext cx="14099" cy="4276"/>
            </a:xfrm>
            <a:custGeom>
              <a:avLst/>
              <a:gdLst/>
              <a:ahLst/>
              <a:cxnLst/>
              <a:rect l="l" t="t" r="r" b="b"/>
              <a:pathLst>
                <a:path w="395" h="142" extrusionOk="0">
                  <a:moveTo>
                    <a:pt x="292" y="25"/>
                  </a:moveTo>
                  <a:cubicBezTo>
                    <a:pt x="242" y="1"/>
                    <a:pt x="0" y="70"/>
                    <a:pt x="102" y="117"/>
                  </a:cubicBezTo>
                  <a:cubicBezTo>
                    <a:pt x="155" y="142"/>
                    <a:pt x="395"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18" name="Google Shape;12218;p6"/>
            <p:cNvSpPr/>
            <p:nvPr/>
          </p:nvSpPr>
          <p:spPr>
            <a:xfrm>
              <a:off x="4317214" y="3240520"/>
              <a:ext cx="29625" cy="12345"/>
            </a:xfrm>
            <a:custGeom>
              <a:avLst/>
              <a:gdLst/>
              <a:ahLst/>
              <a:cxnLst/>
              <a:rect l="l" t="t" r="r" b="b"/>
              <a:pathLst>
                <a:path w="830" h="410" extrusionOk="0">
                  <a:moveTo>
                    <a:pt x="829" y="384"/>
                  </a:moveTo>
                  <a:lnTo>
                    <a:pt x="829" y="22"/>
                  </a:lnTo>
                  <a:cubicBezTo>
                    <a:pt x="465" y="1"/>
                    <a:pt x="405" y="123"/>
                    <a:pt x="59" y="112"/>
                  </a:cubicBezTo>
                  <a:cubicBezTo>
                    <a:pt x="0" y="351"/>
                    <a:pt x="327" y="409"/>
                    <a:pt x="829"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19" name="Google Shape;12219;p6"/>
            <p:cNvSpPr/>
            <p:nvPr/>
          </p:nvSpPr>
          <p:spPr>
            <a:xfrm>
              <a:off x="1414718" y="3242899"/>
              <a:ext cx="27519" cy="11171"/>
            </a:xfrm>
            <a:custGeom>
              <a:avLst/>
              <a:gdLst/>
              <a:ahLst/>
              <a:cxnLst/>
              <a:rect l="l" t="t" r="r" b="b"/>
              <a:pathLst>
                <a:path w="771" h="371" extrusionOk="0">
                  <a:moveTo>
                    <a:pt x="770" y="305"/>
                  </a:moveTo>
                  <a:lnTo>
                    <a:pt x="770" y="33"/>
                  </a:lnTo>
                  <a:cubicBezTo>
                    <a:pt x="483" y="50"/>
                    <a:pt x="58" y="0"/>
                    <a:pt x="0" y="124"/>
                  </a:cubicBezTo>
                  <a:cubicBezTo>
                    <a:pt x="383" y="124"/>
                    <a:pt x="243" y="371"/>
                    <a:pt x="770"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20" name="Google Shape;12220;p6"/>
            <p:cNvSpPr/>
            <p:nvPr/>
          </p:nvSpPr>
          <p:spPr>
            <a:xfrm>
              <a:off x="1855119" y="3232391"/>
              <a:ext cx="41332" cy="16982"/>
            </a:xfrm>
            <a:custGeom>
              <a:avLst/>
              <a:gdLst/>
              <a:ahLst/>
              <a:cxnLst/>
              <a:rect l="l" t="t" r="r" b="b"/>
              <a:pathLst>
                <a:path w="1158" h="564" extrusionOk="0">
                  <a:moveTo>
                    <a:pt x="1" y="199"/>
                  </a:moveTo>
                  <a:cubicBezTo>
                    <a:pt x="211" y="404"/>
                    <a:pt x="524" y="560"/>
                    <a:pt x="1157" y="563"/>
                  </a:cubicBezTo>
                  <a:lnTo>
                    <a:pt x="1157" y="110"/>
                  </a:lnTo>
                  <a:cubicBezTo>
                    <a:pt x="819" y="161"/>
                    <a:pt x="27" y="1"/>
                    <a:pt x="1" y="1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21" name="Google Shape;12221;p6"/>
            <p:cNvSpPr/>
            <p:nvPr/>
          </p:nvSpPr>
          <p:spPr>
            <a:xfrm>
              <a:off x="857033" y="3232933"/>
              <a:ext cx="45865" cy="16771"/>
            </a:xfrm>
            <a:custGeom>
              <a:avLst/>
              <a:gdLst/>
              <a:ahLst/>
              <a:cxnLst/>
              <a:rect l="l" t="t" r="r" b="b"/>
              <a:pathLst>
                <a:path w="1285" h="557" extrusionOk="0">
                  <a:moveTo>
                    <a:pt x="965" y="1"/>
                  </a:moveTo>
                  <a:cubicBezTo>
                    <a:pt x="361" y="18"/>
                    <a:pt x="38" y="168"/>
                    <a:pt x="0" y="454"/>
                  </a:cubicBezTo>
                  <a:cubicBezTo>
                    <a:pt x="365" y="434"/>
                    <a:pt x="426" y="557"/>
                    <a:pt x="776" y="545"/>
                  </a:cubicBezTo>
                  <a:cubicBezTo>
                    <a:pt x="901" y="355"/>
                    <a:pt x="1285" y="140"/>
                    <a:pt x="9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22" name="Google Shape;12222;p6"/>
            <p:cNvSpPr/>
            <p:nvPr/>
          </p:nvSpPr>
          <p:spPr>
            <a:xfrm>
              <a:off x="5613399" y="3238353"/>
              <a:ext cx="14919" cy="9244"/>
            </a:xfrm>
            <a:custGeom>
              <a:avLst/>
              <a:gdLst/>
              <a:ahLst/>
              <a:cxnLst/>
              <a:rect l="l" t="t" r="r" b="b"/>
              <a:pathLst>
                <a:path w="418" h="307" extrusionOk="0">
                  <a:moveTo>
                    <a:pt x="383" y="274"/>
                  </a:moveTo>
                  <a:cubicBezTo>
                    <a:pt x="357" y="165"/>
                    <a:pt x="418" y="17"/>
                    <a:pt x="193" y="1"/>
                  </a:cubicBezTo>
                  <a:cubicBezTo>
                    <a:pt x="180" y="57"/>
                    <a:pt x="163" y="109"/>
                    <a:pt x="0" y="94"/>
                  </a:cubicBezTo>
                  <a:cubicBezTo>
                    <a:pt x="21" y="203"/>
                    <a:pt x="56" y="306"/>
                    <a:pt x="38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23" name="Google Shape;12223;p6"/>
            <p:cNvSpPr/>
            <p:nvPr/>
          </p:nvSpPr>
          <p:spPr>
            <a:xfrm>
              <a:off x="2477942" y="3243110"/>
              <a:ext cx="14063" cy="4276"/>
            </a:xfrm>
            <a:custGeom>
              <a:avLst/>
              <a:gdLst/>
              <a:ahLst/>
              <a:cxnLst/>
              <a:rect l="l" t="t" r="r" b="b"/>
              <a:pathLst>
                <a:path w="394" h="142" extrusionOk="0">
                  <a:moveTo>
                    <a:pt x="294" y="26"/>
                  </a:moveTo>
                  <a:cubicBezTo>
                    <a:pt x="240" y="1"/>
                    <a:pt x="0" y="70"/>
                    <a:pt x="102" y="117"/>
                  </a:cubicBezTo>
                  <a:cubicBezTo>
                    <a:pt x="154" y="142"/>
                    <a:pt x="393" y="71"/>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24" name="Google Shape;12224;p6"/>
            <p:cNvSpPr/>
            <p:nvPr/>
          </p:nvSpPr>
          <p:spPr>
            <a:xfrm>
              <a:off x="4119731" y="3237961"/>
              <a:ext cx="6924" cy="6293"/>
            </a:xfrm>
            <a:custGeom>
              <a:avLst/>
              <a:gdLst/>
              <a:ahLst/>
              <a:cxnLst/>
              <a:rect l="l" t="t" r="r" b="b"/>
              <a:pathLst>
                <a:path w="194" h="209" extrusionOk="0">
                  <a:moveTo>
                    <a:pt x="193" y="105"/>
                  </a:moveTo>
                  <a:cubicBezTo>
                    <a:pt x="193" y="53"/>
                    <a:pt x="38" y="1"/>
                    <a:pt x="0" y="105"/>
                  </a:cubicBezTo>
                  <a:cubicBezTo>
                    <a:pt x="0" y="156"/>
                    <a:pt x="157" y="208"/>
                    <a:pt x="193"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25" name="Google Shape;12225;p6"/>
            <p:cNvSpPr/>
            <p:nvPr/>
          </p:nvSpPr>
          <p:spPr>
            <a:xfrm>
              <a:off x="2264540" y="3237660"/>
              <a:ext cx="14134" cy="4246"/>
            </a:xfrm>
            <a:custGeom>
              <a:avLst/>
              <a:gdLst/>
              <a:ahLst/>
              <a:cxnLst/>
              <a:rect l="l" t="t" r="r" b="b"/>
              <a:pathLst>
                <a:path w="396" h="141" extrusionOk="0">
                  <a:moveTo>
                    <a:pt x="293" y="24"/>
                  </a:moveTo>
                  <a:cubicBezTo>
                    <a:pt x="241" y="0"/>
                    <a:pt x="1" y="68"/>
                    <a:pt x="104" y="118"/>
                  </a:cubicBezTo>
                  <a:cubicBezTo>
                    <a:pt x="155" y="140"/>
                    <a:pt x="395"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26" name="Google Shape;12226;p6"/>
            <p:cNvSpPr/>
            <p:nvPr/>
          </p:nvSpPr>
          <p:spPr>
            <a:xfrm>
              <a:off x="3706633" y="3235613"/>
              <a:ext cx="13849" cy="2770"/>
            </a:xfrm>
            <a:custGeom>
              <a:avLst/>
              <a:gdLst/>
              <a:ahLst/>
              <a:cxnLst/>
              <a:rect l="l" t="t" r="r" b="b"/>
              <a:pathLst>
                <a:path w="388" h="92" extrusionOk="0">
                  <a:moveTo>
                    <a:pt x="387" y="1"/>
                  </a:moveTo>
                  <a:cubicBezTo>
                    <a:pt x="241" y="20"/>
                    <a:pt x="7" y="4"/>
                    <a:pt x="1" y="92"/>
                  </a:cubicBezTo>
                  <a:cubicBezTo>
                    <a:pt x="154" y="72"/>
                    <a:pt x="382" y="91"/>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27" name="Google Shape;12227;p6"/>
            <p:cNvSpPr/>
            <p:nvPr/>
          </p:nvSpPr>
          <p:spPr>
            <a:xfrm>
              <a:off x="4501669" y="3232180"/>
              <a:ext cx="13991" cy="4215"/>
            </a:xfrm>
            <a:custGeom>
              <a:avLst/>
              <a:gdLst/>
              <a:ahLst/>
              <a:cxnLst/>
              <a:rect l="l" t="t" r="r" b="b"/>
              <a:pathLst>
                <a:path w="392" h="140" extrusionOk="0">
                  <a:moveTo>
                    <a:pt x="99" y="115"/>
                  </a:moveTo>
                  <a:cubicBezTo>
                    <a:pt x="153" y="139"/>
                    <a:pt x="392" y="73"/>
                    <a:pt x="291" y="26"/>
                  </a:cubicBezTo>
                  <a:cubicBezTo>
                    <a:pt x="238" y="1"/>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28" name="Google Shape;12228;p6"/>
            <p:cNvSpPr/>
            <p:nvPr/>
          </p:nvSpPr>
          <p:spPr>
            <a:xfrm>
              <a:off x="3414103" y="3232180"/>
              <a:ext cx="14027" cy="4246"/>
            </a:xfrm>
            <a:custGeom>
              <a:avLst/>
              <a:gdLst/>
              <a:ahLst/>
              <a:cxnLst/>
              <a:rect l="l" t="t" r="r" b="b"/>
              <a:pathLst>
                <a:path w="393" h="141" extrusionOk="0">
                  <a:moveTo>
                    <a:pt x="293" y="26"/>
                  </a:moveTo>
                  <a:cubicBezTo>
                    <a:pt x="241" y="1"/>
                    <a:pt x="1" y="69"/>
                    <a:pt x="100" y="115"/>
                  </a:cubicBezTo>
                  <a:cubicBezTo>
                    <a:pt x="152" y="141"/>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29" name="Google Shape;12229;p6"/>
            <p:cNvSpPr/>
            <p:nvPr/>
          </p:nvSpPr>
          <p:spPr>
            <a:xfrm>
              <a:off x="7082796" y="3226701"/>
              <a:ext cx="13991" cy="4306"/>
            </a:xfrm>
            <a:custGeom>
              <a:avLst/>
              <a:gdLst/>
              <a:ahLst/>
              <a:cxnLst/>
              <a:rect l="l" t="t" r="r" b="b"/>
              <a:pathLst>
                <a:path w="392" h="143" extrusionOk="0">
                  <a:moveTo>
                    <a:pt x="290" y="26"/>
                  </a:moveTo>
                  <a:cubicBezTo>
                    <a:pt x="238" y="0"/>
                    <a:pt x="0" y="71"/>
                    <a:pt x="99" y="118"/>
                  </a:cubicBezTo>
                  <a:cubicBezTo>
                    <a:pt x="153" y="143"/>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30" name="Google Shape;12230;p6"/>
            <p:cNvSpPr/>
            <p:nvPr/>
          </p:nvSpPr>
          <p:spPr>
            <a:xfrm>
              <a:off x="2457348" y="3226701"/>
              <a:ext cx="13991" cy="4306"/>
            </a:xfrm>
            <a:custGeom>
              <a:avLst/>
              <a:gdLst/>
              <a:ahLst/>
              <a:cxnLst/>
              <a:rect l="l" t="t" r="r" b="b"/>
              <a:pathLst>
                <a:path w="392" h="143" extrusionOk="0">
                  <a:moveTo>
                    <a:pt x="293" y="26"/>
                  </a:moveTo>
                  <a:cubicBezTo>
                    <a:pt x="238" y="0"/>
                    <a:pt x="0" y="71"/>
                    <a:pt x="100" y="118"/>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31" name="Google Shape;12231;p6"/>
            <p:cNvSpPr/>
            <p:nvPr/>
          </p:nvSpPr>
          <p:spPr>
            <a:xfrm>
              <a:off x="5640810" y="3221974"/>
              <a:ext cx="13884" cy="5540"/>
            </a:xfrm>
            <a:custGeom>
              <a:avLst/>
              <a:gdLst/>
              <a:ahLst/>
              <a:cxnLst/>
              <a:rect l="l" t="t" r="r" b="b"/>
              <a:pathLst>
                <a:path w="389" h="184" extrusionOk="0">
                  <a:moveTo>
                    <a:pt x="1" y="183"/>
                  </a:moveTo>
                  <a:lnTo>
                    <a:pt x="389" y="183"/>
                  </a:lnTo>
                  <a:lnTo>
                    <a:pt x="389"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32" name="Google Shape;12232;p6"/>
            <p:cNvSpPr/>
            <p:nvPr/>
          </p:nvSpPr>
          <p:spPr>
            <a:xfrm>
              <a:off x="4487357" y="3211044"/>
              <a:ext cx="26591" cy="12225"/>
            </a:xfrm>
            <a:custGeom>
              <a:avLst/>
              <a:gdLst/>
              <a:ahLst/>
              <a:cxnLst/>
              <a:rect l="l" t="t" r="r" b="b"/>
              <a:pathLst>
                <a:path w="745" h="406" extrusionOk="0">
                  <a:moveTo>
                    <a:pt x="306" y="1"/>
                  </a:moveTo>
                  <a:cubicBezTo>
                    <a:pt x="0" y="136"/>
                    <a:pt x="89" y="405"/>
                    <a:pt x="692" y="364"/>
                  </a:cubicBezTo>
                  <a:cubicBezTo>
                    <a:pt x="745" y="156"/>
                    <a:pt x="647" y="22"/>
                    <a:pt x="3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33" name="Google Shape;12233;p6"/>
            <p:cNvSpPr/>
            <p:nvPr/>
          </p:nvSpPr>
          <p:spPr>
            <a:xfrm>
              <a:off x="3352142" y="3218481"/>
              <a:ext cx="14027" cy="4306"/>
            </a:xfrm>
            <a:custGeom>
              <a:avLst/>
              <a:gdLst/>
              <a:ahLst/>
              <a:cxnLst/>
              <a:rect l="l" t="t" r="r" b="b"/>
              <a:pathLst>
                <a:path w="393" h="143" extrusionOk="0">
                  <a:moveTo>
                    <a:pt x="100" y="117"/>
                  </a:moveTo>
                  <a:cubicBezTo>
                    <a:pt x="151" y="143"/>
                    <a:pt x="392" y="72"/>
                    <a:pt x="293" y="27"/>
                  </a:cubicBezTo>
                  <a:cubicBezTo>
                    <a:pt x="242" y="0"/>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34" name="Google Shape;12234;p6"/>
            <p:cNvSpPr/>
            <p:nvPr/>
          </p:nvSpPr>
          <p:spPr>
            <a:xfrm>
              <a:off x="7844246" y="3200717"/>
              <a:ext cx="35478" cy="19120"/>
            </a:xfrm>
            <a:custGeom>
              <a:avLst/>
              <a:gdLst/>
              <a:ahLst/>
              <a:cxnLst/>
              <a:rect l="l" t="t" r="r" b="b"/>
              <a:pathLst>
                <a:path w="994" h="635" extrusionOk="0">
                  <a:moveTo>
                    <a:pt x="558" y="617"/>
                  </a:moveTo>
                  <a:cubicBezTo>
                    <a:pt x="506" y="350"/>
                    <a:pt x="994" y="337"/>
                    <a:pt x="943" y="72"/>
                  </a:cubicBezTo>
                  <a:cubicBezTo>
                    <a:pt x="1" y="0"/>
                    <a:pt x="75" y="635"/>
                    <a:pt x="558" y="6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35" name="Google Shape;12235;p6"/>
            <p:cNvSpPr/>
            <p:nvPr/>
          </p:nvSpPr>
          <p:spPr>
            <a:xfrm>
              <a:off x="2677566" y="3215832"/>
              <a:ext cx="14099" cy="4215"/>
            </a:xfrm>
            <a:custGeom>
              <a:avLst/>
              <a:gdLst/>
              <a:ahLst/>
              <a:cxnLst/>
              <a:rect l="l" t="t" r="r" b="b"/>
              <a:pathLst>
                <a:path w="395" h="140" extrusionOk="0">
                  <a:moveTo>
                    <a:pt x="99" y="115"/>
                  </a:moveTo>
                  <a:cubicBezTo>
                    <a:pt x="156" y="139"/>
                    <a:pt x="395" y="70"/>
                    <a:pt x="294" y="23"/>
                  </a:cubicBezTo>
                  <a:cubicBezTo>
                    <a:pt x="242" y="1"/>
                    <a:pt x="1" y="66"/>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36" name="Google Shape;12236;p6"/>
            <p:cNvSpPr/>
            <p:nvPr/>
          </p:nvSpPr>
          <p:spPr>
            <a:xfrm>
              <a:off x="1872216" y="3215832"/>
              <a:ext cx="14170" cy="4215"/>
            </a:xfrm>
            <a:custGeom>
              <a:avLst/>
              <a:gdLst/>
              <a:ahLst/>
              <a:cxnLst/>
              <a:rect l="l" t="t" r="r" b="b"/>
              <a:pathLst>
                <a:path w="397" h="140" extrusionOk="0">
                  <a:moveTo>
                    <a:pt x="294" y="23"/>
                  </a:moveTo>
                  <a:cubicBezTo>
                    <a:pt x="242" y="1"/>
                    <a:pt x="1" y="68"/>
                    <a:pt x="104" y="115"/>
                  </a:cubicBezTo>
                  <a:cubicBezTo>
                    <a:pt x="157" y="139"/>
                    <a:pt x="396" y="70"/>
                    <a:pt x="294" y="2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37" name="Google Shape;12237;p6"/>
            <p:cNvSpPr/>
            <p:nvPr/>
          </p:nvSpPr>
          <p:spPr>
            <a:xfrm>
              <a:off x="4920656" y="3200115"/>
              <a:ext cx="34229" cy="17223"/>
            </a:xfrm>
            <a:custGeom>
              <a:avLst/>
              <a:gdLst/>
              <a:ahLst/>
              <a:cxnLst/>
              <a:rect l="l" t="t" r="r" b="b"/>
              <a:pathLst>
                <a:path w="959" h="572" extrusionOk="0">
                  <a:moveTo>
                    <a:pt x="704" y="545"/>
                  </a:moveTo>
                  <a:cubicBezTo>
                    <a:pt x="863" y="441"/>
                    <a:pt x="958" y="302"/>
                    <a:pt x="894" y="92"/>
                  </a:cubicBezTo>
                  <a:cubicBezTo>
                    <a:pt x="627" y="95"/>
                    <a:pt x="469" y="48"/>
                    <a:pt x="313" y="1"/>
                  </a:cubicBezTo>
                  <a:cubicBezTo>
                    <a:pt x="0" y="147"/>
                    <a:pt x="82" y="571"/>
                    <a:pt x="70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38" name="Google Shape;12238;p6"/>
            <p:cNvSpPr/>
            <p:nvPr/>
          </p:nvSpPr>
          <p:spPr>
            <a:xfrm>
              <a:off x="2716149" y="3204300"/>
              <a:ext cx="20131" cy="16259"/>
            </a:xfrm>
            <a:custGeom>
              <a:avLst/>
              <a:gdLst/>
              <a:ahLst/>
              <a:cxnLst/>
              <a:rect l="l" t="t" r="r" b="b"/>
              <a:pathLst>
                <a:path w="564" h="540" extrusionOk="0">
                  <a:moveTo>
                    <a:pt x="563" y="406"/>
                  </a:moveTo>
                  <a:lnTo>
                    <a:pt x="563" y="133"/>
                  </a:lnTo>
                  <a:cubicBezTo>
                    <a:pt x="0" y="0"/>
                    <a:pt x="0" y="539"/>
                    <a:pt x="563"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39" name="Google Shape;12239;p6"/>
            <p:cNvSpPr/>
            <p:nvPr/>
          </p:nvSpPr>
          <p:spPr>
            <a:xfrm>
              <a:off x="6518365" y="3210261"/>
              <a:ext cx="13991" cy="4306"/>
            </a:xfrm>
            <a:custGeom>
              <a:avLst/>
              <a:gdLst/>
              <a:ahLst/>
              <a:cxnLst/>
              <a:rect l="l" t="t" r="r" b="b"/>
              <a:pathLst>
                <a:path w="392" h="143" extrusionOk="0">
                  <a:moveTo>
                    <a:pt x="294" y="27"/>
                  </a:moveTo>
                  <a:cubicBezTo>
                    <a:pt x="236" y="1"/>
                    <a:pt x="0" y="71"/>
                    <a:pt x="101" y="118"/>
                  </a:cubicBezTo>
                  <a:cubicBezTo>
                    <a:pt x="151" y="143"/>
                    <a:pt x="392" y="72"/>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40" name="Google Shape;12240;p6"/>
            <p:cNvSpPr/>
            <p:nvPr/>
          </p:nvSpPr>
          <p:spPr>
            <a:xfrm>
              <a:off x="2631667" y="3205534"/>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41" name="Google Shape;12241;p6"/>
            <p:cNvSpPr/>
            <p:nvPr/>
          </p:nvSpPr>
          <p:spPr>
            <a:xfrm>
              <a:off x="1833597" y="3202915"/>
              <a:ext cx="14670" cy="9455"/>
            </a:xfrm>
            <a:custGeom>
              <a:avLst/>
              <a:gdLst/>
              <a:ahLst/>
              <a:cxnLst/>
              <a:rect l="l" t="t" r="r" b="b"/>
              <a:pathLst>
                <a:path w="411" h="314" extrusionOk="0">
                  <a:moveTo>
                    <a:pt x="410" y="271"/>
                  </a:moveTo>
                  <a:lnTo>
                    <a:pt x="410" y="91"/>
                  </a:lnTo>
                  <a:cubicBezTo>
                    <a:pt x="220" y="91"/>
                    <a:pt x="182" y="16"/>
                    <a:pt x="25" y="1"/>
                  </a:cubicBezTo>
                  <a:cubicBezTo>
                    <a:pt x="45" y="140"/>
                    <a:pt x="0" y="314"/>
                    <a:pt x="410"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42" name="Google Shape;12242;p6"/>
            <p:cNvSpPr/>
            <p:nvPr/>
          </p:nvSpPr>
          <p:spPr>
            <a:xfrm>
              <a:off x="1600565" y="3208304"/>
              <a:ext cx="13777" cy="2770"/>
            </a:xfrm>
            <a:custGeom>
              <a:avLst/>
              <a:gdLst/>
              <a:ahLst/>
              <a:cxnLst/>
              <a:rect l="l" t="t" r="r" b="b"/>
              <a:pathLst>
                <a:path w="386" h="92" extrusionOk="0">
                  <a:moveTo>
                    <a:pt x="0" y="92"/>
                  </a:moveTo>
                  <a:cubicBezTo>
                    <a:pt x="149" y="71"/>
                    <a:pt x="380" y="89"/>
                    <a:pt x="385" y="0"/>
                  </a:cubicBezTo>
                  <a:cubicBezTo>
                    <a:pt x="235" y="23"/>
                    <a:pt x="5" y="4"/>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43" name="Google Shape;12243;p6"/>
            <p:cNvSpPr/>
            <p:nvPr/>
          </p:nvSpPr>
          <p:spPr>
            <a:xfrm>
              <a:off x="8380302" y="3202493"/>
              <a:ext cx="6996" cy="6203"/>
            </a:xfrm>
            <a:custGeom>
              <a:avLst/>
              <a:gdLst/>
              <a:ahLst/>
              <a:cxnLst/>
              <a:rect l="l" t="t" r="r" b="b"/>
              <a:pathLst>
                <a:path w="196" h="206" extrusionOk="0">
                  <a:moveTo>
                    <a:pt x="193" y="102"/>
                  </a:moveTo>
                  <a:cubicBezTo>
                    <a:pt x="195" y="51"/>
                    <a:pt x="39"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44" name="Google Shape;12244;p6"/>
            <p:cNvSpPr/>
            <p:nvPr/>
          </p:nvSpPr>
          <p:spPr>
            <a:xfrm>
              <a:off x="7447531" y="3204752"/>
              <a:ext cx="14063" cy="4336"/>
            </a:xfrm>
            <a:custGeom>
              <a:avLst/>
              <a:gdLst/>
              <a:ahLst/>
              <a:cxnLst/>
              <a:rect l="l" t="t" r="r" b="b"/>
              <a:pathLst>
                <a:path w="394" h="144" extrusionOk="0">
                  <a:moveTo>
                    <a:pt x="294" y="27"/>
                  </a:moveTo>
                  <a:cubicBezTo>
                    <a:pt x="240" y="1"/>
                    <a:pt x="1" y="71"/>
                    <a:pt x="100" y="118"/>
                  </a:cubicBezTo>
                  <a:cubicBezTo>
                    <a:pt x="153" y="143"/>
                    <a:pt x="394" y="75"/>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45" name="Google Shape;12245;p6"/>
            <p:cNvSpPr/>
            <p:nvPr/>
          </p:nvSpPr>
          <p:spPr>
            <a:xfrm>
              <a:off x="2288775" y="3202704"/>
              <a:ext cx="20737" cy="5781"/>
            </a:xfrm>
            <a:custGeom>
              <a:avLst/>
              <a:gdLst/>
              <a:ahLst/>
              <a:cxnLst/>
              <a:rect l="l" t="t" r="r" b="b"/>
              <a:pathLst>
                <a:path w="581" h="192" extrusionOk="0">
                  <a:moveTo>
                    <a:pt x="1" y="186"/>
                  </a:moveTo>
                  <a:cubicBezTo>
                    <a:pt x="333" y="192"/>
                    <a:pt x="497" y="118"/>
                    <a:pt x="580" y="5"/>
                  </a:cubicBezTo>
                  <a:cubicBezTo>
                    <a:pt x="249" y="1"/>
                    <a:pt x="85" y="75"/>
                    <a:pt x="1" y="1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46" name="Google Shape;12246;p6"/>
            <p:cNvSpPr/>
            <p:nvPr/>
          </p:nvSpPr>
          <p:spPr>
            <a:xfrm>
              <a:off x="2653688" y="3197375"/>
              <a:ext cx="20666" cy="8190"/>
            </a:xfrm>
            <a:custGeom>
              <a:avLst/>
              <a:gdLst/>
              <a:ahLst/>
              <a:cxnLst/>
              <a:rect l="l" t="t" r="r" b="b"/>
              <a:pathLst>
                <a:path w="579" h="272" extrusionOk="0">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47" name="Google Shape;12247;p6"/>
            <p:cNvSpPr/>
            <p:nvPr/>
          </p:nvSpPr>
          <p:spPr>
            <a:xfrm>
              <a:off x="6129967" y="3189908"/>
              <a:ext cx="26520" cy="15266"/>
            </a:xfrm>
            <a:custGeom>
              <a:avLst/>
              <a:gdLst/>
              <a:ahLst/>
              <a:cxnLst/>
              <a:rect l="l" t="t" r="r" b="b"/>
              <a:pathLst>
                <a:path w="743" h="507" extrusionOk="0">
                  <a:moveTo>
                    <a:pt x="1" y="74"/>
                  </a:moveTo>
                  <a:lnTo>
                    <a:pt x="1" y="435"/>
                  </a:lnTo>
                  <a:cubicBezTo>
                    <a:pt x="742" y="507"/>
                    <a:pt x="742" y="0"/>
                    <a:pt x="1" y="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48" name="Google Shape;12248;p6"/>
            <p:cNvSpPr/>
            <p:nvPr/>
          </p:nvSpPr>
          <p:spPr>
            <a:xfrm>
              <a:off x="5500577" y="3186446"/>
              <a:ext cx="35086" cy="16410"/>
            </a:xfrm>
            <a:custGeom>
              <a:avLst/>
              <a:gdLst/>
              <a:ahLst/>
              <a:cxnLst/>
              <a:rect l="l" t="t" r="r" b="b"/>
              <a:pathLst>
                <a:path w="983" h="545" extrusionOk="0">
                  <a:moveTo>
                    <a:pt x="844" y="1"/>
                  </a:moveTo>
                  <a:lnTo>
                    <a:pt x="74" y="1"/>
                  </a:lnTo>
                  <a:cubicBezTo>
                    <a:pt x="1" y="307"/>
                    <a:pt x="408" y="387"/>
                    <a:pt x="654" y="545"/>
                  </a:cubicBezTo>
                  <a:cubicBezTo>
                    <a:pt x="647" y="332"/>
                    <a:pt x="983" y="279"/>
                    <a:pt x="8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49" name="Google Shape;12249;p6"/>
            <p:cNvSpPr/>
            <p:nvPr/>
          </p:nvSpPr>
          <p:spPr>
            <a:xfrm>
              <a:off x="2904781" y="3193913"/>
              <a:ext cx="13920" cy="4276"/>
            </a:xfrm>
            <a:custGeom>
              <a:avLst/>
              <a:gdLst/>
              <a:ahLst/>
              <a:cxnLst/>
              <a:rect l="l" t="t" r="r" b="b"/>
              <a:pathLst>
                <a:path w="390" h="142" extrusionOk="0">
                  <a:moveTo>
                    <a:pt x="292" y="25"/>
                  </a:moveTo>
                  <a:cubicBezTo>
                    <a:pt x="237" y="1"/>
                    <a:pt x="1" y="67"/>
                    <a:pt x="99" y="115"/>
                  </a:cubicBezTo>
                  <a:cubicBezTo>
                    <a:pt x="152" y="142"/>
                    <a:pt x="390"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50" name="Google Shape;12250;p6"/>
            <p:cNvSpPr/>
            <p:nvPr/>
          </p:nvSpPr>
          <p:spPr>
            <a:xfrm>
              <a:off x="7588799" y="3186446"/>
              <a:ext cx="20773" cy="8250"/>
            </a:xfrm>
            <a:custGeom>
              <a:avLst/>
              <a:gdLst/>
              <a:ahLst/>
              <a:cxnLst/>
              <a:rect l="l" t="t" r="r" b="b"/>
              <a:pathLst>
                <a:path w="582" h="274" extrusionOk="0">
                  <a:moveTo>
                    <a:pt x="581" y="1"/>
                  </a:moveTo>
                  <a:lnTo>
                    <a:pt x="0" y="1"/>
                  </a:lnTo>
                  <a:lnTo>
                    <a:pt x="0"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51" name="Google Shape;12251;p6"/>
            <p:cNvSpPr/>
            <p:nvPr/>
          </p:nvSpPr>
          <p:spPr>
            <a:xfrm>
              <a:off x="8270157" y="3186054"/>
              <a:ext cx="7031" cy="6293"/>
            </a:xfrm>
            <a:custGeom>
              <a:avLst/>
              <a:gdLst/>
              <a:ahLst/>
              <a:cxnLst/>
              <a:rect l="l" t="t" r="r" b="b"/>
              <a:pathLst>
                <a:path w="197" h="209" extrusionOk="0">
                  <a:moveTo>
                    <a:pt x="195" y="104"/>
                  </a:moveTo>
                  <a:cubicBezTo>
                    <a:pt x="197" y="53"/>
                    <a:pt x="39" y="1"/>
                    <a:pt x="1" y="104"/>
                  </a:cubicBezTo>
                  <a:cubicBezTo>
                    <a:pt x="1" y="156"/>
                    <a:pt x="158"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52" name="Google Shape;12252;p6"/>
            <p:cNvSpPr/>
            <p:nvPr/>
          </p:nvSpPr>
          <p:spPr>
            <a:xfrm>
              <a:off x="5079699" y="3182953"/>
              <a:ext cx="14063" cy="4276"/>
            </a:xfrm>
            <a:custGeom>
              <a:avLst/>
              <a:gdLst/>
              <a:ahLst/>
              <a:cxnLst/>
              <a:rect l="l" t="t" r="r" b="b"/>
              <a:pathLst>
                <a:path w="394" h="142" extrusionOk="0">
                  <a:moveTo>
                    <a:pt x="104" y="117"/>
                  </a:moveTo>
                  <a:cubicBezTo>
                    <a:pt x="157" y="141"/>
                    <a:pt x="393" y="72"/>
                    <a:pt x="296" y="26"/>
                  </a:cubicBezTo>
                  <a:cubicBezTo>
                    <a:pt x="242" y="0"/>
                    <a:pt x="1" y="70"/>
                    <a:pt x="104"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53" name="Google Shape;12253;p6"/>
            <p:cNvSpPr/>
            <p:nvPr/>
          </p:nvSpPr>
          <p:spPr>
            <a:xfrm>
              <a:off x="1336624" y="3160462"/>
              <a:ext cx="52218" cy="28032"/>
            </a:xfrm>
            <a:custGeom>
              <a:avLst/>
              <a:gdLst/>
              <a:ahLst/>
              <a:cxnLst/>
              <a:rect l="l" t="t" r="r" b="b"/>
              <a:pathLst>
                <a:path w="1463" h="931" extrusionOk="0">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54" name="Google Shape;12254;p6"/>
            <p:cNvSpPr/>
            <p:nvPr/>
          </p:nvSpPr>
          <p:spPr>
            <a:xfrm>
              <a:off x="7003667" y="3178286"/>
              <a:ext cx="13884" cy="5480"/>
            </a:xfrm>
            <a:custGeom>
              <a:avLst/>
              <a:gdLst/>
              <a:ahLst/>
              <a:cxnLst/>
              <a:rect l="l" t="t" r="r" b="b"/>
              <a:pathLst>
                <a:path w="389" h="182" extrusionOk="0">
                  <a:moveTo>
                    <a:pt x="1" y="181"/>
                  </a:moveTo>
                  <a:lnTo>
                    <a:pt x="388" y="181"/>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55" name="Google Shape;12255;p6"/>
            <p:cNvSpPr/>
            <p:nvPr/>
          </p:nvSpPr>
          <p:spPr>
            <a:xfrm>
              <a:off x="2917987" y="3175516"/>
              <a:ext cx="29482" cy="9906"/>
            </a:xfrm>
            <a:custGeom>
              <a:avLst/>
              <a:gdLst/>
              <a:ahLst/>
              <a:cxnLst/>
              <a:rect l="l" t="t" r="r" b="b"/>
              <a:pathLst>
                <a:path w="826" h="329" extrusionOk="0">
                  <a:moveTo>
                    <a:pt x="692" y="273"/>
                  </a:moveTo>
                  <a:cubicBezTo>
                    <a:pt x="825" y="29"/>
                    <a:pt x="294" y="97"/>
                    <a:pt x="115" y="1"/>
                  </a:cubicBezTo>
                  <a:cubicBezTo>
                    <a:pt x="0" y="237"/>
                    <a:pt x="192" y="328"/>
                    <a:pt x="69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56" name="Google Shape;12256;p6"/>
            <p:cNvSpPr/>
            <p:nvPr/>
          </p:nvSpPr>
          <p:spPr>
            <a:xfrm>
              <a:off x="1610666" y="3180213"/>
              <a:ext cx="14027" cy="4306"/>
            </a:xfrm>
            <a:custGeom>
              <a:avLst/>
              <a:gdLst/>
              <a:ahLst/>
              <a:cxnLst/>
              <a:rect l="l" t="t" r="r" b="b"/>
              <a:pathLst>
                <a:path w="393" h="143" extrusionOk="0">
                  <a:moveTo>
                    <a:pt x="102" y="117"/>
                  </a:moveTo>
                  <a:cubicBezTo>
                    <a:pt x="153" y="142"/>
                    <a:pt x="392" y="73"/>
                    <a:pt x="294" y="26"/>
                  </a:cubicBezTo>
                  <a:cubicBezTo>
                    <a:pt x="239"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57" name="Google Shape;12257;p6"/>
            <p:cNvSpPr/>
            <p:nvPr/>
          </p:nvSpPr>
          <p:spPr>
            <a:xfrm>
              <a:off x="2818835" y="3175155"/>
              <a:ext cx="6924" cy="6203"/>
            </a:xfrm>
            <a:custGeom>
              <a:avLst/>
              <a:gdLst/>
              <a:ahLst/>
              <a:cxnLst/>
              <a:rect l="l" t="t" r="r" b="b"/>
              <a:pathLst>
                <a:path w="194" h="206" extrusionOk="0">
                  <a:moveTo>
                    <a:pt x="191" y="103"/>
                  </a:moveTo>
                  <a:cubicBezTo>
                    <a:pt x="194" y="53"/>
                    <a:pt x="36" y="1"/>
                    <a:pt x="0" y="103"/>
                  </a:cubicBezTo>
                  <a:cubicBezTo>
                    <a:pt x="0" y="154"/>
                    <a:pt x="154"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58" name="Google Shape;12258;p6"/>
            <p:cNvSpPr/>
            <p:nvPr/>
          </p:nvSpPr>
          <p:spPr>
            <a:xfrm>
              <a:off x="1004940" y="3177443"/>
              <a:ext cx="14063" cy="4306"/>
            </a:xfrm>
            <a:custGeom>
              <a:avLst/>
              <a:gdLst/>
              <a:ahLst/>
              <a:cxnLst/>
              <a:rect l="l" t="t" r="r" b="b"/>
              <a:pathLst>
                <a:path w="394" h="143" extrusionOk="0">
                  <a:moveTo>
                    <a:pt x="296" y="27"/>
                  </a:moveTo>
                  <a:cubicBezTo>
                    <a:pt x="240" y="1"/>
                    <a:pt x="1" y="71"/>
                    <a:pt x="101" y="117"/>
                  </a:cubicBezTo>
                  <a:cubicBezTo>
                    <a:pt x="152" y="143"/>
                    <a:pt x="394" y="75"/>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59" name="Google Shape;12259;p6"/>
            <p:cNvSpPr/>
            <p:nvPr/>
          </p:nvSpPr>
          <p:spPr>
            <a:xfrm>
              <a:off x="660834" y="3177533"/>
              <a:ext cx="14063" cy="4215"/>
            </a:xfrm>
            <a:custGeom>
              <a:avLst/>
              <a:gdLst/>
              <a:ahLst/>
              <a:cxnLst/>
              <a:rect l="l" t="t" r="r" b="b"/>
              <a:pathLst>
                <a:path w="394" h="140" extrusionOk="0">
                  <a:moveTo>
                    <a:pt x="100" y="115"/>
                  </a:moveTo>
                  <a:cubicBezTo>
                    <a:pt x="156" y="140"/>
                    <a:pt x="393" y="71"/>
                    <a:pt x="294" y="25"/>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60" name="Google Shape;12260;p6"/>
            <p:cNvSpPr/>
            <p:nvPr/>
          </p:nvSpPr>
          <p:spPr>
            <a:xfrm>
              <a:off x="492262" y="3169314"/>
              <a:ext cx="28483" cy="11713"/>
            </a:xfrm>
            <a:custGeom>
              <a:avLst/>
              <a:gdLst/>
              <a:ahLst/>
              <a:cxnLst/>
              <a:rect l="l" t="t" r="r" b="b"/>
              <a:pathLst>
                <a:path w="798" h="389" extrusionOk="0">
                  <a:moveTo>
                    <a:pt x="771" y="25"/>
                  </a:moveTo>
                  <a:cubicBezTo>
                    <a:pt x="336" y="0"/>
                    <a:pt x="49" y="46"/>
                    <a:pt x="1" y="208"/>
                  </a:cubicBezTo>
                  <a:cubicBezTo>
                    <a:pt x="279" y="229"/>
                    <a:pt x="326" y="358"/>
                    <a:pt x="580" y="388"/>
                  </a:cubicBezTo>
                  <a:cubicBezTo>
                    <a:pt x="539" y="217"/>
                    <a:pt x="797" y="188"/>
                    <a:pt x="77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61" name="Google Shape;12261;p6"/>
            <p:cNvSpPr/>
            <p:nvPr/>
          </p:nvSpPr>
          <p:spPr>
            <a:xfrm>
              <a:off x="2089293" y="3167989"/>
              <a:ext cx="38726" cy="12646"/>
            </a:xfrm>
            <a:custGeom>
              <a:avLst/>
              <a:gdLst/>
              <a:ahLst/>
              <a:cxnLst/>
              <a:rect l="l" t="t" r="r" b="b"/>
              <a:pathLst>
                <a:path w="1085" h="420" extrusionOk="0">
                  <a:moveTo>
                    <a:pt x="962" y="341"/>
                  </a:moveTo>
                  <a:cubicBezTo>
                    <a:pt x="1085" y="121"/>
                    <a:pt x="42" y="0"/>
                    <a:pt x="0" y="158"/>
                  </a:cubicBezTo>
                  <a:cubicBezTo>
                    <a:pt x="366" y="197"/>
                    <a:pt x="347" y="419"/>
                    <a:pt x="962" y="34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62" name="Google Shape;12262;p6"/>
            <p:cNvSpPr/>
            <p:nvPr/>
          </p:nvSpPr>
          <p:spPr>
            <a:xfrm>
              <a:off x="8662517" y="3172716"/>
              <a:ext cx="13777" cy="2800"/>
            </a:xfrm>
            <a:custGeom>
              <a:avLst/>
              <a:gdLst/>
              <a:ahLst/>
              <a:cxnLst/>
              <a:rect l="l" t="t" r="r" b="b"/>
              <a:pathLst>
                <a:path w="386" h="93" extrusionOk="0">
                  <a:moveTo>
                    <a:pt x="385" y="1"/>
                  </a:moveTo>
                  <a:cubicBezTo>
                    <a:pt x="238" y="22"/>
                    <a:pt x="5" y="5"/>
                    <a:pt x="0" y="92"/>
                  </a:cubicBezTo>
                  <a:cubicBezTo>
                    <a:pt x="150" y="73"/>
                    <a:pt x="381" y="91"/>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63" name="Google Shape;12263;p6"/>
            <p:cNvSpPr/>
            <p:nvPr/>
          </p:nvSpPr>
          <p:spPr>
            <a:xfrm>
              <a:off x="216150" y="3170067"/>
              <a:ext cx="21558" cy="6413"/>
            </a:xfrm>
            <a:custGeom>
              <a:avLst/>
              <a:gdLst/>
              <a:ahLst/>
              <a:cxnLst/>
              <a:rect l="l" t="t" r="r" b="b"/>
              <a:pathLst>
                <a:path w="604" h="213" extrusionOk="0">
                  <a:moveTo>
                    <a:pt x="603" y="0"/>
                  </a:moveTo>
                  <a:lnTo>
                    <a:pt x="25" y="0"/>
                  </a:lnTo>
                  <a:cubicBezTo>
                    <a:pt x="0" y="163"/>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64" name="Google Shape;12264;p6"/>
            <p:cNvSpPr/>
            <p:nvPr/>
          </p:nvSpPr>
          <p:spPr>
            <a:xfrm>
              <a:off x="5585845" y="3164195"/>
              <a:ext cx="6853" cy="6233"/>
            </a:xfrm>
            <a:custGeom>
              <a:avLst/>
              <a:gdLst/>
              <a:ahLst/>
              <a:cxnLst/>
              <a:rect l="l" t="t" r="r" b="b"/>
              <a:pathLst>
                <a:path w="192" h="207" extrusionOk="0">
                  <a:moveTo>
                    <a:pt x="191" y="104"/>
                  </a:moveTo>
                  <a:cubicBezTo>
                    <a:pt x="191" y="53"/>
                    <a:pt x="36" y="1"/>
                    <a:pt x="1" y="104"/>
                  </a:cubicBezTo>
                  <a:cubicBezTo>
                    <a:pt x="1" y="153"/>
                    <a:pt x="156" y="207"/>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65" name="Google Shape;12265;p6"/>
            <p:cNvSpPr/>
            <p:nvPr/>
          </p:nvSpPr>
          <p:spPr>
            <a:xfrm>
              <a:off x="4711609" y="3164587"/>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66" name="Google Shape;12266;p6"/>
            <p:cNvSpPr/>
            <p:nvPr/>
          </p:nvSpPr>
          <p:spPr>
            <a:xfrm>
              <a:off x="2436575" y="3151068"/>
              <a:ext cx="40404" cy="18518"/>
            </a:xfrm>
            <a:custGeom>
              <a:avLst/>
              <a:gdLst/>
              <a:ahLst/>
              <a:cxnLst/>
              <a:rect l="l" t="t" r="r" b="b"/>
              <a:pathLst>
                <a:path w="1132" h="615" extrusionOk="0">
                  <a:moveTo>
                    <a:pt x="1068" y="450"/>
                  </a:moveTo>
                  <a:cubicBezTo>
                    <a:pt x="1132" y="1"/>
                    <a:pt x="0" y="211"/>
                    <a:pt x="102" y="540"/>
                  </a:cubicBezTo>
                  <a:cubicBezTo>
                    <a:pt x="648" y="614"/>
                    <a:pt x="601" y="412"/>
                    <a:pt x="1068" y="4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67" name="Google Shape;12267;p6"/>
            <p:cNvSpPr/>
            <p:nvPr/>
          </p:nvSpPr>
          <p:spPr>
            <a:xfrm>
              <a:off x="96404" y="3163804"/>
              <a:ext cx="14063" cy="4306"/>
            </a:xfrm>
            <a:custGeom>
              <a:avLst/>
              <a:gdLst/>
              <a:ahLst/>
              <a:cxnLst/>
              <a:rect l="l" t="t" r="r" b="b"/>
              <a:pathLst>
                <a:path w="394" h="143" extrusionOk="0">
                  <a:moveTo>
                    <a:pt x="294" y="27"/>
                  </a:moveTo>
                  <a:cubicBezTo>
                    <a:pt x="239" y="1"/>
                    <a:pt x="0" y="71"/>
                    <a:pt x="101" y="117"/>
                  </a:cubicBezTo>
                  <a:cubicBezTo>
                    <a:pt x="154" y="143"/>
                    <a:pt x="393" y="72"/>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68" name="Google Shape;12268;p6"/>
            <p:cNvSpPr/>
            <p:nvPr/>
          </p:nvSpPr>
          <p:spPr>
            <a:xfrm>
              <a:off x="7664466" y="3159107"/>
              <a:ext cx="13813" cy="5480"/>
            </a:xfrm>
            <a:custGeom>
              <a:avLst/>
              <a:gdLst/>
              <a:ahLst/>
              <a:cxnLst/>
              <a:rect l="l" t="t" r="r" b="b"/>
              <a:pathLst>
                <a:path w="387" h="182" extrusionOk="0">
                  <a:moveTo>
                    <a:pt x="387" y="0"/>
                  </a:moveTo>
                  <a:lnTo>
                    <a:pt x="0" y="0"/>
                  </a:lnTo>
                  <a:lnTo>
                    <a:pt x="0"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69" name="Google Shape;12269;p6"/>
            <p:cNvSpPr/>
            <p:nvPr/>
          </p:nvSpPr>
          <p:spPr>
            <a:xfrm>
              <a:off x="5224358" y="3161094"/>
              <a:ext cx="13956" cy="4276"/>
            </a:xfrm>
            <a:custGeom>
              <a:avLst/>
              <a:gdLst/>
              <a:ahLst/>
              <a:cxnLst/>
              <a:rect l="l" t="t" r="r" b="b"/>
              <a:pathLst>
                <a:path w="391" h="142" extrusionOk="0">
                  <a:moveTo>
                    <a:pt x="292" y="25"/>
                  </a:moveTo>
                  <a:cubicBezTo>
                    <a:pt x="238" y="1"/>
                    <a:pt x="1" y="70"/>
                    <a:pt x="100" y="117"/>
                  </a:cubicBezTo>
                  <a:cubicBezTo>
                    <a:pt x="152" y="142"/>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70" name="Google Shape;12270;p6"/>
            <p:cNvSpPr/>
            <p:nvPr/>
          </p:nvSpPr>
          <p:spPr>
            <a:xfrm>
              <a:off x="4645900" y="3150918"/>
              <a:ext cx="28268" cy="13700"/>
            </a:xfrm>
            <a:custGeom>
              <a:avLst/>
              <a:gdLst/>
              <a:ahLst/>
              <a:cxnLst/>
              <a:rect l="l" t="t" r="r" b="b"/>
              <a:pathLst>
                <a:path w="792" h="455" extrusionOk="0">
                  <a:moveTo>
                    <a:pt x="493" y="455"/>
                  </a:moveTo>
                  <a:cubicBezTo>
                    <a:pt x="758" y="339"/>
                    <a:pt x="792" y="10"/>
                    <a:pt x="301" y="1"/>
                  </a:cubicBezTo>
                  <a:cubicBezTo>
                    <a:pt x="36" y="115"/>
                    <a:pt x="1" y="444"/>
                    <a:pt x="49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71" name="Google Shape;12271;p6"/>
            <p:cNvSpPr/>
            <p:nvPr/>
          </p:nvSpPr>
          <p:spPr>
            <a:xfrm>
              <a:off x="7213500" y="3150105"/>
              <a:ext cx="14063" cy="4336"/>
            </a:xfrm>
            <a:custGeom>
              <a:avLst/>
              <a:gdLst/>
              <a:ahLst/>
              <a:cxnLst/>
              <a:rect l="l" t="t" r="r" b="b"/>
              <a:pathLst>
                <a:path w="394" h="144" extrusionOk="0">
                  <a:moveTo>
                    <a:pt x="100" y="118"/>
                  </a:moveTo>
                  <a:cubicBezTo>
                    <a:pt x="155" y="144"/>
                    <a:pt x="394" y="73"/>
                    <a:pt x="295" y="28"/>
                  </a:cubicBezTo>
                  <a:cubicBezTo>
                    <a:pt x="240"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72" name="Google Shape;12272;p6"/>
            <p:cNvSpPr/>
            <p:nvPr/>
          </p:nvSpPr>
          <p:spPr>
            <a:xfrm>
              <a:off x="3362600" y="3145408"/>
              <a:ext cx="34443" cy="9033"/>
            </a:xfrm>
            <a:custGeom>
              <a:avLst/>
              <a:gdLst/>
              <a:ahLst/>
              <a:cxnLst/>
              <a:rect l="l" t="t" r="r" b="b"/>
              <a:pathLst>
                <a:path w="965" h="300" extrusionOk="0">
                  <a:moveTo>
                    <a:pt x="192" y="274"/>
                  </a:moveTo>
                  <a:cubicBezTo>
                    <a:pt x="632" y="300"/>
                    <a:pt x="919" y="253"/>
                    <a:pt x="965" y="92"/>
                  </a:cubicBezTo>
                  <a:cubicBezTo>
                    <a:pt x="621" y="112"/>
                    <a:pt x="0" y="1"/>
                    <a:pt x="19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73" name="Google Shape;12273;p6"/>
            <p:cNvSpPr/>
            <p:nvPr/>
          </p:nvSpPr>
          <p:spPr>
            <a:xfrm>
              <a:off x="2429865" y="3150135"/>
              <a:ext cx="13991" cy="4306"/>
            </a:xfrm>
            <a:custGeom>
              <a:avLst/>
              <a:gdLst/>
              <a:ahLst/>
              <a:cxnLst/>
              <a:rect l="l" t="t" r="r" b="b"/>
              <a:pathLst>
                <a:path w="392" h="143" extrusionOk="0">
                  <a:moveTo>
                    <a:pt x="290" y="27"/>
                  </a:moveTo>
                  <a:cubicBezTo>
                    <a:pt x="236" y="0"/>
                    <a:pt x="0" y="70"/>
                    <a:pt x="98" y="117"/>
                  </a:cubicBezTo>
                  <a:cubicBezTo>
                    <a:pt x="150" y="143"/>
                    <a:pt x="392" y="72"/>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74" name="Google Shape;12274;p6"/>
            <p:cNvSpPr/>
            <p:nvPr/>
          </p:nvSpPr>
          <p:spPr>
            <a:xfrm>
              <a:off x="1813895" y="3147786"/>
              <a:ext cx="6889" cy="6263"/>
            </a:xfrm>
            <a:custGeom>
              <a:avLst/>
              <a:gdLst/>
              <a:ahLst/>
              <a:cxnLst/>
              <a:rect l="l" t="t" r="r" b="b"/>
              <a:pathLst>
                <a:path w="193" h="208" extrusionOk="0">
                  <a:moveTo>
                    <a:pt x="2" y="105"/>
                  </a:moveTo>
                  <a:cubicBezTo>
                    <a:pt x="0" y="155"/>
                    <a:pt x="157" y="208"/>
                    <a:pt x="192" y="105"/>
                  </a:cubicBezTo>
                  <a:cubicBezTo>
                    <a:pt x="192" y="52"/>
                    <a:pt x="37" y="0"/>
                    <a:pt x="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75" name="Google Shape;12275;p6"/>
            <p:cNvSpPr/>
            <p:nvPr/>
          </p:nvSpPr>
          <p:spPr>
            <a:xfrm>
              <a:off x="6449480" y="3147395"/>
              <a:ext cx="14099" cy="4306"/>
            </a:xfrm>
            <a:custGeom>
              <a:avLst/>
              <a:gdLst/>
              <a:ahLst/>
              <a:cxnLst/>
              <a:rect l="l" t="t" r="r" b="b"/>
              <a:pathLst>
                <a:path w="395" h="143" extrusionOk="0">
                  <a:moveTo>
                    <a:pt x="294" y="25"/>
                  </a:moveTo>
                  <a:cubicBezTo>
                    <a:pt x="241" y="0"/>
                    <a:pt x="1" y="68"/>
                    <a:pt x="103" y="116"/>
                  </a:cubicBezTo>
                  <a:cubicBezTo>
                    <a:pt x="155" y="142"/>
                    <a:pt x="395" y="74"/>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76" name="Google Shape;12276;p6"/>
            <p:cNvSpPr/>
            <p:nvPr/>
          </p:nvSpPr>
          <p:spPr>
            <a:xfrm>
              <a:off x="5866989" y="3141042"/>
              <a:ext cx="8959" cy="11472"/>
            </a:xfrm>
            <a:custGeom>
              <a:avLst/>
              <a:gdLst/>
              <a:ahLst/>
              <a:cxnLst/>
              <a:rect l="l" t="t" r="r" b="b"/>
              <a:pathLst>
                <a:path w="251" h="381" extrusionOk="0">
                  <a:moveTo>
                    <a:pt x="223" y="236"/>
                  </a:moveTo>
                  <a:cubicBezTo>
                    <a:pt x="251" y="142"/>
                    <a:pt x="72" y="1"/>
                    <a:pt x="29" y="146"/>
                  </a:cubicBezTo>
                  <a:cubicBezTo>
                    <a:pt x="0" y="241"/>
                    <a:pt x="179" y="381"/>
                    <a:pt x="223" y="23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77" name="Google Shape;12277;p6"/>
            <p:cNvSpPr/>
            <p:nvPr/>
          </p:nvSpPr>
          <p:spPr>
            <a:xfrm>
              <a:off x="0" y="3144715"/>
              <a:ext cx="14170" cy="4215"/>
            </a:xfrm>
            <a:custGeom>
              <a:avLst/>
              <a:gdLst/>
              <a:ahLst/>
              <a:cxnLst/>
              <a:rect l="l" t="t" r="r" b="b"/>
              <a:pathLst>
                <a:path w="397" h="140" extrusionOk="0">
                  <a:moveTo>
                    <a:pt x="294" y="24"/>
                  </a:moveTo>
                  <a:cubicBezTo>
                    <a:pt x="242" y="0"/>
                    <a:pt x="1" y="68"/>
                    <a:pt x="102" y="114"/>
                  </a:cubicBezTo>
                  <a:cubicBezTo>
                    <a:pt x="157" y="140"/>
                    <a:pt x="396" y="71"/>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78" name="Google Shape;12278;p6"/>
            <p:cNvSpPr/>
            <p:nvPr/>
          </p:nvSpPr>
          <p:spPr>
            <a:xfrm>
              <a:off x="4477577" y="3142668"/>
              <a:ext cx="13777" cy="2770"/>
            </a:xfrm>
            <a:custGeom>
              <a:avLst/>
              <a:gdLst/>
              <a:ahLst/>
              <a:cxnLst/>
              <a:rect l="l" t="t" r="r" b="b"/>
              <a:pathLst>
                <a:path w="386" h="92" extrusionOk="0">
                  <a:moveTo>
                    <a:pt x="385" y="0"/>
                  </a:moveTo>
                  <a:cubicBezTo>
                    <a:pt x="238" y="21"/>
                    <a:pt x="7" y="4"/>
                    <a:pt x="0" y="92"/>
                  </a:cubicBezTo>
                  <a:cubicBezTo>
                    <a:pt x="150" y="71"/>
                    <a:pt x="383"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79" name="Google Shape;12279;p6"/>
            <p:cNvSpPr/>
            <p:nvPr/>
          </p:nvSpPr>
          <p:spPr>
            <a:xfrm>
              <a:off x="6645785" y="3134147"/>
              <a:ext cx="6960" cy="6203"/>
            </a:xfrm>
            <a:custGeom>
              <a:avLst/>
              <a:gdLst/>
              <a:ahLst/>
              <a:cxnLst/>
              <a:rect l="l" t="t" r="r" b="b"/>
              <a:pathLst>
                <a:path w="195" h="206" extrusionOk="0">
                  <a:moveTo>
                    <a:pt x="195" y="103"/>
                  </a:moveTo>
                  <a:cubicBezTo>
                    <a:pt x="195" y="52"/>
                    <a:pt x="39" y="0"/>
                    <a:pt x="1" y="103"/>
                  </a:cubicBezTo>
                  <a:cubicBezTo>
                    <a:pt x="0" y="153"/>
                    <a:pt x="157" y="205"/>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80" name="Google Shape;12280;p6"/>
            <p:cNvSpPr/>
            <p:nvPr/>
          </p:nvSpPr>
          <p:spPr>
            <a:xfrm>
              <a:off x="4591006" y="3136496"/>
              <a:ext cx="14134" cy="4246"/>
            </a:xfrm>
            <a:custGeom>
              <a:avLst/>
              <a:gdLst/>
              <a:ahLst/>
              <a:cxnLst/>
              <a:rect l="l" t="t" r="r" b="b"/>
              <a:pathLst>
                <a:path w="396" h="141" extrusionOk="0">
                  <a:moveTo>
                    <a:pt x="295" y="25"/>
                  </a:moveTo>
                  <a:cubicBezTo>
                    <a:pt x="241" y="0"/>
                    <a:pt x="1" y="68"/>
                    <a:pt x="103" y="114"/>
                  </a:cubicBezTo>
                  <a:cubicBezTo>
                    <a:pt x="156"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81" name="Google Shape;12281;p6"/>
            <p:cNvSpPr/>
            <p:nvPr/>
          </p:nvSpPr>
          <p:spPr>
            <a:xfrm>
              <a:off x="2626027" y="3131769"/>
              <a:ext cx="15134" cy="9184"/>
            </a:xfrm>
            <a:custGeom>
              <a:avLst/>
              <a:gdLst/>
              <a:ahLst/>
              <a:cxnLst/>
              <a:rect l="l" t="t" r="r" b="b"/>
              <a:pathLst>
                <a:path w="424" h="305" extrusionOk="0">
                  <a:moveTo>
                    <a:pt x="387" y="272"/>
                  </a:moveTo>
                  <a:cubicBezTo>
                    <a:pt x="357" y="165"/>
                    <a:pt x="424" y="15"/>
                    <a:pt x="194" y="1"/>
                  </a:cubicBezTo>
                  <a:cubicBezTo>
                    <a:pt x="184" y="56"/>
                    <a:pt x="165" y="108"/>
                    <a:pt x="1" y="92"/>
                  </a:cubicBezTo>
                  <a:cubicBezTo>
                    <a:pt x="24" y="202"/>
                    <a:pt x="58" y="305"/>
                    <a:pt x="387"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82" name="Google Shape;12282;p6"/>
            <p:cNvSpPr/>
            <p:nvPr/>
          </p:nvSpPr>
          <p:spPr>
            <a:xfrm>
              <a:off x="2557178" y="3137248"/>
              <a:ext cx="13849" cy="2710"/>
            </a:xfrm>
            <a:custGeom>
              <a:avLst/>
              <a:gdLst/>
              <a:ahLst/>
              <a:cxnLst/>
              <a:rect l="l" t="t" r="r" b="b"/>
              <a:pathLst>
                <a:path w="388" h="90" extrusionOk="0">
                  <a:moveTo>
                    <a:pt x="387" y="0"/>
                  </a:moveTo>
                  <a:cubicBezTo>
                    <a:pt x="238" y="20"/>
                    <a:pt x="6" y="3"/>
                    <a:pt x="1" y="89"/>
                  </a:cubicBezTo>
                  <a:cubicBezTo>
                    <a:pt x="152" y="69"/>
                    <a:pt x="383"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83" name="Google Shape;12283;p6"/>
            <p:cNvSpPr/>
            <p:nvPr/>
          </p:nvSpPr>
          <p:spPr>
            <a:xfrm>
              <a:off x="2515989" y="3125536"/>
              <a:ext cx="30410" cy="11743"/>
            </a:xfrm>
            <a:custGeom>
              <a:avLst/>
              <a:gdLst/>
              <a:ahLst/>
              <a:cxnLst/>
              <a:rect l="l" t="t" r="r" b="b"/>
              <a:pathLst>
                <a:path w="852" h="390" extrusionOk="0">
                  <a:moveTo>
                    <a:pt x="771" y="25"/>
                  </a:moveTo>
                  <a:cubicBezTo>
                    <a:pt x="334" y="0"/>
                    <a:pt x="48" y="46"/>
                    <a:pt x="1" y="207"/>
                  </a:cubicBezTo>
                  <a:cubicBezTo>
                    <a:pt x="275" y="229"/>
                    <a:pt x="324" y="357"/>
                    <a:pt x="578" y="389"/>
                  </a:cubicBezTo>
                  <a:cubicBezTo>
                    <a:pt x="638" y="267"/>
                    <a:pt x="852" y="216"/>
                    <a:pt x="77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84" name="Google Shape;12284;p6"/>
            <p:cNvSpPr/>
            <p:nvPr/>
          </p:nvSpPr>
          <p:spPr>
            <a:xfrm>
              <a:off x="4019794" y="3125536"/>
              <a:ext cx="13991" cy="4276"/>
            </a:xfrm>
            <a:custGeom>
              <a:avLst/>
              <a:gdLst/>
              <a:ahLst/>
              <a:cxnLst/>
              <a:rect l="l" t="t" r="r" b="b"/>
              <a:pathLst>
                <a:path w="392" h="142" extrusionOk="0">
                  <a:moveTo>
                    <a:pt x="99" y="116"/>
                  </a:moveTo>
                  <a:cubicBezTo>
                    <a:pt x="154" y="141"/>
                    <a:pt x="392" y="72"/>
                    <a:pt x="293" y="25"/>
                  </a:cubicBezTo>
                  <a:cubicBezTo>
                    <a:pt x="240" y="0"/>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85" name="Google Shape;12285;p6"/>
            <p:cNvSpPr/>
            <p:nvPr/>
          </p:nvSpPr>
          <p:spPr>
            <a:xfrm>
              <a:off x="7210252" y="3120267"/>
              <a:ext cx="13777" cy="6775"/>
            </a:xfrm>
            <a:custGeom>
              <a:avLst/>
              <a:gdLst/>
              <a:ahLst/>
              <a:cxnLst/>
              <a:rect l="l" t="t" r="r" b="b"/>
              <a:pathLst>
                <a:path w="386" h="225" extrusionOk="0">
                  <a:moveTo>
                    <a:pt x="386" y="110"/>
                  </a:moveTo>
                  <a:cubicBezTo>
                    <a:pt x="345" y="0"/>
                    <a:pt x="170" y="55"/>
                    <a:pt x="1" y="110"/>
                  </a:cubicBezTo>
                  <a:cubicBezTo>
                    <a:pt x="1" y="201"/>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86" name="Google Shape;12286;p6"/>
            <p:cNvSpPr/>
            <p:nvPr/>
          </p:nvSpPr>
          <p:spPr>
            <a:xfrm>
              <a:off x="5933233" y="3120056"/>
              <a:ext cx="14063" cy="4276"/>
            </a:xfrm>
            <a:custGeom>
              <a:avLst/>
              <a:gdLst/>
              <a:ahLst/>
              <a:cxnLst/>
              <a:rect l="l" t="t" r="r" b="b"/>
              <a:pathLst>
                <a:path w="394" h="142" extrusionOk="0">
                  <a:moveTo>
                    <a:pt x="294" y="26"/>
                  </a:moveTo>
                  <a:cubicBezTo>
                    <a:pt x="239" y="1"/>
                    <a:pt x="0" y="70"/>
                    <a:pt x="102" y="117"/>
                  </a:cubicBezTo>
                  <a:cubicBezTo>
                    <a:pt x="153"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87" name="Google Shape;12287;p6"/>
            <p:cNvSpPr/>
            <p:nvPr/>
          </p:nvSpPr>
          <p:spPr>
            <a:xfrm>
              <a:off x="2897428" y="3112589"/>
              <a:ext cx="26591" cy="12315"/>
            </a:xfrm>
            <a:custGeom>
              <a:avLst/>
              <a:gdLst/>
              <a:ahLst/>
              <a:cxnLst/>
              <a:rect l="l" t="t" r="r" b="b"/>
              <a:pathLst>
                <a:path w="745" h="409" extrusionOk="0">
                  <a:moveTo>
                    <a:pt x="690" y="365"/>
                  </a:moveTo>
                  <a:cubicBezTo>
                    <a:pt x="745" y="157"/>
                    <a:pt x="644" y="24"/>
                    <a:pt x="305" y="1"/>
                  </a:cubicBezTo>
                  <a:cubicBezTo>
                    <a:pt x="1" y="137"/>
                    <a:pt x="89" y="408"/>
                    <a:pt x="6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88" name="Google Shape;12288;p6"/>
            <p:cNvSpPr/>
            <p:nvPr/>
          </p:nvSpPr>
          <p:spPr>
            <a:xfrm>
              <a:off x="2116348" y="3107140"/>
              <a:ext cx="38619" cy="16470"/>
            </a:xfrm>
            <a:custGeom>
              <a:avLst/>
              <a:gdLst/>
              <a:ahLst/>
              <a:cxnLst/>
              <a:rect l="l" t="t" r="r" b="b"/>
              <a:pathLst>
                <a:path w="1082" h="547" extrusionOk="0">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89" name="Google Shape;12289;p6"/>
            <p:cNvSpPr/>
            <p:nvPr/>
          </p:nvSpPr>
          <p:spPr>
            <a:xfrm>
              <a:off x="6807469" y="3117347"/>
              <a:ext cx="13991" cy="4276"/>
            </a:xfrm>
            <a:custGeom>
              <a:avLst/>
              <a:gdLst/>
              <a:ahLst/>
              <a:cxnLst/>
              <a:rect l="l" t="t" r="r" b="b"/>
              <a:pathLst>
                <a:path w="392" h="142" extrusionOk="0">
                  <a:moveTo>
                    <a:pt x="292" y="26"/>
                  </a:moveTo>
                  <a:cubicBezTo>
                    <a:pt x="237"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90" name="Google Shape;12290;p6"/>
            <p:cNvSpPr/>
            <p:nvPr/>
          </p:nvSpPr>
          <p:spPr>
            <a:xfrm>
              <a:off x="8369880" y="3114577"/>
              <a:ext cx="14063" cy="4306"/>
            </a:xfrm>
            <a:custGeom>
              <a:avLst/>
              <a:gdLst/>
              <a:ahLst/>
              <a:cxnLst/>
              <a:rect l="l" t="t" r="r" b="b"/>
              <a:pathLst>
                <a:path w="394" h="143" extrusionOk="0">
                  <a:moveTo>
                    <a:pt x="100" y="118"/>
                  </a:moveTo>
                  <a:cubicBezTo>
                    <a:pt x="156" y="142"/>
                    <a:pt x="393" y="73"/>
                    <a:pt x="293" y="26"/>
                  </a:cubicBezTo>
                  <a:cubicBezTo>
                    <a:pt x="241"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91" name="Google Shape;12291;p6"/>
            <p:cNvSpPr/>
            <p:nvPr/>
          </p:nvSpPr>
          <p:spPr>
            <a:xfrm>
              <a:off x="7341062" y="3103948"/>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92" name="Google Shape;12292;p6"/>
            <p:cNvSpPr/>
            <p:nvPr/>
          </p:nvSpPr>
          <p:spPr>
            <a:xfrm>
              <a:off x="4972123" y="3108344"/>
              <a:ext cx="9030" cy="11351"/>
            </a:xfrm>
            <a:custGeom>
              <a:avLst/>
              <a:gdLst/>
              <a:ahLst/>
              <a:cxnLst/>
              <a:rect l="l" t="t" r="r" b="b"/>
              <a:pathLst>
                <a:path w="253" h="377" extrusionOk="0">
                  <a:moveTo>
                    <a:pt x="224" y="233"/>
                  </a:moveTo>
                  <a:cubicBezTo>
                    <a:pt x="252" y="139"/>
                    <a:pt x="74" y="1"/>
                    <a:pt x="31" y="144"/>
                  </a:cubicBezTo>
                  <a:cubicBezTo>
                    <a:pt x="0" y="238"/>
                    <a:pt x="181" y="377"/>
                    <a:pt x="224" y="2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93" name="Google Shape;12293;p6"/>
            <p:cNvSpPr/>
            <p:nvPr/>
          </p:nvSpPr>
          <p:spPr>
            <a:xfrm>
              <a:off x="2333461" y="3109187"/>
              <a:ext cx="13956" cy="4215"/>
            </a:xfrm>
            <a:custGeom>
              <a:avLst/>
              <a:gdLst/>
              <a:ahLst/>
              <a:cxnLst/>
              <a:rect l="l" t="t" r="r" b="b"/>
              <a:pathLst>
                <a:path w="391" h="140" extrusionOk="0">
                  <a:moveTo>
                    <a:pt x="292" y="25"/>
                  </a:moveTo>
                  <a:cubicBezTo>
                    <a:pt x="237" y="0"/>
                    <a:pt x="0" y="68"/>
                    <a:pt x="100" y="116"/>
                  </a:cubicBezTo>
                  <a:cubicBezTo>
                    <a:pt x="152" y="140"/>
                    <a:pt x="391" y="71"/>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94" name="Google Shape;12294;p6"/>
            <p:cNvSpPr/>
            <p:nvPr/>
          </p:nvSpPr>
          <p:spPr>
            <a:xfrm>
              <a:off x="2061668" y="3107170"/>
              <a:ext cx="13777" cy="5540"/>
            </a:xfrm>
            <a:custGeom>
              <a:avLst/>
              <a:gdLst/>
              <a:ahLst/>
              <a:cxnLst/>
              <a:rect l="l" t="t" r="r" b="b"/>
              <a:pathLst>
                <a:path w="386" h="184" extrusionOk="0">
                  <a:moveTo>
                    <a:pt x="385" y="1"/>
                  </a:moveTo>
                  <a:lnTo>
                    <a:pt x="0" y="1"/>
                  </a:lnTo>
                  <a:lnTo>
                    <a:pt x="0" y="183"/>
                  </a:lnTo>
                  <a:lnTo>
                    <a:pt x="385"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95" name="Google Shape;12295;p6"/>
            <p:cNvSpPr/>
            <p:nvPr/>
          </p:nvSpPr>
          <p:spPr>
            <a:xfrm>
              <a:off x="6212129" y="3098619"/>
              <a:ext cx="6960" cy="6233"/>
            </a:xfrm>
            <a:custGeom>
              <a:avLst/>
              <a:gdLst/>
              <a:ahLst/>
              <a:cxnLst/>
              <a:rect l="l" t="t" r="r" b="b"/>
              <a:pathLst>
                <a:path w="195" h="207" extrusionOk="0">
                  <a:moveTo>
                    <a:pt x="193" y="103"/>
                  </a:moveTo>
                  <a:cubicBezTo>
                    <a:pt x="195" y="52"/>
                    <a:pt x="37" y="0"/>
                    <a:pt x="3" y="103"/>
                  </a:cubicBezTo>
                  <a:cubicBezTo>
                    <a:pt x="0" y="152"/>
                    <a:pt x="157"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96" name="Google Shape;12296;p6"/>
            <p:cNvSpPr/>
            <p:nvPr/>
          </p:nvSpPr>
          <p:spPr>
            <a:xfrm>
              <a:off x="3214015" y="3087057"/>
              <a:ext cx="52218" cy="22703"/>
            </a:xfrm>
            <a:custGeom>
              <a:avLst/>
              <a:gdLst/>
              <a:ahLst/>
              <a:cxnLst/>
              <a:rect l="l" t="t" r="r" b="b"/>
              <a:pathLst>
                <a:path w="1463" h="754" extrusionOk="0">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97" name="Google Shape;12297;p6"/>
            <p:cNvSpPr/>
            <p:nvPr/>
          </p:nvSpPr>
          <p:spPr>
            <a:xfrm>
              <a:off x="7770971" y="3095458"/>
              <a:ext cx="14063" cy="4306"/>
            </a:xfrm>
            <a:custGeom>
              <a:avLst/>
              <a:gdLst/>
              <a:ahLst/>
              <a:cxnLst/>
              <a:rect l="l" t="t" r="r" b="b"/>
              <a:pathLst>
                <a:path w="394" h="143" extrusionOk="0">
                  <a:moveTo>
                    <a:pt x="294" y="26"/>
                  </a:moveTo>
                  <a:cubicBezTo>
                    <a:pt x="240" y="1"/>
                    <a:pt x="0" y="70"/>
                    <a:pt x="102" y="116"/>
                  </a:cubicBezTo>
                  <a:cubicBezTo>
                    <a:pt x="156" y="143"/>
                    <a:pt x="393"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98" name="Google Shape;12298;p6"/>
            <p:cNvSpPr/>
            <p:nvPr/>
          </p:nvSpPr>
          <p:spPr>
            <a:xfrm>
              <a:off x="3279973" y="3093501"/>
              <a:ext cx="13777" cy="5480"/>
            </a:xfrm>
            <a:custGeom>
              <a:avLst/>
              <a:gdLst/>
              <a:ahLst/>
              <a:cxnLst/>
              <a:rect l="l" t="t" r="r" b="b"/>
              <a:pathLst>
                <a:path w="386" h="182" extrusionOk="0">
                  <a:moveTo>
                    <a:pt x="1" y="182"/>
                  </a:moveTo>
                  <a:lnTo>
                    <a:pt x="386" y="182"/>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299" name="Google Shape;12299;p6"/>
            <p:cNvSpPr/>
            <p:nvPr/>
          </p:nvSpPr>
          <p:spPr>
            <a:xfrm>
              <a:off x="1841414" y="3096210"/>
              <a:ext cx="13742" cy="2740"/>
            </a:xfrm>
            <a:custGeom>
              <a:avLst/>
              <a:gdLst/>
              <a:ahLst/>
              <a:cxnLst/>
              <a:rect l="l" t="t" r="r" b="b"/>
              <a:pathLst>
                <a:path w="385" h="91" extrusionOk="0">
                  <a:moveTo>
                    <a:pt x="385" y="1"/>
                  </a:moveTo>
                  <a:cubicBezTo>
                    <a:pt x="236" y="20"/>
                    <a:pt x="6" y="3"/>
                    <a:pt x="1" y="91"/>
                  </a:cubicBezTo>
                  <a:cubicBezTo>
                    <a:pt x="150" y="72"/>
                    <a:pt x="379" y="91"/>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00" name="Google Shape;12300;p6"/>
            <p:cNvSpPr/>
            <p:nvPr/>
          </p:nvSpPr>
          <p:spPr>
            <a:xfrm>
              <a:off x="6412361" y="3082601"/>
              <a:ext cx="29018" cy="10900"/>
            </a:xfrm>
            <a:custGeom>
              <a:avLst/>
              <a:gdLst/>
              <a:ahLst/>
              <a:cxnLst/>
              <a:rect l="l" t="t" r="r" b="b"/>
              <a:pathLst>
                <a:path w="813" h="362" extrusionOk="0">
                  <a:moveTo>
                    <a:pt x="563" y="361"/>
                  </a:moveTo>
                  <a:cubicBezTo>
                    <a:pt x="812" y="242"/>
                    <a:pt x="682" y="88"/>
                    <a:pt x="371" y="1"/>
                  </a:cubicBezTo>
                  <a:cubicBezTo>
                    <a:pt x="346" y="225"/>
                    <a:pt x="0" y="283"/>
                    <a:pt x="563" y="36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01" name="Google Shape;12301;p6"/>
            <p:cNvSpPr/>
            <p:nvPr/>
          </p:nvSpPr>
          <p:spPr>
            <a:xfrm>
              <a:off x="75774" y="3090008"/>
              <a:ext cx="14099" cy="4276"/>
            </a:xfrm>
            <a:custGeom>
              <a:avLst/>
              <a:gdLst/>
              <a:ahLst/>
              <a:cxnLst/>
              <a:rect l="l" t="t" r="r" b="b"/>
              <a:pathLst>
                <a:path w="395" h="142" extrusionOk="0">
                  <a:moveTo>
                    <a:pt x="293" y="25"/>
                  </a:moveTo>
                  <a:cubicBezTo>
                    <a:pt x="240" y="0"/>
                    <a:pt x="0" y="69"/>
                    <a:pt x="98" y="115"/>
                  </a:cubicBezTo>
                  <a:cubicBezTo>
                    <a:pt x="153" y="141"/>
                    <a:pt x="394"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02" name="Google Shape;12302;p6"/>
            <p:cNvSpPr/>
            <p:nvPr/>
          </p:nvSpPr>
          <p:spPr>
            <a:xfrm>
              <a:off x="8335437" y="3087238"/>
              <a:ext cx="14027" cy="4276"/>
            </a:xfrm>
            <a:custGeom>
              <a:avLst/>
              <a:gdLst/>
              <a:ahLst/>
              <a:cxnLst/>
              <a:rect l="l" t="t" r="r" b="b"/>
              <a:pathLst>
                <a:path w="393" h="142" extrusionOk="0">
                  <a:moveTo>
                    <a:pt x="294" y="26"/>
                  </a:moveTo>
                  <a:cubicBezTo>
                    <a:pt x="240" y="1"/>
                    <a:pt x="1" y="70"/>
                    <a:pt x="103" y="117"/>
                  </a:cubicBezTo>
                  <a:cubicBezTo>
                    <a:pt x="153"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03" name="Google Shape;12303;p6"/>
            <p:cNvSpPr/>
            <p:nvPr/>
          </p:nvSpPr>
          <p:spPr>
            <a:xfrm>
              <a:off x="4498243" y="3087991"/>
              <a:ext cx="13849" cy="2800"/>
            </a:xfrm>
            <a:custGeom>
              <a:avLst/>
              <a:gdLst/>
              <a:ahLst/>
              <a:cxnLst/>
              <a:rect l="l" t="t" r="r" b="b"/>
              <a:pathLst>
                <a:path w="388" h="93" extrusionOk="0">
                  <a:moveTo>
                    <a:pt x="387" y="1"/>
                  </a:moveTo>
                  <a:cubicBezTo>
                    <a:pt x="237" y="22"/>
                    <a:pt x="7" y="5"/>
                    <a:pt x="1" y="92"/>
                  </a:cubicBezTo>
                  <a:cubicBezTo>
                    <a:pt x="151" y="72"/>
                    <a:pt x="383" y="91"/>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04" name="Google Shape;12304;p6"/>
            <p:cNvSpPr/>
            <p:nvPr/>
          </p:nvSpPr>
          <p:spPr>
            <a:xfrm>
              <a:off x="8600556" y="3081879"/>
              <a:ext cx="13849" cy="7437"/>
            </a:xfrm>
            <a:custGeom>
              <a:avLst/>
              <a:gdLst/>
              <a:ahLst/>
              <a:cxnLst/>
              <a:rect l="l" t="t" r="r" b="b"/>
              <a:pathLst>
                <a:path w="388" h="247" extrusionOk="0">
                  <a:moveTo>
                    <a:pt x="388" y="114"/>
                  </a:moveTo>
                  <a:cubicBezTo>
                    <a:pt x="384" y="22"/>
                    <a:pt x="50" y="0"/>
                    <a:pt x="0" y="114"/>
                  </a:cubicBezTo>
                  <a:cubicBezTo>
                    <a:pt x="215" y="104"/>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05" name="Google Shape;12305;p6"/>
            <p:cNvSpPr/>
            <p:nvPr/>
          </p:nvSpPr>
          <p:spPr>
            <a:xfrm>
              <a:off x="8873991" y="3074352"/>
              <a:ext cx="25556" cy="10960"/>
            </a:xfrm>
            <a:custGeom>
              <a:avLst/>
              <a:gdLst/>
              <a:ahLst/>
              <a:cxnLst/>
              <a:rect l="l" t="t" r="r" b="b"/>
              <a:pathLst>
                <a:path w="716" h="364" extrusionOk="0">
                  <a:moveTo>
                    <a:pt x="439" y="364"/>
                  </a:moveTo>
                  <a:cubicBezTo>
                    <a:pt x="500" y="240"/>
                    <a:pt x="715" y="191"/>
                    <a:pt x="632" y="1"/>
                  </a:cubicBezTo>
                  <a:lnTo>
                    <a:pt x="54" y="1"/>
                  </a:lnTo>
                  <a:cubicBezTo>
                    <a:pt x="0" y="207"/>
                    <a:pt x="102" y="341"/>
                    <a:pt x="439"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06" name="Google Shape;12306;p6"/>
            <p:cNvSpPr/>
            <p:nvPr/>
          </p:nvSpPr>
          <p:spPr>
            <a:xfrm>
              <a:off x="6246251" y="3076278"/>
              <a:ext cx="21023" cy="9033"/>
            </a:xfrm>
            <a:custGeom>
              <a:avLst/>
              <a:gdLst/>
              <a:ahLst/>
              <a:cxnLst/>
              <a:rect l="l" t="t" r="r" b="b"/>
              <a:pathLst>
                <a:path w="589" h="300" extrusionOk="0">
                  <a:moveTo>
                    <a:pt x="394" y="300"/>
                  </a:moveTo>
                  <a:cubicBezTo>
                    <a:pt x="394" y="208"/>
                    <a:pt x="549" y="193"/>
                    <a:pt x="588" y="117"/>
                  </a:cubicBezTo>
                  <a:cubicBezTo>
                    <a:pt x="339" y="113"/>
                    <a:pt x="321" y="1"/>
                    <a:pt x="9" y="25"/>
                  </a:cubicBezTo>
                  <a:cubicBezTo>
                    <a:pt x="1" y="185"/>
                    <a:pt x="157" y="259"/>
                    <a:pt x="394" y="3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07" name="Google Shape;12307;p6"/>
            <p:cNvSpPr/>
            <p:nvPr/>
          </p:nvSpPr>
          <p:spPr>
            <a:xfrm>
              <a:off x="8569504" y="3079048"/>
              <a:ext cx="14063" cy="4276"/>
            </a:xfrm>
            <a:custGeom>
              <a:avLst/>
              <a:gdLst/>
              <a:ahLst/>
              <a:cxnLst/>
              <a:rect l="l" t="t" r="r" b="b"/>
              <a:pathLst>
                <a:path w="394" h="142" extrusionOk="0">
                  <a:moveTo>
                    <a:pt x="99" y="119"/>
                  </a:moveTo>
                  <a:cubicBezTo>
                    <a:pt x="155" y="141"/>
                    <a:pt x="394" y="74"/>
                    <a:pt x="293" y="27"/>
                  </a:cubicBezTo>
                  <a:cubicBezTo>
                    <a:pt x="240" y="0"/>
                    <a:pt x="1" y="69"/>
                    <a:pt x="99" y="1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08" name="Google Shape;12308;p6"/>
            <p:cNvSpPr/>
            <p:nvPr/>
          </p:nvSpPr>
          <p:spPr>
            <a:xfrm>
              <a:off x="4956990" y="3070678"/>
              <a:ext cx="39761" cy="15778"/>
            </a:xfrm>
            <a:custGeom>
              <a:avLst/>
              <a:gdLst/>
              <a:ahLst/>
              <a:cxnLst/>
              <a:rect l="l" t="t" r="r" b="b"/>
              <a:pathLst>
                <a:path w="1114" h="524" extrusionOk="0">
                  <a:moveTo>
                    <a:pt x="648" y="303"/>
                  </a:moveTo>
                  <a:cubicBezTo>
                    <a:pt x="1114" y="0"/>
                    <a:pt x="0" y="523"/>
                    <a:pt x="648" y="3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09" name="Google Shape;12309;p6"/>
            <p:cNvSpPr/>
            <p:nvPr/>
          </p:nvSpPr>
          <p:spPr>
            <a:xfrm>
              <a:off x="2743489" y="3067908"/>
              <a:ext cx="36335" cy="19030"/>
            </a:xfrm>
            <a:custGeom>
              <a:avLst/>
              <a:gdLst/>
              <a:ahLst/>
              <a:cxnLst/>
              <a:rect l="l" t="t" r="r" b="b"/>
              <a:pathLst>
                <a:path w="1018" h="632" extrusionOk="0">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10" name="Google Shape;12310;p6"/>
            <p:cNvSpPr/>
            <p:nvPr/>
          </p:nvSpPr>
          <p:spPr>
            <a:xfrm>
              <a:off x="3893980" y="3063392"/>
              <a:ext cx="37905" cy="18849"/>
            </a:xfrm>
            <a:custGeom>
              <a:avLst/>
              <a:gdLst/>
              <a:ahLst/>
              <a:cxnLst/>
              <a:rect l="l" t="t" r="r" b="b"/>
              <a:pathLst>
                <a:path w="1062" h="626" extrusionOk="0">
                  <a:moveTo>
                    <a:pt x="732" y="545"/>
                  </a:moveTo>
                  <a:cubicBezTo>
                    <a:pt x="1062" y="392"/>
                    <a:pt x="619" y="138"/>
                    <a:pt x="347" y="1"/>
                  </a:cubicBezTo>
                  <a:cubicBezTo>
                    <a:pt x="48" y="140"/>
                    <a:pt x="1" y="626"/>
                    <a:pt x="732"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11" name="Google Shape;12311;p6"/>
            <p:cNvSpPr/>
            <p:nvPr/>
          </p:nvSpPr>
          <p:spPr>
            <a:xfrm>
              <a:off x="2784249" y="3071250"/>
              <a:ext cx="7067" cy="6203"/>
            </a:xfrm>
            <a:custGeom>
              <a:avLst/>
              <a:gdLst/>
              <a:ahLst/>
              <a:cxnLst/>
              <a:rect l="l" t="t" r="r" b="b"/>
              <a:pathLst>
                <a:path w="198" h="206" extrusionOk="0">
                  <a:moveTo>
                    <a:pt x="5" y="104"/>
                  </a:moveTo>
                  <a:cubicBezTo>
                    <a:pt x="1" y="153"/>
                    <a:pt x="161" y="206"/>
                    <a:pt x="198" y="104"/>
                  </a:cubicBezTo>
                  <a:cubicBezTo>
                    <a:pt x="198" y="53"/>
                    <a:pt x="40" y="1"/>
                    <a:pt x="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12" name="Google Shape;12312;p6"/>
            <p:cNvSpPr/>
            <p:nvPr/>
          </p:nvSpPr>
          <p:spPr>
            <a:xfrm>
              <a:off x="332362" y="3060682"/>
              <a:ext cx="56751" cy="22552"/>
            </a:xfrm>
            <a:custGeom>
              <a:avLst/>
              <a:gdLst/>
              <a:ahLst/>
              <a:cxnLst/>
              <a:rect l="l" t="t" r="r" b="b"/>
              <a:pathLst>
                <a:path w="1590" h="749" extrusionOk="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13" name="Google Shape;12313;p6"/>
            <p:cNvSpPr/>
            <p:nvPr/>
          </p:nvSpPr>
          <p:spPr>
            <a:xfrm>
              <a:off x="3276404" y="3070889"/>
              <a:ext cx="13991" cy="4246"/>
            </a:xfrm>
            <a:custGeom>
              <a:avLst/>
              <a:gdLst/>
              <a:ahLst/>
              <a:cxnLst/>
              <a:rect l="l" t="t" r="r" b="b"/>
              <a:pathLst>
                <a:path w="392" h="141" extrusionOk="0">
                  <a:moveTo>
                    <a:pt x="295" y="26"/>
                  </a:moveTo>
                  <a:cubicBezTo>
                    <a:pt x="238" y="1"/>
                    <a:pt x="0" y="67"/>
                    <a:pt x="99" y="117"/>
                  </a:cubicBezTo>
                  <a:cubicBezTo>
                    <a:pt x="153" y="141"/>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14" name="Google Shape;12314;p6"/>
            <p:cNvSpPr/>
            <p:nvPr/>
          </p:nvSpPr>
          <p:spPr>
            <a:xfrm>
              <a:off x="2096075" y="3068360"/>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15" name="Google Shape;12315;p6"/>
            <p:cNvSpPr/>
            <p:nvPr/>
          </p:nvSpPr>
          <p:spPr>
            <a:xfrm>
              <a:off x="2980412" y="3065409"/>
              <a:ext cx="13991" cy="4276"/>
            </a:xfrm>
            <a:custGeom>
              <a:avLst/>
              <a:gdLst/>
              <a:ahLst/>
              <a:cxnLst/>
              <a:rect l="l" t="t" r="r" b="b"/>
              <a:pathLst>
                <a:path w="392" h="142" extrusionOk="0">
                  <a:moveTo>
                    <a:pt x="294" y="25"/>
                  </a:moveTo>
                  <a:cubicBezTo>
                    <a:pt x="241" y="0"/>
                    <a:pt x="0" y="69"/>
                    <a:pt x="101" y="116"/>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16" name="Google Shape;12316;p6"/>
            <p:cNvSpPr/>
            <p:nvPr/>
          </p:nvSpPr>
          <p:spPr>
            <a:xfrm>
              <a:off x="5627033" y="3062971"/>
              <a:ext cx="20773" cy="3673"/>
            </a:xfrm>
            <a:custGeom>
              <a:avLst/>
              <a:gdLst/>
              <a:ahLst/>
              <a:cxnLst/>
              <a:rect l="l" t="t" r="r" b="b"/>
              <a:pathLst>
                <a:path w="582" h="122" extrusionOk="0">
                  <a:moveTo>
                    <a:pt x="581" y="15"/>
                  </a:moveTo>
                  <a:cubicBezTo>
                    <a:pt x="354" y="28"/>
                    <a:pt x="35" y="0"/>
                    <a:pt x="1" y="106"/>
                  </a:cubicBezTo>
                  <a:cubicBezTo>
                    <a:pt x="229" y="93"/>
                    <a:pt x="550" y="122"/>
                    <a:pt x="581"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17" name="Google Shape;12317;p6"/>
            <p:cNvSpPr/>
            <p:nvPr/>
          </p:nvSpPr>
          <p:spPr>
            <a:xfrm>
              <a:off x="2894501" y="3060682"/>
              <a:ext cx="13813" cy="2770"/>
            </a:xfrm>
            <a:custGeom>
              <a:avLst/>
              <a:gdLst/>
              <a:ahLst/>
              <a:cxnLst/>
              <a:rect l="l" t="t" r="r" b="b"/>
              <a:pathLst>
                <a:path w="387" h="92" extrusionOk="0">
                  <a:moveTo>
                    <a:pt x="387" y="0"/>
                  </a:moveTo>
                  <a:cubicBezTo>
                    <a:pt x="238" y="20"/>
                    <a:pt x="8" y="4"/>
                    <a:pt x="0" y="92"/>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18" name="Google Shape;12318;p6"/>
            <p:cNvSpPr/>
            <p:nvPr/>
          </p:nvSpPr>
          <p:spPr>
            <a:xfrm>
              <a:off x="8881915" y="3049663"/>
              <a:ext cx="14634" cy="9605"/>
            </a:xfrm>
            <a:custGeom>
              <a:avLst/>
              <a:gdLst/>
              <a:ahLst/>
              <a:cxnLst/>
              <a:rect l="l" t="t" r="r" b="b"/>
              <a:pathLst>
                <a:path w="410" h="319" extrusionOk="0">
                  <a:moveTo>
                    <a:pt x="410" y="275"/>
                  </a:moveTo>
                  <a:lnTo>
                    <a:pt x="410" y="92"/>
                  </a:lnTo>
                  <a:cubicBezTo>
                    <a:pt x="217" y="92"/>
                    <a:pt x="181" y="19"/>
                    <a:pt x="25" y="1"/>
                  </a:cubicBezTo>
                  <a:cubicBezTo>
                    <a:pt x="44" y="146"/>
                    <a:pt x="0" y="318"/>
                    <a:pt x="410"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19" name="Google Shape;12319;p6"/>
            <p:cNvSpPr/>
            <p:nvPr/>
          </p:nvSpPr>
          <p:spPr>
            <a:xfrm>
              <a:off x="5506609" y="3054420"/>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20" name="Google Shape;12320;p6"/>
            <p:cNvSpPr/>
            <p:nvPr/>
          </p:nvSpPr>
          <p:spPr>
            <a:xfrm>
              <a:off x="2105676" y="3049723"/>
              <a:ext cx="29518" cy="9846"/>
            </a:xfrm>
            <a:custGeom>
              <a:avLst/>
              <a:gdLst/>
              <a:ahLst/>
              <a:cxnLst/>
              <a:rect l="l" t="t" r="r" b="b"/>
              <a:pathLst>
                <a:path w="827" h="327" extrusionOk="0">
                  <a:moveTo>
                    <a:pt x="695" y="273"/>
                  </a:moveTo>
                  <a:cubicBezTo>
                    <a:pt x="827" y="28"/>
                    <a:pt x="294" y="98"/>
                    <a:pt x="116" y="0"/>
                  </a:cubicBezTo>
                  <a:cubicBezTo>
                    <a:pt x="1" y="238"/>
                    <a:pt x="195" y="327"/>
                    <a:pt x="69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21" name="Google Shape;12321;p6"/>
            <p:cNvSpPr/>
            <p:nvPr/>
          </p:nvSpPr>
          <p:spPr>
            <a:xfrm>
              <a:off x="8566149" y="3047043"/>
              <a:ext cx="34443" cy="8943"/>
            </a:xfrm>
            <a:custGeom>
              <a:avLst/>
              <a:gdLst/>
              <a:ahLst/>
              <a:cxnLst/>
              <a:rect l="l" t="t" r="r" b="b"/>
              <a:pathLst>
                <a:path w="965" h="297" extrusionOk="0">
                  <a:moveTo>
                    <a:pt x="193" y="272"/>
                  </a:moveTo>
                  <a:cubicBezTo>
                    <a:pt x="634" y="297"/>
                    <a:pt x="918" y="250"/>
                    <a:pt x="964" y="89"/>
                  </a:cubicBezTo>
                  <a:cubicBezTo>
                    <a:pt x="625" y="109"/>
                    <a:pt x="1" y="1"/>
                    <a:pt x="19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22" name="Google Shape;12322;p6"/>
            <p:cNvSpPr/>
            <p:nvPr/>
          </p:nvSpPr>
          <p:spPr>
            <a:xfrm>
              <a:off x="2658507" y="3044303"/>
              <a:ext cx="17703" cy="10960"/>
            </a:xfrm>
            <a:custGeom>
              <a:avLst/>
              <a:gdLst/>
              <a:ahLst/>
              <a:cxnLst/>
              <a:rect l="l" t="t" r="r" b="b"/>
              <a:pathLst>
                <a:path w="496" h="364" extrusionOk="0">
                  <a:moveTo>
                    <a:pt x="443" y="363"/>
                  </a:moveTo>
                  <a:cubicBezTo>
                    <a:pt x="496" y="155"/>
                    <a:pt x="395" y="22"/>
                    <a:pt x="57" y="0"/>
                  </a:cubicBezTo>
                  <a:cubicBezTo>
                    <a:pt x="1" y="205"/>
                    <a:pt x="103" y="341"/>
                    <a:pt x="44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23" name="Google Shape;12323;p6"/>
            <p:cNvSpPr/>
            <p:nvPr/>
          </p:nvSpPr>
          <p:spPr>
            <a:xfrm>
              <a:off x="7000170" y="3049000"/>
              <a:ext cx="14027" cy="4276"/>
            </a:xfrm>
            <a:custGeom>
              <a:avLst/>
              <a:gdLst/>
              <a:ahLst/>
              <a:cxnLst/>
              <a:rect l="l" t="t" r="r" b="b"/>
              <a:pathLst>
                <a:path w="393" h="142" extrusionOk="0">
                  <a:moveTo>
                    <a:pt x="99" y="116"/>
                  </a:moveTo>
                  <a:cubicBezTo>
                    <a:pt x="155" y="142"/>
                    <a:pt x="392" y="73"/>
                    <a:pt x="293" y="24"/>
                  </a:cubicBezTo>
                  <a:cubicBezTo>
                    <a:pt x="238"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24" name="Google Shape;12324;p6"/>
            <p:cNvSpPr/>
            <p:nvPr/>
          </p:nvSpPr>
          <p:spPr>
            <a:xfrm>
              <a:off x="2285206" y="3049060"/>
              <a:ext cx="14063" cy="4215"/>
            </a:xfrm>
            <a:custGeom>
              <a:avLst/>
              <a:gdLst/>
              <a:ahLst/>
              <a:cxnLst/>
              <a:rect l="l" t="t" r="r" b="b"/>
              <a:pathLst>
                <a:path w="394" h="140" extrusionOk="0">
                  <a:moveTo>
                    <a:pt x="294" y="22"/>
                  </a:moveTo>
                  <a:cubicBezTo>
                    <a:pt x="242" y="0"/>
                    <a:pt x="0" y="68"/>
                    <a:pt x="101" y="114"/>
                  </a:cubicBezTo>
                  <a:cubicBezTo>
                    <a:pt x="155" y="140"/>
                    <a:pt x="393" y="71"/>
                    <a:pt x="294" y="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25" name="Google Shape;12325;p6"/>
            <p:cNvSpPr/>
            <p:nvPr/>
          </p:nvSpPr>
          <p:spPr>
            <a:xfrm>
              <a:off x="7367689" y="3038823"/>
              <a:ext cx="23414" cy="8250"/>
            </a:xfrm>
            <a:custGeom>
              <a:avLst/>
              <a:gdLst/>
              <a:ahLst/>
              <a:cxnLst/>
              <a:rect l="l" t="t" r="r" b="b"/>
              <a:pathLst>
                <a:path w="656" h="274" extrusionOk="0">
                  <a:moveTo>
                    <a:pt x="410" y="274"/>
                  </a:moveTo>
                  <a:cubicBezTo>
                    <a:pt x="421" y="157"/>
                    <a:pt x="656" y="146"/>
                    <a:pt x="602" y="1"/>
                  </a:cubicBezTo>
                  <a:lnTo>
                    <a:pt x="217" y="1"/>
                  </a:lnTo>
                  <a:cubicBezTo>
                    <a:pt x="0" y="131"/>
                    <a:pt x="7" y="221"/>
                    <a:pt x="410"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26" name="Google Shape;12326;p6"/>
            <p:cNvSpPr/>
            <p:nvPr/>
          </p:nvSpPr>
          <p:spPr>
            <a:xfrm>
              <a:off x="1953664" y="3029580"/>
              <a:ext cx="46400" cy="9274"/>
            </a:xfrm>
            <a:custGeom>
              <a:avLst/>
              <a:gdLst/>
              <a:ahLst/>
              <a:cxnLst/>
              <a:rect l="l" t="t" r="r" b="b"/>
              <a:pathLst>
                <a:path w="1300" h="308" extrusionOk="0">
                  <a:moveTo>
                    <a:pt x="712" y="308"/>
                  </a:moveTo>
                  <a:cubicBezTo>
                    <a:pt x="1299" y="1"/>
                    <a:pt x="0" y="32"/>
                    <a:pt x="712" y="3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27" name="Google Shape;12327;p6"/>
            <p:cNvSpPr/>
            <p:nvPr/>
          </p:nvSpPr>
          <p:spPr>
            <a:xfrm>
              <a:off x="8894157" y="3021421"/>
              <a:ext cx="39761" cy="15838"/>
            </a:xfrm>
            <a:custGeom>
              <a:avLst/>
              <a:gdLst/>
              <a:ahLst/>
              <a:cxnLst/>
              <a:rect l="l" t="t" r="r" b="b"/>
              <a:pathLst>
                <a:path w="1114" h="526" extrusionOk="0">
                  <a:moveTo>
                    <a:pt x="648" y="306"/>
                  </a:moveTo>
                  <a:cubicBezTo>
                    <a:pt x="1114" y="0"/>
                    <a:pt x="0" y="525"/>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28" name="Google Shape;12328;p6"/>
            <p:cNvSpPr/>
            <p:nvPr/>
          </p:nvSpPr>
          <p:spPr>
            <a:xfrm>
              <a:off x="8018815" y="3029881"/>
              <a:ext cx="14063" cy="4215"/>
            </a:xfrm>
            <a:custGeom>
              <a:avLst/>
              <a:gdLst/>
              <a:ahLst/>
              <a:cxnLst/>
              <a:rect l="l" t="t" r="r" b="b"/>
              <a:pathLst>
                <a:path w="394" h="140" extrusionOk="0">
                  <a:moveTo>
                    <a:pt x="102" y="115"/>
                  </a:moveTo>
                  <a:cubicBezTo>
                    <a:pt x="157" y="140"/>
                    <a:pt x="394" y="71"/>
                    <a:pt x="294" y="24"/>
                  </a:cubicBezTo>
                  <a:cubicBezTo>
                    <a:pt x="242" y="0"/>
                    <a:pt x="1" y="67"/>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29" name="Google Shape;12329;p6"/>
            <p:cNvSpPr/>
            <p:nvPr/>
          </p:nvSpPr>
          <p:spPr>
            <a:xfrm>
              <a:off x="5014490" y="3027864"/>
              <a:ext cx="13849" cy="5480"/>
            </a:xfrm>
            <a:custGeom>
              <a:avLst/>
              <a:gdLst/>
              <a:ahLst/>
              <a:cxnLst/>
              <a:rect l="l" t="t" r="r" b="b"/>
              <a:pathLst>
                <a:path w="388" h="182" extrusionOk="0">
                  <a:moveTo>
                    <a:pt x="0" y="182"/>
                  </a:moveTo>
                  <a:lnTo>
                    <a:pt x="388" y="182"/>
                  </a:lnTo>
                  <a:lnTo>
                    <a:pt x="388"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30" name="Google Shape;12330;p6"/>
            <p:cNvSpPr/>
            <p:nvPr/>
          </p:nvSpPr>
          <p:spPr>
            <a:xfrm>
              <a:off x="2873907" y="3027262"/>
              <a:ext cx="13813" cy="6835"/>
            </a:xfrm>
            <a:custGeom>
              <a:avLst/>
              <a:gdLst/>
              <a:ahLst/>
              <a:cxnLst/>
              <a:rect l="l" t="t" r="r" b="b"/>
              <a:pathLst>
                <a:path w="387" h="227" extrusionOk="0">
                  <a:moveTo>
                    <a:pt x="0" y="112"/>
                  </a:moveTo>
                  <a:cubicBezTo>
                    <a:pt x="2" y="203"/>
                    <a:pt x="338" y="227"/>
                    <a:pt x="387" y="112"/>
                  </a:cubicBezTo>
                  <a:cubicBezTo>
                    <a:pt x="344" y="1"/>
                    <a:pt x="171" y="56"/>
                    <a:pt x="0"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31" name="Google Shape;12331;p6"/>
            <p:cNvSpPr/>
            <p:nvPr/>
          </p:nvSpPr>
          <p:spPr>
            <a:xfrm>
              <a:off x="6763890" y="3017477"/>
              <a:ext cx="26448" cy="15296"/>
            </a:xfrm>
            <a:custGeom>
              <a:avLst/>
              <a:gdLst/>
              <a:ahLst/>
              <a:cxnLst/>
              <a:rect l="l" t="t" r="r" b="b"/>
              <a:pathLst>
                <a:path w="741" h="508" extrusionOk="0">
                  <a:moveTo>
                    <a:pt x="740" y="437"/>
                  </a:moveTo>
                  <a:lnTo>
                    <a:pt x="740" y="75"/>
                  </a:lnTo>
                  <a:cubicBezTo>
                    <a:pt x="0" y="1"/>
                    <a:pt x="0" y="507"/>
                    <a:pt x="740" y="4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32" name="Google Shape;12332;p6"/>
            <p:cNvSpPr/>
            <p:nvPr/>
          </p:nvSpPr>
          <p:spPr>
            <a:xfrm>
              <a:off x="2729284" y="3024763"/>
              <a:ext cx="6996" cy="6233"/>
            </a:xfrm>
            <a:custGeom>
              <a:avLst/>
              <a:gdLst/>
              <a:ahLst/>
              <a:cxnLst/>
              <a:rect l="l" t="t" r="r" b="b"/>
              <a:pathLst>
                <a:path w="196" h="207" extrusionOk="0">
                  <a:moveTo>
                    <a:pt x="195" y="104"/>
                  </a:moveTo>
                  <a:cubicBezTo>
                    <a:pt x="195" y="53"/>
                    <a:pt x="37" y="0"/>
                    <a:pt x="1" y="104"/>
                  </a:cubicBezTo>
                  <a:cubicBezTo>
                    <a:pt x="1" y="154"/>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33" name="Google Shape;12333;p6"/>
            <p:cNvSpPr/>
            <p:nvPr/>
          </p:nvSpPr>
          <p:spPr>
            <a:xfrm>
              <a:off x="4126619" y="3022023"/>
              <a:ext cx="6924" cy="6263"/>
            </a:xfrm>
            <a:custGeom>
              <a:avLst/>
              <a:gdLst/>
              <a:ahLst/>
              <a:cxnLst/>
              <a:rect l="l" t="t" r="r" b="b"/>
              <a:pathLst>
                <a:path w="194" h="208" extrusionOk="0">
                  <a:moveTo>
                    <a:pt x="192" y="104"/>
                  </a:moveTo>
                  <a:cubicBezTo>
                    <a:pt x="193" y="55"/>
                    <a:pt x="37" y="0"/>
                    <a:pt x="2" y="104"/>
                  </a:cubicBezTo>
                  <a:cubicBezTo>
                    <a:pt x="0" y="154"/>
                    <a:pt x="154" y="208"/>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34" name="Google Shape;12334;p6"/>
            <p:cNvSpPr/>
            <p:nvPr/>
          </p:nvSpPr>
          <p:spPr>
            <a:xfrm>
              <a:off x="2660506" y="3016904"/>
              <a:ext cx="22629" cy="11743"/>
            </a:xfrm>
            <a:custGeom>
              <a:avLst/>
              <a:gdLst/>
              <a:ahLst/>
              <a:cxnLst/>
              <a:rect l="l" t="t" r="r" b="b"/>
              <a:pathLst>
                <a:path w="634" h="390" extrusionOk="0">
                  <a:moveTo>
                    <a:pt x="194" y="0"/>
                  </a:moveTo>
                  <a:cubicBezTo>
                    <a:pt x="203" y="127"/>
                    <a:pt x="104" y="201"/>
                    <a:pt x="1" y="273"/>
                  </a:cubicBezTo>
                  <a:cubicBezTo>
                    <a:pt x="246" y="277"/>
                    <a:pt x="267" y="389"/>
                    <a:pt x="577" y="363"/>
                  </a:cubicBezTo>
                  <a:cubicBezTo>
                    <a:pt x="634" y="157"/>
                    <a:pt x="531" y="24"/>
                    <a:pt x="1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35" name="Google Shape;12335;p6"/>
            <p:cNvSpPr/>
            <p:nvPr/>
          </p:nvSpPr>
          <p:spPr>
            <a:xfrm>
              <a:off x="2546791" y="3021692"/>
              <a:ext cx="14063" cy="4246"/>
            </a:xfrm>
            <a:custGeom>
              <a:avLst/>
              <a:gdLst/>
              <a:ahLst/>
              <a:cxnLst/>
              <a:rect l="l" t="t" r="r" b="b"/>
              <a:pathLst>
                <a:path w="394" h="141" extrusionOk="0">
                  <a:moveTo>
                    <a:pt x="292" y="24"/>
                  </a:moveTo>
                  <a:cubicBezTo>
                    <a:pt x="241" y="1"/>
                    <a:pt x="1" y="68"/>
                    <a:pt x="100" y="115"/>
                  </a:cubicBezTo>
                  <a:cubicBezTo>
                    <a:pt x="153" y="140"/>
                    <a:pt x="393"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36" name="Google Shape;12336;p6"/>
            <p:cNvSpPr/>
            <p:nvPr/>
          </p:nvSpPr>
          <p:spPr>
            <a:xfrm>
              <a:off x="1869003" y="3014255"/>
              <a:ext cx="20666" cy="8190"/>
            </a:xfrm>
            <a:custGeom>
              <a:avLst/>
              <a:gdLst/>
              <a:ahLst/>
              <a:cxnLst/>
              <a:rect l="l" t="t" r="r" b="b"/>
              <a:pathLst>
                <a:path w="579" h="272" extrusionOk="0">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37" name="Google Shape;12337;p6"/>
            <p:cNvSpPr/>
            <p:nvPr/>
          </p:nvSpPr>
          <p:spPr>
            <a:xfrm>
              <a:off x="4449238" y="3011515"/>
              <a:ext cx="23486" cy="8250"/>
            </a:xfrm>
            <a:custGeom>
              <a:avLst/>
              <a:gdLst/>
              <a:ahLst/>
              <a:cxnLst/>
              <a:rect l="l" t="t" r="r" b="b"/>
              <a:pathLst>
                <a:path w="658" h="274" extrusionOk="0">
                  <a:moveTo>
                    <a:pt x="412" y="273"/>
                  </a:moveTo>
                  <a:cubicBezTo>
                    <a:pt x="422" y="155"/>
                    <a:pt x="657" y="145"/>
                    <a:pt x="604" y="0"/>
                  </a:cubicBezTo>
                  <a:lnTo>
                    <a:pt x="216" y="0"/>
                  </a:lnTo>
                  <a:cubicBezTo>
                    <a:pt x="1" y="131"/>
                    <a:pt x="10" y="220"/>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38" name="Google Shape;12338;p6"/>
            <p:cNvSpPr/>
            <p:nvPr/>
          </p:nvSpPr>
          <p:spPr>
            <a:xfrm>
              <a:off x="2708690"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39" name="Google Shape;12339;p6"/>
            <p:cNvSpPr/>
            <p:nvPr/>
          </p:nvSpPr>
          <p:spPr>
            <a:xfrm>
              <a:off x="2550325"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40" name="Google Shape;12340;p6"/>
            <p:cNvSpPr/>
            <p:nvPr/>
          </p:nvSpPr>
          <p:spPr>
            <a:xfrm>
              <a:off x="8662517" y="3011485"/>
              <a:ext cx="13777" cy="5450"/>
            </a:xfrm>
            <a:custGeom>
              <a:avLst/>
              <a:gdLst/>
              <a:ahLst/>
              <a:cxnLst/>
              <a:rect l="l" t="t" r="r" b="b"/>
              <a:pathLst>
                <a:path w="386" h="181" extrusionOk="0">
                  <a:moveTo>
                    <a:pt x="385" y="0"/>
                  </a:moveTo>
                  <a:lnTo>
                    <a:pt x="0" y="0"/>
                  </a:lnTo>
                  <a:lnTo>
                    <a:pt x="0" y="180"/>
                  </a:lnTo>
                  <a:lnTo>
                    <a:pt x="385"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41" name="Google Shape;12341;p6"/>
            <p:cNvSpPr/>
            <p:nvPr/>
          </p:nvSpPr>
          <p:spPr>
            <a:xfrm>
              <a:off x="2832576" y="2995678"/>
              <a:ext cx="26591" cy="15236"/>
            </a:xfrm>
            <a:custGeom>
              <a:avLst/>
              <a:gdLst/>
              <a:ahLst/>
              <a:cxnLst/>
              <a:rect l="l" t="t" r="r" b="b"/>
              <a:pathLst>
                <a:path w="745" h="506" extrusionOk="0">
                  <a:moveTo>
                    <a:pt x="1" y="71"/>
                  </a:moveTo>
                  <a:lnTo>
                    <a:pt x="1" y="434"/>
                  </a:lnTo>
                  <a:cubicBezTo>
                    <a:pt x="745" y="506"/>
                    <a:pt x="745" y="0"/>
                    <a:pt x="1"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42" name="Google Shape;12342;p6"/>
            <p:cNvSpPr/>
            <p:nvPr/>
          </p:nvSpPr>
          <p:spPr>
            <a:xfrm>
              <a:off x="2912847" y="2987428"/>
              <a:ext cx="37156" cy="15868"/>
            </a:xfrm>
            <a:custGeom>
              <a:avLst/>
              <a:gdLst/>
              <a:ahLst/>
              <a:cxnLst/>
              <a:rect l="l" t="t" r="r" b="b"/>
              <a:pathLst>
                <a:path w="1041" h="527" extrusionOk="0">
                  <a:moveTo>
                    <a:pt x="836" y="526"/>
                  </a:moveTo>
                  <a:cubicBezTo>
                    <a:pt x="1041" y="0"/>
                    <a:pt x="1" y="489"/>
                    <a:pt x="836" y="5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43" name="Google Shape;12343;p6"/>
            <p:cNvSpPr/>
            <p:nvPr/>
          </p:nvSpPr>
          <p:spPr>
            <a:xfrm>
              <a:off x="7871051" y="2985080"/>
              <a:ext cx="34372" cy="16259"/>
            </a:xfrm>
            <a:custGeom>
              <a:avLst/>
              <a:gdLst/>
              <a:ahLst/>
              <a:cxnLst/>
              <a:rect l="l" t="t" r="r" b="b"/>
              <a:pathLst>
                <a:path w="963" h="540" extrusionOk="0">
                  <a:moveTo>
                    <a:pt x="0" y="423"/>
                  </a:moveTo>
                  <a:cubicBezTo>
                    <a:pt x="251" y="539"/>
                    <a:pt x="709" y="539"/>
                    <a:pt x="962" y="423"/>
                  </a:cubicBezTo>
                  <a:cubicBezTo>
                    <a:pt x="960" y="0"/>
                    <a:pt x="3" y="0"/>
                    <a:pt x="0" y="42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44" name="Google Shape;12344;p6"/>
            <p:cNvSpPr/>
            <p:nvPr/>
          </p:nvSpPr>
          <p:spPr>
            <a:xfrm>
              <a:off x="7733351" y="2997786"/>
              <a:ext cx="13777" cy="2740"/>
            </a:xfrm>
            <a:custGeom>
              <a:avLst/>
              <a:gdLst/>
              <a:ahLst/>
              <a:cxnLst/>
              <a:rect l="l" t="t" r="r" b="b"/>
              <a:pathLst>
                <a:path w="386" h="91" extrusionOk="0">
                  <a:moveTo>
                    <a:pt x="386" y="1"/>
                  </a:moveTo>
                  <a:cubicBezTo>
                    <a:pt x="236" y="22"/>
                    <a:pt x="5" y="2"/>
                    <a:pt x="1" y="91"/>
                  </a:cubicBezTo>
                  <a:cubicBezTo>
                    <a:pt x="148" y="73"/>
                    <a:pt x="381"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45" name="Google Shape;12345;p6"/>
            <p:cNvSpPr/>
            <p:nvPr/>
          </p:nvSpPr>
          <p:spPr>
            <a:xfrm>
              <a:off x="8455183" y="2992336"/>
              <a:ext cx="21558" cy="6444"/>
            </a:xfrm>
            <a:custGeom>
              <a:avLst/>
              <a:gdLst/>
              <a:ahLst/>
              <a:cxnLst/>
              <a:rect l="l" t="t" r="r" b="b"/>
              <a:pathLst>
                <a:path w="604" h="214" extrusionOk="0">
                  <a:moveTo>
                    <a:pt x="604" y="182"/>
                  </a:moveTo>
                  <a:lnTo>
                    <a:pt x="604" y="0"/>
                  </a:lnTo>
                  <a:lnTo>
                    <a:pt x="25" y="0"/>
                  </a:lnTo>
                  <a:cubicBezTo>
                    <a:pt x="0" y="164"/>
                    <a:pt x="215" y="213"/>
                    <a:pt x="604"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46" name="Google Shape;12346;p6"/>
            <p:cNvSpPr/>
            <p:nvPr/>
          </p:nvSpPr>
          <p:spPr>
            <a:xfrm>
              <a:off x="8538666" y="2985622"/>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47" name="Google Shape;12347;p6"/>
            <p:cNvSpPr/>
            <p:nvPr/>
          </p:nvSpPr>
          <p:spPr>
            <a:xfrm>
              <a:off x="3723873" y="2986134"/>
              <a:ext cx="13884" cy="4276"/>
            </a:xfrm>
            <a:custGeom>
              <a:avLst/>
              <a:gdLst/>
              <a:ahLst/>
              <a:cxnLst/>
              <a:rect l="l" t="t" r="r" b="b"/>
              <a:pathLst>
                <a:path w="389" h="142" extrusionOk="0">
                  <a:moveTo>
                    <a:pt x="289" y="24"/>
                  </a:moveTo>
                  <a:cubicBezTo>
                    <a:pt x="238" y="0"/>
                    <a:pt x="1" y="68"/>
                    <a:pt x="99" y="115"/>
                  </a:cubicBezTo>
                  <a:cubicBezTo>
                    <a:pt x="151" y="141"/>
                    <a:pt x="389" y="72"/>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48" name="Google Shape;12348;p6"/>
            <p:cNvSpPr/>
            <p:nvPr/>
          </p:nvSpPr>
          <p:spPr>
            <a:xfrm>
              <a:off x="7857202" y="2978697"/>
              <a:ext cx="13884" cy="5480"/>
            </a:xfrm>
            <a:custGeom>
              <a:avLst/>
              <a:gdLst/>
              <a:ahLst/>
              <a:cxnLst/>
              <a:rect l="l" t="t" r="r" b="b"/>
              <a:pathLst>
                <a:path w="389" h="182"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49" name="Google Shape;12349;p6"/>
            <p:cNvSpPr/>
            <p:nvPr/>
          </p:nvSpPr>
          <p:spPr>
            <a:xfrm>
              <a:off x="8007786" y="2975957"/>
              <a:ext cx="21558" cy="6383"/>
            </a:xfrm>
            <a:custGeom>
              <a:avLst/>
              <a:gdLst/>
              <a:ahLst/>
              <a:cxnLst/>
              <a:rect l="l" t="t" r="r" b="b"/>
              <a:pathLst>
                <a:path w="604" h="212" extrusionOk="0">
                  <a:moveTo>
                    <a:pt x="603" y="182"/>
                  </a:moveTo>
                  <a:lnTo>
                    <a:pt x="603" y="0"/>
                  </a:lnTo>
                  <a:lnTo>
                    <a:pt x="24" y="0"/>
                  </a:lnTo>
                  <a:cubicBezTo>
                    <a:pt x="0" y="161"/>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50" name="Google Shape;12350;p6"/>
            <p:cNvSpPr/>
            <p:nvPr/>
          </p:nvSpPr>
          <p:spPr>
            <a:xfrm>
              <a:off x="7705797" y="2970447"/>
              <a:ext cx="20666" cy="8250"/>
            </a:xfrm>
            <a:custGeom>
              <a:avLst/>
              <a:gdLst/>
              <a:ahLst/>
              <a:cxnLst/>
              <a:rect l="l" t="t" r="r" b="b"/>
              <a:pathLst>
                <a:path w="579" h="274" extrusionOk="0">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51" name="Google Shape;12351;p6"/>
            <p:cNvSpPr/>
            <p:nvPr/>
          </p:nvSpPr>
          <p:spPr>
            <a:xfrm>
              <a:off x="7571525" y="2975174"/>
              <a:ext cx="13991" cy="4306"/>
            </a:xfrm>
            <a:custGeom>
              <a:avLst/>
              <a:gdLst/>
              <a:ahLst/>
              <a:cxnLst/>
              <a:rect l="l" t="t" r="r" b="b"/>
              <a:pathLst>
                <a:path w="392" h="143" extrusionOk="0">
                  <a:moveTo>
                    <a:pt x="290" y="24"/>
                  </a:moveTo>
                  <a:cubicBezTo>
                    <a:pt x="238" y="0"/>
                    <a:pt x="0" y="68"/>
                    <a:pt x="99" y="116"/>
                  </a:cubicBezTo>
                  <a:cubicBezTo>
                    <a:pt x="152" y="142"/>
                    <a:pt x="392" y="73"/>
                    <a:pt x="290"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52" name="Google Shape;12352;p6"/>
            <p:cNvSpPr/>
            <p:nvPr/>
          </p:nvSpPr>
          <p:spPr>
            <a:xfrm>
              <a:off x="6703856" y="2963763"/>
              <a:ext cx="31481" cy="13941"/>
            </a:xfrm>
            <a:custGeom>
              <a:avLst/>
              <a:gdLst/>
              <a:ahLst/>
              <a:cxnLst/>
              <a:rect l="l" t="t" r="r" b="b"/>
              <a:pathLst>
                <a:path w="882" h="463" extrusionOk="0">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53" name="Google Shape;12353;p6"/>
            <p:cNvSpPr/>
            <p:nvPr/>
          </p:nvSpPr>
          <p:spPr>
            <a:xfrm>
              <a:off x="7516773" y="2961956"/>
              <a:ext cx="23878" cy="5811"/>
            </a:xfrm>
            <a:custGeom>
              <a:avLst/>
              <a:gdLst/>
              <a:ahLst/>
              <a:cxnLst/>
              <a:rect l="l" t="t" r="r" b="b"/>
              <a:pathLst>
                <a:path w="669" h="193" extrusionOk="0">
                  <a:moveTo>
                    <a:pt x="477" y="192"/>
                  </a:moveTo>
                  <a:cubicBezTo>
                    <a:pt x="476" y="101"/>
                    <a:pt x="633" y="85"/>
                    <a:pt x="669" y="11"/>
                  </a:cubicBezTo>
                  <a:cubicBezTo>
                    <a:pt x="366" y="21"/>
                    <a:pt x="0" y="0"/>
                    <a:pt x="92"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54" name="Google Shape;12354;p6"/>
            <p:cNvSpPr/>
            <p:nvPr/>
          </p:nvSpPr>
          <p:spPr>
            <a:xfrm>
              <a:off x="2639840" y="2961866"/>
              <a:ext cx="7031" cy="6263"/>
            </a:xfrm>
            <a:custGeom>
              <a:avLst/>
              <a:gdLst/>
              <a:ahLst/>
              <a:cxnLst/>
              <a:rect l="l" t="t" r="r" b="b"/>
              <a:pathLst>
                <a:path w="197" h="208" extrusionOk="0">
                  <a:moveTo>
                    <a:pt x="192" y="104"/>
                  </a:moveTo>
                  <a:cubicBezTo>
                    <a:pt x="196" y="53"/>
                    <a:pt x="38" y="1"/>
                    <a:pt x="0" y="104"/>
                  </a:cubicBezTo>
                  <a:cubicBezTo>
                    <a:pt x="0" y="155"/>
                    <a:pt x="160"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55" name="Google Shape;12355;p6"/>
            <p:cNvSpPr/>
            <p:nvPr/>
          </p:nvSpPr>
          <p:spPr>
            <a:xfrm>
              <a:off x="8724478" y="2939646"/>
              <a:ext cx="56251" cy="27972"/>
            </a:xfrm>
            <a:custGeom>
              <a:avLst/>
              <a:gdLst/>
              <a:ahLst/>
              <a:cxnLst/>
              <a:rect l="l" t="t" r="r" b="b"/>
              <a:pathLst>
                <a:path w="1576" h="929" extrusionOk="0">
                  <a:moveTo>
                    <a:pt x="1350" y="25"/>
                  </a:moveTo>
                  <a:cubicBezTo>
                    <a:pt x="337" y="0"/>
                    <a:pt x="143" y="364"/>
                    <a:pt x="0" y="751"/>
                  </a:cubicBezTo>
                  <a:cubicBezTo>
                    <a:pt x="819" y="928"/>
                    <a:pt x="1576" y="606"/>
                    <a:pt x="135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56" name="Google Shape;12356;p6"/>
            <p:cNvSpPr/>
            <p:nvPr/>
          </p:nvSpPr>
          <p:spPr>
            <a:xfrm>
              <a:off x="7864126" y="2962227"/>
              <a:ext cx="13813" cy="2770"/>
            </a:xfrm>
            <a:custGeom>
              <a:avLst/>
              <a:gdLst/>
              <a:ahLst/>
              <a:cxnLst/>
              <a:rect l="l" t="t" r="r" b="b"/>
              <a:pathLst>
                <a:path w="387" h="92" extrusionOk="0">
                  <a:moveTo>
                    <a:pt x="386" y="1"/>
                  </a:moveTo>
                  <a:cubicBezTo>
                    <a:pt x="236" y="21"/>
                    <a:pt x="6" y="5"/>
                    <a:pt x="1" y="92"/>
                  </a:cubicBezTo>
                  <a:cubicBezTo>
                    <a:pt x="150" y="72"/>
                    <a:pt x="379" y="89"/>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57" name="Google Shape;12357;p6"/>
            <p:cNvSpPr/>
            <p:nvPr/>
          </p:nvSpPr>
          <p:spPr>
            <a:xfrm>
              <a:off x="2749985" y="2940369"/>
              <a:ext cx="51183" cy="19180"/>
            </a:xfrm>
            <a:custGeom>
              <a:avLst/>
              <a:gdLst/>
              <a:ahLst/>
              <a:cxnLst/>
              <a:rect l="l" t="t" r="r" b="b"/>
              <a:pathLst>
                <a:path w="1434" h="637" extrusionOk="0">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58" name="Google Shape;12358;p6"/>
            <p:cNvSpPr/>
            <p:nvPr/>
          </p:nvSpPr>
          <p:spPr>
            <a:xfrm>
              <a:off x="1998886" y="2951298"/>
              <a:ext cx="23450" cy="8250"/>
            </a:xfrm>
            <a:custGeom>
              <a:avLst/>
              <a:gdLst/>
              <a:ahLst/>
              <a:cxnLst/>
              <a:rect l="l" t="t" r="r" b="b"/>
              <a:pathLst>
                <a:path w="657" h="274" extrusionOk="0">
                  <a:moveTo>
                    <a:pt x="411" y="274"/>
                  </a:moveTo>
                  <a:cubicBezTo>
                    <a:pt x="420" y="159"/>
                    <a:pt x="656" y="148"/>
                    <a:pt x="603" y="1"/>
                  </a:cubicBezTo>
                  <a:lnTo>
                    <a:pt x="218" y="1"/>
                  </a:lnTo>
                  <a:cubicBezTo>
                    <a:pt x="1" y="131"/>
                    <a:pt x="9" y="224"/>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59" name="Google Shape;12359;p6"/>
            <p:cNvSpPr/>
            <p:nvPr/>
          </p:nvSpPr>
          <p:spPr>
            <a:xfrm>
              <a:off x="5533984" y="2945096"/>
              <a:ext cx="14206" cy="4246"/>
            </a:xfrm>
            <a:custGeom>
              <a:avLst/>
              <a:gdLst/>
              <a:ahLst/>
              <a:cxnLst/>
              <a:rect l="l" t="t" r="r" b="b"/>
              <a:pathLst>
                <a:path w="398" h="141" extrusionOk="0">
                  <a:moveTo>
                    <a:pt x="103" y="117"/>
                  </a:moveTo>
                  <a:cubicBezTo>
                    <a:pt x="156" y="140"/>
                    <a:pt x="398" y="72"/>
                    <a:pt x="295" y="25"/>
                  </a:cubicBezTo>
                  <a:cubicBezTo>
                    <a:pt x="242" y="0"/>
                    <a:pt x="1" y="68"/>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60" name="Google Shape;12360;p6"/>
            <p:cNvSpPr/>
            <p:nvPr/>
          </p:nvSpPr>
          <p:spPr>
            <a:xfrm>
              <a:off x="1603849" y="2945096"/>
              <a:ext cx="13991" cy="4246"/>
            </a:xfrm>
            <a:custGeom>
              <a:avLst/>
              <a:gdLst/>
              <a:ahLst/>
              <a:cxnLst/>
              <a:rect l="l" t="t" r="r" b="b"/>
              <a:pathLst>
                <a:path w="392" h="141" extrusionOk="0">
                  <a:moveTo>
                    <a:pt x="99" y="117"/>
                  </a:moveTo>
                  <a:cubicBezTo>
                    <a:pt x="155" y="140"/>
                    <a:pt x="391" y="72"/>
                    <a:pt x="293" y="25"/>
                  </a:cubicBezTo>
                  <a:cubicBezTo>
                    <a:pt x="240" y="0"/>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61" name="Google Shape;12361;p6"/>
            <p:cNvSpPr/>
            <p:nvPr/>
          </p:nvSpPr>
          <p:spPr>
            <a:xfrm>
              <a:off x="7770971" y="2936906"/>
              <a:ext cx="14063" cy="4276"/>
            </a:xfrm>
            <a:custGeom>
              <a:avLst/>
              <a:gdLst/>
              <a:ahLst/>
              <a:cxnLst/>
              <a:rect l="l" t="t" r="r" b="b"/>
              <a:pathLst>
                <a:path w="394" h="142" extrusionOk="0">
                  <a:moveTo>
                    <a:pt x="294" y="26"/>
                  </a:moveTo>
                  <a:cubicBezTo>
                    <a:pt x="240" y="1"/>
                    <a:pt x="0" y="70"/>
                    <a:pt x="102" y="117"/>
                  </a:cubicBezTo>
                  <a:cubicBezTo>
                    <a:pt x="156" y="142"/>
                    <a:pt x="393" y="71"/>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62" name="Google Shape;12362;p6"/>
            <p:cNvSpPr/>
            <p:nvPr/>
          </p:nvSpPr>
          <p:spPr>
            <a:xfrm>
              <a:off x="4234266" y="2928476"/>
              <a:ext cx="39761" cy="15868"/>
            </a:xfrm>
            <a:custGeom>
              <a:avLst/>
              <a:gdLst/>
              <a:ahLst/>
              <a:cxnLst/>
              <a:rect l="l" t="t" r="r" b="b"/>
              <a:pathLst>
                <a:path w="1114" h="527" extrusionOk="0">
                  <a:moveTo>
                    <a:pt x="650" y="306"/>
                  </a:moveTo>
                  <a:cubicBezTo>
                    <a:pt x="1113" y="0"/>
                    <a:pt x="1" y="526"/>
                    <a:pt x="65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63" name="Google Shape;12363;p6"/>
            <p:cNvSpPr/>
            <p:nvPr/>
          </p:nvSpPr>
          <p:spPr>
            <a:xfrm>
              <a:off x="943728" y="2925435"/>
              <a:ext cx="31802" cy="16139"/>
            </a:xfrm>
            <a:custGeom>
              <a:avLst/>
              <a:gdLst/>
              <a:ahLst/>
              <a:cxnLst/>
              <a:rect l="l" t="t" r="r" b="b"/>
              <a:pathLst>
                <a:path w="891" h="536" extrusionOk="0">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64" name="Google Shape;12364;p6"/>
            <p:cNvSpPr/>
            <p:nvPr/>
          </p:nvSpPr>
          <p:spPr>
            <a:xfrm>
              <a:off x="870952" y="2923990"/>
              <a:ext cx="13777" cy="5480"/>
            </a:xfrm>
            <a:custGeom>
              <a:avLst/>
              <a:gdLst/>
              <a:ahLst/>
              <a:cxnLst/>
              <a:rect l="l" t="t" r="r" b="b"/>
              <a:pathLst>
                <a:path w="386" h="182" extrusionOk="0">
                  <a:moveTo>
                    <a:pt x="1" y="182"/>
                  </a:moveTo>
                  <a:lnTo>
                    <a:pt x="386" y="182"/>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65" name="Google Shape;12365;p6"/>
            <p:cNvSpPr/>
            <p:nvPr/>
          </p:nvSpPr>
          <p:spPr>
            <a:xfrm>
              <a:off x="8366560" y="2915770"/>
              <a:ext cx="22593" cy="11713"/>
            </a:xfrm>
            <a:custGeom>
              <a:avLst/>
              <a:gdLst/>
              <a:ahLst/>
              <a:cxnLst/>
              <a:rect l="l" t="t" r="r" b="b"/>
              <a:pathLst>
                <a:path w="633" h="389" extrusionOk="0">
                  <a:moveTo>
                    <a:pt x="193" y="1"/>
                  </a:moveTo>
                  <a:cubicBezTo>
                    <a:pt x="203" y="125"/>
                    <a:pt x="104" y="199"/>
                    <a:pt x="1" y="272"/>
                  </a:cubicBezTo>
                  <a:cubicBezTo>
                    <a:pt x="249" y="277"/>
                    <a:pt x="270" y="388"/>
                    <a:pt x="578" y="364"/>
                  </a:cubicBezTo>
                  <a:cubicBezTo>
                    <a:pt x="632" y="159"/>
                    <a:pt x="532" y="23"/>
                    <a:pt x="1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66" name="Google Shape;12366;p6"/>
            <p:cNvSpPr/>
            <p:nvPr/>
          </p:nvSpPr>
          <p:spPr>
            <a:xfrm>
              <a:off x="7185731" y="2915770"/>
              <a:ext cx="31374" cy="13489"/>
            </a:xfrm>
            <a:custGeom>
              <a:avLst/>
              <a:gdLst/>
              <a:ahLst/>
              <a:cxnLst/>
              <a:rect l="l" t="t" r="r" b="b"/>
              <a:pathLst>
                <a:path w="879" h="448" extrusionOk="0">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67" name="Google Shape;12367;p6"/>
            <p:cNvSpPr/>
            <p:nvPr/>
          </p:nvSpPr>
          <p:spPr>
            <a:xfrm>
              <a:off x="3747965" y="2920888"/>
              <a:ext cx="7031" cy="6233"/>
            </a:xfrm>
            <a:custGeom>
              <a:avLst/>
              <a:gdLst/>
              <a:ahLst/>
              <a:cxnLst/>
              <a:rect l="l" t="t" r="r" b="b"/>
              <a:pathLst>
                <a:path w="197" h="207" extrusionOk="0">
                  <a:moveTo>
                    <a:pt x="194" y="102"/>
                  </a:moveTo>
                  <a:cubicBezTo>
                    <a:pt x="197" y="53"/>
                    <a:pt x="39" y="0"/>
                    <a:pt x="5" y="102"/>
                  </a:cubicBezTo>
                  <a:cubicBezTo>
                    <a:pt x="1" y="153"/>
                    <a:pt x="160" y="207"/>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68" name="Google Shape;12368;p6"/>
            <p:cNvSpPr/>
            <p:nvPr/>
          </p:nvSpPr>
          <p:spPr>
            <a:xfrm>
              <a:off x="3331191" y="2909086"/>
              <a:ext cx="31445" cy="13911"/>
            </a:xfrm>
            <a:custGeom>
              <a:avLst/>
              <a:gdLst/>
              <a:ahLst/>
              <a:cxnLst/>
              <a:rect l="l" t="t" r="r" b="b"/>
              <a:pathLst>
                <a:path w="881" h="462" extrusionOk="0">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69" name="Google Shape;12369;p6"/>
            <p:cNvSpPr/>
            <p:nvPr/>
          </p:nvSpPr>
          <p:spPr>
            <a:xfrm>
              <a:off x="4828642" y="2910320"/>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70" name="Google Shape;12370;p6"/>
            <p:cNvSpPr/>
            <p:nvPr/>
          </p:nvSpPr>
          <p:spPr>
            <a:xfrm>
              <a:off x="3892552" y="2907219"/>
              <a:ext cx="6889" cy="6233"/>
            </a:xfrm>
            <a:custGeom>
              <a:avLst/>
              <a:gdLst/>
              <a:ahLst/>
              <a:cxnLst/>
              <a:rect l="l" t="t" r="r" b="b"/>
              <a:pathLst>
                <a:path w="193" h="207" extrusionOk="0">
                  <a:moveTo>
                    <a:pt x="192" y="103"/>
                  </a:moveTo>
                  <a:cubicBezTo>
                    <a:pt x="192" y="52"/>
                    <a:pt x="38" y="0"/>
                    <a:pt x="0" y="103"/>
                  </a:cubicBezTo>
                  <a:cubicBezTo>
                    <a:pt x="0" y="154"/>
                    <a:pt x="158" y="206"/>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71" name="Google Shape;12371;p6"/>
            <p:cNvSpPr/>
            <p:nvPr/>
          </p:nvSpPr>
          <p:spPr>
            <a:xfrm>
              <a:off x="2385179" y="2910320"/>
              <a:ext cx="13813" cy="2740"/>
            </a:xfrm>
            <a:custGeom>
              <a:avLst/>
              <a:gdLst/>
              <a:ahLst/>
              <a:cxnLst/>
              <a:rect l="l" t="t" r="r" b="b"/>
              <a:pathLst>
                <a:path w="387" h="91" extrusionOk="0">
                  <a:moveTo>
                    <a:pt x="387" y="0"/>
                  </a:moveTo>
                  <a:cubicBezTo>
                    <a:pt x="237" y="21"/>
                    <a:pt x="6" y="2"/>
                    <a:pt x="0" y="90"/>
                  </a:cubicBezTo>
                  <a:cubicBezTo>
                    <a:pt x="149" y="71"/>
                    <a:pt x="379"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72" name="Google Shape;12372;p6"/>
            <p:cNvSpPr/>
            <p:nvPr/>
          </p:nvSpPr>
          <p:spPr>
            <a:xfrm>
              <a:off x="5465171" y="2906828"/>
              <a:ext cx="14134" cy="4276"/>
            </a:xfrm>
            <a:custGeom>
              <a:avLst/>
              <a:gdLst/>
              <a:ahLst/>
              <a:cxnLst/>
              <a:rect l="l" t="t" r="r" b="b"/>
              <a:pathLst>
                <a:path w="396" h="142" extrusionOk="0">
                  <a:moveTo>
                    <a:pt x="293" y="25"/>
                  </a:moveTo>
                  <a:cubicBezTo>
                    <a:pt x="238" y="0"/>
                    <a:pt x="1" y="69"/>
                    <a:pt x="101" y="116"/>
                  </a:cubicBezTo>
                  <a:cubicBezTo>
                    <a:pt x="156" y="141"/>
                    <a:pt x="395"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73" name="Google Shape;12373;p6"/>
            <p:cNvSpPr/>
            <p:nvPr/>
          </p:nvSpPr>
          <p:spPr>
            <a:xfrm>
              <a:off x="6687081" y="2904841"/>
              <a:ext cx="13742" cy="2800"/>
            </a:xfrm>
            <a:custGeom>
              <a:avLst/>
              <a:gdLst/>
              <a:ahLst/>
              <a:cxnLst/>
              <a:rect l="l" t="t" r="r" b="b"/>
              <a:pathLst>
                <a:path w="385" h="93" extrusionOk="0">
                  <a:moveTo>
                    <a:pt x="385" y="1"/>
                  </a:moveTo>
                  <a:cubicBezTo>
                    <a:pt x="236" y="22"/>
                    <a:pt x="6" y="2"/>
                    <a:pt x="1" y="92"/>
                  </a:cubicBezTo>
                  <a:cubicBezTo>
                    <a:pt x="151"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74" name="Google Shape;12374;p6"/>
            <p:cNvSpPr/>
            <p:nvPr/>
          </p:nvSpPr>
          <p:spPr>
            <a:xfrm>
              <a:off x="2488400" y="2904419"/>
              <a:ext cx="20702" cy="3643"/>
            </a:xfrm>
            <a:custGeom>
              <a:avLst/>
              <a:gdLst/>
              <a:ahLst/>
              <a:cxnLst/>
              <a:rect l="l" t="t" r="r" b="b"/>
              <a:pathLst>
                <a:path w="580" h="121" extrusionOk="0">
                  <a:moveTo>
                    <a:pt x="579" y="15"/>
                  </a:moveTo>
                  <a:cubicBezTo>
                    <a:pt x="352" y="29"/>
                    <a:pt x="32" y="0"/>
                    <a:pt x="1" y="106"/>
                  </a:cubicBezTo>
                  <a:cubicBezTo>
                    <a:pt x="227" y="92"/>
                    <a:pt x="547" y="121"/>
                    <a:pt x="579"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75" name="Google Shape;12375;p6"/>
            <p:cNvSpPr/>
            <p:nvPr/>
          </p:nvSpPr>
          <p:spPr>
            <a:xfrm>
              <a:off x="2402311" y="2904118"/>
              <a:ext cx="13991" cy="4246"/>
            </a:xfrm>
            <a:custGeom>
              <a:avLst/>
              <a:gdLst/>
              <a:ahLst/>
              <a:cxnLst/>
              <a:rect l="l" t="t" r="r" b="b"/>
              <a:pathLst>
                <a:path w="392" h="141" extrusionOk="0">
                  <a:moveTo>
                    <a:pt x="292" y="25"/>
                  </a:moveTo>
                  <a:cubicBezTo>
                    <a:pt x="238" y="0"/>
                    <a:pt x="1" y="69"/>
                    <a:pt x="100" y="116"/>
                  </a:cubicBezTo>
                  <a:cubicBezTo>
                    <a:pt x="152" y="141"/>
                    <a:pt x="391" y="70"/>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76" name="Google Shape;12376;p6"/>
            <p:cNvSpPr/>
            <p:nvPr/>
          </p:nvSpPr>
          <p:spPr>
            <a:xfrm>
              <a:off x="1400762" y="2901739"/>
              <a:ext cx="7031" cy="6233"/>
            </a:xfrm>
            <a:custGeom>
              <a:avLst/>
              <a:gdLst/>
              <a:ahLst/>
              <a:cxnLst/>
              <a:rect l="l" t="t" r="r" b="b"/>
              <a:pathLst>
                <a:path w="197" h="207" extrusionOk="0">
                  <a:moveTo>
                    <a:pt x="195" y="104"/>
                  </a:moveTo>
                  <a:cubicBezTo>
                    <a:pt x="197" y="53"/>
                    <a:pt x="40" y="1"/>
                    <a:pt x="5" y="104"/>
                  </a:cubicBezTo>
                  <a:cubicBezTo>
                    <a:pt x="1" y="155"/>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77" name="Google Shape;12377;p6"/>
            <p:cNvSpPr/>
            <p:nvPr/>
          </p:nvSpPr>
          <p:spPr>
            <a:xfrm>
              <a:off x="5475664" y="2896621"/>
              <a:ext cx="14991" cy="9244"/>
            </a:xfrm>
            <a:custGeom>
              <a:avLst/>
              <a:gdLst/>
              <a:ahLst/>
              <a:cxnLst/>
              <a:rect l="l" t="t" r="r" b="b"/>
              <a:pathLst>
                <a:path w="420" h="307" extrusionOk="0">
                  <a:moveTo>
                    <a:pt x="387" y="274"/>
                  </a:moveTo>
                  <a:cubicBezTo>
                    <a:pt x="358" y="167"/>
                    <a:pt x="420" y="17"/>
                    <a:pt x="195" y="1"/>
                  </a:cubicBezTo>
                  <a:cubicBezTo>
                    <a:pt x="182" y="57"/>
                    <a:pt x="165" y="109"/>
                    <a:pt x="1" y="92"/>
                  </a:cubicBezTo>
                  <a:cubicBezTo>
                    <a:pt x="23" y="203"/>
                    <a:pt x="61" y="306"/>
                    <a:pt x="38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78" name="Google Shape;12378;p6"/>
            <p:cNvSpPr/>
            <p:nvPr/>
          </p:nvSpPr>
          <p:spPr>
            <a:xfrm>
              <a:off x="5273612" y="2892887"/>
              <a:ext cx="39761" cy="15898"/>
            </a:xfrm>
            <a:custGeom>
              <a:avLst/>
              <a:gdLst/>
              <a:ahLst/>
              <a:cxnLst/>
              <a:rect l="l" t="t" r="r" b="b"/>
              <a:pathLst>
                <a:path w="1114" h="528" extrusionOk="0">
                  <a:moveTo>
                    <a:pt x="648" y="306"/>
                  </a:moveTo>
                  <a:cubicBezTo>
                    <a:pt x="1114"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79" name="Google Shape;12379;p6"/>
            <p:cNvSpPr/>
            <p:nvPr/>
          </p:nvSpPr>
          <p:spPr>
            <a:xfrm>
              <a:off x="7743274" y="2888371"/>
              <a:ext cx="28233" cy="13760"/>
            </a:xfrm>
            <a:custGeom>
              <a:avLst/>
              <a:gdLst/>
              <a:ahLst/>
              <a:cxnLst/>
              <a:rect l="l" t="t" r="r" b="b"/>
              <a:pathLst>
                <a:path w="791" h="457" extrusionOk="0">
                  <a:moveTo>
                    <a:pt x="494" y="456"/>
                  </a:moveTo>
                  <a:cubicBezTo>
                    <a:pt x="755" y="340"/>
                    <a:pt x="791" y="11"/>
                    <a:pt x="301" y="1"/>
                  </a:cubicBezTo>
                  <a:cubicBezTo>
                    <a:pt x="39" y="118"/>
                    <a:pt x="1" y="449"/>
                    <a:pt x="494"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80" name="Google Shape;12380;p6"/>
            <p:cNvSpPr/>
            <p:nvPr/>
          </p:nvSpPr>
          <p:spPr>
            <a:xfrm>
              <a:off x="6817891" y="2896621"/>
              <a:ext cx="13777" cy="2800"/>
            </a:xfrm>
            <a:custGeom>
              <a:avLst/>
              <a:gdLst/>
              <a:ahLst/>
              <a:cxnLst/>
              <a:rect l="l" t="t" r="r" b="b"/>
              <a:pathLst>
                <a:path w="386" h="93" extrusionOk="0">
                  <a:moveTo>
                    <a:pt x="0" y="92"/>
                  </a:moveTo>
                  <a:cubicBezTo>
                    <a:pt x="150" y="73"/>
                    <a:pt x="382" y="90"/>
                    <a:pt x="385" y="1"/>
                  </a:cubicBezTo>
                  <a:cubicBezTo>
                    <a:pt x="236" y="21"/>
                    <a:pt x="8" y="4"/>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81" name="Google Shape;12381;p6"/>
            <p:cNvSpPr/>
            <p:nvPr/>
          </p:nvSpPr>
          <p:spPr>
            <a:xfrm>
              <a:off x="5802922" y="2893490"/>
              <a:ext cx="23843" cy="5932"/>
            </a:xfrm>
            <a:custGeom>
              <a:avLst/>
              <a:gdLst/>
              <a:ahLst/>
              <a:cxnLst/>
              <a:rect l="l" t="t" r="r" b="b"/>
              <a:pathLst>
                <a:path w="668" h="197" extrusionOk="0">
                  <a:moveTo>
                    <a:pt x="88" y="196"/>
                  </a:moveTo>
                  <a:lnTo>
                    <a:pt x="473" y="196"/>
                  </a:lnTo>
                  <a:cubicBezTo>
                    <a:pt x="473" y="105"/>
                    <a:pt x="631" y="88"/>
                    <a:pt x="667" y="16"/>
                  </a:cubicBezTo>
                  <a:cubicBezTo>
                    <a:pt x="363" y="23"/>
                    <a:pt x="0" y="1"/>
                    <a:pt x="88"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82" name="Google Shape;12382;p6"/>
            <p:cNvSpPr/>
            <p:nvPr/>
          </p:nvSpPr>
          <p:spPr>
            <a:xfrm>
              <a:off x="8204983" y="2890810"/>
              <a:ext cx="23985" cy="5841"/>
            </a:xfrm>
            <a:custGeom>
              <a:avLst/>
              <a:gdLst/>
              <a:ahLst/>
              <a:cxnLst/>
              <a:rect l="l" t="t" r="r" b="b"/>
              <a:pathLst>
                <a:path w="672" h="194" extrusionOk="0">
                  <a:moveTo>
                    <a:pt x="477" y="194"/>
                  </a:moveTo>
                  <a:cubicBezTo>
                    <a:pt x="476" y="103"/>
                    <a:pt x="634" y="87"/>
                    <a:pt x="672" y="11"/>
                  </a:cubicBezTo>
                  <a:cubicBezTo>
                    <a:pt x="366" y="20"/>
                    <a:pt x="1" y="1"/>
                    <a:pt x="91"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83" name="Google Shape;12383;p6"/>
            <p:cNvSpPr/>
            <p:nvPr/>
          </p:nvSpPr>
          <p:spPr>
            <a:xfrm>
              <a:off x="8251062" y="2878556"/>
              <a:ext cx="21987" cy="16259"/>
            </a:xfrm>
            <a:custGeom>
              <a:avLst/>
              <a:gdLst/>
              <a:ahLst/>
              <a:cxnLst/>
              <a:rect l="l" t="t" r="r" b="b"/>
              <a:pathLst>
                <a:path w="616" h="540" extrusionOk="0">
                  <a:moveTo>
                    <a:pt x="344" y="510"/>
                  </a:moveTo>
                  <a:cubicBezTo>
                    <a:pt x="404" y="388"/>
                    <a:pt x="616" y="337"/>
                    <a:pt x="536" y="147"/>
                  </a:cubicBezTo>
                  <a:cubicBezTo>
                    <a:pt x="1" y="1"/>
                    <a:pt x="6" y="540"/>
                    <a:pt x="344"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84" name="Google Shape;12384;p6"/>
            <p:cNvSpPr/>
            <p:nvPr/>
          </p:nvSpPr>
          <p:spPr>
            <a:xfrm>
              <a:off x="8160119" y="2888461"/>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85" name="Google Shape;12385;p6"/>
            <p:cNvSpPr/>
            <p:nvPr/>
          </p:nvSpPr>
          <p:spPr>
            <a:xfrm>
              <a:off x="8562580" y="2887709"/>
              <a:ext cx="14099" cy="4246"/>
            </a:xfrm>
            <a:custGeom>
              <a:avLst/>
              <a:gdLst/>
              <a:ahLst/>
              <a:cxnLst/>
              <a:rect l="l" t="t" r="r" b="b"/>
              <a:pathLst>
                <a:path w="395" h="141" extrusionOk="0">
                  <a:moveTo>
                    <a:pt x="293" y="25"/>
                  </a:moveTo>
                  <a:cubicBezTo>
                    <a:pt x="239" y="1"/>
                    <a:pt x="0" y="69"/>
                    <a:pt x="101" y="117"/>
                  </a:cubicBezTo>
                  <a:cubicBezTo>
                    <a:pt x="154" y="140"/>
                    <a:pt x="394"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86" name="Google Shape;12386;p6"/>
            <p:cNvSpPr/>
            <p:nvPr/>
          </p:nvSpPr>
          <p:spPr>
            <a:xfrm>
              <a:off x="6329234" y="2882801"/>
              <a:ext cx="23807" cy="6082"/>
            </a:xfrm>
            <a:custGeom>
              <a:avLst/>
              <a:gdLst/>
              <a:ahLst/>
              <a:cxnLst/>
              <a:rect l="l" t="t" r="r" b="b"/>
              <a:pathLst>
                <a:path w="667" h="202" extrusionOk="0">
                  <a:moveTo>
                    <a:pt x="576" y="7"/>
                  </a:moveTo>
                  <a:cubicBezTo>
                    <a:pt x="246" y="1"/>
                    <a:pt x="84" y="78"/>
                    <a:pt x="1" y="188"/>
                  </a:cubicBezTo>
                  <a:cubicBezTo>
                    <a:pt x="302" y="179"/>
                    <a:pt x="666" y="202"/>
                    <a:pt x="576" y="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87" name="Google Shape;12387;p6"/>
            <p:cNvSpPr/>
            <p:nvPr/>
          </p:nvSpPr>
          <p:spPr>
            <a:xfrm>
              <a:off x="5699238" y="2884939"/>
              <a:ext cx="14063" cy="4336"/>
            </a:xfrm>
            <a:custGeom>
              <a:avLst/>
              <a:gdLst/>
              <a:ahLst/>
              <a:cxnLst/>
              <a:rect l="l" t="t" r="r" b="b"/>
              <a:pathLst>
                <a:path w="394" h="144" extrusionOk="0">
                  <a:moveTo>
                    <a:pt x="295" y="26"/>
                  </a:moveTo>
                  <a:cubicBezTo>
                    <a:pt x="242" y="0"/>
                    <a:pt x="1" y="69"/>
                    <a:pt x="101" y="117"/>
                  </a:cubicBezTo>
                  <a:cubicBezTo>
                    <a:pt x="154" y="144"/>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88" name="Google Shape;12388;p6"/>
            <p:cNvSpPr/>
            <p:nvPr/>
          </p:nvSpPr>
          <p:spPr>
            <a:xfrm>
              <a:off x="3765061" y="2884939"/>
              <a:ext cx="14134" cy="4336"/>
            </a:xfrm>
            <a:custGeom>
              <a:avLst/>
              <a:gdLst/>
              <a:ahLst/>
              <a:cxnLst/>
              <a:rect l="l" t="t" r="r" b="b"/>
              <a:pathLst>
                <a:path w="396" h="144" extrusionOk="0">
                  <a:moveTo>
                    <a:pt x="296" y="26"/>
                  </a:moveTo>
                  <a:cubicBezTo>
                    <a:pt x="242" y="0"/>
                    <a:pt x="1" y="69"/>
                    <a:pt x="100" y="117"/>
                  </a:cubicBezTo>
                  <a:cubicBezTo>
                    <a:pt x="154" y="144"/>
                    <a:pt x="395"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89" name="Google Shape;12389;p6"/>
            <p:cNvSpPr/>
            <p:nvPr/>
          </p:nvSpPr>
          <p:spPr>
            <a:xfrm>
              <a:off x="8043050" y="2879700"/>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90" name="Google Shape;12390;p6"/>
            <p:cNvSpPr/>
            <p:nvPr/>
          </p:nvSpPr>
          <p:spPr>
            <a:xfrm>
              <a:off x="6818891" y="2872805"/>
              <a:ext cx="65282" cy="12947"/>
            </a:xfrm>
            <a:custGeom>
              <a:avLst/>
              <a:gdLst/>
              <a:ahLst/>
              <a:cxnLst/>
              <a:rect l="l" t="t" r="r" b="b"/>
              <a:pathLst>
                <a:path w="1829" h="430" extrusionOk="0">
                  <a:moveTo>
                    <a:pt x="1129" y="429"/>
                  </a:moveTo>
                  <a:cubicBezTo>
                    <a:pt x="1828" y="1"/>
                    <a:pt x="1" y="308"/>
                    <a:pt x="1129"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91" name="Google Shape;12391;p6"/>
            <p:cNvSpPr/>
            <p:nvPr/>
          </p:nvSpPr>
          <p:spPr>
            <a:xfrm>
              <a:off x="8101477" y="2876749"/>
              <a:ext cx="14063" cy="4276"/>
            </a:xfrm>
            <a:custGeom>
              <a:avLst/>
              <a:gdLst/>
              <a:ahLst/>
              <a:cxnLst/>
              <a:rect l="l" t="t" r="r" b="b"/>
              <a:pathLst>
                <a:path w="394" h="142" extrusionOk="0">
                  <a:moveTo>
                    <a:pt x="293" y="25"/>
                  </a:moveTo>
                  <a:cubicBezTo>
                    <a:pt x="238" y="0"/>
                    <a:pt x="0" y="70"/>
                    <a:pt x="98" y="117"/>
                  </a:cubicBezTo>
                  <a:cubicBezTo>
                    <a:pt x="153" y="141"/>
                    <a:pt x="393"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92" name="Google Shape;12392;p6"/>
            <p:cNvSpPr/>
            <p:nvPr/>
          </p:nvSpPr>
          <p:spPr>
            <a:xfrm>
              <a:off x="5131452" y="287202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93" name="Google Shape;12393;p6"/>
            <p:cNvSpPr/>
            <p:nvPr/>
          </p:nvSpPr>
          <p:spPr>
            <a:xfrm>
              <a:off x="48255" y="2874009"/>
              <a:ext cx="13991" cy="4306"/>
            </a:xfrm>
            <a:custGeom>
              <a:avLst/>
              <a:gdLst/>
              <a:ahLst/>
              <a:cxnLst/>
              <a:rect l="l" t="t" r="r" b="b"/>
              <a:pathLst>
                <a:path w="392" h="143" extrusionOk="0">
                  <a:moveTo>
                    <a:pt x="292" y="26"/>
                  </a:moveTo>
                  <a:cubicBezTo>
                    <a:pt x="240" y="0"/>
                    <a:pt x="1" y="71"/>
                    <a:pt x="102" y="116"/>
                  </a:cubicBezTo>
                  <a:cubicBezTo>
                    <a:pt x="154" y="142"/>
                    <a:pt x="391"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94" name="Google Shape;12394;p6"/>
            <p:cNvSpPr/>
            <p:nvPr/>
          </p:nvSpPr>
          <p:spPr>
            <a:xfrm>
              <a:off x="1144388" y="2861153"/>
              <a:ext cx="24378" cy="11351"/>
            </a:xfrm>
            <a:custGeom>
              <a:avLst/>
              <a:gdLst/>
              <a:ahLst/>
              <a:cxnLst/>
              <a:rect l="l" t="t" r="r" b="b"/>
              <a:pathLst>
                <a:path w="683" h="377" extrusionOk="0">
                  <a:moveTo>
                    <a:pt x="630" y="362"/>
                  </a:moveTo>
                  <a:cubicBezTo>
                    <a:pt x="682" y="154"/>
                    <a:pt x="584" y="21"/>
                    <a:pt x="245" y="0"/>
                  </a:cubicBezTo>
                  <a:cubicBezTo>
                    <a:pt x="1" y="106"/>
                    <a:pt x="89" y="376"/>
                    <a:pt x="63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95" name="Google Shape;12395;p6"/>
            <p:cNvSpPr/>
            <p:nvPr/>
          </p:nvSpPr>
          <p:spPr>
            <a:xfrm>
              <a:off x="5379332" y="2852000"/>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96" name="Google Shape;12396;p6"/>
            <p:cNvSpPr/>
            <p:nvPr/>
          </p:nvSpPr>
          <p:spPr>
            <a:xfrm>
              <a:off x="4000270" y="2857420"/>
              <a:ext cx="39761" cy="15778"/>
            </a:xfrm>
            <a:custGeom>
              <a:avLst/>
              <a:gdLst/>
              <a:ahLst/>
              <a:cxnLst/>
              <a:rect l="l" t="t" r="r" b="b"/>
              <a:pathLst>
                <a:path w="1114" h="524" extrusionOk="0">
                  <a:moveTo>
                    <a:pt x="646" y="304"/>
                  </a:moveTo>
                  <a:cubicBezTo>
                    <a:pt x="1114" y="0"/>
                    <a:pt x="0" y="524"/>
                    <a:pt x="646"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97" name="Google Shape;12397;p6"/>
            <p:cNvSpPr/>
            <p:nvPr/>
          </p:nvSpPr>
          <p:spPr>
            <a:xfrm>
              <a:off x="852892" y="2852903"/>
              <a:ext cx="43973" cy="18999"/>
            </a:xfrm>
            <a:custGeom>
              <a:avLst/>
              <a:gdLst/>
              <a:ahLst/>
              <a:cxnLst/>
              <a:rect l="l" t="t" r="r" b="b"/>
              <a:pathLst>
                <a:path w="1232" h="631" extrusionOk="0">
                  <a:moveTo>
                    <a:pt x="696" y="544"/>
                  </a:moveTo>
                  <a:cubicBezTo>
                    <a:pt x="567" y="206"/>
                    <a:pt x="1231" y="13"/>
                    <a:pt x="312" y="0"/>
                  </a:cubicBezTo>
                  <a:cubicBezTo>
                    <a:pt x="430" y="187"/>
                    <a:pt x="0" y="631"/>
                    <a:pt x="696" y="5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98" name="Google Shape;12398;p6"/>
            <p:cNvSpPr/>
            <p:nvPr/>
          </p:nvSpPr>
          <p:spPr>
            <a:xfrm>
              <a:off x="3104298" y="2863110"/>
              <a:ext cx="14063" cy="4246"/>
            </a:xfrm>
            <a:custGeom>
              <a:avLst/>
              <a:gdLst/>
              <a:ahLst/>
              <a:cxnLst/>
              <a:rect l="l" t="t" r="r" b="b"/>
              <a:pathLst>
                <a:path w="394" h="141" extrusionOk="0">
                  <a:moveTo>
                    <a:pt x="102" y="115"/>
                  </a:moveTo>
                  <a:cubicBezTo>
                    <a:pt x="156" y="140"/>
                    <a:pt x="393" y="72"/>
                    <a:pt x="294" y="24"/>
                  </a:cubicBezTo>
                  <a:cubicBezTo>
                    <a:pt x="242" y="1"/>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399" name="Google Shape;12399;p6"/>
            <p:cNvSpPr/>
            <p:nvPr/>
          </p:nvSpPr>
          <p:spPr>
            <a:xfrm>
              <a:off x="709018" y="2863110"/>
              <a:ext cx="13991" cy="4246"/>
            </a:xfrm>
            <a:custGeom>
              <a:avLst/>
              <a:gdLst/>
              <a:ahLst/>
              <a:cxnLst/>
              <a:rect l="l" t="t" r="r" b="b"/>
              <a:pathLst>
                <a:path w="392" h="141" extrusionOk="0">
                  <a:moveTo>
                    <a:pt x="294" y="24"/>
                  </a:moveTo>
                  <a:cubicBezTo>
                    <a:pt x="239" y="1"/>
                    <a:pt x="0" y="68"/>
                    <a:pt x="99" y="115"/>
                  </a:cubicBezTo>
                  <a:cubicBezTo>
                    <a:pt x="152"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00" name="Google Shape;12400;p6"/>
            <p:cNvSpPr/>
            <p:nvPr/>
          </p:nvSpPr>
          <p:spPr>
            <a:xfrm>
              <a:off x="3971574" y="2857660"/>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01" name="Google Shape;12401;p6"/>
            <p:cNvSpPr/>
            <p:nvPr/>
          </p:nvSpPr>
          <p:spPr>
            <a:xfrm>
              <a:off x="309769" y="2857660"/>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02" name="Google Shape;12402;p6"/>
            <p:cNvSpPr/>
            <p:nvPr/>
          </p:nvSpPr>
          <p:spPr>
            <a:xfrm>
              <a:off x="6029637" y="2854890"/>
              <a:ext cx="14099" cy="4246"/>
            </a:xfrm>
            <a:custGeom>
              <a:avLst/>
              <a:gdLst/>
              <a:ahLst/>
              <a:cxnLst/>
              <a:rect l="l" t="t" r="r" b="b"/>
              <a:pathLst>
                <a:path w="395" h="141" extrusionOk="0">
                  <a:moveTo>
                    <a:pt x="101" y="117"/>
                  </a:moveTo>
                  <a:cubicBezTo>
                    <a:pt x="153" y="140"/>
                    <a:pt x="394" y="73"/>
                    <a:pt x="294" y="26"/>
                  </a:cubicBezTo>
                  <a:cubicBezTo>
                    <a:pt x="242"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03" name="Google Shape;12403;p6"/>
            <p:cNvSpPr/>
            <p:nvPr/>
          </p:nvSpPr>
          <p:spPr>
            <a:xfrm>
              <a:off x="3361386" y="2846641"/>
              <a:ext cx="35657" cy="11773"/>
            </a:xfrm>
            <a:custGeom>
              <a:avLst/>
              <a:gdLst/>
              <a:ahLst/>
              <a:cxnLst/>
              <a:rect l="l" t="t" r="r" b="b"/>
              <a:pathLst>
                <a:path w="999" h="391" extrusionOk="0">
                  <a:moveTo>
                    <a:pt x="34" y="118"/>
                  </a:moveTo>
                  <a:cubicBezTo>
                    <a:pt x="63" y="225"/>
                    <a:pt x="0" y="375"/>
                    <a:pt x="226" y="391"/>
                  </a:cubicBezTo>
                  <a:cubicBezTo>
                    <a:pt x="245" y="157"/>
                    <a:pt x="979" y="262"/>
                    <a:pt x="999" y="28"/>
                  </a:cubicBezTo>
                  <a:cubicBezTo>
                    <a:pt x="393" y="130"/>
                    <a:pt x="487" y="1"/>
                    <a:pt x="34"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04" name="Google Shape;12404;p6"/>
            <p:cNvSpPr/>
            <p:nvPr/>
          </p:nvSpPr>
          <p:spPr>
            <a:xfrm>
              <a:off x="635672" y="2847484"/>
              <a:ext cx="31659" cy="10930"/>
            </a:xfrm>
            <a:custGeom>
              <a:avLst/>
              <a:gdLst/>
              <a:ahLst/>
              <a:cxnLst/>
              <a:rect l="l" t="t" r="r" b="b"/>
              <a:pathLst>
                <a:path w="887" h="363" extrusionOk="0">
                  <a:moveTo>
                    <a:pt x="613" y="363"/>
                  </a:moveTo>
                  <a:cubicBezTo>
                    <a:pt x="672" y="240"/>
                    <a:pt x="887" y="189"/>
                    <a:pt x="803" y="0"/>
                  </a:cubicBezTo>
                  <a:lnTo>
                    <a:pt x="33" y="0"/>
                  </a:lnTo>
                  <a:cubicBezTo>
                    <a:pt x="1" y="226"/>
                    <a:pt x="328" y="285"/>
                    <a:pt x="61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05" name="Google Shape;12405;p6"/>
            <p:cNvSpPr/>
            <p:nvPr/>
          </p:nvSpPr>
          <p:spPr>
            <a:xfrm>
              <a:off x="2199331" y="2846460"/>
              <a:ext cx="32587" cy="9214"/>
            </a:xfrm>
            <a:custGeom>
              <a:avLst/>
              <a:gdLst/>
              <a:ahLst/>
              <a:cxnLst/>
              <a:rect l="l" t="t" r="r" b="b"/>
              <a:pathLst>
                <a:path w="913" h="306" extrusionOk="0">
                  <a:moveTo>
                    <a:pt x="388" y="306"/>
                  </a:moveTo>
                  <a:cubicBezTo>
                    <a:pt x="913" y="158"/>
                    <a:pt x="104" y="0"/>
                    <a:pt x="0" y="214"/>
                  </a:cubicBezTo>
                  <a:cubicBezTo>
                    <a:pt x="194" y="214"/>
                    <a:pt x="228" y="287"/>
                    <a:pt x="38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06" name="Google Shape;12406;p6"/>
            <p:cNvSpPr/>
            <p:nvPr/>
          </p:nvSpPr>
          <p:spPr>
            <a:xfrm>
              <a:off x="1490384" y="2852903"/>
              <a:ext cx="13813" cy="2770"/>
            </a:xfrm>
            <a:custGeom>
              <a:avLst/>
              <a:gdLst/>
              <a:ahLst/>
              <a:cxnLst/>
              <a:rect l="l" t="t" r="r" b="b"/>
              <a:pathLst>
                <a:path w="387" h="92" extrusionOk="0">
                  <a:moveTo>
                    <a:pt x="0" y="92"/>
                  </a:moveTo>
                  <a:cubicBezTo>
                    <a:pt x="150" y="72"/>
                    <a:pt x="380" y="89"/>
                    <a:pt x="386" y="0"/>
                  </a:cubicBezTo>
                  <a:cubicBezTo>
                    <a:pt x="236" y="21"/>
                    <a:pt x="7" y="3"/>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07" name="Google Shape;12407;p6"/>
            <p:cNvSpPr/>
            <p:nvPr/>
          </p:nvSpPr>
          <p:spPr>
            <a:xfrm>
              <a:off x="257267" y="2845828"/>
              <a:ext cx="8995" cy="11472"/>
            </a:xfrm>
            <a:custGeom>
              <a:avLst/>
              <a:gdLst/>
              <a:ahLst/>
              <a:cxnLst/>
              <a:rect l="l" t="t" r="r" b="b"/>
              <a:pathLst>
                <a:path w="252" h="381" extrusionOk="0">
                  <a:moveTo>
                    <a:pt x="29" y="145"/>
                  </a:moveTo>
                  <a:cubicBezTo>
                    <a:pt x="1" y="239"/>
                    <a:pt x="180" y="380"/>
                    <a:pt x="221" y="235"/>
                  </a:cubicBezTo>
                  <a:cubicBezTo>
                    <a:pt x="251" y="140"/>
                    <a:pt x="71" y="0"/>
                    <a:pt x="29" y="1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08" name="Google Shape;12408;p6"/>
            <p:cNvSpPr/>
            <p:nvPr/>
          </p:nvSpPr>
          <p:spPr>
            <a:xfrm>
              <a:off x="3248921" y="2849381"/>
              <a:ext cx="14027" cy="4336"/>
            </a:xfrm>
            <a:custGeom>
              <a:avLst/>
              <a:gdLst/>
              <a:ahLst/>
              <a:cxnLst/>
              <a:rect l="l" t="t" r="r" b="b"/>
              <a:pathLst>
                <a:path w="393" h="144" extrusionOk="0">
                  <a:moveTo>
                    <a:pt x="288" y="27"/>
                  </a:moveTo>
                  <a:cubicBezTo>
                    <a:pt x="238" y="1"/>
                    <a:pt x="0" y="71"/>
                    <a:pt x="98" y="117"/>
                  </a:cubicBezTo>
                  <a:cubicBezTo>
                    <a:pt x="153" y="143"/>
                    <a:pt x="393" y="74"/>
                    <a:pt x="288"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09" name="Google Shape;12409;p6"/>
            <p:cNvSpPr/>
            <p:nvPr/>
          </p:nvSpPr>
          <p:spPr>
            <a:xfrm>
              <a:off x="7537118" y="2846671"/>
              <a:ext cx="13991" cy="4276"/>
            </a:xfrm>
            <a:custGeom>
              <a:avLst/>
              <a:gdLst/>
              <a:ahLst/>
              <a:cxnLst/>
              <a:rect l="l" t="t" r="r" b="b"/>
              <a:pathLst>
                <a:path w="392" h="142" extrusionOk="0">
                  <a:moveTo>
                    <a:pt x="99" y="117"/>
                  </a:moveTo>
                  <a:cubicBezTo>
                    <a:pt x="150" y="142"/>
                    <a:pt x="391" y="73"/>
                    <a:pt x="292" y="26"/>
                  </a:cubicBezTo>
                  <a:cubicBezTo>
                    <a:pt x="238"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10" name="Google Shape;12410;p6"/>
            <p:cNvSpPr/>
            <p:nvPr/>
          </p:nvSpPr>
          <p:spPr>
            <a:xfrm>
              <a:off x="5359273" y="2841131"/>
              <a:ext cx="31481" cy="9635"/>
            </a:xfrm>
            <a:custGeom>
              <a:avLst/>
              <a:gdLst/>
              <a:ahLst/>
              <a:cxnLst/>
              <a:rect l="l" t="t" r="r" b="b"/>
              <a:pathLst>
                <a:path w="882" h="320" extrusionOk="0">
                  <a:moveTo>
                    <a:pt x="755" y="211"/>
                  </a:moveTo>
                  <a:cubicBezTo>
                    <a:pt x="882" y="1"/>
                    <a:pt x="1" y="14"/>
                    <a:pt x="174" y="211"/>
                  </a:cubicBezTo>
                  <a:cubicBezTo>
                    <a:pt x="240" y="283"/>
                    <a:pt x="689" y="319"/>
                    <a:pt x="755"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11" name="Google Shape;12411;p6"/>
            <p:cNvSpPr/>
            <p:nvPr/>
          </p:nvSpPr>
          <p:spPr>
            <a:xfrm>
              <a:off x="5288603" y="2833664"/>
              <a:ext cx="24307" cy="16560"/>
            </a:xfrm>
            <a:custGeom>
              <a:avLst/>
              <a:gdLst/>
              <a:ahLst/>
              <a:cxnLst/>
              <a:rect l="l" t="t" r="r" b="b"/>
              <a:pathLst>
                <a:path w="681" h="550" extrusionOk="0">
                  <a:moveTo>
                    <a:pt x="420" y="549"/>
                  </a:moveTo>
                  <a:cubicBezTo>
                    <a:pt x="335" y="378"/>
                    <a:pt x="681" y="1"/>
                    <a:pt x="35" y="94"/>
                  </a:cubicBezTo>
                  <a:cubicBezTo>
                    <a:pt x="5" y="319"/>
                    <a:pt x="1" y="536"/>
                    <a:pt x="420"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12" name="Google Shape;12412;p6"/>
            <p:cNvSpPr/>
            <p:nvPr/>
          </p:nvSpPr>
          <p:spPr>
            <a:xfrm>
              <a:off x="7674674" y="2841191"/>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13" name="Google Shape;12413;p6"/>
            <p:cNvSpPr/>
            <p:nvPr/>
          </p:nvSpPr>
          <p:spPr>
            <a:xfrm>
              <a:off x="8700243" y="2835711"/>
              <a:ext cx="14170" cy="4306"/>
            </a:xfrm>
            <a:custGeom>
              <a:avLst/>
              <a:gdLst/>
              <a:ahLst/>
              <a:cxnLst/>
              <a:rect l="l" t="t" r="r" b="b"/>
              <a:pathLst>
                <a:path w="397" h="143" extrusionOk="0">
                  <a:moveTo>
                    <a:pt x="101" y="117"/>
                  </a:moveTo>
                  <a:cubicBezTo>
                    <a:pt x="153" y="143"/>
                    <a:pt x="396" y="73"/>
                    <a:pt x="293" y="26"/>
                  </a:cubicBezTo>
                  <a:cubicBezTo>
                    <a:pt x="241"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14" name="Google Shape;12414;p6"/>
            <p:cNvSpPr/>
            <p:nvPr/>
          </p:nvSpPr>
          <p:spPr>
            <a:xfrm>
              <a:off x="7110279" y="2832971"/>
              <a:ext cx="14063" cy="4306"/>
            </a:xfrm>
            <a:custGeom>
              <a:avLst/>
              <a:gdLst/>
              <a:ahLst/>
              <a:cxnLst/>
              <a:rect l="l" t="t" r="r" b="b"/>
              <a:pathLst>
                <a:path w="394" h="143" extrusionOk="0">
                  <a:moveTo>
                    <a:pt x="294" y="26"/>
                  </a:moveTo>
                  <a:cubicBezTo>
                    <a:pt x="240" y="0"/>
                    <a:pt x="0" y="71"/>
                    <a:pt x="101" y="117"/>
                  </a:cubicBezTo>
                  <a:cubicBezTo>
                    <a:pt x="152" y="143"/>
                    <a:pt x="393" y="75"/>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15" name="Google Shape;12415;p6"/>
            <p:cNvSpPr/>
            <p:nvPr/>
          </p:nvSpPr>
          <p:spPr>
            <a:xfrm>
              <a:off x="1548776" y="2832971"/>
              <a:ext cx="14063" cy="4306"/>
            </a:xfrm>
            <a:custGeom>
              <a:avLst/>
              <a:gdLst/>
              <a:ahLst/>
              <a:cxnLst/>
              <a:rect l="l" t="t" r="r" b="b"/>
              <a:pathLst>
                <a:path w="394" h="143" extrusionOk="0">
                  <a:moveTo>
                    <a:pt x="291" y="26"/>
                  </a:moveTo>
                  <a:cubicBezTo>
                    <a:pt x="239" y="0"/>
                    <a:pt x="1" y="71"/>
                    <a:pt x="99" y="117"/>
                  </a:cubicBezTo>
                  <a:cubicBezTo>
                    <a:pt x="154" y="143"/>
                    <a:pt x="394" y="75"/>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16" name="Google Shape;12416;p6"/>
            <p:cNvSpPr/>
            <p:nvPr/>
          </p:nvSpPr>
          <p:spPr>
            <a:xfrm>
              <a:off x="4429358" y="2824782"/>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17" name="Google Shape;12417;p6"/>
            <p:cNvSpPr/>
            <p:nvPr/>
          </p:nvSpPr>
          <p:spPr>
            <a:xfrm>
              <a:off x="3982032" y="2827943"/>
              <a:ext cx="6924" cy="6233"/>
            </a:xfrm>
            <a:custGeom>
              <a:avLst/>
              <a:gdLst/>
              <a:ahLst/>
              <a:cxnLst/>
              <a:rect l="l" t="t" r="r" b="b"/>
              <a:pathLst>
                <a:path w="194" h="207" extrusionOk="0">
                  <a:moveTo>
                    <a:pt x="194" y="102"/>
                  </a:moveTo>
                  <a:cubicBezTo>
                    <a:pt x="194" y="51"/>
                    <a:pt x="40" y="0"/>
                    <a:pt x="2" y="102"/>
                  </a:cubicBezTo>
                  <a:cubicBezTo>
                    <a:pt x="1" y="153"/>
                    <a:pt x="155" y="207"/>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18" name="Google Shape;12418;p6"/>
            <p:cNvSpPr/>
            <p:nvPr/>
          </p:nvSpPr>
          <p:spPr>
            <a:xfrm>
              <a:off x="1596924" y="2830201"/>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19" name="Google Shape;12419;p6"/>
            <p:cNvSpPr/>
            <p:nvPr/>
          </p:nvSpPr>
          <p:spPr>
            <a:xfrm>
              <a:off x="526740" y="2822042"/>
              <a:ext cx="29732" cy="11924"/>
            </a:xfrm>
            <a:custGeom>
              <a:avLst/>
              <a:gdLst/>
              <a:ahLst/>
              <a:cxnLst/>
              <a:rect l="l" t="t" r="r" b="b"/>
              <a:pathLst>
                <a:path w="833" h="396" extrusionOk="0">
                  <a:moveTo>
                    <a:pt x="1" y="389"/>
                  </a:moveTo>
                  <a:cubicBezTo>
                    <a:pt x="338" y="396"/>
                    <a:pt x="601" y="369"/>
                    <a:pt x="771" y="298"/>
                  </a:cubicBezTo>
                  <a:cubicBezTo>
                    <a:pt x="832" y="59"/>
                    <a:pt x="503" y="0"/>
                    <a:pt x="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20" name="Google Shape;12420;p6"/>
            <p:cNvSpPr/>
            <p:nvPr/>
          </p:nvSpPr>
          <p:spPr>
            <a:xfrm>
              <a:off x="8930991" y="2825234"/>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21" name="Google Shape;12421;p6"/>
            <p:cNvSpPr/>
            <p:nvPr/>
          </p:nvSpPr>
          <p:spPr>
            <a:xfrm>
              <a:off x="3341934" y="2820115"/>
              <a:ext cx="41368" cy="13760"/>
            </a:xfrm>
            <a:custGeom>
              <a:avLst/>
              <a:gdLst/>
              <a:ahLst/>
              <a:cxnLst/>
              <a:rect l="l" t="t" r="r" b="b"/>
              <a:pathLst>
                <a:path w="1159" h="457" extrusionOk="0">
                  <a:moveTo>
                    <a:pt x="1159" y="0"/>
                  </a:moveTo>
                  <a:lnTo>
                    <a:pt x="194" y="0"/>
                  </a:lnTo>
                  <a:cubicBezTo>
                    <a:pt x="210" y="157"/>
                    <a:pt x="151" y="282"/>
                    <a:pt x="1" y="362"/>
                  </a:cubicBezTo>
                  <a:cubicBezTo>
                    <a:pt x="839" y="456"/>
                    <a:pt x="860" y="164"/>
                    <a:pt x="11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22" name="Google Shape;12422;p6"/>
            <p:cNvSpPr/>
            <p:nvPr/>
          </p:nvSpPr>
          <p:spPr>
            <a:xfrm>
              <a:off x="1978220" y="2825535"/>
              <a:ext cx="21594" cy="6444"/>
            </a:xfrm>
            <a:custGeom>
              <a:avLst/>
              <a:gdLst/>
              <a:ahLst/>
              <a:cxnLst/>
              <a:rect l="l" t="t" r="r" b="b"/>
              <a:pathLst>
                <a:path w="605" h="214" extrusionOk="0">
                  <a:moveTo>
                    <a:pt x="605" y="182"/>
                  </a:moveTo>
                  <a:lnTo>
                    <a:pt x="605" y="1"/>
                  </a:lnTo>
                  <a:lnTo>
                    <a:pt x="24" y="1"/>
                  </a:lnTo>
                  <a:cubicBezTo>
                    <a:pt x="0" y="165"/>
                    <a:pt x="216"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23" name="Google Shape;12423;p6"/>
            <p:cNvSpPr/>
            <p:nvPr/>
          </p:nvSpPr>
          <p:spPr>
            <a:xfrm>
              <a:off x="1904267" y="2814665"/>
              <a:ext cx="45222" cy="14573"/>
            </a:xfrm>
            <a:custGeom>
              <a:avLst/>
              <a:gdLst/>
              <a:ahLst/>
              <a:cxnLst/>
              <a:rect l="l" t="t" r="r" b="b"/>
              <a:pathLst>
                <a:path w="1267" h="484" extrusionOk="0">
                  <a:moveTo>
                    <a:pt x="361" y="454"/>
                  </a:moveTo>
                  <a:cubicBezTo>
                    <a:pt x="1267" y="483"/>
                    <a:pt x="877" y="34"/>
                    <a:pt x="361" y="0"/>
                  </a:cubicBezTo>
                  <a:cubicBezTo>
                    <a:pt x="1" y="174"/>
                    <a:pt x="475" y="163"/>
                    <a:pt x="36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24" name="Google Shape;12424;p6"/>
            <p:cNvSpPr/>
            <p:nvPr/>
          </p:nvSpPr>
          <p:spPr>
            <a:xfrm>
              <a:off x="4565129" y="2817375"/>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25" name="Google Shape;12425;p6"/>
            <p:cNvSpPr/>
            <p:nvPr/>
          </p:nvSpPr>
          <p:spPr>
            <a:xfrm>
              <a:off x="1813931" y="2822825"/>
              <a:ext cx="13742" cy="2770"/>
            </a:xfrm>
            <a:custGeom>
              <a:avLst/>
              <a:gdLst/>
              <a:ahLst/>
              <a:cxnLst/>
              <a:rect l="l" t="t" r="r" b="b"/>
              <a:pathLst>
                <a:path w="385" h="92" extrusionOk="0">
                  <a:moveTo>
                    <a:pt x="384" y="1"/>
                  </a:moveTo>
                  <a:cubicBezTo>
                    <a:pt x="234" y="21"/>
                    <a:pt x="3" y="3"/>
                    <a:pt x="1" y="92"/>
                  </a:cubicBezTo>
                  <a:cubicBezTo>
                    <a:pt x="149" y="70"/>
                    <a:pt x="379" y="88"/>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26" name="Google Shape;12426;p6"/>
            <p:cNvSpPr/>
            <p:nvPr/>
          </p:nvSpPr>
          <p:spPr>
            <a:xfrm>
              <a:off x="1057121" y="2810360"/>
              <a:ext cx="20309" cy="13549"/>
            </a:xfrm>
            <a:custGeom>
              <a:avLst/>
              <a:gdLst/>
              <a:ahLst/>
              <a:cxnLst/>
              <a:rect l="l" t="t" r="r" b="b"/>
              <a:pathLst>
                <a:path w="569" h="450" extrusionOk="0">
                  <a:moveTo>
                    <a:pt x="374" y="415"/>
                  </a:moveTo>
                  <a:cubicBezTo>
                    <a:pt x="386" y="358"/>
                    <a:pt x="404" y="306"/>
                    <a:pt x="569" y="324"/>
                  </a:cubicBezTo>
                  <a:lnTo>
                    <a:pt x="569" y="142"/>
                  </a:lnTo>
                  <a:cubicBezTo>
                    <a:pt x="93" y="1"/>
                    <a:pt x="1" y="450"/>
                    <a:pt x="374"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27" name="Google Shape;12427;p6"/>
            <p:cNvSpPr/>
            <p:nvPr/>
          </p:nvSpPr>
          <p:spPr>
            <a:xfrm>
              <a:off x="6993281" y="2816623"/>
              <a:ext cx="14027" cy="4276"/>
            </a:xfrm>
            <a:custGeom>
              <a:avLst/>
              <a:gdLst/>
              <a:ahLst/>
              <a:cxnLst/>
              <a:rect l="l" t="t" r="r" b="b"/>
              <a:pathLst>
                <a:path w="393" h="142" extrusionOk="0">
                  <a:moveTo>
                    <a:pt x="292" y="25"/>
                  </a:moveTo>
                  <a:cubicBezTo>
                    <a:pt x="239" y="0"/>
                    <a:pt x="1" y="70"/>
                    <a:pt x="101" y="116"/>
                  </a:cubicBezTo>
                  <a:cubicBezTo>
                    <a:pt x="153" y="141"/>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28" name="Google Shape;12428;p6"/>
            <p:cNvSpPr/>
            <p:nvPr/>
          </p:nvSpPr>
          <p:spPr>
            <a:xfrm>
              <a:off x="6894593" y="2807199"/>
              <a:ext cx="65282" cy="12947"/>
            </a:xfrm>
            <a:custGeom>
              <a:avLst/>
              <a:gdLst/>
              <a:ahLst/>
              <a:cxnLst/>
              <a:rect l="l" t="t" r="r" b="b"/>
              <a:pathLst>
                <a:path w="1829" h="430" extrusionOk="0">
                  <a:moveTo>
                    <a:pt x="1130" y="429"/>
                  </a:moveTo>
                  <a:cubicBezTo>
                    <a:pt x="1828" y="0"/>
                    <a:pt x="1" y="307"/>
                    <a:pt x="1130"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29" name="Google Shape;12429;p6"/>
            <p:cNvSpPr/>
            <p:nvPr/>
          </p:nvSpPr>
          <p:spPr>
            <a:xfrm>
              <a:off x="5798390" y="2811896"/>
              <a:ext cx="23414" cy="8250"/>
            </a:xfrm>
            <a:custGeom>
              <a:avLst/>
              <a:gdLst/>
              <a:ahLst/>
              <a:cxnLst/>
              <a:rect l="l" t="t" r="r" b="b"/>
              <a:pathLst>
                <a:path w="656" h="274" extrusionOk="0">
                  <a:moveTo>
                    <a:pt x="407" y="273"/>
                  </a:moveTo>
                  <a:cubicBezTo>
                    <a:pt x="418" y="157"/>
                    <a:pt x="656" y="148"/>
                    <a:pt x="600" y="1"/>
                  </a:cubicBezTo>
                  <a:lnTo>
                    <a:pt x="215" y="1"/>
                  </a:lnTo>
                  <a:cubicBezTo>
                    <a:pt x="1" y="131"/>
                    <a:pt x="10" y="221"/>
                    <a:pt x="40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30" name="Google Shape;12430;p6"/>
            <p:cNvSpPr/>
            <p:nvPr/>
          </p:nvSpPr>
          <p:spPr>
            <a:xfrm>
              <a:off x="120638" y="2810932"/>
              <a:ext cx="32623" cy="9214"/>
            </a:xfrm>
            <a:custGeom>
              <a:avLst/>
              <a:gdLst/>
              <a:ahLst/>
              <a:cxnLst/>
              <a:rect l="l" t="t" r="r" b="b"/>
              <a:pathLst>
                <a:path w="914" h="306" extrusionOk="0">
                  <a:moveTo>
                    <a:pt x="0" y="214"/>
                  </a:moveTo>
                  <a:cubicBezTo>
                    <a:pt x="192" y="214"/>
                    <a:pt x="230" y="287"/>
                    <a:pt x="388" y="305"/>
                  </a:cubicBezTo>
                  <a:cubicBezTo>
                    <a:pt x="914" y="158"/>
                    <a:pt x="103" y="0"/>
                    <a:pt x="0" y="2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31" name="Google Shape;12431;p6"/>
            <p:cNvSpPr/>
            <p:nvPr/>
          </p:nvSpPr>
          <p:spPr>
            <a:xfrm>
              <a:off x="7172240" y="2813853"/>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32" name="Google Shape;12432;p6"/>
            <p:cNvSpPr/>
            <p:nvPr/>
          </p:nvSpPr>
          <p:spPr>
            <a:xfrm>
              <a:off x="5912675" y="2813853"/>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33" name="Google Shape;12433;p6"/>
            <p:cNvSpPr/>
            <p:nvPr/>
          </p:nvSpPr>
          <p:spPr>
            <a:xfrm>
              <a:off x="2491755" y="2813853"/>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34" name="Google Shape;12434;p6"/>
            <p:cNvSpPr/>
            <p:nvPr/>
          </p:nvSpPr>
          <p:spPr>
            <a:xfrm>
              <a:off x="7014982" y="2802712"/>
              <a:ext cx="39869" cy="15868"/>
            </a:xfrm>
            <a:custGeom>
              <a:avLst/>
              <a:gdLst/>
              <a:ahLst/>
              <a:cxnLst/>
              <a:rect l="l" t="t" r="r" b="b"/>
              <a:pathLst>
                <a:path w="1117" h="527" extrusionOk="0">
                  <a:moveTo>
                    <a:pt x="648" y="306"/>
                  </a:moveTo>
                  <a:cubicBezTo>
                    <a:pt x="1117" y="0"/>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35" name="Google Shape;12435;p6"/>
            <p:cNvSpPr/>
            <p:nvPr/>
          </p:nvSpPr>
          <p:spPr>
            <a:xfrm>
              <a:off x="4849272" y="2808493"/>
              <a:ext cx="13849" cy="7407"/>
            </a:xfrm>
            <a:custGeom>
              <a:avLst/>
              <a:gdLst/>
              <a:ahLst/>
              <a:cxnLst/>
              <a:rect l="l" t="t" r="r" b="b"/>
              <a:pathLst>
                <a:path w="388" h="246" extrusionOk="0">
                  <a:moveTo>
                    <a:pt x="388" y="114"/>
                  </a:moveTo>
                  <a:cubicBezTo>
                    <a:pt x="387" y="22"/>
                    <a:pt x="47" y="0"/>
                    <a:pt x="0" y="114"/>
                  </a:cubicBezTo>
                  <a:cubicBezTo>
                    <a:pt x="221" y="102"/>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36" name="Google Shape;12436;p6"/>
            <p:cNvSpPr/>
            <p:nvPr/>
          </p:nvSpPr>
          <p:spPr>
            <a:xfrm>
              <a:off x="4591113" y="2811113"/>
              <a:ext cx="13920" cy="4276"/>
            </a:xfrm>
            <a:custGeom>
              <a:avLst/>
              <a:gdLst/>
              <a:ahLst/>
              <a:cxnLst/>
              <a:rect l="l" t="t" r="r" b="b"/>
              <a:pathLst>
                <a:path w="390" h="142" extrusionOk="0">
                  <a:moveTo>
                    <a:pt x="100" y="117"/>
                  </a:moveTo>
                  <a:cubicBezTo>
                    <a:pt x="153" y="142"/>
                    <a:pt x="389" y="72"/>
                    <a:pt x="292" y="27"/>
                  </a:cubicBezTo>
                  <a:cubicBezTo>
                    <a:pt x="238"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37" name="Google Shape;12437;p6"/>
            <p:cNvSpPr/>
            <p:nvPr/>
          </p:nvSpPr>
          <p:spPr>
            <a:xfrm>
              <a:off x="196377" y="2811896"/>
              <a:ext cx="13849" cy="2740"/>
            </a:xfrm>
            <a:custGeom>
              <a:avLst/>
              <a:gdLst/>
              <a:ahLst/>
              <a:cxnLst/>
              <a:rect l="l" t="t" r="r" b="b"/>
              <a:pathLst>
                <a:path w="388" h="91" extrusionOk="0">
                  <a:moveTo>
                    <a:pt x="387" y="1"/>
                  </a:moveTo>
                  <a:cubicBezTo>
                    <a:pt x="236" y="20"/>
                    <a:pt x="5" y="2"/>
                    <a:pt x="1" y="91"/>
                  </a:cubicBezTo>
                  <a:cubicBezTo>
                    <a:pt x="149" y="71"/>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38" name="Google Shape;12438;p6"/>
            <p:cNvSpPr/>
            <p:nvPr/>
          </p:nvSpPr>
          <p:spPr>
            <a:xfrm>
              <a:off x="7298910" y="2803676"/>
              <a:ext cx="23414" cy="8250"/>
            </a:xfrm>
            <a:custGeom>
              <a:avLst/>
              <a:gdLst/>
              <a:ahLst/>
              <a:cxnLst/>
              <a:rect l="l" t="t" r="r" b="b"/>
              <a:pathLst>
                <a:path w="656" h="274" extrusionOk="0">
                  <a:moveTo>
                    <a:pt x="409" y="274"/>
                  </a:moveTo>
                  <a:cubicBezTo>
                    <a:pt x="418" y="156"/>
                    <a:pt x="656" y="147"/>
                    <a:pt x="602" y="1"/>
                  </a:cubicBezTo>
                  <a:lnTo>
                    <a:pt x="213" y="1"/>
                  </a:lnTo>
                  <a:cubicBezTo>
                    <a:pt x="1" y="131"/>
                    <a:pt x="8" y="221"/>
                    <a:pt x="409"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39" name="Google Shape;12439;p6"/>
            <p:cNvSpPr/>
            <p:nvPr/>
          </p:nvSpPr>
          <p:spPr>
            <a:xfrm>
              <a:off x="2147578" y="2808403"/>
              <a:ext cx="13991" cy="4276"/>
            </a:xfrm>
            <a:custGeom>
              <a:avLst/>
              <a:gdLst/>
              <a:ahLst/>
              <a:cxnLst/>
              <a:rect l="l" t="t" r="r" b="b"/>
              <a:pathLst>
                <a:path w="392" h="142" extrusionOk="0">
                  <a:moveTo>
                    <a:pt x="293" y="25"/>
                  </a:moveTo>
                  <a:cubicBezTo>
                    <a:pt x="239" y="1"/>
                    <a:pt x="0" y="70"/>
                    <a:pt x="98" y="117"/>
                  </a:cubicBezTo>
                  <a:cubicBezTo>
                    <a:pt x="154" y="141"/>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40" name="Google Shape;12440;p6"/>
            <p:cNvSpPr/>
            <p:nvPr/>
          </p:nvSpPr>
          <p:spPr>
            <a:xfrm>
              <a:off x="1810290" y="2805663"/>
              <a:ext cx="13991" cy="4306"/>
            </a:xfrm>
            <a:custGeom>
              <a:avLst/>
              <a:gdLst/>
              <a:ahLst/>
              <a:cxnLst/>
              <a:rect l="l" t="t" r="r" b="b"/>
              <a:pathLst>
                <a:path w="392" h="143" extrusionOk="0">
                  <a:moveTo>
                    <a:pt x="293" y="26"/>
                  </a:moveTo>
                  <a:cubicBezTo>
                    <a:pt x="240" y="0"/>
                    <a:pt x="1" y="71"/>
                    <a:pt x="103" y="116"/>
                  </a:cubicBezTo>
                  <a:cubicBezTo>
                    <a:pt x="155" y="142"/>
                    <a:pt x="391"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41" name="Google Shape;12441;p6"/>
            <p:cNvSpPr/>
            <p:nvPr/>
          </p:nvSpPr>
          <p:spPr>
            <a:xfrm>
              <a:off x="1455942" y="2802472"/>
              <a:ext cx="13813" cy="7407"/>
            </a:xfrm>
            <a:custGeom>
              <a:avLst/>
              <a:gdLst/>
              <a:ahLst/>
              <a:cxnLst/>
              <a:rect l="l" t="t" r="r" b="b"/>
              <a:pathLst>
                <a:path w="387" h="246" extrusionOk="0">
                  <a:moveTo>
                    <a:pt x="387" y="132"/>
                  </a:moveTo>
                  <a:cubicBezTo>
                    <a:pt x="171" y="141"/>
                    <a:pt x="87" y="0"/>
                    <a:pt x="0" y="132"/>
                  </a:cubicBezTo>
                  <a:cubicBezTo>
                    <a:pt x="2" y="224"/>
                    <a:pt x="340" y="246"/>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42" name="Google Shape;12442;p6"/>
            <p:cNvSpPr/>
            <p:nvPr/>
          </p:nvSpPr>
          <p:spPr>
            <a:xfrm>
              <a:off x="4284913" y="2800936"/>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43" name="Google Shape;12443;p6"/>
            <p:cNvSpPr/>
            <p:nvPr/>
          </p:nvSpPr>
          <p:spPr>
            <a:xfrm>
              <a:off x="1524791" y="2800936"/>
              <a:ext cx="13849" cy="5540"/>
            </a:xfrm>
            <a:custGeom>
              <a:avLst/>
              <a:gdLst/>
              <a:ahLst/>
              <a:cxnLst/>
              <a:rect l="l" t="t" r="r" b="b"/>
              <a:pathLst>
                <a:path w="388" h="184"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44" name="Google Shape;12444;p6"/>
            <p:cNvSpPr/>
            <p:nvPr/>
          </p:nvSpPr>
          <p:spPr>
            <a:xfrm>
              <a:off x="7932869" y="2800514"/>
              <a:ext cx="20702" cy="3673"/>
            </a:xfrm>
            <a:custGeom>
              <a:avLst/>
              <a:gdLst/>
              <a:ahLst/>
              <a:cxnLst/>
              <a:rect l="l" t="t" r="r" b="b"/>
              <a:pathLst>
                <a:path w="580" h="122" extrusionOk="0">
                  <a:moveTo>
                    <a:pt x="580" y="14"/>
                  </a:moveTo>
                  <a:cubicBezTo>
                    <a:pt x="353" y="30"/>
                    <a:pt x="34" y="0"/>
                    <a:pt x="0" y="106"/>
                  </a:cubicBezTo>
                  <a:cubicBezTo>
                    <a:pt x="229" y="92"/>
                    <a:pt x="549" y="122"/>
                    <a:pt x="580"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45" name="Google Shape;12445;p6"/>
            <p:cNvSpPr/>
            <p:nvPr/>
          </p:nvSpPr>
          <p:spPr>
            <a:xfrm>
              <a:off x="4470689" y="2797865"/>
              <a:ext cx="6996" cy="6203"/>
            </a:xfrm>
            <a:custGeom>
              <a:avLst/>
              <a:gdLst/>
              <a:ahLst/>
              <a:cxnLst/>
              <a:rect l="l" t="t" r="r" b="b"/>
              <a:pathLst>
                <a:path w="196" h="206" extrusionOk="0">
                  <a:moveTo>
                    <a:pt x="3" y="102"/>
                  </a:moveTo>
                  <a:cubicBezTo>
                    <a:pt x="0" y="153"/>
                    <a:pt x="157" y="206"/>
                    <a:pt x="193" y="102"/>
                  </a:cubicBezTo>
                  <a:cubicBezTo>
                    <a:pt x="196" y="53"/>
                    <a:pt x="41" y="1"/>
                    <a:pt x="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46" name="Google Shape;12446;p6"/>
            <p:cNvSpPr/>
            <p:nvPr/>
          </p:nvSpPr>
          <p:spPr>
            <a:xfrm>
              <a:off x="630032" y="2794252"/>
              <a:ext cx="13849" cy="7467"/>
            </a:xfrm>
            <a:custGeom>
              <a:avLst/>
              <a:gdLst/>
              <a:ahLst/>
              <a:cxnLst/>
              <a:rect l="l" t="t" r="r" b="b"/>
              <a:pathLst>
                <a:path w="388" h="248" extrusionOk="0">
                  <a:moveTo>
                    <a:pt x="387" y="134"/>
                  </a:moveTo>
                  <a:cubicBezTo>
                    <a:pt x="168" y="143"/>
                    <a:pt x="86" y="1"/>
                    <a:pt x="1" y="134"/>
                  </a:cubicBezTo>
                  <a:cubicBezTo>
                    <a:pt x="2" y="222"/>
                    <a:pt x="336" y="247"/>
                    <a:pt x="387" y="1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47" name="Google Shape;12447;p6"/>
            <p:cNvSpPr/>
            <p:nvPr/>
          </p:nvSpPr>
          <p:spPr>
            <a:xfrm>
              <a:off x="1180579" y="2792415"/>
              <a:ext cx="7031" cy="6203"/>
            </a:xfrm>
            <a:custGeom>
              <a:avLst/>
              <a:gdLst/>
              <a:ahLst/>
              <a:cxnLst/>
              <a:rect l="l" t="t" r="r" b="b"/>
              <a:pathLst>
                <a:path w="197" h="206" extrusionOk="0">
                  <a:moveTo>
                    <a:pt x="197" y="101"/>
                  </a:moveTo>
                  <a:cubicBezTo>
                    <a:pt x="197" y="52"/>
                    <a:pt x="36" y="0"/>
                    <a:pt x="2" y="101"/>
                  </a:cubicBezTo>
                  <a:cubicBezTo>
                    <a:pt x="1" y="153"/>
                    <a:pt x="156" y="205"/>
                    <a:pt x="197"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48" name="Google Shape;12448;p6"/>
            <p:cNvSpPr/>
            <p:nvPr/>
          </p:nvSpPr>
          <p:spPr>
            <a:xfrm>
              <a:off x="3534563" y="2789645"/>
              <a:ext cx="6996" cy="6293"/>
            </a:xfrm>
            <a:custGeom>
              <a:avLst/>
              <a:gdLst/>
              <a:ahLst/>
              <a:cxnLst/>
              <a:rect l="l" t="t" r="r" b="b"/>
              <a:pathLst>
                <a:path w="196" h="209" extrusionOk="0">
                  <a:moveTo>
                    <a:pt x="196" y="104"/>
                  </a:moveTo>
                  <a:cubicBezTo>
                    <a:pt x="196" y="53"/>
                    <a:pt x="38" y="1"/>
                    <a:pt x="4" y="104"/>
                  </a:cubicBezTo>
                  <a:cubicBezTo>
                    <a:pt x="0" y="154"/>
                    <a:pt x="162" y="208"/>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49" name="Google Shape;12449;p6"/>
            <p:cNvSpPr/>
            <p:nvPr/>
          </p:nvSpPr>
          <p:spPr>
            <a:xfrm>
              <a:off x="7533763" y="2786695"/>
              <a:ext cx="13777" cy="6805"/>
            </a:xfrm>
            <a:custGeom>
              <a:avLst/>
              <a:gdLst/>
              <a:ahLst/>
              <a:cxnLst/>
              <a:rect l="l" t="t" r="r" b="b"/>
              <a:pathLst>
                <a:path w="386" h="226" extrusionOk="0">
                  <a:moveTo>
                    <a:pt x="386" y="112"/>
                  </a:moveTo>
                  <a:cubicBezTo>
                    <a:pt x="342" y="1"/>
                    <a:pt x="171" y="56"/>
                    <a:pt x="1" y="112"/>
                  </a:cubicBezTo>
                  <a:cubicBezTo>
                    <a:pt x="1" y="203"/>
                    <a:pt x="336" y="225"/>
                    <a:pt x="386"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50" name="Google Shape;12450;p6"/>
            <p:cNvSpPr/>
            <p:nvPr/>
          </p:nvSpPr>
          <p:spPr>
            <a:xfrm>
              <a:off x="4222952" y="2787297"/>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51" name="Google Shape;12451;p6"/>
            <p:cNvSpPr/>
            <p:nvPr/>
          </p:nvSpPr>
          <p:spPr>
            <a:xfrm>
              <a:off x="2780823" y="2789254"/>
              <a:ext cx="13991" cy="4246"/>
            </a:xfrm>
            <a:custGeom>
              <a:avLst/>
              <a:gdLst/>
              <a:ahLst/>
              <a:cxnLst/>
              <a:rect l="l" t="t" r="r" b="b"/>
              <a:pathLst>
                <a:path w="392" h="141" extrusionOk="0">
                  <a:moveTo>
                    <a:pt x="101" y="117"/>
                  </a:moveTo>
                  <a:cubicBezTo>
                    <a:pt x="154" y="140"/>
                    <a:pt x="392" y="73"/>
                    <a:pt x="294" y="27"/>
                  </a:cubicBezTo>
                  <a:cubicBezTo>
                    <a:pt x="240" y="1"/>
                    <a:pt x="0" y="71"/>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52" name="Google Shape;12452;p6"/>
            <p:cNvSpPr/>
            <p:nvPr/>
          </p:nvSpPr>
          <p:spPr>
            <a:xfrm>
              <a:off x="2502248" y="2786905"/>
              <a:ext cx="6853" cy="6293"/>
            </a:xfrm>
            <a:custGeom>
              <a:avLst/>
              <a:gdLst/>
              <a:ahLst/>
              <a:cxnLst/>
              <a:rect l="l" t="t" r="r" b="b"/>
              <a:pathLst>
                <a:path w="192" h="209" extrusionOk="0">
                  <a:moveTo>
                    <a:pt x="1" y="105"/>
                  </a:moveTo>
                  <a:cubicBezTo>
                    <a:pt x="1" y="153"/>
                    <a:pt x="155" y="208"/>
                    <a:pt x="191" y="105"/>
                  </a:cubicBezTo>
                  <a:cubicBezTo>
                    <a:pt x="191" y="54"/>
                    <a:pt x="35" y="0"/>
                    <a:pt x="1"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53" name="Google Shape;12453;p6"/>
            <p:cNvSpPr/>
            <p:nvPr/>
          </p:nvSpPr>
          <p:spPr>
            <a:xfrm>
              <a:off x="1868896" y="2786936"/>
              <a:ext cx="7031" cy="6263"/>
            </a:xfrm>
            <a:custGeom>
              <a:avLst/>
              <a:gdLst/>
              <a:ahLst/>
              <a:cxnLst/>
              <a:rect l="l" t="t" r="r" b="b"/>
              <a:pathLst>
                <a:path w="197" h="208" extrusionOk="0">
                  <a:moveTo>
                    <a:pt x="197" y="104"/>
                  </a:moveTo>
                  <a:cubicBezTo>
                    <a:pt x="197" y="53"/>
                    <a:pt x="40" y="1"/>
                    <a:pt x="4" y="104"/>
                  </a:cubicBezTo>
                  <a:cubicBezTo>
                    <a:pt x="1" y="152"/>
                    <a:pt x="158" y="207"/>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54" name="Google Shape;12454;p6"/>
            <p:cNvSpPr/>
            <p:nvPr/>
          </p:nvSpPr>
          <p:spPr>
            <a:xfrm>
              <a:off x="512999" y="2790037"/>
              <a:ext cx="13777" cy="2740"/>
            </a:xfrm>
            <a:custGeom>
              <a:avLst/>
              <a:gdLst/>
              <a:ahLst/>
              <a:cxnLst/>
              <a:rect l="l" t="t" r="r" b="b"/>
              <a:pathLst>
                <a:path w="386" h="91" extrusionOk="0">
                  <a:moveTo>
                    <a:pt x="386" y="1"/>
                  </a:moveTo>
                  <a:cubicBezTo>
                    <a:pt x="236" y="20"/>
                    <a:pt x="5" y="2"/>
                    <a:pt x="1" y="91"/>
                  </a:cubicBezTo>
                  <a:cubicBezTo>
                    <a:pt x="150" y="71"/>
                    <a:pt x="379" y="87"/>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55" name="Google Shape;12455;p6"/>
            <p:cNvSpPr/>
            <p:nvPr/>
          </p:nvSpPr>
          <p:spPr>
            <a:xfrm>
              <a:off x="6666451" y="2781245"/>
              <a:ext cx="13849" cy="6745"/>
            </a:xfrm>
            <a:custGeom>
              <a:avLst/>
              <a:gdLst/>
              <a:ahLst/>
              <a:cxnLst/>
              <a:rect l="l" t="t" r="r" b="b"/>
              <a:pathLst>
                <a:path w="388" h="224" extrusionOk="0">
                  <a:moveTo>
                    <a:pt x="387" y="110"/>
                  </a:moveTo>
                  <a:cubicBezTo>
                    <a:pt x="347" y="1"/>
                    <a:pt x="173" y="53"/>
                    <a:pt x="1" y="110"/>
                  </a:cubicBezTo>
                  <a:cubicBezTo>
                    <a:pt x="2" y="202"/>
                    <a:pt x="336"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56" name="Google Shape;12456;p6"/>
            <p:cNvSpPr/>
            <p:nvPr/>
          </p:nvSpPr>
          <p:spPr>
            <a:xfrm>
              <a:off x="6112264" y="2783804"/>
              <a:ext cx="14027" cy="4276"/>
            </a:xfrm>
            <a:custGeom>
              <a:avLst/>
              <a:gdLst/>
              <a:ahLst/>
              <a:cxnLst/>
              <a:rect l="l" t="t" r="r" b="b"/>
              <a:pathLst>
                <a:path w="393" h="142" extrusionOk="0">
                  <a:moveTo>
                    <a:pt x="290" y="25"/>
                  </a:moveTo>
                  <a:cubicBezTo>
                    <a:pt x="238" y="0"/>
                    <a:pt x="1" y="70"/>
                    <a:pt x="100" y="117"/>
                  </a:cubicBezTo>
                  <a:cubicBezTo>
                    <a:pt x="153" y="141"/>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57" name="Google Shape;12457;p6"/>
            <p:cNvSpPr/>
            <p:nvPr/>
          </p:nvSpPr>
          <p:spPr>
            <a:xfrm>
              <a:off x="4993931" y="2779077"/>
              <a:ext cx="20595" cy="9003"/>
            </a:xfrm>
            <a:custGeom>
              <a:avLst/>
              <a:gdLst/>
              <a:ahLst/>
              <a:cxnLst/>
              <a:rect l="l" t="t" r="r" b="b"/>
              <a:pathLst>
                <a:path w="577" h="299" extrusionOk="0">
                  <a:moveTo>
                    <a:pt x="576" y="1"/>
                  </a:moveTo>
                  <a:lnTo>
                    <a:pt x="192" y="1"/>
                  </a:lnTo>
                  <a:cubicBezTo>
                    <a:pt x="192" y="91"/>
                    <a:pt x="37" y="109"/>
                    <a:pt x="0" y="182"/>
                  </a:cubicBezTo>
                  <a:cubicBezTo>
                    <a:pt x="243" y="189"/>
                    <a:pt x="265" y="298"/>
                    <a:pt x="576"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58" name="Google Shape;12458;p6"/>
            <p:cNvSpPr/>
            <p:nvPr/>
          </p:nvSpPr>
          <p:spPr>
            <a:xfrm>
              <a:off x="2767438" y="2778716"/>
              <a:ext cx="23878" cy="5871"/>
            </a:xfrm>
            <a:custGeom>
              <a:avLst/>
              <a:gdLst/>
              <a:ahLst/>
              <a:cxnLst/>
              <a:rect l="l" t="t" r="r" b="b"/>
              <a:pathLst>
                <a:path w="669" h="195" extrusionOk="0">
                  <a:moveTo>
                    <a:pt x="476" y="194"/>
                  </a:moveTo>
                  <a:cubicBezTo>
                    <a:pt x="472" y="103"/>
                    <a:pt x="632" y="86"/>
                    <a:pt x="669" y="13"/>
                  </a:cubicBezTo>
                  <a:cubicBezTo>
                    <a:pt x="365" y="21"/>
                    <a:pt x="1" y="1"/>
                    <a:pt x="88"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59" name="Google Shape;12459;p6"/>
            <p:cNvSpPr/>
            <p:nvPr/>
          </p:nvSpPr>
          <p:spPr>
            <a:xfrm>
              <a:off x="6883136" y="2778325"/>
              <a:ext cx="14027" cy="4276"/>
            </a:xfrm>
            <a:custGeom>
              <a:avLst/>
              <a:gdLst/>
              <a:ahLst/>
              <a:cxnLst/>
              <a:rect l="l" t="t" r="r" b="b"/>
              <a:pathLst>
                <a:path w="393" h="142" extrusionOk="0">
                  <a:moveTo>
                    <a:pt x="293" y="26"/>
                  </a:moveTo>
                  <a:cubicBezTo>
                    <a:pt x="238" y="1"/>
                    <a:pt x="1" y="70"/>
                    <a:pt x="100" y="116"/>
                  </a:cubicBezTo>
                  <a:cubicBezTo>
                    <a:pt x="154"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60" name="Google Shape;12460;p6"/>
            <p:cNvSpPr/>
            <p:nvPr/>
          </p:nvSpPr>
          <p:spPr>
            <a:xfrm>
              <a:off x="4460659" y="2768118"/>
              <a:ext cx="40368" cy="13700"/>
            </a:xfrm>
            <a:custGeom>
              <a:avLst/>
              <a:gdLst/>
              <a:ahLst/>
              <a:cxnLst/>
              <a:rect l="l" t="t" r="r" b="b"/>
              <a:pathLst>
                <a:path w="1131" h="455" extrusionOk="0">
                  <a:moveTo>
                    <a:pt x="284" y="455"/>
                  </a:moveTo>
                  <a:lnTo>
                    <a:pt x="1054" y="455"/>
                  </a:lnTo>
                  <a:cubicBezTo>
                    <a:pt x="1131" y="238"/>
                    <a:pt x="700" y="259"/>
                    <a:pt x="859" y="1"/>
                  </a:cubicBezTo>
                  <a:cubicBezTo>
                    <a:pt x="1" y="40"/>
                    <a:pt x="576" y="194"/>
                    <a:pt x="28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61" name="Google Shape;12461;p6"/>
            <p:cNvSpPr/>
            <p:nvPr/>
          </p:nvSpPr>
          <p:spPr>
            <a:xfrm>
              <a:off x="2498572" y="2778325"/>
              <a:ext cx="14063" cy="4276"/>
            </a:xfrm>
            <a:custGeom>
              <a:avLst/>
              <a:gdLst/>
              <a:ahLst/>
              <a:cxnLst/>
              <a:rect l="l" t="t" r="r" b="b"/>
              <a:pathLst>
                <a:path w="394" h="142" extrusionOk="0">
                  <a:moveTo>
                    <a:pt x="294" y="26"/>
                  </a:moveTo>
                  <a:cubicBezTo>
                    <a:pt x="242" y="1"/>
                    <a:pt x="1" y="70"/>
                    <a:pt x="104" y="116"/>
                  </a:cubicBezTo>
                  <a:cubicBezTo>
                    <a:pt x="156"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62" name="Google Shape;12462;p6"/>
            <p:cNvSpPr/>
            <p:nvPr/>
          </p:nvSpPr>
          <p:spPr>
            <a:xfrm>
              <a:off x="1865363" y="2778325"/>
              <a:ext cx="14099" cy="4276"/>
            </a:xfrm>
            <a:custGeom>
              <a:avLst/>
              <a:gdLst/>
              <a:ahLst/>
              <a:cxnLst/>
              <a:rect l="l" t="t" r="r" b="b"/>
              <a:pathLst>
                <a:path w="395" h="142" extrusionOk="0">
                  <a:moveTo>
                    <a:pt x="103" y="116"/>
                  </a:moveTo>
                  <a:cubicBezTo>
                    <a:pt x="153" y="142"/>
                    <a:pt x="395" y="73"/>
                    <a:pt x="296" y="26"/>
                  </a:cubicBezTo>
                  <a:cubicBezTo>
                    <a:pt x="237" y="1"/>
                    <a:pt x="1" y="70"/>
                    <a:pt x="103"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63" name="Google Shape;12463;p6"/>
            <p:cNvSpPr/>
            <p:nvPr/>
          </p:nvSpPr>
          <p:spPr>
            <a:xfrm>
              <a:off x="170750" y="2765709"/>
              <a:ext cx="46293" cy="18759"/>
            </a:xfrm>
            <a:custGeom>
              <a:avLst/>
              <a:gdLst/>
              <a:ahLst/>
              <a:cxnLst/>
              <a:rect l="l" t="t" r="r" b="b"/>
              <a:pathLst>
                <a:path w="1297" h="623" extrusionOk="0">
                  <a:moveTo>
                    <a:pt x="1297" y="353"/>
                  </a:moveTo>
                  <a:cubicBezTo>
                    <a:pt x="926" y="315"/>
                    <a:pt x="1144" y="1"/>
                    <a:pt x="524" y="81"/>
                  </a:cubicBezTo>
                  <a:cubicBezTo>
                    <a:pt x="1" y="224"/>
                    <a:pt x="1001" y="622"/>
                    <a:pt x="1297"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64" name="Google Shape;12464;p6"/>
            <p:cNvSpPr/>
            <p:nvPr/>
          </p:nvSpPr>
          <p:spPr>
            <a:xfrm>
              <a:off x="8576393" y="2772845"/>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65" name="Google Shape;12465;p6"/>
            <p:cNvSpPr/>
            <p:nvPr/>
          </p:nvSpPr>
          <p:spPr>
            <a:xfrm>
              <a:off x="7086330" y="2773567"/>
              <a:ext cx="13742" cy="2800"/>
            </a:xfrm>
            <a:custGeom>
              <a:avLst/>
              <a:gdLst/>
              <a:ahLst/>
              <a:cxnLst/>
              <a:rect l="l" t="t" r="r" b="b"/>
              <a:pathLst>
                <a:path w="385" h="93" extrusionOk="0">
                  <a:moveTo>
                    <a:pt x="384" y="1"/>
                  </a:moveTo>
                  <a:cubicBezTo>
                    <a:pt x="234" y="22"/>
                    <a:pt x="4" y="5"/>
                    <a:pt x="0" y="92"/>
                  </a:cubicBezTo>
                  <a:cubicBezTo>
                    <a:pt x="149" y="73"/>
                    <a:pt x="380" y="90"/>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66" name="Google Shape;12466;p6"/>
            <p:cNvSpPr/>
            <p:nvPr/>
          </p:nvSpPr>
          <p:spPr>
            <a:xfrm>
              <a:off x="4215171" y="2765438"/>
              <a:ext cx="21558" cy="6413"/>
            </a:xfrm>
            <a:custGeom>
              <a:avLst/>
              <a:gdLst/>
              <a:ahLst/>
              <a:cxnLst/>
              <a:rect l="l" t="t" r="r" b="b"/>
              <a:pathLst>
                <a:path w="604" h="213" extrusionOk="0">
                  <a:moveTo>
                    <a:pt x="604" y="181"/>
                  </a:moveTo>
                  <a:lnTo>
                    <a:pt x="604" y="1"/>
                  </a:lnTo>
                  <a:lnTo>
                    <a:pt x="25" y="1"/>
                  </a:lnTo>
                  <a:cubicBezTo>
                    <a:pt x="1" y="164"/>
                    <a:pt x="219" y="212"/>
                    <a:pt x="604"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67" name="Google Shape;12467;p6"/>
            <p:cNvSpPr/>
            <p:nvPr/>
          </p:nvSpPr>
          <p:spPr>
            <a:xfrm>
              <a:off x="3049297" y="2767335"/>
              <a:ext cx="13920" cy="4306"/>
            </a:xfrm>
            <a:custGeom>
              <a:avLst/>
              <a:gdLst/>
              <a:ahLst/>
              <a:cxnLst/>
              <a:rect l="l" t="t" r="r" b="b"/>
              <a:pathLst>
                <a:path w="390" h="143" extrusionOk="0">
                  <a:moveTo>
                    <a:pt x="293" y="27"/>
                  </a:moveTo>
                  <a:cubicBezTo>
                    <a:pt x="240" y="0"/>
                    <a:pt x="1" y="71"/>
                    <a:pt x="100" y="118"/>
                  </a:cubicBezTo>
                  <a:cubicBezTo>
                    <a:pt x="151" y="143"/>
                    <a:pt x="390" y="76"/>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68" name="Google Shape;12468;p6"/>
            <p:cNvSpPr/>
            <p:nvPr/>
          </p:nvSpPr>
          <p:spPr>
            <a:xfrm>
              <a:off x="1383487" y="2767335"/>
              <a:ext cx="14063" cy="4306"/>
            </a:xfrm>
            <a:custGeom>
              <a:avLst/>
              <a:gdLst/>
              <a:ahLst/>
              <a:cxnLst/>
              <a:rect l="l" t="t" r="r" b="b"/>
              <a:pathLst>
                <a:path w="394" h="143" extrusionOk="0">
                  <a:moveTo>
                    <a:pt x="296" y="27"/>
                  </a:moveTo>
                  <a:cubicBezTo>
                    <a:pt x="241" y="0"/>
                    <a:pt x="1" y="71"/>
                    <a:pt x="101" y="118"/>
                  </a:cubicBezTo>
                  <a:cubicBezTo>
                    <a:pt x="157" y="143"/>
                    <a:pt x="394" y="76"/>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69" name="Google Shape;12469;p6"/>
            <p:cNvSpPr/>
            <p:nvPr/>
          </p:nvSpPr>
          <p:spPr>
            <a:xfrm>
              <a:off x="254768" y="2767335"/>
              <a:ext cx="14063" cy="4306"/>
            </a:xfrm>
            <a:custGeom>
              <a:avLst/>
              <a:gdLst/>
              <a:ahLst/>
              <a:cxnLst/>
              <a:rect l="l" t="t" r="r" b="b"/>
              <a:pathLst>
                <a:path w="394" h="143" extrusionOk="0">
                  <a:moveTo>
                    <a:pt x="291" y="27"/>
                  </a:moveTo>
                  <a:cubicBezTo>
                    <a:pt x="238" y="0"/>
                    <a:pt x="0" y="71"/>
                    <a:pt x="99" y="118"/>
                  </a:cubicBezTo>
                  <a:cubicBezTo>
                    <a:pt x="152" y="143"/>
                    <a:pt x="393" y="76"/>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70" name="Google Shape;12470;p6"/>
            <p:cNvSpPr/>
            <p:nvPr/>
          </p:nvSpPr>
          <p:spPr>
            <a:xfrm>
              <a:off x="4529188" y="2764685"/>
              <a:ext cx="13956" cy="4246"/>
            </a:xfrm>
            <a:custGeom>
              <a:avLst/>
              <a:gdLst/>
              <a:ahLst/>
              <a:cxnLst/>
              <a:rect l="l" t="t" r="r" b="b"/>
              <a:pathLst>
                <a:path w="391" h="141" extrusionOk="0">
                  <a:moveTo>
                    <a:pt x="290" y="26"/>
                  </a:moveTo>
                  <a:cubicBezTo>
                    <a:pt x="237" y="1"/>
                    <a:pt x="1" y="69"/>
                    <a:pt x="99" y="117"/>
                  </a:cubicBezTo>
                  <a:cubicBezTo>
                    <a:pt x="151" y="141"/>
                    <a:pt x="391" y="71"/>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71" name="Google Shape;12471;p6"/>
            <p:cNvSpPr/>
            <p:nvPr/>
          </p:nvSpPr>
          <p:spPr>
            <a:xfrm>
              <a:off x="2144259" y="2759085"/>
              <a:ext cx="27626" cy="9997"/>
            </a:xfrm>
            <a:custGeom>
              <a:avLst/>
              <a:gdLst/>
              <a:ahLst/>
              <a:cxnLst/>
              <a:rect l="l" t="t" r="r" b="b"/>
              <a:pathLst>
                <a:path w="774" h="332" extrusionOk="0">
                  <a:moveTo>
                    <a:pt x="0" y="212"/>
                  </a:moveTo>
                  <a:cubicBezTo>
                    <a:pt x="258" y="329"/>
                    <a:pt x="717" y="332"/>
                    <a:pt x="773" y="122"/>
                  </a:cubicBezTo>
                  <a:cubicBezTo>
                    <a:pt x="516" y="3"/>
                    <a:pt x="54" y="0"/>
                    <a:pt x="0" y="2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72" name="Google Shape;12472;p6"/>
            <p:cNvSpPr/>
            <p:nvPr/>
          </p:nvSpPr>
          <p:spPr>
            <a:xfrm>
              <a:off x="8442263" y="2759386"/>
              <a:ext cx="13849" cy="6745"/>
            </a:xfrm>
            <a:custGeom>
              <a:avLst/>
              <a:gdLst/>
              <a:ahLst/>
              <a:cxnLst/>
              <a:rect l="l" t="t" r="r" b="b"/>
              <a:pathLst>
                <a:path w="388" h="224" extrusionOk="0">
                  <a:moveTo>
                    <a:pt x="387" y="110"/>
                  </a:moveTo>
                  <a:cubicBezTo>
                    <a:pt x="347" y="1"/>
                    <a:pt x="173" y="54"/>
                    <a:pt x="1" y="110"/>
                  </a:cubicBezTo>
                  <a:cubicBezTo>
                    <a:pt x="3" y="202"/>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73" name="Google Shape;12473;p6"/>
            <p:cNvSpPr/>
            <p:nvPr/>
          </p:nvSpPr>
          <p:spPr>
            <a:xfrm>
              <a:off x="7747093" y="2759537"/>
              <a:ext cx="6960" cy="6263"/>
            </a:xfrm>
            <a:custGeom>
              <a:avLst/>
              <a:gdLst/>
              <a:ahLst/>
              <a:cxnLst/>
              <a:rect l="l" t="t" r="r" b="b"/>
              <a:pathLst>
                <a:path w="195" h="208" extrusionOk="0">
                  <a:moveTo>
                    <a:pt x="194" y="105"/>
                  </a:moveTo>
                  <a:cubicBezTo>
                    <a:pt x="194" y="54"/>
                    <a:pt x="36" y="1"/>
                    <a:pt x="1" y="105"/>
                  </a:cubicBezTo>
                  <a:cubicBezTo>
                    <a:pt x="1" y="155"/>
                    <a:pt x="155" y="207"/>
                    <a:pt x="19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74" name="Google Shape;12474;p6"/>
            <p:cNvSpPr/>
            <p:nvPr/>
          </p:nvSpPr>
          <p:spPr>
            <a:xfrm>
              <a:off x="4587758" y="2759958"/>
              <a:ext cx="13777" cy="5450"/>
            </a:xfrm>
            <a:custGeom>
              <a:avLst/>
              <a:gdLst/>
              <a:ahLst/>
              <a:cxnLst/>
              <a:rect l="l" t="t" r="r" b="b"/>
              <a:pathLst>
                <a:path w="386" h="181" extrusionOk="0">
                  <a:moveTo>
                    <a:pt x="386" y="0"/>
                  </a:moveTo>
                  <a:lnTo>
                    <a:pt x="0" y="0"/>
                  </a:lnTo>
                  <a:lnTo>
                    <a:pt x="0" y="180"/>
                  </a:lnTo>
                  <a:lnTo>
                    <a:pt x="386"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75" name="Google Shape;12475;p6"/>
            <p:cNvSpPr/>
            <p:nvPr/>
          </p:nvSpPr>
          <p:spPr>
            <a:xfrm>
              <a:off x="1383487" y="2761915"/>
              <a:ext cx="14063" cy="4276"/>
            </a:xfrm>
            <a:custGeom>
              <a:avLst/>
              <a:gdLst/>
              <a:ahLst/>
              <a:cxnLst/>
              <a:rect l="l" t="t" r="r" b="b"/>
              <a:pathLst>
                <a:path w="394" h="142" extrusionOk="0">
                  <a:moveTo>
                    <a:pt x="296" y="26"/>
                  </a:moveTo>
                  <a:cubicBezTo>
                    <a:pt x="241" y="0"/>
                    <a:pt x="1" y="69"/>
                    <a:pt x="101" y="115"/>
                  </a:cubicBezTo>
                  <a:cubicBezTo>
                    <a:pt x="157"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76" name="Google Shape;12476;p6"/>
            <p:cNvSpPr/>
            <p:nvPr/>
          </p:nvSpPr>
          <p:spPr>
            <a:xfrm>
              <a:off x="1352685" y="2759778"/>
              <a:ext cx="23914" cy="6022"/>
            </a:xfrm>
            <a:custGeom>
              <a:avLst/>
              <a:gdLst/>
              <a:ahLst/>
              <a:cxnLst/>
              <a:rect l="l" t="t" r="r" b="b"/>
              <a:pathLst>
                <a:path w="670" h="200" extrusionOk="0">
                  <a:moveTo>
                    <a:pt x="578" y="6"/>
                  </a:moveTo>
                  <a:cubicBezTo>
                    <a:pt x="246" y="1"/>
                    <a:pt x="86" y="75"/>
                    <a:pt x="1" y="186"/>
                  </a:cubicBezTo>
                  <a:cubicBezTo>
                    <a:pt x="304" y="178"/>
                    <a:pt x="669" y="199"/>
                    <a:pt x="578"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77" name="Google Shape;12477;p6"/>
            <p:cNvSpPr/>
            <p:nvPr/>
          </p:nvSpPr>
          <p:spPr>
            <a:xfrm>
              <a:off x="172142" y="2761915"/>
              <a:ext cx="14063" cy="4276"/>
            </a:xfrm>
            <a:custGeom>
              <a:avLst/>
              <a:gdLst/>
              <a:ahLst/>
              <a:cxnLst/>
              <a:rect l="l" t="t" r="r" b="b"/>
              <a:pathLst>
                <a:path w="394" h="142" extrusionOk="0">
                  <a:moveTo>
                    <a:pt x="293" y="26"/>
                  </a:moveTo>
                  <a:cubicBezTo>
                    <a:pt x="240" y="0"/>
                    <a:pt x="1" y="69"/>
                    <a:pt x="100" y="115"/>
                  </a:cubicBezTo>
                  <a:cubicBezTo>
                    <a:pt x="152" y="141"/>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78" name="Google Shape;12478;p6"/>
            <p:cNvSpPr/>
            <p:nvPr/>
          </p:nvSpPr>
          <p:spPr>
            <a:xfrm>
              <a:off x="8593739" y="2753696"/>
              <a:ext cx="27555" cy="10207"/>
            </a:xfrm>
            <a:custGeom>
              <a:avLst/>
              <a:gdLst/>
              <a:ahLst/>
              <a:cxnLst/>
              <a:rect l="l" t="t" r="r" b="b"/>
              <a:pathLst>
                <a:path w="772" h="339" extrusionOk="0">
                  <a:moveTo>
                    <a:pt x="772" y="299"/>
                  </a:moveTo>
                  <a:lnTo>
                    <a:pt x="772" y="27"/>
                  </a:lnTo>
                  <a:cubicBezTo>
                    <a:pt x="332" y="0"/>
                    <a:pt x="48" y="47"/>
                    <a:pt x="1" y="208"/>
                  </a:cubicBezTo>
                  <a:cubicBezTo>
                    <a:pt x="260" y="237"/>
                    <a:pt x="367" y="339"/>
                    <a:pt x="772"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79" name="Google Shape;12479;p6"/>
            <p:cNvSpPr/>
            <p:nvPr/>
          </p:nvSpPr>
          <p:spPr>
            <a:xfrm>
              <a:off x="7967347" y="2756827"/>
              <a:ext cx="6924" cy="6293"/>
            </a:xfrm>
            <a:custGeom>
              <a:avLst/>
              <a:gdLst/>
              <a:ahLst/>
              <a:cxnLst/>
              <a:rect l="l" t="t" r="r" b="b"/>
              <a:pathLst>
                <a:path w="194" h="209" extrusionOk="0">
                  <a:moveTo>
                    <a:pt x="193" y="104"/>
                  </a:moveTo>
                  <a:cubicBezTo>
                    <a:pt x="193" y="53"/>
                    <a:pt x="38" y="1"/>
                    <a:pt x="0" y="104"/>
                  </a:cubicBezTo>
                  <a:cubicBezTo>
                    <a:pt x="0"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80" name="Google Shape;12480;p6"/>
            <p:cNvSpPr/>
            <p:nvPr/>
          </p:nvSpPr>
          <p:spPr>
            <a:xfrm>
              <a:off x="7664395" y="2748969"/>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81" name="Google Shape;12481;p6"/>
            <p:cNvSpPr/>
            <p:nvPr/>
          </p:nvSpPr>
          <p:spPr>
            <a:xfrm>
              <a:off x="7595581" y="2754117"/>
              <a:ext cx="7031" cy="6263"/>
            </a:xfrm>
            <a:custGeom>
              <a:avLst/>
              <a:gdLst/>
              <a:ahLst/>
              <a:cxnLst/>
              <a:rect l="l" t="t" r="r" b="b"/>
              <a:pathLst>
                <a:path w="197" h="208" extrusionOk="0">
                  <a:moveTo>
                    <a:pt x="195" y="104"/>
                  </a:moveTo>
                  <a:cubicBezTo>
                    <a:pt x="197" y="53"/>
                    <a:pt x="39" y="1"/>
                    <a:pt x="1" y="104"/>
                  </a:cubicBezTo>
                  <a:cubicBezTo>
                    <a:pt x="4" y="152"/>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82" name="Google Shape;12482;p6"/>
            <p:cNvSpPr/>
            <p:nvPr/>
          </p:nvSpPr>
          <p:spPr>
            <a:xfrm>
              <a:off x="4274669" y="2747162"/>
              <a:ext cx="58821" cy="12827"/>
            </a:xfrm>
            <a:custGeom>
              <a:avLst/>
              <a:gdLst/>
              <a:ahLst/>
              <a:cxnLst/>
              <a:rect l="l" t="t" r="r" b="b"/>
              <a:pathLst>
                <a:path w="1648" h="426" extrusionOk="0">
                  <a:moveTo>
                    <a:pt x="673" y="425"/>
                  </a:moveTo>
                  <a:cubicBezTo>
                    <a:pt x="1648" y="60"/>
                    <a:pt x="1" y="1"/>
                    <a:pt x="673" y="4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83" name="Google Shape;12483;p6"/>
            <p:cNvSpPr/>
            <p:nvPr/>
          </p:nvSpPr>
          <p:spPr>
            <a:xfrm>
              <a:off x="4615241" y="2754479"/>
              <a:ext cx="13777" cy="2740"/>
            </a:xfrm>
            <a:custGeom>
              <a:avLst/>
              <a:gdLst/>
              <a:ahLst/>
              <a:cxnLst/>
              <a:rect l="l" t="t" r="r" b="b"/>
              <a:pathLst>
                <a:path w="386" h="91" extrusionOk="0">
                  <a:moveTo>
                    <a:pt x="386" y="1"/>
                  </a:moveTo>
                  <a:cubicBezTo>
                    <a:pt x="236" y="20"/>
                    <a:pt x="6" y="2"/>
                    <a:pt x="1" y="91"/>
                  </a:cubicBezTo>
                  <a:cubicBezTo>
                    <a:pt x="151" y="71"/>
                    <a:pt x="382"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84" name="Google Shape;12484;p6"/>
            <p:cNvSpPr/>
            <p:nvPr/>
          </p:nvSpPr>
          <p:spPr>
            <a:xfrm>
              <a:off x="4078435" y="2751739"/>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85" name="Google Shape;12485;p6"/>
            <p:cNvSpPr/>
            <p:nvPr/>
          </p:nvSpPr>
          <p:spPr>
            <a:xfrm>
              <a:off x="3059719" y="2751377"/>
              <a:ext cx="6924" cy="6233"/>
            </a:xfrm>
            <a:custGeom>
              <a:avLst/>
              <a:gdLst/>
              <a:ahLst/>
              <a:cxnLst/>
              <a:rect l="l" t="t" r="r" b="b"/>
              <a:pathLst>
                <a:path w="194" h="207" extrusionOk="0">
                  <a:moveTo>
                    <a:pt x="193" y="104"/>
                  </a:moveTo>
                  <a:cubicBezTo>
                    <a:pt x="193" y="53"/>
                    <a:pt x="37" y="0"/>
                    <a:pt x="0" y="104"/>
                  </a:cubicBezTo>
                  <a:cubicBezTo>
                    <a:pt x="0" y="154"/>
                    <a:pt x="158"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86" name="Google Shape;12486;p6"/>
            <p:cNvSpPr/>
            <p:nvPr/>
          </p:nvSpPr>
          <p:spPr>
            <a:xfrm>
              <a:off x="1352649" y="2748638"/>
              <a:ext cx="7031" cy="6263"/>
            </a:xfrm>
            <a:custGeom>
              <a:avLst/>
              <a:gdLst/>
              <a:ahLst/>
              <a:cxnLst/>
              <a:rect l="l" t="t" r="r" b="b"/>
              <a:pathLst>
                <a:path w="197" h="208" extrusionOk="0">
                  <a:moveTo>
                    <a:pt x="194" y="103"/>
                  </a:moveTo>
                  <a:cubicBezTo>
                    <a:pt x="196" y="52"/>
                    <a:pt x="40" y="0"/>
                    <a:pt x="2" y="103"/>
                  </a:cubicBezTo>
                  <a:cubicBezTo>
                    <a:pt x="1" y="154"/>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87" name="Google Shape;12487;p6"/>
            <p:cNvSpPr/>
            <p:nvPr/>
          </p:nvSpPr>
          <p:spPr>
            <a:xfrm>
              <a:off x="8786439" y="2740207"/>
              <a:ext cx="27840" cy="18427"/>
            </a:xfrm>
            <a:custGeom>
              <a:avLst/>
              <a:gdLst/>
              <a:ahLst/>
              <a:cxnLst/>
              <a:rect l="l" t="t" r="r" b="b"/>
              <a:pathLst>
                <a:path w="780" h="612" extrusionOk="0">
                  <a:moveTo>
                    <a:pt x="0" y="292"/>
                  </a:moveTo>
                  <a:cubicBezTo>
                    <a:pt x="780" y="612"/>
                    <a:pt x="455" y="1"/>
                    <a:pt x="0" y="2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88" name="Google Shape;12488;p6"/>
            <p:cNvSpPr/>
            <p:nvPr/>
          </p:nvSpPr>
          <p:spPr>
            <a:xfrm>
              <a:off x="6508158" y="2745868"/>
              <a:ext cx="6924" cy="6293"/>
            </a:xfrm>
            <a:custGeom>
              <a:avLst/>
              <a:gdLst/>
              <a:ahLst/>
              <a:cxnLst/>
              <a:rect l="l" t="t" r="r" b="b"/>
              <a:pathLst>
                <a:path w="194" h="209" extrusionOk="0">
                  <a:moveTo>
                    <a:pt x="191" y="104"/>
                  </a:moveTo>
                  <a:cubicBezTo>
                    <a:pt x="193" y="54"/>
                    <a:pt x="38" y="1"/>
                    <a:pt x="0" y="104"/>
                  </a:cubicBezTo>
                  <a:cubicBezTo>
                    <a:pt x="0" y="155"/>
                    <a:pt x="158" y="208"/>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89" name="Google Shape;12489;p6"/>
            <p:cNvSpPr/>
            <p:nvPr/>
          </p:nvSpPr>
          <p:spPr>
            <a:xfrm>
              <a:off x="8755352" y="2745476"/>
              <a:ext cx="14027" cy="4276"/>
            </a:xfrm>
            <a:custGeom>
              <a:avLst/>
              <a:gdLst/>
              <a:ahLst/>
              <a:cxnLst/>
              <a:rect l="l" t="t" r="r" b="b"/>
              <a:pathLst>
                <a:path w="393" h="142" extrusionOk="0">
                  <a:moveTo>
                    <a:pt x="100" y="117"/>
                  </a:moveTo>
                  <a:cubicBezTo>
                    <a:pt x="153" y="142"/>
                    <a:pt x="392" y="74"/>
                    <a:pt x="293" y="27"/>
                  </a:cubicBezTo>
                  <a:cubicBezTo>
                    <a:pt x="241" y="1"/>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90" name="Google Shape;12490;p6"/>
            <p:cNvSpPr/>
            <p:nvPr/>
          </p:nvSpPr>
          <p:spPr>
            <a:xfrm>
              <a:off x="2188838" y="2745476"/>
              <a:ext cx="14099" cy="4306"/>
            </a:xfrm>
            <a:custGeom>
              <a:avLst/>
              <a:gdLst/>
              <a:ahLst/>
              <a:cxnLst/>
              <a:rect l="l" t="t" r="r" b="b"/>
              <a:pathLst>
                <a:path w="395" h="143" extrusionOk="0">
                  <a:moveTo>
                    <a:pt x="294" y="27"/>
                  </a:moveTo>
                  <a:cubicBezTo>
                    <a:pt x="241" y="1"/>
                    <a:pt x="1" y="71"/>
                    <a:pt x="104" y="117"/>
                  </a:cubicBezTo>
                  <a:cubicBezTo>
                    <a:pt x="155" y="143"/>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91" name="Google Shape;12491;p6"/>
            <p:cNvSpPr/>
            <p:nvPr/>
          </p:nvSpPr>
          <p:spPr>
            <a:xfrm>
              <a:off x="1111837" y="2746259"/>
              <a:ext cx="13777" cy="2740"/>
            </a:xfrm>
            <a:custGeom>
              <a:avLst/>
              <a:gdLst/>
              <a:ahLst/>
              <a:cxnLst/>
              <a:rect l="l" t="t" r="r" b="b"/>
              <a:pathLst>
                <a:path w="386" h="91" extrusionOk="0">
                  <a:moveTo>
                    <a:pt x="385" y="1"/>
                  </a:moveTo>
                  <a:cubicBezTo>
                    <a:pt x="235" y="22"/>
                    <a:pt x="5" y="2"/>
                    <a:pt x="0" y="91"/>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92" name="Google Shape;12492;p6"/>
            <p:cNvSpPr/>
            <p:nvPr/>
          </p:nvSpPr>
          <p:spPr>
            <a:xfrm>
              <a:off x="798462" y="2745476"/>
              <a:ext cx="14063" cy="4276"/>
            </a:xfrm>
            <a:custGeom>
              <a:avLst/>
              <a:gdLst/>
              <a:ahLst/>
              <a:cxnLst/>
              <a:rect l="l" t="t" r="r" b="b"/>
              <a:pathLst>
                <a:path w="394" h="142" extrusionOk="0">
                  <a:moveTo>
                    <a:pt x="102" y="117"/>
                  </a:moveTo>
                  <a:cubicBezTo>
                    <a:pt x="155" y="142"/>
                    <a:pt x="393" y="74"/>
                    <a:pt x="294" y="27"/>
                  </a:cubicBezTo>
                  <a:cubicBezTo>
                    <a:pt x="242" y="1"/>
                    <a:pt x="1"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93" name="Google Shape;12493;p6"/>
            <p:cNvSpPr/>
            <p:nvPr/>
          </p:nvSpPr>
          <p:spPr>
            <a:xfrm>
              <a:off x="8889624" y="2737949"/>
              <a:ext cx="23950" cy="5992"/>
            </a:xfrm>
            <a:custGeom>
              <a:avLst/>
              <a:gdLst/>
              <a:ahLst/>
              <a:cxnLst/>
              <a:rect l="l" t="t" r="r" b="b"/>
              <a:pathLst>
                <a:path w="671" h="199" extrusionOk="0">
                  <a:moveTo>
                    <a:pt x="582" y="4"/>
                  </a:moveTo>
                  <a:cubicBezTo>
                    <a:pt x="249" y="0"/>
                    <a:pt x="88" y="73"/>
                    <a:pt x="1" y="185"/>
                  </a:cubicBezTo>
                  <a:cubicBezTo>
                    <a:pt x="305" y="178"/>
                    <a:pt x="670" y="198"/>
                    <a:pt x="582" y="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94" name="Google Shape;12494;p6"/>
            <p:cNvSpPr/>
            <p:nvPr/>
          </p:nvSpPr>
          <p:spPr>
            <a:xfrm>
              <a:off x="8769521" y="2737738"/>
              <a:ext cx="23878" cy="5811"/>
            </a:xfrm>
            <a:custGeom>
              <a:avLst/>
              <a:gdLst/>
              <a:ahLst/>
              <a:cxnLst/>
              <a:rect l="l" t="t" r="r" b="b"/>
              <a:pathLst>
                <a:path w="669" h="193" extrusionOk="0">
                  <a:moveTo>
                    <a:pt x="474" y="192"/>
                  </a:moveTo>
                  <a:cubicBezTo>
                    <a:pt x="474" y="101"/>
                    <a:pt x="630" y="85"/>
                    <a:pt x="669" y="11"/>
                  </a:cubicBezTo>
                  <a:cubicBezTo>
                    <a:pt x="363" y="21"/>
                    <a:pt x="1" y="1"/>
                    <a:pt x="88"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95" name="Google Shape;12495;p6"/>
            <p:cNvSpPr/>
            <p:nvPr/>
          </p:nvSpPr>
          <p:spPr>
            <a:xfrm>
              <a:off x="2894501" y="2732620"/>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96" name="Google Shape;12496;p6"/>
            <p:cNvSpPr/>
            <p:nvPr/>
          </p:nvSpPr>
          <p:spPr>
            <a:xfrm>
              <a:off x="6738584" y="2737347"/>
              <a:ext cx="14099" cy="4246"/>
            </a:xfrm>
            <a:custGeom>
              <a:avLst/>
              <a:gdLst/>
              <a:ahLst/>
              <a:cxnLst/>
              <a:rect l="l" t="t" r="r" b="b"/>
              <a:pathLst>
                <a:path w="395" h="141" extrusionOk="0">
                  <a:moveTo>
                    <a:pt x="294" y="24"/>
                  </a:moveTo>
                  <a:cubicBezTo>
                    <a:pt x="241" y="0"/>
                    <a:pt x="0" y="68"/>
                    <a:pt x="98" y="115"/>
                  </a:cubicBezTo>
                  <a:cubicBezTo>
                    <a:pt x="154" y="140"/>
                    <a:pt x="395"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97" name="Google Shape;12497;p6"/>
            <p:cNvSpPr/>
            <p:nvPr/>
          </p:nvSpPr>
          <p:spPr>
            <a:xfrm>
              <a:off x="8222008" y="2735299"/>
              <a:ext cx="13777" cy="2770"/>
            </a:xfrm>
            <a:custGeom>
              <a:avLst/>
              <a:gdLst/>
              <a:ahLst/>
              <a:cxnLst/>
              <a:rect l="l" t="t" r="r" b="b"/>
              <a:pathLst>
                <a:path w="386" h="92" extrusionOk="0">
                  <a:moveTo>
                    <a:pt x="385" y="1"/>
                  </a:moveTo>
                  <a:cubicBezTo>
                    <a:pt x="238" y="23"/>
                    <a:pt x="7" y="4"/>
                    <a:pt x="0" y="92"/>
                  </a:cubicBezTo>
                  <a:cubicBezTo>
                    <a:pt x="149" y="71"/>
                    <a:pt x="383" y="91"/>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98" name="Google Shape;12498;p6"/>
            <p:cNvSpPr/>
            <p:nvPr/>
          </p:nvSpPr>
          <p:spPr>
            <a:xfrm>
              <a:off x="6521935" y="2734818"/>
              <a:ext cx="20666" cy="3764"/>
            </a:xfrm>
            <a:custGeom>
              <a:avLst/>
              <a:gdLst/>
              <a:ahLst/>
              <a:cxnLst/>
              <a:rect l="l" t="t" r="r" b="b"/>
              <a:pathLst>
                <a:path w="579" h="125" extrusionOk="0">
                  <a:moveTo>
                    <a:pt x="579" y="17"/>
                  </a:moveTo>
                  <a:cubicBezTo>
                    <a:pt x="352" y="32"/>
                    <a:pt x="31" y="1"/>
                    <a:pt x="1" y="108"/>
                  </a:cubicBezTo>
                  <a:cubicBezTo>
                    <a:pt x="226" y="94"/>
                    <a:pt x="547" y="125"/>
                    <a:pt x="579" y="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499" name="Google Shape;12499;p6"/>
            <p:cNvSpPr/>
            <p:nvPr/>
          </p:nvSpPr>
          <p:spPr>
            <a:xfrm>
              <a:off x="8841547" y="2729519"/>
              <a:ext cx="6889" cy="6203"/>
            </a:xfrm>
            <a:custGeom>
              <a:avLst/>
              <a:gdLst/>
              <a:ahLst/>
              <a:cxnLst/>
              <a:rect l="l" t="t" r="r" b="b"/>
              <a:pathLst>
                <a:path w="193" h="206" extrusionOk="0">
                  <a:moveTo>
                    <a:pt x="192" y="104"/>
                  </a:moveTo>
                  <a:cubicBezTo>
                    <a:pt x="192" y="53"/>
                    <a:pt x="38" y="1"/>
                    <a:pt x="1" y="104"/>
                  </a:cubicBezTo>
                  <a:cubicBezTo>
                    <a:pt x="1" y="153"/>
                    <a:pt x="153" y="206"/>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00" name="Google Shape;12500;p6"/>
            <p:cNvSpPr/>
            <p:nvPr/>
          </p:nvSpPr>
          <p:spPr>
            <a:xfrm>
              <a:off x="8689143" y="2729880"/>
              <a:ext cx="21523" cy="6444"/>
            </a:xfrm>
            <a:custGeom>
              <a:avLst/>
              <a:gdLst/>
              <a:ahLst/>
              <a:cxnLst/>
              <a:rect l="l" t="t" r="r" b="b"/>
              <a:pathLst>
                <a:path w="603" h="214" extrusionOk="0">
                  <a:moveTo>
                    <a:pt x="603" y="181"/>
                  </a:moveTo>
                  <a:lnTo>
                    <a:pt x="603" y="0"/>
                  </a:lnTo>
                  <a:lnTo>
                    <a:pt x="27" y="0"/>
                  </a:lnTo>
                  <a:cubicBezTo>
                    <a:pt x="1" y="164"/>
                    <a:pt x="219" y="213"/>
                    <a:pt x="603"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01" name="Google Shape;12501;p6"/>
            <p:cNvSpPr/>
            <p:nvPr/>
          </p:nvSpPr>
          <p:spPr>
            <a:xfrm>
              <a:off x="1398585" y="2716753"/>
              <a:ext cx="37120" cy="15898"/>
            </a:xfrm>
            <a:custGeom>
              <a:avLst/>
              <a:gdLst/>
              <a:ahLst/>
              <a:cxnLst/>
              <a:rect l="l" t="t" r="r" b="b"/>
              <a:pathLst>
                <a:path w="1040" h="528" extrusionOk="0">
                  <a:moveTo>
                    <a:pt x="837" y="528"/>
                  </a:moveTo>
                  <a:cubicBezTo>
                    <a:pt x="1040" y="0"/>
                    <a:pt x="1" y="490"/>
                    <a:pt x="837"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02" name="Google Shape;12502;p6"/>
            <p:cNvSpPr/>
            <p:nvPr/>
          </p:nvSpPr>
          <p:spPr>
            <a:xfrm>
              <a:off x="8160190" y="2718950"/>
              <a:ext cx="29946" cy="10990"/>
            </a:xfrm>
            <a:custGeom>
              <a:avLst/>
              <a:gdLst/>
              <a:ahLst/>
              <a:cxnLst/>
              <a:rect l="l" t="t" r="r" b="b"/>
              <a:pathLst>
                <a:path w="839" h="365" extrusionOk="0">
                  <a:moveTo>
                    <a:pt x="576" y="1"/>
                  </a:moveTo>
                  <a:cubicBezTo>
                    <a:pt x="744" y="292"/>
                    <a:pt x="77" y="189"/>
                    <a:pt x="0" y="365"/>
                  </a:cubicBezTo>
                  <a:lnTo>
                    <a:pt x="770" y="365"/>
                  </a:lnTo>
                  <a:cubicBezTo>
                    <a:pt x="736" y="228"/>
                    <a:pt x="838" y="28"/>
                    <a:pt x="5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03" name="Google Shape;12503;p6"/>
            <p:cNvSpPr/>
            <p:nvPr/>
          </p:nvSpPr>
          <p:spPr>
            <a:xfrm>
              <a:off x="6535676" y="2727170"/>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04" name="Google Shape;12504;p6"/>
            <p:cNvSpPr/>
            <p:nvPr/>
          </p:nvSpPr>
          <p:spPr>
            <a:xfrm>
              <a:off x="5072882" y="2726417"/>
              <a:ext cx="14027" cy="4276"/>
            </a:xfrm>
            <a:custGeom>
              <a:avLst/>
              <a:gdLst/>
              <a:ahLst/>
              <a:cxnLst/>
              <a:rect l="l" t="t" r="r" b="b"/>
              <a:pathLst>
                <a:path w="393" h="142" extrusionOk="0">
                  <a:moveTo>
                    <a:pt x="295" y="25"/>
                  </a:moveTo>
                  <a:cubicBezTo>
                    <a:pt x="242" y="1"/>
                    <a:pt x="1" y="70"/>
                    <a:pt x="101" y="117"/>
                  </a:cubicBezTo>
                  <a:cubicBezTo>
                    <a:pt x="154" y="142"/>
                    <a:pt x="393"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05" name="Google Shape;12505;p6"/>
            <p:cNvSpPr/>
            <p:nvPr/>
          </p:nvSpPr>
          <p:spPr>
            <a:xfrm>
              <a:off x="2137299" y="2721660"/>
              <a:ext cx="22700" cy="8250"/>
            </a:xfrm>
            <a:custGeom>
              <a:avLst/>
              <a:gdLst/>
              <a:ahLst/>
              <a:cxnLst/>
              <a:rect l="l" t="t" r="r" b="b"/>
              <a:pathLst>
                <a:path w="636" h="274" extrusionOk="0">
                  <a:moveTo>
                    <a:pt x="2" y="273"/>
                  </a:moveTo>
                  <a:lnTo>
                    <a:pt x="386" y="273"/>
                  </a:lnTo>
                  <a:cubicBezTo>
                    <a:pt x="399" y="157"/>
                    <a:pt x="635" y="147"/>
                    <a:pt x="581" y="1"/>
                  </a:cubicBezTo>
                  <a:lnTo>
                    <a:pt x="1" y="1"/>
                  </a:lnTo>
                  <a:cubicBezTo>
                    <a:pt x="2" y="92"/>
                    <a:pt x="2" y="183"/>
                    <a:pt x="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06" name="Google Shape;12506;p6"/>
            <p:cNvSpPr/>
            <p:nvPr/>
          </p:nvSpPr>
          <p:spPr>
            <a:xfrm>
              <a:off x="8748427" y="2723678"/>
              <a:ext cx="14063" cy="4276"/>
            </a:xfrm>
            <a:custGeom>
              <a:avLst/>
              <a:gdLst/>
              <a:ahLst/>
              <a:cxnLst/>
              <a:rect l="l" t="t" r="r" b="b"/>
              <a:pathLst>
                <a:path w="394" h="142" extrusionOk="0">
                  <a:moveTo>
                    <a:pt x="102" y="116"/>
                  </a:moveTo>
                  <a:cubicBezTo>
                    <a:pt x="156" y="141"/>
                    <a:pt x="393" y="72"/>
                    <a:pt x="294" y="25"/>
                  </a:cubicBezTo>
                  <a:cubicBezTo>
                    <a:pt x="240" y="0"/>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07" name="Google Shape;12507;p6"/>
            <p:cNvSpPr/>
            <p:nvPr/>
          </p:nvSpPr>
          <p:spPr>
            <a:xfrm>
              <a:off x="6880209" y="2714675"/>
              <a:ext cx="20273" cy="13549"/>
            </a:xfrm>
            <a:custGeom>
              <a:avLst/>
              <a:gdLst/>
              <a:ahLst/>
              <a:cxnLst/>
              <a:rect l="l" t="t" r="r" b="b"/>
              <a:pathLst>
                <a:path w="568" h="450" extrusionOk="0">
                  <a:moveTo>
                    <a:pt x="375" y="415"/>
                  </a:moveTo>
                  <a:cubicBezTo>
                    <a:pt x="386" y="359"/>
                    <a:pt x="404" y="307"/>
                    <a:pt x="567" y="324"/>
                  </a:cubicBezTo>
                  <a:lnTo>
                    <a:pt x="567" y="143"/>
                  </a:lnTo>
                  <a:cubicBezTo>
                    <a:pt x="92" y="0"/>
                    <a:pt x="1" y="449"/>
                    <a:pt x="375"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08" name="Google Shape;12508;p6"/>
            <p:cNvSpPr/>
            <p:nvPr/>
          </p:nvSpPr>
          <p:spPr>
            <a:xfrm>
              <a:off x="6081319" y="2721510"/>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09" name="Google Shape;12509;p6"/>
            <p:cNvSpPr/>
            <p:nvPr/>
          </p:nvSpPr>
          <p:spPr>
            <a:xfrm>
              <a:off x="7809090" y="2713441"/>
              <a:ext cx="33551" cy="17343"/>
            </a:xfrm>
            <a:custGeom>
              <a:avLst/>
              <a:gdLst/>
              <a:ahLst/>
              <a:cxnLst/>
              <a:rect l="l" t="t" r="r" b="b"/>
              <a:pathLst>
                <a:path w="940" h="576" extrusionOk="0">
                  <a:moveTo>
                    <a:pt x="0" y="91"/>
                  </a:moveTo>
                  <a:lnTo>
                    <a:pt x="0" y="274"/>
                  </a:lnTo>
                  <a:cubicBezTo>
                    <a:pt x="354" y="575"/>
                    <a:pt x="940" y="1"/>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10" name="Google Shape;12510;p6"/>
            <p:cNvSpPr/>
            <p:nvPr/>
          </p:nvSpPr>
          <p:spPr>
            <a:xfrm>
              <a:off x="6497700" y="2720908"/>
              <a:ext cx="14027" cy="4276"/>
            </a:xfrm>
            <a:custGeom>
              <a:avLst/>
              <a:gdLst/>
              <a:ahLst/>
              <a:cxnLst/>
              <a:rect l="l" t="t" r="r" b="b"/>
              <a:pathLst>
                <a:path w="393" h="142" extrusionOk="0">
                  <a:moveTo>
                    <a:pt x="293" y="26"/>
                  </a:moveTo>
                  <a:cubicBezTo>
                    <a:pt x="240" y="1"/>
                    <a:pt x="1" y="70"/>
                    <a:pt x="101" y="117"/>
                  </a:cubicBezTo>
                  <a:cubicBezTo>
                    <a:pt x="153"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11" name="Google Shape;12511;p6"/>
            <p:cNvSpPr/>
            <p:nvPr/>
          </p:nvSpPr>
          <p:spPr>
            <a:xfrm>
              <a:off x="4315893" y="2702451"/>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12" name="Google Shape;12512;p6"/>
            <p:cNvSpPr/>
            <p:nvPr/>
          </p:nvSpPr>
          <p:spPr>
            <a:xfrm>
              <a:off x="9025396" y="2710731"/>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13" name="Google Shape;12513;p6"/>
            <p:cNvSpPr/>
            <p:nvPr/>
          </p:nvSpPr>
          <p:spPr>
            <a:xfrm>
              <a:off x="17418" y="2713049"/>
              <a:ext cx="6889" cy="6293"/>
            </a:xfrm>
            <a:custGeom>
              <a:avLst/>
              <a:gdLst/>
              <a:ahLst/>
              <a:cxnLst/>
              <a:rect l="l" t="t" r="r" b="b"/>
              <a:pathLst>
                <a:path w="193" h="209" extrusionOk="0">
                  <a:moveTo>
                    <a:pt x="193" y="104"/>
                  </a:moveTo>
                  <a:cubicBezTo>
                    <a:pt x="193" y="53"/>
                    <a:pt x="39" y="1"/>
                    <a:pt x="1" y="104"/>
                  </a:cubicBezTo>
                  <a:cubicBezTo>
                    <a:pt x="1"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14" name="Google Shape;12514;p6"/>
            <p:cNvSpPr/>
            <p:nvPr/>
          </p:nvSpPr>
          <p:spPr>
            <a:xfrm>
              <a:off x="8669441" y="2710339"/>
              <a:ext cx="6924" cy="6293"/>
            </a:xfrm>
            <a:custGeom>
              <a:avLst/>
              <a:gdLst/>
              <a:ahLst/>
              <a:cxnLst/>
              <a:rect l="l" t="t" r="r" b="b"/>
              <a:pathLst>
                <a:path w="194" h="209" extrusionOk="0">
                  <a:moveTo>
                    <a:pt x="191" y="104"/>
                  </a:moveTo>
                  <a:cubicBezTo>
                    <a:pt x="194" y="52"/>
                    <a:pt x="37" y="1"/>
                    <a:pt x="1" y="104"/>
                  </a:cubicBezTo>
                  <a:cubicBezTo>
                    <a:pt x="1" y="155"/>
                    <a:pt x="157" y="208"/>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15" name="Google Shape;12515;p6"/>
            <p:cNvSpPr/>
            <p:nvPr/>
          </p:nvSpPr>
          <p:spPr>
            <a:xfrm>
              <a:off x="8318769" y="2702481"/>
              <a:ext cx="39547" cy="16862"/>
            </a:xfrm>
            <a:custGeom>
              <a:avLst/>
              <a:gdLst/>
              <a:ahLst/>
              <a:cxnLst/>
              <a:rect l="l" t="t" r="r" b="b"/>
              <a:pathLst>
                <a:path w="1108" h="560" extrusionOk="0">
                  <a:moveTo>
                    <a:pt x="955" y="455"/>
                  </a:moveTo>
                  <a:cubicBezTo>
                    <a:pt x="1107" y="143"/>
                    <a:pt x="774" y="57"/>
                    <a:pt x="375" y="1"/>
                  </a:cubicBezTo>
                  <a:cubicBezTo>
                    <a:pt x="0" y="177"/>
                    <a:pt x="173" y="559"/>
                    <a:pt x="955"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16" name="Google Shape;12516;p6"/>
            <p:cNvSpPr/>
            <p:nvPr/>
          </p:nvSpPr>
          <p:spPr>
            <a:xfrm>
              <a:off x="5664759" y="2712718"/>
              <a:ext cx="14063" cy="4246"/>
            </a:xfrm>
            <a:custGeom>
              <a:avLst/>
              <a:gdLst/>
              <a:ahLst/>
              <a:cxnLst/>
              <a:rect l="l" t="t" r="r" b="b"/>
              <a:pathLst>
                <a:path w="394" h="141" extrusionOk="0">
                  <a:moveTo>
                    <a:pt x="295" y="25"/>
                  </a:moveTo>
                  <a:cubicBezTo>
                    <a:pt x="244" y="0"/>
                    <a:pt x="1" y="68"/>
                    <a:pt x="103" y="115"/>
                  </a:cubicBezTo>
                  <a:cubicBezTo>
                    <a:pt x="158"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17" name="Google Shape;12517;p6"/>
            <p:cNvSpPr/>
            <p:nvPr/>
          </p:nvSpPr>
          <p:spPr>
            <a:xfrm>
              <a:off x="695313" y="2712718"/>
              <a:ext cx="13956" cy="4246"/>
            </a:xfrm>
            <a:custGeom>
              <a:avLst/>
              <a:gdLst/>
              <a:ahLst/>
              <a:cxnLst/>
              <a:rect l="l" t="t" r="r" b="b"/>
              <a:pathLst>
                <a:path w="391" h="141" extrusionOk="0">
                  <a:moveTo>
                    <a:pt x="293" y="25"/>
                  </a:moveTo>
                  <a:cubicBezTo>
                    <a:pt x="238" y="0"/>
                    <a:pt x="1" y="68"/>
                    <a:pt x="97" y="115"/>
                  </a:cubicBezTo>
                  <a:cubicBezTo>
                    <a:pt x="153" y="141"/>
                    <a:pt x="391"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18" name="Google Shape;12518;p6"/>
            <p:cNvSpPr/>
            <p:nvPr/>
          </p:nvSpPr>
          <p:spPr>
            <a:xfrm>
              <a:off x="8745108" y="2710731"/>
              <a:ext cx="13813" cy="2800"/>
            </a:xfrm>
            <a:custGeom>
              <a:avLst/>
              <a:gdLst/>
              <a:ahLst/>
              <a:cxnLst/>
              <a:rect l="l" t="t" r="r" b="b"/>
              <a:pathLst>
                <a:path w="387" h="93" extrusionOk="0">
                  <a:moveTo>
                    <a:pt x="387" y="1"/>
                  </a:moveTo>
                  <a:cubicBezTo>
                    <a:pt x="237" y="23"/>
                    <a:pt x="7" y="5"/>
                    <a:pt x="1" y="92"/>
                  </a:cubicBezTo>
                  <a:cubicBezTo>
                    <a:pt x="151" y="71"/>
                    <a:pt x="382" y="90"/>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19" name="Google Shape;12519;p6"/>
            <p:cNvSpPr/>
            <p:nvPr/>
          </p:nvSpPr>
          <p:spPr>
            <a:xfrm>
              <a:off x="6404865" y="2688993"/>
              <a:ext cx="52754" cy="24479"/>
            </a:xfrm>
            <a:custGeom>
              <a:avLst/>
              <a:gdLst/>
              <a:ahLst/>
              <a:cxnLst/>
              <a:rect l="l" t="t" r="r" b="b"/>
              <a:pathLst>
                <a:path w="1478" h="813" extrusionOk="0">
                  <a:moveTo>
                    <a:pt x="0" y="813"/>
                  </a:moveTo>
                  <a:cubicBezTo>
                    <a:pt x="1478" y="681"/>
                    <a:pt x="33" y="1"/>
                    <a:pt x="0" y="8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20" name="Google Shape;12520;p6"/>
            <p:cNvSpPr/>
            <p:nvPr/>
          </p:nvSpPr>
          <p:spPr>
            <a:xfrm>
              <a:off x="674576" y="2710038"/>
              <a:ext cx="14063" cy="4215"/>
            </a:xfrm>
            <a:custGeom>
              <a:avLst/>
              <a:gdLst/>
              <a:ahLst/>
              <a:cxnLst/>
              <a:rect l="l" t="t" r="r" b="b"/>
              <a:pathLst>
                <a:path w="394" h="140" extrusionOk="0">
                  <a:moveTo>
                    <a:pt x="292" y="24"/>
                  </a:moveTo>
                  <a:cubicBezTo>
                    <a:pt x="242" y="0"/>
                    <a:pt x="1" y="68"/>
                    <a:pt x="100" y="115"/>
                  </a:cubicBezTo>
                  <a:cubicBezTo>
                    <a:pt x="156" y="140"/>
                    <a:pt x="394" y="69"/>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21" name="Google Shape;12521;p6"/>
            <p:cNvSpPr/>
            <p:nvPr/>
          </p:nvSpPr>
          <p:spPr>
            <a:xfrm>
              <a:off x="3218012" y="2702180"/>
              <a:ext cx="7031" cy="6233"/>
            </a:xfrm>
            <a:custGeom>
              <a:avLst/>
              <a:gdLst/>
              <a:ahLst/>
              <a:cxnLst/>
              <a:rect l="l" t="t" r="r" b="b"/>
              <a:pathLst>
                <a:path w="197" h="207" extrusionOk="0">
                  <a:moveTo>
                    <a:pt x="194" y="102"/>
                  </a:moveTo>
                  <a:cubicBezTo>
                    <a:pt x="196" y="54"/>
                    <a:pt x="38" y="0"/>
                    <a:pt x="1" y="102"/>
                  </a:cubicBezTo>
                  <a:cubicBezTo>
                    <a:pt x="1" y="153"/>
                    <a:pt x="160" y="206"/>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22" name="Google Shape;12522;p6"/>
            <p:cNvSpPr/>
            <p:nvPr/>
          </p:nvSpPr>
          <p:spPr>
            <a:xfrm>
              <a:off x="6962443" y="2697062"/>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23" name="Google Shape;12523;p6"/>
            <p:cNvSpPr/>
            <p:nvPr/>
          </p:nvSpPr>
          <p:spPr>
            <a:xfrm>
              <a:off x="6645821" y="2697062"/>
              <a:ext cx="20666" cy="8160"/>
            </a:xfrm>
            <a:custGeom>
              <a:avLst/>
              <a:gdLst/>
              <a:ahLst/>
              <a:cxnLst/>
              <a:rect l="l" t="t" r="r" b="b"/>
              <a:pathLst>
                <a:path w="579" h="271" extrusionOk="0">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24" name="Google Shape;12524;p6"/>
            <p:cNvSpPr/>
            <p:nvPr/>
          </p:nvSpPr>
          <p:spPr>
            <a:xfrm>
              <a:off x="3613656" y="2701728"/>
              <a:ext cx="14099" cy="4336"/>
            </a:xfrm>
            <a:custGeom>
              <a:avLst/>
              <a:gdLst/>
              <a:ahLst/>
              <a:cxnLst/>
              <a:rect l="l" t="t" r="r" b="b"/>
              <a:pathLst>
                <a:path w="395" h="144" extrusionOk="0">
                  <a:moveTo>
                    <a:pt x="292" y="28"/>
                  </a:moveTo>
                  <a:cubicBezTo>
                    <a:pt x="238" y="1"/>
                    <a:pt x="0" y="71"/>
                    <a:pt x="102" y="117"/>
                  </a:cubicBezTo>
                  <a:cubicBezTo>
                    <a:pt x="153" y="143"/>
                    <a:pt x="395" y="75"/>
                    <a:pt x="292"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25" name="Google Shape;12525;p6"/>
            <p:cNvSpPr/>
            <p:nvPr/>
          </p:nvSpPr>
          <p:spPr>
            <a:xfrm>
              <a:off x="2213180" y="2699470"/>
              <a:ext cx="6853" cy="6203"/>
            </a:xfrm>
            <a:custGeom>
              <a:avLst/>
              <a:gdLst/>
              <a:ahLst/>
              <a:cxnLst/>
              <a:rect l="l" t="t" r="r" b="b"/>
              <a:pathLst>
                <a:path w="192" h="206" extrusionOk="0">
                  <a:moveTo>
                    <a:pt x="191" y="103"/>
                  </a:moveTo>
                  <a:cubicBezTo>
                    <a:pt x="192" y="52"/>
                    <a:pt x="35" y="0"/>
                    <a:pt x="0" y="103"/>
                  </a:cubicBezTo>
                  <a:cubicBezTo>
                    <a:pt x="0" y="153"/>
                    <a:pt x="154" y="205"/>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26" name="Google Shape;12526;p6"/>
            <p:cNvSpPr/>
            <p:nvPr/>
          </p:nvSpPr>
          <p:spPr>
            <a:xfrm>
              <a:off x="8115218" y="2699079"/>
              <a:ext cx="14063" cy="4215"/>
            </a:xfrm>
            <a:custGeom>
              <a:avLst/>
              <a:gdLst/>
              <a:ahLst/>
              <a:cxnLst/>
              <a:rect l="l" t="t" r="r" b="b"/>
              <a:pathLst>
                <a:path w="394" h="140" extrusionOk="0">
                  <a:moveTo>
                    <a:pt x="294" y="25"/>
                  </a:moveTo>
                  <a:cubicBezTo>
                    <a:pt x="242" y="0"/>
                    <a:pt x="0" y="67"/>
                    <a:pt x="101" y="116"/>
                  </a:cubicBezTo>
                  <a:cubicBezTo>
                    <a:pt x="156"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27" name="Google Shape;12527;p6"/>
            <p:cNvSpPr/>
            <p:nvPr/>
          </p:nvSpPr>
          <p:spPr>
            <a:xfrm>
              <a:off x="275363" y="2699079"/>
              <a:ext cx="13991" cy="4215"/>
            </a:xfrm>
            <a:custGeom>
              <a:avLst/>
              <a:gdLst/>
              <a:ahLst/>
              <a:cxnLst/>
              <a:rect l="l" t="t" r="r" b="b"/>
              <a:pathLst>
                <a:path w="392" h="140" extrusionOk="0">
                  <a:moveTo>
                    <a:pt x="294" y="25"/>
                  </a:moveTo>
                  <a:cubicBezTo>
                    <a:pt x="240" y="0"/>
                    <a:pt x="0" y="67"/>
                    <a:pt x="99" y="116"/>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28" name="Google Shape;12528;p6"/>
            <p:cNvSpPr/>
            <p:nvPr/>
          </p:nvSpPr>
          <p:spPr>
            <a:xfrm>
              <a:off x="6800509" y="2696279"/>
              <a:ext cx="14063" cy="4276"/>
            </a:xfrm>
            <a:custGeom>
              <a:avLst/>
              <a:gdLst/>
              <a:ahLst/>
              <a:cxnLst/>
              <a:rect l="l" t="t" r="r" b="b"/>
              <a:pathLst>
                <a:path w="394" h="142" extrusionOk="0">
                  <a:moveTo>
                    <a:pt x="295" y="26"/>
                  </a:moveTo>
                  <a:cubicBezTo>
                    <a:pt x="240" y="0"/>
                    <a:pt x="0" y="70"/>
                    <a:pt x="102" y="118"/>
                  </a:cubicBezTo>
                  <a:cubicBezTo>
                    <a:pt x="154" y="141"/>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29" name="Google Shape;12529;p6"/>
            <p:cNvSpPr/>
            <p:nvPr/>
          </p:nvSpPr>
          <p:spPr>
            <a:xfrm>
              <a:off x="6539352" y="2691190"/>
              <a:ext cx="23843" cy="5902"/>
            </a:xfrm>
            <a:custGeom>
              <a:avLst/>
              <a:gdLst/>
              <a:ahLst/>
              <a:cxnLst/>
              <a:rect l="l" t="t" r="r" b="b"/>
              <a:pathLst>
                <a:path w="668" h="196" extrusionOk="0">
                  <a:moveTo>
                    <a:pt x="476" y="195"/>
                  </a:moveTo>
                  <a:cubicBezTo>
                    <a:pt x="476" y="104"/>
                    <a:pt x="632" y="87"/>
                    <a:pt x="668" y="13"/>
                  </a:cubicBezTo>
                  <a:cubicBezTo>
                    <a:pt x="368" y="21"/>
                    <a:pt x="1" y="1"/>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30" name="Google Shape;12530;p6"/>
            <p:cNvSpPr/>
            <p:nvPr/>
          </p:nvSpPr>
          <p:spPr>
            <a:xfrm>
              <a:off x="6026211" y="2688481"/>
              <a:ext cx="7139" cy="6263"/>
            </a:xfrm>
            <a:custGeom>
              <a:avLst/>
              <a:gdLst/>
              <a:ahLst/>
              <a:cxnLst/>
              <a:rect l="l" t="t" r="r" b="b"/>
              <a:pathLst>
                <a:path w="200" h="208" extrusionOk="0">
                  <a:moveTo>
                    <a:pt x="197" y="104"/>
                  </a:moveTo>
                  <a:cubicBezTo>
                    <a:pt x="199" y="53"/>
                    <a:pt x="40" y="1"/>
                    <a:pt x="5" y="104"/>
                  </a:cubicBezTo>
                  <a:cubicBezTo>
                    <a:pt x="1" y="155"/>
                    <a:pt x="157" y="207"/>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31" name="Google Shape;12531;p6"/>
            <p:cNvSpPr/>
            <p:nvPr/>
          </p:nvSpPr>
          <p:spPr>
            <a:xfrm>
              <a:off x="5523884" y="268613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32" name="Google Shape;12532;p6"/>
            <p:cNvSpPr/>
            <p:nvPr/>
          </p:nvSpPr>
          <p:spPr>
            <a:xfrm>
              <a:off x="2133837" y="2688089"/>
              <a:ext cx="13991" cy="4276"/>
            </a:xfrm>
            <a:custGeom>
              <a:avLst/>
              <a:gdLst/>
              <a:ahLst/>
              <a:cxnLst/>
              <a:rect l="l" t="t" r="r" b="b"/>
              <a:pathLst>
                <a:path w="392" h="142" extrusionOk="0">
                  <a:moveTo>
                    <a:pt x="99" y="117"/>
                  </a:moveTo>
                  <a:cubicBezTo>
                    <a:pt x="154" y="142"/>
                    <a:pt x="392" y="73"/>
                    <a:pt x="292" y="27"/>
                  </a:cubicBezTo>
                  <a:cubicBezTo>
                    <a:pt x="240"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33" name="Google Shape;12533;p6"/>
            <p:cNvSpPr/>
            <p:nvPr/>
          </p:nvSpPr>
          <p:spPr>
            <a:xfrm>
              <a:off x="560255" y="2683422"/>
              <a:ext cx="21594" cy="6383"/>
            </a:xfrm>
            <a:custGeom>
              <a:avLst/>
              <a:gdLst/>
              <a:ahLst/>
              <a:cxnLst/>
              <a:rect l="l" t="t" r="r" b="b"/>
              <a:pathLst>
                <a:path w="605" h="212" extrusionOk="0">
                  <a:moveTo>
                    <a:pt x="605" y="182"/>
                  </a:moveTo>
                  <a:lnTo>
                    <a:pt x="605" y="1"/>
                  </a:lnTo>
                  <a:lnTo>
                    <a:pt x="25" y="1"/>
                  </a:lnTo>
                  <a:cubicBezTo>
                    <a:pt x="0" y="162"/>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34" name="Google Shape;12534;p6"/>
            <p:cNvSpPr/>
            <p:nvPr/>
          </p:nvSpPr>
          <p:spPr>
            <a:xfrm>
              <a:off x="5224358" y="2679900"/>
              <a:ext cx="13956" cy="4306"/>
            </a:xfrm>
            <a:custGeom>
              <a:avLst/>
              <a:gdLst/>
              <a:ahLst/>
              <a:cxnLst/>
              <a:rect l="l" t="t" r="r" b="b"/>
              <a:pathLst>
                <a:path w="391" h="143" extrusionOk="0">
                  <a:moveTo>
                    <a:pt x="292" y="25"/>
                  </a:moveTo>
                  <a:cubicBezTo>
                    <a:pt x="238" y="0"/>
                    <a:pt x="1" y="69"/>
                    <a:pt x="100" y="116"/>
                  </a:cubicBezTo>
                  <a:cubicBezTo>
                    <a:pt x="152" y="142"/>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35" name="Google Shape;12535;p6"/>
            <p:cNvSpPr/>
            <p:nvPr/>
          </p:nvSpPr>
          <p:spPr>
            <a:xfrm>
              <a:off x="1976293" y="2675353"/>
              <a:ext cx="34158" cy="8822"/>
            </a:xfrm>
            <a:custGeom>
              <a:avLst/>
              <a:gdLst/>
              <a:ahLst/>
              <a:cxnLst/>
              <a:rect l="l" t="t" r="r" b="b"/>
              <a:pathLst>
                <a:path w="957" h="293" extrusionOk="0">
                  <a:moveTo>
                    <a:pt x="78" y="176"/>
                  </a:moveTo>
                  <a:cubicBezTo>
                    <a:pt x="323" y="181"/>
                    <a:pt x="347" y="292"/>
                    <a:pt x="659" y="267"/>
                  </a:cubicBezTo>
                  <a:cubicBezTo>
                    <a:pt x="956" y="45"/>
                    <a:pt x="1" y="1"/>
                    <a:pt x="78"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36" name="Google Shape;12536;p6"/>
            <p:cNvSpPr/>
            <p:nvPr/>
          </p:nvSpPr>
          <p:spPr>
            <a:xfrm>
              <a:off x="4673704" y="2677130"/>
              <a:ext cx="13991" cy="4276"/>
            </a:xfrm>
            <a:custGeom>
              <a:avLst/>
              <a:gdLst/>
              <a:ahLst/>
              <a:cxnLst/>
              <a:rect l="l" t="t" r="r" b="b"/>
              <a:pathLst>
                <a:path w="392" h="142" extrusionOk="0">
                  <a:moveTo>
                    <a:pt x="99" y="117"/>
                  </a:moveTo>
                  <a:cubicBezTo>
                    <a:pt x="154" y="142"/>
                    <a:pt x="391" y="72"/>
                    <a:pt x="292" y="25"/>
                  </a:cubicBezTo>
                  <a:cubicBezTo>
                    <a:pt x="240"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37" name="Google Shape;12537;p6"/>
            <p:cNvSpPr/>
            <p:nvPr/>
          </p:nvSpPr>
          <p:spPr>
            <a:xfrm>
              <a:off x="4050953" y="2674661"/>
              <a:ext cx="13777" cy="6745"/>
            </a:xfrm>
            <a:custGeom>
              <a:avLst/>
              <a:gdLst/>
              <a:ahLst/>
              <a:cxnLst/>
              <a:rect l="l" t="t" r="r" b="b"/>
              <a:pathLst>
                <a:path w="386" h="224" extrusionOk="0">
                  <a:moveTo>
                    <a:pt x="385" y="109"/>
                  </a:moveTo>
                  <a:cubicBezTo>
                    <a:pt x="345" y="0"/>
                    <a:pt x="171" y="54"/>
                    <a:pt x="0" y="109"/>
                  </a:cubicBezTo>
                  <a:cubicBezTo>
                    <a:pt x="0" y="200"/>
                    <a:pt x="336" y="224"/>
                    <a:pt x="385" y="1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38" name="Google Shape;12538;p6"/>
            <p:cNvSpPr/>
            <p:nvPr/>
          </p:nvSpPr>
          <p:spPr>
            <a:xfrm>
              <a:off x="1228799" y="2675173"/>
              <a:ext cx="13777" cy="2740"/>
            </a:xfrm>
            <a:custGeom>
              <a:avLst/>
              <a:gdLst/>
              <a:ahLst/>
              <a:cxnLst/>
              <a:rect l="l" t="t" r="r" b="b"/>
              <a:pathLst>
                <a:path w="386" h="91" extrusionOk="0">
                  <a:moveTo>
                    <a:pt x="386" y="0"/>
                  </a:moveTo>
                  <a:cubicBezTo>
                    <a:pt x="236" y="20"/>
                    <a:pt x="6" y="3"/>
                    <a:pt x="1" y="90"/>
                  </a:cubicBezTo>
                  <a:cubicBezTo>
                    <a:pt x="151" y="72"/>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39" name="Google Shape;12539;p6"/>
            <p:cNvSpPr/>
            <p:nvPr/>
          </p:nvSpPr>
          <p:spPr>
            <a:xfrm>
              <a:off x="707377" y="2667043"/>
              <a:ext cx="27162" cy="10990"/>
            </a:xfrm>
            <a:custGeom>
              <a:avLst/>
              <a:gdLst/>
              <a:ahLst/>
              <a:cxnLst/>
              <a:rect l="l" t="t" r="r" b="b"/>
              <a:pathLst>
                <a:path w="761" h="365" extrusionOk="0">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40" name="Google Shape;12540;p6"/>
            <p:cNvSpPr/>
            <p:nvPr/>
          </p:nvSpPr>
          <p:spPr>
            <a:xfrm>
              <a:off x="4456947" y="2669031"/>
              <a:ext cx="13849" cy="7467"/>
            </a:xfrm>
            <a:custGeom>
              <a:avLst/>
              <a:gdLst/>
              <a:ahLst/>
              <a:cxnLst/>
              <a:rect l="l" t="t" r="r" b="b"/>
              <a:pathLst>
                <a:path w="388" h="248" extrusionOk="0">
                  <a:moveTo>
                    <a:pt x="388" y="116"/>
                  </a:moveTo>
                  <a:cubicBezTo>
                    <a:pt x="385" y="22"/>
                    <a:pt x="48" y="1"/>
                    <a:pt x="0" y="116"/>
                  </a:cubicBezTo>
                  <a:cubicBezTo>
                    <a:pt x="219" y="105"/>
                    <a:pt x="303" y="247"/>
                    <a:pt x="38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41" name="Google Shape;12541;p6"/>
            <p:cNvSpPr/>
            <p:nvPr/>
          </p:nvSpPr>
          <p:spPr>
            <a:xfrm>
              <a:off x="819806" y="2664243"/>
              <a:ext cx="25556" cy="10960"/>
            </a:xfrm>
            <a:custGeom>
              <a:avLst/>
              <a:gdLst/>
              <a:ahLst/>
              <a:cxnLst/>
              <a:rect l="l" t="t" r="r" b="b"/>
              <a:pathLst>
                <a:path w="716" h="364" extrusionOk="0">
                  <a:moveTo>
                    <a:pt x="83" y="363"/>
                  </a:moveTo>
                  <a:lnTo>
                    <a:pt x="660" y="363"/>
                  </a:lnTo>
                  <a:cubicBezTo>
                    <a:pt x="716" y="157"/>
                    <a:pt x="614" y="21"/>
                    <a:pt x="274" y="1"/>
                  </a:cubicBezTo>
                  <a:cubicBezTo>
                    <a:pt x="214" y="125"/>
                    <a:pt x="0" y="173"/>
                    <a:pt x="8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42" name="Google Shape;12542;p6"/>
            <p:cNvSpPr/>
            <p:nvPr/>
          </p:nvSpPr>
          <p:spPr>
            <a:xfrm>
              <a:off x="4564915" y="2659125"/>
              <a:ext cx="36621" cy="18006"/>
            </a:xfrm>
            <a:custGeom>
              <a:avLst/>
              <a:gdLst/>
              <a:ahLst/>
              <a:cxnLst/>
              <a:rect l="l" t="t" r="r" b="b"/>
              <a:pathLst>
                <a:path w="1026" h="598" extrusionOk="0">
                  <a:moveTo>
                    <a:pt x="1026" y="171"/>
                  </a:moveTo>
                  <a:cubicBezTo>
                    <a:pt x="411" y="224"/>
                    <a:pt x="429" y="1"/>
                    <a:pt x="64" y="171"/>
                  </a:cubicBezTo>
                  <a:cubicBezTo>
                    <a:pt x="1" y="597"/>
                    <a:pt x="954" y="413"/>
                    <a:pt x="1026" y="1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43" name="Google Shape;12543;p6"/>
            <p:cNvSpPr/>
            <p:nvPr/>
          </p:nvSpPr>
          <p:spPr>
            <a:xfrm>
              <a:off x="1159949" y="2666652"/>
              <a:ext cx="7031" cy="6203"/>
            </a:xfrm>
            <a:custGeom>
              <a:avLst/>
              <a:gdLst/>
              <a:ahLst/>
              <a:cxnLst/>
              <a:rect l="l" t="t" r="r" b="b"/>
              <a:pathLst>
                <a:path w="197" h="206" extrusionOk="0">
                  <a:moveTo>
                    <a:pt x="194" y="103"/>
                  </a:moveTo>
                  <a:cubicBezTo>
                    <a:pt x="196" y="52"/>
                    <a:pt x="38" y="0"/>
                    <a:pt x="1" y="103"/>
                  </a:cubicBezTo>
                  <a:cubicBezTo>
                    <a:pt x="1" y="152"/>
                    <a:pt x="160" y="205"/>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44" name="Google Shape;12544;p6"/>
            <p:cNvSpPr/>
            <p:nvPr/>
          </p:nvSpPr>
          <p:spPr>
            <a:xfrm>
              <a:off x="5771549" y="2661534"/>
              <a:ext cx="20737" cy="8250"/>
            </a:xfrm>
            <a:custGeom>
              <a:avLst/>
              <a:gdLst/>
              <a:ahLst/>
              <a:cxnLst/>
              <a:rect l="l" t="t" r="r" b="b"/>
              <a:pathLst>
                <a:path w="581" h="274"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45" name="Google Shape;12545;p6"/>
            <p:cNvSpPr/>
            <p:nvPr/>
          </p:nvSpPr>
          <p:spPr>
            <a:xfrm>
              <a:off x="4662532" y="2661534"/>
              <a:ext cx="14705" cy="9515"/>
            </a:xfrm>
            <a:custGeom>
              <a:avLst/>
              <a:gdLst/>
              <a:ahLst/>
              <a:cxnLst/>
              <a:rect l="l" t="t" r="r" b="b"/>
              <a:pathLst>
                <a:path w="412" h="316" extrusionOk="0">
                  <a:moveTo>
                    <a:pt x="412" y="273"/>
                  </a:moveTo>
                  <a:lnTo>
                    <a:pt x="412" y="91"/>
                  </a:lnTo>
                  <a:cubicBezTo>
                    <a:pt x="219" y="92"/>
                    <a:pt x="183" y="16"/>
                    <a:pt x="25" y="0"/>
                  </a:cubicBezTo>
                  <a:cubicBezTo>
                    <a:pt x="45" y="144"/>
                    <a:pt x="1" y="315"/>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46" name="Google Shape;12546;p6"/>
            <p:cNvSpPr/>
            <p:nvPr/>
          </p:nvSpPr>
          <p:spPr>
            <a:xfrm>
              <a:off x="805351" y="2663491"/>
              <a:ext cx="14027" cy="4306"/>
            </a:xfrm>
            <a:custGeom>
              <a:avLst/>
              <a:gdLst/>
              <a:ahLst/>
              <a:cxnLst/>
              <a:rect l="l" t="t" r="r" b="b"/>
              <a:pathLst>
                <a:path w="393" h="143" extrusionOk="0">
                  <a:moveTo>
                    <a:pt x="294" y="26"/>
                  </a:moveTo>
                  <a:cubicBezTo>
                    <a:pt x="241" y="1"/>
                    <a:pt x="1" y="69"/>
                    <a:pt x="99" y="117"/>
                  </a:cubicBezTo>
                  <a:cubicBezTo>
                    <a:pt x="156"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47" name="Google Shape;12547;p6"/>
            <p:cNvSpPr/>
            <p:nvPr/>
          </p:nvSpPr>
          <p:spPr>
            <a:xfrm>
              <a:off x="8779551" y="2658191"/>
              <a:ext cx="13849" cy="6805"/>
            </a:xfrm>
            <a:custGeom>
              <a:avLst/>
              <a:gdLst/>
              <a:ahLst/>
              <a:cxnLst/>
              <a:rect l="l" t="t" r="r" b="b"/>
              <a:pathLst>
                <a:path w="388" h="226" extrusionOk="0">
                  <a:moveTo>
                    <a:pt x="388" y="111"/>
                  </a:moveTo>
                  <a:cubicBezTo>
                    <a:pt x="346" y="1"/>
                    <a:pt x="171" y="55"/>
                    <a:pt x="0" y="111"/>
                  </a:cubicBezTo>
                  <a:cubicBezTo>
                    <a:pt x="4" y="203"/>
                    <a:pt x="336" y="225"/>
                    <a:pt x="388"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48" name="Google Shape;12548;p6"/>
            <p:cNvSpPr/>
            <p:nvPr/>
          </p:nvSpPr>
          <p:spPr>
            <a:xfrm>
              <a:off x="8996236" y="2655331"/>
              <a:ext cx="14063" cy="4276"/>
            </a:xfrm>
            <a:custGeom>
              <a:avLst/>
              <a:gdLst/>
              <a:ahLst/>
              <a:cxnLst/>
              <a:rect l="l" t="t" r="r" b="b"/>
              <a:pathLst>
                <a:path w="394" h="142" extrusionOk="0">
                  <a:moveTo>
                    <a:pt x="294" y="25"/>
                  </a:moveTo>
                  <a:cubicBezTo>
                    <a:pt x="238" y="0"/>
                    <a:pt x="0" y="68"/>
                    <a:pt x="100" y="116"/>
                  </a:cubicBezTo>
                  <a:cubicBezTo>
                    <a:pt x="152" y="141"/>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49" name="Google Shape;12549;p6"/>
            <p:cNvSpPr/>
            <p:nvPr/>
          </p:nvSpPr>
          <p:spPr>
            <a:xfrm>
              <a:off x="8913574" y="2655331"/>
              <a:ext cx="14170" cy="4276"/>
            </a:xfrm>
            <a:custGeom>
              <a:avLst/>
              <a:gdLst/>
              <a:ahLst/>
              <a:cxnLst/>
              <a:rect l="l" t="t" r="r" b="b"/>
              <a:pathLst>
                <a:path w="397" h="142" extrusionOk="0">
                  <a:moveTo>
                    <a:pt x="296" y="25"/>
                  </a:moveTo>
                  <a:cubicBezTo>
                    <a:pt x="242" y="0"/>
                    <a:pt x="1" y="68"/>
                    <a:pt x="104" y="116"/>
                  </a:cubicBezTo>
                  <a:cubicBezTo>
                    <a:pt x="157" y="141"/>
                    <a:pt x="396" y="71"/>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50" name="Google Shape;12550;p6"/>
            <p:cNvSpPr/>
            <p:nvPr/>
          </p:nvSpPr>
          <p:spPr>
            <a:xfrm>
              <a:off x="8571146" y="2644281"/>
              <a:ext cx="22629" cy="11803"/>
            </a:xfrm>
            <a:custGeom>
              <a:avLst/>
              <a:gdLst/>
              <a:ahLst/>
              <a:cxnLst/>
              <a:rect l="l" t="t" r="r" b="b"/>
              <a:pathLst>
                <a:path w="634" h="392" extrusionOk="0">
                  <a:moveTo>
                    <a:pt x="634" y="392"/>
                  </a:moveTo>
                  <a:lnTo>
                    <a:pt x="634" y="28"/>
                  </a:lnTo>
                  <a:cubicBezTo>
                    <a:pt x="124" y="0"/>
                    <a:pt x="0" y="154"/>
                    <a:pt x="54" y="3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51" name="Google Shape;12551;p6"/>
            <p:cNvSpPr/>
            <p:nvPr/>
          </p:nvSpPr>
          <p:spPr>
            <a:xfrm>
              <a:off x="1713958" y="2652561"/>
              <a:ext cx="14063" cy="4276"/>
            </a:xfrm>
            <a:custGeom>
              <a:avLst/>
              <a:gdLst/>
              <a:ahLst/>
              <a:cxnLst/>
              <a:rect l="l" t="t" r="r" b="b"/>
              <a:pathLst>
                <a:path w="394" h="142" extrusionOk="0">
                  <a:moveTo>
                    <a:pt x="291" y="26"/>
                  </a:moveTo>
                  <a:cubicBezTo>
                    <a:pt x="238" y="1"/>
                    <a:pt x="0" y="70"/>
                    <a:pt x="101" y="117"/>
                  </a:cubicBezTo>
                  <a:cubicBezTo>
                    <a:pt x="152" y="142"/>
                    <a:pt x="393"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52" name="Google Shape;12552;p6"/>
            <p:cNvSpPr/>
            <p:nvPr/>
          </p:nvSpPr>
          <p:spPr>
            <a:xfrm>
              <a:off x="1690009" y="2639675"/>
              <a:ext cx="22950" cy="13670"/>
            </a:xfrm>
            <a:custGeom>
              <a:avLst/>
              <a:gdLst/>
              <a:ahLst/>
              <a:cxnLst/>
              <a:rect l="l" t="t" r="r" b="b"/>
              <a:pathLst>
                <a:path w="643" h="454" extrusionOk="0">
                  <a:moveTo>
                    <a:pt x="0" y="89"/>
                  </a:moveTo>
                  <a:lnTo>
                    <a:pt x="0" y="454"/>
                  </a:lnTo>
                  <a:lnTo>
                    <a:pt x="580" y="454"/>
                  </a:lnTo>
                  <a:cubicBezTo>
                    <a:pt x="630" y="217"/>
                    <a:pt x="643" y="1"/>
                    <a:pt x="0" y="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53" name="Google Shape;12553;p6"/>
            <p:cNvSpPr/>
            <p:nvPr/>
          </p:nvSpPr>
          <p:spPr>
            <a:xfrm>
              <a:off x="8063751" y="2639675"/>
              <a:ext cx="26841" cy="13008"/>
            </a:xfrm>
            <a:custGeom>
              <a:avLst/>
              <a:gdLst/>
              <a:ahLst/>
              <a:cxnLst/>
              <a:rect l="l" t="t" r="r" b="b"/>
              <a:pathLst>
                <a:path w="752" h="432" extrusionOk="0">
                  <a:moveTo>
                    <a:pt x="191" y="1"/>
                  </a:moveTo>
                  <a:cubicBezTo>
                    <a:pt x="209" y="159"/>
                    <a:pt x="150" y="283"/>
                    <a:pt x="0" y="362"/>
                  </a:cubicBezTo>
                  <a:cubicBezTo>
                    <a:pt x="658" y="431"/>
                    <a:pt x="752" y="16"/>
                    <a:pt x="1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54" name="Google Shape;12554;p6"/>
            <p:cNvSpPr/>
            <p:nvPr/>
          </p:nvSpPr>
          <p:spPr>
            <a:xfrm>
              <a:off x="3851185" y="2644462"/>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55" name="Google Shape;12555;p6"/>
            <p:cNvSpPr/>
            <p:nvPr/>
          </p:nvSpPr>
          <p:spPr>
            <a:xfrm>
              <a:off x="1486672" y="2647142"/>
              <a:ext cx="14206" cy="4246"/>
            </a:xfrm>
            <a:custGeom>
              <a:avLst/>
              <a:gdLst/>
              <a:ahLst/>
              <a:cxnLst/>
              <a:rect l="l" t="t" r="r" b="b"/>
              <a:pathLst>
                <a:path w="398" h="141" extrusionOk="0">
                  <a:moveTo>
                    <a:pt x="296" y="24"/>
                  </a:moveTo>
                  <a:cubicBezTo>
                    <a:pt x="242" y="1"/>
                    <a:pt x="1" y="69"/>
                    <a:pt x="104" y="114"/>
                  </a:cubicBezTo>
                  <a:cubicBezTo>
                    <a:pt x="158" y="140"/>
                    <a:pt x="398" y="72"/>
                    <a:pt x="296"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56" name="Google Shape;12556;p6"/>
            <p:cNvSpPr/>
            <p:nvPr/>
          </p:nvSpPr>
          <p:spPr>
            <a:xfrm>
              <a:off x="506003" y="2644793"/>
              <a:ext cx="7031" cy="6203"/>
            </a:xfrm>
            <a:custGeom>
              <a:avLst/>
              <a:gdLst/>
              <a:ahLst/>
              <a:cxnLst/>
              <a:rect l="l" t="t" r="r" b="b"/>
              <a:pathLst>
                <a:path w="197" h="206" extrusionOk="0">
                  <a:moveTo>
                    <a:pt x="197" y="102"/>
                  </a:moveTo>
                  <a:cubicBezTo>
                    <a:pt x="197" y="53"/>
                    <a:pt x="37" y="0"/>
                    <a:pt x="4" y="102"/>
                  </a:cubicBezTo>
                  <a:cubicBezTo>
                    <a:pt x="1" y="153"/>
                    <a:pt x="160" y="205"/>
                    <a:pt x="197"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57" name="Google Shape;12557;p6"/>
            <p:cNvSpPr/>
            <p:nvPr/>
          </p:nvSpPr>
          <p:spPr>
            <a:xfrm>
              <a:off x="217006" y="2641541"/>
              <a:ext cx="27626" cy="9966"/>
            </a:xfrm>
            <a:custGeom>
              <a:avLst/>
              <a:gdLst/>
              <a:ahLst/>
              <a:cxnLst/>
              <a:rect l="l" t="t" r="r" b="b"/>
              <a:pathLst>
                <a:path w="774" h="331" extrusionOk="0">
                  <a:moveTo>
                    <a:pt x="774" y="119"/>
                  </a:moveTo>
                  <a:cubicBezTo>
                    <a:pt x="514" y="1"/>
                    <a:pt x="54" y="0"/>
                    <a:pt x="1" y="210"/>
                  </a:cubicBezTo>
                  <a:cubicBezTo>
                    <a:pt x="257" y="328"/>
                    <a:pt x="719" y="330"/>
                    <a:pt x="774" y="1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58" name="Google Shape;12558;p6"/>
            <p:cNvSpPr/>
            <p:nvPr/>
          </p:nvSpPr>
          <p:spPr>
            <a:xfrm>
              <a:off x="4081219" y="2631274"/>
              <a:ext cx="37120" cy="16621"/>
            </a:xfrm>
            <a:custGeom>
              <a:avLst/>
              <a:gdLst/>
              <a:ahLst/>
              <a:cxnLst/>
              <a:rect l="l" t="t" r="r" b="b"/>
              <a:pathLst>
                <a:path w="1040" h="552" extrusionOk="0">
                  <a:moveTo>
                    <a:pt x="887" y="551"/>
                  </a:moveTo>
                  <a:cubicBezTo>
                    <a:pt x="1040" y="0"/>
                    <a:pt x="1" y="490"/>
                    <a:pt x="887" y="55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59" name="Google Shape;12559;p6"/>
            <p:cNvSpPr/>
            <p:nvPr/>
          </p:nvSpPr>
          <p:spPr>
            <a:xfrm>
              <a:off x="806207" y="2639795"/>
              <a:ext cx="34086" cy="8822"/>
            </a:xfrm>
            <a:custGeom>
              <a:avLst/>
              <a:gdLst/>
              <a:ahLst/>
              <a:cxnLst/>
              <a:rect l="l" t="t" r="r" b="b"/>
              <a:pathLst>
                <a:path w="955" h="293" extrusionOk="0">
                  <a:moveTo>
                    <a:pt x="75" y="177"/>
                  </a:moveTo>
                  <a:cubicBezTo>
                    <a:pt x="321" y="182"/>
                    <a:pt x="345" y="293"/>
                    <a:pt x="655" y="268"/>
                  </a:cubicBezTo>
                  <a:cubicBezTo>
                    <a:pt x="954" y="45"/>
                    <a:pt x="0"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60" name="Google Shape;12560;p6"/>
            <p:cNvSpPr/>
            <p:nvPr/>
          </p:nvSpPr>
          <p:spPr>
            <a:xfrm>
              <a:off x="6903837" y="2641632"/>
              <a:ext cx="13991" cy="4276"/>
            </a:xfrm>
            <a:custGeom>
              <a:avLst/>
              <a:gdLst/>
              <a:ahLst/>
              <a:cxnLst/>
              <a:rect l="l" t="t" r="r" b="b"/>
              <a:pathLst>
                <a:path w="392" h="142" extrusionOk="0">
                  <a:moveTo>
                    <a:pt x="294" y="24"/>
                  </a:moveTo>
                  <a:cubicBezTo>
                    <a:pt x="239" y="1"/>
                    <a:pt x="0" y="69"/>
                    <a:pt x="98" y="116"/>
                  </a:cubicBezTo>
                  <a:cubicBezTo>
                    <a:pt x="153" y="142"/>
                    <a:pt x="392" y="73"/>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61" name="Google Shape;12561;p6"/>
            <p:cNvSpPr/>
            <p:nvPr/>
          </p:nvSpPr>
          <p:spPr>
            <a:xfrm>
              <a:off x="5927023" y="2634225"/>
              <a:ext cx="25556" cy="10900"/>
            </a:xfrm>
            <a:custGeom>
              <a:avLst/>
              <a:gdLst/>
              <a:ahLst/>
              <a:cxnLst/>
              <a:rect l="l" t="t" r="r" b="b"/>
              <a:pathLst>
                <a:path w="716" h="362" extrusionOk="0">
                  <a:moveTo>
                    <a:pt x="662" y="362"/>
                  </a:moveTo>
                  <a:cubicBezTo>
                    <a:pt x="716" y="156"/>
                    <a:pt x="613" y="20"/>
                    <a:pt x="275" y="0"/>
                  </a:cubicBezTo>
                  <a:cubicBezTo>
                    <a:pt x="215" y="123"/>
                    <a:pt x="1" y="173"/>
                    <a:pt x="8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62" name="Google Shape;12562;p6"/>
            <p:cNvSpPr/>
            <p:nvPr/>
          </p:nvSpPr>
          <p:spPr>
            <a:xfrm>
              <a:off x="2857632" y="2630492"/>
              <a:ext cx="39833" cy="15778"/>
            </a:xfrm>
            <a:custGeom>
              <a:avLst/>
              <a:gdLst/>
              <a:ahLst/>
              <a:cxnLst/>
              <a:rect l="l" t="t" r="r" b="b"/>
              <a:pathLst>
                <a:path w="1116" h="524" extrusionOk="0">
                  <a:moveTo>
                    <a:pt x="650" y="306"/>
                  </a:moveTo>
                  <a:cubicBezTo>
                    <a:pt x="1116" y="0"/>
                    <a:pt x="1" y="524"/>
                    <a:pt x="65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63" name="Google Shape;12563;p6"/>
            <p:cNvSpPr/>
            <p:nvPr/>
          </p:nvSpPr>
          <p:spPr>
            <a:xfrm>
              <a:off x="2122701" y="2631455"/>
              <a:ext cx="14705" cy="9515"/>
            </a:xfrm>
            <a:custGeom>
              <a:avLst/>
              <a:gdLst/>
              <a:ahLst/>
              <a:cxnLst/>
              <a:rect l="l" t="t" r="r" b="b"/>
              <a:pathLst>
                <a:path w="412" h="316" extrusionOk="0">
                  <a:moveTo>
                    <a:pt x="411" y="274"/>
                  </a:moveTo>
                  <a:lnTo>
                    <a:pt x="411" y="92"/>
                  </a:lnTo>
                  <a:cubicBezTo>
                    <a:pt x="219" y="92"/>
                    <a:pt x="182" y="18"/>
                    <a:pt x="26" y="1"/>
                  </a:cubicBezTo>
                  <a:cubicBezTo>
                    <a:pt x="46" y="143"/>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64" name="Google Shape;12564;p6"/>
            <p:cNvSpPr/>
            <p:nvPr/>
          </p:nvSpPr>
          <p:spPr>
            <a:xfrm>
              <a:off x="1855155" y="2636965"/>
              <a:ext cx="13884" cy="2740"/>
            </a:xfrm>
            <a:custGeom>
              <a:avLst/>
              <a:gdLst/>
              <a:ahLst/>
              <a:cxnLst/>
              <a:rect l="l" t="t" r="r" b="b"/>
              <a:pathLst>
                <a:path w="389" h="91" extrusionOk="0">
                  <a:moveTo>
                    <a:pt x="389" y="1"/>
                  </a:moveTo>
                  <a:cubicBezTo>
                    <a:pt x="238" y="20"/>
                    <a:pt x="6" y="2"/>
                    <a:pt x="1" y="91"/>
                  </a:cubicBezTo>
                  <a:cubicBezTo>
                    <a:pt x="152" y="71"/>
                    <a:pt x="382" y="87"/>
                    <a:pt x="3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65" name="Google Shape;12565;p6"/>
            <p:cNvSpPr/>
            <p:nvPr/>
          </p:nvSpPr>
          <p:spPr>
            <a:xfrm>
              <a:off x="3944056" y="2633442"/>
              <a:ext cx="13991" cy="4306"/>
            </a:xfrm>
            <a:custGeom>
              <a:avLst/>
              <a:gdLst/>
              <a:ahLst/>
              <a:cxnLst/>
              <a:rect l="l" t="t" r="r" b="b"/>
              <a:pathLst>
                <a:path w="392" h="143" extrusionOk="0">
                  <a:moveTo>
                    <a:pt x="293" y="26"/>
                  </a:moveTo>
                  <a:cubicBezTo>
                    <a:pt x="242" y="0"/>
                    <a:pt x="1" y="68"/>
                    <a:pt x="100" y="118"/>
                  </a:cubicBezTo>
                  <a:cubicBezTo>
                    <a:pt x="155" y="142"/>
                    <a:pt x="391"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66" name="Google Shape;12566;p6"/>
            <p:cNvSpPr/>
            <p:nvPr/>
          </p:nvSpPr>
          <p:spPr>
            <a:xfrm>
              <a:off x="750350" y="2633442"/>
              <a:ext cx="13956" cy="4306"/>
            </a:xfrm>
            <a:custGeom>
              <a:avLst/>
              <a:gdLst/>
              <a:ahLst/>
              <a:cxnLst/>
              <a:rect l="l" t="t" r="r" b="b"/>
              <a:pathLst>
                <a:path w="391" h="143" extrusionOk="0">
                  <a:moveTo>
                    <a:pt x="293" y="26"/>
                  </a:moveTo>
                  <a:cubicBezTo>
                    <a:pt x="239" y="0"/>
                    <a:pt x="0" y="68"/>
                    <a:pt x="99" y="118"/>
                  </a:cubicBezTo>
                  <a:cubicBezTo>
                    <a:pt x="152" y="142"/>
                    <a:pt x="390"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67" name="Google Shape;12567;p6"/>
            <p:cNvSpPr/>
            <p:nvPr/>
          </p:nvSpPr>
          <p:spPr>
            <a:xfrm>
              <a:off x="6928108" y="2628715"/>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68" name="Google Shape;12568;p6"/>
            <p:cNvSpPr/>
            <p:nvPr/>
          </p:nvSpPr>
          <p:spPr>
            <a:xfrm>
              <a:off x="3101014" y="262597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69" name="Google Shape;12569;p6"/>
            <p:cNvSpPr/>
            <p:nvPr/>
          </p:nvSpPr>
          <p:spPr>
            <a:xfrm>
              <a:off x="2031473" y="2623416"/>
              <a:ext cx="34051" cy="8852"/>
            </a:xfrm>
            <a:custGeom>
              <a:avLst/>
              <a:gdLst/>
              <a:ahLst/>
              <a:cxnLst/>
              <a:rect l="l" t="t" r="r" b="b"/>
              <a:pathLst>
                <a:path w="954" h="294" extrusionOk="0">
                  <a:moveTo>
                    <a:pt x="75" y="176"/>
                  </a:moveTo>
                  <a:cubicBezTo>
                    <a:pt x="321" y="182"/>
                    <a:pt x="341" y="294"/>
                    <a:pt x="654" y="268"/>
                  </a:cubicBezTo>
                  <a:cubicBezTo>
                    <a:pt x="953" y="45"/>
                    <a:pt x="0" y="0"/>
                    <a:pt x="75"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70" name="Google Shape;12570;p6"/>
            <p:cNvSpPr/>
            <p:nvPr/>
          </p:nvSpPr>
          <p:spPr>
            <a:xfrm>
              <a:off x="3083739" y="2625223"/>
              <a:ext cx="13956" cy="4306"/>
            </a:xfrm>
            <a:custGeom>
              <a:avLst/>
              <a:gdLst/>
              <a:ahLst/>
              <a:cxnLst/>
              <a:rect l="l" t="t" r="r" b="b"/>
              <a:pathLst>
                <a:path w="391" h="143" extrusionOk="0">
                  <a:moveTo>
                    <a:pt x="290" y="25"/>
                  </a:moveTo>
                  <a:cubicBezTo>
                    <a:pt x="237" y="0"/>
                    <a:pt x="1" y="70"/>
                    <a:pt x="98" y="115"/>
                  </a:cubicBezTo>
                  <a:cubicBezTo>
                    <a:pt x="152" y="143"/>
                    <a:pt x="391"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71" name="Google Shape;12571;p6"/>
            <p:cNvSpPr/>
            <p:nvPr/>
          </p:nvSpPr>
          <p:spPr>
            <a:xfrm>
              <a:off x="2171849" y="2625975"/>
              <a:ext cx="13706" cy="2740"/>
            </a:xfrm>
            <a:custGeom>
              <a:avLst/>
              <a:gdLst/>
              <a:ahLst/>
              <a:cxnLst/>
              <a:rect l="l" t="t" r="r" b="b"/>
              <a:pathLst>
                <a:path w="384" h="91" extrusionOk="0">
                  <a:moveTo>
                    <a:pt x="384" y="0"/>
                  </a:moveTo>
                  <a:cubicBezTo>
                    <a:pt x="235" y="20"/>
                    <a:pt x="3" y="3"/>
                    <a:pt x="0" y="90"/>
                  </a:cubicBezTo>
                  <a:cubicBezTo>
                    <a:pt x="149" y="72"/>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72" name="Google Shape;12572;p6"/>
            <p:cNvSpPr/>
            <p:nvPr/>
          </p:nvSpPr>
          <p:spPr>
            <a:xfrm>
              <a:off x="2027225" y="3293060"/>
              <a:ext cx="50683" cy="16440"/>
            </a:xfrm>
            <a:custGeom>
              <a:avLst/>
              <a:gdLst/>
              <a:ahLst/>
              <a:cxnLst/>
              <a:rect l="l" t="t" r="r" b="b"/>
              <a:pathLst>
                <a:path w="1420" h="546" extrusionOk="0">
                  <a:moveTo>
                    <a:pt x="194" y="545"/>
                  </a:moveTo>
                  <a:cubicBezTo>
                    <a:pt x="1419" y="480"/>
                    <a:pt x="207" y="1"/>
                    <a:pt x="0" y="272"/>
                  </a:cubicBezTo>
                  <a:cubicBezTo>
                    <a:pt x="226" y="289"/>
                    <a:pt x="211" y="419"/>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73" name="Google Shape;12573;p6"/>
            <p:cNvSpPr/>
            <p:nvPr/>
          </p:nvSpPr>
          <p:spPr>
            <a:xfrm>
              <a:off x="8717625" y="3003265"/>
              <a:ext cx="34479" cy="10960"/>
            </a:xfrm>
            <a:custGeom>
              <a:avLst/>
              <a:gdLst/>
              <a:ahLst/>
              <a:cxnLst/>
              <a:rect l="l" t="t" r="r" b="b"/>
              <a:pathLst>
                <a:path w="966" h="364" extrusionOk="0">
                  <a:moveTo>
                    <a:pt x="965" y="363"/>
                  </a:moveTo>
                  <a:cubicBezTo>
                    <a:pt x="897" y="123"/>
                    <a:pt x="459" y="58"/>
                    <a:pt x="0" y="0"/>
                  </a:cubicBezTo>
                  <a:cubicBezTo>
                    <a:pt x="79" y="237"/>
                    <a:pt x="601" y="263"/>
                    <a:pt x="965"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74" name="Google Shape;12574;p6"/>
            <p:cNvSpPr/>
            <p:nvPr/>
          </p:nvSpPr>
          <p:spPr>
            <a:xfrm>
              <a:off x="9040779" y="2776367"/>
              <a:ext cx="36799" cy="16320"/>
            </a:xfrm>
            <a:custGeom>
              <a:avLst/>
              <a:gdLst/>
              <a:ahLst/>
              <a:cxnLst/>
              <a:rect l="l" t="t" r="r" b="b"/>
              <a:pathLst>
                <a:path w="1031" h="542" extrusionOk="0">
                  <a:moveTo>
                    <a:pt x="203" y="455"/>
                  </a:moveTo>
                  <a:cubicBezTo>
                    <a:pt x="791" y="541"/>
                    <a:pt x="1030" y="10"/>
                    <a:pt x="781" y="1"/>
                  </a:cubicBezTo>
                  <a:cubicBezTo>
                    <a:pt x="609" y="161"/>
                    <a:pt x="0" y="116"/>
                    <a:pt x="20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75" name="Google Shape;12575;p6"/>
            <p:cNvSpPr/>
            <p:nvPr/>
          </p:nvSpPr>
          <p:spPr>
            <a:xfrm>
              <a:off x="780616" y="2703987"/>
              <a:ext cx="35264" cy="10087"/>
            </a:xfrm>
            <a:custGeom>
              <a:avLst/>
              <a:gdLst/>
              <a:ahLst/>
              <a:cxnLst/>
              <a:rect l="l" t="t" r="r" b="b"/>
              <a:pathLst>
                <a:path w="988" h="335" extrusionOk="0">
                  <a:moveTo>
                    <a:pt x="409" y="315"/>
                  </a:moveTo>
                  <a:cubicBezTo>
                    <a:pt x="487" y="159"/>
                    <a:pt x="658" y="334"/>
                    <a:pt x="987" y="315"/>
                  </a:cubicBezTo>
                  <a:lnTo>
                    <a:pt x="987" y="41"/>
                  </a:lnTo>
                  <a:cubicBezTo>
                    <a:pt x="613" y="0"/>
                    <a:pt x="1" y="287"/>
                    <a:pt x="409" y="3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76" name="Google Shape;12576;p6"/>
            <p:cNvSpPr/>
            <p:nvPr/>
          </p:nvSpPr>
          <p:spPr>
            <a:xfrm>
              <a:off x="754097" y="2640397"/>
              <a:ext cx="37656" cy="11111"/>
            </a:xfrm>
            <a:custGeom>
              <a:avLst/>
              <a:gdLst/>
              <a:ahLst/>
              <a:cxnLst/>
              <a:rect l="l" t="t" r="r" b="b"/>
              <a:pathLst>
                <a:path w="1055" h="369" extrusionOk="0">
                  <a:moveTo>
                    <a:pt x="960" y="248"/>
                  </a:moveTo>
                  <a:cubicBezTo>
                    <a:pt x="574" y="247"/>
                    <a:pt x="715" y="0"/>
                    <a:pt x="188" y="68"/>
                  </a:cubicBezTo>
                  <a:cubicBezTo>
                    <a:pt x="1" y="287"/>
                    <a:pt x="1054" y="368"/>
                    <a:pt x="960" y="24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77" name="Google Shape;12577;p6"/>
            <p:cNvSpPr/>
            <p:nvPr/>
          </p:nvSpPr>
          <p:spPr>
            <a:xfrm>
              <a:off x="8724086" y="4228682"/>
              <a:ext cx="13777" cy="6805"/>
            </a:xfrm>
            <a:custGeom>
              <a:avLst/>
              <a:gdLst/>
              <a:ahLst/>
              <a:cxnLst/>
              <a:rect l="l" t="t" r="r" b="b"/>
              <a:pathLst>
                <a:path w="386" h="226" extrusionOk="0">
                  <a:moveTo>
                    <a:pt x="386" y="110"/>
                  </a:moveTo>
                  <a:cubicBezTo>
                    <a:pt x="344" y="1"/>
                    <a:pt x="173" y="54"/>
                    <a:pt x="1" y="110"/>
                  </a:cubicBezTo>
                  <a:cubicBezTo>
                    <a:pt x="2" y="203"/>
                    <a:pt x="338" y="225"/>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78" name="Google Shape;12578;p6"/>
            <p:cNvSpPr/>
            <p:nvPr/>
          </p:nvSpPr>
          <p:spPr>
            <a:xfrm>
              <a:off x="8121679" y="4231302"/>
              <a:ext cx="14063" cy="4246"/>
            </a:xfrm>
            <a:custGeom>
              <a:avLst/>
              <a:gdLst/>
              <a:ahLst/>
              <a:cxnLst/>
              <a:rect l="l" t="t" r="r" b="b"/>
              <a:pathLst>
                <a:path w="394" h="141" extrusionOk="0">
                  <a:moveTo>
                    <a:pt x="100" y="116"/>
                  </a:moveTo>
                  <a:cubicBezTo>
                    <a:pt x="154" y="141"/>
                    <a:pt x="394" y="72"/>
                    <a:pt x="292" y="25"/>
                  </a:cubicBezTo>
                  <a:cubicBezTo>
                    <a:pt x="242" y="0"/>
                    <a:pt x="1" y="67"/>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79" name="Google Shape;12579;p6"/>
            <p:cNvSpPr/>
            <p:nvPr/>
          </p:nvSpPr>
          <p:spPr>
            <a:xfrm>
              <a:off x="3299282" y="4229315"/>
              <a:ext cx="21630" cy="6353"/>
            </a:xfrm>
            <a:custGeom>
              <a:avLst/>
              <a:gdLst/>
              <a:ahLst/>
              <a:cxnLst/>
              <a:rect l="l" t="t" r="r" b="b"/>
              <a:pathLst>
                <a:path w="606" h="211" extrusionOk="0">
                  <a:moveTo>
                    <a:pt x="606" y="1"/>
                  </a:moveTo>
                  <a:lnTo>
                    <a:pt x="26" y="1"/>
                  </a:lnTo>
                  <a:cubicBezTo>
                    <a:pt x="0" y="163"/>
                    <a:pt x="219" y="211"/>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80" name="Google Shape;12580;p6"/>
            <p:cNvSpPr/>
            <p:nvPr/>
          </p:nvSpPr>
          <p:spPr>
            <a:xfrm>
              <a:off x="168430" y="4229134"/>
              <a:ext cx="23950" cy="6022"/>
            </a:xfrm>
            <a:custGeom>
              <a:avLst/>
              <a:gdLst/>
              <a:ahLst/>
              <a:cxnLst/>
              <a:rect l="l" t="t" r="r" b="b"/>
              <a:pathLst>
                <a:path w="671" h="200" extrusionOk="0">
                  <a:moveTo>
                    <a:pt x="580" y="7"/>
                  </a:moveTo>
                  <a:cubicBezTo>
                    <a:pt x="247" y="0"/>
                    <a:pt x="84" y="76"/>
                    <a:pt x="0" y="188"/>
                  </a:cubicBezTo>
                  <a:cubicBezTo>
                    <a:pt x="302" y="178"/>
                    <a:pt x="670" y="200"/>
                    <a:pt x="580" y="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81" name="Google Shape;12581;p6"/>
            <p:cNvSpPr/>
            <p:nvPr/>
          </p:nvSpPr>
          <p:spPr>
            <a:xfrm>
              <a:off x="2725286" y="4228532"/>
              <a:ext cx="14134" cy="4276"/>
            </a:xfrm>
            <a:custGeom>
              <a:avLst/>
              <a:gdLst/>
              <a:ahLst/>
              <a:cxnLst/>
              <a:rect l="l" t="t" r="r" b="b"/>
              <a:pathLst>
                <a:path w="396" h="142" extrusionOk="0">
                  <a:moveTo>
                    <a:pt x="293" y="27"/>
                  </a:moveTo>
                  <a:cubicBezTo>
                    <a:pt x="242" y="1"/>
                    <a:pt x="0" y="70"/>
                    <a:pt x="103" y="117"/>
                  </a:cubicBezTo>
                  <a:cubicBezTo>
                    <a:pt x="156" y="142"/>
                    <a:pt x="396" y="71"/>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82" name="Google Shape;12582;p6"/>
            <p:cNvSpPr/>
            <p:nvPr/>
          </p:nvSpPr>
          <p:spPr>
            <a:xfrm>
              <a:off x="6944704" y="4225792"/>
              <a:ext cx="14134" cy="4276"/>
            </a:xfrm>
            <a:custGeom>
              <a:avLst/>
              <a:gdLst/>
              <a:ahLst/>
              <a:cxnLst/>
              <a:rect l="l" t="t" r="r" b="b"/>
              <a:pathLst>
                <a:path w="396" h="142" extrusionOk="0">
                  <a:moveTo>
                    <a:pt x="99" y="118"/>
                  </a:moveTo>
                  <a:cubicBezTo>
                    <a:pt x="155" y="141"/>
                    <a:pt x="396" y="73"/>
                    <a:pt x="293" y="25"/>
                  </a:cubicBezTo>
                  <a:cubicBezTo>
                    <a:pt x="239" y="0"/>
                    <a:pt x="0" y="69"/>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83" name="Google Shape;12583;p6"/>
            <p:cNvSpPr/>
            <p:nvPr/>
          </p:nvSpPr>
          <p:spPr>
            <a:xfrm>
              <a:off x="5251376" y="4225792"/>
              <a:ext cx="14099" cy="4276"/>
            </a:xfrm>
            <a:custGeom>
              <a:avLst/>
              <a:gdLst/>
              <a:ahLst/>
              <a:cxnLst/>
              <a:rect l="l" t="t" r="r" b="b"/>
              <a:pathLst>
                <a:path w="395" h="142" extrusionOk="0">
                  <a:moveTo>
                    <a:pt x="294" y="25"/>
                  </a:moveTo>
                  <a:cubicBezTo>
                    <a:pt x="241" y="0"/>
                    <a:pt x="1" y="69"/>
                    <a:pt x="102" y="118"/>
                  </a:cubicBezTo>
                  <a:cubicBezTo>
                    <a:pt x="155" y="141"/>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84" name="Google Shape;12584;p6"/>
            <p:cNvSpPr/>
            <p:nvPr/>
          </p:nvSpPr>
          <p:spPr>
            <a:xfrm>
              <a:off x="1882281" y="4212845"/>
              <a:ext cx="39797" cy="13670"/>
            </a:xfrm>
            <a:custGeom>
              <a:avLst/>
              <a:gdLst/>
              <a:ahLst/>
              <a:cxnLst/>
              <a:rect l="l" t="t" r="r" b="b"/>
              <a:pathLst>
                <a:path w="1115" h="454" extrusionOk="0">
                  <a:moveTo>
                    <a:pt x="579" y="1"/>
                  </a:moveTo>
                  <a:cubicBezTo>
                    <a:pt x="405" y="161"/>
                    <a:pt x="112" y="266"/>
                    <a:pt x="1" y="454"/>
                  </a:cubicBezTo>
                  <a:cubicBezTo>
                    <a:pt x="388" y="449"/>
                    <a:pt x="1114" y="142"/>
                    <a:pt x="5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85" name="Google Shape;12585;p6"/>
            <p:cNvSpPr/>
            <p:nvPr/>
          </p:nvSpPr>
          <p:spPr>
            <a:xfrm>
              <a:off x="1720382" y="4223022"/>
              <a:ext cx="14170" cy="4336"/>
            </a:xfrm>
            <a:custGeom>
              <a:avLst/>
              <a:gdLst/>
              <a:ahLst/>
              <a:cxnLst/>
              <a:rect l="l" t="t" r="r" b="b"/>
              <a:pathLst>
                <a:path w="397" h="144" extrusionOk="0">
                  <a:moveTo>
                    <a:pt x="101" y="117"/>
                  </a:moveTo>
                  <a:cubicBezTo>
                    <a:pt x="155" y="143"/>
                    <a:pt x="396" y="74"/>
                    <a:pt x="292" y="27"/>
                  </a:cubicBezTo>
                  <a:cubicBezTo>
                    <a:pt x="241"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86" name="Google Shape;12586;p6"/>
            <p:cNvSpPr/>
            <p:nvPr/>
          </p:nvSpPr>
          <p:spPr>
            <a:xfrm>
              <a:off x="1142210" y="4220312"/>
              <a:ext cx="14134" cy="4276"/>
            </a:xfrm>
            <a:custGeom>
              <a:avLst/>
              <a:gdLst/>
              <a:ahLst/>
              <a:cxnLst/>
              <a:rect l="l" t="t" r="r" b="b"/>
              <a:pathLst>
                <a:path w="396" h="142" extrusionOk="0">
                  <a:moveTo>
                    <a:pt x="102" y="117"/>
                  </a:moveTo>
                  <a:cubicBezTo>
                    <a:pt x="153" y="142"/>
                    <a:pt x="396" y="73"/>
                    <a:pt x="291" y="27"/>
                  </a:cubicBezTo>
                  <a:cubicBezTo>
                    <a:pt x="240"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87" name="Google Shape;12587;p6"/>
            <p:cNvSpPr/>
            <p:nvPr/>
          </p:nvSpPr>
          <p:spPr>
            <a:xfrm>
              <a:off x="2787390" y="4217572"/>
              <a:ext cx="13884" cy="4276"/>
            </a:xfrm>
            <a:custGeom>
              <a:avLst/>
              <a:gdLst/>
              <a:ahLst/>
              <a:cxnLst/>
              <a:rect l="l" t="t" r="r" b="b"/>
              <a:pathLst>
                <a:path w="389" h="142" extrusionOk="0">
                  <a:moveTo>
                    <a:pt x="98" y="117"/>
                  </a:moveTo>
                  <a:cubicBezTo>
                    <a:pt x="150" y="141"/>
                    <a:pt x="388" y="72"/>
                    <a:pt x="291" y="25"/>
                  </a:cubicBezTo>
                  <a:cubicBezTo>
                    <a:pt x="237" y="0"/>
                    <a:pt x="0" y="70"/>
                    <a:pt x="98"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88" name="Google Shape;12588;p6"/>
            <p:cNvSpPr/>
            <p:nvPr/>
          </p:nvSpPr>
          <p:spPr>
            <a:xfrm>
              <a:off x="2921663" y="4212845"/>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89" name="Google Shape;12589;p6"/>
            <p:cNvSpPr/>
            <p:nvPr/>
          </p:nvSpPr>
          <p:spPr>
            <a:xfrm>
              <a:off x="6610914" y="4209774"/>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90" name="Google Shape;12590;p6"/>
            <p:cNvSpPr/>
            <p:nvPr/>
          </p:nvSpPr>
          <p:spPr>
            <a:xfrm>
              <a:off x="4277596" y="4209774"/>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91" name="Google Shape;12591;p6"/>
            <p:cNvSpPr/>
            <p:nvPr/>
          </p:nvSpPr>
          <p:spPr>
            <a:xfrm>
              <a:off x="591664" y="4212062"/>
              <a:ext cx="13991" cy="4306"/>
            </a:xfrm>
            <a:custGeom>
              <a:avLst/>
              <a:gdLst/>
              <a:ahLst/>
              <a:cxnLst/>
              <a:rect l="l" t="t" r="r" b="b"/>
              <a:pathLst>
                <a:path w="392" h="143" extrusionOk="0">
                  <a:moveTo>
                    <a:pt x="293" y="27"/>
                  </a:moveTo>
                  <a:cubicBezTo>
                    <a:pt x="238" y="1"/>
                    <a:pt x="0" y="70"/>
                    <a:pt x="99" y="117"/>
                  </a:cubicBezTo>
                  <a:cubicBezTo>
                    <a:pt x="152"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92" name="Google Shape;12592;p6"/>
            <p:cNvSpPr/>
            <p:nvPr/>
          </p:nvSpPr>
          <p:spPr>
            <a:xfrm>
              <a:off x="5530380" y="4204686"/>
              <a:ext cx="20666" cy="8190"/>
            </a:xfrm>
            <a:custGeom>
              <a:avLst/>
              <a:gdLst/>
              <a:ahLst/>
              <a:cxnLst/>
              <a:rect l="l" t="t" r="r" b="b"/>
              <a:pathLst>
                <a:path w="579" h="272" extrusionOk="0">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93" name="Google Shape;12593;p6"/>
            <p:cNvSpPr/>
            <p:nvPr/>
          </p:nvSpPr>
          <p:spPr>
            <a:xfrm>
              <a:off x="4899633" y="4204294"/>
              <a:ext cx="33480" cy="15778"/>
            </a:xfrm>
            <a:custGeom>
              <a:avLst/>
              <a:gdLst/>
              <a:ahLst/>
              <a:cxnLst/>
              <a:rect l="l" t="t" r="r" b="b"/>
              <a:pathLst>
                <a:path w="938" h="524" extrusionOk="0">
                  <a:moveTo>
                    <a:pt x="893" y="196"/>
                  </a:moveTo>
                  <a:cubicBezTo>
                    <a:pt x="938" y="139"/>
                    <a:pt x="601" y="0"/>
                    <a:pt x="509" y="15"/>
                  </a:cubicBezTo>
                  <a:cubicBezTo>
                    <a:pt x="0" y="86"/>
                    <a:pt x="632" y="524"/>
                    <a:pt x="893"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94" name="Google Shape;12594;p6"/>
            <p:cNvSpPr/>
            <p:nvPr/>
          </p:nvSpPr>
          <p:spPr>
            <a:xfrm>
              <a:off x="471275" y="4195864"/>
              <a:ext cx="40333" cy="14754"/>
            </a:xfrm>
            <a:custGeom>
              <a:avLst/>
              <a:gdLst/>
              <a:ahLst/>
              <a:cxnLst/>
              <a:rect l="l" t="t" r="r" b="b"/>
              <a:pathLst>
                <a:path w="1130" h="490" extrusionOk="0">
                  <a:moveTo>
                    <a:pt x="770" y="385"/>
                  </a:moveTo>
                  <a:cubicBezTo>
                    <a:pt x="1129" y="81"/>
                    <a:pt x="78" y="1"/>
                    <a:pt x="0" y="202"/>
                  </a:cubicBezTo>
                  <a:cubicBezTo>
                    <a:pt x="302" y="242"/>
                    <a:pt x="165" y="489"/>
                    <a:pt x="770" y="38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95" name="Google Shape;12595;p6"/>
            <p:cNvSpPr/>
            <p:nvPr/>
          </p:nvSpPr>
          <p:spPr>
            <a:xfrm>
              <a:off x="877448" y="4185507"/>
              <a:ext cx="50398" cy="17464"/>
            </a:xfrm>
            <a:custGeom>
              <a:avLst/>
              <a:gdLst/>
              <a:ahLst/>
              <a:cxnLst/>
              <a:rect l="l" t="t" r="r" b="b"/>
              <a:pathLst>
                <a:path w="1412" h="580" extrusionOk="0">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96" name="Google Shape;12596;p6"/>
            <p:cNvSpPr/>
            <p:nvPr/>
          </p:nvSpPr>
          <p:spPr>
            <a:xfrm>
              <a:off x="1244325" y="4182797"/>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97" name="Google Shape;12597;p6"/>
            <p:cNvSpPr/>
            <p:nvPr/>
          </p:nvSpPr>
          <p:spPr>
            <a:xfrm>
              <a:off x="6745044" y="4190204"/>
              <a:ext cx="14027" cy="4276"/>
            </a:xfrm>
            <a:custGeom>
              <a:avLst/>
              <a:gdLst/>
              <a:ahLst/>
              <a:cxnLst/>
              <a:rect l="l" t="t" r="r" b="b"/>
              <a:pathLst>
                <a:path w="393" h="142" extrusionOk="0">
                  <a:moveTo>
                    <a:pt x="99" y="117"/>
                  </a:moveTo>
                  <a:cubicBezTo>
                    <a:pt x="155" y="142"/>
                    <a:pt x="392" y="73"/>
                    <a:pt x="292" y="27"/>
                  </a:cubicBezTo>
                  <a:cubicBezTo>
                    <a:pt x="242"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98" name="Google Shape;12598;p6"/>
            <p:cNvSpPr/>
            <p:nvPr/>
          </p:nvSpPr>
          <p:spPr>
            <a:xfrm>
              <a:off x="6665987" y="4185507"/>
              <a:ext cx="13884" cy="5540"/>
            </a:xfrm>
            <a:custGeom>
              <a:avLst/>
              <a:gdLst/>
              <a:ahLst/>
              <a:cxnLst/>
              <a:rect l="l" t="t" r="r" b="b"/>
              <a:pathLst>
                <a:path w="389" h="184" extrusionOk="0">
                  <a:moveTo>
                    <a:pt x="1" y="183"/>
                  </a:moveTo>
                  <a:lnTo>
                    <a:pt x="388" y="183"/>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599" name="Google Shape;12599;p6"/>
            <p:cNvSpPr/>
            <p:nvPr/>
          </p:nvSpPr>
          <p:spPr>
            <a:xfrm>
              <a:off x="5289353" y="4184965"/>
              <a:ext cx="13813" cy="6775"/>
            </a:xfrm>
            <a:custGeom>
              <a:avLst/>
              <a:gdLst/>
              <a:ahLst/>
              <a:cxnLst/>
              <a:rect l="l" t="t" r="r" b="b"/>
              <a:pathLst>
                <a:path w="387" h="225" extrusionOk="0">
                  <a:moveTo>
                    <a:pt x="387" y="110"/>
                  </a:moveTo>
                  <a:cubicBezTo>
                    <a:pt x="346" y="0"/>
                    <a:pt x="174" y="55"/>
                    <a:pt x="1" y="110"/>
                  </a:cubicBezTo>
                  <a:cubicBezTo>
                    <a:pt x="6" y="201"/>
                    <a:pt x="341" y="225"/>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00" name="Google Shape;12600;p6"/>
            <p:cNvSpPr/>
            <p:nvPr/>
          </p:nvSpPr>
          <p:spPr>
            <a:xfrm>
              <a:off x="8061217" y="4174607"/>
              <a:ext cx="44687" cy="16440"/>
            </a:xfrm>
            <a:custGeom>
              <a:avLst/>
              <a:gdLst/>
              <a:ahLst/>
              <a:cxnLst/>
              <a:rect l="l" t="t" r="r" b="b"/>
              <a:pathLst>
                <a:path w="1252" h="546" extrusionOk="0">
                  <a:moveTo>
                    <a:pt x="638" y="1"/>
                  </a:moveTo>
                  <a:cubicBezTo>
                    <a:pt x="615" y="172"/>
                    <a:pt x="1" y="63"/>
                    <a:pt x="59" y="272"/>
                  </a:cubicBezTo>
                  <a:cubicBezTo>
                    <a:pt x="396" y="545"/>
                    <a:pt x="1251" y="142"/>
                    <a:pt x="6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01" name="Google Shape;12601;p6"/>
            <p:cNvSpPr/>
            <p:nvPr/>
          </p:nvSpPr>
          <p:spPr>
            <a:xfrm>
              <a:off x="6738263" y="4182074"/>
              <a:ext cx="13956" cy="4246"/>
            </a:xfrm>
            <a:custGeom>
              <a:avLst/>
              <a:gdLst/>
              <a:ahLst/>
              <a:cxnLst/>
              <a:rect l="l" t="t" r="r" b="b"/>
              <a:pathLst>
                <a:path w="391" h="141" extrusionOk="0">
                  <a:moveTo>
                    <a:pt x="289" y="24"/>
                  </a:moveTo>
                  <a:cubicBezTo>
                    <a:pt x="238" y="1"/>
                    <a:pt x="0" y="69"/>
                    <a:pt x="99" y="114"/>
                  </a:cubicBezTo>
                  <a:cubicBezTo>
                    <a:pt x="150" y="140"/>
                    <a:pt x="390" y="73"/>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02" name="Google Shape;12602;p6"/>
            <p:cNvSpPr/>
            <p:nvPr/>
          </p:nvSpPr>
          <p:spPr>
            <a:xfrm>
              <a:off x="9130223" y="4177377"/>
              <a:ext cx="13777" cy="5450"/>
            </a:xfrm>
            <a:custGeom>
              <a:avLst/>
              <a:gdLst/>
              <a:ahLst/>
              <a:cxnLst/>
              <a:rect l="l" t="t" r="r" b="b"/>
              <a:pathLst>
                <a:path w="386" h="181" extrusionOk="0">
                  <a:moveTo>
                    <a:pt x="386" y="0"/>
                  </a:moveTo>
                  <a:lnTo>
                    <a:pt x="0" y="0"/>
                  </a:lnTo>
                  <a:lnTo>
                    <a:pt x="0" y="180"/>
                  </a:lnTo>
                  <a:lnTo>
                    <a:pt x="386"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03" name="Google Shape;12603;p6"/>
            <p:cNvSpPr/>
            <p:nvPr/>
          </p:nvSpPr>
          <p:spPr>
            <a:xfrm>
              <a:off x="5896614" y="4167472"/>
              <a:ext cx="22165" cy="16199"/>
            </a:xfrm>
            <a:custGeom>
              <a:avLst/>
              <a:gdLst/>
              <a:ahLst/>
              <a:cxnLst/>
              <a:rect l="l" t="t" r="r" b="b"/>
              <a:pathLst>
                <a:path w="621" h="538" extrusionOk="0">
                  <a:moveTo>
                    <a:pt x="345" y="509"/>
                  </a:moveTo>
                  <a:cubicBezTo>
                    <a:pt x="404" y="388"/>
                    <a:pt x="620" y="336"/>
                    <a:pt x="537" y="146"/>
                  </a:cubicBezTo>
                  <a:cubicBezTo>
                    <a:pt x="0" y="0"/>
                    <a:pt x="4" y="538"/>
                    <a:pt x="345" y="5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04" name="Google Shape;12604;p6"/>
            <p:cNvSpPr/>
            <p:nvPr/>
          </p:nvSpPr>
          <p:spPr>
            <a:xfrm>
              <a:off x="5464814" y="4176564"/>
              <a:ext cx="14134" cy="4276"/>
            </a:xfrm>
            <a:custGeom>
              <a:avLst/>
              <a:gdLst/>
              <a:ahLst/>
              <a:cxnLst/>
              <a:rect l="l" t="t" r="r" b="b"/>
              <a:pathLst>
                <a:path w="396" h="142" extrusionOk="0">
                  <a:moveTo>
                    <a:pt x="293" y="27"/>
                  </a:moveTo>
                  <a:cubicBezTo>
                    <a:pt x="239" y="1"/>
                    <a:pt x="0" y="70"/>
                    <a:pt x="101" y="118"/>
                  </a:cubicBezTo>
                  <a:cubicBezTo>
                    <a:pt x="151" y="142"/>
                    <a:pt x="396"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05" name="Google Shape;12605;p6"/>
            <p:cNvSpPr/>
            <p:nvPr/>
          </p:nvSpPr>
          <p:spPr>
            <a:xfrm>
              <a:off x="2591620" y="4167472"/>
              <a:ext cx="47792" cy="17434"/>
            </a:xfrm>
            <a:custGeom>
              <a:avLst/>
              <a:gdLst/>
              <a:ahLst/>
              <a:cxnLst/>
              <a:rect l="l" t="t" r="r" b="b"/>
              <a:pathLst>
                <a:path w="1339" h="579" extrusionOk="0">
                  <a:moveTo>
                    <a:pt x="182" y="329"/>
                  </a:moveTo>
                  <a:cubicBezTo>
                    <a:pt x="479" y="578"/>
                    <a:pt x="1315" y="324"/>
                    <a:pt x="1338" y="146"/>
                  </a:cubicBezTo>
                  <a:cubicBezTo>
                    <a:pt x="943" y="201"/>
                    <a:pt x="0" y="0"/>
                    <a:pt x="182" y="3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06" name="Google Shape;12606;p6"/>
            <p:cNvSpPr/>
            <p:nvPr/>
          </p:nvSpPr>
          <p:spPr>
            <a:xfrm>
              <a:off x="1494988" y="4162444"/>
              <a:ext cx="26484" cy="12195"/>
            </a:xfrm>
            <a:custGeom>
              <a:avLst/>
              <a:gdLst/>
              <a:ahLst/>
              <a:cxnLst/>
              <a:rect l="l" t="t" r="r" b="b"/>
              <a:pathLst>
                <a:path w="742" h="405" extrusionOk="0">
                  <a:moveTo>
                    <a:pt x="438" y="405"/>
                  </a:moveTo>
                  <a:cubicBezTo>
                    <a:pt x="742" y="269"/>
                    <a:pt x="652" y="0"/>
                    <a:pt x="53" y="41"/>
                  </a:cubicBezTo>
                  <a:cubicBezTo>
                    <a:pt x="0" y="248"/>
                    <a:pt x="100" y="381"/>
                    <a:pt x="438"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07" name="Google Shape;12607;p6"/>
            <p:cNvSpPr/>
            <p:nvPr/>
          </p:nvSpPr>
          <p:spPr>
            <a:xfrm>
              <a:off x="8940771" y="4168405"/>
              <a:ext cx="14063" cy="4276"/>
            </a:xfrm>
            <a:custGeom>
              <a:avLst/>
              <a:gdLst/>
              <a:ahLst/>
              <a:cxnLst/>
              <a:rect l="l" t="t" r="r" b="b"/>
              <a:pathLst>
                <a:path w="394" h="142" extrusionOk="0">
                  <a:moveTo>
                    <a:pt x="100" y="115"/>
                  </a:moveTo>
                  <a:cubicBezTo>
                    <a:pt x="154" y="141"/>
                    <a:pt x="394" y="72"/>
                    <a:pt x="295" y="25"/>
                  </a:cubicBezTo>
                  <a:cubicBezTo>
                    <a:pt x="242" y="0"/>
                    <a:pt x="1" y="67"/>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08" name="Google Shape;12608;p6"/>
            <p:cNvSpPr/>
            <p:nvPr/>
          </p:nvSpPr>
          <p:spPr>
            <a:xfrm>
              <a:off x="8995808" y="4165665"/>
              <a:ext cx="14063" cy="4276"/>
            </a:xfrm>
            <a:custGeom>
              <a:avLst/>
              <a:gdLst/>
              <a:ahLst/>
              <a:cxnLst/>
              <a:rect l="l" t="t" r="r" b="b"/>
              <a:pathLst>
                <a:path w="394" h="142" extrusionOk="0">
                  <a:moveTo>
                    <a:pt x="294" y="25"/>
                  </a:moveTo>
                  <a:cubicBezTo>
                    <a:pt x="239" y="0"/>
                    <a:pt x="1" y="69"/>
                    <a:pt x="100" y="116"/>
                  </a:cubicBezTo>
                  <a:cubicBezTo>
                    <a:pt x="155"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09" name="Google Shape;12609;p6"/>
            <p:cNvSpPr/>
            <p:nvPr/>
          </p:nvSpPr>
          <p:spPr>
            <a:xfrm>
              <a:off x="6961944" y="4156030"/>
              <a:ext cx="26591" cy="15326"/>
            </a:xfrm>
            <a:custGeom>
              <a:avLst/>
              <a:gdLst/>
              <a:ahLst/>
              <a:cxnLst/>
              <a:rect l="l" t="t" r="r" b="b"/>
              <a:pathLst>
                <a:path w="745" h="509" extrusionOk="0">
                  <a:moveTo>
                    <a:pt x="0" y="436"/>
                  </a:moveTo>
                  <a:cubicBezTo>
                    <a:pt x="744" y="508"/>
                    <a:pt x="744" y="0"/>
                    <a:pt x="0"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10" name="Google Shape;12610;p6"/>
            <p:cNvSpPr/>
            <p:nvPr/>
          </p:nvSpPr>
          <p:spPr>
            <a:xfrm>
              <a:off x="2673854" y="4162955"/>
              <a:ext cx="13706" cy="7437"/>
            </a:xfrm>
            <a:custGeom>
              <a:avLst/>
              <a:gdLst/>
              <a:ahLst/>
              <a:cxnLst/>
              <a:rect l="l" t="t" r="r" b="b"/>
              <a:pathLst>
                <a:path w="384" h="247" extrusionOk="0">
                  <a:moveTo>
                    <a:pt x="384" y="115"/>
                  </a:moveTo>
                  <a:cubicBezTo>
                    <a:pt x="383" y="24"/>
                    <a:pt x="47" y="0"/>
                    <a:pt x="0" y="115"/>
                  </a:cubicBezTo>
                  <a:cubicBezTo>
                    <a:pt x="216" y="104"/>
                    <a:pt x="299" y="247"/>
                    <a:pt x="384"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11" name="Google Shape;12611;p6"/>
            <p:cNvSpPr/>
            <p:nvPr/>
          </p:nvSpPr>
          <p:spPr>
            <a:xfrm>
              <a:off x="920207" y="4147209"/>
              <a:ext cx="41725" cy="18819"/>
            </a:xfrm>
            <a:custGeom>
              <a:avLst/>
              <a:gdLst/>
              <a:ahLst/>
              <a:cxnLst/>
              <a:rect l="l" t="t" r="r" b="b"/>
              <a:pathLst>
                <a:path w="1169" h="625" extrusionOk="0">
                  <a:moveTo>
                    <a:pt x="727" y="547"/>
                  </a:moveTo>
                  <a:cubicBezTo>
                    <a:pt x="1169" y="340"/>
                    <a:pt x="598" y="147"/>
                    <a:pt x="342" y="1"/>
                  </a:cubicBezTo>
                  <a:cubicBezTo>
                    <a:pt x="46" y="141"/>
                    <a:pt x="0" y="625"/>
                    <a:pt x="727" y="54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12" name="Google Shape;12612;p6"/>
            <p:cNvSpPr/>
            <p:nvPr/>
          </p:nvSpPr>
          <p:spPr>
            <a:xfrm>
              <a:off x="6187502" y="4154676"/>
              <a:ext cx="14063" cy="4336"/>
            </a:xfrm>
            <a:custGeom>
              <a:avLst/>
              <a:gdLst/>
              <a:ahLst/>
              <a:cxnLst/>
              <a:rect l="l" t="t" r="r" b="b"/>
              <a:pathLst>
                <a:path w="394" h="144" extrusionOk="0">
                  <a:moveTo>
                    <a:pt x="296" y="27"/>
                  </a:moveTo>
                  <a:cubicBezTo>
                    <a:pt x="240" y="1"/>
                    <a:pt x="1" y="70"/>
                    <a:pt x="101" y="117"/>
                  </a:cubicBezTo>
                  <a:cubicBezTo>
                    <a:pt x="152" y="143"/>
                    <a:pt x="394" y="73"/>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13" name="Google Shape;12613;p6"/>
            <p:cNvSpPr/>
            <p:nvPr/>
          </p:nvSpPr>
          <p:spPr>
            <a:xfrm>
              <a:off x="6107624" y="4152719"/>
              <a:ext cx="21594" cy="6444"/>
            </a:xfrm>
            <a:custGeom>
              <a:avLst/>
              <a:gdLst/>
              <a:ahLst/>
              <a:cxnLst/>
              <a:rect l="l" t="t" r="r" b="b"/>
              <a:pathLst>
                <a:path w="605" h="214" extrusionOk="0">
                  <a:moveTo>
                    <a:pt x="605" y="182"/>
                  </a:moveTo>
                  <a:lnTo>
                    <a:pt x="605" y="1"/>
                  </a:lnTo>
                  <a:lnTo>
                    <a:pt x="28" y="1"/>
                  </a:lnTo>
                  <a:cubicBezTo>
                    <a:pt x="0" y="162"/>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14" name="Google Shape;12614;p6"/>
            <p:cNvSpPr/>
            <p:nvPr/>
          </p:nvSpPr>
          <p:spPr>
            <a:xfrm>
              <a:off x="1442165" y="4143024"/>
              <a:ext cx="20273" cy="13580"/>
            </a:xfrm>
            <a:custGeom>
              <a:avLst/>
              <a:gdLst/>
              <a:ahLst/>
              <a:cxnLst/>
              <a:rect l="l" t="t" r="r" b="b"/>
              <a:pathLst>
                <a:path w="568" h="451" extrusionOk="0">
                  <a:moveTo>
                    <a:pt x="375" y="414"/>
                  </a:moveTo>
                  <a:cubicBezTo>
                    <a:pt x="386" y="359"/>
                    <a:pt x="402" y="306"/>
                    <a:pt x="568" y="323"/>
                  </a:cubicBezTo>
                  <a:lnTo>
                    <a:pt x="568" y="142"/>
                  </a:lnTo>
                  <a:cubicBezTo>
                    <a:pt x="94" y="0"/>
                    <a:pt x="0" y="451"/>
                    <a:pt x="375" y="4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15" name="Google Shape;12615;p6"/>
            <p:cNvSpPr/>
            <p:nvPr/>
          </p:nvSpPr>
          <p:spPr>
            <a:xfrm>
              <a:off x="5299596" y="4149196"/>
              <a:ext cx="14063" cy="4306"/>
            </a:xfrm>
            <a:custGeom>
              <a:avLst/>
              <a:gdLst/>
              <a:ahLst/>
              <a:cxnLst/>
              <a:rect l="l" t="t" r="r" b="b"/>
              <a:pathLst>
                <a:path w="394" h="143" extrusionOk="0">
                  <a:moveTo>
                    <a:pt x="294" y="26"/>
                  </a:moveTo>
                  <a:cubicBezTo>
                    <a:pt x="241" y="0"/>
                    <a:pt x="1" y="71"/>
                    <a:pt x="100" y="116"/>
                  </a:cubicBezTo>
                  <a:cubicBezTo>
                    <a:pt x="156" y="142"/>
                    <a:pt x="394" y="75"/>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16" name="Google Shape;12616;p6"/>
            <p:cNvSpPr/>
            <p:nvPr/>
          </p:nvSpPr>
          <p:spPr>
            <a:xfrm>
              <a:off x="138877" y="4144499"/>
              <a:ext cx="22629" cy="8250"/>
            </a:xfrm>
            <a:custGeom>
              <a:avLst/>
              <a:gdLst/>
              <a:ahLst/>
              <a:cxnLst/>
              <a:rect l="l" t="t" r="r" b="b"/>
              <a:pathLst>
                <a:path w="634" h="274" extrusionOk="0">
                  <a:moveTo>
                    <a:pt x="634" y="274"/>
                  </a:moveTo>
                  <a:lnTo>
                    <a:pt x="634" y="1"/>
                  </a:lnTo>
                  <a:lnTo>
                    <a:pt x="248" y="1"/>
                  </a:lnTo>
                  <a:cubicBezTo>
                    <a:pt x="240" y="120"/>
                    <a:pt x="1" y="129"/>
                    <a:pt x="5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17" name="Google Shape;12617;p6"/>
            <p:cNvSpPr/>
            <p:nvPr/>
          </p:nvSpPr>
          <p:spPr>
            <a:xfrm>
              <a:off x="8483130" y="4144168"/>
              <a:ext cx="6996" cy="6173"/>
            </a:xfrm>
            <a:custGeom>
              <a:avLst/>
              <a:gdLst/>
              <a:ahLst/>
              <a:cxnLst/>
              <a:rect l="l" t="t" r="r" b="b"/>
              <a:pathLst>
                <a:path w="196" h="205" extrusionOk="0">
                  <a:moveTo>
                    <a:pt x="194" y="102"/>
                  </a:moveTo>
                  <a:cubicBezTo>
                    <a:pt x="195" y="52"/>
                    <a:pt x="39" y="0"/>
                    <a:pt x="1" y="102"/>
                  </a:cubicBezTo>
                  <a:cubicBezTo>
                    <a:pt x="1" y="153"/>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18" name="Google Shape;12618;p6"/>
            <p:cNvSpPr/>
            <p:nvPr/>
          </p:nvSpPr>
          <p:spPr>
            <a:xfrm>
              <a:off x="5337537" y="4139049"/>
              <a:ext cx="22665" cy="13700"/>
            </a:xfrm>
            <a:custGeom>
              <a:avLst/>
              <a:gdLst/>
              <a:ahLst/>
              <a:cxnLst/>
              <a:rect l="l" t="t" r="r" b="b"/>
              <a:pathLst>
                <a:path w="635" h="455" extrusionOk="0">
                  <a:moveTo>
                    <a:pt x="581" y="363"/>
                  </a:moveTo>
                  <a:cubicBezTo>
                    <a:pt x="635" y="157"/>
                    <a:pt x="535" y="21"/>
                    <a:pt x="196" y="0"/>
                  </a:cubicBezTo>
                  <a:cubicBezTo>
                    <a:pt x="240" y="161"/>
                    <a:pt x="0" y="455"/>
                    <a:pt x="581"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19" name="Google Shape;12619;p6"/>
            <p:cNvSpPr/>
            <p:nvPr/>
          </p:nvSpPr>
          <p:spPr>
            <a:xfrm>
              <a:off x="4020400" y="4128120"/>
              <a:ext cx="57322" cy="21890"/>
            </a:xfrm>
            <a:custGeom>
              <a:avLst/>
              <a:gdLst/>
              <a:ahLst/>
              <a:cxnLst/>
              <a:rect l="l" t="t" r="r" b="b"/>
              <a:pathLst>
                <a:path w="1606" h="727" extrusionOk="0">
                  <a:moveTo>
                    <a:pt x="1035" y="726"/>
                  </a:moveTo>
                  <a:cubicBezTo>
                    <a:pt x="1606" y="370"/>
                    <a:pt x="631" y="111"/>
                    <a:pt x="72" y="0"/>
                  </a:cubicBezTo>
                  <a:cubicBezTo>
                    <a:pt x="0" y="429"/>
                    <a:pt x="418" y="624"/>
                    <a:pt x="1035" y="7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20" name="Google Shape;12620;p6"/>
            <p:cNvSpPr/>
            <p:nvPr/>
          </p:nvSpPr>
          <p:spPr>
            <a:xfrm>
              <a:off x="8507222" y="4141036"/>
              <a:ext cx="14027" cy="4246"/>
            </a:xfrm>
            <a:custGeom>
              <a:avLst/>
              <a:gdLst/>
              <a:ahLst/>
              <a:cxnLst/>
              <a:rect l="l" t="t" r="r" b="b"/>
              <a:pathLst>
                <a:path w="393" h="141" extrusionOk="0">
                  <a:moveTo>
                    <a:pt x="100" y="115"/>
                  </a:moveTo>
                  <a:cubicBezTo>
                    <a:pt x="153" y="141"/>
                    <a:pt x="392" y="71"/>
                    <a:pt x="292" y="26"/>
                  </a:cubicBezTo>
                  <a:cubicBezTo>
                    <a:pt x="237" y="1"/>
                    <a:pt x="1" y="69"/>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21" name="Google Shape;12621;p6"/>
            <p:cNvSpPr/>
            <p:nvPr/>
          </p:nvSpPr>
          <p:spPr>
            <a:xfrm>
              <a:off x="632888" y="4141036"/>
              <a:ext cx="14099" cy="4246"/>
            </a:xfrm>
            <a:custGeom>
              <a:avLst/>
              <a:gdLst/>
              <a:ahLst/>
              <a:cxnLst/>
              <a:rect l="l" t="t" r="r" b="b"/>
              <a:pathLst>
                <a:path w="395" h="141" extrusionOk="0">
                  <a:moveTo>
                    <a:pt x="101" y="115"/>
                  </a:moveTo>
                  <a:cubicBezTo>
                    <a:pt x="154" y="141"/>
                    <a:pt x="395" y="71"/>
                    <a:pt x="295" y="26"/>
                  </a:cubicBezTo>
                  <a:cubicBezTo>
                    <a:pt x="242" y="1"/>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22" name="Google Shape;12622;p6"/>
            <p:cNvSpPr/>
            <p:nvPr/>
          </p:nvSpPr>
          <p:spPr>
            <a:xfrm>
              <a:off x="5251376" y="4138297"/>
              <a:ext cx="14099" cy="4246"/>
            </a:xfrm>
            <a:custGeom>
              <a:avLst/>
              <a:gdLst/>
              <a:ahLst/>
              <a:cxnLst/>
              <a:rect l="l" t="t" r="r" b="b"/>
              <a:pathLst>
                <a:path w="395" h="141" extrusionOk="0">
                  <a:moveTo>
                    <a:pt x="294" y="27"/>
                  </a:moveTo>
                  <a:cubicBezTo>
                    <a:pt x="241" y="1"/>
                    <a:pt x="1" y="71"/>
                    <a:pt x="102" y="117"/>
                  </a:cubicBezTo>
                  <a:cubicBezTo>
                    <a:pt x="155" y="140"/>
                    <a:pt x="395" y="72"/>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23" name="Google Shape;12623;p6"/>
            <p:cNvSpPr/>
            <p:nvPr/>
          </p:nvSpPr>
          <p:spPr>
            <a:xfrm>
              <a:off x="1710139" y="4129655"/>
              <a:ext cx="34943" cy="15236"/>
            </a:xfrm>
            <a:custGeom>
              <a:avLst/>
              <a:gdLst/>
              <a:ahLst/>
              <a:cxnLst/>
              <a:rect l="l" t="t" r="r" b="b"/>
              <a:pathLst>
                <a:path w="979" h="506" extrusionOk="0">
                  <a:moveTo>
                    <a:pt x="774" y="404"/>
                  </a:moveTo>
                  <a:cubicBezTo>
                    <a:pt x="978" y="173"/>
                    <a:pt x="123" y="0"/>
                    <a:pt x="0" y="221"/>
                  </a:cubicBezTo>
                  <a:cubicBezTo>
                    <a:pt x="306" y="261"/>
                    <a:pt x="167" y="506"/>
                    <a:pt x="774"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24" name="Google Shape;12624;p6"/>
            <p:cNvSpPr/>
            <p:nvPr/>
          </p:nvSpPr>
          <p:spPr>
            <a:xfrm>
              <a:off x="378441" y="4135948"/>
              <a:ext cx="23950" cy="5871"/>
            </a:xfrm>
            <a:custGeom>
              <a:avLst/>
              <a:gdLst/>
              <a:ahLst/>
              <a:cxnLst/>
              <a:rect l="l" t="t" r="r" b="b"/>
              <a:pathLst>
                <a:path w="671" h="195" extrusionOk="0">
                  <a:moveTo>
                    <a:pt x="479" y="195"/>
                  </a:moveTo>
                  <a:cubicBezTo>
                    <a:pt x="479" y="103"/>
                    <a:pt x="634" y="86"/>
                    <a:pt x="671" y="12"/>
                  </a:cubicBezTo>
                  <a:cubicBezTo>
                    <a:pt x="368" y="21"/>
                    <a:pt x="1" y="0"/>
                    <a:pt x="92"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25" name="Google Shape;12625;p6"/>
            <p:cNvSpPr/>
            <p:nvPr/>
          </p:nvSpPr>
          <p:spPr>
            <a:xfrm>
              <a:off x="2618818" y="4136339"/>
              <a:ext cx="13777" cy="2770"/>
            </a:xfrm>
            <a:custGeom>
              <a:avLst/>
              <a:gdLst/>
              <a:ahLst/>
              <a:cxnLst/>
              <a:rect l="l" t="t" r="r" b="b"/>
              <a:pathLst>
                <a:path w="386" h="92" extrusionOk="0">
                  <a:moveTo>
                    <a:pt x="1" y="92"/>
                  </a:moveTo>
                  <a:cubicBezTo>
                    <a:pt x="148" y="71"/>
                    <a:pt x="378" y="88"/>
                    <a:pt x="386" y="0"/>
                  </a:cubicBezTo>
                  <a:cubicBezTo>
                    <a:pt x="237" y="21"/>
                    <a:pt x="3" y="2"/>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26" name="Google Shape;12626;p6"/>
            <p:cNvSpPr/>
            <p:nvPr/>
          </p:nvSpPr>
          <p:spPr>
            <a:xfrm>
              <a:off x="1988821" y="4135557"/>
              <a:ext cx="14134" cy="4306"/>
            </a:xfrm>
            <a:custGeom>
              <a:avLst/>
              <a:gdLst/>
              <a:ahLst/>
              <a:cxnLst/>
              <a:rect l="l" t="t" r="r" b="b"/>
              <a:pathLst>
                <a:path w="396" h="143" extrusionOk="0">
                  <a:moveTo>
                    <a:pt x="295" y="25"/>
                  </a:moveTo>
                  <a:cubicBezTo>
                    <a:pt x="240" y="0"/>
                    <a:pt x="1" y="68"/>
                    <a:pt x="101" y="116"/>
                  </a:cubicBezTo>
                  <a:cubicBezTo>
                    <a:pt x="154" y="142"/>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27" name="Google Shape;12627;p6"/>
            <p:cNvSpPr/>
            <p:nvPr/>
          </p:nvSpPr>
          <p:spPr>
            <a:xfrm>
              <a:off x="7068591" y="4124597"/>
              <a:ext cx="13991" cy="4306"/>
            </a:xfrm>
            <a:custGeom>
              <a:avLst/>
              <a:gdLst/>
              <a:ahLst/>
              <a:cxnLst/>
              <a:rect l="l" t="t" r="r" b="b"/>
              <a:pathLst>
                <a:path w="392" h="143" extrusionOk="0">
                  <a:moveTo>
                    <a:pt x="99" y="117"/>
                  </a:moveTo>
                  <a:cubicBezTo>
                    <a:pt x="153" y="142"/>
                    <a:pt x="392" y="73"/>
                    <a:pt x="294" y="26"/>
                  </a:cubicBezTo>
                  <a:cubicBezTo>
                    <a:pt x="242" y="0"/>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28" name="Google Shape;12628;p6"/>
            <p:cNvSpPr/>
            <p:nvPr/>
          </p:nvSpPr>
          <p:spPr>
            <a:xfrm>
              <a:off x="5557791" y="4117160"/>
              <a:ext cx="33729" cy="17313"/>
            </a:xfrm>
            <a:custGeom>
              <a:avLst/>
              <a:gdLst/>
              <a:ahLst/>
              <a:cxnLst/>
              <a:rect l="l" t="t" r="r" b="b"/>
              <a:pathLst>
                <a:path w="945" h="575" extrusionOk="0">
                  <a:moveTo>
                    <a:pt x="1" y="92"/>
                  </a:moveTo>
                  <a:lnTo>
                    <a:pt x="1" y="273"/>
                  </a:lnTo>
                  <a:cubicBezTo>
                    <a:pt x="359" y="575"/>
                    <a:pt x="945" y="0"/>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29" name="Google Shape;12629;p6"/>
            <p:cNvSpPr/>
            <p:nvPr/>
          </p:nvSpPr>
          <p:spPr>
            <a:xfrm>
              <a:off x="4508058" y="4124627"/>
              <a:ext cx="14134" cy="4276"/>
            </a:xfrm>
            <a:custGeom>
              <a:avLst/>
              <a:gdLst/>
              <a:ahLst/>
              <a:cxnLst/>
              <a:rect l="l" t="t" r="r" b="b"/>
              <a:pathLst>
                <a:path w="396" h="142" extrusionOk="0">
                  <a:moveTo>
                    <a:pt x="295" y="25"/>
                  </a:moveTo>
                  <a:cubicBezTo>
                    <a:pt x="242" y="0"/>
                    <a:pt x="0" y="69"/>
                    <a:pt x="99" y="116"/>
                  </a:cubicBezTo>
                  <a:cubicBezTo>
                    <a:pt x="155" y="141"/>
                    <a:pt x="396"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30" name="Google Shape;12630;p6"/>
            <p:cNvSpPr/>
            <p:nvPr/>
          </p:nvSpPr>
          <p:spPr>
            <a:xfrm>
              <a:off x="2549040" y="4119900"/>
              <a:ext cx="21630" cy="9545"/>
            </a:xfrm>
            <a:custGeom>
              <a:avLst/>
              <a:gdLst/>
              <a:ahLst/>
              <a:cxnLst/>
              <a:rect l="l" t="t" r="r" b="b"/>
              <a:pathLst>
                <a:path w="606" h="317" extrusionOk="0">
                  <a:moveTo>
                    <a:pt x="413" y="273"/>
                  </a:moveTo>
                  <a:cubicBezTo>
                    <a:pt x="406" y="148"/>
                    <a:pt x="504" y="75"/>
                    <a:pt x="606" y="1"/>
                  </a:cubicBezTo>
                  <a:lnTo>
                    <a:pt x="28" y="1"/>
                  </a:lnTo>
                  <a:cubicBezTo>
                    <a:pt x="42" y="144"/>
                    <a:pt x="0" y="317"/>
                    <a:pt x="41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31" name="Google Shape;12631;p6"/>
            <p:cNvSpPr/>
            <p:nvPr/>
          </p:nvSpPr>
          <p:spPr>
            <a:xfrm>
              <a:off x="5299596" y="4121857"/>
              <a:ext cx="14063" cy="4336"/>
            </a:xfrm>
            <a:custGeom>
              <a:avLst/>
              <a:gdLst/>
              <a:ahLst/>
              <a:cxnLst/>
              <a:rect l="l" t="t" r="r" b="b"/>
              <a:pathLst>
                <a:path w="394" h="144" extrusionOk="0">
                  <a:moveTo>
                    <a:pt x="294" y="26"/>
                  </a:moveTo>
                  <a:cubicBezTo>
                    <a:pt x="241" y="1"/>
                    <a:pt x="1" y="70"/>
                    <a:pt x="100" y="117"/>
                  </a:cubicBezTo>
                  <a:cubicBezTo>
                    <a:pt x="156" y="143"/>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32" name="Google Shape;12632;p6"/>
            <p:cNvSpPr/>
            <p:nvPr/>
          </p:nvSpPr>
          <p:spPr>
            <a:xfrm>
              <a:off x="3128140" y="4119208"/>
              <a:ext cx="13813" cy="7497"/>
            </a:xfrm>
            <a:custGeom>
              <a:avLst/>
              <a:gdLst/>
              <a:ahLst/>
              <a:cxnLst/>
              <a:rect l="l" t="t" r="r" b="b"/>
              <a:pathLst>
                <a:path w="387" h="249" extrusionOk="0">
                  <a:moveTo>
                    <a:pt x="387" y="114"/>
                  </a:moveTo>
                  <a:cubicBezTo>
                    <a:pt x="384" y="22"/>
                    <a:pt x="48" y="0"/>
                    <a:pt x="1" y="114"/>
                  </a:cubicBezTo>
                  <a:cubicBezTo>
                    <a:pt x="215" y="105"/>
                    <a:pt x="302" y="248"/>
                    <a:pt x="387"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33" name="Google Shape;12633;p6"/>
            <p:cNvSpPr/>
            <p:nvPr/>
          </p:nvSpPr>
          <p:spPr>
            <a:xfrm>
              <a:off x="3045585" y="4119900"/>
              <a:ext cx="13742" cy="5510"/>
            </a:xfrm>
            <a:custGeom>
              <a:avLst/>
              <a:gdLst/>
              <a:ahLst/>
              <a:cxnLst/>
              <a:rect l="l" t="t" r="r" b="b"/>
              <a:pathLst>
                <a:path w="385" h="183" extrusionOk="0">
                  <a:moveTo>
                    <a:pt x="1" y="182"/>
                  </a:moveTo>
                  <a:lnTo>
                    <a:pt x="384" y="182"/>
                  </a:lnTo>
                  <a:lnTo>
                    <a:pt x="384"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34" name="Google Shape;12634;p6"/>
            <p:cNvSpPr/>
            <p:nvPr/>
          </p:nvSpPr>
          <p:spPr>
            <a:xfrm>
              <a:off x="2576237" y="4117160"/>
              <a:ext cx="21880" cy="8762"/>
            </a:xfrm>
            <a:custGeom>
              <a:avLst/>
              <a:gdLst/>
              <a:ahLst/>
              <a:cxnLst/>
              <a:rect l="l" t="t" r="r" b="b"/>
              <a:pathLst>
                <a:path w="613" h="291" extrusionOk="0">
                  <a:moveTo>
                    <a:pt x="613" y="273"/>
                  </a:moveTo>
                  <a:lnTo>
                    <a:pt x="613" y="0"/>
                  </a:lnTo>
                  <a:lnTo>
                    <a:pt x="36" y="0"/>
                  </a:lnTo>
                  <a:cubicBezTo>
                    <a:pt x="1" y="199"/>
                    <a:pt x="194" y="290"/>
                    <a:pt x="61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35" name="Google Shape;12635;p6"/>
            <p:cNvSpPr/>
            <p:nvPr/>
          </p:nvSpPr>
          <p:spPr>
            <a:xfrm>
              <a:off x="1957983" y="4116829"/>
              <a:ext cx="6996" cy="6203"/>
            </a:xfrm>
            <a:custGeom>
              <a:avLst/>
              <a:gdLst/>
              <a:ahLst/>
              <a:cxnLst/>
              <a:rect l="l" t="t" r="r" b="b"/>
              <a:pathLst>
                <a:path w="196" h="206" extrusionOk="0">
                  <a:moveTo>
                    <a:pt x="195" y="103"/>
                  </a:moveTo>
                  <a:cubicBezTo>
                    <a:pt x="195" y="53"/>
                    <a:pt x="39" y="1"/>
                    <a:pt x="3" y="103"/>
                  </a:cubicBezTo>
                  <a:cubicBezTo>
                    <a:pt x="1" y="154"/>
                    <a:pt x="156"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36" name="Google Shape;12636;p6"/>
            <p:cNvSpPr/>
            <p:nvPr/>
          </p:nvSpPr>
          <p:spPr>
            <a:xfrm>
              <a:off x="8868638" y="4114481"/>
              <a:ext cx="13813" cy="5450"/>
            </a:xfrm>
            <a:custGeom>
              <a:avLst/>
              <a:gdLst/>
              <a:ahLst/>
              <a:cxnLst/>
              <a:rect l="l" t="t" r="r" b="b"/>
              <a:pathLst>
                <a:path w="387" h="181" extrusionOk="0">
                  <a:moveTo>
                    <a:pt x="0" y="181"/>
                  </a:moveTo>
                  <a:lnTo>
                    <a:pt x="386" y="181"/>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37" name="Google Shape;12637;p6"/>
            <p:cNvSpPr/>
            <p:nvPr/>
          </p:nvSpPr>
          <p:spPr>
            <a:xfrm>
              <a:off x="5664402" y="4110958"/>
              <a:ext cx="14063" cy="4276"/>
            </a:xfrm>
            <a:custGeom>
              <a:avLst/>
              <a:gdLst/>
              <a:ahLst/>
              <a:cxnLst/>
              <a:rect l="l" t="t" r="r" b="b"/>
              <a:pathLst>
                <a:path w="394" h="142" extrusionOk="0">
                  <a:moveTo>
                    <a:pt x="294" y="26"/>
                  </a:moveTo>
                  <a:cubicBezTo>
                    <a:pt x="239" y="0"/>
                    <a:pt x="0" y="69"/>
                    <a:pt x="102" y="118"/>
                  </a:cubicBezTo>
                  <a:cubicBezTo>
                    <a:pt x="155" y="141"/>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38" name="Google Shape;12638;p6"/>
            <p:cNvSpPr/>
            <p:nvPr/>
          </p:nvSpPr>
          <p:spPr>
            <a:xfrm>
              <a:off x="2563674" y="4106141"/>
              <a:ext cx="20702" cy="8280"/>
            </a:xfrm>
            <a:custGeom>
              <a:avLst/>
              <a:gdLst/>
              <a:ahLst/>
              <a:cxnLst/>
              <a:rect l="l" t="t" r="r" b="b"/>
              <a:pathLst>
                <a:path w="580" h="275" extrusionOk="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39" name="Google Shape;12639;p6"/>
            <p:cNvSpPr/>
            <p:nvPr/>
          </p:nvSpPr>
          <p:spPr>
            <a:xfrm>
              <a:off x="1861579" y="4099457"/>
              <a:ext cx="28982" cy="17012"/>
            </a:xfrm>
            <a:custGeom>
              <a:avLst/>
              <a:gdLst/>
              <a:ahLst/>
              <a:cxnLst/>
              <a:rect l="l" t="t" r="r" b="b"/>
              <a:pathLst>
                <a:path w="812" h="565" extrusionOk="0">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40" name="Google Shape;12640;p6"/>
            <p:cNvSpPr/>
            <p:nvPr/>
          </p:nvSpPr>
          <p:spPr>
            <a:xfrm>
              <a:off x="8865068" y="4108218"/>
              <a:ext cx="14027" cy="4246"/>
            </a:xfrm>
            <a:custGeom>
              <a:avLst/>
              <a:gdLst/>
              <a:ahLst/>
              <a:cxnLst/>
              <a:rect l="l" t="t" r="r" b="b"/>
              <a:pathLst>
                <a:path w="393" h="141" extrusionOk="0">
                  <a:moveTo>
                    <a:pt x="291" y="26"/>
                  </a:moveTo>
                  <a:cubicBezTo>
                    <a:pt x="241" y="1"/>
                    <a:pt x="1" y="69"/>
                    <a:pt x="99" y="117"/>
                  </a:cubicBezTo>
                  <a:cubicBezTo>
                    <a:pt x="156" y="141"/>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41" name="Google Shape;12641;p6"/>
            <p:cNvSpPr/>
            <p:nvPr/>
          </p:nvSpPr>
          <p:spPr>
            <a:xfrm>
              <a:off x="8651703" y="4108218"/>
              <a:ext cx="14063" cy="4246"/>
            </a:xfrm>
            <a:custGeom>
              <a:avLst/>
              <a:gdLst/>
              <a:ahLst/>
              <a:cxnLst/>
              <a:rect l="l" t="t" r="r" b="b"/>
              <a:pathLst>
                <a:path w="394" h="141" extrusionOk="0">
                  <a:moveTo>
                    <a:pt x="100" y="117"/>
                  </a:moveTo>
                  <a:cubicBezTo>
                    <a:pt x="153" y="141"/>
                    <a:pt x="393" y="73"/>
                    <a:pt x="293" y="26"/>
                  </a:cubicBezTo>
                  <a:cubicBezTo>
                    <a:pt x="241" y="1"/>
                    <a:pt x="0" y="69"/>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42" name="Google Shape;12642;p6"/>
            <p:cNvSpPr/>
            <p:nvPr/>
          </p:nvSpPr>
          <p:spPr>
            <a:xfrm>
              <a:off x="5426980" y="4105870"/>
              <a:ext cx="7031" cy="6293"/>
            </a:xfrm>
            <a:custGeom>
              <a:avLst/>
              <a:gdLst/>
              <a:ahLst/>
              <a:cxnLst/>
              <a:rect l="l" t="t" r="r" b="b"/>
              <a:pathLst>
                <a:path w="197" h="209" extrusionOk="0">
                  <a:moveTo>
                    <a:pt x="3" y="104"/>
                  </a:moveTo>
                  <a:cubicBezTo>
                    <a:pt x="0" y="153"/>
                    <a:pt x="158" y="208"/>
                    <a:pt x="196" y="104"/>
                  </a:cubicBezTo>
                  <a:cubicBezTo>
                    <a:pt x="196" y="53"/>
                    <a:pt x="40" y="1"/>
                    <a:pt x="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43" name="Google Shape;12643;p6"/>
            <p:cNvSpPr/>
            <p:nvPr/>
          </p:nvSpPr>
          <p:spPr>
            <a:xfrm>
              <a:off x="3259236" y="4096506"/>
              <a:ext cx="20309" cy="13580"/>
            </a:xfrm>
            <a:custGeom>
              <a:avLst/>
              <a:gdLst/>
              <a:ahLst/>
              <a:cxnLst/>
              <a:rect l="l" t="t" r="r" b="b"/>
              <a:pathLst>
                <a:path w="569" h="451" extrusionOk="0">
                  <a:moveTo>
                    <a:pt x="377" y="415"/>
                  </a:moveTo>
                  <a:cubicBezTo>
                    <a:pt x="388" y="359"/>
                    <a:pt x="403" y="308"/>
                    <a:pt x="569" y="323"/>
                  </a:cubicBezTo>
                  <a:lnTo>
                    <a:pt x="569" y="142"/>
                  </a:lnTo>
                  <a:cubicBezTo>
                    <a:pt x="96" y="1"/>
                    <a:pt x="1" y="450"/>
                    <a:pt x="377"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44" name="Google Shape;12644;p6"/>
            <p:cNvSpPr/>
            <p:nvPr/>
          </p:nvSpPr>
          <p:spPr>
            <a:xfrm>
              <a:off x="8111471" y="4103521"/>
              <a:ext cx="13813" cy="2740"/>
            </a:xfrm>
            <a:custGeom>
              <a:avLst/>
              <a:gdLst/>
              <a:ahLst/>
              <a:cxnLst/>
              <a:rect l="l" t="t" r="r" b="b"/>
              <a:pathLst>
                <a:path w="387" h="91" extrusionOk="0">
                  <a:moveTo>
                    <a:pt x="386" y="0"/>
                  </a:moveTo>
                  <a:cubicBezTo>
                    <a:pt x="237" y="20"/>
                    <a:pt x="8" y="3"/>
                    <a:pt x="1" y="90"/>
                  </a:cubicBezTo>
                  <a:cubicBezTo>
                    <a:pt x="151" y="71"/>
                    <a:pt x="382"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45" name="Google Shape;12645;p6"/>
            <p:cNvSpPr/>
            <p:nvPr/>
          </p:nvSpPr>
          <p:spPr>
            <a:xfrm>
              <a:off x="5544121" y="4097650"/>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46" name="Google Shape;12646;p6"/>
            <p:cNvSpPr/>
            <p:nvPr/>
          </p:nvSpPr>
          <p:spPr>
            <a:xfrm>
              <a:off x="1507374" y="4095302"/>
              <a:ext cx="23878" cy="10298"/>
            </a:xfrm>
            <a:custGeom>
              <a:avLst/>
              <a:gdLst/>
              <a:ahLst/>
              <a:cxnLst/>
              <a:rect l="l" t="t" r="r" b="b"/>
              <a:pathLst>
                <a:path w="669" h="342" extrusionOk="0">
                  <a:moveTo>
                    <a:pt x="669" y="92"/>
                  </a:moveTo>
                  <a:cubicBezTo>
                    <a:pt x="403" y="96"/>
                    <a:pt x="247" y="50"/>
                    <a:pt x="91" y="1"/>
                  </a:cubicBezTo>
                  <a:cubicBezTo>
                    <a:pt x="1" y="282"/>
                    <a:pt x="610" y="341"/>
                    <a:pt x="66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47" name="Google Shape;12647;p6"/>
            <p:cNvSpPr/>
            <p:nvPr/>
          </p:nvSpPr>
          <p:spPr>
            <a:xfrm>
              <a:off x="4260321" y="4097319"/>
              <a:ext cx="13920" cy="4276"/>
            </a:xfrm>
            <a:custGeom>
              <a:avLst/>
              <a:gdLst/>
              <a:ahLst/>
              <a:cxnLst/>
              <a:rect l="l" t="t" r="r" b="b"/>
              <a:pathLst>
                <a:path w="390" h="142" extrusionOk="0">
                  <a:moveTo>
                    <a:pt x="290" y="25"/>
                  </a:moveTo>
                  <a:cubicBezTo>
                    <a:pt x="237" y="0"/>
                    <a:pt x="1" y="69"/>
                    <a:pt x="100" y="116"/>
                  </a:cubicBezTo>
                  <a:cubicBezTo>
                    <a:pt x="152" y="141"/>
                    <a:pt x="390" y="71"/>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48" name="Google Shape;12648;p6"/>
            <p:cNvSpPr/>
            <p:nvPr/>
          </p:nvSpPr>
          <p:spPr>
            <a:xfrm>
              <a:off x="1577258" y="4079705"/>
              <a:ext cx="50434" cy="18488"/>
            </a:xfrm>
            <a:custGeom>
              <a:avLst/>
              <a:gdLst/>
              <a:ahLst/>
              <a:cxnLst/>
              <a:rect l="l" t="t" r="r" b="b"/>
              <a:pathLst>
                <a:path w="1413" h="614" extrusionOk="0">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49" name="Google Shape;12649;p6"/>
            <p:cNvSpPr/>
            <p:nvPr/>
          </p:nvSpPr>
          <p:spPr>
            <a:xfrm>
              <a:off x="2075017" y="4086781"/>
              <a:ext cx="6889" cy="6142"/>
            </a:xfrm>
            <a:custGeom>
              <a:avLst/>
              <a:gdLst/>
              <a:ahLst/>
              <a:cxnLst/>
              <a:rect l="l" t="t" r="r" b="b"/>
              <a:pathLst>
                <a:path w="193" h="204" extrusionOk="0">
                  <a:moveTo>
                    <a:pt x="193" y="102"/>
                  </a:moveTo>
                  <a:cubicBezTo>
                    <a:pt x="193" y="52"/>
                    <a:pt x="40" y="0"/>
                    <a:pt x="2" y="102"/>
                  </a:cubicBezTo>
                  <a:cubicBezTo>
                    <a:pt x="1" y="152"/>
                    <a:pt x="155" y="204"/>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50" name="Google Shape;12650;p6"/>
            <p:cNvSpPr/>
            <p:nvPr/>
          </p:nvSpPr>
          <p:spPr>
            <a:xfrm>
              <a:off x="4917800" y="4087082"/>
              <a:ext cx="13742" cy="2800"/>
            </a:xfrm>
            <a:custGeom>
              <a:avLst/>
              <a:gdLst/>
              <a:ahLst/>
              <a:cxnLst/>
              <a:rect l="l" t="t" r="r" b="b"/>
              <a:pathLst>
                <a:path w="385" h="93" extrusionOk="0">
                  <a:moveTo>
                    <a:pt x="384" y="1"/>
                  </a:moveTo>
                  <a:cubicBezTo>
                    <a:pt x="234" y="23"/>
                    <a:pt x="4" y="3"/>
                    <a:pt x="0" y="92"/>
                  </a:cubicBezTo>
                  <a:cubicBezTo>
                    <a:pt x="149" y="71"/>
                    <a:pt x="379" y="89"/>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51" name="Google Shape;12651;p6"/>
            <p:cNvSpPr/>
            <p:nvPr/>
          </p:nvSpPr>
          <p:spPr>
            <a:xfrm>
              <a:off x="2171385" y="4084011"/>
              <a:ext cx="6924" cy="6263"/>
            </a:xfrm>
            <a:custGeom>
              <a:avLst/>
              <a:gdLst/>
              <a:ahLst/>
              <a:cxnLst/>
              <a:rect l="l" t="t" r="r" b="b"/>
              <a:pathLst>
                <a:path w="194" h="208" extrusionOk="0">
                  <a:moveTo>
                    <a:pt x="193" y="103"/>
                  </a:moveTo>
                  <a:cubicBezTo>
                    <a:pt x="193" y="53"/>
                    <a:pt x="38" y="1"/>
                    <a:pt x="3" y="103"/>
                  </a:cubicBezTo>
                  <a:cubicBezTo>
                    <a:pt x="0"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52" name="Google Shape;12652;p6"/>
            <p:cNvSpPr/>
            <p:nvPr/>
          </p:nvSpPr>
          <p:spPr>
            <a:xfrm>
              <a:off x="1761749" y="4086389"/>
              <a:ext cx="13956" cy="4276"/>
            </a:xfrm>
            <a:custGeom>
              <a:avLst/>
              <a:gdLst/>
              <a:ahLst/>
              <a:cxnLst/>
              <a:rect l="l" t="t" r="r" b="b"/>
              <a:pathLst>
                <a:path w="391" h="142" extrusionOk="0">
                  <a:moveTo>
                    <a:pt x="100" y="115"/>
                  </a:moveTo>
                  <a:cubicBezTo>
                    <a:pt x="151" y="141"/>
                    <a:pt x="391" y="71"/>
                    <a:pt x="293" y="24"/>
                  </a:cubicBezTo>
                  <a:cubicBezTo>
                    <a:pt x="238"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53" name="Google Shape;12653;p6"/>
            <p:cNvSpPr/>
            <p:nvPr/>
          </p:nvSpPr>
          <p:spPr>
            <a:xfrm>
              <a:off x="5082019" y="4078923"/>
              <a:ext cx="21665" cy="6413"/>
            </a:xfrm>
            <a:custGeom>
              <a:avLst/>
              <a:gdLst/>
              <a:ahLst/>
              <a:cxnLst/>
              <a:rect l="l" t="t" r="r" b="b"/>
              <a:pathLst>
                <a:path w="607" h="213" extrusionOk="0">
                  <a:moveTo>
                    <a:pt x="606" y="180"/>
                  </a:moveTo>
                  <a:lnTo>
                    <a:pt x="606" y="0"/>
                  </a:lnTo>
                  <a:lnTo>
                    <a:pt x="27" y="0"/>
                  </a:lnTo>
                  <a:cubicBezTo>
                    <a:pt x="1" y="163"/>
                    <a:pt x="217" y="213"/>
                    <a:pt x="606"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54" name="Google Shape;12654;p6"/>
            <p:cNvSpPr/>
            <p:nvPr/>
          </p:nvSpPr>
          <p:spPr>
            <a:xfrm>
              <a:off x="4029859" y="4081572"/>
              <a:ext cx="13777" cy="2800"/>
            </a:xfrm>
            <a:custGeom>
              <a:avLst/>
              <a:gdLst/>
              <a:ahLst/>
              <a:cxnLst/>
              <a:rect l="l" t="t" r="r" b="b"/>
              <a:pathLst>
                <a:path w="386" h="93" extrusionOk="0">
                  <a:moveTo>
                    <a:pt x="0" y="92"/>
                  </a:moveTo>
                  <a:cubicBezTo>
                    <a:pt x="150" y="71"/>
                    <a:pt x="381" y="90"/>
                    <a:pt x="385" y="1"/>
                  </a:cubicBezTo>
                  <a:cubicBezTo>
                    <a:pt x="235" y="23"/>
                    <a:pt x="5" y="6"/>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55" name="Google Shape;12655;p6"/>
            <p:cNvSpPr/>
            <p:nvPr/>
          </p:nvSpPr>
          <p:spPr>
            <a:xfrm>
              <a:off x="2271036" y="4080880"/>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56" name="Google Shape;12656;p6"/>
            <p:cNvSpPr/>
            <p:nvPr/>
          </p:nvSpPr>
          <p:spPr>
            <a:xfrm>
              <a:off x="8586458" y="4078923"/>
              <a:ext cx="13777" cy="2770"/>
            </a:xfrm>
            <a:custGeom>
              <a:avLst/>
              <a:gdLst/>
              <a:ahLst/>
              <a:cxnLst/>
              <a:rect l="l" t="t" r="r" b="b"/>
              <a:pathLst>
                <a:path w="386" h="92" extrusionOk="0">
                  <a:moveTo>
                    <a:pt x="386" y="0"/>
                  </a:moveTo>
                  <a:cubicBezTo>
                    <a:pt x="236" y="20"/>
                    <a:pt x="4" y="2"/>
                    <a:pt x="1" y="92"/>
                  </a:cubicBezTo>
                  <a:cubicBezTo>
                    <a:pt x="151" y="69"/>
                    <a:pt x="381"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57" name="Google Shape;12657;p6"/>
            <p:cNvSpPr/>
            <p:nvPr/>
          </p:nvSpPr>
          <p:spPr>
            <a:xfrm>
              <a:off x="5592234" y="4070311"/>
              <a:ext cx="7031" cy="6263"/>
            </a:xfrm>
            <a:custGeom>
              <a:avLst/>
              <a:gdLst/>
              <a:ahLst/>
              <a:cxnLst/>
              <a:rect l="l" t="t" r="r" b="b"/>
              <a:pathLst>
                <a:path w="197" h="208" extrusionOk="0">
                  <a:moveTo>
                    <a:pt x="195" y="103"/>
                  </a:moveTo>
                  <a:cubicBezTo>
                    <a:pt x="196" y="54"/>
                    <a:pt x="40" y="0"/>
                    <a:pt x="3" y="103"/>
                  </a:cubicBezTo>
                  <a:cubicBezTo>
                    <a:pt x="1" y="156"/>
                    <a:pt x="160"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58" name="Google Shape;12658;p6"/>
            <p:cNvSpPr/>
            <p:nvPr/>
          </p:nvSpPr>
          <p:spPr>
            <a:xfrm>
              <a:off x="2130089" y="4070703"/>
              <a:ext cx="13849" cy="2740"/>
            </a:xfrm>
            <a:custGeom>
              <a:avLst/>
              <a:gdLst/>
              <a:ahLst/>
              <a:cxnLst/>
              <a:rect l="l" t="t" r="r" b="b"/>
              <a:pathLst>
                <a:path w="388" h="91" extrusionOk="0">
                  <a:moveTo>
                    <a:pt x="387" y="0"/>
                  </a:moveTo>
                  <a:cubicBezTo>
                    <a:pt x="236" y="20"/>
                    <a:pt x="6" y="2"/>
                    <a:pt x="1" y="90"/>
                  </a:cubicBezTo>
                  <a:cubicBezTo>
                    <a:pt x="149" y="72"/>
                    <a:pt x="381" y="90"/>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59" name="Google Shape;12659;p6"/>
            <p:cNvSpPr/>
            <p:nvPr/>
          </p:nvSpPr>
          <p:spPr>
            <a:xfrm>
              <a:off x="1551810" y="4067542"/>
              <a:ext cx="7067" cy="6293"/>
            </a:xfrm>
            <a:custGeom>
              <a:avLst/>
              <a:gdLst/>
              <a:ahLst/>
              <a:cxnLst/>
              <a:rect l="l" t="t" r="r" b="b"/>
              <a:pathLst>
                <a:path w="198" h="209" extrusionOk="0">
                  <a:moveTo>
                    <a:pt x="198" y="105"/>
                  </a:moveTo>
                  <a:cubicBezTo>
                    <a:pt x="198" y="54"/>
                    <a:pt x="40" y="1"/>
                    <a:pt x="5" y="105"/>
                  </a:cubicBezTo>
                  <a:cubicBezTo>
                    <a:pt x="1" y="154"/>
                    <a:pt x="159" y="209"/>
                    <a:pt x="198"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60" name="Google Shape;12660;p6"/>
            <p:cNvSpPr/>
            <p:nvPr/>
          </p:nvSpPr>
          <p:spPr>
            <a:xfrm>
              <a:off x="4411726" y="4067210"/>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61" name="Google Shape;12661;p6"/>
            <p:cNvSpPr/>
            <p:nvPr/>
          </p:nvSpPr>
          <p:spPr>
            <a:xfrm>
              <a:off x="2543615" y="4058479"/>
              <a:ext cx="20166" cy="16229"/>
            </a:xfrm>
            <a:custGeom>
              <a:avLst/>
              <a:gdLst/>
              <a:ahLst/>
              <a:cxnLst/>
              <a:rect l="l" t="t" r="r" b="b"/>
              <a:pathLst>
                <a:path w="565" h="539" extrusionOk="0">
                  <a:moveTo>
                    <a:pt x="565" y="134"/>
                  </a:moveTo>
                  <a:cubicBezTo>
                    <a:pt x="1" y="0"/>
                    <a:pt x="1" y="538"/>
                    <a:pt x="565"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62" name="Google Shape;12662;p6"/>
            <p:cNvSpPr/>
            <p:nvPr/>
          </p:nvSpPr>
          <p:spPr>
            <a:xfrm>
              <a:off x="6655601" y="4064440"/>
              <a:ext cx="14027" cy="4336"/>
            </a:xfrm>
            <a:custGeom>
              <a:avLst/>
              <a:gdLst/>
              <a:ahLst/>
              <a:cxnLst/>
              <a:rect l="l" t="t" r="r" b="b"/>
              <a:pathLst>
                <a:path w="393" h="144" extrusionOk="0">
                  <a:moveTo>
                    <a:pt x="292" y="27"/>
                  </a:moveTo>
                  <a:cubicBezTo>
                    <a:pt x="237" y="1"/>
                    <a:pt x="1" y="70"/>
                    <a:pt x="98" y="117"/>
                  </a:cubicBezTo>
                  <a:cubicBezTo>
                    <a:pt x="155"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63" name="Google Shape;12663;p6"/>
            <p:cNvSpPr/>
            <p:nvPr/>
          </p:nvSpPr>
          <p:spPr>
            <a:xfrm>
              <a:off x="6304536" y="4064440"/>
              <a:ext cx="14027" cy="4336"/>
            </a:xfrm>
            <a:custGeom>
              <a:avLst/>
              <a:gdLst/>
              <a:ahLst/>
              <a:cxnLst/>
              <a:rect l="l" t="t" r="r" b="b"/>
              <a:pathLst>
                <a:path w="393" h="144" extrusionOk="0">
                  <a:moveTo>
                    <a:pt x="293" y="27"/>
                  </a:moveTo>
                  <a:cubicBezTo>
                    <a:pt x="241" y="1"/>
                    <a:pt x="1" y="70"/>
                    <a:pt x="103" y="117"/>
                  </a:cubicBezTo>
                  <a:cubicBezTo>
                    <a:pt x="155" y="143"/>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64" name="Google Shape;12664;p6"/>
            <p:cNvSpPr/>
            <p:nvPr/>
          </p:nvSpPr>
          <p:spPr>
            <a:xfrm>
              <a:off x="2325966" y="4056973"/>
              <a:ext cx="25663" cy="8280"/>
            </a:xfrm>
            <a:custGeom>
              <a:avLst/>
              <a:gdLst/>
              <a:ahLst/>
              <a:cxnLst/>
              <a:rect l="l" t="t" r="r" b="b"/>
              <a:pathLst>
                <a:path w="719" h="275" extrusionOk="0">
                  <a:moveTo>
                    <a:pt x="105" y="275"/>
                  </a:moveTo>
                  <a:lnTo>
                    <a:pt x="682" y="275"/>
                  </a:lnTo>
                  <a:cubicBezTo>
                    <a:pt x="653" y="168"/>
                    <a:pt x="718" y="15"/>
                    <a:pt x="490" y="1"/>
                  </a:cubicBezTo>
                  <a:cubicBezTo>
                    <a:pt x="474" y="146"/>
                    <a:pt x="0" y="73"/>
                    <a:pt x="105"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65" name="Google Shape;12665;p6"/>
            <p:cNvSpPr/>
            <p:nvPr/>
          </p:nvSpPr>
          <p:spPr>
            <a:xfrm>
              <a:off x="2725286" y="4059081"/>
              <a:ext cx="14134" cy="4215"/>
            </a:xfrm>
            <a:custGeom>
              <a:avLst/>
              <a:gdLst/>
              <a:ahLst/>
              <a:cxnLst/>
              <a:rect l="l" t="t" r="r" b="b"/>
              <a:pathLst>
                <a:path w="396" h="140" extrusionOk="0">
                  <a:moveTo>
                    <a:pt x="293" y="24"/>
                  </a:moveTo>
                  <a:cubicBezTo>
                    <a:pt x="242" y="0"/>
                    <a:pt x="0" y="68"/>
                    <a:pt x="103" y="115"/>
                  </a:cubicBezTo>
                  <a:cubicBezTo>
                    <a:pt x="156" y="140"/>
                    <a:pt x="396"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66" name="Google Shape;12666;p6"/>
            <p:cNvSpPr/>
            <p:nvPr/>
          </p:nvSpPr>
          <p:spPr>
            <a:xfrm>
              <a:off x="4371822" y="4048272"/>
              <a:ext cx="29625" cy="12285"/>
            </a:xfrm>
            <a:custGeom>
              <a:avLst/>
              <a:gdLst/>
              <a:ahLst/>
              <a:cxnLst/>
              <a:rect l="l" t="t" r="r" b="b"/>
              <a:pathLst>
                <a:path w="830" h="408" extrusionOk="0">
                  <a:moveTo>
                    <a:pt x="829" y="383"/>
                  </a:moveTo>
                  <a:lnTo>
                    <a:pt x="829" y="21"/>
                  </a:lnTo>
                  <a:cubicBezTo>
                    <a:pt x="466" y="0"/>
                    <a:pt x="407" y="121"/>
                    <a:pt x="59" y="111"/>
                  </a:cubicBezTo>
                  <a:cubicBezTo>
                    <a:pt x="0" y="349"/>
                    <a:pt x="329" y="407"/>
                    <a:pt x="829"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67" name="Google Shape;12667;p6"/>
            <p:cNvSpPr/>
            <p:nvPr/>
          </p:nvSpPr>
          <p:spPr>
            <a:xfrm>
              <a:off x="1469362" y="4050621"/>
              <a:ext cx="27519" cy="11141"/>
            </a:xfrm>
            <a:custGeom>
              <a:avLst/>
              <a:gdLst/>
              <a:ahLst/>
              <a:cxnLst/>
              <a:rect l="l" t="t" r="r" b="b"/>
              <a:pathLst>
                <a:path w="771" h="370" extrusionOk="0">
                  <a:moveTo>
                    <a:pt x="771" y="305"/>
                  </a:moveTo>
                  <a:lnTo>
                    <a:pt x="771" y="33"/>
                  </a:lnTo>
                  <a:cubicBezTo>
                    <a:pt x="481" y="49"/>
                    <a:pt x="56" y="0"/>
                    <a:pt x="0" y="124"/>
                  </a:cubicBezTo>
                  <a:cubicBezTo>
                    <a:pt x="382" y="124"/>
                    <a:pt x="244" y="370"/>
                    <a:pt x="771"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68" name="Google Shape;12668;p6"/>
            <p:cNvSpPr/>
            <p:nvPr/>
          </p:nvSpPr>
          <p:spPr>
            <a:xfrm>
              <a:off x="1909763" y="4040083"/>
              <a:ext cx="41403" cy="16982"/>
            </a:xfrm>
            <a:custGeom>
              <a:avLst/>
              <a:gdLst/>
              <a:ahLst/>
              <a:cxnLst/>
              <a:rect l="l" t="t" r="r" b="b"/>
              <a:pathLst>
                <a:path w="1160" h="564" extrusionOk="0">
                  <a:moveTo>
                    <a:pt x="1" y="200"/>
                  </a:moveTo>
                  <a:cubicBezTo>
                    <a:pt x="212" y="404"/>
                    <a:pt x="525" y="561"/>
                    <a:pt x="1160" y="563"/>
                  </a:cubicBezTo>
                  <a:lnTo>
                    <a:pt x="1160" y="110"/>
                  </a:lnTo>
                  <a:cubicBezTo>
                    <a:pt x="820" y="162"/>
                    <a:pt x="26" y="1"/>
                    <a:pt x="1" y="2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69" name="Google Shape;12669;p6"/>
            <p:cNvSpPr/>
            <p:nvPr/>
          </p:nvSpPr>
          <p:spPr>
            <a:xfrm>
              <a:off x="911712" y="4040624"/>
              <a:ext cx="45901" cy="16741"/>
            </a:xfrm>
            <a:custGeom>
              <a:avLst/>
              <a:gdLst/>
              <a:ahLst/>
              <a:cxnLst/>
              <a:rect l="l" t="t" r="r" b="b"/>
              <a:pathLst>
                <a:path w="1286" h="556" extrusionOk="0">
                  <a:moveTo>
                    <a:pt x="965" y="1"/>
                  </a:moveTo>
                  <a:cubicBezTo>
                    <a:pt x="361" y="16"/>
                    <a:pt x="39" y="170"/>
                    <a:pt x="1" y="454"/>
                  </a:cubicBezTo>
                  <a:cubicBezTo>
                    <a:pt x="365" y="433"/>
                    <a:pt x="426" y="556"/>
                    <a:pt x="774" y="544"/>
                  </a:cubicBezTo>
                  <a:cubicBezTo>
                    <a:pt x="901" y="355"/>
                    <a:pt x="1285" y="140"/>
                    <a:pt x="9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70" name="Google Shape;12670;p6"/>
            <p:cNvSpPr/>
            <p:nvPr/>
          </p:nvSpPr>
          <p:spPr>
            <a:xfrm>
              <a:off x="5668043" y="4046104"/>
              <a:ext cx="14919" cy="9244"/>
            </a:xfrm>
            <a:custGeom>
              <a:avLst/>
              <a:gdLst/>
              <a:ahLst/>
              <a:cxnLst/>
              <a:rect l="l" t="t" r="r" b="b"/>
              <a:pathLst>
                <a:path w="418" h="307" extrusionOk="0">
                  <a:moveTo>
                    <a:pt x="383" y="272"/>
                  </a:moveTo>
                  <a:cubicBezTo>
                    <a:pt x="354" y="165"/>
                    <a:pt x="418" y="15"/>
                    <a:pt x="192" y="0"/>
                  </a:cubicBezTo>
                  <a:cubicBezTo>
                    <a:pt x="179" y="55"/>
                    <a:pt x="163" y="107"/>
                    <a:pt x="0" y="93"/>
                  </a:cubicBezTo>
                  <a:cubicBezTo>
                    <a:pt x="21" y="203"/>
                    <a:pt x="56" y="307"/>
                    <a:pt x="38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71" name="Google Shape;12671;p6"/>
            <p:cNvSpPr/>
            <p:nvPr/>
          </p:nvSpPr>
          <p:spPr>
            <a:xfrm>
              <a:off x="2532550" y="4050801"/>
              <a:ext cx="14134" cy="4276"/>
            </a:xfrm>
            <a:custGeom>
              <a:avLst/>
              <a:gdLst/>
              <a:ahLst/>
              <a:cxnLst/>
              <a:rect l="l" t="t" r="r" b="b"/>
              <a:pathLst>
                <a:path w="396" h="142" extrusionOk="0">
                  <a:moveTo>
                    <a:pt x="295" y="24"/>
                  </a:moveTo>
                  <a:cubicBezTo>
                    <a:pt x="243" y="1"/>
                    <a:pt x="0" y="69"/>
                    <a:pt x="102" y="116"/>
                  </a:cubicBezTo>
                  <a:cubicBezTo>
                    <a:pt x="157" y="142"/>
                    <a:pt x="396"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72" name="Google Shape;12672;p6"/>
            <p:cNvSpPr/>
            <p:nvPr/>
          </p:nvSpPr>
          <p:spPr>
            <a:xfrm>
              <a:off x="4174411" y="4045713"/>
              <a:ext cx="6889" cy="6233"/>
            </a:xfrm>
            <a:custGeom>
              <a:avLst/>
              <a:gdLst/>
              <a:ahLst/>
              <a:cxnLst/>
              <a:rect l="l" t="t" r="r" b="b"/>
              <a:pathLst>
                <a:path w="193" h="207" extrusionOk="0">
                  <a:moveTo>
                    <a:pt x="192" y="105"/>
                  </a:moveTo>
                  <a:cubicBezTo>
                    <a:pt x="192" y="51"/>
                    <a:pt x="38" y="0"/>
                    <a:pt x="1" y="105"/>
                  </a:cubicBezTo>
                  <a:cubicBezTo>
                    <a:pt x="1" y="153"/>
                    <a:pt x="156" y="206"/>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73" name="Google Shape;12673;p6"/>
            <p:cNvSpPr/>
            <p:nvPr/>
          </p:nvSpPr>
          <p:spPr>
            <a:xfrm>
              <a:off x="2319256" y="4045352"/>
              <a:ext cx="14063" cy="4306"/>
            </a:xfrm>
            <a:custGeom>
              <a:avLst/>
              <a:gdLst/>
              <a:ahLst/>
              <a:cxnLst/>
              <a:rect l="l" t="t" r="r" b="b"/>
              <a:pathLst>
                <a:path w="394" h="143" extrusionOk="0">
                  <a:moveTo>
                    <a:pt x="293" y="25"/>
                  </a:moveTo>
                  <a:cubicBezTo>
                    <a:pt x="241" y="0"/>
                    <a:pt x="0" y="68"/>
                    <a:pt x="102" y="118"/>
                  </a:cubicBezTo>
                  <a:cubicBezTo>
                    <a:pt x="152" y="143"/>
                    <a:pt x="393"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74" name="Google Shape;12674;p6"/>
            <p:cNvSpPr/>
            <p:nvPr/>
          </p:nvSpPr>
          <p:spPr>
            <a:xfrm>
              <a:off x="3761349" y="4043394"/>
              <a:ext cx="13777" cy="2740"/>
            </a:xfrm>
            <a:custGeom>
              <a:avLst/>
              <a:gdLst/>
              <a:ahLst/>
              <a:cxnLst/>
              <a:rect l="l" t="t" r="r" b="b"/>
              <a:pathLst>
                <a:path w="386" h="91" extrusionOk="0">
                  <a:moveTo>
                    <a:pt x="385" y="0"/>
                  </a:moveTo>
                  <a:cubicBezTo>
                    <a:pt x="238" y="20"/>
                    <a:pt x="4" y="3"/>
                    <a:pt x="0" y="90"/>
                  </a:cubicBezTo>
                  <a:cubicBezTo>
                    <a:pt x="153" y="71"/>
                    <a:pt x="380"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75" name="Google Shape;12675;p6"/>
            <p:cNvSpPr/>
            <p:nvPr/>
          </p:nvSpPr>
          <p:spPr>
            <a:xfrm>
              <a:off x="4556278" y="4039842"/>
              <a:ext cx="13991" cy="4306"/>
            </a:xfrm>
            <a:custGeom>
              <a:avLst/>
              <a:gdLst/>
              <a:ahLst/>
              <a:cxnLst/>
              <a:rect l="l" t="t" r="r" b="b"/>
              <a:pathLst>
                <a:path w="392" h="143" extrusionOk="0">
                  <a:moveTo>
                    <a:pt x="99" y="118"/>
                  </a:moveTo>
                  <a:cubicBezTo>
                    <a:pt x="154" y="143"/>
                    <a:pt x="392" y="75"/>
                    <a:pt x="292" y="27"/>
                  </a:cubicBezTo>
                  <a:cubicBezTo>
                    <a:pt x="239" y="1"/>
                    <a:pt x="0"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76" name="Google Shape;12676;p6"/>
            <p:cNvSpPr/>
            <p:nvPr/>
          </p:nvSpPr>
          <p:spPr>
            <a:xfrm>
              <a:off x="3468747" y="4039842"/>
              <a:ext cx="14027" cy="4306"/>
            </a:xfrm>
            <a:custGeom>
              <a:avLst/>
              <a:gdLst/>
              <a:ahLst/>
              <a:cxnLst/>
              <a:rect l="l" t="t" r="r" b="b"/>
              <a:pathLst>
                <a:path w="393" h="143" extrusionOk="0">
                  <a:moveTo>
                    <a:pt x="292" y="27"/>
                  </a:moveTo>
                  <a:cubicBezTo>
                    <a:pt x="238" y="1"/>
                    <a:pt x="1" y="71"/>
                    <a:pt x="100" y="118"/>
                  </a:cubicBezTo>
                  <a:cubicBezTo>
                    <a:pt x="154"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77" name="Google Shape;12677;p6"/>
            <p:cNvSpPr/>
            <p:nvPr/>
          </p:nvSpPr>
          <p:spPr>
            <a:xfrm>
              <a:off x="7137476" y="4034392"/>
              <a:ext cx="13920" cy="4306"/>
            </a:xfrm>
            <a:custGeom>
              <a:avLst/>
              <a:gdLst/>
              <a:ahLst/>
              <a:cxnLst/>
              <a:rect l="l" t="t" r="r" b="b"/>
              <a:pathLst>
                <a:path w="390" h="143" extrusionOk="0">
                  <a:moveTo>
                    <a:pt x="289" y="25"/>
                  </a:moveTo>
                  <a:cubicBezTo>
                    <a:pt x="238" y="0"/>
                    <a:pt x="1" y="69"/>
                    <a:pt x="100" y="116"/>
                  </a:cubicBezTo>
                  <a:cubicBezTo>
                    <a:pt x="152" y="143"/>
                    <a:pt x="390" y="73"/>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78" name="Google Shape;12678;p6"/>
            <p:cNvSpPr/>
            <p:nvPr/>
          </p:nvSpPr>
          <p:spPr>
            <a:xfrm>
              <a:off x="2511956" y="4034392"/>
              <a:ext cx="14099" cy="4306"/>
            </a:xfrm>
            <a:custGeom>
              <a:avLst/>
              <a:gdLst/>
              <a:ahLst/>
              <a:cxnLst/>
              <a:rect l="l" t="t" r="r" b="b"/>
              <a:pathLst>
                <a:path w="395" h="143" extrusionOk="0">
                  <a:moveTo>
                    <a:pt x="293" y="25"/>
                  </a:moveTo>
                  <a:cubicBezTo>
                    <a:pt x="239" y="0"/>
                    <a:pt x="0" y="69"/>
                    <a:pt x="101" y="116"/>
                  </a:cubicBezTo>
                  <a:cubicBezTo>
                    <a:pt x="153" y="143"/>
                    <a:pt x="394"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79" name="Google Shape;12679;p6"/>
            <p:cNvSpPr/>
            <p:nvPr/>
          </p:nvSpPr>
          <p:spPr>
            <a:xfrm>
              <a:off x="5695419" y="402966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80" name="Google Shape;12680;p6"/>
            <p:cNvSpPr/>
            <p:nvPr/>
          </p:nvSpPr>
          <p:spPr>
            <a:xfrm>
              <a:off x="4542037" y="4018796"/>
              <a:ext cx="26555" cy="12195"/>
            </a:xfrm>
            <a:custGeom>
              <a:avLst/>
              <a:gdLst/>
              <a:ahLst/>
              <a:cxnLst/>
              <a:rect l="l" t="t" r="r" b="b"/>
              <a:pathLst>
                <a:path w="744" h="405" extrusionOk="0">
                  <a:moveTo>
                    <a:pt x="306" y="0"/>
                  </a:moveTo>
                  <a:cubicBezTo>
                    <a:pt x="1" y="134"/>
                    <a:pt x="90" y="405"/>
                    <a:pt x="693" y="362"/>
                  </a:cubicBezTo>
                  <a:cubicBezTo>
                    <a:pt x="744" y="154"/>
                    <a:pt x="646" y="21"/>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81" name="Google Shape;12681;p6"/>
            <p:cNvSpPr/>
            <p:nvPr/>
          </p:nvSpPr>
          <p:spPr>
            <a:xfrm>
              <a:off x="3406786" y="4026172"/>
              <a:ext cx="14027" cy="4306"/>
            </a:xfrm>
            <a:custGeom>
              <a:avLst/>
              <a:gdLst/>
              <a:ahLst/>
              <a:cxnLst/>
              <a:rect l="l" t="t" r="r" b="b"/>
              <a:pathLst>
                <a:path w="393" h="143" extrusionOk="0">
                  <a:moveTo>
                    <a:pt x="100" y="117"/>
                  </a:moveTo>
                  <a:cubicBezTo>
                    <a:pt x="151" y="143"/>
                    <a:pt x="392" y="72"/>
                    <a:pt x="292" y="25"/>
                  </a:cubicBezTo>
                  <a:cubicBezTo>
                    <a:pt x="242" y="0"/>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82" name="Google Shape;12682;p6"/>
            <p:cNvSpPr/>
            <p:nvPr/>
          </p:nvSpPr>
          <p:spPr>
            <a:xfrm>
              <a:off x="7898854" y="4008408"/>
              <a:ext cx="35478" cy="19120"/>
            </a:xfrm>
            <a:custGeom>
              <a:avLst/>
              <a:gdLst/>
              <a:ahLst/>
              <a:cxnLst/>
              <a:rect l="l" t="t" r="r" b="b"/>
              <a:pathLst>
                <a:path w="994" h="635" extrusionOk="0">
                  <a:moveTo>
                    <a:pt x="557" y="617"/>
                  </a:moveTo>
                  <a:cubicBezTo>
                    <a:pt x="507" y="353"/>
                    <a:pt x="994" y="337"/>
                    <a:pt x="944" y="72"/>
                  </a:cubicBezTo>
                  <a:cubicBezTo>
                    <a:pt x="0" y="0"/>
                    <a:pt x="77" y="635"/>
                    <a:pt x="557" y="6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83" name="Google Shape;12683;p6"/>
            <p:cNvSpPr/>
            <p:nvPr/>
          </p:nvSpPr>
          <p:spPr>
            <a:xfrm>
              <a:off x="2732211" y="4023493"/>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84" name="Google Shape;12684;p6"/>
            <p:cNvSpPr/>
            <p:nvPr/>
          </p:nvSpPr>
          <p:spPr>
            <a:xfrm>
              <a:off x="1926860" y="4023493"/>
              <a:ext cx="14099" cy="4246"/>
            </a:xfrm>
            <a:custGeom>
              <a:avLst/>
              <a:gdLst/>
              <a:ahLst/>
              <a:cxnLst/>
              <a:rect l="l" t="t" r="r" b="b"/>
              <a:pathLst>
                <a:path w="395" h="141" extrusionOk="0">
                  <a:moveTo>
                    <a:pt x="294" y="24"/>
                  </a:moveTo>
                  <a:cubicBezTo>
                    <a:pt x="242" y="1"/>
                    <a:pt x="1" y="69"/>
                    <a:pt x="103" y="116"/>
                  </a:cubicBezTo>
                  <a:cubicBezTo>
                    <a:pt x="157" y="140"/>
                    <a:pt x="395"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85" name="Google Shape;12685;p6"/>
            <p:cNvSpPr/>
            <p:nvPr/>
          </p:nvSpPr>
          <p:spPr>
            <a:xfrm>
              <a:off x="4975336" y="4007806"/>
              <a:ext cx="34086" cy="17223"/>
            </a:xfrm>
            <a:custGeom>
              <a:avLst/>
              <a:gdLst/>
              <a:ahLst/>
              <a:cxnLst/>
              <a:rect l="l" t="t" r="r" b="b"/>
              <a:pathLst>
                <a:path w="955" h="572" extrusionOk="0">
                  <a:moveTo>
                    <a:pt x="700" y="545"/>
                  </a:moveTo>
                  <a:cubicBezTo>
                    <a:pt x="862" y="441"/>
                    <a:pt x="955" y="302"/>
                    <a:pt x="893" y="92"/>
                  </a:cubicBezTo>
                  <a:cubicBezTo>
                    <a:pt x="626" y="95"/>
                    <a:pt x="467" y="48"/>
                    <a:pt x="313" y="1"/>
                  </a:cubicBezTo>
                  <a:cubicBezTo>
                    <a:pt x="1" y="147"/>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86" name="Google Shape;12686;p6"/>
            <p:cNvSpPr/>
            <p:nvPr/>
          </p:nvSpPr>
          <p:spPr>
            <a:xfrm>
              <a:off x="2770829" y="4012021"/>
              <a:ext cx="20095" cy="16259"/>
            </a:xfrm>
            <a:custGeom>
              <a:avLst/>
              <a:gdLst/>
              <a:ahLst/>
              <a:cxnLst/>
              <a:rect l="l" t="t" r="r" b="b"/>
              <a:pathLst>
                <a:path w="563" h="540" extrusionOk="0">
                  <a:moveTo>
                    <a:pt x="562" y="405"/>
                  </a:moveTo>
                  <a:lnTo>
                    <a:pt x="562" y="134"/>
                  </a:lnTo>
                  <a:cubicBezTo>
                    <a:pt x="1" y="1"/>
                    <a:pt x="1" y="540"/>
                    <a:pt x="562"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87" name="Google Shape;12687;p6"/>
            <p:cNvSpPr/>
            <p:nvPr/>
          </p:nvSpPr>
          <p:spPr>
            <a:xfrm>
              <a:off x="6573045" y="4017983"/>
              <a:ext cx="13920" cy="4246"/>
            </a:xfrm>
            <a:custGeom>
              <a:avLst/>
              <a:gdLst/>
              <a:ahLst/>
              <a:cxnLst/>
              <a:rect l="l" t="t" r="r" b="b"/>
              <a:pathLst>
                <a:path w="390" h="141" extrusionOk="0">
                  <a:moveTo>
                    <a:pt x="292" y="27"/>
                  </a:moveTo>
                  <a:cubicBezTo>
                    <a:pt x="237" y="1"/>
                    <a:pt x="0" y="70"/>
                    <a:pt x="101" y="116"/>
                  </a:cubicBezTo>
                  <a:cubicBezTo>
                    <a:pt x="151" y="141"/>
                    <a:pt x="389" y="73"/>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88" name="Google Shape;12688;p6"/>
            <p:cNvSpPr/>
            <p:nvPr/>
          </p:nvSpPr>
          <p:spPr>
            <a:xfrm>
              <a:off x="2686382" y="4013286"/>
              <a:ext cx="21915" cy="8762"/>
            </a:xfrm>
            <a:custGeom>
              <a:avLst/>
              <a:gdLst/>
              <a:ahLst/>
              <a:cxnLst/>
              <a:rect l="l" t="t" r="r" b="b"/>
              <a:pathLst>
                <a:path w="614" h="291" extrusionOk="0">
                  <a:moveTo>
                    <a:pt x="614" y="272"/>
                  </a:moveTo>
                  <a:lnTo>
                    <a:pt x="614" y="0"/>
                  </a:lnTo>
                  <a:lnTo>
                    <a:pt x="33" y="0"/>
                  </a:lnTo>
                  <a:cubicBezTo>
                    <a:pt x="0" y="199"/>
                    <a:pt x="191" y="290"/>
                    <a:pt x="6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89" name="Google Shape;12689;p6"/>
            <p:cNvSpPr/>
            <p:nvPr/>
          </p:nvSpPr>
          <p:spPr>
            <a:xfrm>
              <a:off x="1888277" y="4010486"/>
              <a:ext cx="14670" cy="9575"/>
            </a:xfrm>
            <a:custGeom>
              <a:avLst/>
              <a:gdLst/>
              <a:ahLst/>
              <a:cxnLst/>
              <a:rect l="l" t="t" r="r" b="b"/>
              <a:pathLst>
                <a:path w="411" h="318" extrusionOk="0">
                  <a:moveTo>
                    <a:pt x="411" y="276"/>
                  </a:moveTo>
                  <a:lnTo>
                    <a:pt x="411" y="93"/>
                  </a:lnTo>
                  <a:cubicBezTo>
                    <a:pt x="220" y="93"/>
                    <a:pt x="184" y="19"/>
                    <a:pt x="26" y="1"/>
                  </a:cubicBezTo>
                  <a:cubicBezTo>
                    <a:pt x="45" y="146"/>
                    <a:pt x="1" y="318"/>
                    <a:pt x="411" y="2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90" name="Google Shape;12690;p6"/>
            <p:cNvSpPr/>
            <p:nvPr/>
          </p:nvSpPr>
          <p:spPr>
            <a:xfrm>
              <a:off x="1655173" y="4016026"/>
              <a:ext cx="13777" cy="2800"/>
            </a:xfrm>
            <a:custGeom>
              <a:avLst/>
              <a:gdLst/>
              <a:ahLst/>
              <a:cxnLst/>
              <a:rect l="l" t="t" r="r" b="b"/>
              <a:pathLst>
                <a:path w="386" h="93" extrusionOk="0">
                  <a:moveTo>
                    <a:pt x="0" y="92"/>
                  </a:moveTo>
                  <a:cubicBezTo>
                    <a:pt x="149" y="70"/>
                    <a:pt x="381" y="88"/>
                    <a:pt x="385" y="1"/>
                  </a:cubicBezTo>
                  <a:cubicBezTo>
                    <a:pt x="235" y="22"/>
                    <a:pt x="5" y="2"/>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91" name="Google Shape;12691;p6"/>
            <p:cNvSpPr/>
            <p:nvPr/>
          </p:nvSpPr>
          <p:spPr>
            <a:xfrm>
              <a:off x="8435017" y="4010185"/>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92" name="Google Shape;12692;p6"/>
            <p:cNvSpPr/>
            <p:nvPr/>
          </p:nvSpPr>
          <p:spPr>
            <a:xfrm>
              <a:off x="7502282" y="4012443"/>
              <a:ext cx="13920" cy="4336"/>
            </a:xfrm>
            <a:custGeom>
              <a:avLst/>
              <a:gdLst/>
              <a:ahLst/>
              <a:cxnLst/>
              <a:rect l="l" t="t" r="r" b="b"/>
              <a:pathLst>
                <a:path w="390" h="144" extrusionOk="0">
                  <a:moveTo>
                    <a:pt x="291" y="28"/>
                  </a:moveTo>
                  <a:cubicBezTo>
                    <a:pt x="238" y="1"/>
                    <a:pt x="0" y="71"/>
                    <a:pt x="98" y="117"/>
                  </a:cubicBezTo>
                  <a:cubicBezTo>
                    <a:pt x="152" y="143"/>
                    <a:pt x="389" y="75"/>
                    <a:pt x="291"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93" name="Google Shape;12693;p6"/>
            <p:cNvSpPr/>
            <p:nvPr/>
          </p:nvSpPr>
          <p:spPr>
            <a:xfrm>
              <a:off x="2343419" y="4010396"/>
              <a:ext cx="20737" cy="5871"/>
            </a:xfrm>
            <a:custGeom>
              <a:avLst/>
              <a:gdLst/>
              <a:ahLst/>
              <a:cxnLst/>
              <a:rect l="l" t="t" r="r" b="b"/>
              <a:pathLst>
                <a:path w="581" h="195" extrusionOk="0">
                  <a:moveTo>
                    <a:pt x="1" y="188"/>
                  </a:moveTo>
                  <a:cubicBezTo>
                    <a:pt x="334" y="194"/>
                    <a:pt x="497" y="118"/>
                    <a:pt x="580" y="6"/>
                  </a:cubicBezTo>
                  <a:cubicBezTo>
                    <a:pt x="250" y="1"/>
                    <a:pt x="87" y="77"/>
                    <a:pt x="1" y="18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94" name="Google Shape;12694;p6"/>
            <p:cNvSpPr/>
            <p:nvPr/>
          </p:nvSpPr>
          <p:spPr>
            <a:xfrm>
              <a:off x="2708261" y="4005066"/>
              <a:ext cx="20737" cy="8250"/>
            </a:xfrm>
            <a:custGeom>
              <a:avLst/>
              <a:gdLst/>
              <a:ahLst/>
              <a:cxnLst/>
              <a:rect l="l" t="t" r="r" b="b"/>
              <a:pathLst>
                <a:path w="581" h="274" extrusionOk="0">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95" name="Google Shape;12695;p6"/>
            <p:cNvSpPr/>
            <p:nvPr/>
          </p:nvSpPr>
          <p:spPr>
            <a:xfrm>
              <a:off x="6184611" y="3997599"/>
              <a:ext cx="26555" cy="15326"/>
            </a:xfrm>
            <a:custGeom>
              <a:avLst/>
              <a:gdLst/>
              <a:ahLst/>
              <a:cxnLst/>
              <a:rect l="l" t="t" r="r" b="b"/>
              <a:pathLst>
                <a:path w="744" h="509" extrusionOk="0">
                  <a:moveTo>
                    <a:pt x="1" y="74"/>
                  </a:moveTo>
                  <a:lnTo>
                    <a:pt x="1" y="438"/>
                  </a:lnTo>
                  <a:cubicBezTo>
                    <a:pt x="744" y="508"/>
                    <a:pt x="744" y="0"/>
                    <a:pt x="1" y="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96" name="Google Shape;12696;p6"/>
            <p:cNvSpPr/>
            <p:nvPr/>
          </p:nvSpPr>
          <p:spPr>
            <a:xfrm>
              <a:off x="5555185" y="3994137"/>
              <a:ext cx="35228" cy="16470"/>
            </a:xfrm>
            <a:custGeom>
              <a:avLst/>
              <a:gdLst/>
              <a:ahLst/>
              <a:cxnLst/>
              <a:rect l="l" t="t" r="r" b="b"/>
              <a:pathLst>
                <a:path w="987" h="547" extrusionOk="0">
                  <a:moveTo>
                    <a:pt x="847" y="1"/>
                  </a:moveTo>
                  <a:lnTo>
                    <a:pt x="75" y="1"/>
                  </a:lnTo>
                  <a:cubicBezTo>
                    <a:pt x="1" y="307"/>
                    <a:pt x="409" y="390"/>
                    <a:pt x="653" y="546"/>
                  </a:cubicBezTo>
                  <a:cubicBezTo>
                    <a:pt x="651" y="332"/>
                    <a:pt x="986" y="279"/>
                    <a:pt x="8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97" name="Google Shape;12697;p6"/>
            <p:cNvSpPr/>
            <p:nvPr/>
          </p:nvSpPr>
          <p:spPr>
            <a:xfrm>
              <a:off x="2959425" y="4001604"/>
              <a:ext cx="13920" cy="4276"/>
            </a:xfrm>
            <a:custGeom>
              <a:avLst/>
              <a:gdLst/>
              <a:ahLst/>
              <a:cxnLst/>
              <a:rect l="l" t="t" r="r" b="b"/>
              <a:pathLst>
                <a:path w="390" h="142" extrusionOk="0">
                  <a:moveTo>
                    <a:pt x="293" y="25"/>
                  </a:moveTo>
                  <a:cubicBezTo>
                    <a:pt x="239" y="1"/>
                    <a:pt x="1" y="70"/>
                    <a:pt x="99" y="117"/>
                  </a:cubicBezTo>
                  <a:cubicBezTo>
                    <a:pt x="151" y="142"/>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98" name="Google Shape;12698;p6"/>
            <p:cNvSpPr/>
            <p:nvPr/>
          </p:nvSpPr>
          <p:spPr>
            <a:xfrm>
              <a:off x="7643444" y="3994137"/>
              <a:ext cx="20773" cy="8250"/>
            </a:xfrm>
            <a:custGeom>
              <a:avLst/>
              <a:gdLst/>
              <a:ahLst/>
              <a:cxnLst/>
              <a:rect l="l" t="t" r="r" b="b"/>
              <a:pathLst>
                <a:path w="582" h="274" extrusionOk="0">
                  <a:moveTo>
                    <a:pt x="581" y="1"/>
                  </a:moveTo>
                  <a:lnTo>
                    <a:pt x="1" y="1"/>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699" name="Google Shape;12699;p6"/>
            <p:cNvSpPr/>
            <p:nvPr/>
          </p:nvSpPr>
          <p:spPr>
            <a:xfrm>
              <a:off x="8324872" y="3993836"/>
              <a:ext cx="7031" cy="6203"/>
            </a:xfrm>
            <a:custGeom>
              <a:avLst/>
              <a:gdLst/>
              <a:ahLst/>
              <a:cxnLst/>
              <a:rect l="l" t="t" r="r" b="b"/>
              <a:pathLst>
                <a:path w="197" h="206" extrusionOk="0">
                  <a:moveTo>
                    <a:pt x="195" y="102"/>
                  </a:moveTo>
                  <a:cubicBezTo>
                    <a:pt x="196" y="52"/>
                    <a:pt x="38" y="0"/>
                    <a:pt x="0" y="102"/>
                  </a:cubicBezTo>
                  <a:cubicBezTo>
                    <a:pt x="0" y="152"/>
                    <a:pt x="156" y="205"/>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00" name="Google Shape;12700;p6"/>
            <p:cNvSpPr/>
            <p:nvPr/>
          </p:nvSpPr>
          <p:spPr>
            <a:xfrm>
              <a:off x="5134343" y="3990674"/>
              <a:ext cx="14063" cy="4276"/>
            </a:xfrm>
            <a:custGeom>
              <a:avLst/>
              <a:gdLst/>
              <a:ahLst/>
              <a:cxnLst/>
              <a:rect l="l" t="t" r="r" b="b"/>
              <a:pathLst>
                <a:path w="394" h="142" extrusionOk="0">
                  <a:moveTo>
                    <a:pt x="102" y="116"/>
                  </a:moveTo>
                  <a:cubicBezTo>
                    <a:pt x="155" y="142"/>
                    <a:pt x="394" y="74"/>
                    <a:pt x="296" y="27"/>
                  </a:cubicBezTo>
                  <a:cubicBezTo>
                    <a:pt x="243" y="1"/>
                    <a:pt x="1"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01" name="Google Shape;12701;p6"/>
            <p:cNvSpPr/>
            <p:nvPr/>
          </p:nvSpPr>
          <p:spPr>
            <a:xfrm>
              <a:off x="1391232" y="3968153"/>
              <a:ext cx="52290" cy="28032"/>
            </a:xfrm>
            <a:custGeom>
              <a:avLst/>
              <a:gdLst/>
              <a:ahLst/>
              <a:cxnLst/>
              <a:rect l="l" t="t" r="r" b="b"/>
              <a:pathLst>
                <a:path w="1465" h="931" extrusionOk="0">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02" name="Google Shape;12702;p6"/>
            <p:cNvSpPr/>
            <p:nvPr/>
          </p:nvSpPr>
          <p:spPr>
            <a:xfrm>
              <a:off x="7058312" y="3985917"/>
              <a:ext cx="13849" cy="5510"/>
            </a:xfrm>
            <a:custGeom>
              <a:avLst/>
              <a:gdLst/>
              <a:ahLst/>
              <a:cxnLst/>
              <a:rect l="l" t="t" r="r" b="b"/>
              <a:pathLst>
                <a:path w="388" h="183" extrusionOk="0">
                  <a:moveTo>
                    <a:pt x="1" y="182"/>
                  </a:moveTo>
                  <a:lnTo>
                    <a:pt x="387" y="182"/>
                  </a:lnTo>
                  <a:lnTo>
                    <a:pt x="387"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03" name="Google Shape;12703;p6"/>
            <p:cNvSpPr/>
            <p:nvPr/>
          </p:nvSpPr>
          <p:spPr>
            <a:xfrm>
              <a:off x="2972631" y="3983177"/>
              <a:ext cx="29482" cy="9936"/>
            </a:xfrm>
            <a:custGeom>
              <a:avLst/>
              <a:gdLst/>
              <a:ahLst/>
              <a:cxnLst/>
              <a:rect l="l" t="t" r="r" b="b"/>
              <a:pathLst>
                <a:path w="826" h="330" extrusionOk="0">
                  <a:moveTo>
                    <a:pt x="693" y="273"/>
                  </a:moveTo>
                  <a:cubicBezTo>
                    <a:pt x="825" y="29"/>
                    <a:pt x="295" y="97"/>
                    <a:pt x="114" y="0"/>
                  </a:cubicBezTo>
                  <a:cubicBezTo>
                    <a:pt x="0" y="238"/>
                    <a:pt x="191" y="329"/>
                    <a:pt x="69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04" name="Google Shape;12704;p6"/>
            <p:cNvSpPr/>
            <p:nvPr/>
          </p:nvSpPr>
          <p:spPr>
            <a:xfrm>
              <a:off x="1665346" y="3987904"/>
              <a:ext cx="13991" cy="4246"/>
            </a:xfrm>
            <a:custGeom>
              <a:avLst/>
              <a:gdLst/>
              <a:ahLst/>
              <a:cxnLst/>
              <a:rect l="l" t="t" r="r" b="b"/>
              <a:pathLst>
                <a:path w="392" h="141" extrusionOk="0">
                  <a:moveTo>
                    <a:pt x="100" y="116"/>
                  </a:moveTo>
                  <a:cubicBezTo>
                    <a:pt x="151" y="141"/>
                    <a:pt x="391" y="72"/>
                    <a:pt x="293" y="25"/>
                  </a:cubicBezTo>
                  <a:cubicBezTo>
                    <a:pt x="240" y="0"/>
                    <a:pt x="1" y="71"/>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05" name="Google Shape;12705;p6"/>
            <p:cNvSpPr/>
            <p:nvPr/>
          </p:nvSpPr>
          <p:spPr>
            <a:xfrm>
              <a:off x="2873479" y="3982846"/>
              <a:ext cx="6996" cy="6203"/>
            </a:xfrm>
            <a:custGeom>
              <a:avLst/>
              <a:gdLst/>
              <a:ahLst/>
              <a:cxnLst/>
              <a:rect l="l" t="t" r="r" b="b"/>
              <a:pathLst>
                <a:path w="196" h="206" extrusionOk="0">
                  <a:moveTo>
                    <a:pt x="192" y="103"/>
                  </a:moveTo>
                  <a:cubicBezTo>
                    <a:pt x="195" y="53"/>
                    <a:pt x="37" y="1"/>
                    <a:pt x="1" y="103"/>
                  </a:cubicBezTo>
                  <a:cubicBezTo>
                    <a:pt x="1" y="154"/>
                    <a:pt x="155" y="206"/>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06" name="Google Shape;12706;p6"/>
            <p:cNvSpPr/>
            <p:nvPr/>
          </p:nvSpPr>
          <p:spPr>
            <a:xfrm>
              <a:off x="1059655" y="3985134"/>
              <a:ext cx="14063" cy="4306"/>
            </a:xfrm>
            <a:custGeom>
              <a:avLst/>
              <a:gdLst/>
              <a:ahLst/>
              <a:cxnLst/>
              <a:rect l="l" t="t" r="r" b="b"/>
              <a:pathLst>
                <a:path w="394" h="143" extrusionOk="0">
                  <a:moveTo>
                    <a:pt x="295" y="27"/>
                  </a:moveTo>
                  <a:cubicBezTo>
                    <a:pt x="238" y="1"/>
                    <a:pt x="0" y="71"/>
                    <a:pt x="101" y="119"/>
                  </a:cubicBezTo>
                  <a:cubicBezTo>
                    <a:pt x="152" y="143"/>
                    <a:pt x="393" y="75"/>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07" name="Google Shape;12707;p6"/>
            <p:cNvSpPr/>
            <p:nvPr/>
          </p:nvSpPr>
          <p:spPr>
            <a:xfrm>
              <a:off x="715550" y="3985165"/>
              <a:ext cx="13991" cy="4276"/>
            </a:xfrm>
            <a:custGeom>
              <a:avLst/>
              <a:gdLst/>
              <a:ahLst/>
              <a:cxnLst/>
              <a:rect l="l" t="t" r="r" b="b"/>
              <a:pathLst>
                <a:path w="392" h="142" extrusionOk="0">
                  <a:moveTo>
                    <a:pt x="98" y="118"/>
                  </a:moveTo>
                  <a:cubicBezTo>
                    <a:pt x="151" y="142"/>
                    <a:pt x="392" y="74"/>
                    <a:pt x="291" y="26"/>
                  </a:cubicBezTo>
                  <a:cubicBezTo>
                    <a:pt x="239" y="1"/>
                    <a:pt x="0" y="70"/>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08" name="Google Shape;12708;p6"/>
            <p:cNvSpPr/>
            <p:nvPr/>
          </p:nvSpPr>
          <p:spPr>
            <a:xfrm>
              <a:off x="546977" y="3977005"/>
              <a:ext cx="28411" cy="11743"/>
            </a:xfrm>
            <a:custGeom>
              <a:avLst/>
              <a:gdLst/>
              <a:ahLst/>
              <a:cxnLst/>
              <a:rect l="l" t="t" r="r" b="b"/>
              <a:pathLst>
                <a:path w="796" h="390" extrusionOk="0">
                  <a:moveTo>
                    <a:pt x="770" y="25"/>
                  </a:moveTo>
                  <a:cubicBezTo>
                    <a:pt x="333" y="0"/>
                    <a:pt x="47" y="46"/>
                    <a:pt x="0" y="208"/>
                  </a:cubicBezTo>
                  <a:cubicBezTo>
                    <a:pt x="277" y="229"/>
                    <a:pt x="325" y="357"/>
                    <a:pt x="580" y="389"/>
                  </a:cubicBezTo>
                  <a:cubicBezTo>
                    <a:pt x="536" y="217"/>
                    <a:pt x="795" y="188"/>
                    <a:pt x="77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09" name="Google Shape;12709;p6"/>
            <p:cNvSpPr/>
            <p:nvPr/>
          </p:nvSpPr>
          <p:spPr>
            <a:xfrm>
              <a:off x="2143902" y="3975680"/>
              <a:ext cx="38798" cy="12676"/>
            </a:xfrm>
            <a:custGeom>
              <a:avLst/>
              <a:gdLst/>
              <a:ahLst/>
              <a:cxnLst/>
              <a:rect l="l" t="t" r="r" b="b"/>
              <a:pathLst>
                <a:path w="1087" h="421" extrusionOk="0">
                  <a:moveTo>
                    <a:pt x="963" y="341"/>
                  </a:moveTo>
                  <a:cubicBezTo>
                    <a:pt x="1086" y="121"/>
                    <a:pt x="44" y="0"/>
                    <a:pt x="0" y="161"/>
                  </a:cubicBezTo>
                  <a:cubicBezTo>
                    <a:pt x="368" y="198"/>
                    <a:pt x="349" y="420"/>
                    <a:pt x="963" y="34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10" name="Google Shape;12710;p6"/>
            <p:cNvSpPr/>
            <p:nvPr/>
          </p:nvSpPr>
          <p:spPr>
            <a:xfrm>
              <a:off x="8717161" y="3980498"/>
              <a:ext cx="13813" cy="2770"/>
            </a:xfrm>
            <a:custGeom>
              <a:avLst/>
              <a:gdLst/>
              <a:ahLst/>
              <a:cxnLst/>
              <a:rect l="l" t="t" r="r" b="b"/>
              <a:pathLst>
                <a:path w="387" h="92" extrusionOk="0">
                  <a:moveTo>
                    <a:pt x="387" y="1"/>
                  </a:moveTo>
                  <a:cubicBezTo>
                    <a:pt x="237" y="22"/>
                    <a:pt x="7" y="3"/>
                    <a:pt x="0" y="92"/>
                  </a:cubicBezTo>
                  <a:cubicBezTo>
                    <a:pt x="152" y="71"/>
                    <a:pt x="382"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11" name="Google Shape;12711;p6"/>
            <p:cNvSpPr/>
            <p:nvPr/>
          </p:nvSpPr>
          <p:spPr>
            <a:xfrm>
              <a:off x="270687" y="3977758"/>
              <a:ext cx="21665" cy="6383"/>
            </a:xfrm>
            <a:custGeom>
              <a:avLst/>
              <a:gdLst/>
              <a:ahLst/>
              <a:cxnLst/>
              <a:rect l="l" t="t" r="r" b="b"/>
              <a:pathLst>
                <a:path w="607" h="212" extrusionOk="0">
                  <a:moveTo>
                    <a:pt x="606" y="0"/>
                  </a:moveTo>
                  <a:lnTo>
                    <a:pt x="27" y="0"/>
                  </a:lnTo>
                  <a:cubicBezTo>
                    <a:pt x="1" y="163"/>
                    <a:pt x="217" y="212"/>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12" name="Google Shape;12712;p6"/>
            <p:cNvSpPr/>
            <p:nvPr/>
          </p:nvSpPr>
          <p:spPr>
            <a:xfrm>
              <a:off x="5640453" y="3971887"/>
              <a:ext cx="6924" cy="6293"/>
            </a:xfrm>
            <a:custGeom>
              <a:avLst/>
              <a:gdLst/>
              <a:ahLst/>
              <a:cxnLst/>
              <a:rect l="l" t="t" r="r" b="b"/>
              <a:pathLst>
                <a:path w="194" h="209" extrusionOk="0">
                  <a:moveTo>
                    <a:pt x="194" y="104"/>
                  </a:moveTo>
                  <a:cubicBezTo>
                    <a:pt x="194" y="53"/>
                    <a:pt x="37" y="1"/>
                    <a:pt x="1" y="104"/>
                  </a:cubicBezTo>
                  <a:cubicBezTo>
                    <a:pt x="1" y="155"/>
                    <a:pt x="156" y="208"/>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13" name="Google Shape;12713;p6"/>
            <p:cNvSpPr/>
            <p:nvPr/>
          </p:nvSpPr>
          <p:spPr>
            <a:xfrm>
              <a:off x="4766253" y="3972278"/>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14" name="Google Shape;12714;p6"/>
            <p:cNvSpPr/>
            <p:nvPr/>
          </p:nvSpPr>
          <p:spPr>
            <a:xfrm>
              <a:off x="2491184" y="3958759"/>
              <a:ext cx="40404" cy="18578"/>
            </a:xfrm>
            <a:custGeom>
              <a:avLst/>
              <a:gdLst/>
              <a:ahLst/>
              <a:cxnLst/>
              <a:rect l="l" t="t" r="r" b="b"/>
              <a:pathLst>
                <a:path w="1132" h="617" extrusionOk="0">
                  <a:moveTo>
                    <a:pt x="1069" y="450"/>
                  </a:moveTo>
                  <a:cubicBezTo>
                    <a:pt x="1132" y="1"/>
                    <a:pt x="0" y="212"/>
                    <a:pt x="103" y="540"/>
                  </a:cubicBezTo>
                  <a:cubicBezTo>
                    <a:pt x="647" y="617"/>
                    <a:pt x="602" y="412"/>
                    <a:pt x="1069" y="4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15" name="Google Shape;12715;p6"/>
            <p:cNvSpPr/>
            <p:nvPr/>
          </p:nvSpPr>
          <p:spPr>
            <a:xfrm>
              <a:off x="151012" y="3971495"/>
              <a:ext cx="14134" cy="4306"/>
            </a:xfrm>
            <a:custGeom>
              <a:avLst/>
              <a:gdLst/>
              <a:ahLst/>
              <a:cxnLst/>
              <a:rect l="l" t="t" r="r" b="b"/>
              <a:pathLst>
                <a:path w="396" h="143" extrusionOk="0">
                  <a:moveTo>
                    <a:pt x="294" y="27"/>
                  </a:moveTo>
                  <a:cubicBezTo>
                    <a:pt x="240" y="1"/>
                    <a:pt x="0" y="71"/>
                    <a:pt x="102" y="117"/>
                  </a:cubicBezTo>
                  <a:cubicBezTo>
                    <a:pt x="156" y="143"/>
                    <a:pt x="396" y="73"/>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16" name="Google Shape;12716;p6"/>
            <p:cNvSpPr/>
            <p:nvPr/>
          </p:nvSpPr>
          <p:spPr>
            <a:xfrm>
              <a:off x="7719075" y="3966798"/>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17" name="Google Shape;12717;p6"/>
            <p:cNvSpPr/>
            <p:nvPr/>
          </p:nvSpPr>
          <p:spPr>
            <a:xfrm>
              <a:off x="5279002" y="3968786"/>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18" name="Google Shape;12718;p6"/>
            <p:cNvSpPr/>
            <p:nvPr/>
          </p:nvSpPr>
          <p:spPr>
            <a:xfrm>
              <a:off x="4700580" y="3958639"/>
              <a:ext cx="28161" cy="13670"/>
            </a:xfrm>
            <a:custGeom>
              <a:avLst/>
              <a:gdLst/>
              <a:ahLst/>
              <a:cxnLst/>
              <a:rect l="l" t="t" r="r" b="b"/>
              <a:pathLst>
                <a:path w="789" h="454" extrusionOk="0">
                  <a:moveTo>
                    <a:pt x="489" y="454"/>
                  </a:moveTo>
                  <a:cubicBezTo>
                    <a:pt x="754" y="338"/>
                    <a:pt x="788" y="9"/>
                    <a:pt x="297" y="1"/>
                  </a:cubicBezTo>
                  <a:cubicBezTo>
                    <a:pt x="35" y="114"/>
                    <a:pt x="1" y="445"/>
                    <a:pt x="489"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19" name="Google Shape;12719;p6"/>
            <p:cNvSpPr/>
            <p:nvPr/>
          </p:nvSpPr>
          <p:spPr>
            <a:xfrm>
              <a:off x="7268215" y="3957796"/>
              <a:ext cx="14063" cy="4336"/>
            </a:xfrm>
            <a:custGeom>
              <a:avLst/>
              <a:gdLst/>
              <a:ahLst/>
              <a:cxnLst/>
              <a:rect l="l" t="t" r="r" b="b"/>
              <a:pathLst>
                <a:path w="394" h="144" extrusionOk="0">
                  <a:moveTo>
                    <a:pt x="98" y="118"/>
                  </a:moveTo>
                  <a:cubicBezTo>
                    <a:pt x="152" y="144"/>
                    <a:pt x="393" y="75"/>
                    <a:pt x="293" y="29"/>
                  </a:cubicBezTo>
                  <a:cubicBezTo>
                    <a:pt x="238" y="0"/>
                    <a:pt x="0" y="71"/>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20" name="Google Shape;12720;p6"/>
            <p:cNvSpPr/>
            <p:nvPr/>
          </p:nvSpPr>
          <p:spPr>
            <a:xfrm>
              <a:off x="3417280" y="3953069"/>
              <a:ext cx="34408" cy="9063"/>
            </a:xfrm>
            <a:custGeom>
              <a:avLst/>
              <a:gdLst/>
              <a:ahLst/>
              <a:cxnLst/>
              <a:rect l="l" t="t" r="r" b="b"/>
              <a:pathLst>
                <a:path w="964" h="301" extrusionOk="0">
                  <a:moveTo>
                    <a:pt x="192" y="275"/>
                  </a:moveTo>
                  <a:cubicBezTo>
                    <a:pt x="631" y="301"/>
                    <a:pt x="918" y="254"/>
                    <a:pt x="964" y="94"/>
                  </a:cubicBezTo>
                  <a:cubicBezTo>
                    <a:pt x="621" y="113"/>
                    <a:pt x="0" y="1"/>
                    <a:pt x="192"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21" name="Google Shape;12721;p6"/>
            <p:cNvSpPr/>
            <p:nvPr/>
          </p:nvSpPr>
          <p:spPr>
            <a:xfrm>
              <a:off x="2484473" y="3957856"/>
              <a:ext cx="13991" cy="4276"/>
            </a:xfrm>
            <a:custGeom>
              <a:avLst/>
              <a:gdLst/>
              <a:ahLst/>
              <a:cxnLst/>
              <a:rect l="l" t="t" r="r" b="b"/>
              <a:pathLst>
                <a:path w="392" h="142" extrusionOk="0">
                  <a:moveTo>
                    <a:pt x="291" y="27"/>
                  </a:moveTo>
                  <a:cubicBezTo>
                    <a:pt x="238" y="1"/>
                    <a:pt x="0" y="69"/>
                    <a:pt x="98" y="116"/>
                  </a:cubicBezTo>
                  <a:cubicBezTo>
                    <a:pt x="153" y="142"/>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22" name="Google Shape;12722;p6"/>
            <p:cNvSpPr/>
            <p:nvPr/>
          </p:nvSpPr>
          <p:spPr>
            <a:xfrm>
              <a:off x="1868539" y="3955478"/>
              <a:ext cx="6924" cy="6263"/>
            </a:xfrm>
            <a:custGeom>
              <a:avLst/>
              <a:gdLst/>
              <a:ahLst/>
              <a:cxnLst/>
              <a:rect l="l" t="t" r="r" b="b"/>
              <a:pathLst>
                <a:path w="194" h="208" extrusionOk="0">
                  <a:moveTo>
                    <a:pt x="3" y="106"/>
                  </a:moveTo>
                  <a:cubicBezTo>
                    <a:pt x="0" y="154"/>
                    <a:pt x="157" y="208"/>
                    <a:pt x="194" y="106"/>
                  </a:cubicBezTo>
                  <a:cubicBezTo>
                    <a:pt x="194" y="54"/>
                    <a:pt x="38" y="0"/>
                    <a:pt x="3" y="1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23" name="Google Shape;12723;p6"/>
            <p:cNvSpPr/>
            <p:nvPr/>
          </p:nvSpPr>
          <p:spPr>
            <a:xfrm>
              <a:off x="6504231" y="3955116"/>
              <a:ext cx="13956" cy="4276"/>
            </a:xfrm>
            <a:custGeom>
              <a:avLst/>
              <a:gdLst/>
              <a:ahLst/>
              <a:cxnLst/>
              <a:rect l="l" t="t" r="r" b="b"/>
              <a:pathLst>
                <a:path w="391" h="142" extrusionOk="0">
                  <a:moveTo>
                    <a:pt x="293" y="26"/>
                  </a:moveTo>
                  <a:cubicBezTo>
                    <a:pt x="239" y="0"/>
                    <a:pt x="0" y="68"/>
                    <a:pt x="101" y="118"/>
                  </a:cubicBezTo>
                  <a:cubicBezTo>
                    <a:pt x="153" y="141"/>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24" name="Google Shape;12724;p6"/>
            <p:cNvSpPr/>
            <p:nvPr/>
          </p:nvSpPr>
          <p:spPr>
            <a:xfrm>
              <a:off x="5921634" y="3948824"/>
              <a:ext cx="8959" cy="11442"/>
            </a:xfrm>
            <a:custGeom>
              <a:avLst/>
              <a:gdLst/>
              <a:ahLst/>
              <a:cxnLst/>
              <a:rect l="l" t="t" r="r" b="b"/>
              <a:pathLst>
                <a:path w="251" h="380" extrusionOk="0">
                  <a:moveTo>
                    <a:pt x="222" y="235"/>
                  </a:moveTo>
                  <a:cubicBezTo>
                    <a:pt x="251" y="139"/>
                    <a:pt x="72" y="1"/>
                    <a:pt x="29" y="144"/>
                  </a:cubicBezTo>
                  <a:cubicBezTo>
                    <a:pt x="0" y="238"/>
                    <a:pt x="180" y="379"/>
                    <a:pt x="222" y="2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25" name="Google Shape;12725;p6"/>
            <p:cNvSpPr/>
            <p:nvPr/>
          </p:nvSpPr>
          <p:spPr>
            <a:xfrm>
              <a:off x="54644" y="3952407"/>
              <a:ext cx="14134" cy="4215"/>
            </a:xfrm>
            <a:custGeom>
              <a:avLst/>
              <a:gdLst/>
              <a:ahLst/>
              <a:cxnLst/>
              <a:rect l="l" t="t" r="r" b="b"/>
              <a:pathLst>
                <a:path w="396" h="140" extrusionOk="0">
                  <a:moveTo>
                    <a:pt x="295" y="25"/>
                  </a:moveTo>
                  <a:cubicBezTo>
                    <a:pt x="242" y="0"/>
                    <a:pt x="1" y="68"/>
                    <a:pt x="103" y="116"/>
                  </a:cubicBezTo>
                  <a:cubicBezTo>
                    <a:pt x="157"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26" name="Google Shape;12726;p6"/>
            <p:cNvSpPr/>
            <p:nvPr/>
          </p:nvSpPr>
          <p:spPr>
            <a:xfrm>
              <a:off x="4532257" y="3950389"/>
              <a:ext cx="13777" cy="2800"/>
            </a:xfrm>
            <a:custGeom>
              <a:avLst/>
              <a:gdLst/>
              <a:ahLst/>
              <a:cxnLst/>
              <a:rect l="l" t="t" r="r" b="b"/>
              <a:pathLst>
                <a:path w="386" h="93" extrusionOk="0">
                  <a:moveTo>
                    <a:pt x="386" y="1"/>
                  </a:moveTo>
                  <a:cubicBezTo>
                    <a:pt x="237" y="20"/>
                    <a:pt x="7" y="3"/>
                    <a:pt x="1" y="92"/>
                  </a:cubicBezTo>
                  <a:cubicBezTo>
                    <a:pt x="150" y="70"/>
                    <a:pt x="383"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27" name="Google Shape;12727;p6"/>
            <p:cNvSpPr/>
            <p:nvPr/>
          </p:nvSpPr>
          <p:spPr>
            <a:xfrm>
              <a:off x="6700358" y="3941838"/>
              <a:ext cx="6996" cy="6233"/>
            </a:xfrm>
            <a:custGeom>
              <a:avLst/>
              <a:gdLst/>
              <a:ahLst/>
              <a:cxnLst/>
              <a:rect l="l" t="t" r="r" b="b"/>
              <a:pathLst>
                <a:path w="196" h="207" extrusionOk="0">
                  <a:moveTo>
                    <a:pt x="195" y="103"/>
                  </a:moveTo>
                  <a:cubicBezTo>
                    <a:pt x="195" y="52"/>
                    <a:pt x="40" y="0"/>
                    <a:pt x="4"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28" name="Google Shape;12728;p6"/>
            <p:cNvSpPr/>
            <p:nvPr/>
          </p:nvSpPr>
          <p:spPr>
            <a:xfrm>
              <a:off x="4645722" y="3944187"/>
              <a:ext cx="13991" cy="4276"/>
            </a:xfrm>
            <a:custGeom>
              <a:avLst/>
              <a:gdLst/>
              <a:ahLst/>
              <a:cxnLst/>
              <a:rect l="l" t="t" r="r" b="b"/>
              <a:pathLst>
                <a:path w="392" h="142" extrusionOk="0">
                  <a:moveTo>
                    <a:pt x="294" y="25"/>
                  </a:moveTo>
                  <a:cubicBezTo>
                    <a:pt x="240" y="1"/>
                    <a:pt x="0" y="70"/>
                    <a:pt x="102" y="117"/>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29" name="Google Shape;12729;p6"/>
            <p:cNvSpPr/>
            <p:nvPr/>
          </p:nvSpPr>
          <p:spPr>
            <a:xfrm>
              <a:off x="2680707" y="3939460"/>
              <a:ext cx="15027" cy="9244"/>
            </a:xfrm>
            <a:custGeom>
              <a:avLst/>
              <a:gdLst/>
              <a:ahLst/>
              <a:cxnLst/>
              <a:rect l="l" t="t" r="r" b="b"/>
              <a:pathLst>
                <a:path w="421" h="307" extrusionOk="0">
                  <a:moveTo>
                    <a:pt x="387" y="274"/>
                  </a:moveTo>
                  <a:cubicBezTo>
                    <a:pt x="355" y="165"/>
                    <a:pt x="420" y="15"/>
                    <a:pt x="192" y="1"/>
                  </a:cubicBezTo>
                  <a:cubicBezTo>
                    <a:pt x="183" y="56"/>
                    <a:pt x="165" y="107"/>
                    <a:pt x="0" y="92"/>
                  </a:cubicBezTo>
                  <a:cubicBezTo>
                    <a:pt x="24" y="202"/>
                    <a:pt x="59" y="306"/>
                    <a:pt x="38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30" name="Google Shape;12730;p6"/>
            <p:cNvSpPr/>
            <p:nvPr/>
          </p:nvSpPr>
          <p:spPr>
            <a:xfrm>
              <a:off x="2611822" y="3944940"/>
              <a:ext cx="13777" cy="2770"/>
            </a:xfrm>
            <a:custGeom>
              <a:avLst/>
              <a:gdLst/>
              <a:ahLst/>
              <a:cxnLst/>
              <a:rect l="l" t="t" r="r" b="b"/>
              <a:pathLst>
                <a:path w="386" h="92" extrusionOk="0">
                  <a:moveTo>
                    <a:pt x="386" y="0"/>
                  </a:moveTo>
                  <a:cubicBezTo>
                    <a:pt x="240" y="20"/>
                    <a:pt x="6" y="3"/>
                    <a:pt x="1" y="92"/>
                  </a:cubicBezTo>
                  <a:cubicBezTo>
                    <a:pt x="152"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31" name="Google Shape;12731;p6"/>
            <p:cNvSpPr/>
            <p:nvPr/>
          </p:nvSpPr>
          <p:spPr>
            <a:xfrm>
              <a:off x="2570598" y="3933227"/>
              <a:ext cx="30517" cy="11743"/>
            </a:xfrm>
            <a:custGeom>
              <a:avLst/>
              <a:gdLst/>
              <a:ahLst/>
              <a:cxnLst/>
              <a:rect l="l" t="t" r="r" b="b"/>
              <a:pathLst>
                <a:path w="855" h="390" extrusionOk="0">
                  <a:moveTo>
                    <a:pt x="771" y="25"/>
                  </a:moveTo>
                  <a:cubicBezTo>
                    <a:pt x="333" y="0"/>
                    <a:pt x="48" y="46"/>
                    <a:pt x="1" y="208"/>
                  </a:cubicBezTo>
                  <a:cubicBezTo>
                    <a:pt x="275" y="229"/>
                    <a:pt x="326" y="358"/>
                    <a:pt x="579" y="389"/>
                  </a:cubicBezTo>
                  <a:cubicBezTo>
                    <a:pt x="639" y="267"/>
                    <a:pt x="854" y="216"/>
                    <a:pt x="77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32" name="Google Shape;12732;p6"/>
            <p:cNvSpPr/>
            <p:nvPr/>
          </p:nvSpPr>
          <p:spPr>
            <a:xfrm>
              <a:off x="4074474" y="3933227"/>
              <a:ext cx="13956" cy="4306"/>
            </a:xfrm>
            <a:custGeom>
              <a:avLst/>
              <a:gdLst/>
              <a:ahLst/>
              <a:cxnLst/>
              <a:rect l="l" t="t" r="r" b="b"/>
              <a:pathLst>
                <a:path w="391" h="143" extrusionOk="0">
                  <a:moveTo>
                    <a:pt x="98" y="116"/>
                  </a:moveTo>
                  <a:cubicBezTo>
                    <a:pt x="152" y="143"/>
                    <a:pt x="391" y="72"/>
                    <a:pt x="293" y="25"/>
                  </a:cubicBezTo>
                  <a:cubicBezTo>
                    <a:pt x="241" y="0"/>
                    <a:pt x="1"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33" name="Google Shape;12733;p6"/>
            <p:cNvSpPr/>
            <p:nvPr/>
          </p:nvSpPr>
          <p:spPr>
            <a:xfrm>
              <a:off x="7264896" y="3927928"/>
              <a:ext cx="13777" cy="6805"/>
            </a:xfrm>
            <a:custGeom>
              <a:avLst/>
              <a:gdLst/>
              <a:ahLst/>
              <a:cxnLst/>
              <a:rect l="l" t="t" r="r" b="b"/>
              <a:pathLst>
                <a:path w="386" h="226" extrusionOk="0">
                  <a:moveTo>
                    <a:pt x="386" y="111"/>
                  </a:moveTo>
                  <a:cubicBezTo>
                    <a:pt x="344" y="0"/>
                    <a:pt x="172" y="56"/>
                    <a:pt x="1" y="111"/>
                  </a:cubicBezTo>
                  <a:cubicBezTo>
                    <a:pt x="2" y="202"/>
                    <a:pt x="340" y="226"/>
                    <a:pt x="386"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34" name="Google Shape;12734;p6"/>
            <p:cNvSpPr/>
            <p:nvPr/>
          </p:nvSpPr>
          <p:spPr>
            <a:xfrm>
              <a:off x="5987913" y="3927808"/>
              <a:ext cx="14063" cy="4215"/>
            </a:xfrm>
            <a:custGeom>
              <a:avLst/>
              <a:gdLst/>
              <a:ahLst/>
              <a:cxnLst/>
              <a:rect l="l" t="t" r="r" b="b"/>
              <a:pathLst>
                <a:path w="394" h="140" extrusionOk="0">
                  <a:moveTo>
                    <a:pt x="293" y="24"/>
                  </a:moveTo>
                  <a:cubicBezTo>
                    <a:pt x="238" y="0"/>
                    <a:pt x="1" y="68"/>
                    <a:pt x="101" y="115"/>
                  </a:cubicBezTo>
                  <a:cubicBezTo>
                    <a:pt x="153" y="140"/>
                    <a:pt x="394" y="71"/>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35" name="Google Shape;12735;p6"/>
            <p:cNvSpPr/>
            <p:nvPr/>
          </p:nvSpPr>
          <p:spPr>
            <a:xfrm>
              <a:off x="2952037" y="3920341"/>
              <a:ext cx="26698" cy="12255"/>
            </a:xfrm>
            <a:custGeom>
              <a:avLst/>
              <a:gdLst/>
              <a:ahLst/>
              <a:cxnLst/>
              <a:rect l="l" t="t" r="r" b="b"/>
              <a:pathLst>
                <a:path w="748" h="407" extrusionOk="0">
                  <a:moveTo>
                    <a:pt x="691" y="363"/>
                  </a:moveTo>
                  <a:cubicBezTo>
                    <a:pt x="747" y="155"/>
                    <a:pt x="645" y="22"/>
                    <a:pt x="306" y="0"/>
                  </a:cubicBezTo>
                  <a:cubicBezTo>
                    <a:pt x="0" y="135"/>
                    <a:pt x="89" y="406"/>
                    <a:pt x="691"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36" name="Google Shape;12736;p6"/>
            <p:cNvSpPr/>
            <p:nvPr/>
          </p:nvSpPr>
          <p:spPr>
            <a:xfrm>
              <a:off x="2170992" y="3914861"/>
              <a:ext cx="38584" cy="16440"/>
            </a:xfrm>
            <a:custGeom>
              <a:avLst/>
              <a:gdLst/>
              <a:ahLst/>
              <a:cxnLst/>
              <a:rect l="l" t="t" r="r" b="b"/>
              <a:pathLst>
                <a:path w="1081" h="546" extrusionOk="0">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37" name="Google Shape;12737;p6"/>
            <p:cNvSpPr/>
            <p:nvPr/>
          </p:nvSpPr>
          <p:spPr>
            <a:xfrm>
              <a:off x="6862042" y="3925098"/>
              <a:ext cx="14099" cy="4185"/>
            </a:xfrm>
            <a:custGeom>
              <a:avLst/>
              <a:gdLst/>
              <a:ahLst/>
              <a:cxnLst/>
              <a:rect l="l" t="t" r="r" b="b"/>
              <a:pathLst>
                <a:path w="395" h="139" extrusionOk="0">
                  <a:moveTo>
                    <a:pt x="293" y="25"/>
                  </a:moveTo>
                  <a:cubicBezTo>
                    <a:pt x="241" y="0"/>
                    <a:pt x="0" y="68"/>
                    <a:pt x="102" y="116"/>
                  </a:cubicBezTo>
                  <a:cubicBezTo>
                    <a:pt x="154" y="138"/>
                    <a:pt x="395"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38" name="Google Shape;12738;p6"/>
            <p:cNvSpPr/>
            <p:nvPr/>
          </p:nvSpPr>
          <p:spPr>
            <a:xfrm>
              <a:off x="8424524" y="3922328"/>
              <a:ext cx="14063" cy="4246"/>
            </a:xfrm>
            <a:custGeom>
              <a:avLst/>
              <a:gdLst/>
              <a:ahLst/>
              <a:cxnLst/>
              <a:rect l="l" t="t" r="r" b="b"/>
              <a:pathLst>
                <a:path w="394" h="141" extrusionOk="0">
                  <a:moveTo>
                    <a:pt x="100" y="117"/>
                  </a:moveTo>
                  <a:cubicBezTo>
                    <a:pt x="153" y="140"/>
                    <a:pt x="393" y="73"/>
                    <a:pt x="292" y="24"/>
                  </a:cubicBezTo>
                  <a:cubicBezTo>
                    <a:pt x="239" y="1"/>
                    <a:pt x="1" y="67"/>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39" name="Google Shape;12739;p6"/>
            <p:cNvSpPr/>
            <p:nvPr/>
          </p:nvSpPr>
          <p:spPr>
            <a:xfrm>
              <a:off x="7395742" y="3911670"/>
              <a:ext cx="28661" cy="14182"/>
            </a:xfrm>
            <a:custGeom>
              <a:avLst/>
              <a:gdLst/>
              <a:ahLst/>
              <a:cxnLst/>
              <a:rect l="l" t="t" r="r" b="b"/>
              <a:pathLst>
                <a:path w="803" h="471" extrusionOk="0">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40" name="Google Shape;12740;p6"/>
            <p:cNvSpPr/>
            <p:nvPr/>
          </p:nvSpPr>
          <p:spPr>
            <a:xfrm>
              <a:off x="5026803" y="3916005"/>
              <a:ext cx="8959" cy="11442"/>
            </a:xfrm>
            <a:custGeom>
              <a:avLst/>
              <a:gdLst/>
              <a:ahLst/>
              <a:cxnLst/>
              <a:rect l="l" t="t" r="r" b="b"/>
              <a:pathLst>
                <a:path w="251" h="380" extrusionOk="0">
                  <a:moveTo>
                    <a:pt x="224" y="233"/>
                  </a:moveTo>
                  <a:cubicBezTo>
                    <a:pt x="250" y="139"/>
                    <a:pt x="74" y="1"/>
                    <a:pt x="28" y="144"/>
                  </a:cubicBezTo>
                  <a:cubicBezTo>
                    <a:pt x="1" y="239"/>
                    <a:pt x="178" y="379"/>
                    <a:pt x="224" y="2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41" name="Google Shape;12741;p6"/>
            <p:cNvSpPr/>
            <p:nvPr/>
          </p:nvSpPr>
          <p:spPr>
            <a:xfrm>
              <a:off x="2388141" y="3916878"/>
              <a:ext cx="13884" cy="4215"/>
            </a:xfrm>
            <a:custGeom>
              <a:avLst/>
              <a:gdLst/>
              <a:ahLst/>
              <a:cxnLst/>
              <a:rect l="l" t="t" r="r" b="b"/>
              <a:pathLst>
                <a:path w="389" h="140" extrusionOk="0">
                  <a:moveTo>
                    <a:pt x="291" y="25"/>
                  </a:moveTo>
                  <a:cubicBezTo>
                    <a:pt x="237" y="0"/>
                    <a:pt x="1" y="69"/>
                    <a:pt x="100" y="116"/>
                  </a:cubicBezTo>
                  <a:cubicBezTo>
                    <a:pt x="151" y="140"/>
                    <a:pt x="389" y="71"/>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42" name="Google Shape;12742;p6"/>
            <p:cNvSpPr/>
            <p:nvPr/>
          </p:nvSpPr>
          <p:spPr>
            <a:xfrm>
              <a:off x="2116312" y="3914861"/>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43" name="Google Shape;12743;p6"/>
            <p:cNvSpPr/>
            <p:nvPr/>
          </p:nvSpPr>
          <p:spPr>
            <a:xfrm>
              <a:off x="6266809" y="3906310"/>
              <a:ext cx="6960" cy="6203"/>
            </a:xfrm>
            <a:custGeom>
              <a:avLst/>
              <a:gdLst/>
              <a:ahLst/>
              <a:cxnLst/>
              <a:rect l="l" t="t" r="r" b="b"/>
              <a:pathLst>
                <a:path w="195" h="206" extrusionOk="0">
                  <a:moveTo>
                    <a:pt x="194" y="103"/>
                  </a:moveTo>
                  <a:cubicBezTo>
                    <a:pt x="195" y="52"/>
                    <a:pt x="37" y="0"/>
                    <a:pt x="2" y="103"/>
                  </a:cubicBezTo>
                  <a:cubicBezTo>
                    <a:pt x="0" y="154"/>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44" name="Google Shape;12744;p6"/>
            <p:cNvSpPr/>
            <p:nvPr/>
          </p:nvSpPr>
          <p:spPr>
            <a:xfrm>
              <a:off x="3268659" y="3894719"/>
              <a:ext cx="52254" cy="22733"/>
            </a:xfrm>
            <a:custGeom>
              <a:avLst/>
              <a:gdLst/>
              <a:ahLst/>
              <a:cxnLst/>
              <a:rect l="l" t="t" r="r" b="b"/>
              <a:pathLst>
                <a:path w="1464" h="755" extrusionOk="0">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45" name="Google Shape;12745;p6"/>
            <p:cNvSpPr/>
            <p:nvPr/>
          </p:nvSpPr>
          <p:spPr>
            <a:xfrm>
              <a:off x="7825722" y="3903149"/>
              <a:ext cx="13991" cy="4276"/>
            </a:xfrm>
            <a:custGeom>
              <a:avLst/>
              <a:gdLst/>
              <a:ahLst/>
              <a:cxnLst/>
              <a:rect l="l" t="t" r="r" b="b"/>
              <a:pathLst>
                <a:path w="392" h="142" extrusionOk="0">
                  <a:moveTo>
                    <a:pt x="294" y="26"/>
                  </a:moveTo>
                  <a:cubicBezTo>
                    <a:pt x="240" y="1"/>
                    <a:pt x="0" y="70"/>
                    <a:pt x="99" y="116"/>
                  </a:cubicBezTo>
                  <a:cubicBezTo>
                    <a:pt x="154"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46" name="Google Shape;12746;p6"/>
            <p:cNvSpPr/>
            <p:nvPr/>
          </p:nvSpPr>
          <p:spPr>
            <a:xfrm>
              <a:off x="3334617" y="3901162"/>
              <a:ext cx="13777" cy="5510"/>
            </a:xfrm>
            <a:custGeom>
              <a:avLst/>
              <a:gdLst/>
              <a:ahLst/>
              <a:cxnLst/>
              <a:rect l="l" t="t" r="r" b="b"/>
              <a:pathLst>
                <a:path w="386" h="183" extrusionOk="0">
                  <a:moveTo>
                    <a:pt x="1" y="183"/>
                  </a:moveTo>
                  <a:lnTo>
                    <a:pt x="386" y="183"/>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47" name="Google Shape;12747;p6"/>
            <p:cNvSpPr/>
            <p:nvPr/>
          </p:nvSpPr>
          <p:spPr>
            <a:xfrm>
              <a:off x="1896129" y="3903902"/>
              <a:ext cx="13670" cy="2740"/>
            </a:xfrm>
            <a:custGeom>
              <a:avLst/>
              <a:gdLst/>
              <a:ahLst/>
              <a:cxnLst/>
              <a:rect l="l" t="t" r="r" b="b"/>
              <a:pathLst>
                <a:path w="383" h="91" extrusionOk="0">
                  <a:moveTo>
                    <a:pt x="383" y="1"/>
                  </a:moveTo>
                  <a:cubicBezTo>
                    <a:pt x="235" y="20"/>
                    <a:pt x="4" y="4"/>
                    <a:pt x="0" y="91"/>
                  </a:cubicBezTo>
                  <a:cubicBezTo>
                    <a:pt x="148" y="72"/>
                    <a:pt x="379" y="89"/>
                    <a:pt x="3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48" name="Google Shape;12748;p6"/>
            <p:cNvSpPr/>
            <p:nvPr/>
          </p:nvSpPr>
          <p:spPr>
            <a:xfrm>
              <a:off x="6467041" y="3890263"/>
              <a:ext cx="29018" cy="10930"/>
            </a:xfrm>
            <a:custGeom>
              <a:avLst/>
              <a:gdLst/>
              <a:ahLst/>
              <a:cxnLst/>
              <a:rect l="l" t="t" r="r" b="b"/>
              <a:pathLst>
                <a:path w="813" h="363" extrusionOk="0">
                  <a:moveTo>
                    <a:pt x="562" y="362"/>
                  </a:moveTo>
                  <a:cubicBezTo>
                    <a:pt x="813" y="243"/>
                    <a:pt x="681" y="88"/>
                    <a:pt x="370" y="1"/>
                  </a:cubicBezTo>
                  <a:cubicBezTo>
                    <a:pt x="344" y="226"/>
                    <a:pt x="1" y="284"/>
                    <a:pt x="562"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49" name="Google Shape;12749;p6"/>
            <p:cNvSpPr/>
            <p:nvPr/>
          </p:nvSpPr>
          <p:spPr>
            <a:xfrm>
              <a:off x="130454" y="3897729"/>
              <a:ext cx="14027" cy="4246"/>
            </a:xfrm>
            <a:custGeom>
              <a:avLst/>
              <a:gdLst/>
              <a:ahLst/>
              <a:cxnLst/>
              <a:rect l="l" t="t" r="r" b="b"/>
              <a:pathLst>
                <a:path w="393" h="141" extrusionOk="0">
                  <a:moveTo>
                    <a:pt x="293" y="24"/>
                  </a:moveTo>
                  <a:cubicBezTo>
                    <a:pt x="241" y="1"/>
                    <a:pt x="1" y="68"/>
                    <a:pt x="99" y="114"/>
                  </a:cubicBezTo>
                  <a:cubicBezTo>
                    <a:pt x="152" y="140"/>
                    <a:pt x="392" y="70"/>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50" name="Google Shape;12750;p6"/>
            <p:cNvSpPr/>
            <p:nvPr/>
          </p:nvSpPr>
          <p:spPr>
            <a:xfrm>
              <a:off x="8390081" y="3894990"/>
              <a:ext cx="14063" cy="4215"/>
            </a:xfrm>
            <a:custGeom>
              <a:avLst/>
              <a:gdLst/>
              <a:ahLst/>
              <a:cxnLst/>
              <a:rect l="l" t="t" r="r" b="b"/>
              <a:pathLst>
                <a:path w="394" h="140" extrusionOk="0">
                  <a:moveTo>
                    <a:pt x="295" y="24"/>
                  </a:moveTo>
                  <a:cubicBezTo>
                    <a:pt x="238" y="0"/>
                    <a:pt x="1" y="68"/>
                    <a:pt x="101" y="115"/>
                  </a:cubicBezTo>
                  <a:cubicBezTo>
                    <a:pt x="154" y="140"/>
                    <a:pt x="394"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51" name="Google Shape;12751;p6"/>
            <p:cNvSpPr/>
            <p:nvPr/>
          </p:nvSpPr>
          <p:spPr>
            <a:xfrm>
              <a:off x="4552923" y="3895682"/>
              <a:ext cx="13813" cy="2800"/>
            </a:xfrm>
            <a:custGeom>
              <a:avLst/>
              <a:gdLst/>
              <a:ahLst/>
              <a:cxnLst/>
              <a:rect l="l" t="t" r="r" b="b"/>
              <a:pathLst>
                <a:path w="387" h="93" extrusionOk="0">
                  <a:moveTo>
                    <a:pt x="386" y="1"/>
                  </a:moveTo>
                  <a:cubicBezTo>
                    <a:pt x="236" y="23"/>
                    <a:pt x="7" y="5"/>
                    <a:pt x="0" y="92"/>
                  </a:cubicBezTo>
                  <a:cubicBezTo>
                    <a:pt x="151" y="73"/>
                    <a:pt x="383" y="91"/>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52" name="Google Shape;12752;p6"/>
            <p:cNvSpPr/>
            <p:nvPr/>
          </p:nvSpPr>
          <p:spPr>
            <a:xfrm>
              <a:off x="8655200" y="3889570"/>
              <a:ext cx="13849" cy="7437"/>
            </a:xfrm>
            <a:custGeom>
              <a:avLst/>
              <a:gdLst/>
              <a:ahLst/>
              <a:cxnLst/>
              <a:rect l="l" t="t" r="r" b="b"/>
              <a:pathLst>
                <a:path w="388" h="247" extrusionOk="0">
                  <a:moveTo>
                    <a:pt x="388" y="115"/>
                  </a:moveTo>
                  <a:cubicBezTo>
                    <a:pt x="384" y="24"/>
                    <a:pt x="49" y="0"/>
                    <a:pt x="0" y="115"/>
                  </a:cubicBezTo>
                  <a:cubicBezTo>
                    <a:pt x="217" y="105"/>
                    <a:pt x="303" y="247"/>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53" name="Google Shape;12753;p6"/>
            <p:cNvSpPr/>
            <p:nvPr/>
          </p:nvSpPr>
          <p:spPr>
            <a:xfrm>
              <a:off x="8928636" y="3882043"/>
              <a:ext cx="25556" cy="10990"/>
            </a:xfrm>
            <a:custGeom>
              <a:avLst/>
              <a:gdLst/>
              <a:ahLst/>
              <a:cxnLst/>
              <a:rect l="l" t="t" r="r" b="b"/>
              <a:pathLst>
                <a:path w="716" h="365" extrusionOk="0">
                  <a:moveTo>
                    <a:pt x="440" y="365"/>
                  </a:moveTo>
                  <a:cubicBezTo>
                    <a:pt x="500" y="241"/>
                    <a:pt x="716" y="191"/>
                    <a:pt x="635" y="1"/>
                  </a:cubicBezTo>
                  <a:lnTo>
                    <a:pt x="56" y="1"/>
                  </a:lnTo>
                  <a:cubicBezTo>
                    <a:pt x="0" y="208"/>
                    <a:pt x="102" y="341"/>
                    <a:pt x="44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54" name="Google Shape;12754;p6"/>
            <p:cNvSpPr/>
            <p:nvPr/>
          </p:nvSpPr>
          <p:spPr>
            <a:xfrm>
              <a:off x="6300966" y="3884030"/>
              <a:ext cx="20987" cy="9003"/>
            </a:xfrm>
            <a:custGeom>
              <a:avLst/>
              <a:gdLst/>
              <a:ahLst/>
              <a:cxnLst/>
              <a:rect l="l" t="t" r="r" b="b"/>
              <a:pathLst>
                <a:path w="588" h="299" extrusionOk="0">
                  <a:moveTo>
                    <a:pt x="393" y="299"/>
                  </a:moveTo>
                  <a:cubicBezTo>
                    <a:pt x="393" y="208"/>
                    <a:pt x="550" y="189"/>
                    <a:pt x="588" y="116"/>
                  </a:cubicBezTo>
                  <a:cubicBezTo>
                    <a:pt x="338" y="111"/>
                    <a:pt x="320" y="0"/>
                    <a:pt x="9" y="26"/>
                  </a:cubicBezTo>
                  <a:cubicBezTo>
                    <a:pt x="0" y="183"/>
                    <a:pt x="154" y="260"/>
                    <a:pt x="393"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55" name="Google Shape;12755;p6"/>
            <p:cNvSpPr/>
            <p:nvPr/>
          </p:nvSpPr>
          <p:spPr>
            <a:xfrm>
              <a:off x="8624220" y="3886770"/>
              <a:ext cx="14063" cy="4246"/>
            </a:xfrm>
            <a:custGeom>
              <a:avLst/>
              <a:gdLst/>
              <a:ahLst/>
              <a:cxnLst/>
              <a:rect l="l" t="t" r="r" b="b"/>
              <a:pathLst>
                <a:path w="394" h="141" extrusionOk="0">
                  <a:moveTo>
                    <a:pt x="98" y="117"/>
                  </a:moveTo>
                  <a:cubicBezTo>
                    <a:pt x="153" y="140"/>
                    <a:pt x="393" y="72"/>
                    <a:pt x="293" y="25"/>
                  </a:cubicBezTo>
                  <a:cubicBezTo>
                    <a:pt x="238" y="0"/>
                    <a:pt x="0" y="68"/>
                    <a:pt x="98"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56" name="Google Shape;12756;p6"/>
            <p:cNvSpPr/>
            <p:nvPr/>
          </p:nvSpPr>
          <p:spPr>
            <a:xfrm>
              <a:off x="5011670" y="3878370"/>
              <a:ext cx="39797" cy="15778"/>
            </a:xfrm>
            <a:custGeom>
              <a:avLst/>
              <a:gdLst/>
              <a:ahLst/>
              <a:cxnLst/>
              <a:rect l="l" t="t" r="r" b="b"/>
              <a:pathLst>
                <a:path w="1115" h="524" extrusionOk="0">
                  <a:moveTo>
                    <a:pt x="648" y="304"/>
                  </a:moveTo>
                  <a:cubicBezTo>
                    <a:pt x="1114" y="0"/>
                    <a:pt x="1" y="523"/>
                    <a:pt x="648"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57" name="Google Shape;12757;p6"/>
            <p:cNvSpPr/>
            <p:nvPr/>
          </p:nvSpPr>
          <p:spPr>
            <a:xfrm>
              <a:off x="2798205" y="3875600"/>
              <a:ext cx="36264" cy="19090"/>
            </a:xfrm>
            <a:custGeom>
              <a:avLst/>
              <a:gdLst/>
              <a:ahLst/>
              <a:cxnLst/>
              <a:rect l="l" t="t" r="r" b="b"/>
              <a:pathLst>
                <a:path w="1016" h="634" extrusionOk="0">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58" name="Google Shape;12758;p6"/>
            <p:cNvSpPr/>
            <p:nvPr/>
          </p:nvSpPr>
          <p:spPr>
            <a:xfrm>
              <a:off x="3948624" y="3871083"/>
              <a:ext cx="37870" cy="18819"/>
            </a:xfrm>
            <a:custGeom>
              <a:avLst/>
              <a:gdLst/>
              <a:ahLst/>
              <a:cxnLst/>
              <a:rect l="l" t="t" r="r" b="b"/>
              <a:pathLst>
                <a:path w="1061" h="625" extrusionOk="0">
                  <a:moveTo>
                    <a:pt x="732" y="546"/>
                  </a:moveTo>
                  <a:cubicBezTo>
                    <a:pt x="1061" y="392"/>
                    <a:pt x="618" y="138"/>
                    <a:pt x="345" y="1"/>
                  </a:cubicBezTo>
                  <a:cubicBezTo>
                    <a:pt x="49" y="139"/>
                    <a:pt x="1" y="625"/>
                    <a:pt x="732"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59" name="Google Shape;12759;p6"/>
            <p:cNvSpPr/>
            <p:nvPr/>
          </p:nvSpPr>
          <p:spPr>
            <a:xfrm>
              <a:off x="2838965" y="3878942"/>
              <a:ext cx="7067" cy="6203"/>
            </a:xfrm>
            <a:custGeom>
              <a:avLst/>
              <a:gdLst/>
              <a:ahLst/>
              <a:cxnLst/>
              <a:rect l="l" t="t" r="r" b="b"/>
              <a:pathLst>
                <a:path w="198" h="206" extrusionOk="0">
                  <a:moveTo>
                    <a:pt x="2" y="104"/>
                  </a:moveTo>
                  <a:cubicBezTo>
                    <a:pt x="0" y="155"/>
                    <a:pt x="158" y="206"/>
                    <a:pt x="196" y="104"/>
                  </a:cubicBezTo>
                  <a:cubicBezTo>
                    <a:pt x="197" y="53"/>
                    <a:pt x="40" y="1"/>
                    <a:pt x="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60" name="Google Shape;12760;p6"/>
            <p:cNvSpPr/>
            <p:nvPr/>
          </p:nvSpPr>
          <p:spPr>
            <a:xfrm>
              <a:off x="387114" y="3868374"/>
              <a:ext cx="56680" cy="22552"/>
            </a:xfrm>
            <a:custGeom>
              <a:avLst/>
              <a:gdLst/>
              <a:ahLst/>
              <a:cxnLst/>
              <a:rect l="l" t="t" r="r" b="b"/>
              <a:pathLst>
                <a:path w="1588" h="749" extrusionOk="0">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61" name="Google Shape;12761;p6"/>
            <p:cNvSpPr/>
            <p:nvPr/>
          </p:nvSpPr>
          <p:spPr>
            <a:xfrm>
              <a:off x="3331084" y="3878580"/>
              <a:ext cx="14027" cy="4276"/>
            </a:xfrm>
            <a:custGeom>
              <a:avLst/>
              <a:gdLst/>
              <a:ahLst/>
              <a:cxnLst/>
              <a:rect l="l" t="t" r="r" b="b"/>
              <a:pathLst>
                <a:path w="393" h="142" extrusionOk="0">
                  <a:moveTo>
                    <a:pt x="296" y="26"/>
                  </a:moveTo>
                  <a:cubicBezTo>
                    <a:pt x="238" y="1"/>
                    <a:pt x="1" y="69"/>
                    <a:pt x="100" y="117"/>
                  </a:cubicBezTo>
                  <a:cubicBezTo>
                    <a:pt x="153" y="142"/>
                    <a:pt x="392" y="71"/>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62" name="Google Shape;12762;p6"/>
            <p:cNvSpPr/>
            <p:nvPr/>
          </p:nvSpPr>
          <p:spPr>
            <a:xfrm>
              <a:off x="2150790" y="3875991"/>
              <a:ext cx="13706" cy="6745"/>
            </a:xfrm>
            <a:custGeom>
              <a:avLst/>
              <a:gdLst/>
              <a:ahLst/>
              <a:cxnLst/>
              <a:rect l="l" t="t" r="r" b="b"/>
              <a:pathLst>
                <a:path w="384" h="224" extrusionOk="0">
                  <a:moveTo>
                    <a:pt x="384" y="112"/>
                  </a:moveTo>
                  <a:cubicBezTo>
                    <a:pt x="345" y="1"/>
                    <a:pt x="171" y="57"/>
                    <a:pt x="0" y="112"/>
                  </a:cubicBezTo>
                  <a:cubicBezTo>
                    <a:pt x="2" y="202"/>
                    <a:pt x="338" y="224"/>
                    <a:pt x="384"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63" name="Google Shape;12763;p6"/>
            <p:cNvSpPr/>
            <p:nvPr/>
          </p:nvSpPr>
          <p:spPr>
            <a:xfrm>
              <a:off x="3035091" y="3873101"/>
              <a:ext cx="14027" cy="4306"/>
            </a:xfrm>
            <a:custGeom>
              <a:avLst/>
              <a:gdLst/>
              <a:ahLst/>
              <a:cxnLst/>
              <a:rect l="l" t="t" r="r" b="b"/>
              <a:pathLst>
                <a:path w="393" h="143" extrusionOk="0">
                  <a:moveTo>
                    <a:pt x="295" y="25"/>
                  </a:moveTo>
                  <a:cubicBezTo>
                    <a:pt x="241" y="0"/>
                    <a:pt x="1" y="69"/>
                    <a:pt x="100" y="116"/>
                  </a:cubicBezTo>
                  <a:cubicBezTo>
                    <a:pt x="155" y="142"/>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64" name="Google Shape;12764;p6"/>
            <p:cNvSpPr/>
            <p:nvPr/>
          </p:nvSpPr>
          <p:spPr>
            <a:xfrm>
              <a:off x="5681677" y="3870662"/>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65" name="Google Shape;12765;p6"/>
            <p:cNvSpPr/>
            <p:nvPr/>
          </p:nvSpPr>
          <p:spPr>
            <a:xfrm>
              <a:off x="2949146" y="3868374"/>
              <a:ext cx="13813" cy="2740"/>
            </a:xfrm>
            <a:custGeom>
              <a:avLst/>
              <a:gdLst/>
              <a:ahLst/>
              <a:cxnLst/>
              <a:rect l="l" t="t" r="r" b="b"/>
              <a:pathLst>
                <a:path w="387" h="91" extrusionOk="0">
                  <a:moveTo>
                    <a:pt x="387" y="1"/>
                  </a:moveTo>
                  <a:cubicBezTo>
                    <a:pt x="239" y="20"/>
                    <a:pt x="7" y="3"/>
                    <a:pt x="0" y="91"/>
                  </a:cubicBezTo>
                  <a:cubicBezTo>
                    <a:pt x="149" y="71"/>
                    <a:pt x="383"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66" name="Google Shape;12766;p6"/>
            <p:cNvSpPr/>
            <p:nvPr/>
          </p:nvSpPr>
          <p:spPr>
            <a:xfrm>
              <a:off x="8936595" y="3857384"/>
              <a:ext cx="14670" cy="9575"/>
            </a:xfrm>
            <a:custGeom>
              <a:avLst/>
              <a:gdLst/>
              <a:ahLst/>
              <a:cxnLst/>
              <a:rect l="l" t="t" r="r" b="b"/>
              <a:pathLst>
                <a:path w="411" h="318" extrusionOk="0">
                  <a:moveTo>
                    <a:pt x="410" y="274"/>
                  </a:moveTo>
                  <a:lnTo>
                    <a:pt x="410" y="91"/>
                  </a:lnTo>
                  <a:cubicBezTo>
                    <a:pt x="216" y="91"/>
                    <a:pt x="179" y="18"/>
                    <a:pt x="23" y="0"/>
                  </a:cubicBezTo>
                  <a:cubicBezTo>
                    <a:pt x="42" y="146"/>
                    <a:pt x="1" y="317"/>
                    <a:pt x="410"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67" name="Google Shape;12767;p6"/>
            <p:cNvSpPr/>
            <p:nvPr/>
          </p:nvSpPr>
          <p:spPr>
            <a:xfrm>
              <a:off x="5561146" y="3862201"/>
              <a:ext cx="14063" cy="4246"/>
            </a:xfrm>
            <a:custGeom>
              <a:avLst/>
              <a:gdLst/>
              <a:ahLst/>
              <a:cxnLst/>
              <a:rect l="l" t="t" r="r" b="b"/>
              <a:pathLst>
                <a:path w="394" h="141" extrusionOk="0">
                  <a:moveTo>
                    <a:pt x="295" y="25"/>
                  </a:moveTo>
                  <a:cubicBezTo>
                    <a:pt x="241" y="1"/>
                    <a:pt x="1" y="68"/>
                    <a:pt x="101" y="117"/>
                  </a:cubicBezTo>
                  <a:cubicBezTo>
                    <a:pt x="156"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68" name="Google Shape;12768;p6"/>
            <p:cNvSpPr/>
            <p:nvPr/>
          </p:nvSpPr>
          <p:spPr>
            <a:xfrm>
              <a:off x="2160392" y="3857384"/>
              <a:ext cx="29518" cy="9906"/>
            </a:xfrm>
            <a:custGeom>
              <a:avLst/>
              <a:gdLst/>
              <a:ahLst/>
              <a:cxnLst/>
              <a:rect l="l" t="t" r="r" b="b"/>
              <a:pathLst>
                <a:path w="827" h="329" extrusionOk="0">
                  <a:moveTo>
                    <a:pt x="693" y="274"/>
                  </a:moveTo>
                  <a:cubicBezTo>
                    <a:pt x="826" y="31"/>
                    <a:pt x="294" y="99"/>
                    <a:pt x="115" y="0"/>
                  </a:cubicBezTo>
                  <a:cubicBezTo>
                    <a:pt x="0" y="239"/>
                    <a:pt x="193" y="329"/>
                    <a:pt x="69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69" name="Google Shape;12769;p6"/>
            <p:cNvSpPr/>
            <p:nvPr/>
          </p:nvSpPr>
          <p:spPr>
            <a:xfrm>
              <a:off x="8620758" y="3854734"/>
              <a:ext cx="34515" cy="8943"/>
            </a:xfrm>
            <a:custGeom>
              <a:avLst/>
              <a:gdLst/>
              <a:ahLst/>
              <a:cxnLst/>
              <a:rect l="l" t="t" r="r" b="b"/>
              <a:pathLst>
                <a:path w="967" h="297" extrusionOk="0">
                  <a:moveTo>
                    <a:pt x="195" y="273"/>
                  </a:moveTo>
                  <a:cubicBezTo>
                    <a:pt x="635" y="297"/>
                    <a:pt x="921" y="250"/>
                    <a:pt x="967" y="89"/>
                  </a:cubicBezTo>
                  <a:cubicBezTo>
                    <a:pt x="627" y="110"/>
                    <a:pt x="1" y="1"/>
                    <a:pt x="19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70" name="Google Shape;12770;p6"/>
            <p:cNvSpPr/>
            <p:nvPr/>
          </p:nvSpPr>
          <p:spPr>
            <a:xfrm>
              <a:off x="2713151" y="3851995"/>
              <a:ext cx="17739" cy="10990"/>
            </a:xfrm>
            <a:custGeom>
              <a:avLst/>
              <a:gdLst/>
              <a:ahLst/>
              <a:cxnLst/>
              <a:rect l="l" t="t" r="r" b="b"/>
              <a:pathLst>
                <a:path w="497" h="365" extrusionOk="0">
                  <a:moveTo>
                    <a:pt x="443" y="364"/>
                  </a:moveTo>
                  <a:cubicBezTo>
                    <a:pt x="497" y="157"/>
                    <a:pt x="394" y="22"/>
                    <a:pt x="57" y="0"/>
                  </a:cubicBezTo>
                  <a:cubicBezTo>
                    <a:pt x="1" y="205"/>
                    <a:pt x="104" y="341"/>
                    <a:pt x="443"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71" name="Google Shape;12771;p6"/>
            <p:cNvSpPr/>
            <p:nvPr/>
          </p:nvSpPr>
          <p:spPr>
            <a:xfrm>
              <a:off x="7054814" y="3856691"/>
              <a:ext cx="14027" cy="4246"/>
            </a:xfrm>
            <a:custGeom>
              <a:avLst/>
              <a:gdLst/>
              <a:ahLst/>
              <a:cxnLst/>
              <a:rect l="l" t="t" r="r" b="b"/>
              <a:pathLst>
                <a:path w="393" h="141" extrusionOk="0">
                  <a:moveTo>
                    <a:pt x="99" y="114"/>
                  </a:moveTo>
                  <a:cubicBezTo>
                    <a:pt x="154" y="140"/>
                    <a:pt x="393" y="73"/>
                    <a:pt x="293" y="23"/>
                  </a:cubicBezTo>
                  <a:cubicBezTo>
                    <a:pt x="239"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72" name="Google Shape;12772;p6"/>
            <p:cNvSpPr/>
            <p:nvPr/>
          </p:nvSpPr>
          <p:spPr>
            <a:xfrm>
              <a:off x="2339779" y="3856752"/>
              <a:ext cx="14170" cy="4276"/>
            </a:xfrm>
            <a:custGeom>
              <a:avLst/>
              <a:gdLst/>
              <a:ahLst/>
              <a:cxnLst/>
              <a:rect l="l" t="t" r="r" b="b"/>
              <a:pathLst>
                <a:path w="397" h="142" extrusionOk="0">
                  <a:moveTo>
                    <a:pt x="295" y="24"/>
                  </a:moveTo>
                  <a:cubicBezTo>
                    <a:pt x="242" y="0"/>
                    <a:pt x="1" y="69"/>
                    <a:pt x="103" y="115"/>
                  </a:cubicBezTo>
                  <a:cubicBezTo>
                    <a:pt x="158" y="141"/>
                    <a:pt x="396" y="71"/>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73" name="Google Shape;12773;p6"/>
            <p:cNvSpPr/>
            <p:nvPr/>
          </p:nvSpPr>
          <p:spPr>
            <a:xfrm>
              <a:off x="7422297" y="3846515"/>
              <a:ext cx="23521" cy="8250"/>
            </a:xfrm>
            <a:custGeom>
              <a:avLst/>
              <a:gdLst/>
              <a:ahLst/>
              <a:cxnLst/>
              <a:rect l="l" t="t" r="r" b="b"/>
              <a:pathLst>
                <a:path w="659" h="274" extrusionOk="0">
                  <a:moveTo>
                    <a:pt x="411" y="274"/>
                  </a:moveTo>
                  <a:cubicBezTo>
                    <a:pt x="422" y="157"/>
                    <a:pt x="658" y="146"/>
                    <a:pt x="605" y="1"/>
                  </a:cubicBezTo>
                  <a:lnTo>
                    <a:pt x="217" y="1"/>
                  </a:lnTo>
                  <a:cubicBezTo>
                    <a:pt x="0" y="131"/>
                    <a:pt x="9" y="221"/>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74" name="Google Shape;12774;p6"/>
            <p:cNvSpPr/>
            <p:nvPr/>
          </p:nvSpPr>
          <p:spPr>
            <a:xfrm>
              <a:off x="2008273" y="3837271"/>
              <a:ext cx="46436" cy="9274"/>
            </a:xfrm>
            <a:custGeom>
              <a:avLst/>
              <a:gdLst/>
              <a:ahLst/>
              <a:cxnLst/>
              <a:rect l="l" t="t" r="r" b="b"/>
              <a:pathLst>
                <a:path w="1301" h="308" extrusionOk="0">
                  <a:moveTo>
                    <a:pt x="713" y="308"/>
                  </a:moveTo>
                  <a:cubicBezTo>
                    <a:pt x="1300" y="1"/>
                    <a:pt x="0" y="32"/>
                    <a:pt x="713" y="3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75" name="Google Shape;12775;p6"/>
            <p:cNvSpPr/>
            <p:nvPr/>
          </p:nvSpPr>
          <p:spPr>
            <a:xfrm>
              <a:off x="8948801" y="3829142"/>
              <a:ext cx="39761" cy="15808"/>
            </a:xfrm>
            <a:custGeom>
              <a:avLst/>
              <a:gdLst/>
              <a:ahLst/>
              <a:cxnLst/>
              <a:rect l="l" t="t" r="r" b="b"/>
              <a:pathLst>
                <a:path w="1114" h="525" extrusionOk="0">
                  <a:moveTo>
                    <a:pt x="647" y="305"/>
                  </a:moveTo>
                  <a:cubicBezTo>
                    <a:pt x="1114" y="1"/>
                    <a:pt x="0" y="524"/>
                    <a:pt x="647"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76" name="Google Shape;12776;p6"/>
            <p:cNvSpPr/>
            <p:nvPr/>
          </p:nvSpPr>
          <p:spPr>
            <a:xfrm>
              <a:off x="8073459" y="3837573"/>
              <a:ext cx="14063" cy="4215"/>
            </a:xfrm>
            <a:custGeom>
              <a:avLst/>
              <a:gdLst/>
              <a:ahLst/>
              <a:cxnLst/>
              <a:rect l="l" t="t" r="r" b="b"/>
              <a:pathLst>
                <a:path w="394" h="140" extrusionOk="0">
                  <a:moveTo>
                    <a:pt x="100" y="115"/>
                  </a:moveTo>
                  <a:cubicBezTo>
                    <a:pt x="154" y="140"/>
                    <a:pt x="394" y="71"/>
                    <a:pt x="292" y="24"/>
                  </a:cubicBezTo>
                  <a:cubicBezTo>
                    <a:pt x="244"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77" name="Google Shape;12777;p6"/>
            <p:cNvSpPr/>
            <p:nvPr/>
          </p:nvSpPr>
          <p:spPr>
            <a:xfrm>
              <a:off x="5069170" y="3835555"/>
              <a:ext cx="13884" cy="5480"/>
            </a:xfrm>
            <a:custGeom>
              <a:avLst/>
              <a:gdLst/>
              <a:ahLst/>
              <a:cxnLst/>
              <a:rect l="l" t="t" r="r" b="b"/>
              <a:pathLst>
                <a:path w="389" h="182" extrusionOk="0">
                  <a:moveTo>
                    <a:pt x="1" y="182"/>
                  </a:moveTo>
                  <a:lnTo>
                    <a:pt x="388" y="182"/>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78" name="Google Shape;12778;p6"/>
            <p:cNvSpPr/>
            <p:nvPr/>
          </p:nvSpPr>
          <p:spPr>
            <a:xfrm>
              <a:off x="2928551" y="3834953"/>
              <a:ext cx="13813" cy="6775"/>
            </a:xfrm>
            <a:custGeom>
              <a:avLst/>
              <a:gdLst/>
              <a:ahLst/>
              <a:cxnLst/>
              <a:rect l="l" t="t" r="r" b="b"/>
              <a:pathLst>
                <a:path w="387" h="225" extrusionOk="0">
                  <a:moveTo>
                    <a:pt x="1" y="112"/>
                  </a:moveTo>
                  <a:cubicBezTo>
                    <a:pt x="2" y="203"/>
                    <a:pt x="337" y="224"/>
                    <a:pt x="387" y="112"/>
                  </a:cubicBezTo>
                  <a:cubicBezTo>
                    <a:pt x="344" y="1"/>
                    <a:pt x="172" y="57"/>
                    <a:pt x="1"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79" name="Google Shape;12779;p6"/>
            <p:cNvSpPr/>
            <p:nvPr/>
          </p:nvSpPr>
          <p:spPr>
            <a:xfrm>
              <a:off x="6818570" y="3825228"/>
              <a:ext cx="26412" cy="15236"/>
            </a:xfrm>
            <a:custGeom>
              <a:avLst/>
              <a:gdLst/>
              <a:ahLst/>
              <a:cxnLst/>
              <a:rect l="l" t="t" r="r" b="b"/>
              <a:pathLst>
                <a:path w="740" h="506" extrusionOk="0">
                  <a:moveTo>
                    <a:pt x="739" y="435"/>
                  </a:moveTo>
                  <a:lnTo>
                    <a:pt x="739" y="73"/>
                  </a:lnTo>
                  <a:cubicBezTo>
                    <a:pt x="1" y="0"/>
                    <a:pt x="1" y="505"/>
                    <a:pt x="739" y="4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80" name="Google Shape;12780;p6"/>
            <p:cNvSpPr/>
            <p:nvPr/>
          </p:nvSpPr>
          <p:spPr>
            <a:xfrm>
              <a:off x="2783928" y="3832424"/>
              <a:ext cx="6996" cy="6263"/>
            </a:xfrm>
            <a:custGeom>
              <a:avLst/>
              <a:gdLst/>
              <a:ahLst/>
              <a:cxnLst/>
              <a:rect l="l" t="t" r="r" b="b"/>
              <a:pathLst>
                <a:path w="196" h="208" extrusionOk="0">
                  <a:moveTo>
                    <a:pt x="195" y="105"/>
                  </a:moveTo>
                  <a:cubicBezTo>
                    <a:pt x="195" y="55"/>
                    <a:pt x="36" y="0"/>
                    <a:pt x="1" y="105"/>
                  </a:cubicBezTo>
                  <a:cubicBezTo>
                    <a:pt x="1" y="155"/>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81" name="Google Shape;12781;p6"/>
            <p:cNvSpPr/>
            <p:nvPr/>
          </p:nvSpPr>
          <p:spPr>
            <a:xfrm>
              <a:off x="4181264" y="3829744"/>
              <a:ext cx="6924" cy="6233"/>
            </a:xfrm>
            <a:custGeom>
              <a:avLst/>
              <a:gdLst/>
              <a:ahLst/>
              <a:cxnLst/>
              <a:rect l="l" t="t" r="r" b="b"/>
              <a:pathLst>
                <a:path w="194" h="207" extrusionOk="0">
                  <a:moveTo>
                    <a:pt x="192" y="105"/>
                  </a:moveTo>
                  <a:cubicBezTo>
                    <a:pt x="194" y="54"/>
                    <a:pt x="37" y="0"/>
                    <a:pt x="0" y="105"/>
                  </a:cubicBezTo>
                  <a:cubicBezTo>
                    <a:pt x="0" y="153"/>
                    <a:pt x="156" y="207"/>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82" name="Google Shape;12782;p6"/>
            <p:cNvSpPr/>
            <p:nvPr/>
          </p:nvSpPr>
          <p:spPr>
            <a:xfrm>
              <a:off x="2715114" y="3824626"/>
              <a:ext cx="22629" cy="11713"/>
            </a:xfrm>
            <a:custGeom>
              <a:avLst/>
              <a:gdLst/>
              <a:ahLst/>
              <a:cxnLst/>
              <a:rect l="l" t="t" r="r" b="b"/>
              <a:pathLst>
                <a:path w="634" h="389" extrusionOk="0">
                  <a:moveTo>
                    <a:pt x="194" y="1"/>
                  </a:moveTo>
                  <a:cubicBezTo>
                    <a:pt x="204" y="125"/>
                    <a:pt x="104" y="199"/>
                    <a:pt x="1" y="272"/>
                  </a:cubicBezTo>
                  <a:cubicBezTo>
                    <a:pt x="246" y="276"/>
                    <a:pt x="267" y="388"/>
                    <a:pt x="578" y="362"/>
                  </a:cubicBezTo>
                  <a:cubicBezTo>
                    <a:pt x="634" y="157"/>
                    <a:pt x="533" y="23"/>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83" name="Google Shape;12783;p6"/>
            <p:cNvSpPr/>
            <p:nvPr/>
          </p:nvSpPr>
          <p:spPr>
            <a:xfrm>
              <a:off x="2601507" y="3829383"/>
              <a:ext cx="13956" cy="4246"/>
            </a:xfrm>
            <a:custGeom>
              <a:avLst/>
              <a:gdLst/>
              <a:ahLst/>
              <a:cxnLst/>
              <a:rect l="l" t="t" r="r" b="b"/>
              <a:pathLst>
                <a:path w="391" h="141" extrusionOk="0">
                  <a:moveTo>
                    <a:pt x="291" y="25"/>
                  </a:moveTo>
                  <a:cubicBezTo>
                    <a:pt x="239" y="1"/>
                    <a:pt x="0" y="68"/>
                    <a:pt x="99" y="117"/>
                  </a:cubicBezTo>
                  <a:cubicBezTo>
                    <a:pt x="153" y="140"/>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84" name="Google Shape;12784;p6"/>
            <p:cNvSpPr/>
            <p:nvPr/>
          </p:nvSpPr>
          <p:spPr>
            <a:xfrm>
              <a:off x="1923648" y="3821826"/>
              <a:ext cx="20630" cy="8250"/>
            </a:xfrm>
            <a:custGeom>
              <a:avLst/>
              <a:gdLst/>
              <a:ahLst/>
              <a:cxnLst/>
              <a:rect l="l" t="t" r="r" b="b"/>
              <a:pathLst>
                <a:path w="578" h="274" extrusionOk="0">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85" name="Google Shape;12785;p6"/>
            <p:cNvSpPr/>
            <p:nvPr/>
          </p:nvSpPr>
          <p:spPr>
            <a:xfrm>
              <a:off x="4503882" y="3819176"/>
              <a:ext cx="23521" cy="8250"/>
            </a:xfrm>
            <a:custGeom>
              <a:avLst/>
              <a:gdLst/>
              <a:ahLst/>
              <a:cxnLst/>
              <a:rect l="l" t="t" r="r" b="b"/>
              <a:pathLst>
                <a:path w="659" h="274" extrusionOk="0">
                  <a:moveTo>
                    <a:pt x="412" y="273"/>
                  </a:moveTo>
                  <a:cubicBezTo>
                    <a:pt x="422" y="157"/>
                    <a:pt x="659" y="146"/>
                    <a:pt x="607" y="0"/>
                  </a:cubicBezTo>
                  <a:lnTo>
                    <a:pt x="219" y="0"/>
                  </a:lnTo>
                  <a:cubicBezTo>
                    <a:pt x="1" y="132"/>
                    <a:pt x="10" y="222"/>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86" name="Google Shape;12786;p6"/>
            <p:cNvSpPr/>
            <p:nvPr/>
          </p:nvSpPr>
          <p:spPr>
            <a:xfrm>
              <a:off x="2763298" y="3821525"/>
              <a:ext cx="6924" cy="6233"/>
            </a:xfrm>
            <a:custGeom>
              <a:avLst/>
              <a:gdLst/>
              <a:ahLst/>
              <a:cxnLst/>
              <a:rect l="l" t="t" r="r" b="b"/>
              <a:pathLst>
                <a:path w="194" h="207" extrusionOk="0">
                  <a:moveTo>
                    <a:pt x="194" y="104"/>
                  </a:moveTo>
                  <a:cubicBezTo>
                    <a:pt x="194" y="53"/>
                    <a:pt x="37" y="1"/>
                    <a:pt x="0" y="104"/>
                  </a:cubicBezTo>
                  <a:cubicBezTo>
                    <a:pt x="2" y="153"/>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87" name="Google Shape;12787;p6"/>
            <p:cNvSpPr/>
            <p:nvPr/>
          </p:nvSpPr>
          <p:spPr>
            <a:xfrm>
              <a:off x="2605040" y="3821525"/>
              <a:ext cx="6889" cy="6233"/>
            </a:xfrm>
            <a:custGeom>
              <a:avLst/>
              <a:gdLst/>
              <a:ahLst/>
              <a:cxnLst/>
              <a:rect l="l" t="t" r="r" b="b"/>
              <a:pathLst>
                <a:path w="193" h="207" extrusionOk="0">
                  <a:moveTo>
                    <a:pt x="192" y="104"/>
                  </a:moveTo>
                  <a:cubicBezTo>
                    <a:pt x="192" y="53"/>
                    <a:pt x="35" y="1"/>
                    <a:pt x="0" y="104"/>
                  </a:cubicBezTo>
                  <a:cubicBezTo>
                    <a:pt x="0" y="153"/>
                    <a:pt x="153"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88" name="Google Shape;12788;p6"/>
            <p:cNvSpPr/>
            <p:nvPr/>
          </p:nvSpPr>
          <p:spPr>
            <a:xfrm>
              <a:off x="8717161" y="3819176"/>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89" name="Google Shape;12789;p6"/>
            <p:cNvSpPr/>
            <p:nvPr/>
          </p:nvSpPr>
          <p:spPr>
            <a:xfrm>
              <a:off x="2887184" y="3803339"/>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90" name="Google Shape;12790;p6"/>
            <p:cNvSpPr/>
            <p:nvPr/>
          </p:nvSpPr>
          <p:spPr>
            <a:xfrm>
              <a:off x="2967491" y="3795150"/>
              <a:ext cx="37120" cy="15838"/>
            </a:xfrm>
            <a:custGeom>
              <a:avLst/>
              <a:gdLst/>
              <a:ahLst/>
              <a:cxnLst/>
              <a:rect l="l" t="t" r="r" b="b"/>
              <a:pathLst>
                <a:path w="1040" h="526" extrusionOk="0">
                  <a:moveTo>
                    <a:pt x="837" y="525"/>
                  </a:moveTo>
                  <a:cubicBezTo>
                    <a:pt x="1040" y="1"/>
                    <a:pt x="1" y="488"/>
                    <a:pt x="837" y="5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91" name="Google Shape;12791;p6"/>
            <p:cNvSpPr/>
            <p:nvPr/>
          </p:nvSpPr>
          <p:spPr>
            <a:xfrm>
              <a:off x="7925623" y="3792801"/>
              <a:ext cx="34443" cy="16229"/>
            </a:xfrm>
            <a:custGeom>
              <a:avLst/>
              <a:gdLst/>
              <a:ahLst/>
              <a:cxnLst/>
              <a:rect l="l" t="t" r="r" b="b"/>
              <a:pathLst>
                <a:path w="965" h="539" extrusionOk="0">
                  <a:moveTo>
                    <a:pt x="1" y="422"/>
                  </a:moveTo>
                  <a:cubicBezTo>
                    <a:pt x="253" y="538"/>
                    <a:pt x="711" y="538"/>
                    <a:pt x="964" y="422"/>
                  </a:cubicBezTo>
                  <a:cubicBezTo>
                    <a:pt x="962" y="0"/>
                    <a:pt x="5" y="0"/>
                    <a:pt x="1" y="4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92" name="Google Shape;12792;p6"/>
            <p:cNvSpPr/>
            <p:nvPr/>
          </p:nvSpPr>
          <p:spPr>
            <a:xfrm>
              <a:off x="7788031" y="3805477"/>
              <a:ext cx="13706" cy="2770"/>
            </a:xfrm>
            <a:custGeom>
              <a:avLst/>
              <a:gdLst/>
              <a:ahLst/>
              <a:cxnLst/>
              <a:rect l="l" t="t" r="r" b="b"/>
              <a:pathLst>
                <a:path w="384" h="92" extrusionOk="0">
                  <a:moveTo>
                    <a:pt x="384" y="1"/>
                  </a:moveTo>
                  <a:cubicBezTo>
                    <a:pt x="234" y="22"/>
                    <a:pt x="4" y="4"/>
                    <a:pt x="0" y="91"/>
                  </a:cubicBezTo>
                  <a:cubicBezTo>
                    <a:pt x="146" y="71"/>
                    <a:pt x="381" y="90"/>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93" name="Google Shape;12793;p6"/>
            <p:cNvSpPr/>
            <p:nvPr/>
          </p:nvSpPr>
          <p:spPr>
            <a:xfrm>
              <a:off x="8509863" y="3800057"/>
              <a:ext cx="21523" cy="6413"/>
            </a:xfrm>
            <a:custGeom>
              <a:avLst/>
              <a:gdLst/>
              <a:ahLst/>
              <a:cxnLst/>
              <a:rect l="l" t="t" r="r" b="b"/>
              <a:pathLst>
                <a:path w="603" h="213" extrusionOk="0">
                  <a:moveTo>
                    <a:pt x="603" y="181"/>
                  </a:moveTo>
                  <a:lnTo>
                    <a:pt x="603" y="1"/>
                  </a:lnTo>
                  <a:lnTo>
                    <a:pt x="26" y="1"/>
                  </a:lnTo>
                  <a:cubicBezTo>
                    <a:pt x="1" y="164"/>
                    <a:pt x="215" y="212"/>
                    <a:pt x="603"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94" name="Google Shape;12794;p6"/>
            <p:cNvSpPr/>
            <p:nvPr/>
          </p:nvSpPr>
          <p:spPr>
            <a:xfrm>
              <a:off x="8593311" y="3793313"/>
              <a:ext cx="13777" cy="7437"/>
            </a:xfrm>
            <a:custGeom>
              <a:avLst/>
              <a:gdLst/>
              <a:ahLst/>
              <a:cxnLst/>
              <a:rect l="l" t="t" r="r" b="b"/>
              <a:pathLst>
                <a:path w="386" h="247" extrusionOk="0">
                  <a:moveTo>
                    <a:pt x="386" y="132"/>
                  </a:moveTo>
                  <a:cubicBezTo>
                    <a:pt x="169" y="143"/>
                    <a:pt x="86" y="0"/>
                    <a:pt x="1" y="132"/>
                  </a:cubicBezTo>
                  <a:cubicBezTo>
                    <a:pt x="3" y="225"/>
                    <a:pt x="339" y="247"/>
                    <a:pt x="386"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95" name="Google Shape;12795;p6"/>
            <p:cNvSpPr/>
            <p:nvPr/>
          </p:nvSpPr>
          <p:spPr>
            <a:xfrm>
              <a:off x="3778588" y="3793855"/>
              <a:ext cx="13884" cy="4276"/>
            </a:xfrm>
            <a:custGeom>
              <a:avLst/>
              <a:gdLst/>
              <a:ahLst/>
              <a:cxnLst/>
              <a:rect l="l" t="t" r="r" b="b"/>
              <a:pathLst>
                <a:path w="389" h="142" extrusionOk="0">
                  <a:moveTo>
                    <a:pt x="289" y="25"/>
                  </a:moveTo>
                  <a:cubicBezTo>
                    <a:pt x="238" y="1"/>
                    <a:pt x="0" y="70"/>
                    <a:pt x="98" y="114"/>
                  </a:cubicBezTo>
                  <a:cubicBezTo>
                    <a:pt x="150" y="142"/>
                    <a:pt x="388" y="71"/>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96" name="Google Shape;12796;p6"/>
            <p:cNvSpPr/>
            <p:nvPr/>
          </p:nvSpPr>
          <p:spPr>
            <a:xfrm>
              <a:off x="7911846" y="3786388"/>
              <a:ext cx="13813" cy="5480"/>
            </a:xfrm>
            <a:custGeom>
              <a:avLst/>
              <a:gdLst/>
              <a:ahLst/>
              <a:cxnLst/>
              <a:rect l="l" t="t" r="r" b="b"/>
              <a:pathLst>
                <a:path w="387"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97" name="Google Shape;12797;p6"/>
            <p:cNvSpPr/>
            <p:nvPr/>
          </p:nvSpPr>
          <p:spPr>
            <a:xfrm>
              <a:off x="8062395" y="3783648"/>
              <a:ext cx="21594" cy="6413"/>
            </a:xfrm>
            <a:custGeom>
              <a:avLst/>
              <a:gdLst/>
              <a:ahLst/>
              <a:cxnLst/>
              <a:rect l="l" t="t" r="r" b="b"/>
              <a:pathLst>
                <a:path w="605" h="213" extrusionOk="0">
                  <a:moveTo>
                    <a:pt x="605" y="182"/>
                  </a:moveTo>
                  <a:lnTo>
                    <a:pt x="605" y="0"/>
                  </a:lnTo>
                  <a:lnTo>
                    <a:pt x="26" y="0"/>
                  </a:lnTo>
                  <a:cubicBezTo>
                    <a:pt x="0" y="162"/>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98" name="Google Shape;12798;p6"/>
            <p:cNvSpPr/>
            <p:nvPr/>
          </p:nvSpPr>
          <p:spPr>
            <a:xfrm>
              <a:off x="7760477" y="3778168"/>
              <a:ext cx="20666" cy="8250"/>
            </a:xfrm>
            <a:custGeom>
              <a:avLst/>
              <a:gdLst/>
              <a:ahLst/>
              <a:cxnLst/>
              <a:rect l="l" t="t" r="r" b="b"/>
              <a:pathLst>
                <a:path w="579" h="274" extrusionOk="0">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799" name="Google Shape;12799;p6"/>
            <p:cNvSpPr/>
            <p:nvPr/>
          </p:nvSpPr>
          <p:spPr>
            <a:xfrm>
              <a:off x="7626205" y="3782895"/>
              <a:ext cx="13920" cy="4246"/>
            </a:xfrm>
            <a:custGeom>
              <a:avLst/>
              <a:gdLst/>
              <a:ahLst/>
              <a:cxnLst/>
              <a:rect l="l" t="t" r="r" b="b"/>
              <a:pathLst>
                <a:path w="390" h="141" extrusionOk="0">
                  <a:moveTo>
                    <a:pt x="290" y="25"/>
                  </a:moveTo>
                  <a:cubicBezTo>
                    <a:pt x="238" y="0"/>
                    <a:pt x="1" y="70"/>
                    <a:pt x="98" y="117"/>
                  </a:cubicBezTo>
                  <a:cubicBezTo>
                    <a:pt x="151" y="140"/>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00" name="Google Shape;12800;p6"/>
            <p:cNvSpPr/>
            <p:nvPr/>
          </p:nvSpPr>
          <p:spPr>
            <a:xfrm>
              <a:off x="6758536" y="3771484"/>
              <a:ext cx="31481" cy="13911"/>
            </a:xfrm>
            <a:custGeom>
              <a:avLst/>
              <a:gdLst/>
              <a:ahLst/>
              <a:cxnLst/>
              <a:rect l="l" t="t" r="r" b="b"/>
              <a:pathLst>
                <a:path w="882" h="462" extrusionOk="0">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01" name="Google Shape;12801;p6"/>
            <p:cNvSpPr/>
            <p:nvPr/>
          </p:nvSpPr>
          <p:spPr>
            <a:xfrm>
              <a:off x="7571382" y="3769618"/>
              <a:ext cx="23914" cy="5841"/>
            </a:xfrm>
            <a:custGeom>
              <a:avLst/>
              <a:gdLst/>
              <a:ahLst/>
              <a:cxnLst/>
              <a:rect l="l" t="t" r="r" b="b"/>
              <a:pathLst>
                <a:path w="670" h="194" extrusionOk="0">
                  <a:moveTo>
                    <a:pt x="475" y="193"/>
                  </a:moveTo>
                  <a:cubicBezTo>
                    <a:pt x="475" y="102"/>
                    <a:pt x="633" y="86"/>
                    <a:pt x="670" y="12"/>
                  </a:cubicBezTo>
                  <a:cubicBezTo>
                    <a:pt x="366" y="21"/>
                    <a:pt x="0" y="0"/>
                    <a:pt x="90"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02" name="Google Shape;12802;p6"/>
            <p:cNvSpPr/>
            <p:nvPr/>
          </p:nvSpPr>
          <p:spPr>
            <a:xfrm>
              <a:off x="2694484" y="3769618"/>
              <a:ext cx="7031" cy="6203"/>
            </a:xfrm>
            <a:custGeom>
              <a:avLst/>
              <a:gdLst/>
              <a:ahLst/>
              <a:cxnLst/>
              <a:rect l="l" t="t" r="r" b="b"/>
              <a:pathLst>
                <a:path w="197" h="206" extrusionOk="0">
                  <a:moveTo>
                    <a:pt x="192" y="102"/>
                  </a:moveTo>
                  <a:cubicBezTo>
                    <a:pt x="196" y="50"/>
                    <a:pt x="40" y="0"/>
                    <a:pt x="1" y="102"/>
                  </a:cubicBezTo>
                  <a:cubicBezTo>
                    <a:pt x="1" y="153"/>
                    <a:pt x="158" y="205"/>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03" name="Google Shape;12803;p6"/>
            <p:cNvSpPr/>
            <p:nvPr/>
          </p:nvSpPr>
          <p:spPr>
            <a:xfrm>
              <a:off x="8779158" y="3747398"/>
              <a:ext cx="56216" cy="27942"/>
            </a:xfrm>
            <a:custGeom>
              <a:avLst/>
              <a:gdLst/>
              <a:ahLst/>
              <a:cxnLst/>
              <a:rect l="l" t="t" r="r" b="b"/>
              <a:pathLst>
                <a:path w="1575" h="928" extrusionOk="0">
                  <a:moveTo>
                    <a:pt x="1352" y="24"/>
                  </a:moveTo>
                  <a:cubicBezTo>
                    <a:pt x="338" y="1"/>
                    <a:pt x="143" y="362"/>
                    <a:pt x="1" y="751"/>
                  </a:cubicBezTo>
                  <a:cubicBezTo>
                    <a:pt x="818" y="927"/>
                    <a:pt x="1575" y="604"/>
                    <a:pt x="135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04" name="Google Shape;12804;p6"/>
            <p:cNvSpPr/>
            <p:nvPr/>
          </p:nvSpPr>
          <p:spPr>
            <a:xfrm>
              <a:off x="7918699" y="3770009"/>
              <a:ext cx="13884" cy="2770"/>
            </a:xfrm>
            <a:custGeom>
              <a:avLst/>
              <a:gdLst/>
              <a:ahLst/>
              <a:cxnLst/>
              <a:rect l="l" t="t" r="r" b="b"/>
              <a:pathLst>
                <a:path w="389" h="92" extrusionOk="0">
                  <a:moveTo>
                    <a:pt x="388" y="0"/>
                  </a:moveTo>
                  <a:cubicBezTo>
                    <a:pt x="238" y="21"/>
                    <a:pt x="7" y="3"/>
                    <a:pt x="1" y="92"/>
                  </a:cubicBezTo>
                  <a:cubicBezTo>
                    <a:pt x="153" y="69"/>
                    <a:pt x="383" y="86"/>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05" name="Google Shape;12805;p6"/>
            <p:cNvSpPr/>
            <p:nvPr/>
          </p:nvSpPr>
          <p:spPr>
            <a:xfrm>
              <a:off x="2804629" y="3748120"/>
              <a:ext cx="51147" cy="19150"/>
            </a:xfrm>
            <a:custGeom>
              <a:avLst/>
              <a:gdLst/>
              <a:ahLst/>
              <a:cxnLst/>
              <a:rect l="l" t="t" r="r" b="b"/>
              <a:pathLst>
                <a:path w="1433" h="636" extrusionOk="0">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06" name="Google Shape;12806;p6"/>
            <p:cNvSpPr/>
            <p:nvPr/>
          </p:nvSpPr>
          <p:spPr>
            <a:xfrm>
              <a:off x="2053494" y="3759080"/>
              <a:ext cx="23486" cy="8190"/>
            </a:xfrm>
            <a:custGeom>
              <a:avLst/>
              <a:gdLst/>
              <a:ahLst/>
              <a:cxnLst/>
              <a:rect l="l" t="t" r="r" b="b"/>
              <a:pathLst>
                <a:path w="658" h="272" extrusionOk="0">
                  <a:moveTo>
                    <a:pt x="411" y="272"/>
                  </a:moveTo>
                  <a:cubicBezTo>
                    <a:pt x="421" y="156"/>
                    <a:pt x="657" y="145"/>
                    <a:pt x="604" y="0"/>
                  </a:cubicBezTo>
                  <a:lnTo>
                    <a:pt x="219" y="0"/>
                  </a:lnTo>
                  <a:cubicBezTo>
                    <a:pt x="1" y="130"/>
                    <a:pt x="10" y="221"/>
                    <a:pt x="411"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07" name="Google Shape;12807;p6"/>
            <p:cNvSpPr/>
            <p:nvPr/>
          </p:nvSpPr>
          <p:spPr>
            <a:xfrm>
              <a:off x="5588700" y="3752817"/>
              <a:ext cx="14063" cy="4215"/>
            </a:xfrm>
            <a:custGeom>
              <a:avLst/>
              <a:gdLst/>
              <a:ahLst/>
              <a:cxnLst/>
              <a:rect l="l" t="t" r="r" b="b"/>
              <a:pathLst>
                <a:path w="394" h="140" extrusionOk="0">
                  <a:moveTo>
                    <a:pt x="100" y="116"/>
                  </a:moveTo>
                  <a:cubicBezTo>
                    <a:pt x="153" y="139"/>
                    <a:pt x="393" y="71"/>
                    <a:pt x="293" y="26"/>
                  </a:cubicBezTo>
                  <a:cubicBezTo>
                    <a:pt x="240"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08" name="Google Shape;12808;p6"/>
            <p:cNvSpPr/>
            <p:nvPr/>
          </p:nvSpPr>
          <p:spPr>
            <a:xfrm>
              <a:off x="1658564" y="3752817"/>
              <a:ext cx="13884" cy="4215"/>
            </a:xfrm>
            <a:custGeom>
              <a:avLst/>
              <a:gdLst/>
              <a:ahLst/>
              <a:cxnLst/>
              <a:rect l="l" t="t" r="r" b="b"/>
              <a:pathLst>
                <a:path w="389" h="140" extrusionOk="0">
                  <a:moveTo>
                    <a:pt x="97" y="116"/>
                  </a:moveTo>
                  <a:cubicBezTo>
                    <a:pt x="152" y="139"/>
                    <a:pt x="388" y="71"/>
                    <a:pt x="290" y="26"/>
                  </a:cubicBezTo>
                  <a:cubicBezTo>
                    <a:pt x="238" y="1"/>
                    <a:pt x="0" y="69"/>
                    <a:pt x="97"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09" name="Google Shape;12809;p6"/>
            <p:cNvSpPr/>
            <p:nvPr/>
          </p:nvSpPr>
          <p:spPr>
            <a:xfrm>
              <a:off x="7825722" y="3744658"/>
              <a:ext cx="13991" cy="4215"/>
            </a:xfrm>
            <a:custGeom>
              <a:avLst/>
              <a:gdLst/>
              <a:ahLst/>
              <a:cxnLst/>
              <a:rect l="l" t="t" r="r" b="b"/>
              <a:pathLst>
                <a:path w="392" h="140" extrusionOk="0">
                  <a:moveTo>
                    <a:pt x="294" y="24"/>
                  </a:moveTo>
                  <a:cubicBezTo>
                    <a:pt x="240" y="0"/>
                    <a:pt x="0" y="68"/>
                    <a:pt x="99" y="115"/>
                  </a:cubicBezTo>
                  <a:cubicBezTo>
                    <a:pt x="154" y="140"/>
                    <a:pt x="392" y="69"/>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10" name="Google Shape;12810;p6"/>
            <p:cNvSpPr/>
            <p:nvPr/>
          </p:nvSpPr>
          <p:spPr>
            <a:xfrm>
              <a:off x="4288982" y="3736197"/>
              <a:ext cx="39726" cy="15808"/>
            </a:xfrm>
            <a:custGeom>
              <a:avLst/>
              <a:gdLst/>
              <a:ahLst/>
              <a:cxnLst/>
              <a:rect l="l" t="t" r="r" b="b"/>
              <a:pathLst>
                <a:path w="1113" h="525" extrusionOk="0">
                  <a:moveTo>
                    <a:pt x="648" y="305"/>
                  </a:moveTo>
                  <a:cubicBezTo>
                    <a:pt x="1112" y="1"/>
                    <a:pt x="0" y="524"/>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11" name="Google Shape;12811;p6"/>
            <p:cNvSpPr/>
            <p:nvPr/>
          </p:nvSpPr>
          <p:spPr>
            <a:xfrm>
              <a:off x="998337" y="3733186"/>
              <a:ext cx="31802" cy="16109"/>
            </a:xfrm>
            <a:custGeom>
              <a:avLst/>
              <a:gdLst/>
              <a:ahLst/>
              <a:cxnLst/>
              <a:rect l="l" t="t" r="r" b="b"/>
              <a:pathLst>
                <a:path w="891" h="535" extrusionOk="0">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12" name="Google Shape;12812;p6"/>
            <p:cNvSpPr/>
            <p:nvPr/>
          </p:nvSpPr>
          <p:spPr>
            <a:xfrm>
              <a:off x="925561" y="3731711"/>
              <a:ext cx="13777" cy="5510"/>
            </a:xfrm>
            <a:custGeom>
              <a:avLst/>
              <a:gdLst/>
              <a:ahLst/>
              <a:cxnLst/>
              <a:rect l="l" t="t" r="r" b="b"/>
              <a:pathLst>
                <a:path w="386"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13" name="Google Shape;12813;p6"/>
            <p:cNvSpPr/>
            <p:nvPr/>
          </p:nvSpPr>
          <p:spPr>
            <a:xfrm>
              <a:off x="8421205" y="3723461"/>
              <a:ext cx="22558" cy="11773"/>
            </a:xfrm>
            <a:custGeom>
              <a:avLst/>
              <a:gdLst/>
              <a:ahLst/>
              <a:cxnLst/>
              <a:rect l="l" t="t" r="r" b="b"/>
              <a:pathLst>
                <a:path w="632" h="391" extrusionOk="0">
                  <a:moveTo>
                    <a:pt x="193" y="1"/>
                  </a:moveTo>
                  <a:cubicBezTo>
                    <a:pt x="202" y="126"/>
                    <a:pt x="103" y="199"/>
                    <a:pt x="1" y="274"/>
                  </a:cubicBezTo>
                  <a:cubicBezTo>
                    <a:pt x="248" y="277"/>
                    <a:pt x="268" y="391"/>
                    <a:pt x="578" y="365"/>
                  </a:cubicBezTo>
                  <a:cubicBezTo>
                    <a:pt x="631" y="159"/>
                    <a:pt x="533" y="23"/>
                    <a:pt x="1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14" name="Google Shape;12814;p6"/>
            <p:cNvSpPr/>
            <p:nvPr/>
          </p:nvSpPr>
          <p:spPr>
            <a:xfrm>
              <a:off x="7240340" y="3723521"/>
              <a:ext cx="31409" cy="13429"/>
            </a:xfrm>
            <a:custGeom>
              <a:avLst/>
              <a:gdLst/>
              <a:ahLst/>
              <a:cxnLst/>
              <a:rect l="l" t="t" r="r" b="b"/>
              <a:pathLst>
                <a:path w="880" h="446" extrusionOk="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15" name="Google Shape;12815;p6"/>
            <p:cNvSpPr/>
            <p:nvPr/>
          </p:nvSpPr>
          <p:spPr>
            <a:xfrm>
              <a:off x="3802680" y="3728580"/>
              <a:ext cx="7031" cy="6263"/>
            </a:xfrm>
            <a:custGeom>
              <a:avLst/>
              <a:gdLst/>
              <a:ahLst/>
              <a:cxnLst/>
              <a:rect l="l" t="t" r="r" b="b"/>
              <a:pathLst>
                <a:path w="197" h="208" extrusionOk="0">
                  <a:moveTo>
                    <a:pt x="193" y="104"/>
                  </a:moveTo>
                  <a:cubicBezTo>
                    <a:pt x="196" y="53"/>
                    <a:pt x="38" y="0"/>
                    <a:pt x="2" y="104"/>
                  </a:cubicBezTo>
                  <a:cubicBezTo>
                    <a:pt x="0" y="153"/>
                    <a:pt x="157"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16" name="Google Shape;12816;p6"/>
            <p:cNvSpPr/>
            <p:nvPr/>
          </p:nvSpPr>
          <p:spPr>
            <a:xfrm>
              <a:off x="3385835" y="3716777"/>
              <a:ext cx="31374" cy="13911"/>
            </a:xfrm>
            <a:custGeom>
              <a:avLst/>
              <a:gdLst/>
              <a:ahLst/>
              <a:cxnLst/>
              <a:rect l="l" t="t" r="r" b="b"/>
              <a:pathLst>
                <a:path w="879" h="462" extrusionOk="0">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17" name="Google Shape;12817;p6"/>
            <p:cNvSpPr/>
            <p:nvPr/>
          </p:nvSpPr>
          <p:spPr>
            <a:xfrm>
              <a:off x="4883286" y="3718012"/>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18" name="Google Shape;12818;p6"/>
            <p:cNvSpPr/>
            <p:nvPr/>
          </p:nvSpPr>
          <p:spPr>
            <a:xfrm>
              <a:off x="3947161" y="3714910"/>
              <a:ext cx="6960" cy="6263"/>
            </a:xfrm>
            <a:custGeom>
              <a:avLst/>
              <a:gdLst/>
              <a:ahLst/>
              <a:cxnLst/>
              <a:rect l="l" t="t" r="r" b="b"/>
              <a:pathLst>
                <a:path w="195" h="208" extrusionOk="0">
                  <a:moveTo>
                    <a:pt x="195" y="103"/>
                  </a:moveTo>
                  <a:cubicBezTo>
                    <a:pt x="195" y="52"/>
                    <a:pt x="39" y="0"/>
                    <a:pt x="3" y="103"/>
                  </a:cubicBezTo>
                  <a:cubicBezTo>
                    <a:pt x="0" y="154"/>
                    <a:pt x="159"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19" name="Google Shape;12819;p6"/>
            <p:cNvSpPr/>
            <p:nvPr/>
          </p:nvSpPr>
          <p:spPr>
            <a:xfrm>
              <a:off x="2439823" y="3718012"/>
              <a:ext cx="13813" cy="2740"/>
            </a:xfrm>
            <a:custGeom>
              <a:avLst/>
              <a:gdLst/>
              <a:ahLst/>
              <a:cxnLst/>
              <a:rect l="l" t="t" r="r" b="b"/>
              <a:pathLst>
                <a:path w="387" h="91" extrusionOk="0">
                  <a:moveTo>
                    <a:pt x="387" y="0"/>
                  </a:moveTo>
                  <a:cubicBezTo>
                    <a:pt x="237" y="21"/>
                    <a:pt x="4" y="2"/>
                    <a:pt x="1" y="90"/>
                  </a:cubicBezTo>
                  <a:cubicBezTo>
                    <a:pt x="151" y="71"/>
                    <a:pt x="380"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20" name="Google Shape;12820;p6"/>
            <p:cNvSpPr/>
            <p:nvPr/>
          </p:nvSpPr>
          <p:spPr>
            <a:xfrm>
              <a:off x="5519886" y="3714579"/>
              <a:ext cx="14063" cy="4215"/>
            </a:xfrm>
            <a:custGeom>
              <a:avLst/>
              <a:gdLst/>
              <a:ahLst/>
              <a:cxnLst/>
              <a:rect l="l" t="t" r="r" b="b"/>
              <a:pathLst>
                <a:path w="394" h="140" extrusionOk="0">
                  <a:moveTo>
                    <a:pt x="291" y="24"/>
                  </a:moveTo>
                  <a:cubicBezTo>
                    <a:pt x="238" y="1"/>
                    <a:pt x="0" y="69"/>
                    <a:pt x="100" y="116"/>
                  </a:cubicBezTo>
                  <a:cubicBezTo>
                    <a:pt x="154" y="139"/>
                    <a:pt x="393" y="70"/>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21" name="Google Shape;12821;p6"/>
            <p:cNvSpPr/>
            <p:nvPr/>
          </p:nvSpPr>
          <p:spPr>
            <a:xfrm>
              <a:off x="6741796" y="3712532"/>
              <a:ext cx="13742" cy="2800"/>
            </a:xfrm>
            <a:custGeom>
              <a:avLst/>
              <a:gdLst/>
              <a:ahLst/>
              <a:cxnLst/>
              <a:rect l="l" t="t" r="r" b="b"/>
              <a:pathLst>
                <a:path w="385" h="93" extrusionOk="0">
                  <a:moveTo>
                    <a:pt x="384" y="1"/>
                  </a:moveTo>
                  <a:cubicBezTo>
                    <a:pt x="235" y="22"/>
                    <a:pt x="6" y="5"/>
                    <a:pt x="0" y="92"/>
                  </a:cubicBezTo>
                  <a:cubicBezTo>
                    <a:pt x="149" y="71"/>
                    <a:pt x="378" y="90"/>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22" name="Google Shape;12822;p6"/>
            <p:cNvSpPr/>
            <p:nvPr/>
          </p:nvSpPr>
          <p:spPr>
            <a:xfrm>
              <a:off x="2543115" y="3712110"/>
              <a:ext cx="20666" cy="3643"/>
            </a:xfrm>
            <a:custGeom>
              <a:avLst/>
              <a:gdLst/>
              <a:ahLst/>
              <a:cxnLst/>
              <a:rect l="l" t="t" r="r" b="b"/>
              <a:pathLst>
                <a:path w="579" h="121" extrusionOk="0">
                  <a:moveTo>
                    <a:pt x="579" y="15"/>
                  </a:moveTo>
                  <a:cubicBezTo>
                    <a:pt x="352" y="29"/>
                    <a:pt x="32" y="0"/>
                    <a:pt x="0" y="106"/>
                  </a:cubicBezTo>
                  <a:cubicBezTo>
                    <a:pt x="226" y="92"/>
                    <a:pt x="546" y="121"/>
                    <a:pt x="579"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23" name="Google Shape;12823;p6"/>
            <p:cNvSpPr/>
            <p:nvPr/>
          </p:nvSpPr>
          <p:spPr>
            <a:xfrm>
              <a:off x="2456919" y="3711809"/>
              <a:ext cx="14027" cy="4246"/>
            </a:xfrm>
            <a:custGeom>
              <a:avLst/>
              <a:gdLst/>
              <a:ahLst/>
              <a:cxnLst/>
              <a:rect l="l" t="t" r="r" b="b"/>
              <a:pathLst>
                <a:path w="393" h="141" extrusionOk="0">
                  <a:moveTo>
                    <a:pt x="293" y="25"/>
                  </a:moveTo>
                  <a:cubicBezTo>
                    <a:pt x="239" y="0"/>
                    <a:pt x="1" y="69"/>
                    <a:pt x="100" y="116"/>
                  </a:cubicBezTo>
                  <a:cubicBezTo>
                    <a:pt x="155" y="141"/>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24" name="Google Shape;12824;p6"/>
            <p:cNvSpPr/>
            <p:nvPr/>
          </p:nvSpPr>
          <p:spPr>
            <a:xfrm>
              <a:off x="1455478" y="3709491"/>
              <a:ext cx="7031" cy="6173"/>
            </a:xfrm>
            <a:custGeom>
              <a:avLst/>
              <a:gdLst/>
              <a:ahLst/>
              <a:cxnLst/>
              <a:rect l="l" t="t" r="r" b="b"/>
              <a:pathLst>
                <a:path w="197" h="205" extrusionOk="0">
                  <a:moveTo>
                    <a:pt x="195" y="102"/>
                  </a:moveTo>
                  <a:cubicBezTo>
                    <a:pt x="196" y="51"/>
                    <a:pt x="40" y="0"/>
                    <a:pt x="2" y="102"/>
                  </a:cubicBezTo>
                  <a:cubicBezTo>
                    <a:pt x="0" y="153"/>
                    <a:pt x="158" y="205"/>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25" name="Google Shape;12825;p6"/>
            <p:cNvSpPr/>
            <p:nvPr/>
          </p:nvSpPr>
          <p:spPr>
            <a:xfrm>
              <a:off x="5530380" y="3704403"/>
              <a:ext cx="14991" cy="9153"/>
            </a:xfrm>
            <a:custGeom>
              <a:avLst/>
              <a:gdLst/>
              <a:ahLst/>
              <a:cxnLst/>
              <a:rect l="l" t="t" r="r" b="b"/>
              <a:pathLst>
                <a:path w="420" h="304" extrusionOk="0">
                  <a:moveTo>
                    <a:pt x="385" y="271"/>
                  </a:moveTo>
                  <a:cubicBezTo>
                    <a:pt x="355" y="164"/>
                    <a:pt x="419" y="14"/>
                    <a:pt x="193" y="1"/>
                  </a:cubicBezTo>
                  <a:cubicBezTo>
                    <a:pt x="180" y="55"/>
                    <a:pt x="165" y="108"/>
                    <a:pt x="0" y="92"/>
                  </a:cubicBezTo>
                  <a:cubicBezTo>
                    <a:pt x="21" y="199"/>
                    <a:pt x="56" y="303"/>
                    <a:pt x="385"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26" name="Google Shape;12826;p6"/>
            <p:cNvSpPr/>
            <p:nvPr/>
          </p:nvSpPr>
          <p:spPr>
            <a:xfrm>
              <a:off x="5328257" y="3700639"/>
              <a:ext cx="39833" cy="15838"/>
            </a:xfrm>
            <a:custGeom>
              <a:avLst/>
              <a:gdLst/>
              <a:ahLst/>
              <a:cxnLst/>
              <a:rect l="l" t="t" r="r" b="b"/>
              <a:pathLst>
                <a:path w="1116" h="526" extrusionOk="0">
                  <a:moveTo>
                    <a:pt x="648" y="304"/>
                  </a:moveTo>
                  <a:cubicBezTo>
                    <a:pt x="1115" y="0"/>
                    <a:pt x="0" y="525"/>
                    <a:pt x="648"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27" name="Google Shape;12827;p6"/>
            <p:cNvSpPr/>
            <p:nvPr/>
          </p:nvSpPr>
          <p:spPr>
            <a:xfrm>
              <a:off x="7797989" y="3696123"/>
              <a:ext cx="28161" cy="13700"/>
            </a:xfrm>
            <a:custGeom>
              <a:avLst/>
              <a:gdLst/>
              <a:ahLst/>
              <a:cxnLst/>
              <a:rect l="l" t="t" r="r" b="b"/>
              <a:pathLst>
                <a:path w="789" h="455" extrusionOk="0">
                  <a:moveTo>
                    <a:pt x="491" y="454"/>
                  </a:moveTo>
                  <a:cubicBezTo>
                    <a:pt x="752" y="340"/>
                    <a:pt x="789" y="9"/>
                    <a:pt x="299" y="0"/>
                  </a:cubicBezTo>
                  <a:cubicBezTo>
                    <a:pt x="38" y="118"/>
                    <a:pt x="0" y="447"/>
                    <a:pt x="49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28" name="Google Shape;12828;p6"/>
            <p:cNvSpPr/>
            <p:nvPr/>
          </p:nvSpPr>
          <p:spPr>
            <a:xfrm>
              <a:off x="6872464" y="3704372"/>
              <a:ext cx="13777" cy="2770"/>
            </a:xfrm>
            <a:custGeom>
              <a:avLst/>
              <a:gdLst/>
              <a:ahLst/>
              <a:cxnLst/>
              <a:rect l="l" t="t" r="r" b="b"/>
              <a:pathLst>
                <a:path w="386" h="92" extrusionOk="0">
                  <a:moveTo>
                    <a:pt x="1" y="92"/>
                  </a:moveTo>
                  <a:cubicBezTo>
                    <a:pt x="151" y="72"/>
                    <a:pt x="383" y="88"/>
                    <a:pt x="386" y="0"/>
                  </a:cubicBezTo>
                  <a:cubicBezTo>
                    <a:pt x="240" y="19"/>
                    <a:pt x="7" y="2"/>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29" name="Google Shape;12829;p6"/>
            <p:cNvSpPr/>
            <p:nvPr/>
          </p:nvSpPr>
          <p:spPr>
            <a:xfrm>
              <a:off x="5857567" y="3701271"/>
              <a:ext cx="23807" cy="5871"/>
            </a:xfrm>
            <a:custGeom>
              <a:avLst/>
              <a:gdLst/>
              <a:ahLst/>
              <a:cxnLst/>
              <a:rect l="l" t="t" r="r" b="b"/>
              <a:pathLst>
                <a:path w="667" h="195" extrusionOk="0">
                  <a:moveTo>
                    <a:pt x="87" y="195"/>
                  </a:moveTo>
                  <a:lnTo>
                    <a:pt x="473" y="195"/>
                  </a:lnTo>
                  <a:cubicBezTo>
                    <a:pt x="473" y="103"/>
                    <a:pt x="631" y="86"/>
                    <a:pt x="666" y="13"/>
                  </a:cubicBezTo>
                  <a:cubicBezTo>
                    <a:pt x="365" y="20"/>
                    <a:pt x="0" y="0"/>
                    <a:pt x="87"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30" name="Google Shape;12830;p6"/>
            <p:cNvSpPr/>
            <p:nvPr/>
          </p:nvSpPr>
          <p:spPr>
            <a:xfrm>
              <a:off x="8259699" y="3698501"/>
              <a:ext cx="23985" cy="5902"/>
            </a:xfrm>
            <a:custGeom>
              <a:avLst/>
              <a:gdLst/>
              <a:ahLst/>
              <a:cxnLst/>
              <a:rect l="l" t="t" r="r" b="b"/>
              <a:pathLst>
                <a:path w="672" h="196" extrusionOk="0">
                  <a:moveTo>
                    <a:pt x="477" y="195"/>
                  </a:moveTo>
                  <a:cubicBezTo>
                    <a:pt x="475" y="104"/>
                    <a:pt x="633" y="87"/>
                    <a:pt x="671" y="13"/>
                  </a:cubicBezTo>
                  <a:cubicBezTo>
                    <a:pt x="366" y="22"/>
                    <a:pt x="0" y="1"/>
                    <a:pt x="90"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31" name="Google Shape;12831;p6"/>
            <p:cNvSpPr/>
            <p:nvPr/>
          </p:nvSpPr>
          <p:spPr>
            <a:xfrm>
              <a:off x="8305777" y="3686247"/>
              <a:ext cx="21987" cy="16259"/>
            </a:xfrm>
            <a:custGeom>
              <a:avLst/>
              <a:gdLst/>
              <a:ahLst/>
              <a:cxnLst/>
              <a:rect l="l" t="t" r="r" b="b"/>
              <a:pathLst>
                <a:path w="616" h="540" extrusionOk="0">
                  <a:moveTo>
                    <a:pt x="342" y="511"/>
                  </a:moveTo>
                  <a:cubicBezTo>
                    <a:pt x="404" y="388"/>
                    <a:pt x="615" y="337"/>
                    <a:pt x="535" y="147"/>
                  </a:cubicBezTo>
                  <a:cubicBezTo>
                    <a:pt x="0" y="1"/>
                    <a:pt x="3" y="540"/>
                    <a:pt x="342" y="5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32" name="Google Shape;12832;p6"/>
            <p:cNvSpPr/>
            <p:nvPr/>
          </p:nvSpPr>
          <p:spPr>
            <a:xfrm>
              <a:off x="8214727" y="3696153"/>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33" name="Google Shape;12833;p6"/>
            <p:cNvSpPr/>
            <p:nvPr/>
          </p:nvSpPr>
          <p:spPr>
            <a:xfrm>
              <a:off x="8617260" y="3695400"/>
              <a:ext cx="14027" cy="4276"/>
            </a:xfrm>
            <a:custGeom>
              <a:avLst/>
              <a:gdLst/>
              <a:ahLst/>
              <a:cxnLst/>
              <a:rect l="l" t="t" r="r" b="b"/>
              <a:pathLst>
                <a:path w="393" h="142" extrusionOk="0">
                  <a:moveTo>
                    <a:pt x="293" y="26"/>
                  </a:moveTo>
                  <a:cubicBezTo>
                    <a:pt x="240" y="1"/>
                    <a:pt x="1" y="70"/>
                    <a:pt x="100" y="117"/>
                  </a:cubicBezTo>
                  <a:cubicBezTo>
                    <a:pt x="155"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34" name="Google Shape;12834;p6"/>
            <p:cNvSpPr/>
            <p:nvPr/>
          </p:nvSpPr>
          <p:spPr>
            <a:xfrm>
              <a:off x="6383879" y="3690523"/>
              <a:ext cx="23843" cy="6022"/>
            </a:xfrm>
            <a:custGeom>
              <a:avLst/>
              <a:gdLst/>
              <a:ahLst/>
              <a:cxnLst/>
              <a:rect l="l" t="t" r="r" b="b"/>
              <a:pathLst>
                <a:path w="668" h="200" extrusionOk="0">
                  <a:moveTo>
                    <a:pt x="578" y="6"/>
                  </a:moveTo>
                  <a:cubicBezTo>
                    <a:pt x="246" y="1"/>
                    <a:pt x="83" y="77"/>
                    <a:pt x="1" y="188"/>
                  </a:cubicBezTo>
                  <a:cubicBezTo>
                    <a:pt x="304" y="180"/>
                    <a:pt x="668" y="199"/>
                    <a:pt x="578"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35" name="Google Shape;12835;p6"/>
            <p:cNvSpPr/>
            <p:nvPr/>
          </p:nvSpPr>
          <p:spPr>
            <a:xfrm>
              <a:off x="5753846" y="3692660"/>
              <a:ext cx="14170" cy="4306"/>
            </a:xfrm>
            <a:custGeom>
              <a:avLst/>
              <a:gdLst/>
              <a:ahLst/>
              <a:cxnLst/>
              <a:rect l="l" t="t" r="r" b="b"/>
              <a:pathLst>
                <a:path w="397" h="143" extrusionOk="0">
                  <a:moveTo>
                    <a:pt x="294" y="25"/>
                  </a:moveTo>
                  <a:cubicBezTo>
                    <a:pt x="241" y="0"/>
                    <a:pt x="1" y="70"/>
                    <a:pt x="100" y="117"/>
                  </a:cubicBezTo>
                  <a:cubicBezTo>
                    <a:pt x="156" y="143"/>
                    <a:pt x="396" y="73"/>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36" name="Google Shape;12836;p6"/>
            <p:cNvSpPr/>
            <p:nvPr/>
          </p:nvSpPr>
          <p:spPr>
            <a:xfrm>
              <a:off x="3819705" y="3692660"/>
              <a:ext cx="14134" cy="4306"/>
            </a:xfrm>
            <a:custGeom>
              <a:avLst/>
              <a:gdLst/>
              <a:ahLst/>
              <a:cxnLst/>
              <a:rect l="l" t="t" r="r" b="b"/>
              <a:pathLst>
                <a:path w="396" h="143" extrusionOk="0">
                  <a:moveTo>
                    <a:pt x="297" y="25"/>
                  </a:moveTo>
                  <a:cubicBezTo>
                    <a:pt x="242" y="0"/>
                    <a:pt x="1" y="70"/>
                    <a:pt x="101" y="117"/>
                  </a:cubicBezTo>
                  <a:cubicBezTo>
                    <a:pt x="155" y="143"/>
                    <a:pt x="395" y="73"/>
                    <a:pt x="297"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37" name="Google Shape;12837;p6"/>
            <p:cNvSpPr/>
            <p:nvPr/>
          </p:nvSpPr>
          <p:spPr>
            <a:xfrm>
              <a:off x="8097729" y="3687391"/>
              <a:ext cx="13777" cy="6715"/>
            </a:xfrm>
            <a:custGeom>
              <a:avLst/>
              <a:gdLst/>
              <a:ahLst/>
              <a:cxnLst/>
              <a:rect l="l" t="t" r="r" b="b"/>
              <a:pathLst>
                <a:path w="386" h="223" extrusionOk="0">
                  <a:moveTo>
                    <a:pt x="386" y="110"/>
                  </a:moveTo>
                  <a:cubicBezTo>
                    <a:pt x="346" y="0"/>
                    <a:pt x="172" y="55"/>
                    <a:pt x="1" y="110"/>
                  </a:cubicBezTo>
                  <a:cubicBezTo>
                    <a:pt x="2" y="201"/>
                    <a:pt x="339" y="222"/>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38" name="Google Shape;12838;p6"/>
            <p:cNvSpPr/>
            <p:nvPr/>
          </p:nvSpPr>
          <p:spPr>
            <a:xfrm>
              <a:off x="6873606" y="3680496"/>
              <a:ext cx="65210" cy="12947"/>
            </a:xfrm>
            <a:custGeom>
              <a:avLst/>
              <a:gdLst/>
              <a:ahLst/>
              <a:cxnLst/>
              <a:rect l="l" t="t" r="r" b="b"/>
              <a:pathLst>
                <a:path w="1827" h="430" extrusionOk="0">
                  <a:moveTo>
                    <a:pt x="1128" y="429"/>
                  </a:moveTo>
                  <a:cubicBezTo>
                    <a:pt x="1826" y="1"/>
                    <a:pt x="0" y="308"/>
                    <a:pt x="1128"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39" name="Google Shape;12839;p6"/>
            <p:cNvSpPr/>
            <p:nvPr/>
          </p:nvSpPr>
          <p:spPr>
            <a:xfrm>
              <a:off x="8156086" y="3684441"/>
              <a:ext cx="14134" cy="4276"/>
            </a:xfrm>
            <a:custGeom>
              <a:avLst/>
              <a:gdLst/>
              <a:ahLst/>
              <a:cxnLst/>
              <a:rect l="l" t="t" r="r" b="b"/>
              <a:pathLst>
                <a:path w="396" h="142" extrusionOk="0">
                  <a:moveTo>
                    <a:pt x="293" y="25"/>
                  </a:moveTo>
                  <a:cubicBezTo>
                    <a:pt x="239" y="1"/>
                    <a:pt x="0" y="70"/>
                    <a:pt x="101" y="117"/>
                  </a:cubicBezTo>
                  <a:cubicBezTo>
                    <a:pt x="154"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40" name="Google Shape;12840;p6"/>
            <p:cNvSpPr/>
            <p:nvPr/>
          </p:nvSpPr>
          <p:spPr>
            <a:xfrm>
              <a:off x="5186167" y="367971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41" name="Google Shape;12841;p6"/>
            <p:cNvSpPr/>
            <p:nvPr/>
          </p:nvSpPr>
          <p:spPr>
            <a:xfrm>
              <a:off x="102935" y="3681701"/>
              <a:ext cx="13991" cy="4276"/>
            </a:xfrm>
            <a:custGeom>
              <a:avLst/>
              <a:gdLst/>
              <a:ahLst/>
              <a:cxnLst/>
              <a:rect l="l" t="t" r="r" b="b"/>
              <a:pathLst>
                <a:path w="392" h="142" extrusionOk="0">
                  <a:moveTo>
                    <a:pt x="290" y="26"/>
                  </a:moveTo>
                  <a:cubicBezTo>
                    <a:pt x="238" y="0"/>
                    <a:pt x="0" y="69"/>
                    <a:pt x="99" y="116"/>
                  </a:cubicBezTo>
                  <a:cubicBezTo>
                    <a:pt x="153" y="141"/>
                    <a:pt x="392" y="75"/>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42" name="Google Shape;12842;p6"/>
            <p:cNvSpPr/>
            <p:nvPr/>
          </p:nvSpPr>
          <p:spPr>
            <a:xfrm>
              <a:off x="1198996" y="3668844"/>
              <a:ext cx="24414" cy="11291"/>
            </a:xfrm>
            <a:custGeom>
              <a:avLst/>
              <a:gdLst/>
              <a:ahLst/>
              <a:cxnLst/>
              <a:rect l="l" t="t" r="r" b="b"/>
              <a:pathLst>
                <a:path w="684" h="375" extrusionOk="0">
                  <a:moveTo>
                    <a:pt x="631" y="362"/>
                  </a:moveTo>
                  <a:cubicBezTo>
                    <a:pt x="683" y="154"/>
                    <a:pt x="585" y="21"/>
                    <a:pt x="246" y="0"/>
                  </a:cubicBezTo>
                  <a:cubicBezTo>
                    <a:pt x="1" y="106"/>
                    <a:pt x="92" y="375"/>
                    <a:pt x="63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43" name="Google Shape;12843;p6"/>
            <p:cNvSpPr/>
            <p:nvPr/>
          </p:nvSpPr>
          <p:spPr>
            <a:xfrm>
              <a:off x="5433976" y="3659691"/>
              <a:ext cx="27555" cy="17313"/>
            </a:xfrm>
            <a:custGeom>
              <a:avLst/>
              <a:gdLst/>
              <a:ahLst/>
              <a:cxnLst/>
              <a:rect l="l" t="t" r="r" b="b"/>
              <a:pathLst>
                <a:path w="772" h="575" extrusionOk="0">
                  <a:moveTo>
                    <a:pt x="772" y="575"/>
                  </a:moveTo>
                  <a:lnTo>
                    <a:pt x="772" y="30"/>
                  </a:lnTo>
                  <a:cubicBezTo>
                    <a:pt x="62" y="0"/>
                    <a:pt x="188" y="360"/>
                    <a:pt x="0" y="5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44" name="Google Shape;12844;p6"/>
            <p:cNvSpPr/>
            <p:nvPr/>
          </p:nvSpPr>
          <p:spPr>
            <a:xfrm>
              <a:off x="4054950" y="3665111"/>
              <a:ext cx="39690" cy="15778"/>
            </a:xfrm>
            <a:custGeom>
              <a:avLst/>
              <a:gdLst/>
              <a:ahLst/>
              <a:cxnLst/>
              <a:rect l="l" t="t" r="r" b="b"/>
              <a:pathLst>
                <a:path w="1112" h="524" extrusionOk="0">
                  <a:moveTo>
                    <a:pt x="645" y="306"/>
                  </a:moveTo>
                  <a:cubicBezTo>
                    <a:pt x="1111" y="0"/>
                    <a:pt x="1" y="524"/>
                    <a:pt x="645"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45" name="Google Shape;12845;p6"/>
            <p:cNvSpPr/>
            <p:nvPr/>
          </p:nvSpPr>
          <p:spPr>
            <a:xfrm>
              <a:off x="907572" y="3660595"/>
              <a:ext cx="43973" cy="19030"/>
            </a:xfrm>
            <a:custGeom>
              <a:avLst/>
              <a:gdLst/>
              <a:ahLst/>
              <a:cxnLst/>
              <a:rect l="l" t="t" r="r" b="b"/>
              <a:pathLst>
                <a:path w="1232" h="632" extrusionOk="0">
                  <a:moveTo>
                    <a:pt x="696" y="545"/>
                  </a:moveTo>
                  <a:cubicBezTo>
                    <a:pt x="567" y="206"/>
                    <a:pt x="1232" y="13"/>
                    <a:pt x="313" y="0"/>
                  </a:cubicBezTo>
                  <a:cubicBezTo>
                    <a:pt x="429" y="188"/>
                    <a:pt x="1" y="632"/>
                    <a:pt x="696"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46" name="Google Shape;12846;p6"/>
            <p:cNvSpPr/>
            <p:nvPr/>
          </p:nvSpPr>
          <p:spPr>
            <a:xfrm>
              <a:off x="3158942" y="3670801"/>
              <a:ext cx="14063" cy="4246"/>
            </a:xfrm>
            <a:custGeom>
              <a:avLst/>
              <a:gdLst/>
              <a:ahLst/>
              <a:cxnLst/>
              <a:rect l="l" t="t" r="r" b="b"/>
              <a:pathLst>
                <a:path w="394" h="141" extrusionOk="0">
                  <a:moveTo>
                    <a:pt x="101" y="117"/>
                  </a:moveTo>
                  <a:cubicBezTo>
                    <a:pt x="154" y="140"/>
                    <a:pt x="393" y="72"/>
                    <a:pt x="294" y="24"/>
                  </a:cubicBezTo>
                  <a:cubicBezTo>
                    <a:pt x="243" y="1"/>
                    <a:pt x="0" y="67"/>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47" name="Google Shape;12847;p6"/>
            <p:cNvSpPr/>
            <p:nvPr/>
          </p:nvSpPr>
          <p:spPr>
            <a:xfrm>
              <a:off x="763663" y="3670801"/>
              <a:ext cx="14027" cy="4246"/>
            </a:xfrm>
            <a:custGeom>
              <a:avLst/>
              <a:gdLst/>
              <a:ahLst/>
              <a:cxnLst/>
              <a:rect l="l" t="t" r="r" b="b"/>
              <a:pathLst>
                <a:path w="393" h="141" extrusionOk="0">
                  <a:moveTo>
                    <a:pt x="294" y="24"/>
                  </a:moveTo>
                  <a:cubicBezTo>
                    <a:pt x="241" y="1"/>
                    <a:pt x="0" y="68"/>
                    <a:pt x="101" y="117"/>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48" name="Google Shape;12848;p6"/>
            <p:cNvSpPr/>
            <p:nvPr/>
          </p:nvSpPr>
          <p:spPr>
            <a:xfrm>
              <a:off x="4026254" y="3665352"/>
              <a:ext cx="14063" cy="4215"/>
            </a:xfrm>
            <a:custGeom>
              <a:avLst/>
              <a:gdLst/>
              <a:ahLst/>
              <a:cxnLst/>
              <a:rect l="l" t="t" r="r" b="b"/>
              <a:pathLst>
                <a:path w="394" h="140" extrusionOk="0">
                  <a:moveTo>
                    <a:pt x="294" y="25"/>
                  </a:moveTo>
                  <a:cubicBezTo>
                    <a:pt x="241" y="0"/>
                    <a:pt x="1" y="69"/>
                    <a:pt x="101" y="116"/>
                  </a:cubicBezTo>
                  <a:cubicBezTo>
                    <a:pt x="153"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49" name="Google Shape;12849;p6"/>
            <p:cNvSpPr/>
            <p:nvPr/>
          </p:nvSpPr>
          <p:spPr>
            <a:xfrm>
              <a:off x="364378" y="3665352"/>
              <a:ext cx="14170" cy="4215"/>
            </a:xfrm>
            <a:custGeom>
              <a:avLst/>
              <a:gdLst/>
              <a:ahLst/>
              <a:cxnLst/>
              <a:rect l="l" t="t" r="r" b="b"/>
              <a:pathLst>
                <a:path w="397" h="140" extrusionOk="0">
                  <a:moveTo>
                    <a:pt x="297" y="25"/>
                  </a:moveTo>
                  <a:cubicBezTo>
                    <a:pt x="242" y="0"/>
                    <a:pt x="1" y="69"/>
                    <a:pt x="104" y="116"/>
                  </a:cubicBezTo>
                  <a:cubicBezTo>
                    <a:pt x="156" y="140"/>
                    <a:pt x="396" y="72"/>
                    <a:pt x="297"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50" name="Google Shape;12850;p6"/>
            <p:cNvSpPr/>
            <p:nvPr/>
          </p:nvSpPr>
          <p:spPr>
            <a:xfrm>
              <a:off x="6084317" y="3662582"/>
              <a:ext cx="14063" cy="4336"/>
            </a:xfrm>
            <a:custGeom>
              <a:avLst/>
              <a:gdLst/>
              <a:ahLst/>
              <a:cxnLst/>
              <a:rect l="l" t="t" r="r" b="b"/>
              <a:pathLst>
                <a:path w="394" h="144" extrusionOk="0">
                  <a:moveTo>
                    <a:pt x="100" y="117"/>
                  </a:moveTo>
                  <a:cubicBezTo>
                    <a:pt x="155" y="143"/>
                    <a:pt x="393" y="73"/>
                    <a:pt x="294" y="27"/>
                  </a:cubicBezTo>
                  <a:cubicBezTo>
                    <a:pt x="239" y="1"/>
                    <a:pt x="0" y="69"/>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51" name="Google Shape;12851;p6"/>
            <p:cNvSpPr/>
            <p:nvPr/>
          </p:nvSpPr>
          <p:spPr>
            <a:xfrm>
              <a:off x="3416031" y="3654332"/>
              <a:ext cx="35657" cy="11773"/>
            </a:xfrm>
            <a:custGeom>
              <a:avLst/>
              <a:gdLst/>
              <a:ahLst/>
              <a:cxnLst/>
              <a:rect l="l" t="t" r="r" b="b"/>
              <a:pathLst>
                <a:path w="999" h="391" extrusionOk="0">
                  <a:moveTo>
                    <a:pt x="35" y="118"/>
                  </a:moveTo>
                  <a:cubicBezTo>
                    <a:pt x="64" y="224"/>
                    <a:pt x="0" y="375"/>
                    <a:pt x="227" y="391"/>
                  </a:cubicBezTo>
                  <a:cubicBezTo>
                    <a:pt x="246" y="157"/>
                    <a:pt x="979" y="262"/>
                    <a:pt x="999" y="28"/>
                  </a:cubicBezTo>
                  <a:cubicBezTo>
                    <a:pt x="392" y="130"/>
                    <a:pt x="487" y="1"/>
                    <a:pt x="35"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52" name="Google Shape;12852;p6"/>
            <p:cNvSpPr/>
            <p:nvPr/>
          </p:nvSpPr>
          <p:spPr>
            <a:xfrm>
              <a:off x="690387" y="3655175"/>
              <a:ext cx="31624" cy="10930"/>
            </a:xfrm>
            <a:custGeom>
              <a:avLst/>
              <a:gdLst/>
              <a:ahLst/>
              <a:cxnLst/>
              <a:rect l="l" t="t" r="r" b="b"/>
              <a:pathLst>
                <a:path w="886" h="363" extrusionOk="0">
                  <a:moveTo>
                    <a:pt x="611" y="363"/>
                  </a:moveTo>
                  <a:cubicBezTo>
                    <a:pt x="670" y="240"/>
                    <a:pt x="885" y="189"/>
                    <a:pt x="804" y="0"/>
                  </a:cubicBezTo>
                  <a:lnTo>
                    <a:pt x="34" y="0"/>
                  </a:lnTo>
                  <a:cubicBezTo>
                    <a:pt x="0" y="226"/>
                    <a:pt x="328" y="285"/>
                    <a:pt x="611"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53" name="Google Shape;12853;p6"/>
            <p:cNvSpPr/>
            <p:nvPr/>
          </p:nvSpPr>
          <p:spPr>
            <a:xfrm>
              <a:off x="2253976" y="3654151"/>
              <a:ext cx="32659" cy="9214"/>
            </a:xfrm>
            <a:custGeom>
              <a:avLst/>
              <a:gdLst/>
              <a:ahLst/>
              <a:cxnLst/>
              <a:rect l="l" t="t" r="r" b="b"/>
              <a:pathLst>
                <a:path w="915" h="306" extrusionOk="0">
                  <a:moveTo>
                    <a:pt x="387" y="306"/>
                  </a:moveTo>
                  <a:cubicBezTo>
                    <a:pt x="914" y="158"/>
                    <a:pt x="104" y="0"/>
                    <a:pt x="1" y="214"/>
                  </a:cubicBezTo>
                  <a:cubicBezTo>
                    <a:pt x="192" y="214"/>
                    <a:pt x="229" y="287"/>
                    <a:pt x="387"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54" name="Google Shape;12854;p6"/>
            <p:cNvSpPr/>
            <p:nvPr/>
          </p:nvSpPr>
          <p:spPr>
            <a:xfrm>
              <a:off x="1545064" y="3660595"/>
              <a:ext cx="13813" cy="2770"/>
            </a:xfrm>
            <a:custGeom>
              <a:avLst/>
              <a:gdLst/>
              <a:ahLst/>
              <a:cxnLst/>
              <a:rect l="l" t="t" r="r" b="b"/>
              <a:pathLst>
                <a:path w="387" h="92" extrusionOk="0">
                  <a:moveTo>
                    <a:pt x="1" y="92"/>
                  </a:moveTo>
                  <a:cubicBezTo>
                    <a:pt x="151" y="71"/>
                    <a:pt x="380" y="88"/>
                    <a:pt x="387" y="0"/>
                  </a:cubicBezTo>
                  <a:cubicBezTo>
                    <a:pt x="236" y="21"/>
                    <a:pt x="4" y="3"/>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55" name="Google Shape;12855;p6"/>
            <p:cNvSpPr/>
            <p:nvPr/>
          </p:nvSpPr>
          <p:spPr>
            <a:xfrm>
              <a:off x="311911" y="3653549"/>
              <a:ext cx="8959" cy="11442"/>
            </a:xfrm>
            <a:custGeom>
              <a:avLst/>
              <a:gdLst/>
              <a:ahLst/>
              <a:cxnLst/>
              <a:rect l="l" t="t" r="r" b="b"/>
              <a:pathLst>
                <a:path w="251" h="380" extrusionOk="0">
                  <a:moveTo>
                    <a:pt x="28" y="144"/>
                  </a:moveTo>
                  <a:cubicBezTo>
                    <a:pt x="1" y="238"/>
                    <a:pt x="178" y="379"/>
                    <a:pt x="221" y="234"/>
                  </a:cubicBezTo>
                  <a:cubicBezTo>
                    <a:pt x="250" y="139"/>
                    <a:pt x="73" y="1"/>
                    <a:pt x="28" y="1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56" name="Google Shape;12856;p6"/>
            <p:cNvSpPr/>
            <p:nvPr/>
          </p:nvSpPr>
          <p:spPr>
            <a:xfrm>
              <a:off x="3303601" y="3657072"/>
              <a:ext cx="14063" cy="4336"/>
            </a:xfrm>
            <a:custGeom>
              <a:avLst/>
              <a:gdLst/>
              <a:ahLst/>
              <a:cxnLst/>
              <a:rect l="l" t="t" r="r" b="b"/>
              <a:pathLst>
                <a:path w="394" h="144" extrusionOk="0">
                  <a:moveTo>
                    <a:pt x="289" y="27"/>
                  </a:moveTo>
                  <a:cubicBezTo>
                    <a:pt x="238" y="1"/>
                    <a:pt x="0" y="71"/>
                    <a:pt x="100" y="117"/>
                  </a:cubicBezTo>
                  <a:cubicBezTo>
                    <a:pt x="152" y="143"/>
                    <a:pt x="393"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57" name="Google Shape;12857;p6"/>
            <p:cNvSpPr/>
            <p:nvPr/>
          </p:nvSpPr>
          <p:spPr>
            <a:xfrm>
              <a:off x="7591762" y="3654332"/>
              <a:ext cx="13991" cy="4306"/>
            </a:xfrm>
            <a:custGeom>
              <a:avLst/>
              <a:gdLst/>
              <a:ahLst/>
              <a:cxnLst/>
              <a:rect l="l" t="t" r="r" b="b"/>
              <a:pathLst>
                <a:path w="392" h="143" extrusionOk="0">
                  <a:moveTo>
                    <a:pt x="99" y="118"/>
                  </a:moveTo>
                  <a:cubicBezTo>
                    <a:pt x="151" y="143"/>
                    <a:pt x="391" y="74"/>
                    <a:pt x="291" y="27"/>
                  </a:cubicBezTo>
                  <a:cubicBezTo>
                    <a:pt x="239" y="1"/>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58" name="Google Shape;12858;p6"/>
            <p:cNvSpPr/>
            <p:nvPr/>
          </p:nvSpPr>
          <p:spPr>
            <a:xfrm>
              <a:off x="5413917" y="3648792"/>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59" name="Google Shape;12859;p6"/>
            <p:cNvSpPr/>
            <p:nvPr/>
          </p:nvSpPr>
          <p:spPr>
            <a:xfrm>
              <a:off x="5343212" y="3641355"/>
              <a:ext cx="24342" cy="16561"/>
            </a:xfrm>
            <a:custGeom>
              <a:avLst/>
              <a:gdLst/>
              <a:ahLst/>
              <a:cxnLst/>
              <a:rect l="l" t="t" r="r" b="b"/>
              <a:pathLst>
                <a:path w="682" h="550" extrusionOk="0">
                  <a:moveTo>
                    <a:pt x="422" y="549"/>
                  </a:moveTo>
                  <a:cubicBezTo>
                    <a:pt x="337" y="378"/>
                    <a:pt x="682" y="1"/>
                    <a:pt x="37" y="94"/>
                  </a:cubicBezTo>
                  <a:cubicBezTo>
                    <a:pt x="6" y="321"/>
                    <a:pt x="0" y="535"/>
                    <a:pt x="422"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60" name="Google Shape;12860;p6"/>
            <p:cNvSpPr/>
            <p:nvPr/>
          </p:nvSpPr>
          <p:spPr>
            <a:xfrm>
              <a:off x="7729318" y="3648882"/>
              <a:ext cx="13991" cy="4306"/>
            </a:xfrm>
            <a:custGeom>
              <a:avLst/>
              <a:gdLst/>
              <a:ahLst/>
              <a:cxnLst/>
              <a:rect l="l" t="t" r="r" b="b"/>
              <a:pathLst>
                <a:path w="392" h="143" extrusionOk="0">
                  <a:moveTo>
                    <a:pt x="101" y="116"/>
                  </a:moveTo>
                  <a:cubicBezTo>
                    <a:pt x="154" y="142"/>
                    <a:pt x="392" y="72"/>
                    <a:pt x="294" y="25"/>
                  </a:cubicBezTo>
                  <a:cubicBezTo>
                    <a:pt x="240" y="0"/>
                    <a:pt x="0" y="71"/>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61" name="Google Shape;12861;p6"/>
            <p:cNvSpPr/>
            <p:nvPr/>
          </p:nvSpPr>
          <p:spPr>
            <a:xfrm>
              <a:off x="8754888" y="3643463"/>
              <a:ext cx="14099" cy="4276"/>
            </a:xfrm>
            <a:custGeom>
              <a:avLst/>
              <a:gdLst/>
              <a:ahLst/>
              <a:cxnLst/>
              <a:rect l="l" t="t" r="r" b="b"/>
              <a:pathLst>
                <a:path w="395" h="142" extrusionOk="0">
                  <a:moveTo>
                    <a:pt x="101" y="115"/>
                  </a:moveTo>
                  <a:cubicBezTo>
                    <a:pt x="153" y="141"/>
                    <a:pt x="395" y="72"/>
                    <a:pt x="293" y="24"/>
                  </a:cubicBezTo>
                  <a:cubicBezTo>
                    <a:pt x="241" y="0"/>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62" name="Google Shape;12862;p6"/>
            <p:cNvSpPr/>
            <p:nvPr/>
          </p:nvSpPr>
          <p:spPr>
            <a:xfrm>
              <a:off x="7164959" y="3640693"/>
              <a:ext cx="14063" cy="4276"/>
            </a:xfrm>
            <a:custGeom>
              <a:avLst/>
              <a:gdLst/>
              <a:ahLst/>
              <a:cxnLst/>
              <a:rect l="l" t="t" r="r" b="b"/>
              <a:pathLst>
                <a:path w="394" h="142" extrusionOk="0">
                  <a:moveTo>
                    <a:pt x="294" y="27"/>
                  </a:moveTo>
                  <a:cubicBezTo>
                    <a:pt x="240" y="1"/>
                    <a:pt x="1" y="70"/>
                    <a:pt x="101" y="116"/>
                  </a:cubicBezTo>
                  <a:cubicBezTo>
                    <a:pt x="153" y="142"/>
                    <a:pt x="394"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63" name="Google Shape;12863;p6"/>
            <p:cNvSpPr/>
            <p:nvPr/>
          </p:nvSpPr>
          <p:spPr>
            <a:xfrm>
              <a:off x="1603456" y="3640693"/>
              <a:ext cx="14099" cy="4276"/>
            </a:xfrm>
            <a:custGeom>
              <a:avLst/>
              <a:gdLst/>
              <a:ahLst/>
              <a:cxnLst/>
              <a:rect l="l" t="t" r="r" b="b"/>
              <a:pathLst>
                <a:path w="395" h="142" extrusionOk="0">
                  <a:moveTo>
                    <a:pt x="290" y="27"/>
                  </a:moveTo>
                  <a:cubicBezTo>
                    <a:pt x="238" y="1"/>
                    <a:pt x="0" y="70"/>
                    <a:pt x="97" y="116"/>
                  </a:cubicBezTo>
                  <a:cubicBezTo>
                    <a:pt x="154" y="142"/>
                    <a:pt x="394" y="74"/>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64" name="Google Shape;12864;p6"/>
            <p:cNvSpPr/>
            <p:nvPr/>
          </p:nvSpPr>
          <p:spPr>
            <a:xfrm>
              <a:off x="4484038" y="3632473"/>
              <a:ext cx="27590" cy="9364"/>
            </a:xfrm>
            <a:custGeom>
              <a:avLst/>
              <a:gdLst/>
              <a:ahLst/>
              <a:cxnLst/>
              <a:rect l="l" t="t" r="r" b="b"/>
              <a:pathLst>
                <a:path w="773" h="311" extrusionOk="0">
                  <a:moveTo>
                    <a:pt x="772" y="27"/>
                  </a:moveTo>
                  <a:cubicBezTo>
                    <a:pt x="334" y="1"/>
                    <a:pt x="50" y="48"/>
                    <a:pt x="1" y="208"/>
                  </a:cubicBezTo>
                  <a:cubicBezTo>
                    <a:pt x="368" y="186"/>
                    <a:pt x="426" y="310"/>
                    <a:pt x="772" y="3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65" name="Google Shape;12865;p6"/>
            <p:cNvSpPr/>
            <p:nvPr/>
          </p:nvSpPr>
          <p:spPr>
            <a:xfrm>
              <a:off x="4036747" y="3635635"/>
              <a:ext cx="6889" cy="6263"/>
            </a:xfrm>
            <a:custGeom>
              <a:avLst/>
              <a:gdLst/>
              <a:ahLst/>
              <a:cxnLst/>
              <a:rect l="l" t="t" r="r" b="b"/>
              <a:pathLst>
                <a:path w="193" h="208" extrusionOk="0">
                  <a:moveTo>
                    <a:pt x="192" y="103"/>
                  </a:moveTo>
                  <a:cubicBezTo>
                    <a:pt x="192" y="52"/>
                    <a:pt x="38" y="0"/>
                    <a:pt x="2" y="103"/>
                  </a:cubicBezTo>
                  <a:cubicBezTo>
                    <a:pt x="0" y="153"/>
                    <a:pt x="153" y="208"/>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66" name="Google Shape;12866;p6"/>
            <p:cNvSpPr/>
            <p:nvPr/>
          </p:nvSpPr>
          <p:spPr>
            <a:xfrm>
              <a:off x="1651569" y="3637953"/>
              <a:ext cx="14063" cy="4276"/>
            </a:xfrm>
            <a:custGeom>
              <a:avLst/>
              <a:gdLst/>
              <a:ahLst/>
              <a:cxnLst/>
              <a:rect l="l" t="t" r="r" b="b"/>
              <a:pathLst>
                <a:path w="394" h="142" extrusionOk="0">
                  <a:moveTo>
                    <a:pt x="293" y="26"/>
                  </a:moveTo>
                  <a:cubicBezTo>
                    <a:pt x="241" y="0"/>
                    <a:pt x="1" y="69"/>
                    <a:pt x="101" y="118"/>
                  </a:cubicBezTo>
                  <a:cubicBezTo>
                    <a:pt x="156" y="141"/>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67" name="Google Shape;12867;p6"/>
            <p:cNvSpPr/>
            <p:nvPr/>
          </p:nvSpPr>
          <p:spPr>
            <a:xfrm>
              <a:off x="581384" y="3629733"/>
              <a:ext cx="29696" cy="11984"/>
            </a:xfrm>
            <a:custGeom>
              <a:avLst/>
              <a:gdLst/>
              <a:ahLst/>
              <a:cxnLst/>
              <a:rect l="l" t="t" r="r" b="b"/>
              <a:pathLst>
                <a:path w="832" h="398" extrusionOk="0">
                  <a:moveTo>
                    <a:pt x="1" y="391"/>
                  </a:moveTo>
                  <a:cubicBezTo>
                    <a:pt x="336" y="397"/>
                    <a:pt x="601" y="371"/>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68" name="Google Shape;12868;p6"/>
            <p:cNvSpPr/>
            <p:nvPr/>
          </p:nvSpPr>
          <p:spPr>
            <a:xfrm>
              <a:off x="8985707" y="3632865"/>
              <a:ext cx="6889" cy="6263"/>
            </a:xfrm>
            <a:custGeom>
              <a:avLst/>
              <a:gdLst/>
              <a:ahLst/>
              <a:cxnLst/>
              <a:rect l="l" t="t" r="r" b="b"/>
              <a:pathLst>
                <a:path w="193" h="208" extrusionOk="0">
                  <a:moveTo>
                    <a:pt x="192" y="104"/>
                  </a:moveTo>
                  <a:cubicBezTo>
                    <a:pt x="192" y="53"/>
                    <a:pt x="34" y="1"/>
                    <a:pt x="0" y="104"/>
                  </a:cubicBezTo>
                  <a:cubicBezTo>
                    <a:pt x="0" y="154"/>
                    <a:pt x="154"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69" name="Google Shape;12869;p6"/>
            <p:cNvSpPr/>
            <p:nvPr/>
          </p:nvSpPr>
          <p:spPr>
            <a:xfrm>
              <a:off x="3396578" y="3627806"/>
              <a:ext cx="41332" cy="13760"/>
            </a:xfrm>
            <a:custGeom>
              <a:avLst/>
              <a:gdLst/>
              <a:ahLst/>
              <a:cxnLst/>
              <a:rect l="l" t="t" r="r" b="b"/>
              <a:pathLst>
                <a:path w="1158" h="457" extrusionOk="0">
                  <a:moveTo>
                    <a:pt x="1157" y="1"/>
                  </a:moveTo>
                  <a:lnTo>
                    <a:pt x="193" y="1"/>
                  </a:lnTo>
                  <a:cubicBezTo>
                    <a:pt x="210" y="157"/>
                    <a:pt x="151" y="282"/>
                    <a:pt x="1" y="365"/>
                  </a:cubicBezTo>
                  <a:cubicBezTo>
                    <a:pt x="839" y="456"/>
                    <a:pt x="861" y="162"/>
                    <a:pt x="11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70" name="Google Shape;12870;p6"/>
            <p:cNvSpPr/>
            <p:nvPr/>
          </p:nvSpPr>
          <p:spPr>
            <a:xfrm>
              <a:off x="2032865" y="3633256"/>
              <a:ext cx="21558" cy="6413"/>
            </a:xfrm>
            <a:custGeom>
              <a:avLst/>
              <a:gdLst/>
              <a:ahLst/>
              <a:cxnLst/>
              <a:rect l="l" t="t" r="r" b="b"/>
              <a:pathLst>
                <a:path w="604" h="213" extrusionOk="0">
                  <a:moveTo>
                    <a:pt x="603" y="182"/>
                  </a:moveTo>
                  <a:lnTo>
                    <a:pt x="603" y="1"/>
                  </a:lnTo>
                  <a:lnTo>
                    <a:pt x="24" y="1"/>
                  </a:lnTo>
                  <a:cubicBezTo>
                    <a:pt x="0" y="164"/>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71" name="Google Shape;12871;p6"/>
            <p:cNvSpPr/>
            <p:nvPr/>
          </p:nvSpPr>
          <p:spPr>
            <a:xfrm>
              <a:off x="1958911" y="3622297"/>
              <a:ext cx="45258" cy="14573"/>
            </a:xfrm>
            <a:custGeom>
              <a:avLst/>
              <a:gdLst/>
              <a:ahLst/>
              <a:cxnLst/>
              <a:rect l="l" t="t" r="r" b="b"/>
              <a:pathLst>
                <a:path w="1268" h="484" extrusionOk="0">
                  <a:moveTo>
                    <a:pt x="362" y="455"/>
                  </a:moveTo>
                  <a:cubicBezTo>
                    <a:pt x="1267" y="484"/>
                    <a:pt x="878" y="35"/>
                    <a:pt x="362" y="1"/>
                  </a:cubicBezTo>
                  <a:cubicBezTo>
                    <a:pt x="1" y="174"/>
                    <a:pt x="476" y="167"/>
                    <a:pt x="362"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72" name="Google Shape;12872;p6"/>
            <p:cNvSpPr/>
            <p:nvPr/>
          </p:nvSpPr>
          <p:spPr>
            <a:xfrm>
              <a:off x="4619774" y="3625067"/>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73" name="Google Shape;12873;p6"/>
            <p:cNvSpPr/>
            <p:nvPr/>
          </p:nvSpPr>
          <p:spPr>
            <a:xfrm>
              <a:off x="1868646" y="3630516"/>
              <a:ext cx="13670" cy="2770"/>
            </a:xfrm>
            <a:custGeom>
              <a:avLst/>
              <a:gdLst/>
              <a:ahLst/>
              <a:cxnLst/>
              <a:rect l="l" t="t" r="r" b="b"/>
              <a:pathLst>
                <a:path w="383" h="92" extrusionOk="0">
                  <a:moveTo>
                    <a:pt x="383" y="1"/>
                  </a:moveTo>
                  <a:cubicBezTo>
                    <a:pt x="232" y="21"/>
                    <a:pt x="3" y="3"/>
                    <a:pt x="0" y="92"/>
                  </a:cubicBezTo>
                  <a:cubicBezTo>
                    <a:pt x="148" y="71"/>
                    <a:pt x="379" y="88"/>
                    <a:pt x="3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74" name="Google Shape;12874;p6"/>
            <p:cNvSpPr/>
            <p:nvPr/>
          </p:nvSpPr>
          <p:spPr>
            <a:xfrm>
              <a:off x="1111765" y="3618112"/>
              <a:ext cx="20309" cy="13489"/>
            </a:xfrm>
            <a:custGeom>
              <a:avLst/>
              <a:gdLst/>
              <a:ahLst/>
              <a:cxnLst/>
              <a:rect l="l" t="t" r="r" b="b"/>
              <a:pathLst>
                <a:path w="569" h="448" extrusionOk="0">
                  <a:moveTo>
                    <a:pt x="374" y="413"/>
                  </a:moveTo>
                  <a:cubicBezTo>
                    <a:pt x="386" y="356"/>
                    <a:pt x="403" y="306"/>
                    <a:pt x="569" y="323"/>
                  </a:cubicBezTo>
                  <a:lnTo>
                    <a:pt x="569" y="140"/>
                  </a:lnTo>
                  <a:cubicBezTo>
                    <a:pt x="94" y="0"/>
                    <a:pt x="1" y="448"/>
                    <a:pt x="374"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75" name="Google Shape;12875;p6"/>
            <p:cNvSpPr/>
            <p:nvPr/>
          </p:nvSpPr>
          <p:spPr>
            <a:xfrm>
              <a:off x="7047854" y="3624314"/>
              <a:ext cx="14099" cy="4276"/>
            </a:xfrm>
            <a:custGeom>
              <a:avLst/>
              <a:gdLst/>
              <a:ahLst/>
              <a:cxnLst/>
              <a:rect l="l" t="t" r="r" b="b"/>
              <a:pathLst>
                <a:path w="395" h="142" extrusionOk="0">
                  <a:moveTo>
                    <a:pt x="294" y="25"/>
                  </a:moveTo>
                  <a:cubicBezTo>
                    <a:pt x="242" y="0"/>
                    <a:pt x="0" y="70"/>
                    <a:pt x="102" y="117"/>
                  </a:cubicBezTo>
                  <a:cubicBezTo>
                    <a:pt x="157" y="141"/>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76" name="Google Shape;12876;p6"/>
            <p:cNvSpPr/>
            <p:nvPr/>
          </p:nvSpPr>
          <p:spPr>
            <a:xfrm>
              <a:off x="6949309" y="3614890"/>
              <a:ext cx="65246" cy="12947"/>
            </a:xfrm>
            <a:custGeom>
              <a:avLst/>
              <a:gdLst/>
              <a:ahLst/>
              <a:cxnLst/>
              <a:rect l="l" t="t" r="r" b="b"/>
              <a:pathLst>
                <a:path w="1828" h="430" extrusionOk="0">
                  <a:moveTo>
                    <a:pt x="1128" y="430"/>
                  </a:moveTo>
                  <a:cubicBezTo>
                    <a:pt x="1828" y="0"/>
                    <a:pt x="0" y="307"/>
                    <a:pt x="1128"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77" name="Google Shape;12877;p6"/>
            <p:cNvSpPr/>
            <p:nvPr/>
          </p:nvSpPr>
          <p:spPr>
            <a:xfrm>
              <a:off x="5853105" y="3619587"/>
              <a:ext cx="23307" cy="8250"/>
            </a:xfrm>
            <a:custGeom>
              <a:avLst/>
              <a:gdLst/>
              <a:ahLst/>
              <a:cxnLst/>
              <a:rect l="l" t="t" r="r" b="b"/>
              <a:pathLst>
                <a:path w="653" h="274" extrusionOk="0">
                  <a:moveTo>
                    <a:pt x="405" y="274"/>
                  </a:moveTo>
                  <a:cubicBezTo>
                    <a:pt x="417" y="156"/>
                    <a:pt x="653" y="148"/>
                    <a:pt x="598" y="1"/>
                  </a:cubicBezTo>
                  <a:lnTo>
                    <a:pt x="212" y="1"/>
                  </a:lnTo>
                  <a:cubicBezTo>
                    <a:pt x="0" y="130"/>
                    <a:pt x="8" y="221"/>
                    <a:pt x="405"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78" name="Google Shape;12878;p6"/>
            <p:cNvSpPr/>
            <p:nvPr/>
          </p:nvSpPr>
          <p:spPr>
            <a:xfrm>
              <a:off x="175318" y="3618623"/>
              <a:ext cx="32659" cy="9214"/>
            </a:xfrm>
            <a:custGeom>
              <a:avLst/>
              <a:gdLst/>
              <a:ahLst/>
              <a:cxnLst/>
              <a:rect l="l" t="t" r="r" b="b"/>
              <a:pathLst>
                <a:path w="915" h="306" extrusionOk="0">
                  <a:moveTo>
                    <a:pt x="1" y="214"/>
                  </a:moveTo>
                  <a:cubicBezTo>
                    <a:pt x="193" y="214"/>
                    <a:pt x="230" y="287"/>
                    <a:pt x="387" y="306"/>
                  </a:cubicBezTo>
                  <a:cubicBezTo>
                    <a:pt x="914" y="158"/>
                    <a:pt x="102" y="0"/>
                    <a:pt x="1" y="2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79" name="Google Shape;12879;p6"/>
            <p:cNvSpPr/>
            <p:nvPr/>
          </p:nvSpPr>
          <p:spPr>
            <a:xfrm>
              <a:off x="7226920" y="3621544"/>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80" name="Google Shape;12880;p6"/>
            <p:cNvSpPr/>
            <p:nvPr/>
          </p:nvSpPr>
          <p:spPr>
            <a:xfrm>
              <a:off x="5967248" y="3621544"/>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81" name="Google Shape;12881;p6"/>
            <p:cNvSpPr/>
            <p:nvPr/>
          </p:nvSpPr>
          <p:spPr>
            <a:xfrm>
              <a:off x="2546363" y="3621544"/>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82" name="Google Shape;12882;p6"/>
            <p:cNvSpPr/>
            <p:nvPr/>
          </p:nvSpPr>
          <p:spPr>
            <a:xfrm>
              <a:off x="7069697" y="3610434"/>
              <a:ext cx="39761" cy="15778"/>
            </a:xfrm>
            <a:custGeom>
              <a:avLst/>
              <a:gdLst/>
              <a:ahLst/>
              <a:cxnLst/>
              <a:rect l="l" t="t" r="r" b="b"/>
              <a:pathLst>
                <a:path w="1114" h="524" extrusionOk="0">
                  <a:moveTo>
                    <a:pt x="646" y="305"/>
                  </a:moveTo>
                  <a:cubicBezTo>
                    <a:pt x="1114" y="1"/>
                    <a:pt x="0" y="524"/>
                    <a:pt x="646"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83" name="Google Shape;12883;p6"/>
            <p:cNvSpPr/>
            <p:nvPr/>
          </p:nvSpPr>
          <p:spPr>
            <a:xfrm>
              <a:off x="4903952" y="3616185"/>
              <a:ext cx="13884" cy="7437"/>
            </a:xfrm>
            <a:custGeom>
              <a:avLst/>
              <a:gdLst/>
              <a:ahLst/>
              <a:cxnLst/>
              <a:rect l="l" t="t" r="r" b="b"/>
              <a:pathLst>
                <a:path w="389" h="247" extrusionOk="0">
                  <a:moveTo>
                    <a:pt x="388" y="114"/>
                  </a:moveTo>
                  <a:cubicBezTo>
                    <a:pt x="385" y="22"/>
                    <a:pt x="48" y="0"/>
                    <a:pt x="1" y="114"/>
                  </a:cubicBezTo>
                  <a:cubicBezTo>
                    <a:pt x="219" y="105"/>
                    <a:pt x="301" y="247"/>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84" name="Google Shape;12884;p6"/>
            <p:cNvSpPr/>
            <p:nvPr/>
          </p:nvSpPr>
          <p:spPr>
            <a:xfrm>
              <a:off x="4645722" y="3618804"/>
              <a:ext cx="13956" cy="4276"/>
            </a:xfrm>
            <a:custGeom>
              <a:avLst/>
              <a:gdLst/>
              <a:ahLst/>
              <a:cxnLst/>
              <a:rect l="l" t="t" r="r" b="b"/>
              <a:pathLst>
                <a:path w="391" h="142" extrusionOk="0">
                  <a:moveTo>
                    <a:pt x="100" y="117"/>
                  </a:moveTo>
                  <a:cubicBezTo>
                    <a:pt x="154" y="142"/>
                    <a:pt x="391" y="72"/>
                    <a:pt x="293" y="25"/>
                  </a:cubicBezTo>
                  <a:cubicBezTo>
                    <a:pt x="240"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85" name="Google Shape;12885;p6"/>
            <p:cNvSpPr/>
            <p:nvPr/>
          </p:nvSpPr>
          <p:spPr>
            <a:xfrm>
              <a:off x="251021" y="3619587"/>
              <a:ext cx="13849" cy="2800"/>
            </a:xfrm>
            <a:custGeom>
              <a:avLst/>
              <a:gdLst/>
              <a:ahLst/>
              <a:cxnLst/>
              <a:rect l="l" t="t" r="r" b="b"/>
              <a:pathLst>
                <a:path w="388" h="93" extrusionOk="0">
                  <a:moveTo>
                    <a:pt x="387" y="1"/>
                  </a:moveTo>
                  <a:cubicBezTo>
                    <a:pt x="236" y="20"/>
                    <a:pt x="3" y="3"/>
                    <a:pt x="1" y="92"/>
                  </a:cubicBezTo>
                  <a:cubicBezTo>
                    <a:pt x="151" y="71"/>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86" name="Google Shape;12886;p6"/>
            <p:cNvSpPr/>
            <p:nvPr/>
          </p:nvSpPr>
          <p:spPr>
            <a:xfrm>
              <a:off x="7353555" y="3611427"/>
              <a:ext cx="23486" cy="8190"/>
            </a:xfrm>
            <a:custGeom>
              <a:avLst/>
              <a:gdLst/>
              <a:ahLst/>
              <a:cxnLst/>
              <a:rect l="l" t="t" r="r" b="b"/>
              <a:pathLst>
                <a:path w="658" h="272" extrusionOk="0">
                  <a:moveTo>
                    <a:pt x="409" y="272"/>
                  </a:moveTo>
                  <a:cubicBezTo>
                    <a:pt x="418" y="154"/>
                    <a:pt x="657" y="145"/>
                    <a:pt x="601" y="0"/>
                  </a:cubicBezTo>
                  <a:lnTo>
                    <a:pt x="214" y="0"/>
                  </a:lnTo>
                  <a:cubicBezTo>
                    <a:pt x="1" y="131"/>
                    <a:pt x="6" y="219"/>
                    <a:pt x="409"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87" name="Google Shape;12887;p6"/>
            <p:cNvSpPr/>
            <p:nvPr/>
          </p:nvSpPr>
          <p:spPr>
            <a:xfrm>
              <a:off x="2202258" y="3616124"/>
              <a:ext cx="14027" cy="4246"/>
            </a:xfrm>
            <a:custGeom>
              <a:avLst/>
              <a:gdLst/>
              <a:ahLst/>
              <a:cxnLst/>
              <a:rect l="l" t="t" r="r" b="b"/>
              <a:pathLst>
                <a:path w="393" h="141" extrusionOk="0">
                  <a:moveTo>
                    <a:pt x="293" y="24"/>
                  </a:moveTo>
                  <a:cubicBezTo>
                    <a:pt x="238" y="1"/>
                    <a:pt x="1" y="69"/>
                    <a:pt x="99" y="116"/>
                  </a:cubicBezTo>
                  <a:cubicBezTo>
                    <a:pt x="153" y="141"/>
                    <a:pt x="392" y="73"/>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88" name="Google Shape;12888;p6"/>
            <p:cNvSpPr/>
            <p:nvPr/>
          </p:nvSpPr>
          <p:spPr>
            <a:xfrm>
              <a:off x="1865006" y="3613384"/>
              <a:ext cx="13956" cy="4276"/>
            </a:xfrm>
            <a:custGeom>
              <a:avLst/>
              <a:gdLst/>
              <a:ahLst/>
              <a:cxnLst/>
              <a:rect l="l" t="t" r="r" b="b"/>
              <a:pathLst>
                <a:path w="391" h="142" extrusionOk="0">
                  <a:moveTo>
                    <a:pt x="293" y="27"/>
                  </a:moveTo>
                  <a:cubicBezTo>
                    <a:pt x="238" y="0"/>
                    <a:pt x="0" y="70"/>
                    <a:pt x="102" y="115"/>
                  </a:cubicBezTo>
                  <a:cubicBezTo>
                    <a:pt x="152" y="141"/>
                    <a:pt x="391" y="71"/>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89" name="Google Shape;12889;p6"/>
            <p:cNvSpPr/>
            <p:nvPr/>
          </p:nvSpPr>
          <p:spPr>
            <a:xfrm>
              <a:off x="1510586" y="3610163"/>
              <a:ext cx="13813" cy="7407"/>
            </a:xfrm>
            <a:custGeom>
              <a:avLst/>
              <a:gdLst/>
              <a:ahLst/>
              <a:cxnLst/>
              <a:rect l="l" t="t" r="r" b="b"/>
              <a:pathLst>
                <a:path w="387" h="246" extrusionOk="0">
                  <a:moveTo>
                    <a:pt x="387" y="134"/>
                  </a:moveTo>
                  <a:cubicBezTo>
                    <a:pt x="172" y="143"/>
                    <a:pt x="87" y="0"/>
                    <a:pt x="1" y="134"/>
                  </a:cubicBezTo>
                  <a:cubicBezTo>
                    <a:pt x="3" y="225"/>
                    <a:pt x="340" y="246"/>
                    <a:pt x="387" y="1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90" name="Google Shape;12890;p6"/>
            <p:cNvSpPr/>
            <p:nvPr/>
          </p:nvSpPr>
          <p:spPr>
            <a:xfrm>
              <a:off x="4339557" y="360862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91" name="Google Shape;12891;p6"/>
            <p:cNvSpPr/>
            <p:nvPr/>
          </p:nvSpPr>
          <p:spPr>
            <a:xfrm>
              <a:off x="1579435" y="3608627"/>
              <a:ext cx="13884" cy="5480"/>
            </a:xfrm>
            <a:custGeom>
              <a:avLst/>
              <a:gdLst/>
              <a:ahLst/>
              <a:cxnLst/>
              <a:rect l="l" t="t" r="r" b="b"/>
              <a:pathLst>
                <a:path w="389" h="182" extrusionOk="0">
                  <a:moveTo>
                    <a:pt x="389" y="1"/>
                  </a:moveTo>
                  <a:lnTo>
                    <a:pt x="1" y="1"/>
                  </a:lnTo>
                  <a:lnTo>
                    <a:pt x="1" y="182"/>
                  </a:lnTo>
                  <a:lnTo>
                    <a:pt x="389"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92" name="Google Shape;12892;p6"/>
            <p:cNvSpPr/>
            <p:nvPr/>
          </p:nvSpPr>
          <p:spPr>
            <a:xfrm>
              <a:off x="7987549" y="3608206"/>
              <a:ext cx="20773" cy="3673"/>
            </a:xfrm>
            <a:custGeom>
              <a:avLst/>
              <a:gdLst/>
              <a:ahLst/>
              <a:cxnLst/>
              <a:rect l="l" t="t" r="r" b="b"/>
              <a:pathLst>
                <a:path w="582" h="122" extrusionOk="0">
                  <a:moveTo>
                    <a:pt x="582" y="15"/>
                  </a:moveTo>
                  <a:cubicBezTo>
                    <a:pt x="353" y="30"/>
                    <a:pt x="35" y="0"/>
                    <a:pt x="1" y="107"/>
                  </a:cubicBezTo>
                  <a:cubicBezTo>
                    <a:pt x="229" y="92"/>
                    <a:pt x="548" y="122"/>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93" name="Google Shape;12893;p6"/>
            <p:cNvSpPr/>
            <p:nvPr/>
          </p:nvSpPr>
          <p:spPr>
            <a:xfrm>
              <a:off x="4525333" y="3605556"/>
              <a:ext cx="7031" cy="6203"/>
            </a:xfrm>
            <a:custGeom>
              <a:avLst/>
              <a:gdLst/>
              <a:ahLst/>
              <a:cxnLst/>
              <a:rect l="l" t="t" r="r" b="b"/>
              <a:pathLst>
                <a:path w="197" h="206" extrusionOk="0">
                  <a:moveTo>
                    <a:pt x="4" y="103"/>
                  </a:moveTo>
                  <a:cubicBezTo>
                    <a:pt x="0" y="153"/>
                    <a:pt x="157" y="206"/>
                    <a:pt x="194" y="103"/>
                  </a:cubicBezTo>
                  <a:cubicBezTo>
                    <a:pt x="196" y="54"/>
                    <a:pt x="39" y="1"/>
                    <a:pt x="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94" name="Google Shape;12894;p6"/>
            <p:cNvSpPr/>
            <p:nvPr/>
          </p:nvSpPr>
          <p:spPr>
            <a:xfrm>
              <a:off x="684641" y="3601913"/>
              <a:ext cx="13813" cy="7437"/>
            </a:xfrm>
            <a:custGeom>
              <a:avLst/>
              <a:gdLst/>
              <a:ahLst/>
              <a:cxnLst/>
              <a:rect l="l" t="t" r="r" b="b"/>
              <a:pathLst>
                <a:path w="387" h="247" extrusionOk="0">
                  <a:moveTo>
                    <a:pt x="387" y="133"/>
                  </a:moveTo>
                  <a:cubicBezTo>
                    <a:pt x="169" y="143"/>
                    <a:pt x="85" y="0"/>
                    <a:pt x="1" y="133"/>
                  </a:cubicBezTo>
                  <a:cubicBezTo>
                    <a:pt x="2" y="224"/>
                    <a:pt x="339" y="247"/>
                    <a:pt x="387"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95" name="Google Shape;12895;p6"/>
            <p:cNvSpPr/>
            <p:nvPr/>
          </p:nvSpPr>
          <p:spPr>
            <a:xfrm>
              <a:off x="1235259" y="3600107"/>
              <a:ext cx="6996" cy="6233"/>
            </a:xfrm>
            <a:custGeom>
              <a:avLst/>
              <a:gdLst/>
              <a:ahLst/>
              <a:cxnLst/>
              <a:rect l="l" t="t" r="r" b="b"/>
              <a:pathLst>
                <a:path w="196" h="207" extrusionOk="0">
                  <a:moveTo>
                    <a:pt x="196" y="102"/>
                  </a:moveTo>
                  <a:cubicBezTo>
                    <a:pt x="196" y="52"/>
                    <a:pt x="35" y="0"/>
                    <a:pt x="0" y="102"/>
                  </a:cubicBezTo>
                  <a:cubicBezTo>
                    <a:pt x="1" y="153"/>
                    <a:pt x="157" y="207"/>
                    <a:pt x="196"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96" name="Google Shape;12896;p6"/>
            <p:cNvSpPr/>
            <p:nvPr/>
          </p:nvSpPr>
          <p:spPr>
            <a:xfrm>
              <a:off x="3589243" y="3597337"/>
              <a:ext cx="7031" cy="6293"/>
            </a:xfrm>
            <a:custGeom>
              <a:avLst/>
              <a:gdLst/>
              <a:ahLst/>
              <a:cxnLst/>
              <a:rect l="l" t="t" r="r" b="b"/>
              <a:pathLst>
                <a:path w="197" h="209" extrusionOk="0">
                  <a:moveTo>
                    <a:pt x="196" y="104"/>
                  </a:moveTo>
                  <a:cubicBezTo>
                    <a:pt x="196" y="53"/>
                    <a:pt x="38" y="1"/>
                    <a:pt x="3" y="104"/>
                  </a:cubicBezTo>
                  <a:cubicBezTo>
                    <a:pt x="0" y="155"/>
                    <a:pt x="160" y="208"/>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97" name="Google Shape;12897;p6"/>
            <p:cNvSpPr/>
            <p:nvPr/>
          </p:nvSpPr>
          <p:spPr>
            <a:xfrm>
              <a:off x="7588335" y="3594386"/>
              <a:ext cx="13813" cy="6835"/>
            </a:xfrm>
            <a:custGeom>
              <a:avLst/>
              <a:gdLst/>
              <a:ahLst/>
              <a:cxnLst/>
              <a:rect l="l" t="t" r="r" b="b"/>
              <a:pathLst>
                <a:path w="387" h="227" extrusionOk="0">
                  <a:moveTo>
                    <a:pt x="387" y="112"/>
                  </a:moveTo>
                  <a:cubicBezTo>
                    <a:pt x="345" y="1"/>
                    <a:pt x="170" y="57"/>
                    <a:pt x="0" y="112"/>
                  </a:cubicBezTo>
                  <a:cubicBezTo>
                    <a:pt x="0" y="203"/>
                    <a:pt x="340" y="227"/>
                    <a:pt x="387"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98" name="Google Shape;12898;p6"/>
            <p:cNvSpPr/>
            <p:nvPr/>
          </p:nvSpPr>
          <p:spPr>
            <a:xfrm>
              <a:off x="4277596" y="3594988"/>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899" name="Google Shape;12899;p6"/>
            <p:cNvSpPr/>
            <p:nvPr/>
          </p:nvSpPr>
          <p:spPr>
            <a:xfrm>
              <a:off x="2835503" y="3596945"/>
              <a:ext cx="13991" cy="4276"/>
            </a:xfrm>
            <a:custGeom>
              <a:avLst/>
              <a:gdLst/>
              <a:ahLst/>
              <a:cxnLst/>
              <a:rect l="l" t="t" r="r" b="b"/>
              <a:pathLst>
                <a:path w="392" h="142" extrusionOk="0">
                  <a:moveTo>
                    <a:pt x="99" y="117"/>
                  </a:moveTo>
                  <a:cubicBezTo>
                    <a:pt x="153" y="142"/>
                    <a:pt x="391" y="73"/>
                    <a:pt x="293" y="27"/>
                  </a:cubicBezTo>
                  <a:cubicBezTo>
                    <a:pt x="240"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00" name="Google Shape;12900;p6"/>
            <p:cNvSpPr/>
            <p:nvPr/>
          </p:nvSpPr>
          <p:spPr>
            <a:xfrm>
              <a:off x="2556856" y="3594597"/>
              <a:ext cx="6924" cy="6293"/>
            </a:xfrm>
            <a:custGeom>
              <a:avLst/>
              <a:gdLst/>
              <a:ahLst/>
              <a:cxnLst/>
              <a:rect l="l" t="t" r="r" b="b"/>
              <a:pathLst>
                <a:path w="194" h="209" extrusionOk="0">
                  <a:moveTo>
                    <a:pt x="1" y="105"/>
                  </a:moveTo>
                  <a:cubicBezTo>
                    <a:pt x="1" y="156"/>
                    <a:pt x="155" y="208"/>
                    <a:pt x="191" y="105"/>
                  </a:cubicBezTo>
                  <a:cubicBezTo>
                    <a:pt x="194" y="54"/>
                    <a:pt x="34" y="1"/>
                    <a:pt x="1"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01" name="Google Shape;12901;p6"/>
            <p:cNvSpPr/>
            <p:nvPr/>
          </p:nvSpPr>
          <p:spPr>
            <a:xfrm>
              <a:off x="1923505" y="3594627"/>
              <a:ext cx="7031" cy="6263"/>
            </a:xfrm>
            <a:custGeom>
              <a:avLst/>
              <a:gdLst/>
              <a:ahLst/>
              <a:cxnLst/>
              <a:rect l="l" t="t" r="r" b="b"/>
              <a:pathLst>
                <a:path w="197" h="208" extrusionOk="0">
                  <a:moveTo>
                    <a:pt x="197" y="104"/>
                  </a:moveTo>
                  <a:cubicBezTo>
                    <a:pt x="197" y="53"/>
                    <a:pt x="39" y="1"/>
                    <a:pt x="5" y="104"/>
                  </a:cubicBezTo>
                  <a:cubicBezTo>
                    <a:pt x="1" y="154"/>
                    <a:pt x="160" y="207"/>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02" name="Google Shape;12902;p6"/>
            <p:cNvSpPr/>
            <p:nvPr/>
          </p:nvSpPr>
          <p:spPr>
            <a:xfrm>
              <a:off x="567643" y="3597728"/>
              <a:ext cx="13777" cy="2740"/>
            </a:xfrm>
            <a:custGeom>
              <a:avLst/>
              <a:gdLst/>
              <a:ahLst/>
              <a:cxnLst/>
              <a:rect l="l" t="t" r="r" b="b"/>
              <a:pathLst>
                <a:path w="386" h="91" extrusionOk="0">
                  <a:moveTo>
                    <a:pt x="386" y="1"/>
                  </a:moveTo>
                  <a:cubicBezTo>
                    <a:pt x="236" y="22"/>
                    <a:pt x="3" y="2"/>
                    <a:pt x="1" y="91"/>
                  </a:cubicBezTo>
                  <a:cubicBezTo>
                    <a:pt x="150" y="71"/>
                    <a:pt x="381"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03" name="Google Shape;12903;p6"/>
            <p:cNvSpPr/>
            <p:nvPr/>
          </p:nvSpPr>
          <p:spPr>
            <a:xfrm>
              <a:off x="6721095" y="3588936"/>
              <a:ext cx="13777" cy="6805"/>
            </a:xfrm>
            <a:custGeom>
              <a:avLst/>
              <a:gdLst/>
              <a:ahLst/>
              <a:cxnLst/>
              <a:rect l="l" t="t" r="r" b="b"/>
              <a:pathLst>
                <a:path w="386" h="226" extrusionOk="0">
                  <a:moveTo>
                    <a:pt x="386" y="110"/>
                  </a:moveTo>
                  <a:cubicBezTo>
                    <a:pt x="345" y="1"/>
                    <a:pt x="173" y="53"/>
                    <a:pt x="1" y="110"/>
                  </a:cubicBezTo>
                  <a:cubicBezTo>
                    <a:pt x="3" y="202"/>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04" name="Google Shape;12904;p6"/>
            <p:cNvSpPr/>
            <p:nvPr/>
          </p:nvSpPr>
          <p:spPr>
            <a:xfrm>
              <a:off x="6166908" y="3591496"/>
              <a:ext cx="14027" cy="4276"/>
            </a:xfrm>
            <a:custGeom>
              <a:avLst/>
              <a:gdLst/>
              <a:ahLst/>
              <a:cxnLst/>
              <a:rect l="l" t="t" r="r" b="b"/>
              <a:pathLst>
                <a:path w="393" h="142" extrusionOk="0">
                  <a:moveTo>
                    <a:pt x="292" y="25"/>
                  </a:moveTo>
                  <a:cubicBezTo>
                    <a:pt x="238" y="0"/>
                    <a:pt x="1" y="70"/>
                    <a:pt x="99" y="117"/>
                  </a:cubicBezTo>
                  <a:cubicBezTo>
                    <a:pt x="154" y="141"/>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05" name="Google Shape;12905;p6"/>
            <p:cNvSpPr/>
            <p:nvPr/>
          </p:nvSpPr>
          <p:spPr>
            <a:xfrm>
              <a:off x="5048540" y="3586769"/>
              <a:ext cx="20666" cy="9003"/>
            </a:xfrm>
            <a:custGeom>
              <a:avLst/>
              <a:gdLst/>
              <a:ahLst/>
              <a:cxnLst/>
              <a:rect l="l" t="t" r="r" b="b"/>
              <a:pathLst>
                <a:path w="579" h="299" extrusionOk="0">
                  <a:moveTo>
                    <a:pt x="579" y="1"/>
                  </a:moveTo>
                  <a:lnTo>
                    <a:pt x="193" y="1"/>
                  </a:lnTo>
                  <a:cubicBezTo>
                    <a:pt x="193" y="91"/>
                    <a:pt x="38" y="109"/>
                    <a:pt x="0" y="182"/>
                  </a:cubicBezTo>
                  <a:cubicBezTo>
                    <a:pt x="246" y="189"/>
                    <a:pt x="267" y="298"/>
                    <a:pt x="579"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06" name="Google Shape;12906;p6"/>
            <p:cNvSpPr/>
            <p:nvPr/>
          </p:nvSpPr>
          <p:spPr>
            <a:xfrm>
              <a:off x="2822083" y="3586377"/>
              <a:ext cx="23914" cy="5902"/>
            </a:xfrm>
            <a:custGeom>
              <a:avLst/>
              <a:gdLst/>
              <a:ahLst/>
              <a:cxnLst/>
              <a:rect l="l" t="t" r="r" b="b"/>
              <a:pathLst>
                <a:path w="670" h="196" extrusionOk="0">
                  <a:moveTo>
                    <a:pt x="475" y="195"/>
                  </a:moveTo>
                  <a:cubicBezTo>
                    <a:pt x="473" y="104"/>
                    <a:pt x="631" y="87"/>
                    <a:pt x="669" y="14"/>
                  </a:cubicBezTo>
                  <a:cubicBezTo>
                    <a:pt x="364" y="22"/>
                    <a:pt x="1" y="1"/>
                    <a:pt x="88"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07" name="Google Shape;12907;p6"/>
            <p:cNvSpPr/>
            <p:nvPr/>
          </p:nvSpPr>
          <p:spPr>
            <a:xfrm>
              <a:off x="6937852" y="3586016"/>
              <a:ext cx="13920" cy="4276"/>
            </a:xfrm>
            <a:custGeom>
              <a:avLst/>
              <a:gdLst/>
              <a:ahLst/>
              <a:cxnLst/>
              <a:rect l="l" t="t" r="r" b="b"/>
              <a:pathLst>
                <a:path w="390" h="142" extrusionOk="0">
                  <a:moveTo>
                    <a:pt x="291" y="26"/>
                  </a:moveTo>
                  <a:cubicBezTo>
                    <a:pt x="238" y="1"/>
                    <a:pt x="0" y="70"/>
                    <a:pt x="99" y="116"/>
                  </a:cubicBezTo>
                  <a:cubicBezTo>
                    <a:pt x="152" y="142"/>
                    <a:pt x="389" y="74"/>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08" name="Google Shape;12908;p6"/>
            <p:cNvSpPr/>
            <p:nvPr/>
          </p:nvSpPr>
          <p:spPr>
            <a:xfrm>
              <a:off x="4515304" y="3575839"/>
              <a:ext cx="40440" cy="13670"/>
            </a:xfrm>
            <a:custGeom>
              <a:avLst/>
              <a:gdLst/>
              <a:ahLst/>
              <a:cxnLst/>
              <a:rect l="l" t="t" r="r" b="b"/>
              <a:pathLst>
                <a:path w="1133" h="454" extrusionOk="0">
                  <a:moveTo>
                    <a:pt x="285" y="454"/>
                  </a:moveTo>
                  <a:lnTo>
                    <a:pt x="1054" y="454"/>
                  </a:lnTo>
                  <a:cubicBezTo>
                    <a:pt x="1132" y="237"/>
                    <a:pt x="699" y="258"/>
                    <a:pt x="860" y="1"/>
                  </a:cubicBezTo>
                  <a:cubicBezTo>
                    <a:pt x="1" y="41"/>
                    <a:pt x="575" y="193"/>
                    <a:pt x="285"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09" name="Google Shape;12909;p6"/>
            <p:cNvSpPr/>
            <p:nvPr/>
          </p:nvSpPr>
          <p:spPr>
            <a:xfrm>
              <a:off x="2553287" y="3586016"/>
              <a:ext cx="13991" cy="4276"/>
            </a:xfrm>
            <a:custGeom>
              <a:avLst/>
              <a:gdLst/>
              <a:ahLst/>
              <a:cxnLst/>
              <a:rect l="l" t="t" r="r" b="b"/>
              <a:pathLst>
                <a:path w="392" h="142" extrusionOk="0">
                  <a:moveTo>
                    <a:pt x="294" y="26"/>
                  </a:moveTo>
                  <a:cubicBezTo>
                    <a:pt x="242" y="1"/>
                    <a:pt x="0" y="70"/>
                    <a:pt x="102" y="116"/>
                  </a:cubicBezTo>
                  <a:cubicBezTo>
                    <a:pt x="154" y="142"/>
                    <a:pt x="392"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10" name="Google Shape;12910;p6"/>
            <p:cNvSpPr/>
            <p:nvPr/>
          </p:nvSpPr>
          <p:spPr>
            <a:xfrm>
              <a:off x="1920007" y="3586016"/>
              <a:ext cx="14134" cy="4276"/>
            </a:xfrm>
            <a:custGeom>
              <a:avLst/>
              <a:gdLst/>
              <a:ahLst/>
              <a:cxnLst/>
              <a:rect l="l" t="t" r="r" b="b"/>
              <a:pathLst>
                <a:path w="396" h="142" extrusionOk="0">
                  <a:moveTo>
                    <a:pt x="103" y="116"/>
                  </a:moveTo>
                  <a:cubicBezTo>
                    <a:pt x="154" y="142"/>
                    <a:pt x="395" y="71"/>
                    <a:pt x="295" y="26"/>
                  </a:cubicBezTo>
                  <a:cubicBezTo>
                    <a:pt x="238" y="1"/>
                    <a:pt x="1" y="70"/>
                    <a:pt x="103"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11" name="Google Shape;12911;p6"/>
            <p:cNvSpPr/>
            <p:nvPr/>
          </p:nvSpPr>
          <p:spPr>
            <a:xfrm>
              <a:off x="225465" y="3573400"/>
              <a:ext cx="46257" cy="18789"/>
            </a:xfrm>
            <a:custGeom>
              <a:avLst/>
              <a:gdLst/>
              <a:ahLst/>
              <a:cxnLst/>
              <a:rect l="l" t="t" r="r" b="b"/>
              <a:pathLst>
                <a:path w="1296" h="624" extrusionOk="0">
                  <a:moveTo>
                    <a:pt x="1295" y="355"/>
                  </a:moveTo>
                  <a:cubicBezTo>
                    <a:pt x="924" y="318"/>
                    <a:pt x="1144" y="1"/>
                    <a:pt x="524" y="83"/>
                  </a:cubicBezTo>
                  <a:cubicBezTo>
                    <a:pt x="0" y="224"/>
                    <a:pt x="999" y="624"/>
                    <a:pt x="1295" y="3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12" name="Google Shape;12912;p6"/>
            <p:cNvSpPr/>
            <p:nvPr/>
          </p:nvSpPr>
          <p:spPr>
            <a:xfrm>
              <a:off x="8631001" y="3580566"/>
              <a:ext cx="14063" cy="4246"/>
            </a:xfrm>
            <a:custGeom>
              <a:avLst/>
              <a:gdLst/>
              <a:ahLst/>
              <a:cxnLst/>
              <a:rect l="l" t="t" r="r" b="b"/>
              <a:pathLst>
                <a:path w="394" h="141" extrusionOk="0">
                  <a:moveTo>
                    <a:pt x="294" y="24"/>
                  </a:moveTo>
                  <a:cubicBezTo>
                    <a:pt x="240" y="1"/>
                    <a:pt x="1" y="68"/>
                    <a:pt x="100" y="115"/>
                  </a:cubicBezTo>
                  <a:cubicBezTo>
                    <a:pt x="155" y="140"/>
                    <a:pt x="394" y="74"/>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13" name="Google Shape;12913;p6"/>
            <p:cNvSpPr/>
            <p:nvPr/>
          </p:nvSpPr>
          <p:spPr>
            <a:xfrm>
              <a:off x="7141010" y="3581259"/>
              <a:ext cx="13742" cy="2800"/>
            </a:xfrm>
            <a:custGeom>
              <a:avLst/>
              <a:gdLst/>
              <a:ahLst/>
              <a:cxnLst/>
              <a:rect l="l" t="t" r="r" b="b"/>
              <a:pathLst>
                <a:path w="385" h="93" extrusionOk="0">
                  <a:moveTo>
                    <a:pt x="385" y="1"/>
                  </a:moveTo>
                  <a:cubicBezTo>
                    <a:pt x="233" y="23"/>
                    <a:pt x="3" y="4"/>
                    <a:pt x="1" y="92"/>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14" name="Google Shape;12914;p6"/>
            <p:cNvSpPr/>
            <p:nvPr/>
          </p:nvSpPr>
          <p:spPr>
            <a:xfrm>
              <a:off x="4269886" y="3573129"/>
              <a:ext cx="21487" cy="6413"/>
            </a:xfrm>
            <a:custGeom>
              <a:avLst/>
              <a:gdLst/>
              <a:ahLst/>
              <a:cxnLst/>
              <a:rect l="l" t="t" r="r" b="b"/>
              <a:pathLst>
                <a:path w="602" h="213" extrusionOk="0">
                  <a:moveTo>
                    <a:pt x="602" y="182"/>
                  </a:moveTo>
                  <a:lnTo>
                    <a:pt x="602" y="1"/>
                  </a:lnTo>
                  <a:lnTo>
                    <a:pt x="22" y="1"/>
                  </a:lnTo>
                  <a:cubicBezTo>
                    <a:pt x="0" y="164"/>
                    <a:pt x="217" y="212"/>
                    <a:pt x="602"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15" name="Google Shape;12915;p6"/>
            <p:cNvSpPr/>
            <p:nvPr/>
          </p:nvSpPr>
          <p:spPr>
            <a:xfrm>
              <a:off x="3103977" y="3575056"/>
              <a:ext cx="13920" cy="4276"/>
            </a:xfrm>
            <a:custGeom>
              <a:avLst/>
              <a:gdLst/>
              <a:ahLst/>
              <a:cxnLst/>
              <a:rect l="l" t="t" r="r" b="b"/>
              <a:pathLst>
                <a:path w="390" h="142" extrusionOk="0">
                  <a:moveTo>
                    <a:pt x="291" y="27"/>
                  </a:moveTo>
                  <a:cubicBezTo>
                    <a:pt x="238" y="1"/>
                    <a:pt x="0" y="69"/>
                    <a:pt x="99" y="118"/>
                  </a:cubicBezTo>
                  <a:cubicBezTo>
                    <a:pt x="152" y="142"/>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16" name="Google Shape;12916;p6"/>
            <p:cNvSpPr/>
            <p:nvPr/>
          </p:nvSpPr>
          <p:spPr>
            <a:xfrm>
              <a:off x="1438203" y="3575056"/>
              <a:ext cx="14063" cy="4276"/>
            </a:xfrm>
            <a:custGeom>
              <a:avLst/>
              <a:gdLst/>
              <a:ahLst/>
              <a:cxnLst/>
              <a:rect l="l" t="t" r="r" b="b"/>
              <a:pathLst>
                <a:path w="394" h="142" extrusionOk="0">
                  <a:moveTo>
                    <a:pt x="295" y="27"/>
                  </a:moveTo>
                  <a:cubicBezTo>
                    <a:pt x="242" y="1"/>
                    <a:pt x="0" y="69"/>
                    <a:pt x="101" y="118"/>
                  </a:cubicBezTo>
                  <a:cubicBezTo>
                    <a:pt x="157" y="142"/>
                    <a:pt x="393" y="75"/>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17" name="Google Shape;12917;p6"/>
            <p:cNvSpPr/>
            <p:nvPr/>
          </p:nvSpPr>
          <p:spPr>
            <a:xfrm>
              <a:off x="309377" y="3575056"/>
              <a:ext cx="14099" cy="4276"/>
            </a:xfrm>
            <a:custGeom>
              <a:avLst/>
              <a:gdLst/>
              <a:ahLst/>
              <a:cxnLst/>
              <a:rect l="l" t="t" r="r" b="b"/>
              <a:pathLst>
                <a:path w="395" h="142" extrusionOk="0">
                  <a:moveTo>
                    <a:pt x="292" y="27"/>
                  </a:moveTo>
                  <a:cubicBezTo>
                    <a:pt x="240" y="1"/>
                    <a:pt x="0" y="69"/>
                    <a:pt x="99" y="118"/>
                  </a:cubicBezTo>
                  <a:cubicBezTo>
                    <a:pt x="154" y="142"/>
                    <a:pt x="394" y="75"/>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18" name="Google Shape;12918;p6"/>
            <p:cNvSpPr/>
            <p:nvPr/>
          </p:nvSpPr>
          <p:spPr>
            <a:xfrm>
              <a:off x="4583796" y="3572377"/>
              <a:ext cx="14027" cy="4276"/>
            </a:xfrm>
            <a:custGeom>
              <a:avLst/>
              <a:gdLst/>
              <a:ahLst/>
              <a:cxnLst/>
              <a:rect l="l" t="t" r="r" b="b"/>
              <a:pathLst>
                <a:path w="393" h="142" extrusionOk="0">
                  <a:moveTo>
                    <a:pt x="292" y="26"/>
                  </a:moveTo>
                  <a:cubicBezTo>
                    <a:pt x="238" y="1"/>
                    <a:pt x="1" y="70"/>
                    <a:pt x="98" y="116"/>
                  </a:cubicBezTo>
                  <a:cubicBezTo>
                    <a:pt x="153" y="142"/>
                    <a:pt x="392"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19" name="Google Shape;12919;p6"/>
            <p:cNvSpPr/>
            <p:nvPr/>
          </p:nvSpPr>
          <p:spPr>
            <a:xfrm>
              <a:off x="2198939" y="3566746"/>
              <a:ext cx="27626" cy="9997"/>
            </a:xfrm>
            <a:custGeom>
              <a:avLst/>
              <a:gdLst/>
              <a:ahLst/>
              <a:cxnLst/>
              <a:rect l="l" t="t" r="r" b="b"/>
              <a:pathLst>
                <a:path w="774" h="332" extrusionOk="0">
                  <a:moveTo>
                    <a:pt x="1" y="213"/>
                  </a:moveTo>
                  <a:cubicBezTo>
                    <a:pt x="258" y="330"/>
                    <a:pt x="716" y="332"/>
                    <a:pt x="774" y="121"/>
                  </a:cubicBezTo>
                  <a:cubicBezTo>
                    <a:pt x="517" y="4"/>
                    <a:pt x="54" y="0"/>
                    <a:pt x="1" y="2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20" name="Google Shape;12920;p6"/>
            <p:cNvSpPr/>
            <p:nvPr/>
          </p:nvSpPr>
          <p:spPr>
            <a:xfrm>
              <a:off x="8497014" y="3567078"/>
              <a:ext cx="13777" cy="6745"/>
            </a:xfrm>
            <a:custGeom>
              <a:avLst/>
              <a:gdLst/>
              <a:ahLst/>
              <a:cxnLst/>
              <a:rect l="l" t="t" r="r" b="b"/>
              <a:pathLst>
                <a:path w="386" h="224" extrusionOk="0">
                  <a:moveTo>
                    <a:pt x="386" y="110"/>
                  </a:moveTo>
                  <a:cubicBezTo>
                    <a:pt x="345" y="1"/>
                    <a:pt x="170" y="54"/>
                    <a:pt x="1" y="110"/>
                  </a:cubicBezTo>
                  <a:cubicBezTo>
                    <a:pt x="1" y="202"/>
                    <a:pt x="335" y="224"/>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21" name="Google Shape;12921;p6"/>
            <p:cNvSpPr/>
            <p:nvPr/>
          </p:nvSpPr>
          <p:spPr>
            <a:xfrm>
              <a:off x="7801701" y="3567228"/>
              <a:ext cx="6996" cy="6293"/>
            </a:xfrm>
            <a:custGeom>
              <a:avLst/>
              <a:gdLst/>
              <a:ahLst/>
              <a:cxnLst/>
              <a:rect l="l" t="t" r="r" b="b"/>
              <a:pathLst>
                <a:path w="196" h="209" extrusionOk="0">
                  <a:moveTo>
                    <a:pt x="195" y="105"/>
                  </a:moveTo>
                  <a:cubicBezTo>
                    <a:pt x="195" y="55"/>
                    <a:pt x="37" y="1"/>
                    <a:pt x="1" y="105"/>
                  </a:cubicBezTo>
                  <a:cubicBezTo>
                    <a:pt x="1" y="156"/>
                    <a:pt x="157" y="209"/>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22" name="Google Shape;12922;p6"/>
            <p:cNvSpPr/>
            <p:nvPr/>
          </p:nvSpPr>
          <p:spPr>
            <a:xfrm>
              <a:off x="4642438" y="35676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23" name="Google Shape;12923;p6"/>
            <p:cNvSpPr/>
            <p:nvPr/>
          </p:nvSpPr>
          <p:spPr>
            <a:xfrm>
              <a:off x="1438203" y="3569607"/>
              <a:ext cx="14063" cy="4306"/>
            </a:xfrm>
            <a:custGeom>
              <a:avLst/>
              <a:gdLst/>
              <a:ahLst/>
              <a:cxnLst/>
              <a:rect l="l" t="t" r="r" b="b"/>
              <a:pathLst>
                <a:path w="394" h="143" extrusionOk="0">
                  <a:moveTo>
                    <a:pt x="295" y="26"/>
                  </a:moveTo>
                  <a:cubicBezTo>
                    <a:pt x="242" y="0"/>
                    <a:pt x="0" y="71"/>
                    <a:pt x="101" y="118"/>
                  </a:cubicBezTo>
                  <a:cubicBezTo>
                    <a:pt x="157" y="143"/>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24" name="Google Shape;12924;p6"/>
            <p:cNvSpPr/>
            <p:nvPr/>
          </p:nvSpPr>
          <p:spPr>
            <a:xfrm>
              <a:off x="1407258" y="3567469"/>
              <a:ext cx="23985" cy="6052"/>
            </a:xfrm>
            <a:custGeom>
              <a:avLst/>
              <a:gdLst/>
              <a:ahLst/>
              <a:cxnLst/>
              <a:rect l="l" t="t" r="r" b="b"/>
              <a:pathLst>
                <a:path w="672" h="201" extrusionOk="0">
                  <a:moveTo>
                    <a:pt x="580" y="6"/>
                  </a:moveTo>
                  <a:cubicBezTo>
                    <a:pt x="248" y="1"/>
                    <a:pt x="87" y="75"/>
                    <a:pt x="0" y="189"/>
                  </a:cubicBezTo>
                  <a:cubicBezTo>
                    <a:pt x="307" y="178"/>
                    <a:pt x="671" y="201"/>
                    <a:pt x="580"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25" name="Google Shape;12925;p6"/>
            <p:cNvSpPr/>
            <p:nvPr/>
          </p:nvSpPr>
          <p:spPr>
            <a:xfrm>
              <a:off x="226857" y="3569607"/>
              <a:ext cx="13991" cy="4306"/>
            </a:xfrm>
            <a:custGeom>
              <a:avLst/>
              <a:gdLst/>
              <a:ahLst/>
              <a:cxnLst/>
              <a:rect l="l" t="t" r="r" b="b"/>
              <a:pathLst>
                <a:path w="392" h="143" extrusionOk="0">
                  <a:moveTo>
                    <a:pt x="293" y="26"/>
                  </a:moveTo>
                  <a:cubicBezTo>
                    <a:pt x="238" y="0"/>
                    <a:pt x="0" y="71"/>
                    <a:pt x="100" y="118"/>
                  </a:cubicBezTo>
                  <a:cubicBezTo>
                    <a:pt x="150"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26" name="Google Shape;12926;p6"/>
            <p:cNvSpPr/>
            <p:nvPr/>
          </p:nvSpPr>
          <p:spPr>
            <a:xfrm>
              <a:off x="8648419" y="3561387"/>
              <a:ext cx="27555" cy="10207"/>
            </a:xfrm>
            <a:custGeom>
              <a:avLst/>
              <a:gdLst/>
              <a:ahLst/>
              <a:cxnLst/>
              <a:rect l="l" t="t" r="r" b="b"/>
              <a:pathLst>
                <a:path w="772" h="339" extrusionOk="0">
                  <a:moveTo>
                    <a:pt x="771" y="299"/>
                  </a:moveTo>
                  <a:lnTo>
                    <a:pt x="771" y="27"/>
                  </a:lnTo>
                  <a:cubicBezTo>
                    <a:pt x="330" y="0"/>
                    <a:pt x="47" y="47"/>
                    <a:pt x="1" y="208"/>
                  </a:cubicBezTo>
                  <a:cubicBezTo>
                    <a:pt x="258" y="237"/>
                    <a:pt x="366" y="339"/>
                    <a:pt x="771"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27" name="Google Shape;12927;p6"/>
            <p:cNvSpPr/>
            <p:nvPr/>
          </p:nvSpPr>
          <p:spPr>
            <a:xfrm>
              <a:off x="8022027" y="3564518"/>
              <a:ext cx="6889" cy="6293"/>
            </a:xfrm>
            <a:custGeom>
              <a:avLst/>
              <a:gdLst/>
              <a:ahLst/>
              <a:cxnLst/>
              <a:rect l="l" t="t" r="r" b="b"/>
              <a:pathLst>
                <a:path w="193" h="209" extrusionOk="0">
                  <a:moveTo>
                    <a:pt x="193" y="104"/>
                  </a:moveTo>
                  <a:cubicBezTo>
                    <a:pt x="193" y="53"/>
                    <a:pt x="39" y="1"/>
                    <a:pt x="1" y="104"/>
                  </a:cubicBezTo>
                  <a:cubicBezTo>
                    <a:pt x="1" y="155"/>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28" name="Google Shape;12928;p6"/>
            <p:cNvSpPr/>
            <p:nvPr/>
          </p:nvSpPr>
          <p:spPr>
            <a:xfrm>
              <a:off x="7719075" y="3556660"/>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29" name="Google Shape;12929;p6"/>
            <p:cNvSpPr/>
            <p:nvPr/>
          </p:nvSpPr>
          <p:spPr>
            <a:xfrm>
              <a:off x="7650297" y="3561809"/>
              <a:ext cx="7031" cy="6263"/>
            </a:xfrm>
            <a:custGeom>
              <a:avLst/>
              <a:gdLst/>
              <a:ahLst/>
              <a:cxnLst/>
              <a:rect l="l" t="t" r="r" b="b"/>
              <a:pathLst>
                <a:path w="197" h="208" extrusionOk="0">
                  <a:moveTo>
                    <a:pt x="195" y="104"/>
                  </a:moveTo>
                  <a:cubicBezTo>
                    <a:pt x="196" y="53"/>
                    <a:pt x="40" y="1"/>
                    <a:pt x="0"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30" name="Google Shape;12930;p6"/>
            <p:cNvSpPr/>
            <p:nvPr/>
          </p:nvSpPr>
          <p:spPr>
            <a:xfrm>
              <a:off x="4329313" y="3554854"/>
              <a:ext cx="58857" cy="12827"/>
            </a:xfrm>
            <a:custGeom>
              <a:avLst/>
              <a:gdLst/>
              <a:ahLst/>
              <a:cxnLst/>
              <a:rect l="l" t="t" r="r" b="b"/>
              <a:pathLst>
                <a:path w="1649" h="426" extrusionOk="0">
                  <a:moveTo>
                    <a:pt x="674" y="425"/>
                  </a:moveTo>
                  <a:cubicBezTo>
                    <a:pt x="1648" y="60"/>
                    <a:pt x="1" y="1"/>
                    <a:pt x="674" y="4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31" name="Google Shape;12931;p6"/>
            <p:cNvSpPr/>
            <p:nvPr/>
          </p:nvSpPr>
          <p:spPr>
            <a:xfrm>
              <a:off x="4669956" y="3562170"/>
              <a:ext cx="13777" cy="2740"/>
            </a:xfrm>
            <a:custGeom>
              <a:avLst/>
              <a:gdLst/>
              <a:ahLst/>
              <a:cxnLst/>
              <a:rect l="l" t="t" r="r" b="b"/>
              <a:pathLst>
                <a:path w="386" h="91" extrusionOk="0">
                  <a:moveTo>
                    <a:pt x="385" y="1"/>
                  </a:moveTo>
                  <a:cubicBezTo>
                    <a:pt x="235" y="20"/>
                    <a:pt x="5" y="2"/>
                    <a:pt x="0" y="91"/>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32" name="Google Shape;12932;p6"/>
            <p:cNvSpPr/>
            <p:nvPr/>
          </p:nvSpPr>
          <p:spPr>
            <a:xfrm>
              <a:off x="4133115" y="3559430"/>
              <a:ext cx="13813" cy="5480"/>
            </a:xfrm>
            <a:custGeom>
              <a:avLst/>
              <a:gdLst/>
              <a:ahLst/>
              <a:cxnLst/>
              <a:rect l="l" t="t" r="r" b="b"/>
              <a:pathLst>
                <a:path w="387"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33" name="Google Shape;12933;p6"/>
            <p:cNvSpPr/>
            <p:nvPr/>
          </p:nvSpPr>
          <p:spPr>
            <a:xfrm>
              <a:off x="3114292" y="3559069"/>
              <a:ext cx="7031" cy="6203"/>
            </a:xfrm>
            <a:custGeom>
              <a:avLst/>
              <a:gdLst/>
              <a:ahLst/>
              <a:cxnLst/>
              <a:rect l="l" t="t" r="r" b="b"/>
              <a:pathLst>
                <a:path w="197" h="206" extrusionOk="0">
                  <a:moveTo>
                    <a:pt x="197" y="104"/>
                  </a:moveTo>
                  <a:cubicBezTo>
                    <a:pt x="197" y="53"/>
                    <a:pt x="40" y="0"/>
                    <a:pt x="2" y="104"/>
                  </a:cubicBezTo>
                  <a:cubicBezTo>
                    <a:pt x="1" y="155"/>
                    <a:pt x="159" y="205"/>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34" name="Google Shape;12934;p6"/>
            <p:cNvSpPr/>
            <p:nvPr/>
          </p:nvSpPr>
          <p:spPr>
            <a:xfrm>
              <a:off x="1407294" y="3556329"/>
              <a:ext cx="6996" cy="6263"/>
            </a:xfrm>
            <a:custGeom>
              <a:avLst/>
              <a:gdLst/>
              <a:ahLst/>
              <a:cxnLst/>
              <a:rect l="l" t="t" r="r" b="b"/>
              <a:pathLst>
                <a:path w="196" h="208" extrusionOk="0">
                  <a:moveTo>
                    <a:pt x="194" y="103"/>
                  </a:moveTo>
                  <a:cubicBezTo>
                    <a:pt x="195" y="52"/>
                    <a:pt x="39" y="0"/>
                    <a:pt x="1" y="103"/>
                  </a:cubicBezTo>
                  <a:cubicBezTo>
                    <a:pt x="1" y="154"/>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35" name="Google Shape;12935;p6"/>
            <p:cNvSpPr/>
            <p:nvPr/>
          </p:nvSpPr>
          <p:spPr>
            <a:xfrm>
              <a:off x="8841083" y="3547959"/>
              <a:ext cx="27804" cy="18367"/>
            </a:xfrm>
            <a:custGeom>
              <a:avLst/>
              <a:gdLst/>
              <a:ahLst/>
              <a:cxnLst/>
              <a:rect l="l" t="t" r="r" b="b"/>
              <a:pathLst>
                <a:path w="779" h="610" extrusionOk="0">
                  <a:moveTo>
                    <a:pt x="1" y="291"/>
                  </a:moveTo>
                  <a:cubicBezTo>
                    <a:pt x="779" y="610"/>
                    <a:pt x="456" y="0"/>
                    <a:pt x="1" y="2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36" name="Google Shape;12936;p6"/>
            <p:cNvSpPr/>
            <p:nvPr/>
          </p:nvSpPr>
          <p:spPr>
            <a:xfrm>
              <a:off x="6562802" y="3553649"/>
              <a:ext cx="6924" cy="6203"/>
            </a:xfrm>
            <a:custGeom>
              <a:avLst/>
              <a:gdLst/>
              <a:ahLst/>
              <a:cxnLst/>
              <a:rect l="l" t="t" r="r" b="b"/>
              <a:pathLst>
                <a:path w="194" h="206" extrusionOk="0">
                  <a:moveTo>
                    <a:pt x="192" y="102"/>
                  </a:moveTo>
                  <a:cubicBezTo>
                    <a:pt x="193" y="54"/>
                    <a:pt x="39" y="0"/>
                    <a:pt x="2" y="102"/>
                  </a:cubicBezTo>
                  <a:cubicBezTo>
                    <a:pt x="0" y="152"/>
                    <a:pt x="157" y="205"/>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37" name="Google Shape;12937;p6"/>
            <p:cNvSpPr/>
            <p:nvPr/>
          </p:nvSpPr>
          <p:spPr>
            <a:xfrm>
              <a:off x="8810067" y="3553258"/>
              <a:ext cx="13991" cy="4215"/>
            </a:xfrm>
            <a:custGeom>
              <a:avLst/>
              <a:gdLst/>
              <a:ahLst/>
              <a:cxnLst/>
              <a:rect l="l" t="t" r="r" b="b"/>
              <a:pathLst>
                <a:path w="392" h="140" extrusionOk="0">
                  <a:moveTo>
                    <a:pt x="99" y="115"/>
                  </a:moveTo>
                  <a:cubicBezTo>
                    <a:pt x="153" y="140"/>
                    <a:pt x="392" y="72"/>
                    <a:pt x="291" y="24"/>
                  </a:cubicBezTo>
                  <a:cubicBezTo>
                    <a:pt x="238" y="0"/>
                    <a:pt x="0" y="68"/>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38" name="Google Shape;12938;p6"/>
            <p:cNvSpPr/>
            <p:nvPr/>
          </p:nvSpPr>
          <p:spPr>
            <a:xfrm>
              <a:off x="2243482" y="3553258"/>
              <a:ext cx="14134" cy="4215"/>
            </a:xfrm>
            <a:custGeom>
              <a:avLst/>
              <a:gdLst/>
              <a:ahLst/>
              <a:cxnLst/>
              <a:rect l="l" t="t" r="r" b="b"/>
              <a:pathLst>
                <a:path w="396" h="140" extrusionOk="0">
                  <a:moveTo>
                    <a:pt x="295" y="24"/>
                  </a:moveTo>
                  <a:cubicBezTo>
                    <a:pt x="240" y="0"/>
                    <a:pt x="1" y="68"/>
                    <a:pt x="104" y="115"/>
                  </a:cubicBezTo>
                  <a:cubicBezTo>
                    <a:pt x="156" y="140"/>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39" name="Google Shape;12939;p6"/>
            <p:cNvSpPr/>
            <p:nvPr/>
          </p:nvSpPr>
          <p:spPr>
            <a:xfrm>
              <a:off x="1166516" y="3553950"/>
              <a:ext cx="13777" cy="2800"/>
            </a:xfrm>
            <a:custGeom>
              <a:avLst/>
              <a:gdLst/>
              <a:ahLst/>
              <a:cxnLst/>
              <a:rect l="l" t="t" r="r" b="b"/>
              <a:pathLst>
                <a:path w="386" h="93" extrusionOk="0">
                  <a:moveTo>
                    <a:pt x="386" y="1"/>
                  </a:moveTo>
                  <a:cubicBezTo>
                    <a:pt x="236" y="22"/>
                    <a:pt x="5" y="5"/>
                    <a:pt x="1" y="92"/>
                  </a:cubicBezTo>
                  <a:cubicBezTo>
                    <a:pt x="151"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40" name="Google Shape;12940;p6"/>
            <p:cNvSpPr/>
            <p:nvPr/>
          </p:nvSpPr>
          <p:spPr>
            <a:xfrm>
              <a:off x="853106" y="3553258"/>
              <a:ext cx="14027" cy="4215"/>
            </a:xfrm>
            <a:custGeom>
              <a:avLst/>
              <a:gdLst/>
              <a:ahLst/>
              <a:cxnLst/>
              <a:rect l="l" t="t" r="r" b="b"/>
              <a:pathLst>
                <a:path w="393" h="140" extrusionOk="0">
                  <a:moveTo>
                    <a:pt x="102" y="115"/>
                  </a:moveTo>
                  <a:cubicBezTo>
                    <a:pt x="155" y="140"/>
                    <a:pt x="392" y="72"/>
                    <a:pt x="292" y="24"/>
                  </a:cubicBezTo>
                  <a:cubicBezTo>
                    <a:pt x="242" y="0"/>
                    <a:pt x="1"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41" name="Google Shape;12941;p6"/>
            <p:cNvSpPr/>
            <p:nvPr/>
          </p:nvSpPr>
          <p:spPr>
            <a:xfrm>
              <a:off x="8944269" y="3545640"/>
              <a:ext cx="23914" cy="5992"/>
            </a:xfrm>
            <a:custGeom>
              <a:avLst/>
              <a:gdLst/>
              <a:ahLst/>
              <a:cxnLst/>
              <a:rect l="l" t="t" r="r" b="b"/>
              <a:pathLst>
                <a:path w="670" h="199" extrusionOk="0">
                  <a:moveTo>
                    <a:pt x="582" y="4"/>
                  </a:moveTo>
                  <a:cubicBezTo>
                    <a:pt x="249" y="0"/>
                    <a:pt x="87" y="74"/>
                    <a:pt x="1" y="185"/>
                  </a:cubicBezTo>
                  <a:cubicBezTo>
                    <a:pt x="304" y="178"/>
                    <a:pt x="669" y="198"/>
                    <a:pt x="582" y="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42" name="Google Shape;12942;p6"/>
            <p:cNvSpPr/>
            <p:nvPr/>
          </p:nvSpPr>
          <p:spPr>
            <a:xfrm>
              <a:off x="8824166" y="3545430"/>
              <a:ext cx="23914" cy="5811"/>
            </a:xfrm>
            <a:custGeom>
              <a:avLst/>
              <a:gdLst/>
              <a:ahLst/>
              <a:cxnLst/>
              <a:rect l="l" t="t" r="r" b="b"/>
              <a:pathLst>
                <a:path w="670" h="193" extrusionOk="0">
                  <a:moveTo>
                    <a:pt x="475" y="192"/>
                  </a:moveTo>
                  <a:cubicBezTo>
                    <a:pt x="475" y="104"/>
                    <a:pt x="633" y="85"/>
                    <a:pt x="669" y="11"/>
                  </a:cubicBezTo>
                  <a:cubicBezTo>
                    <a:pt x="365" y="21"/>
                    <a:pt x="1" y="1"/>
                    <a:pt x="91"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43" name="Google Shape;12943;p6"/>
            <p:cNvSpPr/>
            <p:nvPr/>
          </p:nvSpPr>
          <p:spPr>
            <a:xfrm>
              <a:off x="2949146" y="3540311"/>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44" name="Google Shape;12944;p6"/>
            <p:cNvSpPr/>
            <p:nvPr/>
          </p:nvSpPr>
          <p:spPr>
            <a:xfrm>
              <a:off x="6793264" y="3545038"/>
              <a:ext cx="14027" cy="4246"/>
            </a:xfrm>
            <a:custGeom>
              <a:avLst/>
              <a:gdLst/>
              <a:ahLst/>
              <a:cxnLst/>
              <a:rect l="l" t="t" r="r" b="b"/>
              <a:pathLst>
                <a:path w="393" h="141" extrusionOk="0">
                  <a:moveTo>
                    <a:pt x="293" y="24"/>
                  </a:moveTo>
                  <a:cubicBezTo>
                    <a:pt x="240" y="0"/>
                    <a:pt x="1" y="68"/>
                    <a:pt x="97" y="117"/>
                  </a:cubicBezTo>
                  <a:cubicBezTo>
                    <a:pt x="155" y="140"/>
                    <a:pt x="392"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45" name="Google Shape;12945;p6"/>
            <p:cNvSpPr/>
            <p:nvPr/>
          </p:nvSpPr>
          <p:spPr>
            <a:xfrm>
              <a:off x="8276688" y="3543081"/>
              <a:ext cx="13777" cy="2680"/>
            </a:xfrm>
            <a:custGeom>
              <a:avLst/>
              <a:gdLst/>
              <a:ahLst/>
              <a:cxnLst/>
              <a:rect l="l" t="t" r="r" b="b"/>
              <a:pathLst>
                <a:path w="386" h="89" extrusionOk="0">
                  <a:moveTo>
                    <a:pt x="386" y="0"/>
                  </a:moveTo>
                  <a:cubicBezTo>
                    <a:pt x="237" y="21"/>
                    <a:pt x="7" y="2"/>
                    <a:pt x="1" y="89"/>
                  </a:cubicBezTo>
                  <a:cubicBezTo>
                    <a:pt x="150" y="68"/>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46" name="Google Shape;12946;p6"/>
            <p:cNvSpPr/>
            <p:nvPr/>
          </p:nvSpPr>
          <p:spPr>
            <a:xfrm>
              <a:off x="6576615" y="3542569"/>
              <a:ext cx="20595" cy="3704"/>
            </a:xfrm>
            <a:custGeom>
              <a:avLst/>
              <a:gdLst/>
              <a:ahLst/>
              <a:cxnLst/>
              <a:rect l="l" t="t" r="r" b="b"/>
              <a:pathLst>
                <a:path w="577" h="123" extrusionOk="0">
                  <a:moveTo>
                    <a:pt x="577" y="17"/>
                  </a:moveTo>
                  <a:cubicBezTo>
                    <a:pt x="351" y="30"/>
                    <a:pt x="28" y="0"/>
                    <a:pt x="1" y="106"/>
                  </a:cubicBezTo>
                  <a:cubicBezTo>
                    <a:pt x="227" y="92"/>
                    <a:pt x="547" y="123"/>
                    <a:pt x="577" y="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47" name="Google Shape;12947;p6"/>
            <p:cNvSpPr/>
            <p:nvPr/>
          </p:nvSpPr>
          <p:spPr>
            <a:xfrm>
              <a:off x="8896156" y="3537210"/>
              <a:ext cx="6924" cy="6233"/>
            </a:xfrm>
            <a:custGeom>
              <a:avLst/>
              <a:gdLst/>
              <a:ahLst/>
              <a:cxnLst/>
              <a:rect l="l" t="t" r="r" b="b"/>
              <a:pathLst>
                <a:path w="194" h="207" extrusionOk="0">
                  <a:moveTo>
                    <a:pt x="194" y="104"/>
                  </a:moveTo>
                  <a:cubicBezTo>
                    <a:pt x="194" y="53"/>
                    <a:pt x="38" y="1"/>
                    <a:pt x="0" y="104"/>
                  </a:cubicBezTo>
                  <a:cubicBezTo>
                    <a:pt x="0" y="153"/>
                    <a:pt x="156"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48" name="Google Shape;12948;p6"/>
            <p:cNvSpPr/>
            <p:nvPr/>
          </p:nvSpPr>
          <p:spPr>
            <a:xfrm>
              <a:off x="8743823" y="3537571"/>
              <a:ext cx="21558" cy="6474"/>
            </a:xfrm>
            <a:custGeom>
              <a:avLst/>
              <a:gdLst/>
              <a:ahLst/>
              <a:cxnLst/>
              <a:rect l="l" t="t" r="r" b="b"/>
              <a:pathLst>
                <a:path w="604" h="215" extrusionOk="0">
                  <a:moveTo>
                    <a:pt x="603" y="183"/>
                  </a:moveTo>
                  <a:lnTo>
                    <a:pt x="603" y="0"/>
                  </a:lnTo>
                  <a:lnTo>
                    <a:pt x="26" y="0"/>
                  </a:lnTo>
                  <a:cubicBezTo>
                    <a:pt x="0" y="164"/>
                    <a:pt x="219" y="215"/>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49" name="Google Shape;12949;p6"/>
            <p:cNvSpPr/>
            <p:nvPr/>
          </p:nvSpPr>
          <p:spPr>
            <a:xfrm>
              <a:off x="1453300" y="3524444"/>
              <a:ext cx="37049" cy="15898"/>
            </a:xfrm>
            <a:custGeom>
              <a:avLst/>
              <a:gdLst/>
              <a:ahLst/>
              <a:cxnLst/>
              <a:rect l="l" t="t" r="r" b="b"/>
              <a:pathLst>
                <a:path w="1038" h="528" extrusionOk="0">
                  <a:moveTo>
                    <a:pt x="835" y="528"/>
                  </a:moveTo>
                  <a:cubicBezTo>
                    <a:pt x="1038" y="0"/>
                    <a:pt x="0" y="490"/>
                    <a:pt x="835"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50" name="Google Shape;12950;p6"/>
            <p:cNvSpPr/>
            <p:nvPr/>
          </p:nvSpPr>
          <p:spPr>
            <a:xfrm>
              <a:off x="8214763" y="3526612"/>
              <a:ext cx="30017" cy="10990"/>
            </a:xfrm>
            <a:custGeom>
              <a:avLst/>
              <a:gdLst/>
              <a:ahLst/>
              <a:cxnLst/>
              <a:rect l="l" t="t" r="r" b="b"/>
              <a:pathLst>
                <a:path w="841" h="365" extrusionOk="0">
                  <a:moveTo>
                    <a:pt x="578" y="0"/>
                  </a:moveTo>
                  <a:cubicBezTo>
                    <a:pt x="748" y="293"/>
                    <a:pt x="79" y="188"/>
                    <a:pt x="1" y="364"/>
                  </a:cubicBezTo>
                  <a:lnTo>
                    <a:pt x="771" y="364"/>
                  </a:lnTo>
                  <a:cubicBezTo>
                    <a:pt x="738" y="229"/>
                    <a:pt x="840" y="30"/>
                    <a:pt x="5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51" name="Google Shape;12951;p6"/>
            <p:cNvSpPr/>
            <p:nvPr/>
          </p:nvSpPr>
          <p:spPr>
            <a:xfrm>
              <a:off x="6590249" y="3534831"/>
              <a:ext cx="13849" cy="2740"/>
            </a:xfrm>
            <a:custGeom>
              <a:avLst/>
              <a:gdLst/>
              <a:ahLst/>
              <a:cxnLst/>
              <a:rect l="l" t="t" r="r" b="b"/>
              <a:pathLst>
                <a:path w="388" h="91" extrusionOk="0">
                  <a:moveTo>
                    <a:pt x="388" y="0"/>
                  </a:moveTo>
                  <a:cubicBezTo>
                    <a:pt x="239" y="20"/>
                    <a:pt x="8" y="3"/>
                    <a:pt x="0" y="90"/>
                  </a:cubicBezTo>
                  <a:cubicBezTo>
                    <a:pt x="153" y="72"/>
                    <a:pt x="384" y="90"/>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52" name="Google Shape;12952;p6"/>
            <p:cNvSpPr/>
            <p:nvPr/>
          </p:nvSpPr>
          <p:spPr>
            <a:xfrm>
              <a:off x="5127490" y="3534079"/>
              <a:ext cx="14099" cy="4306"/>
            </a:xfrm>
            <a:custGeom>
              <a:avLst/>
              <a:gdLst/>
              <a:ahLst/>
              <a:cxnLst/>
              <a:rect l="l" t="t" r="r" b="b"/>
              <a:pathLst>
                <a:path w="395" h="143" extrusionOk="0">
                  <a:moveTo>
                    <a:pt x="294" y="25"/>
                  </a:moveTo>
                  <a:cubicBezTo>
                    <a:pt x="241" y="0"/>
                    <a:pt x="1" y="69"/>
                    <a:pt x="103" y="115"/>
                  </a:cubicBezTo>
                  <a:cubicBezTo>
                    <a:pt x="156" y="143"/>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53" name="Google Shape;12953;p6"/>
            <p:cNvSpPr/>
            <p:nvPr/>
          </p:nvSpPr>
          <p:spPr>
            <a:xfrm>
              <a:off x="2191979" y="3529352"/>
              <a:ext cx="22665" cy="8250"/>
            </a:xfrm>
            <a:custGeom>
              <a:avLst/>
              <a:gdLst/>
              <a:ahLst/>
              <a:cxnLst/>
              <a:rect l="l" t="t" r="r" b="b"/>
              <a:pathLst>
                <a:path w="635" h="274" extrusionOk="0">
                  <a:moveTo>
                    <a:pt x="1" y="273"/>
                  </a:moveTo>
                  <a:lnTo>
                    <a:pt x="385" y="273"/>
                  </a:lnTo>
                  <a:cubicBezTo>
                    <a:pt x="400" y="157"/>
                    <a:pt x="635" y="148"/>
                    <a:pt x="578" y="1"/>
                  </a:cubicBezTo>
                  <a:lnTo>
                    <a:pt x="0" y="1"/>
                  </a:lnTo>
                  <a:cubicBezTo>
                    <a:pt x="1" y="92"/>
                    <a:pt x="1" y="182"/>
                    <a:pt x="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54" name="Google Shape;12954;p6"/>
            <p:cNvSpPr/>
            <p:nvPr/>
          </p:nvSpPr>
          <p:spPr>
            <a:xfrm>
              <a:off x="8803072" y="3531309"/>
              <a:ext cx="14099" cy="4276"/>
            </a:xfrm>
            <a:custGeom>
              <a:avLst/>
              <a:gdLst/>
              <a:ahLst/>
              <a:cxnLst/>
              <a:rect l="l" t="t" r="r" b="b"/>
              <a:pathLst>
                <a:path w="395" h="142" extrusionOk="0">
                  <a:moveTo>
                    <a:pt x="102" y="117"/>
                  </a:moveTo>
                  <a:cubicBezTo>
                    <a:pt x="157" y="142"/>
                    <a:pt x="395" y="73"/>
                    <a:pt x="295" y="26"/>
                  </a:cubicBezTo>
                  <a:cubicBezTo>
                    <a:pt x="242" y="1"/>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55" name="Google Shape;12955;p6"/>
            <p:cNvSpPr/>
            <p:nvPr/>
          </p:nvSpPr>
          <p:spPr>
            <a:xfrm>
              <a:off x="6934854" y="3522397"/>
              <a:ext cx="20309" cy="13519"/>
            </a:xfrm>
            <a:custGeom>
              <a:avLst/>
              <a:gdLst/>
              <a:ahLst/>
              <a:cxnLst/>
              <a:rect l="l" t="t" r="r" b="b"/>
              <a:pathLst>
                <a:path w="569" h="449" extrusionOk="0">
                  <a:moveTo>
                    <a:pt x="375" y="413"/>
                  </a:moveTo>
                  <a:cubicBezTo>
                    <a:pt x="387" y="357"/>
                    <a:pt x="405" y="305"/>
                    <a:pt x="569" y="322"/>
                  </a:cubicBezTo>
                  <a:lnTo>
                    <a:pt x="569" y="139"/>
                  </a:lnTo>
                  <a:cubicBezTo>
                    <a:pt x="95" y="1"/>
                    <a:pt x="1" y="448"/>
                    <a:pt x="375"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56" name="Google Shape;12956;p6"/>
            <p:cNvSpPr/>
            <p:nvPr/>
          </p:nvSpPr>
          <p:spPr>
            <a:xfrm>
              <a:off x="6136034" y="3529201"/>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57" name="Google Shape;12957;p6"/>
            <p:cNvSpPr/>
            <p:nvPr/>
          </p:nvSpPr>
          <p:spPr>
            <a:xfrm>
              <a:off x="7863662" y="3521132"/>
              <a:ext cx="33587" cy="17343"/>
            </a:xfrm>
            <a:custGeom>
              <a:avLst/>
              <a:gdLst/>
              <a:ahLst/>
              <a:cxnLst/>
              <a:rect l="l" t="t" r="r" b="b"/>
              <a:pathLst>
                <a:path w="941" h="576" extrusionOk="0">
                  <a:moveTo>
                    <a:pt x="1" y="92"/>
                  </a:moveTo>
                  <a:lnTo>
                    <a:pt x="1" y="274"/>
                  </a:lnTo>
                  <a:cubicBezTo>
                    <a:pt x="357" y="575"/>
                    <a:pt x="941" y="1"/>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58" name="Google Shape;12958;p6"/>
            <p:cNvSpPr/>
            <p:nvPr/>
          </p:nvSpPr>
          <p:spPr>
            <a:xfrm>
              <a:off x="6552344" y="3528599"/>
              <a:ext cx="14063" cy="4276"/>
            </a:xfrm>
            <a:custGeom>
              <a:avLst/>
              <a:gdLst/>
              <a:ahLst/>
              <a:cxnLst/>
              <a:rect l="l" t="t" r="r" b="b"/>
              <a:pathLst>
                <a:path w="394" h="142" extrusionOk="0">
                  <a:moveTo>
                    <a:pt x="293" y="26"/>
                  </a:moveTo>
                  <a:cubicBezTo>
                    <a:pt x="238" y="1"/>
                    <a:pt x="1" y="70"/>
                    <a:pt x="100" y="117"/>
                  </a:cubicBezTo>
                  <a:cubicBezTo>
                    <a:pt x="154"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59" name="Google Shape;12959;p6"/>
            <p:cNvSpPr/>
            <p:nvPr/>
          </p:nvSpPr>
          <p:spPr>
            <a:xfrm>
              <a:off x="4370609" y="3510142"/>
              <a:ext cx="37763" cy="26858"/>
            </a:xfrm>
            <a:custGeom>
              <a:avLst/>
              <a:gdLst/>
              <a:ahLst/>
              <a:cxnLst/>
              <a:rect l="l" t="t" r="r" b="b"/>
              <a:pathLst>
                <a:path w="1058" h="892" extrusionOk="0">
                  <a:moveTo>
                    <a:pt x="1058" y="547"/>
                  </a:moveTo>
                  <a:lnTo>
                    <a:pt x="1058" y="366"/>
                  </a:lnTo>
                  <a:cubicBezTo>
                    <a:pt x="280" y="0"/>
                    <a:pt x="0" y="892"/>
                    <a:pt x="1058" y="54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60" name="Google Shape;12960;p6"/>
            <p:cNvSpPr/>
            <p:nvPr/>
          </p:nvSpPr>
          <p:spPr>
            <a:xfrm>
              <a:off x="9080076" y="3518482"/>
              <a:ext cx="22700" cy="8190"/>
            </a:xfrm>
            <a:custGeom>
              <a:avLst/>
              <a:gdLst/>
              <a:ahLst/>
              <a:cxnLst/>
              <a:rect l="l" t="t" r="r" b="b"/>
              <a:pathLst>
                <a:path w="636" h="272" extrusionOk="0">
                  <a:moveTo>
                    <a:pt x="634" y="0"/>
                  </a:moveTo>
                  <a:lnTo>
                    <a:pt x="249" y="0"/>
                  </a:lnTo>
                  <a:cubicBezTo>
                    <a:pt x="236" y="115"/>
                    <a:pt x="1" y="125"/>
                    <a:pt x="54" y="272"/>
                  </a:cubicBezTo>
                  <a:lnTo>
                    <a:pt x="635" y="272"/>
                  </a:lnTo>
                  <a:cubicBezTo>
                    <a:pt x="634" y="180"/>
                    <a:pt x="634" y="89"/>
                    <a:pt x="6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61" name="Google Shape;12961;p6"/>
            <p:cNvSpPr/>
            <p:nvPr/>
          </p:nvSpPr>
          <p:spPr>
            <a:xfrm>
              <a:off x="72026" y="3520831"/>
              <a:ext cx="6924" cy="6203"/>
            </a:xfrm>
            <a:custGeom>
              <a:avLst/>
              <a:gdLst/>
              <a:ahLst/>
              <a:cxnLst/>
              <a:rect l="l" t="t" r="r" b="b"/>
              <a:pathLst>
                <a:path w="194" h="206" extrusionOk="0">
                  <a:moveTo>
                    <a:pt x="194" y="102"/>
                  </a:moveTo>
                  <a:cubicBezTo>
                    <a:pt x="194" y="51"/>
                    <a:pt x="39" y="0"/>
                    <a:pt x="1" y="102"/>
                  </a:cubicBezTo>
                  <a:cubicBezTo>
                    <a:pt x="1" y="153"/>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62" name="Google Shape;12962;p6"/>
            <p:cNvSpPr/>
            <p:nvPr/>
          </p:nvSpPr>
          <p:spPr>
            <a:xfrm>
              <a:off x="8724086" y="3518091"/>
              <a:ext cx="6960" cy="6173"/>
            </a:xfrm>
            <a:custGeom>
              <a:avLst/>
              <a:gdLst/>
              <a:ahLst/>
              <a:cxnLst/>
              <a:rect l="l" t="t" r="r" b="b"/>
              <a:pathLst>
                <a:path w="195" h="205" extrusionOk="0">
                  <a:moveTo>
                    <a:pt x="193" y="102"/>
                  </a:moveTo>
                  <a:cubicBezTo>
                    <a:pt x="194" y="52"/>
                    <a:pt x="37"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63" name="Google Shape;12963;p6"/>
            <p:cNvSpPr/>
            <p:nvPr/>
          </p:nvSpPr>
          <p:spPr>
            <a:xfrm>
              <a:off x="8373378" y="3510263"/>
              <a:ext cx="39583" cy="16771"/>
            </a:xfrm>
            <a:custGeom>
              <a:avLst/>
              <a:gdLst/>
              <a:ahLst/>
              <a:cxnLst/>
              <a:rect l="l" t="t" r="r" b="b"/>
              <a:pathLst>
                <a:path w="1109" h="557" extrusionOk="0">
                  <a:moveTo>
                    <a:pt x="954" y="453"/>
                  </a:moveTo>
                  <a:cubicBezTo>
                    <a:pt x="1109" y="140"/>
                    <a:pt x="776" y="55"/>
                    <a:pt x="378" y="0"/>
                  </a:cubicBezTo>
                  <a:cubicBezTo>
                    <a:pt x="0" y="173"/>
                    <a:pt x="175" y="556"/>
                    <a:pt x="954"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64" name="Google Shape;12964;p6"/>
            <p:cNvSpPr/>
            <p:nvPr/>
          </p:nvSpPr>
          <p:spPr>
            <a:xfrm>
              <a:off x="5719368" y="3520439"/>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65" name="Google Shape;12965;p6"/>
            <p:cNvSpPr/>
            <p:nvPr/>
          </p:nvSpPr>
          <p:spPr>
            <a:xfrm>
              <a:off x="749886" y="3520439"/>
              <a:ext cx="14027" cy="4215"/>
            </a:xfrm>
            <a:custGeom>
              <a:avLst/>
              <a:gdLst/>
              <a:ahLst/>
              <a:cxnLst/>
              <a:rect l="l" t="t" r="r" b="b"/>
              <a:pathLst>
                <a:path w="393" h="140" extrusionOk="0">
                  <a:moveTo>
                    <a:pt x="294" y="24"/>
                  </a:moveTo>
                  <a:cubicBezTo>
                    <a:pt x="240" y="0"/>
                    <a:pt x="0" y="68"/>
                    <a:pt x="98" y="115"/>
                  </a:cubicBezTo>
                  <a:cubicBezTo>
                    <a:pt x="155" y="140"/>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66" name="Google Shape;12966;p6"/>
            <p:cNvSpPr/>
            <p:nvPr/>
          </p:nvSpPr>
          <p:spPr>
            <a:xfrm>
              <a:off x="8799859" y="3518482"/>
              <a:ext cx="13777" cy="2680"/>
            </a:xfrm>
            <a:custGeom>
              <a:avLst/>
              <a:gdLst/>
              <a:ahLst/>
              <a:cxnLst/>
              <a:rect l="l" t="t" r="r" b="b"/>
              <a:pathLst>
                <a:path w="386" h="89" extrusionOk="0">
                  <a:moveTo>
                    <a:pt x="385" y="0"/>
                  </a:moveTo>
                  <a:cubicBezTo>
                    <a:pt x="235" y="21"/>
                    <a:pt x="3" y="1"/>
                    <a:pt x="0" y="89"/>
                  </a:cubicBezTo>
                  <a:cubicBezTo>
                    <a:pt x="149" y="69"/>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67" name="Google Shape;12967;p6"/>
            <p:cNvSpPr/>
            <p:nvPr/>
          </p:nvSpPr>
          <p:spPr>
            <a:xfrm>
              <a:off x="6459581" y="3496684"/>
              <a:ext cx="52754" cy="24479"/>
            </a:xfrm>
            <a:custGeom>
              <a:avLst/>
              <a:gdLst/>
              <a:ahLst/>
              <a:cxnLst/>
              <a:rect l="l" t="t" r="r" b="b"/>
              <a:pathLst>
                <a:path w="1478" h="813" extrusionOk="0">
                  <a:moveTo>
                    <a:pt x="1" y="813"/>
                  </a:moveTo>
                  <a:cubicBezTo>
                    <a:pt x="1477" y="681"/>
                    <a:pt x="31" y="1"/>
                    <a:pt x="1" y="8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68" name="Google Shape;12968;p6"/>
            <p:cNvSpPr/>
            <p:nvPr/>
          </p:nvSpPr>
          <p:spPr>
            <a:xfrm>
              <a:off x="729291" y="3517730"/>
              <a:ext cx="13991" cy="4215"/>
            </a:xfrm>
            <a:custGeom>
              <a:avLst/>
              <a:gdLst/>
              <a:ahLst/>
              <a:cxnLst/>
              <a:rect l="l" t="t" r="r" b="b"/>
              <a:pathLst>
                <a:path w="392" h="140" extrusionOk="0">
                  <a:moveTo>
                    <a:pt x="291" y="25"/>
                  </a:moveTo>
                  <a:cubicBezTo>
                    <a:pt x="242" y="0"/>
                    <a:pt x="0" y="68"/>
                    <a:pt x="99" y="114"/>
                  </a:cubicBezTo>
                  <a:cubicBezTo>
                    <a:pt x="153" y="140"/>
                    <a:pt x="392" y="71"/>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69" name="Google Shape;12969;p6"/>
            <p:cNvSpPr/>
            <p:nvPr/>
          </p:nvSpPr>
          <p:spPr>
            <a:xfrm>
              <a:off x="3272656" y="3509901"/>
              <a:ext cx="7031" cy="6173"/>
            </a:xfrm>
            <a:custGeom>
              <a:avLst/>
              <a:gdLst/>
              <a:ahLst/>
              <a:cxnLst/>
              <a:rect l="l" t="t" r="r" b="b"/>
              <a:pathLst>
                <a:path w="197" h="205" extrusionOk="0">
                  <a:moveTo>
                    <a:pt x="195" y="102"/>
                  </a:moveTo>
                  <a:cubicBezTo>
                    <a:pt x="197" y="53"/>
                    <a:pt x="40" y="1"/>
                    <a:pt x="2" y="102"/>
                  </a:cubicBezTo>
                  <a:cubicBezTo>
                    <a:pt x="1" y="155"/>
                    <a:pt x="159" y="204"/>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70" name="Google Shape;12970;p6"/>
            <p:cNvSpPr/>
            <p:nvPr/>
          </p:nvSpPr>
          <p:spPr>
            <a:xfrm>
              <a:off x="7017123" y="3504753"/>
              <a:ext cx="22558" cy="8250"/>
            </a:xfrm>
            <a:custGeom>
              <a:avLst/>
              <a:gdLst/>
              <a:ahLst/>
              <a:cxnLst/>
              <a:rect l="l" t="t" r="r" b="b"/>
              <a:pathLst>
                <a:path w="632" h="274" extrusionOk="0">
                  <a:moveTo>
                    <a:pt x="577" y="1"/>
                  </a:moveTo>
                  <a:lnTo>
                    <a:pt x="1" y="1"/>
                  </a:lnTo>
                  <a:lnTo>
                    <a:pt x="1" y="273"/>
                  </a:lnTo>
                  <a:lnTo>
                    <a:pt x="386" y="273"/>
                  </a:lnTo>
                  <a:cubicBezTo>
                    <a:pt x="396" y="157"/>
                    <a:pt x="631" y="147"/>
                    <a:pt x="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71" name="Google Shape;12971;p6"/>
            <p:cNvSpPr/>
            <p:nvPr/>
          </p:nvSpPr>
          <p:spPr>
            <a:xfrm>
              <a:off x="6700465" y="3504753"/>
              <a:ext cx="20666" cy="8250"/>
            </a:xfrm>
            <a:custGeom>
              <a:avLst/>
              <a:gdLst/>
              <a:ahLst/>
              <a:cxnLst/>
              <a:rect l="l" t="t" r="r" b="b"/>
              <a:pathLst>
                <a:path w="579" h="274" extrusionOk="0">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72" name="Google Shape;12972;p6"/>
            <p:cNvSpPr/>
            <p:nvPr/>
          </p:nvSpPr>
          <p:spPr>
            <a:xfrm>
              <a:off x="3668300" y="3509480"/>
              <a:ext cx="14099" cy="4215"/>
            </a:xfrm>
            <a:custGeom>
              <a:avLst/>
              <a:gdLst/>
              <a:ahLst/>
              <a:cxnLst/>
              <a:rect l="l" t="t" r="r" b="b"/>
              <a:pathLst>
                <a:path w="395" h="140" extrusionOk="0">
                  <a:moveTo>
                    <a:pt x="293" y="26"/>
                  </a:moveTo>
                  <a:cubicBezTo>
                    <a:pt x="240" y="0"/>
                    <a:pt x="1" y="71"/>
                    <a:pt x="102" y="116"/>
                  </a:cubicBezTo>
                  <a:cubicBezTo>
                    <a:pt x="153" y="140"/>
                    <a:pt x="395"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73" name="Google Shape;12973;p6"/>
            <p:cNvSpPr/>
            <p:nvPr/>
          </p:nvSpPr>
          <p:spPr>
            <a:xfrm>
              <a:off x="2267753" y="3507162"/>
              <a:ext cx="6996" cy="6203"/>
            </a:xfrm>
            <a:custGeom>
              <a:avLst/>
              <a:gdLst/>
              <a:ahLst/>
              <a:cxnLst/>
              <a:rect l="l" t="t" r="r" b="b"/>
              <a:pathLst>
                <a:path w="196" h="206" extrusionOk="0">
                  <a:moveTo>
                    <a:pt x="194" y="103"/>
                  </a:moveTo>
                  <a:cubicBezTo>
                    <a:pt x="195" y="52"/>
                    <a:pt x="39" y="0"/>
                    <a:pt x="2" y="103"/>
                  </a:cubicBezTo>
                  <a:cubicBezTo>
                    <a:pt x="1" y="154"/>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74" name="Google Shape;12974;p6"/>
            <p:cNvSpPr/>
            <p:nvPr/>
          </p:nvSpPr>
          <p:spPr>
            <a:xfrm>
              <a:off x="8169898" y="3506770"/>
              <a:ext cx="14027" cy="4276"/>
            </a:xfrm>
            <a:custGeom>
              <a:avLst/>
              <a:gdLst/>
              <a:ahLst/>
              <a:cxnLst/>
              <a:rect l="l" t="t" r="r" b="b"/>
              <a:pathLst>
                <a:path w="393" h="142" extrusionOk="0">
                  <a:moveTo>
                    <a:pt x="295" y="25"/>
                  </a:moveTo>
                  <a:cubicBezTo>
                    <a:pt x="240" y="0"/>
                    <a:pt x="1" y="69"/>
                    <a:pt x="101" y="116"/>
                  </a:cubicBezTo>
                  <a:cubicBezTo>
                    <a:pt x="154" y="141"/>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75" name="Google Shape;12975;p6"/>
            <p:cNvSpPr/>
            <p:nvPr/>
          </p:nvSpPr>
          <p:spPr>
            <a:xfrm>
              <a:off x="330042" y="3506770"/>
              <a:ext cx="14027" cy="4276"/>
            </a:xfrm>
            <a:custGeom>
              <a:avLst/>
              <a:gdLst/>
              <a:ahLst/>
              <a:cxnLst/>
              <a:rect l="l" t="t" r="r" b="b"/>
              <a:pathLst>
                <a:path w="393" h="142" extrusionOk="0">
                  <a:moveTo>
                    <a:pt x="294" y="25"/>
                  </a:moveTo>
                  <a:cubicBezTo>
                    <a:pt x="241" y="0"/>
                    <a:pt x="1" y="69"/>
                    <a:pt x="100" y="116"/>
                  </a:cubicBezTo>
                  <a:cubicBezTo>
                    <a:pt x="153"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76" name="Google Shape;12976;p6"/>
            <p:cNvSpPr/>
            <p:nvPr/>
          </p:nvSpPr>
          <p:spPr>
            <a:xfrm>
              <a:off x="6855189" y="3504000"/>
              <a:ext cx="14027" cy="4276"/>
            </a:xfrm>
            <a:custGeom>
              <a:avLst/>
              <a:gdLst/>
              <a:ahLst/>
              <a:cxnLst/>
              <a:rect l="l" t="t" r="r" b="b"/>
              <a:pathLst>
                <a:path w="393" h="142" extrusionOk="0">
                  <a:moveTo>
                    <a:pt x="294" y="26"/>
                  </a:moveTo>
                  <a:cubicBezTo>
                    <a:pt x="241" y="1"/>
                    <a:pt x="1" y="70"/>
                    <a:pt x="101" y="117"/>
                  </a:cubicBezTo>
                  <a:cubicBezTo>
                    <a:pt x="153" y="142"/>
                    <a:pt x="392"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77" name="Google Shape;12977;p6"/>
            <p:cNvSpPr/>
            <p:nvPr/>
          </p:nvSpPr>
          <p:spPr>
            <a:xfrm>
              <a:off x="6593925" y="3498912"/>
              <a:ext cx="23914" cy="5871"/>
            </a:xfrm>
            <a:custGeom>
              <a:avLst/>
              <a:gdLst/>
              <a:ahLst/>
              <a:cxnLst/>
              <a:rect l="l" t="t" r="r" b="b"/>
              <a:pathLst>
                <a:path w="670" h="195" extrusionOk="0">
                  <a:moveTo>
                    <a:pt x="477" y="195"/>
                  </a:moveTo>
                  <a:cubicBezTo>
                    <a:pt x="477" y="103"/>
                    <a:pt x="633" y="86"/>
                    <a:pt x="670" y="13"/>
                  </a:cubicBezTo>
                  <a:cubicBezTo>
                    <a:pt x="370" y="21"/>
                    <a:pt x="0" y="0"/>
                    <a:pt x="92"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78" name="Google Shape;12978;p6"/>
            <p:cNvSpPr/>
            <p:nvPr/>
          </p:nvSpPr>
          <p:spPr>
            <a:xfrm>
              <a:off x="6080926" y="3496172"/>
              <a:ext cx="6996" cy="6263"/>
            </a:xfrm>
            <a:custGeom>
              <a:avLst/>
              <a:gdLst/>
              <a:ahLst/>
              <a:cxnLst/>
              <a:rect l="l" t="t" r="r" b="b"/>
              <a:pathLst>
                <a:path w="196" h="208" extrusionOk="0">
                  <a:moveTo>
                    <a:pt x="195" y="104"/>
                  </a:moveTo>
                  <a:cubicBezTo>
                    <a:pt x="196" y="53"/>
                    <a:pt x="39" y="1"/>
                    <a:pt x="4"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79" name="Google Shape;12979;p6"/>
            <p:cNvSpPr/>
            <p:nvPr/>
          </p:nvSpPr>
          <p:spPr>
            <a:xfrm>
              <a:off x="5578492" y="3493824"/>
              <a:ext cx="13777" cy="5510"/>
            </a:xfrm>
            <a:custGeom>
              <a:avLst/>
              <a:gdLst/>
              <a:ahLst/>
              <a:cxnLst/>
              <a:rect l="l" t="t" r="r" b="b"/>
              <a:pathLst>
                <a:path w="386" h="183" extrusionOk="0">
                  <a:moveTo>
                    <a:pt x="386" y="1"/>
                  </a:moveTo>
                  <a:lnTo>
                    <a:pt x="0" y="1"/>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80" name="Google Shape;12980;p6"/>
            <p:cNvSpPr/>
            <p:nvPr/>
          </p:nvSpPr>
          <p:spPr>
            <a:xfrm>
              <a:off x="2188517" y="3495781"/>
              <a:ext cx="13956" cy="4276"/>
            </a:xfrm>
            <a:custGeom>
              <a:avLst/>
              <a:gdLst/>
              <a:ahLst/>
              <a:cxnLst/>
              <a:rect l="l" t="t" r="r" b="b"/>
              <a:pathLst>
                <a:path w="391" h="142" extrusionOk="0">
                  <a:moveTo>
                    <a:pt x="98" y="117"/>
                  </a:moveTo>
                  <a:cubicBezTo>
                    <a:pt x="152" y="142"/>
                    <a:pt x="391" y="73"/>
                    <a:pt x="290" y="26"/>
                  </a:cubicBezTo>
                  <a:cubicBezTo>
                    <a:pt x="238" y="1"/>
                    <a:pt x="1" y="70"/>
                    <a:pt x="98"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81" name="Google Shape;12981;p6"/>
            <p:cNvSpPr/>
            <p:nvPr/>
          </p:nvSpPr>
          <p:spPr>
            <a:xfrm>
              <a:off x="614899" y="3491084"/>
              <a:ext cx="21594" cy="6474"/>
            </a:xfrm>
            <a:custGeom>
              <a:avLst/>
              <a:gdLst/>
              <a:ahLst/>
              <a:cxnLst/>
              <a:rect l="l" t="t" r="r" b="b"/>
              <a:pathLst>
                <a:path w="605" h="215" extrusionOk="0">
                  <a:moveTo>
                    <a:pt x="605" y="182"/>
                  </a:moveTo>
                  <a:lnTo>
                    <a:pt x="605" y="0"/>
                  </a:lnTo>
                  <a:lnTo>
                    <a:pt x="27" y="0"/>
                  </a:lnTo>
                  <a:cubicBezTo>
                    <a:pt x="0" y="163"/>
                    <a:pt x="217" y="214"/>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82" name="Google Shape;12982;p6"/>
            <p:cNvSpPr/>
            <p:nvPr/>
          </p:nvSpPr>
          <p:spPr>
            <a:xfrm>
              <a:off x="5279002" y="3487651"/>
              <a:ext cx="13920" cy="4246"/>
            </a:xfrm>
            <a:custGeom>
              <a:avLst/>
              <a:gdLst/>
              <a:ahLst/>
              <a:cxnLst/>
              <a:rect l="l" t="t" r="r" b="b"/>
              <a:pathLst>
                <a:path w="390" h="141" extrusionOk="0">
                  <a:moveTo>
                    <a:pt x="291" y="25"/>
                  </a:moveTo>
                  <a:cubicBezTo>
                    <a:pt x="238" y="1"/>
                    <a:pt x="1" y="69"/>
                    <a:pt x="100" y="117"/>
                  </a:cubicBezTo>
                  <a:cubicBezTo>
                    <a:pt x="152" y="140"/>
                    <a:pt x="390" y="70"/>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83" name="Google Shape;12983;p6"/>
            <p:cNvSpPr/>
            <p:nvPr/>
          </p:nvSpPr>
          <p:spPr>
            <a:xfrm>
              <a:off x="2031009" y="3483105"/>
              <a:ext cx="34086" cy="8792"/>
            </a:xfrm>
            <a:custGeom>
              <a:avLst/>
              <a:gdLst/>
              <a:ahLst/>
              <a:cxnLst/>
              <a:rect l="l" t="t" r="r" b="b"/>
              <a:pathLst>
                <a:path w="955" h="292" extrusionOk="0">
                  <a:moveTo>
                    <a:pt x="76" y="176"/>
                  </a:moveTo>
                  <a:cubicBezTo>
                    <a:pt x="323" y="180"/>
                    <a:pt x="346" y="291"/>
                    <a:pt x="655" y="268"/>
                  </a:cubicBezTo>
                  <a:cubicBezTo>
                    <a:pt x="954" y="43"/>
                    <a:pt x="0" y="0"/>
                    <a:pt x="76"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84" name="Google Shape;12984;p6"/>
            <p:cNvSpPr/>
            <p:nvPr/>
          </p:nvSpPr>
          <p:spPr>
            <a:xfrm>
              <a:off x="4728348" y="3484821"/>
              <a:ext cx="14063" cy="4306"/>
            </a:xfrm>
            <a:custGeom>
              <a:avLst/>
              <a:gdLst/>
              <a:ahLst/>
              <a:cxnLst/>
              <a:rect l="l" t="t" r="r" b="b"/>
              <a:pathLst>
                <a:path w="394" h="143" extrusionOk="0">
                  <a:moveTo>
                    <a:pt x="101" y="119"/>
                  </a:moveTo>
                  <a:cubicBezTo>
                    <a:pt x="154" y="143"/>
                    <a:pt x="394" y="75"/>
                    <a:pt x="293" y="28"/>
                  </a:cubicBezTo>
                  <a:cubicBezTo>
                    <a:pt x="241" y="1"/>
                    <a:pt x="1" y="71"/>
                    <a:pt x="101" y="1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85" name="Google Shape;12985;p6"/>
            <p:cNvSpPr/>
            <p:nvPr/>
          </p:nvSpPr>
          <p:spPr>
            <a:xfrm>
              <a:off x="4105561" y="3482352"/>
              <a:ext cx="13777" cy="6745"/>
            </a:xfrm>
            <a:custGeom>
              <a:avLst/>
              <a:gdLst/>
              <a:ahLst/>
              <a:cxnLst/>
              <a:rect l="l" t="t" r="r" b="b"/>
              <a:pathLst>
                <a:path w="386" h="224" extrusionOk="0">
                  <a:moveTo>
                    <a:pt x="385" y="110"/>
                  </a:moveTo>
                  <a:cubicBezTo>
                    <a:pt x="346" y="0"/>
                    <a:pt x="174" y="54"/>
                    <a:pt x="0" y="110"/>
                  </a:cubicBezTo>
                  <a:cubicBezTo>
                    <a:pt x="3" y="201"/>
                    <a:pt x="338" y="224"/>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86" name="Google Shape;12986;p6"/>
            <p:cNvSpPr/>
            <p:nvPr/>
          </p:nvSpPr>
          <p:spPr>
            <a:xfrm>
              <a:off x="1283479" y="3482864"/>
              <a:ext cx="13777" cy="2740"/>
            </a:xfrm>
            <a:custGeom>
              <a:avLst/>
              <a:gdLst/>
              <a:ahLst/>
              <a:cxnLst/>
              <a:rect l="l" t="t" r="r" b="b"/>
              <a:pathLst>
                <a:path w="386" h="91" extrusionOk="0">
                  <a:moveTo>
                    <a:pt x="385" y="0"/>
                  </a:moveTo>
                  <a:cubicBezTo>
                    <a:pt x="235" y="21"/>
                    <a:pt x="4" y="3"/>
                    <a:pt x="0" y="90"/>
                  </a:cubicBezTo>
                  <a:cubicBezTo>
                    <a:pt x="151" y="74"/>
                    <a:pt x="380"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87" name="Google Shape;12987;p6"/>
            <p:cNvSpPr/>
            <p:nvPr/>
          </p:nvSpPr>
          <p:spPr>
            <a:xfrm>
              <a:off x="762021" y="3474735"/>
              <a:ext cx="27198" cy="10960"/>
            </a:xfrm>
            <a:custGeom>
              <a:avLst/>
              <a:gdLst/>
              <a:ahLst/>
              <a:cxnLst/>
              <a:rect l="l" t="t" r="r" b="b"/>
              <a:pathLst>
                <a:path w="762" h="364" extrusionOk="0">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88" name="Google Shape;12988;p6"/>
            <p:cNvSpPr/>
            <p:nvPr/>
          </p:nvSpPr>
          <p:spPr>
            <a:xfrm>
              <a:off x="4511592" y="3476722"/>
              <a:ext cx="13920" cy="7437"/>
            </a:xfrm>
            <a:custGeom>
              <a:avLst/>
              <a:gdLst/>
              <a:ahLst/>
              <a:cxnLst/>
              <a:rect l="l" t="t" r="r" b="b"/>
              <a:pathLst>
                <a:path w="390" h="247" extrusionOk="0">
                  <a:moveTo>
                    <a:pt x="389" y="116"/>
                  </a:moveTo>
                  <a:cubicBezTo>
                    <a:pt x="384" y="22"/>
                    <a:pt x="50" y="1"/>
                    <a:pt x="0" y="116"/>
                  </a:cubicBezTo>
                  <a:cubicBezTo>
                    <a:pt x="220" y="105"/>
                    <a:pt x="303" y="246"/>
                    <a:pt x="38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89" name="Google Shape;12989;p6"/>
            <p:cNvSpPr/>
            <p:nvPr/>
          </p:nvSpPr>
          <p:spPr>
            <a:xfrm>
              <a:off x="874486" y="3471935"/>
              <a:ext cx="25592" cy="10960"/>
            </a:xfrm>
            <a:custGeom>
              <a:avLst/>
              <a:gdLst/>
              <a:ahLst/>
              <a:cxnLst/>
              <a:rect l="l" t="t" r="r" b="b"/>
              <a:pathLst>
                <a:path w="717" h="364" extrusionOk="0">
                  <a:moveTo>
                    <a:pt x="83" y="363"/>
                  </a:moveTo>
                  <a:lnTo>
                    <a:pt x="660" y="363"/>
                  </a:lnTo>
                  <a:cubicBezTo>
                    <a:pt x="716" y="157"/>
                    <a:pt x="614" y="21"/>
                    <a:pt x="275" y="1"/>
                  </a:cubicBezTo>
                  <a:cubicBezTo>
                    <a:pt x="215" y="125"/>
                    <a:pt x="1" y="173"/>
                    <a:pt x="8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90" name="Google Shape;12990;p6"/>
            <p:cNvSpPr/>
            <p:nvPr/>
          </p:nvSpPr>
          <p:spPr>
            <a:xfrm>
              <a:off x="4619595" y="3466816"/>
              <a:ext cx="36621" cy="18006"/>
            </a:xfrm>
            <a:custGeom>
              <a:avLst/>
              <a:gdLst/>
              <a:ahLst/>
              <a:cxnLst/>
              <a:rect l="l" t="t" r="r" b="b"/>
              <a:pathLst>
                <a:path w="1026" h="598" extrusionOk="0">
                  <a:moveTo>
                    <a:pt x="1026" y="171"/>
                  </a:moveTo>
                  <a:cubicBezTo>
                    <a:pt x="411" y="224"/>
                    <a:pt x="429" y="1"/>
                    <a:pt x="61" y="171"/>
                  </a:cubicBezTo>
                  <a:cubicBezTo>
                    <a:pt x="0" y="597"/>
                    <a:pt x="953" y="413"/>
                    <a:pt x="1026" y="1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91" name="Google Shape;12991;p6"/>
            <p:cNvSpPr/>
            <p:nvPr/>
          </p:nvSpPr>
          <p:spPr>
            <a:xfrm>
              <a:off x="1214593" y="3474343"/>
              <a:ext cx="7031" cy="6233"/>
            </a:xfrm>
            <a:custGeom>
              <a:avLst/>
              <a:gdLst/>
              <a:ahLst/>
              <a:cxnLst/>
              <a:rect l="l" t="t" r="r" b="b"/>
              <a:pathLst>
                <a:path w="197" h="207" extrusionOk="0">
                  <a:moveTo>
                    <a:pt x="194" y="103"/>
                  </a:moveTo>
                  <a:cubicBezTo>
                    <a:pt x="197" y="54"/>
                    <a:pt x="39" y="0"/>
                    <a:pt x="1" y="103"/>
                  </a:cubicBezTo>
                  <a:cubicBezTo>
                    <a:pt x="1" y="152"/>
                    <a:pt x="159"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92" name="Google Shape;12992;p6"/>
            <p:cNvSpPr/>
            <p:nvPr/>
          </p:nvSpPr>
          <p:spPr>
            <a:xfrm>
              <a:off x="5826301" y="3469225"/>
              <a:ext cx="20737" cy="8250"/>
            </a:xfrm>
            <a:custGeom>
              <a:avLst/>
              <a:gdLst/>
              <a:ahLst/>
              <a:cxnLst/>
              <a:rect l="l" t="t" r="r" b="b"/>
              <a:pathLst>
                <a:path w="581" h="274"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93" name="Google Shape;12993;p6"/>
            <p:cNvSpPr/>
            <p:nvPr/>
          </p:nvSpPr>
          <p:spPr>
            <a:xfrm>
              <a:off x="4717177" y="3469255"/>
              <a:ext cx="14812" cy="9485"/>
            </a:xfrm>
            <a:custGeom>
              <a:avLst/>
              <a:gdLst/>
              <a:ahLst/>
              <a:cxnLst/>
              <a:rect l="l" t="t" r="r" b="b"/>
              <a:pathLst>
                <a:path w="415" h="315" extrusionOk="0">
                  <a:moveTo>
                    <a:pt x="414" y="272"/>
                  </a:moveTo>
                  <a:lnTo>
                    <a:pt x="414" y="91"/>
                  </a:lnTo>
                  <a:cubicBezTo>
                    <a:pt x="219" y="91"/>
                    <a:pt x="185" y="18"/>
                    <a:pt x="27" y="1"/>
                  </a:cubicBezTo>
                  <a:cubicBezTo>
                    <a:pt x="46" y="143"/>
                    <a:pt x="1" y="314"/>
                    <a:pt x="4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94" name="Google Shape;12994;p6"/>
            <p:cNvSpPr/>
            <p:nvPr/>
          </p:nvSpPr>
          <p:spPr>
            <a:xfrm>
              <a:off x="860066" y="3471182"/>
              <a:ext cx="13991" cy="4336"/>
            </a:xfrm>
            <a:custGeom>
              <a:avLst/>
              <a:gdLst/>
              <a:ahLst/>
              <a:cxnLst/>
              <a:rect l="l" t="t" r="r" b="b"/>
              <a:pathLst>
                <a:path w="392" h="144" extrusionOk="0">
                  <a:moveTo>
                    <a:pt x="294" y="26"/>
                  </a:moveTo>
                  <a:cubicBezTo>
                    <a:pt x="240" y="1"/>
                    <a:pt x="0" y="70"/>
                    <a:pt x="98" y="117"/>
                  </a:cubicBezTo>
                  <a:cubicBezTo>
                    <a:pt x="154"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95" name="Google Shape;12995;p6"/>
            <p:cNvSpPr/>
            <p:nvPr/>
          </p:nvSpPr>
          <p:spPr>
            <a:xfrm>
              <a:off x="8834195" y="3465883"/>
              <a:ext cx="13884" cy="6835"/>
            </a:xfrm>
            <a:custGeom>
              <a:avLst/>
              <a:gdLst/>
              <a:ahLst/>
              <a:cxnLst/>
              <a:rect l="l" t="t" r="r" b="b"/>
              <a:pathLst>
                <a:path w="389" h="227" extrusionOk="0">
                  <a:moveTo>
                    <a:pt x="388" y="111"/>
                  </a:moveTo>
                  <a:cubicBezTo>
                    <a:pt x="346" y="1"/>
                    <a:pt x="173" y="57"/>
                    <a:pt x="0" y="111"/>
                  </a:cubicBezTo>
                  <a:cubicBezTo>
                    <a:pt x="6" y="203"/>
                    <a:pt x="337" y="226"/>
                    <a:pt x="388"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96" name="Google Shape;12996;p6"/>
            <p:cNvSpPr/>
            <p:nvPr/>
          </p:nvSpPr>
          <p:spPr>
            <a:xfrm>
              <a:off x="9050916" y="3462962"/>
              <a:ext cx="14063" cy="4336"/>
            </a:xfrm>
            <a:custGeom>
              <a:avLst/>
              <a:gdLst/>
              <a:ahLst/>
              <a:cxnLst/>
              <a:rect l="l" t="t" r="r" b="b"/>
              <a:pathLst>
                <a:path w="394" h="144" extrusionOk="0">
                  <a:moveTo>
                    <a:pt x="292" y="26"/>
                  </a:moveTo>
                  <a:cubicBezTo>
                    <a:pt x="240" y="1"/>
                    <a:pt x="1" y="70"/>
                    <a:pt x="100" y="117"/>
                  </a:cubicBezTo>
                  <a:cubicBezTo>
                    <a:pt x="152" y="143"/>
                    <a:pt x="394"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97" name="Google Shape;12997;p6"/>
            <p:cNvSpPr/>
            <p:nvPr/>
          </p:nvSpPr>
          <p:spPr>
            <a:xfrm>
              <a:off x="8968289" y="3462962"/>
              <a:ext cx="14063" cy="4336"/>
            </a:xfrm>
            <a:custGeom>
              <a:avLst/>
              <a:gdLst/>
              <a:ahLst/>
              <a:cxnLst/>
              <a:rect l="l" t="t" r="r" b="b"/>
              <a:pathLst>
                <a:path w="394" h="144" extrusionOk="0">
                  <a:moveTo>
                    <a:pt x="295" y="26"/>
                  </a:moveTo>
                  <a:cubicBezTo>
                    <a:pt x="242" y="1"/>
                    <a:pt x="0" y="70"/>
                    <a:pt x="103" y="117"/>
                  </a:cubicBezTo>
                  <a:cubicBezTo>
                    <a:pt x="155" y="143"/>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98" name="Google Shape;12998;p6"/>
            <p:cNvSpPr/>
            <p:nvPr/>
          </p:nvSpPr>
          <p:spPr>
            <a:xfrm>
              <a:off x="8625790" y="3451973"/>
              <a:ext cx="22665" cy="11773"/>
            </a:xfrm>
            <a:custGeom>
              <a:avLst/>
              <a:gdLst/>
              <a:ahLst/>
              <a:cxnLst/>
              <a:rect l="l" t="t" r="r" b="b"/>
              <a:pathLst>
                <a:path w="635" h="391" extrusionOk="0">
                  <a:moveTo>
                    <a:pt x="635" y="391"/>
                  </a:moveTo>
                  <a:lnTo>
                    <a:pt x="635" y="28"/>
                  </a:lnTo>
                  <a:cubicBezTo>
                    <a:pt x="125" y="0"/>
                    <a:pt x="1" y="154"/>
                    <a:pt x="54" y="3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2999" name="Google Shape;12999;p6"/>
            <p:cNvSpPr/>
            <p:nvPr/>
          </p:nvSpPr>
          <p:spPr>
            <a:xfrm>
              <a:off x="1768602" y="3460253"/>
              <a:ext cx="14099" cy="4276"/>
            </a:xfrm>
            <a:custGeom>
              <a:avLst/>
              <a:gdLst/>
              <a:ahLst/>
              <a:cxnLst/>
              <a:rect l="l" t="t" r="r" b="b"/>
              <a:pathLst>
                <a:path w="395" h="142" extrusionOk="0">
                  <a:moveTo>
                    <a:pt x="293" y="26"/>
                  </a:moveTo>
                  <a:cubicBezTo>
                    <a:pt x="239" y="1"/>
                    <a:pt x="1" y="70"/>
                    <a:pt x="100" y="117"/>
                  </a:cubicBezTo>
                  <a:cubicBezTo>
                    <a:pt x="153" y="142"/>
                    <a:pt x="395" y="74"/>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00" name="Google Shape;13000;p6"/>
            <p:cNvSpPr/>
            <p:nvPr/>
          </p:nvSpPr>
          <p:spPr>
            <a:xfrm>
              <a:off x="1744689" y="3447366"/>
              <a:ext cx="22986" cy="13670"/>
            </a:xfrm>
            <a:custGeom>
              <a:avLst/>
              <a:gdLst/>
              <a:ahLst/>
              <a:cxnLst/>
              <a:rect l="l" t="t" r="r" b="b"/>
              <a:pathLst>
                <a:path w="644" h="454" extrusionOk="0">
                  <a:moveTo>
                    <a:pt x="1" y="91"/>
                  </a:moveTo>
                  <a:lnTo>
                    <a:pt x="1" y="454"/>
                  </a:lnTo>
                  <a:lnTo>
                    <a:pt x="578" y="454"/>
                  </a:lnTo>
                  <a:cubicBezTo>
                    <a:pt x="629" y="217"/>
                    <a:pt x="643" y="1"/>
                    <a:pt x="1"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01" name="Google Shape;13001;p6"/>
            <p:cNvSpPr/>
            <p:nvPr/>
          </p:nvSpPr>
          <p:spPr>
            <a:xfrm>
              <a:off x="8118324" y="3447366"/>
              <a:ext cx="26948" cy="13038"/>
            </a:xfrm>
            <a:custGeom>
              <a:avLst/>
              <a:gdLst/>
              <a:ahLst/>
              <a:cxnLst/>
              <a:rect l="l" t="t" r="r" b="b"/>
              <a:pathLst>
                <a:path w="755" h="433" extrusionOk="0">
                  <a:moveTo>
                    <a:pt x="194" y="1"/>
                  </a:moveTo>
                  <a:cubicBezTo>
                    <a:pt x="212" y="159"/>
                    <a:pt x="154" y="283"/>
                    <a:pt x="1" y="362"/>
                  </a:cubicBezTo>
                  <a:cubicBezTo>
                    <a:pt x="660" y="433"/>
                    <a:pt x="754" y="16"/>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02" name="Google Shape;13002;p6"/>
            <p:cNvSpPr/>
            <p:nvPr/>
          </p:nvSpPr>
          <p:spPr>
            <a:xfrm>
              <a:off x="3905901" y="3452123"/>
              <a:ext cx="13777" cy="7467"/>
            </a:xfrm>
            <a:custGeom>
              <a:avLst/>
              <a:gdLst/>
              <a:ahLst/>
              <a:cxnLst/>
              <a:rect l="l" t="t" r="r" b="b"/>
              <a:pathLst>
                <a:path w="386" h="248" extrusionOk="0">
                  <a:moveTo>
                    <a:pt x="386" y="113"/>
                  </a:moveTo>
                  <a:cubicBezTo>
                    <a:pt x="383" y="22"/>
                    <a:pt x="49" y="1"/>
                    <a:pt x="1" y="113"/>
                  </a:cubicBezTo>
                  <a:cubicBezTo>
                    <a:pt x="216" y="105"/>
                    <a:pt x="304" y="247"/>
                    <a:pt x="386"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03" name="Google Shape;13003;p6"/>
            <p:cNvSpPr/>
            <p:nvPr/>
          </p:nvSpPr>
          <p:spPr>
            <a:xfrm>
              <a:off x="1541388" y="3454803"/>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04" name="Google Shape;13004;p6"/>
            <p:cNvSpPr/>
            <p:nvPr/>
          </p:nvSpPr>
          <p:spPr>
            <a:xfrm>
              <a:off x="560719" y="3452454"/>
              <a:ext cx="6960" cy="6233"/>
            </a:xfrm>
            <a:custGeom>
              <a:avLst/>
              <a:gdLst/>
              <a:ahLst/>
              <a:cxnLst/>
              <a:rect l="l" t="t" r="r" b="b"/>
              <a:pathLst>
                <a:path w="195" h="207" extrusionOk="0">
                  <a:moveTo>
                    <a:pt x="195" y="102"/>
                  </a:moveTo>
                  <a:cubicBezTo>
                    <a:pt x="195" y="54"/>
                    <a:pt x="34" y="0"/>
                    <a:pt x="0" y="102"/>
                  </a:cubicBezTo>
                  <a:cubicBezTo>
                    <a:pt x="0" y="154"/>
                    <a:pt x="158" y="206"/>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05" name="Google Shape;13005;p6"/>
            <p:cNvSpPr/>
            <p:nvPr/>
          </p:nvSpPr>
          <p:spPr>
            <a:xfrm>
              <a:off x="271615" y="3449233"/>
              <a:ext cx="27662" cy="9966"/>
            </a:xfrm>
            <a:custGeom>
              <a:avLst/>
              <a:gdLst/>
              <a:ahLst/>
              <a:cxnLst/>
              <a:rect l="l" t="t" r="r" b="b"/>
              <a:pathLst>
                <a:path w="775" h="331" extrusionOk="0">
                  <a:moveTo>
                    <a:pt x="775" y="120"/>
                  </a:moveTo>
                  <a:cubicBezTo>
                    <a:pt x="515" y="0"/>
                    <a:pt x="54" y="0"/>
                    <a:pt x="1" y="209"/>
                  </a:cubicBezTo>
                  <a:cubicBezTo>
                    <a:pt x="257" y="329"/>
                    <a:pt x="719" y="330"/>
                    <a:pt x="775" y="1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06" name="Google Shape;13006;p6"/>
            <p:cNvSpPr/>
            <p:nvPr/>
          </p:nvSpPr>
          <p:spPr>
            <a:xfrm>
              <a:off x="4135935" y="3438966"/>
              <a:ext cx="37120" cy="16561"/>
            </a:xfrm>
            <a:custGeom>
              <a:avLst/>
              <a:gdLst/>
              <a:ahLst/>
              <a:cxnLst/>
              <a:rect l="l" t="t" r="r" b="b"/>
              <a:pathLst>
                <a:path w="1040" h="550" extrusionOk="0">
                  <a:moveTo>
                    <a:pt x="884" y="550"/>
                  </a:moveTo>
                  <a:cubicBezTo>
                    <a:pt x="1039" y="0"/>
                    <a:pt x="0" y="490"/>
                    <a:pt x="884" y="5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07" name="Google Shape;13007;p6"/>
            <p:cNvSpPr/>
            <p:nvPr/>
          </p:nvSpPr>
          <p:spPr>
            <a:xfrm>
              <a:off x="860887" y="3447487"/>
              <a:ext cx="34086" cy="8852"/>
            </a:xfrm>
            <a:custGeom>
              <a:avLst/>
              <a:gdLst/>
              <a:ahLst/>
              <a:cxnLst/>
              <a:rect l="l" t="t" r="r" b="b"/>
              <a:pathLst>
                <a:path w="955" h="294" extrusionOk="0">
                  <a:moveTo>
                    <a:pt x="75" y="178"/>
                  </a:moveTo>
                  <a:cubicBezTo>
                    <a:pt x="322" y="182"/>
                    <a:pt x="344" y="293"/>
                    <a:pt x="656" y="267"/>
                  </a:cubicBezTo>
                  <a:cubicBezTo>
                    <a:pt x="955" y="45"/>
                    <a:pt x="1" y="1"/>
                    <a:pt x="75" y="17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08" name="Google Shape;13008;p6"/>
            <p:cNvSpPr/>
            <p:nvPr/>
          </p:nvSpPr>
          <p:spPr>
            <a:xfrm>
              <a:off x="6958482" y="3449323"/>
              <a:ext cx="13956" cy="4246"/>
            </a:xfrm>
            <a:custGeom>
              <a:avLst/>
              <a:gdLst/>
              <a:ahLst/>
              <a:cxnLst/>
              <a:rect l="l" t="t" r="r" b="b"/>
              <a:pathLst>
                <a:path w="391" h="141" extrusionOk="0">
                  <a:moveTo>
                    <a:pt x="293" y="26"/>
                  </a:moveTo>
                  <a:cubicBezTo>
                    <a:pt x="239" y="1"/>
                    <a:pt x="1" y="69"/>
                    <a:pt x="97" y="117"/>
                  </a:cubicBezTo>
                  <a:cubicBezTo>
                    <a:pt x="153" y="141"/>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09" name="Google Shape;13009;p6"/>
            <p:cNvSpPr/>
            <p:nvPr/>
          </p:nvSpPr>
          <p:spPr>
            <a:xfrm>
              <a:off x="5981739" y="3441856"/>
              <a:ext cx="25556" cy="11020"/>
            </a:xfrm>
            <a:custGeom>
              <a:avLst/>
              <a:gdLst/>
              <a:ahLst/>
              <a:cxnLst/>
              <a:rect l="l" t="t" r="r" b="b"/>
              <a:pathLst>
                <a:path w="716" h="366" extrusionOk="0">
                  <a:moveTo>
                    <a:pt x="662" y="365"/>
                  </a:moveTo>
                  <a:cubicBezTo>
                    <a:pt x="715" y="158"/>
                    <a:pt x="612" y="22"/>
                    <a:pt x="277" y="1"/>
                  </a:cubicBezTo>
                  <a:cubicBezTo>
                    <a:pt x="214" y="124"/>
                    <a:pt x="0" y="176"/>
                    <a:pt x="84"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10" name="Google Shape;13010;p6"/>
            <p:cNvSpPr/>
            <p:nvPr/>
          </p:nvSpPr>
          <p:spPr>
            <a:xfrm>
              <a:off x="2912347" y="3438183"/>
              <a:ext cx="39726" cy="15778"/>
            </a:xfrm>
            <a:custGeom>
              <a:avLst/>
              <a:gdLst/>
              <a:ahLst/>
              <a:cxnLst/>
              <a:rect l="l" t="t" r="r" b="b"/>
              <a:pathLst>
                <a:path w="1113" h="524" extrusionOk="0">
                  <a:moveTo>
                    <a:pt x="648" y="306"/>
                  </a:moveTo>
                  <a:cubicBezTo>
                    <a:pt x="1112" y="0"/>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11" name="Google Shape;13011;p6"/>
            <p:cNvSpPr/>
            <p:nvPr/>
          </p:nvSpPr>
          <p:spPr>
            <a:xfrm>
              <a:off x="2177345" y="3439146"/>
              <a:ext cx="14705" cy="9515"/>
            </a:xfrm>
            <a:custGeom>
              <a:avLst/>
              <a:gdLst/>
              <a:ahLst/>
              <a:cxnLst/>
              <a:rect l="l" t="t" r="r" b="b"/>
              <a:pathLst>
                <a:path w="412" h="316" extrusionOk="0">
                  <a:moveTo>
                    <a:pt x="411" y="274"/>
                  </a:moveTo>
                  <a:lnTo>
                    <a:pt x="411" y="92"/>
                  </a:lnTo>
                  <a:cubicBezTo>
                    <a:pt x="218" y="92"/>
                    <a:pt x="182" y="19"/>
                    <a:pt x="26" y="1"/>
                  </a:cubicBezTo>
                  <a:cubicBezTo>
                    <a:pt x="46" y="143"/>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12" name="Google Shape;13012;p6"/>
            <p:cNvSpPr/>
            <p:nvPr/>
          </p:nvSpPr>
          <p:spPr>
            <a:xfrm>
              <a:off x="1909763" y="3444626"/>
              <a:ext cx="13920" cy="2770"/>
            </a:xfrm>
            <a:custGeom>
              <a:avLst/>
              <a:gdLst/>
              <a:ahLst/>
              <a:cxnLst/>
              <a:rect l="l" t="t" r="r" b="b"/>
              <a:pathLst>
                <a:path w="390" h="92" extrusionOk="0">
                  <a:moveTo>
                    <a:pt x="390" y="0"/>
                  </a:moveTo>
                  <a:cubicBezTo>
                    <a:pt x="240" y="20"/>
                    <a:pt x="6" y="2"/>
                    <a:pt x="1" y="92"/>
                  </a:cubicBezTo>
                  <a:cubicBezTo>
                    <a:pt x="153" y="72"/>
                    <a:pt x="384" y="88"/>
                    <a:pt x="3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13" name="Google Shape;13013;p6"/>
            <p:cNvSpPr/>
            <p:nvPr/>
          </p:nvSpPr>
          <p:spPr>
            <a:xfrm>
              <a:off x="3998736" y="3441134"/>
              <a:ext cx="13991" cy="4306"/>
            </a:xfrm>
            <a:custGeom>
              <a:avLst/>
              <a:gdLst/>
              <a:ahLst/>
              <a:cxnLst/>
              <a:rect l="l" t="t" r="r" b="b"/>
              <a:pathLst>
                <a:path w="392" h="143" extrusionOk="0">
                  <a:moveTo>
                    <a:pt x="291" y="26"/>
                  </a:moveTo>
                  <a:cubicBezTo>
                    <a:pt x="242" y="0"/>
                    <a:pt x="0" y="69"/>
                    <a:pt x="99" y="118"/>
                  </a:cubicBezTo>
                  <a:cubicBezTo>
                    <a:pt x="153" y="142"/>
                    <a:pt x="392" y="72"/>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14" name="Google Shape;13014;p6"/>
            <p:cNvSpPr/>
            <p:nvPr/>
          </p:nvSpPr>
          <p:spPr>
            <a:xfrm>
              <a:off x="804994" y="3441134"/>
              <a:ext cx="13991" cy="4306"/>
            </a:xfrm>
            <a:custGeom>
              <a:avLst/>
              <a:gdLst/>
              <a:ahLst/>
              <a:cxnLst/>
              <a:rect l="l" t="t" r="r" b="b"/>
              <a:pathLst>
                <a:path w="392" h="143" extrusionOk="0">
                  <a:moveTo>
                    <a:pt x="291" y="26"/>
                  </a:moveTo>
                  <a:cubicBezTo>
                    <a:pt x="238" y="0"/>
                    <a:pt x="0" y="69"/>
                    <a:pt x="99" y="118"/>
                  </a:cubicBezTo>
                  <a:cubicBezTo>
                    <a:pt x="153" y="142"/>
                    <a:pt x="392" y="72"/>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15" name="Google Shape;13015;p6"/>
            <p:cNvSpPr/>
            <p:nvPr/>
          </p:nvSpPr>
          <p:spPr>
            <a:xfrm>
              <a:off x="6982645" y="343640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16" name="Google Shape;13016;p6"/>
            <p:cNvSpPr/>
            <p:nvPr/>
          </p:nvSpPr>
          <p:spPr>
            <a:xfrm>
              <a:off x="3155694" y="3433697"/>
              <a:ext cx="13813" cy="5480"/>
            </a:xfrm>
            <a:custGeom>
              <a:avLst/>
              <a:gdLst/>
              <a:ahLst/>
              <a:cxnLst/>
              <a:rect l="l" t="t" r="r" b="b"/>
              <a:pathLst>
                <a:path w="387"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17" name="Google Shape;13017;p6"/>
            <p:cNvSpPr/>
            <p:nvPr/>
          </p:nvSpPr>
          <p:spPr>
            <a:xfrm>
              <a:off x="2086081" y="3431107"/>
              <a:ext cx="34086" cy="8822"/>
            </a:xfrm>
            <a:custGeom>
              <a:avLst/>
              <a:gdLst/>
              <a:ahLst/>
              <a:cxnLst/>
              <a:rect l="l" t="t" r="r" b="b"/>
              <a:pathLst>
                <a:path w="955" h="293" extrusionOk="0">
                  <a:moveTo>
                    <a:pt x="76" y="177"/>
                  </a:moveTo>
                  <a:cubicBezTo>
                    <a:pt x="321" y="182"/>
                    <a:pt x="341" y="293"/>
                    <a:pt x="654" y="268"/>
                  </a:cubicBezTo>
                  <a:cubicBezTo>
                    <a:pt x="954" y="45"/>
                    <a:pt x="0" y="0"/>
                    <a:pt x="76"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18" name="Google Shape;13018;p6"/>
            <p:cNvSpPr/>
            <p:nvPr/>
          </p:nvSpPr>
          <p:spPr>
            <a:xfrm>
              <a:off x="3138455" y="3432914"/>
              <a:ext cx="13920" cy="4306"/>
            </a:xfrm>
            <a:custGeom>
              <a:avLst/>
              <a:gdLst/>
              <a:ahLst/>
              <a:cxnLst/>
              <a:rect l="l" t="t" r="r" b="b"/>
              <a:pathLst>
                <a:path w="390" h="143" extrusionOk="0">
                  <a:moveTo>
                    <a:pt x="290" y="26"/>
                  </a:moveTo>
                  <a:cubicBezTo>
                    <a:pt x="236" y="0"/>
                    <a:pt x="0" y="71"/>
                    <a:pt x="98" y="118"/>
                  </a:cubicBezTo>
                  <a:cubicBezTo>
                    <a:pt x="151" y="143"/>
                    <a:pt x="389" y="72"/>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19" name="Google Shape;13019;p6"/>
            <p:cNvSpPr/>
            <p:nvPr/>
          </p:nvSpPr>
          <p:spPr>
            <a:xfrm>
              <a:off x="2226528" y="3433697"/>
              <a:ext cx="13742" cy="2770"/>
            </a:xfrm>
            <a:custGeom>
              <a:avLst/>
              <a:gdLst/>
              <a:ahLst/>
              <a:cxnLst/>
              <a:rect l="l" t="t" r="r" b="b"/>
              <a:pathLst>
                <a:path w="385" h="92" extrusionOk="0">
                  <a:moveTo>
                    <a:pt x="384" y="0"/>
                  </a:moveTo>
                  <a:cubicBezTo>
                    <a:pt x="236" y="20"/>
                    <a:pt x="2" y="3"/>
                    <a:pt x="1" y="92"/>
                  </a:cubicBezTo>
                  <a:cubicBezTo>
                    <a:pt x="148" y="71"/>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20" name="Google Shape;13020;p6"/>
            <p:cNvSpPr/>
            <p:nvPr/>
          </p:nvSpPr>
          <p:spPr>
            <a:xfrm>
              <a:off x="2081869" y="4100751"/>
              <a:ext cx="50648" cy="16440"/>
            </a:xfrm>
            <a:custGeom>
              <a:avLst/>
              <a:gdLst/>
              <a:ahLst/>
              <a:cxnLst/>
              <a:rect l="l" t="t" r="r" b="b"/>
              <a:pathLst>
                <a:path w="1419" h="546" extrusionOk="0">
                  <a:moveTo>
                    <a:pt x="194" y="545"/>
                  </a:moveTo>
                  <a:cubicBezTo>
                    <a:pt x="1418" y="479"/>
                    <a:pt x="207" y="1"/>
                    <a:pt x="1" y="274"/>
                  </a:cubicBezTo>
                  <a:cubicBezTo>
                    <a:pt x="228" y="289"/>
                    <a:pt x="209" y="419"/>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21" name="Google Shape;13021;p6"/>
            <p:cNvSpPr/>
            <p:nvPr/>
          </p:nvSpPr>
          <p:spPr>
            <a:xfrm>
              <a:off x="8772305" y="3810957"/>
              <a:ext cx="34443" cy="10990"/>
            </a:xfrm>
            <a:custGeom>
              <a:avLst/>
              <a:gdLst/>
              <a:ahLst/>
              <a:cxnLst/>
              <a:rect l="l" t="t" r="r" b="b"/>
              <a:pathLst>
                <a:path w="965" h="365" extrusionOk="0">
                  <a:moveTo>
                    <a:pt x="964" y="365"/>
                  </a:moveTo>
                  <a:cubicBezTo>
                    <a:pt x="898" y="123"/>
                    <a:pt x="459" y="59"/>
                    <a:pt x="1" y="0"/>
                  </a:cubicBezTo>
                  <a:cubicBezTo>
                    <a:pt x="79" y="237"/>
                    <a:pt x="601" y="263"/>
                    <a:pt x="964"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22" name="Google Shape;13022;p6"/>
            <p:cNvSpPr/>
            <p:nvPr/>
          </p:nvSpPr>
          <p:spPr>
            <a:xfrm>
              <a:off x="9095424" y="3584089"/>
              <a:ext cx="36728" cy="16290"/>
            </a:xfrm>
            <a:custGeom>
              <a:avLst/>
              <a:gdLst/>
              <a:ahLst/>
              <a:cxnLst/>
              <a:rect l="l" t="t" r="r" b="b"/>
              <a:pathLst>
                <a:path w="1029" h="541" extrusionOk="0">
                  <a:moveTo>
                    <a:pt x="204" y="454"/>
                  </a:moveTo>
                  <a:cubicBezTo>
                    <a:pt x="793" y="540"/>
                    <a:pt x="1029" y="9"/>
                    <a:pt x="780" y="1"/>
                  </a:cubicBezTo>
                  <a:cubicBezTo>
                    <a:pt x="610" y="160"/>
                    <a:pt x="0" y="115"/>
                    <a:pt x="204"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23" name="Google Shape;13023;p6"/>
            <p:cNvSpPr/>
            <p:nvPr/>
          </p:nvSpPr>
          <p:spPr>
            <a:xfrm>
              <a:off x="835332" y="3511678"/>
              <a:ext cx="35193" cy="10087"/>
            </a:xfrm>
            <a:custGeom>
              <a:avLst/>
              <a:gdLst/>
              <a:ahLst/>
              <a:cxnLst/>
              <a:rect l="l" t="t" r="r" b="b"/>
              <a:pathLst>
                <a:path w="986" h="335" extrusionOk="0">
                  <a:moveTo>
                    <a:pt x="406" y="315"/>
                  </a:moveTo>
                  <a:cubicBezTo>
                    <a:pt x="484" y="161"/>
                    <a:pt x="655" y="334"/>
                    <a:pt x="986" y="315"/>
                  </a:cubicBezTo>
                  <a:lnTo>
                    <a:pt x="986" y="43"/>
                  </a:lnTo>
                  <a:cubicBezTo>
                    <a:pt x="612" y="0"/>
                    <a:pt x="0" y="287"/>
                    <a:pt x="406" y="3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24" name="Google Shape;13024;p6"/>
            <p:cNvSpPr/>
            <p:nvPr/>
          </p:nvSpPr>
          <p:spPr>
            <a:xfrm>
              <a:off x="808813" y="3448028"/>
              <a:ext cx="37549" cy="11171"/>
            </a:xfrm>
            <a:custGeom>
              <a:avLst/>
              <a:gdLst/>
              <a:ahLst/>
              <a:cxnLst/>
              <a:rect l="l" t="t" r="r" b="b"/>
              <a:pathLst>
                <a:path w="1052" h="371" extrusionOk="0">
                  <a:moveTo>
                    <a:pt x="960" y="249"/>
                  </a:moveTo>
                  <a:cubicBezTo>
                    <a:pt x="573" y="249"/>
                    <a:pt x="713" y="1"/>
                    <a:pt x="187" y="69"/>
                  </a:cubicBezTo>
                  <a:cubicBezTo>
                    <a:pt x="0" y="291"/>
                    <a:pt x="1051" y="370"/>
                    <a:pt x="96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25" name="Google Shape;13025;p6"/>
            <p:cNvSpPr/>
            <p:nvPr/>
          </p:nvSpPr>
          <p:spPr>
            <a:xfrm>
              <a:off x="8669406" y="5136575"/>
              <a:ext cx="13777" cy="6745"/>
            </a:xfrm>
            <a:custGeom>
              <a:avLst/>
              <a:gdLst/>
              <a:ahLst/>
              <a:cxnLst/>
              <a:rect l="l" t="t" r="r" b="b"/>
              <a:pathLst>
                <a:path w="386" h="224" extrusionOk="0">
                  <a:moveTo>
                    <a:pt x="385" y="110"/>
                  </a:moveTo>
                  <a:cubicBezTo>
                    <a:pt x="345" y="0"/>
                    <a:pt x="171" y="54"/>
                    <a:pt x="0" y="110"/>
                  </a:cubicBezTo>
                  <a:cubicBezTo>
                    <a:pt x="3" y="201"/>
                    <a:pt x="338" y="223"/>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26" name="Google Shape;13026;p6"/>
            <p:cNvSpPr/>
            <p:nvPr/>
          </p:nvSpPr>
          <p:spPr>
            <a:xfrm>
              <a:off x="8066999" y="5139134"/>
              <a:ext cx="14063" cy="4215"/>
            </a:xfrm>
            <a:custGeom>
              <a:avLst/>
              <a:gdLst/>
              <a:ahLst/>
              <a:cxnLst/>
              <a:rect l="l" t="t" r="r" b="b"/>
              <a:pathLst>
                <a:path w="394" h="140" extrusionOk="0">
                  <a:moveTo>
                    <a:pt x="100" y="116"/>
                  </a:moveTo>
                  <a:cubicBezTo>
                    <a:pt x="156" y="140"/>
                    <a:pt x="393" y="72"/>
                    <a:pt x="294" y="25"/>
                  </a:cubicBezTo>
                  <a:cubicBezTo>
                    <a:pt x="242" y="0"/>
                    <a:pt x="0" y="68"/>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27" name="Google Shape;13027;p6"/>
            <p:cNvSpPr/>
            <p:nvPr/>
          </p:nvSpPr>
          <p:spPr>
            <a:xfrm>
              <a:off x="3244567" y="5137147"/>
              <a:ext cx="21665" cy="6353"/>
            </a:xfrm>
            <a:custGeom>
              <a:avLst/>
              <a:gdLst/>
              <a:ahLst/>
              <a:cxnLst/>
              <a:rect l="l" t="t" r="r" b="b"/>
              <a:pathLst>
                <a:path w="607" h="211" extrusionOk="0">
                  <a:moveTo>
                    <a:pt x="606" y="1"/>
                  </a:moveTo>
                  <a:lnTo>
                    <a:pt x="29" y="1"/>
                  </a:lnTo>
                  <a:cubicBezTo>
                    <a:pt x="1" y="163"/>
                    <a:pt x="221" y="211"/>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28" name="Google Shape;13028;p6"/>
            <p:cNvSpPr/>
            <p:nvPr/>
          </p:nvSpPr>
          <p:spPr>
            <a:xfrm>
              <a:off x="113821" y="5136996"/>
              <a:ext cx="23843" cy="5962"/>
            </a:xfrm>
            <a:custGeom>
              <a:avLst/>
              <a:gdLst/>
              <a:ahLst/>
              <a:cxnLst/>
              <a:rect l="l" t="t" r="r" b="b"/>
              <a:pathLst>
                <a:path w="668" h="198" extrusionOk="0">
                  <a:moveTo>
                    <a:pt x="579" y="6"/>
                  </a:moveTo>
                  <a:cubicBezTo>
                    <a:pt x="246" y="1"/>
                    <a:pt x="83" y="74"/>
                    <a:pt x="1" y="187"/>
                  </a:cubicBezTo>
                  <a:cubicBezTo>
                    <a:pt x="302" y="178"/>
                    <a:pt x="668" y="198"/>
                    <a:pt x="579"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29" name="Google Shape;13029;p6"/>
            <p:cNvSpPr/>
            <p:nvPr/>
          </p:nvSpPr>
          <p:spPr>
            <a:xfrm>
              <a:off x="2670678" y="5136364"/>
              <a:ext cx="14099" cy="4246"/>
            </a:xfrm>
            <a:custGeom>
              <a:avLst/>
              <a:gdLst/>
              <a:ahLst/>
              <a:cxnLst/>
              <a:rect l="l" t="t" r="r" b="b"/>
              <a:pathLst>
                <a:path w="395" h="141" extrusionOk="0">
                  <a:moveTo>
                    <a:pt x="292" y="27"/>
                  </a:moveTo>
                  <a:cubicBezTo>
                    <a:pt x="242" y="1"/>
                    <a:pt x="0" y="69"/>
                    <a:pt x="102" y="117"/>
                  </a:cubicBezTo>
                  <a:cubicBezTo>
                    <a:pt x="155" y="140"/>
                    <a:pt x="395" y="72"/>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30" name="Google Shape;13030;p6"/>
            <p:cNvSpPr/>
            <p:nvPr/>
          </p:nvSpPr>
          <p:spPr>
            <a:xfrm>
              <a:off x="6889989" y="5133624"/>
              <a:ext cx="14170" cy="4306"/>
            </a:xfrm>
            <a:custGeom>
              <a:avLst/>
              <a:gdLst/>
              <a:ahLst/>
              <a:cxnLst/>
              <a:rect l="l" t="t" r="r" b="b"/>
              <a:pathLst>
                <a:path w="397" h="143" extrusionOk="0">
                  <a:moveTo>
                    <a:pt x="101" y="118"/>
                  </a:moveTo>
                  <a:cubicBezTo>
                    <a:pt x="155" y="143"/>
                    <a:pt x="396" y="73"/>
                    <a:pt x="293" y="25"/>
                  </a:cubicBezTo>
                  <a:cubicBezTo>
                    <a:pt x="240" y="0"/>
                    <a:pt x="1" y="71"/>
                    <a:pt x="101"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31" name="Google Shape;13031;p6"/>
            <p:cNvSpPr/>
            <p:nvPr/>
          </p:nvSpPr>
          <p:spPr>
            <a:xfrm>
              <a:off x="5196732" y="5133624"/>
              <a:ext cx="14099" cy="4306"/>
            </a:xfrm>
            <a:custGeom>
              <a:avLst/>
              <a:gdLst/>
              <a:ahLst/>
              <a:cxnLst/>
              <a:rect l="l" t="t" r="r" b="b"/>
              <a:pathLst>
                <a:path w="395" h="143" extrusionOk="0">
                  <a:moveTo>
                    <a:pt x="294" y="25"/>
                  </a:moveTo>
                  <a:cubicBezTo>
                    <a:pt x="241" y="0"/>
                    <a:pt x="1" y="68"/>
                    <a:pt x="102" y="118"/>
                  </a:cubicBezTo>
                  <a:cubicBezTo>
                    <a:pt x="155" y="143"/>
                    <a:pt x="395" y="73"/>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32" name="Google Shape;13032;p6"/>
            <p:cNvSpPr/>
            <p:nvPr/>
          </p:nvSpPr>
          <p:spPr>
            <a:xfrm>
              <a:off x="1827636" y="5120738"/>
              <a:ext cx="39761" cy="13700"/>
            </a:xfrm>
            <a:custGeom>
              <a:avLst/>
              <a:gdLst/>
              <a:ahLst/>
              <a:cxnLst/>
              <a:rect l="l" t="t" r="r" b="b"/>
              <a:pathLst>
                <a:path w="1114" h="455" extrusionOk="0">
                  <a:moveTo>
                    <a:pt x="577" y="0"/>
                  </a:moveTo>
                  <a:cubicBezTo>
                    <a:pt x="405" y="161"/>
                    <a:pt x="113" y="265"/>
                    <a:pt x="0" y="454"/>
                  </a:cubicBezTo>
                  <a:cubicBezTo>
                    <a:pt x="388" y="447"/>
                    <a:pt x="1114" y="141"/>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33" name="Google Shape;13033;p6"/>
            <p:cNvSpPr/>
            <p:nvPr/>
          </p:nvSpPr>
          <p:spPr>
            <a:xfrm>
              <a:off x="1665738" y="5130914"/>
              <a:ext cx="14134" cy="4185"/>
            </a:xfrm>
            <a:custGeom>
              <a:avLst/>
              <a:gdLst/>
              <a:ahLst/>
              <a:cxnLst/>
              <a:rect l="l" t="t" r="r" b="b"/>
              <a:pathLst>
                <a:path w="396" h="139" extrusionOk="0">
                  <a:moveTo>
                    <a:pt x="101" y="115"/>
                  </a:moveTo>
                  <a:cubicBezTo>
                    <a:pt x="154" y="139"/>
                    <a:pt x="396" y="72"/>
                    <a:pt x="291" y="25"/>
                  </a:cubicBezTo>
                  <a:cubicBezTo>
                    <a:pt x="239" y="0"/>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34" name="Google Shape;13034;p6"/>
            <p:cNvSpPr/>
            <p:nvPr/>
          </p:nvSpPr>
          <p:spPr>
            <a:xfrm>
              <a:off x="1087602" y="5128144"/>
              <a:ext cx="14063" cy="4276"/>
            </a:xfrm>
            <a:custGeom>
              <a:avLst/>
              <a:gdLst/>
              <a:ahLst/>
              <a:cxnLst/>
              <a:rect l="l" t="t" r="r" b="b"/>
              <a:pathLst>
                <a:path w="394" h="142" extrusionOk="0">
                  <a:moveTo>
                    <a:pt x="100" y="117"/>
                  </a:moveTo>
                  <a:cubicBezTo>
                    <a:pt x="151" y="142"/>
                    <a:pt x="393" y="73"/>
                    <a:pt x="290" y="27"/>
                  </a:cubicBezTo>
                  <a:cubicBezTo>
                    <a:pt x="241"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35" name="Google Shape;13035;p6"/>
            <p:cNvSpPr/>
            <p:nvPr/>
          </p:nvSpPr>
          <p:spPr>
            <a:xfrm>
              <a:off x="2732675" y="5125435"/>
              <a:ext cx="13991" cy="4276"/>
            </a:xfrm>
            <a:custGeom>
              <a:avLst/>
              <a:gdLst/>
              <a:ahLst/>
              <a:cxnLst/>
              <a:rect l="l" t="t" r="r" b="b"/>
              <a:pathLst>
                <a:path w="392" h="142" extrusionOk="0">
                  <a:moveTo>
                    <a:pt x="100" y="117"/>
                  </a:moveTo>
                  <a:cubicBezTo>
                    <a:pt x="152" y="142"/>
                    <a:pt x="391" y="73"/>
                    <a:pt x="295" y="26"/>
                  </a:cubicBezTo>
                  <a:cubicBezTo>
                    <a:pt x="237"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36" name="Google Shape;13036;p6"/>
            <p:cNvSpPr/>
            <p:nvPr/>
          </p:nvSpPr>
          <p:spPr>
            <a:xfrm>
              <a:off x="2867019" y="512073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37" name="Google Shape;13037;p6"/>
            <p:cNvSpPr/>
            <p:nvPr/>
          </p:nvSpPr>
          <p:spPr>
            <a:xfrm>
              <a:off x="6556306" y="5117667"/>
              <a:ext cx="6889" cy="6203"/>
            </a:xfrm>
            <a:custGeom>
              <a:avLst/>
              <a:gdLst/>
              <a:ahLst/>
              <a:cxnLst/>
              <a:rect l="l" t="t" r="r" b="b"/>
              <a:pathLst>
                <a:path w="193" h="206" extrusionOk="0">
                  <a:moveTo>
                    <a:pt x="193" y="102"/>
                  </a:moveTo>
                  <a:cubicBezTo>
                    <a:pt x="193" y="53"/>
                    <a:pt x="36" y="0"/>
                    <a:pt x="1" y="102"/>
                  </a:cubicBezTo>
                  <a:cubicBezTo>
                    <a:pt x="1" y="153"/>
                    <a:pt x="157"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38" name="Google Shape;13038;p6"/>
            <p:cNvSpPr/>
            <p:nvPr/>
          </p:nvSpPr>
          <p:spPr>
            <a:xfrm>
              <a:off x="4222952" y="5117667"/>
              <a:ext cx="6924" cy="6203"/>
            </a:xfrm>
            <a:custGeom>
              <a:avLst/>
              <a:gdLst/>
              <a:ahLst/>
              <a:cxnLst/>
              <a:rect l="l" t="t" r="r" b="b"/>
              <a:pathLst>
                <a:path w="194" h="206" extrusionOk="0">
                  <a:moveTo>
                    <a:pt x="194" y="102"/>
                  </a:moveTo>
                  <a:cubicBezTo>
                    <a:pt x="194" y="53"/>
                    <a:pt x="37" y="0"/>
                    <a:pt x="1" y="102"/>
                  </a:cubicBezTo>
                  <a:cubicBezTo>
                    <a:pt x="1" y="153"/>
                    <a:pt x="155"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39" name="Google Shape;13039;p6"/>
            <p:cNvSpPr/>
            <p:nvPr/>
          </p:nvSpPr>
          <p:spPr>
            <a:xfrm>
              <a:off x="536948" y="5120015"/>
              <a:ext cx="14063" cy="4246"/>
            </a:xfrm>
            <a:custGeom>
              <a:avLst/>
              <a:gdLst/>
              <a:ahLst/>
              <a:cxnLst/>
              <a:rect l="l" t="t" r="r" b="b"/>
              <a:pathLst>
                <a:path w="394" h="141" extrusionOk="0">
                  <a:moveTo>
                    <a:pt x="293" y="24"/>
                  </a:moveTo>
                  <a:cubicBezTo>
                    <a:pt x="237" y="1"/>
                    <a:pt x="1" y="67"/>
                    <a:pt x="100" y="114"/>
                  </a:cubicBezTo>
                  <a:cubicBezTo>
                    <a:pt x="152" y="140"/>
                    <a:pt x="394"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40" name="Google Shape;13040;p6"/>
            <p:cNvSpPr/>
            <p:nvPr/>
          </p:nvSpPr>
          <p:spPr>
            <a:xfrm>
              <a:off x="5475664" y="5112488"/>
              <a:ext cx="20737" cy="8220"/>
            </a:xfrm>
            <a:custGeom>
              <a:avLst/>
              <a:gdLst/>
              <a:ahLst/>
              <a:cxnLst/>
              <a:rect l="l" t="t" r="r" b="b"/>
              <a:pathLst>
                <a:path w="581" h="273" extrusionOk="0">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41" name="Google Shape;13041;p6"/>
            <p:cNvSpPr/>
            <p:nvPr/>
          </p:nvSpPr>
          <p:spPr>
            <a:xfrm>
              <a:off x="4844918" y="5112067"/>
              <a:ext cx="33551" cy="15838"/>
            </a:xfrm>
            <a:custGeom>
              <a:avLst/>
              <a:gdLst/>
              <a:ahLst/>
              <a:cxnLst/>
              <a:rect l="l" t="t" r="r" b="b"/>
              <a:pathLst>
                <a:path w="940" h="526" extrusionOk="0">
                  <a:moveTo>
                    <a:pt x="895" y="197"/>
                  </a:moveTo>
                  <a:cubicBezTo>
                    <a:pt x="939" y="142"/>
                    <a:pt x="604" y="1"/>
                    <a:pt x="510" y="17"/>
                  </a:cubicBezTo>
                  <a:cubicBezTo>
                    <a:pt x="1" y="90"/>
                    <a:pt x="633" y="526"/>
                    <a:pt x="895" y="1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42" name="Google Shape;13042;p6"/>
            <p:cNvSpPr/>
            <p:nvPr/>
          </p:nvSpPr>
          <p:spPr>
            <a:xfrm>
              <a:off x="416667" y="5103696"/>
              <a:ext cx="40333" cy="14694"/>
            </a:xfrm>
            <a:custGeom>
              <a:avLst/>
              <a:gdLst/>
              <a:ahLst/>
              <a:cxnLst/>
              <a:rect l="l" t="t" r="r" b="b"/>
              <a:pathLst>
                <a:path w="1130" h="488" extrusionOk="0">
                  <a:moveTo>
                    <a:pt x="770" y="383"/>
                  </a:moveTo>
                  <a:cubicBezTo>
                    <a:pt x="1129" y="81"/>
                    <a:pt x="79" y="1"/>
                    <a:pt x="0" y="201"/>
                  </a:cubicBezTo>
                  <a:cubicBezTo>
                    <a:pt x="302" y="242"/>
                    <a:pt x="165" y="488"/>
                    <a:pt x="770"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43" name="Google Shape;13043;p6"/>
            <p:cNvSpPr/>
            <p:nvPr/>
          </p:nvSpPr>
          <p:spPr>
            <a:xfrm>
              <a:off x="822733" y="5093369"/>
              <a:ext cx="50398" cy="17494"/>
            </a:xfrm>
            <a:custGeom>
              <a:avLst/>
              <a:gdLst/>
              <a:ahLst/>
              <a:cxnLst/>
              <a:rect l="l" t="t" r="r" b="b"/>
              <a:pathLst>
                <a:path w="1412" h="581" extrusionOk="0">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44" name="Google Shape;13044;p6"/>
            <p:cNvSpPr/>
            <p:nvPr/>
          </p:nvSpPr>
          <p:spPr>
            <a:xfrm>
              <a:off x="1189645" y="5090659"/>
              <a:ext cx="71992" cy="13941"/>
            </a:xfrm>
            <a:custGeom>
              <a:avLst/>
              <a:gdLst/>
              <a:ahLst/>
              <a:cxnLst/>
              <a:rect l="l" t="t" r="r" b="b"/>
              <a:pathLst>
                <a:path w="2017" h="463" extrusionOk="0">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45" name="Google Shape;13045;p6"/>
            <p:cNvSpPr/>
            <p:nvPr/>
          </p:nvSpPr>
          <p:spPr>
            <a:xfrm>
              <a:off x="6690364" y="5098096"/>
              <a:ext cx="14099" cy="4276"/>
            </a:xfrm>
            <a:custGeom>
              <a:avLst/>
              <a:gdLst/>
              <a:ahLst/>
              <a:cxnLst/>
              <a:rect l="l" t="t" r="r" b="b"/>
              <a:pathLst>
                <a:path w="395" h="142" extrusionOk="0">
                  <a:moveTo>
                    <a:pt x="101" y="116"/>
                  </a:moveTo>
                  <a:cubicBezTo>
                    <a:pt x="156" y="141"/>
                    <a:pt x="395" y="72"/>
                    <a:pt x="293" y="25"/>
                  </a:cubicBezTo>
                  <a:cubicBezTo>
                    <a:pt x="244"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46" name="Google Shape;13046;p6"/>
            <p:cNvSpPr/>
            <p:nvPr/>
          </p:nvSpPr>
          <p:spPr>
            <a:xfrm>
              <a:off x="6611343" y="5093339"/>
              <a:ext cx="13813" cy="5540"/>
            </a:xfrm>
            <a:custGeom>
              <a:avLst/>
              <a:gdLst/>
              <a:ahLst/>
              <a:cxnLst/>
              <a:rect l="l" t="t" r="r" b="b"/>
              <a:pathLst>
                <a:path w="387" h="184" extrusionOk="0">
                  <a:moveTo>
                    <a:pt x="0" y="183"/>
                  </a:moveTo>
                  <a:lnTo>
                    <a:pt x="387" y="183"/>
                  </a:lnTo>
                  <a:lnTo>
                    <a:pt x="387"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47" name="Google Shape;13047;p6"/>
            <p:cNvSpPr/>
            <p:nvPr/>
          </p:nvSpPr>
          <p:spPr>
            <a:xfrm>
              <a:off x="5234673" y="5092797"/>
              <a:ext cx="13777" cy="6805"/>
            </a:xfrm>
            <a:custGeom>
              <a:avLst/>
              <a:gdLst/>
              <a:ahLst/>
              <a:cxnLst/>
              <a:rect l="l" t="t" r="r" b="b"/>
              <a:pathLst>
                <a:path w="386" h="226" extrusionOk="0">
                  <a:moveTo>
                    <a:pt x="385" y="110"/>
                  </a:moveTo>
                  <a:cubicBezTo>
                    <a:pt x="346" y="0"/>
                    <a:pt x="174" y="54"/>
                    <a:pt x="0" y="110"/>
                  </a:cubicBezTo>
                  <a:cubicBezTo>
                    <a:pt x="5" y="202"/>
                    <a:pt x="341" y="226"/>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48" name="Google Shape;13048;p6"/>
            <p:cNvSpPr/>
            <p:nvPr/>
          </p:nvSpPr>
          <p:spPr>
            <a:xfrm>
              <a:off x="8006537" y="5082500"/>
              <a:ext cx="44687" cy="16380"/>
            </a:xfrm>
            <a:custGeom>
              <a:avLst/>
              <a:gdLst/>
              <a:ahLst/>
              <a:cxnLst/>
              <a:rect l="l" t="t" r="r" b="b"/>
              <a:pathLst>
                <a:path w="1252" h="544" extrusionOk="0">
                  <a:moveTo>
                    <a:pt x="638" y="0"/>
                  </a:moveTo>
                  <a:cubicBezTo>
                    <a:pt x="616" y="171"/>
                    <a:pt x="0" y="63"/>
                    <a:pt x="59" y="272"/>
                  </a:cubicBezTo>
                  <a:cubicBezTo>
                    <a:pt x="397" y="543"/>
                    <a:pt x="1252" y="141"/>
                    <a:pt x="6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49" name="Google Shape;13049;p6"/>
            <p:cNvSpPr/>
            <p:nvPr/>
          </p:nvSpPr>
          <p:spPr>
            <a:xfrm>
              <a:off x="6683547" y="5089877"/>
              <a:ext cx="14027" cy="4276"/>
            </a:xfrm>
            <a:custGeom>
              <a:avLst/>
              <a:gdLst/>
              <a:ahLst/>
              <a:cxnLst/>
              <a:rect l="l" t="t" r="r" b="b"/>
              <a:pathLst>
                <a:path w="393" h="142" extrusionOk="0">
                  <a:moveTo>
                    <a:pt x="292" y="27"/>
                  </a:moveTo>
                  <a:cubicBezTo>
                    <a:pt x="242" y="0"/>
                    <a:pt x="1" y="70"/>
                    <a:pt x="103" y="117"/>
                  </a:cubicBezTo>
                  <a:cubicBezTo>
                    <a:pt x="152" y="141"/>
                    <a:pt x="392" y="72"/>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50" name="Google Shape;13050;p6"/>
            <p:cNvSpPr/>
            <p:nvPr/>
          </p:nvSpPr>
          <p:spPr>
            <a:xfrm>
              <a:off x="9075543" y="5085149"/>
              <a:ext cx="13777" cy="5540"/>
            </a:xfrm>
            <a:custGeom>
              <a:avLst/>
              <a:gdLst/>
              <a:ahLst/>
              <a:cxnLst/>
              <a:rect l="l" t="t" r="r" b="b"/>
              <a:pathLst>
                <a:path w="386" h="184" extrusionOk="0">
                  <a:moveTo>
                    <a:pt x="385" y="1"/>
                  </a:moveTo>
                  <a:lnTo>
                    <a:pt x="0" y="1"/>
                  </a:lnTo>
                  <a:lnTo>
                    <a:pt x="0" y="184"/>
                  </a:lnTo>
                  <a:lnTo>
                    <a:pt x="385"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51" name="Google Shape;13051;p6"/>
            <p:cNvSpPr/>
            <p:nvPr/>
          </p:nvSpPr>
          <p:spPr>
            <a:xfrm>
              <a:off x="5841969" y="5075334"/>
              <a:ext cx="22165" cy="16229"/>
            </a:xfrm>
            <a:custGeom>
              <a:avLst/>
              <a:gdLst/>
              <a:ahLst/>
              <a:cxnLst/>
              <a:rect l="l" t="t" r="r" b="b"/>
              <a:pathLst>
                <a:path w="621" h="539" extrusionOk="0">
                  <a:moveTo>
                    <a:pt x="343" y="510"/>
                  </a:moveTo>
                  <a:cubicBezTo>
                    <a:pt x="403" y="386"/>
                    <a:pt x="620" y="336"/>
                    <a:pt x="538" y="144"/>
                  </a:cubicBezTo>
                  <a:cubicBezTo>
                    <a:pt x="0" y="0"/>
                    <a:pt x="4" y="538"/>
                    <a:pt x="343"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52" name="Google Shape;13052;p6"/>
            <p:cNvSpPr/>
            <p:nvPr/>
          </p:nvSpPr>
          <p:spPr>
            <a:xfrm>
              <a:off x="5410169" y="5084457"/>
              <a:ext cx="14099" cy="4215"/>
            </a:xfrm>
            <a:custGeom>
              <a:avLst/>
              <a:gdLst/>
              <a:ahLst/>
              <a:cxnLst/>
              <a:rect l="l" t="t" r="r" b="b"/>
              <a:pathLst>
                <a:path w="395" h="140" extrusionOk="0">
                  <a:moveTo>
                    <a:pt x="291" y="24"/>
                  </a:moveTo>
                  <a:cubicBezTo>
                    <a:pt x="238" y="0"/>
                    <a:pt x="0" y="68"/>
                    <a:pt x="98" y="115"/>
                  </a:cubicBezTo>
                  <a:cubicBezTo>
                    <a:pt x="150" y="140"/>
                    <a:pt x="394"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53" name="Google Shape;13053;p6"/>
            <p:cNvSpPr/>
            <p:nvPr/>
          </p:nvSpPr>
          <p:spPr>
            <a:xfrm>
              <a:off x="2537012" y="5075304"/>
              <a:ext cx="47757" cy="17404"/>
            </a:xfrm>
            <a:custGeom>
              <a:avLst/>
              <a:gdLst/>
              <a:ahLst/>
              <a:cxnLst/>
              <a:rect l="l" t="t" r="r" b="b"/>
              <a:pathLst>
                <a:path w="1338" h="578" extrusionOk="0">
                  <a:moveTo>
                    <a:pt x="182" y="328"/>
                  </a:moveTo>
                  <a:cubicBezTo>
                    <a:pt x="478" y="577"/>
                    <a:pt x="1314" y="324"/>
                    <a:pt x="1337" y="145"/>
                  </a:cubicBezTo>
                  <a:cubicBezTo>
                    <a:pt x="940" y="202"/>
                    <a:pt x="0" y="0"/>
                    <a:pt x="182" y="3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54" name="Google Shape;13054;p6"/>
            <p:cNvSpPr/>
            <p:nvPr/>
          </p:nvSpPr>
          <p:spPr>
            <a:xfrm>
              <a:off x="1440273" y="5070216"/>
              <a:ext cx="26591" cy="12315"/>
            </a:xfrm>
            <a:custGeom>
              <a:avLst/>
              <a:gdLst/>
              <a:ahLst/>
              <a:cxnLst/>
              <a:rect l="l" t="t" r="r" b="b"/>
              <a:pathLst>
                <a:path w="745" h="409" extrusionOk="0">
                  <a:moveTo>
                    <a:pt x="439" y="408"/>
                  </a:moveTo>
                  <a:cubicBezTo>
                    <a:pt x="745" y="272"/>
                    <a:pt x="655" y="1"/>
                    <a:pt x="54" y="44"/>
                  </a:cubicBezTo>
                  <a:cubicBezTo>
                    <a:pt x="1" y="251"/>
                    <a:pt x="100" y="385"/>
                    <a:pt x="439" y="4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55" name="Google Shape;13055;p6"/>
            <p:cNvSpPr/>
            <p:nvPr/>
          </p:nvSpPr>
          <p:spPr>
            <a:xfrm>
              <a:off x="8886091" y="5076237"/>
              <a:ext cx="14170" cy="4246"/>
            </a:xfrm>
            <a:custGeom>
              <a:avLst/>
              <a:gdLst/>
              <a:ahLst/>
              <a:cxnLst/>
              <a:rect l="l" t="t" r="r" b="b"/>
              <a:pathLst>
                <a:path w="397" h="141" extrusionOk="0">
                  <a:moveTo>
                    <a:pt x="100" y="114"/>
                  </a:moveTo>
                  <a:cubicBezTo>
                    <a:pt x="155" y="140"/>
                    <a:pt x="396" y="72"/>
                    <a:pt x="293" y="25"/>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56" name="Google Shape;13056;p6"/>
            <p:cNvSpPr/>
            <p:nvPr/>
          </p:nvSpPr>
          <p:spPr>
            <a:xfrm>
              <a:off x="8941270" y="5073497"/>
              <a:ext cx="13956" cy="4215"/>
            </a:xfrm>
            <a:custGeom>
              <a:avLst/>
              <a:gdLst/>
              <a:ahLst/>
              <a:cxnLst/>
              <a:rect l="l" t="t" r="r" b="b"/>
              <a:pathLst>
                <a:path w="391" h="140" extrusionOk="0">
                  <a:moveTo>
                    <a:pt x="292" y="25"/>
                  </a:moveTo>
                  <a:cubicBezTo>
                    <a:pt x="236" y="0"/>
                    <a:pt x="0" y="68"/>
                    <a:pt x="98" y="116"/>
                  </a:cubicBezTo>
                  <a:cubicBezTo>
                    <a:pt x="151" y="140"/>
                    <a:pt x="390" y="73"/>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57" name="Google Shape;13057;p6"/>
            <p:cNvSpPr/>
            <p:nvPr/>
          </p:nvSpPr>
          <p:spPr>
            <a:xfrm>
              <a:off x="6907335" y="5063863"/>
              <a:ext cx="26591" cy="15326"/>
            </a:xfrm>
            <a:custGeom>
              <a:avLst/>
              <a:gdLst/>
              <a:ahLst/>
              <a:cxnLst/>
              <a:rect l="l" t="t" r="r" b="b"/>
              <a:pathLst>
                <a:path w="745" h="509" extrusionOk="0">
                  <a:moveTo>
                    <a:pt x="0" y="436"/>
                  </a:moveTo>
                  <a:cubicBezTo>
                    <a:pt x="744" y="508"/>
                    <a:pt x="744" y="0"/>
                    <a:pt x="0"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58" name="Google Shape;13058;p6"/>
            <p:cNvSpPr/>
            <p:nvPr/>
          </p:nvSpPr>
          <p:spPr>
            <a:xfrm>
              <a:off x="2619139" y="5070788"/>
              <a:ext cx="13777" cy="7497"/>
            </a:xfrm>
            <a:custGeom>
              <a:avLst/>
              <a:gdLst/>
              <a:ahLst/>
              <a:cxnLst/>
              <a:rect l="l" t="t" r="r" b="b"/>
              <a:pathLst>
                <a:path w="386" h="249" extrusionOk="0">
                  <a:moveTo>
                    <a:pt x="386" y="115"/>
                  </a:moveTo>
                  <a:cubicBezTo>
                    <a:pt x="385" y="24"/>
                    <a:pt x="50" y="0"/>
                    <a:pt x="1" y="115"/>
                  </a:cubicBezTo>
                  <a:cubicBezTo>
                    <a:pt x="217" y="106"/>
                    <a:pt x="300" y="248"/>
                    <a:pt x="386"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59" name="Google Shape;13059;p6"/>
            <p:cNvSpPr/>
            <p:nvPr/>
          </p:nvSpPr>
          <p:spPr>
            <a:xfrm>
              <a:off x="865599" y="5055101"/>
              <a:ext cx="41653" cy="18819"/>
            </a:xfrm>
            <a:custGeom>
              <a:avLst/>
              <a:gdLst/>
              <a:ahLst/>
              <a:cxnLst/>
              <a:rect l="l" t="t" r="r" b="b"/>
              <a:pathLst>
                <a:path w="1167" h="625" extrusionOk="0">
                  <a:moveTo>
                    <a:pt x="725" y="546"/>
                  </a:moveTo>
                  <a:cubicBezTo>
                    <a:pt x="1166" y="340"/>
                    <a:pt x="596" y="146"/>
                    <a:pt x="340" y="0"/>
                  </a:cubicBezTo>
                  <a:cubicBezTo>
                    <a:pt x="45" y="137"/>
                    <a:pt x="1" y="624"/>
                    <a:pt x="725"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60" name="Google Shape;13060;p6"/>
            <p:cNvSpPr/>
            <p:nvPr/>
          </p:nvSpPr>
          <p:spPr>
            <a:xfrm>
              <a:off x="6132858" y="5062508"/>
              <a:ext cx="14170" cy="4336"/>
            </a:xfrm>
            <a:custGeom>
              <a:avLst/>
              <a:gdLst/>
              <a:ahLst/>
              <a:cxnLst/>
              <a:rect l="l" t="t" r="r" b="b"/>
              <a:pathLst>
                <a:path w="397" h="144" extrusionOk="0">
                  <a:moveTo>
                    <a:pt x="296" y="27"/>
                  </a:moveTo>
                  <a:cubicBezTo>
                    <a:pt x="241" y="1"/>
                    <a:pt x="1" y="71"/>
                    <a:pt x="102" y="117"/>
                  </a:cubicBezTo>
                  <a:cubicBezTo>
                    <a:pt x="155" y="143"/>
                    <a:pt x="396" y="73"/>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61" name="Google Shape;13061;p6"/>
            <p:cNvSpPr/>
            <p:nvPr/>
          </p:nvSpPr>
          <p:spPr>
            <a:xfrm>
              <a:off x="6052908" y="5060551"/>
              <a:ext cx="21665" cy="6444"/>
            </a:xfrm>
            <a:custGeom>
              <a:avLst/>
              <a:gdLst/>
              <a:ahLst/>
              <a:cxnLst/>
              <a:rect l="l" t="t" r="r" b="b"/>
              <a:pathLst>
                <a:path w="607" h="214" extrusionOk="0">
                  <a:moveTo>
                    <a:pt x="606" y="182"/>
                  </a:moveTo>
                  <a:lnTo>
                    <a:pt x="606" y="1"/>
                  </a:lnTo>
                  <a:lnTo>
                    <a:pt x="27" y="1"/>
                  </a:lnTo>
                  <a:cubicBezTo>
                    <a:pt x="1" y="164"/>
                    <a:pt x="217" y="213"/>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62" name="Google Shape;13062;p6"/>
            <p:cNvSpPr/>
            <p:nvPr/>
          </p:nvSpPr>
          <p:spPr>
            <a:xfrm>
              <a:off x="1387485" y="5050856"/>
              <a:ext cx="20238" cy="13580"/>
            </a:xfrm>
            <a:custGeom>
              <a:avLst/>
              <a:gdLst/>
              <a:ahLst/>
              <a:cxnLst/>
              <a:rect l="l" t="t" r="r" b="b"/>
              <a:pathLst>
                <a:path w="567" h="451" extrusionOk="0">
                  <a:moveTo>
                    <a:pt x="376" y="414"/>
                  </a:moveTo>
                  <a:cubicBezTo>
                    <a:pt x="386" y="359"/>
                    <a:pt x="403" y="304"/>
                    <a:pt x="566" y="323"/>
                  </a:cubicBezTo>
                  <a:lnTo>
                    <a:pt x="566" y="141"/>
                  </a:lnTo>
                  <a:cubicBezTo>
                    <a:pt x="95" y="0"/>
                    <a:pt x="1" y="451"/>
                    <a:pt x="376" y="4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63" name="Google Shape;13063;p6"/>
            <p:cNvSpPr/>
            <p:nvPr/>
          </p:nvSpPr>
          <p:spPr>
            <a:xfrm>
              <a:off x="5244988" y="5057149"/>
              <a:ext cx="14063" cy="4215"/>
            </a:xfrm>
            <a:custGeom>
              <a:avLst/>
              <a:gdLst/>
              <a:ahLst/>
              <a:cxnLst/>
              <a:rect l="l" t="t" r="r" b="b"/>
              <a:pathLst>
                <a:path w="394" h="140" extrusionOk="0">
                  <a:moveTo>
                    <a:pt x="295" y="24"/>
                  </a:moveTo>
                  <a:cubicBezTo>
                    <a:pt x="240" y="0"/>
                    <a:pt x="1" y="68"/>
                    <a:pt x="96" y="115"/>
                  </a:cubicBezTo>
                  <a:cubicBezTo>
                    <a:pt x="154" y="140"/>
                    <a:pt x="394" y="69"/>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64" name="Google Shape;13064;p6"/>
            <p:cNvSpPr/>
            <p:nvPr/>
          </p:nvSpPr>
          <p:spPr>
            <a:xfrm>
              <a:off x="84304" y="5052301"/>
              <a:ext cx="22629" cy="8280"/>
            </a:xfrm>
            <a:custGeom>
              <a:avLst/>
              <a:gdLst/>
              <a:ahLst/>
              <a:cxnLst/>
              <a:rect l="l" t="t" r="r" b="b"/>
              <a:pathLst>
                <a:path w="634" h="275" extrusionOk="0">
                  <a:moveTo>
                    <a:pt x="633" y="275"/>
                  </a:moveTo>
                  <a:lnTo>
                    <a:pt x="633" y="1"/>
                  </a:lnTo>
                  <a:lnTo>
                    <a:pt x="247" y="1"/>
                  </a:lnTo>
                  <a:cubicBezTo>
                    <a:pt x="236" y="118"/>
                    <a:pt x="0" y="128"/>
                    <a:pt x="55"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65" name="Google Shape;13065;p6"/>
            <p:cNvSpPr/>
            <p:nvPr/>
          </p:nvSpPr>
          <p:spPr>
            <a:xfrm>
              <a:off x="8428486" y="5052030"/>
              <a:ext cx="6924" cy="6203"/>
            </a:xfrm>
            <a:custGeom>
              <a:avLst/>
              <a:gdLst/>
              <a:ahLst/>
              <a:cxnLst/>
              <a:rect l="l" t="t" r="r" b="b"/>
              <a:pathLst>
                <a:path w="194" h="206" extrusionOk="0">
                  <a:moveTo>
                    <a:pt x="192" y="102"/>
                  </a:moveTo>
                  <a:cubicBezTo>
                    <a:pt x="194" y="50"/>
                    <a:pt x="37" y="0"/>
                    <a:pt x="0" y="102"/>
                  </a:cubicBezTo>
                  <a:cubicBezTo>
                    <a:pt x="0" y="152"/>
                    <a:pt x="157" y="205"/>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66" name="Google Shape;13066;p6"/>
            <p:cNvSpPr/>
            <p:nvPr/>
          </p:nvSpPr>
          <p:spPr>
            <a:xfrm>
              <a:off x="5282892" y="5046972"/>
              <a:ext cx="22629" cy="13640"/>
            </a:xfrm>
            <a:custGeom>
              <a:avLst/>
              <a:gdLst/>
              <a:ahLst/>
              <a:cxnLst/>
              <a:rect l="l" t="t" r="r" b="b"/>
              <a:pathLst>
                <a:path w="634" h="453" extrusionOk="0">
                  <a:moveTo>
                    <a:pt x="580" y="362"/>
                  </a:moveTo>
                  <a:cubicBezTo>
                    <a:pt x="633" y="155"/>
                    <a:pt x="534" y="21"/>
                    <a:pt x="195" y="0"/>
                  </a:cubicBezTo>
                  <a:cubicBezTo>
                    <a:pt x="239" y="159"/>
                    <a:pt x="0" y="453"/>
                    <a:pt x="58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67" name="Google Shape;13067;p6"/>
            <p:cNvSpPr/>
            <p:nvPr/>
          </p:nvSpPr>
          <p:spPr>
            <a:xfrm>
              <a:off x="3965685" y="5035982"/>
              <a:ext cx="57358" cy="21890"/>
            </a:xfrm>
            <a:custGeom>
              <a:avLst/>
              <a:gdLst/>
              <a:ahLst/>
              <a:cxnLst/>
              <a:rect l="l" t="t" r="r" b="b"/>
              <a:pathLst>
                <a:path w="1607" h="727" extrusionOk="0">
                  <a:moveTo>
                    <a:pt x="1037" y="727"/>
                  </a:moveTo>
                  <a:cubicBezTo>
                    <a:pt x="1606" y="370"/>
                    <a:pt x="632" y="112"/>
                    <a:pt x="72" y="1"/>
                  </a:cubicBezTo>
                  <a:cubicBezTo>
                    <a:pt x="1" y="429"/>
                    <a:pt x="418" y="625"/>
                    <a:pt x="1037" y="7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68" name="Google Shape;13068;p6"/>
            <p:cNvSpPr/>
            <p:nvPr/>
          </p:nvSpPr>
          <p:spPr>
            <a:xfrm>
              <a:off x="8452542" y="5048869"/>
              <a:ext cx="14027" cy="4276"/>
            </a:xfrm>
            <a:custGeom>
              <a:avLst/>
              <a:gdLst/>
              <a:ahLst/>
              <a:cxnLst/>
              <a:rect l="l" t="t" r="r" b="b"/>
              <a:pathLst>
                <a:path w="393" h="142" extrusionOk="0">
                  <a:moveTo>
                    <a:pt x="99" y="116"/>
                  </a:moveTo>
                  <a:cubicBezTo>
                    <a:pt x="153" y="142"/>
                    <a:pt x="393" y="73"/>
                    <a:pt x="292" y="27"/>
                  </a:cubicBezTo>
                  <a:cubicBezTo>
                    <a:pt x="238" y="1"/>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69" name="Google Shape;13069;p6"/>
            <p:cNvSpPr/>
            <p:nvPr/>
          </p:nvSpPr>
          <p:spPr>
            <a:xfrm>
              <a:off x="578244" y="5048869"/>
              <a:ext cx="14099" cy="4276"/>
            </a:xfrm>
            <a:custGeom>
              <a:avLst/>
              <a:gdLst/>
              <a:ahLst/>
              <a:cxnLst/>
              <a:rect l="l" t="t" r="r" b="b"/>
              <a:pathLst>
                <a:path w="395" h="142" extrusionOk="0">
                  <a:moveTo>
                    <a:pt x="101" y="116"/>
                  </a:moveTo>
                  <a:cubicBezTo>
                    <a:pt x="154" y="142"/>
                    <a:pt x="394" y="73"/>
                    <a:pt x="294" y="27"/>
                  </a:cubicBezTo>
                  <a:cubicBezTo>
                    <a:pt x="240" y="1"/>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70" name="Google Shape;13070;p6"/>
            <p:cNvSpPr/>
            <p:nvPr/>
          </p:nvSpPr>
          <p:spPr>
            <a:xfrm>
              <a:off x="5196732" y="5046129"/>
              <a:ext cx="14099" cy="4276"/>
            </a:xfrm>
            <a:custGeom>
              <a:avLst/>
              <a:gdLst/>
              <a:ahLst/>
              <a:cxnLst/>
              <a:rect l="l" t="t" r="r" b="b"/>
              <a:pathLst>
                <a:path w="395" h="142" extrusionOk="0">
                  <a:moveTo>
                    <a:pt x="294" y="27"/>
                  </a:moveTo>
                  <a:cubicBezTo>
                    <a:pt x="241" y="1"/>
                    <a:pt x="1" y="70"/>
                    <a:pt x="102" y="115"/>
                  </a:cubicBezTo>
                  <a:cubicBezTo>
                    <a:pt x="155" y="142"/>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71" name="Google Shape;13071;p6"/>
            <p:cNvSpPr/>
            <p:nvPr/>
          </p:nvSpPr>
          <p:spPr>
            <a:xfrm>
              <a:off x="1655495" y="5037518"/>
              <a:ext cx="34872" cy="15236"/>
            </a:xfrm>
            <a:custGeom>
              <a:avLst/>
              <a:gdLst/>
              <a:ahLst/>
              <a:cxnLst/>
              <a:rect l="l" t="t" r="r" b="b"/>
              <a:pathLst>
                <a:path w="977" h="506" extrusionOk="0">
                  <a:moveTo>
                    <a:pt x="773" y="404"/>
                  </a:moveTo>
                  <a:cubicBezTo>
                    <a:pt x="977" y="173"/>
                    <a:pt x="122" y="1"/>
                    <a:pt x="0" y="221"/>
                  </a:cubicBezTo>
                  <a:cubicBezTo>
                    <a:pt x="307" y="260"/>
                    <a:pt x="166" y="506"/>
                    <a:pt x="773"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72" name="Google Shape;13072;p6"/>
            <p:cNvSpPr/>
            <p:nvPr/>
          </p:nvSpPr>
          <p:spPr>
            <a:xfrm>
              <a:off x="323796" y="5043810"/>
              <a:ext cx="23985" cy="5902"/>
            </a:xfrm>
            <a:custGeom>
              <a:avLst/>
              <a:gdLst/>
              <a:ahLst/>
              <a:cxnLst/>
              <a:rect l="l" t="t" r="r" b="b"/>
              <a:pathLst>
                <a:path w="672" h="196" extrusionOk="0">
                  <a:moveTo>
                    <a:pt x="479" y="195"/>
                  </a:moveTo>
                  <a:cubicBezTo>
                    <a:pt x="479" y="104"/>
                    <a:pt x="634" y="87"/>
                    <a:pt x="672" y="12"/>
                  </a:cubicBezTo>
                  <a:cubicBezTo>
                    <a:pt x="368" y="21"/>
                    <a:pt x="1" y="1"/>
                    <a:pt x="92"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73" name="Google Shape;13073;p6"/>
            <p:cNvSpPr/>
            <p:nvPr/>
          </p:nvSpPr>
          <p:spPr>
            <a:xfrm>
              <a:off x="2564138" y="5044172"/>
              <a:ext cx="13777" cy="2770"/>
            </a:xfrm>
            <a:custGeom>
              <a:avLst/>
              <a:gdLst/>
              <a:ahLst/>
              <a:cxnLst/>
              <a:rect l="l" t="t" r="r" b="b"/>
              <a:pathLst>
                <a:path w="386" h="92" extrusionOk="0">
                  <a:moveTo>
                    <a:pt x="0" y="92"/>
                  </a:moveTo>
                  <a:cubicBezTo>
                    <a:pt x="149" y="70"/>
                    <a:pt x="379" y="88"/>
                    <a:pt x="385" y="0"/>
                  </a:cubicBezTo>
                  <a:cubicBezTo>
                    <a:pt x="238" y="21"/>
                    <a:pt x="5" y="3"/>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74" name="Google Shape;13074;p6"/>
            <p:cNvSpPr/>
            <p:nvPr/>
          </p:nvSpPr>
          <p:spPr>
            <a:xfrm>
              <a:off x="1934177" y="5043419"/>
              <a:ext cx="14170" cy="4306"/>
            </a:xfrm>
            <a:custGeom>
              <a:avLst/>
              <a:gdLst/>
              <a:ahLst/>
              <a:cxnLst/>
              <a:rect l="l" t="t" r="r" b="b"/>
              <a:pathLst>
                <a:path w="397" h="143" extrusionOk="0">
                  <a:moveTo>
                    <a:pt x="294" y="25"/>
                  </a:moveTo>
                  <a:cubicBezTo>
                    <a:pt x="240" y="1"/>
                    <a:pt x="1" y="68"/>
                    <a:pt x="103" y="117"/>
                  </a:cubicBezTo>
                  <a:cubicBezTo>
                    <a:pt x="155" y="143"/>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75" name="Google Shape;13075;p6"/>
            <p:cNvSpPr/>
            <p:nvPr/>
          </p:nvSpPr>
          <p:spPr>
            <a:xfrm>
              <a:off x="7013875" y="5032460"/>
              <a:ext cx="14063" cy="4276"/>
            </a:xfrm>
            <a:custGeom>
              <a:avLst/>
              <a:gdLst/>
              <a:ahLst/>
              <a:cxnLst/>
              <a:rect l="l" t="t" r="r" b="b"/>
              <a:pathLst>
                <a:path w="394" h="142" extrusionOk="0">
                  <a:moveTo>
                    <a:pt x="102" y="117"/>
                  </a:moveTo>
                  <a:cubicBezTo>
                    <a:pt x="157" y="141"/>
                    <a:pt x="393" y="72"/>
                    <a:pt x="296" y="25"/>
                  </a:cubicBezTo>
                  <a:cubicBezTo>
                    <a:pt x="242" y="0"/>
                    <a:pt x="1"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76" name="Google Shape;13076;p6"/>
            <p:cNvSpPr/>
            <p:nvPr/>
          </p:nvSpPr>
          <p:spPr>
            <a:xfrm>
              <a:off x="5503218" y="5025023"/>
              <a:ext cx="33622" cy="17283"/>
            </a:xfrm>
            <a:custGeom>
              <a:avLst/>
              <a:gdLst/>
              <a:ahLst/>
              <a:cxnLst/>
              <a:rect l="l" t="t" r="r" b="b"/>
              <a:pathLst>
                <a:path w="942" h="574" extrusionOk="0">
                  <a:moveTo>
                    <a:pt x="0" y="91"/>
                  </a:moveTo>
                  <a:lnTo>
                    <a:pt x="0" y="272"/>
                  </a:lnTo>
                  <a:cubicBezTo>
                    <a:pt x="355" y="574"/>
                    <a:pt x="941" y="1"/>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77" name="Google Shape;13077;p6"/>
            <p:cNvSpPr/>
            <p:nvPr/>
          </p:nvSpPr>
          <p:spPr>
            <a:xfrm>
              <a:off x="4453450" y="5032490"/>
              <a:ext cx="14063" cy="4276"/>
            </a:xfrm>
            <a:custGeom>
              <a:avLst/>
              <a:gdLst/>
              <a:ahLst/>
              <a:cxnLst/>
              <a:rect l="l" t="t" r="r" b="b"/>
              <a:pathLst>
                <a:path w="394" h="142" extrusionOk="0">
                  <a:moveTo>
                    <a:pt x="294" y="25"/>
                  </a:moveTo>
                  <a:cubicBezTo>
                    <a:pt x="239" y="1"/>
                    <a:pt x="0" y="70"/>
                    <a:pt x="98" y="117"/>
                  </a:cubicBezTo>
                  <a:cubicBezTo>
                    <a:pt x="154" y="142"/>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78" name="Google Shape;13078;p6"/>
            <p:cNvSpPr/>
            <p:nvPr/>
          </p:nvSpPr>
          <p:spPr>
            <a:xfrm>
              <a:off x="2494396" y="5027733"/>
              <a:ext cx="21594" cy="9515"/>
            </a:xfrm>
            <a:custGeom>
              <a:avLst/>
              <a:gdLst/>
              <a:ahLst/>
              <a:cxnLst/>
              <a:rect l="l" t="t" r="r" b="b"/>
              <a:pathLst>
                <a:path w="605" h="316" extrusionOk="0">
                  <a:moveTo>
                    <a:pt x="411" y="274"/>
                  </a:moveTo>
                  <a:cubicBezTo>
                    <a:pt x="405" y="148"/>
                    <a:pt x="503" y="74"/>
                    <a:pt x="604" y="1"/>
                  </a:cubicBezTo>
                  <a:lnTo>
                    <a:pt x="26" y="1"/>
                  </a:lnTo>
                  <a:cubicBezTo>
                    <a:pt x="42" y="144"/>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79" name="Google Shape;13079;p6"/>
            <p:cNvSpPr/>
            <p:nvPr/>
          </p:nvSpPr>
          <p:spPr>
            <a:xfrm>
              <a:off x="5244988" y="5029690"/>
              <a:ext cx="14063" cy="4336"/>
            </a:xfrm>
            <a:custGeom>
              <a:avLst/>
              <a:gdLst/>
              <a:ahLst/>
              <a:cxnLst/>
              <a:rect l="l" t="t" r="r" b="b"/>
              <a:pathLst>
                <a:path w="394" h="144" extrusionOk="0">
                  <a:moveTo>
                    <a:pt x="295" y="26"/>
                  </a:moveTo>
                  <a:cubicBezTo>
                    <a:pt x="240" y="1"/>
                    <a:pt x="1" y="70"/>
                    <a:pt x="96" y="117"/>
                  </a:cubicBezTo>
                  <a:cubicBezTo>
                    <a:pt x="154" y="143"/>
                    <a:pt x="394" y="74"/>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80" name="Google Shape;13080;p6"/>
            <p:cNvSpPr/>
            <p:nvPr/>
          </p:nvSpPr>
          <p:spPr>
            <a:xfrm>
              <a:off x="3073496" y="5026980"/>
              <a:ext cx="13777" cy="7497"/>
            </a:xfrm>
            <a:custGeom>
              <a:avLst/>
              <a:gdLst/>
              <a:ahLst/>
              <a:cxnLst/>
              <a:rect l="l" t="t" r="r" b="b"/>
              <a:pathLst>
                <a:path w="386" h="249" extrusionOk="0">
                  <a:moveTo>
                    <a:pt x="385" y="116"/>
                  </a:moveTo>
                  <a:cubicBezTo>
                    <a:pt x="384" y="24"/>
                    <a:pt x="46" y="1"/>
                    <a:pt x="0" y="116"/>
                  </a:cubicBezTo>
                  <a:cubicBezTo>
                    <a:pt x="216" y="108"/>
                    <a:pt x="302" y="249"/>
                    <a:pt x="385"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81" name="Google Shape;13081;p6"/>
            <p:cNvSpPr/>
            <p:nvPr/>
          </p:nvSpPr>
          <p:spPr>
            <a:xfrm>
              <a:off x="2990905" y="5027793"/>
              <a:ext cx="13706" cy="5480"/>
            </a:xfrm>
            <a:custGeom>
              <a:avLst/>
              <a:gdLst/>
              <a:ahLst/>
              <a:cxnLst/>
              <a:rect l="l" t="t" r="r" b="b"/>
              <a:pathLst>
                <a:path w="384" h="182" extrusionOk="0">
                  <a:moveTo>
                    <a:pt x="0" y="181"/>
                  </a:moveTo>
                  <a:lnTo>
                    <a:pt x="384" y="181"/>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82" name="Google Shape;13082;p6"/>
            <p:cNvSpPr/>
            <p:nvPr/>
          </p:nvSpPr>
          <p:spPr>
            <a:xfrm>
              <a:off x="2521593" y="5025023"/>
              <a:ext cx="21915" cy="8762"/>
            </a:xfrm>
            <a:custGeom>
              <a:avLst/>
              <a:gdLst/>
              <a:ahLst/>
              <a:cxnLst/>
              <a:rect l="l" t="t" r="r" b="b"/>
              <a:pathLst>
                <a:path w="614" h="291" extrusionOk="0">
                  <a:moveTo>
                    <a:pt x="614" y="273"/>
                  </a:moveTo>
                  <a:lnTo>
                    <a:pt x="614" y="1"/>
                  </a:lnTo>
                  <a:lnTo>
                    <a:pt x="34" y="1"/>
                  </a:lnTo>
                  <a:cubicBezTo>
                    <a:pt x="0" y="199"/>
                    <a:pt x="192" y="290"/>
                    <a:pt x="6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83" name="Google Shape;13083;p6"/>
            <p:cNvSpPr/>
            <p:nvPr/>
          </p:nvSpPr>
          <p:spPr>
            <a:xfrm>
              <a:off x="1903339" y="5024631"/>
              <a:ext cx="6924" cy="6293"/>
            </a:xfrm>
            <a:custGeom>
              <a:avLst/>
              <a:gdLst/>
              <a:ahLst/>
              <a:cxnLst/>
              <a:rect l="l" t="t" r="r" b="b"/>
              <a:pathLst>
                <a:path w="194" h="209" extrusionOk="0">
                  <a:moveTo>
                    <a:pt x="194" y="104"/>
                  </a:moveTo>
                  <a:cubicBezTo>
                    <a:pt x="194" y="53"/>
                    <a:pt x="37" y="1"/>
                    <a:pt x="2" y="104"/>
                  </a:cubicBezTo>
                  <a:cubicBezTo>
                    <a:pt x="1" y="155"/>
                    <a:pt x="157" y="208"/>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84" name="Google Shape;13084;p6"/>
            <p:cNvSpPr/>
            <p:nvPr/>
          </p:nvSpPr>
          <p:spPr>
            <a:xfrm>
              <a:off x="8813922" y="5022283"/>
              <a:ext cx="13920" cy="5480"/>
            </a:xfrm>
            <a:custGeom>
              <a:avLst/>
              <a:gdLst/>
              <a:ahLst/>
              <a:cxnLst/>
              <a:rect l="l" t="t" r="r" b="b"/>
              <a:pathLst>
                <a:path w="390" h="182" extrusionOk="0">
                  <a:moveTo>
                    <a:pt x="1" y="182"/>
                  </a:moveTo>
                  <a:lnTo>
                    <a:pt x="390" y="182"/>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85" name="Google Shape;13085;p6"/>
            <p:cNvSpPr/>
            <p:nvPr/>
          </p:nvSpPr>
          <p:spPr>
            <a:xfrm>
              <a:off x="5609794" y="5018820"/>
              <a:ext cx="14063" cy="4276"/>
            </a:xfrm>
            <a:custGeom>
              <a:avLst/>
              <a:gdLst/>
              <a:ahLst/>
              <a:cxnLst/>
              <a:rect l="l" t="t" r="r" b="b"/>
              <a:pathLst>
                <a:path w="394" h="142" extrusionOk="0">
                  <a:moveTo>
                    <a:pt x="294" y="24"/>
                  </a:moveTo>
                  <a:cubicBezTo>
                    <a:pt x="240" y="0"/>
                    <a:pt x="1" y="68"/>
                    <a:pt x="101" y="115"/>
                  </a:cubicBezTo>
                  <a:cubicBezTo>
                    <a:pt x="153" y="141"/>
                    <a:pt x="394"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86" name="Google Shape;13086;p6"/>
            <p:cNvSpPr/>
            <p:nvPr/>
          </p:nvSpPr>
          <p:spPr>
            <a:xfrm>
              <a:off x="2509065" y="5014063"/>
              <a:ext cx="20630" cy="8250"/>
            </a:xfrm>
            <a:custGeom>
              <a:avLst/>
              <a:gdLst/>
              <a:ahLst/>
              <a:cxnLst/>
              <a:rect l="l" t="t" r="r" b="b"/>
              <a:pathLst>
                <a:path w="578" h="274" extrusionOk="0">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87" name="Google Shape;13087;p6"/>
            <p:cNvSpPr/>
            <p:nvPr/>
          </p:nvSpPr>
          <p:spPr>
            <a:xfrm>
              <a:off x="1807007" y="5007349"/>
              <a:ext cx="28911" cy="16922"/>
            </a:xfrm>
            <a:custGeom>
              <a:avLst/>
              <a:gdLst/>
              <a:ahLst/>
              <a:cxnLst/>
              <a:rect l="l" t="t" r="r" b="b"/>
              <a:pathLst>
                <a:path w="810" h="562" extrusionOk="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88" name="Google Shape;13088;p6"/>
            <p:cNvSpPr/>
            <p:nvPr/>
          </p:nvSpPr>
          <p:spPr>
            <a:xfrm>
              <a:off x="8810531" y="5016081"/>
              <a:ext cx="13849" cy="4246"/>
            </a:xfrm>
            <a:custGeom>
              <a:avLst/>
              <a:gdLst/>
              <a:ahLst/>
              <a:cxnLst/>
              <a:rect l="l" t="t" r="r" b="b"/>
              <a:pathLst>
                <a:path w="388" h="141" extrusionOk="0">
                  <a:moveTo>
                    <a:pt x="289" y="24"/>
                  </a:moveTo>
                  <a:cubicBezTo>
                    <a:pt x="239" y="0"/>
                    <a:pt x="0" y="68"/>
                    <a:pt x="96" y="115"/>
                  </a:cubicBezTo>
                  <a:cubicBezTo>
                    <a:pt x="152" y="141"/>
                    <a:pt x="388" y="72"/>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89" name="Google Shape;13089;p6"/>
            <p:cNvSpPr/>
            <p:nvPr/>
          </p:nvSpPr>
          <p:spPr>
            <a:xfrm>
              <a:off x="8597058" y="5016081"/>
              <a:ext cx="13991" cy="4215"/>
            </a:xfrm>
            <a:custGeom>
              <a:avLst/>
              <a:gdLst/>
              <a:ahLst/>
              <a:cxnLst/>
              <a:rect l="l" t="t" r="r" b="b"/>
              <a:pathLst>
                <a:path w="392" h="140" extrusionOk="0">
                  <a:moveTo>
                    <a:pt x="98" y="115"/>
                  </a:moveTo>
                  <a:cubicBezTo>
                    <a:pt x="153" y="140"/>
                    <a:pt x="392" y="72"/>
                    <a:pt x="291" y="24"/>
                  </a:cubicBezTo>
                  <a:cubicBezTo>
                    <a:pt x="239" y="0"/>
                    <a:pt x="0" y="69"/>
                    <a:pt x="9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90" name="Google Shape;13090;p6"/>
            <p:cNvSpPr/>
            <p:nvPr/>
          </p:nvSpPr>
          <p:spPr>
            <a:xfrm>
              <a:off x="5372336" y="5013732"/>
              <a:ext cx="7031" cy="6203"/>
            </a:xfrm>
            <a:custGeom>
              <a:avLst/>
              <a:gdLst/>
              <a:ahLst/>
              <a:cxnLst/>
              <a:rect l="l" t="t" r="r" b="b"/>
              <a:pathLst>
                <a:path w="197" h="206" extrusionOk="0">
                  <a:moveTo>
                    <a:pt x="3" y="102"/>
                  </a:moveTo>
                  <a:cubicBezTo>
                    <a:pt x="0" y="154"/>
                    <a:pt x="157" y="206"/>
                    <a:pt x="195" y="102"/>
                  </a:cubicBezTo>
                  <a:cubicBezTo>
                    <a:pt x="196" y="53"/>
                    <a:pt x="38" y="1"/>
                    <a:pt x="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91" name="Google Shape;13091;p6"/>
            <p:cNvSpPr/>
            <p:nvPr/>
          </p:nvSpPr>
          <p:spPr>
            <a:xfrm>
              <a:off x="3204628" y="5004368"/>
              <a:ext cx="20309" cy="13580"/>
            </a:xfrm>
            <a:custGeom>
              <a:avLst/>
              <a:gdLst/>
              <a:ahLst/>
              <a:cxnLst/>
              <a:rect l="l" t="t" r="r" b="b"/>
              <a:pathLst>
                <a:path w="569" h="451" extrusionOk="0">
                  <a:moveTo>
                    <a:pt x="376" y="413"/>
                  </a:moveTo>
                  <a:cubicBezTo>
                    <a:pt x="387" y="358"/>
                    <a:pt x="402" y="307"/>
                    <a:pt x="569" y="324"/>
                  </a:cubicBezTo>
                  <a:lnTo>
                    <a:pt x="569" y="142"/>
                  </a:lnTo>
                  <a:cubicBezTo>
                    <a:pt x="95" y="0"/>
                    <a:pt x="1" y="450"/>
                    <a:pt x="376"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92" name="Google Shape;13092;p6"/>
            <p:cNvSpPr/>
            <p:nvPr/>
          </p:nvSpPr>
          <p:spPr>
            <a:xfrm>
              <a:off x="8056827" y="5011384"/>
              <a:ext cx="13742" cy="2740"/>
            </a:xfrm>
            <a:custGeom>
              <a:avLst/>
              <a:gdLst/>
              <a:ahLst/>
              <a:cxnLst/>
              <a:rect l="l" t="t" r="r" b="b"/>
              <a:pathLst>
                <a:path w="385" h="91" extrusionOk="0">
                  <a:moveTo>
                    <a:pt x="385" y="1"/>
                  </a:moveTo>
                  <a:cubicBezTo>
                    <a:pt x="236" y="22"/>
                    <a:pt x="6" y="3"/>
                    <a:pt x="1" y="91"/>
                  </a:cubicBezTo>
                  <a:cubicBezTo>
                    <a:pt x="151" y="71"/>
                    <a:pt x="382" y="87"/>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93" name="Google Shape;13093;p6"/>
            <p:cNvSpPr/>
            <p:nvPr/>
          </p:nvSpPr>
          <p:spPr>
            <a:xfrm>
              <a:off x="5489441" y="5005543"/>
              <a:ext cx="6960" cy="6233"/>
            </a:xfrm>
            <a:custGeom>
              <a:avLst/>
              <a:gdLst/>
              <a:ahLst/>
              <a:cxnLst/>
              <a:rect l="l" t="t" r="r" b="b"/>
              <a:pathLst>
                <a:path w="195" h="207" extrusionOk="0">
                  <a:moveTo>
                    <a:pt x="194" y="103"/>
                  </a:moveTo>
                  <a:cubicBezTo>
                    <a:pt x="194" y="54"/>
                    <a:pt x="37" y="0"/>
                    <a:pt x="1" y="103"/>
                  </a:cubicBezTo>
                  <a:cubicBezTo>
                    <a:pt x="1" y="154"/>
                    <a:pt x="156"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94" name="Google Shape;13094;p6"/>
            <p:cNvSpPr/>
            <p:nvPr/>
          </p:nvSpPr>
          <p:spPr>
            <a:xfrm>
              <a:off x="1452729" y="5003134"/>
              <a:ext cx="23914" cy="10328"/>
            </a:xfrm>
            <a:custGeom>
              <a:avLst/>
              <a:gdLst/>
              <a:ahLst/>
              <a:cxnLst/>
              <a:rect l="l" t="t" r="r" b="b"/>
              <a:pathLst>
                <a:path w="670" h="343" extrusionOk="0">
                  <a:moveTo>
                    <a:pt x="670" y="92"/>
                  </a:moveTo>
                  <a:cubicBezTo>
                    <a:pt x="404" y="95"/>
                    <a:pt x="247" y="49"/>
                    <a:pt x="90" y="1"/>
                  </a:cubicBezTo>
                  <a:cubicBezTo>
                    <a:pt x="0" y="283"/>
                    <a:pt x="610" y="343"/>
                    <a:pt x="67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95" name="Google Shape;13095;p6"/>
            <p:cNvSpPr/>
            <p:nvPr/>
          </p:nvSpPr>
          <p:spPr>
            <a:xfrm>
              <a:off x="4205677" y="5005091"/>
              <a:ext cx="13956" cy="4336"/>
            </a:xfrm>
            <a:custGeom>
              <a:avLst/>
              <a:gdLst/>
              <a:ahLst/>
              <a:cxnLst/>
              <a:rect l="l" t="t" r="r" b="b"/>
              <a:pathLst>
                <a:path w="391" h="144" extrusionOk="0">
                  <a:moveTo>
                    <a:pt x="291" y="27"/>
                  </a:moveTo>
                  <a:cubicBezTo>
                    <a:pt x="237" y="1"/>
                    <a:pt x="0" y="71"/>
                    <a:pt x="98" y="117"/>
                  </a:cubicBezTo>
                  <a:cubicBezTo>
                    <a:pt x="152" y="143"/>
                    <a:pt x="391" y="74"/>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96" name="Google Shape;13096;p6"/>
            <p:cNvSpPr/>
            <p:nvPr/>
          </p:nvSpPr>
          <p:spPr>
            <a:xfrm>
              <a:off x="1522614" y="4987447"/>
              <a:ext cx="50434" cy="18548"/>
            </a:xfrm>
            <a:custGeom>
              <a:avLst/>
              <a:gdLst/>
              <a:ahLst/>
              <a:cxnLst/>
              <a:rect l="l" t="t" r="r" b="b"/>
              <a:pathLst>
                <a:path w="1413" h="616" extrusionOk="0">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97" name="Google Shape;13097;p6"/>
            <p:cNvSpPr/>
            <p:nvPr/>
          </p:nvSpPr>
          <p:spPr>
            <a:xfrm>
              <a:off x="2020337" y="4994643"/>
              <a:ext cx="6889" cy="6173"/>
            </a:xfrm>
            <a:custGeom>
              <a:avLst/>
              <a:gdLst/>
              <a:ahLst/>
              <a:cxnLst/>
              <a:rect l="l" t="t" r="r" b="b"/>
              <a:pathLst>
                <a:path w="193" h="205" extrusionOk="0">
                  <a:moveTo>
                    <a:pt x="192" y="102"/>
                  </a:moveTo>
                  <a:cubicBezTo>
                    <a:pt x="192" y="50"/>
                    <a:pt x="39" y="1"/>
                    <a:pt x="2" y="102"/>
                  </a:cubicBezTo>
                  <a:cubicBezTo>
                    <a:pt x="0" y="152"/>
                    <a:pt x="157" y="204"/>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98" name="Google Shape;13098;p6"/>
            <p:cNvSpPr/>
            <p:nvPr/>
          </p:nvSpPr>
          <p:spPr>
            <a:xfrm>
              <a:off x="4863121" y="4994914"/>
              <a:ext cx="13777" cy="2800"/>
            </a:xfrm>
            <a:custGeom>
              <a:avLst/>
              <a:gdLst/>
              <a:ahLst/>
              <a:cxnLst/>
              <a:rect l="l" t="t" r="r" b="b"/>
              <a:pathLst>
                <a:path w="386" h="93" extrusionOk="0">
                  <a:moveTo>
                    <a:pt x="385" y="1"/>
                  </a:moveTo>
                  <a:cubicBezTo>
                    <a:pt x="235" y="22"/>
                    <a:pt x="5" y="5"/>
                    <a:pt x="0" y="92"/>
                  </a:cubicBezTo>
                  <a:cubicBezTo>
                    <a:pt x="149" y="73"/>
                    <a:pt x="379" y="91"/>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099" name="Google Shape;13099;p6"/>
            <p:cNvSpPr/>
            <p:nvPr/>
          </p:nvSpPr>
          <p:spPr>
            <a:xfrm>
              <a:off x="2116740" y="4991813"/>
              <a:ext cx="6924" cy="6293"/>
            </a:xfrm>
            <a:custGeom>
              <a:avLst/>
              <a:gdLst/>
              <a:ahLst/>
              <a:cxnLst/>
              <a:rect l="l" t="t" r="r" b="b"/>
              <a:pathLst>
                <a:path w="194" h="209" extrusionOk="0">
                  <a:moveTo>
                    <a:pt x="193" y="104"/>
                  </a:moveTo>
                  <a:cubicBezTo>
                    <a:pt x="193" y="55"/>
                    <a:pt x="37" y="1"/>
                    <a:pt x="1" y="104"/>
                  </a:cubicBezTo>
                  <a:cubicBezTo>
                    <a:pt x="0" y="155"/>
                    <a:pt x="154"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00" name="Google Shape;13100;p6"/>
            <p:cNvSpPr/>
            <p:nvPr/>
          </p:nvSpPr>
          <p:spPr>
            <a:xfrm>
              <a:off x="1707105" y="4994252"/>
              <a:ext cx="13956" cy="4276"/>
            </a:xfrm>
            <a:custGeom>
              <a:avLst/>
              <a:gdLst/>
              <a:ahLst/>
              <a:cxnLst/>
              <a:rect l="l" t="t" r="r" b="b"/>
              <a:pathLst>
                <a:path w="391" h="142" extrusionOk="0">
                  <a:moveTo>
                    <a:pt x="101" y="115"/>
                  </a:moveTo>
                  <a:cubicBezTo>
                    <a:pt x="151" y="142"/>
                    <a:pt x="391" y="71"/>
                    <a:pt x="293" y="24"/>
                  </a:cubicBezTo>
                  <a:cubicBezTo>
                    <a:pt x="239" y="1"/>
                    <a:pt x="1" y="67"/>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01" name="Google Shape;13101;p6"/>
            <p:cNvSpPr/>
            <p:nvPr/>
          </p:nvSpPr>
          <p:spPr>
            <a:xfrm>
              <a:off x="5027339" y="4986785"/>
              <a:ext cx="21630" cy="6383"/>
            </a:xfrm>
            <a:custGeom>
              <a:avLst/>
              <a:gdLst/>
              <a:ahLst/>
              <a:cxnLst/>
              <a:rect l="l" t="t" r="r" b="b"/>
              <a:pathLst>
                <a:path w="606" h="212" extrusionOk="0">
                  <a:moveTo>
                    <a:pt x="606" y="181"/>
                  </a:moveTo>
                  <a:lnTo>
                    <a:pt x="606" y="1"/>
                  </a:lnTo>
                  <a:lnTo>
                    <a:pt x="26" y="1"/>
                  </a:lnTo>
                  <a:cubicBezTo>
                    <a:pt x="0" y="164"/>
                    <a:pt x="218" y="212"/>
                    <a:pt x="606"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02" name="Google Shape;13102;p6"/>
            <p:cNvSpPr/>
            <p:nvPr/>
          </p:nvSpPr>
          <p:spPr>
            <a:xfrm>
              <a:off x="3975179" y="4989525"/>
              <a:ext cx="13706" cy="2710"/>
            </a:xfrm>
            <a:custGeom>
              <a:avLst/>
              <a:gdLst/>
              <a:ahLst/>
              <a:cxnLst/>
              <a:rect l="l" t="t" r="r" b="b"/>
              <a:pathLst>
                <a:path w="384" h="90" extrusionOk="0">
                  <a:moveTo>
                    <a:pt x="1" y="90"/>
                  </a:moveTo>
                  <a:cubicBezTo>
                    <a:pt x="151" y="70"/>
                    <a:pt x="379" y="87"/>
                    <a:pt x="383" y="1"/>
                  </a:cubicBezTo>
                  <a:cubicBezTo>
                    <a:pt x="236" y="20"/>
                    <a:pt x="7" y="2"/>
                    <a:pt x="1"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03" name="Google Shape;13103;p6"/>
            <p:cNvSpPr/>
            <p:nvPr/>
          </p:nvSpPr>
          <p:spPr>
            <a:xfrm>
              <a:off x="2216428" y="4988742"/>
              <a:ext cx="14027" cy="4246"/>
            </a:xfrm>
            <a:custGeom>
              <a:avLst/>
              <a:gdLst/>
              <a:ahLst/>
              <a:cxnLst/>
              <a:rect l="l" t="t" r="r" b="b"/>
              <a:pathLst>
                <a:path w="393" h="141" extrusionOk="0">
                  <a:moveTo>
                    <a:pt x="100" y="116"/>
                  </a:moveTo>
                  <a:cubicBezTo>
                    <a:pt x="153" y="140"/>
                    <a:pt x="392" y="73"/>
                    <a:pt x="292" y="27"/>
                  </a:cubicBezTo>
                  <a:cubicBezTo>
                    <a:pt x="238"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04" name="Google Shape;13104;p6"/>
            <p:cNvSpPr/>
            <p:nvPr/>
          </p:nvSpPr>
          <p:spPr>
            <a:xfrm>
              <a:off x="8531814" y="4986695"/>
              <a:ext cx="13777" cy="2800"/>
            </a:xfrm>
            <a:custGeom>
              <a:avLst/>
              <a:gdLst/>
              <a:ahLst/>
              <a:cxnLst/>
              <a:rect l="l" t="t" r="r" b="b"/>
              <a:pathLst>
                <a:path w="386" h="93" extrusionOk="0">
                  <a:moveTo>
                    <a:pt x="386" y="1"/>
                  </a:moveTo>
                  <a:cubicBezTo>
                    <a:pt x="236" y="23"/>
                    <a:pt x="5" y="5"/>
                    <a:pt x="1" y="92"/>
                  </a:cubicBezTo>
                  <a:cubicBezTo>
                    <a:pt x="150" y="73"/>
                    <a:pt x="379" y="91"/>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05" name="Google Shape;13105;p6"/>
            <p:cNvSpPr/>
            <p:nvPr/>
          </p:nvSpPr>
          <p:spPr>
            <a:xfrm>
              <a:off x="5537625" y="4978174"/>
              <a:ext cx="6996" cy="6293"/>
            </a:xfrm>
            <a:custGeom>
              <a:avLst/>
              <a:gdLst/>
              <a:ahLst/>
              <a:cxnLst/>
              <a:rect l="l" t="t" r="r" b="b"/>
              <a:pathLst>
                <a:path w="196" h="209" extrusionOk="0">
                  <a:moveTo>
                    <a:pt x="193" y="104"/>
                  </a:moveTo>
                  <a:cubicBezTo>
                    <a:pt x="195" y="54"/>
                    <a:pt x="39" y="1"/>
                    <a:pt x="1" y="104"/>
                  </a:cubicBezTo>
                  <a:cubicBezTo>
                    <a:pt x="1"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06" name="Google Shape;13106;p6"/>
            <p:cNvSpPr/>
            <p:nvPr/>
          </p:nvSpPr>
          <p:spPr>
            <a:xfrm>
              <a:off x="2075409" y="4978565"/>
              <a:ext cx="13849" cy="2740"/>
            </a:xfrm>
            <a:custGeom>
              <a:avLst/>
              <a:gdLst/>
              <a:ahLst/>
              <a:cxnLst/>
              <a:rect l="l" t="t" r="r" b="b"/>
              <a:pathLst>
                <a:path w="388" h="91" extrusionOk="0">
                  <a:moveTo>
                    <a:pt x="388" y="1"/>
                  </a:moveTo>
                  <a:cubicBezTo>
                    <a:pt x="235" y="20"/>
                    <a:pt x="5" y="2"/>
                    <a:pt x="0" y="91"/>
                  </a:cubicBezTo>
                  <a:cubicBezTo>
                    <a:pt x="149" y="71"/>
                    <a:pt x="383" y="88"/>
                    <a:pt x="3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07" name="Google Shape;13107;p6"/>
            <p:cNvSpPr/>
            <p:nvPr/>
          </p:nvSpPr>
          <p:spPr>
            <a:xfrm>
              <a:off x="1497166" y="4975434"/>
              <a:ext cx="7031" cy="6263"/>
            </a:xfrm>
            <a:custGeom>
              <a:avLst/>
              <a:gdLst/>
              <a:ahLst/>
              <a:cxnLst/>
              <a:rect l="l" t="t" r="r" b="b"/>
              <a:pathLst>
                <a:path w="197" h="208" extrusionOk="0">
                  <a:moveTo>
                    <a:pt x="196" y="105"/>
                  </a:moveTo>
                  <a:cubicBezTo>
                    <a:pt x="196" y="54"/>
                    <a:pt x="39" y="0"/>
                    <a:pt x="3" y="105"/>
                  </a:cubicBezTo>
                  <a:cubicBezTo>
                    <a:pt x="1" y="153"/>
                    <a:pt x="159" y="208"/>
                    <a:pt x="196"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08" name="Google Shape;13108;p6"/>
            <p:cNvSpPr/>
            <p:nvPr/>
          </p:nvSpPr>
          <p:spPr>
            <a:xfrm>
              <a:off x="4357046" y="4975073"/>
              <a:ext cx="14063" cy="4276"/>
            </a:xfrm>
            <a:custGeom>
              <a:avLst/>
              <a:gdLst/>
              <a:ahLst/>
              <a:cxnLst/>
              <a:rect l="l" t="t" r="r" b="b"/>
              <a:pathLst>
                <a:path w="394" h="142" extrusionOk="0">
                  <a:moveTo>
                    <a:pt x="294" y="25"/>
                  </a:moveTo>
                  <a:cubicBezTo>
                    <a:pt x="241" y="1"/>
                    <a:pt x="0" y="70"/>
                    <a:pt x="101" y="117"/>
                  </a:cubicBezTo>
                  <a:cubicBezTo>
                    <a:pt x="153"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09" name="Google Shape;13109;p6"/>
            <p:cNvSpPr/>
            <p:nvPr/>
          </p:nvSpPr>
          <p:spPr>
            <a:xfrm>
              <a:off x="2488971" y="4966341"/>
              <a:ext cx="20131" cy="16259"/>
            </a:xfrm>
            <a:custGeom>
              <a:avLst/>
              <a:gdLst/>
              <a:ahLst/>
              <a:cxnLst/>
              <a:rect l="l" t="t" r="r" b="b"/>
              <a:pathLst>
                <a:path w="564" h="540" extrusionOk="0">
                  <a:moveTo>
                    <a:pt x="563" y="134"/>
                  </a:moveTo>
                  <a:cubicBezTo>
                    <a:pt x="1" y="1"/>
                    <a:pt x="1" y="540"/>
                    <a:pt x="563"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10" name="Google Shape;13110;p6"/>
            <p:cNvSpPr/>
            <p:nvPr/>
          </p:nvSpPr>
          <p:spPr>
            <a:xfrm>
              <a:off x="6600921" y="4972333"/>
              <a:ext cx="13991" cy="4306"/>
            </a:xfrm>
            <a:custGeom>
              <a:avLst/>
              <a:gdLst/>
              <a:ahLst/>
              <a:cxnLst/>
              <a:rect l="l" t="t" r="r" b="b"/>
              <a:pathLst>
                <a:path w="392" h="143" extrusionOk="0">
                  <a:moveTo>
                    <a:pt x="292" y="26"/>
                  </a:moveTo>
                  <a:cubicBezTo>
                    <a:pt x="239" y="0"/>
                    <a:pt x="0" y="69"/>
                    <a:pt x="98" y="116"/>
                  </a:cubicBezTo>
                  <a:cubicBezTo>
                    <a:pt x="154" y="142"/>
                    <a:pt x="392"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11" name="Google Shape;13111;p6"/>
            <p:cNvSpPr/>
            <p:nvPr/>
          </p:nvSpPr>
          <p:spPr>
            <a:xfrm>
              <a:off x="6249856" y="4972333"/>
              <a:ext cx="14099" cy="4306"/>
            </a:xfrm>
            <a:custGeom>
              <a:avLst/>
              <a:gdLst/>
              <a:ahLst/>
              <a:cxnLst/>
              <a:rect l="l" t="t" r="r" b="b"/>
              <a:pathLst>
                <a:path w="395" h="143" extrusionOk="0">
                  <a:moveTo>
                    <a:pt x="293" y="26"/>
                  </a:moveTo>
                  <a:cubicBezTo>
                    <a:pt x="241" y="0"/>
                    <a:pt x="0" y="69"/>
                    <a:pt x="102" y="116"/>
                  </a:cubicBezTo>
                  <a:cubicBezTo>
                    <a:pt x="156" y="142"/>
                    <a:pt x="395"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12" name="Google Shape;13112;p6"/>
            <p:cNvSpPr/>
            <p:nvPr/>
          </p:nvSpPr>
          <p:spPr>
            <a:xfrm>
              <a:off x="2271250" y="4964896"/>
              <a:ext cx="25734" cy="8250"/>
            </a:xfrm>
            <a:custGeom>
              <a:avLst/>
              <a:gdLst/>
              <a:ahLst/>
              <a:cxnLst/>
              <a:rect l="l" t="t" r="r" b="b"/>
              <a:pathLst>
                <a:path w="721" h="274" extrusionOk="0">
                  <a:moveTo>
                    <a:pt x="105" y="273"/>
                  </a:moveTo>
                  <a:lnTo>
                    <a:pt x="685" y="273"/>
                  </a:lnTo>
                  <a:cubicBezTo>
                    <a:pt x="655" y="166"/>
                    <a:pt x="720" y="16"/>
                    <a:pt x="492" y="0"/>
                  </a:cubicBezTo>
                  <a:cubicBezTo>
                    <a:pt x="477" y="143"/>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13" name="Google Shape;13113;p6"/>
            <p:cNvSpPr/>
            <p:nvPr/>
          </p:nvSpPr>
          <p:spPr>
            <a:xfrm>
              <a:off x="2670678" y="4966853"/>
              <a:ext cx="14099" cy="4276"/>
            </a:xfrm>
            <a:custGeom>
              <a:avLst/>
              <a:gdLst/>
              <a:ahLst/>
              <a:cxnLst/>
              <a:rect l="l" t="t" r="r" b="b"/>
              <a:pathLst>
                <a:path w="395" h="142" extrusionOk="0">
                  <a:moveTo>
                    <a:pt x="292" y="26"/>
                  </a:moveTo>
                  <a:cubicBezTo>
                    <a:pt x="242" y="1"/>
                    <a:pt x="0" y="70"/>
                    <a:pt x="102" y="116"/>
                  </a:cubicBezTo>
                  <a:cubicBezTo>
                    <a:pt x="155" y="142"/>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14" name="Google Shape;13114;p6"/>
            <p:cNvSpPr/>
            <p:nvPr/>
          </p:nvSpPr>
          <p:spPr>
            <a:xfrm>
              <a:off x="4317214" y="4956044"/>
              <a:ext cx="29625" cy="12375"/>
            </a:xfrm>
            <a:custGeom>
              <a:avLst/>
              <a:gdLst/>
              <a:ahLst/>
              <a:cxnLst/>
              <a:rect l="l" t="t" r="r" b="b"/>
              <a:pathLst>
                <a:path w="830" h="411" extrusionOk="0">
                  <a:moveTo>
                    <a:pt x="829" y="385"/>
                  </a:moveTo>
                  <a:lnTo>
                    <a:pt x="829" y="23"/>
                  </a:lnTo>
                  <a:cubicBezTo>
                    <a:pt x="465" y="1"/>
                    <a:pt x="405" y="123"/>
                    <a:pt x="59" y="112"/>
                  </a:cubicBezTo>
                  <a:cubicBezTo>
                    <a:pt x="0" y="352"/>
                    <a:pt x="327" y="411"/>
                    <a:pt x="829" y="38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15" name="Google Shape;13115;p6"/>
            <p:cNvSpPr/>
            <p:nvPr/>
          </p:nvSpPr>
          <p:spPr>
            <a:xfrm>
              <a:off x="1414718" y="4958362"/>
              <a:ext cx="27519" cy="11291"/>
            </a:xfrm>
            <a:custGeom>
              <a:avLst/>
              <a:gdLst/>
              <a:ahLst/>
              <a:cxnLst/>
              <a:rect l="l" t="t" r="r" b="b"/>
              <a:pathLst>
                <a:path w="771" h="375" extrusionOk="0">
                  <a:moveTo>
                    <a:pt x="770" y="308"/>
                  </a:moveTo>
                  <a:lnTo>
                    <a:pt x="770" y="33"/>
                  </a:lnTo>
                  <a:cubicBezTo>
                    <a:pt x="483" y="50"/>
                    <a:pt x="58" y="1"/>
                    <a:pt x="0" y="125"/>
                  </a:cubicBezTo>
                  <a:cubicBezTo>
                    <a:pt x="383" y="129"/>
                    <a:pt x="243" y="374"/>
                    <a:pt x="770" y="3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16" name="Google Shape;13116;p6"/>
            <p:cNvSpPr/>
            <p:nvPr/>
          </p:nvSpPr>
          <p:spPr>
            <a:xfrm>
              <a:off x="1855119" y="4947915"/>
              <a:ext cx="41332" cy="16982"/>
            </a:xfrm>
            <a:custGeom>
              <a:avLst/>
              <a:gdLst/>
              <a:ahLst/>
              <a:cxnLst/>
              <a:rect l="l" t="t" r="r" b="b"/>
              <a:pathLst>
                <a:path w="1158" h="564" extrusionOk="0">
                  <a:moveTo>
                    <a:pt x="1" y="199"/>
                  </a:moveTo>
                  <a:cubicBezTo>
                    <a:pt x="211" y="404"/>
                    <a:pt x="524" y="561"/>
                    <a:pt x="1157" y="563"/>
                  </a:cubicBezTo>
                  <a:lnTo>
                    <a:pt x="1157" y="110"/>
                  </a:lnTo>
                  <a:cubicBezTo>
                    <a:pt x="819" y="164"/>
                    <a:pt x="27" y="1"/>
                    <a:pt x="1" y="1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17" name="Google Shape;13117;p6"/>
            <p:cNvSpPr/>
            <p:nvPr/>
          </p:nvSpPr>
          <p:spPr>
            <a:xfrm>
              <a:off x="857033" y="4948457"/>
              <a:ext cx="45865" cy="16741"/>
            </a:xfrm>
            <a:custGeom>
              <a:avLst/>
              <a:gdLst/>
              <a:ahLst/>
              <a:cxnLst/>
              <a:rect l="l" t="t" r="r" b="b"/>
              <a:pathLst>
                <a:path w="1285" h="556" extrusionOk="0">
                  <a:moveTo>
                    <a:pt x="965" y="1"/>
                  </a:moveTo>
                  <a:cubicBezTo>
                    <a:pt x="361" y="18"/>
                    <a:pt x="38" y="171"/>
                    <a:pt x="0" y="454"/>
                  </a:cubicBezTo>
                  <a:cubicBezTo>
                    <a:pt x="365" y="433"/>
                    <a:pt x="426" y="556"/>
                    <a:pt x="776" y="545"/>
                  </a:cubicBezTo>
                  <a:cubicBezTo>
                    <a:pt x="901" y="355"/>
                    <a:pt x="1285" y="142"/>
                    <a:pt x="9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18" name="Google Shape;13118;p6"/>
            <p:cNvSpPr/>
            <p:nvPr/>
          </p:nvSpPr>
          <p:spPr>
            <a:xfrm>
              <a:off x="5613399" y="4953967"/>
              <a:ext cx="14919" cy="9184"/>
            </a:xfrm>
            <a:custGeom>
              <a:avLst/>
              <a:gdLst/>
              <a:ahLst/>
              <a:cxnLst/>
              <a:rect l="l" t="t" r="r" b="b"/>
              <a:pathLst>
                <a:path w="418" h="305" extrusionOk="0">
                  <a:moveTo>
                    <a:pt x="383" y="272"/>
                  </a:moveTo>
                  <a:cubicBezTo>
                    <a:pt x="357" y="165"/>
                    <a:pt x="418" y="15"/>
                    <a:pt x="193" y="1"/>
                  </a:cubicBezTo>
                  <a:cubicBezTo>
                    <a:pt x="180" y="57"/>
                    <a:pt x="163" y="108"/>
                    <a:pt x="0" y="93"/>
                  </a:cubicBezTo>
                  <a:cubicBezTo>
                    <a:pt x="21" y="200"/>
                    <a:pt x="56" y="305"/>
                    <a:pt x="38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19" name="Google Shape;13119;p6"/>
            <p:cNvSpPr/>
            <p:nvPr/>
          </p:nvSpPr>
          <p:spPr>
            <a:xfrm>
              <a:off x="2477942" y="4958694"/>
              <a:ext cx="14063" cy="4276"/>
            </a:xfrm>
            <a:custGeom>
              <a:avLst/>
              <a:gdLst/>
              <a:ahLst/>
              <a:cxnLst/>
              <a:rect l="l" t="t" r="r" b="b"/>
              <a:pathLst>
                <a:path w="394" h="142" extrusionOk="0">
                  <a:moveTo>
                    <a:pt x="294" y="24"/>
                  </a:moveTo>
                  <a:cubicBezTo>
                    <a:pt x="240" y="0"/>
                    <a:pt x="0" y="68"/>
                    <a:pt x="102" y="115"/>
                  </a:cubicBezTo>
                  <a:cubicBezTo>
                    <a:pt x="154" y="141"/>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20" name="Google Shape;13120;p6"/>
            <p:cNvSpPr/>
            <p:nvPr/>
          </p:nvSpPr>
          <p:spPr>
            <a:xfrm>
              <a:off x="4119731" y="4953575"/>
              <a:ext cx="6924" cy="6233"/>
            </a:xfrm>
            <a:custGeom>
              <a:avLst/>
              <a:gdLst/>
              <a:ahLst/>
              <a:cxnLst/>
              <a:rect l="l" t="t" r="r" b="b"/>
              <a:pathLst>
                <a:path w="194" h="207" extrusionOk="0">
                  <a:moveTo>
                    <a:pt x="193" y="105"/>
                  </a:moveTo>
                  <a:cubicBezTo>
                    <a:pt x="193" y="51"/>
                    <a:pt x="38" y="1"/>
                    <a:pt x="0" y="105"/>
                  </a:cubicBezTo>
                  <a:cubicBezTo>
                    <a:pt x="0" y="153"/>
                    <a:pt x="157" y="207"/>
                    <a:pt x="193"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21" name="Google Shape;13121;p6"/>
            <p:cNvSpPr/>
            <p:nvPr/>
          </p:nvSpPr>
          <p:spPr>
            <a:xfrm>
              <a:off x="2264540" y="4953184"/>
              <a:ext cx="14134" cy="4276"/>
            </a:xfrm>
            <a:custGeom>
              <a:avLst/>
              <a:gdLst/>
              <a:ahLst/>
              <a:cxnLst/>
              <a:rect l="l" t="t" r="r" b="b"/>
              <a:pathLst>
                <a:path w="396" h="142" extrusionOk="0">
                  <a:moveTo>
                    <a:pt x="293" y="24"/>
                  </a:moveTo>
                  <a:cubicBezTo>
                    <a:pt x="241" y="0"/>
                    <a:pt x="1" y="68"/>
                    <a:pt x="104" y="118"/>
                  </a:cubicBezTo>
                  <a:cubicBezTo>
                    <a:pt x="155" y="141"/>
                    <a:pt x="395" y="74"/>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22" name="Google Shape;13122;p6"/>
            <p:cNvSpPr/>
            <p:nvPr/>
          </p:nvSpPr>
          <p:spPr>
            <a:xfrm>
              <a:off x="3706633" y="4951227"/>
              <a:ext cx="13849" cy="2680"/>
            </a:xfrm>
            <a:custGeom>
              <a:avLst/>
              <a:gdLst/>
              <a:ahLst/>
              <a:cxnLst/>
              <a:rect l="l" t="t" r="r" b="b"/>
              <a:pathLst>
                <a:path w="388" h="89" extrusionOk="0">
                  <a:moveTo>
                    <a:pt x="387" y="0"/>
                  </a:moveTo>
                  <a:cubicBezTo>
                    <a:pt x="241" y="21"/>
                    <a:pt x="7" y="3"/>
                    <a:pt x="1" y="89"/>
                  </a:cubicBezTo>
                  <a:cubicBezTo>
                    <a:pt x="154" y="69"/>
                    <a:pt x="382"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23" name="Google Shape;13123;p6"/>
            <p:cNvSpPr/>
            <p:nvPr/>
          </p:nvSpPr>
          <p:spPr>
            <a:xfrm>
              <a:off x="4501669" y="4947734"/>
              <a:ext cx="13991" cy="4215"/>
            </a:xfrm>
            <a:custGeom>
              <a:avLst/>
              <a:gdLst/>
              <a:ahLst/>
              <a:cxnLst/>
              <a:rect l="l" t="t" r="r" b="b"/>
              <a:pathLst>
                <a:path w="392" h="140" extrusionOk="0">
                  <a:moveTo>
                    <a:pt x="99" y="116"/>
                  </a:moveTo>
                  <a:cubicBezTo>
                    <a:pt x="153" y="140"/>
                    <a:pt x="392" y="73"/>
                    <a:pt x="291" y="25"/>
                  </a:cubicBezTo>
                  <a:cubicBezTo>
                    <a:pt x="238" y="0"/>
                    <a:pt x="0" y="68"/>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24" name="Google Shape;13124;p6"/>
            <p:cNvSpPr/>
            <p:nvPr/>
          </p:nvSpPr>
          <p:spPr>
            <a:xfrm>
              <a:off x="3414103" y="4947734"/>
              <a:ext cx="14027" cy="4215"/>
            </a:xfrm>
            <a:custGeom>
              <a:avLst/>
              <a:gdLst/>
              <a:ahLst/>
              <a:cxnLst/>
              <a:rect l="l" t="t" r="r" b="b"/>
              <a:pathLst>
                <a:path w="393" h="140" extrusionOk="0">
                  <a:moveTo>
                    <a:pt x="293" y="25"/>
                  </a:moveTo>
                  <a:cubicBezTo>
                    <a:pt x="241" y="0"/>
                    <a:pt x="1" y="68"/>
                    <a:pt x="100" y="116"/>
                  </a:cubicBezTo>
                  <a:cubicBezTo>
                    <a:pt x="152" y="140"/>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25" name="Google Shape;13125;p6"/>
            <p:cNvSpPr/>
            <p:nvPr/>
          </p:nvSpPr>
          <p:spPr>
            <a:xfrm>
              <a:off x="7082796" y="4942224"/>
              <a:ext cx="13991" cy="4306"/>
            </a:xfrm>
            <a:custGeom>
              <a:avLst/>
              <a:gdLst/>
              <a:ahLst/>
              <a:cxnLst/>
              <a:rect l="l" t="t" r="r" b="b"/>
              <a:pathLst>
                <a:path w="392" h="143" extrusionOk="0">
                  <a:moveTo>
                    <a:pt x="290" y="26"/>
                  </a:moveTo>
                  <a:cubicBezTo>
                    <a:pt x="238" y="0"/>
                    <a:pt x="0" y="71"/>
                    <a:pt x="99" y="116"/>
                  </a:cubicBezTo>
                  <a:cubicBezTo>
                    <a:pt x="153" y="143"/>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26" name="Google Shape;13126;p6"/>
            <p:cNvSpPr/>
            <p:nvPr/>
          </p:nvSpPr>
          <p:spPr>
            <a:xfrm>
              <a:off x="2457348" y="4942224"/>
              <a:ext cx="13991" cy="4306"/>
            </a:xfrm>
            <a:custGeom>
              <a:avLst/>
              <a:gdLst/>
              <a:ahLst/>
              <a:cxnLst/>
              <a:rect l="l" t="t" r="r" b="b"/>
              <a:pathLst>
                <a:path w="392" h="143" extrusionOk="0">
                  <a:moveTo>
                    <a:pt x="293" y="26"/>
                  </a:moveTo>
                  <a:cubicBezTo>
                    <a:pt x="238" y="0"/>
                    <a:pt x="0" y="71"/>
                    <a:pt x="100"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27" name="Google Shape;13127;p6"/>
            <p:cNvSpPr/>
            <p:nvPr/>
          </p:nvSpPr>
          <p:spPr>
            <a:xfrm>
              <a:off x="5640810" y="4937497"/>
              <a:ext cx="13884" cy="5540"/>
            </a:xfrm>
            <a:custGeom>
              <a:avLst/>
              <a:gdLst/>
              <a:ahLst/>
              <a:cxnLst/>
              <a:rect l="l" t="t" r="r" b="b"/>
              <a:pathLst>
                <a:path w="389" h="184" extrusionOk="0">
                  <a:moveTo>
                    <a:pt x="1" y="183"/>
                  </a:moveTo>
                  <a:lnTo>
                    <a:pt x="389" y="183"/>
                  </a:lnTo>
                  <a:lnTo>
                    <a:pt x="389"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28" name="Google Shape;13128;p6"/>
            <p:cNvSpPr/>
            <p:nvPr/>
          </p:nvSpPr>
          <p:spPr>
            <a:xfrm>
              <a:off x="4487357" y="4926658"/>
              <a:ext cx="26591" cy="12255"/>
            </a:xfrm>
            <a:custGeom>
              <a:avLst/>
              <a:gdLst/>
              <a:ahLst/>
              <a:cxnLst/>
              <a:rect l="l" t="t" r="r" b="b"/>
              <a:pathLst>
                <a:path w="745" h="407" extrusionOk="0">
                  <a:moveTo>
                    <a:pt x="306" y="0"/>
                  </a:moveTo>
                  <a:cubicBezTo>
                    <a:pt x="0" y="135"/>
                    <a:pt x="89" y="406"/>
                    <a:pt x="692" y="362"/>
                  </a:cubicBezTo>
                  <a:cubicBezTo>
                    <a:pt x="745" y="154"/>
                    <a:pt x="647" y="21"/>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29" name="Google Shape;13129;p6"/>
            <p:cNvSpPr/>
            <p:nvPr/>
          </p:nvSpPr>
          <p:spPr>
            <a:xfrm>
              <a:off x="3352142" y="4934035"/>
              <a:ext cx="14027" cy="4336"/>
            </a:xfrm>
            <a:custGeom>
              <a:avLst/>
              <a:gdLst/>
              <a:ahLst/>
              <a:cxnLst/>
              <a:rect l="l" t="t" r="r" b="b"/>
              <a:pathLst>
                <a:path w="393" h="144" extrusionOk="0">
                  <a:moveTo>
                    <a:pt x="100" y="117"/>
                  </a:moveTo>
                  <a:cubicBezTo>
                    <a:pt x="151" y="143"/>
                    <a:pt x="392" y="73"/>
                    <a:pt x="293" y="26"/>
                  </a:cubicBezTo>
                  <a:cubicBezTo>
                    <a:pt x="242"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30" name="Google Shape;13130;p6"/>
            <p:cNvSpPr/>
            <p:nvPr/>
          </p:nvSpPr>
          <p:spPr>
            <a:xfrm>
              <a:off x="7844246" y="4916271"/>
              <a:ext cx="35478" cy="19090"/>
            </a:xfrm>
            <a:custGeom>
              <a:avLst/>
              <a:gdLst/>
              <a:ahLst/>
              <a:cxnLst/>
              <a:rect l="l" t="t" r="r" b="b"/>
              <a:pathLst>
                <a:path w="994" h="634" extrusionOk="0">
                  <a:moveTo>
                    <a:pt x="558" y="616"/>
                  </a:moveTo>
                  <a:cubicBezTo>
                    <a:pt x="506" y="349"/>
                    <a:pt x="994" y="336"/>
                    <a:pt x="943" y="71"/>
                  </a:cubicBezTo>
                  <a:cubicBezTo>
                    <a:pt x="1" y="1"/>
                    <a:pt x="75" y="634"/>
                    <a:pt x="558" y="6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31" name="Google Shape;13131;p6"/>
            <p:cNvSpPr/>
            <p:nvPr/>
          </p:nvSpPr>
          <p:spPr>
            <a:xfrm>
              <a:off x="2677566" y="4931385"/>
              <a:ext cx="14099" cy="4215"/>
            </a:xfrm>
            <a:custGeom>
              <a:avLst/>
              <a:gdLst/>
              <a:ahLst/>
              <a:cxnLst/>
              <a:rect l="l" t="t" r="r" b="b"/>
              <a:pathLst>
                <a:path w="395" h="140" extrusionOk="0">
                  <a:moveTo>
                    <a:pt x="99" y="114"/>
                  </a:moveTo>
                  <a:cubicBezTo>
                    <a:pt x="156" y="140"/>
                    <a:pt x="395" y="69"/>
                    <a:pt x="294" y="22"/>
                  </a:cubicBezTo>
                  <a:cubicBezTo>
                    <a:pt x="242" y="0"/>
                    <a:pt x="1" y="67"/>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32" name="Google Shape;13132;p6"/>
            <p:cNvSpPr/>
            <p:nvPr/>
          </p:nvSpPr>
          <p:spPr>
            <a:xfrm>
              <a:off x="1872216" y="4931385"/>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33" name="Google Shape;13133;p6"/>
            <p:cNvSpPr/>
            <p:nvPr/>
          </p:nvSpPr>
          <p:spPr>
            <a:xfrm>
              <a:off x="4920656" y="4915699"/>
              <a:ext cx="34229" cy="17193"/>
            </a:xfrm>
            <a:custGeom>
              <a:avLst/>
              <a:gdLst/>
              <a:ahLst/>
              <a:cxnLst/>
              <a:rect l="l" t="t" r="r" b="b"/>
              <a:pathLst>
                <a:path w="959" h="571" extrusionOk="0">
                  <a:moveTo>
                    <a:pt x="704" y="545"/>
                  </a:moveTo>
                  <a:cubicBezTo>
                    <a:pt x="863" y="440"/>
                    <a:pt x="958" y="302"/>
                    <a:pt x="894" y="92"/>
                  </a:cubicBezTo>
                  <a:cubicBezTo>
                    <a:pt x="627" y="94"/>
                    <a:pt x="469" y="47"/>
                    <a:pt x="313" y="0"/>
                  </a:cubicBezTo>
                  <a:cubicBezTo>
                    <a:pt x="0" y="146"/>
                    <a:pt x="82" y="571"/>
                    <a:pt x="70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34" name="Google Shape;13134;p6"/>
            <p:cNvSpPr/>
            <p:nvPr/>
          </p:nvSpPr>
          <p:spPr>
            <a:xfrm>
              <a:off x="2716149" y="4919854"/>
              <a:ext cx="20131" cy="16259"/>
            </a:xfrm>
            <a:custGeom>
              <a:avLst/>
              <a:gdLst/>
              <a:ahLst/>
              <a:cxnLst/>
              <a:rect l="l" t="t" r="r" b="b"/>
              <a:pathLst>
                <a:path w="564" h="540" extrusionOk="0">
                  <a:moveTo>
                    <a:pt x="563" y="407"/>
                  </a:moveTo>
                  <a:lnTo>
                    <a:pt x="563" y="135"/>
                  </a:lnTo>
                  <a:cubicBezTo>
                    <a:pt x="0" y="1"/>
                    <a:pt x="0" y="540"/>
                    <a:pt x="563"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35" name="Google Shape;13135;p6"/>
            <p:cNvSpPr/>
            <p:nvPr/>
          </p:nvSpPr>
          <p:spPr>
            <a:xfrm>
              <a:off x="6518365" y="4925875"/>
              <a:ext cx="13991" cy="4215"/>
            </a:xfrm>
            <a:custGeom>
              <a:avLst/>
              <a:gdLst/>
              <a:ahLst/>
              <a:cxnLst/>
              <a:rect l="l" t="t" r="r" b="b"/>
              <a:pathLst>
                <a:path w="392" h="140" extrusionOk="0">
                  <a:moveTo>
                    <a:pt x="294" y="26"/>
                  </a:moveTo>
                  <a:cubicBezTo>
                    <a:pt x="236" y="0"/>
                    <a:pt x="0" y="69"/>
                    <a:pt x="101" y="115"/>
                  </a:cubicBezTo>
                  <a:cubicBezTo>
                    <a:pt x="151" y="140"/>
                    <a:pt x="392"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36" name="Google Shape;13136;p6"/>
            <p:cNvSpPr/>
            <p:nvPr/>
          </p:nvSpPr>
          <p:spPr>
            <a:xfrm>
              <a:off x="2631667" y="4921148"/>
              <a:ext cx="21951" cy="8732"/>
            </a:xfrm>
            <a:custGeom>
              <a:avLst/>
              <a:gdLst/>
              <a:ahLst/>
              <a:cxnLst/>
              <a:rect l="l" t="t" r="r" b="b"/>
              <a:pathLst>
                <a:path w="615" h="290" extrusionOk="0">
                  <a:moveTo>
                    <a:pt x="614" y="272"/>
                  </a:moveTo>
                  <a:lnTo>
                    <a:pt x="614" y="1"/>
                  </a:lnTo>
                  <a:lnTo>
                    <a:pt x="34" y="1"/>
                  </a:lnTo>
                  <a:cubicBezTo>
                    <a:pt x="1" y="199"/>
                    <a:pt x="194" y="289"/>
                    <a:pt x="6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37" name="Google Shape;13137;p6"/>
            <p:cNvSpPr/>
            <p:nvPr/>
          </p:nvSpPr>
          <p:spPr>
            <a:xfrm>
              <a:off x="1833597" y="4918439"/>
              <a:ext cx="14670" cy="9515"/>
            </a:xfrm>
            <a:custGeom>
              <a:avLst/>
              <a:gdLst/>
              <a:ahLst/>
              <a:cxnLst/>
              <a:rect l="l" t="t" r="r" b="b"/>
              <a:pathLst>
                <a:path w="411" h="316" extrusionOk="0">
                  <a:moveTo>
                    <a:pt x="410" y="273"/>
                  </a:moveTo>
                  <a:lnTo>
                    <a:pt x="410" y="91"/>
                  </a:lnTo>
                  <a:cubicBezTo>
                    <a:pt x="220" y="91"/>
                    <a:pt x="182" y="16"/>
                    <a:pt x="25" y="1"/>
                  </a:cubicBezTo>
                  <a:cubicBezTo>
                    <a:pt x="45" y="143"/>
                    <a:pt x="0" y="315"/>
                    <a:pt x="410"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38" name="Google Shape;13138;p6"/>
            <p:cNvSpPr/>
            <p:nvPr/>
          </p:nvSpPr>
          <p:spPr>
            <a:xfrm>
              <a:off x="1600565" y="4923888"/>
              <a:ext cx="13777" cy="2800"/>
            </a:xfrm>
            <a:custGeom>
              <a:avLst/>
              <a:gdLst/>
              <a:ahLst/>
              <a:cxnLst/>
              <a:rect l="l" t="t" r="r" b="b"/>
              <a:pathLst>
                <a:path w="386" h="93" extrusionOk="0">
                  <a:moveTo>
                    <a:pt x="0" y="92"/>
                  </a:moveTo>
                  <a:cubicBezTo>
                    <a:pt x="149" y="70"/>
                    <a:pt x="380" y="88"/>
                    <a:pt x="385" y="1"/>
                  </a:cubicBezTo>
                  <a:cubicBezTo>
                    <a:pt x="235" y="21"/>
                    <a:pt x="5" y="2"/>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39" name="Google Shape;13139;p6"/>
            <p:cNvSpPr/>
            <p:nvPr/>
          </p:nvSpPr>
          <p:spPr>
            <a:xfrm>
              <a:off x="8380302" y="4918047"/>
              <a:ext cx="6996" cy="6203"/>
            </a:xfrm>
            <a:custGeom>
              <a:avLst/>
              <a:gdLst/>
              <a:ahLst/>
              <a:cxnLst/>
              <a:rect l="l" t="t" r="r" b="b"/>
              <a:pathLst>
                <a:path w="196" h="206" extrusionOk="0">
                  <a:moveTo>
                    <a:pt x="193" y="104"/>
                  </a:moveTo>
                  <a:cubicBezTo>
                    <a:pt x="195" y="53"/>
                    <a:pt x="39" y="0"/>
                    <a:pt x="1" y="104"/>
                  </a:cubicBezTo>
                  <a:cubicBezTo>
                    <a:pt x="1" y="153"/>
                    <a:pt x="159" y="205"/>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40" name="Google Shape;13140;p6"/>
            <p:cNvSpPr/>
            <p:nvPr/>
          </p:nvSpPr>
          <p:spPr>
            <a:xfrm>
              <a:off x="7447531" y="4920366"/>
              <a:ext cx="14063" cy="4276"/>
            </a:xfrm>
            <a:custGeom>
              <a:avLst/>
              <a:gdLst/>
              <a:ahLst/>
              <a:cxnLst/>
              <a:rect l="l" t="t" r="r" b="b"/>
              <a:pathLst>
                <a:path w="394" h="142" extrusionOk="0">
                  <a:moveTo>
                    <a:pt x="294" y="27"/>
                  </a:moveTo>
                  <a:cubicBezTo>
                    <a:pt x="240" y="1"/>
                    <a:pt x="1" y="70"/>
                    <a:pt x="100" y="115"/>
                  </a:cubicBezTo>
                  <a:cubicBezTo>
                    <a:pt x="153" y="141"/>
                    <a:pt x="394"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41" name="Google Shape;13141;p6"/>
            <p:cNvSpPr/>
            <p:nvPr/>
          </p:nvSpPr>
          <p:spPr>
            <a:xfrm>
              <a:off x="2288775" y="4918258"/>
              <a:ext cx="20737" cy="5781"/>
            </a:xfrm>
            <a:custGeom>
              <a:avLst/>
              <a:gdLst/>
              <a:ahLst/>
              <a:cxnLst/>
              <a:rect l="l" t="t" r="r" b="b"/>
              <a:pathLst>
                <a:path w="581" h="192" extrusionOk="0">
                  <a:moveTo>
                    <a:pt x="1" y="185"/>
                  </a:moveTo>
                  <a:cubicBezTo>
                    <a:pt x="333" y="192"/>
                    <a:pt x="497" y="118"/>
                    <a:pt x="580" y="5"/>
                  </a:cubicBezTo>
                  <a:cubicBezTo>
                    <a:pt x="249" y="0"/>
                    <a:pt x="85" y="74"/>
                    <a:pt x="1" y="18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42" name="Google Shape;13142;p6"/>
            <p:cNvSpPr/>
            <p:nvPr/>
          </p:nvSpPr>
          <p:spPr>
            <a:xfrm>
              <a:off x="2653688" y="4912929"/>
              <a:ext cx="20666" cy="8250"/>
            </a:xfrm>
            <a:custGeom>
              <a:avLst/>
              <a:gdLst/>
              <a:ahLst/>
              <a:cxnLst/>
              <a:rect l="l" t="t" r="r" b="b"/>
              <a:pathLst>
                <a:path w="579" h="274" extrusionOk="0">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43" name="Google Shape;13143;p6"/>
            <p:cNvSpPr/>
            <p:nvPr/>
          </p:nvSpPr>
          <p:spPr>
            <a:xfrm>
              <a:off x="6129967" y="4905462"/>
              <a:ext cx="26520" cy="15236"/>
            </a:xfrm>
            <a:custGeom>
              <a:avLst/>
              <a:gdLst/>
              <a:ahLst/>
              <a:cxnLst/>
              <a:rect l="l" t="t" r="r" b="b"/>
              <a:pathLst>
                <a:path w="743" h="506" extrusionOk="0">
                  <a:moveTo>
                    <a:pt x="1" y="73"/>
                  </a:moveTo>
                  <a:lnTo>
                    <a:pt x="1" y="437"/>
                  </a:lnTo>
                  <a:cubicBezTo>
                    <a:pt x="742" y="506"/>
                    <a:pt x="742" y="1"/>
                    <a:pt x="1" y="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44" name="Google Shape;13144;p6"/>
            <p:cNvSpPr/>
            <p:nvPr/>
          </p:nvSpPr>
          <p:spPr>
            <a:xfrm>
              <a:off x="5500577" y="4901999"/>
              <a:ext cx="35086" cy="16470"/>
            </a:xfrm>
            <a:custGeom>
              <a:avLst/>
              <a:gdLst/>
              <a:ahLst/>
              <a:cxnLst/>
              <a:rect l="l" t="t" r="r" b="b"/>
              <a:pathLst>
                <a:path w="983" h="547" extrusionOk="0">
                  <a:moveTo>
                    <a:pt x="844" y="1"/>
                  </a:moveTo>
                  <a:lnTo>
                    <a:pt x="74" y="1"/>
                  </a:lnTo>
                  <a:cubicBezTo>
                    <a:pt x="1" y="308"/>
                    <a:pt x="408" y="389"/>
                    <a:pt x="654" y="547"/>
                  </a:cubicBezTo>
                  <a:cubicBezTo>
                    <a:pt x="647" y="331"/>
                    <a:pt x="983" y="279"/>
                    <a:pt x="8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45" name="Google Shape;13145;p6"/>
            <p:cNvSpPr/>
            <p:nvPr/>
          </p:nvSpPr>
          <p:spPr>
            <a:xfrm>
              <a:off x="2904781" y="4909466"/>
              <a:ext cx="13920" cy="4276"/>
            </a:xfrm>
            <a:custGeom>
              <a:avLst/>
              <a:gdLst/>
              <a:ahLst/>
              <a:cxnLst/>
              <a:rect l="l" t="t" r="r" b="b"/>
              <a:pathLst>
                <a:path w="390" h="142" extrusionOk="0">
                  <a:moveTo>
                    <a:pt x="292" y="26"/>
                  </a:moveTo>
                  <a:cubicBezTo>
                    <a:pt x="237" y="1"/>
                    <a:pt x="1" y="70"/>
                    <a:pt x="99" y="116"/>
                  </a:cubicBezTo>
                  <a:cubicBezTo>
                    <a:pt x="152" y="142"/>
                    <a:pt x="390"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46" name="Google Shape;13146;p6"/>
            <p:cNvSpPr/>
            <p:nvPr/>
          </p:nvSpPr>
          <p:spPr>
            <a:xfrm>
              <a:off x="7588799" y="4901999"/>
              <a:ext cx="20773" cy="8250"/>
            </a:xfrm>
            <a:custGeom>
              <a:avLst/>
              <a:gdLst/>
              <a:ahLst/>
              <a:cxnLst/>
              <a:rect l="l" t="t" r="r" b="b"/>
              <a:pathLst>
                <a:path w="582" h="274" extrusionOk="0">
                  <a:moveTo>
                    <a:pt x="581" y="1"/>
                  </a:moveTo>
                  <a:lnTo>
                    <a:pt x="0" y="1"/>
                  </a:lnTo>
                  <a:lnTo>
                    <a:pt x="0" y="274"/>
                  </a:lnTo>
                  <a:lnTo>
                    <a:pt x="581"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47" name="Google Shape;13147;p6"/>
            <p:cNvSpPr/>
            <p:nvPr/>
          </p:nvSpPr>
          <p:spPr>
            <a:xfrm>
              <a:off x="8270157" y="4901578"/>
              <a:ext cx="7031" cy="6293"/>
            </a:xfrm>
            <a:custGeom>
              <a:avLst/>
              <a:gdLst/>
              <a:ahLst/>
              <a:cxnLst/>
              <a:rect l="l" t="t" r="r" b="b"/>
              <a:pathLst>
                <a:path w="197" h="209" extrusionOk="0">
                  <a:moveTo>
                    <a:pt x="195" y="105"/>
                  </a:moveTo>
                  <a:cubicBezTo>
                    <a:pt x="197" y="54"/>
                    <a:pt x="39" y="1"/>
                    <a:pt x="1" y="105"/>
                  </a:cubicBezTo>
                  <a:cubicBezTo>
                    <a:pt x="1" y="156"/>
                    <a:pt x="158"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48" name="Google Shape;13148;p6"/>
            <p:cNvSpPr/>
            <p:nvPr/>
          </p:nvSpPr>
          <p:spPr>
            <a:xfrm>
              <a:off x="5079699" y="4898477"/>
              <a:ext cx="14063" cy="4306"/>
            </a:xfrm>
            <a:custGeom>
              <a:avLst/>
              <a:gdLst/>
              <a:ahLst/>
              <a:cxnLst/>
              <a:rect l="l" t="t" r="r" b="b"/>
              <a:pathLst>
                <a:path w="394" h="143" extrusionOk="0">
                  <a:moveTo>
                    <a:pt x="104" y="118"/>
                  </a:moveTo>
                  <a:cubicBezTo>
                    <a:pt x="157" y="143"/>
                    <a:pt x="393" y="75"/>
                    <a:pt x="296" y="27"/>
                  </a:cubicBezTo>
                  <a:cubicBezTo>
                    <a:pt x="242" y="0"/>
                    <a:pt x="1" y="70"/>
                    <a:pt x="104"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49" name="Google Shape;13149;p6"/>
            <p:cNvSpPr/>
            <p:nvPr/>
          </p:nvSpPr>
          <p:spPr>
            <a:xfrm>
              <a:off x="1336624" y="4876046"/>
              <a:ext cx="52218" cy="28002"/>
            </a:xfrm>
            <a:custGeom>
              <a:avLst/>
              <a:gdLst/>
              <a:ahLst/>
              <a:cxnLst/>
              <a:rect l="l" t="t" r="r" b="b"/>
              <a:pathLst>
                <a:path w="1463" h="930" extrusionOk="0">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50" name="Google Shape;13150;p6"/>
            <p:cNvSpPr/>
            <p:nvPr/>
          </p:nvSpPr>
          <p:spPr>
            <a:xfrm>
              <a:off x="7003667" y="4893840"/>
              <a:ext cx="13884" cy="5450"/>
            </a:xfrm>
            <a:custGeom>
              <a:avLst/>
              <a:gdLst/>
              <a:ahLst/>
              <a:cxnLst/>
              <a:rect l="l" t="t" r="r" b="b"/>
              <a:pathLst>
                <a:path w="389" h="181" extrusionOk="0">
                  <a:moveTo>
                    <a:pt x="1" y="181"/>
                  </a:moveTo>
                  <a:lnTo>
                    <a:pt x="388" y="181"/>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51" name="Google Shape;13151;p6"/>
            <p:cNvSpPr/>
            <p:nvPr/>
          </p:nvSpPr>
          <p:spPr>
            <a:xfrm>
              <a:off x="2917987" y="4891100"/>
              <a:ext cx="29482" cy="9846"/>
            </a:xfrm>
            <a:custGeom>
              <a:avLst/>
              <a:gdLst/>
              <a:ahLst/>
              <a:cxnLst/>
              <a:rect l="l" t="t" r="r" b="b"/>
              <a:pathLst>
                <a:path w="826" h="327" extrusionOk="0">
                  <a:moveTo>
                    <a:pt x="692" y="272"/>
                  </a:moveTo>
                  <a:cubicBezTo>
                    <a:pt x="825" y="27"/>
                    <a:pt x="294" y="95"/>
                    <a:pt x="115" y="0"/>
                  </a:cubicBezTo>
                  <a:cubicBezTo>
                    <a:pt x="0" y="235"/>
                    <a:pt x="192" y="326"/>
                    <a:pt x="69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52" name="Google Shape;13152;p6"/>
            <p:cNvSpPr/>
            <p:nvPr/>
          </p:nvSpPr>
          <p:spPr>
            <a:xfrm>
              <a:off x="1610666" y="4895797"/>
              <a:ext cx="14027" cy="4276"/>
            </a:xfrm>
            <a:custGeom>
              <a:avLst/>
              <a:gdLst/>
              <a:ahLst/>
              <a:cxnLst/>
              <a:rect l="l" t="t" r="r" b="b"/>
              <a:pathLst>
                <a:path w="393" h="142" extrusionOk="0">
                  <a:moveTo>
                    <a:pt x="102" y="116"/>
                  </a:moveTo>
                  <a:cubicBezTo>
                    <a:pt x="153" y="142"/>
                    <a:pt x="392" y="72"/>
                    <a:pt x="294" y="24"/>
                  </a:cubicBezTo>
                  <a:cubicBezTo>
                    <a:pt x="239" y="1"/>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53" name="Google Shape;13153;p6"/>
            <p:cNvSpPr/>
            <p:nvPr/>
          </p:nvSpPr>
          <p:spPr>
            <a:xfrm>
              <a:off x="2818835" y="4890739"/>
              <a:ext cx="6924" cy="6142"/>
            </a:xfrm>
            <a:custGeom>
              <a:avLst/>
              <a:gdLst/>
              <a:ahLst/>
              <a:cxnLst/>
              <a:rect l="l" t="t" r="r" b="b"/>
              <a:pathLst>
                <a:path w="194" h="204" extrusionOk="0">
                  <a:moveTo>
                    <a:pt x="191" y="103"/>
                  </a:moveTo>
                  <a:cubicBezTo>
                    <a:pt x="194" y="53"/>
                    <a:pt x="36" y="0"/>
                    <a:pt x="0" y="103"/>
                  </a:cubicBezTo>
                  <a:cubicBezTo>
                    <a:pt x="0" y="153"/>
                    <a:pt x="154" y="204"/>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54" name="Google Shape;13154;p6"/>
            <p:cNvSpPr/>
            <p:nvPr/>
          </p:nvSpPr>
          <p:spPr>
            <a:xfrm>
              <a:off x="1004940" y="4893057"/>
              <a:ext cx="14063" cy="4276"/>
            </a:xfrm>
            <a:custGeom>
              <a:avLst/>
              <a:gdLst/>
              <a:ahLst/>
              <a:cxnLst/>
              <a:rect l="l" t="t" r="r" b="b"/>
              <a:pathLst>
                <a:path w="394" h="142" extrusionOk="0">
                  <a:moveTo>
                    <a:pt x="296" y="26"/>
                  </a:moveTo>
                  <a:cubicBezTo>
                    <a:pt x="240" y="0"/>
                    <a:pt x="1" y="69"/>
                    <a:pt x="101" y="115"/>
                  </a:cubicBezTo>
                  <a:cubicBezTo>
                    <a:pt x="152"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55" name="Google Shape;13155;p6"/>
            <p:cNvSpPr/>
            <p:nvPr/>
          </p:nvSpPr>
          <p:spPr>
            <a:xfrm>
              <a:off x="660834" y="4893057"/>
              <a:ext cx="14063" cy="4215"/>
            </a:xfrm>
            <a:custGeom>
              <a:avLst/>
              <a:gdLst/>
              <a:ahLst/>
              <a:cxnLst/>
              <a:rect l="l" t="t" r="r" b="b"/>
              <a:pathLst>
                <a:path w="394" h="140" extrusionOk="0">
                  <a:moveTo>
                    <a:pt x="100" y="115"/>
                  </a:moveTo>
                  <a:cubicBezTo>
                    <a:pt x="156" y="140"/>
                    <a:pt x="393" y="71"/>
                    <a:pt x="294" y="26"/>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56" name="Google Shape;13156;p6"/>
            <p:cNvSpPr/>
            <p:nvPr/>
          </p:nvSpPr>
          <p:spPr>
            <a:xfrm>
              <a:off x="492262" y="4884837"/>
              <a:ext cx="28483" cy="11713"/>
            </a:xfrm>
            <a:custGeom>
              <a:avLst/>
              <a:gdLst/>
              <a:ahLst/>
              <a:cxnLst/>
              <a:rect l="l" t="t" r="r" b="b"/>
              <a:pathLst>
                <a:path w="798" h="389" extrusionOk="0">
                  <a:moveTo>
                    <a:pt x="771" y="25"/>
                  </a:moveTo>
                  <a:cubicBezTo>
                    <a:pt x="336" y="0"/>
                    <a:pt x="49" y="47"/>
                    <a:pt x="1" y="208"/>
                  </a:cubicBezTo>
                  <a:cubicBezTo>
                    <a:pt x="279" y="229"/>
                    <a:pt x="326" y="358"/>
                    <a:pt x="580" y="388"/>
                  </a:cubicBezTo>
                  <a:cubicBezTo>
                    <a:pt x="539" y="218"/>
                    <a:pt x="797" y="188"/>
                    <a:pt x="77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57" name="Google Shape;13157;p6"/>
            <p:cNvSpPr/>
            <p:nvPr/>
          </p:nvSpPr>
          <p:spPr>
            <a:xfrm>
              <a:off x="2089293" y="4883543"/>
              <a:ext cx="38726" cy="12616"/>
            </a:xfrm>
            <a:custGeom>
              <a:avLst/>
              <a:gdLst/>
              <a:ahLst/>
              <a:cxnLst/>
              <a:rect l="l" t="t" r="r" b="b"/>
              <a:pathLst>
                <a:path w="1085" h="419" extrusionOk="0">
                  <a:moveTo>
                    <a:pt x="962" y="342"/>
                  </a:moveTo>
                  <a:cubicBezTo>
                    <a:pt x="1085" y="122"/>
                    <a:pt x="42" y="0"/>
                    <a:pt x="0" y="158"/>
                  </a:cubicBezTo>
                  <a:cubicBezTo>
                    <a:pt x="366" y="199"/>
                    <a:pt x="347" y="418"/>
                    <a:pt x="962" y="34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58" name="Google Shape;13158;p6"/>
            <p:cNvSpPr/>
            <p:nvPr/>
          </p:nvSpPr>
          <p:spPr>
            <a:xfrm>
              <a:off x="8662517" y="4888330"/>
              <a:ext cx="13777" cy="2800"/>
            </a:xfrm>
            <a:custGeom>
              <a:avLst/>
              <a:gdLst/>
              <a:ahLst/>
              <a:cxnLst/>
              <a:rect l="l" t="t" r="r" b="b"/>
              <a:pathLst>
                <a:path w="386" h="93" extrusionOk="0">
                  <a:moveTo>
                    <a:pt x="385" y="1"/>
                  </a:moveTo>
                  <a:cubicBezTo>
                    <a:pt x="238" y="22"/>
                    <a:pt x="5" y="3"/>
                    <a:pt x="0" y="92"/>
                  </a:cubicBezTo>
                  <a:cubicBezTo>
                    <a:pt x="150" y="72"/>
                    <a:pt x="381" y="88"/>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59" name="Google Shape;13159;p6"/>
            <p:cNvSpPr/>
            <p:nvPr/>
          </p:nvSpPr>
          <p:spPr>
            <a:xfrm>
              <a:off x="216150" y="4885590"/>
              <a:ext cx="21558" cy="6444"/>
            </a:xfrm>
            <a:custGeom>
              <a:avLst/>
              <a:gdLst/>
              <a:ahLst/>
              <a:cxnLst/>
              <a:rect l="l" t="t" r="r" b="b"/>
              <a:pathLst>
                <a:path w="604" h="214" extrusionOk="0">
                  <a:moveTo>
                    <a:pt x="603" y="0"/>
                  </a:moveTo>
                  <a:lnTo>
                    <a:pt x="25" y="0"/>
                  </a:lnTo>
                  <a:cubicBezTo>
                    <a:pt x="0" y="163"/>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60" name="Google Shape;13160;p6"/>
            <p:cNvSpPr/>
            <p:nvPr/>
          </p:nvSpPr>
          <p:spPr>
            <a:xfrm>
              <a:off x="5585845" y="4879779"/>
              <a:ext cx="6853" cy="6233"/>
            </a:xfrm>
            <a:custGeom>
              <a:avLst/>
              <a:gdLst/>
              <a:ahLst/>
              <a:cxnLst/>
              <a:rect l="l" t="t" r="r" b="b"/>
              <a:pathLst>
                <a:path w="192" h="207" extrusionOk="0">
                  <a:moveTo>
                    <a:pt x="191" y="103"/>
                  </a:moveTo>
                  <a:cubicBezTo>
                    <a:pt x="191" y="52"/>
                    <a:pt x="36" y="0"/>
                    <a:pt x="1" y="103"/>
                  </a:cubicBezTo>
                  <a:cubicBezTo>
                    <a:pt x="1" y="154"/>
                    <a:pt x="156"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61" name="Google Shape;13161;p6"/>
            <p:cNvSpPr/>
            <p:nvPr/>
          </p:nvSpPr>
          <p:spPr>
            <a:xfrm>
              <a:off x="4711609" y="4880110"/>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62" name="Google Shape;13162;p6"/>
            <p:cNvSpPr/>
            <p:nvPr/>
          </p:nvSpPr>
          <p:spPr>
            <a:xfrm>
              <a:off x="2436575" y="4866592"/>
              <a:ext cx="40404" cy="18548"/>
            </a:xfrm>
            <a:custGeom>
              <a:avLst/>
              <a:gdLst/>
              <a:ahLst/>
              <a:cxnLst/>
              <a:rect l="l" t="t" r="r" b="b"/>
              <a:pathLst>
                <a:path w="1132" h="616" extrusionOk="0">
                  <a:moveTo>
                    <a:pt x="1068" y="450"/>
                  </a:moveTo>
                  <a:cubicBezTo>
                    <a:pt x="1132" y="1"/>
                    <a:pt x="0" y="214"/>
                    <a:pt x="102" y="540"/>
                  </a:cubicBezTo>
                  <a:cubicBezTo>
                    <a:pt x="648" y="616"/>
                    <a:pt x="601" y="412"/>
                    <a:pt x="1068" y="4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63" name="Google Shape;13163;p6"/>
            <p:cNvSpPr/>
            <p:nvPr/>
          </p:nvSpPr>
          <p:spPr>
            <a:xfrm>
              <a:off x="96404" y="4879328"/>
              <a:ext cx="14063" cy="4366"/>
            </a:xfrm>
            <a:custGeom>
              <a:avLst/>
              <a:gdLst/>
              <a:ahLst/>
              <a:cxnLst/>
              <a:rect l="l" t="t" r="r" b="b"/>
              <a:pathLst>
                <a:path w="394" h="145" extrusionOk="0">
                  <a:moveTo>
                    <a:pt x="294" y="27"/>
                  </a:moveTo>
                  <a:cubicBezTo>
                    <a:pt x="239" y="1"/>
                    <a:pt x="0" y="71"/>
                    <a:pt x="101" y="117"/>
                  </a:cubicBezTo>
                  <a:cubicBezTo>
                    <a:pt x="154" y="144"/>
                    <a:pt x="393"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64" name="Google Shape;13164;p6"/>
            <p:cNvSpPr/>
            <p:nvPr/>
          </p:nvSpPr>
          <p:spPr>
            <a:xfrm>
              <a:off x="7664466" y="4874661"/>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65" name="Google Shape;13165;p6"/>
            <p:cNvSpPr/>
            <p:nvPr/>
          </p:nvSpPr>
          <p:spPr>
            <a:xfrm>
              <a:off x="5224358" y="4876648"/>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66" name="Google Shape;13166;p6"/>
            <p:cNvSpPr/>
            <p:nvPr/>
          </p:nvSpPr>
          <p:spPr>
            <a:xfrm>
              <a:off x="4645900" y="4866441"/>
              <a:ext cx="28268" cy="13700"/>
            </a:xfrm>
            <a:custGeom>
              <a:avLst/>
              <a:gdLst/>
              <a:ahLst/>
              <a:cxnLst/>
              <a:rect l="l" t="t" r="r" b="b"/>
              <a:pathLst>
                <a:path w="792" h="455" extrusionOk="0">
                  <a:moveTo>
                    <a:pt x="493" y="455"/>
                  </a:moveTo>
                  <a:cubicBezTo>
                    <a:pt x="758" y="339"/>
                    <a:pt x="792" y="10"/>
                    <a:pt x="301" y="1"/>
                  </a:cubicBezTo>
                  <a:cubicBezTo>
                    <a:pt x="36" y="117"/>
                    <a:pt x="1" y="447"/>
                    <a:pt x="49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67" name="Google Shape;13167;p6"/>
            <p:cNvSpPr/>
            <p:nvPr/>
          </p:nvSpPr>
          <p:spPr>
            <a:xfrm>
              <a:off x="7213500" y="4865658"/>
              <a:ext cx="14063" cy="4306"/>
            </a:xfrm>
            <a:custGeom>
              <a:avLst/>
              <a:gdLst/>
              <a:ahLst/>
              <a:cxnLst/>
              <a:rect l="l" t="t" r="r" b="b"/>
              <a:pathLst>
                <a:path w="394" h="143" extrusionOk="0">
                  <a:moveTo>
                    <a:pt x="100" y="117"/>
                  </a:moveTo>
                  <a:cubicBezTo>
                    <a:pt x="155" y="143"/>
                    <a:pt x="394" y="72"/>
                    <a:pt x="295" y="27"/>
                  </a:cubicBezTo>
                  <a:cubicBezTo>
                    <a:pt x="240"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68" name="Google Shape;13168;p6"/>
            <p:cNvSpPr/>
            <p:nvPr/>
          </p:nvSpPr>
          <p:spPr>
            <a:xfrm>
              <a:off x="3362600" y="4860931"/>
              <a:ext cx="34443" cy="9033"/>
            </a:xfrm>
            <a:custGeom>
              <a:avLst/>
              <a:gdLst/>
              <a:ahLst/>
              <a:cxnLst/>
              <a:rect l="l" t="t" r="r" b="b"/>
              <a:pathLst>
                <a:path w="965" h="300" extrusionOk="0">
                  <a:moveTo>
                    <a:pt x="192" y="274"/>
                  </a:moveTo>
                  <a:cubicBezTo>
                    <a:pt x="632" y="300"/>
                    <a:pt x="919" y="253"/>
                    <a:pt x="965" y="92"/>
                  </a:cubicBezTo>
                  <a:cubicBezTo>
                    <a:pt x="621" y="114"/>
                    <a:pt x="0" y="1"/>
                    <a:pt x="19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69" name="Google Shape;13169;p6"/>
            <p:cNvSpPr/>
            <p:nvPr/>
          </p:nvSpPr>
          <p:spPr>
            <a:xfrm>
              <a:off x="2429865" y="4865658"/>
              <a:ext cx="13991" cy="4306"/>
            </a:xfrm>
            <a:custGeom>
              <a:avLst/>
              <a:gdLst/>
              <a:ahLst/>
              <a:cxnLst/>
              <a:rect l="l" t="t" r="r" b="b"/>
              <a:pathLst>
                <a:path w="392" h="143" extrusionOk="0">
                  <a:moveTo>
                    <a:pt x="290" y="27"/>
                  </a:moveTo>
                  <a:cubicBezTo>
                    <a:pt x="236" y="0"/>
                    <a:pt x="0" y="70"/>
                    <a:pt x="98" y="117"/>
                  </a:cubicBezTo>
                  <a:cubicBezTo>
                    <a:pt x="150" y="143"/>
                    <a:pt x="392" y="75"/>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70" name="Google Shape;13170;p6"/>
            <p:cNvSpPr/>
            <p:nvPr/>
          </p:nvSpPr>
          <p:spPr>
            <a:xfrm>
              <a:off x="1813895" y="4863370"/>
              <a:ext cx="6889" cy="6173"/>
            </a:xfrm>
            <a:custGeom>
              <a:avLst/>
              <a:gdLst/>
              <a:ahLst/>
              <a:cxnLst/>
              <a:rect l="l" t="t" r="r" b="b"/>
              <a:pathLst>
                <a:path w="193" h="205" extrusionOk="0">
                  <a:moveTo>
                    <a:pt x="2" y="103"/>
                  </a:moveTo>
                  <a:cubicBezTo>
                    <a:pt x="0" y="153"/>
                    <a:pt x="157" y="204"/>
                    <a:pt x="192" y="103"/>
                  </a:cubicBezTo>
                  <a:cubicBezTo>
                    <a:pt x="192" y="53"/>
                    <a:pt x="37" y="1"/>
                    <a:pt x="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71" name="Google Shape;13171;p6"/>
            <p:cNvSpPr/>
            <p:nvPr/>
          </p:nvSpPr>
          <p:spPr>
            <a:xfrm>
              <a:off x="6449480" y="4862918"/>
              <a:ext cx="14099" cy="4306"/>
            </a:xfrm>
            <a:custGeom>
              <a:avLst/>
              <a:gdLst/>
              <a:ahLst/>
              <a:cxnLst/>
              <a:rect l="l" t="t" r="r" b="b"/>
              <a:pathLst>
                <a:path w="395" h="143" extrusionOk="0">
                  <a:moveTo>
                    <a:pt x="294" y="26"/>
                  </a:moveTo>
                  <a:cubicBezTo>
                    <a:pt x="241" y="0"/>
                    <a:pt x="1" y="69"/>
                    <a:pt x="103" y="118"/>
                  </a:cubicBezTo>
                  <a:cubicBezTo>
                    <a:pt x="155" y="142"/>
                    <a:pt x="395" y="75"/>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72" name="Google Shape;13172;p6"/>
            <p:cNvSpPr/>
            <p:nvPr/>
          </p:nvSpPr>
          <p:spPr>
            <a:xfrm>
              <a:off x="5866989" y="4856626"/>
              <a:ext cx="8959" cy="11502"/>
            </a:xfrm>
            <a:custGeom>
              <a:avLst/>
              <a:gdLst/>
              <a:ahLst/>
              <a:cxnLst/>
              <a:rect l="l" t="t" r="r" b="b"/>
              <a:pathLst>
                <a:path w="251" h="382" extrusionOk="0">
                  <a:moveTo>
                    <a:pt x="223" y="235"/>
                  </a:moveTo>
                  <a:cubicBezTo>
                    <a:pt x="251" y="141"/>
                    <a:pt x="72" y="0"/>
                    <a:pt x="29" y="144"/>
                  </a:cubicBezTo>
                  <a:cubicBezTo>
                    <a:pt x="0" y="240"/>
                    <a:pt x="179" y="381"/>
                    <a:pt x="223" y="2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73" name="Google Shape;13173;p6"/>
            <p:cNvSpPr/>
            <p:nvPr/>
          </p:nvSpPr>
          <p:spPr>
            <a:xfrm>
              <a:off x="0" y="4860269"/>
              <a:ext cx="14170" cy="4246"/>
            </a:xfrm>
            <a:custGeom>
              <a:avLst/>
              <a:gdLst/>
              <a:ahLst/>
              <a:cxnLst/>
              <a:rect l="l" t="t" r="r" b="b"/>
              <a:pathLst>
                <a:path w="397" h="141" extrusionOk="0">
                  <a:moveTo>
                    <a:pt x="294" y="25"/>
                  </a:moveTo>
                  <a:cubicBezTo>
                    <a:pt x="242" y="1"/>
                    <a:pt x="1" y="69"/>
                    <a:pt x="102" y="117"/>
                  </a:cubicBezTo>
                  <a:cubicBezTo>
                    <a:pt x="157" y="140"/>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74" name="Google Shape;13174;p6"/>
            <p:cNvSpPr/>
            <p:nvPr/>
          </p:nvSpPr>
          <p:spPr>
            <a:xfrm>
              <a:off x="4477577" y="4858282"/>
              <a:ext cx="13777" cy="2770"/>
            </a:xfrm>
            <a:custGeom>
              <a:avLst/>
              <a:gdLst/>
              <a:ahLst/>
              <a:cxnLst/>
              <a:rect l="l" t="t" r="r" b="b"/>
              <a:pathLst>
                <a:path w="386" h="92" extrusionOk="0">
                  <a:moveTo>
                    <a:pt x="385" y="0"/>
                  </a:moveTo>
                  <a:cubicBezTo>
                    <a:pt x="238" y="21"/>
                    <a:pt x="7" y="3"/>
                    <a:pt x="0" y="91"/>
                  </a:cubicBezTo>
                  <a:cubicBezTo>
                    <a:pt x="150" y="69"/>
                    <a:pt x="383"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75" name="Google Shape;13175;p6"/>
            <p:cNvSpPr/>
            <p:nvPr/>
          </p:nvSpPr>
          <p:spPr>
            <a:xfrm>
              <a:off x="6645785" y="4849701"/>
              <a:ext cx="6960" cy="6173"/>
            </a:xfrm>
            <a:custGeom>
              <a:avLst/>
              <a:gdLst/>
              <a:ahLst/>
              <a:cxnLst/>
              <a:rect l="l" t="t" r="r" b="b"/>
              <a:pathLst>
                <a:path w="195" h="205" extrusionOk="0">
                  <a:moveTo>
                    <a:pt x="195" y="104"/>
                  </a:moveTo>
                  <a:cubicBezTo>
                    <a:pt x="195" y="53"/>
                    <a:pt x="39" y="1"/>
                    <a:pt x="1" y="104"/>
                  </a:cubicBezTo>
                  <a:cubicBezTo>
                    <a:pt x="0" y="152"/>
                    <a:pt x="157" y="204"/>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76" name="Google Shape;13176;p6"/>
            <p:cNvSpPr/>
            <p:nvPr/>
          </p:nvSpPr>
          <p:spPr>
            <a:xfrm>
              <a:off x="4591006" y="4852019"/>
              <a:ext cx="14134" cy="4306"/>
            </a:xfrm>
            <a:custGeom>
              <a:avLst/>
              <a:gdLst/>
              <a:ahLst/>
              <a:cxnLst/>
              <a:rect l="l" t="t" r="r" b="b"/>
              <a:pathLst>
                <a:path w="396" h="143" extrusionOk="0">
                  <a:moveTo>
                    <a:pt x="295" y="27"/>
                  </a:moveTo>
                  <a:cubicBezTo>
                    <a:pt x="241" y="1"/>
                    <a:pt x="1" y="71"/>
                    <a:pt x="103" y="117"/>
                  </a:cubicBezTo>
                  <a:cubicBezTo>
                    <a:pt x="156" y="143"/>
                    <a:pt x="395" y="74"/>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77" name="Google Shape;13177;p6"/>
            <p:cNvSpPr/>
            <p:nvPr/>
          </p:nvSpPr>
          <p:spPr>
            <a:xfrm>
              <a:off x="2626027" y="4847292"/>
              <a:ext cx="15134" cy="9274"/>
            </a:xfrm>
            <a:custGeom>
              <a:avLst/>
              <a:gdLst/>
              <a:ahLst/>
              <a:cxnLst/>
              <a:rect l="l" t="t" r="r" b="b"/>
              <a:pathLst>
                <a:path w="424" h="308" extrusionOk="0">
                  <a:moveTo>
                    <a:pt x="387" y="274"/>
                  </a:moveTo>
                  <a:cubicBezTo>
                    <a:pt x="357" y="165"/>
                    <a:pt x="424" y="15"/>
                    <a:pt x="194" y="1"/>
                  </a:cubicBezTo>
                  <a:cubicBezTo>
                    <a:pt x="184" y="56"/>
                    <a:pt x="165" y="108"/>
                    <a:pt x="1" y="92"/>
                  </a:cubicBezTo>
                  <a:cubicBezTo>
                    <a:pt x="24" y="203"/>
                    <a:pt x="58" y="308"/>
                    <a:pt x="38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78" name="Google Shape;13178;p6"/>
            <p:cNvSpPr/>
            <p:nvPr/>
          </p:nvSpPr>
          <p:spPr>
            <a:xfrm>
              <a:off x="2557178" y="4852802"/>
              <a:ext cx="13849" cy="2740"/>
            </a:xfrm>
            <a:custGeom>
              <a:avLst/>
              <a:gdLst/>
              <a:ahLst/>
              <a:cxnLst/>
              <a:rect l="l" t="t" r="r" b="b"/>
              <a:pathLst>
                <a:path w="388" h="91" extrusionOk="0">
                  <a:moveTo>
                    <a:pt x="387" y="1"/>
                  </a:moveTo>
                  <a:cubicBezTo>
                    <a:pt x="238" y="20"/>
                    <a:pt x="6" y="2"/>
                    <a:pt x="1" y="91"/>
                  </a:cubicBezTo>
                  <a:cubicBezTo>
                    <a:pt x="152" y="71"/>
                    <a:pt x="383"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79" name="Google Shape;13179;p6"/>
            <p:cNvSpPr/>
            <p:nvPr/>
          </p:nvSpPr>
          <p:spPr>
            <a:xfrm>
              <a:off x="2515989" y="4841060"/>
              <a:ext cx="30410" cy="11773"/>
            </a:xfrm>
            <a:custGeom>
              <a:avLst/>
              <a:gdLst/>
              <a:ahLst/>
              <a:cxnLst/>
              <a:rect l="l" t="t" r="r" b="b"/>
              <a:pathLst>
                <a:path w="852" h="391" extrusionOk="0">
                  <a:moveTo>
                    <a:pt x="771" y="26"/>
                  </a:moveTo>
                  <a:cubicBezTo>
                    <a:pt x="334" y="0"/>
                    <a:pt x="48" y="47"/>
                    <a:pt x="1" y="208"/>
                  </a:cubicBezTo>
                  <a:cubicBezTo>
                    <a:pt x="275" y="229"/>
                    <a:pt x="324" y="358"/>
                    <a:pt x="578" y="391"/>
                  </a:cubicBezTo>
                  <a:cubicBezTo>
                    <a:pt x="638" y="268"/>
                    <a:pt x="852" y="216"/>
                    <a:pt x="77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80" name="Google Shape;13180;p6"/>
            <p:cNvSpPr/>
            <p:nvPr/>
          </p:nvSpPr>
          <p:spPr>
            <a:xfrm>
              <a:off x="4019794" y="4841090"/>
              <a:ext cx="13991" cy="4246"/>
            </a:xfrm>
            <a:custGeom>
              <a:avLst/>
              <a:gdLst/>
              <a:ahLst/>
              <a:cxnLst/>
              <a:rect l="l" t="t" r="r" b="b"/>
              <a:pathLst>
                <a:path w="392" h="141" extrusionOk="0">
                  <a:moveTo>
                    <a:pt x="99" y="116"/>
                  </a:moveTo>
                  <a:cubicBezTo>
                    <a:pt x="154" y="140"/>
                    <a:pt x="392" y="71"/>
                    <a:pt x="293" y="25"/>
                  </a:cubicBezTo>
                  <a:cubicBezTo>
                    <a:pt x="240" y="1"/>
                    <a:pt x="0" y="70"/>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81" name="Google Shape;13181;p6"/>
            <p:cNvSpPr/>
            <p:nvPr/>
          </p:nvSpPr>
          <p:spPr>
            <a:xfrm>
              <a:off x="7210252" y="4835791"/>
              <a:ext cx="13777" cy="6775"/>
            </a:xfrm>
            <a:custGeom>
              <a:avLst/>
              <a:gdLst/>
              <a:ahLst/>
              <a:cxnLst/>
              <a:rect l="l" t="t" r="r" b="b"/>
              <a:pathLst>
                <a:path w="386" h="225" extrusionOk="0">
                  <a:moveTo>
                    <a:pt x="386" y="110"/>
                  </a:moveTo>
                  <a:cubicBezTo>
                    <a:pt x="345" y="0"/>
                    <a:pt x="170" y="55"/>
                    <a:pt x="1" y="110"/>
                  </a:cubicBezTo>
                  <a:cubicBezTo>
                    <a:pt x="1" y="203"/>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82" name="Google Shape;13182;p6"/>
            <p:cNvSpPr/>
            <p:nvPr/>
          </p:nvSpPr>
          <p:spPr>
            <a:xfrm>
              <a:off x="5933233" y="4835670"/>
              <a:ext cx="14063" cy="4246"/>
            </a:xfrm>
            <a:custGeom>
              <a:avLst/>
              <a:gdLst/>
              <a:ahLst/>
              <a:cxnLst/>
              <a:rect l="l" t="t" r="r" b="b"/>
              <a:pathLst>
                <a:path w="394" h="141" extrusionOk="0">
                  <a:moveTo>
                    <a:pt x="294" y="24"/>
                  </a:moveTo>
                  <a:cubicBezTo>
                    <a:pt x="239" y="1"/>
                    <a:pt x="0" y="68"/>
                    <a:pt x="102" y="115"/>
                  </a:cubicBezTo>
                  <a:cubicBezTo>
                    <a:pt x="153" y="140"/>
                    <a:pt x="393" y="70"/>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83" name="Google Shape;13183;p6"/>
            <p:cNvSpPr/>
            <p:nvPr/>
          </p:nvSpPr>
          <p:spPr>
            <a:xfrm>
              <a:off x="2897428" y="4828113"/>
              <a:ext cx="26591" cy="12345"/>
            </a:xfrm>
            <a:custGeom>
              <a:avLst/>
              <a:gdLst/>
              <a:ahLst/>
              <a:cxnLst/>
              <a:rect l="l" t="t" r="r" b="b"/>
              <a:pathLst>
                <a:path w="745" h="410" extrusionOk="0">
                  <a:moveTo>
                    <a:pt x="690" y="365"/>
                  </a:moveTo>
                  <a:cubicBezTo>
                    <a:pt x="745" y="158"/>
                    <a:pt x="644" y="24"/>
                    <a:pt x="305" y="1"/>
                  </a:cubicBezTo>
                  <a:cubicBezTo>
                    <a:pt x="1" y="138"/>
                    <a:pt x="89" y="409"/>
                    <a:pt x="6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84" name="Google Shape;13184;p6"/>
            <p:cNvSpPr/>
            <p:nvPr/>
          </p:nvSpPr>
          <p:spPr>
            <a:xfrm>
              <a:off x="2116348" y="4822663"/>
              <a:ext cx="38619" cy="16470"/>
            </a:xfrm>
            <a:custGeom>
              <a:avLst/>
              <a:gdLst/>
              <a:ahLst/>
              <a:cxnLst/>
              <a:rect l="l" t="t" r="r" b="b"/>
              <a:pathLst>
                <a:path w="1082" h="547" extrusionOk="0">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85" name="Google Shape;13185;p6"/>
            <p:cNvSpPr/>
            <p:nvPr/>
          </p:nvSpPr>
          <p:spPr>
            <a:xfrm>
              <a:off x="6807469" y="4832930"/>
              <a:ext cx="13991" cy="4215"/>
            </a:xfrm>
            <a:custGeom>
              <a:avLst/>
              <a:gdLst/>
              <a:ahLst/>
              <a:cxnLst/>
              <a:rect l="l" t="t" r="r" b="b"/>
              <a:pathLst>
                <a:path w="392" h="140" extrusionOk="0">
                  <a:moveTo>
                    <a:pt x="292" y="24"/>
                  </a:moveTo>
                  <a:cubicBezTo>
                    <a:pt x="237" y="0"/>
                    <a:pt x="1" y="68"/>
                    <a:pt x="100" y="115"/>
                  </a:cubicBezTo>
                  <a:cubicBezTo>
                    <a:pt x="152" y="140"/>
                    <a:pt x="391"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86" name="Google Shape;13186;p6"/>
            <p:cNvSpPr/>
            <p:nvPr/>
          </p:nvSpPr>
          <p:spPr>
            <a:xfrm>
              <a:off x="8369880" y="4830160"/>
              <a:ext cx="14063" cy="4246"/>
            </a:xfrm>
            <a:custGeom>
              <a:avLst/>
              <a:gdLst/>
              <a:ahLst/>
              <a:cxnLst/>
              <a:rect l="l" t="t" r="r" b="b"/>
              <a:pathLst>
                <a:path w="394" h="141" extrusionOk="0">
                  <a:moveTo>
                    <a:pt x="100" y="116"/>
                  </a:moveTo>
                  <a:cubicBezTo>
                    <a:pt x="156" y="140"/>
                    <a:pt x="393" y="71"/>
                    <a:pt x="293" y="24"/>
                  </a:cubicBezTo>
                  <a:cubicBezTo>
                    <a:pt x="241"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87" name="Google Shape;13187;p6"/>
            <p:cNvSpPr/>
            <p:nvPr/>
          </p:nvSpPr>
          <p:spPr>
            <a:xfrm>
              <a:off x="7341062" y="4819472"/>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88" name="Google Shape;13188;p6"/>
            <p:cNvSpPr/>
            <p:nvPr/>
          </p:nvSpPr>
          <p:spPr>
            <a:xfrm>
              <a:off x="4972123" y="4823868"/>
              <a:ext cx="9030" cy="11442"/>
            </a:xfrm>
            <a:custGeom>
              <a:avLst/>
              <a:gdLst/>
              <a:ahLst/>
              <a:cxnLst/>
              <a:rect l="l" t="t" r="r" b="b"/>
              <a:pathLst>
                <a:path w="253" h="380" extrusionOk="0">
                  <a:moveTo>
                    <a:pt x="224" y="233"/>
                  </a:moveTo>
                  <a:cubicBezTo>
                    <a:pt x="252" y="139"/>
                    <a:pt x="74" y="1"/>
                    <a:pt x="31" y="144"/>
                  </a:cubicBezTo>
                  <a:cubicBezTo>
                    <a:pt x="0" y="238"/>
                    <a:pt x="181" y="379"/>
                    <a:pt x="224" y="2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89" name="Google Shape;13189;p6"/>
            <p:cNvSpPr/>
            <p:nvPr/>
          </p:nvSpPr>
          <p:spPr>
            <a:xfrm>
              <a:off x="2333461" y="4824711"/>
              <a:ext cx="13956" cy="4215"/>
            </a:xfrm>
            <a:custGeom>
              <a:avLst/>
              <a:gdLst/>
              <a:ahLst/>
              <a:cxnLst/>
              <a:rect l="l" t="t" r="r" b="b"/>
              <a:pathLst>
                <a:path w="391" h="140" extrusionOk="0">
                  <a:moveTo>
                    <a:pt x="292" y="25"/>
                  </a:moveTo>
                  <a:cubicBezTo>
                    <a:pt x="237" y="0"/>
                    <a:pt x="0" y="68"/>
                    <a:pt x="100" y="116"/>
                  </a:cubicBezTo>
                  <a:cubicBezTo>
                    <a:pt x="152" y="140"/>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90" name="Google Shape;13190;p6"/>
            <p:cNvSpPr/>
            <p:nvPr/>
          </p:nvSpPr>
          <p:spPr>
            <a:xfrm>
              <a:off x="2061668" y="4822693"/>
              <a:ext cx="13777" cy="5450"/>
            </a:xfrm>
            <a:custGeom>
              <a:avLst/>
              <a:gdLst/>
              <a:ahLst/>
              <a:cxnLst/>
              <a:rect l="l" t="t" r="r" b="b"/>
              <a:pathLst>
                <a:path w="386" h="181" extrusionOk="0">
                  <a:moveTo>
                    <a:pt x="385" y="1"/>
                  </a:moveTo>
                  <a:lnTo>
                    <a:pt x="0" y="1"/>
                  </a:lnTo>
                  <a:lnTo>
                    <a:pt x="0" y="181"/>
                  </a:lnTo>
                  <a:lnTo>
                    <a:pt x="385"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91" name="Google Shape;13191;p6"/>
            <p:cNvSpPr/>
            <p:nvPr/>
          </p:nvSpPr>
          <p:spPr>
            <a:xfrm>
              <a:off x="6212129" y="4814143"/>
              <a:ext cx="6960" cy="6233"/>
            </a:xfrm>
            <a:custGeom>
              <a:avLst/>
              <a:gdLst/>
              <a:ahLst/>
              <a:cxnLst/>
              <a:rect l="l" t="t" r="r" b="b"/>
              <a:pathLst>
                <a:path w="195" h="207" extrusionOk="0">
                  <a:moveTo>
                    <a:pt x="193" y="103"/>
                  </a:moveTo>
                  <a:cubicBezTo>
                    <a:pt x="195" y="52"/>
                    <a:pt x="37" y="0"/>
                    <a:pt x="3" y="103"/>
                  </a:cubicBezTo>
                  <a:cubicBezTo>
                    <a:pt x="0" y="154"/>
                    <a:pt x="157"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92" name="Google Shape;13192;p6"/>
            <p:cNvSpPr/>
            <p:nvPr/>
          </p:nvSpPr>
          <p:spPr>
            <a:xfrm>
              <a:off x="3214015" y="4802551"/>
              <a:ext cx="52218" cy="22763"/>
            </a:xfrm>
            <a:custGeom>
              <a:avLst/>
              <a:gdLst/>
              <a:ahLst/>
              <a:cxnLst/>
              <a:rect l="l" t="t" r="r" b="b"/>
              <a:pathLst>
                <a:path w="1463" h="756" extrusionOk="0">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93" name="Google Shape;13193;p6"/>
            <p:cNvSpPr/>
            <p:nvPr/>
          </p:nvSpPr>
          <p:spPr>
            <a:xfrm>
              <a:off x="7770971" y="4811041"/>
              <a:ext cx="14063" cy="4276"/>
            </a:xfrm>
            <a:custGeom>
              <a:avLst/>
              <a:gdLst/>
              <a:ahLst/>
              <a:cxnLst/>
              <a:rect l="l" t="t" r="r" b="b"/>
              <a:pathLst>
                <a:path w="394" h="142" extrusionOk="0">
                  <a:moveTo>
                    <a:pt x="294" y="25"/>
                  </a:moveTo>
                  <a:cubicBezTo>
                    <a:pt x="240" y="0"/>
                    <a:pt x="0" y="69"/>
                    <a:pt x="102" y="115"/>
                  </a:cubicBezTo>
                  <a:cubicBezTo>
                    <a:pt x="156"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94" name="Google Shape;13194;p6"/>
            <p:cNvSpPr/>
            <p:nvPr/>
          </p:nvSpPr>
          <p:spPr>
            <a:xfrm>
              <a:off x="3279973" y="4808994"/>
              <a:ext cx="13777" cy="5510"/>
            </a:xfrm>
            <a:custGeom>
              <a:avLst/>
              <a:gdLst/>
              <a:ahLst/>
              <a:cxnLst/>
              <a:rect l="l" t="t" r="r" b="b"/>
              <a:pathLst>
                <a:path w="386" h="183" extrusionOk="0">
                  <a:moveTo>
                    <a:pt x="1" y="183"/>
                  </a:moveTo>
                  <a:lnTo>
                    <a:pt x="386" y="183"/>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95" name="Google Shape;13195;p6"/>
            <p:cNvSpPr/>
            <p:nvPr/>
          </p:nvSpPr>
          <p:spPr>
            <a:xfrm>
              <a:off x="1841414" y="4811764"/>
              <a:ext cx="13742" cy="2740"/>
            </a:xfrm>
            <a:custGeom>
              <a:avLst/>
              <a:gdLst/>
              <a:ahLst/>
              <a:cxnLst/>
              <a:rect l="l" t="t" r="r" b="b"/>
              <a:pathLst>
                <a:path w="385" h="91" extrusionOk="0">
                  <a:moveTo>
                    <a:pt x="385" y="1"/>
                  </a:moveTo>
                  <a:cubicBezTo>
                    <a:pt x="236" y="20"/>
                    <a:pt x="6" y="5"/>
                    <a:pt x="1" y="91"/>
                  </a:cubicBezTo>
                  <a:cubicBezTo>
                    <a:pt x="150" y="73"/>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96" name="Google Shape;13196;p6"/>
            <p:cNvSpPr/>
            <p:nvPr/>
          </p:nvSpPr>
          <p:spPr>
            <a:xfrm>
              <a:off x="6412361" y="4798185"/>
              <a:ext cx="29018" cy="10870"/>
            </a:xfrm>
            <a:custGeom>
              <a:avLst/>
              <a:gdLst/>
              <a:ahLst/>
              <a:cxnLst/>
              <a:rect l="l" t="t" r="r" b="b"/>
              <a:pathLst>
                <a:path w="813" h="361" extrusionOk="0">
                  <a:moveTo>
                    <a:pt x="563" y="360"/>
                  </a:moveTo>
                  <a:cubicBezTo>
                    <a:pt x="812" y="242"/>
                    <a:pt x="682" y="88"/>
                    <a:pt x="371" y="0"/>
                  </a:cubicBezTo>
                  <a:cubicBezTo>
                    <a:pt x="346" y="225"/>
                    <a:pt x="0" y="282"/>
                    <a:pt x="563" y="36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97" name="Google Shape;13197;p6"/>
            <p:cNvSpPr/>
            <p:nvPr/>
          </p:nvSpPr>
          <p:spPr>
            <a:xfrm>
              <a:off x="75774" y="4805592"/>
              <a:ext cx="14099" cy="4246"/>
            </a:xfrm>
            <a:custGeom>
              <a:avLst/>
              <a:gdLst/>
              <a:ahLst/>
              <a:cxnLst/>
              <a:rect l="l" t="t" r="r" b="b"/>
              <a:pathLst>
                <a:path w="395" h="141" extrusionOk="0">
                  <a:moveTo>
                    <a:pt x="293" y="24"/>
                  </a:moveTo>
                  <a:cubicBezTo>
                    <a:pt x="240" y="1"/>
                    <a:pt x="0" y="69"/>
                    <a:pt x="98" y="114"/>
                  </a:cubicBezTo>
                  <a:cubicBezTo>
                    <a:pt x="153" y="141"/>
                    <a:pt x="394" y="70"/>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98" name="Google Shape;13198;p6"/>
            <p:cNvSpPr/>
            <p:nvPr/>
          </p:nvSpPr>
          <p:spPr>
            <a:xfrm>
              <a:off x="8335437" y="4802852"/>
              <a:ext cx="14027" cy="4246"/>
            </a:xfrm>
            <a:custGeom>
              <a:avLst/>
              <a:gdLst/>
              <a:ahLst/>
              <a:cxnLst/>
              <a:rect l="l" t="t" r="r" b="b"/>
              <a:pathLst>
                <a:path w="393" h="141" extrusionOk="0">
                  <a:moveTo>
                    <a:pt x="294" y="24"/>
                  </a:moveTo>
                  <a:cubicBezTo>
                    <a:pt x="240" y="1"/>
                    <a:pt x="1" y="68"/>
                    <a:pt x="103" y="115"/>
                  </a:cubicBezTo>
                  <a:cubicBezTo>
                    <a:pt x="153" y="140"/>
                    <a:pt x="392" y="70"/>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199" name="Google Shape;13199;p6"/>
            <p:cNvSpPr/>
            <p:nvPr/>
          </p:nvSpPr>
          <p:spPr>
            <a:xfrm>
              <a:off x="4498243" y="4803575"/>
              <a:ext cx="13849" cy="2770"/>
            </a:xfrm>
            <a:custGeom>
              <a:avLst/>
              <a:gdLst/>
              <a:ahLst/>
              <a:cxnLst/>
              <a:rect l="l" t="t" r="r" b="b"/>
              <a:pathLst>
                <a:path w="388" h="92" extrusionOk="0">
                  <a:moveTo>
                    <a:pt x="387" y="0"/>
                  </a:moveTo>
                  <a:cubicBezTo>
                    <a:pt x="237" y="22"/>
                    <a:pt x="7" y="4"/>
                    <a:pt x="1" y="91"/>
                  </a:cubicBezTo>
                  <a:cubicBezTo>
                    <a:pt x="151" y="71"/>
                    <a:pt x="383"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00" name="Google Shape;13200;p6"/>
            <p:cNvSpPr/>
            <p:nvPr/>
          </p:nvSpPr>
          <p:spPr>
            <a:xfrm>
              <a:off x="8600556" y="4797432"/>
              <a:ext cx="13849" cy="7407"/>
            </a:xfrm>
            <a:custGeom>
              <a:avLst/>
              <a:gdLst/>
              <a:ahLst/>
              <a:cxnLst/>
              <a:rect l="l" t="t" r="r" b="b"/>
              <a:pathLst>
                <a:path w="388" h="246" extrusionOk="0">
                  <a:moveTo>
                    <a:pt x="388" y="115"/>
                  </a:moveTo>
                  <a:cubicBezTo>
                    <a:pt x="384" y="24"/>
                    <a:pt x="50" y="0"/>
                    <a:pt x="0" y="115"/>
                  </a:cubicBezTo>
                  <a:cubicBezTo>
                    <a:pt x="215" y="105"/>
                    <a:pt x="303" y="246"/>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01" name="Google Shape;13201;p6"/>
            <p:cNvSpPr/>
            <p:nvPr/>
          </p:nvSpPr>
          <p:spPr>
            <a:xfrm>
              <a:off x="8873991" y="4789935"/>
              <a:ext cx="25556" cy="10990"/>
            </a:xfrm>
            <a:custGeom>
              <a:avLst/>
              <a:gdLst/>
              <a:ahLst/>
              <a:cxnLst/>
              <a:rect l="l" t="t" r="r" b="b"/>
              <a:pathLst>
                <a:path w="716" h="365" extrusionOk="0">
                  <a:moveTo>
                    <a:pt x="439" y="364"/>
                  </a:moveTo>
                  <a:cubicBezTo>
                    <a:pt x="500" y="242"/>
                    <a:pt x="715" y="191"/>
                    <a:pt x="632" y="0"/>
                  </a:cubicBezTo>
                  <a:lnTo>
                    <a:pt x="54" y="0"/>
                  </a:lnTo>
                  <a:cubicBezTo>
                    <a:pt x="0" y="208"/>
                    <a:pt x="102" y="341"/>
                    <a:pt x="439"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02" name="Google Shape;13202;p6"/>
            <p:cNvSpPr/>
            <p:nvPr/>
          </p:nvSpPr>
          <p:spPr>
            <a:xfrm>
              <a:off x="6246251" y="4791892"/>
              <a:ext cx="21023" cy="9033"/>
            </a:xfrm>
            <a:custGeom>
              <a:avLst/>
              <a:gdLst/>
              <a:ahLst/>
              <a:cxnLst/>
              <a:rect l="l" t="t" r="r" b="b"/>
              <a:pathLst>
                <a:path w="589" h="300" extrusionOk="0">
                  <a:moveTo>
                    <a:pt x="394" y="299"/>
                  </a:moveTo>
                  <a:cubicBezTo>
                    <a:pt x="394" y="208"/>
                    <a:pt x="549" y="191"/>
                    <a:pt x="588" y="117"/>
                  </a:cubicBezTo>
                  <a:cubicBezTo>
                    <a:pt x="339" y="113"/>
                    <a:pt x="321" y="0"/>
                    <a:pt x="9" y="26"/>
                  </a:cubicBezTo>
                  <a:cubicBezTo>
                    <a:pt x="1" y="182"/>
                    <a:pt x="157" y="258"/>
                    <a:pt x="394"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03" name="Google Shape;13203;p6"/>
            <p:cNvSpPr/>
            <p:nvPr/>
          </p:nvSpPr>
          <p:spPr>
            <a:xfrm>
              <a:off x="8569504" y="4794602"/>
              <a:ext cx="14063" cy="4276"/>
            </a:xfrm>
            <a:custGeom>
              <a:avLst/>
              <a:gdLst/>
              <a:ahLst/>
              <a:cxnLst/>
              <a:rect l="l" t="t" r="r" b="b"/>
              <a:pathLst>
                <a:path w="394" h="142" extrusionOk="0">
                  <a:moveTo>
                    <a:pt x="99" y="118"/>
                  </a:moveTo>
                  <a:cubicBezTo>
                    <a:pt x="155" y="141"/>
                    <a:pt x="394" y="74"/>
                    <a:pt x="293" y="27"/>
                  </a:cubicBezTo>
                  <a:cubicBezTo>
                    <a:pt x="240" y="0"/>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04" name="Google Shape;13204;p6"/>
            <p:cNvSpPr/>
            <p:nvPr/>
          </p:nvSpPr>
          <p:spPr>
            <a:xfrm>
              <a:off x="4956990" y="4786202"/>
              <a:ext cx="39761" cy="15808"/>
            </a:xfrm>
            <a:custGeom>
              <a:avLst/>
              <a:gdLst/>
              <a:ahLst/>
              <a:cxnLst/>
              <a:rect l="l" t="t" r="r" b="b"/>
              <a:pathLst>
                <a:path w="1114" h="525" extrusionOk="0">
                  <a:moveTo>
                    <a:pt x="648" y="306"/>
                  </a:moveTo>
                  <a:cubicBezTo>
                    <a:pt x="1114" y="0"/>
                    <a:pt x="0" y="525"/>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05" name="Google Shape;13205;p6"/>
            <p:cNvSpPr/>
            <p:nvPr/>
          </p:nvSpPr>
          <p:spPr>
            <a:xfrm>
              <a:off x="2743489" y="4783432"/>
              <a:ext cx="36335" cy="19090"/>
            </a:xfrm>
            <a:custGeom>
              <a:avLst/>
              <a:gdLst/>
              <a:ahLst/>
              <a:cxnLst/>
              <a:rect l="l" t="t" r="r" b="b"/>
              <a:pathLst>
                <a:path w="1018" h="634" extrusionOk="0">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06" name="Google Shape;13206;p6"/>
            <p:cNvSpPr/>
            <p:nvPr/>
          </p:nvSpPr>
          <p:spPr>
            <a:xfrm>
              <a:off x="3893980" y="4778946"/>
              <a:ext cx="37905" cy="18819"/>
            </a:xfrm>
            <a:custGeom>
              <a:avLst/>
              <a:gdLst/>
              <a:ahLst/>
              <a:cxnLst/>
              <a:rect l="l" t="t" r="r" b="b"/>
              <a:pathLst>
                <a:path w="1062" h="625" extrusionOk="0">
                  <a:moveTo>
                    <a:pt x="732" y="547"/>
                  </a:moveTo>
                  <a:cubicBezTo>
                    <a:pt x="1062" y="393"/>
                    <a:pt x="619" y="138"/>
                    <a:pt x="347" y="1"/>
                  </a:cubicBezTo>
                  <a:cubicBezTo>
                    <a:pt x="48" y="139"/>
                    <a:pt x="1" y="625"/>
                    <a:pt x="732" y="54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07" name="Google Shape;13207;p6"/>
            <p:cNvSpPr/>
            <p:nvPr/>
          </p:nvSpPr>
          <p:spPr>
            <a:xfrm>
              <a:off x="2784249" y="4786804"/>
              <a:ext cx="7067" cy="6203"/>
            </a:xfrm>
            <a:custGeom>
              <a:avLst/>
              <a:gdLst/>
              <a:ahLst/>
              <a:cxnLst/>
              <a:rect l="l" t="t" r="r" b="b"/>
              <a:pathLst>
                <a:path w="198" h="206" extrusionOk="0">
                  <a:moveTo>
                    <a:pt x="5" y="104"/>
                  </a:moveTo>
                  <a:cubicBezTo>
                    <a:pt x="1" y="155"/>
                    <a:pt x="161" y="206"/>
                    <a:pt x="198" y="104"/>
                  </a:cubicBezTo>
                  <a:cubicBezTo>
                    <a:pt x="198" y="53"/>
                    <a:pt x="40" y="1"/>
                    <a:pt x="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08" name="Google Shape;13208;p6"/>
            <p:cNvSpPr/>
            <p:nvPr/>
          </p:nvSpPr>
          <p:spPr>
            <a:xfrm>
              <a:off x="332362" y="4776206"/>
              <a:ext cx="56751" cy="22582"/>
            </a:xfrm>
            <a:custGeom>
              <a:avLst/>
              <a:gdLst/>
              <a:ahLst/>
              <a:cxnLst/>
              <a:rect l="l" t="t" r="r" b="b"/>
              <a:pathLst>
                <a:path w="1590" h="750" extrusionOk="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09" name="Google Shape;13209;p6"/>
            <p:cNvSpPr/>
            <p:nvPr/>
          </p:nvSpPr>
          <p:spPr>
            <a:xfrm>
              <a:off x="3276404" y="4786413"/>
              <a:ext cx="13991" cy="4336"/>
            </a:xfrm>
            <a:custGeom>
              <a:avLst/>
              <a:gdLst/>
              <a:ahLst/>
              <a:cxnLst/>
              <a:rect l="l" t="t" r="r" b="b"/>
              <a:pathLst>
                <a:path w="392" h="144" extrusionOk="0">
                  <a:moveTo>
                    <a:pt x="295" y="26"/>
                  </a:moveTo>
                  <a:cubicBezTo>
                    <a:pt x="238" y="1"/>
                    <a:pt x="0" y="67"/>
                    <a:pt x="99" y="117"/>
                  </a:cubicBezTo>
                  <a:cubicBezTo>
                    <a:pt x="153" y="143"/>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10" name="Google Shape;13210;p6"/>
            <p:cNvSpPr/>
            <p:nvPr/>
          </p:nvSpPr>
          <p:spPr>
            <a:xfrm>
              <a:off x="2096075" y="4783884"/>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11" name="Google Shape;13211;p6"/>
            <p:cNvSpPr/>
            <p:nvPr/>
          </p:nvSpPr>
          <p:spPr>
            <a:xfrm>
              <a:off x="2980412" y="4780963"/>
              <a:ext cx="13991" cy="4276"/>
            </a:xfrm>
            <a:custGeom>
              <a:avLst/>
              <a:gdLst/>
              <a:ahLst/>
              <a:cxnLst/>
              <a:rect l="l" t="t" r="r" b="b"/>
              <a:pathLst>
                <a:path w="392" h="142" extrusionOk="0">
                  <a:moveTo>
                    <a:pt x="294" y="25"/>
                  </a:moveTo>
                  <a:cubicBezTo>
                    <a:pt x="241" y="0"/>
                    <a:pt x="0" y="70"/>
                    <a:pt x="101" y="117"/>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12" name="Google Shape;13212;p6"/>
            <p:cNvSpPr/>
            <p:nvPr/>
          </p:nvSpPr>
          <p:spPr>
            <a:xfrm>
              <a:off x="5627033" y="4778524"/>
              <a:ext cx="20773" cy="3643"/>
            </a:xfrm>
            <a:custGeom>
              <a:avLst/>
              <a:gdLst/>
              <a:ahLst/>
              <a:cxnLst/>
              <a:rect l="l" t="t" r="r" b="b"/>
              <a:pathLst>
                <a:path w="582" h="121" extrusionOk="0">
                  <a:moveTo>
                    <a:pt x="581" y="15"/>
                  </a:moveTo>
                  <a:cubicBezTo>
                    <a:pt x="354" y="29"/>
                    <a:pt x="35" y="1"/>
                    <a:pt x="1" y="106"/>
                  </a:cubicBezTo>
                  <a:cubicBezTo>
                    <a:pt x="229" y="92"/>
                    <a:pt x="550" y="121"/>
                    <a:pt x="581"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13" name="Google Shape;13213;p6"/>
            <p:cNvSpPr/>
            <p:nvPr/>
          </p:nvSpPr>
          <p:spPr>
            <a:xfrm>
              <a:off x="2894501" y="4776236"/>
              <a:ext cx="13813" cy="2740"/>
            </a:xfrm>
            <a:custGeom>
              <a:avLst/>
              <a:gdLst/>
              <a:ahLst/>
              <a:cxnLst/>
              <a:rect l="l" t="t" r="r" b="b"/>
              <a:pathLst>
                <a:path w="387" h="91" extrusionOk="0">
                  <a:moveTo>
                    <a:pt x="387" y="1"/>
                  </a:moveTo>
                  <a:cubicBezTo>
                    <a:pt x="238" y="20"/>
                    <a:pt x="8" y="3"/>
                    <a:pt x="0" y="91"/>
                  </a:cubicBezTo>
                  <a:cubicBezTo>
                    <a:pt x="149" y="71"/>
                    <a:pt x="381" y="90"/>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14" name="Google Shape;13214;p6"/>
            <p:cNvSpPr/>
            <p:nvPr/>
          </p:nvSpPr>
          <p:spPr>
            <a:xfrm>
              <a:off x="8881915" y="4765307"/>
              <a:ext cx="14634" cy="9515"/>
            </a:xfrm>
            <a:custGeom>
              <a:avLst/>
              <a:gdLst/>
              <a:ahLst/>
              <a:cxnLst/>
              <a:rect l="l" t="t" r="r" b="b"/>
              <a:pathLst>
                <a:path w="410" h="316" extrusionOk="0">
                  <a:moveTo>
                    <a:pt x="410" y="272"/>
                  </a:moveTo>
                  <a:lnTo>
                    <a:pt x="410" y="92"/>
                  </a:lnTo>
                  <a:cubicBezTo>
                    <a:pt x="217" y="92"/>
                    <a:pt x="181" y="18"/>
                    <a:pt x="25" y="1"/>
                  </a:cubicBezTo>
                  <a:cubicBezTo>
                    <a:pt x="44" y="145"/>
                    <a:pt x="0" y="316"/>
                    <a:pt x="410"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15" name="Google Shape;13215;p6"/>
            <p:cNvSpPr/>
            <p:nvPr/>
          </p:nvSpPr>
          <p:spPr>
            <a:xfrm>
              <a:off x="5506609" y="4769943"/>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16" name="Google Shape;13216;p6"/>
            <p:cNvSpPr/>
            <p:nvPr/>
          </p:nvSpPr>
          <p:spPr>
            <a:xfrm>
              <a:off x="2105676" y="4765307"/>
              <a:ext cx="29518" cy="9876"/>
            </a:xfrm>
            <a:custGeom>
              <a:avLst/>
              <a:gdLst/>
              <a:ahLst/>
              <a:cxnLst/>
              <a:rect l="l" t="t" r="r" b="b"/>
              <a:pathLst>
                <a:path w="827" h="328" extrusionOk="0">
                  <a:moveTo>
                    <a:pt x="695" y="272"/>
                  </a:moveTo>
                  <a:cubicBezTo>
                    <a:pt x="827" y="30"/>
                    <a:pt x="294" y="99"/>
                    <a:pt x="116" y="1"/>
                  </a:cubicBezTo>
                  <a:cubicBezTo>
                    <a:pt x="1" y="237"/>
                    <a:pt x="195" y="327"/>
                    <a:pt x="695"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17" name="Google Shape;13217;p6"/>
            <p:cNvSpPr/>
            <p:nvPr/>
          </p:nvSpPr>
          <p:spPr>
            <a:xfrm>
              <a:off x="8566149" y="4762597"/>
              <a:ext cx="34443" cy="8913"/>
            </a:xfrm>
            <a:custGeom>
              <a:avLst/>
              <a:gdLst/>
              <a:ahLst/>
              <a:cxnLst/>
              <a:rect l="l" t="t" r="r" b="b"/>
              <a:pathLst>
                <a:path w="965" h="296" extrusionOk="0">
                  <a:moveTo>
                    <a:pt x="193" y="271"/>
                  </a:moveTo>
                  <a:cubicBezTo>
                    <a:pt x="634" y="296"/>
                    <a:pt x="918" y="249"/>
                    <a:pt x="964" y="88"/>
                  </a:cubicBezTo>
                  <a:cubicBezTo>
                    <a:pt x="625" y="111"/>
                    <a:pt x="1" y="1"/>
                    <a:pt x="193"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18" name="Google Shape;13218;p6"/>
            <p:cNvSpPr/>
            <p:nvPr/>
          </p:nvSpPr>
          <p:spPr>
            <a:xfrm>
              <a:off x="2658507" y="4759827"/>
              <a:ext cx="17703" cy="10960"/>
            </a:xfrm>
            <a:custGeom>
              <a:avLst/>
              <a:gdLst/>
              <a:ahLst/>
              <a:cxnLst/>
              <a:rect l="l" t="t" r="r" b="b"/>
              <a:pathLst>
                <a:path w="496" h="364" extrusionOk="0">
                  <a:moveTo>
                    <a:pt x="443" y="363"/>
                  </a:moveTo>
                  <a:cubicBezTo>
                    <a:pt x="496" y="156"/>
                    <a:pt x="395" y="22"/>
                    <a:pt x="57" y="0"/>
                  </a:cubicBezTo>
                  <a:cubicBezTo>
                    <a:pt x="1" y="206"/>
                    <a:pt x="103" y="342"/>
                    <a:pt x="44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19" name="Google Shape;13219;p6"/>
            <p:cNvSpPr/>
            <p:nvPr/>
          </p:nvSpPr>
          <p:spPr>
            <a:xfrm>
              <a:off x="7000170" y="4764584"/>
              <a:ext cx="14027" cy="4215"/>
            </a:xfrm>
            <a:custGeom>
              <a:avLst/>
              <a:gdLst/>
              <a:ahLst/>
              <a:cxnLst/>
              <a:rect l="l" t="t" r="r" b="b"/>
              <a:pathLst>
                <a:path w="393" h="140" extrusionOk="0">
                  <a:moveTo>
                    <a:pt x="99" y="114"/>
                  </a:moveTo>
                  <a:cubicBezTo>
                    <a:pt x="155" y="140"/>
                    <a:pt x="392" y="71"/>
                    <a:pt x="293" y="22"/>
                  </a:cubicBezTo>
                  <a:cubicBezTo>
                    <a:pt x="238" y="0"/>
                    <a:pt x="1" y="68"/>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20" name="Google Shape;13220;p6"/>
            <p:cNvSpPr/>
            <p:nvPr/>
          </p:nvSpPr>
          <p:spPr>
            <a:xfrm>
              <a:off x="2285206" y="4764524"/>
              <a:ext cx="14063" cy="4276"/>
            </a:xfrm>
            <a:custGeom>
              <a:avLst/>
              <a:gdLst/>
              <a:ahLst/>
              <a:cxnLst/>
              <a:rect l="l" t="t" r="r" b="b"/>
              <a:pathLst>
                <a:path w="394" h="142" extrusionOk="0">
                  <a:moveTo>
                    <a:pt x="294" y="24"/>
                  </a:moveTo>
                  <a:cubicBezTo>
                    <a:pt x="242" y="1"/>
                    <a:pt x="0" y="70"/>
                    <a:pt x="101" y="116"/>
                  </a:cubicBezTo>
                  <a:cubicBezTo>
                    <a:pt x="155" y="142"/>
                    <a:pt x="393" y="74"/>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21" name="Google Shape;13221;p6"/>
            <p:cNvSpPr/>
            <p:nvPr/>
          </p:nvSpPr>
          <p:spPr>
            <a:xfrm>
              <a:off x="7367689" y="4754407"/>
              <a:ext cx="23414" cy="8220"/>
            </a:xfrm>
            <a:custGeom>
              <a:avLst/>
              <a:gdLst/>
              <a:ahLst/>
              <a:cxnLst/>
              <a:rect l="l" t="t" r="r" b="b"/>
              <a:pathLst>
                <a:path w="656" h="273" extrusionOk="0">
                  <a:moveTo>
                    <a:pt x="410" y="273"/>
                  </a:moveTo>
                  <a:cubicBezTo>
                    <a:pt x="421" y="157"/>
                    <a:pt x="656" y="145"/>
                    <a:pt x="602" y="0"/>
                  </a:cubicBezTo>
                  <a:lnTo>
                    <a:pt x="217" y="0"/>
                  </a:lnTo>
                  <a:cubicBezTo>
                    <a:pt x="0" y="129"/>
                    <a:pt x="7" y="221"/>
                    <a:pt x="410"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22" name="Google Shape;13222;p6"/>
            <p:cNvSpPr/>
            <p:nvPr/>
          </p:nvSpPr>
          <p:spPr>
            <a:xfrm>
              <a:off x="1953664" y="4745164"/>
              <a:ext cx="46400" cy="9214"/>
            </a:xfrm>
            <a:custGeom>
              <a:avLst/>
              <a:gdLst/>
              <a:ahLst/>
              <a:cxnLst/>
              <a:rect l="l" t="t" r="r" b="b"/>
              <a:pathLst>
                <a:path w="1300" h="306" extrusionOk="0">
                  <a:moveTo>
                    <a:pt x="712" y="306"/>
                  </a:moveTo>
                  <a:cubicBezTo>
                    <a:pt x="1299" y="0"/>
                    <a:pt x="0" y="30"/>
                    <a:pt x="712"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23" name="Google Shape;13223;p6"/>
            <p:cNvSpPr/>
            <p:nvPr/>
          </p:nvSpPr>
          <p:spPr>
            <a:xfrm>
              <a:off x="8894157" y="4737035"/>
              <a:ext cx="39761" cy="15778"/>
            </a:xfrm>
            <a:custGeom>
              <a:avLst/>
              <a:gdLst/>
              <a:ahLst/>
              <a:cxnLst/>
              <a:rect l="l" t="t" r="r" b="b"/>
              <a:pathLst>
                <a:path w="1114" h="524" extrusionOk="0">
                  <a:moveTo>
                    <a:pt x="648" y="303"/>
                  </a:moveTo>
                  <a:cubicBezTo>
                    <a:pt x="1114" y="0"/>
                    <a:pt x="0" y="524"/>
                    <a:pt x="648" y="3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24" name="Google Shape;13224;p6"/>
            <p:cNvSpPr/>
            <p:nvPr/>
          </p:nvSpPr>
          <p:spPr>
            <a:xfrm>
              <a:off x="8018815" y="4745465"/>
              <a:ext cx="14063" cy="4215"/>
            </a:xfrm>
            <a:custGeom>
              <a:avLst/>
              <a:gdLst/>
              <a:ahLst/>
              <a:cxnLst/>
              <a:rect l="l" t="t" r="r" b="b"/>
              <a:pathLst>
                <a:path w="394" h="140" extrusionOk="0">
                  <a:moveTo>
                    <a:pt x="102" y="114"/>
                  </a:moveTo>
                  <a:cubicBezTo>
                    <a:pt x="157" y="139"/>
                    <a:pt x="394" y="70"/>
                    <a:pt x="294" y="23"/>
                  </a:cubicBezTo>
                  <a:cubicBezTo>
                    <a:pt x="242" y="1"/>
                    <a:pt x="1" y="67"/>
                    <a:pt x="102"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25" name="Google Shape;13225;p6"/>
            <p:cNvSpPr/>
            <p:nvPr/>
          </p:nvSpPr>
          <p:spPr>
            <a:xfrm>
              <a:off x="5014490" y="4743418"/>
              <a:ext cx="13849" cy="5510"/>
            </a:xfrm>
            <a:custGeom>
              <a:avLst/>
              <a:gdLst/>
              <a:ahLst/>
              <a:cxnLst/>
              <a:rect l="l" t="t" r="r" b="b"/>
              <a:pathLst>
                <a:path w="388" h="183" extrusionOk="0">
                  <a:moveTo>
                    <a:pt x="0" y="182"/>
                  </a:moveTo>
                  <a:lnTo>
                    <a:pt x="388" y="182"/>
                  </a:lnTo>
                  <a:lnTo>
                    <a:pt x="388"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26" name="Google Shape;13226;p6"/>
            <p:cNvSpPr/>
            <p:nvPr/>
          </p:nvSpPr>
          <p:spPr>
            <a:xfrm>
              <a:off x="2873907" y="4742846"/>
              <a:ext cx="13813" cy="6775"/>
            </a:xfrm>
            <a:custGeom>
              <a:avLst/>
              <a:gdLst/>
              <a:ahLst/>
              <a:cxnLst/>
              <a:rect l="l" t="t" r="r" b="b"/>
              <a:pathLst>
                <a:path w="387" h="225" extrusionOk="0">
                  <a:moveTo>
                    <a:pt x="0" y="110"/>
                  </a:moveTo>
                  <a:cubicBezTo>
                    <a:pt x="2" y="201"/>
                    <a:pt x="338" y="225"/>
                    <a:pt x="387" y="110"/>
                  </a:cubicBezTo>
                  <a:cubicBezTo>
                    <a:pt x="344" y="0"/>
                    <a:pt x="171" y="56"/>
                    <a:pt x="0"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27" name="Google Shape;13227;p6"/>
            <p:cNvSpPr/>
            <p:nvPr/>
          </p:nvSpPr>
          <p:spPr>
            <a:xfrm>
              <a:off x="6763890" y="4733000"/>
              <a:ext cx="26448" cy="15326"/>
            </a:xfrm>
            <a:custGeom>
              <a:avLst/>
              <a:gdLst/>
              <a:ahLst/>
              <a:cxnLst/>
              <a:rect l="l" t="t" r="r" b="b"/>
              <a:pathLst>
                <a:path w="741" h="509" extrusionOk="0">
                  <a:moveTo>
                    <a:pt x="740" y="437"/>
                  </a:moveTo>
                  <a:lnTo>
                    <a:pt x="740" y="75"/>
                  </a:lnTo>
                  <a:cubicBezTo>
                    <a:pt x="0" y="1"/>
                    <a:pt x="0" y="509"/>
                    <a:pt x="740" y="4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28" name="Google Shape;13228;p6"/>
            <p:cNvSpPr/>
            <p:nvPr/>
          </p:nvSpPr>
          <p:spPr>
            <a:xfrm>
              <a:off x="2729284" y="4740286"/>
              <a:ext cx="6996" cy="6263"/>
            </a:xfrm>
            <a:custGeom>
              <a:avLst/>
              <a:gdLst/>
              <a:ahLst/>
              <a:cxnLst/>
              <a:rect l="l" t="t" r="r" b="b"/>
              <a:pathLst>
                <a:path w="196" h="208" extrusionOk="0">
                  <a:moveTo>
                    <a:pt x="195" y="105"/>
                  </a:moveTo>
                  <a:cubicBezTo>
                    <a:pt x="195" y="55"/>
                    <a:pt x="37" y="0"/>
                    <a:pt x="1" y="105"/>
                  </a:cubicBezTo>
                  <a:cubicBezTo>
                    <a:pt x="1" y="156"/>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29" name="Google Shape;13229;p6"/>
            <p:cNvSpPr/>
            <p:nvPr/>
          </p:nvSpPr>
          <p:spPr>
            <a:xfrm>
              <a:off x="4126619" y="4737547"/>
              <a:ext cx="6924" cy="6263"/>
            </a:xfrm>
            <a:custGeom>
              <a:avLst/>
              <a:gdLst/>
              <a:ahLst/>
              <a:cxnLst/>
              <a:rect l="l" t="t" r="r" b="b"/>
              <a:pathLst>
                <a:path w="194" h="208" extrusionOk="0">
                  <a:moveTo>
                    <a:pt x="192" y="105"/>
                  </a:moveTo>
                  <a:cubicBezTo>
                    <a:pt x="193" y="55"/>
                    <a:pt x="37" y="0"/>
                    <a:pt x="2" y="105"/>
                  </a:cubicBezTo>
                  <a:cubicBezTo>
                    <a:pt x="0" y="155"/>
                    <a:pt x="154"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30" name="Google Shape;13230;p6"/>
            <p:cNvSpPr/>
            <p:nvPr/>
          </p:nvSpPr>
          <p:spPr>
            <a:xfrm>
              <a:off x="2660506" y="4732488"/>
              <a:ext cx="22629" cy="11713"/>
            </a:xfrm>
            <a:custGeom>
              <a:avLst/>
              <a:gdLst/>
              <a:ahLst/>
              <a:cxnLst/>
              <a:rect l="l" t="t" r="r" b="b"/>
              <a:pathLst>
                <a:path w="634" h="389" extrusionOk="0">
                  <a:moveTo>
                    <a:pt x="194" y="1"/>
                  </a:moveTo>
                  <a:cubicBezTo>
                    <a:pt x="203" y="126"/>
                    <a:pt x="104" y="201"/>
                    <a:pt x="1" y="273"/>
                  </a:cubicBezTo>
                  <a:cubicBezTo>
                    <a:pt x="246" y="276"/>
                    <a:pt x="267" y="389"/>
                    <a:pt x="577" y="364"/>
                  </a:cubicBezTo>
                  <a:cubicBezTo>
                    <a:pt x="634" y="158"/>
                    <a:pt x="531" y="23"/>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31" name="Google Shape;13231;p6"/>
            <p:cNvSpPr/>
            <p:nvPr/>
          </p:nvSpPr>
          <p:spPr>
            <a:xfrm>
              <a:off x="2546791" y="4737215"/>
              <a:ext cx="14063" cy="4246"/>
            </a:xfrm>
            <a:custGeom>
              <a:avLst/>
              <a:gdLst/>
              <a:ahLst/>
              <a:cxnLst/>
              <a:rect l="l" t="t" r="r" b="b"/>
              <a:pathLst>
                <a:path w="394" h="141" extrusionOk="0">
                  <a:moveTo>
                    <a:pt x="292" y="24"/>
                  </a:moveTo>
                  <a:cubicBezTo>
                    <a:pt x="241" y="1"/>
                    <a:pt x="1" y="69"/>
                    <a:pt x="100" y="116"/>
                  </a:cubicBezTo>
                  <a:cubicBezTo>
                    <a:pt x="153" y="140"/>
                    <a:pt x="393"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32" name="Google Shape;13232;p6"/>
            <p:cNvSpPr/>
            <p:nvPr/>
          </p:nvSpPr>
          <p:spPr>
            <a:xfrm>
              <a:off x="1869003" y="4729748"/>
              <a:ext cx="20666" cy="8220"/>
            </a:xfrm>
            <a:custGeom>
              <a:avLst/>
              <a:gdLst/>
              <a:ahLst/>
              <a:cxnLst/>
              <a:rect l="l" t="t" r="r" b="b"/>
              <a:pathLst>
                <a:path w="579" h="273" extrusionOk="0">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33" name="Google Shape;13233;p6"/>
            <p:cNvSpPr/>
            <p:nvPr/>
          </p:nvSpPr>
          <p:spPr>
            <a:xfrm>
              <a:off x="4449238" y="4727039"/>
              <a:ext cx="23486" cy="8250"/>
            </a:xfrm>
            <a:custGeom>
              <a:avLst/>
              <a:gdLst/>
              <a:ahLst/>
              <a:cxnLst/>
              <a:rect l="l" t="t" r="r" b="b"/>
              <a:pathLst>
                <a:path w="658" h="274" extrusionOk="0">
                  <a:moveTo>
                    <a:pt x="412" y="273"/>
                  </a:moveTo>
                  <a:cubicBezTo>
                    <a:pt x="422" y="157"/>
                    <a:pt x="657" y="147"/>
                    <a:pt x="604" y="1"/>
                  </a:cubicBezTo>
                  <a:lnTo>
                    <a:pt x="216" y="1"/>
                  </a:lnTo>
                  <a:cubicBezTo>
                    <a:pt x="1" y="131"/>
                    <a:pt x="10" y="221"/>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34" name="Google Shape;13234;p6"/>
            <p:cNvSpPr/>
            <p:nvPr/>
          </p:nvSpPr>
          <p:spPr>
            <a:xfrm>
              <a:off x="2708690"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35" name="Google Shape;13235;p6"/>
            <p:cNvSpPr/>
            <p:nvPr/>
          </p:nvSpPr>
          <p:spPr>
            <a:xfrm>
              <a:off x="2550325"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36" name="Google Shape;13236;p6"/>
            <p:cNvSpPr/>
            <p:nvPr/>
          </p:nvSpPr>
          <p:spPr>
            <a:xfrm>
              <a:off x="8662517" y="4727039"/>
              <a:ext cx="13777" cy="5480"/>
            </a:xfrm>
            <a:custGeom>
              <a:avLst/>
              <a:gdLst/>
              <a:ahLst/>
              <a:cxnLst/>
              <a:rect l="l" t="t" r="r" b="b"/>
              <a:pathLst>
                <a:path w="386" h="182"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37" name="Google Shape;13237;p6"/>
            <p:cNvSpPr/>
            <p:nvPr/>
          </p:nvSpPr>
          <p:spPr>
            <a:xfrm>
              <a:off x="2832576" y="4711202"/>
              <a:ext cx="26591" cy="15266"/>
            </a:xfrm>
            <a:custGeom>
              <a:avLst/>
              <a:gdLst/>
              <a:ahLst/>
              <a:cxnLst/>
              <a:rect l="l" t="t" r="r" b="b"/>
              <a:pathLst>
                <a:path w="745" h="507" extrusionOk="0">
                  <a:moveTo>
                    <a:pt x="1" y="72"/>
                  </a:moveTo>
                  <a:lnTo>
                    <a:pt x="1" y="435"/>
                  </a:lnTo>
                  <a:cubicBezTo>
                    <a:pt x="745" y="507"/>
                    <a:pt x="745" y="0"/>
                    <a:pt x="1"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38" name="Google Shape;13238;p6"/>
            <p:cNvSpPr/>
            <p:nvPr/>
          </p:nvSpPr>
          <p:spPr>
            <a:xfrm>
              <a:off x="2912847" y="4703012"/>
              <a:ext cx="37156" cy="15838"/>
            </a:xfrm>
            <a:custGeom>
              <a:avLst/>
              <a:gdLst/>
              <a:ahLst/>
              <a:cxnLst/>
              <a:rect l="l" t="t" r="r" b="b"/>
              <a:pathLst>
                <a:path w="1041" h="526" extrusionOk="0">
                  <a:moveTo>
                    <a:pt x="836" y="526"/>
                  </a:moveTo>
                  <a:cubicBezTo>
                    <a:pt x="1041" y="1"/>
                    <a:pt x="1" y="488"/>
                    <a:pt x="836" y="5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39" name="Google Shape;13239;p6"/>
            <p:cNvSpPr/>
            <p:nvPr/>
          </p:nvSpPr>
          <p:spPr>
            <a:xfrm>
              <a:off x="7871051" y="4700603"/>
              <a:ext cx="34372" cy="16290"/>
            </a:xfrm>
            <a:custGeom>
              <a:avLst/>
              <a:gdLst/>
              <a:ahLst/>
              <a:cxnLst/>
              <a:rect l="l" t="t" r="r" b="b"/>
              <a:pathLst>
                <a:path w="963" h="541" extrusionOk="0">
                  <a:moveTo>
                    <a:pt x="0" y="424"/>
                  </a:moveTo>
                  <a:cubicBezTo>
                    <a:pt x="251" y="540"/>
                    <a:pt x="709" y="540"/>
                    <a:pt x="962" y="424"/>
                  </a:cubicBezTo>
                  <a:cubicBezTo>
                    <a:pt x="960" y="0"/>
                    <a:pt x="3" y="0"/>
                    <a:pt x="0" y="4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40" name="Google Shape;13240;p6"/>
            <p:cNvSpPr/>
            <p:nvPr/>
          </p:nvSpPr>
          <p:spPr>
            <a:xfrm>
              <a:off x="7733351" y="4713369"/>
              <a:ext cx="13777" cy="2740"/>
            </a:xfrm>
            <a:custGeom>
              <a:avLst/>
              <a:gdLst/>
              <a:ahLst/>
              <a:cxnLst/>
              <a:rect l="l" t="t" r="r" b="b"/>
              <a:pathLst>
                <a:path w="386" h="91" extrusionOk="0">
                  <a:moveTo>
                    <a:pt x="386" y="0"/>
                  </a:moveTo>
                  <a:cubicBezTo>
                    <a:pt x="236" y="22"/>
                    <a:pt x="5" y="3"/>
                    <a:pt x="1" y="90"/>
                  </a:cubicBezTo>
                  <a:cubicBezTo>
                    <a:pt x="148"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41" name="Google Shape;13241;p6"/>
            <p:cNvSpPr/>
            <p:nvPr/>
          </p:nvSpPr>
          <p:spPr>
            <a:xfrm>
              <a:off x="8455183" y="4707950"/>
              <a:ext cx="21558" cy="6353"/>
            </a:xfrm>
            <a:custGeom>
              <a:avLst/>
              <a:gdLst/>
              <a:ahLst/>
              <a:cxnLst/>
              <a:rect l="l" t="t" r="r" b="b"/>
              <a:pathLst>
                <a:path w="604" h="211" extrusionOk="0">
                  <a:moveTo>
                    <a:pt x="604" y="180"/>
                  </a:moveTo>
                  <a:lnTo>
                    <a:pt x="604" y="0"/>
                  </a:lnTo>
                  <a:lnTo>
                    <a:pt x="25" y="0"/>
                  </a:lnTo>
                  <a:cubicBezTo>
                    <a:pt x="0" y="161"/>
                    <a:pt x="215" y="210"/>
                    <a:pt x="604"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42" name="Google Shape;13242;p6"/>
            <p:cNvSpPr/>
            <p:nvPr/>
          </p:nvSpPr>
          <p:spPr>
            <a:xfrm>
              <a:off x="8538666" y="4701175"/>
              <a:ext cx="13813" cy="7467"/>
            </a:xfrm>
            <a:custGeom>
              <a:avLst/>
              <a:gdLst/>
              <a:ahLst/>
              <a:cxnLst/>
              <a:rect l="l" t="t" r="r" b="b"/>
              <a:pathLst>
                <a:path w="387" h="248" extrusionOk="0">
                  <a:moveTo>
                    <a:pt x="387" y="134"/>
                  </a:moveTo>
                  <a:cubicBezTo>
                    <a:pt x="170" y="143"/>
                    <a:pt x="88" y="1"/>
                    <a:pt x="2" y="134"/>
                  </a:cubicBezTo>
                  <a:cubicBezTo>
                    <a:pt x="1" y="225"/>
                    <a:pt x="337" y="247"/>
                    <a:pt x="387" y="1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43" name="Google Shape;13243;p6"/>
            <p:cNvSpPr/>
            <p:nvPr/>
          </p:nvSpPr>
          <p:spPr>
            <a:xfrm>
              <a:off x="3723873" y="4701687"/>
              <a:ext cx="13884" cy="4246"/>
            </a:xfrm>
            <a:custGeom>
              <a:avLst/>
              <a:gdLst/>
              <a:ahLst/>
              <a:cxnLst/>
              <a:rect l="l" t="t" r="r" b="b"/>
              <a:pathLst>
                <a:path w="389" h="141" extrusionOk="0">
                  <a:moveTo>
                    <a:pt x="289" y="25"/>
                  </a:moveTo>
                  <a:cubicBezTo>
                    <a:pt x="238" y="1"/>
                    <a:pt x="1" y="68"/>
                    <a:pt x="99" y="117"/>
                  </a:cubicBezTo>
                  <a:cubicBezTo>
                    <a:pt x="151" y="140"/>
                    <a:pt x="389" y="72"/>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44" name="Google Shape;13244;p6"/>
            <p:cNvSpPr/>
            <p:nvPr/>
          </p:nvSpPr>
          <p:spPr>
            <a:xfrm>
              <a:off x="7857202" y="4694220"/>
              <a:ext cx="13884" cy="5510"/>
            </a:xfrm>
            <a:custGeom>
              <a:avLst/>
              <a:gdLst/>
              <a:ahLst/>
              <a:cxnLst/>
              <a:rect l="l" t="t" r="r" b="b"/>
              <a:pathLst>
                <a:path w="389"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45" name="Google Shape;13245;p6"/>
            <p:cNvSpPr/>
            <p:nvPr/>
          </p:nvSpPr>
          <p:spPr>
            <a:xfrm>
              <a:off x="8007786" y="4691481"/>
              <a:ext cx="21558" cy="6383"/>
            </a:xfrm>
            <a:custGeom>
              <a:avLst/>
              <a:gdLst/>
              <a:ahLst/>
              <a:cxnLst/>
              <a:rect l="l" t="t" r="r" b="b"/>
              <a:pathLst>
                <a:path w="604" h="212" extrusionOk="0">
                  <a:moveTo>
                    <a:pt x="603" y="182"/>
                  </a:moveTo>
                  <a:lnTo>
                    <a:pt x="603" y="0"/>
                  </a:lnTo>
                  <a:lnTo>
                    <a:pt x="24" y="0"/>
                  </a:lnTo>
                  <a:cubicBezTo>
                    <a:pt x="0" y="163"/>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46" name="Google Shape;13246;p6"/>
            <p:cNvSpPr/>
            <p:nvPr/>
          </p:nvSpPr>
          <p:spPr>
            <a:xfrm>
              <a:off x="7705797" y="4686061"/>
              <a:ext cx="20666" cy="8220"/>
            </a:xfrm>
            <a:custGeom>
              <a:avLst/>
              <a:gdLst/>
              <a:ahLst/>
              <a:cxnLst/>
              <a:rect l="l" t="t" r="r" b="b"/>
              <a:pathLst>
                <a:path w="579" h="273" extrusionOk="0">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47" name="Google Shape;13247;p6"/>
            <p:cNvSpPr/>
            <p:nvPr/>
          </p:nvSpPr>
          <p:spPr>
            <a:xfrm>
              <a:off x="7571525" y="4690728"/>
              <a:ext cx="13991" cy="4276"/>
            </a:xfrm>
            <a:custGeom>
              <a:avLst/>
              <a:gdLst/>
              <a:ahLst/>
              <a:cxnLst/>
              <a:rect l="l" t="t" r="r" b="b"/>
              <a:pathLst>
                <a:path w="392" h="142" extrusionOk="0">
                  <a:moveTo>
                    <a:pt x="290" y="25"/>
                  </a:moveTo>
                  <a:cubicBezTo>
                    <a:pt x="238" y="0"/>
                    <a:pt x="0" y="70"/>
                    <a:pt x="99" y="117"/>
                  </a:cubicBezTo>
                  <a:cubicBezTo>
                    <a:pt x="152" y="141"/>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48" name="Google Shape;13248;p6"/>
            <p:cNvSpPr/>
            <p:nvPr/>
          </p:nvSpPr>
          <p:spPr>
            <a:xfrm>
              <a:off x="6703856" y="4679317"/>
              <a:ext cx="31481" cy="13911"/>
            </a:xfrm>
            <a:custGeom>
              <a:avLst/>
              <a:gdLst/>
              <a:ahLst/>
              <a:cxnLst/>
              <a:rect l="l" t="t" r="r" b="b"/>
              <a:pathLst>
                <a:path w="882" h="462" extrusionOk="0">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49" name="Google Shape;13249;p6"/>
            <p:cNvSpPr/>
            <p:nvPr/>
          </p:nvSpPr>
          <p:spPr>
            <a:xfrm>
              <a:off x="7516773" y="4677480"/>
              <a:ext cx="23878" cy="5811"/>
            </a:xfrm>
            <a:custGeom>
              <a:avLst/>
              <a:gdLst/>
              <a:ahLst/>
              <a:cxnLst/>
              <a:rect l="l" t="t" r="r" b="b"/>
              <a:pathLst>
                <a:path w="669" h="193" extrusionOk="0">
                  <a:moveTo>
                    <a:pt x="477" y="192"/>
                  </a:moveTo>
                  <a:cubicBezTo>
                    <a:pt x="476" y="102"/>
                    <a:pt x="633" y="85"/>
                    <a:pt x="669" y="11"/>
                  </a:cubicBezTo>
                  <a:cubicBezTo>
                    <a:pt x="366" y="20"/>
                    <a:pt x="0" y="1"/>
                    <a:pt x="92"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50" name="Google Shape;13250;p6"/>
            <p:cNvSpPr/>
            <p:nvPr/>
          </p:nvSpPr>
          <p:spPr>
            <a:xfrm>
              <a:off x="2639840" y="4677480"/>
              <a:ext cx="7031" cy="6173"/>
            </a:xfrm>
            <a:custGeom>
              <a:avLst/>
              <a:gdLst/>
              <a:ahLst/>
              <a:cxnLst/>
              <a:rect l="l" t="t" r="r" b="b"/>
              <a:pathLst>
                <a:path w="197" h="205" extrusionOk="0">
                  <a:moveTo>
                    <a:pt x="192" y="102"/>
                  </a:moveTo>
                  <a:cubicBezTo>
                    <a:pt x="196" y="53"/>
                    <a:pt x="38" y="1"/>
                    <a:pt x="0" y="102"/>
                  </a:cubicBezTo>
                  <a:cubicBezTo>
                    <a:pt x="0" y="152"/>
                    <a:pt x="160" y="204"/>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51" name="Google Shape;13251;p6"/>
            <p:cNvSpPr/>
            <p:nvPr/>
          </p:nvSpPr>
          <p:spPr>
            <a:xfrm>
              <a:off x="8724478" y="4655200"/>
              <a:ext cx="56251" cy="27942"/>
            </a:xfrm>
            <a:custGeom>
              <a:avLst/>
              <a:gdLst/>
              <a:ahLst/>
              <a:cxnLst/>
              <a:rect l="l" t="t" r="r" b="b"/>
              <a:pathLst>
                <a:path w="1576" h="928" extrusionOk="0">
                  <a:moveTo>
                    <a:pt x="1350" y="25"/>
                  </a:moveTo>
                  <a:cubicBezTo>
                    <a:pt x="337" y="0"/>
                    <a:pt x="143" y="365"/>
                    <a:pt x="0" y="751"/>
                  </a:cubicBezTo>
                  <a:cubicBezTo>
                    <a:pt x="819" y="927"/>
                    <a:pt x="1576" y="606"/>
                    <a:pt x="135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52" name="Google Shape;13252;p6"/>
            <p:cNvSpPr/>
            <p:nvPr/>
          </p:nvSpPr>
          <p:spPr>
            <a:xfrm>
              <a:off x="7864126" y="4677781"/>
              <a:ext cx="13813" cy="2800"/>
            </a:xfrm>
            <a:custGeom>
              <a:avLst/>
              <a:gdLst/>
              <a:ahLst/>
              <a:cxnLst/>
              <a:rect l="l" t="t" r="r" b="b"/>
              <a:pathLst>
                <a:path w="387" h="93" extrusionOk="0">
                  <a:moveTo>
                    <a:pt x="386" y="1"/>
                  </a:moveTo>
                  <a:cubicBezTo>
                    <a:pt x="236" y="23"/>
                    <a:pt x="6" y="5"/>
                    <a:pt x="1" y="92"/>
                  </a:cubicBezTo>
                  <a:cubicBezTo>
                    <a:pt x="150"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53" name="Google Shape;13253;p6"/>
            <p:cNvSpPr/>
            <p:nvPr/>
          </p:nvSpPr>
          <p:spPr>
            <a:xfrm>
              <a:off x="2749985" y="4655952"/>
              <a:ext cx="51183" cy="19120"/>
            </a:xfrm>
            <a:custGeom>
              <a:avLst/>
              <a:gdLst/>
              <a:ahLst/>
              <a:cxnLst/>
              <a:rect l="l" t="t" r="r" b="b"/>
              <a:pathLst>
                <a:path w="1434" h="635" extrusionOk="0">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54" name="Google Shape;13254;p6"/>
            <p:cNvSpPr/>
            <p:nvPr/>
          </p:nvSpPr>
          <p:spPr>
            <a:xfrm>
              <a:off x="1998886" y="4666882"/>
              <a:ext cx="23450" cy="8190"/>
            </a:xfrm>
            <a:custGeom>
              <a:avLst/>
              <a:gdLst/>
              <a:ahLst/>
              <a:cxnLst/>
              <a:rect l="l" t="t" r="r" b="b"/>
              <a:pathLst>
                <a:path w="657" h="272" extrusionOk="0">
                  <a:moveTo>
                    <a:pt x="411" y="272"/>
                  </a:moveTo>
                  <a:cubicBezTo>
                    <a:pt x="420" y="157"/>
                    <a:pt x="656" y="146"/>
                    <a:pt x="603" y="0"/>
                  </a:cubicBezTo>
                  <a:lnTo>
                    <a:pt x="218" y="0"/>
                  </a:lnTo>
                  <a:cubicBezTo>
                    <a:pt x="1" y="131"/>
                    <a:pt x="9" y="223"/>
                    <a:pt x="411"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55" name="Google Shape;13255;p6"/>
            <p:cNvSpPr/>
            <p:nvPr/>
          </p:nvSpPr>
          <p:spPr>
            <a:xfrm>
              <a:off x="5533984" y="4660649"/>
              <a:ext cx="14206" cy="4276"/>
            </a:xfrm>
            <a:custGeom>
              <a:avLst/>
              <a:gdLst/>
              <a:ahLst/>
              <a:cxnLst/>
              <a:rect l="l" t="t" r="r" b="b"/>
              <a:pathLst>
                <a:path w="398" h="142" extrusionOk="0">
                  <a:moveTo>
                    <a:pt x="103" y="117"/>
                  </a:moveTo>
                  <a:cubicBezTo>
                    <a:pt x="156" y="142"/>
                    <a:pt x="398" y="73"/>
                    <a:pt x="295" y="26"/>
                  </a:cubicBezTo>
                  <a:cubicBezTo>
                    <a:pt x="242"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56" name="Google Shape;13256;p6"/>
            <p:cNvSpPr/>
            <p:nvPr/>
          </p:nvSpPr>
          <p:spPr>
            <a:xfrm>
              <a:off x="1603849" y="4660649"/>
              <a:ext cx="13991" cy="4276"/>
            </a:xfrm>
            <a:custGeom>
              <a:avLst/>
              <a:gdLst/>
              <a:ahLst/>
              <a:cxnLst/>
              <a:rect l="l" t="t" r="r" b="b"/>
              <a:pathLst>
                <a:path w="392" h="142" extrusionOk="0">
                  <a:moveTo>
                    <a:pt x="99" y="117"/>
                  </a:moveTo>
                  <a:cubicBezTo>
                    <a:pt x="155" y="142"/>
                    <a:pt x="391" y="73"/>
                    <a:pt x="293" y="26"/>
                  </a:cubicBezTo>
                  <a:cubicBezTo>
                    <a:pt x="240"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57" name="Google Shape;13257;p6"/>
            <p:cNvSpPr/>
            <p:nvPr/>
          </p:nvSpPr>
          <p:spPr>
            <a:xfrm>
              <a:off x="7770971" y="4652460"/>
              <a:ext cx="14063" cy="4246"/>
            </a:xfrm>
            <a:custGeom>
              <a:avLst/>
              <a:gdLst/>
              <a:ahLst/>
              <a:cxnLst/>
              <a:rect l="l" t="t" r="r" b="b"/>
              <a:pathLst>
                <a:path w="394" h="141" extrusionOk="0">
                  <a:moveTo>
                    <a:pt x="294" y="25"/>
                  </a:moveTo>
                  <a:cubicBezTo>
                    <a:pt x="240" y="0"/>
                    <a:pt x="0" y="69"/>
                    <a:pt x="102" y="116"/>
                  </a:cubicBezTo>
                  <a:cubicBezTo>
                    <a:pt x="156"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58" name="Google Shape;13258;p6"/>
            <p:cNvSpPr/>
            <p:nvPr/>
          </p:nvSpPr>
          <p:spPr>
            <a:xfrm>
              <a:off x="4234266" y="4644060"/>
              <a:ext cx="39761" cy="15808"/>
            </a:xfrm>
            <a:custGeom>
              <a:avLst/>
              <a:gdLst/>
              <a:ahLst/>
              <a:cxnLst/>
              <a:rect l="l" t="t" r="r" b="b"/>
              <a:pathLst>
                <a:path w="1114" h="525" extrusionOk="0">
                  <a:moveTo>
                    <a:pt x="650" y="304"/>
                  </a:moveTo>
                  <a:cubicBezTo>
                    <a:pt x="1113" y="1"/>
                    <a:pt x="1" y="524"/>
                    <a:pt x="650"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59" name="Google Shape;13259;p6"/>
            <p:cNvSpPr/>
            <p:nvPr/>
          </p:nvSpPr>
          <p:spPr>
            <a:xfrm>
              <a:off x="943728" y="4641019"/>
              <a:ext cx="31802" cy="16139"/>
            </a:xfrm>
            <a:custGeom>
              <a:avLst/>
              <a:gdLst/>
              <a:ahLst/>
              <a:cxnLst/>
              <a:rect l="l" t="t" r="r" b="b"/>
              <a:pathLst>
                <a:path w="891" h="536" extrusionOk="0">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60" name="Google Shape;13260;p6"/>
            <p:cNvSpPr/>
            <p:nvPr/>
          </p:nvSpPr>
          <p:spPr>
            <a:xfrm>
              <a:off x="870952" y="4639543"/>
              <a:ext cx="13777" cy="5450"/>
            </a:xfrm>
            <a:custGeom>
              <a:avLst/>
              <a:gdLst/>
              <a:ahLst/>
              <a:cxnLst/>
              <a:rect l="l" t="t" r="r" b="b"/>
              <a:pathLst>
                <a:path w="386" h="181" extrusionOk="0">
                  <a:moveTo>
                    <a:pt x="1" y="181"/>
                  </a:moveTo>
                  <a:lnTo>
                    <a:pt x="386" y="181"/>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61" name="Google Shape;13261;p6"/>
            <p:cNvSpPr/>
            <p:nvPr/>
          </p:nvSpPr>
          <p:spPr>
            <a:xfrm>
              <a:off x="8366560" y="4631354"/>
              <a:ext cx="22593" cy="11773"/>
            </a:xfrm>
            <a:custGeom>
              <a:avLst/>
              <a:gdLst/>
              <a:ahLst/>
              <a:cxnLst/>
              <a:rect l="l" t="t" r="r" b="b"/>
              <a:pathLst>
                <a:path w="633" h="391" extrusionOk="0">
                  <a:moveTo>
                    <a:pt x="193" y="0"/>
                  </a:moveTo>
                  <a:cubicBezTo>
                    <a:pt x="203" y="124"/>
                    <a:pt x="104" y="198"/>
                    <a:pt x="1" y="273"/>
                  </a:cubicBezTo>
                  <a:cubicBezTo>
                    <a:pt x="249" y="277"/>
                    <a:pt x="270" y="390"/>
                    <a:pt x="578" y="364"/>
                  </a:cubicBezTo>
                  <a:cubicBezTo>
                    <a:pt x="632" y="157"/>
                    <a:pt x="532" y="21"/>
                    <a:pt x="19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62" name="Google Shape;13262;p6"/>
            <p:cNvSpPr/>
            <p:nvPr/>
          </p:nvSpPr>
          <p:spPr>
            <a:xfrm>
              <a:off x="7185731" y="4631354"/>
              <a:ext cx="31374" cy="13429"/>
            </a:xfrm>
            <a:custGeom>
              <a:avLst/>
              <a:gdLst/>
              <a:ahLst/>
              <a:cxnLst/>
              <a:rect l="l" t="t" r="r" b="b"/>
              <a:pathLst>
                <a:path w="879" h="446" extrusionOk="0">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63" name="Google Shape;13263;p6"/>
            <p:cNvSpPr/>
            <p:nvPr/>
          </p:nvSpPr>
          <p:spPr>
            <a:xfrm>
              <a:off x="3747965" y="4636442"/>
              <a:ext cx="7031" cy="6203"/>
            </a:xfrm>
            <a:custGeom>
              <a:avLst/>
              <a:gdLst/>
              <a:ahLst/>
              <a:cxnLst/>
              <a:rect l="l" t="t" r="r" b="b"/>
              <a:pathLst>
                <a:path w="197" h="206" extrusionOk="0">
                  <a:moveTo>
                    <a:pt x="194" y="104"/>
                  </a:moveTo>
                  <a:cubicBezTo>
                    <a:pt x="197" y="53"/>
                    <a:pt x="39" y="1"/>
                    <a:pt x="5" y="104"/>
                  </a:cubicBezTo>
                  <a:cubicBezTo>
                    <a:pt x="1" y="152"/>
                    <a:pt x="160"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64" name="Google Shape;13264;p6"/>
            <p:cNvSpPr/>
            <p:nvPr/>
          </p:nvSpPr>
          <p:spPr>
            <a:xfrm>
              <a:off x="3331191" y="4624609"/>
              <a:ext cx="31445" cy="13911"/>
            </a:xfrm>
            <a:custGeom>
              <a:avLst/>
              <a:gdLst/>
              <a:ahLst/>
              <a:cxnLst/>
              <a:rect l="l" t="t" r="r" b="b"/>
              <a:pathLst>
                <a:path w="881" h="462" extrusionOk="0">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65" name="Google Shape;13265;p6"/>
            <p:cNvSpPr/>
            <p:nvPr/>
          </p:nvSpPr>
          <p:spPr>
            <a:xfrm>
              <a:off x="4828642" y="462587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66" name="Google Shape;13266;p6"/>
            <p:cNvSpPr/>
            <p:nvPr/>
          </p:nvSpPr>
          <p:spPr>
            <a:xfrm>
              <a:off x="3892552" y="4622773"/>
              <a:ext cx="6889" cy="6233"/>
            </a:xfrm>
            <a:custGeom>
              <a:avLst/>
              <a:gdLst/>
              <a:ahLst/>
              <a:cxnLst/>
              <a:rect l="l" t="t" r="r" b="b"/>
              <a:pathLst>
                <a:path w="193" h="207" extrusionOk="0">
                  <a:moveTo>
                    <a:pt x="192" y="104"/>
                  </a:moveTo>
                  <a:cubicBezTo>
                    <a:pt x="192" y="53"/>
                    <a:pt x="38" y="0"/>
                    <a:pt x="0" y="104"/>
                  </a:cubicBezTo>
                  <a:cubicBezTo>
                    <a:pt x="0" y="153"/>
                    <a:pt x="158"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67" name="Google Shape;13267;p6"/>
            <p:cNvSpPr/>
            <p:nvPr/>
          </p:nvSpPr>
          <p:spPr>
            <a:xfrm>
              <a:off x="2385179" y="4625874"/>
              <a:ext cx="13813" cy="2740"/>
            </a:xfrm>
            <a:custGeom>
              <a:avLst/>
              <a:gdLst/>
              <a:ahLst/>
              <a:cxnLst/>
              <a:rect l="l" t="t" r="r" b="b"/>
              <a:pathLst>
                <a:path w="387" h="91" extrusionOk="0">
                  <a:moveTo>
                    <a:pt x="387" y="1"/>
                  </a:moveTo>
                  <a:cubicBezTo>
                    <a:pt x="237" y="21"/>
                    <a:pt x="6" y="2"/>
                    <a:pt x="0" y="91"/>
                  </a:cubicBezTo>
                  <a:cubicBezTo>
                    <a:pt x="149" y="71"/>
                    <a:pt x="379"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68" name="Google Shape;13268;p6"/>
            <p:cNvSpPr/>
            <p:nvPr/>
          </p:nvSpPr>
          <p:spPr>
            <a:xfrm>
              <a:off x="5465171" y="4622381"/>
              <a:ext cx="14134" cy="4276"/>
            </a:xfrm>
            <a:custGeom>
              <a:avLst/>
              <a:gdLst/>
              <a:ahLst/>
              <a:cxnLst/>
              <a:rect l="l" t="t" r="r" b="b"/>
              <a:pathLst>
                <a:path w="396" h="142" extrusionOk="0">
                  <a:moveTo>
                    <a:pt x="293" y="25"/>
                  </a:moveTo>
                  <a:cubicBezTo>
                    <a:pt x="238" y="0"/>
                    <a:pt x="1" y="70"/>
                    <a:pt x="101" y="117"/>
                  </a:cubicBezTo>
                  <a:cubicBezTo>
                    <a:pt x="156"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69" name="Google Shape;13269;p6"/>
            <p:cNvSpPr/>
            <p:nvPr/>
          </p:nvSpPr>
          <p:spPr>
            <a:xfrm>
              <a:off x="6687081" y="4620424"/>
              <a:ext cx="13742" cy="2770"/>
            </a:xfrm>
            <a:custGeom>
              <a:avLst/>
              <a:gdLst/>
              <a:ahLst/>
              <a:cxnLst/>
              <a:rect l="l" t="t" r="r" b="b"/>
              <a:pathLst>
                <a:path w="385" h="92" extrusionOk="0">
                  <a:moveTo>
                    <a:pt x="385" y="0"/>
                  </a:moveTo>
                  <a:cubicBezTo>
                    <a:pt x="236" y="21"/>
                    <a:pt x="6" y="3"/>
                    <a:pt x="1" y="92"/>
                  </a:cubicBezTo>
                  <a:cubicBezTo>
                    <a:pt x="151" y="69"/>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70" name="Google Shape;13270;p6"/>
            <p:cNvSpPr/>
            <p:nvPr/>
          </p:nvSpPr>
          <p:spPr>
            <a:xfrm>
              <a:off x="2488400" y="4619973"/>
              <a:ext cx="20702" cy="3704"/>
            </a:xfrm>
            <a:custGeom>
              <a:avLst/>
              <a:gdLst/>
              <a:ahLst/>
              <a:cxnLst/>
              <a:rect l="l" t="t" r="r" b="b"/>
              <a:pathLst>
                <a:path w="580" h="123" extrusionOk="0">
                  <a:moveTo>
                    <a:pt x="579" y="15"/>
                  </a:moveTo>
                  <a:cubicBezTo>
                    <a:pt x="352" y="31"/>
                    <a:pt x="32" y="1"/>
                    <a:pt x="1" y="107"/>
                  </a:cubicBezTo>
                  <a:cubicBezTo>
                    <a:pt x="227" y="91"/>
                    <a:pt x="547" y="122"/>
                    <a:pt x="579"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71" name="Google Shape;13271;p6"/>
            <p:cNvSpPr/>
            <p:nvPr/>
          </p:nvSpPr>
          <p:spPr>
            <a:xfrm>
              <a:off x="2402311" y="4619642"/>
              <a:ext cx="13991" cy="4276"/>
            </a:xfrm>
            <a:custGeom>
              <a:avLst/>
              <a:gdLst/>
              <a:ahLst/>
              <a:cxnLst/>
              <a:rect l="l" t="t" r="r" b="b"/>
              <a:pathLst>
                <a:path w="392" h="142" extrusionOk="0">
                  <a:moveTo>
                    <a:pt x="292" y="26"/>
                  </a:moveTo>
                  <a:cubicBezTo>
                    <a:pt x="238" y="0"/>
                    <a:pt x="1" y="71"/>
                    <a:pt x="100" y="118"/>
                  </a:cubicBezTo>
                  <a:cubicBezTo>
                    <a:pt x="152" y="141"/>
                    <a:pt x="391"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72" name="Google Shape;13272;p6"/>
            <p:cNvSpPr/>
            <p:nvPr/>
          </p:nvSpPr>
          <p:spPr>
            <a:xfrm>
              <a:off x="1400762" y="4617353"/>
              <a:ext cx="7031" cy="6203"/>
            </a:xfrm>
            <a:custGeom>
              <a:avLst/>
              <a:gdLst/>
              <a:ahLst/>
              <a:cxnLst/>
              <a:rect l="l" t="t" r="r" b="b"/>
              <a:pathLst>
                <a:path w="197" h="206" extrusionOk="0">
                  <a:moveTo>
                    <a:pt x="195" y="102"/>
                  </a:moveTo>
                  <a:cubicBezTo>
                    <a:pt x="197" y="53"/>
                    <a:pt x="40" y="0"/>
                    <a:pt x="5" y="102"/>
                  </a:cubicBezTo>
                  <a:cubicBezTo>
                    <a:pt x="1" y="152"/>
                    <a:pt x="160" y="205"/>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73" name="Google Shape;13273;p6"/>
            <p:cNvSpPr/>
            <p:nvPr/>
          </p:nvSpPr>
          <p:spPr>
            <a:xfrm>
              <a:off x="5475664" y="4612205"/>
              <a:ext cx="14991" cy="9214"/>
            </a:xfrm>
            <a:custGeom>
              <a:avLst/>
              <a:gdLst/>
              <a:ahLst/>
              <a:cxnLst/>
              <a:rect l="l" t="t" r="r" b="b"/>
              <a:pathLst>
                <a:path w="420" h="306" extrusionOk="0">
                  <a:moveTo>
                    <a:pt x="387" y="273"/>
                  </a:moveTo>
                  <a:cubicBezTo>
                    <a:pt x="358" y="166"/>
                    <a:pt x="420" y="16"/>
                    <a:pt x="195" y="0"/>
                  </a:cubicBezTo>
                  <a:cubicBezTo>
                    <a:pt x="182" y="56"/>
                    <a:pt x="165" y="109"/>
                    <a:pt x="1" y="93"/>
                  </a:cubicBezTo>
                  <a:cubicBezTo>
                    <a:pt x="23" y="201"/>
                    <a:pt x="61" y="306"/>
                    <a:pt x="38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74" name="Google Shape;13274;p6"/>
            <p:cNvSpPr/>
            <p:nvPr/>
          </p:nvSpPr>
          <p:spPr>
            <a:xfrm>
              <a:off x="5273612" y="4608501"/>
              <a:ext cx="39761" cy="15808"/>
            </a:xfrm>
            <a:custGeom>
              <a:avLst/>
              <a:gdLst/>
              <a:ahLst/>
              <a:cxnLst/>
              <a:rect l="l" t="t" r="r" b="b"/>
              <a:pathLst>
                <a:path w="1114" h="525" extrusionOk="0">
                  <a:moveTo>
                    <a:pt x="648" y="305"/>
                  </a:moveTo>
                  <a:cubicBezTo>
                    <a:pt x="1114" y="1"/>
                    <a:pt x="0" y="524"/>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75" name="Google Shape;13275;p6"/>
            <p:cNvSpPr/>
            <p:nvPr/>
          </p:nvSpPr>
          <p:spPr>
            <a:xfrm>
              <a:off x="7743274" y="4603985"/>
              <a:ext cx="28233" cy="13700"/>
            </a:xfrm>
            <a:custGeom>
              <a:avLst/>
              <a:gdLst/>
              <a:ahLst/>
              <a:cxnLst/>
              <a:rect l="l" t="t" r="r" b="b"/>
              <a:pathLst>
                <a:path w="791" h="455" extrusionOk="0">
                  <a:moveTo>
                    <a:pt x="494" y="455"/>
                  </a:moveTo>
                  <a:cubicBezTo>
                    <a:pt x="755" y="340"/>
                    <a:pt x="791" y="10"/>
                    <a:pt x="301" y="1"/>
                  </a:cubicBezTo>
                  <a:cubicBezTo>
                    <a:pt x="39" y="115"/>
                    <a:pt x="1" y="446"/>
                    <a:pt x="49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76" name="Google Shape;13276;p6"/>
            <p:cNvSpPr/>
            <p:nvPr/>
          </p:nvSpPr>
          <p:spPr>
            <a:xfrm>
              <a:off x="6817891" y="4612175"/>
              <a:ext cx="13777" cy="2770"/>
            </a:xfrm>
            <a:custGeom>
              <a:avLst/>
              <a:gdLst/>
              <a:ahLst/>
              <a:cxnLst/>
              <a:rect l="l" t="t" r="r" b="b"/>
              <a:pathLst>
                <a:path w="386" h="92" extrusionOk="0">
                  <a:moveTo>
                    <a:pt x="0" y="91"/>
                  </a:moveTo>
                  <a:cubicBezTo>
                    <a:pt x="150" y="72"/>
                    <a:pt x="382" y="89"/>
                    <a:pt x="385" y="0"/>
                  </a:cubicBezTo>
                  <a:cubicBezTo>
                    <a:pt x="236" y="22"/>
                    <a:pt x="8" y="4"/>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77" name="Google Shape;13277;p6"/>
            <p:cNvSpPr/>
            <p:nvPr/>
          </p:nvSpPr>
          <p:spPr>
            <a:xfrm>
              <a:off x="5802922" y="4609104"/>
              <a:ext cx="23843" cy="5841"/>
            </a:xfrm>
            <a:custGeom>
              <a:avLst/>
              <a:gdLst/>
              <a:ahLst/>
              <a:cxnLst/>
              <a:rect l="l" t="t" r="r" b="b"/>
              <a:pathLst>
                <a:path w="668" h="194" extrusionOk="0">
                  <a:moveTo>
                    <a:pt x="88" y="193"/>
                  </a:moveTo>
                  <a:lnTo>
                    <a:pt x="473" y="193"/>
                  </a:lnTo>
                  <a:cubicBezTo>
                    <a:pt x="473" y="102"/>
                    <a:pt x="631" y="86"/>
                    <a:pt x="667" y="13"/>
                  </a:cubicBezTo>
                  <a:cubicBezTo>
                    <a:pt x="363" y="21"/>
                    <a:pt x="0" y="0"/>
                    <a:pt x="88"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78" name="Google Shape;13278;p6"/>
            <p:cNvSpPr/>
            <p:nvPr/>
          </p:nvSpPr>
          <p:spPr>
            <a:xfrm>
              <a:off x="8204983" y="4606394"/>
              <a:ext cx="23985" cy="5871"/>
            </a:xfrm>
            <a:custGeom>
              <a:avLst/>
              <a:gdLst/>
              <a:ahLst/>
              <a:cxnLst/>
              <a:rect l="l" t="t" r="r" b="b"/>
              <a:pathLst>
                <a:path w="672" h="195" extrusionOk="0">
                  <a:moveTo>
                    <a:pt x="477" y="195"/>
                  </a:moveTo>
                  <a:cubicBezTo>
                    <a:pt x="476" y="103"/>
                    <a:pt x="634" y="86"/>
                    <a:pt x="672" y="13"/>
                  </a:cubicBezTo>
                  <a:cubicBezTo>
                    <a:pt x="366" y="21"/>
                    <a:pt x="1" y="0"/>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79" name="Google Shape;13279;p6"/>
            <p:cNvSpPr/>
            <p:nvPr/>
          </p:nvSpPr>
          <p:spPr>
            <a:xfrm>
              <a:off x="8251062" y="4594170"/>
              <a:ext cx="21987" cy="16199"/>
            </a:xfrm>
            <a:custGeom>
              <a:avLst/>
              <a:gdLst/>
              <a:ahLst/>
              <a:cxnLst/>
              <a:rect l="l" t="t" r="r" b="b"/>
              <a:pathLst>
                <a:path w="616" h="538" extrusionOk="0">
                  <a:moveTo>
                    <a:pt x="344" y="509"/>
                  </a:moveTo>
                  <a:cubicBezTo>
                    <a:pt x="404" y="387"/>
                    <a:pt x="616" y="334"/>
                    <a:pt x="536" y="145"/>
                  </a:cubicBezTo>
                  <a:cubicBezTo>
                    <a:pt x="1" y="0"/>
                    <a:pt x="6" y="538"/>
                    <a:pt x="344" y="5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80" name="Google Shape;13280;p6"/>
            <p:cNvSpPr/>
            <p:nvPr/>
          </p:nvSpPr>
          <p:spPr>
            <a:xfrm>
              <a:off x="8160119" y="4603985"/>
              <a:ext cx="13777" cy="5540"/>
            </a:xfrm>
            <a:custGeom>
              <a:avLst/>
              <a:gdLst/>
              <a:ahLst/>
              <a:cxnLst/>
              <a:rect l="l" t="t" r="r" b="b"/>
              <a:pathLst>
                <a:path w="386" h="184" extrusionOk="0">
                  <a:moveTo>
                    <a:pt x="386" y="1"/>
                  </a:moveTo>
                  <a:lnTo>
                    <a:pt x="1" y="1"/>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81" name="Google Shape;13281;p6"/>
            <p:cNvSpPr/>
            <p:nvPr/>
          </p:nvSpPr>
          <p:spPr>
            <a:xfrm>
              <a:off x="8562580" y="4603232"/>
              <a:ext cx="14099" cy="4246"/>
            </a:xfrm>
            <a:custGeom>
              <a:avLst/>
              <a:gdLst/>
              <a:ahLst/>
              <a:cxnLst/>
              <a:rect l="l" t="t" r="r" b="b"/>
              <a:pathLst>
                <a:path w="395" h="141" extrusionOk="0">
                  <a:moveTo>
                    <a:pt x="293" y="26"/>
                  </a:moveTo>
                  <a:cubicBezTo>
                    <a:pt x="239" y="1"/>
                    <a:pt x="0" y="69"/>
                    <a:pt x="101" y="117"/>
                  </a:cubicBezTo>
                  <a:cubicBezTo>
                    <a:pt x="154" y="140"/>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82" name="Google Shape;13282;p6"/>
            <p:cNvSpPr/>
            <p:nvPr/>
          </p:nvSpPr>
          <p:spPr>
            <a:xfrm>
              <a:off x="6329234" y="4598355"/>
              <a:ext cx="23807" cy="6052"/>
            </a:xfrm>
            <a:custGeom>
              <a:avLst/>
              <a:gdLst/>
              <a:ahLst/>
              <a:cxnLst/>
              <a:rect l="l" t="t" r="r" b="b"/>
              <a:pathLst>
                <a:path w="667" h="201" extrusionOk="0">
                  <a:moveTo>
                    <a:pt x="576" y="6"/>
                  </a:moveTo>
                  <a:cubicBezTo>
                    <a:pt x="246" y="1"/>
                    <a:pt x="84" y="77"/>
                    <a:pt x="1" y="188"/>
                  </a:cubicBezTo>
                  <a:cubicBezTo>
                    <a:pt x="302" y="178"/>
                    <a:pt x="666" y="201"/>
                    <a:pt x="576"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83" name="Google Shape;13283;p6"/>
            <p:cNvSpPr/>
            <p:nvPr/>
          </p:nvSpPr>
          <p:spPr>
            <a:xfrm>
              <a:off x="5699238" y="4600493"/>
              <a:ext cx="14063" cy="4306"/>
            </a:xfrm>
            <a:custGeom>
              <a:avLst/>
              <a:gdLst/>
              <a:ahLst/>
              <a:cxnLst/>
              <a:rect l="l" t="t" r="r" b="b"/>
              <a:pathLst>
                <a:path w="394" h="143" extrusionOk="0">
                  <a:moveTo>
                    <a:pt x="295" y="25"/>
                  </a:moveTo>
                  <a:cubicBezTo>
                    <a:pt x="242" y="0"/>
                    <a:pt x="1" y="68"/>
                    <a:pt x="101" y="117"/>
                  </a:cubicBezTo>
                  <a:cubicBezTo>
                    <a:pt x="154" y="143"/>
                    <a:pt x="394" y="73"/>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84" name="Google Shape;13284;p6"/>
            <p:cNvSpPr/>
            <p:nvPr/>
          </p:nvSpPr>
          <p:spPr>
            <a:xfrm>
              <a:off x="3765061" y="4600493"/>
              <a:ext cx="14134" cy="4306"/>
            </a:xfrm>
            <a:custGeom>
              <a:avLst/>
              <a:gdLst/>
              <a:ahLst/>
              <a:cxnLst/>
              <a:rect l="l" t="t" r="r" b="b"/>
              <a:pathLst>
                <a:path w="396" h="143" extrusionOk="0">
                  <a:moveTo>
                    <a:pt x="296" y="25"/>
                  </a:moveTo>
                  <a:cubicBezTo>
                    <a:pt x="242" y="0"/>
                    <a:pt x="1" y="68"/>
                    <a:pt x="100" y="117"/>
                  </a:cubicBezTo>
                  <a:cubicBezTo>
                    <a:pt x="154" y="143"/>
                    <a:pt x="395" y="73"/>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85" name="Google Shape;13285;p6"/>
            <p:cNvSpPr/>
            <p:nvPr/>
          </p:nvSpPr>
          <p:spPr>
            <a:xfrm>
              <a:off x="8043050" y="4595224"/>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86" name="Google Shape;13286;p6"/>
            <p:cNvSpPr/>
            <p:nvPr/>
          </p:nvSpPr>
          <p:spPr>
            <a:xfrm>
              <a:off x="6818891" y="4588359"/>
              <a:ext cx="65282" cy="12917"/>
            </a:xfrm>
            <a:custGeom>
              <a:avLst/>
              <a:gdLst/>
              <a:ahLst/>
              <a:cxnLst/>
              <a:rect l="l" t="t" r="r" b="b"/>
              <a:pathLst>
                <a:path w="1829" h="429" extrusionOk="0">
                  <a:moveTo>
                    <a:pt x="1129" y="428"/>
                  </a:moveTo>
                  <a:cubicBezTo>
                    <a:pt x="1828" y="0"/>
                    <a:pt x="1" y="308"/>
                    <a:pt x="1129" y="4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87" name="Google Shape;13287;p6"/>
            <p:cNvSpPr/>
            <p:nvPr/>
          </p:nvSpPr>
          <p:spPr>
            <a:xfrm>
              <a:off x="8101477" y="4592303"/>
              <a:ext cx="14063" cy="4276"/>
            </a:xfrm>
            <a:custGeom>
              <a:avLst/>
              <a:gdLst/>
              <a:ahLst/>
              <a:cxnLst/>
              <a:rect l="l" t="t" r="r" b="b"/>
              <a:pathLst>
                <a:path w="394" h="142" extrusionOk="0">
                  <a:moveTo>
                    <a:pt x="293" y="26"/>
                  </a:moveTo>
                  <a:cubicBezTo>
                    <a:pt x="238" y="1"/>
                    <a:pt x="0" y="70"/>
                    <a:pt x="98" y="117"/>
                  </a:cubicBezTo>
                  <a:cubicBezTo>
                    <a:pt x="153" y="142"/>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88" name="Google Shape;13288;p6"/>
            <p:cNvSpPr/>
            <p:nvPr/>
          </p:nvSpPr>
          <p:spPr>
            <a:xfrm>
              <a:off x="5131452" y="4587606"/>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89" name="Google Shape;13289;p6"/>
            <p:cNvSpPr/>
            <p:nvPr/>
          </p:nvSpPr>
          <p:spPr>
            <a:xfrm>
              <a:off x="48255" y="4589533"/>
              <a:ext cx="13991" cy="4306"/>
            </a:xfrm>
            <a:custGeom>
              <a:avLst/>
              <a:gdLst/>
              <a:ahLst/>
              <a:cxnLst/>
              <a:rect l="l" t="t" r="r" b="b"/>
              <a:pathLst>
                <a:path w="392" h="143" extrusionOk="0">
                  <a:moveTo>
                    <a:pt x="292" y="26"/>
                  </a:moveTo>
                  <a:cubicBezTo>
                    <a:pt x="240" y="0"/>
                    <a:pt x="1" y="71"/>
                    <a:pt x="102" y="116"/>
                  </a:cubicBezTo>
                  <a:cubicBezTo>
                    <a:pt x="154" y="142"/>
                    <a:pt x="391"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90" name="Google Shape;13290;p6"/>
            <p:cNvSpPr/>
            <p:nvPr/>
          </p:nvSpPr>
          <p:spPr>
            <a:xfrm>
              <a:off x="1144388" y="4576707"/>
              <a:ext cx="24378" cy="11321"/>
            </a:xfrm>
            <a:custGeom>
              <a:avLst/>
              <a:gdLst/>
              <a:ahLst/>
              <a:cxnLst/>
              <a:rect l="l" t="t" r="r" b="b"/>
              <a:pathLst>
                <a:path w="683" h="376" extrusionOk="0">
                  <a:moveTo>
                    <a:pt x="630" y="362"/>
                  </a:moveTo>
                  <a:cubicBezTo>
                    <a:pt x="682" y="156"/>
                    <a:pt x="584" y="22"/>
                    <a:pt x="245" y="1"/>
                  </a:cubicBezTo>
                  <a:cubicBezTo>
                    <a:pt x="1" y="105"/>
                    <a:pt x="89" y="375"/>
                    <a:pt x="63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91" name="Google Shape;13291;p6"/>
            <p:cNvSpPr/>
            <p:nvPr/>
          </p:nvSpPr>
          <p:spPr>
            <a:xfrm>
              <a:off x="5379332" y="4567644"/>
              <a:ext cx="27590" cy="17223"/>
            </a:xfrm>
            <a:custGeom>
              <a:avLst/>
              <a:gdLst/>
              <a:ahLst/>
              <a:cxnLst/>
              <a:rect l="l" t="t" r="r" b="b"/>
              <a:pathLst>
                <a:path w="773" h="572" extrusionOk="0">
                  <a:moveTo>
                    <a:pt x="773" y="572"/>
                  </a:moveTo>
                  <a:lnTo>
                    <a:pt x="773" y="29"/>
                  </a:lnTo>
                  <a:cubicBezTo>
                    <a:pt x="63" y="0"/>
                    <a:pt x="188" y="360"/>
                    <a:pt x="0" y="5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92" name="Google Shape;13292;p6"/>
            <p:cNvSpPr/>
            <p:nvPr/>
          </p:nvSpPr>
          <p:spPr>
            <a:xfrm>
              <a:off x="4000270" y="4572973"/>
              <a:ext cx="39761" cy="15808"/>
            </a:xfrm>
            <a:custGeom>
              <a:avLst/>
              <a:gdLst/>
              <a:ahLst/>
              <a:cxnLst/>
              <a:rect l="l" t="t" r="r" b="b"/>
              <a:pathLst>
                <a:path w="1114" h="525" extrusionOk="0">
                  <a:moveTo>
                    <a:pt x="646" y="303"/>
                  </a:moveTo>
                  <a:cubicBezTo>
                    <a:pt x="1114" y="1"/>
                    <a:pt x="0" y="524"/>
                    <a:pt x="646" y="3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93" name="Google Shape;13293;p6"/>
            <p:cNvSpPr/>
            <p:nvPr/>
          </p:nvSpPr>
          <p:spPr>
            <a:xfrm>
              <a:off x="852892" y="4568487"/>
              <a:ext cx="43973" cy="19030"/>
            </a:xfrm>
            <a:custGeom>
              <a:avLst/>
              <a:gdLst/>
              <a:ahLst/>
              <a:cxnLst/>
              <a:rect l="l" t="t" r="r" b="b"/>
              <a:pathLst>
                <a:path w="1232" h="632" extrusionOk="0">
                  <a:moveTo>
                    <a:pt x="696" y="544"/>
                  </a:moveTo>
                  <a:cubicBezTo>
                    <a:pt x="567" y="207"/>
                    <a:pt x="1231" y="13"/>
                    <a:pt x="312" y="1"/>
                  </a:cubicBezTo>
                  <a:cubicBezTo>
                    <a:pt x="430" y="187"/>
                    <a:pt x="0" y="631"/>
                    <a:pt x="696" y="5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94" name="Google Shape;13294;p6"/>
            <p:cNvSpPr/>
            <p:nvPr/>
          </p:nvSpPr>
          <p:spPr>
            <a:xfrm>
              <a:off x="3104298" y="4578634"/>
              <a:ext cx="14063" cy="4246"/>
            </a:xfrm>
            <a:custGeom>
              <a:avLst/>
              <a:gdLst/>
              <a:ahLst/>
              <a:cxnLst/>
              <a:rect l="l" t="t" r="r" b="b"/>
              <a:pathLst>
                <a:path w="394" h="141" extrusionOk="0">
                  <a:moveTo>
                    <a:pt x="102" y="115"/>
                  </a:moveTo>
                  <a:cubicBezTo>
                    <a:pt x="156" y="140"/>
                    <a:pt x="393" y="71"/>
                    <a:pt x="294" y="24"/>
                  </a:cubicBezTo>
                  <a:cubicBezTo>
                    <a:pt x="242" y="1"/>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95" name="Google Shape;13295;p6"/>
            <p:cNvSpPr/>
            <p:nvPr/>
          </p:nvSpPr>
          <p:spPr>
            <a:xfrm>
              <a:off x="709018" y="4578664"/>
              <a:ext cx="13991" cy="4246"/>
            </a:xfrm>
            <a:custGeom>
              <a:avLst/>
              <a:gdLst/>
              <a:ahLst/>
              <a:cxnLst/>
              <a:rect l="l" t="t" r="r" b="b"/>
              <a:pathLst>
                <a:path w="392" h="141" extrusionOk="0">
                  <a:moveTo>
                    <a:pt x="294" y="26"/>
                  </a:moveTo>
                  <a:cubicBezTo>
                    <a:pt x="239" y="1"/>
                    <a:pt x="0" y="67"/>
                    <a:pt x="99" y="117"/>
                  </a:cubicBezTo>
                  <a:cubicBezTo>
                    <a:pt x="152" y="141"/>
                    <a:pt x="392" y="71"/>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96" name="Google Shape;13296;p6"/>
            <p:cNvSpPr/>
            <p:nvPr/>
          </p:nvSpPr>
          <p:spPr>
            <a:xfrm>
              <a:off x="3971574" y="4573184"/>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97" name="Google Shape;13297;p6"/>
            <p:cNvSpPr/>
            <p:nvPr/>
          </p:nvSpPr>
          <p:spPr>
            <a:xfrm>
              <a:off x="309769" y="4573184"/>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98" name="Google Shape;13298;p6"/>
            <p:cNvSpPr/>
            <p:nvPr/>
          </p:nvSpPr>
          <p:spPr>
            <a:xfrm>
              <a:off x="6029637" y="4570414"/>
              <a:ext cx="14099" cy="4336"/>
            </a:xfrm>
            <a:custGeom>
              <a:avLst/>
              <a:gdLst/>
              <a:ahLst/>
              <a:cxnLst/>
              <a:rect l="l" t="t" r="r" b="b"/>
              <a:pathLst>
                <a:path w="395" h="144" extrusionOk="0">
                  <a:moveTo>
                    <a:pt x="101" y="117"/>
                  </a:moveTo>
                  <a:cubicBezTo>
                    <a:pt x="153" y="143"/>
                    <a:pt x="394" y="73"/>
                    <a:pt x="294" y="27"/>
                  </a:cubicBezTo>
                  <a:cubicBezTo>
                    <a:pt x="242" y="1"/>
                    <a:pt x="0" y="71"/>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299" name="Google Shape;13299;p6"/>
            <p:cNvSpPr/>
            <p:nvPr/>
          </p:nvSpPr>
          <p:spPr>
            <a:xfrm>
              <a:off x="3361386" y="4562194"/>
              <a:ext cx="35657" cy="11743"/>
            </a:xfrm>
            <a:custGeom>
              <a:avLst/>
              <a:gdLst/>
              <a:ahLst/>
              <a:cxnLst/>
              <a:rect l="l" t="t" r="r" b="b"/>
              <a:pathLst>
                <a:path w="999" h="390" extrusionOk="0">
                  <a:moveTo>
                    <a:pt x="34" y="118"/>
                  </a:moveTo>
                  <a:cubicBezTo>
                    <a:pt x="63" y="224"/>
                    <a:pt x="0" y="377"/>
                    <a:pt x="226" y="390"/>
                  </a:cubicBezTo>
                  <a:cubicBezTo>
                    <a:pt x="245" y="158"/>
                    <a:pt x="979" y="261"/>
                    <a:pt x="999" y="27"/>
                  </a:cubicBezTo>
                  <a:cubicBezTo>
                    <a:pt x="393" y="130"/>
                    <a:pt x="487" y="1"/>
                    <a:pt x="34"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00" name="Google Shape;13300;p6"/>
            <p:cNvSpPr/>
            <p:nvPr/>
          </p:nvSpPr>
          <p:spPr>
            <a:xfrm>
              <a:off x="635672" y="4563007"/>
              <a:ext cx="31659" cy="10930"/>
            </a:xfrm>
            <a:custGeom>
              <a:avLst/>
              <a:gdLst/>
              <a:ahLst/>
              <a:cxnLst/>
              <a:rect l="l" t="t" r="r" b="b"/>
              <a:pathLst>
                <a:path w="887" h="363" extrusionOk="0">
                  <a:moveTo>
                    <a:pt x="613" y="363"/>
                  </a:moveTo>
                  <a:cubicBezTo>
                    <a:pt x="672" y="240"/>
                    <a:pt x="887" y="189"/>
                    <a:pt x="803" y="0"/>
                  </a:cubicBezTo>
                  <a:lnTo>
                    <a:pt x="33" y="0"/>
                  </a:lnTo>
                  <a:cubicBezTo>
                    <a:pt x="1" y="227"/>
                    <a:pt x="328" y="285"/>
                    <a:pt x="61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01" name="Google Shape;13301;p6"/>
            <p:cNvSpPr/>
            <p:nvPr/>
          </p:nvSpPr>
          <p:spPr>
            <a:xfrm>
              <a:off x="2199331" y="4562014"/>
              <a:ext cx="32587" cy="9214"/>
            </a:xfrm>
            <a:custGeom>
              <a:avLst/>
              <a:gdLst/>
              <a:ahLst/>
              <a:cxnLst/>
              <a:rect l="l" t="t" r="r" b="b"/>
              <a:pathLst>
                <a:path w="913" h="306" extrusionOk="0">
                  <a:moveTo>
                    <a:pt x="388" y="306"/>
                  </a:moveTo>
                  <a:cubicBezTo>
                    <a:pt x="913" y="158"/>
                    <a:pt x="104" y="0"/>
                    <a:pt x="0" y="215"/>
                  </a:cubicBezTo>
                  <a:cubicBezTo>
                    <a:pt x="194" y="215"/>
                    <a:pt x="228" y="288"/>
                    <a:pt x="38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02" name="Google Shape;13302;p6"/>
            <p:cNvSpPr/>
            <p:nvPr/>
          </p:nvSpPr>
          <p:spPr>
            <a:xfrm>
              <a:off x="1490384" y="4568457"/>
              <a:ext cx="13813" cy="2770"/>
            </a:xfrm>
            <a:custGeom>
              <a:avLst/>
              <a:gdLst/>
              <a:ahLst/>
              <a:cxnLst/>
              <a:rect l="l" t="t" r="r" b="b"/>
              <a:pathLst>
                <a:path w="387" h="92" extrusionOk="0">
                  <a:moveTo>
                    <a:pt x="0" y="92"/>
                  </a:moveTo>
                  <a:cubicBezTo>
                    <a:pt x="150" y="71"/>
                    <a:pt x="380" y="88"/>
                    <a:pt x="386" y="1"/>
                  </a:cubicBezTo>
                  <a:cubicBezTo>
                    <a:pt x="236" y="20"/>
                    <a:pt x="7" y="2"/>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03" name="Google Shape;13303;p6"/>
            <p:cNvSpPr/>
            <p:nvPr/>
          </p:nvSpPr>
          <p:spPr>
            <a:xfrm>
              <a:off x="257267" y="4561382"/>
              <a:ext cx="8995" cy="11442"/>
            </a:xfrm>
            <a:custGeom>
              <a:avLst/>
              <a:gdLst/>
              <a:ahLst/>
              <a:cxnLst/>
              <a:rect l="l" t="t" r="r" b="b"/>
              <a:pathLst>
                <a:path w="252" h="380" extrusionOk="0">
                  <a:moveTo>
                    <a:pt x="29" y="145"/>
                  </a:moveTo>
                  <a:cubicBezTo>
                    <a:pt x="1" y="241"/>
                    <a:pt x="180" y="379"/>
                    <a:pt x="221" y="236"/>
                  </a:cubicBezTo>
                  <a:cubicBezTo>
                    <a:pt x="251" y="139"/>
                    <a:pt x="71" y="1"/>
                    <a:pt x="29" y="1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04" name="Google Shape;13304;p6"/>
            <p:cNvSpPr/>
            <p:nvPr/>
          </p:nvSpPr>
          <p:spPr>
            <a:xfrm>
              <a:off x="3248921" y="4564964"/>
              <a:ext cx="14027" cy="4276"/>
            </a:xfrm>
            <a:custGeom>
              <a:avLst/>
              <a:gdLst/>
              <a:ahLst/>
              <a:cxnLst/>
              <a:rect l="l" t="t" r="r" b="b"/>
              <a:pathLst>
                <a:path w="393" h="142" extrusionOk="0">
                  <a:moveTo>
                    <a:pt x="288" y="26"/>
                  </a:moveTo>
                  <a:cubicBezTo>
                    <a:pt x="238" y="0"/>
                    <a:pt x="0" y="70"/>
                    <a:pt x="98" y="117"/>
                  </a:cubicBezTo>
                  <a:cubicBezTo>
                    <a:pt x="153" y="141"/>
                    <a:pt x="393" y="72"/>
                    <a:pt x="288"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05" name="Google Shape;13305;p6"/>
            <p:cNvSpPr/>
            <p:nvPr/>
          </p:nvSpPr>
          <p:spPr>
            <a:xfrm>
              <a:off x="7537118" y="4562194"/>
              <a:ext cx="13991" cy="4336"/>
            </a:xfrm>
            <a:custGeom>
              <a:avLst/>
              <a:gdLst/>
              <a:ahLst/>
              <a:cxnLst/>
              <a:rect l="l" t="t" r="r" b="b"/>
              <a:pathLst>
                <a:path w="392" h="144" extrusionOk="0">
                  <a:moveTo>
                    <a:pt x="99" y="118"/>
                  </a:moveTo>
                  <a:cubicBezTo>
                    <a:pt x="150" y="143"/>
                    <a:pt x="391" y="74"/>
                    <a:pt x="292" y="27"/>
                  </a:cubicBezTo>
                  <a:cubicBezTo>
                    <a:pt x="238" y="1"/>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06" name="Google Shape;13306;p6"/>
            <p:cNvSpPr/>
            <p:nvPr/>
          </p:nvSpPr>
          <p:spPr>
            <a:xfrm>
              <a:off x="5359273" y="4556655"/>
              <a:ext cx="31481" cy="9665"/>
            </a:xfrm>
            <a:custGeom>
              <a:avLst/>
              <a:gdLst/>
              <a:ahLst/>
              <a:cxnLst/>
              <a:rect l="l" t="t" r="r" b="b"/>
              <a:pathLst>
                <a:path w="882" h="321" extrusionOk="0">
                  <a:moveTo>
                    <a:pt x="755" y="211"/>
                  </a:moveTo>
                  <a:cubicBezTo>
                    <a:pt x="882" y="1"/>
                    <a:pt x="1" y="15"/>
                    <a:pt x="174" y="211"/>
                  </a:cubicBezTo>
                  <a:cubicBezTo>
                    <a:pt x="240" y="284"/>
                    <a:pt x="689" y="321"/>
                    <a:pt x="755"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07" name="Google Shape;13307;p6"/>
            <p:cNvSpPr/>
            <p:nvPr/>
          </p:nvSpPr>
          <p:spPr>
            <a:xfrm>
              <a:off x="5288603" y="4549248"/>
              <a:ext cx="24307" cy="16530"/>
            </a:xfrm>
            <a:custGeom>
              <a:avLst/>
              <a:gdLst/>
              <a:ahLst/>
              <a:cxnLst/>
              <a:rect l="l" t="t" r="r" b="b"/>
              <a:pathLst>
                <a:path w="681" h="549" extrusionOk="0">
                  <a:moveTo>
                    <a:pt x="420" y="548"/>
                  </a:moveTo>
                  <a:cubicBezTo>
                    <a:pt x="335" y="377"/>
                    <a:pt x="681" y="0"/>
                    <a:pt x="35" y="93"/>
                  </a:cubicBezTo>
                  <a:cubicBezTo>
                    <a:pt x="5" y="319"/>
                    <a:pt x="1" y="534"/>
                    <a:pt x="420" y="54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08" name="Google Shape;13308;p6"/>
            <p:cNvSpPr/>
            <p:nvPr/>
          </p:nvSpPr>
          <p:spPr>
            <a:xfrm>
              <a:off x="7674674" y="4556745"/>
              <a:ext cx="14063" cy="4306"/>
            </a:xfrm>
            <a:custGeom>
              <a:avLst/>
              <a:gdLst/>
              <a:ahLst/>
              <a:cxnLst/>
              <a:rect l="l" t="t" r="r" b="b"/>
              <a:pathLst>
                <a:path w="394" h="143" extrusionOk="0">
                  <a:moveTo>
                    <a:pt x="101" y="117"/>
                  </a:moveTo>
                  <a:cubicBezTo>
                    <a:pt x="154" y="143"/>
                    <a:pt x="393" y="72"/>
                    <a:pt x="295" y="25"/>
                  </a:cubicBezTo>
                  <a:cubicBezTo>
                    <a:pt x="239"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09" name="Google Shape;13309;p6"/>
            <p:cNvSpPr/>
            <p:nvPr/>
          </p:nvSpPr>
          <p:spPr>
            <a:xfrm>
              <a:off x="8700243" y="4551325"/>
              <a:ext cx="14170" cy="4276"/>
            </a:xfrm>
            <a:custGeom>
              <a:avLst/>
              <a:gdLst/>
              <a:ahLst/>
              <a:cxnLst/>
              <a:rect l="l" t="t" r="r" b="b"/>
              <a:pathLst>
                <a:path w="397" h="142" extrusionOk="0">
                  <a:moveTo>
                    <a:pt x="101" y="115"/>
                  </a:moveTo>
                  <a:cubicBezTo>
                    <a:pt x="153" y="141"/>
                    <a:pt x="396" y="72"/>
                    <a:pt x="293" y="24"/>
                  </a:cubicBezTo>
                  <a:cubicBezTo>
                    <a:pt x="241" y="0"/>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10" name="Google Shape;13310;p6"/>
            <p:cNvSpPr/>
            <p:nvPr/>
          </p:nvSpPr>
          <p:spPr>
            <a:xfrm>
              <a:off x="7110279" y="4548585"/>
              <a:ext cx="14063" cy="4246"/>
            </a:xfrm>
            <a:custGeom>
              <a:avLst/>
              <a:gdLst/>
              <a:ahLst/>
              <a:cxnLst/>
              <a:rect l="l" t="t" r="r" b="b"/>
              <a:pathLst>
                <a:path w="394" h="141" extrusionOk="0">
                  <a:moveTo>
                    <a:pt x="294" y="26"/>
                  </a:moveTo>
                  <a:cubicBezTo>
                    <a:pt x="240" y="0"/>
                    <a:pt x="0" y="69"/>
                    <a:pt x="101" y="115"/>
                  </a:cubicBezTo>
                  <a:cubicBezTo>
                    <a:pt x="152" y="141"/>
                    <a:pt x="393"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11" name="Google Shape;13311;p6"/>
            <p:cNvSpPr/>
            <p:nvPr/>
          </p:nvSpPr>
          <p:spPr>
            <a:xfrm>
              <a:off x="1548776" y="4548585"/>
              <a:ext cx="14063" cy="4246"/>
            </a:xfrm>
            <a:custGeom>
              <a:avLst/>
              <a:gdLst/>
              <a:ahLst/>
              <a:cxnLst/>
              <a:rect l="l" t="t" r="r" b="b"/>
              <a:pathLst>
                <a:path w="394" h="141" extrusionOk="0">
                  <a:moveTo>
                    <a:pt x="291" y="26"/>
                  </a:moveTo>
                  <a:cubicBezTo>
                    <a:pt x="239" y="0"/>
                    <a:pt x="1" y="69"/>
                    <a:pt x="99" y="115"/>
                  </a:cubicBezTo>
                  <a:cubicBezTo>
                    <a:pt x="154" y="141"/>
                    <a:pt x="394" y="72"/>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12" name="Google Shape;13312;p6"/>
            <p:cNvSpPr/>
            <p:nvPr/>
          </p:nvSpPr>
          <p:spPr>
            <a:xfrm>
              <a:off x="4429358" y="4540366"/>
              <a:ext cx="27626" cy="9334"/>
            </a:xfrm>
            <a:custGeom>
              <a:avLst/>
              <a:gdLst/>
              <a:ahLst/>
              <a:cxnLst/>
              <a:rect l="l" t="t" r="r" b="b"/>
              <a:pathLst>
                <a:path w="774" h="310" extrusionOk="0">
                  <a:moveTo>
                    <a:pt x="773" y="26"/>
                  </a:moveTo>
                  <a:cubicBezTo>
                    <a:pt x="333" y="0"/>
                    <a:pt x="49" y="47"/>
                    <a:pt x="0" y="208"/>
                  </a:cubicBezTo>
                  <a:cubicBezTo>
                    <a:pt x="368" y="186"/>
                    <a:pt x="427" y="310"/>
                    <a:pt x="773"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13" name="Google Shape;13313;p6"/>
            <p:cNvSpPr/>
            <p:nvPr/>
          </p:nvSpPr>
          <p:spPr>
            <a:xfrm>
              <a:off x="3982032" y="4543497"/>
              <a:ext cx="6924" cy="6203"/>
            </a:xfrm>
            <a:custGeom>
              <a:avLst/>
              <a:gdLst/>
              <a:ahLst/>
              <a:cxnLst/>
              <a:rect l="l" t="t" r="r" b="b"/>
              <a:pathLst>
                <a:path w="194" h="206" extrusionOk="0">
                  <a:moveTo>
                    <a:pt x="194" y="104"/>
                  </a:moveTo>
                  <a:cubicBezTo>
                    <a:pt x="194" y="53"/>
                    <a:pt x="40" y="1"/>
                    <a:pt x="2" y="104"/>
                  </a:cubicBezTo>
                  <a:cubicBezTo>
                    <a:pt x="1" y="153"/>
                    <a:pt x="155"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14" name="Google Shape;13314;p6"/>
            <p:cNvSpPr/>
            <p:nvPr/>
          </p:nvSpPr>
          <p:spPr>
            <a:xfrm>
              <a:off x="1596924" y="4545815"/>
              <a:ext cx="13991" cy="4276"/>
            </a:xfrm>
            <a:custGeom>
              <a:avLst/>
              <a:gdLst/>
              <a:ahLst/>
              <a:cxnLst/>
              <a:rect l="l" t="t" r="r" b="b"/>
              <a:pathLst>
                <a:path w="392" h="142" extrusionOk="0">
                  <a:moveTo>
                    <a:pt x="293" y="27"/>
                  </a:moveTo>
                  <a:cubicBezTo>
                    <a:pt x="241" y="1"/>
                    <a:pt x="0" y="70"/>
                    <a:pt x="102" y="118"/>
                  </a:cubicBezTo>
                  <a:cubicBezTo>
                    <a:pt x="154" y="142"/>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15" name="Google Shape;13315;p6"/>
            <p:cNvSpPr/>
            <p:nvPr/>
          </p:nvSpPr>
          <p:spPr>
            <a:xfrm>
              <a:off x="526740" y="4537596"/>
              <a:ext cx="29732" cy="11984"/>
            </a:xfrm>
            <a:custGeom>
              <a:avLst/>
              <a:gdLst/>
              <a:ahLst/>
              <a:cxnLst/>
              <a:rect l="l" t="t" r="r" b="b"/>
              <a:pathLst>
                <a:path w="833" h="398" extrusionOk="0">
                  <a:moveTo>
                    <a:pt x="1" y="391"/>
                  </a:moveTo>
                  <a:cubicBezTo>
                    <a:pt x="338" y="398"/>
                    <a:pt x="601" y="372"/>
                    <a:pt x="771" y="300"/>
                  </a:cubicBezTo>
                  <a:cubicBezTo>
                    <a:pt x="832" y="60"/>
                    <a:pt x="503" y="1"/>
                    <a:pt x="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16" name="Google Shape;13316;p6"/>
            <p:cNvSpPr/>
            <p:nvPr/>
          </p:nvSpPr>
          <p:spPr>
            <a:xfrm>
              <a:off x="8930991" y="4540757"/>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17" name="Google Shape;13317;p6"/>
            <p:cNvSpPr/>
            <p:nvPr/>
          </p:nvSpPr>
          <p:spPr>
            <a:xfrm>
              <a:off x="3341934" y="4535669"/>
              <a:ext cx="41368" cy="13730"/>
            </a:xfrm>
            <a:custGeom>
              <a:avLst/>
              <a:gdLst/>
              <a:ahLst/>
              <a:cxnLst/>
              <a:rect l="l" t="t" r="r" b="b"/>
              <a:pathLst>
                <a:path w="1159" h="456" extrusionOk="0">
                  <a:moveTo>
                    <a:pt x="1159" y="1"/>
                  </a:moveTo>
                  <a:lnTo>
                    <a:pt x="194" y="1"/>
                  </a:lnTo>
                  <a:cubicBezTo>
                    <a:pt x="210" y="159"/>
                    <a:pt x="151" y="283"/>
                    <a:pt x="1" y="365"/>
                  </a:cubicBezTo>
                  <a:cubicBezTo>
                    <a:pt x="839" y="455"/>
                    <a:pt x="860" y="163"/>
                    <a:pt x="11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18" name="Google Shape;13318;p6"/>
            <p:cNvSpPr/>
            <p:nvPr/>
          </p:nvSpPr>
          <p:spPr>
            <a:xfrm>
              <a:off x="1978220" y="4541149"/>
              <a:ext cx="21594" cy="6383"/>
            </a:xfrm>
            <a:custGeom>
              <a:avLst/>
              <a:gdLst/>
              <a:ahLst/>
              <a:cxnLst/>
              <a:rect l="l" t="t" r="r" b="b"/>
              <a:pathLst>
                <a:path w="605" h="212" extrusionOk="0">
                  <a:moveTo>
                    <a:pt x="605" y="182"/>
                  </a:moveTo>
                  <a:lnTo>
                    <a:pt x="605" y="0"/>
                  </a:lnTo>
                  <a:lnTo>
                    <a:pt x="24" y="0"/>
                  </a:lnTo>
                  <a:cubicBezTo>
                    <a:pt x="0" y="163"/>
                    <a:pt x="216" y="212"/>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19" name="Google Shape;13319;p6"/>
            <p:cNvSpPr/>
            <p:nvPr/>
          </p:nvSpPr>
          <p:spPr>
            <a:xfrm>
              <a:off x="1904267" y="4530189"/>
              <a:ext cx="45222" cy="14573"/>
            </a:xfrm>
            <a:custGeom>
              <a:avLst/>
              <a:gdLst/>
              <a:ahLst/>
              <a:cxnLst/>
              <a:rect l="l" t="t" r="r" b="b"/>
              <a:pathLst>
                <a:path w="1267" h="484" extrusionOk="0">
                  <a:moveTo>
                    <a:pt x="361" y="454"/>
                  </a:moveTo>
                  <a:cubicBezTo>
                    <a:pt x="1267" y="483"/>
                    <a:pt x="877" y="34"/>
                    <a:pt x="361" y="0"/>
                  </a:cubicBezTo>
                  <a:cubicBezTo>
                    <a:pt x="1" y="174"/>
                    <a:pt x="475" y="165"/>
                    <a:pt x="36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20" name="Google Shape;13320;p6"/>
            <p:cNvSpPr/>
            <p:nvPr/>
          </p:nvSpPr>
          <p:spPr>
            <a:xfrm>
              <a:off x="4565129" y="4532929"/>
              <a:ext cx="22665" cy="8250"/>
            </a:xfrm>
            <a:custGeom>
              <a:avLst/>
              <a:gdLst/>
              <a:ahLst/>
              <a:cxnLst/>
              <a:rect l="l" t="t" r="r" b="b"/>
              <a:pathLst>
                <a:path w="635" h="274" extrusionOk="0">
                  <a:moveTo>
                    <a:pt x="634" y="0"/>
                  </a:moveTo>
                  <a:lnTo>
                    <a:pt x="248" y="0"/>
                  </a:lnTo>
                  <a:cubicBezTo>
                    <a:pt x="239" y="117"/>
                    <a:pt x="0" y="126"/>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21" name="Google Shape;13321;p6"/>
            <p:cNvSpPr/>
            <p:nvPr/>
          </p:nvSpPr>
          <p:spPr>
            <a:xfrm>
              <a:off x="1813931" y="4538379"/>
              <a:ext cx="13742" cy="2800"/>
            </a:xfrm>
            <a:custGeom>
              <a:avLst/>
              <a:gdLst/>
              <a:ahLst/>
              <a:cxnLst/>
              <a:rect l="l" t="t" r="r" b="b"/>
              <a:pathLst>
                <a:path w="385" h="93" extrusionOk="0">
                  <a:moveTo>
                    <a:pt x="384" y="1"/>
                  </a:moveTo>
                  <a:cubicBezTo>
                    <a:pt x="234" y="22"/>
                    <a:pt x="3" y="4"/>
                    <a:pt x="1" y="92"/>
                  </a:cubicBezTo>
                  <a:cubicBezTo>
                    <a:pt x="149" y="71"/>
                    <a:pt x="379" y="88"/>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22" name="Google Shape;13322;p6"/>
            <p:cNvSpPr/>
            <p:nvPr/>
          </p:nvSpPr>
          <p:spPr>
            <a:xfrm>
              <a:off x="1057121" y="4525884"/>
              <a:ext cx="20309" cy="13610"/>
            </a:xfrm>
            <a:custGeom>
              <a:avLst/>
              <a:gdLst/>
              <a:ahLst/>
              <a:cxnLst/>
              <a:rect l="l" t="t" r="r" b="b"/>
              <a:pathLst>
                <a:path w="569" h="452" extrusionOk="0">
                  <a:moveTo>
                    <a:pt x="374" y="416"/>
                  </a:moveTo>
                  <a:cubicBezTo>
                    <a:pt x="386" y="360"/>
                    <a:pt x="404" y="308"/>
                    <a:pt x="569" y="326"/>
                  </a:cubicBezTo>
                  <a:lnTo>
                    <a:pt x="569" y="143"/>
                  </a:lnTo>
                  <a:cubicBezTo>
                    <a:pt x="93" y="1"/>
                    <a:pt x="1" y="451"/>
                    <a:pt x="374" y="4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23" name="Google Shape;13323;p6"/>
            <p:cNvSpPr/>
            <p:nvPr/>
          </p:nvSpPr>
          <p:spPr>
            <a:xfrm>
              <a:off x="6993281" y="4532176"/>
              <a:ext cx="14027" cy="4246"/>
            </a:xfrm>
            <a:custGeom>
              <a:avLst/>
              <a:gdLst/>
              <a:ahLst/>
              <a:cxnLst/>
              <a:rect l="l" t="t" r="r" b="b"/>
              <a:pathLst>
                <a:path w="393" h="141" extrusionOk="0">
                  <a:moveTo>
                    <a:pt x="292" y="25"/>
                  </a:moveTo>
                  <a:cubicBezTo>
                    <a:pt x="239" y="1"/>
                    <a:pt x="1" y="70"/>
                    <a:pt x="101" y="117"/>
                  </a:cubicBezTo>
                  <a:cubicBezTo>
                    <a:pt x="153" y="140"/>
                    <a:pt x="392" y="71"/>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24" name="Google Shape;13324;p6"/>
            <p:cNvSpPr/>
            <p:nvPr/>
          </p:nvSpPr>
          <p:spPr>
            <a:xfrm>
              <a:off x="6894593" y="4522752"/>
              <a:ext cx="65282" cy="12947"/>
            </a:xfrm>
            <a:custGeom>
              <a:avLst/>
              <a:gdLst/>
              <a:ahLst/>
              <a:cxnLst/>
              <a:rect l="l" t="t" r="r" b="b"/>
              <a:pathLst>
                <a:path w="1829" h="430" extrusionOk="0">
                  <a:moveTo>
                    <a:pt x="1130" y="430"/>
                  </a:moveTo>
                  <a:cubicBezTo>
                    <a:pt x="1828" y="0"/>
                    <a:pt x="1" y="307"/>
                    <a:pt x="1130"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25" name="Google Shape;13325;p6"/>
            <p:cNvSpPr/>
            <p:nvPr/>
          </p:nvSpPr>
          <p:spPr>
            <a:xfrm>
              <a:off x="5798390" y="4527479"/>
              <a:ext cx="23414" cy="8220"/>
            </a:xfrm>
            <a:custGeom>
              <a:avLst/>
              <a:gdLst/>
              <a:ahLst/>
              <a:cxnLst/>
              <a:rect l="l" t="t" r="r" b="b"/>
              <a:pathLst>
                <a:path w="656" h="273" extrusionOk="0">
                  <a:moveTo>
                    <a:pt x="407" y="273"/>
                  </a:moveTo>
                  <a:cubicBezTo>
                    <a:pt x="418" y="155"/>
                    <a:pt x="656" y="148"/>
                    <a:pt x="600" y="0"/>
                  </a:cubicBezTo>
                  <a:lnTo>
                    <a:pt x="215" y="0"/>
                  </a:lnTo>
                  <a:cubicBezTo>
                    <a:pt x="1" y="129"/>
                    <a:pt x="10" y="221"/>
                    <a:pt x="40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26" name="Google Shape;13326;p6"/>
            <p:cNvSpPr/>
            <p:nvPr/>
          </p:nvSpPr>
          <p:spPr>
            <a:xfrm>
              <a:off x="120638" y="4526456"/>
              <a:ext cx="32623" cy="9244"/>
            </a:xfrm>
            <a:custGeom>
              <a:avLst/>
              <a:gdLst/>
              <a:ahLst/>
              <a:cxnLst/>
              <a:rect l="l" t="t" r="r" b="b"/>
              <a:pathLst>
                <a:path w="914" h="307" extrusionOk="0">
                  <a:moveTo>
                    <a:pt x="0" y="215"/>
                  </a:moveTo>
                  <a:cubicBezTo>
                    <a:pt x="192" y="215"/>
                    <a:pt x="230" y="289"/>
                    <a:pt x="388" y="307"/>
                  </a:cubicBezTo>
                  <a:cubicBezTo>
                    <a:pt x="914" y="161"/>
                    <a:pt x="103" y="0"/>
                    <a:pt x="0" y="2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27" name="Google Shape;13327;p6"/>
            <p:cNvSpPr/>
            <p:nvPr/>
          </p:nvSpPr>
          <p:spPr>
            <a:xfrm>
              <a:off x="7172240" y="4529436"/>
              <a:ext cx="14099" cy="4276"/>
            </a:xfrm>
            <a:custGeom>
              <a:avLst/>
              <a:gdLst/>
              <a:ahLst/>
              <a:cxnLst/>
              <a:rect l="l" t="t" r="r" b="b"/>
              <a:pathLst>
                <a:path w="395" h="142" extrusionOk="0">
                  <a:moveTo>
                    <a:pt x="293" y="25"/>
                  </a:moveTo>
                  <a:cubicBezTo>
                    <a:pt x="238" y="0"/>
                    <a:pt x="0" y="69"/>
                    <a:pt x="100" y="116"/>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28" name="Google Shape;13328;p6"/>
            <p:cNvSpPr/>
            <p:nvPr/>
          </p:nvSpPr>
          <p:spPr>
            <a:xfrm>
              <a:off x="5912675" y="4529436"/>
              <a:ext cx="14027" cy="4276"/>
            </a:xfrm>
            <a:custGeom>
              <a:avLst/>
              <a:gdLst/>
              <a:ahLst/>
              <a:cxnLst/>
              <a:rect l="l" t="t" r="r" b="b"/>
              <a:pathLst>
                <a:path w="393" h="142" extrusionOk="0">
                  <a:moveTo>
                    <a:pt x="293" y="25"/>
                  </a:moveTo>
                  <a:cubicBezTo>
                    <a:pt x="240" y="0"/>
                    <a:pt x="1" y="69"/>
                    <a:pt x="100" y="116"/>
                  </a:cubicBezTo>
                  <a:cubicBezTo>
                    <a:pt x="152" y="141"/>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29" name="Google Shape;13329;p6"/>
            <p:cNvSpPr/>
            <p:nvPr/>
          </p:nvSpPr>
          <p:spPr>
            <a:xfrm>
              <a:off x="2491755" y="4529436"/>
              <a:ext cx="14063" cy="4276"/>
            </a:xfrm>
            <a:custGeom>
              <a:avLst/>
              <a:gdLst/>
              <a:ahLst/>
              <a:cxnLst/>
              <a:rect l="l" t="t" r="r" b="b"/>
              <a:pathLst>
                <a:path w="394" h="142" extrusionOk="0">
                  <a:moveTo>
                    <a:pt x="295" y="25"/>
                  </a:moveTo>
                  <a:cubicBezTo>
                    <a:pt x="239" y="0"/>
                    <a:pt x="1" y="69"/>
                    <a:pt x="101" y="116"/>
                  </a:cubicBezTo>
                  <a:cubicBezTo>
                    <a:pt x="154"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30" name="Google Shape;13330;p6"/>
            <p:cNvSpPr/>
            <p:nvPr/>
          </p:nvSpPr>
          <p:spPr>
            <a:xfrm>
              <a:off x="7014982" y="4518236"/>
              <a:ext cx="39869" cy="15868"/>
            </a:xfrm>
            <a:custGeom>
              <a:avLst/>
              <a:gdLst/>
              <a:ahLst/>
              <a:cxnLst/>
              <a:rect l="l" t="t" r="r" b="b"/>
              <a:pathLst>
                <a:path w="1117" h="527" extrusionOk="0">
                  <a:moveTo>
                    <a:pt x="648" y="306"/>
                  </a:moveTo>
                  <a:cubicBezTo>
                    <a:pt x="1117" y="0"/>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31" name="Google Shape;13331;p6"/>
            <p:cNvSpPr/>
            <p:nvPr/>
          </p:nvSpPr>
          <p:spPr>
            <a:xfrm>
              <a:off x="4849272" y="4524017"/>
              <a:ext cx="13849" cy="7407"/>
            </a:xfrm>
            <a:custGeom>
              <a:avLst/>
              <a:gdLst/>
              <a:ahLst/>
              <a:cxnLst/>
              <a:rect l="l" t="t" r="r" b="b"/>
              <a:pathLst>
                <a:path w="388" h="246" extrusionOk="0">
                  <a:moveTo>
                    <a:pt x="388" y="114"/>
                  </a:moveTo>
                  <a:cubicBezTo>
                    <a:pt x="387" y="22"/>
                    <a:pt x="47" y="0"/>
                    <a:pt x="0" y="114"/>
                  </a:cubicBezTo>
                  <a:cubicBezTo>
                    <a:pt x="221" y="105"/>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32" name="Google Shape;13332;p6"/>
            <p:cNvSpPr/>
            <p:nvPr/>
          </p:nvSpPr>
          <p:spPr>
            <a:xfrm>
              <a:off x="4591113" y="4526666"/>
              <a:ext cx="13920" cy="4276"/>
            </a:xfrm>
            <a:custGeom>
              <a:avLst/>
              <a:gdLst/>
              <a:ahLst/>
              <a:cxnLst/>
              <a:rect l="l" t="t" r="r" b="b"/>
              <a:pathLst>
                <a:path w="390" h="142" extrusionOk="0">
                  <a:moveTo>
                    <a:pt x="100" y="117"/>
                  </a:moveTo>
                  <a:cubicBezTo>
                    <a:pt x="153" y="142"/>
                    <a:pt x="389" y="73"/>
                    <a:pt x="292" y="26"/>
                  </a:cubicBezTo>
                  <a:cubicBezTo>
                    <a:pt x="238" y="1"/>
                    <a:pt x="0"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33" name="Google Shape;13333;p6"/>
            <p:cNvSpPr/>
            <p:nvPr/>
          </p:nvSpPr>
          <p:spPr>
            <a:xfrm>
              <a:off x="196377" y="4527419"/>
              <a:ext cx="13849" cy="2800"/>
            </a:xfrm>
            <a:custGeom>
              <a:avLst/>
              <a:gdLst/>
              <a:ahLst/>
              <a:cxnLst/>
              <a:rect l="l" t="t" r="r" b="b"/>
              <a:pathLst>
                <a:path w="388" h="93" extrusionOk="0">
                  <a:moveTo>
                    <a:pt x="387" y="1"/>
                  </a:moveTo>
                  <a:cubicBezTo>
                    <a:pt x="236" y="20"/>
                    <a:pt x="5" y="2"/>
                    <a:pt x="1" y="92"/>
                  </a:cubicBezTo>
                  <a:cubicBezTo>
                    <a:pt x="149" y="73"/>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34" name="Google Shape;13334;p6"/>
            <p:cNvSpPr/>
            <p:nvPr/>
          </p:nvSpPr>
          <p:spPr>
            <a:xfrm>
              <a:off x="7298910" y="4519200"/>
              <a:ext cx="23414" cy="8250"/>
            </a:xfrm>
            <a:custGeom>
              <a:avLst/>
              <a:gdLst/>
              <a:ahLst/>
              <a:cxnLst/>
              <a:rect l="l" t="t" r="r" b="b"/>
              <a:pathLst>
                <a:path w="656" h="274" extrusionOk="0">
                  <a:moveTo>
                    <a:pt x="409" y="274"/>
                  </a:moveTo>
                  <a:cubicBezTo>
                    <a:pt x="418" y="158"/>
                    <a:pt x="656" y="147"/>
                    <a:pt x="602" y="1"/>
                  </a:cubicBezTo>
                  <a:lnTo>
                    <a:pt x="213" y="1"/>
                  </a:lnTo>
                  <a:cubicBezTo>
                    <a:pt x="1" y="131"/>
                    <a:pt x="8" y="223"/>
                    <a:pt x="409"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35" name="Google Shape;13335;p6"/>
            <p:cNvSpPr/>
            <p:nvPr/>
          </p:nvSpPr>
          <p:spPr>
            <a:xfrm>
              <a:off x="2147578" y="4523927"/>
              <a:ext cx="13991" cy="4306"/>
            </a:xfrm>
            <a:custGeom>
              <a:avLst/>
              <a:gdLst/>
              <a:ahLst/>
              <a:cxnLst/>
              <a:rect l="l" t="t" r="r" b="b"/>
              <a:pathLst>
                <a:path w="392" h="143" extrusionOk="0">
                  <a:moveTo>
                    <a:pt x="293" y="25"/>
                  </a:moveTo>
                  <a:cubicBezTo>
                    <a:pt x="239" y="1"/>
                    <a:pt x="0" y="70"/>
                    <a:pt x="98" y="117"/>
                  </a:cubicBezTo>
                  <a:cubicBezTo>
                    <a:pt x="154" y="143"/>
                    <a:pt x="392" y="75"/>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36" name="Google Shape;13336;p6"/>
            <p:cNvSpPr/>
            <p:nvPr/>
          </p:nvSpPr>
          <p:spPr>
            <a:xfrm>
              <a:off x="1810290" y="4521187"/>
              <a:ext cx="13991" cy="4336"/>
            </a:xfrm>
            <a:custGeom>
              <a:avLst/>
              <a:gdLst/>
              <a:ahLst/>
              <a:cxnLst/>
              <a:rect l="l" t="t" r="r" b="b"/>
              <a:pathLst>
                <a:path w="392" h="144" extrusionOk="0">
                  <a:moveTo>
                    <a:pt x="293" y="26"/>
                  </a:moveTo>
                  <a:cubicBezTo>
                    <a:pt x="240" y="0"/>
                    <a:pt x="1" y="71"/>
                    <a:pt x="103" y="116"/>
                  </a:cubicBezTo>
                  <a:cubicBezTo>
                    <a:pt x="155" y="144"/>
                    <a:pt x="391" y="75"/>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37" name="Google Shape;13337;p6"/>
            <p:cNvSpPr/>
            <p:nvPr/>
          </p:nvSpPr>
          <p:spPr>
            <a:xfrm>
              <a:off x="1455942" y="4517995"/>
              <a:ext cx="13813" cy="7467"/>
            </a:xfrm>
            <a:custGeom>
              <a:avLst/>
              <a:gdLst/>
              <a:ahLst/>
              <a:cxnLst/>
              <a:rect l="l" t="t" r="r" b="b"/>
              <a:pathLst>
                <a:path w="387" h="248" extrusionOk="0">
                  <a:moveTo>
                    <a:pt x="387" y="132"/>
                  </a:moveTo>
                  <a:cubicBezTo>
                    <a:pt x="171" y="141"/>
                    <a:pt x="87" y="0"/>
                    <a:pt x="0" y="132"/>
                  </a:cubicBezTo>
                  <a:cubicBezTo>
                    <a:pt x="2" y="224"/>
                    <a:pt x="340" y="247"/>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38" name="Google Shape;13338;p6"/>
            <p:cNvSpPr/>
            <p:nvPr/>
          </p:nvSpPr>
          <p:spPr>
            <a:xfrm>
              <a:off x="4284913" y="45165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39" name="Google Shape;13339;p6"/>
            <p:cNvSpPr/>
            <p:nvPr/>
          </p:nvSpPr>
          <p:spPr>
            <a:xfrm>
              <a:off x="1524791" y="4516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40" name="Google Shape;13340;p6"/>
            <p:cNvSpPr/>
            <p:nvPr/>
          </p:nvSpPr>
          <p:spPr>
            <a:xfrm>
              <a:off x="7932869" y="4516068"/>
              <a:ext cx="20702" cy="3673"/>
            </a:xfrm>
            <a:custGeom>
              <a:avLst/>
              <a:gdLst/>
              <a:ahLst/>
              <a:cxnLst/>
              <a:rect l="l" t="t" r="r" b="b"/>
              <a:pathLst>
                <a:path w="580" h="122" extrusionOk="0">
                  <a:moveTo>
                    <a:pt x="580" y="16"/>
                  </a:moveTo>
                  <a:cubicBezTo>
                    <a:pt x="353" y="31"/>
                    <a:pt x="34" y="0"/>
                    <a:pt x="0" y="108"/>
                  </a:cubicBezTo>
                  <a:cubicBezTo>
                    <a:pt x="229" y="92"/>
                    <a:pt x="549" y="122"/>
                    <a:pt x="580" y="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41" name="Google Shape;13341;p6"/>
            <p:cNvSpPr/>
            <p:nvPr/>
          </p:nvSpPr>
          <p:spPr>
            <a:xfrm>
              <a:off x="4470689" y="4513389"/>
              <a:ext cx="6996" cy="6233"/>
            </a:xfrm>
            <a:custGeom>
              <a:avLst/>
              <a:gdLst/>
              <a:ahLst/>
              <a:cxnLst/>
              <a:rect l="l" t="t" r="r" b="b"/>
              <a:pathLst>
                <a:path w="196" h="207" extrusionOk="0">
                  <a:moveTo>
                    <a:pt x="3" y="105"/>
                  </a:moveTo>
                  <a:cubicBezTo>
                    <a:pt x="0" y="155"/>
                    <a:pt x="157" y="207"/>
                    <a:pt x="193" y="105"/>
                  </a:cubicBezTo>
                  <a:cubicBezTo>
                    <a:pt x="196" y="54"/>
                    <a:pt x="41" y="1"/>
                    <a:pt x="3"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42" name="Google Shape;13342;p6"/>
            <p:cNvSpPr/>
            <p:nvPr/>
          </p:nvSpPr>
          <p:spPr>
            <a:xfrm>
              <a:off x="630032" y="4509776"/>
              <a:ext cx="13849" cy="7467"/>
            </a:xfrm>
            <a:custGeom>
              <a:avLst/>
              <a:gdLst/>
              <a:ahLst/>
              <a:cxnLst/>
              <a:rect l="l" t="t" r="r" b="b"/>
              <a:pathLst>
                <a:path w="388" h="248" extrusionOk="0">
                  <a:moveTo>
                    <a:pt x="387" y="134"/>
                  </a:moveTo>
                  <a:cubicBezTo>
                    <a:pt x="168" y="143"/>
                    <a:pt x="86" y="1"/>
                    <a:pt x="1" y="134"/>
                  </a:cubicBezTo>
                  <a:cubicBezTo>
                    <a:pt x="2" y="225"/>
                    <a:pt x="336" y="247"/>
                    <a:pt x="387" y="1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43" name="Google Shape;13343;p6"/>
            <p:cNvSpPr/>
            <p:nvPr/>
          </p:nvSpPr>
          <p:spPr>
            <a:xfrm>
              <a:off x="1180579" y="4507969"/>
              <a:ext cx="7031" cy="6173"/>
            </a:xfrm>
            <a:custGeom>
              <a:avLst/>
              <a:gdLst/>
              <a:ahLst/>
              <a:cxnLst/>
              <a:rect l="l" t="t" r="r" b="b"/>
              <a:pathLst>
                <a:path w="197" h="205" extrusionOk="0">
                  <a:moveTo>
                    <a:pt x="197" y="102"/>
                  </a:moveTo>
                  <a:cubicBezTo>
                    <a:pt x="197" y="53"/>
                    <a:pt x="36" y="1"/>
                    <a:pt x="2" y="102"/>
                  </a:cubicBezTo>
                  <a:cubicBezTo>
                    <a:pt x="1" y="152"/>
                    <a:pt x="156" y="204"/>
                    <a:pt x="197"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44" name="Google Shape;13344;p6"/>
            <p:cNvSpPr/>
            <p:nvPr/>
          </p:nvSpPr>
          <p:spPr>
            <a:xfrm>
              <a:off x="3534563" y="4505229"/>
              <a:ext cx="6996" cy="6233"/>
            </a:xfrm>
            <a:custGeom>
              <a:avLst/>
              <a:gdLst/>
              <a:ahLst/>
              <a:cxnLst/>
              <a:rect l="l" t="t" r="r" b="b"/>
              <a:pathLst>
                <a:path w="196" h="207" extrusionOk="0">
                  <a:moveTo>
                    <a:pt x="196" y="103"/>
                  </a:moveTo>
                  <a:cubicBezTo>
                    <a:pt x="196" y="52"/>
                    <a:pt x="38" y="0"/>
                    <a:pt x="4" y="103"/>
                  </a:cubicBezTo>
                  <a:cubicBezTo>
                    <a:pt x="0" y="154"/>
                    <a:pt x="162" y="206"/>
                    <a:pt x="196"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45" name="Google Shape;13345;p6"/>
            <p:cNvSpPr/>
            <p:nvPr/>
          </p:nvSpPr>
          <p:spPr>
            <a:xfrm>
              <a:off x="7533763" y="4502248"/>
              <a:ext cx="13777" cy="6775"/>
            </a:xfrm>
            <a:custGeom>
              <a:avLst/>
              <a:gdLst/>
              <a:ahLst/>
              <a:cxnLst/>
              <a:rect l="l" t="t" r="r" b="b"/>
              <a:pathLst>
                <a:path w="386" h="225" extrusionOk="0">
                  <a:moveTo>
                    <a:pt x="386" y="111"/>
                  </a:moveTo>
                  <a:cubicBezTo>
                    <a:pt x="342" y="0"/>
                    <a:pt x="171" y="54"/>
                    <a:pt x="1" y="111"/>
                  </a:cubicBezTo>
                  <a:cubicBezTo>
                    <a:pt x="1" y="202"/>
                    <a:pt x="336" y="225"/>
                    <a:pt x="386"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46" name="Google Shape;13346;p6"/>
            <p:cNvSpPr/>
            <p:nvPr/>
          </p:nvSpPr>
          <p:spPr>
            <a:xfrm>
              <a:off x="4222952" y="4502820"/>
              <a:ext cx="13777" cy="5540"/>
            </a:xfrm>
            <a:custGeom>
              <a:avLst/>
              <a:gdLst/>
              <a:ahLst/>
              <a:cxnLst/>
              <a:rect l="l" t="t" r="r" b="b"/>
              <a:pathLst>
                <a:path w="386" h="184" extrusionOk="0">
                  <a:moveTo>
                    <a:pt x="386" y="1"/>
                  </a:moveTo>
                  <a:lnTo>
                    <a:pt x="1" y="1"/>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47" name="Google Shape;13347;p6"/>
            <p:cNvSpPr/>
            <p:nvPr/>
          </p:nvSpPr>
          <p:spPr>
            <a:xfrm>
              <a:off x="2780823" y="4504838"/>
              <a:ext cx="13991" cy="4276"/>
            </a:xfrm>
            <a:custGeom>
              <a:avLst/>
              <a:gdLst/>
              <a:ahLst/>
              <a:cxnLst/>
              <a:rect l="l" t="t" r="r" b="b"/>
              <a:pathLst>
                <a:path w="392" h="142" extrusionOk="0">
                  <a:moveTo>
                    <a:pt x="101" y="116"/>
                  </a:moveTo>
                  <a:cubicBezTo>
                    <a:pt x="154" y="141"/>
                    <a:pt x="392" y="72"/>
                    <a:pt x="294" y="26"/>
                  </a:cubicBezTo>
                  <a:cubicBezTo>
                    <a:pt x="240"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48" name="Google Shape;13348;p6"/>
            <p:cNvSpPr/>
            <p:nvPr/>
          </p:nvSpPr>
          <p:spPr>
            <a:xfrm>
              <a:off x="2502248" y="4502459"/>
              <a:ext cx="6853" cy="6263"/>
            </a:xfrm>
            <a:custGeom>
              <a:avLst/>
              <a:gdLst/>
              <a:ahLst/>
              <a:cxnLst/>
              <a:rect l="l" t="t" r="r" b="b"/>
              <a:pathLst>
                <a:path w="192" h="208" extrusionOk="0">
                  <a:moveTo>
                    <a:pt x="1" y="104"/>
                  </a:moveTo>
                  <a:cubicBezTo>
                    <a:pt x="1" y="152"/>
                    <a:pt x="155" y="207"/>
                    <a:pt x="191" y="104"/>
                  </a:cubicBezTo>
                  <a:cubicBezTo>
                    <a:pt x="191" y="53"/>
                    <a:pt x="35" y="1"/>
                    <a:pt x="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49" name="Google Shape;13349;p6"/>
            <p:cNvSpPr/>
            <p:nvPr/>
          </p:nvSpPr>
          <p:spPr>
            <a:xfrm>
              <a:off x="1868896" y="4502429"/>
              <a:ext cx="7031" cy="6293"/>
            </a:xfrm>
            <a:custGeom>
              <a:avLst/>
              <a:gdLst/>
              <a:ahLst/>
              <a:cxnLst/>
              <a:rect l="l" t="t" r="r" b="b"/>
              <a:pathLst>
                <a:path w="197" h="209" extrusionOk="0">
                  <a:moveTo>
                    <a:pt x="197" y="105"/>
                  </a:moveTo>
                  <a:cubicBezTo>
                    <a:pt x="197" y="54"/>
                    <a:pt x="40" y="1"/>
                    <a:pt x="4" y="105"/>
                  </a:cubicBezTo>
                  <a:cubicBezTo>
                    <a:pt x="1" y="156"/>
                    <a:pt x="158" y="208"/>
                    <a:pt x="197"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50" name="Google Shape;13350;p6"/>
            <p:cNvSpPr/>
            <p:nvPr/>
          </p:nvSpPr>
          <p:spPr>
            <a:xfrm>
              <a:off x="512999" y="4505560"/>
              <a:ext cx="13777" cy="2770"/>
            </a:xfrm>
            <a:custGeom>
              <a:avLst/>
              <a:gdLst/>
              <a:ahLst/>
              <a:cxnLst/>
              <a:rect l="l" t="t" r="r" b="b"/>
              <a:pathLst>
                <a:path w="386" h="92" extrusionOk="0">
                  <a:moveTo>
                    <a:pt x="386" y="1"/>
                  </a:moveTo>
                  <a:cubicBezTo>
                    <a:pt x="236" y="21"/>
                    <a:pt x="5" y="2"/>
                    <a:pt x="1" y="91"/>
                  </a:cubicBezTo>
                  <a:cubicBezTo>
                    <a:pt x="150" y="73"/>
                    <a:pt x="379"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51" name="Google Shape;13351;p6"/>
            <p:cNvSpPr/>
            <p:nvPr/>
          </p:nvSpPr>
          <p:spPr>
            <a:xfrm>
              <a:off x="6666451" y="4496799"/>
              <a:ext cx="13849" cy="6805"/>
            </a:xfrm>
            <a:custGeom>
              <a:avLst/>
              <a:gdLst/>
              <a:ahLst/>
              <a:cxnLst/>
              <a:rect l="l" t="t" r="r" b="b"/>
              <a:pathLst>
                <a:path w="388" h="226" extrusionOk="0">
                  <a:moveTo>
                    <a:pt x="387" y="111"/>
                  </a:moveTo>
                  <a:cubicBezTo>
                    <a:pt x="347" y="1"/>
                    <a:pt x="173" y="53"/>
                    <a:pt x="1" y="111"/>
                  </a:cubicBezTo>
                  <a:cubicBezTo>
                    <a:pt x="2" y="202"/>
                    <a:pt x="336" y="225"/>
                    <a:pt x="387"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52" name="Google Shape;13352;p6"/>
            <p:cNvSpPr/>
            <p:nvPr/>
          </p:nvSpPr>
          <p:spPr>
            <a:xfrm>
              <a:off x="6112264" y="4499358"/>
              <a:ext cx="14027" cy="4276"/>
            </a:xfrm>
            <a:custGeom>
              <a:avLst/>
              <a:gdLst/>
              <a:ahLst/>
              <a:cxnLst/>
              <a:rect l="l" t="t" r="r" b="b"/>
              <a:pathLst>
                <a:path w="393" h="142" extrusionOk="0">
                  <a:moveTo>
                    <a:pt x="290" y="26"/>
                  </a:moveTo>
                  <a:cubicBezTo>
                    <a:pt x="238" y="1"/>
                    <a:pt x="1" y="70"/>
                    <a:pt x="100" y="116"/>
                  </a:cubicBezTo>
                  <a:cubicBezTo>
                    <a:pt x="153" y="142"/>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53" name="Google Shape;13353;p6"/>
            <p:cNvSpPr/>
            <p:nvPr/>
          </p:nvSpPr>
          <p:spPr>
            <a:xfrm>
              <a:off x="4993931" y="4494661"/>
              <a:ext cx="20595" cy="8973"/>
            </a:xfrm>
            <a:custGeom>
              <a:avLst/>
              <a:gdLst/>
              <a:ahLst/>
              <a:cxnLst/>
              <a:rect l="l" t="t" r="r" b="b"/>
              <a:pathLst>
                <a:path w="577" h="298" extrusionOk="0">
                  <a:moveTo>
                    <a:pt x="576" y="0"/>
                  </a:moveTo>
                  <a:lnTo>
                    <a:pt x="192" y="0"/>
                  </a:lnTo>
                  <a:cubicBezTo>
                    <a:pt x="192" y="90"/>
                    <a:pt x="37" y="108"/>
                    <a:pt x="0" y="182"/>
                  </a:cubicBezTo>
                  <a:cubicBezTo>
                    <a:pt x="243" y="187"/>
                    <a:pt x="265" y="298"/>
                    <a:pt x="576"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54" name="Google Shape;13354;p6"/>
            <p:cNvSpPr/>
            <p:nvPr/>
          </p:nvSpPr>
          <p:spPr>
            <a:xfrm>
              <a:off x="2767438" y="4494270"/>
              <a:ext cx="23878" cy="5871"/>
            </a:xfrm>
            <a:custGeom>
              <a:avLst/>
              <a:gdLst/>
              <a:ahLst/>
              <a:cxnLst/>
              <a:rect l="l" t="t" r="r" b="b"/>
              <a:pathLst>
                <a:path w="669" h="195" extrusionOk="0">
                  <a:moveTo>
                    <a:pt x="476" y="195"/>
                  </a:moveTo>
                  <a:cubicBezTo>
                    <a:pt x="472" y="103"/>
                    <a:pt x="632" y="87"/>
                    <a:pt x="669" y="13"/>
                  </a:cubicBezTo>
                  <a:cubicBezTo>
                    <a:pt x="365" y="22"/>
                    <a:pt x="1" y="0"/>
                    <a:pt x="88"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55" name="Google Shape;13355;p6"/>
            <p:cNvSpPr/>
            <p:nvPr/>
          </p:nvSpPr>
          <p:spPr>
            <a:xfrm>
              <a:off x="6883136" y="4493938"/>
              <a:ext cx="14027" cy="4246"/>
            </a:xfrm>
            <a:custGeom>
              <a:avLst/>
              <a:gdLst/>
              <a:ahLst/>
              <a:cxnLst/>
              <a:rect l="l" t="t" r="r" b="b"/>
              <a:pathLst>
                <a:path w="393" h="141" extrusionOk="0">
                  <a:moveTo>
                    <a:pt x="293" y="24"/>
                  </a:moveTo>
                  <a:cubicBezTo>
                    <a:pt x="238" y="1"/>
                    <a:pt x="1" y="68"/>
                    <a:pt x="100" y="114"/>
                  </a:cubicBezTo>
                  <a:cubicBezTo>
                    <a:pt x="154" y="140"/>
                    <a:pt x="392" y="70"/>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56" name="Google Shape;13356;p6"/>
            <p:cNvSpPr/>
            <p:nvPr/>
          </p:nvSpPr>
          <p:spPr>
            <a:xfrm>
              <a:off x="4460659" y="4483732"/>
              <a:ext cx="40368" cy="13670"/>
            </a:xfrm>
            <a:custGeom>
              <a:avLst/>
              <a:gdLst/>
              <a:ahLst/>
              <a:cxnLst/>
              <a:rect l="l" t="t" r="r" b="b"/>
              <a:pathLst>
                <a:path w="1131" h="454" extrusionOk="0">
                  <a:moveTo>
                    <a:pt x="284" y="453"/>
                  </a:moveTo>
                  <a:lnTo>
                    <a:pt x="1054" y="453"/>
                  </a:lnTo>
                  <a:cubicBezTo>
                    <a:pt x="1131" y="235"/>
                    <a:pt x="700" y="256"/>
                    <a:pt x="859" y="0"/>
                  </a:cubicBezTo>
                  <a:cubicBezTo>
                    <a:pt x="1" y="39"/>
                    <a:pt x="576" y="191"/>
                    <a:pt x="284"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57" name="Google Shape;13357;p6"/>
            <p:cNvSpPr/>
            <p:nvPr/>
          </p:nvSpPr>
          <p:spPr>
            <a:xfrm>
              <a:off x="2498572" y="4493938"/>
              <a:ext cx="14063" cy="4246"/>
            </a:xfrm>
            <a:custGeom>
              <a:avLst/>
              <a:gdLst/>
              <a:ahLst/>
              <a:cxnLst/>
              <a:rect l="l" t="t" r="r" b="b"/>
              <a:pathLst>
                <a:path w="394" h="141" extrusionOk="0">
                  <a:moveTo>
                    <a:pt x="294" y="24"/>
                  </a:moveTo>
                  <a:cubicBezTo>
                    <a:pt x="242" y="1"/>
                    <a:pt x="1" y="68"/>
                    <a:pt x="104" y="114"/>
                  </a:cubicBezTo>
                  <a:cubicBezTo>
                    <a:pt x="156" y="140"/>
                    <a:pt x="393" y="70"/>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58" name="Google Shape;13358;p6"/>
            <p:cNvSpPr/>
            <p:nvPr/>
          </p:nvSpPr>
          <p:spPr>
            <a:xfrm>
              <a:off x="1865363" y="4493938"/>
              <a:ext cx="14099" cy="4246"/>
            </a:xfrm>
            <a:custGeom>
              <a:avLst/>
              <a:gdLst/>
              <a:ahLst/>
              <a:cxnLst/>
              <a:rect l="l" t="t" r="r" b="b"/>
              <a:pathLst>
                <a:path w="395" h="141" extrusionOk="0">
                  <a:moveTo>
                    <a:pt x="103" y="114"/>
                  </a:moveTo>
                  <a:cubicBezTo>
                    <a:pt x="153" y="140"/>
                    <a:pt x="395" y="70"/>
                    <a:pt x="296" y="24"/>
                  </a:cubicBezTo>
                  <a:cubicBezTo>
                    <a:pt x="237" y="1"/>
                    <a:pt x="1" y="67"/>
                    <a:pt x="103"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59" name="Google Shape;13359;p6"/>
            <p:cNvSpPr/>
            <p:nvPr/>
          </p:nvSpPr>
          <p:spPr>
            <a:xfrm>
              <a:off x="170750" y="4481293"/>
              <a:ext cx="46293" cy="18759"/>
            </a:xfrm>
            <a:custGeom>
              <a:avLst/>
              <a:gdLst/>
              <a:ahLst/>
              <a:cxnLst/>
              <a:rect l="l" t="t" r="r" b="b"/>
              <a:pathLst>
                <a:path w="1297" h="623" extrusionOk="0">
                  <a:moveTo>
                    <a:pt x="1297" y="353"/>
                  </a:moveTo>
                  <a:cubicBezTo>
                    <a:pt x="926" y="316"/>
                    <a:pt x="1144" y="0"/>
                    <a:pt x="524" y="81"/>
                  </a:cubicBezTo>
                  <a:cubicBezTo>
                    <a:pt x="1" y="225"/>
                    <a:pt x="1001" y="623"/>
                    <a:pt x="1297"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60" name="Google Shape;13360;p6"/>
            <p:cNvSpPr/>
            <p:nvPr/>
          </p:nvSpPr>
          <p:spPr>
            <a:xfrm>
              <a:off x="8576393" y="4488429"/>
              <a:ext cx="14027" cy="4246"/>
            </a:xfrm>
            <a:custGeom>
              <a:avLst/>
              <a:gdLst/>
              <a:ahLst/>
              <a:cxnLst/>
              <a:rect l="l" t="t" r="r" b="b"/>
              <a:pathLst>
                <a:path w="393" h="141" extrusionOk="0">
                  <a:moveTo>
                    <a:pt x="295" y="24"/>
                  </a:moveTo>
                  <a:cubicBezTo>
                    <a:pt x="240" y="1"/>
                    <a:pt x="1" y="69"/>
                    <a:pt x="101" y="116"/>
                  </a:cubicBezTo>
                  <a:cubicBezTo>
                    <a:pt x="152" y="141"/>
                    <a:pt x="393"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61" name="Google Shape;13361;p6"/>
            <p:cNvSpPr/>
            <p:nvPr/>
          </p:nvSpPr>
          <p:spPr>
            <a:xfrm>
              <a:off x="7086330" y="4489151"/>
              <a:ext cx="13742" cy="2770"/>
            </a:xfrm>
            <a:custGeom>
              <a:avLst/>
              <a:gdLst/>
              <a:ahLst/>
              <a:cxnLst/>
              <a:rect l="l" t="t" r="r" b="b"/>
              <a:pathLst>
                <a:path w="385" h="92" extrusionOk="0">
                  <a:moveTo>
                    <a:pt x="384" y="0"/>
                  </a:moveTo>
                  <a:cubicBezTo>
                    <a:pt x="234" y="23"/>
                    <a:pt x="4" y="4"/>
                    <a:pt x="0" y="92"/>
                  </a:cubicBezTo>
                  <a:cubicBezTo>
                    <a:pt x="149" y="71"/>
                    <a:pt x="380"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62" name="Google Shape;13362;p6"/>
            <p:cNvSpPr/>
            <p:nvPr/>
          </p:nvSpPr>
          <p:spPr>
            <a:xfrm>
              <a:off x="4215171" y="4481022"/>
              <a:ext cx="21558" cy="6353"/>
            </a:xfrm>
            <a:custGeom>
              <a:avLst/>
              <a:gdLst/>
              <a:ahLst/>
              <a:cxnLst/>
              <a:rect l="l" t="t" r="r" b="b"/>
              <a:pathLst>
                <a:path w="604" h="211" extrusionOk="0">
                  <a:moveTo>
                    <a:pt x="604" y="182"/>
                  </a:moveTo>
                  <a:lnTo>
                    <a:pt x="604" y="0"/>
                  </a:lnTo>
                  <a:lnTo>
                    <a:pt x="25" y="0"/>
                  </a:lnTo>
                  <a:cubicBezTo>
                    <a:pt x="1" y="162"/>
                    <a:pt x="219" y="210"/>
                    <a:pt x="604"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63" name="Google Shape;13363;p6"/>
            <p:cNvSpPr/>
            <p:nvPr/>
          </p:nvSpPr>
          <p:spPr>
            <a:xfrm>
              <a:off x="3049297" y="4482949"/>
              <a:ext cx="13920" cy="4276"/>
            </a:xfrm>
            <a:custGeom>
              <a:avLst/>
              <a:gdLst/>
              <a:ahLst/>
              <a:cxnLst/>
              <a:rect l="l" t="t" r="r" b="b"/>
              <a:pathLst>
                <a:path w="390" h="142" extrusionOk="0">
                  <a:moveTo>
                    <a:pt x="293" y="26"/>
                  </a:moveTo>
                  <a:cubicBezTo>
                    <a:pt x="240" y="0"/>
                    <a:pt x="1" y="69"/>
                    <a:pt x="100" y="118"/>
                  </a:cubicBezTo>
                  <a:cubicBezTo>
                    <a:pt x="151" y="141"/>
                    <a:pt x="390"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64" name="Google Shape;13364;p6"/>
            <p:cNvSpPr/>
            <p:nvPr/>
          </p:nvSpPr>
          <p:spPr>
            <a:xfrm>
              <a:off x="1383487" y="4482949"/>
              <a:ext cx="14063" cy="4276"/>
            </a:xfrm>
            <a:custGeom>
              <a:avLst/>
              <a:gdLst/>
              <a:ahLst/>
              <a:cxnLst/>
              <a:rect l="l" t="t" r="r" b="b"/>
              <a:pathLst>
                <a:path w="394" h="142" extrusionOk="0">
                  <a:moveTo>
                    <a:pt x="296" y="26"/>
                  </a:moveTo>
                  <a:cubicBezTo>
                    <a:pt x="241" y="0"/>
                    <a:pt x="1" y="69"/>
                    <a:pt x="101" y="118"/>
                  </a:cubicBezTo>
                  <a:cubicBezTo>
                    <a:pt x="157"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65" name="Google Shape;13365;p6"/>
            <p:cNvSpPr/>
            <p:nvPr/>
          </p:nvSpPr>
          <p:spPr>
            <a:xfrm>
              <a:off x="254768" y="4482949"/>
              <a:ext cx="14063" cy="4276"/>
            </a:xfrm>
            <a:custGeom>
              <a:avLst/>
              <a:gdLst/>
              <a:ahLst/>
              <a:cxnLst/>
              <a:rect l="l" t="t" r="r" b="b"/>
              <a:pathLst>
                <a:path w="394" h="142" extrusionOk="0">
                  <a:moveTo>
                    <a:pt x="291" y="26"/>
                  </a:moveTo>
                  <a:cubicBezTo>
                    <a:pt x="238" y="0"/>
                    <a:pt x="0" y="69"/>
                    <a:pt x="99" y="118"/>
                  </a:cubicBezTo>
                  <a:cubicBezTo>
                    <a:pt x="152" y="141"/>
                    <a:pt x="393"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66" name="Google Shape;13366;p6"/>
            <p:cNvSpPr/>
            <p:nvPr/>
          </p:nvSpPr>
          <p:spPr>
            <a:xfrm>
              <a:off x="4529188" y="4480239"/>
              <a:ext cx="13956" cy="4215"/>
            </a:xfrm>
            <a:custGeom>
              <a:avLst/>
              <a:gdLst/>
              <a:ahLst/>
              <a:cxnLst/>
              <a:rect l="l" t="t" r="r" b="b"/>
              <a:pathLst>
                <a:path w="391" h="140" extrusionOk="0">
                  <a:moveTo>
                    <a:pt x="290" y="25"/>
                  </a:moveTo>
                  <a:cubicBezTo>
                    <a:pt x="237" y="0"/>
                    <a:pt x="1" y="68"/>
                    <a:pt x="99" y="116"/>
                  </a:cubicBezTo>
                  <a:cubicBezTo>
                    <a:pt x="151" y="140"/>
                    <a:pt x="391"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67" name="Google Shape;13367;p6"/>
            <p:cNvSpPr/>
            <p:nvPr/>
          </p:nvSpPr>
          <p:spPr>
            <a:xfrm>
              <a:off x="2144259" y="4474609"/>
              <a:ext cx="27626" cy="9966"/>
            </a:xfrm>
            <a:custGeom>
              <a:avLst/>
              <a:gdLst/>
              <a:ahLst/>
              <a:cxnLst/>
              <a:rect l="l" t="t" r="r" b="b"/>
              <a:pathLst>
                <a:path w="774" h="331" extrusionOk="0">
                  <a:moveTo>
                    <a:pt x="0" y="212"/>
                  </a:moveTo>
                  <a:cubicBezTo>
                    <a:pt x="258" y="329"/>
                    <a:pt x="717" y="331"/>
                    <a:pt x="773" y="120"/>
                  </a:cubicBezTo>
                  <a:cubicBezTo>
                    <a:pt x="516" y="3"/>
                    <a:pt x="54" y="0"/>
                    <a:pt x="0" y="2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68" name="Google Shape;13368;p6"/>
            <p:cNvSpPr/>
            <p:nvPr/>
          </p:nvSpPr>
          <p:spPr>
            <a:xfrm>
              <a:off x="8442263" y="4474970"/>
              <a:ext cx="13849" cy="6745"/>
            </a:xfrm>
            <a:custGeom>
              <a:avLst/>
              <a:gdLst/>
              <a:ahLst/>
              <a:cxnLst/>
              <a:rect l="l" t="t" r="r" b="b"/>
              <a:pathLst>
                <a:path w="388" h="224" extrusionOk="0">
                  <a:moveTo>
                    <a:pt x="387" y="110"/>
                  </a:moveTo>
                  <a:cubicBezTo>
                    <a:pt x="347" y="0"/>
                    <a:pt x="173" y="54"/>
                    <a:pt x="1" y="110"/>
                  </a:cubicBezTo>
                  <a:cubicBezTo>
                    <a:pt x="3" y="201"/>
                    <a:pt x="339" y="223"/>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69" name="Google Shape;13369;p6"/>
            <p:cNvSpPr/>
            <p:nvPr/>
          </p:nvSpPr>
          <p:spPr>
            <a:xfrm>
              <a:off x="7747093" y="4475121"/>
              <a:ext cx="6960" cy="6263"/>
            </a:xfrm>
            <a:custGeom>
              <a:avLst/>
              <a:gdLst/>
              <a:ahLst/>
              <a:cxnLst/>
              <a:rect l="l" t="t" r="r" b="b"/>
              <a:pathLst>
                <a:path w="195" h="208" extrusionOk="0">
                  <a:moveTo>
                    <a:pt x="194" y="105"/>
                  </a:moveTo>
                  <a:cubicBezTo>
                    <a:pt x="194" y="54"/>
                    <a:pt x="36" y="0"/>
                    <a:pt x="1" y="105"/>
                  </a:cubicBezTo>
                  <a:cubicBezTo>
                    <a:pt x="1" y="153"/>
                    <a:pt x="155" y="208"/>
                    <a:pt x="19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70" name="Google Shape;13370;p6"/>
            <p:cNvSpPr/>
            <p:nvPr/>
          </p:nvSpPr>
          <p:spPr>
            <a:xfrm>
              <a:off x="4587758" y="4475512"/>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71" name="Google Shape;13371;p6"/>
            <p:cNvSpPr/>
            <p:nvPr/>
          </p:nvSpPr>
          <p:spPr>
            <a:xfrm>
              <a:off x="1383487" y="4477469"/>
              <a:ext cx="14063" cy="4306"/>
            </a:xfrm>
            <a:custGeom>
              <a:avLst/>
              <a:gdLst/>
              <a:ahLst/>
              <a:cxnLst/>
              <a:rect l="l" t="t" r="r" b="b"/>
              <a:pathLst>
                <a:path w="394" h="143" extrusionOk="0">
                  <a:moveTo>
                    <a:pt x="296" y="27"/>
                  </a:moveTo>
                  <a:cubicBezTo>
                    <a:pt x="241" y="1"/>
                    <a:pt x="1" y="71"/>
                    <a:pt x="101" y="118"/>
                  </a:cubicBezTo>
                  <a:cubicBezTo>
                    <a:pt x="157" y="143"/>
                    <a:pt x="394" y="72"/>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72" name="Google Shape;13372;p6"/>
            <p:cNvSpPr/>
            <p:nvPr/>
          </p:nvSpPr>
          <p:spPr>
            <a:xfrm>
              <a:off x="1352685" y="4475362"/>
              <a:ext cx="23914" cy="6022"/>
            </a:xfrm>
            <a:custGeom>
              <a:avLst/>
              <a:gdLst/>
              <a:ahLst/>
              <a:cxnLst/>
              <a:rect l="l" t="t" r="r" b="b"/>
              <a:pathLst>
                <a:path w="670" h="200" extrusionOk="0">
                  <a:moveTo>
                    <a:pt x="578" y="5"/>
                  </a:moveTo>
                  <a:cubicBezTo>
                    <a:pt x="246" y="0"/>
                    <a:pt x="86" y="75"/>
                    <a:pt x="1" y="188"/>
                  </a:cubicBezTo>
                  <a:cubicBezTo>
                    <a:pt x="304" y="178"/>
                    <a:pt x="669" y="200"/>
                    <a:pt x="578"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73" name="Google Shape;13373;p6"/>
            <p:cNvSpPr/>
            <p:nvPr/>
          </p:nvSpPr>
          <p:spPr>
            <a:xfrm>
              <a:off x="172142" y="4477469"/>
              <a:ext cx="14063" cy="4306"/>
            </a:xfrm>
            <a:custGeom>
              <a:avLst/>
              <a:gdLst/>
              <a:ahLst/>
              <a:cxnLst/>
              <a:rect l="l" t="t" r="r" b="b"/>
              <a:pathLst>
                <a:path w="394" h="143" extrusionOk="0">
                  <a:moveTo>
                    <a:pt x="293" y="27"/>
                  </a:moveTo>
                  <a:cubicBezTo>
                    <a:pt x="240" y="1"/>
                    <a:pt x="1" y="71"/>
                    <a:pt x="100" y="118"/>
                  </a:cubicBezTo>
                  <a:cubicBezTo>
                    <a:pt x="152" y="143"/>
                    <a:pt x="394" y="72"/>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74" name="Google Shape;13374;p6"/>
            <p:cNvSpPr/>
            <p:nvPr/>
          </p:nvSpPr>
          <p:spPr>
            <a:xfrm>
              <a:off x="8593739" y="4469249"/>
              <a:ext cx="27555" cy="10177"/>
            </a:xfrm>
            <a:custGeom>
              <a:avLst/>
              <a:gdLst/>
              <a:ahLst/>
              <a:cxnLst/>
              <a:rect l="l" t="t" r="r" b="b"/>
              <a:pathLst>
                <a:path w="772" h="338" extrusionOk="0">
                  <a:moveTo>
                    <a:pt x="772" y="300"/>
                  </a:moveTo>
                  <a:lnTo>
                    <a:pt x="772" y="27"/>
                  </a:lnTo>
                  <a:cubicBezTo>
                    <a:pt x="332" y="1"/>
                    <a:pt x="48" y="48"/>
                    <a:pt x="1" y="208"/>
                  </a:cubicBezTo>
                  <a:cubicBezTo>
                    <a:pt x="260" y="237"/>
                    <a:pt x="367" y="338"/>
                    <a:pt x="772" y="3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75" name="Google Shape;13375;p6"/>
            <p:cNvSpPr/>
            <p:nvPr/>
          </p:nvSpPr>
          <p:spPr>
            <a:xfrm>
              <a:off x="7967347" y="4472411"/>
              <a:ext cx="6924" cy="6233"/>
            </a:xfrm>
            <a:custGeom>
              <a:avLst/>
              <a:gdLst/>
              <a:ahLst/>
              <a:cxnLst/>
              <a:rect l="l" t="t" r="r" b="b"/>
              <a:pathLst>
                <a:path w="194" h="207" extrusionOk="0">
                  <a:moveTo>
                    <a:pt x="193" y="103"/>
                  </a:moveTo>
                  <a:cubicBezTo>
                    <a:pt x="193" y="52"/>
                    <a:pt x="38" y="0"/>
                    <a:pt x="0" y="103"/>
                  </a:cubicBezTo>
                  <a:cubicBezTo>
                    <a:pt x="0"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76" name="Google Shape;13376;p6"/>
            <p:cNvSpPr/>
            <p:nvPr/>
          </p:nvSpPr>
          <p:spPr>
            <a:xfrm>
              <a:off x="7664395" y="4464553"/>
              <a:ext cx="29910" cy="13730"/>
            </a:xfrm>
            <a:custGeom>
              <a:avLst/>
              <a:gdLst/>
              <a:ahLst/>
              <a:cxnLst/>
              <a:rect l="l" t="t" r="r" b="b"/>
              <a:pathLst>
                <a:path w="838" h="456" extrusionOk="0">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77" name="Google Shape;13377;p6"/>
            <p:cNvSpPr/>
            <p:nvPr/>
          </p:nvSpPr>
          <p:spPr>
            <a:xfrm>
              <a:off x="7595581" y="4469641"/>
              <a:ext cx="7031" cy="6263"/>
            </a:xfrm>
            <a:custGeom>
              <a:avLst/>
              <a:gdLst/>
              <a:ahLst/>
              <a:cxnLst/>
              <a:rect l="l" t="t" r="r" b="b"/>
              <a:pathLst>
                <a:path w="197" h="208" extrusionOk="0">
                  <a:moveTo>
                    <a:pt x="195" y="104"/>
                  </a:moveTo>
                  <a:cubicBezTo>
                    <a:pt x="197" y="53"/>
                    <a:pt x="39" y="1"/>
                    <a:pt x="1" y="104"/>
                  </a:cubicBezTo>
                  <a:cubicBezTo>
                    <a:pt x="4" y="155"/>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78" name="Google Shape;13378;p6"/>
            <p:cNvSpPr/>
            <p:nvPr/>
          </p:nvSpPr>
          <p:spPr>
            <a:xfrm>
              <a:off x="4274669" y="4462746"/>
              <a:ext cx="58821" cy="12797"/>
            </a:xfrm>
            <a:custGeom>
              <a:avLst/>
              <a:gdLst/>
              <a:ahLst/>
              <a:cxnLst/>
              <a:rect l="l" t="t" r="r" b="b"/>
              <a:pathLst>
                <a:path w="1648" h="425" extrusionOk="0">
                  <a:moveTo>
                    <a:pt x="673" y="424"/>
                  </a:moveTo>
                  <a:cubicBezTo>
                    <a:pt x="1648" y="59"/>
                    <a:pt x="1" y="0"/>
                    <a:pt x="673" y="4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79" name="Google Shape;13379;p6"/>
            <p:cNvSpPr/>
            <p:nvPr/>
          </p:nvSpPr>
          <p:spPr>
            <a:xfrm>
              <a:off x="4615241" y="4470032"/>
              <a:ext cx="13777" cy="2800"/>
            </a:xfrm>
            <a:custGeom>
              <a:avLst/>
              <a:gdLst/>
              <a:ahLst/>
              <a:cxnLst/>
              <a:rect l="l" t="t" r="r" b="b"/>
              <a:pathLst>
                <a:path w="386" h="93" extrusionOk="0">
                  <a:moveTo>
                    <a:pt x="386" y="1"/>
                  </a:moveTo>
                  <a:cubicBezTo>
                    <a:pt x="236" y="21"/>
                    <a:pt x="6" y="2"/>
                    <a:pt x="1" y="92"/>
                  </a:cubicBezTo>
                  <a:cubicBezTo>
                    <a:pt x="151" y="71"/>
                    <a:pt x="382"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80" name="Google Shape;13380;p6"/>
            <p:cNvSpPr/>
            <p:nvPr/>
          </p:nvSpPr>
          <p:spPr>
            <a:xfrm>
              <a:off x="4078435" y="4467292"/>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81" name="Google Shape;13381;p6"/>
            <p:cNvSpPr/>
            <p:nvPr/>
          </p:nvSpPr>
          <p:spPr>
            <a:xfrm>
              <a:off x="3059719" y="4466931"/>
              <a:ext cx="6924" cy="6203"/>
            </a:xfrm>
            <a:custGeom>
              <a:avLst/>
              <a:gdLst/>
              <a:ahLst/>
              <a:cxnLst/>
              <a:rect l="l" t="t" r="r" b="b"/>
              <a:pathLst>
                <a:path w="194" h="206" extrusionOk="0">
                  <a:moveTo>
                    <a:pt x="193" y="104"/>
                  </a:moveTo>
                  <a:cubicBezTo>
                    <a:pt x="193" y="53"/>
                    <a:pt x="37" y="1"/>
                    <a:pt x="0" y="104"/>
                  </a:cubicBezTo>
                  <a:cubicBezTo>
                    <a:pt x="0" y="154"/>
                    <a:pt x="158"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82" name="Google Shape;13382;p6"/>
            <p:cNvSpPr/>
            <p:nvPr/>
          </p:nvSpPr>
          <p:spPr>
            <a:xfrm>
              <a:off x="1352649" y="4464191"/>
              <a:ext cx="7031" cy="6263"/>
            </a:xfrm>
            <a:custGeom>
              <a:avLst/>
              <a:gdLst/>
              <a:ahLst/>
              <a:cxnLst/>
              <a:rect l="l" t="t" r="r" b="b"/>
              <a:pathLst>
                <a:path w="197" h="208" extrusionOk="0">
                  <a:moveTo>
                    <a:pt x="194" y="104"/>
                  </a:moveTo>
                  <a:cubicBezTo>
                    <a:pt x="196" y="53"/>
                    <a:pt x="40" y="0"/>
                    <a:pt x="2" y="104"/>
                  </a:cubicBezTo>
                  <a:cubicBezTo>
                    <a:pt x="1" y="154"/>
                    <a:pt x="157" y="208"/>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83" name="Google Shape;13383;p6"/>
            <p:cNvSpPr/>
            <p:nvPr/>
          </p:nvSpPr>
          <p:spPr>
            <a:xfrm>
              <a:off x="8786439" y="4455731"/>
              <a:ext cx="27840" cy="18457"/>
            </a:xfrm>
            <a:custGeom>
              <a:avLst/>
              <a:gdLst/>
              <a:ahLst/>
              <a:cxnLst/>
              <a:rect l="l" t="t" r="r" b="b"/>
              <a:pathLst>
                <a:path w="780" h="613" extrusionOk="0">
                  <a:moveTo>
                    <a:pt x="0" y="293"/>
                  </a:moveTo>
                  <a:cubicBezTo>
                    <a:pt x="780" y="613"/>
                    <a:pt x="455" y="1"/>
                    <a:pt x="0" y="2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84" name="Google Shape;13384;p6"/>
            <p:cNvSpPr/>
            <p:nvPr/>
          </p:nvSpPr>
          <p:spPr>
            <a:xfrm>
              <a:off x="6508158" y="4461451"/>
              <a:ext cx="6924" cy="6233"/>
            </a:xfrm>
            <a:custGeom>
              <a:avLst/>
              <a:gdLst/>
              <a:ahLst/>
              <a:cxnLst/>
              <a:rect l="l" t="t" r="r" b="b"/>
              <a:pathLst>
                <a:path w="194" h="207" extrusionOk="0">
                  <a:moveTo>
                    <a:pt x="191" y="103"/>
                  </a:moveTo>
                  <a:cubicBezTo>
                    <a:pt x="193" y="52"/>
                    <a:pt x="38" y="0"/>
                    <a:pt x="0" y="103"/>
                  </a:cubicBezTo>
                  <a:cubicBezTo>
                    <a:pt x="0" y="154"/>
                    <a:pt x="158"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85" name="Google Shape;13385;p6"/>
            <p:cNvSpPr/>
            <p:nvPr/>
          </p:nvSpPr>
          <p:spPr>
            <a:xfrm>
              <a:off x="8755352" y="4461060"/>
              <a:ext cx="14027" cy="4246"/>
            </a:xfrm>
            <a:custGeom>
              <a:avLst/>
              <a:gdLst/>
              <a:ahLst/>
              <a:cxnLst/>
              <a:rect l="l" t="t" r="r" b="b"/>
              <a:pathLst>
                <a:path w="393" h="141" extrusionOk="0">
                  <a:moveTo>
                    <a:pt x="100" y="116"/>
                  </a:moveTo>
                  <a:cubicBezTo>
                    <a:pt x="153" y="141"/>
                    <a:pt x="392" y="72"/>
                    <a:pt x="293" y="26"/>
                  </a:cubicBezTo>
                  <a:cubicBezTo>
                    <a:pt x="241" y="0"/>
                    <a:pt x="1" y="71"/>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86" name="Google Shape;13386;p6"/>
            <p:cNvSpPr/>
            <p:nvPr/>
          </p:nvSpPr>
          <p:spPr>
            <a:xfrm>
              <a:off x="2188838" y="4461060"/>
              <a:ext cx="14099" cy="4246"/>
            </a:xfrm>
            <a:custGeom>
              <a:avLst/>
              <a:gdLst/>
              <a:ahLst/>
              <a:cxnLst/>
              <a:rect l="l" t="t" r="r" b="b"/>
              <a:pathLst>
                <a:path w="395" h="141" extrusionOk="0">
                  <a:moveTo>
                    <a:pt x="294" y="26"/>
                  </a:moveTo>
                  <a:cubicBezTo>
                    <a:pt x="241" y="0"/>
                    <a:pt x="1" y="71"/>
                    <a:pt x="104" y="116"/>
                  </a:cubicBezTo>
                  <a:cubicBezTo>
                    <a:pt x="155" y="141"/>
                    <a:pt x="395"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87" name="Google Shape;13387;p6"/>
            <p:cNvSpPr/>
            <p:nvPr/>
          </p:nvSpPr>
          <p:spPr>
            <a:xfrm>
              <a:off x="1111837" y="4461843"/>
              <a:ext cx="13777" cy="2740"/>
            </a:xfrm>
            <a:custGeom>
              <a:avLst/>
              <a:gdLst/>
              <a:ahLst/>
              <a:cxnLst/>
              <a:rect l="l" t="t" r="r" b="b"/>
              <a:pathLst>
                <a:path w="386" h="91" extrusionOk="0">
                  <a:moveTo>
                    <a:pt x="385" y="0"/>
                  </a:moveTo>
                  <a:cubicBezTo>
                    <a:pt x="235" y="20"/>
                    <a:pt x="5" y="3"/>
                    <a:pt x="0" y="90"/>
                  </a:cubicBezTo>
                  <a:cubicBezTo>
                    <a:pt x="150" y="71"/>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88" name="Google Shape;13388;p6"/>
            <p:cNvSpPr/>
            <p:nvPr/>
          </p:nvSpPr>
          <p:spPr>
            <a:xfrm>
              <a:off x="798462" y="4461060"/>
              <a:ext cx="14063" cy="4246"/>
            </a:xfrm>
            <a:custGeom>
              <a:avLst/>
              <a:gdLst/>
              <a:ahLst/>
              <a:cxnLst/>
              <a:rect l="l" t="t" r="r" b="b"/>
              <a:pathLst>
                <a:path w="394" h="141" extrusionOk="0">
                  <a:moveTo>
                    <a:pt x="102" y="116"/>
                  </a:moveTo>
                  <a:cubicBezTo>
                    <a:pt x="155" y="141"/>
                    <a:pt x="393" y="72"/>
                    <a:pt x="294" y="26"/>
                  </a:cubicBezTo>
                  <a:cubicBezTo>
                    <a:pt x="242"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89" name="Google Shape;13389;p6"/>
            <p:cNvSpPr/>
            <p:nvPr/>
          </p:nvSpPr>
          <p:spPr>
            <a:xfrm>
              <a:off x="8889624" y="4453503"/>
              <a:ext cx="23950" cy="5962"/>
            </a:xfrm>
            <a:custGeom>
              <a:avLst/>
              <a:gdLst/>
              <a:ahLst/>
              <a:cxnLst/>
              <a:rect l="l" t="t" r="r" b="b"/>
              <a:pathLst>
                <a:path w="671" h="198" extrusionOk="0">
                  <a:moveTo>
                    <a:pt x="582" y="6"/>
                  </a:moveTo>
                  <a:cubicBezTo>
                    <a:pt x="249" y="0"/>
                    <a:pt x="88" y="75"/>
                    <a:pt x="1" y="186"/>
                  </a:cubicBezTo>
                  <a:cubicBezTo>
                    <a:pt x="305" y="178"/>
                    <a:pt x="670" y="197"/>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90" name="Google Shape;13390;p6"/>
            <p:cNvSpPr/>
            <p:nvPr/>
          </p:nvSpPr>
          <p:spPr>
            <a:xfrm>
              <a:off x="8769521" y="4453292"/>
              <a:ext cx="23878" cy="5811"/>
            </a:xfrm>
            <a:custGeom>
              <a:avLst/>
              <a:gdLst/>
              <a:ahLst/>
              <a:cxnLst/>
              <a:rect l="l" t="t" r="r" b="b"/>
              <a:pathLst>
                <a:path w="669" h="193" extrusionOk="0">
                  <a:moveTo>
                    <a:pt x="474" y="193"/>
                  </a:moveTo>
                  <a:cubicBezTo>
                    <a:pt x="474" y="101"/>
                    <a:pt x="630" y="86"/>
                    <a:pt x="669" y="13"/>
                  </a:cubicBezTo>
                  <a:cubicBezTo>
                    <a:pt x="363" y="22"/>
                    <a:pt x="1" y="1"/>
                    <a:pt x="88"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91" name="Google Shape;13391;p6"/>
            <p:cNvSpPr/>
            <p:nvPr/>
          </p:nvSpPr>
          <p:spPr>
            <a:xfrm>
              <a:off x="2894501" y="444820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92" name="Google Shape;13392;p6"/>
            <p:cNvSpPr/>
            <p:nvPr/>
          </p:nvSpPr>
          <p:spPr>
            <a:xfrm>
              <a:off x="6738584" y="4452901"/>
              <a:ext cx="14099" cy="4246"/>
            </a:xfrm>
            <a:custGeom>
              <a:avLst/>
              <a:gdLst/>
              <a:ahLst/>
              <a:cxnLst/>
              <a:rect l="l" t="t" r="r" b="b"/>
              <a:pathLst>
                <a:path w="395" h="141" extrusionOk="0">
                  <a:moveTo>
                    <a:pt x="294" y="26"/>
                  </a:moveTo>
                  <a:cubicBezTo>
                    <a:pt x="241" y="1"/>
                    <a:pt x="0" y="69"/>
                    <a:pt x="98" y="117"/>
                  </a:cubicBezTo>
                  <a:cubicBezTo>
                    <a:pt x="154" y="140"/>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93" name="Google Shape;13393;p6"/>
            <p:cNvSpPr/>
            <p:nvPr/>
          </p:nvSpPr>
          <p:spPr>
            <a:xfrm>
              <a:off x="8222008" y="4450913"/>
              <a:ext cx="13777" cy="2680"/>
            </a:xfrm>
            <a:custGeom>
              <a:avLst/>
              <a:gdLst/>
              <a:ahLst/>
              <a:cxnLst/>
              <a:rect l="l" t="t" r="r" b="b"/>
              <a:pathLst>
                <a:path w="386" h="89" extrusionOk="0">
                  <a:moveTo>
                    <a:pt x="385" y="0"/>
                  </a:moveTo>
                  <a:cubicBezTo>
                    <a:pt x="238" y="21"/>
                    <a:pt x="7" y="3"/>
                    <a:pt x="0" y="89"/>
                  </a:cubicBezTo>
                  <a:cubicBezTo>
                    <a:pt x="149" y="69"/>
                    <a:pt x="383"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94" name="Google Shape;13394;p6"/>
            <p:cNvSpPr/>
            <p:nvPr/>
          </p:nvSpPr>
          <p:spPr>
            <a:xfrm>
              <a:off x="6521935" y="4450402"/>
              <a:ext cx="20666" cy="3704"/>
            </a:xfrm>
            <a:custGeom>
              <a:avLst/>
              <a:gdLst/>
              <a:ahLst/>
              <a:cxnLst/>
              <a:rect l="l" t="t" r="r" b="b"/>
              <a:pathLst>
                <a:path w="579" h="123" extrusionOk="0">
                  <a:moveTo>
                    <a:pt x="579" y="17"/>
                  </a:moveTo>
                  <a:cubicBezTo>
                    <a:pt x="352" y="30"/>
                    <a:pt x="31" y="0"/>
                    <a:pt x="1" y="106"/>
                  </a:cubicBezTo>
                  <a:cubicBezTo>
                    <a:pt x="226" y="93"/>
                    <a:pt x="547" y="123"/>
                    <a:pt x="579" y="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95" name="Google Shape;13395;p6"/>
            <p:cNvSpPr/>
            <p:nvPr/>
          </p:nvSpPr>
          <p:spPr>
            <a:xfrm>
              <a:off x="8841547" y="4445042"/>
              <a:ext cx="6889" cy="6203"/>
            </a:xfrm>
            <a:custGeom>
              <a:avLst/>
              <a:gdLst/>
              <a:ahLst/>
              <a:cxnLst/>
              <a:rect l="l" t="t" r="r" b="b"/>
              <a:pathLst>
                <a:path w="193" h="206" extrusionOk="0">
                  <a:moveTo>
                    <a:pt x="192" y="105"/>
                  </a:moveTo>
                  <a:cubicBezTo>
                    <a:pt x="192" y="54"/>
                    <a:pt x="38" y="1"/>
                    <a:pt x="1" y="105"/>
                  </a:cubicBezTo>
                  <a:cubicBezTo>
                    <a:pt x="1" y="153"/>
                    <a:pt x="153" y="206"/>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96" name="Google Shape;13396;p6"/>
            <p:cNvSpPr/>
            <p:nvPr/>
          </p:nvSpPr>
          <p:spPr>
            <a:xfrm>
              <a:off x="8689143" y="4445404"/>
              <a:ext cx="21523" cy="6504"/>
            </a:xfrm>
            <a:custGeom>
              <a:avLst/>
              <a:gdLst/>
              <a:ahLst/>
              <a:cxnLst/>
              <a:rect l="l" t="t" r="r" b="b"/>
              <a:pathLst>
                <a:path w="603" h="216" extrusionOk="0">
                  <a:moveTo>
                    <a:pt x="603" y="183"/>
                  </a:moveTo>
                  <a:lnTo>
                    <a:pt x="603" y="0"/>
                  </a:lnTo>
                  <a:lnTo>
                    <a:pt x="27" y="0"/>
                  </a:lnTo>
                  <a:cubicBezTo>
                    <a:pt x="1" y="164"/>
                    <a:pt x="219" y="216"/>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97" name="Google Shape;13397;p6"/>
            <p:cNvSpPr/>
            <p:nvPr/>
          </p:nvSpPr>
          <p:spPr>
            <a:xfrm>
              <a:off x="1398585" y="4432306"/>
              <a:ext cx="37120" cy="15928"/>
            </a:xfrm>
            <a:custGeom>
              <a:avLst/>
              <a:gdLst/>
              <a:ahLst/>
              <a:cxnLst/>
              <a:rect l="l" t="t" r="r" b="b"/>
              <a:pathLst>
                <a:path w="1040" h="529" extrusionOk="0">
                  <a:moveTo>
                    <a:pt x="837" y="528"/>
                  </a:moveTo>
                  <a:cubicBezTo>
                    <a:pt x="1040" y="1"/>
                    <a:pt x="1" y="489"/>
                    <a:pt x="837"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98" name="Google Shape;13398;p6"/>
            <p:cNvSpPr/>
            <p:nvPr/>
          </p:nvSpPr>
          <p:spPr>
            <a:xfrm>
              <a:off x="8160190" y="4434474"/>
              <a:ext cx="29946" cy="10990"/>
            </a:xfrm>
            <a:custGeom>
              <a:avLst/>
              <a:gdLst/>
              <a:ahLst/>
              <a:cxnLst/>
              <a:rect l="l" t="t" r="r" b="b"/>
              <a:pathLst>
                <a:path w="839" h="365" extrusionOk="0">
                  <a:moveTo>
                    <a:pt x="576" y="1"/>
                  </a:moveTo>
                  <a:cubicBezTo>
                    <a:pt x="744" y="290"/>
                    <a:pt x="77" y="189"/>
                    <a:pt x="0" y="365"/>
                  </a:cubicBezTo>
                  <a:lnTo>
                    <a:pt x="770" y="365"/>
                  </a:lnTo>
                  <a:cubicBezTo>
                    <a:pt x="736" y="229"/>
                    <a:pt x="838" y="31"/>
                    <a:pt x="5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399" name="Google Shape;13399;p6"/>
            <p:cNvSpPr/>
            <p:nvPr/>
          </p:nvSpPr>
          <p:spPr>
            <a:xfrm>
              <a:off x="6535676" y="4442694"/>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00" name="Google Shape;13400;p6"/>
            <p:cNvSpPr/>
            <p:nvPr/>
          </p:nvSpPr>
          <p:spPr>
            <a:xfrm>
              <a:off x="5072882" y="4441941"/>
              <a:ext cx="14027" cy="4306"/>
            </a:xfrm>
            <a:custGeom>
              <a:avLst/>
              <a:gdLst/>
              <a:ahLst/>
              <a:cxnLst/>
              <a:rect l="l" t="t" r="r" b="b"/>
              <a:pathLst>
                <a:path w="393" h="143" extrusionOk="0">
                  <a:moveTo>
                    <a:pt x="295" y="25"/>
                  </a:moveTo>
                  <a:cubicBezTo>
                    <a:pt x="242" y="1"/>
                    <a:pt x="1" y="67"/>
                    <a:pt x="101" y="117"/>
                  </a:cubicBezTo>
                  <a:cubicBezTo>
                    <a:pt x="154" y="143"/>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01" name="Google Shape;13401;p6"/>
            <p:cNvSpPr/>
            <p:nvPr/>
          </p:nvSpPr>
          <p:spPr>
            <a:xfrm>
              <a:off x="2137299" y="4437214"/>
              <a:ext cx="22700" cy="8250"/>
            </a:xfrm>
            <a:custGeom>
              <a:avLst/>
              <a:gdLst/>
              <a:ahLst/>
              <a:cxnLst/>
              <a:rect l="l" t="t" r="r" b="b"/>
              <a:pathLst>
                <a:path w="636" h="274" extrusionOk="0">
                  <a:moveTo>
                    <a:pt x="2" y="274"/>
                  </a:moveTo>
                  <a:lnTo>
                    <a:pt x="386" y="274"/>
                  </a:lnTo>
                  <a:cubicBezTo>
                    <a:pt x="399" y="158"/>
                    <a:pt x="635" y="148"/>
                    <a:pt x="581" y="1"/>
                  </a:cubicBezTo>
                  <a:lnTo>
                    <a:pt x="1" y="1"/>
                  </a:lnTo>
                  <a:cubicBezTo>
                    <a:pt x="2" y="91"/>
                    <a:pt x="2" y="182"/>
                    <a:pt x="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02" name="Google Shape;13402;p6"/>
            <p:cNvSpPr/>
            <p:nvPr/>
          </p:nvSpPr>
          <p:spPr>
            <a:xfrm>
              <a:off x="8748427" y="4439201"/>
              <a:ext cx="14063" cy="4306"/>
            </a:xfrm>
            <a:custGeom>
              <a:avLst/>
              <a:gdLst/>
              <a:ahLst/>
              <a:cxnLst/>
              <a:rect l="l" t="t" r="r" b="b"/>
              <a:pathLst>
                <a:path w="394" h="143" extrusionOk="0">
                  <a:moveTo>
                    <a:pt x="102" y="116"/>
                  </a:moveTo>
                  <a:cubicBezTo>
                    <a:pt x="156" y="143"/>
                    <a:pt x="393" y="72"/>
                    <a:pt x="294" y="25"/>
                  </a:cubicBezTo>
                  <a:cubicBezTo>
                    <a:pt x="240" y="0"/>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03" name="Google Shape;13403;p6"/>
            <p:cNvSpPr/>
            <p:nvPr/>
          </p:nvSpPr>
          <p:spPr>
            <a:xfrm>
              <a:off x="6880209" y="4430259"/>
              <a:ext cx="20273" cy="13519"/>
            </a:xfrm>
            <a:custGeom>
              <a:avLst/>
              <a:gdLst/>
              <a:ahLst/>
              <a:cxnLst/>
              <a:rect l="l" t="t" r="r" b="b"/>
              <a:pathLst>
                <a:path w="568" h="449" extrusionOk="0">
                  <a:moveTo>
                    <a:pt x="375" y="413"/>
                  </a:moveTo>
                  <a:cubicBezTo>
                    <a:pt x="386" y="357"/>
                    <a:pt x="404" y="305"/>
                    <a:pt x="567" y="322"/>
                  </a:cubicBezTo>
                  <a:lnTo>
                    <a:pt x="567" y="141"/>
                  </a:lnTo>
                  <a:cubicBezTo>
                    <a:pt x="92" y="1"/>
                    <a:pt x="1" y="449"/>
                    <a:pt x="375"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04" name="Google Shape;13404;p6"/>
            <p:cNvSpPr/>
            <p:nvPr/>
          </p:nvSpPr>
          <p:spPr>
            <a:xfrm>
              <a:off x="6081319" y="4437063"/>
              <a:ext cx="23985" cy="6052"/>
            </a:xfrm>
            <a:custGeom>
              <a:avLst/>
              <a:gdLst/>
              <a:ahLst/>
              <a:cxnLst/>
              <a:rect l="l" t="t" r="r" b="b"/>
              <a:pathLst>
                <a:path w="672" h="201" extrusionOk="0">
                  <a:moveTo>
                    <a:pt x="582" y="6"/>
                  </a:moveTo>
                  <a:cubicBezTo>
                    <a:pt x="250" y="1"/>
                    <a:pt x="84" y="76"/>
                    <a:pt x="1" y="187"/>
                  </a:cubicBezTo>
                  <a:cubicBezTo>
                    <a:pt x="306" y="180"/>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05" name="Google Shape;13405;p6"/>
            <p:cNvSpPr/>
            <p:nvPr/>
          </p:nvSpPr>
          <p:spPr>
            <a:xfrm>
              <a:off x="7809090" y="4429024"/>
              <a:ext cx="33551" cy="17283"/>
            </a:xfrm>
            <a:custGeom>
              <a:avLst/>
              <a:gdLst/>
              <a:ahLst/>
              <a:cxnLst/>
              <a:rect l="l" t="t" r="r" b="b"/>
              <a:pathLst>
                <a:path w="940" h="574" extrusionOk="0">
                  <a:moveTo>
                    <a:pt x="0" y="90"/>
                  </a:moveTo>
                  <a:lnTo>
                    <a:pt x="0" y="273"/>
                  </a:lnTo>
                  <a:cubicBezTo>
                    <a:pt x="354" y="573"/>
                    <a:pt x="940" y="0"/>
                    <a:pt x="0"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06" name="Google Shape;13406;p6"/>
            <p:cNvSpPr/>
            <p:nvPr/>
          </p:nvSpPr>
          <p:spPr>
            <a:xfrm>
              <a:off x="6497700" y="4436491"/>
              <a:ext cx="14027" cy="4276"/>
            </a:xfrm>
            <a:custGeom>
              <a:avLst/>
              <a:gdLst/>
              <a:ahLst/>
              <a:cxnLst/>
              <a:rect l="l" t="t" r="r" b="b"/>
              <a:pathLst>
                <a:path w="393" h="142" extrusionOk="0">
                  <a:moveTo>
                    <a:pt x="293" y="25"/>
                  </a:moveTo>
                  <a:cubicBezTo>
                    <a:pt x="240" y="0"/>
                    <a:pt x="1" y="69"/>
                    <a:pt x="101" y="115"/>
                  </a:cubicBezTo>
                  <a:cubicBezTo>
                    <a:pt x="153" y="141"/>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07" name="Google Shape;13407;p6"/>
            <p:cNvSpPr/>
            <p:nvPr/>
          </p:nvSpPr>
          <p:spPr>
            <a:xfrm>
              <a:off x="4315893" y="4417975"/>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08" name="Google Shape;13408;p6"/>
            <p:cNvSpPr/>
            <p:nvPr/>
          </p:nvSpPr>
          <p:spPr>
            <a:xfrm>
              <a:off x="9025396" y="4426254"/>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09" name="Google Shape;13409;p6"/>
            <p:cNvSpPr/>
            <p:nvPr/>
          </p:nvSpPr>
          <p:spPr>
            <a:xfrm>
              <a:off x="17418" y="4428633"/>
              <a:ext cx="6889" cy="6263"/>
            </a:xfrm>
            <a:custGeom>
              <a:avLst/>
              <a:gdLst/>
              <a:ahLst/>
              <a:cxnLst/>
              <a:rect l="l" t="t" r="r" b="b"/>
              <a:pathLst>
                <a:path w="193" h="208" extrusionOk="0">
                  <a:moveTo>
                    <a:pt x="193" y="103"/>
                  </a:moveTo>
                  <a:cubicBezTo>
                    <a:pt x="193" y="52"/>
                    <a:pt x="39" y="0"/>
                    <a:pt x="1" y="103"/>
                  </a:cubicBezTo>
                  <a:cubicBezTo>
                    <a:pt x="1" y="154"/>
                    <a:pt x="156" y="208"/>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10" name="Google Shape;13410;p6"/>
            <p:cNvSpPr/>
            <p:nvPr/>
          </p:nvSpPr>
          <p:spPr>
            <a:xfrm>
              <a:off x="8669441" y="4425953"/>
              <a:ext cx="6924" cy="6203"/>
            </a:xfrm>
            <a:custGeom>
              <a:avLst/>
              <a:gdLst/>
              <a:ahLst/>
              <a:cxnLst/>
              <a:rect l="l" t="t" r="r" b="b"/>
              <a:pathLst>
                <a:path w="194" h="206" extrusionOk="0">
                  <a:moveTo>
                    <a:pt x="191" y="102"/>
                  </a:moveTo>
                  <a:cubicBezTo>
                    <a:pt x="194" y="53"/>
                    <a:pt x="37" y="0"/>
                    <a:pt x="1" y="102"/>
                  </a:cubicBezTo>
                  <a:cubicBezTo>
                    <a:pt x="1" y="153"/>
                    <a:pt x="157" y="205"/>
                    <a:pt x="191"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11" name="Google Shape;13411;p6"/>
            <p:cNvSpPr/>
            <p:nvPr/>
          </p:nvSpPr>
          <p:spPr>
            <a:xfrm>
              <a:off x="8318769" y="4418095"/>
              <a:ext cx="39547" cy="16771"/>
            </a:xfrm>
            <a:custGeom>
              <a:avLst/>
              <a:gdLst/>
              <a:ahLst/>
              <a:cxnLst/>
              <a:rect l="l" t="t" r="r" b="b"/>
              <a:pathLst>
                <a:path w="1108" h="557" extrusionOk="0">
                  <a:moveTo>
                    <a:pt x="955" y="453"/>
                  </a:moveTo>
                  <a:cubicBezTo>
                    <a:pt x="1107" y="140"/>
                    <a:pt x="774" y="55"/>
                    <a:pt x="375" y="0"/>
                  </a:cubicBezTo>
                  <a:cubicBezTo>
                    <a:pt x="0" y="174"/>
                    <a:pt x="173" y="556"/>
                    <a:pt x="955"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12" name="Google Shape;13412;p6"/>
            <p:cNvSpPr/>
            <p:nvPr/>
          </p:nvSpPr>
          <p:spPr>
            <a:xfrm>
              <a:off x="5664759" y="4428302"/>
              <a:ext cx="14063" cy="4246"/>
            </a:xfrm>
            <a:custGeom>
              <a:avLst/>
              <a:gdLst/>
              <a:ahLst/>
              <a:cxnLst/>
              <a:rect l="l" t="t" r="r" b="b"/>
              <a:pathLst>
                <a:path w="394" h="141" extrusionOk="0">
                  <a:moveTo>
                    <a:pt x="295" y="24"/>
                  </a:moveTo>
                  <a:cubicBezTo>
                    <a:pt x="244" y="1"/>
                    <a:pt x="1" y="69"/>
                    <a:pt x="103" y="116"/>
                  </a:cubicBezTo>
                  <a:cubicBezTo>
                    <a:pt x="158" y="140"/>
                    <a:pt x="394"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13" name="Google Shape;13413;p6"/>
            <p:cNvSpPr/>
            <p:nvPr/>
          </p:nvSpPr>
          <p:spPr>
            <a:xfrm>
              <a:off x="695313" y="4428302"/>
              <a:ext cx="13956" cy="4246"/>
            </a:xfrm>
            <a:custGeom>
              <a:avLst/>
              <a:gdLst/>
              <a:ahLst/>
              <a:cxnLst/>
              <a:rect l="l" t="t" r="r" b="b"/>
              <a:pathLst>
                <a:path w="391" h="141" extrusionOk="0">
                  <a:moveTo>
                    <a:pt x="293" y="24"/>
                  </a:moveTo>
                  <a:cubicBezTo>
                    <a:pt x="238" y="1"/>
                    <a:pt x="1" y="69"/>
                    <a:pt x="97" y="116"/>
                  </a:cubicBezTo>
                  <a:cubicBezTo>
                    <a:pt x="153" y="140"/>
                    <a:pt x="391"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14" name="Google Shape;13414;p6"/>
            <p:cNvSpPr/>
            <p:nvPr/>
          </p:nvSpPr>
          <p:spPr>
            <a:xfrm>
              <a:off x="8745108" y="4426254"/>
              <a:ext cx="13813" cy="2740"/>
            </a:xfrm>
            <a:custGeom>
              <a:avLst/>
              <a:gdLst/>
              <a:ahLst/>
              <a:cxnLst/>
              <a:rect l="l" t="t" r="r" b="b"/>
              <a:pathLst>
                <a:path w="387" h="91" extrusionOk="0">
                  <a:moveTo>
                    <a:pt x="387" y="1"/>
                  </a:moveTo>
                  <a:cubicBezTo>
                    <a:pt x="237" y="20"/>
                    <a:pt x="7" y="3"/>
                    <a:pt x="1" y="91"/>
                  </a:cubicBezTo>
                  <a:cubicBezTo>
                    <a:pt x="151" y="71"/>
                    <a:pt x="382" y="90"/>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15" name="Google Shape;13415;p6"/>
            <p:cNvSpPr/>
            <p:nvPr/>
          </p:nvSpPr>
          <p:spPr>
            <a:xfrm>
              <a:off x="6404865" y="4404576"/>
              <a:ext cx="52754" cy="24479"/>
            </a:xfrm>
            <a:custGeom>
              <a:avLst/>
              <a:gdLst/>
              <a:ahLst/>
              <a:cxnLst/>
              <a:rect l="l" t="t" r="r" b="b"/>
              <a:pathLst>
                <a:path w="1478" h="813" extrusionOk="0">
                  <a:moveTo>
                    <a:pt x="0" y="812"/>
                  </a:moveTo>
                  <a:cubicBezTo>
                    <a:pt x="1478" y="679"/>
                    <a:pt x="33" y="0"/>
                    <a:pt x="0" y="8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16" name="Google Shape;13416;p6"/>
            <p:cNvSpPr/>
            <p:nvPr/>
          </p:nvSpPr>
          <p:spPr>
            <a:xfrm>
              <a:off x="674576" y="4425562"/>
              <a:ext cx="14063" cy="4276"/>
            </a:xfrm>
            <a:custGeom>
              <a:avLst/>
              <a:gdLst/>
              <a:ahLst/>
              <a:cxnLst/>
              <a:rect l="l" t="t" r="r" b="b"/>
              <a:pathLst>
                <a:path w="394" h="142" extrusionOk="0">
                  <a:moveTo>
                    <a:pt x="292" y="24"/>
                  </a:moveTo>
                  <a:cubicBezTo>
                    <a:pt x="242" y="0"/>
                    <a:pt x="1" y="67"/>
                    <a:pt x="100" y="114"/>
                  </a:cubicBezTo>
                  <a:cubicBezTo>
                    <a:pt x="156" y="141"/>
                    <a:pt x="394"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17" name="Google Shape;13417;p6"/>
            <p:cNvSpPr/>
            <p:nvPr/>
          </p:nvSpPr>
          <p:spPr>
            <a:xfrm>
              <a:off x="3218012" y="4417704"/>
              <a:ext cx="7031" cy="6233"/>
            </a:xfrm>
            <a:custGeom>
              <a:avLst/>
              <a:gdLst/>
              <a:ahLst/>
              <a:cxnLst/>
              <a:rect l="l" t="t" r="r" b="b"/>
              <a:pathLst>
                <a:path w="197" h="207" extrusionOk="0">
                  <a:moveTo>
                    <a:pt x="194" y="102"/>
                  </a:moveTo>
                  <a:cubicBezTo>
                    <a:pt x="196" y="54"/>
                    <a:pt x="38" y="0"/>
                    <a:pt x="1" y="102"/>
                  </a:cubicBezTo>
                  <a:cubicBezTo>
                    <a:pt x="1" y="154"/>
                    <a:pt x="160" y="206"/>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18" name="Google Shape;13418;p6"/>
            <p:cNvSpPr/>
            <p:nvPr/>
          </p:nvSpPr>
          <p:spPr>
            <a:xfrm>
              <a:off x="6962443" y="4412615"/>
              <a:ext cx="22522" cy="8190"/>
            </a:xfrm>
            <a:custGeom>
              <a:avLst/>
              <a:gdLst/>
              <a:ahLst/>
              <a:cxnLst/>
              <a:rect l="l" t="t" r="r" b="b"/>
              <a:pathLst>
                <a:path w="631" h="272" extrusionOk="0">
                  <a:moveTo>
                    <a:pt x="577" y="1"/>
                  </a:moveTo>
                  <a:lnTo>
                    <a:pt x="0" y="1"/>
                  </a:lnTo>
                  <a:lnTo>
                    <a:pt x="0" y="271"/>
                  </a:lnTo>
                  <a:lnTo>
                    <a:pt x="384" y="271"/>
                  </a:lnTo>
                  <a:cubicBezTo>
                    <a:pt x="396" y="157"/>
                    <a:pt x="631" y="147"/>
                    <a:pt x="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19" name="Google Shape;13419;p6"/>
            <p:cNvSpPr/>
            <p:nvPr/>
          </p:nvSpPr>
          <p:spPr>
            <a:xfrm>
              <a:off x="6645821" y="4412676"/>
              <a:ext cx="20666" cy="8190"/>
            </a:xfrm>
            <a:custGeom>
              <a:avLst/>
              <a:gdLst/>
              <a:ahLst/>
              <a:cxnLst/>
              <a:rect l="l" t="t" r="r" b="b"/>
              <a:pathLst>
                <a:path w="579" h="272" extrusionOk="0">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20" name="Google Shape;13420;p6"/>
            <p:cNvSpPr/>
            <p:nvPr/>
          </p:nvSpPr>
          <p:spPr>
            <a:xfrm>
              <a:off x="3613656" y="4417312"/>
              <a:ext cx="14099" cy="4276"/>
            </a:xfrm>
            <a:custGeom>
              <a:avLst/>
              <a:gdLst/>
              <a:ahLst/>
              <a:cxnLst/>
              <a:rect l="l" t="t" r="r" b="b"/>
              <a:pathLst>
                <a:path w="395" h="142" extrusionOk="0">
                  <a:moveTo>
                    <a:pt x="292" y="26"/>
                  </a:moveTo>
                  <a:cubicBezTo>
                    <a:pt x="238" y="0"/>
                    <a:pt x="0" y="69"/>
                    <a:pt x="102" y="115"/>
                  </a:cubicBezTo>
                  <a:cubicBezTo>
                    <a:pt x="153" y="141"/>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21" name="Google Shape;13421;p6"/>
            <p:cNvSpPr/>
            <p:nvPr/>
          </p:nvSpPr>
          <p:spPr>
            <a:xfrm>
              <a:off x="2213180" y="4414994"/>
              <a:ext cx="6853" cy="6263"/>
            </a:xfrm>
            <a:custGeom>
              <a:avLst/>
              <a:gdLst/>
              <a:ahLst/>
              <a:cxnLst/>
              <a:rect l="l" t="t" r="r" b="b"/>
              <a:pathLst>
                <a:path w="192" h="208" extrusionOk="0">
                  <a:moveTo>
                    <a:pt x="191" y="103"/>
                  </a:moveTo>
                  <a:cubicBezTo>
                    <a:pt x="192" y="52"/>
                    <a:pt x="35" y="0"/>
                    <a:pt x="0" y="103"/>
                  </a:cubicBezTo>
                  <a:cubicBezTo>
                    <a:pt x="0" y="153"/>
                    <a:pt x="154" y="208"/>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22" name="Google Shape;13422;p6"/>
            <p:cNvSpPr/>
            <p:nvPr/>
          </p:nvSpPr>
          <p:spPr>
            <a:xfrm>
              <a:off x="8115218" y="4414633"/>
              <a:ext cx="14063" cy="4276"/>
            </a:xfrm>
            <a:custGeom>
              <a:avLst/>
              <a:gdLst/>
              <a:ahLst/>
              <a:cxnLst/>
              <a:rect l="l" t="t" r="r" b="b"/>
              <a:pathLst>
                <a:path w="394" h="142" extrusionOk="0">
                  <a:moveTo>
                    <a:pt x="294" y="25"/>
                  </a:moveTo>
                  <a:cubicBezTo>
                    <a:pt x="242" y="0"/>
                    <a:pt x="0" y="70"/>
                    <a:pt x="101" y="117"/>
                  </a:cubicBezTo>
                  <a:cubicBezTo>
                    <a:pt x="156" y="141"/>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23" name="Google Shape;13423;p6"/>
            <p:cNvSpPr/>
            <p:nvPr/>
          </p:nvSpPr>
          <p:spPr>
            <a:xfrm>
              <a:off x="275363" y="4414633"/>
              <a:ext cx="13991" cy="4276"/>
            </a:xfrm>
            <a:custGeom>
              <a:avLst/>
              <a:gdLst/>
              <a:ahLst/>
              <a:cxnLst/>
              <a:rect l="l" t="t" r="r" b="b"/>
              <a:pathLst>
                <a:path w="392" h="142" extrusionOk="0">
                  <a:moveTo>
                    <a:pt x="294" y="25"/>
                  </a:moveTo>
                  <a:cubicBezTo>
                    <a:pt x="240" y="0"/>
                    <a:pt x="0" y="70"/>
                    <a:pt x="99" y="117"/>
                  </a:cubicBezTo>
                  <a:cubicBezTo>
                    <a:pt x="154" y="141"/>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24" name="Google Shape;13424;p6"/>
            <p:cNvSpPr/>
            <p:nvPr/>
          </p:nvSpPr>
          <p:spPr>
            <a:xfrm>
              <a:off x="6800509" y="4411833"/>
              <a:ext cx="14063" cy="4306"/>
            </a:xfrm>
            <a:custGeom>
              <a:avLst/>
              <a:gdLst/>
              <a:ahLst/>
              <a:cxnLst/>
              <a:rect l="l" t="t" r="r" b="b"/>
              <a:pathLst>
                <a:path w="394" h="143" extrusionOk="0">
                  <a:moveTo>
                    <a:pt x="295" y="27"/>
                  </a:moveTo>
                  <a:cubicBezTo>
                    <a:pt x="240" y="1"/>
                    <a:pt x="0" y="71"/>
                    <a:pt x="102" y="117"/>
                  </a:cubicBezTo>
                  <a:cubicBezTo>
                    <a:pt x="154" y="143"/>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25" name="Google Shape;13425;p6"/>
            <p:cNvSpPr/>
            <p:nvPr/>
          </p:nvSpPr>
          <p:spPr>
            <a:xfrm>
              <a:off x="6539352" y="4406774"/>
              <a:ext cx="23843" cy="5871"/>
            </a:xfrm>
            <a:custGeom>
              <a:avLst/>
              <a:gdLst/>
              <a:ahLst/>
              <a:cxnLst/>
              <a:rect l="l" t="t" r="r" b="b"/>
              <a:pathLst>
                <a:path w="668" h="195" extrusionOk="0">
                  <a:moveTo>
                    <a:pt x="476" y="195"/>
                  </a:moveTo>
                  <a:cubicBezTo>
                    <a:pt x="476" y="103"/>
                    <a:pt x="632" y="86"/>
                    <a:pt x="668" y="12"/>
                  </a:cubicBezTo>
                  <a:cubicBezTo>
                    <a:pt x="368" y="20"/>
                    <a:pt x="1" y="0"/>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26" name="Google Shape;13426;p6"/>
            <p:cNvSpPr/>
            <p:nvPr/>
          </p:nvSpPr>
          <p:spPr>
            <a:xfrm>
              <a:off x="6026211" y="4404065"/>
              <a:ext cx="7139" cy="6233"/>
            </a:xfrm>
            <a:custGeom>
              <a:avLst/>
              <a:gdLst/>
              <a:ahLst/>
              <a:cxnLst/>
              <a:rect l="l" t="t" r="r" b="b"/>
              <a:pathLst>
                <a:path w="200" h="207" extrusionOk="0">
                  <a:moveTo>
                    <a:pt x="197" y="103"/>
                  </a:moveTo>
                  <a:cubicBezTo>
                    <a:pt x="199" y="52"/>
                    <a:pt x="40" y="0"/>
                    <a:pt x="5" y="103"/>
                  </a:cubicBezTo>
                  <a:cubicBezTo>
                    <a:pt x="1" y="154"/>
                    <a:pt x="157" y="207"/>
                    <a:pt x="197"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27" name="Google Shape;13427;p6"/>
            <p:cNvSpPr/>
            <p:nvPr/>
          </p:nvSpPr>
          <p:spPr>
            <a:xfrm>
              <a:off x="5523884" y="4401686"/>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28" name="Google Shape;13428;p6"/>
            <p:cNvSpPr/>
            <p:nvPr/>
          </p:nvSpPr>
          <p:spPr>
            <a:xfrm>
              <a:off x="2133837" y="4403673"/>
              <a:ext cx="13991" cy="4276"/>
            </a:xfrm>
            <a:custGeom>
              <a:avLst/>
              <a:gdLst/>
              <a:ahLst/>
              <a:cxnLst/>
              <a:rect l="l" t="t" r="r" b="b"/>
              <a:pathLst>
                <a:path w="392" h="142" extrusionOk="0">
                  <a:moveTo>
                    <a:pt x="99" y="116"/>
                  </a:moveTo>
                  <a:cubicBezTo>
                    <a:pt x="154" y="141"/>
                    <a:pt x="392" y="72"/>
                    <a:pt x="292" y="25"/>
                  </a:cubicBezTo>
                  <a:cubicBezTo>
                    <a:pt x="240" y="0"/>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29" name="Google Shape;13429;p6"/>
            <p:cNvSpPr/>
            <p:nvPr/>
          </p:nvSpPr>
          <p:spPr>
            <a:xfrm>
              <a:off x="560255" y="4398946"/>
              <a:ext cx="21594" cy="6444"/>
            </a:xfrm>
            <a:custGeom>
              <a:avLst/>
              <a:gdLst/>
              <a:ahLst/>
              <a:cxnLst/>
              <a:rect l="l" t="t" r="r" b="b"/>
              <a:pathLst>
                <a:path w="605" h="214" extrusionOk="0">
                  <a:moveTo>
                    <a:pt x="605" y="182"/>
                  </a:moveTo>
                  <a:lnTo>
                    <a:pt x="605" y="1"/>
                  </a:lnTo>
                  <a:lnTo>
                    <a:pt x="25" y="1"/>
                  </a:lnTo>
                  <a:cubicBezTo>
                    <a:pt x="0" y="164"/>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30" name="Google Shape;13430;p6"/>
            <p:cNvSpPr/>
            <p:nvPr/>
          </p:nvSpPr>
          <p:spPr>
            <a:xfrm>
              <a:off x="5224358" y="4395484"/>
              <a:ext cx="13956" cy="4246"/>
            </a:xfrm>
            <a:custGeom>
              <a:avLst/>
              <a:gdLst/>
              <a:ahLst/>
              <a:cxnLst/>
              <a:rect l="l" t="t" r="r" b="b"/>
              <a:pathLst>
                <a:path w="391" h="141" extrusionOk="0">
                  <a:moveTo>
                    <a:pt x="292" y="24"/>
                  </a:moveTo>
                  <a:cubicBezTo>
                    <a:pt x="238" y="1"/>
                    <a:pt x="1" y="69"/>
                    <a:pt x="100" y="116"/>
                  </a:cubicBezTo>
                  <a:cubicBezTo>
                    <a:pt x="152" y="140"/>
                    <a:pt x="391" y="73"/>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31" name="Google Shape;13431;p6"/>
            <p:cNvSpPr/>
            <p:nvPr/>
          </p:nvSpPr>
          <p:spPr>
            <a:xfrm>
              <a:off x="1976293" y="4390877"/>
              <a:ext cx="34158" cy="8852"/>
            </a:xfrm>
            <a:custGeom>
              <a:avLst/>
              <a:gdLst/>
              <a:ahLst/>
              <a:cxnLst/>
              <a:rect l="l" t="t" r="r" b="b"/>
              <a:pathLst>
                <a:path w="957" h="294" extrusionOk="0">
                  <a:moveTo>
                    <a:pt x="78" y="177"/>
                  </a:moveTo>
                  <a:cubicBezTo>
                    <a:pt x="323" y="182"/>
                    <a:pt x="347" y="293"/>
                    <a:pt x="659" y="269"/>
                  </a:cubicBezTo>
                  <a:cubicBezTo>
                    <a:pt x="956" y="45"/>
                    <a:pt x="1" y="1"/>
                    <a:pt x="78"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32" name="Google Shape;13432;p6"/>
            <p:cNvSpPr/>
            <p:nvPr/>
          </p:nvSpPr>
          <p:spPr>
            <a:xfrm>
              <a:off x="4673704" y="4392744"/>
              <a:ext cx="13991" cy="4215"/>
            </a:xfrm>
            <a:custGeom>
              <a:avLst/>
              <a:gdLst/>
              <a:ahLst/>
              <a:cxnLst/>
              <a:rect l="l" t="t" r="r" b="b"/>
              <a:pathLst>
                <a:path w="392" h="140" extrusionOk="0">
                  <a:moveTo>
                    <a:pt x="99" y="115"/>
                  </a:moveTo>
                  <a:cubicBezTo>
                    <a:pt x="154" y="140"/>
                    <a:pt x="391" y="72"/>
                    <a:pt x="292" y="24"/>
                  </a:cubicBezTo>
                  <a:cubicBezTo>
                    <a:pt x="240" y="0"/>
                    <a:pt x="1" y="68"/>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33" name="Google Shape;13433;p6"/>
            <p:cNvSpPr/>
            <p:nvPr/>
          </p:nvSpPr>
          <p:spPr>
            <a:xfrm>
              <a:off x="4050953" y="4390154"/>
              <a:ext cx="13777" cy="6775"/>
            </a:xfrm>
            <a:custGeom>
              <a:avLst/>
              <a:gdLst/>
              <a:ahLst/>
              <a:cxnLst/>
              <a:rect l="l" t="t" r="r" b="b"/>
              <a:pathLst>
                <a:path w="386" h="225" extrusionOk="0">
                  <a:moveTo>
                    <a:pt x="385" y="110"/>
                  </a:moveTo>
                  <a:cubicBezTo>
                    <a:pt x="345" y="0"/>
                    <a:pt x="171" y="55"/>
                    <a:pt x="0" y="110"/>
                  </a:cubicBezTo>
                  <a:cubicBezTo>
                    <a:pt x="0" y="204"/>
                    <a:pt x="336" y="225"/>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34" name="Google Shape;13434;p6"/>
            <p:cNvSpPr/>
            <p:nvPr/>
          </p:nvSpPr>
          <p:spPr>
            <a:xfrm>
              <a:off x="1228799" y="4390787"/>
              <a:ext cx="13777" cy="2680"/>
            </a:xfrm>
            <a:custGeom>
              <a:avLst/>
              <a:gdLst/>
              <a:ahLst/>
              <a:cxnLst/>
              <a:rect l="l" t="t" r="r" b="b"/>
              <a:pathLst>
                <a:path w="386" h="89" extrusionOk="0">
                  <a:moveTo>
                    <a:pt x="386" y="0"/>
                  </a:moveTo>
                  <a:cubicBezTo>
                    <a:pt x="236" y="20"/>
                    <a:pt x="6" y="1"/>
                    <a:pt x="1" y="89"/>
                  </a:cubicBezTo>
                  <a:cubicBezTo>
                    <a:pt x="151" y="69"/>
                    <a:pt x="381"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35" name="Google Shape;13435;p6"/>
            <p:cNvSpPr/>
            <p:nvPr/>
          </p:nvSpPr>
          <p:spPr>
            <a:xfrm>
              <a:off x="707377" y="4382567"/>
              <a:ext cx="27162" cy="10900"/>
            </a:xfrm>
            <a:custGeom>
              <a:avLst/>
              <a:gdLst/>
              <a:ahLst/>
              <a:cxnLst/>
              <a:rect l="l" t="t" r="r" b="b"/>
              <a:pathLst>
                <a:path w="761" h="362" extrusionOk="0">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36" name="Google Shape;13436;p6"/>
            <p:cNvSpPr/>
            <p:nvPr/>
          </p:nvSpPr>
          <p:spPr>
            <a:xfrm>
              <a:off x="4456947" y="4384614"/>
              <a:ext cx="13849" cy="7407"/>
            </a:xfrm>
            <a:custGeom>
              <a:avLst/>
              <a:gdLst/>
              <a:ahLst/>
              <a:cxnLst/>
              <a:rect l="l" t="t" r="r" b="b"/>
              <a:pathLst>
                <a:path w="388" h="246" extrusionOk="0">
                  <a:moveTo>
                    <a:pt x="388" y="115"/>
                  </a:moveTo>
                  <a:cubicBezTo>
                    <a:pt x="385" y="21"/>
                    <a:pt x="48" y="0"/>
                    <a:pt x="0" y="115"/>
                  </a:cubicBezTo>
                  <a:cubicBezTo>
                    <a:pt x="219" y="105"/>
                    <a:pt x="303" y="246"/>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37" name="Google Shape;13437;p6"/>
            <p:cNvSpPr/>
            <p:nvPr/>
          </p:nvSpPr>
          <p:spPr>
            <a:xfrm>
              <a:off x="819806" y="4379797"/>
              <a:ext cx="25556" cy="11020"/>
            </a:xfrm>
            <a:custGeom>
              <a:avLst/>
              <a:gdLst/>
              <a:ahLst/>
              <a:cxnLst/>
              <a:rect l="l" t="t" r="r" b="b"/>
              <a:pathLst>
                <a:path w="716" h="366" extrusionOk="0">
                  <a:moveTo>
                    <a:pt x="83" y="365"/>
                  </a:moveTo>
                  <a:lnTo>
                    <a:pt x="660" y="365"/>
                  </a:lnTo>
                  <a:cubicBezTo>
                    <a:pt x="716" y="158"/>
                    <a:pt x="614" y="22"/>
                    <a:pt x="274" y="1"/>
                  </a:cubicBezTo>
                  <a:cubicBezTo>
                    <a:pt x="214" y="125"/>
                    <a:pt x="0" y="173"/>
                    <a:pt x="83"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38" name="Google Shape;13438;p6"/>
            <p:cNvSpPr/>
            <p:nvPr/>
          </p:nvSpPr>
          <p:spPr>
            <a:xfrm>
              <a:off x="4564915" y="4374709"/>
              <a:ext cx="36621" cy="17946"/>
            </a:xfrm>
            <a:custGeom>
              <a:avLst/>
              <a:gdLst/>
              <a:ahLst/>
              <a:cxnLst/>
              <a:rect l="l" t="t" r="r" b="b"/>
              <a:pathLst>
                <a:path w="1026" h="596" extrusionOk="0">
                  <a:moveTo>
                    <a:pt x="1026" y="170"/>
                  </a:moveTo>
                  <a:cubicBezTo>
                    <a:pt x="411" y="225"/>
                    <a:pt x="429" y="0"/>
                    <a:pt x="64" y="170"/>
                  </a:cubicBezTo>
                  <a:cubicBezTo>
                    <a:pt x="1" y="595"/>
                    <a:pt x="954" y="413"/>
                    <a:pt x="1026" y="1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39" name="Google Shape;13439;p6"/>
            <p:cNvSpPr/>
            <p:nvPr/>
          </p:nvSpPr>
          <p:spPr>
            <a:xfrm>
              <a:off x="1159949" y="4382206"/>
              <a:ext cx="7031" cy="6233"/>
            </a:xfrm>
            <a:custGeom>
              <a:avLst/>
              <a:gdLst/>
              <a:ahLst/>
              <a:cxnLst/>
              <a:rect l="l" t="t" r="r" b="b"/>
              <a:pathLst>
                <a:path w="197" h="207" extrusionOk="0">
                  <a:moveTo>
                    <a:pt x="194" y="104"/>
                  </a:moveTo>
                  <a:cubicBezTo>
                    <a:pt x="196" y="53"/>
                    <a:pt x="38" y="1"/>
                    <a:pt x="1" y="104"/>
                  </a:cubicBezTo>
                  <a:cubicBezTo>
                    <a:pt x="1" y="152"/>
                    <a:pt x="160"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40" name="Google Shape;13440;p6"/>
            <p:cNvSpPr/>
            <p:nvPr/>
          </p:nvSpPr>
          <p:spPr>
            <a:xfrm>
              <a:off x="5771549" y="4377087"/>
              <a:ext cx="20737" cy="8250"/>
            </a:xfrm>
            <a:custGeom>
              <a:avLst/>
              <a:gdLst/>
              <a:ahLst/>
              <a:cxnLst/>
              <a:rect l="l" t="t" r="r" b="b"/>
              <a:pathLst>
                <a:path w="581" h="274" extrusionOk="0">
                  <a:moveTo>
                    <a:pt x="580" y="1"/>
                  </a:moveTo>
                  <a:lnTo>
                    <a:pt x="1" y="1"/>
                  </a:lnTo>
                  <a:lnTo>
                    <a:pt x="1" y="274"/>
                  </a:lnTo>
                  <a:lnTo>
                    <a:pt x="580"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41" name="Google Shape;13441;p6"/>
            <p:cNvSpPr/>
            <p:nvPr/>
          </p:nvSpPr>
          <p:spPr>
            <a:xfrm>
              <a:off x="4662532" y="4377087"/>
              <a:ext cx="14705" cy="9515"/>
            </a:xfrm>
            <a:custGeom>
              <a:avLst/>
              <a:gdLst/>
              <a:ahLst/>
              <a:cxnLst/>
              <a:rect l="l" t="t" r="r" b="b"/>
              <a:pathLst>
                <a:path w="412" h="316" extrusionOk="0">
                  <a:moveTo>
                    <a:pt x="412" y="274"/>
                  </a:moveTo>
                  <a:lnTo>
                    <a:pt x="412" y="91"/>
                  </a:lnTo>
                  <a:cubicBezTo>
                    <a:pt x="219" y="92"/>
                    <a:pt x="183" y="18"/>
                    <a:pt x="25" y="1"/>
                  </a:cubicBezTo>
                  <a:cubicBezTo>
                    <a:pt x="45" y="143"/>
                    <a:pt x="1" y="315"/>
                    <a:pt x="41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42" name="Google Shape;13442;p6"/>
            <p:cNvSpPr/>
            <p:nvPr/>
          </p:nvSpPr>
          <p:spPr>
            <a:xfrm>
              <a:off x="805351" y="4379074"/>
              <a:ext cx="14027" cy="4276"/>
            </a:xfrm>
            <a:custGeom>
              <a:avLst/>
              <a:gdLst/>
              <a:ahLst/>
              <a:cxnLst/>
              <a:rect l="l" t="t" r="r" b="b"/>
              <a:pathLst>
                <a:path w="393" h="142" extrusionOk="0">
                  <a:moveTo>
                    <a:pt x="294" y="25"/>
                  </a:moveTo>
                  <a:cubicBezTo>
                    <a:pt x="241" y="0"/>
                    <a:pt x="1" y="69"/>
                    <a:pt x="99" y="116"/>
                  </a:cubicBezTo>
                  <a:cubicBezTo>
                    <a:pt x="156"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43" name="Google Shape;13443;p6"/>
            <p:cNvSpPr/>
            <p:nvPr/>
          </p:nvSpPr>
          <p:spPr>
            <a:xfrm>
              <a:off x="8779551" y="4373745"/>
              <a:ext cx="13849" cy="6775"/>
            </a:xfrm>
            <a:custGeom>
              <a:avLst/>
              <a:gdLst/>
              <a:ahLst/>
              <a:cxnLst/>
              <a:rect l="l" t="t" r="r" b="b"/>
              <a:pathLst>
                <a:path w="388" h="225" extrusionOk="0">
                  <a:moveTo>
                    <a:pt x="388" y="112"/>
                  </a:moveTo>
                  <a:cubicBezTo>
                    <a:pt x="346" y="1"/>
                    <a:pt x="171" y="57"/>
                    <a:pt x="0" y="112"/>
                  </a:cubicBezTo>
                  <a:cubicBezTo>
                    <a:pt x="4" y="202"/>
                    <a:pt x="336" y="224"/>
                    <a:pt x="388"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44" name="Google Shape;13444;p6"/>
            <p:cNvSpPr/>
            <p:nvPr/>
          </p:nvSpPr>
          <p:spPr>
            <a:xfrm>
              <a:off x="8996236" y="4370855"/>
              <a:ext cx="14063" cy="4276"/>
            </a:xfrm>
            <a:custGeom>
              <a:avLst/>
              <a:gdLst/>
              <a:ahLst/>
              <a:cxnLst/>
              <a:rect l="l" t="t" r="r" b="b"/>
              <a:pathLst>
                <a:path w="394" h="142" extrusionOk="0">
                  <a:moveTo>
                    <a:pt x="294" y="25"/>
                  </a:moveTo>
                  <a:cubicBezTo>
                    <a:pt x="238" y="0"/>
                    <a:pt x="0" y="68"/>
                    <a:pt x="100" y="116"/>
                  </a:cubicBezTo>
                  <a:cubicBezTo>
                    <a:pt x="152"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45" name="Google Shape;13445;p6"/>
            <p:cNvSpPr/>
            <p:nvPr/>
          </p:nvSpPr>
          <p:spPr>
            <a:xfrm>
              <a:off x="8913574" y="4370855"/>
              <a:ext cx="14170" cy="4276"/>
            </a:xfrm>
            <a:custGeom>
              <a:avLst/>
              <a:gdLst/>
              <a:ahLst/>
              <a:cxnLst/>
              <a:rect l="l" t="t" r="r" b="b"/>
              <a:pathLst>
                <a:path w="397" h="142" extrusionOk="0">
                  <a:moveTo>
                    <a:pt x="296" y="25"/>
                  </a:moveTo>
                  <a:cubicBezTo>
                    <a:pt x="242" y="0"/>
                    <a:pt x="1" y="68"/>
                    <a:pt x="104" y="116"/>
                  </a:cubicBezTo>
                  <a:cubicBezTo>
                    <a:pt x="157" y="141"/>
                    <a:pt x="396" y="72"/>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46" name="Google Shape;13446;p6"/>
            <p:cNvSpPr/>
            <p:nvPr/>
          </p:nvSpPr>
          <p:spPr>
            <a:xfrm>
              <a:off x="8571146" y="4359805"/>
              <a:ext cx="22629" cy="11833"/>
            </a:xfrm>
            <a:custGeom>
              <a:avLst/>
              <a:gdLst/>
              <a:ahLst/>
              <a:cxnLst/>
              <a:rect l="l" t="t" r="r" b="b"/>
              <a:pathLst>
                <a:path w="634" h="393" extrusionOk="0">
                  <a:moveTo>
                    <a:pt x="634" y="392"/>
                  </a:moveTo>
                  <a:lnTo>
                    <a:pt x="634" y="28"/>
                  </a:lnTo>
                  <a:cubicBezTo>
                    <a:pt x="124" y="0"/>
                    <a:pt x="0" y="154"/>
                    <a:pt x="54" y="3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47" name="Google Shape;13447;p6"/>
            <p:cNvSpPr/>
            <p:nvPr/>
          </p:nvSpPr>
          <p:spPr>
            <a:xfrm>
              <a:off x="1713958" y="4368085"/>
              <a:ext cx="14063" cy="4336"/>
            </a:xfrm>
            <a:custGeom>
              <a:avLst/>
              <a:gdLst/>
              <a:ahLst/>
              <a:cxnLst/>
              <a:rect l="l" t="t" r="r" b="b"/>
              <a:pathLst>
                <a:path w="394" h="144" extrusionOk="0">
                  <a:moveTo>
                    <a:pt x="291" y="26"/>
                  </a:moveTo>
                  <a:cubicBezTo>
                    <a:pt x="238" y="1"/>
                    <a:pt x="0" y="70"/>
                    <a:pt x="101" y="117"/>
                  </a:cubicBezTo>
                  <a:cubicBezTo>
                    <a:pt x="152" y="143"/>
                    <a:pt x="393" y="75"/>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48" name="Google Shape;13448;p6"/>
            <p:cNvSpPr/>
            <p:nvPr/>
          </p:nvSpPr>
          <p:spPr>
            <a:xfrm>
              <a:off x="1690009" y="4355198"/>
              <a:ext cx="22950" cy="13700"/>
            </a:xfrm>
            <a:custGeom>
              <a:avLst/>
              <a:gdLst/>
              <a:ahLst/>
              <a:cxnLst/>
              <a:rect l="l" t="t" r="r" b="b"/>
              <a:pathLst>
                <a:path w="643" h="455" extrusionOk="0">
                  <a:moveTo>
                    <a:pt x="0" y="92"/>
                  </a:moveTo>
                  <a:lnTo>
                    <a:pt x="0" y="455"/>
                  </a:lnTo>
                  <a:lnTo>
                    <a:pt x="580" y="455"/>
                  </a:lnTo>
                  <a:cubicBezTo>
                    <a:pt x="630" y="219"/>
                    <a:pt x="643" y="1"/>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49" name="Google Shape;13449;p6"/>
            <p:cNvSpPr/>
            <p:nvPr/>
          </p:nvSpPr>
          <p:spPr>
            <a:xfrm>
              <a:off x="8063751" y="4355198"/>
              <a:ext cx="26841" cy="13038"/>
            </a:xfrm>
            <a:custGeom>
              <a:avLst/>
              <a:gdLst/>
              <a:ahLst/>
              <a:cxnLst/>
              <a:rect l="l" t="t" r="r" b="b"/>
              <a:pathLst>
                <a:path w="752" h="433" extrusionOk="0">
                  <a:moveTo>
                    <a:pt x="191" y="1"/>
                  </a:moveTo>
                  <a:cubicBezTo>
                    <a:pt x="209" y="159"/>
                    <a:pt x="150" y="283"/>
                    <a:pt x="0" y="362"/>
                  </a:cubicBezTo>
                  <a:cubicBezTo>
                    <a:pt x="658" y="433"/>
                    <a:pt x="752" y="16"/>
                    <a:pt x="1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50" name="Google Shape;13450;p6"/>
            <p:cNvSpPr/>
            <p:nvPr/>
          </p:nvSpPr>
          <p:spPr>
            <a:xfrm>
              <a:off x="3851185" y="4359986"/>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51" name="Google Shape;13451;p6"/>
            <p:cNvSpPr/>
            <p:nvPr/>
          </p:nvSpPr>
          <p:spPr>
            <a:xfrm>
              <a:off x="1486672" y="4362665"/>
              <a:ext cx="14206" cy="4276"/>
            </a:xfrm>
            <a:custGeom>
              <a:avLst/>
              <a:gdLst/>
              <a:ahLst/>
              <a:cxnLst/>
              <a:rect l="l" t="t" r="r" b="b"/>
              <a:pathLst>
                <a:path w="398" h="142" extrusionOk="0">
                  <a:moveTo>
                    <a:pt x="296" y="24"/>
                  </a:moveTo>
                  <a:cubicBezTo>
                    <a:pt x="242" y="1"/>
                    <a:pt x="1" y="69"/>
                    <a:pt x="104" y="116"/>
                  </a:cubicBezTo>
                  <a:cubicBezTo>
                    <a:pt x="158" y="142"/>
                    <a:pt x="398" y="73"/>
                    <a:pt x="296"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52" name="Google Shape;13452;p6"/>
            <p:cNvSpPr/>
            <p:nvPr/>
          </p:nvSpPr>
          <p:spPr>
            <a:xfrm>
              <a:off x="506003" y="4360317"/>
              <a:ext cx="7031" cy="6233"/>
            </a:xfrm>
            <a:custGeom>
              <a:avLst/>
              <a:gdLst/>
              <a:ahLst/>
              <a:cxnLst/>
              <a:rect l="l" t="t" r="r" b="b"/>
              <a:pathLst>
                <a:path w="197" h="207" extrusionOk="0">
                  <a:moveTo>
                    <a:pt x="197" y="102"/>
                  </a:moveTo>
                  <a:cubicBezTo>
                    <a:pt x="197" y="53"/>
                    <a:pt x="37" y="0"/>
                    <a:pt x="4" y="102"/>
                  </a:cubicBezTo>
                  <a:cubicBezTo>
                    <a:pt x="1" y="153"/>
                    <a:pt x="160" y="207"/>
                    <a:pt x="197"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53" name="Google Shape;13453;p6"/>
            <p:cNvSpPr/>
            <p:nvPr/>
          </p:nvSpPr>
          <p:spPr>
            <a:xfrm>
              <a:off x="217006" y="4357095"/>
              <a:ext cx="27626" cy="9936"/>
            </a:xfrm>
            <a:custGeom>
              <a:avLst/>
              <a:gdLst/>
              <a:ahLst/>
              <a:cxnLst/>
              <a:rect l="l" t="t" r="r" b="b"/>
              <a:pathLst>
                <a:path w="774" h="330" extrusionOk="0">
                  <a:moveTo>
                    <a:pt x="774" y="120"/>
                  </a:moveTo>
                  <a:cubicBezTo>
                    <a:pt x="514" y="3"/>
                    <a:pt x="54" y="0"/>
                    <a:pt x="1" y="209"/>
                  </a:cubicBezTo>
                  <a:cubicBezTo>
                    <a:pt x="257" y="329"/>
                    <a:pt x="719" y="329"/>
                    <a:pt x="774" y="1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54" name="Google Shape;13454;p6"/>
            <p:cNvSpPr/>
            <p:nvPr/>
          </p:nvSpPr>
          <p:spPr>
            <a:xfrm>
              <a:off x="4081219" y="4346828"/>
              <a:ext cx="37120" cy="16591"/>
            </a:xfrm>
            <a:custGeom>
              <a:avLst/>
              <a:gdLst/>
              <a:ahLst/>
              <a:cxnLst/>
              <a:rect l="l" t="t" r="r" b="b"/>
              <a:pathLst>
                <a:path w="1040" h="551" extrusionOk="0">
                  <a:moveTo>
                    <a:pt x="887" y="550"/>
                  </a:moveTo>
                  <a:cubicBezTo>
                    <a:pt x="1040" y="1"/>
                    <a:pt x="1" y="490"/>
                    <a:pt x="887" y="5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55" name="Google Shape;13455;p6"/>
            <p:cNvSpPr/>
            <p:nvPr/>
          </p:nvSpPr>
          <p:spPr>
            <a:xfrm>
              <a:off x="806207" y="4355409"/>
              <a:ext cx="34086" cy="8792"/>
            </a:xfrm>
            <a:custGeom>
              <a:avLst/>
              <a:gdLst/>
              <a:ahLst/>
              <a:cxnLst/>
              <a:rect l="l" t="t" r="r" b="b"/>
              <a:pathLst>
                <a:path w="955" h="292" extrusionOk="0">
                  <a:moveTo>
                    <a:pt x="75" y="176"/>
                  </a:moveTo>
                  <a:cubicBezTo>
                    <a:pt x="321" y="180"/>
                    <a:pt x="345" y="291"/>
                    <a:pt x="655" y="265"/>
                  </a:cubicBezTo>
                  <a:cubicBezTo>
                    <a:pt x="954" y="43"/>
                    <a:pt x="0" y="0"/>
                    <a:pt x="75"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56" name="Google Shape;13456;p6"/>
            <p:cNvSpPr/>
            <p:nvPr/>
          </p:nvSpPr>
          <p:spPr>
            <a:xfrm>
              <a:off x="6903837" y="4357216"/>
              <a:ext cx="13991" cy="4215"/>
            </a:xfrm>
            <a:custGeom>
              <a:avLst/>
              <a:gdLst/>
              <a:ahLst/>
              <a:cxnLst/>
              <a:rect l="l" t="t" r="r" b="b"/>
              <a:pathLst>
                <a:path w="392" h="140" extrusionOk="0">
                  <a:moveTo>
                    <a:pt x="294" y="25"/>
                  </a:moveTo>
                  <a:cubicBezTo>
                    <a:pt x="239" y="0"/>
                    <a:pt x="0" y="68"/>
                    <a:pt x="98" y="116"/>
                  </a:cubicBezTo>
                  <a:cubicBezTo>
                    <a:pt x="153"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57" name="Google Shape;13457;p6"/>
            <p:cNvSpPr/>
            <p:nvPr/>
          </p:nvSpPr>
          <p:spPr>
            <a:xfrm>
              <a:off x="5927023" y="4349749"/>
              <a:ext cx="25556" cy="10990"/>
            </a:xfrm>
            <a:custGeom>
              <a:avLst/>
              <a:gdLst/>
              <a:ahLst/>
              <a:cxnLst/>
              <a:rect l="l" t="t" r="r" b="b"/>
              <a:pathLst>
                <a:path w="716" h="365" extrusionOk="0">
                  <a:moveTo>
                    <a:pt x="662" y="364"/>
                  </a:moveTo>
                  <a:cubicBezTo>
                    <a:pt x="716" y="157"/>
                    <a:pt x="613" y="21"/>
                    <a:pt x="275" y="0"/>
                  </a:cubicBezTo>
                  <a:cubicBezTo>
                    <a:pt x="215" y="123"/>
                    <a:pt x="1" y="173"/>
                    <a:pt x="84"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58" name="Google Shape;13458;p6"/>
            <p:cNvSpPr/>
            <p:nvPr/>
          </p:nvSpPr>
          <p:spPr>
            <a:xfrm>
              <a:off x="2857632" y="4346015"/>
              <a:ext cx="39833" cy="15838"/>
            </a:xfrm>
            <a:custGeom>
              <a:avLst/>
              <a:gdLst/>
              <a:ahLst/>
              <a:cxnLst/>
              <a:rect l="l" t="t" r="r" b="b"/>
              <a:pathLst>
                <a:path w="1116" h="526" extrusionOk="0">
                  <a:moveTo>
                    <a:pt x="650" y="306"/>
                  </a:moveTo>
                  <a:cubicBezTo>
                    <a:pt x="1116" y="0"/>
                    <a:pt x="1" y="525"/>
                    <a:pt x="65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59" name="Google Shape;13459;p6"/>
            <p:cNvSpPr/>
            <p:nvPr/>
          </p:nvSpPr>
          <p:spPr>
            <a:xfrm>
              <a:off x="2122701" y="4346979"/>
              <a:ext cx="14705" cy="9515"/>
            </a:xfrm>
            <a:custGeom>
              <a:avLst/>
              <a:gdLst/>
              <a:ahLst/>
              <a:cxnLst/>
              <a:rect l="l" t="t" r="r" b="b"/>
              <a:pathLst>
                <a:path w="412" h="316" extrusionOk="0">
                  <a:moveTo>
                    <a:pt x="411" y="274"/>
                  </a:moveTo>
                  <a:lnTo>
                    <a:pt x="411" y="92"/>
                  </a:lnTo>
                  <a:cubicBezTo>
                    <a:pt x="219" y="92"/>
                    <a:pt x="182" y="19"/>
                    <a:pt x="26" y="1"/>
                  </a:cubicBezTo>
                  <a:cubicBezTo>
                    <a:pt x="46" y="145"/>
                    <a:pt x="0" y="316"/>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60" name="Google Shape;13460;p6"/>
            <p:cNvSpPr/>
            <p:nvPr/>
          </p:nvSpPr>
          <p:spPr>
            <a:xfrm>
              <a:off x="1855155" y="4352489"/>
              <a:ext cx="13884" cy="2740"/>
            </a:xfrm>
            <a:custGeom>
              <a:avLst/>
              <a:gdLst/>
              <a:ahLst/>
              <a:cxnLst/>
              <a:rect l="l" t="t" r="r" b="b"/>
              <a:pathLst>
                <a:path w="389" h="91" extrusionOk="0">
                  <a:moveTo>
                    <a:pt x="389" y="1"/>
                  </a:moveTo>
                  <a:cubicBezTo>
                    <a:pt x="238" y="20"/>
                    <a:pt x="6" y="2"/>
                    <a:pt x="1" y="91"/>
                  </a:cubicBezTo>
                  <a:cubicBezTo>
                    <a:pt x="152" y="71"/>
                    <a:pt x="382" y="88"/>
                    <a:pt x="3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61" name="Google Shape;13461;p6"/>
            <p:cNvSpPr/>
            <p:nvPr/>
          </p:nvSpPr>
          <p:spPr>
            <a:xfrm>
              <a:off x="3944056" y="4348966"/>
              <a:ext cx="13991" cy="4306"/>
            </a:xfrm>
            <a:custGeom>
              <a:avLst/>
              <a:gdLst/>
              <a:ahLst/>
              <a:cxnLst/>
              <a:rect l="l" t="t" r="r" b="b"/>
              <a:pathLst>
                <a:path w="392" h="143" extrusionOk="0">
                  <a:moveTo>
                    <a:pt x="293" y="26"/>
                  </a:moveTo>
                  <a:cubicBezTo>
                    <a:pt x="242" y="0"/>
                    <a:pt x="1" y="68"/>
                    <a:pt x="100" y="118"/>
                  </a:cubicBezTo>
                  <a:cubicBezTo>
                    <a:pt x="155" y="142"/>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62" name="Google Shape;13462;p6"/>
            <p:cNvSpPr/>
            <p:nvPr/>
          </p:nvSpPr>
          <p:spPr>
            <a:xfrm>
              <a:off x="750350" y="4348966"/>
              <a:ext cx="13956" cy="4306"/>
            </a:xfrm>
            <a:custGeom>
              <a:avLst/>
              <a:gdLst/>
              <a:ahLst/>
              <a:cxnLst/>
              <a:rect l="l" t="t" r="r" b="b"/>
              <a:pathLst>
                <a:path w="391" h="143" extrusionOk="0">
                  <a:moveTo>
                    <a:pt x="293" y="26"/>
                  </a:moveTo>
                  <a:cubicBezTo>
                    <a:pt x="239" y="0"/>
                    <a:pt x="0" y="68"/>
                    <a:pt x="99" y="118"/>
                  </a:cubicBezTo>
                  <a:cubicBezTo>
                    <a:pt x="152" y="142"/>
                    <a:pt x="390"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63" name="Google Shape;13463;p6"/>
            <p:cNvSpPr/>
            <p:nvPr/>
          </p:nvSpPr>
          <p:spPr>
            <a:xfrm>
              <a:off x="6928108" y="4344269"/>
              <a:ext cx="13777" cy="5540"/>
            </a:xfrm>
            <a:custGeom>
              <a:avLst/>
              <a:gdLst/>
              <a:ahLst/>
              <a:cxnLst/>
              <a:rect l="l" t="t" r="r" b="b"/>
              <a:pathLst>
                <a:path w="386" h="184" extrusionOk="0">
                  <a:moveTo>
                    <a:pt x="386" y="1"/>
                  </a:moveTo>
                  <a:lnTo>
                    <a:pt x="0" y="1"/>
                  </a:lnTo>
                  <a:lnTo>
                    <a:pt x="0"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64" name="Google Shape;13464;p6"/>
            <p:cNvSpPr/>
            <p:nvPr/>
          </p:nvSpPr>
          <p:spPr>
            <a:xfrm>
              <a:off x="3101014" y="4341529"/>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65" name="Google Shape;13465;p6"/>
            <p:cNvSpPr/>
            <p:nvPr/>
          </p:nvSpPr>
          <p:spPr>
            <a:xfrm>
              <a:off x="2031473" y="4338970"/>
              <a:ext cx="34051" cy="8882"/>
            </a:xfrm>
            <a:custGeom>
              <a:avLst/>
              <a:gdLst/>
              <a:ahLst/>
              <a:cxnLst/>
              <a:rect l="l" t="t" r="r" b="b"/>
              <a:pathLst>
                <a:path w="954" h="295" extrusionOk="0">
                  <a:moveTo>
                    <a:pt x="75" y="177"/>
                  </a:moveTo>
                  <a:cubicBezTo>
                    <a:pt x="321" y="182"/>
                    <a:pt x="341" y="294"/>
                    <a:pt x="654" y="268"/>
                  </a:cubicBezTo>
                  <a:cubicBezTo>
                    <a:pt x="953" y="45"/>
                    <a:pt x="0"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66" name="Google Shape;13466;p6"/>
            <p:cNvSpPr/>
            <p:nvPr/>
          </p:nvSpPr>
          <p:spPr>
            <a:xfrm>
              <a:off x="3083739" y="4340776"/>
              <a:ext cx="13956" cy="4276"/>
            </a:xfrm>
            <a:custGeom>
              <a:avLst/>
              <a:gdLst/>
              <a:ahLst/>
              <a:cxnLst/>
              <a:rect l="l" t="t" r="r" b="b"/>
              <a:pathLst>
                <a:path w="391" h="142" extrusionOk="0">
                  <a:moveTo>
                    <a:pt x="290" y="25"/>
                  </a:moveTo>
                  <a:cubicBezTo>
                    <a:pt x="237" y="1"/>
                    <a:pt x="1" y="70"/>
                    <a:pt x="98" y="117"/>
                  </a:cubicBezTo>
                  <a:cubicBezTo>
                    <a:pt x="152" y="142"/>
                    <a:pt x="391" y="71"/>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67" name="Google Shape;13467;p6"/>
            <p:cNvSpPr/>
            <p:nvPr/>
          </p:nvSpPr>
          <p:spPr>
            <a:xfrm>
              <a:off x="2171849" y="4341529"/>
              <a:ext cx="13706" cy="2770"/>
            </a:xfrm>
            <a:custGeom>
              <a:avLst/>
              <a:gdLst/>
              <a:ahLst/>
              <a:cxnLst/>
              <a:rect l="l" t="t" r="r" b="b"/>
              <a:pathLst>
                <a:path w="384" h="92" extrusionOk="0">
                  <a:moveTo>
                    <a:pt x="384" y="0"/>
                  </a:moveTo>
                  <a:cubicBezTo>
                    <a:pt x="235" y="20"/>
                    <a:pt x="3" y="4"/>
                    <a:pt x="0" y="92"/>
                  </a:cubicBezTo>
                  <a:cubicBezTo>
                    <a:pt x="149" y="71"/>
                    <a:pt x="377"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68" name="Google Shape;13468;p6"/>
            <p:cNvSpPr/>
            <p:nvPr/>
          </p:nvSpPr>
          <p:spPr>
            <a:xfrm>
              <a:off x="2027225" y="5008644"/>
              <a:ext cx="50683" cy="16410"/>
            </a:xfrm>
            <a:custGeom>
              <a:avLst/>
              <a:gdLst/>
              <a:ahLst/>
              <a:cxnLst/>
              <a:rect l="l" t="t" r="r" b="b"/>
              <a:pathLst>
                <a:path w="1420" h="545" extrusionOk="0">
                  <a:moveTo>
                    <a:pt x="194" y="545"/>
                  </a:moveTo>
                  <a:cubicBezTo>
                    <a:pt x="1419" y="479"/>
                    <a:pt x="207" y="0"/>
                    <a:pt x="0" y="271"/>
                  </a:cubicBezTo>
                  <a:cubicBezTo>
                    <a:pt x="226" y="289"/>
                    <a:pt x="211" y="417"/>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69" name="Google Shape;13469;p6"/>
            <p:cNvSpPr/>
            <p:nvPr/>
          </p:nvSpPr>
          <p:spPr>
            <a:xfrm>
              <a:off x="8717625" y="4718789"/>
              <a:ext cx="34479" cy="10990"/>
            </a:xfrm>
            <a:custGeom>
              <a:avLst/>
              <a:gdLst/>
              <a:ahLst/>
              <a:cxnLst/>
              <a:rect l="l" t="t" r="r" b="b"/>
              <a:pathLst>
                <a:path w="966" h="365" extrusionOk="0">
                  <a:moveTo>
                    <a:pt x="965" y="365"/>
                  </a:moveTo>
                  <a:cubicBezTo>
                    <a:pt x="897" y="123"/>
                    <a:pt x="459" y="59"/>
                    <a:pt x="0" y="0"/>
                  </a:cubicBezTo>
                  <a:cubicBezTo>
                    <a:pt x="79" y="237"/>
                    <a:pt x="601" y="264"/>
                    <a:pt x="965"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70" name="Google Shape;13470;p6"/>
            <p:cNvSpPr/>
            <p:nvPr/>
          </p:nvSpPr>
          <p:spPr>
            <a:xfrm>
              <a:off x="9040779" y="4491891"/>
              <a:ext cx="36799" cy="16320"/>
            </a:xfrm>
            <a:custGeom>
              <a:avLst/>
              <a:gdLst/>
              <a:ahLst/>
              <a:cxnLst/>
              <a:rect l="l" t="t" r="r" b="b"/>
              <a:pathLst>
                <a:path w="1031" h="542" extrusionOk="0">
                  <a:moveTo>
                    <a:pt x="203" y="455"/>
                  </a:moveTo>
                  <a:cubicBezTo>
                    <a:pt x="791" y="541"/>
                    <a:pt x="1030" y="10"/>
                    <a:pt x="781" y="1"/>
                  </a:cubicBezTo>
                  <a:cubicBezTo>
                    <a:pt x="609" y="161"/>
                    <a:pt x="0" y="117"/>
                    <a:pt x="20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71" name="Google Shape;13471;p6"/>
            <p:cNvSpPr/>
            <p:nvPr/>
          </p:nvSpPr>
          <p:spPr>
            <a:xfrm>
              <a:off x="780616" y="4419510"/>
              <a:ext cx="35264" cy="10117"/>
            </a:xfrm>
            <a:custGeom>
              <a:avLst/>
              <a:gdLst/>
              <a:ahLst/>
              <a:cxnLst/>
              <a:rect l="l" t="t" r="r" b="b"/>
              <a:pathLst>
                <a:path w="988" h="336" extrusionOk="0">
                  <a:moveTo>
                    <a:pt x="409" y="316"/>
                  </a:moveTo>
                  <a:cubicBezTo>
                    <a:pt x="487" y="162"/>
                    <a:pt x="658" y="336"/>
                    <a:pt x="987" y="316"/>
                  </a:cubicBezTo>
                  <a:lnTo>
                    <a:pt x="987" y="45"/>
                  </a:lnTo>
                  <a:cubicBezTo>
                    <a:pt x="613" y="0"/>
                    <a:pt x="1" y="289"/>
                    <a:pt x="409" y="3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13472" name="Google Shape;13472;p6"/>
            <p:cNvSpPr/>
            <p:nvPr/>
          </p:nvSpPr>
          <p:spPr>
            <a:xfrm>
              <a:off x="754097" y="4355921"/>
              <a:ext cx="37656" cy="11111"/>
            </a:xfrm>
            <a:custGeom>
              <a:avLst/>
              <a:gdLst/>
              <a:ahLst/>
              <a:cxnLst/>
              <a:rect l="l" t="t" r="r" b="b"/>
              <a:pathLst>
                <a:path w="1055" h="369" extrusionOk="0">
                  <a:moveTo>
                    <a:pt x="960" y="248"/>
                  </a:moveTo>
                  <a:cubicBezTo>
                    <a:pt x="574" y="248"/>
                    <a:pt x="715" y="0"/>
                    <a:pt x="188" y="68"/>
                  </a:cubicBezTo>
                  <a:cubicBezTo>
                    <a:pt x="1" y="290"/>
                    <a:pt x="1054" y="368"/>
                    <a:pt x="960" y="24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grpSp>
    </p:spTree>
    <p:extLst>
      <p:ext uri="{BB962C8B-B14F-4D97-AF65-F5344CB8AC3E}">
        <p14:creationId xmlns:p14="http://schemas.microsoft.com/office/powerpoint/2010/main" val="26657211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able of contents" userDrawn="1">
  <p:cSld name="Table of contents">
    <p:spTree>
      <p:nvGrpSpPr>
        <p:cNvPr id="1" name="Shape 35014"/>
        <p:cNvGrpSpPr/>
        <p:nvPr/>
      </p:nvGrpSpPr>
      <p:grpSpPr>
        <a:xfrm>
          <a:off x="0" y="0"/>
          <a:ext cx="0" cy="0"/>
          <a:chOff x="0" y="0"/>
          <a:chExt cx="0" cy="0"/>
        </a:xfrm>
      </p:grpSpPr>
      <p:grpSp>
        <p:nvGrpSpPr>
          <p:cNvPr id="2705" name="Google Shape;40411;p18">
            <a:extLst>
              <a:ext uri="{FF2B5EF4-FFF2-40B4-BE49-F238E27FC236}">
                <a16:creationId xmlns:a16="http://schemas.microsoft.com/office/drawing/2014/main" id="{ED77F2E8-DC0C-433D-B98F-98319D941E76}"/>
              </a:ext>
            </a:extLst>
          </p:cNvPr>
          <p:cNvGrpSpPr/>
          <p:nvPr userDrawn="1"/>
        </p:nvGrpSpPr>
        <p:grpSpPr>
          <a:xfrm>
            <a:off x="0" y="311888"/>
            <a:ext cx="12192000" cy="6858000"/>
            <a:chOff x="0" y="0"/>
            <a:chExt cx="9144000" cy="5143500"/>
          </a:xfrm>
        </p:grpSpPr>
        <p:sp>
          <p:nvSpPr>
            <p:cNvPr id="2706" name="Google Shape;40412;p18">
              <a:extLst>
                <a:ext uri="{FF2B5EF4-FFF2-40B4-BE49-F238E27FC236}">
                  <a16:creationId xmlns:a16="http://schemas.microsoft.com/office/drawing/2014/main" id="{8E7B62BE-3557-4726-AE03-83ABB472F914}"/>
                </a:ext>
              </a:extLst>
            </p:cNvPr>
            <p:cNvSpPr/>
            <p:nvPr/>
          </p:nvSpPr>
          <p:spPr>
            <a:xfrm>
              <a:off x="8724086" y="797635"/>
              <a:ext cx="13777" cy="6715"/>
            </a:xfrm>
            <a:custGeom>
              <a:avLst/>
              <a:gdLst/>
              <a:ahLst/>
              <a:cxnLst/>
              <a:rect l="l" t="t" r="r" b="b"/>
              <a:pathLst>
                <a:path w="386" h="223" extrusionOk="0">
                  <a:moveTo>
                    <a:pt x="386" y="110"/>
                  </a:moveTo>
                  <a:cubicBezTo>
                    <a:pt x="344" y="1"/>
                    <a:pt x="173" y="54"/>
                    <a:pt x="1" y="110"/>
                  </a:cubicBezTo>
                  <a:cubicBezTo>
                    <a:pt x="2" y="199"/>
                    <a:pt x="338"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07" name="Google Shape;40413;p18">
              <a:extLst>
                <a:ext uri="{FF2B5EF4-FFF2-40B4-BE49-F238E27FC236}">
                  <a16:creationId xmlns:a16="http://schemas.microsoft.com/office/drawing/2014/main" id="{42E08FB5-F95E-4826-97A8-0747B66E22AA}"/>
                </a:ext>
              </a:extLst>
            </p:cNvPr>
            <p:cNvSpPr/>
            <p:nvPr/>
          </p:nvSpPr>
          <p:spPr>
            <a:xfrm>
              <a:off x="8121679" y="800164"/>
              <a:ext cx="14063" cy="4215"/>
            </a:xfrm>
            <a:custGeom>
              <a:avLst/>
              <a:gdLst/>
              <a:ahLst/>
              <a:cxnLst/>
              <a:rect l="l" t="t" r="r" b="b"/>
              <a:pathLst>
                <a:path w="394" h="140" extrusionOk="0">
                  <a:moveTo>
                    <a:pt x="100" y="115"/>
                  </a:moveTo>
                  <a:cubicBezTo>
                    <a:pt x="154" y="140"/>
                    <a:pt x="394" y="72"/>
                    <a:pt x="292" y="24"/>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08" name="Google Shape;40414;p18">
              <a:extLst>
                <a:ext uri="{FF2B5EF4-FFF2-40B4-BE49-F238E27FC236}">
                  <a16:creationId xmlns:a16="http://schemas.microsoft.com/office/drawing/2014/main" id="{768908AE-6343-41B4-811B-70E317D7DB40}"/>
                </a:ext>
              </a:extLst>
            </p:cNvPr>
            <p:cNvSpPr/>
            <p:nvPr/>
          </p:nvSpPr>
          <p:spPr>
            <a:xfrm>
              <a:off x="3299282" y="798207"/>
              <a:ext cx="21630" cy="6353"/>
            </a:xfrm>
            <a:custGeom>
              <a:avLst/>
              <a:gdLst/>
              <a:ahLst/>
              <a:cxnLst/>
              <a:rect l="l" t="t" r="r" b="b"/>
              <a:pathLst>
                <a:path w="606" h="211" extrusionOk="0">
                  <a:moveTo>
                    <a:pt x="606" y="0"/>
                  </a:moveTo>
                  <a:lnTo>
                    <a:pt x="26" y="0"/>
                  </a:lnTo>
                  <a:cubicBezTo>
                    <a:pt x="0" y="161"/>
                    <a:pt x="219" y="210"/>
                    <a:pt x="606"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09" name="Google Shape;40415;p18">
              <a:extLst>
                <a:ext uri="{FF2B5EF4-FFF2-40B4-BE49-F238E27FC236}">
                  <a16:creationId xmlns:a16="http://schemas.microsoft.com/office/drawing/2014/main" id="{C0C925DD-1752-40B7-A4CB-4946C5665D9B}"/>
                </a:ext>
              </a:extLst>
            </p:cNvPr>
            <p:cNvSpPr/>
            <p:nvPr/>
          </p:nvSpPr>
          <p:spPr>
            <a:xfrm>
              <a:off x="168430" y="798026"/>
              <a:ext cx="23950" cy="5962"/>
            </a:xfrm>
            <a:custGeom>
              <a:avLst/>
              <a:gdLst/>
              <a:ahLst/>
              <a:cxnLst/>
              <a:rect l="l" t="t" r="r" b="b"/>
              <a:pathLst>
                <a:path w="671" h="198" extrusionOk="0">
                  <a:moveTo>
                    <a:pt x="580" y="6"/>
                  </a:moveTo>
                  <a:cubicBezTo>
                    <a:pt x="247" y="1"/>
                    <a:pt x="84" y="74"/>
                    <a:pt x="0" y="186"/>
                  </a:cubicBezTo>
                  <a:cubicBezTo>
                    <a:pt x="302" y="178"/>
                    <a:pt x="670" y="198"/>
                    <a:pt x="580"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10" name="Google Shape;40416;p18">
              <a:extLst>
                <a:ext uri="{FF2B5EF4-FFF2-40B4-BE49-F238E27FC236}">
                  <a16:creationId xmlns:a16="http://schemas.microsoft.com/office/drawing/2014/main" id="{211D5EFA-7869-4B1A-8DB5-9076B1A051A9}"/>
                </a:ext>
              </a:extLst>
            </p:cNvPr>
            <p:cNvSpPr/>
            <p:nvPr/>
          </p:nvSpPr>
          <p:spPr>
            <a:xfrm>
              <a:off x="2725286" y="797394"/>
              <a:ext cx="14134" cy="4276"/>
            </a:xfrm>
            <a:custGeom>
              <a:avLst/>
              <a:gdLst/>
              <a:ahLst/>
              <a:cxnLst/>
              <a:rect l="l" t="t" r="r" b="b"/>
              <a:pathLst>
                <a:path w="396" h="142" extrusionOk="0">
                  <a:moveTo>
                    <a:pt x="293" y="27"/>
                  </a:moveTo>
                  <a:cubicBezTo>
                    <a:pt x="242" y="1"/>
                    <a:pt x="0" y="69"/>
                    <a:pt x="103" y="116"/>
                  </a:cubicBezTo>
                  <a:cubicBezTo>
                    <a:pt x="156" y="142"/>
                    <a:pt x="396"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11" name="Google Shape;40417;p18">
              <a:extLst>
                <a:ext uri="{FF2B5EF4-FFF2-40B4-BE49-F238E27FC236}">
                  <a16:creationId xmlns:a16="http://schemas.microsoft.com/office/drawing/2014/main" id="{B38A16DE-A927-49E8-85E8-B9609AD7189A}"/>
                </a:ext>
              </a:extLst>
            </p:cNvPr>
            <p:cNvSpPr/>
            <p:nvPr/>
          </p:nvSpPr>
          <p:spPr>
            <a:xfrm>
              <a:off x="6944704" y="794654"/>
              <a:ext cx="14134" cy="4276"/>
            </a:xfrm>
            <a:custGeom>
              <a:avLst/>
              <a:gdLst/>
              <a:ahLst/>
              <a:cxnLst/>
              <a:rect l="l" t="t" r="r" b="b"/>
              <a:pathLst>
                <a:path w="396" h="142" extrusionOk="0">
                  <a:moveTo>
                    <a:pt x="99" y="118"/>
                  </a:moveTo>
                  <a:cubicBezTo>
                    <a:pt x="155" y="142"/>
                    <a:pt x="396" y="74"/>
                    <a:pt x="293" y="24"/>
                  </a:cubicBezTo>
                  <a:cubicBezTo>
                    <a:pt x="239" y="1"/>
                    <a:pt x="0"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12" name="Google Shape;40418;p18">
              <a:extLst>
                <a:ext uri="{FF2B5EF4-FFF2-40B4-BE49-F238E27FC236}">
                  <a16:creationId xmlns:a16="http://schemas.microsoft.com/office/drawing/2014/main" id="{96288871-F402-4D26-BB99-822DC0639197}"/>
                </a:ext>
              </a:extLst>
            </p:cNvPr>
            <p:cNvSpPr/>
            <p:nvPr/>
          </p:nvSpPr>
          <p:spPr>
            <a:xfrm>
              <a:off x="5251376" y="794684"/>
              <a:ext cx="14099" cy="4246"/>
            </a:xfrm>
            <a:custGeom>
              <a:avLst/>
              <a:gdLst/>
              <a:ahLst/>
              <a:cxnLst/>
              <a:rect l="l" t="t" r="r" b="b"/>
              <a:pathLst>
                <a:path w="395" h="141" extrusionOk="0">
                  <a:moveTo>
                    <a:pt x="294" y="26"/>
                  </a:moveTo>
                  <a:cubicBezTo>
                    <a:pt x="241" y="1"/>
                    <a:pt x="1" y="69"/>
                    <a:pt x="102" y="118"/>
                  </a:cubicBezTo>
                  <a:cubicBezTo>
                    <a:pt x="155" y="141"/>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13" name="Google Shape;40419;p18">
              <a:extLst>
                <a:ext uri="{FF2B5EF4-FFF2-40B4-BE49-F238E27FC236}">
                  <a16:creationId xmlns:a16="http://schemas.microsoft.com/office/drawing/2014/main" id="{35155B28-6057-4E5C-B6CE-BB3C3E5DA8AA}"/>
                </a:ext>
              </a:extLst>
            </p:cNvPr>
            <p:cNvSpPr/>
            <p:nvPr/>
          </p:nvSpPr>
          <p:spPr>
            <a:xfrm>
              <a:off x="1882281" y="781768"/>
              <a:ext cx="39797" cy="13700"/>
            </a:xfrm>
            <a:custGeom>
              <a:avLst/>
              <a:gdLst/>
              <a:ahLst/>
              <a:cxnLst/>
              <a:rect l="l" t="t" r="r" b="b"/>
              <a:pathLst>
                <a:path w="1115" h="455" extrusionOk="0">
                  <a:moveTo>
                    <a:pt x="579" y="0"/>
                  </a:moveTo>
                  <a:cubicBezTo>
                    <a:pt x="405" y="161"/>
                    <a:pt x="112" y="265"/>
                    <a:pt x="1" y="455"/>
                  </a:cubicBezTo>
                  <a:cubicBezTo>
                    <a:pt x="388" y="448"/>
                    <a:pt x="1114" y="141"/>
                    <a:pt x="5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14" name="Google Shape;40420;p18">
              <a:extLst>
                <a:ext uri="{FF2B5EF4-FFF2-40B4-BE49-F238E27FC236}">
                  <a16:creationId xmlns:a16="http://schemas.microsoft.com/office/drawing/2014/main" id="{C7D7389D-E70F-4A35-8BF2-AB79A9309647}"/>
                </a:ext>
              </a:extLst>
            </p:cNvPr>
            <p:cNvSpPr/>
            <p:nvPr/>
          </p:nvSpPr>
          <p:spPr>
            <a:xfrm>
              <a:off x="1720382" y="791945"/>
              <a:ext cx="14170" cy="4306"/>
            </a:xfrm>
            <a:custGeom>
              <a:avLst/>
              <a:gdLst/>
              <a:ahLst/>
              <a:cxnLst/>
              <a:rect l="l" t="t" r="r" b="b"/>
              <a:pathLst>
                <a:path w="397" h="143" extrusionOk="0">
                  <a:moveTo>
                    <a:pt x="101" y="117"/>
                  </a:moveTo>
                  <a:cubicBezTo>
                    <a:pt x="155" y="143"/>
                    <a:pt x="396" y="74"/>
                    <a:pt x="292" y="27"/>
                  </a:cubicBezTo>
                  <a:cubicBezTo>
                    <a:pt x="241" y="0"/>
                    <a:pt x="1" y="68"/>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15" name="Google Shape;40421;p18">
              <a:extLst>
                <a:ext uri="{FF2B5EF4-FFF2-40B4-BE49-F238E27FC236}">
                  <a16:creationId xmlns:a16="http://schemas.microsoft.com/office/drawing/2014/main" id="{255C27C9-2F68-45C8-98B7-7EAC06ECF99B}"/>
                </a:ext>
              </a:extLst>
            </p:cNvPr>
            <p:cNvSpPr/>
            <p:nvPr/>
          </p:nvSpPr>
          <p:spPr>
            <a:xfrm>
              <a:off x="1142210" y="789205"/>
              <a:ext cx="14134" cy="4215"/>
            </a:xfrm>
            <a:custGeom>
              <a:avLst/>
              <a:gdLst/>
              <a:ahLst/>
              <a:cxnLst/>
              <a:rect l="l" t="t" r="r" b="b"/>
              <a:pathLst>
                <a:path w="396" h="140" extrusionOk="0">
                  <a:moveTo>
                    <a:pt x="102" y="116"/>
                  </a:moveTo>
                  <a:cubicBezTo>
                    <a:pt x="153" y="140"/>
                    <a:pt x="396" y="72"/>
                    <a:pt x="291" y="26"/>
                  </a:cubicBezTo>
                  <a:cubicBezTo>
                    <a:pt x="240" y="0"/>
                    <a:pt x="0" y="71"/>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16" name="Google Shape;40422;p18">
              <a:extLst>
                <a:ext uri="{FF2B5EF4-FFF2-40B4-BE49-F238E27FC236}">
                  <a16:creationId xmlns:a16="http://schemas.microsoft.com/office/drawing/2014/main" id="{72CB967F-4035-4AFB-8BE1-BC9421E73A70}"/>
                </a:ext>
              </a:extLst>
            </p:cNvPr>
            <p:cNvSpPr/>
            <p:nvPr/>
          </p:nvSpPr>
          <p:spPr>
            <a:xfrm>
              <a:off x="2787390" y="786495"/>
              <a:ext cx="13884" cy="4246"/>
            </a:xfrm>
            <a:custGeom>
              <a:avLst/>
              <a:gdLst/>
              <a:ahLst/>
              <a:cxnLst/>
              <a:rect l="l" t="t" r="r" b="b"/>
              <a:pathLst>
                <a:path w="389" h="141" extrusionOk="0">
                  <a:moveTo>
                    <a:pt x="98" y="116"/>
                  </a:moveTo>
                  <a:cubicBezTo>
                    <a:pt x="150" y="141"/>
                    <a:pt x="388" y="72"/>
                    <a:pt x="291" y="25"/>
                  </a:cubicBezTo>
                  <a:cubicBezTo>
                    <a:pt x="237"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17" name="Google Shape;40423;p18">
              <a:extLst>
                <a:ext uri="{FF2B5EF4-FFF2-40B4-BE49-F238E27FC236}">
                  <a16:creationId xmlns:a16="http://schemas.microsoft.com/office/drawing/2014/main" id="{CDD39FFF-2B70-45B2-890F-59CB2510C42D}"/>
                </a:ext>
              </a:extLst>
            </p:cNvPr>
            <p:cNvSpPr/>
            <p:nvPr/>
          </p:nvSpPr>
          <p:spPr>
            <a:xfrm>
              <a:off x="2921663" y="78176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18" name="Google Shape;40424;p18">
              <a:extLst>
                <a:ext uri="{FF2B5EF4-FFF2-40B4-BE49-F238E27FC236}">
                  <a16:creationId xmlns:a16="http://schemas.microsoft.com/office/drawing/2014/main" id="{8FFE674F-342B-430C-B4AC-ECC6A56198A7}"/>
                </a:ext>
              </a:extLst>
            </p:cNvPr>
            <p:cNvSpPr/>
            <p:nvPr/>
          </p:nvSpPr>
          <p:spPr>
            <a:xfrm>
              <a:off x="6610914" y="778667"/>
              <a:ext cx="6996" cy="6233"/>
            </a:xfrm>
            <a:custGeom>
              <a:avLst/>
              <a:gdLst/>
              <a:ahLst/>
              <a:cxnLst/>
              <a:rect l="l" t="t" r="r" b="b"/>
              <a:pathLst>
                <a:path w="196" h="207" extrusionOk="0">
                  <a:moveTo>
                    <a:pt x="195" y="103"/>
                  </a:moveTo>
                  <a:cubicBezTo>
                    <a:pt x="195" y="52"/>
                    <a:pt x="39" y="0"/>
                    <a:pt x="3" y="103"/>
                  </a:cubicBezTo>
                  <a:cubicBezTo>
                    <a:pt x="1" y="154"/>
                    <a:pt x="160" y="207"/>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19" name="Google Shape;40425;p18">
              <a:extLst>
                <a:ext uri="{FF2B5EF4-FFF2-40B4-BE49-F238E27FC236}">
                  <a16:creationId xmlns:a16="http://schemas.microsoft.com/office/drawing/2014/main" id="{1C8C6CBA-121B-46CE-9CFB-C06548D7B0FD}"/>
                </a:ext>
              </a:extLst>
            </p:cNvPr>
            <p:cNvSpPr/>
            <p:nvPr/>
          </p:nvSpPr>
          <p:spPr>
            <a:xfrm>
              <a:off x="4277596" y="778667"/>
              <a:ext cx="6889" cy="6233"/>
            </a:xfrm>
            <a:custGeom>
              <a:avLst/>
              <a:gdLst/>
              <a:ahLst/>
              <a:cxnLst/>
              <a:rect l="l" t="t" r="r" b="b"/>
              <a:pathLst>
                <a:path w="193" h="207" extrusionOk="0">
                  <a:moveTo>
                    <a:pt x="193" y="103"/>
                  </a:moveTo>
                  <a:cubicBezTo>
                    <a:pt x="193" y="52"/>
                    <a:pt x="39" y="0"/>
                    <a:pt x="1" y="103"/>
                  </a:cubicBezTo>
                  <a:cubicBezTo>
                    <a:pt x="1"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20" name="Google Shape;40426;p18">
              <a:extLst>
                <a:ext uri="{FF2B5EF4-FFF2-40B4-BE49-F238E27FC236}">
                  <a16:creationId xmlns:a16="http://schemas.microsoft.com/office/drawing/2014/main" id="{24BB1087-43AE-4122-9D0C-B7DD685D296E}"/>
                </a:ext>
              </a:extLst>
            </p:cNvPr>
            <p:cNvSpPr/>
            <p:nvPr/>
          </p:nvSpPr>
          <p:spPr>
            <a:xfrm>
              <a:off x="591664" y="780985"/>
              <a:ext cx="13991" cy="4306"/>
            </a:xfrm>
            <a:custGeom>
              <a:avLst/>
              <a:gdLst/>
              <a:ahLst/>
              <a:cxnLst/>
              <a:rect l="l" t="t" r="r" b="b"/>
              <a:pathLst>
                <a:path w="392" h="143" extrusionOk="0">
                  <a:moveTo>
                    <a:pt x="293" y="26"/>
                  </a:moveTo>
                  <a:cubicBezTo>
                    <a:pt x="238" y="0"/>
                    <a:pt x="0" y="69"/>
                    <a:pt x="99"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21" name="Google Shape;40427;p18">
              <a:extLst>
                <a:ext uri="{FF2B5EF4-FFF2-40B4-BE49-F238E27FC236}">
                  <a16:creationId xmlns:a16="http://schemas.microsoft.com/office/drawing/2014/main" id="{2E831453-41CB-4B6E-B8BD-5BE1CC89A05A}"/>
                </a:ext>
              </a:extLst>
            </p:cNvPr>
            <p:cNvSpPr/>
            <p:nvPr/>
          </p:nvSpPr>
          <p:spPr>
            <a:xfrm>
              <a:off x="5530380" y="773548"/>
              <a:ext cx="20666" cy="8250"/>
            </a:xfrm>
            <a:custGeom>
              <a:avLst/>
              <a:gdLst/>
              <a:ahLst/>
              <a:cxnLst/>
              <a:rect l="l" t="t" r="r" b="b"/>
              <a:pathLst>
                <a:path w="579" h="274" extrusionOk="0">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22" name="Google Shape;40428;p18">
              <a:extLst>
                <a:ext uri="{FF2B5EF4-FFF2-40B4-BE49-F238E27FC236}">
                  <a16:creationId xmlns:a16="http://schemas.microsoft.com/office/drawing/2014/main" id="{145CC40D-2861-4D93-8DFD-515EFF0225E8}"/>
                </a:ext>
              </a:extLst>
            </p:cNvPr>
            <p:cNvSpPr/>
            <p:nvPr/>
          </p:nvSpPr>
          <p:spPr>
            <a:xfrm>
              <a:off x="4899633" y="773127"/>
              <a:ext cx="33480" cy="15868"/>
            </a:xfrm>
            <a:custGeom>
              <a:avLst/>
              <a:gdLst/>
              <a:ahLst/>
              <a:cxnLst/>
              <a:rect l="l" t="t" r="r" b="b"/>
              <a:pathLst>
                <a:path w="938" h="527" extrusionOk="0">
                  <a:moveTo>
                    <a:pt x="893" y="196"/>
                  </a:moveTo>
                  <a:cubicBezTo>
                    <a:pt x="938" y="141"/>
                    <a:pt x="601" y="0"/>
                    <a:pt x="509" y="15"/>
                  </a:cubicBezTo>
                  <a:cubicBezTo>
                    <a:pt x="0" y="89"/>
                    <a:pt x="632" y="526"/>
                    <a:pt x="893"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23" name="Google Shape;40429;p18">
              <a:extLst>
                <a:ext uri="{FF2B5EF4-FFF2-40B4-BE49-F238E27FC236}">
                  <a16:creationId xmlns:a16="http://schemas.microsoft.com/office/drawing/2014/main" id="{8818B5B7-2EA1-4702-A43B-91439AFE73B8}"/>
                </a:ext>
              </a:extLst>
            </p:cNvPr>
            <p:cNvSpPr/>
            <p:nvPr/>
          </p:nvSpPr>
          <p:spPr>
            <a:xfrm>
              <a:off x="471275" y="764787"/>
              <a:ext cx="40333" cy="14664"/>
            </a:xfrm>
            <a:custGeom>
              <a:avLst/>
              <a:gdLst/>
              <a:ahLst/>
              <a:cxnLst/>
              <a:rect l="l" t="t" r="r" b="b"/>
              <a:pathLst>
                <a:path w="1130" h="487" extrusionOk="0">
                  <a:moveTo>
                    <a:pt x="770" y="383"/>
                  </a:moveTo>
                  <a:cubicBezTo>
                    <a:pt x="1129" y="80"/>
                    <a:pt x="78" y="0"/>
                    <a:pt x="0" y="200"/>
                  </a:cubicBezTo>
                  <a:cubicBezTo>
                    <a:pt x="302" y="239"/>
                    <a:pt x="165" y="486"/>
                    <a:pt x="770"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24" name="Google Shape;40430;p18">
              <a:extLst>
                <a:ext uri="{FF2B5EF4-FFF2-40B4-BE49-F238E27FC236}">
                  <a16:creationId xmlns:a16="http://schemas.microsoft.com/office/drawing/2014/main" id="{F7686B6F-EA5C-416A-9F71-616510B6B879}"/>
                </a:ext>
              </a:extLst>
            </p:cNvPr>
            <p:cNvSpPr/>
            <p:nvPr/>
          </p:nvSpPr>
          <p:spPr>
            <a:xfrm>
              <a:off x="877448" y="754399"/>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25" name="Google Shape;40431;p18">
              <a:extLst>
                <a:ext uri="{FF2B5EF4-FFF2-40B4-BE49-F238E27FC236}">
                  <a16:creationId xmlns:a16="http://schemas.microsoft.com/office/drawing/2014/main" id="{743BDB5A-ED15-4C36-B92D-BA4BE89D2CF7}"/>
                </a:ext>
              </a:extLst>
            </p:cNvPr>
            <p:cNvSpPr/>
            <p:nvPr/>
          </p:nvSpPr>
          <p:spPr>
            <a:xfrm>
              <a:off x="1244325" y="751689"/>
              <a:ext cx="72027" cy="13941"/>
            </a:xfrm>
            <a:custGeom>
              <a:avLst/>
              <a:gdLst/>
              <a:ahLst/>
              <a:cxnLst/>
              <a:rect l="l" t="t" r="r" b="b"/>
              <a:pathLst>
                <a:path w="2018" h="463" extrusionOk="0">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26" name="Google Shape;40432;p18">
              <a:extLst>
                <a:ext uri="{FF2B5EF4-FFF2-40B4-BE49-F238E27FC236}">
                  <a16:creationId xmlns:a16="http://schemas.microsoft.com/office/drawing/2014/main" id="{0B26BBFD-6501-4950-A2A4-288B0BF8DBBD}"/>
                </a:ext>
              </a:extLst>
            </p:cNvPr>
            <p:cNvSpPr/>
            <p:nvPr/>
          </p:nvSpPr>
          <p:spPr>
            <a:xfrm>
              <a:off x="6745044" y="759126"/>
              <a:ext cx="14027" cy="4246"/>
            </a:xfrm>
            <a:custGeom>
              <a:avLst/>
              <a:gdLst/>
              <a:ahLst/>
              <a:cxnLst/>
              <a:rect l="l" t="t" r="r" b="b"/>
              <a:pathLst>
                <a:path w="393" h="141" extrusionOk="0">
                  <a:moveTo>
                    <a:pt x="99" y="117"/>
                  </a:moveTo>
                  <a:cubicBezTo>
                    <a:pt x="155" y="140"/>
                    <a:pt x="392" y="72"/>
                    <a:pt x="292" y="27"/>
                  </a:cubicBezTo>
                  <a:cubicBezTo>
                    <a:pt x="242"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27" name="Google Shape;40433;p18">
              <a:extLst>
                <a:ext uri="{FF2B5EF4-FFF2-40B4-BE49-F238E27FC236}">
                  <a16:creationId xmlns:a16="http://schemas.microsoft.com/office/drawing/2014/main" id="{286C148F-751F-4CBA-988C-0C82C2F2BACE}"/>
                </a:ext>
              </a:extLst>
            </p:cNvPr>
            <p:cNvSpPr/>
            <p:nvPr/>
          </p:nvSpPr>
          <p:spPr>
            <a:xfrm>
              <a:off x="6665987" y="754399"/>
              <a:ext cx="13884" cy="5540"/>
            </a:xfrm>
            <a:custGeom>
              <a:avLst/>
              <a:gdLst/>
              <a:ahLst/>
              <a:cxnLst/>
              <a:rect l="l" t="t" r="r" b="b"/>
              <a:pathLst>
                <a:path w="389" h="184" extrusionOk="0">
                  <a:moveTo>
                    <a:pt x="1" y="184"/>
                  </a:moveTo>
                  <a:lnTo>
                    <a:pt x="388" y="184"/>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28" name="Google Shape;40434;p18">
              <a:extLst>
                <a:ext uri="{FF2B5EF4-FFF2-40B4-BE49-F238E27FC236}">
                  <a16:creationId xmlns:a16="http://schemas.microsoft.com/office/drawing/2014/main" id="{E0BC9C55-0C2E-49A1-9DB0-5CEAE94A0946}"/>
                </a:ext>
              </a:extLst>
            </p:cNvPr>
            <p:cNvSpPr/>
            <p:nvPr/>
          </p:nvSpPr>
          <p:spPr>
            <a:xfrm>
              <a:off x="5289353" y="753857"/>
              <a:ext cx="13813" cy="6745"/>
            </a:xfrm>
            <a:custGeom>
              <a:avLst/>
              <a:gdLst/>
              <a:ahLst/>
              <a:cxnLst/>
              <a:rect l="l" t="t" r="r" b="b"/>
              <a:pathLst>
                <a:path w="387" h="224" extrusionOk="0">
                  <a:moveTo>
                    <a:pt x="387" y="110"/>
                  </a:moveTo>
                  <a:cubicBezTo>
                    <a:pt x="346" y="1"/>
                    <a:pt x="174" y="54"/>
                    <a:pt x="1" y="110"/>
                  </a:cubicBezTo>
                  <a:cubicBezTo>
                    <a:pt x="6" y="202"/>
                    <a:pt x="341"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29" name="Google Shape;40435;p18">
              <a:extLst>
                <a:ext uri="{FF2B5EF4-FFF2-40B4-BE49-F238E27FC236}">
                  <a16:creationId xmlns:a16="http://schemas.microsoft.com/office/drawing/2014/main" id="{FBCD0F58-A738-4DFC-9101-0657BEC21E23}"/>
                </a:ext>
              </a:extLst>
            </p:cNvPr>
            <p:cNvSpPr/>
            <p:nvPr/>
          </p:nvSpPr>
          <p:spPr>
            <a:xfrm>
              <a:off x="8061217" y="743470"/>
              <a:ext cx="44687" cy="16470"/>
            </a:xfrm>
            <a:custGeom>
              <a:avLst/>
              <a:gdLst/>
              <a:ahLst/>
              <a:cxnLst/>
              <a:rect l="l" t="t" r="r" b="b"/>
              <a:pathLst>
                <a:path w="1252" h="547" extrusionOk="0">
                  <a:moveTo>
                    <a:pt x="638" y="1"/>
                  </a:moveTo>
                  <a:cubicBezTo>
                    <a:pt x="615" y="173"/>
                    <a:pt x="1" y="65"/>
                    <a:pt x="59" y="274"/>
                  </a:cubicBezTo>
                  <a:cubicBezTo>
                    <a:pt x="396" y="547"/>
                    <a:pt x="1251" y="143"/>
                    <a:pt x="6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30" name="Google Shape;40436;p18">
              <a:extLst>
                <a:ext uri="{FF2B5EF4-FFF2-40B4-BE49-F238E27FC236}">
                  <a16:creationId xmlns:a16="http://schemas.microsoft.com/office/drawing/2014/main" id="{1A500106-2A8C-4C30-8750-20B0F22E70D2}"/>
                </a:ext>
              </a:extLst>
            </p:cNvPr>
            <p:cNvSpPr/>
            <p:nvPr/>
          </p:nvSpPr>
          <p:spPr>
            <a:xfrm>
              <a:off x="6738263" y="750907"/>
              <a:ext cx="13956" cy="4306"/>
            </a:xfrm>
            <a:custGeom>
              <a:avLst/>
              <a:gdLst/>
              <a:ahLst/>
              <a:cxnLst/>
              <a:rect l="l" t="t" r="r" b="b"/>
              <a:pathLst>
                <a:path w="391" h="143" extrusionOk="0">
                  <a:moveTo>
                    <a:pt x="289" y="27"/>
                  </a:moveTo>
                  <a:cubicBezTo>
                    <a:pt x="238" y="1"/>
                    <a:pt x="0" y="70"/>
                    <a:pt x="99" y="117"/>
                  </a:cubicBezTo>
                  <a:cubicBezTo>
                    <a:pt x="150"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31" name="Google Shape;40437;p18">
              <a:extLst>
                <a:ext uri="{FF2B5EF4-FFF2-40B4-BE49-F238E27FC236}">
                  <a16:creationId xmlns:a16="http://schemas.microsoft.com/office/drawing/2014/main" id="{514137F9-F360-4009-BC3C-366B24F4F412}"/>
                </a:ext>
              </a:extLst>
            </p:cNvPr>
            <p:cNvSpPr/>
            <p:nvPr/>
          </p:nvSpPr>
          <p:spPr>
            <a:xfrm>
              <a:off x="9130223" y="74624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32" name="Google Shape;40438;p18">
              <a:extLst>
                <a:ext uri="{FF2B5EF4-FFF2-40B4-BE49-F238E27FC236}">
                  <a16:creationId xmlns:a16="http://schemas.microsoft.com/office/drawing/2014/main" id="{3D908D82-9EA7-429E-9141-213EC9BF7555}"/>
                </a:ext>
              </a:extLst>
            </p:cNvPr>
            <p:cNvSpPr/>
            <p:nvPr/>
          </p:nvSpPr>
          <p:spPr>
            <a:xfrm>
              <a:off x="5896614" y="736364"/>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33" name="Google Shape;40439;p18">
              <a:extLst>
                <a:ext uri="{FF2B5EF4-FFF2-40B4-BE49-F238E27FC236}">
                  <a16:creationId xmlns:a16="http://schemas.microsoft.com/office/drawing/2014/main" id="{9C4164DA-DA09-4A8F-8B55-EA1EC1F6B35A}"/>
                </a:ext>
              </a:extLst>
            </p:cNvPr>
            <p:cNvSpPr/>
            <p:nvPr/>
          </p:nvSpPr>
          <p:spPr>
            <a:xfrm>
              <a:off x="5464814" y="745457"/>
              <a:ext cx="14134" cy="4306"/>
            </a:xfrm>
            <a:custGeom>
              <a:avLst/>
              <a:gdLst/>
              <a:ahLst/>
              <a:cxnLst/>
              <a:rect l="l" t="t" r="r" b="b"/>
              <a:pathLst>
                <a:path w="396" h="143" extrusionOk="0">
                  <a:moveTo>
                    <a:pt x="293" y="26"/>
                  </a:moveTo>
                  <a:cubicBezTo>
                    <a:pt x="239" y="0"/>
                    <a:pt x="0" y="71"/>
                    <a:pt x="101" y="116"/>
                  </a:cubicBezTo>
                  <a:cubicBezTo>
                    <a:pt x="151" y="143"/>
                    <a:pt x="396"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34" name="Google Shape;40440;p18">
              <a:extLst>
                <a:ext uri="{FF2B5EF4-FFF2-40B4-BE49-F238E27FC236}">
                  <a16:creationId xmlns:a16="http://schemas.microsoft.com/office/drawing/2014/main" id="{8332E67D-D2B1-4D1D-A44D-0ECCAD9C0082}"/>
                </a:ext>
              </a:extLst>
            </p:cNvPr>
            <p:cNvSpPr/>
            <p:nvPr/>
          </p:nvSpPr>
          <p:spPr>
            <a:xfrm>
              <a:off x="2591620" y="736334"/>
              <a:ext cx="47792" cy="17464"/>
            </a:xfrm>
            <a:custGeom>
              <a:avLst/>
              <a:gdLst/>
              <a:ahLst/>
              <a:cxnLst/>
              <a:rect l="l" t="t" r="r" b="b"/>
              <a:pathLst>
                <a:path w="1339" h="580" extrusionOk="0">
                  <a:moveTo>
                    <a:pt x="182" y="329"/>
                  </a:moveTo>
                  <a:cubicBezTo>
                    <a:pt x="479" y="580"/>
                    <a:pt x="1315" y="325"/>
                    <a:pt x="1338" y="147"/>
                  </a:cubicBezTo>
                  <a:cubicBezTo>
                    <a:pt x="943" y="203"/>
                    <a:pt x="0" y="0"/>
                    <a:pt x="182" y="3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35" name="Google Shape;40441;p18">
              <a:extLst>
                <a:ext uri="{FF2B5EF4-FFF2-40B4-BE49-F238E27FC236}">
                  <a16:creationId xmlns:a16="http://schemas.microsoft.com/office/drawing/2014/main" id="{7D4CEB37-4C5A-404F-A790-500488812501}"/>
                </a:ext>
              </a:extLst>
            </p:cNvPr>
            <p:cNvSpPr/>
            <p:nvPr/>
          </p:nvSpPr>
          <p:spPr>
            <a:xfrm>
              <a:off x="1494988" y="731306"/>
              <a:ext cx="26484" cy="12195"/>
            </a:xfrm>
            <a:custGeom>
              <a:avLst/>
              <a:gdLst/>
              <a:ahLst/>
              <a:cxnLst/>
              <a:rect l="l" t="t" r="r" b="b"/>
              <a:pathLst>
                <a:path w="742" h="405" extrusionOk="0">
                  <a:moveTo>
                    <a:pt x="438" y="405"/>
                  </a:moveTo>
                  <a:cubicBezTo>
                    <a:pt x="742" y="269"/>
                    <a:pt x="652" y="0"/>
                    <a:pt x="53" y="41"/>
                  </a:cubicBezTo>
                  <a:cubicBezTo>
                    <a:pt x="0" y="248"/>
                    <a:pt x="100" y="383"/>
                    <a:pt x="438"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36" name="Google Shape;40442;p18">
              <a:extLst>
                <a:ext uri="{FF2B5EF4-FFF2-40B4-BE49-F238E27FC236}">
                  <a16:creationId xmlns:a16="http://schemas.microsoft.com/office/drawing/2014/main" id="{36CA298F-CE19-4F6E-8F7E-A710CB193C5D}"/>
                </a:ext>
              </a:extLst>
            </p:cNvPr>
            <p:cNvSpPr/>
            <p:nvPr/>
          </p:nvSpPr>
          <p:spPr>
            <a:xfrm>
              <a:off x="8940771" y="737267"/>
              <a:ext cx="14063" cy="4246"/>
            </a:xfrm>
            <a:custGeom>
              <a:avLst/>
              <a:gdLst/>
              <a:ahLst/>
              <a:cxnLst/>
              <a:rect l="l" t="t" r="r" b="b"/>
              <a:pathLst>
                <a:path w="394" h="141" extrusionOk="0">
                  <a:moveTo>
                    <a:pt x="100" y="114"/>
                  </a:moveTo>
                  <a:cubicBezTo>
                    <a:pt x="154" y="140"/>
                    <a:pt x="394" y="73"/>
                    <a:pt x="295" y="24"/>
                  </a:cubicBezTo>
                  <a:cubicBezTo>
                    <a:pt x="242" y="1"/>
                    <a:pt x="1" y="69"/>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37" name="Google Shape;40443;p18">
              <a:extLst>
                <a:ext uri="{FF2B5EF4-FFF2-40B4-BE49-F238E27FC236}">
                  <a16:creationId xmlns:a16="http://schemas.microsoft.com/office/drawing/2014/main" id="{BE3B430E-4A8D-4DC6-9642-FE7D10C84F99}"/>
                </a:ext>
              </a:extLst>
            </p:cNvPr>
            <p:cNvSpPr/>
            <p:nvPr/>
          </p:nvSpPr>
          <p:spPr>
            <a:xfrm>
              <a:off x="8995808" y="734558"/>
              <a:ext cx="14063" cy="4246"/>
            </a:xfrm>
            <a:custGeom>
              <a:avLst/>
              <a:gdLst/>
              <a:ahLst/>
              <a:cxnLst/>
              <a:rect l="l" t="t" r="r" b="b"/>
              <a:pathLst>
                <a:path w="394" h="141" extrusionOk="0">
                  <a:moveTo>
                    <a:pt x="294" y="25"/>
                  </a:moveTo>
                  <a:cubicBezTo>
                    <a:pt x="239" y="1"/>
                    <a:pt x="1" y="69"/>
                    <a:pt x="100" y="117"/>
                  </a:cubicBezTo>
                  <a:cubicBezTo>
                    <a:pt x="155"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38" name="Google Shape;40444;p18">
              <a:extLst>
                <a:ext uri="{FF2B5EF4-FFF2-40B4-BE49-F238E27FC236}">
                  <a16:creationId xmlns:a16="http://schemas.microsoft.com/office/drawing/2014/main" id="{46C573AB-7CA1-4829-A47B-528DDCCFC74B}"/>
                </a:ext>
              </a:extLst>
            </p:cNvPr>
            <p:cNvSpPr/>
            <p:nvPr/>
          </p:nvSpPr>
          <p:spPr>
            <a:xfrm>
              <a:off x="6961944" y="724923"/>
              <a:ext cx="26591" cy="15266"/>
            </a:xfrm>
            <a:custGeom>
              <a:avLst/>
              <a:gdLst/>
              <a:ahLst/>
              <a:cxnLst/>
              <a:rect l="l" t="t" r="r" b="b"/>
              <a:pathLst>
                <a:path w="745" h="507" extrusionOk="0">
                  <a:moveTo>
                    <a:pt x="0" y="434"/>
                  </a:moveTo>
                  <a:cubicBezTo>
                    <a:pt x="744" y="506"/>
                    <a:pt x="744" y="1"/>
                    <a:pt x="0"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39" name="Google Shape;40445;p18">
              <a:extLst>
                <a:ext uri="{FF2B5EF4-FFF2-40B4-BE49-F238E27FC236}">
                  <a16:creationId xmlns:a16="http://schemas.microsoft.com/office/drawing/2014/main" id="{992EE32E-F932-40B8-8050-2AC45649D506}"/>
                </a:ext>
              </a:extLst>
            </p:cNvPr>
            <p:cNvSpPr/>
            <p:nvPr/>
          </p:nvSpPr>
          <p:spPr>
            <a:xfrm>
              <a:off x="2673854" y="731848"/>
              <a:ext cx="13706" cy="7467"/>
            </a:xfrm>
            <a:custGeom>
              <a:avLst/>
              <a:gdLst/>
              <a:ahLst/>
              <a:cxnLst/>
              <a:rect l="l" t="t" r="r" b="b"/>
              <a:pathLst>
                <a:path w="384" h="248" extrusionOk="0">
                  <a:moveTo>
                    <a:pt x="384" y="115"/>
                  </a:moveTo>
                  <a:cubicBezTo>
                    <a:pt x="383" y="24"/>
                    <a:pt x="47" y="1"/>
                    <a:pt x="0" y="115"/>
                  </a:cubicBezTo>
                  <a:cubicBezTo>
                    <a:pt x="216" y="105"/>
                    <a:pt x="299" y="247"/>
                    <a:pt x="384"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40" name="Google Shape;40446;p18">
              <a:extLst>
                <a:ext uri="{FF2B5EF4-FFF2-40B4-BE49-F238E27FC236}">
                  <a16:creationId xmlns:a16="http://schemas.microsoft.com/office/drawing/2014/main" id="{E83BFABA-7369-4D11-8622-A87972769B36}"/>
                </a:ext>
              </a:extLst>
            </p:cNvPr>
            <p:cNvSpPr/>
            <p:nvPr/>
          </p:nvSpPr>
          <p:spPr>
            <a:xfrm>
              <a:off x="920207" y="716131"/>
              <a:ext cx="41725" cy="18819"/>
            </a:xfrm>
            <a:custGeom>
              <a:avLst/>
              <a:gdLst/>
              <a:ahLst/>
              <a:cxnLst/>
              <a:rect l="l" t="t" r="r" b="b"/>
              <a:pathLst>
                <a:path w="1169" h="625" extrusionOk="0">
                  <a:moveTo>
                    <a:pt x="727" y="546"/>
                  </a:moveTo>
                  <a:cubicBezTo>
                    <a:pt x="1169" y="340"/>
                    <a:pt x="598" y="145"/>
                    <a:pt x="342" y="0"/>
                  </a:cubicBezTo>
                  <a:cubicBezTo>
                    <a:pt x="46" y="138"/>
                    <a:pt x="0" y="624"/>
                    <a:pt x="727"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41" name="Google Shape;40447;p18">
              <a:extLst>
                <a:ext uri="{FF2B5EF4-FFF2-40B4-BE49-F238E27FC236}">
                  <a16:creationId xmlns:a16="http://schemas.microsoft.com/office/drawing/2014/main" id="{8E691A5C-757B-42AD-94C8-3D92FD1299CD}"/>
                </a:ext>
              </a:extLst>
            </p:cNvPr>
            <p:cNvSpPr/>
            <p:nvPr/>
          </p:nvSpPr>
          <p:spPr>
            <a:xfrm>
              <a:off x="6187502" y="723568"/>
              <a:ext cx="14063" cy="4306"/>
            </a:xfrm>
            <a:custGeom>
              <a:avLst/>
              <a:gdLst/>
              <a:ahLst/>
              <a:cxnLst/>
              <a:rect l="l" t="t" r="r" b="b"/>
              <a:pathLst>
                <a:path w="394" h="143" extrusionOk="0">
                  <a:moveTo>
                    <a:pt x="296" y="26"/>
                  </a:moveTo>
                  <a:cubicBezTo>
                    <a:pt x="240" y="0"/>
                    <a:pt x="1" y="68"/>
                    <a:pt x="101" y="116"/>
                  </a:cubicBezTo>
                  <a:cubicBezTo>
                    <a:pt x="152" y="142"/>
                    <a:pt x="394" y="72"/>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42" name="Google Shape;40448;p18">
              <a:extLst>
                <a:ext uri="{FF2B5EF4-FFF2-40B4-BE49-F238E27FC236}">
                  <a16:creationId xmlns:a16="http://schemas.microsoft.com/office/drawing/2014/main" id="{1BE4C232-43BD-46AA-8A15-A53B0D88C6DE}"/>
                </a:ext>
              </a:extLst>
            </p:cNvPr>
            <p:cNvSpPr/>
            <p:nvPr/>
          </p:nvSpPr>
          <p:spPr>
            <a:xfrm>
              <a:off x="6107624" y="721581"/>
              <a:ext cx="21594" cy="6474"/>
            </a:xfrm>
            <a:custGeom>
              <a:avLst/>
              <a:gdLst/>
              <a:ahLst/>
              <a:cxnLst/>
              <a:rect l="l" t="t" r="r" b="b"/>
              <a:pathLst>
                <a:path w="605" h="215" extrusionOk="0">
                  <a:moveTo>
                    <a:pt x="605" y="182"/>
                  </a:moveTo>
                  <a:lnTo>
                    <a:pt x="605" y="1"/>
                  </a:lnTo>
                  <a:lnTo>
                    <a:pt x="28" y="1"/>
                  </a:lnTo>
                  <a:cubicBezTo>
                    <a:pt x="0" y="164"/>
                    <a:pt x="217" y="215"/>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43" name="Google Shape;40449;p18">
              <a:extLst>
                <a:ext uri="{FF2B5EF4-FFF2-40B4-BE49-F238E27FC236}">
                  <a16:creationId xmlns:a16="http://schemas.microsoft.com/office/drawing/2014/main" id="{942B628F-5CE2-437C-BB53-97EA43B54E47}"/>
                </a:ext>
              </a:extLst>
            </p:cNvPr>
            <p:cNvSpPr/>
            <p:nvPr/>
          </p:nvSpPr>
          <p:spPr>
            <a:xfrm>
              <a:off x="1442165" y="711856"/>
              <a:ext cx="20273" cy="13580"/>
            </a:xfrm>
            <a:custGeom>
              <a:avLst/>
              <a:gdLst/>
              <a:ahLst/>
              <a:cxnLst/>
              <a:rect l="l" t="t" r="r" b="b"/>
              <a:pathLst>
                <a:path w="568" h="451" extrusionOk="0">
                  <a:moveTo>
                    <a:pt x="375" y="415"/>
                  </a:moveTo>
                  <a:cubicBezTo>
                    <a:pt x="386" y="359"/>
                    <a:pt x="402" y="306"/>
                    <a:pt x="568" y="324"/>
                  </a:cubicBezTo>
                  <a:lnTo>
                    <a:pt x="568" y="142"/>
                  </a:lnTo>
                  <a:cubicBezTo>
                    <a:pt x="94" y="0"/>
                    <a:pt x="0" y="451"/>
                    <a:pt x="375"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44" name="Google Shape;40450;p18">
              <a:extLst>
                <a:ext uri="{FF2B5EF4-FFF2-40B4-BE49-F238E27FC236}">
                  <a16:creationId xmlns:a16="http://schemas.microsoft.com/office/drawing/2014/main" id="{19A95AD8-35D6-4133-89C6-7542A33203CF}"/>
                </a:ext>
              </a:extLst>
            </p:cNvPr>
            <p:cNvSpPr/>
            <p:nvPr/>
          </p:nvSpPr>
          <p:spPr>
            <a:xfrm>
              <a:off x="5299596" y="718149"/>
              <a:ext cx="14063" cy="4276"/>
            </a:xfrm>
            <a:custGeom>
              <a:avLst/>
              <a:gdLst/>
              <a:ahLst/>
              <a:cxnLst/>
              <a:rect l="l" t="t" r="r" b="b"/>
              <a:pathLst>
                <a:path w="394" h="142" extrusionOk="0">
                  <a:moveTo>
                    <a:pt x="294" y="25"/>
                  </a:moveTo>
                  <a:cubicBezTo>
                    <a:pt x="241" y="0"/>
                    <a:pt x="1" y="69"/>
                    <a:pt x="100" y="116"/>
                  </a:cubicBezTo>
                  <a:cubicBezTo>
                    <a:pt x="156" y="141"/>
                    <a:pt x="394"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45" name="Google Shape;40451;p18">
              <a:extLst>
                <a:ext uri="{FF2B5EF4-FFF2-40B4-BE49-F238E27FC236}">
                  <a16:creationId xmlns:a16="http://schemas.microsoft.com/office/drawing/2014/main" id="{22136A2B-1B22-4087-9564-8EAE0C036990}"/>
                </a:ext>
              </a:extLst>
            </p:cNvPr>
            <p:cNvSpPr/>
            <p:nvPr/>
          </p:nvSpPr>
          <p:spPr>
            <a:xfrm>
              <a:off x="138877" y="713331"/>
              <a:ext cx="22629" cy="8280"/>
            </a:xfrm>
            <a:custGeom>
              <a:avLst/>
              <a:gdLst/>
              <a:ahLst/>
              <a:cxnLst/>
              <a:rect l="l" t="t" r="r" b="b"/>
              <a:pathLst>
                <a:path w="634" h="275" extrusionOk="0">
                  <a:moveTo>
                    <a:pt x="634" y="275"/>
                  </a:moveTo>
                  <a:lnTo>
                    <a:pt x="634" y="1"/>
                  </a:lnTo>
                  <a:lnTo>
                    <a:pt x="248" y="1"/>
                  </a:lnTo>
                  <a:cubicBezTo>
                    <a:pt x="240" y="118"/>
                    <a:pt x="1" y="127"/>
                    <a:pt x="57"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46" name="Google Shape;40452;p18">
              <a:extLst>
                <a:ext uri="{FF2B5EF4-FFF2-40B4-BE49-F238E27FC236}">
                  <a16:creationId xmlns:a16="http://schemas.microsoft.com/office/drawing/2014/main" id="{766BEA0C-1BA1-4783-8766-88CC9D41136E}"/>
                </a:ext>
              </a:extLst>
            </p:cNvPr>
            <p:cNvSpPr/>
            <p:nvPr/>
          </p:nvSpPr>
          <p:spPr>
            <a:xfrm>
              <a:off x="8483130" y="713030"/>
              <a:ext cx="6996" cy="6233"/>
            </a:xfrm>
            <a:custGeom>
              <a:avLst/>
              <a:gdLst/>
              <a:ahLst/>
              <a:cxnLst/>
              <a:rect l="l" t="t" r="r" b="b"/>
              <a:pathLst>
                <a:path w="196" h="207" extrusionOk="0">
                  <a:moveTo>
                    <a:pt x="194" y="103"/>
                  </a:moveTo>
                  <a:cubicBezTo>
                    <a:pt x="195" y="53"/>
                    <a:pt x="39" y="0"/>
                    <a:pt x="1" y="103"/>
                  </a:cubicBezTo>
                  <a:cubicBezTo>
                    <a:pt x="1" y="154"/>
                    <a:pt x="157" y="207"/>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47" name="Google Shape;40453;p18">
              <a:extLst>
                <a:ext uri="{FF2B5EF4-FFF2-40B4-BE49-F238E27FC236}">
                  <a16:creationId xmlns:a16="http://schemas.microsoft.com/office/drawing/2014/main" id="{C47D0A80-B8E9-4FA6-956A-077853BD417F}"/>
                </a:ext>
              </a:extLst>
            </p:cNvPr>
            <p:cNvSpPr/>
            <p:nvPr/>
          </p:nvSpPr>
          <p:spPr>
            <a:xfrm>
              <a:off x="5337537" y="708002"/>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48" name="Google Shape;40454;p18">
              <a:extLst>
                <a:ext uri="{FF2B5EF4-FFF2-40B4-BE49-F238E27FC236}">
                  <a16:creationId xmlns:a16="http://schemas.microsoft.com/office/drawing/2014/main" id="{25C4F557-DC63-407C-BA62-BA5D160AB4AF}"/>
                </a:ext>
              </a:extLst>
            </p:cNvPr>
            <p:cNvSpPr/>
            <p:nvPr/>
          </p:nvSpPr>
          <p:spPr>
            <a:xfrm>
              <a:off x="4020400" y="697042"/>
              <a:ext cx="57322" cy="21860"/>
            </a:xfrm>
            <a:custGeom>
              <a:avLst/>
              <a:gdLst/>
              <a:ahLst/>
              <a:cxnLst/>
              <a:rect l="l" t="t" r="r" b="b"/>
              <a:pathLst>
                <a:path w="1606" h="726" extrusionOk="0">
                  <a:moveTo>
                    <a:pt x="1035" y="726"/>
                  </a:moveTo>
                  <a:cubicBezTo>
                    <a:pt x="1606" y="368"/>
                    <a:pt x="631" y="111"/>
                    <a:pt x="72" y="0"/>
                  </a:cubicBezTo>
                  <a:cubicBezTo>
                    <a:pt x="0" y="427"/>
                    <a:pt x="418" y="623"/>
                    <a:pt x="1035" y="7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49" name="Google Shape;40455;p18">
              <a:extLst>
                <a:ext uri="{FF2B5EF4-FFF2-40B4-BE49-F238E27FC236}">
                  <a16:creationId xmlns:a16="http://schemas.microsoft.com/office/drawing/2014/main" id="{D5FE5A01-5A6F-49D8-B6DC-7A952A39A4C7}"/>
                </a:ext>
              </a:extLst>
            </p:cNvPr>
            <p:cNvSpPr/>
            <p:nvPr/>
          </p:nvSpPr>
          <p:spPr>
            <a:xfrm>
              <a:off x="8507222" y="709959"/>
              <a:ext cx="14027" cy="4246"/>
            </a:xfrm>
            <a:custGeom>
              <a:avLst/>
              <a:gdLst/>
              <a:ahLst/>
              <a:cxnLst/>
              <a:rect l="l" t="t" r="r" b="b"/>
              <a:pathLst>
                <a:path w="393" h="141" extrusionOk="0">
                  <a:moveTo>
                    <a:pt x="100" y="114"/>
                  </a:moveTo>
                  <a:cubicBezTo>
                    <a:pt x="153" y="140"/>
                    <a:pt x="392" y="70"/>
                    <a:pt x="292" y="24"/>
                  </a:cubicBezTo>
                  <a:cubicBezTo>
                    <a:pt x="237" y="1"/>
                    <a:pt x="1" y="67"/>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50" name="Google Shape;40456;p18">
              <a:extLst>
                <a:ext uri="{FF2B5EF4-FFF2-40B4-BE49-F238E27FC236}">
                  <a16:creationId xmlns:a16="http://schemas.microsoft.com/office/drawing/2014/main" id="{C5B8351A-40EF-468E-86CB-6113D35BBD7A}"/>
                </a:ext>
              </a:extLst>
            </p:cNvPr>
            <p:cNvSpPr/>
            <p:nvPr/>
          </p:nvSpPr>
          <p:spPr>
            <a:xfrm>
              <a:off x="632888" y="709959"/>
              <a:ext cx="14099" cy="4246"/>
            </a:xfrm>
            <a:custGeom>
              <a:avLst/>
              <a:gdLst/>
              <a:ahLst/>
              <a:cxnLst/>
              <a:rect l="l" t="t" r="r" b="b"/>
              <a:pathLst>
                <a:path w="395" h="141" extrusionOk="0">
                  <a:moveTo>
                    <a:pt x="101" y="114"/>
                  </a:moveTo>
                  <a:cubicBezTo>
                    <a:pt x="154" y="140"/>
                    <a:pt x="395" y="70"/>
                    <a:pt x="295" y="24"/>
                  </a:cubicBezTo>
                  <a:cubicBezTo>
                    <a:pt x="242" y="1"/>
                    <a:pt x="0" y="67"/>
                    <a:pt x="101"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51" name="Google Shape;40457;p18">
              <a:extLst>
                <a:ext uri="{FF2B5EF4-FFF2-40B4-BE49-F238E27FC236}">
                  <a16:creationId xmlns:a16="http://schemas.microsoft.com/office/drawing/2014/main" id="{DFB28FED-1614-4FBD-AC6B-B3588E8126C0}"/>
                </a:ext>
              </a:extLst>
            </p:cNvPr>
            <p:cNvSpPr/>
            <p:nvPr/>
          </p:nvSpPr>
          <p:spPr>
            <a:xfrm>
              <a:off x="5251376" y="707129"/>
              <a:ext cx="14099" cy="4306"/>
            </a:xfrm>
            <a:custGeom>
              <a:avLst/>
              <a:gdLst/>
              <a:ahLst/>
              <a:cxnLst/>
              <a:rect l="l" t="t" r="r" b="b"/>
              <a:pathLst>
                <a:path w="395" h="143" extrusionOk="0">
                  <a:moveTo>
                    <a:pt x="294" y="27"/>
                  </a:moveTo>
                  <a:cubicBezTo>
                    <a:pt x="241" y="1"/>
                    <a:pt x="1" y="71"/>
                    <a:pt x="102" y="117"/>
                  </a:cubicBezTo>
                  <a:cubicBezTo>
                    <a:pt x="155" y="143"/>
                    <a:pt x="395" y="75"/>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52" name="Google Shape;40458;p18">
              <a:extLst>
                <a:ext uri="{FF2B5EF4-FFF2-40B4-BE49-F238E27FC236}">
                  <a16:creationId xmlns:a16="http://schemas.microsoft.com/office/drawing/2014/main" id="{38130FBE-6860-4EC6-8A53-A3F79052CD8E}"/>
                </a:ext>
              </a:extLst>
            </p:cNvPr>
            <p:cNvSpPr/>
            <p:nvPr/>
          </p:nvSpPr>
          <p:spPr>
            <a:xfrm>
              <a:off x="1710139" y="698548"/>
              <a:ext cx="34943" cy="15266"/>
            </a:xfrm>
            <a:custGeom>
              <a:avLst/>
              <a:gdLst/>
              <a:ahLst/>
              <a:cxnLst/>
              <a:rect l="l" t="t" r="r" b="b"/>
              <a:pathLst>
                <a:path w="979" h="507" extrusionOk="0">
                  <a:moveTo>
                    <a:pt x="774" y="403"/>
                  </a:moveTo>
                  <a:cubicBezTo>
                    <a:pt x="978" y="173"/>
                    <a:pt x="123" y="1"/>
                    <a:pt x="0" y="220"/>
                  </a:cubicBezTo>
                  <a:cubicBezTo>
                    <a:pt x="306" y="259"/>
                    <a:pt x="167" y="506"/>
                    <a:pt x="774" y="4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53" name="Google Shape;40459;p18">
              <a:extLst>
                <a:ext uri="{FF2B5EF4-FFF2-40B4-BE49-F238E27FC236}">
                  <a16:creationId xmlns:a16="http://schemas.microsoft.com/office/drawing/2014/main" id="{1A700B21-E893-47D8-BF88-A673BDD361ED}"/>
                </a:ext>
              </a:extLst>
            </p:cNvPr>
            <p:cNvSpPr/>
            <p:nvPr/>
          </p:nvSpPr>
          <p:spPr>
            <a:xfrm>
              <a:off x="378441" y="704841"/>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54" name="Google Shape;40460;p18">
              <a:extLst>
                <a:ext uri="{FF2B5EF4-FFF2-40B4-BE49-F238E27FC236}">
                  <a16:creationId xmlns:a16="http://schemas.microsoft.com/office/drawing/2014/main" id="{4F8524A4-2FFB-4CCD-814C-34FAF791B213}"/>
                </a:ext>
              </a:extLst>
            </p:cNvPr>
            <p:cNvSpPr/>
            <p:nvPr/>
          </p:nvSpPr>
          <p:spPr>
            <a:xfrm>
              <a:off x="2618818" y="705172"/>
              <a:ext cx="13777" cy="2770"/>
            </a:xfrm>
            <a:custGeom>
              <a:avLst/>
              <a:gdLst/>
              <a:ahLst/>
              <a:cxnLst/>
              <a:rect l="l" t="t" r="r" b="b"/>
              <a:pathLst>
                <a:path w="386" h="92" extrusionOk="0">
                  <a:moveTo>
                    <a:pt x="1" y="92"/>
                  </a:moveTo>
                  <a:cubicBezTo>
                    <a:pt x="148" y="71"/>
                    <a:pt x="378" y="89"/>
                    <a:pt x="386" y="0"/>
                  </a:cubicBezTo>
                  <a:cubicBezTo>
                    <a:pt x="237" y="22"/>
                    <a:pt x="3" y="4"/>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55" name="Google Shape;40461;p18">
              <a:extLst>
                <a:ext uri="{FF2B5EF4-FFF2-40B4-BE49-F238E27FC236}">
                  <a16:creationId xmlns:a16="http://schemas.microsoft.com/office/drawing/2014/main" id="{5EB39C5F-7886-454A-9A95-4512FD71E858}"/>
                </a:ext>
              </a:extLst>
            </p:cNvPr>
            <p:cNvSpPr/>
            <p:nvPr/>
          </p:nvSpPr>
          <p:spPr>
            <a:xfrm>
              <a:off x="1988821" y="704449"/>
              <a:ext cx="14134" cy="4276"/>
            </a:xfrm>
            <a:custGeom>
              <a:avLst/>
              <a:gdLst/>
              <a:ahLst/>
              <a:cxnLst/>
              <a:rect l="l" t="t" r="r" b="b"/>
              <a:pathLst>
                <a:path w="396" h="142" extrusionOk="0">
                  <a:moveTo>
                    <a:pt x="295" y="24"/>
                  </a:moveTo>
                  <a:cubicBezTo>
                    <a:pt x="240" y="1"/>
                    <a:pt x="1" y="69"/>
                    <a:pt x="101" y="116"/>
                  </a:cubicBezTo>
                  <a:cubicBezTo>
                    <a:pt x="154" y="142"/>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56" name="Google Shape;40462;p18">
              <a:extLst>
                <a:ext uri="{FF2B5EF4-FFF2-40B4-BE49-F238E27FC236}">
                  <a16:creationId xmlns:a16="http://schemas.microsoft.com/office/drawing/2014/main" id="{534C0375-046F-484C-9AC1-E071BC626C3F}"/>
                </a:ext>
              </a:extLst>
            </p:cNvPr>
            <p:cNvSpPr/>
            <p:nvPr/>
          </p:nvSpPr>
          <p:spPr>
            <a:xfrm>
              <a:off x="7068591" y="693490"/>
              <a:ext cx="13991" cy="4306"/>
            </a:xfrm>
            <a:custGeom>
              <a:avLst/>
              <a:gdLst/>
              <a:ahLst/>
              <a:cxnLst/>
              <a:rect l="l" t="t" r="r" b="b"/>
              <a:pathLst>
                <a:path w="392" h="143" extrusionOk="0">
                  <a:moveTo>
                    <a:pt x="99" y="117"/>
                  </a:moveTo>
                  <a:cubicBezTo>
                    <a:pt x="153" y="143"/>
                    <a:pt x="392" y="72"/>
                    <a:pt x="294" y="25"/>
                  </a:cubicBezTo>
                  <a:cubicBezTo>
                    <a:pt x="242" y="1"/>
                    <a:pt x="0"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57" name="Google Shape;40463;p18">
              <a:extLst>
                <a:ext uri="{FF2B5EF4-FFF2-40B4-BE49-F238E27FC236}">
                  <a16:creationId xmlns:a16="http://schemas.microsoft.com/office/drawing/2014/main" id="{CEBF5313-B415-45A1-B5F6-503B3C25378A}"/>
                </a:ext>
              </a:extLst>
            </p:cNvPr>
            <p:cNvSpPr/>
            <p:nvPr/>
          </p:nvSpPr>
          <p:spPr>
            <a:xfrm>
              <a:off x="5557791" y="686053"/>
              <a:ext cx="33729" cy="17343"/>
            </a:xfrm>
            <a:custGeom>
              <a:avLst/>
              <a:gdLst/>
              <a:ahLst/>
              <a:cxnLst/>
              <a:rect l="l" t="t" r="r" b="b"/>
              <a:pathLst>
                <a:path w="945" h="576" extrusionOk="0">
                  <a:moveTo>
                    <a:pt x="1" y="91"/>
                  </a:moveTo>
                  <a:lnTo>
                    <a:pt x="1" y="272"/>
                  </a:lnTo>
                  <a:cubicBezTo>
                    <a:pt x="359" y="575"/>
                    <a:pt x="945" y="1"/>
                    <a:pt x="1"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58" name="Google Shape;40464;p18">
              <a:extLst>
                <a:ext uri="{FF2B5EF4-FFF2-40B4-BE49-F238E27FC236}">
                  <a16:creationId xmlns:a16="http://schemas.microsoft.com/office/drawing/2014/main" id="{4BDFEF1D-9FD3-4854-AEEF-AA4E781CDBFE}"/>
                </a:ext>
              </a:extLst>
            </p:cNvPr>
            <p:cNvSpPr/>
            <p:nvPr/>
          </p:nvSpPr>
          <p:spPr>
            <a:xfrm>
              <a:off x="4508058" y="693520"/>
              <a:ext cx="14134" cy="4276"/>
            </a:xfrm>
            <a:custGeom>
              <a:avLst/>
              <a:gdLst/>
              <a:ahLst/>
              <a:cxnLst/>
              <a:rect l="l" t="t" r="r" b="b"/>
              <a:pathLst>
                <a:path w="396" h="142" extrusionOk="0">
                  <a:moveTo>
                    <a:pt x="295" y="26"/>
                  </a:moveTo>
                  <a:cubicBezTo>
                    <a:pt x="242" y="1"/>
                    <a:pt x="0" y="70"/>
                    <a:pt x="99" y="117"/>
                  </a:cubicBezTo>
                  <a:cubicBezTo>
                    <a:pt x="155" y="142"/>
                    <a:pt x="396" y="71"/>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59" name="Google Shape;40465;p18">
              <a:extLst>
                <a:ext uri="{FF2B5EF4-FFF2-40B4-BE49-F238E27FC236}">
                  <a16:creationId xmlns:a16="http://schemas.microsoft.com/office/drawing/2014/main" id="{77C48A1E-CD49-4B4E-8EB2-1464C910167F}"/>
                </a:ext>
              </a:extLst>
            </p:cNvPr>
            <p:cNvSpPr/>
            <p:nvPr/>
          </p:nvSpPr>
          <p:spPr>
            <a:xfrm>
              <a:off x="2549040" y="688763"/>
              <a:ext cx="21630" cy="9515"/>
            </a:xfrm>
            <a:custGeom>
              <a:avLst/>
              <a:gdLst/>
              <a:ahLst/>
              <a:cxnLst/>
              <a:rect l="l" t="t" r="r" b="b"/>
              <a:pathLst>
                <a:path w="606" h="316" extrusionOk="0">
                  <a:moveTo>
                    <a:pt x="413" y="274"/>
                  </a:moveTo>
                  <a:cubicBezTo>
                    <a:pt x="406" y="147"/>
                    <a:pt x="504" y="74"/>
                    <a:pt x="606" y="1"/>
                  </a:cubicBezTo>
                  <a:lnTo>
                    <a:pt x="28" y="1"/>
                  </a:lnTo>
                  <a:cubicBezTo>
                    <a:pt x="42" y="145"/>
                    <a:pt x="0" y="316"/>
                    <a:pt x="41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60" name="Google Shape;40466;p18">
              <a:extLst>
                <a:ext uri="{FF2B5EF4-FFF2-40B4-BE49-F238E27FC236}">
                  <a16:creationId xmlns:a16="http://schemas.microsoft.com/office/drawing/2014/main" id="{31CB31A4-A1C6-43C4-9F3E-3D301E4BB1B1}"/>
                </a:ext>
              </a:extLst>
            </p:cNvPr>
            <p:cNvSpPr/>
            <p:nvPr/>
          </p:nvSpPr>
          <p:spPr>
            <a:xfrm>
              <a:off x="5299596" y="690780"/>
              <a:ext cx="14063" cy="4276"/>
            </a:xfrm>
            <a:custGeom>
              <a:avLst/>
              <a:gdLst/>
              <a:ahLst/>
              <a:cxnLst/>
              <a:rect l="l" t="t" r="r" b="b"/>
              <a:pathLst>
                <a:path w="394" h="142" extrusionOk="0">
                  <a:moveTo>
                    <a:pt x="294" y="25"/>
                  </a:moveTo>
                  <a:cubicBezTo>
                    <a:pt x="241" y="1"/>
                    <a:pt x="1" y="70"/>
                    <a:pt x="100" y="117"/>
                  </a:cubicBezTo>
                  <a:cubicBezTo>
                    <a:pt x="156" y="142"/>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61" name="Google Shape;40467;p18">
              <a:extLst>
                <a:ext uri="{FF2B5EF4-FFF2-40B4-BE49-F238E27FC236}">
                  <a16:creationId xmlns:a16="http://schemas.microsoft.com/office/drawing/2014/main" id="{1E27E9BD-DCED-4BC8-B2E1-7B23F26E37DE}"/>
                </a:ext>
              </a:extLst>
            </p:cNvPr>
            <p:cNvSpPr/>
            <p:nvPr/>
          </p:nvSpPr>
          <p:spPr>
            <a:xfrm>
              <a:off x="3128140" y="688070"/>
              <a:ext cx="13813" cy="7467"/>
            </a:xfrm>
            <a:custGeom>
              <a:avLst/>
              <a:gdLst/>
              <a:ahLst/>
              <a:cxnLst/>
              <a:rect l="l" t="t" r="r" b="b"/>
              <a:pathLst>
                <a:path w="387" h="248" extrusionOk="0">
                  <a:moveTo>
                    <a:pt x="387" y="115"/>
                  </a:moveTo>
                  <a:cubicBezTo>
                    <a:pt x="384" y="24"/>
                    <a:pt x="48" y="0"/>
                    <a:pt x="1" y="115"/>
                  </a:cubicBezTo>
                  <a:cubicBezTo>
                    <a:pt x="215" y="105"/>
                    <a:pt x="302" y="247"/>
                    <a:pt x="387"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62" name="Google Shape;40468;p18">
              <a:extLst>
                <a:ext uri="{FF2B5EF4-FFF2-40B4-BE49-F238E27FC236}">
                  <a16:creationId xmlns:a16="http://schemas.microsoft.com/office/drawing/2014/main" id="{E481CAC2-2DE1-41F3-802A-ADFA9753C02D}"/>
                </a:ext>
              </a:extLst>
            </p:cNvPr>
            <p:cNvSpPr/>
            <p:nvPr/>
          </p:nvSpPr>
          <p:spPr>
            <a:xfrm>
              <a:off x="3045585" y="688823"/>
              <a:ext cx="13742" cy="5480"/>
            </a:xfrm>
            <a:custGeom>
              <a:avLst/>
              <a:gdLst/>
              <a:ahLst/>
              <a:cxnLst/>
              <a:rect l="l" t="t" r="r" b="b"/>
              <a:pathLst>
                <a:path w="385" h="182" extrusionOk="0">
                  <a:moveTo>
                    <a:pt x="1" y="182"/>
                  </a:moveTo>
                  <a:lnTo>
                    <a:pt x="384" y="182"/>
                  </a:lnTo>
                  <a:lnTo>
                    <a:pt x="384"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63" name="Google Shape;40469;p18">
              <a:extLst>
                <a:ext uri="{FF2B5EF4-FFF2-40B4-BE49-F238E27FC236}">
                  <a16:creationId xmlns:a16="http://schemas.microsoft.com/office/drawing/2014/main" id="{761FCB9D-5BBE-4CD8-8725-87BC956E4891}"/>
                </a:ext>
              </a:extLst>
            </p:cNvPr>
            <p:cNvSpPr/>
            <p:nvPr/>
          </p:nvSpPr>
          <p:spPr>
            <a:xfrm>
              <a:off x="2576237" y="686053"/>
              <a:ext cx="21880" cy="8732"/>
            </a:xfrm>
            <a:custGeom>
              <a:avLst/>
              <a:gdLst/>
              <a:ahLst/>
              <a:cxnLst/>
              <a:rect l="l" t="t" r="r" b="b"/>
              <a:pathLst>
                <a:path w="613" h="290" extrusionOk="0">
                  <a:moveTo>
                    <a:pt x="613" y="274"/>
                  </a:moveTo>
                  <a:lnTo>
                    <a:pt x="613" y="1"/>
                  </a:lnTo>
                  <a:lnTo>
                    <a:pt x="36" y="1"/>
                  </a:lnTo>
                  <a:cubicBezTo>
                    <a:pt x="1" y="198"/>
                    <a:pt x="194" y="289"/>
                    <a:pt x="61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64" name="Google Shape;40470;p18">
              <a:extLst>
                <a:ext uri="{FF2B5EF4-FFF2-40B4-BE49-F238E27FC236}">
                  <a16:creationId xmlns:a16="http://schemas.microsoft.com/office/drawing/2014/main" id="{8F9DD2BE-962D-4F43-AF7C-276E4B8795E3}"/>
                </a:ext>
              </a:extLst>
            </p:cNvPr>
            <p:cNvSpPr/>
            <p:nvPr/>
          </p:nvSpPr>
          <p:spPr>
            <a:xfrm>
              <a:off x="1957983" y="685661"/>
              <a:ext cx="6996" cy="6293"/>
            </a:xfrm>
            <a:custGeom>
              <a:avLst/>
              <a:gdLst/>
              <a:ahLst/>
              <a:cxnLst/>
              <a:rect l="l" t="t" r="r" b="b"/>
              <a:pathLst>
                <a:path w="196" h="209" extrusionOk="0">
                  <a:moveTo>
                    <a:pt x="195" y="104"/>
                  </a:moveTo>
                  <a:cubicBezTo>
                    <a:pt x="195" y="53"/>
                    <a:pt x="39" y="1"/>
                    <a:pt x="3" y="104"/>
                  </a:cubicBezTo>
                  <a:cubicBezTo>
                    <a:pt x="1" y="155"/>
                    <a:pt x="156"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65" name="Google Shape;40471;p18">
              <a:extLst>
                <a:ext uri="{FF2B5EF4-FFF2-40B4-BE49-F238E27FC236}">
                  <a16:creationId xmlns:a16="http://schemas.microsoft.com/office/drawing/2014/main" id="{03BD68AA-F62F-4C02-B419-8CB40FD2272B}"/>
                </a:ext>
              </a:extLst>
            </p:cNvPr>
            <p:cNvSpPr/>
            <p:nvPr/>
          </p:nvSpPr>
          <p:spPr>
            <a:xfrm>
              <a:off x="8868638" y="683313"/>
              <a:ext cx="13813" cy="5480"/>
            </a:xfrm>
            <a:custGeom>
              <a:avLst/>
              <a:gdLst/>
              <a:ahLst/>
              <a:cxnLst/>
              <a:rect l="l" t="t" r="r" b="b"/>
              <a:pathLst>
                <a:path w="387" h="182"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66" name="Google Shape;40472;p18">
              <a:extLst>
                <a:ext uri="{FF2B5EF4-FFF2-40B4-BE49-F238E27FC236}">
                  <a16:creationId xmlns:a16="http://schemas.microsoft.com/office/drawing/2014/main" id="{3CD2E0E2-7988-4D9F-931E-0AD090CFC19A}"/>
                </a:ext>
              </a:extLst>
            </p:cNvPr>
            <p:cNvSpPr/>
            <p:nvPr/>
          </p:nvSpPr>
          <p:spPr>
            <a:xfrm>
              <a:off x="5664402" y="679881"/>
              <a:ext cx="14063" cy="4215"/>
            </a:xfrm>
            <a:custGeom>
              <a:avLst/>
              <a:gdLst/>
              <a:ahLst/>
              <a:cxnLst/>
              <a:rect l="l" t="t" r="r" b="b"/>
              <a:pathLst>
                <a:path w="394" h="140" extrusionOk="0">
                  <a:moveTo>
                    <a:pt x="294" y="24"/>
                  </a:moveTo>
                  <a:cubicBezTo>
                    <a:pt x="239" y="1"/>
                    <a:pt x="0" y="69"/>
                    <a:pt x="102" y="116"/>
                  </a:cubicBezTo>
                  <a:cubicBezTo>
                    <a:pt x="155" y="139"/>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67" name="Google Shape;40473;p18">
              <a:extLst>
                <a:ext uri="{FF2B5EF4-FFF2-40B4-BE49-F238E27FC236}">
                  <a16:creationId xmlns:a16="http://schemas.microsoft.com/office/drawing/2014/main" id="{F61EF9EC-8BD0-4C50-A56F-F476E3A6F922}"/>
                </a:ext>
              </a:extLst>
            </p:cNvPr>
            <p:cNvSpPr/>
            <p:nvPr/>
          </p:nvSpPr>
          <p:spPr>
            <a:xfrm>
              <a:off x="2563674" y="675093"/>
              <a:ext cx="20702" cy="8250"/>
            </a:xfrm>
            <a:custGeom>
              <a:avLst/>
              <a:gdLst/>
              <a:ahLst/>
              <a:cxnLst/>
              <a:rect l="l" t="t" r="r" b="b"/>
              <a:pathLst>
                <a:path w="580" h="274" extrusionOk="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68" name="Google Shape;40474;p18">
              <a:extLst>
                <a:ext uri="{FF2B5EF4-FFF2-40B4-BE49-F238E27FC236}">
                  <a16:creationId xmlns:a16="http://schemas.microsoft.com/office/drawing/2014/main" id="{A44CB770-C21E-4CDD-924F-CE79AACFD92F}"/>
                </a:ext>
              </a:extLst>
            </p:cNvPr>
            <p:cNvSpPr/>
            <p:nvPr/>
          </p:nvSpPr>
          <p:spPr>
            <a:xfrm>
              <a:off x="1861579" y="668379"/>
              <a:ext cx="28982" cy="16982"/>
            </a:xfrm>
            <a:custGeom>
              <a:avLst/>
              <a:gdLst/>
              <a:ahLst/>
              <a:cxnLst/>
              <a:rect l="l" t="t" r="r" b="b"/>
              <a:pathLst>
                <a:path w="812" h="564" extrusionOk="0">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69" name="Google Shape;40475;p18">
              <a:extLst>
                <a:ext uri="{FF2B5EF4-FFF2-40B4-BE49-F238E27FC236}">
                  <a16:creationId xmlns:a16="http://schemas.microsoft.com/office/drawing/2014/main" id="{C106675D-0E16-41B3-9722-9C6883366654}"/>
                </a:ext>
              </a:extLst>
            </p:cNvPr>
            <p:cNvSpPr/>
            <p:nvPr/>
          </p:nvSpPr>
          <p:spPr>
            <a:xfrm>
              <a:off x="8865068" y="677141"/>
              <a:ext cx="14027" cy="4246"/>
            </a:xfrm>
            <a:custGeom>
              <a:avLst/>
              <a:gdLst/>
              <a:ahLst/>
              <a:cxnLst/>
              <a:rect l="l" t="t" r="r" b="b"/>
              <a:pathLst>
                <a:path w="393" h="141" extrusionOk="0">
                  <a:moveTo>
                    <a:pt x="291" y="24"/>
                  </a:moveTo>
                  <a:cubicBezTo>
                    <a:pt x="241" y="1"/>
                    <a:pt x="1" y="68"/>
                    <a:pt x="99" y="115"/>
                  </a:cubicBezTo>
                  <a:cubicBezTo>
                    <a:pt x="156" y="140"/>
                    <a:pt x="392"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70" name="Google Shape;40476;p18">
              <a:extLst>
                <a:ext uri="{FF2B5EF4-FFF2-40B4-BE49-F238E27FC236}">
                  <a16:creationId xmlns:a16="http://schemas.microsoft.com/office/drawing/2014/main" id="{F2A9653A-9B40-4C2D-B817-A4A7A5D1FF17}"/>
                </a:ext>
              </a:extLst>
            </p:cNvPr>
            <p:cNvSpPr/>
            <p:nvPr/>
          </p:nvSpPr>
          <p:spPr>
            <a:xfrm>
              <a:off x="8651703" y="677141"/>
              <a:ext cx="14063" cy="4246"/>
            </a:xfrm>
            <a:custGeom>
              <a:avLst/>
              <a:gdLst/>
              <a:ahLst/>
              <a:cxnLst/>
              <a:rect l="l" t="t" r="r" b="b"/>
              <a:pathLst>
                <a:path w="394" h="141" extrusionOk="0">
                  <a:moveTo>
                    <a:pt x="100" y="115"/>
                  </a:moveTo>
                  <a:cubicBezTo>
                    <a:pt x="153" y="140"/>
                    <a:pt x="393" y="72"/>
                    <a:pt x="293" y="24"/>
                  </a:cubicBezTo>
                  <a:cubicBezTo>
                    <a:pt x="241"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71" name="Google Shape;40477;p18">
              <a:extLst>
                <a:ext uri="{FF2B5EF4-FFF2-40B4-BE49-F238E27FC236}">
                  <a16:creationId xmlns:a16="http://schemas.microsoft.com/office/drawing/2014/main" id="{BDF9277D-EB89-42C2-9B7B-E5EC60BEB38B}"/>
                </a:ext>
              </a:extLst>
            </p:cNvPr>
            <p:cNvSpPr/>
            <p:nvPr/>
          </p:nvSpPr>
          <p:spPr>
            <a:xfrm>
              <a:off x="5426980" y="674792"/>
              <a:ext cx="7031" cy="6233"/>
            </a:xfrm>
            <a:custGeom>
              <a:avLst/>
              <a:gdLst/>
              <a:ahLst/>
              <a:cxnLst/>
              <a:rect l="l" t="t" r="r" b="b"/>
              <a:pathLst>
                <a:path w="197" h="207" extrusionOk="0">
                  <a:moveTo>
                    <a:pt x="3" y="102"/>
                  </a:moveTo>
                  <a:cubicBezTo>
                    <a:pt x="0" y="153"/>
                    <a:pt x="158" y="206"/>
                    <a:pt x="196" y="102"/>
                  </a:cubicBezTo>
                  <a:cubicBezTo>
                    <a:pt x="196" y="52"/>
                    <a:pt x="40" y="0"/>
                    <a:pt x="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72" name="Google Shape;40478;p18">
              <a:extLst>
                <a:ext uri="{FF2B5EF4-FFF2-40B4-BE49-F238E27FC236}">
                  <a16:creationId xmlns:a16="http://schemas.microsoft.com/office/drawing/2014/main" id="{52E49D42-1999-4D38-B4B7-B685C1265A12}"/>
                </a:ext>
              </a:extLst>
            </p:cNvPr>
            <p:cNvSpPr/>
            <p:nvPr/>
          </p:nvSpPr>
          <p:spPr>
            <a:xfrm>
              <a:off x="3259236" y="665429"/>
              <a:ext cx="20309" cy="13549"/>
            </a:xfrm>
            <a:custGeom>
              <a:avLst/>
              <a:gdLst/>
              <a:ahLst/>
              <a:cxnLst/>
              <a:rect l="l" t="t" r="r" b="b"/>
              <a:pathLst>
                <a:path w="569" h="450" extrusionOk="0">
                  <a:moveTo>
                    <a:pt x="377" y="413"/>
                  </a:moveTo>
                  <a:cubicBezTo>
                    <a:pt x="388" y="358"/>
                    <a:pt x="403" y="307"/>
                    <a:pt x="569" y="324"/>
                  </a:cubicBezTo>
                  <a:lnTo>
                    <a:pt x="569" y="143"/>
                  </a:lnTo>
                  <a:cubicBezTo>
                    <a:pt x="96" y="1"/>
                    <a:pt x="1" y="450"/>
                    <a:pt x="377"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73" name="Google Shape;40479;p18">
              <a:extLst>
                <a:ext uri="{FF2B5EF4-FFF2-40B4-BE49-F238E27FC236}">
                  <a16:creationId xmlns:a16="http://schemas.microsoft.com/office/drawing/2014/main" id="{DE92E049-AA3E-47A4-BF75-23FB0924E4CA}"/>
                </a:ext>
              </a:extLst>
            </p:cNvPr>
            <p:cNvSpPr/>
            <p:nvPr/>
          </p:nvSpPr>
          <p:spPr>
            <a:xfrm>
              <a:off x="8111471" y="672414"/>
              <a:ext cx="13813" cy="2710"/>
            </a:xfrm>
            <a:custGeom>
              <a:avLst/>
              <a:gdLst/>
              <a:ahLst/>
              <a:cxnLst/>
              <a:rect l="l" t="t" r="r" b="b"/>
              <a:pathLst>
                <a:path w="387" h="90" extrusionOk="0">
                  <a:moveTo>
                    <a:pt x="386" y="1"/>
                  </a:moveTo>
                  <a:cubicBezTo>
                    <a:pt x="237" y="21"/>
                    <a:pt x="8" y="4"/>
                    <a:pt x="1" y="90"/>
                  </a:cubicBezTo>
                  <a:cubicBezTo>
                    <a:pt x="151" y="70"/>
                    <a:pt x="382" y="87"/>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74" name="Google Shape;40480;p18">
              <a:extLst>
                <a:ext uri="{FF2B5EF4-FFF2-40B4-BE49-F238E27FC236}">
                  <a16:creationId xmlns:a16="http://schemas.microsoft.com/office/drawing/2014/main" id="{84EA6144-6C8A-44DA-B9F3-9E3A7C45E44A}"/>
                </a:ext>
              </a:extLst>
            </p:cNvPr>
            <p:cNvSpPr/>
            <p:nvPr/>
          </p:nvSpPr>
          <p:spPr>
            <a:xfrm>
              <a:off x="5544121" y="666573"/>
              <a:ext cx="6924" cy="6203"/>
            </a:xfrm>
            <a:custGeom>
              <a:avLst/>
              <a:gdLst/>
              <a:ahLst/>
              <a:cxnLst/>
              <a:rect l="l" t="t" r="r" b="b"/>
              <a:pathLst>
                <a:path w="194" h="206" extrusionOk="0">
                  <a:moveTo>
                    <a:pt x="193" y="104"/>
                  </a:moveTo>
                  <a:cubicBezTo>
                    <a:pt x="193" y="53"/>
                    <a:pt x="37" y="0"/>
                    <a:pt x="0" y="104"/>
                  </a:cubicBezTo>
                  <a:cubicBezTo>
                    <a:pt x="0" y="153"/>
                    <a:pt x="155" y="205"/>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75" name="Google Shape;40481;p18">
              <a:extLst>
                <a:ext uri="{FF2B5EF4-FFF2-40B4-BE49-F238E27FC236}">
                  <a16:creationId xmlns:a16="http://schemas.microsoft.com/office/drawing/2014/main" id="{7E871956-9D23-47C1-B389-5C6FECD6D4C1}"/>
                </a:ext>
              </a:extLst>
            </p:cNvPr>
            <p:cNvSpPr/>
            <p:nvPr/>
          </p:nvSpPr>
          <p:spPr>
            <a:xfrm>
              <a:off x="1507374" y="664164"/>
              <a:ext cx="23878" cy="10328"/>
            </a:xfrm>
            <a:custGeom>
              <a:avLst/>
              <a:gdLst/>
              <a:ahLst/>
              <a:cxnLst/>
              <a:rect l="l" t="t" r="r" b="b"/>
              <a:pathLst>
                <a:path w="669" h="343" extrusionOk="0">
                  <a:moveTo>
                    <a:pt x="669" y="92"/>
                  </a:moveTo>
                  <a:cubicBezTo>
                    <a:pt x="403" y="95"/>
                    <a:pt x="247" y="49"/>
                    <a:pt x="91" y="1"/>
                  </a:cubicBezTo>
                  <a:cubicBezTo>
                    <a:pt x="1" y="283"/>
                    <a:pt x="610" y="343"/>
                    <a:pt x="66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76" name="Google Shape;40482;p18">
              <a:extLst>
                <a:ext uri="{FF2B5EF4-FFF2-40B4-BE49-F238E27FC236}">
                  <a16:creationId xmlns:a16="http://schemas.microsoft.com/office/drawing/2014/main" id="{6CA54696-CC7E-4FCC-B95F-54D8BAA00458}"/>
                </a:ext>
              </a:extLst>
            </p:cNvPr>
            <p:cNvSpPr/>
            <p:nvPr/>
          </p:nvSpPr>
          <p:spPr>
            <a:xfrm>
              <a:off x="4260321" y="666181"/>
              <a:ext cx="13920" cy="4246"/>
            </a:xfrm>
            <a:custGeom>
              <a:avLst/>
              <a:gdLst/>
              <a:ahLst/>
              <a:cxnLst/>
              <a:rect l="l" t="t" r="r" b="b"/>
              <a:pathLst>
                <a:path w="390" h="141" extrusionOk="0">
                  <a:moveTo>
                    <a:pt x="290" y="25"/>
                  </a:moveTo>
                  <a:cubicBezTo>
                    <a:pt x="237" y="0"/>
                    <a:pt x="1" y="68"/>
                    <a:pt x="100" y="117"/>
                  </a:cubicBezTo>
                  <a:cubicBezTo>
                    <a:pt x="152" y="140"/>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77" name="Google Shape;40483;p18">
              <a:extLst>
                <a:ext uri="{FF2B5EF4-FFF2-40B4-BE49-F238E27FC236}">
                  <a16:creationId xmlns:a16="http://schemas.microsoft.com/office/drawing/2014/main" id="{46A5A598-4AB6-4944-ABA1-6539998CF07C}"/>
                </a:ext>
              </a:extLst>
            </p:cNvPr>
            <p:cNvSpPr/>
            <p:nvPr/>
          </p:nvSpPr>
          <p:spPr>
            <a:xfrm>
              <a:off x="1577258" y="648538"/>
              <a:ext cx="50434" cy="18488"/>
            </a:xfrm>
            <a:custGeom>
              <a:avLst/>
              <a:gdLst/>
              <a:ahLst/>
              <a:cxnLst/>
              <a:rect l="l" t="t" r="r" b="b"/>
              <a:pathLst>
                <a:path w="1413" h="614" extrusionOk="0">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78" name="Google Shape;40484;p18">
              <a:extLst>
                <a:ext uri="{FF2B5EF4-FFF2-40B4-BE49-F238E27FC236}">
                  <a16:creationId xmlns:a16="http://schemas.microsoft.com/office/drawing/2014/main" id="{182390C4-25EE-449C-A0B7-B7358D56B976}"/>
                </a:ext>
              </a:extLst>
            </p:cNvPr>
            <p:cNvSpPr/>
            <p:nvPr/>
          </p:nvSpPr>
          <p:spPr>
            <a:xfrm>
              <a:off x="2075017" y="655613"/>
              <a:ext cx="6889" cy="6233"/>
            </a:xfrm>
            <a:custGeom>
              <a:avLst/>
              <a:gdLst/>
              <a:ahLst/>
              <a:cxnLst/>
              <a:rect l="l" t="t" r="r" b="b"/>
              <a:pathLst>
                <a:path w="193" h="207" extrusionOk="0">
                  <a:moveTo>
                    <a:pt x="193" y="103"/>
                  </a:moveTo>
                  <a:cubicBezTo>
                    <a:pt x="193" y="52"/>
                    <a:pt x="40" y="0"/>
                    <a:pt x="2" y="103"/>
                  </a:cubicBezTo>
                  <a:cubicBezTo>
                    <a:pt x="1" y="154"/>
                    <a:pt x="155"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79" name="Google Shape;40485;p18">
              <a:extLst>
                <a:ext uri="{FF2B5EF4-FFF2-40B4-BE49-F238E27FC236}">
                  <a16:creationId xmlns:a16="http://schemas.microsoft.com/office/drawing/2014/main" id="{98E4DBC8-B45C-4F4F-9665-4201517F0DA1}"/>
                </a:ext>
              </a:extLst>
            </p:cNvPr>
            <p:cNvSpPr/>
            <p:nvPr/>
          </p:nvSpPr>
          <p:spPr>
            <a:xfrm>
              <a:off x="4917800" y="656005"/>
              <a:ext cx="13742" cy="2770"/>
            </a:xfrm>
            <a:custGeom>
              <a:avLst/>
              <a:gdLst/>
              <a:ahLst/>
              <a:cxnLst/>
              <a:rect l="l" t="t" r="r" b="b"/>
              <a:pathLst>
                <a:path w="385" h="92" extrusionOk="0">
                  <a:moveTo>
                    <a:pt x="384" y="0"/>
                  </a:moveTo>
                  <a:cubicBezTo>
                    <a:pt x="234" y="21"/>
                    <a:pt x="4" y="4"/>
                    <a:pt x="0" y="92"/>
                  </a:cubicBezTo>
                  <a:cubicBezTo>
                    <a:pt x="149" y="71"/>
                    <a:pt x="379"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80" name="Google Shape;40486;p18">
              <a:extLst>
                <a:ext uri="{FF2B5EF4-FFF2-40B4-BE49-F238E27FC236}">
                  <a16:creationId xmlns:a16="http://schemas.microsoft.com/office/drawing/2014/main" id="{3189A34F-40D9-4D57-9C6D-402DAEEFA7CA}"/>
                </a:ext>
              </a:extLst>
            </p:cNvPr>
            <p:cNvSpPr/>
            <p:nvPr/>
          </p:nvSpPr>
          <p:spPr>
            <a:xfrm>
              <a:off x="2171385" y="652903"/>
              <a:ext cx="6924" cy="6233"/>
            </a:xfrm>
            <a:custGeom>
              <a:avLst/>
              <a:gdLst/>
              <a:ahLst/>
              <a:cxnLst/>
              <a:rect l="l" t="t" r="r" b="b"/>
              <a:pathLst>
                <a:path w="194" h="207" extrusionOk="0">
                  <a:moveTo>
                    <a:pt x="193" y="103"/>
                  </a:moveTo>
                  <a:cubicBezTo>
                    <a:pt x="193" y="52"/>
                    <a:pt x="38" y="0"/>
                    <a:pt x="3" y="103"/>
                  </a:cubicBezTo>
                  <a:cubicBezTo>
                    <a:pt x="0" y="153"/>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81" name="Google Shape;40487;p18">
              <a:extLst>
                <a:ext uri="{FF2B5EF4-FFF2-40B4-BE49-F238E27FC236}">
                  <a16:creationId xmlns:a16="http://schemas.microsoft.com/office/drawing/2014/main" id="{50CC7484-2DCE-4884-9D9D-E1568179EA41}"/>
                </a:ext>
              </a:extLst>
            </p:cNvPr>
            <p:cNvSpPr/>
            <p:nvPr/>
          </p:nvSpPr>
          <p:spPr>
            <a:xfrm>
              <a:off x="1761749" y="655252"/>
              <a:ext cx="13956" cy="4276"/>
            </a:xfrm>
            <a:custGeom>
              <a:avLst/>
              <a:gdLst/>
              <a:ahLst/>
              <a:cxnLst/>
              <a:rect l="l" t="t" r="r" b="b"/>
              <a:pathLst>
                <a:path w="391" h="142" extrusionOk="0">
                  <a:moveTo>
                    <a:pt x="100" y="115"/>
                  </a:moveTo>
                  <a:cubicBezTo>
                    <a:pt x="151" y="141"/>
                    <a:pt x="391" y="71"/>
                    <a:pt x="293" y="24"/>
                  </a:cubicBezTo>
                  <a:cubicBezTo>
                    <a:pt x="238" y="1"/>
                    <a:pt x="1" y="70"/>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82" name="Google Shape;40488;p18">
              <a:extLst>
                <a:ext uri="{FF2B5EF4-FFF2-40B4-BE49-F238E27FC236}">
                  <a16:creationId xmlns:a16="http://schemas.microsoft.com/office/drawing/2014/main" id="{981834C2-D7D3-4031-B373-127D992017A1}"/>
                </a:ext>
              </a:extLst>
            </p:cNvPr>
            <p:cNvSpPr/>
            <p:nvPr/>
          </p:nvSpPr>
          <p:spPr>
            <a:xfrm>
              <a:off x="5082019" y="647755"/>
              <a:ext cx="21665" cy="6474"/>
            </a:xfrm>
            <a:custGeom>
              <a:avLst/>
              <a:gdLst/>
              <a:ahLst/>
              <a:cxnLst/>
              <a:rect l="l" t="t" r="r" b="b"/>
              <a:pathLst>
                <a:path w="607" h="215" extrusionOk="0">
                  <a:moveTo>
                    <a:pt x="606" y="183"/>
                  </a:moveTo>
                  <a:lnTo>
                    <a:pt x="606" y="0"/>
                  </a:lnTo>
                  <a:lnTo>
                    <a:pt x="27" y="0"/>
                  </a:lnTo>
                  <a:cubicBezTo>
                    <a:pt x="1" y="165"/>
                    <a:pt x="217" y="214"/>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83" name="Google Shape;40489;p18">
              <a:extLst>
                <a:ext uri="{FF2B5EF4-FFF2-40B4-BE49-F238E27FC236}">
                  <a16:creationId xmlns:a16="http://schemas.microsoft.com/office/drawing/2014/main" id="{004BB7D0-D864-4E70-A705-F88504FA8C71}"/>
                </a:ext>
              </a:extLst>
            </p:cNvPr>
            <p:cNvSpPr/>
            <p:nvPr/>
          </p:nvSpPr>
          <p:spPr>
            <a:xfrm>
              <a:off x="4029859" y="650495"/>
              <a:ext cx="13777" cy="2770"/>
            </a:xfrm>
            <a:custGeom>
              <a:avLst/>
              <a:gdLst/>
              <a:ahLst/>
              <a:cxnLst/>
              <a:rect l="l" t="t" r="r" b="b"/>
              <a:pathLst>
                <a:path w="386" h="92" extrusionOk="0">
                  <a:moveTo>
                    <a:pt x="0" y="92"/>
                  </a:moveTo>
                  <a:cubicBezTo>
                    <a:pt x="150" y="71"/>
                    <a:pt x="381" y="89"/>
                    <a:pt x="385" y="1"/>
                  </a:cubicBezTo>
                  <a:cubicBezTo>
                    <a:pt x="235" y="21"/>
                    <a:pt x="5" y="4"/>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84" name="Google Shape;40490;p18">
              <a:extLst>
                <a:ext uri="{FF2B5EF4-FFF2-40B4-BE49-F238E27FC236}">
                  <a16:creationId xmlns:a16="http://schemas.microsoft.com/office/drawing/2014/main" id="{6422C3E8-1BFB-4289-BFCE-582338504A47}"/>
                </a:ext>
              </a:extLst>
            </p:cNvPr>
            <p:cNvSpPr/>
            <p:nvPr/>
          </p:nvSpPr>
          <p:spPr>
            <a:xfrm>
              <a:off x="2271036" y="649742"/>
              <a:ext cx="14063" cy="4276"/>
            </a:xfrm>
            <a:custGeom>
              <a:avLst/>
              <a:gdLst/>
              <a:ahLst/>
              <a:cxnLst/>
              <a:rect l="l" t="t" r="r" b="b"/>
              <a:pathLst>
                <a:path w="394" h="142" extrusionOk="0">
                  <a:moveTo>
                    <a:pt x="102" y="117"/>
                  </a:moveTo>
                  <a:cubicBezTo>
                    <a:pt x="156" y="142"/>
                    <a:pt x="393" y="73"/>
                    <a:pt x="294" y="26"/>
                  </a:cubicBezTo>
                  <a:cubicBezTo>
                    <a:pt x="239"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85" name="Google Shape;40491;p18">
              <a:extLst>
                <a:ext uri="{FF2B5EF4-FFF2-40B4-BE49-F238E27FC236}">
                  <a16:creationId xmlns:a16="http://schemas.microsoft.com/office/drawing/2014/main" id="{A1D6070C-CE89-437E-9847-B17F5E6AE155}"/>
                </a:ext>
              </a:extLst>
            </p:cNvPr>
            <p:cNvSpPr/>
            <p:nvPr/>
          </p:nvSpPr>
          <p:spPr>
            <a:xfrm>
              <a:off x="8586458" y="647785"/>
              <a:ext cx="13777" cy="2770"/>
            </a:xfrm>
            <a:custGeom>
              <a:avLst/>
              <a:gdLst/>
              <a:ahLst/>
              <a:cxnLst/>
              <a:rect l="l" t="t" r="r" b="b"/>
              <a:pathLst>
                <a:path w="386" h="92" extrusionOk="0">
                  <a:moveTo>
                    <a:pt x="386" y="0"/>
                  </a:moveTo>
                  <a:cubicBezTo>
                    <a:pt x="236" y="23"/>
                    <a:pt x="4" y="4"/>
                    <a:pt x="1" y="92"/>
                  </a:cubicBezTo>
                  <a:cubicBezTo>
                    <a:pt x="151"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86" name="Google Shape;40492;p18">
              <a:extLst>
                <a:ext uri="{FF2B5EF4-FFF2-40B4-BE49-F238E27FC236}">
                  <a16:creationId xmlns:a16="http://schemas.microsoft.com/office/drawing/2014/main" id="{F0028A33-14B2-4109-9F37-5AB106814509}"/>
                </a:ext>
              </a:extLst>
            </p:cNvPr>
            <p:cNvSpPr/>
            <p:nvPr/>
          </p:nvSpPr>
          <p:spPr>
            <a:xfrm>
              <a:off x="5592234" y="639174"/>
              <a:ext cx="7031" cy="6293"/>
            </a:xfrm>
            <a:custGeom>
              <a:avLst/>
              <a:gdLst/>
              <a:ahLst/>
              <a:cxnLst/>
              <a:rect l="l" t="t" r="r" b="b"/>
              <a:pathLst>
                <a:path w="197" h="209" extrusionOk="0">
                  <a:moveTo>
                    <a:pt x="195" y="104"/>
                  </a:moveTo>
                  <a:cubicBezTo>
                    <a:pt x="196" y="55"/>
                    <a:pt x="40" y="1"/>
                    <a:pt x="3" y="104"/>
                  </a:cubicBezTo>
                  <a:cubicBezTo>
                    <a:pt x="1" y="156"/>
                    <a:pt x="160"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87" name="Google Shape;40493;p18">
              <a:extLst>
                <a:ext uri="{FF2B5EF4-FFF2-40B4-BE49-F238E27FC236}">
                  <a16:creationId xmlns:a16="http://schemas.microsoft.com/office/drawing/2014/main" id="{065519CF-5EE8-429A-9B05-5672A9DC5A96}"/>
                </a:ext>
              </a:extLst>
            </p:cNvPr>
            <p:cNvSpPr/>
            <p:nvPr/>
          </p:nvSpPr>
          <p:spPr>
            <a:xfrm>
              <a:off x="2130089" y="639595"/>
              <a:ext cx="13849" cy="2710"/>
            </a:xfrm>
            <a:custGeom>
              <a:avLst/>
              <a:gdLst/>
              <a:ahLst/>
              <a:cxnLst/>
              <a:rect l="l" t="t" r="r" b="b"/>
              <a:pathLst>
                <a:path w="388" h="90" extrusionOk="0">
                  <a:moveTo>
                    <a:pt x="387" y="1"/>
                  </a:moveTo>
                  <a:cubicBezTo>
                    <a:pt x="236" y="19"/>
                    <a:pt x="6" y="2"/>
                    <a:pt x="1" y="90"/>
                  </a:cubicBezTo>
                  <a:cubicBezTo>
                    <a:pt x="149" y="73"/>
                    <a:pt x="381"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88" name="Google Shape;40494;p18">
              <a:extLst>
                <a:ext uri="{FF2B5EF4-FFF2-40B4-BE49-F238E27FC236}">
                  <a16:creationId xmlns:a16="http://schemas.microsoft.com/office/drawing/2014/main" id="{914B39BB-0A87-40D1-89A0-C0DC877C5457}"/>
                </a:ext>
              </a:extLst>
            </p:cNvPr>
            <p:cNvSpPr/>
            <p:nvPr/>
          </p:nvSpPr>
          <p:spPr>
            <a:xfrm>
              <a:off x="1551810" y="636464"/>
              <a:ext cx="7067" cy="6233"/>
            </a:xfrm>
            <a:custGeom>
              <a:avLst/>
              <a:gdLst/>
              <a:ahLst/>
              <a:cxnLst/>
              <a:rect l="l" t="t" r="r" b="b"/>
              <a:pathLst>
                <a:path w="198" h="207" extrusionOk="0">
                  <a:moveTo>
                    <a:pt x="198" y="105"/>
                  </a:moveTo>
                  <a:cubicBezTo>
                    <a:pt x="198" y="54"/>
                    <a:pt x="40" y="1"/>
                    <a:pt x="5" y="105"/>
                  </a:cubicBezTo>
                  <a:cubicBezTo>
                    <a:pt x="1" y="153"/>
                    <a:pt x="159" y="207"/>
                    <a:pt x="198"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89" name="Google Shape;40495;p18">
              <a:extLst>
                <a:ext uri="{FF2B5EF4-FFF2-40B4-BE49-F238E27FC236}">
                  <a16:creationId xmlns:a16="http://schemas.microsoft.com/office/drawing/2014/main" id="{4A1473B4-583A-4072-B8D1-3051A9F60CF8}"/>
                </a:ext>
              </a:extLst>
            </p:cNvPr>
            <p:cNvSpPr/>
            <p:nvPr/>
          </p:nvSpPr>
          <p:spPr>
            <a:xfrm>
              <a:off x="4411726" y="636103"/>
              <a:ext cx="14027" cy="4246"/>
            </a:xfrm>
            <a:custGeom>
              <a:avLst/>
              <a:gdLst/>
              <a:ahLst/>
              <a:cxnLst/>
              <a:rect l="l" t="t" r="r" b="b"/>
              <a:pathLst>
                <a:path w="393" h="141" extrusionOk="0">
                  <a:moveTo>
                    <a:pt x="295" y="26"/>
                  </a:moveTo>
                  <a:cubicBezTo>
                    <a:pt x="240" y="1"/>
                    <a:pt x="1" y="69"/>
                    <a:pt x="101" y="117"/>
                  </a:cubicBezTo>
                  <a:cubicBezTo>
                    <a:pt x="152" y="140"/>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90" name="Google Shape;40496;p18">
              <a:extLst>
                <a:ext uri="{FF2B5EF4-FFF2-40B4-BE49-F238E27FC236}">
                  <a16:creationId xmlns:a16="http://schemas.microsoft.com/office/drawing/2014/main" id="{ECC46954-0E68-40AD-BC57-F31BB7343297}"/>
                </a:ext>
              </a:extLst>
            </p:cNvPr>
            <p:cNvSpPr/>
            <p:nvPr/>
          </p:nvSpPr>
          <p:spPr>
            <a:xfrm>
              <a:off x="2543615" y="627341"/>
              <a:ext cx="20166" cy="16259"/>
            </a:xfrm>
            <a:custGeom>
              <a:avLst/>
              <a:gdLst/>
              <a:ahLst/>
              <a:cxnLst/>
              <a:rect l="l" t="t" r="r" b="b"/>
              <a:pathLst>
                <a:path w="565" h="540" extrusionOk="0">
                  <a:moveTo>
                    <a:pt x="565" y="135"/>
                  </a:moveTo>
                  <a:cubicBezTo>
                    <a:pt x="1" y="1"/>
                    <a:pt x="1" y="540"/>
                    <a:pt x="565" y="4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91" name="Google Shape;40497;p18">
              <a:extLst>
                <a:ext uri="{FF2B5EF4-FFF2-40B4-BE49-F238E27FC236}">
                  <a16:creationId xmlns:a16="http://schemas.microsoft.com/office/drawing/2014/main" id="{BB65A285-7835-413E-90F3-DA9EF1B6A96B}"/>
                </a:ext>
              </a:extLst>
            </p:cNvPr>
            <p:cNvSpPr/>
            <p:nvPr/>
          </p:nvSpPr>
          <p:spPr>
            <a:xfrm>
              <a:off x="6655601" y="633363"/>
              <a:ext cx="14027" cy="4306"/>
            </a:xfrm>
            <a:custGeom>
              <a:avLst/>
              <a:gdLst/>
              <a:ahLst/>
              <a:cxnLst/>
              <a:rect l="l" t="t" r="r" b="b"/>
              <a:pathLst>
                <a:path w="393" h="143" extrusionOk="0">
                  <a:moveTo>
                    <a:pt x="292" y="27"/>
                  </a:moveTo>
                  <a:cubicBezTo>
                    <a:pt x="237" y="0"/>
                    <a:pt x="1" y="68"/>
                    <a:pt x="98" y="117"/>
                  </a:cubicBezTo>
                  <a:cubicBezTo>
                    <a:pt x="155"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92" name="Google Shape;40498;p18">
              <a:extLst>
                <a:ext uri="{FF2B5EF4-FFF2-40B4-BE49-F238E27FC236}">
                  <a16:creationId xmlns:a16="http://schemas.microsoft.com/office/drawing/2014/main" id="{73064139-A481-473F-A233-F9E2FBBAFE14}"/>
                </a:ext>
              </a:extLst>
            </p:cNvPr>
            <p:cNvSpPr/>
            <p:nvPr/>
          </p:nvSpPr>
          <p:spPr>
            <a:xfrm>
              <a:off x="6304536" y="633363"/>
              <a:ext cx="14027" cy="4306"/>
            </a:xfrm>
            <a:custGeom>
              <a:avLst/>
              <a:gdLst/>
              <a:ahLst/>
              <a:cxnLst/>
              <a:rect l="l" t="t" r="r" b="b"/>
              <a:pathLst>
                <a:path w="393" h="143" extrusionOk="0">
                  <a:moveTo>
                    <a:pt x="293" y="27"/>
                  </a:moveTo>
                  <a:cubicBezTo>
                    <a:pt x="241" y="0"/>
                    <a:pt x="1" y="68"/>
                    <a:pt x="103" y="117"/>
                  </a:cubicBezTo>
                  <a:cubicBezTo>
                    <a:pt x="155" y="143"/>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93" name="Google Shape;40499;p18">
              <a:extLst>
                <a:ext uri="{FF2B5EF4-FFF2-40B4-BE49-F238E27FC236}">
                  <a16:creationId xmlns:a16="http://schemas.microsoft.com/office/drawing/2014/main" id="{8F5B0C81-772E-49EA-A128-1996D2D5C0DE}"/>
                </a:ext>
              </a:extLst>
            </p:cNvPr>
            <p:cNvSpPr/>
            <p:nvPr/>
          </p:nvSpPr>
          <p:spPr>
            <a:xfrm>
              <a:off x="2325966" y="625926"/>
              <a:ext cx="25663" cy="8250"/>
            </a:xfrm>
            <a:custGeom>
              <a:avLst/>
              <a:gdLst/>
              <a:ahLst/>
              <a:cxnLst/>
              <a:rect l="l" t="t" r="r" b="b"/>
              <a:pathLst>
                <a:path w="719" h="274" extrusionOk="0">
                  <a:moveTo>
                    <a:pt x="105" y="274"/>
                  </a:moveTo>
                  <a:lnTo>
                    <a:pt x="682" y="274"/>
                  </a:lnTo>
                  <a:cubicBezTo>
                    <a:pt x="653" y="165"/>
                    <a:pt x="718" y="14"/>
                    <a:pt x="490" y="1"/>
                  </a:cubicBezTo>
                  <a:cubicBezTo>
                    <a:pt x="474" y="143"/>
                    <a:pt x="0" y="71"/>
                    <a:pt x="105"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94" name="Google Shape;40500;p18">
              <a:extLst>
                <a:ext uri="{FF2B5EF4-FFF2-40B4-BE49-F238E27FC236}">
                  <a16:creationId xmlns:a16="http://schemas.microsoft.com/office/drawing/2014/main" id="{CE35D492-C911-4227-9584-96C94BACB355}"/>
                </a:ext>
              </a:extLst>
            </p:cNvPr>
            <p:cNvSpPr/>
            <p:nvPr/>
          </p:nvSpPr>
          <p:spPr>
            <a:xfrm>
              <a:off x="2725286" y="627883"/>
              <a:ext cx="14134" cy="4276"/>
            </a:xfrm>
            <a:custGeom>
              <a:avLst/>
              <a:gdLst/>
              <a:ahLst/>
              <a:cxnLst/>
              <a:rect l="l" t="t" r="r" b="b"/>
              <a:pathLst>
                <a:path w="396" h="142" extrusionOk="0">
                  <a:moveTo>
                    <a:pt x="293" y="26"/>
                  </a:moveTo>
                  <a:cubicBezTo>
                    <a:pt x="242" y="1"/>
                    <a:pt x="0" y="70"/>
                    <a:pt x="103" y="117"/>
                  </a:cubicBezTo>
                  <a:cubicBezTo>
                    <a:pt x="156" y="142"/>
                    <a:pt x="396" y="74"/>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95" name="Google Shape;40501;p18">
              <a:extLst>
                <a:ext uri="{FF2B5EF4-FFF2-40B4-BE49-F238E27FC236}">
                  <a16:creationId xmlns:a16="http://schemas.microsoft.com/office/drawing/2014/main" id="{546C0FE9-37D4-43AD-A9CD-507985CBA72C}"/>
                </a:ext>
              </a:extLst>
            </p:cNvPr>
            <p:cNvSpPr/>
            <p:nvPr/>
          </p:nvSpPr>
          <p:spPr>
            <a:xfrm>
              <a:off x="4371822" y="617104"/>
              <a:ext cx="29625" cy="12345"/>
            </a:xfrm>
            <a:custGeom>
              <a:avLst/>
              <a:gdLst/>
              <a:ahLst/>
              <a:cxnLst/>
              <a:rect l="l" t="t" r="r" b="b"/>
              <a:pathLst>
                <a:path w="830" h="410" extrusionOk="0">
                  <a:moveTo>
                    <a:pt x="829" y="384"/>
                  </a:moveTo>
                  <a:lnTo>
                    <a:pt x="829" y="21"/>
                  </a:lnTo>
                  <a:cubicBezTo>
                    <a:pt x="466" y="0"/>
                    <a:pt x="407" y="123"/>
                    <a:pt x="59" y="111"/>
                  </a:cubicBezTo>
                  <a:cubicBezTo>
                    <a:pt x="0" y="351"/>
                    <a:pt x="329" y="410"/>
                    <a:pt x="829"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96" name="Google Shape;40502;p18">
              <a:extLst>
                <a:ext uri="{FF2B5EF4-FFF2-40B4-BE49-F238E27FC236}">
                  <a16:creationId xmlns:a16="http://schemas.microsoft.com/office/drawing/2014/main" id="{26D32C7C-E13D-4E70-A61A-7896FFB5ED18}"/>
                </a:ext>
              </a:extLst>
            </p:cNvPr>
            <p:cNvSpPr/>
            <p:nvPr/>
          </p:nvSpPr>
          <p:spPr>
            <a:xfrm>
              <a:off x="1469362" y="619453"/>
              <a:ext cx="27519" cy="11231"/>
            </a:xfrm>
            <a:custGeom>
              <a:avLst/>
              <a:gdLst/>
              <a:ahLst/>
              <a:cxnLst/>
              <a:rect l="l" t="t" r="r" b="b"/>
              <a:pathLst>
                <a:path w="771" h="373" extrusionOk="0">
                  <a:moveTo>
                    <a:pt x="771" y="306"/>
                  </a:moveTo>
                  <a:lnTo>
                    <a:pt x="771" y="33"/>
                  </a:lnTo>
                  <a:cubicBezTo>
                    <a:pt x="481" y="50"/>
                    <a:pt x="56" y="0"/>
                    <a:pt x="0" y="124"/>
                  </a:cubicBezTo>
                  <a:cubicBezTo>
                    <a:pt x="382" y="126"/>
                    <a:pt x="244" y="372"/>
                    <a:pt x="771"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97" name="Google Shape;40503;p18">
              <a:extLst>
                <a:ext uri="{FF2B5EF4-FFF2-40B4-BE49-F238E27FC236}">
                  <a16:creationId xmlns:a16="http://schemas.microsoft.com/office/drawing/2014/main" id="{86A08614-A15C-4F2A-9CD0-82B575EAC36E}"/>
                </a:ext>
              </a:extLst>
            </p:cNvPr>
            <p:cNvSpPr/>
            <p:nvPr/>
          </p:nvSpPr>
          <p:spPr>
            <a:xfrm>
              <a:off x="1909763" y="608945"/>
              <a:ext cx="41403" cy="17012"/>
            </a:xfrm>
            <a:custGeom>
              <a:avLst/>
              <a:gdLst/>
              <a:ahLst/>
              <a:cxnLst/>
              <a:rect l="l" t="t" r="r" b="b"/>
              <a:pathLst>
                <a:path w="1160" h="565" extrusionOk="0">
                  <a:moveTo>
                    <a:pt x="1" y="201"/>
                  </a:moveTo>
                  <a:cubicBezTo>
                    <a:pt x="212" y="405"/>
                    <a:pt x="525" y="559"/>
                    <a:pt x="1160" y="565"/>
                  </a:cubicBezTo>
                  <a:lnTo>
                    <a:pt x="1160" y="112"/>
                  </a:lnTo>
                  <a:cubicBezTo>
                    <a:pt x="820" y="164"/>
                    <a:pt x="26" y="1"/>
                    <a:pt x="1" y="2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98" name="Google Shape;40504;p18">
              <a:extLst>
                <a:ext uri="{FF2B5EF4-FFF2-40B4-BE49-F238E27FC236}">
                  <a16:creationId xmlns:a16="http://schemas.microsoft.com/office/drawing/2014/main" id="{04826C2E-67F1-4ACA-8FDB-13190C724B38}"/>
                </a:ext>
              </a:extLst>
            </p:cNvPr>
            <p:cNvSpPr/>
            <p:nvPr/>
          </p:nvSpPr>
          <p:spPr>
            <a:xfrm>
              <a:off x="911712" y="609547"/>
              <a:ext cx="45901" cy="16771"/>
            </a:xfrm>
            <a:custGeom>
              <a:avLst/>
              <a:gdLst/>
              <a:ahLst/>
              <a:cxnLst/>
              <a:rect l="l" t="t" r="r" b="b"/>
              <a:pathLst>
                <a:path w="1286" h="557" extrusionOk="0">
                  <a:moveTo>
                    <a:pt x="965" y="0"/>
                  </a:moveTo>
                  <a:cubicBezTo>
                    <a:pt x="361" y="17"/>
                    <a:pt x="39" y="167"/>
                    <a:pt x="1" y="453"/>
                  </a:cubicBezTo>
                  <a:cubicBezTo>
                    <a:pt x="365" y="434"/>
                    <a:pt x="426" y="556"/>
                    <a:pt x="774" y="545"/>
                  </a:cubicBezTo>
                  <a:cubicBezTo>
                    <a:pt x="901" y="354"/>
                    <a:pt x="1285" y="140"/>
                    <a:pt x="9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99" name="Google Shape;40505;p18">
              <a:extLst>
                <a:ext uri="{FF2B5EF4-FFF2-40B4-BE49-F238E27FC236}">
                  <a16:creationId xmlns:a16="http://schemas.microsoft.com/office/drawing/2014/main" id="{D028633C-87E4-4697-A8A5-DCF030934743}"/>
                </a:ext>
              </a:extLst>
            </p:cNvPr>
            <p:cNvSpPr/>
            <p:nvPr/>
          </p:nvSpPr>
          <p:spPr>
            <a:xfrm>
              <a:off x="5668043" y="614967"/>
              <a:ext cx="14919" cy="9214"/>
            </a:xfrm>
            <a:custGeom>
              <a:avLst/>
              <a:gdLst/>
              <a:ahLst/>
              <a:cxnLst/>
              <a:rect l="l" t="t" r="r" b="b"/>
              <a:pathLst>
                <a:path w="418" h="306" extrusionOk="0">
                  <a:moveTo>
                    <a:pt x="383" y="273"/>
                  </a:moveTo>
                  <a:cubicBezTo>
                    <a:pt x="354" y="166"/>
                    <a:pt x="418" y="16"/>
                    <a:pt x="192" y="1"/>
                  </a:cubicBezTo>
                  <a:cubicBezTo>
                    <a:pt x="179" y="57"/>
                    <a:pt x="163" y="109"/>
                    <a:pt x="0" y="92"/>
                  </a:cubicBezTo>
                  <a:cubicBezTo>
                    <a:pt x="21" y="202"/>
                    <a:pt x="56" y="306"/>
                    <a:pt x="38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00" name="Google Shape;40506;p18">
              <a:extLst>
                <a:ext uri="{FF2B5EF4-FFF2-40B4-BE49-F238E27FC236}">
                  <a16:creationId xmlns:a16="http://schemas.microsoft.com/office/drawing/2014/main" id="{337E5187-5F22-4FD3-9167-A1C636086F8A}"/>
                </a:ext>
              </a:extLst>
            </p:cNvPr>
            <p:cNvSpPr/>
            <p:nvPr/>
          </p:nvSpPr>
          <p:spPr>
            <a:xfrm>
              <a:off x="2532550" y="619694"/>
              <a:ext cx="14134" cy="4306"/>
            </a:xfrm>
            <a:custGeom>
              <a:avLst/>
              <a:gdLst/>
              <a:ahLst/>
              <a:cxnLst/>
              <a:rect l="l" t="t" r="r" b="b"/>
              <a:pathLst>
                <a:path w="396" h="143" extrusionOk="0">
                  <a:moveTo>
                    <a:pt x="295" y="25"/>
                  </a:moveTo>
                  <a:cubicBezTo>
                    <a:pt x="243" y="0"/>
                    <a:pt x="0" y="68"/>
                    <a:pt x="102" y="116"/>
                  </a:cubicBezTo>
                  <a:cubicBezTo>
                    <a:pt x="157" y="142"/>
                    <a:pt x="396"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01" name="Google Shape;40507;p18">
              <a:extLst>
                <a:ext uri="{FF2B5EF4-FFF2-40B4-BE49-F238E27FC236}">
                  <a16:creationId xmlns:a16="http://schemas.microsoft.com/office/drawing/2014/main" id="{CE0254EE-C186-4958-B354-CA73D28F6D4A}"/>
                </a:ext>
              </a:extLst>
            </p:cNvPr>
            <p:cNvSpPr/>
            <p:nvPr/>
          </p:nvSpPr>
          <p:spPr>
            <a:xfrm>
              <a:off x="4174411" y="614575"/>
              <a:ext cx="6889" cy="6293"/>
            </a:xfrm>
            <a:custGeom>
              <a:avLst/>
              <a:gdLst/>
              <a:ahLst/>
              <a:cxnLst/>
              <a:rect l="l" t="t" r="r" b="b"/>
              <a:pathLst>
                <a:path w="193" h="209" extrusionOk="0">
                  <a:moveTo>
                    <a:pt x="192" y="105"/>
                  </a:moveTo>
                  <a:cubicBezTo>
                    <a:pt x="192" y="53"/>
                    <a:pt x="38" y="0"/>
                    <a:pt x="1" y="105"/>
                  </a:cubicBezTo>
                  <a:cubicBezTo>
                    <a:pt x="1" y="155"/>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02" name="Google Shape;40508;p18">
              <a:extLst>
                <a:ext uri="{FF2B5EF4-FFF2-40B4-BE49-F238E27FC236}">
                  <a16:creationId xmlns:a16="http://schemas.microsoft.com/office/drawing/2014/main" id="{6EBF80E5-74DD-40FB-B545-07B07A2802DD}"/>
                </a:ext>
              </a:extLst>
            </p:cNvPr>
            <p:cNvSpPr/>
            <p:nvPr/>
          </p:nvSpPr>
          <p:spPr>
            <a:xfrm>
              <a:off x="2319256" y="614274"/>
              <a:ext cx="14063" cy="4215"/>
            </a:xfrm>
            <a:custGeom>
              <a:avLst/>
              <a:gdLst/>
              <a:ahLst/>
              <a:cxnLst/>
              <a:rect l="l" t="t" r="r" b="b"/>
              <a:pathLst>
                <a:path w="394" h="140" extrusionOk="0">
                  <a:moveTo>
                    <a:pt x="293" y="24"/>
                  </a:moveTo>
                  <a:cubicBezTo>
                    <a:pt x="241" y="0"/>
                    <a:pt x="0" y="68"/>
                    <a:pt x="102" y="115"/>
                  </a:cubicBezTo>
                  <a:cubicBezTo>
                    <a:pt x="152" y="140"/>
                    <a:pt x="393"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03" name="Google Shape;40509;p18">
              <a:extLst>
                <a:ext uri="{FF2B5EF4-FFF2-40B4-BE49-F238E27FC236}">
                  <a16:creationId xmlns:a16="http://schemas.microsoft.com/office/drawing/2014/main" id="{39001643-0B6B-409A-B274-9EA6F3A4C289}"/>
                </a:ext>
              </a:extLst>
            </p:cNvPr>
            <p:cNvSpPr/>
            <p:nvPr/>
          </p:nvSpPr>
          <p:spPr>
            <a:xfrm>
              <a:off x="3761349" y="612227"/>
              <a:ext cx="13777" cy="2770"/>
            </a:xfrm>
            <a:custGeom>
              <a:avLst/>
              <a:gdLst/>
              <a:ahLst/>
              <a:cxnLst/>
              <a:rect l="l" t="t" r="r" b="b"/>
              <a:pathLst>
                <a:path w="386" h="92" extrusionOk="0">
                  <a:moveTo>
                    <a:pt x="385" y="0"/>
                  </a:moveTo>
                  <a:cubicBezTo>
                    <a:pt x="238" y="20"/>
                    <a:pt x="4" y="4"/>
                    <a:pt x="0" y="92"/>
                  </a:cubicBezTo>
                  <a:cubicBezTo>
                    <a:pt x="153" y="71"/>
                    <a:pt x="380" y="9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04" name="Google Shape;40510;p18">
              <a:extLst>
                <a:ext uri="{FF2B5EF4-FFF2-40B4-BE49-F238E27FC236}">
                  <a16:creationId xmlns:a16="http://schemas.microsoft.com/office/drawing/2014/main" id="{C7F27010-6728-40B6-B762-5EEF848267D0}"/>
                </a:ext>
              </a:extLst>
            </p:cNvPr>
            <p:cNvSpPr/>
            <p:nvPr/>
          </p:nvSpPr>
          <p:spPr>
            <a:xfrm>
              <a:off x="4556278" y="608764"/>
              <a:ext cx="13991" cy="4215"/>
            </a:xfrm>
            <a:custGeom>
              <a:avLst/>
              <a:gdLst/>
              <a:ahLst/>
              <a:cxnLst/>
              <a:rect l="l" t="t" r="r" b="b"/>
              <a:pathLst>
                <a:path w="392" h="140" extrusionOk="0">
                  <a:moveTo>
                    <a:pt x="99" y="115"/>
                  </a:moveTo>
                  <a:cubicBezTo>
                    <a:pt x="154" y="140"/>
                    <a:pt x="392" y="73"/>
                    <a:pt x="292" y="26"/>
                  </a:cubicBezTo>
                  <a:cubicBezTo>
                    <a:pt x="239" y="0"/>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05" name="Google Shape;40511;p18">
              <a:extLst>
                <a:ext uri="{FF2B5EF4-FFF2-40B4-BE49-F238E27FC236}">
                  <a16:creationId xmlns:a16="http://schemas.microsoft.com/office/drawing/2014/main" id="{2B6D3D0D-4E3D-4EE9-A1B3-92F113EB40CD}"/>
                </a:ext>
              </a:extLst>
            </p:cNvPr>
            <p:cNvSpPr/>
            <p:nvPr/>
          </p:nvSpPr>
          <p:spPr>
            <a:xfrm>
              <a:off x="3468747" y="608764"/>
              <a:ext cx="14027" cy="4215"/>
            </a:xfrm>
            <a:custGeom>
              <a:avLst/>
              <a:gdLst/>
              <a:ahLst/>
              <a:cxnLst/>
              <a:rect l="l" t="t" r="r" b="b"/>
              <a:pathLst>
                <a:path w="393" h="140" extrusionOk="0">
                  <a:moveTo>
                    <a:pt x="292" y="26"/>
                  </a:moveTo>
                  <a:cubicBezTo>
                    <a:pt x="238" y="0"/>
                    <a:pt x="1" y="69"/>
                    <a:pt x="100" y="115"/>
                  </a:cubicBezTo>
                  <a:cubicBezTo>
                    <a:pt x="154" y="140"/>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06" name="Google Shape;40512;p18">
              <a:extLst>
                <a:ext uri="{FF2B5EF4-FFF2-40B4-BE49-F238E27FC236}">
                  <a16:creationId xmlns:a16="http://schemas.microsoft.com/office/drawing/2014/main" id="{3C13010A-CCF8-4443-B635-A138F3B1AA74}"/>
                </a:ext>
              </a:extLst>
            </p:cNvPr>
            <p:cNvSpPr/>
            <p:nvPr/>
          </p:nvSpPr>
          <p:spPr>
            <a:xfrm>
              <a:off x="7137476" y="603285"/>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07" name="Google Shape;40513;p18">
              <a:extLst>
                <a:ext uri="{FF2B5EF4-FFF2-40B4-BE49-F238E27FC236}">
                  <a16:creationId xmlns:a16="http://schemas.microsoft.com/office/drawing/2014/main" id="{A92DB1FF-49B3-4965-A2D0-B751BAC4BBC9}"/>
                </a:ext>
              </a:extLst>
            </p:cNvPr>
            <p:cNvSpPr/>
            <p:nvPr/>
          </p:nvSpPr>
          <p:spPr>
            <a:xfrm>
              <a:off x="2511956" y="603285"/>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08" name="Google Shape;40514;p18">
              <a:extLst>
                <a:ext uri="{FF2B5EF4-FFF2-40B4-BE49-F238E27FC236}">
                  <a16:creationId xmlns:a16="http://schemas.microsoft.com/office/drawing/2014/main" id="{D6741ED2-1D93-4838-9436-746077501696}"/>
                </a:ext>
              </a:extLst>
            </p:cNvPr>
            <p:cNvSpPr/>
            <p:nvPr/>
          </p:nvSpPr>
          <p:spPr>
            <a:xfrm>
              <a:off x="5695419" y="598588"/>
              <a:ext cx="13920" cy="5510"/>
            </a:xfrm>
            <a:custGeom>
              <a:avLst/>
              <a:gdLst/>
              <a:ahLst/>
              <a:cxnLst/>
              <a:rect l="l" t="t" r="r" b="b"/>
              <a:pathLst>
                <a:path w="390" h="183" extrusionOk="0">
                  <a:moveTo>
                    <a:pt x="1" y="183"/>
                  </a:moveTo>
                  <a:lnTo>
                    <a:pt x="390" y="183"/>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09" name="Google Shape;40515;p18">
              <a:extLst>
                <a:ext uri="{FF2B5EF4-FFF2-40B4-BE49-F238E27FC236}">
                  <a16:creationId xmlns:a16="http://schemas.microsoft.com/office/drawing/2014/main" id="{33B55EBA-49BA-4132-BBA4-672E4E1097F1}"/>
                </a:ext>
              </a:extLst>
            </p:cNvPr>
            <p:cNvSpPr/>
            <p:nvPr/>
          </p:nvSpPr>
          <p:spPr>
            <a:xfrm>
              <a:off x="4542037" y="587658"/>
              <a:ext cx="26555" cy="12195"/>
            </a:xfrm>
            <a:custGeom>
              <a:avLst/>
              <a:gdLst/>
              <a:ahLst/>
              <a:cxnLst/>
              <a:rect l="l" t="t" r="r" b="b"/>
              <a:pathLst>
                <a:path w="744" h="405" extrusionOk="0">
                  <a:moveTo>
                    <a:pt x="306" y="0"/>
                  </a:moveTo>
                  <a:cubicBezTo>
                    <a:pt x="1" y="136"/>
                    <a:pt x="90" y="405"/>
                    <a:pt x="693" y="363"/>
                  </a:cubicBezTo>
                  <a:cubicBezTo>
                    <a:pt x="744" y="156"/>
                    <a:pt x="646" y="23"/>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10" name="Google Shape;40516;p18">
              <a:extLst>
                <a:ext uri="{FF2B5EF4-FFF2-40B4-BE49-F238E27FC236}">
                  <a16:creationId xmlns:a16="http://schemas.microsoft.com/office/drawing/2014/main" id="{8F2931EC-6DC3-4706-A64D-FFB92ED84EA4}"/>
                </a:ext>
              </a:extLst>
            </p:cNvPr>
            <p:cNvSpPr/>
            <p:nvPr/>
          </p:nvSpPr>
          <p:spPr>
            <a:xfrm>
              <a:off x="3406786" y="595095"/>
              <a:ext cx="14027" cy="4306"/>
            </a:xfrm>
            <a:custGeom>
              <a:avLst/>
              <a:gdLst/>
              <a:ahLst/>
              <a:cxnLst/>
              <a:rect l="l" t="t" r="r" b="b"/>
              <a:pathLst>
                <a:path w="393" h="143" extrusionOk="0">
                  <a:moveTo>
                    <a:pt x="100" y="116"/>
                  </a:moveTo>
                  <a:cubicBezTo>
                    <a:pt x="151" y="142"/>
                    <a:pt x="392" y="72"/>
                    <a:pt x="292" y="26"/>
                  </a:cubicBezTo>
                  <a:cubicBezTo>
                    <a:pt x="242" y="0"/>
                    <a:pt x="1"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11" name="Google Shape;40517;p18">
              <a:extLst>
                <a:ext uri="{FF2B5EF4-FFF2-40B4-BE49-F238E27FC236}">
                  <a16:creationId xmlns:a16="http://schemas.microsoft.com/office/drawing/2014/main" id="{A6BA3475-5D43-4305-B3C4-852814DA8891}"/>
                </a:ext>
              </a:extLst>
            </p:cNvPr>
            <p:cNvSpPr/>
            <p:nvPr/>
          </p:nvSpPr>
          <p:spPr>
            <a:xfrm>
              <a:off x="7898854" y="577331"/>
              <a:ext cx="35478" cy="19120"/>
            </a:xfrm>
            <a:custGeom>
              <a:avLst/>
              <a:gdLst/>
              <a:ahLst/>
              <a:cxnLst/>
              <a:rect l="l" t="t" r="r" b="b"/>
              <a:pathLst>
                <a:path w="994" h="635" extrusionOk="0">
                  <a:moveTo>
                    <a:pt x="557" y="615"/>
                  </a:moveTo>
                  <a:cubicBezTo>
                    <a:pt x="507" y="349"/>
                    <a:pt x="994" y="335"/>
                    <a:pt x="944" y="69"/>
                  </a:cubicBezTo>
                  <a:cubicBezTo>
                    <a:pt x="0" y="0"/>
                    <a:pt x="77" y="634"/>
                    <a:pt x="557" y="6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12" name="Google Shape;40518;p18">
              <a:extLst>
                <a:ext uri="{FF2B5EF4-FFF2-40B4-BE49-F238E27FC236}">
                  <a16:creationId xmlns:a16="http://schemas.microsoft.com/office/drawing/2014/main" id="{BF2A2F08-BE62-4D57-BC9C-A4132F737DF5}"/>
                </a:ext>
              </a:extLst>
            </p:cNvPr>
            <p:cNvSpPr/>
            <p:nvPr/>
          </p:nvSpPr>
          <p:spPr>
            <a:xfrm>
              <a:off x="2732211" y="592355"/>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13" name="Google Shape;40519;p18">
              <a:extLst>
                <a:ext uri="{FF2B5EF4-FFF2-40B4-BE49-F238E27FC236}">
                  <a16:creationId xmlns:a16="http://schemas.microsoft.com/office/drawing/2014/main" id="{AD03FFFA-C4CC-4AF1-B2A4-15830193F606}"/>
                </a:ext>
              </a:extLst>
            </p:cNvPr>
            <p:cNvSpPr/>
            <p:nvPr/>
          </p:nvSpPr>
          <p:spPr>
            <a:xfrm>
              <a:off x="1926860" y="592355"/>
              <a:ext cx="14099" cy="4276"/>
            </a:xfrm>
            <a:custGeom>
              <a:avLst/>
              <a:gdLst/>
              <a:ahLst/>
              <a:cxnLst/>
              <a:rect l="l" t="t" r="r" b="b"/>
              <a:pathLst>
                <a:path w="395" h="142" extrusionOk="0">
                  <a:moveTo>
                    <a:pt x="294" y="26"/>
                  </a:moveTo>
                  <a:cubicBezTo>
                    <a:pt x="242" y="1"/>
                    <a:pt x="1" y="70"/>
                    <a:pt x="103" y="117"/>
                  </a:cubicBezTo>
                  <a:cubicBezTo>
                    <a:pt x="157" y="142"/>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14" name="Google Shape;40520;p18">
              <a:extLst>
                <a:ext uri="{FF2B5EF4-FFF2-40B4-BE49-F238E27FC236}">
                  <a16:creationId xmlns:a16="http://schemas.microsoft.com/office/drawing/2014/main" id="{2C0A5A40-9B8D-48C5-8856-C86224EE81CF}"/>
                </a:ext>
              </a:extLst>
            </p:cNvPr>
            <p:cNvSpPr/>
            <p:nvPr/>
          </p:nvSpPr>
          <p:spPr>
            <a:xfrm>
              <a:off x="4975336" y="576729"/>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7"/>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15" name="Google Shape;40521;p18">
              <a:extLst>
                <a:ext uri="{FF2B5EF4-FFF2-40B4-BE49-F238E27FC236}">
                  <a16:creationId xmlns:a16="http://schemas.microsoft.com/office/drawing/2014/main" id="{8EEF2928-61D3-456A-BD10-AB2BE33CDD62}"/>
                </a:ext>
              </a:extLst>
            </p:cNvPr>
            <p:cNvSpPr/>
            <p:nvPr/>
          </p:nvSpPr>
          <p:spPr>
            <a:xfrm>
              <a:off x="2770829" y="580884"/>
              <a:ext cx="20095" cy="16320"/>
            </a:xfrm>
            <a:custGeom>
              <a:avLst/>
              <a:gdLst/>
              <a:ahLst/>
              <a:cxnLst/>
              <a:rect l="l" t="t" r="r" b="b"/>
              <a:pathLst>
                <a:path w="563" h="542" extrusionOk="0">
                  <a:moveTo>
                    <a:pt x="562" y="407"/>
                  </a:moveTo>
                  <a:lnTo>
                    <a:pt x="562" y="134"/>
                  </a:lnTo>
                  <a:cubicBezTo>
                    <a:pt x="1" y="1"/>
                    <a:pt x="1" y="541"/>
                    <a:pt x="562"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16" name="Google Shape;40522;p18">
              <a:extLst>
                <a:ext uri="{FF2B5EF4-FFF2-40B4-BE49-F238E27FC236}">
                  <a16:creationId xmlns:a16="http://schemas.microsoft.com/office/drawing/2014/main" id="{F427D998-733E-421A-8AEC-9950BE22BD5E}"/>
                </a:ext>
              </a:extLst>
            </p:cNvPr>
            <p:cNvSpPr/>
            <p:nvPr/>
          </p:nvSpPr>
          <p:spPr>
            <a:xfrm>
              <a:off x="6573045" y="586936"/>
              <a:ext cx="13920" cy="4215"/>
            </a:xfrm>
            <a:custGeom>
              <a:avLst/>
              <a:gdLst/>
              <a:ahLst/>
              <a:cxnLst/>
              <a:rect l="l" t="t" r="r" b="b"/>
              <a:pathLst>
                <a:path w="390" h="140" extrusionOk="0">
                  <a:moveTo>
                    <a:pt x="292" y="24"/>
                  </a:moveTo>
                  <a:cubicBezTo>
                    <a:pt x="237" y="1"/>
                    <a:pt x="0" y="69"/>
                    <a:pt x="101" y="116"/>
                  </a:cubicBezTo>
                  <a:cubicBezTo>
                    <a:pt x="151" y="139"/>
                    <a:pt x="389" y="70"/>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17" name="Google Shape;40523;p18">
              <a:extLst>
                <a:ext uri="{FF2B5EF4-FFF2-40B4-BE49-F238E27FC236}">
                  <a16:creationId xmlns:a16="http://schemas.microsoft.com/office/drawing/2014/main" id="{E4BFC63E-F237-4818-862E-370F267EABF9}"/>
                </a:ext>
              </a:extLst>
            </p:cNvPr>
            <p:cNvSpPr/>
            <p:nvPr/>
          </p:nvSpPr>
          <p:spPr>
            <a:xfrm>
              <a:off x="2686382" y="582148"/>
              <a:ext cx="21915" cy="8762"/>
            </a:xfrm>
            <a:custGeom>
              <a:avLst/>
              <a:gdLst/>
              <a:ahLst/>
              <a:cxnLst/>
              <a:rect l="l" t="t" r="r" b="b"/>
              <a:pathLst>
                <a:path w="614" h="291" extrusionOk="0">
                  <a:moveTo>
                    <a:pt x="614" y="273"/>
                  </a:moveTo>
                  <a:lnTo>
                    <a:pt x="614" y="1"/>
                  </a:lnTo>
                  <a:lnTo>
                    <a:pt x="33" y="1"/>
                  </a:lnTo>
                  <a:cubicBezTo>
                    <a:pt x="0" y="200"/>
                    <a:pt x="191" y="290"/>
                    <a:pt x="6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18" name="Google Shape;40524;p18">
              <a:extLst>
                <a:ext uri="{FF2B5EF4-FFF2-40B4-BE49-F238E27FC236}">
                  <a16:creationId xmlns:a16="http://schemas.microsoft.com/office/drawing/2014/main" id="{F7D452A6-B1A5-4E42-B2D6-F47161554CD8}"/>
                </a:ext>
              </a:extLst>
            </p:cNvPr>
            <p:cNvSpPr/>
            <p:nvPr/>
          </p:nvSpPr>
          <p:spPr>
            <a:xfrm>
              <a:off x="1888277" y="579469"/>
              <a:ext cx="14670" cy="9515"/>
            </a:xfrm>
            <a:custGeom>
              <a:avLst/>
              <a:gdLst/>
              <a:ahLst/>
              <a:cxnLst/>
              <a:rect l="l" t="t" r="r" b="b"/>
              <a:pathLst>
                <a:path w="411" h="316" extrusionOk="0">
                  <a:moveTo>
                    <a:pt x="411" y="272"/>
                  </a:moveTo>
                  <a:lnTo>
                    <a:pt x="411" y="90"/>
                  </a:lnTo>
                  <a:cubicBezTo>
                    <a:pt x="220" y="90"/>
                    <a:pt x="184" y="16"/>
                    <a:pt x="26" y="1"/>
                  </a:cubicBezTo>
                  <a:cubicBezTo>
                    <a:pt x="45" y="142"/>
                    <a:pt x="1" y="315"/>
                    <a:pt x="411"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19" name="Google Shape;40525;p18">
              <a:extLst>
                <a:ext uri="{FF2B5EF4-FFF2-40B4-BE49-F238E27FC236}">
                  <a16:creationId xmlns:a16="http://schemas.microsoft.com/office/drawing/2014/main" id="{C2B7D910-437B-4E85-A22A-5F85FD86CF82}"/>
                </a:ext>
              </a:extLst>
            </p:cNvPr>
            <p:cNvSpPr/>
            <p:nvPr/>
          </p:nvSpPr>
          <p:spPr>
            <a:xfrm>
              <a:off x="1655173" y="584888"/>
              <a:ext cx="13777" cy="2800"/>
            </a:xfrm>
            <a:custGeom>
              <a:avLst/>
              <a:gdLst/>
              <a:ahLst/>
              <a:cxnLst/>
              <a:rect l="l" t="t" r="r" b="b"/>
              <a:pathLst>
                <a:path w="386" h="93" extrusionOk="0">
                  <a:moveTo>
                    <a:pt x="0" y="92"/>
                  </a:moveTo>
                  <a:cubicBezTo>
                    <a:pt x="149" y="71"/>
                    <a:pt x="381" y="91"/>
                    <a:pt x="385" y="1"/>
                  </a:cubicBezTo>
                  <a:cubicBezTo>
                    <a:pt x="235" y="21"/>
                    <a:pt x="5" y="4"/>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20" name="Google Shape;40526;p18">
              <a:extLst>
                <a:ext uri="{FF2B5EF4-FFF2-40B4-BE49-F238E27FC236}">
                  <a16:creationId xmlns:a16="http://schemas.microsoft.com/office/drawing/2014/main" id="{3D2C896D-3B1B-431D-9502-250204393656}"/>
                </a:ext>
              </a:extLst>
            </p:cNvPr>
            <p:cNvSpPr/>
            <p:nvPr/>
          </p:nvSpPr>
          <p:spPr>
            <a:xfrm>
              <a:off x="8435017" y="579077"/>
              <a:ext cx="6924" cy="6203"/>
            </a:xfrm>
            <a:custGeom>
              <a:avLst/>
              <a:gdLst/>
              <a:ahLst/>
              <a:cxnLst/>
              <a:rect l="l" t="t" r="r" b="b"/>
              <a:pathLst>
                <a:path w="194" h="206" extrusionOk="0">
                  <a:moveTo>
                    <a:pt x="192" y="103"/>
                  </a:moveTo>
                  <a:cubicBezTo>
                    <a:pt x="193" y="53"/>
                    <a:pt x="37" y="1"/>
                    <a:pt x="0" y="103"/>
                  </a:cubicBezTo>
                  <a:cubicBezTo>
                    <a:pt x="0" y="153"/>
                    <a:pt x="158" y="206"/>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21" name="Google Shape;40527;p18">
              <a:extLst>
                <a:ext uri="{FF2B5EF4-FFF2-40B4-BE49-F238E27FC236}">
                  <a16:creationId xmlns:a16="http://schemas.microsoft.com/office/drawing/2014/main" id="{55579504-4ADB-4BC5-A959-2132E1619885}"/>
                </a:ext>
              </a:extLst>
            </p:cNvPr>
            <p:cNvSpPr/>
            <p:nvPr/>
          </p:nvSpPr>
          <p:spPr>
            <a:xfrm>
              <a:off x="7502282" y="581456"/>
              <a:ext cx="13920" cy="4215"/>
            </a:xfrm>
            <a:custGeom>
              <a:avLst/>
              <a:gdLst/>
              <a:ahLst/>
              <a:cxnLst/>
              <a:rect l="l" t="t" r="r" b="b"/>
              <a:pathLst>
                <a:path w="390" h="140" extrusionOk="0">
                  <a:moveTo>
                    <a:pt x="291" y="24"/>
                  </a:moveTo>
                  <a:cubicBezTo>
                    <a:pt x="238" y="0"/>
                    <a:pt x="0" y="68"/>
                    <a:pt x="98" y="115"/>
                  </a:cubicBezTo>
                  <a:cubicBezTo>
                    <a:pt x="152" y="140"/>
                    <a:pt x="389"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22" name="Google Shape;40528;p18">
              <a:extLst>
                <a:ext uri="{FF2B5EF4-FFF2-40B4-BE49-F238E27FC236}">
                  <a16:creationId xmlns:a16="http://schemas.microsoft.com/office/drawing/2014/main" id="{5188A9AE-4AC9-4EA2-AA8D-147ADB4B358F}"/>
                </a:ext>
              </a:extLst>
            </p:cNvPr>
            <p:cNvSpPr/>
            <p:nvPr/>
          </p:nvSpPr>
          <p:spPr>
            <a:xfrm>
              <a:off x="2343419" y="579288"/>
              <a:ext cx="20737" cy="5841"/>
            </a:xfrm>
            <a:custGeom>
              <a:avLst/>
              <a:gdLst/>
              <a:ahLst/>
              <a:cxnLst/>
              <a:rect l="l" t="t" r="r" b="b"/>
              <a:pathLst>
                <a:path w="581" h="194" extrusionOk="0">
                  <a:moveTo>
                    <a:pt x="1" y="187"/>
                  </a:moveTo>
                  <a:cubicBezTo>
                    <a:pt x="334" y="193"/>
                    <a:pt x="497" y="119"/>
                    <a:pt x="580" y="7"/>
                  </a:cubicBezTo>
                  <a:cubicBezTo>
                    <a:pt x="250" y="0"/>
                    <a:pt x="87" y="75"/>
                    <a:pt x="1" y="18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23" name="Google Shape;40529;p18">
              <a:extLst>
                <a:ext uri="{FF2B5EF4-FFF2-40B4-BE49-F238E27FC236}">
                  <a16:creationId xmlns:a16="http://schemas.microsoft.com/office/drawing/2014/main" id="{6FB4450A-C1B7-4463-AEFB-600BFAC9A261}"/>
                </a:ext>
              </a:extLst>
            </p:cNvPr>
            <p:cNvSpPr/>
            <p:nvPr/>
          </p:nvSpPr>
          <p:spPr>
            <a:xfrm>
              <a:off x="2708261" y="573989"/>
              <a:ext cx="20737" cy="8160"/>
            </a:xfrm>
            <a:custGeom>
              <a:avLst/>
              <a:gdLst/>
              <a:ahLst/>
              <a:cxnLst/>
              <a:rect l="l" t="t" r="r" b="b"/>
              <a:pathLst>
                <a:path w="581" h="271" extrusionOk="0">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24" name="Google Shape;40530;p18">
              <a:extLst>
                <a:ext uri="{FF2B5EF4-FFF2-40B4-BE49-F238E27FC236}">
                  <a16:creationId xmlns:a16="http://schemas.microsoft.com/office/drawing/2014/main" id="{E35821C6-2D11-4E19-8E6F-4336FBCAA07C}"/>
                </a:ext>
              </a:extLst>
            </p:cNvPr>
            <p:cNvSpPr/>
            <p:nvPr/>
          </p:nvSpPr>
          <p:spPr>
            <a:xfrm>
              <a:off x="6184611" y="566522"/>
              <a:ext cx="26555" cy="15266"/>
            </a:xfrm>
            <a:custGeom>
              <a:avLst/>
              <a:gdLst/>
              <a:ahLst/>
              <a:cxnLst/>
              <a:rect l="l" t="t" r="r" b="b"/>
              <a:pathLst>
                <a:path w="744" h="507" extrusionOk="0">
                  <a:moveTo>
                    <a:pt x="1" y="72"/>
                  </a:moveTo>
                  <a:lnTo>
                    <a:pt x="1" y="435"/>
                  </a:lnTo>
                  <a:cubicBezTo>
                    <a:pt x="744" y="507"/>
                    <a:pt x="744" y="0"/>
                    <a:pt x="1"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25" name="Google Shape;40531;p18">
              <a:extLst>
                <a:ext uri="{FF2B5EF4-FFF2-40B4-BE49-F238E27FC236}">
                  <a16:creationId xmlns:a16="http://schemas.microsoft.com/office/drawing/2014/main" id="{37553BC8-C8DE-40F0-A942-C7CE6A08581A}"/>
                </a:ext>
              </a:extLst>
            </p:cNvPr>
            <p:cNvSpPr/>
            <p:nvPr/>
          </p:nvSpPr>
          <p:spPr>
            <a:xfrm>
              <a:off x="5555185" y="563060"/>
              <a:ext cx="35228" cy="16440"/>
            </a:xfrm>
            <a:custGeom>
              <a:avLst/>
              <a:gdLst/>
              <a:ahLst/>
              <a:cxnLst/>
              <a:rect l="l" t="t" r="r" b="b"/>
              <a:pathLst>
                <a:path w="987" h="546" extrusionOk="0">
                  <a:moveTo>
                    <a:pt x="847" y="0"/>
                  </a:moveTo>
                  <a:lnTo>
                    <a:pt x="75" y="0"/>
                  </a:lnTo>
                  <a:cubicBezTo>
                    <a:pt x="1" y="307"/>
                    <a:pt x="409" y="387"/>
                    <a:pt x="653" y="546"/>
                  </a:cubicBezTo>
                  <a:cubicBezTo>
                    <a:pt x="651" y="332"/>
                    <a:pt x="986" y="278"/>
                    <a:pt x="8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26" name="Google Shape;40532;p18">
              <a:extLst>
                <a:ext uri="{FF2B5EF4-FFF2-40B4-BE49-F238E27FC236}">
                  <a16:creationId xmlns:a16="http://schemas.microsoft.com/office/drawing/2014/main" id="{068804B1-75CF-45A3-B170-7DE9CD21AC55}"/>
                </a:ext>
              </a:extLst>
            </p:cNvPr>
            <p:cNvSpPr/>
            <p:nvPr/>
          </p:nvSpPr>
          <p:spPr>
            <a:xfrm>
              <a:off x="2959425" y="570526"/>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27" name="Google Shape;40533;p18">
              <a:extLst>
                <a:ext uri="{FF2B5EF4-FFF2-40B4-BE49-F238E27FC236}">
                  <a16:creationId xmlns:a16="http://schemas.microsoft.com/office/drawing/2014/main" id="{EF12F55E-E371-4149-B5C0-BC2B8202BB0B}"/>
                </a:ext>
              </a:extLst>
            </p:cNvPr>
            <p:cNvSpPr/>
            <p:nvPr/>
          </p:nvSpPr>
          <p:spPr>
            <a:xfrm>
              <a:off x="7643444" y="563060"/>
              <a:ext cx="20773" cy="8220"/>
            </a:xfrm>
            <a:custGeom>
              <a:avLst/>
              <a:gdLst/>
              <a:ahLst/>
              <a:cxnLst/>
              <a:rect l="l" t="t" r="r" b="b"/>
              <a:pathLst>
                <a:path w="582" h="273" extrusionOk="0">
                  <a:moveTo>
                    <a:pt x="581" y="0"/>
                  </a:moveTo>
                  <a:lnTo>
                    <a:pt x="1" y="0"/>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28" name="Google Shape;40534;p18">
              <a:extLst>
                <a:ext uri="{FF2B5EF4-FFF2-40B4-BE49-F238E27FC236}">
                  <a16:creationId xmlns:a16="http://schemas.microsoft.com/office/drawing/2014/main" id="{8432EDED-B7E5-42DB-B015-533294BA79AE}"/>
                </a:ext>
              </a:extLst>
            </p:cNvPr>
            <p:cNvSpPr/>
            <p:nvPr/>
          </p:nvSpPr>
          <p:spPr>
            <a:xfrm>
              <a:off x="8324872" y="562668"/>
              <a:ext cx="7031" cy="6263"/>
            </a:xfrm>
            <a:custGeom>
              <a:avLst/>
              <a:gdLst/>
              <a:ahLst/>
              <a:cxnLst/>
              <a:rect l="l" t="t" r="r" b="b"/>
              <a:pathLst>
                <a:path w="197" h="208" extrusionOk="0">
                  <a:moveTo>
                    <a:pt x="195" y="103"/>
                  </a:moveTo>
                  <a:cubicBezTo>
                    <a:pt x="196" y="52"/>
                    <a:pt x="38" y="0"/>
                    <a:pt x="0" y="103"/>
                  </a:cubicBezTo>
                  <a:cubicBezTo>
                    <a:pt x="0" y="154"/>
                    <a:pt x="156"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29" name="Google Shape;40535;p18">
              <a:extLst>
                <a:ext uri="{FF2B5EF4-FFF2-40B4-BE49-F238E27FC236}">
                  <a16:creationId xmlns:a16="http://schemas.microsoft.com/office/drawing/2014/main" id="{8ED6C34E-A570-4084-AD75-3F3084CDB65D}"/>
                </a:ext>
              </a:extLst>
            </p:cNvPr>
            <p:cNvSpPr/>
            <p:nvPr/>
          </p:nvSpPr>
          <p:spPr>
            <a:xfrm>
              <a:off x="5134343" y="559537"/>
              <a:ext cx="14063" cy="4336"/>
            </a:xfrm>
            <a:custGeom>
              <a:avLst/>
              <a:gdLst/>
              <a:ahLst/>
              <a:cxnLst/>
              <a:rect l="l" t="t" r="r" b="b"/>
              <a:pathLst>
                <a:path w="394" h="144" extrusionOk="0">
                  <a:moveTo>
                    <a:pt x="102" y="117"/>
                  </a:moveTo>
                  <a:cubicBezTo>
                    <a:pt x="155" y="143"/>
                    <a:pt x="394" y="73"/>
                    <a:pt x="296" y="27"/>
                  </a:cubicBezTo>
                  <a:cubicBezTo>
                    <a:pt x="243"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30" name="Google Shape;40536;p18">
              <a:extLst>
                <a:ext uri="{FF2B5EF4-FFF2-40B4-BE49-F238E27FC236}">
                  <a16:creationId xmlns:a16="http://schemas.microsoft.com/office/drawing/2014/main" id="{2E943F23-805F-46C3-8E09-561475117101}"/>
                </a:ext>
              </a:extLst>
            </p:cNvPr>
            <p:cNvSpPr/>
            <p:nvPr/>
          </p:nvSpPr>
          <p:spPr>
            <a:xfrm>
              <a:off x="1391232" y="537076"/>
              <a:ext cx="52290" cy="28002"/>
            </a:xfrm>
            <a:custGeom>
              <a:avLst/>
              <a:gdLst/>
              <a:ahLst/>
              <a:cxnLst/>
              <a:rect l="l" t="t" r="r" b="b"/>
              <a:pathLst>
                <a:path w="1465" h="930" extrusionOk="0">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31" name="Google Shape;40537;p18">
              <a:extLst>
                <a:ext uri="{FF2B5EF4-FFF2-40B4-BE49-F238E27FC236}">
                  <a16:creationId xmlns:a16="http://schemas.microsoft.com/office/drawing/2014/main" id="{84D66E1B-1AA0-4972-A805-F8FBD1CB8706}"/>
                </a:ext>
              </a:extLst>
            </p:cNvPr>
            <p:cNvSpPr/>
            <p:nvPr/>
          </p:nvSpPr>
          <p:spPr>
            <a:xfrm>
              <a:off x="7058312" y="554840"/>
              <a:ext cx="13849" cy="5480"/>
            </a:xfrm>
            <a:custGeom>
              <a:avLst/>
              <a:gdLst/>
              <a:ahLst/>
              <a:cxnLst/>
              <a:rect l="l" t="t" r="r" b="b"/>
              <a:pathLst>
                <a:path w="388" h="182" extrusionOk="0">
                  <a:moveTo>
                    <a:pt x="1" y="182"/>
                  </a:moveTo>
                  <a:lnTo>
                    <a:pt x="387" y="182"/>
                  </a:lnTo>
                  <a:lnTo>
                    <a:pt x="387"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32" name="Google Shape;40538;p18">
              <a:extLst>
                <a:ext uri="{FF2B5EF4-FFF2-40B4-BE49-F238E27FC236}">
                  <a16:creationId xmlns:a16="http://schemas.microsoft.com/office/drawing/2014/main" id="{E58B979B-03D2-4971-A9F7-6FC641C61515}"/>
                </a:ext>
              </a:extLst>
            </p:cNvPr>
            <p:cNvSpPr/>
            <p:nvPr/>
          </p:nvSpPr>
          <p:spPr>
            <a:xfrm>
              <a:off x="2972631" y="552070"/>
              <a:ext cx="29482" cy="9876"/>
            </a:xfrm>
            <a:custGeom>
              <a:avLst/>
              <a:gdLst/>
              <a:ahLst/>
              <a:cxnLst/>
              <a:rect l="l" t="t" r="r" b="b"/>
              <a:pathLst>
                <a:path w="826" h="328" extrusionOk="0">
                  <a:moveTo>
                    <a:pt x="693" y="274"/>
                  </a:moveTo>
                  <a:cubicBezTo>
                    <a:pt x="825" y="30"/>
                    <a:pt x="295" y="98"/>
                    <a:pt x="114" y="1"/>
                  </a:cubicBezTo>
                  <a:cubicBezTo>
                    <a:pt x="0" y="239"/>
                    <a:pt x="191" y="327"/>
                    <a:pt x="69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33" name="Google Shape;40539;p18">
              <a:extLst>
                <a:ext uri="{FF2B5EF4-FFF2-40B4-BE49-F238E27FC236}">
                  <a16:creationId xmlns:a16="http://schemas.microsoft.com/office/drawing/2014/main" id="{B5CBF6D8-B337-4DE1-A22C-B23BF8D5E45C}"/>
                </a:ext>
              </a:extLst>
            </p:cNvPr>
            <p:cNvSpPr/>
            <p:nvPr/>
          </p:nvSpPr>
          <p:spPr>
            <a:xfrm>
              <a:off x="1665346" y="556797"/>
              <a:ext cx="13991" cy="4276"/>
            </a:xfrm>
            <a:custGeom>
              <a:avLst/>
              <a:gdLst/>
              <a:ahLst/>
              <a:cxnLst/>
              <a:rect l="l" t="t" r="r" b="b"/>
              <a:pathLst>
                <a:path w="392" h="142" extrusionOk="0">
                  <a:moveTo>
                    <a:pt x="100" y="117"/>
                  </a:moveTo>
                  <a:cubicBezTo>
                    <a:pt x="151" y="142"/>
                    <a:pt x="391" y="72"/>
                    <a:pt x="293" y="25"/>
                  </a:cubicBezTo>
                  <a:cubicBezTo>
                    <a:pt x="240" y="1"/>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34" name="Google Shape;40540;p18">
              <a:extLst>
                <a:ext uri="{FF2B5EF4-FFF2-40B4-BE49-F238E27FC236}">
                  <a16:creationId xmlns:a16="http://schemas.microsoft.com/office/drawing/2014/main" id="{7C5A41CD-ACDA-4D18-8631-C5167BFF35CE}"/>
                </a:ext>
              </a:extLst>
            </p:cNvPr>
            <p:cNvSpPr/>
            <p:nvPr/>
          </p:nvSpPr>
          <p:spPr>
            <a:xfrm>
              <a:off x="2873479" y="551739"/>
              <a:ext cx="6996" cy="6203"/>
            </a:xfrm>
            <a:custGeom>
              <a:avLst/>
              <a:gdLst/>
              <a:ahLst/>
              <a:cxnLst/>
              <a:rect l="l" t="t" r="r" b="b"/>
              <a:pathLst>
                <a:path w="196" h="206" extrusionOk="0">
                  <a:moveTo>
                    <a:pt x="192" y="103"/>
                  </a:moveTo>
                  <a:cubicBezTo>
                    <a:pt x="195" y="54"/>
                    <a:pt x="37" y="0"/>
                    <a:pt x="1" y="103"/>
                  </a:cubicBezTo>
                  <a:cubicBezTo>
                    <a:pt x="1" y="154"/>
                    <a:pt x="155" y="205"/>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35" name="Google Shape;40541;p18">
              <a:extLst>
                <a:ext uri="{FF2B5EF4-FFF2-40B4-BE49-F238E27FC236}">
                  <a16:creationId xmlns:a16="http://schemas.microsoft.com/office/drawing/2014/main" id="{1213A888-1EE6-4554-B8F8-6564E7DE673E}"/>
                </a:ext>
              </a:extLst>
            </p:cNvPr>
            <p:cNvSpPr/>
            <p:nvPr/>
          </p:nvSpPr>
          <p:spPr>
            <a:xfrm>
              <a:off x="1059655" y="554057"/>
              <a:ext cx="14063" cy="4306"/>
            </a:xfrm>
            <a:custGeom>
              <a:avLst/>
              <a:gdLst/>
              <a:ahLst/>
              <a:cxnLst/>
              <a:rect l="l" t="t" r="r" b="b"/>
              <a:pathLst>
                <a:path w="394" h="143" extrusionOk="0">
                  <a:moveTo>
                    <a:pt x="295" y="26"/>
                  </a:moveTo>
                  <a:cubicBezTo>
                    <a:pt x="238" y="0"/>
                    <a:pt x="0" y="71"/>
                    <a:pt x="101" y="116"/>
                  </a:cubicBezTo>
                  <a:cubicBezTo>
                    <a:pt x="152" y="143"/>
                    <a:pt x="393" y="75"/>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36" name="Google Shape;40542;p18">
              <a:extLst>
                <a:ext uri="{FF2B5EF4-FFF2-40B4-BE49-F238E27FC236}">
                  <a16:creationId xmlns:a16="http://schemas.microsoft.com/office/drawing/2014/main" id="{6E374899-8500-4387-A370-3A8636ADC94E}"/>
                </a:ext>
              </a:extLst>
            </p:cNvPr>
            <p:cNvSpPr/>
            <p:nvPr/>
          </p:nvSpPr>
          <p:spPr>
            <a:xfrm>
              <a:off x="715550" y="554057"/>
              <a:ext cx="13991" cy="4276"/>
            </a:xfrm>
            <a:custGeom>
              <a:avLst/>
              <a:gdLst/>
              <a:ahLst/>
              <a:cxnLst/>
              <a:rect l="l" t="t" r="r" b="b"/>
              <a:pathLst>
                <a:path w="392" h="142" extrusionOk="0">
                  <a:moveTo>
                    <a:pt x="98" y="116"/>
                  </a:moveTo>
                  <a:cubicBezTo>
                    <a:pt x="151" y="141"/>
                    <a:pt x="392" y="72"/>
                    <a:pt x="291" y="26"/>
                  </a:cubicBezTo>
                  <a:cubicBezTo>
                    <a:pt x="239" y="0"/>
                    <a:pt x="0" y="71"/>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37" name="Google Shape;40543;p18">
              <a:extLst>
                <a:ext uri="{FF2B5EF4-FFF2-40B4-BE49-F238E27FC236}">
                  <a16:creationId xmlns:a16="http://schemas.microsoft.com/office/drawing/2014/main" id="{09EB8078-5284-4B0C-B8A8-390AFB1C0E05}"/>
                </a:ext>
              </a:extLst>
            </p:cNvPr>
            <p:cNvSpPr/>
            <p:nvPr/>
          </p:nvSpPr>
          <p:spPr>
            <a:xfrm>
              <a:off x="546977" y="545868"/>
              <a:ext cx="28411" cy="11713"/>
            </a:xfrm>
            <a:custGeom>
              <a:avLst/>
              <a:gdLst/>
              <a:ahLst/>
              <a:cxnLst/>
              <a:rect l="l" t="t" r="r" b="b"/>
              <a:pathLst>
                <a:path w="796" h="389" extrusionOk="0">
                  <a:moveTo>
                    <a:pt x="770" y="24"/>
                  </a:moveTo>
                  <a:cubicBezTo>
                    <a:pt x="333" y="1"/>
                    <a:pt x="47" y="48"/>
                    <a:pt x="0" y="207"/>
                  </a:cubicBezTo>
                  <a:cubicBezTo>
                    <a:pt x="277" y="229"/>
                    <a:pt x="325" y="357"/>
                    <a:pt x="580" y="388"/>
                  </a:cubicBezTo>
                  <a:cubicBezTo>
                    <a:pt x="536" y="219"/>
                    <a:pt x="795" y="187"/>
                    <a:pt x="770"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38" name="Google Shape;40544;p18">
              <a:extLst>
                <a:ext uri="{FF2B5EF4-FFF2-40B4-BE49-F238E27FC236}">
                  <a16:creationId xmlns:a16="http://schemas.microsoft.com/office/drawing/2014/main" id="{A53A5E2A-1742-48CC-84B7-367F0A35FEE0}"/>
                </a:ext>
              </a:extLst>
            </p:cNvPr>
            <p:cNvSpPr/>
            <p:nvPr/>
          </p:nvSpPr>
          <p:spPr>
            <a:xfrm>
              <a:off x="2143902" y="544573"/>
              <a:ext cx="38798" cy="12616"/>
            </a:xfrm>
            <a:custGeom>
              <a:avLst/>
              <a:gdLst/>
              <a:ahLst/>
              <a:cxnLst/>
              <a:rect l="l" t="t" r="r" b="b"/>
              <a:pathLst>
                <a:path w="1087" h="419" extrusionOk="0">
                  <a:moveTo>
                    <a:pt x="963" y="341"/>
                  </a:moveTo>
                  <a:cubicBezTo>
                    <a:pt x="1086" y="122"/>
                    <a:pt x="44" y="1"/>
                    <a:pt x="0" y="159"/>
                  </a:cubicBezTo>
                  <a:cubicBezTo>
                    <a:pt x="368" y="198"/>
                    <a:pt x="349" y="418"/>
                    <a:pt x="963" y="34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39" name="Google Shape;40545;p18">
              <a:extLst>
                <a:ext uri="{FF2B5EF4-FFF2-40B4-BE49-F238E27FC236}">
                  <a16:creationId xmlns:a16="http://schemas.microsoft.com/office/drawing/2014/main" id="{7816E769-F1F5-42B3-93A3-C01306AA049E}"/>
                </a:ext>
              </a:extLst>
            </p:cNvPr>
            <p:cNvSpPr/>
            <p:nvPr/>
          </p:nvSpPr>
          <p:spPr>
            <a:xfrm>
              <a:off x="8717161" y="549330"/>
              <a:ext cx="13813" cy="2770"/>
            </a:xfrm>
            <a:custGeom>
              <a:avLst/>
              <a:gdLst/>
              <a:ahLst/>
              <a:cxnLst/>
              <a:rect l="l" t="t" r="r" b="b"/>
              <a:pathLst>
                <a:path w="387" h="92" extrusionOk="0">
                  <a:moveTo>
                    <a:pt x="387" y="1"/>
                  </a:moveTo>
                  <a:cubicBezTo>
                    <a:pt x="237" y="23"/>
                    <a:pt x="7" y="5"/>
                    <a:pt x="0" y="92"/>
                  </a:cubicBezTo>
                  <a:cubicBezTo>
                    <a:pt x="152" y="71"/>
                    <a:pt x="382" y="91"/>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40" name="Google Shape;40546;p18">
              <a:extLst>
                <a:ext uri="{FF2B5EF4-FFF2-40B4-BE49-F238E27FC236}">
                  <a16:creationId xmlns:a16="http://schemas.microsoft.com/office/drawing/2014/main" id="{C9387902-B23E-4D16-9A6E-C0296A7EDF28}"/>
                </a:ext>
              </a:extLst>
            </p:cNvPr>
            <p:cNvSpPr/>
            <p:nvPr/>
          </p:nvSpPr>
          <p:spPr>
            <a:xfrm>
              <a:off x="270687" y="546590"/>
              <a:ext cx="21665" cy="6444"/>
            </a:xfrm>
            <a:custGeom>
              <a:avLst/>
              <a:gdLst/>
              <a:ahLst/>
              <a:cxnLst/>
              <a:rect l="l" t="t" r="r" b="b"/>
              <a:pathLst>
                <a:path w="607" h="214" extrusionOk="0">
                  <a:moveTo>
                    <a:pt x="606" y="0"/>
                  </a:moveTo>
                  <a:lnTo>
                    <a:pt x="27" y="0"/>
                  </a:lnTo>
                  <a:cubicBezTo>
                    <a:pt x="1" y="163"/>
                    <a:pt x="217" y="213"/>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41" name="Google Shape;40547;p18">
              <a:extLst>
                <a:ext uri="{FF2B5EF4-FFF2-40B4-BE49-F238E27FC236}">
                  <a16:creationId xmlns:a16="http://schemas.microsoft.com/office/drawing/2014/main" id="{8572A561-8EC7-48F1-9FFD-CA77CC0FAC45}"/>
                </a:ext>
              </a:extLst>
            </p:cNvPr>
            <p:cNvSpPr/>
            <p:nvPr/>
          </p:nvSpPr>
          <p:spPr>
            <a:xfrm>
              <a:off x="5640453" y="540809"/>
              <a:ext cx="6924" cy="6263"/>
            </a:xfrm>
            <a:custGeom>
              <a:avLst/>
              <a:gdLst/>
              <a:ahLst/>
              <a:cxnLst/>
              <a:rect l="l" t="t" r="r" b="b"/>
              <a:pathLst>
                <a:path w="194" h="208" extrusionOk="0">
                  <a:moveTo>
                    <a:pt x="194" y="103"/>
                  </a:moveTo>
                  <a:cubicBezTo>
                    <a:pt x="194" y="53"/>
                    <a:pt x="37" y="0"/>
                    <a:pt x="1" y="103"/>
                  </a:cubicBezTo>
                  <a:cubicBezTo>
                    <a:pt x="1" y="153"/>
                    <a:pt x="156"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42" name="Google Shape;40548;p18">
              <a:extLst>
                <a:ext uri="{FF2B5EF4-FFF2-40B4-BE49-F238E27FC236}">
                  <a16:creationId xmlns:a16="http://schemas.microsoft.com/office/drawing/2014/main" id="{889D0A3B-08CF-445F-B947-1A42DDA7A4BC}"/>
                </a:ext>
              </a:extLst>
            </p:cNvPr>
            <p:cNvSpPr/>
            <p:nvPr/>
          </p:nvSpPr>
          <p:spPr>
            <a:xfrm>
              <a:off x="4766253" y="541201"/>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43" name="Google Shape;40549;p18">
              <a:extLst>
                <a:ext uri="{FF2B5EF4-FFF2-40B4-BE49-F238E27FC236}">
                  <a16:creationId xmlns:a16="http://schemas.microsoft.com/office/drawing/2014/main" id="{31DAE33B-A9AA-4B32-B5D9-1BF2DCA7BA9C}"/>
                </a:ext>
              </a:extLst>
            </p:cNvPr>
            <p:cNvSpPr/>
            <p:nvPr/>
          </p:nvSpPr>
          <p:spPr>
            <a:xfrm>
              <a:off x="2491184" y="527682"/>
              <a:ext cx="40404" cy="18488"/>
            </a:xfrm>
            <a:custGeom>
              <a:avLst/>
              <a:gdLst/>
              <a:ahLst/>
              <a:cxnLst/>
              <a:rect l="l" t="t" r="r" b="b"/>
              <a:pathLst>
                <a:path w="1132" h="614" extrusionOk="0">
                  <a:moveTo>
                    <a:pt x="1069" y="449"/>
                  </a:moveTo>
                  <a:cubicBezTo>
                    <a:pt x="1132" y="0"/>
                    <a:pt x="0" y="211"/>
                    <a:pt x="103" y="539"/>
                  </a:cubicBezTo>
                  <a:cubicBezTo>
                    <a:pt x="647" y="614"/>
                    <a:pt x="602" y="410"/>
                    <a:pt x="1069" y="4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44" name="Google Shape;40550;p18">
              <a:extLst>
                <a:ext uri="{FF2B5EF4-FFF2-40B4-BE49-F238E27FC236}">
                  <a16:creationId xmlns:a16="http://schemas.microsoft.com/office/drawing/2014/main" id="{1C938AD3-91CF-4F18-8450-13BC03E2EB4F}"/>
                </a:ext>
              </a:extLst>
            </p:cNvPr>
            <p:cNvSpPr/>
            <p:nvPr/>
          </p:nvSpPr>
          <p:spPr>
            <a:xfrm>
              <a:off x="151012" y="540418"/>
              <a:ext cx="14134" cy="4306"/>
            </a:xfrm>
            <a:custGeom>
              <a:avLst/>
              <a:gdLst/>
              <a:ahLst/>
              <a:cxnLst/>
              <a:rect l="l" t="t" r="r" b="b"/>
              <a:pathLst>
                <a:path w="396" h="143" extrusionOk="0">
                  <a:moveTo>
                    <a:pt x="294" y="26"/>
                  </a:moveTo>
                  <a:cubicBezTo>
                    <a:pt x="240" y="0"/>
                    <a:pt x="0" y="71"/>
                    <a:pt x="102" y="116"/>
                  </a:cubicBezTo>
                  <a:cubicBezTo>
                    <a:pt x="156" y="143"/>
                    <a:pt x="396"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45" name="Google Shape;40551;p18">
              <a:extLst>
                <a:ext uri="{FF2B5EF4-FFF2-40B4-BE49-F238E27FC236}">
                  <a16:creationId xmlns:a16="http://schemas.microsoft.com/office/drawing/2014/main" id="{BECDD3E2-9080-4A9E-ACF3-635951B9F8AA}"/>
                </a:ext>
              </a:extLst>
            </p:cNvPr>
            <p:cNvSpPr/>
            <p:nvPr/>
          </p:nvSpPr>
          <p:spPr>
            <a:xfrm>
              <a:off x="7719075" y="535691"/>
              <a:ext cx="13849" cy="5540"/>
            </a:xfrm>
            <a:custGeom>
              <a:avLst/>
              <a:gdLst/>
              <a:ahLst/>
              <a:cxnLst/>
              <a:rect l="l" t="t" r="r" b="b"/>
              <a:pathLst>
                <a:path w="388" h="184" extrusionOk="0">
                  <a:moveTo>
                    <a:pt x="388" y="1"/>
                  </a:moveTo>
                  <a:lnTo>
                    <a:pt x="0" y="1"/>
                  </a:lnTo>
                  <a:lnTo>
                    <a:pt x="0" y="183"/>
                  </a:lnTo>
                  <a:lnTo>
                    <a:pt x="388"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46" name="Google Shape;40552;p18">
              <a:extLst>
                <a:ext uri="{FF2B5EF4-FFF2-40B4-BE49-F238E27FC236}">
                  <a16:creationId xmlns:a16="http://schemas.microsoft.com/office/drawing/2014/main" id="{51EB1848-AA2A-4100-904B-90E2B35E2CDA}"/>
                </a:ext>
              </a:extLst>
            </p:cNvPr>
            <p:cNvSpPr/>
            <p:nvPr/>
          </p:nvSpPr>
          <p:spPr>
            <a:xfrm>
              <a:off x="5279002" y="537708"/>
              <a:ext cx="13920" cy="4276"/>
            </a:xfrm>
            <a:custGeom>
              <a:avLst/>
              <a:gdLst/>
              <a:ahLst/>
              <a:cxnLst/>
              <a:rect l="l" t="t" r="r" b="b"/>
              <a:pathLst>
                <a:path w="390" h="142" extrusionOk="0">
                  <a:moveTo>
                    <a:pt x="291" y="25"/>
                  </a:moveTo>
                  <a:cubicBezTo>
                    <a:pt x="238" y="0"/>
                    <a:pt x="1" y="69"/>
                    <a:pt x="100" y="116"/>
                  </a:cubicBezTo>
                  <a:cubicBezTo>
                    <a:pt x="152" y="141"/>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47" name="Google Shape;40553;p18">
              <a:extLst>
                <a:ext uri="{FF2B5EF4-FFF2-40B4-BE49-F238E27FC236}">
                  <a16:creationId xmlns:a16="http://schemas.microsoft.com/office/drawing/2014/main" id="{1181862C-1A24-4BF0-9D73-2554A82F683F}"/>
                </a:ext>
              </a:extLst>
            </p:cNvPr>
            <p:cNvSpPr/>
            <p:nvPr/>
          </p:nvSpPr>
          <p:spPr>
            <a:xfrm>
              <a:off x="4700580" y="527531"/>
              <a:ext cx="28161" cy="13700"/>
            </a:xfrm>
            <a:custGeom>
              <a:avLst/>
              <a:gdLst/>
              <a:ahLst/>
              <a:cxnLst/>
              <a:rect l="l" t="t" r="r" b="b"/>
              <a:pathLst>
                <a:path w="789" h="455" extrusionOk="0">
                  <a:moveTo>
                    <a:pt x="489" y="454"/>
                  </a:moveTo>
                  <a:cubicBezTo>
                    <a:pt x="754" y="338"/>
                    <a:pt x="788" y="9"/>
                    <a:pt x="297" y="0"/>
                  </a:cubicBezTo>
                  <a:cubicBezTo>
                    <a:pt x="35" y="115"/>
                    <a:pt x="1" y="444"/>
                    <a:pt x="489"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48" name="Google Shape;40554;p18">
              <a:extLst>
                <a:ext uri="{FF2B5EF4-FFF2-40B4-BE49-F238E27FC236}">
                  <a16:creationId xmlns:a16="http://schemas.microsoft.com/office/drawing/2014/main" id="{403EA044-2A43-44CE-8A09-EF50A3C5E611}"/>
                </a:ext>
              </a:extLst>
            </p:cNvPr>
            <p:cNvSpPr/>
            <p:nvPr/>
          </p:nvSpPr>
          <p:spPr>
            <a:xfrm>
              <a:off x="7268215" y="526688"/>
              <a:ext cx="14063" cy="4366"/>
            </a:xfrm>
            <a:custGeom>
              <a:avLst/>
              <a:gdLst/>
              <a:ahLst/>
              <a:cxnLst/>
              <a:rect l="l" t="t" r="r" b="b"/>
              <a:pathLst>
                <a:path w="394" h="145" extrusionOk="0">
                  <a:moveTo>
                    <a:pt x="98" y="118"/>
                  </a:moveTo>
                  <a:cubicBezTo>
                    <a:pt x="152" y="144"/>
                    <a:pt x="393" y="74"/>
                    <a:pt x="293" y="28"/>
                  </a:cubicBezTo>
                  <a:cubicBezTo>
                    <a:pt x="238" y="1"/>
                    <a:pt x="0" y="70"/>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49" name="Google Shape;40555;p18">
              <a:extLst>
                <a:ext uri="{FF2B5EF4-FFF2-40B4-BE49-F238E27FC236}">
                  <a16:creationId xmlns:a16="http://schemas.microsoft.com/office/drawing/2014/main" id="{131D0908-32FC-40D1-893D-13E5A4CD17AD}"/>
                </a:ext>
              </a:extLst>
            </p:cNvPr>
            <p:cNvSpPr/>
            <p:nvPr/>
          </p:nvSpPr>
          <p:spPr>
            <a:xfrm>
              <a:off x="3417280" y="521992"/>
              <a:ext cx="34408" cy="9063"/>
            </a:xfrm>
            <a:custGeom>
              <a:avLst/>
              <a:gdLst/>
              <a:ahLst/>
              <a:cxnLst/>
              <a:rect l="l" t="t" r="r" b="b"/>
              <a:pathLst>
                <a:path w="964" h="301" extrusionOk="0">
                  <a:moveTo>
                    <a:pt x="192" y="274"/>
                  </a:moveTo>
                  <a:cubicBezTo>
                    <a:pt x="631" y="300"/>
                    <a:pt x="918" y="253"/>
                    <a:pt x="964" y="93"/>
                  </a:cubicBezTo>
                  <a:cubicBezTo>
                    <a:pt x="621" y="112"/>
                    <a:pt x="0" y="0"/>
                    <a:pt x="19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50" name="Google Shape;40556;p18">
              <a:extLst>
                <a:ext uri="{FF2B5EF4-FFF2-40B4-BE49-F238E27FC236}">
                  <a16:creationId xmlns:a16="http://schemas.microsoft.com/office/drawing/2014/main" id="{7093DE9F-A349-4829-947D-E9CBC0BE5068}"/>
                </a:ext>
              </a:extLst>
            </p:cNvPr>
            <p:cNvSpPr/>
            <p:nvPr/>
          </p:nvSpPr>
          <p:spPr>
            <a:xfrm>
              <a:off x="2484473" y="526688"/>
              <a:ext cx="13991" cy="4366"/>
            </a:xfrm>
            <a:custGeom>
              <a:avLst/>
              <a:gdLst/>
              <a:ahLst/>
              <a:cxnLst/>
              <a:rect l="l" t="t" r="r" b="b"/>
              <a:pathLst>
                <a:path w="392" h="145" extrusionOk="0">
                  <a:moveTo>
                    <a:pt x="291" y="27"/>
                  </a:moveTo>
                  <a:cubicBezTo>
                    <a:pt x="238" y="1"/>
                    <a:pt x="0" y="70"/>
                    <a:pt x="98" y="117"/>
                  </a:cubicBezTo>
                  <a:cubicBezTo>
                    <a:pt x="153" y="144"/>
                    <a:pt x="392" y="74"/>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51" name="Google Shape;40557;p18">
              <a:extLst>
                <a:ext uri="{FF2B5EF4-FFF2-40B4-BE49-F238E27FC236}">
                  <a16:creationId xmlns:a16="http://schemas.microsoft.com/office/drawing/2014/main" id="{DB35A8B7-381B-4C55-919A-220D5FAD933A}"/>
                </a:ext>
              </a:extLst>
            </p:cNvPr>
            <p:cNvSpPr/>
            <p:nvPr/>
          </p:nvSpPr>
          <p:spPr>
            <a:xfrm>
              <a:off x="1868539" y="524370"/>
              <a:ext cx="6924" cy="6203"/>
            </a:xfrm>
            <a:custGeom>
              <a:avLst/>
              <a:gdLst/>
              <a:ahLst/>
              <a:cxnLst/>
              <a:rect l="l" t="t" r="r" b="b"/>
              <a:pathLst>
                <a:path w="194" h="206" extrusionOk="0">
                  <a:moveTo>
                    <a:pt x="3" y="104"/>
                  </a:moveTo>
                  <a:cubicBezTo>
                    <a:pt x="0" y="153"/>
                    <a:pt x="157" y="206"/>
                    <a:pt x="194" y="104"/>
                  </a:cubicBezTo>
                  <a:cubicBezTo>
                    <a:pt x="194" y="53"/>
                    <a:pt x="38" y="1"/>
                    <a:pt x="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52" name="Google Shape;40558;p18">
              <a:extLst>
                <a:ext uri="{FF2B5EF4-FFF2-40B4-BE49-F238E27FC236}">
                  <a16:creationId xmlns:a16="http://schemas.microsoft.com/office/drawing/2014/main" id="{1CA8F54C-38C4-4979-80F1-81FE5EAE8487}"/>
                </a:ext>
              </a:extLst>
            </p:cNvPr>
            <p:cNvSpPr/>
            <p:nvPr/>
          </p:nvSpPr>
          <p:spPr>
            <a:xfrm>
              <a:off x="6504231" y="523949"/>
              <a:ext cx="13956" cy="4336"/>
            </a:xfrm>
            <a:custGeom>
              <a:avLst/>
              <a:gdLst/>
              <a:ahLst/>
              <a:cxnLst/>
              <a:rect l="l" t="t" r="r" b="b"/>
              <a:pathLst>
                <a:path w="391" h="144" extrusionOk="0">
                  <a:moveTo>
                    <a:pt x="293" y="26"/>
                  </a:moveTo>
                  <a:cubicBezTo>
                    <a:pt x="239" y="0"/>
                    <a:pt x="0" y="70"/>
                    <a:pt x="101" y="118"/>
                  </a:cubicBezTo>
                  <a:cubicBezTo>
                    <a:pt x="153" y="144"/>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53" name="Google Shape;40559;p18">
              <a:extLst>
                <a:ext uri="{FF2B5EF4-FFF2-40B4-BE49-F238E27FC236}">
                  <a16:creationId xmlns:a16="http://schemas.microsoft.com/office/drawing/2014/main" id="{2B715C1C-1CA2-4437-9961-7C7A6A2E68EB}"/>
                </a:ext>
              </a:extLst>
            </p:cNvPr>
            <p:cNvSpPr/>
            <p:nvPr/>
          </p:nvSpPr>
          <p:spPr>
            <a:xfrm>
              <a:off x="5921634" y="517656"/>
              <a:ext cx="8959" cy="11472"/>
            </a:xfrm>
            <a:custGeom>
              <a:avLst/>
              <a:gdLst/>
              <a:ahLst/>
              <a:cxnLst/>
              <a:rect l="l" t="t" r="r" b="b"/>
              <a:pathLst>
                <a:path w="251" h="381" extrusionOk="0">
                  <a:moveTo>
                    <a:pt x="222" y="235"/>
                  </a:moveTo>
                  <a:cubicBezTo>
                    <a:pt x="251" y="141"/>
                    <a:pt x="72" y="1"/>
                    <a:pt x="29" y="144"/>
                  </a:cubicBezTo>
                  <a:cubicBezTo>
                    <a:pt x="0" y="241"/>
                    <a:pt x="180" y="380"/>
                    <a:pt x="222" y="2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54" name="Google Shape;40560;p18">
              <a:extLst>
                <a:ext uri="{FF2B5EF4-FFF2-40B4-BE49-F238E27FC236}">
                  <a16:creationId xmlns:a16="http://schemas.microsoft.com/office/drawing/2014/main" id="{79B3CB10-CB25-487D-B925-4A23EBB37D27}"/>
                </a:ext>
              </a:extLst>
            </p:cNvPr>
            <p:cNvSpPr/>
            <p:nvPr/>
          </p:nvSpPr>
          <p:spPr>
            <a:xfrm>
              <a:off x="54644" y="521299"/>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55" name="Google Shape;40561;p18">
              <a:extLst>
                <a:ext uri="{FF2B5EF4-FFF2-40B4-BE49-F238E27FC236}">
                  <a16:creationId xmlns:a16="http://schemas.microsoft.com/office/drawing/2014/main" id="{95922C33-B70A-4FE1-83E3-C3DE05272757}"/>
                </a:ext>
              </a:extLst>
            </p:cNvPr>
            <p:cNvSpPr/>
            <p:nvPr/>
          </p:nvSpPr>
          <p:spPr>
            <a:xfrm>
              <a:off x="4532257" y="519282"/>
              <a:ext cx="13777" cy="2770"/>
            </a:xfrm>
            <a:custGeom>
              <a:avLst/>
              <a:gdLst/>
              <a:ahLst/>
              <a:cxnLst/>
              <a:rect l="l" t="t" r="r" b="b"/>
              <a:pathLst>
                <a:path w="386" h="92" extrusionOk="0">
                  <a:moveTo>
                    <a:pt x="386" y="0"/>
                  </a:moveTo>
                  <a:cubicBezTo>
                    <a:pt x="237" y="22"/>
                    <a:pt x="7" y="4"/>
                    <a:pt x="1" y="91"/>
                  </a:cubicBezTo>
                  <a:cubicBezTo>
                    <a:pt x="150" y="71"/>
                    <a:pt x="383"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56" name="Google Shape;40562;p18">
              <a:extLst>
                <a:ext uri="{FF2B5EF4-FFF2-40B4-BE49-F238E27FC236}">
                  <a16:creationId xmlns:a16="http://schemas.microsoft.com/office/drawing/2014/main" id="{97424837-FC70-4DA6-9531-6ECE65AE6765}"/>
                </a:ext>
              </a:extLst>
            </p:cNvPr>
            <p:cNvSpPr/>
            <p:nvPr/>
          </p:nvSpPr>
          <p:spPr>
            <a:xfrm>
              <a:off x="6700358" y="510731"/>
              <a:ext cx="6996" cy="6203"/>
            </a:xfrm>
            <a:custGeom>
              <a:avLst/>
              <a:gdLst/>
              <a:ahLst/>
              <a:cxnLst/>
              <a:rect l="l" t="t" r="r" b="b"/>
              <a:pathLst>
                <a:path w="196" h="206" extrusionOk="0">
                  <a:moveTo>
                    <a:pt x="195" y="104"/>
                  </a:moveTo>
                  <a:cubicBezTo>
                    <a:pt x="195" y="53"/>
                    <a:pt x="40" y="1"/>
                    <a:pt x="4" y="104"/>
                  </a:cubicBezTo>
                  <a:cubicBezTo>
                    <a:pt x="1" y="153"/>
                    <a:pt x="160" y="206"/>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57" name="Google Shape;40563;p18">
              <a:extLst>
                <a:ext uri="{FF2B5EF4-FFF2-40B4-BE49-F238E27FC236}">
                  <a16:creationId xmlns:a16="http://schemas.microsoft.com/office/drawing/2014/main" id="{0BA53D99-3A99-4794-91DD-070C8C760803}"/>
                </a:ext>
              </a:extLst>
            </p:cNvPr>
            <p:cNvSpPr/>
            <p:nvPr/>
          </p:nvSpPr>
          <p:spPr>
            <a:xfrm>
              <a:off x="4645722" y="513110"/>
              <a:ext cx="13991" cy="4215"/>
            </a:xfrm>
            <a:custGeom>
              <a:avLst/>
              <a:gdLst/>
              <a:ahLst/>
              <a:cxnLst/>
              <a:rect l="l" t="t" r="r" b="b"/>
              <a:pathLst>
                <a:path w="392" h="140" extrusionOk="0">
                  <a:moveTo>
                    <a:pt x="294" y="25"/>
                  </a:moveTo>
                  <a:cubicBezTo>
                    <a:pt x="240" y="0"/>
                    <a:pt x="0" y="68"/>
                    <a:pt x="102" y="114"/>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58" name="Google Shape;40564;p18">
              <a:extLst>
                <a:ext uri="{FF2B5EF4-FFF2-40B4-BE49-F238E27FC236}">
                  <a16:creationId xmlns:a16="http://schemas.microsoft.com/office/drawing/2014/main" id="{267BDC28-7FC2-4B7B-A031-DE070CAE553D}"/>
                </a:ext>
              </a:extLst>
            </p:cNvPr>
            <p:cNvSpPr/>
            <p:nvPr/>
          </p:nvSpPr>
          <p:spPr>
            <a:xfrm>
              <a:off x="2680707" y="508352"/>
              <a:ext cx="15027" cy="9244"/>
            </a:xfrm>
            <a:custGeom>
              <a:avLst/>
              <a:gdLst/>
              <a:ahLst/>
              <a:cxnLst/>
              <a:rect l="l" t="t" r="r" b="b"/>
              <a:pathLst>
                <a:path w="421" h="307" extrusionOk="0">
                  <a:moveTo>
                    <a:pt x="387" y="272"/>
                  </a:moveTo>
                  <a:cubicBezTo>
                    <a:pt x="355" y="165"/>
                    <a:pt x="420" y="14"/>
                    <a:pt x="192" y="0"/>
                  </a:cubicBezTo>
                  <a:cubicBezTo>
                    <a:pt x="183" y="55"/>
                    <a:pt x="165" y="107"/>
                    <a:pt x="0" y="92"/>
                  </a:cubicBezTo>
                  <a:cubicBezTo>
                    <a:pt x="24" y="202"/>
                    <a:pt x="59" y="307"/>
                    <a:pt x="387"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59" name="Google Shape;40565;p18">
              <a:extLst>
                <a:ext uri="{FF2B5EF4-FFF2-40B4-BE49-F238E27FC236}">
                  <a16:creationId xmlns:a16="http://schemas.microsoft.com/office/drawing/2014/main" id="{03335741-578A-4361-9094-DD878B89E802}"/>
                </a:ext>
              </a:extLst>
            </p:cNvPr>
            <p:cNvSpPr/>
            <p:nvPr/>
          </p:nvSpPr>
          <p:spPr>
            <a:xfrm>
              <a:off x="2611822" y="513832"/>
              <a:ext cx="13777" cy="2710"/>
            </a:xfrm>
            <a:custGeom>
              <a:avLst/>
              <a:gdLst/>
              <a:ahLst/>
              <a:cxnLst/>
              <a:rect l="l" t="t" r="r" b="b"/>
              <a:pathLst>
                <a:path w="386" h="90" extrusionOk="0">
                  <a:moveTo>
                    <a:pt x="386" y="1"/>
                  </a:moveTo>
                  <a:cubicBezTo>
                    <a:pt x="240" y="19"/>
                    <a:pt x="6" y="3"/>
                    <a:pt x="1" y="90"/>
                  </a:cubicBezTo>
                  <a:cubicBezTo>
                    <a:pt x="152"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60" name="Google Shape;40566;p18">
              <a:extLst>
                <a:ext uri="{FF2B5EF4-FFF2-40B4-BE49-F238E27FC236}">
                  <a16:creationId xmlns:a16="http://schemas.microsoft.com/office/drawing/2014/main" id="{8318A569-19BF-46E6-939F-C67A8C6E029B}"/>
                </a:ext>
              </a:extLst>
            </p:cNvPr>
            <p:cNvSpPr/>
            <p:nvPr/>
          </p:nvSpPr>
          <p:spPr>
            <a:xfrm>
              <a:off x="2570598" y="502090"/>
              <a:ext cx="30517" cy="11713"/>
            </a:xfrm>
            <a:custGeom>
              <a:avLst/>
              <a:gdLst/>
              <a:ahLst/>
              <a:cxnLst/>
              <a:rect l="l" t="t" r="r" b="b"/>
              <a:pathLst>
                <a:path w="855" h="389" extrusionOk="0">
                  <a:moveTo>
                    <a:pt x="771" y="27"/>
                  </a:moveTo>
                  <a:cubicBezTo>
                    <a:pt x="333" y="1"/>
                    <a:pt x="48" y="48"/>
                    <a:pt x="1" y="208"/>
                  </a:cubicBezTo>
                  <a:cubicBezTo>
                    <a:pt x="275" y="229"/>
                    <a:pt x="326" y="358"/>
                    <a:pt x="579" y="388"/>
                  </a:cubicBezTo>
                  <a:cubicBezTo>
                    <a:pt x="639" y="268"/>
                    <a:pt x="854" y="217"/>
                    <a:pt x="77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61" name="Google Shape;40567;p18">
              <a:extLst>
                <a:ext uri="{FF2B5EF4-FFF2-40B4-BE49-F238E27FC236}">
                  <a16:creationId xmlns:a16="http://schemas.microsoft.com/office/drawing/2014/main" id="{1D8A734D-EE77-4C25-9F7F-1C6F4D4BA083}"/>
                </a:ext>
              </a:extLst>
            </p:cNvPr>
            <p:cNvSpPr/>
            <p:nvPr/>
          </p:nvSpPr>
          <p:spPr>
            <a:xfrm>
              <a:off x="4074474" y="502120"/>
              <a:ext cx="13956" cy="4276"/>
            </a:xfrm>
            <a:custGeom>
              <a:avLst/>
              <a:gdLst/>
              <a:ahLst/>
              <a:cxnLst/>
              <a:rect l="l" t="t" r="r" b="b"/>
              <a:pathLst>
                <a:path w="391" h="142" extrusionOk="0">
                  <a:moveTo>
                    <a:pt x="98" y="116"/>
                  </a:moveTo>
                  <a:cubicBezTo>
                    <a:pt x="152" y="142"/>
                    <a:pt x="391" y="71"/>
                    <a:pt x="293" y="26"/>
                  </a:cubicBezTo>
                  <a:cubicBezTo>
                    <a:pt x="241" y="1"/>
                    <a:pt x="1" y="70"/>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62" name="Google Shape;40568;p18">
              <a:extLst>
                <a:ext uri="{FF2B5EF4-FFF2-40B4-BE49-F238E27FC236}">
                  <a16:creationId xmlns:a16="http://schemas.microsoft.com/office/drawing/2014/main" id="{E62E586A-4585-474D-8E93-0DF2719AA8C4}"/>
                </a:ext>
              </a:extLst>
            </p:cNvPr>
            <p:cNvSpPr/>
            <p:nvPr/>
          </p:nvSpPr>
          <p:spPr>
            <a:xfrm>
              <a:off x="7264896" y="496821"/>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63" name="Google Shape;40569;p18">
              <a:extLst>
                <a:ext uri="{FF2B5EF4-FFF2-40B4-BE49-F238E27FC236}">
                  <a16:creationId xmlns:a16="http://schemas.microsoft.com/office/drawing/2014/main" id="{B6AEF734-3347-4D43-AB97-868BB92E67ED}"/>
                </a:ext>
              </a:extLst>
            </p:cNvPr>
            <p:cNvSpPr/>
            <p:nvPr/>
          </p:nvSpPr>
          <p:spPr>
            <a:xfrm>
              <a:off x="5987913" y="496670"/>
              <a:ext cx="14063" cy="4276"/>
            </a:xfrm>
            <a:custGeom>
              <a:avLst/>
              <a:gdLst/>
              <a:ahLst/>
              <a:cxnLst/>
              <a:rect l="l" t="t" r="r" b="b"/>
              <a:pathLst>
                <a:path w="394" h="142" extrusionOk="0">
                  <a:moveTo>
                    <a:pt x="293" y="25"/>
                  </a:moveTo>
                  <a:cubicBezTo>
                    <a:pt x="238" y="0"/>
                    <a:pt x="1" y="70"/>
                    <a:pt x="101" y="117"/>
                  </a:cubicBezTo>
                  <a:cubicBezTo>
                    <a:pt x="153" y="141"/>
                    <a:pt x="394"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64" name="Google Shape;40570;p18">
              <a:extLst>
                <a:ext uri="{FF2B5EF4-FFF2-40B4-BE49-F238E27FC236}">
                  <a16:creationId xmlns:a16="http://schemas.microsoft.com/office/drawing/2014/main" id="{CA32CCC2-6D38-40EB-B17A-98B8B4737A23}"/>
                </a:ext>
              </a:extLst>
            </p:cNvPr>
            <p:cNvSpPr/>
            <p:nvPr/>
          </p:nvSpPr>
          <p:spPr>
            <a:xfrm>
              <a:off x="2952037" y="489203"/>
              <a:ext cx="26698" cy="12285"/>
            </a:xfrm>
            <a:custGeom>
              <a:avLst/>
              <a:gdLst/>
              <a:ahLst/>
              <a:cxnLst/>
              <a:rect l="l" t="t" r="r" b="b"/>
              <a:pathLst>
                <a:path w="748" h="408" extrusionOk="0">
                  <a:moveTo>
                    <a:pt x="691" y="365"/>
                  </a:moveTo>
                  <a:cubicBezTo>
                    <a:pt x="747" y="157"/>
                    <a:pt x="645" y="23"/>
                    <a:pt x="306" y="0"/>
                  </a:cubicBezTo>
                  <a:cubicBezTo>
                    <a:pt x="0" y="136"/>
                    <a:pt x="89" y="408"/>
                    <a:pt x="691"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65" name="Google Shape;40571;p18">
              <a:extLst>
                <a:ext uri="{FF2B5EF4-FFF2-40B4-BE49-F238E27FC236}">
                  <a16:creationId xmlns:a16="http://schemas.microsoft.com/office/drawing/2014/main" id="{1BCFFE04-21AB-4A8E-8FA2-69A8B9DE74A3}"/>
                </a:ext>
              </a:extLst>
            </p:cNvPr>
            <p:cNvSpPr/>
            <p:nvPr/>
          </p:nvSpPr>
          <p:spPr>
            <a:xfrm>
              <a:off x="2170992" y="483784"/>
              <a:ext cx="38584" cy="16410"/>
            </a:xfrm>
            <a:custGeom>
              <a:avLst/>
              <a:gdLst/>
              <a:ahLst/>
              <a:cxnLst/>
              <a:rect l="l" t="t" r="r" b="b"/>
              <a:pathLst>
                <a:path w="1081" h="545" extrusionOk="0">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66" name="Google Shape;40572;p18">
              <a:extLst>
                <a:ext uri="{FF2B5EF4-FFF2-40B4-BE49-F238E27FC236}">
                  <a16:creationId xmlns:a16="http://schemas.microsoft.com/office/drawing/2014/main" id="{16D548D4-7EFD-49DF-8B4B-4EF82EE227DD}"/>
                </a:ext>
              </a:extLst>
            </p:cNvPr>
            <p:cNvSpPr/>
            <p:nvPr/>
          </p:nvSpPr>
          <p:spPr>
            <a:xfrm>
              <a:off x="6862042" y="493930"/>
              <a:ext cx="14099" cy="4276"/>
            </a:xfrm>
            <a:custGeom>
              <a:avLst/>
              <a:gdLst/>
              <a:ahLst/>
              <a:cxnLst/>
              <a:rect l="l" t="t" r="r" b="b"/>
              <a:pathLst>
                <a:path w="395" h="142" extrusionOk="0">
                  <a:moveTo>
                    <a:pt x="293" y="25"/>
                  </a:moveTo>
                  <a:cubicBezTo>
                    <a:pt x="241" y="0"/>
                    <a:pt x="0" y="69"/>
                    <a:pt x="102" y="116"/>
                  </a:cubicBezTo>
                  <a:cubicBezTo>
                    <a:pt x="154"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67" name="Google Shape;40573;p18">
              <a:extLst>
                <a:ext uri="{FF2B5EF4-FFF2-40B4-BE49-F238E27FC236}">
                  <a16:creationId xmlns:a16="http://schemas.microsoft.com/office/drawing/2014/main" id="{F92D88AB-252E-472B-B7A5-BB0BDF7F9418}"/>
                </a:ext>
              </a:extLst>
            </p:cNvPr>
            <p:cNvSpPr/>
            <p:nvPr/>
          </p:nvSpPr>
          <p:spPr>
            <a:xfrm>
              <a:off x="8424524" y="491160"/>
              <a:ext cx="14063" cy="4276"/>
            </a:xfrm>
            <a:custGeom>
              <a:avLst/>
              <a:gdLst/>
              <a:ahLst/>
              <a:cxnLst/>
              <a:rect l="l" t="t" r="r" b="b"/>
              <a:pathLst>
                <a:path w="394" h="142" extrusionOk="0">
                  <a:moveTo>
                    <a:pt x="100" y="117"/>
                  </a:moveTo>
                  <a:cubicBezTo>
                    <a:pt x="153" y="142"/>
                    <a:pt x="393" y="73"/>
                    <a:pt x="292" y="26"/>
                  </a:cubicBezTo>
                  <a:cubicBezTo>
                    <a:pt x="239"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68" name="Google Shape;40574;p18">
              <a:extLst>
                <a:ext uri="{FF2B5EF4-FFF2-40B4-BE49-F238E27FC236}">
                  <a16:creationId xmlns:a16="http://schemas.microsoft.com/office/drawing/2014/main" id="{E594563F-1596-4D66-972A-B38DA28E9AB5}"/>
                </a:ext>
              </a:extLst>
            </p:cNvPr>
            <p:cNvSpPr/>
            <p:nvPr/>
          </p:nvSpPr>
          <p:spPr>
            <a:xfrm>
              <a:off x="7395742" y="480502"/>
              <a:ext cx="28661" cy="14182"/>
            </a:xfrm>
            <a:custGeom>
              <a:avLst/>
              <a:gdLst/>
              <a:ahLst/>
              <a:cxnLst/>
              <a:rect l="l" t="t" r="r" b="b"/>
              <a:pathLst>
                <a:path w="803" h="471" extrusionOk="0">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69" name="Google Shape;40575;p18">
              <a:extLst>
                <a:ext uri="{FF2B5EF4-FFF2-40B4-BE49-F238E27FC236}">
                  <a16:creationId xmlns:a16="http://schemas.microsoft.com/office/drawing/2014/main" id="{2965AB0A-6440-4FAA-8FBB-D85473C3FDEF}"/>
                </a:ext>
              </a:extLst>
            </p:cNvPr>
            <p:cNvSpPr/>
            <p:nvPr/>
          </p:nvSpPr>
          <p:spPr>
            <a:xfrm>
              <a:off x="5026803" y="484868"/>
              <a:ext cx="8959" cy="11442"/>
            </a:xfrm>
            <a:custGeom>
              <a:avLst/>
              <a:gdLst/>
              <a:ahLst/>
              <a:cxnLst/>
              <a:rect l="l" t="t" r="r" b="b"/>
              <a:pathLst>
                <a:path w="251" h="380" extrusionOk="0">
                  <a:moveTo>
                    <a:pt x="224" y="235"/>
                  </a:moveTo>
                  <a:cubicBezTo>
                    <a:pt x="250" y="141"/>
                    <a:pt x="74" y="1"/>
                    <a:pt x="28" y="144"/>
                  </a:cubicBezTo>
                  <a:cubicBezTo>
                    <a:pt x="1" y="240"/>
                    <a:pt x="178" y="379"/>
                    <a:pt x="224" y="2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70" name="Google Shape;40576;p18">
              <a:extLst>
                <a:ext uri="{FF2B5EF4-FFF2-40B4-BE49-F238E27FC236}">
                  <a16:creationId xmlns:a16="http://schemas.microsoft.com/office/drawing/2014/main" id="{0A2AEA48-E257-4399-AA4B-94A2EE840C73}"/>
                </a:ext>
              </a:extLst>
            </p:cNvPr>
            <p:cNvSpPr/>
            <p:nvPr/>
          </p:nvSpPr>
          <p:spPr>
            <a:xfrm>
              <a:off x="2388141" y="485771"/>
              <a:ext cx="13884" cy="4246"/>
            </a:xfrm>
            <a:custGeom>
              <a:avLst/>
              <a:gdLst/>
              <a:ahLst/>
              <a:cxnLst/>
              <a:rect l="l" t="t" r="r" b="b"/>
              <a:pathLst>
                <a:path w="389" h="141" extrusionOk="0">
                  <a:moveTo>
                    <a:pt x="291" y="26"/>
                  </a:moveTo>
                  <a:cubicBezTo>
                    <a:pt x="237" y="1"/>
                    <a:pt x="1" y="69"/>
                    <a:pt x="100" y="117"/>
                  </a:cubicBezTo>
                  <a:cubicBezTo>
                    <a:pt x="151" y="141"/>
                    <a:pt x="389" y="71"/>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71" name="Google Shape;40577;p18">
              <a:extLst>
                <a:ext uri="{FF2B5EF4-FFF2-40B4-BE49-F238E27FC236}">
                  <a16:creationId xmlns:a16="http://schemas.microsoft.com/office/drawing/2014/main" id="{D82FB6C9-28A1-4C22-B947-7898BB95F1BE}"/>
                </a:ext>
              </a:extLst>
            </p:cNvPr>
            <p:cNvSpPr/>
            <p:nvPr/>
          </p:nvSpPr>
          <p:spPr>
            <a:xfrm>
              <a:off x="2116312" y="483784"/>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72" name="Google Shape;40578;p18">
              <a:extLst>
                <a:ext uri="{FF2B5EF4-FFF2-40B4-BE49-F238E27FC236}">
                  <a16:creationId xmlns:a16="http://schemas.microsoft.com/office/drawing/2014/main" id="{D53FB2E7-146F-4AA4-A442-EF2B06D9570E}"/>
                </a:ext>
              </a:extLst>
            </p:cNvPr>
            <p:cNvSpPr/>
            <p:nvPr/>
          </p:nvSpPr>
          <p:spPr>
            <a:xfrm>
              <a:off x="6266809" y="475173"/>
              <a:ext cx="6960" cy="6203"/>
            </a:xfrm>
            <a:custGeom>
              <a:avLst/>
              <a:gdLst/>
              <a:ahLst/>
              <a:cxnLst/>
              <a:rect l="l" t="t" r="r" b="b"/>
              <a:pathLst>
                <a:path w="195" h="206" extrusionOk="0">
                  <a:moveTo>
                    <a:pt x="194" y="104"/>
                  </a:moveTo>
                  <a:cubicBezTo>
                    <a:pt x="195" y="53"/>
                    <a:pt x="37" y="0"/>
                    <a:pt x="2" y="104"/>
                  </a:cubicBezTo>
                  <a:cubicBezTo>
                    <a:pt x="0" y="153"/>
                    <a:pt x="156" y="205"/>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73" name="Google Shape;40579;p18">
              <a:extLst>
                <a:ext uri="{FF2B5EF4-FFF2-40B4-BE49-F238E27FC236}">
                  <a16:creationId xmlns:a16="http://schemas.microsoft.com/office/drawing/2014/main" id="{12175A1C-530F-4257-8504-AEED6B358B17}"/>
                </a:ext>
              </a:extLst>
            </p:cNvPr>
            <p:cNvSpPr/>
            <p:nvPr/>
          </p:nvSpPr>
          <p:spPr>
            <a:xfrm>
              <a:off x="3268659" y="463611"/>
              <a:ext cx="52254" cy="22763"/>
            </a:xfrm>
            <a:custGeom>
              <a:avLst/>
              <a:gdLst/>
              <a:ahLst/>
              <a:cxnLst/>
              <a:rect l="l" t="t" r="r" b="b"/>
              <a:pathLst>
                <a:path w="1464" h="756" extrusionOk="0">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74" name="Google Shape;40580;p18">
              <a:extLst>
                <a:ext uri="{FF2B5EF4-FFF2-40B4-BE49-F238E27FC236}">
                  <a16:creationId xmlns:a16="http://schemas.microsoft.com/office/drawing/2014/main" id="{19F89FCB-DC8D-4837-B6FD-9C0E545CC240}"/>
                </a:ext>
              </a:extLst>
            </p:cNvPr>
            <p:cNvSpPr/>
            <p:nvPr/>
          </p:nvSpPr>
          <p:spPr>
            <a:xfrm>
              <a:off x="7825722" y="472072"/>
              <a:ext cx="13991" cy="4276"/>
            </a:xfrm>
            <a:custGeom>
              <a:avLst/>
              <a:gdLst/>
              <a:ahLst/>
              <a:cxnLst/>
              <a:rect l="l" t="t" r="r" b="b"/>
              <a:pathLst>
                <a:path w="392" h="142" extrusionOk="0">
                  <a:moveTo>
                    <a:pt x="294" y="25"/>
                  </a:moveTo>
                  <a:cubicBezTo>
                    <a:pt x="240" y="0"/>
                    <a:pt x="0" y="68"/>
                    <a:pt x="99" y="115"/>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75" name="Google Shape;40581;p18">
              <a:extLst>
                <a:ext uri="{FF2B5EF4-FFF2-40B4-BE49-F238E27FC236}">
                  <a16:creationId xmlns:a16="http://schemas.microsoft.com/office/drawing/2014/main" id="{3C50F6AB-1127-473E-A344-EDA989846B7D}"/>
                </a:ext>
              </a:extLst>
            </p:cNvPr>
            <p:cNvSpPr/>
            <p:nvPr/>
          </p:nvSpPr>
          <p:spPr>
            <a:xfrm>
              <a:off x="3334617" y="470054"/>
              <a:ext cx="13777" cy="5540"/>
            </a:xfrm>
            <a:custGeom>
              <a:avLst/>
              <a:gdLst/>
              <a:ahLst/>
              <a:cxnLst/>
              <a:rect l="l" t="t" r="r" b="b"/>
              <a:pathLst>
                <a:path w="386" h="184" extrusionOk="0">
                  <a:moveTo>
                    <a:pt x="1" y="183"/>
                  </a:moveTo>
                  <a:lnTo>
                    <a:pt x="386" y="183"/>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76" name="Google Shape;40582;p18">
              <a:extLst>
                <a:ext uri="{FF2B5EF4-FFF2-40B4-BE49-F238E27FC236}">
                  <a16:creationId xmlns:a16="http://schemas.microsoft.com/office/drawing/2014/main" id="{687B14DF-E038-464A-B2A9-A48FCD9A491D}"/>
                </a:ext>
              </a:extLst>
            </p:cNvPr>
            <p:cNvSpPr/>
            <p:nvPr/>
          </p:nvSpPr>
          <p:spPr>
            <a:xfrm>
              <a:off x="1896129" y="472824"/>
              <a:ext cx="13670" cy="2740"/>
            </a:xfrm>
            <a:custGeom>
              <a:avLst/>
              <a:gdLst/>
              <a:ahLst/>
              <a:cxnLst/>
              <a:rect l="l" t="t" r="r" b="b"/>
              <a:pathLst>
                <a:path w="383" h="91" extrusionOk="0">
                  <a:moveTo>
                    <a:pt x="383" y="0"/>
                  </a:moveTo>
                  <a:cubicBezTo>
                    <a:pt x="235" y="20"/>
                    <a:pt x="4" y="3"/>
                    <a:pt x="0" y="90"/>
                  </a:cubicBezTo>
                  <a:cubicBezTo>
                    <a:pt x="148" y="72"/>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77" name="Google Shape;40583;p18">
              <a:extLst>
                <a:ext uri="{FF2B5EF4-FFF2-40B4-BE49-F238E27FC236}">
                  <a16:creationId xmlns:a16="http://schemas.microsoft.com/office/drawing/2014/main" id="{0306C133-09B4-4CAD-A974-CD1994D3654D}"/>
                </a:ext>
              </a:extLst>
            </p:cNvPr>
            <p:cNvSpPr/>
            <p:nvPr/>
          </p:nvSpPr>
          <p:spPr>
            <a:xfrm>
              <a:off x="6467041" y="459125"/>
              <a:ext cx="29018" cy="10960"/>
            </a:xfrm>
            <a:custGeom>
              <a:avLst/>
              <a:gdLst/>
              <a:ahLst/>
              <a:cxnLst/>
              <a:rect l="l" t="t" r="r" b="b"/>
              <a:pathLst>
                <a:path w="813" h="364" extrusionOk="0">
                  <a:moveTo>
                    <a:pt x="562" y="364"/>
                  </a:moveTo>
                  <a:cubicBezTo>
                    <a:pt x="813" y="245"/>
                    <a:pt x="681" y="90"/>
                    <a:pt x="370" y="1"/>
                  </a:cubicBezTo>
                  <a:cubicBezTo>
                    <a:pt x="344" y="228"/>
                    <a:pt x="1" y="285"/>
                    <a:pt x="562"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78" name="Google Shape;40584;p18">
              <a:extLst>
                <a:ext uri="{FF2B5EF4-FFF2-40B4-BE49-F238E27FC236}">
                  <a16:creationId xmlns:a16="http://schemas.microsoft.com/office/drawing/2014/main" id="{77C81424-C80D-4462-827B-3167D7ABDE23}"/>
                </a:ext>
              </a:extLst>
            </p:cNvPr>
            <p:cNvSpPr/>
            <p:nvPr/>
          </p:nvSpPr>
          <p:spPr>
            <a:xfrm>
              <a:off x="130454" y="466592"/>
              <a:ext cx="14027" cy="4276"/>
            </a:xfrm>
            <a:custGeom>
              <a:avLst/>
              <a:gdLst/>
              <a:ahLst/>
              <a:cxnLst/>
              <a:rect l="l" t="t" r="r" b="b"/>
              <a:pathLst>
                <a:path w="393" h="142" extrusionOk="0">
                  <a:moveTo>
                    <a:pt x="293" y="26"/>
                  </a:moveTo>
                  <a:cubicBezTo>
                    <a:pt x="241" y="1"/>
                    <a:pt x="1" y="70"/>
                    <a:pt x="99" y="116"/>
                  </a:cubicBezTo>
                  <a:cubicBezTo>
                    <a:pt x="152"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79" name="Google Shape;40585;p18">
              <a:extLst>
                <a:ext uri="{FF2B5EF4-FFF2-40B4-BE49-F238E27FC236}">
                  <a16:creationId xmlns:a16="http://schemas.microsoft.com/office/drawing/2014/main" id="{0DB00E66-9B7E-4050-8D08-A54AC4F74E72}"/>
                </a:ext>
              </a:extLst>
            </p:cNvPr>
            <p:cNvSpPr/>
            <p:nvPr/>
          </p:nvSpPr>
          <p:spPr>
            <a:xfrm>
              <a:off x="8390081" y="463852"/>
              <a:ext cx="14063" cy="4276"/>
            </a:xfrm>
            <a:custGeom>
              <a:avLst/>
              <a:gdLst/>
              <a:ahLst/>
              <a:cxnLst/>
              <a:rect l="l" t="t" r="r" b="b"/>
              <a:pathLst>
                <a:path w="394" h="142" extrusionOk="0">
                  <a:moveTo>
                    <a:pt x="295" y="25"/>
                  </a:moveTo>
                  <a:cubicBezTo>
                    <a:pt x="238" y="0"/>
                    <a:pt x="1" y="70"/>
                    <a:pt x="101" y="117"/>
                  </a:cubicBezTo>
                  <a:cubicBezTo>
                    <a:pt x="154"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80" name="Google Shape;40586;p18">
              <a:extLst>
                <a:ext uri="{FF2B5EF4-FFF2-40B4-BE49-F238E27FC236}">
                  <a16:creationId xmlns:a16="http://schemas.microsoft.com/office/drawing/2014/main" id="{61656F65-15D0-423A-9C37-8CD778CE0A7C}"/>
                </a:ext>
              </a:extLst>
            </p:cNvPr>
            <p:cNvSpPr/>
            <p:nvPr/>
          </p:nvSpPr>
          <p:spPr>
            <a:xfrm>
              <a:off x="4552923" y="464605"/>
              <a:ext cx="13813" cy="2770"/>
            </a:xfrm>
            <a:custGeom>
              <a:avLst/>
              <a:gdLst/>
              <a:ahLst/>
              <a:cxnLst/>
              <a:rect l="l" t="t" r="r" b="b"/>
              <a:pathLst>
                <a:path w="387" h="92" extrusionOk="0">
                  <a:moveTo>
                    <a:pt x="386" y="0"/>
                  </a:moveTo>
                  <a:cubicBezTo>
                    <a:pt x="236" y="20"/>
                    <a:pt x="7" y="4"/>
                    <a:pt x="0" y="92"/>
                  </a:cubicBezTo>
                  <a:cubicBezTo>
                    <a:pt x="151" y="72"/>
                    <a:pt x="383" y="90"/>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81" name="Google Shape;40587;p18">
              <a:extLst>
                <a:ext uri="{FF2B5EF4-FFF2-40B4-BE49-F238E27FC236}">
                  <a16:creationId xmlns:a16="http://schemas.microsoft.com/office/drawing/2014/main" id="{C9DC87EA-A709-43EF-AC58-592C35F4D955}"/>
                </a:ext>
              </a:extLst>
            </p:cNvPr>
            <p:cNvSpPr/>
            <p:nvPr/>
          </p:nvSpPr>
          <p:spPr>
            <a:xfrm>
              <a:off x="8655200" y="458463"/>
              <a:ext cx="13849" cy="7377"/>
            </a:xfrm>
            <a:custGeom>
              <a:avLst/>
              <a:gdLst/>
              <a:ahLst/>
              <a:cxnLst/>
              <a:rect l="l" t="t" r="r" b="b"/>
              <a:pathLst>
                <a:path w="388" h="245" extrusionOk="0">
                  <a:moveTo>
                    <a:pt x="388" y="114"/>
                  </a:moveTo>
                  <a:cubicBezTo>
                    <a:pt x="384" y="23"/>
                    <a:pt x="49" y="1"/>
                    <a:pt x="0" y="114"/>
                  </a:cubicBezTo>
                  <a:cubicBezTo>
                    <a:pt x="217" y="105"/>
                    <a:pt x="303" y="245"/>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82" name="Google Shape;40588;p18">
              <a:extLst>
                <a:ext uri="{FF2B5EF4-FFF2-40B4-BE49-F238E27FC236}">
                  <a16:creationId xmlns:a16="http://schemas.microsoft.com/office/drawing/2014/main" id="{291ACE82-FBC3-4680-A6AE-DEF7738A6CB1}"/>
                </a:ext>
              </a:extLst>
            </p:cNvPr>
            <p:cNvSpPr/>
            <p:nvPr/>
          </p:nvSpPr>
          <p:spPr>
            <a:xfrm>
              <a:off x="8928636" y="450966"/>
              <a:ext cx="25556" cy="10960"/>
            </a:xfrm>
            <a:custGeom>
              <a:avLst/>
              <a:gdLst/>
              <a:ahLst/>
              <a:cxnLst/>
              <a:rect l="l" t="t" r="r" b="b"/>
              <a:pathLst>
                <a:path w="716" h="364" extrusionOk="0">
                  <a:moveTo>
                    <a:pt x="440" y="363"/>
                  </a:moveTo>
                  <a:cubicBezTo>
                    <a:pt x="500" y="242"/>
                    <a:pt x="716" y="191"/>
                    <a:pt x="635" y="0"/>
                  </a:cubicBezTo>
                  <a:lnTo>
                    <a:pt x="56" y="0"/>
                  </a:lnTo>
                  <a:cubicBezTo>
                    <a:pt x="0" y="207"/>
                    <a:pt x="102" y="341"/>
                    <a:pt x="440"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83" name="Google Shape;40589;p18">
              <a:extLst>
                <a:ext uri="{FF2B5EF4-FFF2-40B4-BE49-F238E27FC236}">
                  <a16:creationId xmlns:a16="http://schemas.microsoft.com/office/drawing/2014/main" id="{BBEDC467-C019-4676-805D-BB332D824AF0}"/>
                </a:ext>
              </a:extLst>
            </p:cNvPr>
            <p:cNvSpPr/>
            <p:nvPr/>
          </p:nvSpPr>
          <p:spPr>
            <a:xfrm>
              <a:off x="6300966" y="452923"/>
              <a:ext cx="20987" cy="9003"/>
            </a:xfrm>
            <a:custGeom>
              <a:avLst/>
              <a:gdLst/>
              <a:ahLst/>
              <a:cxnLst/>
              <a:rect l="l" t="t" r="r" b="b"/>
              <a:pathLst>
                <a:path w="588" h="299" extrusionOk="0">
                  <a:moveTo>
                    <a:pt x="393" y="298"/>
                  </a:moveTo>
                  <a:cubicBezTo>
                    <a:pt x="393" y="207"/>
                    <a:pt x="550" y="191"/>
                    <a:pt x="588" y="115"/>
                  </a:cubicBezTo>
                  <a:cubicBezTo>
                    <a:pt x="338" y="112"/>
                    <a:pt x="320" y="1"/>
                    <a:pt x="9" y="27"/>
                  </a:cubicBezTo>
                  <a:cubicBezTo>
                    <a:pt x="0" y="183"/>
                    <a:pt x="154" y="258"/>
                    <a:pt x="393"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84" name="Google Shape;40590;p18">
              <a:extLst>
                <a:ext uri="{FF2B5EF4-FFF2-40B4-BE49-F238E27FC236}">
                  <a16:creationId xmlns:a16="http://schemas.microsoft.com/office/drawing/2014/main" id="{E18ABA7B-F48A-4E56-9AD4-DDCB60209599}"/>
                </a:ext>
              </a:extLst>
            </p:cNvPr>
            <p:cNvSpPr/>
            <p:nvPr/>
          </p:nvSpPr>
          <p:spPr>
            <a:xfrm>
              <a:off x="8624220" y="455662"/>
              <a:ext cx="14063" cy="4246"/>
            </a:xfrm>
            <a:custGeom>
              <a:avLst/>
              <a:gdLst/>
              <a:ahLst/>
              <a:cxnLst/>
              <a:rect l="l" t="t" r="r" b="b"/>
              <a:pathLst>
                <a:path w="394" h="141" extrusionOk="0">
                  <a:moveTo>
                    <a:pt x="98" y="116"/>
                  </a:moveTo>
                  <a:cubicBezTo>
                    <a:pt x="153" y="141"/>
                    <a:pt x="393" y="73"/>
                    <a:pt x="293" y="24"/>
                  </a:cubicBezTo>
                  <a:cubicBezTo>
                    <a:pt x="238"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85" name="Google Shape;40591;p18">
              <a:extLst>
                <a:ext uri="{FF2B5EF4-FFF2-40B4-BE49-F238E27FC236}">
                  <a16:creationId xmlns:a16="http://schemas.microsoft.com/office/drawing/2014/main" id="{DD9A98A6-3156-42BA-995D-633C5E123AB5}"/>
                </a:ext>
              </a:extLst>
            </p:cNvPr>
            <p:cNvSpPr/>
            <p:nvPr/>
          </p:nvSpPr>
          <p:spPr>
            <a:xfrm>
              <a:off x="5011670" y="447262"/>
              <a:ext cx="39797" cy="15808"/>
            </a:xfrm>
            <a:custGeom>
              <a:avLst/>
              <a:gdLst/>
              <a:ahLst/>
              <a:cxnLst/>
              <a:rect l="l" t="t" r="r" b="b"/>
              <a:pathLst>
                <a:path w="1115" h="525" extrusionOk="0">
                  <a:moveTo>
                    <a:pt x="648" y="303"/>
                  </a:moveTo>
                  <a:cubicBezTo>
                    <a:pt x="1114" y="1"/>
                    <a:pt x="1" y="524"/>
                    <a:pt x="648" y="3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86" name="Google Shape;40592;p18">
              <a:extLst>
                <a:ext uri="{FF2B5EF4-FFF2-40B4-BE49-F238E27FC236}">
                  <a16:creationId xmlns:a16="http://schemas.microsoft.com/office/drawing/2014/main" id="{5B28DD1A-9928-4954-A2D4-596B60722400}"/>
                </a:ext>
              </a:extLst>
            </p:cNvPr>
            <p:cNvSpPr/>
            <p:nvPr/>
          </p:nvSpPr>
          <p:spPr>
            <a:xfrm>
              <a:off x="2798205" y="444522"/>
              <a:ext cx="36264" cy="19060"/>
            </a:xfrm>
            <a:custGeom>
              <a:avLst/>
              <a:gdLst/>
              <a:ahLst/>
              <a:cxnLst/>
              <a:rect l="l" t="t" r="r" b="b"/>
              <a:pathLst>
                <a:path w="1016" h="633" extrusionOk="0">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87" name="Google Shape;40593;p18">
              <a:extLst>
                <a:ext uri="{FF2B5EF4-FFF2-40B4-BE49-F238E27FC236}">
                  <a16:creationId xmlns:a16="http://schemas.microsoft.com/office/drawing/2014/main" id="{F83F93DF-A2A9-4CE1-A8D2-43A824C75BA0}"/>
                </a:ext>
              </a:extLst>
            </p:cNvPr>
            <p:cNvSpPr/>
            <p:nvPr/>
          </p:nvSpPr>
          <p:spPr>
            <a:xfrm>
              <a:off x="3948624" y="440006"/>
              <a:ext cx="37870" cy="18759"/>
            </a:xfrm>
            <a:custGeom>
              <a:avLst/>
              <a:gdLst/>
              <a:ahLst/>
              <a:cxnLst/>
              <a:rect l="l" t="t" r="r" b="b"/>
              <a:pathLst>
                <a:path w="1061" h="623" extrusionOk="0">
                  <a:moveTo>
                    <a:pt x="732" y="544"/>
                  </a:moveTo>
                  <a:cubicBezTo>
                    <a:pt x="1061" y="392"/>
                    <a:pt x="618" y="137"/>
                    <a:pt x="345" y="0"/>
                  </a:cubicBezTo>
                  <a:cubicBezTo>
                    <a:pt x="49" y="139"/>
                    <a:pt x="1" y="623"/>
                    <a:pt x="732" y="5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88" name="Google Shape;40594;p18">
              <a:extLst>
                <a:ext uri="{FF2B5EF4-FFF2-40B4-BE49-F238E27FC236}">
                  <a16:creationId xmlns:a16="http://schemas.microsoft.com/office/drawing/2014/main" id="{B3001E42-357B-46B8-A6FD-5A577BBDFB59}"/>
                </a:ext>
              </a:extLst>
            </p:cNvPr>
            <p:cNvSpPr/>
            <p:nvPr/>
          </p:nvSpPr>
          <p:spPr>
            <a:xfrm>
              <a:off x="2838965" y="447864"/>
              <a:ext cx="7067" cy="6203"/>
            </a:xfrm>
            <a:custGeom>
              <a:avLst/>
              <a:gdLst/>
              <a:ahLst/>
              <a:cxnLst/>
              <a:rect l="l" t="t" r="r" b="b"/>
              <a:pathLst>
                <a:path w="198" h="206" extrusionOk="0">
                  <a:moveTo>
                    <a:pt x="2" y="103"/>
                  </a:moveTo>
                  <a:cubicBezTo>
                    <a:pt x="0" y="153"/>
                    <a:pt x="158" y="205"/>
                    <a:pt x="196" y="103"/>
                  </a:cubicBezTo>
                  <a:cubicBezTo>
                    <a:pt x="197" y="52"/>
                    <a:pt x="40" y="0"/>
                    <a:pt x="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89" name="Google Shape;40595;p18">
              <a:extLst>
                <a:ext uri="{FF2B5EF4-FFF2-40B4-BE49-F238E27FC236}">
                  <a16:creationId xmlns:a16="http://schemas.microsoft.com/office/drawing/2014/main" id="{166A5F36-815F-4FC6-A19B-5CA0FBF444EF}"/>
                </a:ext>
              </a:extLst>
            </p:cNvPr>
            <p:cNvSpPr/>
            <p:nvPr/>
          </p:nvSpPr>
          <p:spPr>
            <a:xfrm>
              <a:off x="387114" y="437236"/>
              <a:ext cx="56680" cy="22613"/>
            </a:xfrm>
            <a:custGeom>
              <a:avLst/>
              <a:gdLst/>
              <a:ahLst/>
              <a:cxnLst/>
              <a:rect l="l" t="t" r="r" b="b"/>
              <a:pathLst>
                <a:path w="1588" h="751" extrusionOk="0">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90" name="Google Shape;40596;p18">
              <a:extLst>
                <a:ext uri="{FF2B5EF4-FFF2-40B4-BE49-F238E27FC236}">
                  <a16:creationId xmlns:a16="http://schemas.microsoft.com/office/drawing/2014/main" id="{37E92FE8-599A-4CFA-8DF6-3EAF591B23A9}"/>
                </a:ext>
              </a:extLst>
            </p:cNvPr>
            <p:cNvSpPr/>
            <p:nvPr/>
          </p:nvSpPr>
          <p:spPr>
            <a:xfrm>
              <a:off x="3331084" y="447473"/>
              <a:ext cx="14027" cy="4306"/>
            </a:xfrm>
            <a:custGeom>
              <a:avLst/>
              <a:gdLst/>
              <a:ahLst/>
              <a:cxnLst/>
              <a:rect l="l" t="t" r="r" b="b"/>
              <a:pathLst>
                <a:path w="393" h="143" extrusionOk="0">
                  <a:moveTo>
                    <a:pt x="296" y="25"/>
                  </a:moveTo>
                  <a:cubicBezTo>
                    <a:pt x="238" y="0"/>
                    <a:pt x="1" y="67"/>
                    <a:pt x="100" y="116"/>
                  </a:cubicBezTo>
                  <a:cubicBezTo>
                    <a:pt x="153" y="142"/>
                    <a:pt x="392" y="72"/>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91" name="Google Shape;40597;p18">
              <a:extLst>
                <a:ext uri="{FF2B5EF4-FFF2-40B4-BE49-F238E27FC236}">
                  <a16:creationId xmlns:a16="http://schemas.microsoft.com/office/drawing/2014/main" id="{C0F86F9E-F92B-4757-A85F-96C17CDC850B}"/>
                </a:ext>
              </a:extLst>
            </p:cNvPr>
            <p:cNvSpPr/>
            <p:nvPr/>
          </p:nvSpPr>
          <p:spPr>
            <a:xfrm>
              <a:off x="2150790" y="444884"/>
              <a:ext cx="13706" cy="6775"/>
            </a:xfrm>
            <a:custGeom>
              <a:avLst/>
              <a:gdLst/>
              <a:ahLst/>
              <a:cxnLst/>
              <a:rect l="l" t="t" r="r" b="b"/>
              <a:pathLst>
                <a:path w="384" h="225" extrusionOk="0">
                  <a:moveTo>
                    <a:pt x="384" y="111"/>
                  </a:moveTo>
                  <a:cubicBezTo>
                    <a:pt x="345" y="0"/>
                    <a:pt x="171" y="55"/>
                    <a:pt x="0" y="111"/>
                  </a:cubicBezTo>
                  <a:cubicBezTo>
                    <a:pt x="2" y="202"/>
                    <a:pt x="338" y="225"/>
                    <a:pt x="384"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92" name="Google Shape;40598;p18">
              <a:extLst>
                <a:ext uri="{FF2B5EF4-FFF2-40B4-BE49-F238E27FC236}">
                  <a16:creationId xmlns:a16="http://schemas.microsoft.com/office/drawing/2014/main" id="{B188A6FC-1A0C-4636-B50E-AAA4BAE36D8A}"/>
                </a:ext>
              </a:extLst>
            </p:cNvPr>
            <p:cNvSpPr/>
            <p:nvPr/>
          </p:nvSpPr>
          <p:spPr>
            <a:xfrm>
              <a:off x="3035091" y="441993"/>
              <a:ext cx="14027" cy="4276"/>
            </a:xfrm>
            <a:custGeom>
              <a:avLst/>
              <a:gdLst/>
              <a:ahLst/>
              <a:cxnLst/>
              <a:rect l="l" t="t" r="r" b="b"/>
              <a:pathLst>
                <a:path w="393" h="142" extrusionOk="0">
                  <a:moveTo>
                    <a:pt x="295" y="26"/>
                  </a:moveTo>
                  <a:cubicBezTo>
                    <a:pt x="241" y="1"/>
                    <a:pt x="1" y="70"/>
                    <a:pt x="100" y="117"/>
                  </a:cubicBezTo>
                  <a:cubicBezTo>
                    <a:pt x="155" y="142"/>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93" name="Google Shape;40599;p18">
              <a:extLst>
                <a:ext uri="{FF2B5EF4-FFF2-40B4-BE49-F238E27FC236}">
                  <a16:creationId xmlns:a16="http://schemas.microsoft.com/office/drawing/2014/main" id="{3B6418BC-AAA1-425A-A5A0-0A3FF905478A}"/>
                </a:ext>
              </a:extLst>
            </p:cNvPr>
            <p:cNvSpPr/>
            <p:nvPr/>
          </p:nvSpPr>
          <p:spPr>
            <a:xfrm>
              <a:off x="5681677" y="439554"/>
              <a:ext cx="20773" cy="3643"/>
            </a:xfrm>
            <a:custGeom>
              <a:avLst/>
              <a:gdLst/>
              <a:ahLst/>
              <a:cxnLst/>
              <a:rect l="l" t="t" r="r" b="b"/>
              <a:pathLst>
                <a:path w="582" h="121" extrusionOk="0">
                  <a:moveTo>
                    <a:pt x="582" y="15"/>
                  </a:moveTo>
                  <a:cubicBezTo>
                    <a:pt x="356" y="28"/>
                    <a:pt x="36" y="1"/>
                    <a:pt x="1" y="107"/>
                  </a:cubicBezTo>
                  <a:cubicBezTo>
                    <a:pt x="228" y="92"/>
                    <a:pt x="552" y="121"/>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94" name="Google Shape;40600;p18">
              <a:extLst>
                <a:ext uri="{FF2B5EF4-FFF2-40B4-BE49-F238E27FC236}">
                  <a16:creationId xmlns:a16="http://schemas.microsoft.com/office/drawing/2014/main" id="{7F35B5C1-4455-4965-9ECA-1EEFA25FB95C}"/>
                </a:ext>
              </a:extLst>
            </p:cNvPr>
            <p:cNvSpPr/>
            <p:nvPr/>
          </p:nvSpPr>
          <p:spPr>
            <a:xfrm>
              <a:off x="2949146" y="437296"/>
              <a:ext cx="13813" cy="2740"/>
            </a:xfrm>
            <a:custGeom>
              <a:avLst/>
              <a:gdLst/>
              <a:ahLst/>
              <a:cxnLst/>
              <a:rect l="l" t="t" r="r" b="b"/>
              <a:pathLst>
                <a:path w="387" h="91" extrusionOk="0">
                  <a:moveTo>
                    <a:pt x="387" y="0"/>
                  </a:moveTo>
                  <a:cubicBezTo>
                    <a:pt x="239" y="20"/>
                    <a:pt x="7" y="1"/>
                    <a:pt x="0" y="90"/>
                  </a:cubicBezTo>
                  <a:cubicBezTo>
                    <a:pt x="149" y="71"/>
                    <a:pt x="383"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95" name="Google Shape;40601;p18">
              <a:extLst>
                <a:ext uri="{FF2B5EF4-FFF2-40B4-BE49-F238E27FC236}">
                  <a16:creationId xmlns:a16="http://schemas.microsoft.com/office/drawing/2014/main" id="{47E1BC7A-B408-4764-847E-0396B4845CAD}"/>
                </a:ext>
              </a:extLst>
            </p:cNvPr>
            <p:cNvSpPr/>
            <p:nvPr/>
          </p:nvSpPr>
          <p:spPr>
            <a:xfrm>
              <a:off x="8936595" y="426277"/>
              <a:ext cx="14670" cy="9575"/>
            </a:xfrm>
            <a:custGeom>
              <a:avLst/>
              <a:gdLst/>
              <a:ahLst/>
              <a:cxnLst/>
              <a:rect l="l" t="t" r="r" b="b"/>
              <a:pathLst>
                <a:path w="411" h="318" extrusionOk="0">
                  <a:moveTo>
                    <a:pt x="410" y="275"/>
                  </a:moveTo>
                  <a:lnTo>
                    <a:pt x="410" y="92"/>
                  </a:lnTo>
                  <a:cubicBezTo>
                    <a:pt x="216" y="92"/>
                    <a:pt x="179" y="19"/>
                    <a:pt x="23" y="1"/>
                  </a:cubicBezTo>
                  <a:cubicBezTo>
                    <a:pt x="42" y="145"/>
                    <a:pt x="1" y="318"/>
                    <a:pt x="410"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96" name="Google Shape;40602;p18">
              <a:extLst>
                <a:ext uri="{FF2B5EF4-FFF2-40B4-BE49-F238E27FC236}">
                  <a16:creationId xmlns:a16="http://schemas.microsoft.com/office/drawing/2014/main" id="{4B5A6D86-3011-4B76-8F0C-56D4C42B7795}"/>
                </a:ext>
              </a:extLst>
            </p:cNvPr>
            <p:cNvSpPr/>
            <p:nvPr/>
          </p:nvSpPr>
          <p:spPr>
            <a:xfrm>
              <a:off x="5561146" y="431004"/>
              <a:ext cx="14063" cy="4336"/>
            </a:xfrm>
            <a:custGeom>
              <a:avLst/>
              <a:gdLst/>
              <a:ahLst/>
              <a:cxnLst/>
              <a:rect l="l" t="t" r="r" b="b"/>
              <a:pathLst>
                <a:path w="394" h="144" extrusionOk="0">
                  <a:moveTo>
                    <a:pt x="295" y="26"/>
                  </a:moveTo>
                  <a:cubicBezTo>
                    <a:pt x="241" y="0"/>
                    <a:pt x="1" y="71"/>
                    <a:pt x="101" y="118"/>
                  </a:cubicBezTo>
                  <a:cubicBezTo>
                    <a:pt x="156" y="144"/>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97" name="Google Shape;40603;p18">
              <a:extLst>
                <a:ext uri="{FF2B5EF4-FFF2-40B4-BE49-F238E27FC236}">
                  <a16:creationId xmlns:a16="http://schemas.microsoft.com/office/drawing/2014/main" id="{509A998C-22A3-4481-AE27-9868542DB825}"/>
                </a:ext>
              </a:extLst>
            </p:cNvPr>
            <p:cNvSpPr/>
            <p:nvPr/>
          </p:nvSpPr>
          <p:spPr>
            <a:xfrm>
              <a:off x="2160392" y="426307"/>
              <a:ext cx="29518" cy="9876"/>
            </a:xfrm>
            <a:custGeom>
              <a:avLst/>
              <a:gdLst/>
              <a:ahLst/>
              <a:cxnLst/>
              <a:rect l="l" t="t" r="r" b="b"/>
              <a:pathLst>
                <a:path w="827" h="328" extrusionOk="0">
                  <a:moveTo>
                    <a:pt x="693" y="274"/>
                  </a:moveTo>
                  <a:cubicBezTo>
                    <a:pt x="826" y="31"/>
                    <a:pt x="294" y="99"/>
                    <a:pt x="115" y="1"/>
                  </a:cubicBezTo>
                  <a:cubicBezTo>
                    <a:pt x="0" y="238"/>
                    <a:pt x="193" y="327"/>
                    <a:pt x="69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98" name="Google Shape;40604;p18">
              <a:extLst>
                <a:ext uri="{FF2B5EF4-FFF2-40B4-BE49-F238E27FC236}">
                  <a16:creationId xmlns:a16="http://schemas.microsoft.com/office/drawing/2014/main" id="{2EADCF12-BC46-4910-AFBE-D2DE5E0E0019}"/>
                </a:ext>
              </a:extLst>
            </p:cNvPr>
            <p:cNvSpPr/>
            <p:nvPr/>
          </p:nvSpPr>
          <p:spPr>
            <a:xfrm>
              <a:off x="8620758" y="423657"/>
              <a:ext cx="34515" cy="8943"/>
            </a:xfrm>
            <a:custGeom>
              <a:avLst/>
              <a:gdLst/>
              <a:ahLst/>
              <a:cxnLst/>
              <a:rect l="l" t="t" r="r" b="b"/>
              <a:pathLst>
                <a:path w="967" h="297" extrusionOk="0">
                  <a:moveTo>
                    <a:pt x="195" y="270"/>
                  </a:moveTo>
                  <a:cubicBezTo>
                    <a:pt x="635" y="296"/>
                    <a:pt x="921" y="249"/>
                    <a:pt x="967" y="88"/>
                  </a:cubicBezTo>
                  <a:cubicBezTo>
                    <a:pt x="627" y="108"/>
                    <a:pt x="1" y="0"/>
                    <a:pt x="195" y="2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99" name="Google Shape;40605;p18">
              <a:extLst>
                <a:ext uri="{FF2B5EF4-FFF2-40B4-BE49-F238E27FC236}">
                  <a16:creationId xmlns:a16="http://schemas.microsoft.com/office/drawing/2014/main" id="{816E2F74-0CC0-4D8E-A194-5285ACE32837}"/>
                </a:ext>
              </a:extLst>
            </p:cNvPr>
            <p:cNvSpPr/>
            <p:nvPr/>
          </p:nvSpPr>
          <p:spPr>
            <a:xfrm>
              <a:off x="2713151" y="420827"/>
              <a:ext cx="17739" cy="10990"/>
            </a:xfrm>
            <a:custGeom>
              <a:avLst/>
              <a:gdLst/>
              <a:ahLst/>
              <a:cxnLst/>
              <a:rect l="l" t="t" r="r" b="b"/>
              <a:pathLst>
                <a:path w="497" h="365" extrusionOk="0">
                  <a:moveTo>
                    <a:pt x="443" y="364"/>
                  </a:moveTo>
                  <a:cubicBezTo>
                    <a:pt x="497" y="157"/>
                    <a:pt x="394" y="24"/>
                    <a:pt x="57" y="0"/>
                  </a:cubicBezTo>
                  <a:cubicBezTo>
                    <a:pt x="1" y="208"/>
                    <a:pt x="104" y="343"/>
                    <a:pt x="443"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00" name="Google Shape;40606;p18">
              <a:extLst>
                <a:ext uri="{FF2B5EF4-FFF2-40B4-BE49-F238E27FC236}">
                  <a16:creationId xmlns:a16="http://schemas.microsoft.com/office/drawing/2014/main" id="{306D8D36-D712-4C23-8884-5B0177FAAD8B}"/>
                </a:ext>
              </a:extLst>
            </p:cNvPr>
            <p:cNvSpPr/>
            <p:nvPr/>
          </p:nvSpPr>
          <p:spPr>
            <a:xfrm>
              <a:off x="7054814" y="425614"/>
              <a:ext cx="14027" cy="4246"/>
            </a:xfrm>
            <a:custGeom>
              <a:avLst/>
              <a:gdLst/>
              <a:ahLst/>
              <a:cxnLst/>
              <a:rect l="l" t="t" r="r" b="b"/>
              <a:pathLst>
                <a:path w="393" h="141" extrusionOk="0">
                  <a:moveTo>
                    <a:pt x="99" y="114"/>
                  </a:moveTo>
                  <a:cubicBezTo>
                    <a:pt x="154" y="140"/>
                    <a:pt x="393" y="70"/>
                    <a:pt x="293" y="23"/>
                  </a:cubicBezTo>
                  <a:cubicBezTo>
                    <a:pt x="239" y="0"/>
                    <a:pt x="1" y="68"/>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01" name="Google Shape;40607;p18">
              <a:extLst>
                <a:ext uri="{FF2B5EF4-FFF2-40B4-BE49-F238E27FC236}">
                  <a16:creationId xmlns:a16="http://schemas.microsoft.com/office/drawing/2014/main" id="{8D9C6DD5-E239-43AD-A453-F3F3C08B9698}"/>
                </a:ext>
              </a:extLst>
            </p:cNvPr>
            <p:cNvSpPr/>
            <p:nvPr/>
          </p:nvSpPr>
          <p:spPr>
            <a:xfrm>
              <a:off x="2339779" y="425524"/>
              <a:ext cx="14170" cy="4336"/>
            </a:xfrm>
            <a:custGeom>
              <a:avLst/>
              <a:gdLst/>
              <a:ahLst/>
              <a:cxnLst/>
              <a:rect l="l" t="t" r="r" b="b"/>
              <a:pathLst>
                <a:path w="397" h="144" extrusionOk="0">
                  <a:moveTo>
                    <a:pt x="295" y="26"/>
                  </a:moveTo>
                  <a:cubicBezTo>
                    <a:pt x="242" y="1"/>
                    <a:pt x="1" y="70"/>
                    <a:pt x="103" y="117"/>
                  </a:cubicBezTo>
                  <a:cubicBezTo>
                    <a:pt x="158" y="143"/>
                    <a:pt x="396" y="75"/>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02" name="Google Shape;40608;p18">
              <a:extLst>
                <a:ext uri="{FF2B5EF4-FFF2-40B4-BE49-F238E27FC236}">
                  <a16:creationId xmlns:a16="http://schemas.microsoft.com/office/drawing/2014/main" id="{322DC105-BCEA-4DB4-979F-359B2E2CEE14}"/>
                </a:ext>
              </a:extLst>
            </p:cNvPr>
            <p:cNvSpPr/>
            <p:nvPr/>
          </p:nvSpPr>
          <p:spPr>
            <a:xfrm>
              <a:off x="7422297" y="415437"/>
              <a:ext cx="23521" cy="8250"/>
            </a:xfrm>
            <a:custGeom>
              <a:avLst/>
              <a:gdLst/>
              <a:ahLst/>
              <a:cxnLst/>
              <a:rect l="l" t="t" r="r" b="b"/>
              <a:pathLst>
                <a:path w="659" h="274" extrusionOk="0">
                  <a:moveTo>
                    <a:pt x="411" y="273"/>
                  </a:moveTo>
                  <a:cubicBezTo>
                    <a:pt x="422" y="157"/>
                    <a:pt x="658" y="145"/>
                    <a:pt x="605" y="0"/>
                  </a:cubicBezTo>
                  <a:lnTo>
                    <a:pt x="217" y="0"/>
                  </a:lnTo>
                  <a:cubicBezTo>
                    <a:pt x="0" y="131"/>
                    <a:pt x="9" y="221"/>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03" name="Google Shape;40609;p18">
              <a:extLst>
                <a:ext uri="{FF2B5EF4-FFF2-40B4-BE49-F238E27FC236}">
                  <a16:creationId xmlns:a16="http://schemas.microsoft.com/office/drawing/2014/main" id="{B2CEAB01-2483-4F95-AC9B-1BEF94EE2A52}"/>
                </a:ext>
              </a:extLst>
            </p:cNvPr>
            <p:cNvSpPr/>
            <p:nvPr/>
          </p:nvSpPr>
          <p:spPr>
            <a:xfrm>
              <a:off x="2008273" y="406194"/>
              <a:ext cx="46436" cy="9274"/>
            </a:xfrm>
            <a:custGeom>
              <a:avLst/>
              <a:gdLst/>
              <a:ahLst/>
              <a:cxnLst/>
              <a:rect l="l" t="t" r="r" b="b"/>
              <a:pathLst>
                <a:path w="1301" h="308" extrusionOk="0">
                  <a:moveTo>
                    <a:pt x="713" y="307"/>
                  </a:moveTo>
                  <a:cubicBezTo>
                    <a:pt x="1300" y="1"/>
                    <a:pt x="0" y="32"/>
                    <a:pt x="713" y="3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04" name="Google Shape;40610;p18">
              <a:extLst>
                <a:ext uri="{FF2B5EF4-FFF2-40B4-BE49-F238E27FC236}">
                  <a16:creationId xmlns:a16="http://schemas.microsoft.com/office/drawing/2014/main" id="{C02EE156-0D96-4157-9C9B-CB3A540594A4}"/>
                </a:ext>
              </a:extLst>
            </p:cNvPr>
            <p:cNvSpPr/>
            <p:nvPr/>
          </p:nvSpPr>
          <p:spPr>
            <a:xfrm>
              <a:off x="8948801" y="398035"/>
              <a:ext cx="39761" cy="15808"/>
            </a:xfrm>
            <a:custGeom>
              <a:avLst/>
              <a:gdLst/>
              <a:ahLst/>
              <a:cxnLst/>
              <a:rect l="l" t="t" r="r" b="b"/>
              <a:pathLst>
                <a:path w="1114" h="525" extrusionOk="0">
                  <a:moveTo>
                    <a:pt x="647" y="304"/>
                  </a:moveTo>
                  <a:cubicBezTo>
                    <a:pt x="1114" y="0"/>
                    <a:pt x="0" y="525"/>
                    <a:pt x="647"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05" name="Google Shape;40611;p18">
              <a:extLst>
                <a:ext uri="{FF2B5EF4-FFF2-40B4-BE49-F238E27FC236}">
                  <a16:creationId xmlns:a16="http://schemas.microsoft.com/office/drawing/2014/main" id="{F83A58BD-B04A-476E-9E2C-ED8755170B00}"/>
                </a:ext>
              </a:extLst>
            </p:cNvPr>
            <p:cNvSpPr/>
            <p:nvPr/>
          </p:nvSpPr>
          <p:spPr>
            <a:xfrm>
              <a:off x="8073459" y="406435"/>
              <a:ext cx="14063" cy="4276"/>
            </a:xfrm>
            <a:custGeom>
              <a:avLst/>
              <a:gdLst/>
              <a:ahLst/>
              <a:cxnLst/>
              <a:rect l="l" t="t" r="r" b="b"/>
              <a:pathLst>
                <a:path w="394" h="142" extrusionOk="0">
                  <a:moveTo>
                    <a:pt x="100" y="117"/>
                  </a:moveTo>
                  <a:cubicBezTo>
                    <a:pt x="154" y="141"/>
                    <a:pt x="394" y="72"/>
                    <a:pt x="292" y="25"/>
                  </a:cubicBezTo>
                  <a:cubicBezTo>
                    <a:pt x="244"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06" name="Google Shape;40612;p18">
              <a:extLst>
                <a:ext uri="{FF2B5EF4-FFF2-40B4-BE49-F238E27FC236}">
                  <a16:creationId xmlns:a16="http://schemas.microsoft.com/office/drawing/2014/main" id="{02B1507E-234D-40E0-946B-6AB22D9D00DF}"/>
                </a:ext>
              </a:extLst>
            </p:cNvPr>
            <p:cNvSpPr/>
            <p:nvPr/>
          </p:nvSpPr>
          <p:spPr>
            <a:xfrm>
              <a:off x="5069170" y="404478"/>
              <a:ext cx="13884" cy="5480"/>
            </a:xfrm>
            <a:custGeom>
              <a:avLst/>
              <a:gdLst/>
              <a:ahLst/>
              <a:cxnLst/>
              <a:rect l="l" t="t" r="r" b="b"/>
              <a:pathLst>
                <a:path w="389" h="182" extrusionOk="0">
                  <a:moveTo>
                    <a:pt x="1" y="182"/>
                  </a:moveTo>
                  <a:lnTo>
                    <a:pt x="388" y="182"/>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07" name="Google Shape;40613;p18">
              <a:extLst>
                <a:ext uri="{FF2B5EF4-FFF2-40B4-BE49-F238E27FC236}">
                  <a16:creationId xmlns:a16="http://schemas.microsoft.com/office/drawing/2014/main" id="{E698EA3D-AE1E-4923-A554-782E679D606A}"/>
                </a:ext>
              </a:extLst>
            </p:cNvPr>
            <p:cNvSpPr/>
            <p:nvPr/>
          </p:nvSpPr>
          <p:spPr>
            <a:xfrm>
              <a:off x="2928551" y="403876"/>
              <a:ext cx="13813" cy="6715"/>
            </a:xfrm>
            <a:custGeom>
              <a:avLst/>
              <a:gdLst/>
              <a:ahLst/>
              <a:cxnLst/>
              <a:rect l="l" t="t" r="r" b="b"/>
              <a:pathLst>
                <a:path w="387" h="223" extrusionOk="0">
                  <a:moveTo>
                    <a:pt x="1" y="110"/>
                  </a:moveTo>
                  <a:cubicBezTo>
                    <a:pt x="2" y="202"/>
                    <a:pt x="337" y="222"/>
                    <a:pt x="387" y="110"/>
                  </a:cubicBezTo>
                  <a:cubicBezTo>
                    <a:pt x="344" y="1"/>
                    <a:pt x="172" y="57"/>
                    <a:pt x="1"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08" name="Google Shape;40614;p18">
              <a:extLst>
                <a:ext uri="{FF2B5EF4-FFF2-40B4-BE49-F238E27FC236}">
                  <a16:creationId xmlns:a16="http://schemas.microsoft.com/office/drawing/2014/main" id="{73C29C92-0C8D-451F-926C-65F680AAE7A1}"/>
                </a:ext>
              </a:extLst>
            </p:cNvPr>
            <p:cNvSpPr/>
            <p:nvPr/>
          </p:nvSpPr>
          <p:spPr>
            <a:xfrm>
              <a:off x="6818570" y="394091"/>
              <a:ext cx="26412" cy="15266"/>
            </a:xfrm>
            <a:custGeom>
              <a:avLst/>
              <a:gdLst/>
              <a:ahLst/>
              <a:cxnLst/>
              <a:rect l="l" t="t" r="r" b="b"/>
              <a:pathLst>
                <a:path w="740" h="507" extrusionOk="0">
                  <a:moveTo>
                    <a:pt x="739" y="435"/>
                  </a:moveTo>
                  <a:lnTo>
                    <a:pt x="739" y="72"/>
                  </a:lnTo>
                  <a:cubicBezTo>
                    <a:pt x="1" y="1"/>
                    <a:pt x="1" y="507"/>
                    <a:pt x="739" y="4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09" name="Google Shape;40615;p18">
              <a:extLst>
                <a:ext uri="{FF2B5EF4-FFF2-40B4-BE49-F238E27FC236}">
                  <a16:creationId xmlns:a16="http://schemas.microsoft.com/office/drawing/2014/main" id="{0B00EB38-BA99-4ADF-BB75-3068824A0268}"/>
                </a:ext>
              </a:extLst>
            </p:cNvPr>
            <p:cNvSpPr/>
            <p:nvPr/>
          </p:nvSpPr>
          <p:spPr>
            <a:xfrm>
              <a:off x="2783928" y="401317"/>
              <a:ext cx="6996" cy="6293"/>
            </a:xfrm>
            <a:custGeom>
              <a:avLst/>
              <a:gdLst/>
              <a:ahLst/>
              <a:cxnLst/>
              <a:rect l="l" t="t" r="r" b="b"/>
              <a:pathLst>
                <a:path w="196" h="209" extrusionOk="0">
                  <a:moveTo>
                    <a:pt x="195" y="105"/>
                  </a:moveTo>
                  <a:cubicBezTo>
                    <a:pt x="195" y="54"/>
                    <a:pt x="36" y="1"/>
                    <a:pt x="1" y="105"/>
                  </a:cubicBezTo>
                  <a:cubicBezTo>
                    <a:pt x="1" y="156"/>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10" name="Google Shape;40616;p18">
              <a:extLst>
                <a:ext uri="{FF2B5EF4-FFF2-40B4-BE49-F238E27FC236}">
                  <a16:creationId xmlns:a16="http://schemas.microsoft.com/office/drawing/2014/main" id="{F81E4E8D-E767-4AE6-9066-86FF4BA66F91}"/>
                </a:ext>
              </a:extLst>
            </p:cNvPr>
            <p:cNvSpPr/>
            <p:nvPr/>
          </p:nvSpPr>
          <p:spPr>
            <a:xfrm>
              <a:off x="4181264" y="398577"/>
              <a:ext cx="6924" cy="6263"/>
            </a:xfrm>
            <a:custGeom>
              <a:avLst/>
              <a:gdLst/>
              <a:ahLst/>
              <a:cxnLst/>
              <a:rect l="l" t="t" r="r" b="b"/>
              <a:pathLst>
                <a:path w="194" h="208" extrusionOk="0">
                  <a:moveTo>
                    <a:pt x="192" y="105"/>
                  </a:moveTo>
                  <a:cubicBezTo>
                    <a:pt x="194" y="54"/>
                    <a:pt x="37" y="0"/>
                    <a:pt x="0" y="105"/>
                  </a:cubicBezTo>
                  <a:cubicBezTo>
                    <a:pt x="0" y="156"/>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11" name="Google Shape;40617;p18">
              <a:extLst>
                <a:ext uri="{FF2B5EF4-FFF2-40B4-BE49-F238E27FC236}">
                  <a16:creationId xmlns:a16="http://schemas.microsoft.com/office/drawing/2014/main" id="{54B009DE-0E3A-446A-A9D1-470ECF44FCF2}"/>
                </a:ext>
              </a:extLst>
            </p:cNvPr>
            <p:cNvSpPr/>
            <p:nvPr/>
          </p:nvSpPr>
          <p:spPr>
            <a:xfrm>
              <a:off x="2715114" y="393488"/>
              <a:ext cx="22629" cy="11743"/>
            </a:xfrm>
            <a:custGeom>
              <a:avLst/>
              <a:gdLst/>
              <a:ahLst/>
              <a:cxnLst/>
              <a:rect l="l" t="t" r="r" b="b"/>
              <a:pathLst>
                <a:path w="634" h="390" extrusionOk="0">
                  <a:moveTo>
                    <a:pt x="194" y="1"/>
                  </a:moveTo>
                  <a:cubicBezTo>
                    <a:pt x="204" y="128"/>
                    <a:pt x="104" y="201"/>
                    <a:pt x="1" y="274"/>
                  </a:cubicBezTo>
                  <a:cubicBezTo>
                    <a:pt x="246" y="278"/>
                    <a:pt x="267" y="390"/>
                    <a:pt x="578" y="365"/>
                  </a:cubicBezTo>
                  <a:cubicBezTo>
                    <a:pt x="634" y="158"/>
                    <a:pt x="533" y="24"/>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12" name="Google Shape;40618;p18">
              <a:extLst>
                <a:ext uri="{FF2B5EF4-FFF2-40B4-BE49-F238E27FC236}">
                  <a16:creationId xmlns:a16="http://schemas.microsoft.com/office/drawing/2014/main" id="{D9F1502B-C4D6-4F34-BAA5-216AE793D82F}"/>
                </a:ext>
              </a:extLst>
            </p:cNvPr>
            <p:cNvSpPr/>
            <p:nvPr/>
          </p:nvSpPr>
          <p:spPr>
            <a:xfrm>
              <a:off x="2601507" y="398306"/>
              <a:ext cx="13956" cy="4215"/>
            </a:xfrm>
            <a:custGeom>
              <a:avLst/>
              <a:gdLst/>
              <a:ahLst/>
              <a:cxnLst/>
              <a:rect l="l" t="t" r="r" b="b"/>
              <a:pathLst>
                <a:path w="391" h="140" extrusionOk="0">
                  <a:moveTo>
                    <a:pt x="291" y="24"/>
                  </a:moveTo>
                  <a:cubicBezTo>
                    <a:pt x="239" y="0"/>
                    <a:pt x="0" y="67"/>
                    <a:pt x="99" y="115"/>
                  </a:cubicBezTo>
                  <a:cubicBezTo>
                    <a:pt x="153" y="140"/>
                    <a:pt x="390"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13" name="Google Shape;40619;p18">
              <a:extLst>
                <a:ext uri="{FF2B5EF4-FFF2-40B4-BE49-F238E27FC236}">
                  <a16:creationId xmlns:a16="http://schemas.microsoft.com/office/drawing/2014/main" id="{557C5FEF-2FEE-4939-BED2-B2A322C1F66C}"/>
                </a:ext>
              </a:extLst>
            </p:cNvPr>
            <p:cNvSpPr/>
            <p:nvPr/>
          </p:nvSpPr>
          <p:spPr>
            <a:xfrm>
              <a:off x="1923648" y="390748"/>
              <a:ext cx="20630" cy="8250"/>
            </a:xfrm>
            <a:custGeom>
              <a:avLst/>
              <a:gdLst/>
              <a:ahLst/>
              <a:cxnLst/>
              <a:rect l="l" t="t" r="r" b="b"/>
              <a:pathLst>
                <a:path w="578" h="274" extrusionOk="0">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14" name="Google Shape;40620;p18">
              <a:extLst>
                <a:ext uri="{FF2B5EF4-FFF2-40B4-BE49-F238E27FC236}">
                  <a16:creationId xmlns:a16="http://schemas.microsoft.com/office/drawing/2014/main" id="{C90B59D5-B7EF-484B-96A4-C153E4965681}"/>
                </a:ext>
              </a:extLst>
            </p:cNvPr>
            <p:cNvSpPr/>
            <p:nvPr/>
          </p:nvSpPr>
          <p:spPr>
            <a:xfrm>
              <a:off x="4503882" y="388069"/>
              <a:ext cx="23521" cy="8220"/>
            </a:xfrm>
            <a:custGeom>
              <a:avLst/>
              <a:gdLst/>
              <a:ahLst/>
              <a:cxnLst/>
              <a:rect l="l" t="t" r="r" b="b"/>
              <a:pathLst>
                <a:path w="659" h="273" extrusionOk="0">
                  <a:moveTo>
                    <a:pt x="412" y="272"/>
                  </a:moveTo>
                  <a:cubicBezTo>
                    <a:pt x="422" y="157"/>
                    <a:pt x="659" y="147"/>
                    <a:pt x="607" y="1"/>
                  </a:cubicBezTo>
                  <a:lnTo>
                    <a:pt x="219" y="1"/>
                  </a:lnTo>
                  <a:cubicBezTo>
                    <a:pt x="1" y="131"/>
                    <a:pt x="10" y="220"/>
                    <a:pt x="41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15" name="Google Shape;40621;p18">
              <a:extLst>
                <a:ext uri="{FF2B5EF4-FFF2-40B4-BE49-F238E27FC236}">
                  <a16:creationId xmlns:a16="http://schemas.microsoft.com/office/drawing/2014/main" id="{79B04839-5945-4918-91D2-24F51F0A9B9A}"/>
                </a:ext>
              </a:extLst>
            </p:cNvPr>
            <p:cNvSpPr/>
            <p:nvPr/>
          </p:nvSpPr>
          <p:spPr>
            <a:xfrm>
              <a:off x="2763298" y="390447"/>
              <a:ext cx="6924" cy="6233"/>
            </a:xfrm>
            <a:custGeom>
              <a:avLst/>
              <a:gdLst/>
              <a:ahLst/>
              <a:cxnLst/>
              <a:rect l="l" t="t" r="r" b="b"/>
              <a:pathLst>
                <a:path w="194" h="207" extrusionOk="0">
                  <a:moveTo>
                    <a:pt x="194" y="102"/>
                  </a:moveTo>
                  <a:cubicBezTo>
                    <a:pt x="194" y="52"/>
                    <a:pt x="37" y="0"/>
                    <a:pt x="0" y="102"/>
                  </a:cubicBezTo>
                  <a:cubicBezTo>
                    <a:pt x="2" y="153"/>
                    <a:pt x="157" y="206"/>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16" name="Google Shape;40622;p18">
              <a:extLst>
                <a:ext uri="{FF2B5EF4-FFF2-40B4-BE49-F238E27FC236}">
                  <a16:creationId xmlns:a16="http://schemas.microsoft.com/office/drawing/2014/main" id="{1FC4114F-90B5-489D-AC35-764F854C787E}"/>
                </a:ext>
              </a:extLst>
            </p:cNvPr>
            <p:cNvSpPr/>
            <p:nvPr/>
          </p:nvSpPr>
          <p:spPr>
            <a:xfrm>
              <a:off x="2605040" y="390447"/>
              <a:ext cx="6889" cy="6233"/>
            </a:xfrm>
            <a:custGeom>
              <a:avLst/>
              <a:gdLst/>
              <a:ahLst/>
              <a:cxnLst/>
              <a:rect l="l" t="t" r="r" b="b"/>
              <a:pathLst>
                <a:path w="193" h="207" extrusionOk="0">
                  <a:moveTo>
                    <a:pt x="192" y="102"/>
                  </a:moveTo>
                  <a:cubicBezTo>
                    <a:pt x="192" y="52"/>
                    <a:pt x="35" y="0"/>
                    <a:pt x="0" y="102"/>
                  </a:cubicBezTo>
                  <a:cubicBezTo>
                    <a:pt x="0" y="153"/>
                    <a:pt x="153" y="206"/>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17" name="Google Shape;40623;p18">
              <a:extLst>
                <a:ext uri="{FF2B5EF4-FFF2-40B4-BE49-F238E27FC236}">
                  <a16:creationId xmlns:a16="http://schemas.microsoft.com/office/drawing/2014/main" id="{4F0D6C9D-F551-4FA5-899A-72148DB008AC}"/>
                </a:ext>
              </a:extLst>
            </p:cNvPr>
            <p:cNvSpPr/>
            <p:nvPr/>
          </p:nvSpPr>
          <p:spPr>
            <a:xfrm>
              <a:off x="8717161" y="388069"/>
              <a:ext cx="13813" cy="5450"/>
            </a:xfrm>
            <a:custGeom>
              <a:avLst/>
              <a:gdLst/>
              <a:ahLst/>
              <a:cxnLst/>
              <a:rect l="l" t="t" r="r" b="b"/>
              <a:pathLst>
                <a:path w="387" h="181" extrusionOk="0">
                  <a:moveTo>
                    <a:pt x="387" y="1"/>
                  </a:moveTo>
                  <a:lnTo>
                    <a:pt x="0" y="1"/>
                  </a:lnTo>
                  <a:lnTo>
                    <a:pt x="0"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18" name="Google Shape;40624;p18">
              <a:extLst>
                <a:ext uri="{FF2B5EF4-FFF2-40B4-BE49-F238E27FC236}">
                  <a16:creationId xmlns:a16="http://schemas.microsoft.com/office/drawing/2014/main" id="{BFB2793E-54A5-4760-98C5-F7472849D5A9}"/>
                </a:ext>
              </a:extLst>
            </p:cNvPr>
            <p:cNvSpPr/>
            <p:nvPr/>
          </p:nvSpPr>
          <p:spPr>
            <a:xfrm>
              <a:off x="2887184" y="372232"/>
              <a:ext cx="26627" cy="15296"/>
            </a:xfrm>
            <a:custGeom>
              <a:avLst/>
              <a:gdLst/>
              <a:ahLst/>
              <a:cxnLst/>
              <a:rect l="l" t="t" r="r" b="b"/>
              <a:pathLst>
                <a:path w="746" h="508" extrusionOk="0">
                  <a:moveTo>
                    <a:pt x="0" y="73"/>
                  </a:moveTo>
                  <a:lnTo>
                    <a:pt x="0" y="435"/>
                  </a:lnTo>
                  <a:cubicBezTo>
                    <a:pt x="746" y="507"/>
                    <a:pt x="746" y="1"/>
                    <a:pt x="0" y="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19" name="Google Shape;40625;p18">
              <a:extLst>
                <a:ext uri="{FF2B5EF4-FFF2-40B4-BE49-F238E27FC236}">
                  <a16:creationId xmlns:a16="http://schemas.microsoft.com/office/drawing/2014/main" id="{3DB9DD13-5EB4-4AEB-AEF0-7500EFA9234F}"/>
                </a:ext>
              </a:extLst>
            </p:cNvPr>
            <p:cNvSpPr/>
            <p:nvPr/>
          </p:nvSpPr>
          <p:spPr>
            <a:xfrm>
              <a:off x="2967491" y="364012"/>
              <a:ext cx="37120" cy="15868"/>
            </a:xfrm>
            <a:custGeom>
              <a:avLst/>
              <a:gdLst/>
              <a:ahLst/>
              <a:cxnLst/>
              <a:rect l="l" t="t" r="r" b="b"/>
              <a:pathLst>
                <a:path w="1040" h="527" extrusionOk="0">
                  <a:moveTo>
                    <a:pt x="837" y="527"/>
                  </a:moveTo>
                  <a:cubicBezTo>
                    <a:pt x="1040" y="1"/>
                    <a:pt x="1" y="489"/>
                    <a:pt x="837" y="5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20" name="Google Shape;40626;p18">
              <a:extLst>
                <a:ext uri="{FF2B5EF4-FFF2-40B4-BE49-F238E27FC236}">
                  <a16:creationId xmlns:a16="http://schemas.microsoft.com/office/drawing/2014/main" id="{167C6785-2A1F-472A-8C39-197FB1FB211C}"/>
                </a:ext>
              </a:extLst>
            </p:cNvPr>
            <p:cNvSpPr/>
            <p:nvPr/>
          </p:nvSpPr>
          <p:spPr>
            <a:xfrm>
              <a:off x="7925623" y="361634"/>
              <a:ext cx="34443" cy="16290"/>
            </a:xfrm>
            <a:custGeom>
              <a:avLst/>
              <a:gdLst/>
              <a:ahLst/>
              <a:cxnLst/>
              <a:rect l="l" t="t" r="r" b="b"/>
              <a:pathLst>
                <a:path w="965" h="541" extrusionOk="0">
                  <a:moveTo>
                    <a:pt x="1" y="425"/>
                  </a:moveTo>
                  <a:cubicBezTo>
                    <a:pt x="253" y="541"/>
                    <a:pt x="711" y="541"/>
                    <a:pt x="964" y="425"/>
                  </a:cubicBezTo>
                  <a:cubicBezTo>
                    <a:pt x="962" y="0"/>
                    <a:pt x="5" y="0"/>
                    <a:pt x="1" y="4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21" name="Google Shape;40627;p18">
              <a:extLst>
                <a:ext uri="{FF2B5EF4-FFF2-40B4-BE49-F238E27FC236}">
                  <a16:creationId xmlns:a16="http://schemas.microsoft.com/office/drawing/2014/main" id="{964053F4-0785-4B90-A0A7-FC1F84752E29}"/>
                </a:ext>
              </a:extLst>
            </p:cNvPr>
            <p:cNvSpPr/>
            <p:nvPr/>
          </p:nvSpPr>
          <p:spPr>
            <a:xfrm>
              <a:off x="7788031" y="374400"/>
              <a:ext cx="13706" cy="2740"/>
            </a:xfrm>
            <a:custGeom>
              <a:avLst/>
              <a:gdLst/>
              <a:ahLst/>
              <a:cxnLst/>
              <a:rect l="l" t="t" r="r" b="b"/>
              <a:pathLst>
                <a:path w="384" h="91" extrusionOk="0">
                  <a:moveTo>
                    <a:pt x="384" y="1"/>
                  </a:moveTo>
                  <a:cubicBezTo>
                    <a:pt x="234" y="21"/>
                    <a:pt x="4" y="2"/>
                    <a:pt x="0" y="91"/>
                  </a:cubicBezTo>
                  <a:cubicBezTo>
                    <a:pt x="146" y="71"/>
                    <a:pt x="381" y="89"/>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22" name="Google Shape;40628;p18">
              <a:extLst>
                <a:ext uri="{FF2B5EF4-FFF2-40B4-BE49-F238E27FC236}">
                  <a16:creationId xmlns:a16="http://schemas.microsoft.com/office/drawing/2014/main" id="{315A2E49-C219-42EF-9946-ADF46AB91E49}"/>
                </a:ext>
              </a:extLst>
            </p:cNvPr>
            <p:cNvSpPr/>
            <p:nvPr/>
          </p:nvSpPr>
          <p:spPr>
            <a:xfrm>
              <a:off x="8509863" y="368950"/>
              <a:ext cx="21523" cy="6413"/>
            </a:xfrm>
            <a:custGeom>
              <a:avLst/>
              <a:gdLst/>
              <a:ahLst/>
              <a:cxnLst/>
              <a:rect l="l" t="t" r="r" b="b"/>
              <a:pathLst>
                <a:path w="603" h="213" extrusionOk="0">
                  <a:moveTo>
                    <a:pt x="603" y="182"/>
                  </a:moveTo>
                  <a:lnTo>
                    <a:pt x="603" y="0"/>
                  </a:lnTo>
                  <a:lnTo>
                    <a:pt x="26" y="0"/>
                  </a:lnTo>
                  <a:cubicBezTo>
                    <a:pt x="1" y="163"/>
                    <a:pt x="215" y="213"/>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23" name="Google Shape;40629;p18">
              <a:extLst>
                <a:ext uri="{FF2B5EF4-FFF2-40B4-BE49-F238E27FC236}">
                  <a16:creationId xmlns:a16="http://schemas.microsoft.com/office/drawing/2014/main" id="{D3F2F379-9626-411F-A3F7-5656D78DA10B}"/>
                </a:ext>
              </a:extLst>
            </p:cNvPr>
            <p:cNvSpPr/>
            <p:nvPr/>
          </p:nvSpPr>
          <p:spPr>
            <a:xfrm>
              <a:off x="8593311" y="362206"/>
              <a:ext cx="13777" cy="7467"/>
            </a:xfrm>
            <a:custGeom>
              <a:avLst/>
              <a:gdLst/>
              <a:ahLst/>
              <a:cxnLst/>
              <a:rect l="l" t="t" r="r" b="b"/>
              <a:pathLst>
                <a:path w="386" h="248" extrusionOk="0">
                  <a:moveTo>
                    <a:pt x="386" y="133"/>
                  </a:moveTo>
                  <a:cubicBezTo>
                    <a:pt x="169" y="143"/>
                    <a:pt x="86" y="1"/>
                    <a:pt x="1" y="133"/>
                  </a:cubicBezTo>
                  <a:cubicBezTo>
                    <a:pt x="3" y="224"/>
                    <a:pt x="339" y="248"/>
                    <a:pt x="386"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24" name="Google Shape;40630;p18">
              <a:extLst>
                <a:ext uri="{FF2B5EF4-FFF2-40B4-BE49-F238E27FC236}">
                  <a16:creationId xmlns:a16="http://schemas.microsoft.com/office/drawing/2014/main" id="{01E3E8F7-1D6C-43C4-AFCF-1A0F70139B6A}"/>
                </a:ext>
              </a:extLst>
            </p:cNvPr>
            <p:cNvSpPr/>
            <p:nvPr/>
          </p:nvSpPr>
          <p:spPr>
            <a:xfrm>
              <a:off x="3778588" y="362717"/>
              <a:ext cx="13884" cy="4276"/>
            </a:xfrm>
            <a:custGeom>
              <a:avLst/>
              <a:gdLst/>
              <a:ahLst/>
              <a:cxnLst/>
              <a:rect l="l" t="t" r="r" b="b"/>
              <a:pathLst>
                <a:path w="389" h="142" extrusionOk="0">
                  <a:moveTo>
                    <a:pt x="289" y="24"/>
                  </a:moveTo>
                  <a:cubicBezTo>
                    <a:pt x="238" y="1"/>
                    <a:pt x="0" y="69"/>
                    <a:pt x="98" y="114"/>
                  </a:cubicBezTo>
                  <a:cubicBezTo>
                    <a:pt x="150" y="142"/>
                    <a:pt x="388" y="73"/>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25" name="Google Shape;40631;p18">
              <a:extLst>
                <a:ext uri="{FF2B5EF4-FFF2-40B4-BE49-F238E27FC236}">
                  <a16:creationId xmlns:a16="http://schemas.microsoft.com/office/drawing/2014/main" id="{FA20F1F5-436A-4155-8961-1F788B02051B}"/>
                </a:ext>
              </a:extLst>
            </p:cNvPr>
            <p:cNvSpPr/>
            <p:nvPr/>
          </p:nvSpPr>
          <p:spPr>
            <a:xfrm>
              <a:off x="7911846" y="355251"/>
              <a:ext cx="13813" cy="5450"/>
            </a:xfrm>
            <a:custGeom>
              <a:avLst/>
              <a:gdLst/>
              <a:ahLst/>
              <a:cxnLst/>
              <a:rect l="l" t="t" r="r" b="b"/>
              <a:pathLst>
                <a:path w="387" h="181" extrusionOk="0">
                  <a:moveTo>
                    <a:pt x="387" y="1"/>
                  </a:moveTo>
                  <a:lnTo>
                    <a:pt x="1" y="1"/>
                  </a:lnTo>
                  <a:lnTo>
                    <a:pt x="1"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26" name="Google Shape;40632;p18">
              <a:extLst>
                <a:ext uri="{FF2B5EF4-FFF2-40B4-BE49-F238E27FC236}">
                  <a16:creationId xmlns:a16="http://schemas.microsoft.com/office/drawing/2014/main" id="{97FBAC91-5B87-4B72-8D9A-B2C948418289}"/>
                </a:ext>
              </a:extLst>
            </p:cNvPr>
            <p:cNvSpPr/>
            <p:nvPr/>
          </p:nvSpPr>
          <p:spPr>
            <a:xfrm>
              <a:off x="8062395" y="352511"/>
              <a:ext cx="21594" cy="6444"/>
            </a:xfrm>
            <a:custGeom>
              <a:avLst/>
              <a:gdLst/>
              <a:ahLst/>
              <a:cxnLst/>
              <a:rect l="l" t="t" r="r" b="b"/>
              <a:pathLst>
                <a:path w="605" h="214" extrusionOk="0">
                  <a:moveTo>
                    <a:pt x="605" y="181"/>
                  </a:moveTo>
                  <a:lnTo>
                    <a:pt x="605" y="0"/>
                  </a:lnTo>
                  <a:lnTo>
                    <a:pt x="26" y="0"/>
                  </a:lnTo>
                  <a:cubicBezTo>
                    <a:pt x="0" y="164"/>
                    <a:pt x="217" y="213"/>
                    <a:pt x="605"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27" name="Google Shape;40633;p18">
              <a:extLst>
                <a:ext uri="{FF2B5EF4-FFF2-40B4-BE49-F238E27FC236}">
                  <a16:creationId xmlns:a16="http://schemas.microsoft.com/office/drawing/2014/main" id="{8A2A4F5B-2F0F-4213-A7BE-17019DA17F0B}"/>
                </a:ext>
              </a:extLst>
            </p:cNvPr>
            <p:cNvSpPr/>
            <p:nvPr/>
          </p:nvSpPr>
          <p:spPr>
            <a:xfrm>
              <a:off x="7760477" y="347061"/>
              <a:ext cx="20666" cy="8220"/>
            </a:xfrm>
            <a:custGeom>
              <a:avLst/>
              <a:gdLst/>
              <a:ahLst/>
              <a:cxnLst/>
              <a:rect l="l" t="t" r="r" b="b"/>
              <a:pathLst>
                <a:path w="579" h="273" extrusionOk="0">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28" name="Google Shape;40634;p18">
              <a:extLst>
                <a:ext uri="{FF2B5EF4-FFF2-40B4-BE49-F238E27FC236}">
                  <a16:creationId xmlns:a16="http://schemas.microsoft.com/office/drawing/2014/main" id="{E0A57221-D33D-47EB-B3F3-7943C03D0ECF}"/>
                </a:ext>
              </a:extLst>
            </p:cNvPr>
            <p:cNvSpPr/>
            <p:nvPr/>
          </p:nvSpPr>
          <p:spPr>
            <a:xfrm>
              <a:off x="7626205" y="351788"/>
              <a:ext cx="13920" cy="4215"/>
            </a:xfrm>
            <a:custGeom>
              <a:avLst/>
              <a:gdLst/>
              <a:ahLst/>
              <a:cxnLst/>
              <a:rect l="l" t="t" r="r" b="b"/>
              <a:pathLst>
                <a:path w="390" h="140" extrusionOk="0">
                  <a:moveTo>
                    <a:pt x="290" y="26"/>
                  </a:moveTo>
                  <a:cubicBezTo>
                    <a:pt x="238" y="1"/>
                    <a:pt x="1" y="70"/>
                    <a:pt x="98" y="117"/>
                  </a:cubicBezTo>
                  <a:cubicBezTo>
                    <a:pt x="151" y="139"/>
                    <a:pt x="390" y="71"/>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29" name="Google Shape;40635;p18">
              <a:extLst>
                <a:ext uri="{FF2B5EF4-FFF2-40B4-BE49-F238E27FC236}">
                  <a16:creationId xmlns:a16="http://schemas.microsoft.com/office/drawing/2014/main" id="{81803E81-890F-4E98-8814-95771CB7A509}"/>
                </a:ext>
              </a:extLst>
            </p:cNvPr>
            <p:cNvSpPr/>
            <p:nvPr/>
          </p:nvSpPr>
          <p:spPr>
            <a:xfrm>
              <a:off x="6758536" y="340377"/>
              <a:ext cx="31481" cy="13941"/>
            </a:xfrm>
            <a:custGeom>
              <a:avLst/>
              <a:gdLst/>
              <a:ahLst/>
              <a:cxnLst/>
              <a:rect l="l" t="t" r="r" b="b"/>
              <a:pathLst>
                <a:path w="882" h="463" extrusionOk="0">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30" name="Google Shape;40636;p18">
              <a:extLst>
                <a:ext uri="{FF2B5EF4-FFF2-40B4-BE49-F238E27FC236}">
                  <a16:creationId xmlns:a16="http://schemas.microsoft.com/office/drawing/2014/main" id="{50359BA5-5AC7-4372-BCAB-39D3623179F5}"/>
                </a:ext>
              </a:extLst>
            </p:cNvPr>
            <p:cNvSpPr/>
            <p:nvPr/>
          </p:nvSpPr>
          <p:spPr>
            <a:xfrm>
              <a:off x="7571382" y="338480"/>
              <a:ext cx="23914" cy="5841"/>
            </a:xfrm>
            <a:custGeom>
              <a:avLst/>
              <a:gdLst/>
              <a:ahLst/>
              <a:cxnLst/>
              <a:rect l="l" t="t" r="r" b="b"/>
              <a:pathLst>
                <a:path w="670" h="194" extrusionOk="0">
                  <a:moveTo>
                    <a:pt x="475" y="194"/>
                  </a:moveTo>
                  <a:cubicBezTo>
                    <a:pt x="475" y="102"/>
                    <a:pt x="633" y="85"/>
                    <a:pt x="670" y="12"/>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31" name="Google Shape;40637;p18">
              <a:extLst>
                <a:ext uri="{FF2B5EF4-FFF2-40B4-BE49-F238E27FC236}">
                  <a16:creationId xmlns:a16="http://schemas.microsoft.com/office/drawing/2014/main" id="{BB85BB66-9E4B-43AE-81F7-59FDAE9F490E}"/>
                </a:ext>
              </a:extLst>
            </p:cNvPr>
            <p:cNvSpPr/>
            <p:nvPr/>
          </p:nvSpPr>
          <p:spPr>
            <a:xfrm>
              <a:off x="2694484" y="338480"/>
              <a:ext cx="7031" cy="6233"/>
            </a:xfrm>
            <a:custGeom>
              <a:avLst/>
              <a:gdLst/>
              <a:ahLst/>
              <a:cxnLst/>
              <a:rect l="l" t="t" r="r" b="b"/>
              <a:pathLst>
                <a:path w="197" h="207" extrusionOk="0">
                  <a:moveTo>
                    <a:pt x="192" y="104"/>
                  </a:moveTo>
                  <a:cubicBezTo>
                    <a:pt x="196" y="53"/>
                    <a:pt x="40" y="0"/>
                    <a:pt x="1" y="104"/>
                  </a:cubicBezTo>
                  <a:cubicBezTo>
                    <a:pt x="1" y="154"/>
                    <a:pt x="158"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32" name="Google Shape;40638;p18">
              <a:extLst>
                <a:ext uri="{FF2B5EF4-FFF2-40B4-BE49-F238E27FC236}">
                  <a16:creationId xmlns:a16="http://schemas.microsoft.com/office/drawing/2014/main" id="{F8ACA487-49BB-46B9-893B-664DDD2CA6E3}"/>
                </a:ext>
              </a:extLst>
            </p:cNvPr>
            <p:cNvSpPr/>
            <p:nvPr/>
          </p:nvSpPr>
          <p:spPr>
            <a:xfrm>
              <a:off x="8779158" y="316230"/>
              <a:ext cx="56216" cy="27942"/>
            </a:xfrm>
            <a:custGeom>
              <a:avLst/>
              <a:gdLst/>
              <a:ahLst/>
              <a:cxnLst/>
              <a:rect l="l" t="t" r="r" b="b"/>
              <a:pathLst>
                <a:path w="1575" h="928" extrusionOk="0">
                  <a:moveTo>
                    <a:pt x="1352" y="25"/>
                  </a:moveTo>
                  <a:cubicBezTo>
                    <a:pt x="338" y="1"/>
                    <a:pt x="143" y="364"/>
                    <a:pt x="1" y="751"/>
                  </a:cubicBezTo>
                  <a:cubicBezTo>
                    <a:pt x="818" y="927"/>
                    <a:pt x="1575" y="606"/>
                    <a:pt x="135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33" name="Google Shape;40639;p18">
              <a:extLst>
                <a:ext uri="{FF2B5EF4-FFF2-40B4-BE49-F238E27FC236}">
                  <a16:creationId xmlns:a16="http://schemas.microsoft.com/office/drawing/2014/main" id="{C73504B3-A08F-45F0-A7C7-C09732C71A25}"/>
                </a:ext>
              </a:extLst>
            </p:cNvPr>
            <p:cNvSpPr/>
            <p:nvPr/>
          </p:nvSpPr>
          <p:spPr>
            <a:xfrm>
              <a:off x="7918699" y="338841"/>
              <a:ext cx="13884" cy="2770"/>
            </a:xfrm>
            <a:custGeom>
              <a:avLst/>
              <a:gdLst/>
              <a:ahLst/>
              <a:cxnLst/>
              <a:rect l="l" t="t" r="r" b="b"/>
              <a:pathLst>
                <a:path w="389" h="92" extrusionOk="0">
                  <a:moveTo>
                    <a:pt x="388" y="0"/>
                  </a:moveTo>
                  <a:cubicBezTo>
                    <a:pt x="238" y="21"/>
                    <a:pt x="7" y="4"/>
                    <a:pt x="1" y="92"/>
                  </a:cubicBezTo>
                  <a:cubicBezTo>
                    <a:pt x="153" y="71"/>
                    <a:pt x="383" y="89"/>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34" name="Google Shape;40640;p18">
              <a:extLst>
                <a:ext uri="{FF2B5EF4-FFF2-40B4-BE49-F238E27FC236}">
                  <a16:creationId xmlns:a16="http://schemas.microsoft.com/office/drawing/2014/main" id="{58BE01C5-1465-485B-8BB8-E0CD46173BA7}"/>
                </a:ext>
              </a:extLst>
            </p:cNvPr>
            <p:cNvSpPr/>
            <p:nvPr/>
          </p:nvSpPr>
          <p:spPr>
            <a:xfrm>
              <a:off x="2804629" y="316983"/>
              <a:ext cx="51147" cy="19120"/>
            </a:xfrm>
            <a:custGeom>
              <a:avLst/>
              <a:gdLst/>
              <a:ahLst/>
              <a:cxnLst/>
              <a:rect l="l" t="t" r="r" b="b"/>
              <a:pathLst>
                <a:path w="1433" h="635" extrusionOk="0">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35" name="Google Shape;40641;p18">
              <a:extLst>
                <a:ext uri="{FF2B5EF4-FFF2-40B4-BE49-F238E27FC236}">
                  <a16:creationId xmlns:a16="http://schemas.microsoft.com/office/drawing/2014/main" id="{229F2259-8563-45AC-B9F9-4D80FD545A9D}"/>
                </a:ext>
              </a:extLst>
            </p:cNvPr>
            <p:cNvSpPr/>
            <p:nvPr/>
          </p:nvSpPr>
          <p:spPr>
            <a:xfrm>
              <a:off x="2053494" y="327882"/>
              <a:ext cx="23486" cy="8220"/>
            </a:xfrm>
            <a:custGeom>
              <a:avLst/>
              <a:gdLst/>
              <a:ahLst/>
              <a:cxnLst/>
              <a:rect l="l" t="t" r="r" b="b"/>
              <a:pathLst>
                <a:path w="658" h="273" extrusionOk="0">
                  <a:moveTo>
                    <a:pt x="411" y="273"/>
                  </a:moveTo>
                  <a:cubicBezTo>
                    <a:pt x="421" y="157"/>
                    <a:pt x="657" y="148"/>
                    <a:pt x="604" y="0"/>
                  </a:cubicBezTo>
                  <a:lnTo>
                    <a:pt x="219" y="0"/>
                  </a:lnTo>
                  <a:cubicBezTo>
                    <a:pt x="1" y="133"/>
                    <a:pt x="10" y="225"/>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36" name="Google Shape;40642;p18">
              <a:extLst>
                <a:ext uri="{FF2B5EF4-FFF2-40B4-BE49-F238E27FC236}">
                  <a16:creationId xmlns:a16="http://schemas.microsoft.com/office/drawing/2014/main" id="{3199C7EB-82F3-4CE3-A792-EF0521A5935D}"/>
                </a:ext>
              </a:extLst>
            </p:cNvPr>
            <p:cNvSpPr/>
            <p:nvPr/>
          </p:nvSpPr>
          <p:spPr>
            <a:xfrm>
              <a:off x="5588700" y="321710"/>
              <a:ext cx="14063" cy="4215"/>
            </a:xfrm>
            <a:custGeom>
              <a:avLst/>
              <a:gdLst/>
              <a:ahLst/>
              <a:cxnLst/>
              <a:rect l="l" t="t" r="r" b="b"/>
              <a:pathLst>
                <a:path w="394" h="140" extrusionOk="0">
                  <a:moveTo>
                    <a:pt x="100" y="116"/>
                  </a:moveTo>
                  <a:cubicBezTo>
                    <a:pt x="153" y="140"/>
                    <a:pt x="393" y="72"/>
                    <a:pt x="293" y="25"/>
                  </a:cubicBezTo>
                  <a:cubicBezTo>
                    <a:pt x="240" y="0"/>
                    <a:pt x="0" y="68"/>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37" name="Google Shape;40643;p18">
              <a:extLst>
                <a:ext uri="{FF2B5EF4-FFF2-40B4-BE49-F238E27FC236}">
                  <a16:creationId xmlns:a16="http://schemas.microsoft.com/office/drawing/2014/main" id="{23B48A13-68F7-404E-BB82-EC06B6432BF5}"/>
                </a:ext>
              </a:extLst>
            </p:cNvPr>
            <p:cNvSpPr/>
            <p:nvPr/>
          </p:nvSpPr>
          <p:spPr>
            <a:xfrm>
              <a:off x="1658564" y="321710"/>
              <a:ext cx="13884" cy="4215"/>
            </a:xfrm>
            <a:custGeom>
              <a:avLst/>
              <a:gdLst/>
              <a:ahLst/>
              <a:cxnLst/>
              <a:rect l="l" t="t" r="r" b="b"/>
              <a:pathLst>
                <a:path w="389" h="140" extrusionOk="0">
                  <a:moveTo>
                    <a:pt x="97" y="116"/>
                  </a:moveTo>
                  <a:cubicBezTo>
                    <a:pt x="152" y="140"/>
                    <a:pt x="388" y="72"/>
                    <a:pt x="290" y="25"/>
                  </a:cubicBezTo>
                  <a:cubicBezTo>
                    <a:pt x="238" y="0"/>
                    <a:pt x="0" y="68"/>
                    <a:pt x="97"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38" name="Google Shape;40644;p18">
              <a:extLst>
                <a:ext uri="{FF2B5EF4-FFF2-40B4-BE49-F238E27FC236}">
                  <a16:creationId xmlns:a16="http://schemas.microsoft.com/office/drawing/2014/main" id="{185E4863-0543-4E60-A764-E41552F7A4E2}"/>
                </a:ext>
              </a:extLst>
            </p:cNvPr>
            <p:cNvSpPr/>
            <p:nvPr/>
          </p:nvSpPr>
          <p:spPr>
            <a:xfrm>
              <a:off x="7825722" y="313490"/>
              <a:ext cx="13991" cy="4306"/>
            </a:xfrm>
            <a:custGeom>
              <a:avLst/>
              <a:gdLst/>
              <a:ahLst/>
              <a:cxnLst/>
              <a:rect l="l" t="t" r="r" b="b"/>
              <a:pathLst>
                <a:path w="392" h="143" extrusionOk="0">
                  <a:moveTo>
                    <a:pt x="294" y="25"/>
                  </a:moveTo>
                  <a:cubicBezTo>
                    <a:pt x="240" y="0"/>
                    <a:pt x="0" y="69"/>
                    <a:pt x="99" y="116"/>
                  </a:cubicBezTo>
                  <a:cubicBezTo>
                    <a:pt x="154" y="143"/>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39" name="Google Shape;40645;p18">
              <a:extLst>
                <a:ext uri="{FF2B5EF4-FFF2-40B4-BE49-F238E27FC236}">
                  <a16:creationId xmlns:a16="http://schemas.microsoft.com/office/drawing/2014/main" id="{183E81B8-53D6-4924-B321-BBAC3B8BC32D}"/>
                </a:ext>
              </a:extLst>
            </p:cNvPr>
            <p:cNvSpPr/>
            <p:nvPr/>
          </p:nvSpPr>
          <p:spPr>
            <a:xfrm>
              <a:off x="4288982" y="305060"/>
              <a:ext cx="39726" cy="15838"/>
            </a:xfrm>
            <a:custGeom>
              <a:avLst/>
              <a:gdLst/>
              <a:ahLst/>
              <a:cxnLst/>
              <a:rect l="l" t="t" r="r" b="b"/>
              <a:pathLst>
                <a:path w="1113" h="526" extrusionOk="0">
                  <a:moveTo>
                    <a:pt x="648" y="305"/>
                  </a:moveTo>
                  <a:cubicBezTo>
                    <a:pt x="1112" y="1"/>
                    <a:pt x="0" y="526"/>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40" name="Google Shape;40646;p18">
              <a:extLst>
                <a:ext uri="{FF2B5EF4-FFF2-40B4-BE49-F238E27FC236}">
                  <a16:creationId xmlns:a16="http://schemas.microsoft.com/office/drawing/2014/main" id="{DCF492E7-FB16-49EF-9D32-5C4D4345E1B6}"/>
                </a:ext>
              </a:extLst>
            </p:cNvPr>
            <p:cNvSpPr/>
            <p:nvPr/>
          </p:nvSpPr>
          <p:spPr>
            <a:xfrm>
              <a:off x="998337" y="302049"/>
              <a:ext cx="31802" cy="16139"/>
            </a:xfrm>
            <a:custGeom>
              <a:avLst/>
              <a:gdLst/>
              <a:ahLst/>
              <a:cxnLst/>
              <a:rect l="l" t="t" r="r" b="b"/>
              <a:pathLst>
                <a:path w="891" h="536" extrusionOk="0">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41" name="Google Shape;40647;p18">
              <a:extLst>
                <a:ext uri="{FF2B5EF4-FFF2-40B4-BE49-F238E27FC236}">
                  <a16:creationId xmlns:a16="http://schemas.microsoft.com/office/drawing/2014/main" id="{317F4E6C-7979-4A84-B42A-780741BE462B}"/>
                </a:ext>
              </a:extLst>
            </p:cNvPr>
            <p:cNvSpPr/>
            <p:nvPr/>
          </p:nvSpPr>
          <p:spPr>
            <a:xfrm>
              <a:off x="925561" y="300543"/>
              <a:ext cx="13777" cy="5510"/>
            </a:xfrm>
            <a:custGeom>
              <a:avLst/>
              <a:gdLst/>
              <a:ahLst/>
              <a:cxnLst/>
              <a:rect l="l" t="t" r="r" b="b"/>
              <a:pathLst>
                <a:path w="386"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42" name="Google Shape;40648;p18">
              <a:extLst>
                <a:ext uri="{FF2B5EF4-FFF2-40B4-BE49-F238E27FC236}">
                  <a16:creationId xmlns:a16="http://schemas.microsoft.com/office/drawing/2014/main" id="{8DDAFE67-B6EB-4BC5-AF52-03EC5B9B3DC5}"/>
                </a:ext>
              </a:extLst>
            </p:cNvPr>
            <p:cNvSpPr/>
            <p:nvPr/>
          </p:nvSpPr>
          <p:spPr>
            <a:xfrm>
              <a:off x="8421205" y="292384"/>
              <a:ext cx="22558" cy="11743"/>
            </a:xfrm>
            <a:custGeom>
              <a:avLst/>
              <a:gdLst/>
              <a:ahLst/>
              <a:cxnLst/>
              <a:rect l="l" t="t" r="r" b="b"/>
              <a:pathLst>
                <a:path w="632" h="390" extrusionOk="0">
                  <a:moveTo>
                    <a:pt x="193" y="0"/>
                  </a:moveTo>
                  <a:cubicBezTo>
                    <a:pt x="202" y="126"/>
                    <a:pt x="103" y="199"/>
                    <a:pt x="1" y="272"/>
                  </a:cubicBezTo>
                  <a:cubicBezTo>
                    <a:pt x="248" y="277"/>
                    <a:pt x="268" y="389"/>
                    <a:pt x="578" y="363"/>
                  </a:cubicBezTo>
                  <a:cubicBezTo>
                    <a:pt x="631" y="157"/>
                    <a:pt x="533" y="22"/>
                    <a:pt x="19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43" name="Google Shape;40649;p18">
              <a:extLst>
                <a:ext uri="{FF2B5EF4-FFF2-40B4-BE49-F238E27FC236}">
                  <a16:creationId xmlns:a16="http://schemas.microsoft.com/office/drawing/2014/main" id="{AB511074-C50E-47D7-90DA-BACC87F4F750}"/>
                </a:ext>
              </a:extLst>
            </p:cNvPr>
            <p:cNvSpPr/>
            <p:nvPr/>
          </p:nvSpPr>
          <p:spPr>
            <a:xfrm>
              <a:off x="7240340" y="292384"/>
              <a:ext cx="31409" cy="13459"/>
            </a:xfrm>
            <a:custGeom>
              <a:avLst/>
              <a:gdLst/>
              <a:ahLst/>
              <a:cxnLst/>
              <a:rect l="l" t="t" r="r" b="b"/>
              <a:pathLst>
                <a:path w="880" h="447" extrusionOk="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44" name="Google Shape;40650;p18">
              <a:extLst>
                <a:ext uri="{FF2B5EF4-FFF2-40B4-BE49-F238E27FC236}">
                  <a16:creationId xmlns:a16="http://schemas.microsoft.com/office/drawing/2014/main" id="{A7B31F04-678E-43EB-ABDD-8764475D9C88}"/>
                </a:ext>
              </a:extLst>
            </p:cNvPr>
            <p:cNvSpPr/>
            <p:nvPr/>
          </p:nvSpPr>
          <p:spPr>
            <a:xfrm>
              <a:off x="3802680" y="297472"/>
              <a:ext cx="7031" cy="6263"/>
            </a:xfrm>
            <a:custGeom>
              <a:avLst/>
              <a:gdLst/>
              <a:ahLst/>
              <a:cxnLst/>
              <a:rect l="l" t="t" r="r" b="b"/>
              <a:pathLst>
                <a:path w="197" h="208" extrusionOk="0">
                  <a:moveTo>
                    <a:pt x="193" y="103"/>
                  </a:moveTo>
                  <a:cubicBezTo>
                    <a:pt x="196" y="53"/>
                    <a:pt x="38" y="1"/>
                    <a:pt x="2" y="103"/>
                  </a:cubicBezTo>
                  <a:cubicBezTo>
                    <a:pt x="0" y="154"/>
                    <a:pt x="157"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45" name="Google Shape;40651;p18">
              <a:extLst>
                <a:ext uri="{FF2B5EF4-FFF2-40B4-BE49-F238E27FC236}">
                  <a16:creationId xmlns:a16="http://schemas.microsoft.com/office/drawing/2014/main" id="{8E9552F4-F77C-44DE-BDFD-BD56B8D9457C}"/>
                </a:ext>
              </a:extLst>
            </p:cNvPr>
            <p:cNvSpPr/>
            <p:nvPr/>
          </p:nvSpPr>
          <p:spPr>
            <a:xfrm>
              <a:off x="3385835" y="285700"/>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46" name="Google Shape;40652;p18">
              <a:extLst>
                <a:ext uri="{FF2B5EF4-FFF2-40B4-BE49-F238E27FC236}">
                  <a16:creationId xmlns:a16="http://schemas.microsoft.com/office/drawing/2014/main" id="{5AE6A062-0AEA-4843-B5F8-F54F92BCD759}"/>
                </a:ext>
              </a:extLst>
            </p:cNvPr>
            <p:cNvSpPr/>
            <p:nvPr/>
          </p:nvSpPr>
          <p:spPr>
            <a:xfrm>
              <a:off x="4883286" y="28690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47" name="Google Shape;40653;p18">
              <a:extLst>
                <a:ext uri="{FF2B5EF4-FFF2-40B4-BE49-F238E27FC236}">
                  <a16:creationId xmlns:a16="http://schemas.microsoft.com/office/drawing/2014/main" id="{B02B333C-392A-49F2-8FCD-78806563B4FB}"/>
                </a:ext>
              </a:extLst>
            </p:cNvPr>
            <p:cNvSpPr/>
            <p:nvPr/>
          </p:nvSpPr>
          <p:spPr>
            <a:xfrm>
              <a:off x="3947161" y="283803"/>
              <a:ext cx="6960" cy="6233"/>
            </a:xfrm>
            <a:custGeom>
              <a:avLst/>
              <a:gdLst/>
              <a:ahLst/>
              <a:cxnLst/>
              <a:rect l="l" t="t" r="r" b="b"/>
              <a:pathLst>
                <a:path w="195" h="207" extrusionOk="0">
                  <a:moveTo>
                    <a:pt x="195" y="104"/>
                  </a:moveTo>
                  <a:cubicBezTo>
                    <a:pt x="195" y="53"/>
                    <a:pt x="39" y="1"/>
                    <a:pt x="3" y="104"/>
                  </a:cubicBezTo>
                  <a:cubicBezTo>
                    <a:pt x="0" y="152"/>
                    <a:pt x="159"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48" name="Google Shape;40654;p18">
              <a:extLst>
                <a:ext uri="{FF2B5EF4-FFF2-40B4-BE49-F238E27FC236}">
                  <a16:creationId xmlns:a16="http://schemas.microsoft.com/office/drawing/2014/main" id="{F914715F-94C7-4B46-991A-E2AE51905149}"/>
                </a:ext>
              </a:extLst>
            </p:cNvPr>
            <p:cNvSpPr/>
            <p:nvPr/>
          </p:nvSpPr>
          <p:spPr>
            <a:xfrm>
              <a:off x="2439823" y="286904"/>
              <a:ext cx="13813" cy="2740"/>
            </a:xfrm>
            <a:custGeom>
              <a:avLst/>
              <a:gdLst/>
              <a:ahLst/>
              <a:cxnLst/>
              <a:rect l="l" t="t" r="r" b="b"/>
              <a:pathLst>
                <a:path w="387" h="91" extrusionOk="0">
                  <a:moveTo>
                    <a:pt x="387" y="1"/>
                  </a:moveTo>
                  <a:cubicBezTo>
                    <a:pt x="237" y="22"/>
                    <a:pt x="4" y="2"/>
                    <a:pt x="1" y="91"/>
                  </a:cubicBezTo>
                  <a:cubicBezTo>
                    <a:pt x="151" y="71"/>
                    <a:pt x="380"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49" name="Google Shape;40655;p18">
              <a:extLst>
                <a:ext uri="{FF2B5EF4-FFF2-40B4-BE49-F238E27FC236}">
                  <a16:creationId xmlns:a16="http://schemas.microsoft.com/office/drawing/2014/main" id="{03B0BF28-2D7E-4857-AC34-9D99A9F6C7B1}"/>
                </a:ext>
              </a:extLst>
            </p:cNvPr>
            <p:cNvSpPr/>
            <p:nvPr/>
          </p:nvSpPr>
          <p:spPr>
            <a:xfrm>
              <a:off x="5519886" y="283412"/>
              <a:ext cx="14063" cy="4276"/>
            </a:xfrm>
            <a:custGeom>
              <a:avLst/>
              <a:gdLst/>
              <a:ahLst/>
              <a:cxnLst/>
              <a:rect l="l" t="t" r="r" b="b"/>
              <a:pathLst>
                <a:path w="394" h="142" extrusionOk="0">
                  <a:moveTo>
                    <a:pt x="291" y="25"/>
                  </a:moveTo>
                  <a:cubicBezTo>
                    <a:pt x="238" y="1"/>
                    <a:pt x="0" y="69"/>
                    <a:pt x="100" y="117"/>
                  </a:cubicBezTo>
                  <a:cubicBezTo>
                    <a:pt x="154" y="142"/>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50" name="Google Shape;40656;p18">
              <a:extLst>
                <a:ext uri="{FF2B5EF4-FFF2-40B4-BE49-F238E27FC236}">
                  <a16:creationId xmlns:a16="http://schemas.microsoft.com/office/drawing/2014/main" id="{E2FF12AD-5523-4CBC-9EC9-84F84A5473D3}"/>
                </a:ext>
              </a:extLst>
            </p:cNvPr>
            <p:cNvSpPr/>
            <p:nvPr/>
          </p:nvSpPr>
          <p:spPr>
            <a:xfrm>
              <a:off x="6741796" y="281455"/>
              <a:ext cx="13742" cy="2770"/>
            </a:xfrm>
            <a:custGeom>
              <a:avLst/>
              <a:gdLst/>
              <a:ahLst/>
              <a:cxnLst/>
              <a:rect l="l" t="t" r="r" b="b"/>
              <a:pathLst>
                <a:path w="385" h="92" extrusionOk="0">
                  <a:moveTo>
                    <a:pt x="384" y="0"/>
                  </a:moveTo>
                  <a:cubicBezTo>
                    <a:pt x="235" y="21"/>
                    <a:pt x="6" y="2"/>
                    <a:pt x="0" y="92"/>
                  </a:cubicBezTo>
                  <a:cubicBezTo>
                    <a:pt x="149" y="70"/>
                    <a:pt x="378"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51" name="Google Shape;40657;p18">
              <a:extLst>
                <a:ext uri="{FF2B5EF4-FFF2-40B4-BE49-F238E27FC236}">
                  <a16:creationId xmlns:a16="http://schemas.microsoft.com/office/drawing/2014/main" id="{D61128F9-3ACF-4411-A178-6616C123A927}"/>
                </a:ext>
              </a:extLst>
            </p:cNvPr>
            <p:cNvSpPr/>
            <p:nvPr/>
          </p:nvSpPr>
          <p:spPr>
            <a:xfrm>
              <a:off x="2543115" y="281033"/>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52" name="Google Shape;40658;p18">
              <a:extLst>
                <a:ext uri="{FF2B5EF4-FFF2-40B4-BE49-F238E27FC236}">
                  <a16:creationId xmlns:a16="http://schemas.microsoft.com/office/drawing/2014/main" id="{D31CD3C3-63B2-4307-9CAB-FC65F3D21699}"/>
                </a:ext>
              </a:extLst>
            </p:cNvPr>
            <p:cNvSpPr/>
            <p:nvPr/>
          </p:nvSpPr>
          <p:spPr>
            <a:xfrm>
              <a:off x="2456919" y="280702"/>
              <a:ext cx="14027" cy="4246"/>
            </a:xfrm>
            <a:custGeom>
              <a:avLst/>
              <a:gdLst/>
              <a:ahLst/>
              <a:cxnLst/>
              <a:rect l="l" t="t" r="r" b="b"/>
              <a:pathLst>
                <a:path w="393" h="141" extrusionOk="0">
                  <a:moveTo>
                    <a:pt x="293" y="25"/>
                  </a:moveTo>
                  <a:cubicBezTo>
                    <a:pt x="239" y="1"/>
                    <a:pt x="1" y="70"/>
                    <a:pt x="100" y="117"/>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53" name="Google Shape;40659;p18">
              <a:extLst>
                <a:ext uri="{FF2B5EF4-FFF2-40B4-BE49-F238E27FC236}">
                  <a16:creationId xmlns:a16="http://schemas.microsoft.com/office/drawing/2014/main" id="{90D9EC35-49AF-4F90-8D91-145960E4356B}"/>
                </a:ext>
              </a:extLst>
            </p:cNvPr>
            <p:cNvSpPr/>
            <p:nvPr/>
          </p:nvSpPr>
          <p:spPr>
            <a:xfrm>
              <a:off x="1455478" y="278353"/>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54" name="Google Shape;40660;p18">
              <a:extLst>
                <a:ext uri="{FF2B5EF4-FFF2-40B4-BE49-F238E27FC236}">
                  <a16:creationId xmlns:a16="http://schemas.microsoft.com/office/drawing/2014/main" id="{7086FE68-DA1E-489B-8EA0-5F59C12100F9}"/>
                </a:ext>
              </a:extLst>
            </p:cNvPr>
            <p:cNvSpPr/>
            <p:nvPr/>
          </p:nvSpPr>
          <p:spPr>
            <a:xfrm>
              <a:off x="5530380" y="273235"/>
              <a:ext cx="14991" cy="9244"/>
            </a:xfrm>
            <a:custGeom>
              <a:avLst/>
              <a:gdLst/>
              <a:ahLst/>
              <a:cxnLst/>
              <a:rect l="l" t="t" r="r" b="b"/>
              <a:pathLst>
                <a:path w="420" h="307" extrusionOk="0">
                  <a:moveTo>
                    <a:pt x="385" y="273"/>
                  </a:moveTo>
                  <a:cubicBezTo>
                    <a:pt x="355" y="166"/>
                    <a:pt x="419" y="15"/>
                    <a:pt x="193" y="1"/>
                  </a:cubicBezTo>
                  <a:cubicBezTo>
                    <a:pt x="180" y="57"/>
                    <a:pt x="165" y="109"/>
                    <a:pt x="0" y="92"/>
                  </a:cubicBezTo>
                  <a:cubicBezTo>
                    <a:pt x="21" y="202"/>
                    <a:pt x="56" y="306"/>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55" name="Google Shape;40661;p18">
              <a:extLst>
                <a:ext uri="{FF2B5EF4-FFF2-40B4-BE49-F238E27FC236}">
                  <a16:creationId xmlns:a16="http://schemas.microsoft.com/office/drawing/2014/main" id="{52579F3E-88DC-403B-A7E0-E298FD5FDD67}"/>
                </a:ext>
              </a:extLst>
            </p:cNvPr>
            <p:cNvSpPr/>
            <p:nvPr/>
          </p:nvSpPr>
          <p:spPr>
            <a:xfrm>
              <a:off x="5328257" y="269501"/>
              <a:ext cx="39833" cy="15868"/>
            </a:xfrm>
            <a:custGeom>
              <a:avLst/>
              <a:gdLst/>
              <a:ahLst/>
              <a:cxnLst/>
              <a:rect l="l" t="t" r="r" b="b"/>
              <a:pathLst>
                <a:path w="1116" h="527" extrusionOk="0">
                  <a:moveTo>
                    <a:pt x="648" y="306"/>
                  </a:moveTo>
                  <a:cubicBezTo>
                    <a:pt x="1115"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56" name="Google Shape;40662;p18">
              <a:extLst>
                <a:ext uri="{FF2B5EF4-FFF2-40B4-BE49-F238E27FC236}">
                  <a16:creationId xmlns:a16="http://schemas.microsoft.com/office/drawing/2014/main" id="{BBDD8627-BD9E-409D-BD02-A58F5927C756}"/>
                </a:ext>
              </a:extLst>
            </p:cNvPr>
            <p:cNvSpPr/>
            <p:nvPr/>
          </p:nvSpPr>
          <p:spPr>
            <a:xfrm>
              <a:off x="7797989" y="264985"/>
              <a:ext cx="28161" cy="13760"/>
            </a:xfrm>
            <a:custGeom>
              <a:avLst/>
              <a:gdLst/>
              <a:ahLst/>
              <a:cxnLst/>
              <a:rect l="l" t="t" r="r" b="b"/>
              <a:pathLst>
                <a:path w="789" h="457" extrusionOk="0">
                  <a:moveTo>
                    <a:pt x="491" y="456"/>
                  </a:moveTo>
                  <a:cubicBezTo>
                    <a:pt x="752" y="340"/>
                    <a:pt x="789" y="11"/>
                    <a:pt x="299" y="0"/>
                  </a:cubicBezTo>
                  <a:cubicBezTo>
                    <a:pt x="38" y="118"/>
                    <a:pt x="0" y="448"/>
                    <a:pt x="491"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57" name="Google Shape;40663;p18">
              <a:extLst>
                <a:ext uri="{FF2B5EF4-FFF2-40B4-BE49-F238E27FC236}">
                  <a16:creationId xmlns:a16="http://schemas.microsoft.com/office/drawing/2014/main" id="{0369BAE4-6B65-4B4D-B1EA-9299E0FBF373}"/>
                </a:ext>
              </a:extLst>
            </p:cNvPr>
            <p:cNvSpPr/>
            <p:nvPr/>
          </p:nvSpPr>
          <p:spPr>
            <a:xfrm>
              <a:off x="6872464" y="273205"/>
              <a:ext cx="13777" cy="2770"/>
            </a:xfrm>
            <a:custGeom>
              <a:avLst/>
              <a:gdLst/>
              <a:ahLst/>
              <a:cxnLst/>
              <a:rect l="l" t="t" r="r" b="b"/>
              <a:pathLst>
                <a:path w="386" h="92" extrusionOk="0">
                  <a:moveTo>
                    <a:pt x="1" y="92"/>
                  </a:moveTo>
                  <a:cubicBezTo>
                    <a:pt x="151" y="71"/>
                    <a:pt x="383" y="89"/>
                    <a:pt x="386" y="0"/>
                  </a:cubicBezTo>
                  <a:cubicBezTo>
                    <a:pt x="240" y="21"/>
                    <a:pt x="7" y="4"/>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58" name="Google Shape;40664;p18">
              <a:extLst>
                <a:ext uri="{FF2B5EF4-FFF2-40B4-BE49-F238E27FC236}">
                  <a16:creationId xmlns:a16="http://schemas.microsoft.com/office/drawing/2014/main" id="{E97C0E60-96F3-4E8A-8276-9D6BAAF98381}"/>
                </a:ext>
              </a:extLst>
            </p:cNvPr>
            <p:cNvSpPr/>
            <p:nvPr/>
          </p:nvSpPr>
          <p:spPr>
            <a:xfrm>
              <a:off x="5857567" y="270104"/>
              <a:ext cx="23807" cy="5871"/>
            </a:xfrm>
            <a:custGeom>
              <a:avLst/>
              <a:gdLst/>
              <a:ahLst/>
              <a:cxnLst/>
              <a:rect l="l" t="t" r="r" b="b"/>
              <a:pathLst>
                <a:path w="667" h="195" extrusionOk="0">
                  <a:moveTo>
                    <a:pt x="87" y="195"/>
                  </a:moveTo>
                  <a:lnTo>
                    <a:pt x="473" y="195"/>
                  </a:lnTo>
                  <a:cubicBezTo>
                    <a:pt x="473" y="103"/>
                    <a:pt x="631" y="85"/>
                    <a:pt x="666" y="13"/>
                  </a:cubicBezTo>
                  <a:cubicBezTo>
                    <a:pt x="365" y="22"/>
                    <a:pt x="0" y="0"/>
                    <a:pt x="87"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59" name="Google Shape;40665;p18">
              <a:extLst>
                <a:ext uri="{FF2B5EF4-FFF2-40B4-BE49-F238E27FC236}">
                  <a16:creationId xmlns:a16="http://schemas.microsoft.com/office/drawing/2014/main" id="{CD9F7521-0FA1-4598-9225-494315529B1A}"/>
                </a:ext>
              </a:extLst>
            </p:cNvPr>
            <p:cNvSpPr/>
            <p:nvPr/>
          </p:nvSpPr>
          <p:spPr>
            <a:xfrm>
              <a:off x="8259699" y="267424"/>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60" name="Google Shape;40666;p18">
              <a:extLst>
                <a:ext uri="{FF2B5EF4-FFF2-40B4-BE49-F238E27FC236}">
                  <a16:creationId xmlns:a16="http://schemas.microsoft.com/office/drawing/2014/main" id="{1735C1FA-57D0-47A1-9392-7AC7230E2124}"/>
                </a:ext>
              </a:extLst>
            </p:cNvPr>
            <p:cNvSpPr/>
            <p:nvPr/>
          </p:nvSpPr>
          <p:spPr>
            <a:xfrm>
              <a:off x="8305777" y="255170"/>
              <a:ext cx="21987" cy="16199"/>
            </a:xfrm>
            <a:custGeom>
              <a:avLst/>
              <a:gdLst/>
              <a:ahLst/>
              <a:cxnLst/>
              <a:rect l="l" t="t" r="r" b="b"/>
              <a:pathLst>
                <a:path w="616" h="538" extrusionOk="0">
                  <a:moveTo>
                    <a:pt x="342" y="509"/>
                  </a:moveTo>
                  <a:cubicBezTo>
                    <a:pt x="404" y="388"/>
                    <a:pt x="615" y="337"/>
                    <a:pt x="535" y="146"/>
                  </a:cubicBezTo>
                  <a:cubicBezTo>
                    <a:pt x="0" y="0"/>
                    <a:pt x="3" y="538"/>
                    <a:pt x="342" y="5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61" name="Google Shape;40667;p18">
              <a:extLst>
                <a:ext uri="{FF2B5EF4-FFF2-40B4-BE49-F238E27FC236}">
                  <a16:creationId xmlns:a16="http://schemas.microsoft.com/office/drawing/2014/main" id="{1FD73EF1-9C7D-432E-AF5E-96A0138030CF}"/>
                </a:ext>
              </a:extLst>
            </p:cNvPr>
            <p:cNvSpPr/>
            <p:nvPr/>
          </p:nvSpPr>
          <p:spPr>
            <a:xfrm>
              <a:off x="8214727" y="265075"/>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62" name="Google Shape;40668;p18">
              <a:extLst>
                <a:ext uri="{FF2B5EF4-FFF2-40B4-BE49-F238E27FC236}">
                  <a16:creationId xmlns:a16="http://schemas.microsoft.com/office/drawing/2014/main" id="{E9933100-0BBD-4C13-BAE8-9AC5E50AE791}"/>
                </a:ext>
              </a:extLst>
            </p:cNvPr>
            <p:cNvSpPr/>
            <p:nvPr/>
          </p:nvSpPr>
          <p:spPr>
            <a:xfrm>
              <a:off x="8617260" y="264323"/>
              <a:ext cx="14027" cy="4215"/>
            </a:xfrm>
            <a:custGeom>
              <a:avLst/>
              <a:gdLst/>
              <a:ahLst/>
              <a:cxnLst/>
              <a:rect l="l" t="t" r="r" b="b"/>
              <a:pathLst>
                <a:path w="393" h="140" extrusionOk="0">
                  <a:moveTo>
                    <a:pt x="293" y="25"/>
                  </a:moveTo>
                  <a:cubicBezTo>
                    <a:pt x="240" y="0"/>
                    <a:pt x="1" y="68"/>
                    <a:pt x="100" y="116"/>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63" name="Google Shape;40669;p18">
              <a:extLst>
                <a:ext uri="{FF2B5EF4-FFF2-40B4-BE49-F238E27FC236}">
                  <a16:creationId xmlns:a16="http://schemas.microsoft.com/office/drawing/2014/main" id="{4469C0C3-B6F0-4326-9B3F-D95A820EA98D}"/>
                </a:ext>
              </a:extLst>
            </p:cNvPr>
            <p:cNvSpPr/>
            <p:nvPr/>
          </p:nvSpPr>
          <p:spPr>
            <a:xfrm>
              <a:off x="6383879" y="259415"/>
              <a:ext cx="23843" cy="5992"/>
            </a:xfrm>
            <a:custGeom>
              <a:avLst/>
              <a:gdLst/>
              <a:ahLst/>
              <a:cxnLst/>
              <a:rect l="l" t="t" r="r" b="b"/>
              <a:pathLst>
                <a:path w="668" h="199" extrusionOk="0">
                  <a:moveTo>
                    <a:pt x="578" y="5"/>
                  </a:moveTo>
                  <a:cubicBezTo>
                    <a:pt x="246" y="0"/>
                    <a:pt x="83" y="75"/>
                    <a:pt x="1" y="185"/>
                  </a:cubicBezTo>
                  <a:cubicBezTo>
                    <a:pt x="304" y="179"/>
                    <a:pt x="668" y="199"/>
                    <a:pt x="578"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64" name="Google Shape;40670;p18">
              <a:extLst>
                <a:ext uri="{FF2B5EF4-FFF2-40B4-BE49-F238E27FC236}">
                  <a16:creationId xmlns:a16="http://schemas.microsoft.com/office/drawing/2014/main" id="{BC81CBAB-714E-4B80-B320-0B24FB38E228}"/>
                </a:ext>
              </a:extLst>
            </p:cNvPr>
            <p:cNvSpPr/>
            <p:nvPr/>
          </p:nvSpPr>
          <p:spPr>
            <a:xfrm>
              <a:off x="5753846" y="261553"/>
              <a:ext cx="14170" cy="4246"/>
            </a:xfrm>
            <a:custGeom>
              <a:avLst/>
              <a:gdLst/>
              <a:ahLst/>
              <a:cxnLst/>
              <a:rect l="l" t="t" r="r" b="b"/>
              <a:pathLst>
                <a:path w="397" h="141" extrusionOk="0">
                  <a:moveTo>
                    <a:pt x="294" y="26"/>
                  </a:moveTo>
                  <a:cubicBezTo>
                    <a:pt x="241" y="1"/>
                    <a:pt x="1" y="69"/>
                    <a:pt x="100" y="117"/>
                  </a:cubicBezTo>
                  <a:cubicBezTo>
                    <a:pt x="156" y="141"/>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65" name="Google Shape;40671;p18">
              <a:extLst>
                <a:ext uri="{FF2B5EF4-FFF2-40B4-BE49-F238E27FC236}">
                  <a16:creationId xmlns:a16="http://schemas.microsoft.com/office/drawing/2014/main" id="{E4BD4D6E-8249-4382-9C57-6CDB03BBEA36}"/>
                </a:ext>
              </a:extLst>
            </p:cNvPr>
            <p:cNvSpPr/>
            <p:nvPr/>
          </p:nvSpPr>
          <p:spPr>
            <a:xfrm>
              <a:off x="3819705" y="261553"/>
              <a:ext cx="14134" cy="4246"/>
            </a:xfrm>
            <a:custGeom>
              <a:avLst/>
              <a:gdLst/>
              <a:ahLst/>
              <a:cxnLst/>
              <a:rect l="l" t="t" r="r" b="b"/>
              <a:pathLst>
                <a:path w="396" h="141" extrusionOk="0">
                  <a:moveTo>
                    <a:pt x="297" y="26"/>
                  </a:moveTo>
                  <a:cubicBezTo>
                    <a:pt x="242" y="1"/>
                    <a:pt x="1" y="69"/>
                    <a:pt x="101" y="117"/>
                  </a:cubicBezTo>
                  <a:cubicBezTo>
                    <a:pt x="155" y="141"/>
                    <a:pt x="395" y="73"/>
                    <a:pt x="297"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66" name="Google Shape;40672;p18">
              <a:extLst>
                <a:ext uri="{FF2B5EF4-FFF2-40B4-BE49-F238E27FC236}">
                  <a16:creationId xmlns:a16="http://schemas.microsoft.com/office/drawing/2014/main" id="{392C5BD9-8158-4ED0-AF65-AD38C2727D2B}"/>
                </a:ext>
              </a:extLst>
            </p:cNvPr>
            <p:cNvSpPr/>
            <p:nvPr/>
          </p:nvSpPr>
          <p:spPr>
            <a:xfrm>
              <a:off x="8097729" y="256254"/>
              <a:ext cx="13777" cy="6745"/>
            </a:xfrm>
            <a:custGeom>
              <a:avLst/>
              <a:gdLst/>
              <a:ahLst/>
              <a:cxnLst/>
              <a:rect l="l" t="t" r="r" b="b"/>
              <a:pathLst>
                <a:path w="386" h="224" extrusionOk="0">
                  <a:moveTo>
                    <a:pt x="386" y="110"/>
                  </a:moveTo>
                  <a:cubicBezTo>
                    <a:pt x="346" y="1"/>
                    <a:pt x="172" y="54"/>
                    <a:pt x="1" y="110"/>
                  </a:cubicBezTo>
                  <a:cubicBezTo>
                    <a:pt x="2" y="202"/>
                    <a:pt x="339" y="224"/>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67" name="Google Shape;40673;p18">
              <a:extLst>
                <a:ext uri="{FF2B5EF4-FFF2-40B4-BE49-F238E27FC236}">
                  <a16:creationId xmlns:a16="http://schemas.microsoft.com/office/drawing/2014/main" id="{EFEAA047-36C7-477A-B1DE-6A01AB1759A9}"/>
                </a:ext>
              </a:extLst>
            </p:cNvPr>
            <p:cNvSpPr/>
            <p:nvPr/>
          </p:nvSpPr>
          <p:spPr>
            <a:xfrm>
              <a:off x="6873606" y="249419"/>
              <a:ext cx="65210" cy="12917"/>
            </a:xfrm>
            <a:custGeom>
              <a:avLst/>
              <a:gdLst/>
              <a:ahLst/>
              <a:cxnLst/>
              <a:rect l="l" t="t" r="r" b="b"/>
              <a:pathLst>
                <a:path w="1827" h="429" extrusionOk="0">
                  <a:moveTo>
                    <a:pt x="1128" y="429"/>
                  </a:moveTo>
                  <a:cubicBezTo>
                    <a:pt x="1826" y="1"/>
                    <a:pt x="0" y="307"/>
                    <a:pt x="1128"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68" name="Google Shape;40674;p18">
              <a:extLst>
                <a:ext uri="{FF2B5EF4-FFF2-40B4-BE49-F238E27FC236}">
                  <a16:creationId xmlns:a16="http://schemas.microsoft.com/office/drawing/2014/main" id="{26E884B5-6C46-428D-8BCD-B8E0F5105FD1}"/>
                </a:ext>
              </a:extLst>
            </p:cNvPr>
            <p:cNvSpPr/>
            <p:nvPr/>
          </p:nvSpPr>
          <p:spPr>
            <a:xfrm>
              <a:off x="8156086" y="253363"/>
              <a:ext cx="14134" cy="4276"/>
            </a:xfrm>
            <a:custGeom>
              <a:avLst/>
              <a:gdLst/>
              <a:ahLst/>
              <a:cxnLst/>
              <a:rect l="l" t="t" r="r" b="b"/>
              <a:pathLst>
                <a:path w="396" h="142" extrusionOk="0">
                  <a:moveTo>
                    <a:pt x="293" y="25"/>
                  </a:moveTo>
                  <a:cubicBezTo>
                    <a:pt x="239" y="0"/>
                    <a:pt x="0" y="69"/>
                    <a:pt x="101" y="116"/>
                  </a:cubicBezTo>
                  <a:cubicBezTo>
                    <a:pt x="154"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69" name="Google Shape;40675;p18">
              <a:extLst>
                <a:ext uri="{FF2B5EF4-FFF2-40B4-BE49-F238E27FC236}">
                  <a16:creationId xmlns:a16="http://schemas.microsoft.com/office/drawing/2014/main" id="{C34EF21E-C029-474C-9BB2-CDCC7C5B6B5D}"/>
                </a:ext>
              </a:extLst>
            </p:cNvPr>
            <p:cNvSpPr/>
            <p:nvPr/>
          </p:nvSpPr>
          <p:spPr>
            <a:xfrm>
              <a:off x="5186167" y="248636"/>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70" name="Google Shape;40676;p18">
              <a:extLst>
                <a:ext uri="{FF2B5EF4-FFF2-40B4-BE49-F238E27FC236}">
                  <a16:creationId xmlns:a16="http://schemas.microsoft.com/office/drawing/2014/main" id="{D06EBEBB-0561-4A2E-B5A0-22175C50B8B2}"/>
                </a:ext>
              </a:extLst>
            </p:cNvPr>
            <p:cNvSpPr/>
            <p:nvPr/>
          </p:nvSpPr>
          <p:spPr>
            <a:xfrm>
              <a:off x="102935" y="250593"/>
              <a:ext cx="13991" cy="4276"/>
            </a:xfrm>
            <a:custGeom>
              <a:avLst/>
              <a:gdLst/>
              <a:ahLst/>
              <a:cxnLst/>
              <a:rect l="l" t="t" r="r" b="b"/>
              <a:pathLst>
                <a:path w="392" h="142" extrusionOk="0">
                  <a:moveTo>
                    <a:pt x="290" y="27"/>
                  </a:moveTo>
                  <a:cubicBezTo>
                    <a:pt x="238" y="1"/>
                    <a:pt x="0" y="71"/>
                    <a:pt x="99" y="117"/>
                  </a:cubicBezTo>
                  <a:cubicBezTo>
                    <a:pt x="153" y="142"/>
                    <a:pt x="392" y="73"/>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71" name="Google Shape;40677;p18">
              <a:extLst>
                <a:ext uri="{FF2B5EF4-FFF2-40B4-BE49-F238E27FC236}">
                  <a16:creationId xmlns:a16="http://schemas.microsoft.com/office/drawing/2014/main" id="{8250954C-3152-4CBB-B724-8D3334F29D0E}"/>
                </a:ext>
              </a:extLst>
            </p:cNvPr>
            <p:cNvSpPr/>
            <p:nvPr/>
          </p:nvSpPr>
          <p:spPr>
            <a:xfrm>
              <a:off x="1198996" y="237737"/>
              <a:ext cx="24414" cy="11321"/>
            </a:xfrm>
            <a:custGeom>
              <a:avLst/>
              <a:gdLst/>
              <a:ahLst/>
              <a:cxnLst/>
              <a:rect l="l" t="t" r="r" b="b"/>
              <a:pathLst>
                <a:path w="684" h="376" extrusionOk="0">
                  <a:moveTo>
                    <a:pt x="631" y="362"/>
                  </a:moveTo>
                  <a:cubicBezTo>
                    <a:pt x="683" y="155"/>
                    <a:pt x="585" y="20"/>
                    <a:pt x="246" y="1"/>
                  </a:cubicBezTo>
                  <a:cubicBezTo>
                    <a:pt x="1" y="107"/>
                    <a:pt x="92" y="376"/>
                    <a:pt x="63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72" name="Google Shape;40678;p18">
              <a:extLst>
                <a:ext uri="{FF2B5EF4-FFF2-40B4-BE49-F238E27FC236}">
                  <a16:creationId xmlns:a16="http://schemas.microsoft.com/office/drawing/2014/main" id="{6A7826BF-20D4-4ED7-AE05-81C1085E61A8}"/>
                </a:ext>
              </a:extLst>
            </p:cNvPr>
            <p:cNvSpPr/>
            <p:nvPr/>
          </p:nvSpPr>
          <p:spPr>
            <a:xfrm>
              <a:off x="5433976" y="228584"/>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73" name="Google Shape;40679;p18">
              <a:extLst>
                <a:ext uri="{FF2B5EF4-FFF2-40B4-BE49-F238E27FC236}">
                  <a16:creationId xmlns:a16="http://schemas.microsoft.com/office/drawing/2014/main" id="{102221D0-75F6-4425-9E90-4CB41E2B3978}"/>
                </a:ext>
              </a:extLst>
            </p:cNvPr>
            <p:cNvSpPr/>
            <p:nvPr/>
          </p:nvSpPr>
          <p:spPr>
            <a:xfrm>
              <a:off x="4054950" y="234003"/>
              <a:ext cx="39690" cy="15808"/>
            </a:xfrm>
            <a:custGeom>
              <a:avLst/>
              <a:gdLst/>
              <a:ahLst/>
              <a:cxnLst/>
              <a:rect l="l" t="t" r="r" b="b"/>
              <a:pathLst>
                <a:path w="1112" h="525" extrusionOk="0">
                  <a:moveTo>
                    <a:pt x="645" y="305"/>
                  </a:moveTo>
                  <a:cubicBezTo>
                    <a:pt x="1111" y="1"/>
                    <a:pt x="1" y="524"/>
                    <a:pt x="645"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74" name="Google Shape;40680;p18">
              <a:extLst>
                <a:ext uri="{FF2B5EF4-FFF2-40B4-BE49-F238E27FC236}">
                  <a16:creationId xmlns:a16="http://schemas.microsoft.com/office/drawing/2014/main" id="{33689210-54F9-4A73-AF51-B8700A82F98D}"/>
                </a:ext>
              </a:extLst>
            </p:cNvPr>
            <p:cNvSpPr/>
            <p:nvPr/>
          </p:nvSpPr>
          <p:spPr>
            <a:xfrm>
              <a:off x="907572" y="229487"/>
              <a:ext cx="43973" cy="19030"/>
            </a:xfrm>
            <a:custGeom>
              <a:avLst/>
              <a:gdLst/>
              <a:ahLst/>
              <a:cxnLst/>
              <a:rect l="l" t="t" r="r" b="b"/>
              <a:pathLst>
                <a:path w="1232" h="632" extrusionOk="0">
                  <a:moveTo>
                    <a:pt x="696" y="545"/>
                  </a:moveTo>
                  <a:cubicBezTo>
                    <a:pt x="567" y="207"/>
                    <a:pt x="1232" y="14"/>
                    <a:pt x="313" y="1"/>
                  </a:cubicBezTo>
                  <a:cubicBezTo>
                    <a:pt x="429" y="187"/>
                    <a:pt x="1" y="631"/>
                    <a:pt x="696"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75" name="Google Shape;40681;p18">
              <a:extLst>
                <a:ext uri="{FF2B5EF4-FFF2-40B4-BE49-F238E27FC236}">
                  <a16:creationId xmlns:a16="http://schemas.microsoft.com/office/drawing/2014/main" id="{7016B3D9-0EDD-4BB5-B5D0-D1D2A201CC16}"/>
                </a:ext>
              </a:extLst>
            </p:cNvPr>
            <p:cNvSpPr/>
            <p:nvPr/>
          </p:nvSpPr>
          <p:spPr>
            <a:xfrm>
              <a:off x="3158942" y="239724"/>
              <a:ext cx="14063" cy="4215"/>
            </a:xfrm>
            <a:custGeom>
              <a:avLst/>
              <a:gdLst/>
              <a:ahLst/>
              <a:cxnLst/>
              <a:rect l="l" t="t" r="r" b="b"/>
              <a:pathLst>
                <a:path w="394" h="140" extrusionOk="0">
                  <a:moveTo>
                    <a:pt x="101" y="115"/>
                  </a:moveTo>
                  <a:cubicBezTo>
                    <a:pt x="154" y="140"/>
                    <a:pt x="393" y="72"/>
                    <a:pt x="294" y="24"/>
                  </a:cubicBezTo>
                  <a:cubicBezTo>
                    <a:pt x="243" y="0"/>
                    <a:pt x="0" y="67"/>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76" name="Google Shape;40682;p18">
              <a:extLst>
                <a:ext uri="{FF2B5EF4-FFF2-40B4-BE49-F238E27FC236}">
                  <a16:creationId xmlns:a16="http://schemas.microsoft.com/office/drawing/2014/main" id="{D0051C5F-081B-44CE-876C-43AD4E57A151}"/>
                </a:ext>
              </a:extLst>
            </p:cNvPr>
            <p:cNvSpPr/>
            <p:nvPr/>
          </p:nvSpPr>
          <p:spPr>
            <a:xfrm>
              <a:off x="763663" y="239724"/>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77" name="Google Shape;40683;p18">
              <a:extLst>
                <a:ext uri="{FF2B5EF4-FFF2-40B4-BE49-F238E27FC236}">
                  <a16:creationId xmlns:a16="http://schemas.microsoft.com/office/drawing/2014/main" id="{138962B1-AC28-402F-8086-49C162510218}"/>
                </a:ext>
              </a:extLst>
            </p:cNvPr>
            <p:cNvSpPr/>
            <p:nvPr/>
          </p:nvSpPr>
          <p:spPr>
            <a:xfrm>
              <a:off x="4026254" y="234214"/>
              <a:ext cx="14063" cy="4246"/>
            </a:xfrm>
            <a:custGeom>
              <a:avLst/>
              <a:gdLst/>
              <a:ahLst/>
              <a:cxnLst/>
              <a:rect l="l" t="t" r="r" b="b"/>
              <a:pathLst>
                <a:path w="394" h="141" extrusionOk="0">
                  <a:moveTo>
                    <a:pt x="294" y="24"/>
                  </a:moveTo>
                  <a:cubicBezTo>
                    <a:pt x="241" y="0"/>
                    <a:pt x="1" y="68"/>
                    <a:pt x="101" y="115"/>
                  </a:cubicBezTo>
                  <a:cubicBezTo>
                    <a:pt x="153" y="140"/>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78" name="Google Shape;40684;p18">
              <a:extLst>
                <a:ext uri="{FF2B5EF4-FFF2-40B4-BE49-F238E27FC236}">
                  <a16:creationId xmlns:a16="http://schemas.microsoft.com/office/drawing/2014/main" id="{C7D4B080-3BEE-4DC1-B52D-186FDAF32ECA}"/>
                </a:ext>
              </a:extLst>
            </p:cNvPr>
            <p:cNvSpPr/>
            <p:nvPr/>
          </p:nvSpPr>
          <p:spPr>
            <a:xfrm>
              <a:off x="364378" y="234214"/>
              <a:ext cx="14170" cy="4246"/>
            </a:xfrm>
            <a:custGeom>
              <a:avLst/>
              <a:gdLst/>
              <a:ahLst/>
              <a:cxnLst/>
              <a:rect l="l" t="t" r="r" b="b"/>
              <a:pathLst>
                <a:path w="397" h="141" extrusionOk="0">
                  <a:moveTo>
                    <a:pt x="297" y="24"/>
                  </a:moveTo>
                  <a:cubicBezTo>
                    <a:pt x="242" y="0"/>
                    <a:pt x="1" y="68"/>
                    <a:pt x="104" y="115"/>
                  </a:cubicBezTo>
                  <a:cubicBezTo>
                    <a:pt x="156" y="140"/>
                    <a:pt x="396" y="73"/>
                    <a:pt x="297"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79" name="Google Shape;40685;p18">
              <a:extLst>
                <a:ext uri="{FF2B5EF4-FFF2-40B4-BE49-F238E27FC236}">
                  <a16:creationId xmlns:a16="http://schemas.microsoft.com/office/drawing/2014/main" id="{61D02E13-D0C5-46D7-8AD2-B8309E0E32E6}"/>
                </a:ext>
              </a:extLst>
            </p:cNvPr>
            <p:cNvSpPr/>
            <p:nvPr/>
          </p:nvSpPr>
          <p:spPr>
            <a:xfrm>
              <a:off x="6084317" y="231474"/>
              <a:ext cx="14063" cy="4246"/>
            </a:xfrm>
            <a:custGeom>
              <a:avLst/>
              <a:gdLst/>
              <a:ahLst/>
              <a:cxnLst/>
              <a:rect l="l" t="t" r="r" b="b"/>
              <a:pathLst>
                <a:path w="394" h="141" extrusionOk="0">
                  <a:moveTo>
                    <a:pt x="100" y="115"/>
                  </a:moveTo>
                  <a:cubicBezTo>
                    <a:pt x="155" y="141"/>
                    <a:pt x="393" y="72"/>
                    <a:pt x="294" y="26"/>
                  </a:cubicBezTo>
                  <a:cubicBezTo>
                    <a:pt x="239" y="0"/>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80" name="Google Shape;40686;p18">
              <a:extLst>
                <a:ext uri="{FF2B5EF4-FFF2-40B4-BE49-F238E27FC236}">
                  <a16:creationId xmlns:a16="http://schemas.microsoft.com/office/drawing/2014/main" id="{04BF4F8F-B0F5-4CE5-8F0E-0F951646E2A9}"/>
                </a:ext>
              </a:extLst>
            </p:cNvPr>
            <p:cNvSpPr/>
            <p:nvPr/>
          </p:nvSpPr>
          <p:spPr>
            <a:xfrm>
              <a:off x="3416031" y="223255"/>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81" name="Google Shape;40687;p18">
              <a:extLst>
                <a:ext uri="{FF2B5EF4-FFF2-40B4-BE49-F238E27FC236}">
                  <a16:creationId xmlns:a16="http://schemas.microsoft.com/office/drawing/2014/main" id="{963426D9-48A8-4CE7-A1E0-85A8BF3FE574}"/>
                </a:ext>
              </a:extLst>
            </p:cNvPr>
            <p:cNvSpPr/>
            <p:nvPr/>
          </p:nvSpPr>
          <p:spPr>
            <a:xfrm>
              <a:off x="690387" y="224038"/>
              <a:ext cx="31624" cy="10900"/>
            </a:xfrm>
            <a:custGeom>
              <a:avLst/>
              <a:gdLst/>
              <a:ahLst/>
              <a:cxnLst/>
              <a:rect l="l" t="t" r="r" b="b"/>
              <a:pathLst>
                <a:path w="886" h="362" extrusionOk="0">
                  <a:moveTo>
                    <a:pt x="611" y="362"/>
                  </a:moveTo>
                  <a:cubicBezTo>
                    <a:pt x="670" y="241"/>
                    <a:pt x="885" y="190"/>
                    <a:pt x="804" y="0"/>
                  </a:cubicBezTo>
                  <a:lnTo>
                    <a:pt x="34" y="0"/>
                  </a:lnTo>
                  <a:cubicBezTo>
                    <a:pt x="0" y="227"/>
                    <a:pt x="328" y="284"/>
                    <a:pt x="61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82" name="Google Shape;40688;p18">
              <a:extLst>
                <a:ext uri="{FF2B5EF4-FFF2-40B4-BE49-F238E27FC236}">
                  <a16:creationId xmlns:a16="http://schemas.microsoft.com/office/drawing/2014/main" id="{F5F35FD5-19ED-43EA-861E-14F6912522D8}"/>
                </a:ext>
              </a:extLst>
            </p:cNvPr>
            <p:cNvSpPr/>
            <p:nvPr/>
          </p:nvSpPr>
          <p:spPr>
            <a:xfrm>
              <a:off x="2253976" y="223044"/>
              <a:ext cx="32659" cy="9244"/>
            </a:xfrm>
            <a:custGeom>
              <a:avLst/>
              <a:gdLst/>
              <a:ahLst/>
              <a:cxnLst/>
              <a:rect l="l" t="t" r="r" b="b"/>
              <a:pathLst>
                <a:path w="915" h="307" extrusionOk="0">
                  <a:moveTo>
                    <a:pt x="387" y="306"/>
                  </a:moveTo>
                  <a:cubicBezTo>
                    <a:pt x="914" y="159"/>
                    <a:pt x="104" y="1"/>
                    <a:pt x="1" y="215"/>
                  </a:cubicBezTo>
                  <a:cubicBezTo>
                    <a:pt x="192" y="215"/>
                    <a:pt x="229" y="288"/>
                    <a:pt x="387"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83" name="Google Shape;40689;p18">
              <a:extLst>
                <a:ext uri="{FF2B5EF4-FFF2-40B4-BE49-F238E27FC236}">
                  <a16:creationId xmlns:a16="http://schemas.microsoft.com/office/drawing/2014/main" id="{F165986A-CAEE-431F-846E-08824314D1B4}"/>
                </a:ext>
              </a:extLst>
            </p:cNvPr>
            <p:cNvSpPr/>
            <p:nvPr/>
          </p:nvSpPr>
          <p:spPr>
            <a:xfrm>
              <a:off x="1545064" y="229487"/>
              <a:ext cx="13813" cy="2800"/>
            </a:xfrm>
            <a:custGeom>
              <a:avLst/>
              <a:gdLst/>
              <a:ahLst/>
              <a:cxnLst/>
              <a:rect l="l" t="t" r="r" b="b"/>
              <a:pathLst>
                <a:path w="387" h="93" extrusionOk="0">
                  <a:moveTo>
                    <a:pt x="1" y="92"/>
                  </a:moveTo>
                  <a:cubicBezTo>
                    <a:pt x="151" y="70"/>
                    <a:pt x="380" y="88"/>
                    <a:pt x="387" y="1"/>
                  </a:cubicBezTo>
                  <a:cubicBezTo>
                    <a:pt x="236" y="22"/>
                    <a:pt x="4" y="2"/>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84" name="Google Shape;40690;p18">
              <a:extLst>
                <a:ext uri="{FF2B5EF4-FFF2-40B4-BE49-F238E27FC236}">
                  <a16:creationId xmlns:a16="http://schemas.microsoft.com/office/drawing/2014/main" id="{E13191DB-A828-495F-A776-5F71DE220A94}"/>
                </a:ext>
              </a:extLst>
            </p:cNvPr>
            <p:cNvSpPr/>
            <p:nvPr/>
          </p:nvSpPr>
          <p:spPr>
            <a:xfrm>
              <a:off x="311911" y="222412"/>
              <a:ext cx="8959" cy="11442"/>
            </a:xfrm>
            <a:custGeom>
              <a:avLst/>
              <a:gdLst/>
              <a:ahLst/>
              <a:cxnLst/>
              <a:rect l="l" t="t" r="r" b="b"/>
              <a:pathLst>
                <a:path w="251" h="380" extrusionOk="0">
                  <a:moveTo>
                    <a:pt x="28" y="146"/>
                  </a:moveTo>
                  <a:cubicBezTo>
                    <a:pt x="1" y="240"/>
                    <a:pt x="178" y="379"/>
                    <a:pt x="221" y="236"/>
                  </a:cubicBezTo>
                  <a:cubicBezTo>
                    <a:pt x="250" y="140"/>
                    <a:pt x="73" y="1"/>
                    <a:pt x="28" y="1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85" name="Google Shape;40691;p18">
              <a:extLst>
                <a:ext uri="{FF2B5EF4-FFF2-40B4-BE49-F238E27FC236}">
                  <a16:creationId xmlns:a16="http://schemas.microsoft.com/office/drawing/2014/main" id="{5B9F9750-1A4E-4EDF-877A-191556DBC883}"/>
                </a:ext>
              </a:extLst>
            </p:cNvPr>
            <p:cNvSpPr/>
            <p:nvPr/>
          </p:nvSpPr>
          <p:spPr>
            <a:xfrm>
              <a:off x="3303601" y="225995"/>
              <a:ext cx="14063" cy="4246"/>
            </a:xfrm>
            <a:custGeom>
              <a:avLst/>
              <a:gdLst/>
              <a:ahLst/>
              <a:cxnLst/>
              <a:rect l="l" t="t" r="r" b="b"/>
              <a:pathLst>
                <a:path w="394" h="141" extrusionOk="0">
                  <a:moveTo>
                    <a:pt x="289" y="27"/>
                  </a:moveTo>
                  <a:cubicBezTo>
                    <a:pt x="238" y="1"/>
                    <a:pt x="0" y="71"/>
                    <a:pt x="100" y="117"/>
                  </a:cubicBezTo>
                  <a:cubicBezTo>
                    <a:pt x="152" y="140"/>
                    <a:pt x="393" y="72"/>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86" name="Google Shape;40692;p18">
              <a:extLst>
                <a:ext uri="{FF2B5EF4-FFF2-40B4-BE49-F238E27FC236}">
                  <a16:creationId xmlns:a16="http://schemas.microsoft.com/office/drawing/2014/main" id="{A67A386B-2015-4BB0-B573-14D61722990B}"/>
                </a:ext>
              </a:extLst>
            </p:cNvPr>
            <p:cNvSpPr/>
            <p:nvPr/>
          </p:nvSpPr>
          <p:spPr>
            <a:xfrm>
              <a:off x="7591762" y="223255"/>
              <a:ext cx="13991" cy="4306"/>
            </a:xfrm>
            <a:custGeom>
              <a:avLst/>
              <a:gdLst/>
              <a:ahLst/>
              <a:cxnLst/>
              <a:rect l="l" t="t" r="r" b="b"/>
              <a:pathLst>
                <a:path w="392" h="143" extrusionOk="0">
                  <a:moveTo>
                    <a:pt x="99" y="118"/>
                  </a:moveTo>
                  <a:cubicBezTo>
                    <a:pt x="151" y="142"/>
                    <a:pt x="391" y="73"/>
                    <a:pt x="291" y="26"/>
                  </a:cubicBezTo>
                  <a:cubicBezTo>
                    <a:pt x="239" y="0"/>
                    <a:pt x="1" y="68"/>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87" name="Google Shape;40693;p18">
              <a:extLst>
                <a:ext uri="{FF2B5EF4-FFF2-40B4-BE49-F238E27FC236}">
                  <a16:creationId xmlns:a16="http://schemas.microsoft.com/office/drawing/2014/main" id="{8852B788-40A4-47F4-9B13-4C4297381519}"/>
                </a:ext>
              </a:extLst>
            </p:cNvPr>
            <p:cNvSpPr/>
            <p:nvPr/>
          </p:nvSpPr>
          <p:spPr>
            <a:xfrm>
              <a:off x="5413917" y="217715"/>
              <a:ext cx="31552" cy="9635"/>
            </a:xfrm>
            <a:custGeom>
              <a:avLst/>
              <a:gdLst/>
              <a:ahLst/>
              <a:cxnLst/>
              <a:rect l="l" t="t" r="r" b="b"/>
              <a:pathLst>
                <a:path w="884" h="320" extrusionOk="0">
                  <a:moveTo>
                    <a:pt x="754" y="210"/>
                  </a:moveTo>
                  <a:cubicBezTo>
                    <a:pt x="883" y="0"/>
                    <a:pt x="1" y="15"/>
                    <a:pt x="176" y="210"/>
                  </a:cubicBezTo>
                  <a:cubicBezTo>
                    <a:pt x="242" y="283"/>
                    <a:pt x="688" y="320"/>
                    <a:pt x="754" y="2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88" name="Google Shape;40694;p18">
              <a:extLst>
                <a:ext uri="{FF2B5EF4-FFF2-40B4-BE49-F238E27FC236}">
                  <a16:creationId xmlns:a16="http://schemas.microsoft.com/office/drawing/2014/main" id="{9FB2C536-AD3A-412F-95FE-7E484C5CBB68}"/>
                </a:ext>
              </a:extLst>
            </p:cNvPr>
            <p:cNvSpPr/>
            <p:nvPr/>
          </p:nvSpPr>
          <p:spPr>
            <a:xfrm>
              <a:off x="5343212" y="210278"/>
              <a:ext cx="24342" cy="16530"/>
            </a:xfrm>
            <a:custGeom>
              <a:avLst/>
              <a:gdLst/>
              <a:ahLst/>
              <a:cxnLst/>
              <a:rect l="l" t="t" r="r" b="b"/>
              <a:pathLst>
                <a:path w="682" h="549" extrusionOk="0">
                  <a:moveTo>
                    <a:pt x="422" y="549"/>
                  </a:moveTo>
                  <a:cubicBezTo>
                    <a:pt x="337" y="378"/>
                    <a:pt x="682" y="0"/>
                    <a:pt x="37" y="93"/>
                  </a:cubicBezTo>
                  <a:cubicBezTo>
                    <a:pt x="6" y="319"/>
                    <a:pt x="0" y="534"/>
                    <a:pt x="422"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89" name="Google Shape;40695;p18">
              <a:extLst>
                <a:ext uri="{FF2B5EF4-FFF2-40B4-BE49-F238E27FC236}">
                  <a16:creationId xmlns:a16="http://schemas.microsoft.com/office/drawing/2014/main" id="{EBE80B6C-A45D-4D98-B7C3-F7291F1CA6A8}"/>
                </a:ext>
              </a:extLst>
            </p:cNvPr>
            <p:cNvSpPr/>
            <p:nvPr/>
          </p:nvSpPr>
          <p:spPr>
            <a:xfrm>
              <a:off x="7729318" y="217775"/>
              <a:ext cx="13991" cy="4336"/>
            </a:xfrm>
            <a:custGeom>
              <a:avLst/>
              <a:gdLst/>
              <a:ahLst/>
              <a:cxnLst/>
              <a:rect l="l" t="t" r="r" b="b"/>
              <a:pathLst>
                <a:path w="392" h="144" extrusionOk="0">
                  <a:moveTo>
                    <a:pt x="101" y="117"/>
                  </a:moveTo>
                  <a:cubicBezTo>
                    <a:pt x="154" y="143"/>
                    <a:pt x="392" y="73"/>
                    <a:pt x="294" y="26"/>
                  </a:cubicBezTo>
                  <a:cubicBezTo>
                    <a:pt x="240"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90" name="Google Shape;40696;p18">
              <a:extLst>
                <a:ext uri="{FF2B5EF4-FFF2-40B4-BE49-F238E27FC236}">
                  <a16:creationId xmlns:a16="http://schemas.microsoft.com/office/drawing/2014/main" id="{0DC00602-E21A-4F68-919A-EA2CB3101DE2}"/>
                </a:ext>
              </a:extLst>
            </p:cNvPr>
            <p:cNvSpPr/>
            <p:nvPr/>
          </p:nvSpPr>
          <p:spPr>
            <a:xfrm>
              <a:off x="8754888" y="212325"/>
              <a:ext cx="14099" cy="4306"/>
            </a:xfrm>
            <a:custGeom>
              <a:avLst/>
              <a:gdLst/>
              <a:ahLst/>
              <a:cxnLst/>
              <a:rect l="l" t="t" r="r" b="b"/>
              <a:pathLst>
                <a:path w="395" h="143" extrusionOk="0">
                  <a:moveTo>
                    <a:pt x="101" y="117"/>
                  </a:moveTo>
                  <a:cubicBezTo>
                    <a:pt x="153" y="143"/>
                    <a:pt x="395" y="72"/>
                    <a:pt x="293" y="25"/>
                  </a:cubicBezTo>
                  <a:cubicBezTo>
                    <a:pt x="241" y="0"/>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91" name="Google Shape;40697;p18">
              <a:extLst>
                <a:ext uri="{FF2B5EF4-FFF2-40B4-BE49-F238E27FC236}">
                  <a16:creationId xmlns:a16="http://schemas.microsoft.com/office/drawing/2014/main" id="{6F599BD0-71E1-44A7-A3BD-7200ABDDFBF9}"/>
                </a:ext>
              </a:extLst>
            </p:cNvPr>
            <p:cNvSpPr/>
            <p:nvPr/>
          </p:nvSpPr>
          <p:spPr>
            <a:xfrm>
              <a:off x="7164959" y="209555"/>
              <a:ext cx="14063" cy="4336"/>
            </a:xfrm>
            <a:custGeom>
              <a:avLst/>
              <a:gdLst/>
              <a:ahLst/>
              <a:cxnLst/>
              <a:rect l="l" t="t" r="r" b="b"/>
              <a:pathLst>
                <a:path w="394" h="144" extrusionOk="0">
                  <a:moveTo>
                    <a:pt x="294" y="27"/>
                  </a:moveTo>
                  <a:cubicBezTo>
                    <a:pt x="240" y="1"/>
                    <a:pt x="1" y="71"/>
                    <a:pt x="101" y="117"/>
                  </a:cubicBezTo>
                  <a:cubicBezTo>
                    <a:pt x="153" y="143"/>
                    <a:pt x="394" y="73"/>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92" name="Google Shape;40698;p18">
              <a:extLst>
                <a:ext uri="{FF2B5EF4-FFF2-40B4-BE49-F238E27FC236}">
                  <a16:creationId xmlns:a16="http://schemas.microsoft.com/office/drawing/2014/main" id="{A96E5E33-8B3B-4A89-B569-8A5C94099560}"/>
                </a:ext>
              </a:extLst>
            </p:cNvPr>
            <p:cNvSpPr/>
            <p:nvPr/>
          </p:nvSpPr>
          <p:spPr>
            <a:xfrm>
              <a:off x="1603456" y="209555"/>
              <a:ext cx="14099" cy="4336"/>
            </a:xfrm>
            <a:custGeom>
              <a:avLst/>
              <a:gdLst/>
              <a:ahLst/>
              <a:cxnLst/>
              <a:rect l="l" t="t" r="r" b="b"/>
              <a:pathLst>
                <a:path w="395" h="144" extrusionOk="0">
                  <a:moveTo>
                    <a:pt x="290" y="27"/>
                  </a:moveTo>
                  <a:cubicBezTo>
                    <a:pt x="238" y="1"/>
                    <a:pt x="0" y="71"/>
                    <a:pt x="97" y="117"/>
                  </a:cubicBezTo>
                  <a:cubicBezTo>
                    <a:pt x="154" y="143"/>
                    <a:pt x="394" y="73"/>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93" name="Google Shape;40699;p18">
              <a:extLst>
                <a:ext uri="{FF2B5EF4-FFF2-40B4-BE49-F238E27FC236}">
                  <a16:creationId xmlns:a16="http://schemas.microsoft.com/office/drawing/2014/main" id="{7933526D-8800-4F3F-BA5F-5870A671FDA1}"/>
                </a:ext>
              </a:extLst>
            </p:cNvPr>
            <p:cNvSpPr/>
            <p:nvPr/>
          </p:nvSpPr>
          <p:spPr>
            <a:xfrm>
              <a:off x="4484038" y="201396"/>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94" name="Google Shape;40700;p18">
              <a:extLst>
                <a:ext uri="{FF2B5EF4-FFF2-40B4-BE49-F238E27FC236}">
                  <a16:creationId xmlns:a16="http://schemas.microsoft.com/office/drawing/2014/main" id="{643D4917-9D2E-4876-ACF4-2DBB9002B7CC}"/>
                </a:ext>
              </a:extLst>
            </p:cNvPr>
            <p:cNvSpPr/>
            <p:nvPr/>
          </p:nvSpPr>
          <p:spPr>
            <a:xfrm>
              <a:off x="4036747" y="204527"/>
              <a:ext cx="6889" cy="6203"/>
            </a:xfrm>
            <a:custGeom>
              <a:avLst/>
              <a:gdLst/>
              <a:ahLst/>
              <a:cxnLst/>
              <a:rect l="l" t="t" r="r" b="b"/>
              <a:pathLst>
                <a:path w="193" h="206" extrusionOk="0">
                  <a:moveTo>
                    <a:pt x="192" y="103"/>
                  </a:moveTo>
                  <a:cubicBezTo>
                    <a:pt x="192" y="53"/>
                    <a:pt x="38" y="1"/>
                    <a:pt x="2" y="103"/>
                  </a:cubicBezTo>
                  <a:cubicBezTo>
                    <a:pt x="0" y="154"/>
                    <a:pt x="153" y="206"/>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95" name="Google Shape;40701;p18">
              <a:extLst>
                <a:ext uri="{FF2B5EF4-FFF2-40B4-BE49-F238E27FC236}">
                  <a16:creationId xmlns:a16="http://schemas.microsoft.com/office/drawing/2014/main" id="{359C1EF0-17F8-4B84-BBEE-C75E459C387F}"/>
                </a:ext>
              </a:extLst>
            </p:cNvPr>
            <p:cNvSpPr/>
            <p:nvPr/>
          </p:nvSpPr>
          <p:spPr>
            <a:xfrm>
              <a:off x="1651569" y="206815"/>
              <a:ext cx="14063" cy="4306"/>
            </a:xfrm>
            <a:custGeom>
              <a:avLst/>
              <a:gdLst/>
              <a:ahLst/>
              <a:cxnLst/>
              <a:rect l="l" t="t" r="r" b="b"/>
              <a:pathLst>
                <a:path w="394" h="143" extrusionOk="0">
                  <a:moveTo>
                    <a:pt x="293" y="27"/>
                  </a:moveTo>
                  <a:cubicBezTo>
                    <a:pt x="241" y="1"/>
                    <a:pt x="1" y="71"/>
                    <a:pt x="101" y="117"/>
                  </a:cubicBezTo>
                  <a:cubicBezTo>
                    <a:pt x="156" y="143"/>
                    <a:pt x="393"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96" name="Google Shape;40702;p18">
              <a:extLst>
                <a:ext uri="{FF2B5EF4-FFF2-40B4-BE49-F238E27FC236}">
                  <a16:creationId xmlns:a16="http://schemas.microsoft.com/office/drawing/2014/main" id="{9CC2F248-EEFB-45CE-8A9A-4FE4D7CCF435}"/>
                </a:ext>
              </a:extLst>
            </p:cNvPr>
            <p:cNvSpPr/>
            <p:nvPr/>
          </p:nvSpPr>
          <p:spPr>
            <a:xfrm>
              <a:off x="581384" y="198686"/>
              <a:ext cx="29696" cy="11893"/>
            </a:xfrm>
            <a:custGeom>
              <a:avLst/>
              <a:gdLst/>
              <a:ahLst/>
              <a:cxnLst/>
              <a:rect l="l" t="t" r="r" b="b"/>
              <a:pathLst>
                <a:path w="832" h="395" extrusionOk="0">
                  <a:moveTo>
                    <a:pt x="1" y="388"/>
                  </a:moveTo>
                  <a:cubicBezTo>
                    <a:pt x="336" y="395"/>
                    <a:pt x="601" y="368"/>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97" name="Google Shape;40703;p18">
              <a:extLst>
                <a:ext uri="{FF2B5EF4-FFF2-40B4-BE49-F238E27FC236}">
                  <a16:creationId xmlns:a16="http://schemas.microsoft.com/office/drawing/2014/main" id="{3972AB44-71B3-4076-AE77-EFA899DA378A}"/>
                </a:ext>
              </a:extLst>
            </p:cNvPr>
            <p:cNvSpPr/>
            <p:nvPr/>
          </p:nvSpPr>
          <p:spPr>
            <a:xfrm>
              <a:off x="8985707" y="201787"/>
              <a:ext cx="6889" cy="6233"/>
            </a:xfrm>
            <a:custGeom>
              <a:avLst/>
              <a:gdLst/>
              <a:ahLst/>
              <a:cxnLst/>
              <a:rect l="l" t="t" r="r" b="b"/>
              <a:pathLst>
                <a:path w="193" h="207" extrusionOk="0">
                  <a:moveTo>
                    <a:pt x="192" y="102"/>
                  </a:moveTo>
                  <a:cubicBezTo>
                    <a:pt x="192" y="54"/>
                    <a:pt x="34" y="0"/>
                    <a:pt x="0" y="102"/>
                  </a:cubicBezTo>
                  <a:cubicBezTo>
                    <a:pt x="0" y="153"/>
                    <a:pt x="154" y="207"/>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98" name="Google Shape;40704;p18">
              <a:extLst>
                <a:ext uri="{FF2B5EF4-FFF2-40B4-BE49-F238E27FC236}">
                  <a16:creationId xmlns:a16="http://schemas.microsoft.com/office/drawing/2014/main" id="{66692B79-8449-4DCD-AF62-736006E7F8DC}"/>
                </a:ext>
              </a:extLst>
            </p:cNvPr>
            <p:cNvSpPr/>
            <p:nvPr/>
          </p:nvSpPr>
          <p:spPr>
            <a:xfrm>
              <a:off x="3396578" y="196729"/>
              <a:ext cx="41332" cy="13670"/>
            </a:xfrm>
            <a:custGeom>
              <a:avLst/>
              <a:gdLst/>
              <a:ahLst/>
              <a:cxnLst/>
              <a:rect l="l" t="t" r="r" b="b"/>
              <a:pathLst>
                <a:path w="1158" h="454" extrusionOk="0">
                  <a:moveTo>
                    <a:pt x="1157" y="0"/>
                  </a:moveTo>
                  <a:lnTo>
                    <a:pt x="193" y="0"/>
                  </a:lnTo>
                  <a:cubicBezTo>
                    <a:pt x="210" y="157"/>
                    <a:pt x="151" y="282"/>
                    <a:pt x="1" y="364"/>
                  </a:cubicBezTo>
                  <a:cubicBezTo>
                    <a:pt x="839" y="453"/>
                    <a:pt x="861" y="162"/>
                    <a:pt x="115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99" name="Google Shape;40705;p18">
              <a:extLst>
                <a:ext uri="{FF2B5EF4-FFF2-40B4-BE49-F238E27FC236}">
                  <a16:creationId xmlns:a16="http://schemas.microsoft.com/office/drawing/2014/main" id="{1A1E44D2-F100-45FF-A36E-2BD267A1BBA1}"/>
                </a:ext>
              </a:extLst>
            </p:cNvPr>
            <p:cNvSpPr/>
            <p:nvPr/>
          </p:nvSpPr>
          <p:spPr>
            <a:xfrm>
              <a:off x="2032865" y="202088"/>
              <a:ext cx="21558" cy="6504"/>
            </a:xfrm>
            <a:custGeom>
              <a:avLst/>
              <a:gdLst/>
              <a:ahLst/>
              <a:cxnLst/>
              <a:rect l="l" t="t" r="r" b="b"/>
              <a:pathLst>
                <a:path w="604" h="216" extrusionOk="0">
                  <a:moveTo>
                    <a:pt x="603" y="184"/>
                  </a:moveTo>
                  <a:lnTo>
                    <a:pt x="603" y="1"/>
                  </a:lnTo>
                  <a:lnTo>
                    <a:pt x="24" y="1"/>
                  </a:lnTo>
                  <a:cubicBezTo>
                    <a:pt x="0" y="167"/>
                    <a:pt x="217" y="215"/>
                    <a:pt x="603" y="1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00" name="Google Shape;40706;p18">
              <a:extLst>
                <a:ext uri="{FF2B5EF4-FFF2-40B4-BE49-F238E27FC236}">
                  <a16:creationId xmlns:a16="http://schemas.microsoft.com/office/drawing/2014/main" id="{751836BA-E031-4F59-84FA-F11944A4D56F}"/>
                </a:ext>
              </a:extLst>
            </p:cNvPr>
            <p:cNvSpPr/>
            <p:nvPr/>
          </p:nvSpPr>
          <p:spPr>
            <a:xfrm>
              <a:off x="1958911" y="191219"/>
              <a:ext cx="45258" cy="14573"/>
            </a:xfrm>
            <a:custGeom>
              <a:avLst/>
              <a:gdLst/>
              <a:ahLst/>
              <a:cxnLst/>
              <a:rect l="l" t="t" r="r" b="b"/>
              <a:pathLst>
                <a:path w="1268" h="484" extrusionOk="0">
                  <a:moveTo>
                    <a:pt x="362" y="453"/>
                  </a:moveTo>
                  <a:cubicBezTo>
                    <a:pt x="1267" y="483"/>
                    <a:pt x="878" y="34"/>
                    <a:pt x="362" y="0"/>
                  </a:cubicBezTo>
                  <a:cubicBezTo>
                    <a:pt x="1" y="173"/>
                    <a:pt x="476" y="165"/>
                    <a:pt x="362"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01" name="Google Shape;40707;p18">
              <a:extLst>
                <a:ext uri="{FF2B5EF4-FFF2-40B4-BE49-F238E27FC236}">
                  <a16:creationId xmlns:a16="http://schemas.microsoft.com/office/drawing/2014/main" id="{44B861C8-95AB-419F-BF43-8A5A30541922}"/>
                </a:ext>
              </a:extLst>
            </p:cNvPr>
            <p:cNvSpPr/>
            <p:nvPr/>
          </p:nvSpPr>
          <p:spPr>
            <a:xfrm>
              <a:off x="4619774" y="193959"/>
              <a:ext cx="22665" cy="8250"/>
            </a:xfrm>
            <a:custGeom>
              <a:avLst/>
              <a:gdLst/>
              <a:ahLst/>
              <a:cxnLst/>
              <a:rect l="l" t="t" r="r" b="b"/>
              <a:pathLst>
                <a:path w="635" h="274" extrusionOk="0">
                  <a:moveTo>
                    <a:pt x="635" y="1"/>
                  </a:moveTo>
                  <a:lnTo>
                    <a:pt x="248" y="1"/>
                  </a:lnTo>
                  <a:cubicBezTo>
                    <a:pt x="236" y="117"/>
                    <a:pt x="0" y="126"/>
                    <a:pt x="56" y="274"/>
                  </a:cubicBezTo>
                  <a:lnTo>
                    <a:pt x="635"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02" name="Google Shape;40708;p18">
              <a:extLst>
                <a:ext uri="{FF2B5EF4-FFF2-40B4-BE49-F238E27FC236}">
                  <a16:creationId xmlns:a16="http://schemas.microsoft.com/office/drawing/2014/main" id="{A25A0DE4-1FF6-4E10-881D-86C5B9781048}"/>
                </a:ext>
              </a:extLst>
            </p:cNvPr>
            <p:cNvSpPr/>
            <p:nvPr/>
          </p:nvSpPr>
          <p:spPr>
            <a:xfrm>
              <a:off x="1868646" y="199439"/>
              <a:ext cx="13670" cy="2770"/>
            </a:xfrm>
            <a:custGeom>
              <a:avLst/>
              <a:gdLst/>
              <a:ahLst/>
              <a:cxnLst/>
              <a:rect l="l" t="t" r="r" b="b"/>
              <a:pathLst>
                <a:path w="383" h="92" extrusionOk="0">
                  <a:moveTo>
                    <a:pt x="383" y="0"/>
                  </a:moveTo>
                  <a:cubicBezTo>
                    <a:pt x="232" y="21"/>
                    <a:pt x="3" y="3"/>
                    <a:pt x="0" y="92"/>
                  </a:cubicBezTo>
                  <a:cubicBezTo>
                    <a:pt x="148" y="69"/>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03" name="Google Shape;40709;p18">
              <a:extLst>
                <a:ext uri="{FF2B5EF4-FFF2-40B4-BE49-F238E27FC236}">
                  <a16:creationId xmlns:a16="http://schemas.microsoft.com/office/drawing/2014/main" id="{0FBB5D9C-5AFA-4C3C-A89F-AC7EFC4C81B4}"/>
                </a:ext>
              </a:extLst>
            </p:cNvPr>
            <p:cNvSpPr/>
            <p:nvPr/>
          </p:nvSpPr>
          <p:spPr>
            <a:xfrm>
              <a:off x="1111765" y="186974"/>
              <a:ext cx="20309" cy="13550"/>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04" name="Google Shape;40710;p18">
              <a:extLst>
                <a:ext uri="{FF2B5EF4-FFF2-40B4-BE49-F238E27FC236}">
                  <a16:creationId xmlns:a16="http://schemas.microsoft.com/office/drawing/2014/main" id="{18CBAAB7-0D74-4BAB-A330-21EE07B45C8C}"/>
                </a:ext>
              </a:extLst>
            </p:cNvPr>
            <p:cNvSpPr/>
            <p:nvPr/>
          </p:nvSpPr>
          <p:spPr>
            <a:xfrm>
              <a:off x="7047854" y="193206"/>
              <a:ext cx="14099" cy="4276"/>
            </a:xfrm>
            <a:custGeom>
              <a:avLst/>
              <a:gdLst/>
              <a:ahLst/>
              <a:cxnLst/>
              <a:rect l="l" t="t" r="r" b="b"/>
              <a:pathLst>
                <a:path w="395" h="142" extrusionOk="0">
                  <a:moveTo>
                    <a:pt x="294" y="26"/>
                  </a:moveTo>
                  <a:cubicBezTo>
                    <a:pt x="242" y="1"/>
                    <a:pt x="0" y="70"/>
                    <a:pt x="102" y="117"/>
                  </a:cubicBezTo>
                  <a:cubicBezTo>
                    <a:pt x="157"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05" name="Google Shape;40711;p18">
              <a:extLst>
                <a:ext uri="{FF2B5EF4-FFF2-40B4-BE49-F238E27FC236}">
                  <a16:creationId xmlns:a16="http://schemas.microsoft.com/office/drawing/2014/main" id="{D2AC93B0-36A8-49DB-A116-E77C67A889F5}"/>
                </a:ext>
              </a:extLst>
            </p:cNvPr>
            <p:cNvSpPr/>
            <p:nvPr/>
          </p:nvSpPr>
          <p:spPr>
            <a:xfrm>
              <a:off x="6949309" y="183782"/>
              <a:ext cx="65246" cy="12977"/>
            </a:xfrm>
            <a:custGeom>
              <a:avLst/>
              <a:gdLst/>
              <a:ahLst/>
              <a:cxnLst/>
              <a:rect l="l" t="t" r="r" b="b"/>
              <a:pathLst>
                <a:path w="1828" h="431" extrusionOk="0">
                  <a:moveTo>
                    <a:pt x="1128" y="430"/>
                  </a:moveTo>
                  <a:cubicBezTo>
                    <a:pt x="1828" y="1"/>
                    <a:pt x="0" y="307"/>
                    <a:pt x="1128"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06" name="Google Shape;40712;p18">
              <a:extLst>
                <a:ext uri="{FF2B5EF4-FFF2-40B4-BE49-F238E27FC236}">
                  <a16:creationId xmlns:a16="http://schemas.microsoft.com/office/drawing/2014/main" id="{706A043C-7E0C-46F6-9B49-B7605F3309ED}"/>
                </a:ext>
              </a:extLst>
            </p:cNvPr>
            <p:cNvSpPr/>
            <p:nvPr/>
          </p:nvSpPr>
          <p:spPr>
            <a:xfrm>
              <a:off x="5853105" y="188509"/>
              <a:ext cx="23307" cy="8250"/>
            </a:xfrm>
            <a:custGeom>
              <a:avLst/>
              <a:gdLst/>
              <a:ahLst/>
              <a:cxnLst/>
              <a:rect l="l" t="t" r="r" b="b"/>
              <a:pathLst>
                <a:path w="653" h="274" extrusionOk="0">
                  <a:moveTo>
                    <a:pt x="405" y="273"/>
                  </a:moveTo>
                  <a:cubicBezTo>
                    <a:pt x="417" y="156"/>
                    <a:pt x="653" y="148"/>
                    <a:pt x="598" y="0"/>
                  </a:cubicBezTo>
                  <a:lnTo>
                    <a:pt x="212" y="0"/>
                  </a:lnTo>
                  <a:cubicBezTo>
                    <a:pt x="0" y="130"/>
                    <a:pt x="8" y="221"/>
                    <a:pt x="4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07" name="Google Shape;40713;p18">
              <a:extLst>
                <a:ext uri="{FF2B5EF4-FFF2-40B4-BE49-F238E27FC236}">
                  <a16:creationId xmlns:a16="http://schemas.microsoft.com/office/drawing/2014/main" id="{2E430F8F-BE5D-4E3E-B18A-19DEC4B266F9}"/>
                </a:ext>
              </a:extLst>
            </p:cNvPr>
            <p:cNvSpPr/>
            <p:nvPr/>
          </p:nvSpPr>
          <p:spPr>
            <a:xfrm>
              <a:off x="175318" y="187486"/>
              <a:ext cx="32659" cy="9274"/>
            </a:xfrm>
            <a:custGeom>
              <a:avLst/>
              <a:gdLst/>
              <a:ahLst/>
              <a:cxnLst/>
              <a:rect l="l" t="t" r="r" b="b"/>
              <a:pathLst>
                <a:path w="915" h="308" extrusionOk="0">
                  <a:moveTo>
                    <a:pt x="1" y="216"/>
                  </a:moveTo>
                  <a:cubicBezTo>
                    <a:pt x="193" y="216"/>
                    <a:pt x="230" y="289"/>
                    <a:pt x="387" y="307"/>
                  </a:cubicBezTo>
                  <a:cubicBezTo>
                    <a:pt x="914" y="160"/>
                    <a:pt x="102" y="0"/>
                    <a:pt x="1" y="2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08" name="Google Shape;40714;p18">
              <a:extLst>
                <a:ext uri="{FF2B5EF4-FFF2-40B4-BE49-F238E27FC236}">
                  <a16:creationId xmlns:a16="http://schemas.microsoft.com/office/drawing/2014/main" id="{6790F3C7-5CA4-42E3-9FD5-B50590DB817B}"/>
                </a:ext>
              </a:extLst>
            </p:cNvPr>
            <p:cNvSpPr/>
            <p:nvPr/>
          </p:nvSpPr>
          <p:spPr>
            <a:xfrm>
              <a:off x="7226920" y="190467"/>
              <a:ext cx="14027" cy="4276"/>
            </a:xfrm>
            <a:custGeom>
              <a:avLst/>
              <a:gdLst/>
              <a:ahLst/>
              <a:cxnLst/>
              <a:rect l="l" t="t" r="r" b="b"/>
              <a:pathLst>
                <a:path w="393" h="142" extrusionOk="0">
                  <a:moveTo>
                    <a:pt x="291" y="25"/>
                  </a:moveTo>
                  <a:cubicBezTo>
                    <a:pt x="237" y="1"/>
                    <a:pt x="1" y="70"/>
                    <a:pt x="100" y="117"/>
                  </a:cubicBezTo>
                  <a:cubicBezTo>
                    <a:pt x="152" y="142"/>
                    <a:pt x="392"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09" name="Google Shape;40715;p18">
              <a:extLst>
                <a:ext uri="{FF2B5EF4-FFF2-40B4-BE49-F238E27FC236}">
                  <a16:creationId xmlns:a16="http://schemas.microsoft.com/office/drawing/2014/main" id="{A3F0544A-5F2D-47B8-B80A-56AB5EF0509A}"/>
                </a:ext>
              </a:extLst>
            </p:cNvPr>
            <p:cNvSpPr/>
            <p:nvPr/>
          </p:nvSpPr>
          <p:spPr>
            <a:xfrm>
              <a:off x="5967248" y="190467"/>
              <a:ext cx="14134" cy="4276"/>
            </a:xfrm>
            <a:custGeom>
              <a:avLst/>
              <a:gdLst/>
              <a:ahLst/>
              <a:cxnLst/>
              <a:rect l="l" t="t" r="r" b="b"/>
              <a:pathLst>
                <a:path w="396" h="142" extrusionOk="0">
                  <a:moveTo>
                    <a:pt x="294" y="25"/>
                  </a:moveTo>
                  <a:cubicBezTo>
                    <a:pt x="240" y="1"/>
                    <a:pt x="0" y="70"/>
                    <a:pt x="102" y="117"/>
                  </a:cubicBezTo>
                  <a:cubicBezTo>
                    <a:pt x="154" y="142"/>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10" name="Google Shape;40716;p18">
              <a:extLst>
                <a:ext uri="{FF2B5EF4-FFF2-40B4-BE49-F238E27FC236}">
                  <a16:creationId xmlns:a16="http://schemas.microsoft.com/office/drawing/2014/main" id="{3C0D7D9B-85A0-4F58-83B4-72D7E2086BA1}"/>
                </a:ext>
              </a:extLst>
            </p:cNvPr>
            <p:cNvSpPr/>
            <p:nvPr/>
          </p:nvSpPr>
          <p:spPr>
            <a:xfrm>
              <a:off x="2546363" y="190467"/>
              <a:ext cx="14063" cy="4276"/>
            </a:xfrm>
            <a:custGeom>
              <a:avLst/>
              <a:gdLst/>
              <a:ahLst/>
              <a:cxnLst/>
              <a:rect l="l" t="t" r="r" b="b"/>
              <a:pathLst>
                <a:path w="394" h="142" extrusionOk="0">
                  <a:moveTo>
                    <a:pt x="295" y="25"/>
                  </a:moveTo>
                  <a:cubicBezTo>
                    <a:pt x="240" y="1"/>
                    <a:pt x="1" y="70"/>
                    <a:pt x="103" y="117"/>
                  </a:cubicBezTo>
                  <a:cubicBezTo>
                    <a:pt x="155" y="142"/>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11" name="Google Shape;40717;p18">
              <a:extLst>
                <a:ext uri="{FF2B5EF4-FFF2-40B4-BE49-F238E27FC236}">
                  <a16:creationId xmlns:a16="http://schemas.microsoft.com/office/drawing/2014/main" id="{CBA74278-4132-4E40-ADDC-79C6A1964A83}"/>
                </a:ext>
              </a:extLst>
            </p:cNvPr>
            <p:cNvSpPr/>
            <p:nvPr/>
          </p:nvSpPr>
          <p:spPr>
            <a:xfrm>
              <a:off x="7069697" y="179266"/>
              <a:ext cx="39761" cy="15868"/>
            </a:xfrm>
            <a:custGeom>
              <a:avLst/>
              <a:gdLst/>
              <a:ahLst/>
              <a:cxnLst/>
              <a:rect l="l" t="t" r="r" b="b"/>
              <a:pathLst>
                <a:path w="1114" h="527" extrusionOk="0">
                  <a:moveTo>
                    <a:pt x="646" y="307"/>
                  </a:moveTo>
                  <a:cubicBezTo>
                    <a:pt x="1114" y="1"/>
                    <a:pt x="0" y="527"/>
                    <a:pt x="646" y="3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12" name="Google Shape;40718;p18">
              <a:extLst>
                <a:ext uri="{FF2B5EF4-FFF2-40B4-BE49-F238E27FC236}">
                  <a16:creationId xmlns:a16="http://schemas.microsoft.com/office/drawing/2014/main" id="{8BCFDC56-0C1F-4C38-B010-4716AE3532EC}"/>
                </a:ext>
              </a:extLst>
            </p:cNvPr>
            <p:cNvSpPr/>
            <p:nvPr/>
          </p:nvSpPr>
          <p:spPr>
            <a:xfrm>
              <a:off x="4903952" y="185077"/>
              <a:ext cx="13884" cy="7437"/>
            </a:xfrm>
            <a:custGeom>
              <a:avLst/>
              <a:gdLst/>
              <a:ahLst/>
              <a:cxnLst/>
              <a:rect l="l" t="t" r="r" b="b"/>
              <a:pathLst>
                <a:path w="389" h="247" extrusionOk="0">
                  <a:moveTo>
                    <a:pt x="388" y="114"/>
                  </a:moveTo>
                  <a:cubicBezTo>
                    <a:pt x="385" y="23"/>
                    <a:pt x="48" y="1"/>
                    <a:pt x="1" y="114"/>
                  </a:cubicBezTo>
                  <a:cubicBezTo>
                    <a:pt x="219" y="103"/>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13" name="Google Shape;40719;p18">
              <a:extLst>
                <a:ext uri="{FF2B5EF4-FFF2-40B4-BE49-F238E27FC236}">
                  <a16:creationId xmlns:a16="http://schemas.microsoft.com/office/drawing/2014/main" id="{D29A5C71-DF68-472A-AD10-6BE0D752FD82}"/>
                </a:ext>
              </a:extLst>
            </p:cNvPr>
            <p:cNvSpPr/>
            <p:nvPr/>
          </p:nvSpPr>
          <p:spPr>
            <a:xfrm>
              <a:off x="4645722" y="187727"/>
              <a:ext cx="13956" cy="4276"/>
            </a:xfrm>
            <a:custGeom>
              <a:avLst/>
              <a:gdLst/>
              <a:ahLst/>
              <a:cxnLst/>
              <a:rect l="l" t="t" r="r" b="b"/>
              <a:pathLst>
                <a:path w="391" h="142" extrusionOk="0">
                  <a:moveTo>
                    <a:pt x="100" y="116"/>
                  </a:moveTo>
                  <a:cubicBezTo>
                    <a:pt x="154" y="141"/>
                    <a:pt x="391" y="72"/>
                    <a:pt x="293" y="26"/>
                  </a:cubicBezTo>
                  <a:cubicBezTo>
                    <a:pt x="240"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14" name="Google Shape;40720;p18">
              <a:extLst>
                <a:ext uri="{FF2B5EF4-FFF2-40B4-BE49-F238E27FC236}">
                  <a16:creationId xmlns:a16="http://schemas.microsoft.com/office/drawing/2014/main" id="{F464713A-6925-4742-9927-136DB7AA682F}"/>
                </a:ext>
              </a:extLst>
            </p:cNvPr>
            <p:cNvSpPr/>
            <p:nvPr/>
          </p:nvSpPr>
          <p:spPr>
            <a:xfrm>
              <a:off x="251021" y="188509"/>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15" name="Google Shape;40721;p18">
              <a:extLst>
                <a:ext uri="{FF2B5EF4-FFF2-40B4-BE49-F238E27FC236}">
                  <a16:creationId xmlns:a16="http://schemas.microsoft.com/office/drawing/2014/main" id="{2EACF1E6-AE6A-479C-9C97-8E89E658DB7E}"/>
                </a:ext>
              </a:extLst>
            </p:cNvPr>
            <p:cNvSpPr/>
            <p:nvPr/>
          </p:nvSpPr>
          <p:spPr>
            <a:xfrm>
              <a:off x="7353555" y="180290"/>
              <a:ext cx="23486" cy="8250"/>
            </a:xfrm>
            <a:custGeom>
              <a:avLst/>
              <a:gdLst/>
              <a:ahLst/>
              <a:cxnLst/>
              <a:rect l="l" t="t" r="r" b="b"/>
              <a:pathLst>
                <a:path w="658" h="274" extrusionOk="0">
                  <a:moveTo>
                    <a:pt x="409" y="273"/>
                  </a:moveTo>
                  <a:cubicBezTo>
                    <a:pt x="418" y="156"/>
                    <a:pt x="657" y="147"/>
                    <a:pt x="601" y="0"/>
                  </a:cubicBezTo>
                  <a:lnTo>
                    <a:pt x="214" y="0"/>
                  </a:lnTo>
                  <a:cubicBezTo>
                    <a:pt x="1" y="131"/>
                    <a:pt x="6" y="221"/>
                    <a:pt x="409"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16" name="Google Shape;40722;p18">
              <a:extLst>
                <a:ext uri="{FF2B5EF4-FFF2-40B4-BE49-F238E27FC236}">
                  <a16:creationId xmlns:a16="http://schemas.microsoft.com/office/drawing/2014/main" id="{858D32CC-F25B-43F2-84CB-F22FE73A215C}"/>
                </a:ext>
              </a:extLst>
            </p:cNvPr>
            <p:cNvSpPr/>
            <p:nvPr/>
          </p:nvSpPr>
          <p:spPr>
            <a:xfrm>
              <a:off x="2202258" y="184957"/>
              <a:ext cx="14027" cy="4276"/>
            </a:xfrm>
            <a:custGeom>
              <a:avLst/>
              <a:gdLst/>
              <a:ahLst/>
              <a:cxnLst/>
              <a:rect l="l" t="t" r="r" b="b"/>
              <a:pathLst>
                <a:path w="393" h="142" extrusionOk="0">
                  <a:moveTo>
                    <a:pt x="293" y="26"/>
                  </a:moveTo>
                  <a:cubicBezTo>
                    <a:pt x="238" y="1"/>
                    <a:pt x="1" y="70"/>
                    <a:pt x="99" y="117"/>
                  </a:cubicBezTo>
                  <a:cubicBezTo>
                    <a:pt x="153" y="142"/>
                    <a:pt x="392" y="74"/>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17" name="Google Shape;40723;p18">
              <a:extLst>
                <a:ext uri="{FF2B5EF4-FFF2-40B4-BE49-F238E27FC236}">
                  <a16:creationId xmlns:a16="http://schemas.microsoft.com/office/drawing/2014/main" id="{D34CA0A8-FA7A-4BC0-8A58-61C8CE4D6F7E}"/>
                </a:ext>
              </a:extLst>
            </p:cNvPr>
            <p:cNvSpPr/>
            <p:nvPr/>
          </p:nvSpPr>
          <p:spPr>
            <a:xfrm>
              <a:off x="1865006" y="182217"/>
              <a:ext cx="13956" cy="4366"/>
            </a:xfrm>
            <a:custGeom>
              <a:avLst/>
              <a:gdLst/>
              <a:ahLst/>
              <a:cxnLst/>
              <a:rect l="l" t="t" r="r" b="b"/>
              <a:pathLst>
                <a:path w="391" h="145" extrusionOk="0">
                  <a:moveTo>
                    <a:pt x="293" y="27"/>
                  </a:moveTo>
                  <a:cubicBezTo>
                    <a:pt x="238" y="0"/>
                    <a:pt x="0" y="71"/>
                    <a:pt x="102" y="117"/>
                  </a:cubicBezTo>
                  <a:cubicBezTo>
                    <a:pt x="152" y="144"/>
                    <a:pt x="391"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18" name="Google Shape;40724;p18">
              <a:extLst>
                <a:ext uri="{FF2B5EF4-FFF2-40B4-BE49-F238E27FC236}">
                  <a16:creationId xmlns:a16="http://schemas.microsoft.com/office/drawing/2014/main" id="{522C322B-7314-4785-AADA-B0E8D45CDF89}"/>
                </a:ext>
              </a:extLst>
            </p:cNvPr>
            <p:cNvSpPr/>
            <p:nvPr/>
          </p:nvSpPr>
          <p:spPr>
            <a:xfrm>
              <a:off x="1510586" y="179025"/>
              <a:ext cx="13813" cy="7467"/>
            </a:xfrm>
            <a:custGeom>
              <a:avLst/>
              <a:gdLst/>
              <a:ahLst/>
              <a:cxnLst/>
              <a:rect l="l" t="t" r="r" b="b"/>
              <a:pathLst>
                <a:path w="387" h="248" extrusionOk="0">
                  <a:moveTo>
                    <a:pt x="387" y="133"/>
                  </a:moveTo>
                  <a:cubicBezTo>
                    <a:pt x="172" y="140"/>
                    <a:pt x="87" y="1"/>
                    <a:pt x="1" y="133"/>
                  </a:cubicBezTo>
                  <a:cubicBezTo>
                    <a:pt x="3" y="224"/>
                    <a:pt x="340" y="247"/>
                    <a:pt x="387"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19" name="Google Shape;40725;p18">
              <a:extLst>
                <a:ext uri="{FF2B5EF4-FFF2-40B4-BE49-F238E27FC236}">
                  <a16:creationId xmlns:a16="http://schemas.microsoft.com/office/drawing/2014/main" id="{CC44C91F-0F66-431C-BE19-AADC8412A91D}"/>
                </a:ext>
              </a:extLst>
            </p:cNvPr>
            <p:cNvSpPr/>
            <p:nvPr/>
          </p:nvSpPr>
          <p:spPr>
            <a:xfrm>
              <a:off x="4339557" y="177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20" name="Google Shape;40726;p18">
              <a:extLst>
                <a:ext uri="{FF2B5EF4-FFF2-40B4-BE49-F238E27FC236}">
                  <a16:creationId xmlns:a16="http://schemas.microsoft.com/office/drawing/2014/main" id="{EA42197E-5637-4878-BEC7-0CBFD11A8E74}"/>
                </a:ext>
              </a:extLst>
            </p:cNvPr>
            <p:cNvSpPr/>
            <p:nvPr/>
          </p:nvSpPr>
          <p:spPr>
            <a:xfrm>
              <a:off x="1579435" y="177550"/>
              <a:ext cx="13884" cy="5510"/>
            </a:xfrm>
            <a:custGeom>
              <a:avLst/>
              <a:gdLst/>
              <a:ahLst/>
              <a:cxnLst/>
              <a:rect l="l" t="t" r="r" b="b"/>
              <a:pathLst>
                <a:path w="389" h="183" extrusionOk="0">
                  <a:moveTo>
                    <a:pt x="389" y="0"/>
                  </a:moveTo>
                  <a:lnTo>
                    <a:pt x="1" y="0"/>
                  </a:lnTo>
                  <a:lnTo>
                    <a:pt x="1" y="183"/>
                  </a:lnTo>
                  <a:lnTo>
                    <a:pt x="389"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21" name="Google Shape;40727;p18">
              <a:extLst>
                <a:ext uri="{FF2B5EF4-FFF2-40B4-BE49-F238E27FC236}">
                  <a16:creationId xmlns:a16="http://schemas.microsoft.com/office/drawing/2014/main" id="{0A2C9142-ECEB-4FAC-A461-932AA7156538}"/>
                </a:ext>
              </a:extLst>
            </p:cNvPr>
            <p:cNvSpPr/>
            <p:nvPr/>
          </p:nvSpPr>
          <p:spPr>
            <a:xfrm>
              <a:off x="7987549" y="177098"/>
              <a:ext cx="20773" cy="3643"/>
            </a:xfrm>
            <a:custGeom>
              <a:avLst/>
              <a:gdLst/>
              <a:ahLst/>
              <a:cxnLst/>
              <a:rect l="l" t="t" r="r" b="b"/>
              <a:pathLst>
                <a:path w="582" h="121" extrusionOk="0">
                  <a:moveTo>
                    <a:pt x="582" y="15"/>
                  </a:moveTo>
                  <a:cubicBezTo>
                    <a:pt x="353" y="31"/>
                    <a:pt x="35" y="1"/>
                    <a:pt x="1" y="106"/>
                  </a:cubicBezTo>
                  <a:cubicBezTo>
                    <a:pt x="229" y="92"/>
                    <a:pt x="548" y="121"/>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22" name="Google Shape;40728;p18">
              <a:extLst>
                <a:ext uri="{FF2B5EF4-FFF2-40B4-BE49-F238E27FC236}">
                  <a16:creationId xmlns:a16="http://schemas.microsoft.com/office/drawing/2014/main" id="{F14BD22B-54D7-4146-894B-CE94CDE754E5}"/>
                </a:ext>
              </a:extLst>
            </p:cNvPr>
            <p:cNvSpPr/>
            <p:nvPr/>
          </p:nvSpPr>
          <p:spPr>
            <a:xfrm>
              <a:off x="4525333" y="174389"/>
              <a:ext cx="7031" cy="6293"/>
            </a:xfrm>
            <a:custGeom>
              <a:avLst/>
              <a:gdLst/>
              <a:ahLst/>
              <a:cxnLst/>
              <a:rect l="l" t="t" r="r" b="b"/>
              <a:pathLst>
                <a:path w="197" h="209" extrusionOk="0">
                  <a:moveTo>
                    <a:pt x="4" y="105"/>
                  </a:moveTo>
                  <a:cubicBezTo>
                    <a:pt x="0" y="156"/>
                    <a:pt x="157" y="208"/>
                    <a:pt x="194" y="105"/>
                  </a:cubicBezTo>
                  <a:cubicBezTo>
                    <a:pt x="196" y="55"/>
                    <a:pt x="39" y="1"/>
                    <a:pt x="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23" name="Google Shape;40729;p18">
              <a:extLst>
                <a:ext uri="{FF2B5EF4-FFF2-40B4-BE49-F238E27FC236}">
                  <a16:creationId xmlns:a16="http://schemas.microsoft.com/office/drawing/2014/main" id="{E96BEF46-DFA9-4C80-9E63-52773338D60A}"/>
                </a:ext>
              </a:extLst>
            </p:cNvPr>
            <p:cNvSpPr/>
            <p:nvPr/>
          </p:nvSpPr>
          <p:spPr>
            <a:xfrm>
              <a:off x="684641" y="170806"/>
              <a:ext cx="13813" cy="7467"/>
            </a:xfrm>
            <a:custGeom>
              <a:avLst/>
              <a:gdLst/>
              <a:ahLst/>
              <a:cxnLst/>
              <a:rect l="l" t="t" r="r" b="b"/>
              <a:pathLst>
                <a:path w="387" h="248" extrusionOk="0">
                  <a:moveTo>
                    <a:pt x="387" y="133"/>
                  </a:moveTo>
                  <a:cubicBezTo>
                    <a:pt x="169" y="143"/>
                    <a:pt x="85" y="1"/>
                    <a:pt x="1" y="133"/>
                  </a:cubicBezTo>
                  <a:cubicBezTo>
                    <a:pt x="2" y="224"/>
                    <a:pt x="339" y="248"/>
                    <a:pt x="387"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24" name="Google Shape;40730;p18">
              <a:extLst>
                <a:ext uri="{FF2B5EF4-FFF2-40B4-BE49-F238E27FC236}">
                  <a16:creationId xmlns:a16="http://schemas.microsoft.com/office/drawing/2014/main" id="{71C7C07A-937C-4960-AFC9-F5DD20F2465D}"/>
                </a:ext>
              </a:extLst>
            </p:cNvPr>
            <p:cNvSpPr/>
            <p:nvPr/>
          </p:nvSpPr>
          <p:spPr>
            <a:xfrm>
              <a:off x="1235259" y="168999"/>
              <a:ext cx="6996" cy="6203"/>
            </a:xfrm>
            <a:custGeom>
              <a:avLst/>
              <a:gdLst/>
              <a:ahLst/>
              <a:cxnLst/>
              <a:rect l="l" t="t" r="r" b="b"/>
              <a:pathLst>
                <a:path w="196" h="206" extrusionOk="0">
                  <a:moveTo>
                    <a:pt x="196" y="101"/>
                  </a:moveTo>
                  <a:cubicBezTo>
                    <a:pt x="196" y="53"/>
                    <a:pt x="35" y="1"/>
                    <a:pt x="0" y="101"/>
                  </a:cubicBezTo>
                  <a:cubicBezTo>
                    <a:pt x="1" y="154"/>
                    <a:pt x="157" y="206"/>
                    <a:pt x="196"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25" name="Google Shape;40731;p18">
              <a:extLst>
                <a:ext uri="{FF2B5EF4-FFF2-40B4-BE49-F238E27FC236}">
                  <a16:creationId xmlns:a16="http://schemas.microsoft.com/office/drawing/2014/main" id="{BB2E745A-B44E-4935-9327-591B3023BDFA}"/>
                </a:ext>
              </a:extLst>
            </p:cNvPr>
            <p:cNvSpPr/>
            <p:nvPr/>
          </p:nvSpPr>
          <p:spPr>
            <a:xfrm>
              <a:off x="3589243" y="166259"/>
              <a:ext cx="7031" cy="6203"/>
            </a:xfrm>
            <a:custGeom>
              <a:avLst/>
              <a:gdLst/>
              <a:ahLst/>
              <a:cxnLst/>
              <a:rect l="l" t="t" r="r" b="b"/>
              <a:pathLst>
                <a:path w="197" h="206" extrusionOk="0">
                  <a:moveTo>
                    <a:pt x="196" y="104"/>
                  </a:moveTo>
                  <a:cubicBezTo>
                    <a:pt x="196" y="53"/>
                    <a:pt x="38" y="0"/>
                    <a:pt x="3" y="104"/>
                  </a:cubicBezTo>
                  <a:cubicBezTo>
                    <a:pt x="0" y="153"/>
                    <a:pt x="160" y="205"/>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26" name="Google Shape;40732;p18">
              <a:extLst>
                <a:ext uri="{FF2B5EF4-FFF2-40B4-BE49-F238E27FC236}">
                  <a16:creationId xmlns:a16="http://schemas.microsoft.com/office/drawing/2014/main" id="{3AA49C63-E54B-46FB-B654-A02FA54A50A7}"/>
                </a:ext>
              </a:extLst>
            </p:cNvPr>
            <p:cNvSpPr/>
            <p:nvPr/>
          </p:nvSpPr>
          <p:spPr>
            <a:xfrm>
              <a:off x="7588335" y="163309"/>
              <a:ext cx="13813" cy="6805"/>
            </a:xfrm>
            <a:custGeom>
              <a:avLst/>
              <a:gdLst/>
              <a:ahLst/>
              <a:cxnLst/>
              <a:rect l="l" t="t" r="r" b="b"/>
              <a:pathLst>
                <a:path w="387" h="226" extrusionOk="0">
                  <a:moveTo>
                    <a:pt x="387" y="112"/>
                  </a:moveTo>
                  <a:cubicBezTo>
                    <a:pt x="345" y="1"/>
                    <a:pt x="170" y="55"/>
                    <a:pt x="0" y="112"/>
                  </a:cubicBezTo>
                  <a:cubicBezTo>
                    <a:pt x="0" y="202"/>
                    <a:pt x="340" y="225"/>
                    <a:pt x="387"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27" name="Google Shape;40733;p18">
              <a:extLst>
                <a:ext uri="{FF2B5EF4-FFF2-40B4-BE49-F238E27FC236}">
                  <a16:creationId xmlns:a16="http://schemas.microsoft.com/office/drawing/2014/main" id="{D599EB25-28D3-4936-B556-DB6CABCE6F6C}"/>
                </a:ext>
              </a:extLst>
            </p:cNvPr>
            <p:cNvSpPr/>
            <p:nvPr/>
          </p:nvSpPr>
          <p:spPr>
            <a:xfrm>
              <a:off x="4277596" y="163851"/>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28" name="Google Shape;40734;p18">
              <a:extLst>
                <a:ext uri="{FF2B5EF4-FFF2-40B4-BE49-F238E27FC236}">
                  <a16:creationId xmlns:a16="http://schemas.microsoft.com/office/drawing/2014/main" id="{A66F62E4-5EAE-453A-BC74-D9370C78D23D}"/>
                </a:ext>
              </a:extLst>
            </p:cNvPr>
            <p:cNvSpPr/>
            <p:nvPr/>
          </p:nvSpPr>
          <p:spPr>
            <a:xfrm>
              <a:off x="2835503" y="165868"/>
              <a:ext cx="13991" cy="4246"/>
            </a:xfrm>
            <a:custGeom>
              <a:avLst/>
              <a:gdLst/>
              <a:ahLst/>
              <a:cxnLst/>
              <a:rect l="l" t="t" r="r" b="b"/>
              <a:pathLst>
                <a:path w="392" h="141" extrusionOk="0">
                  <a:moveTo>
                    <a:pt x="99" y="117"/>
                  </a:moveTo>
                  <a:cubicBezTo>
                    <a:pt x="153" y="140"/>
                    <a:pt x="391" y="72"/>
                    <a:pt x="293" y="27"/>
                  </a:cubicBezTo>
                  <a:cubicBezTo>
                    <a:pt x="240" y="0"/>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29" name="Google Shape;40735;p18">
              <a:extLst>
                <a:ext uri="{FF2B5EF4-FFF2-40B4-BE49-F238E27FC236}">
                  <a16:creationId xmlns:a16="http://schemas.microsoft.com/office/drawing/2014/main" id="{F4143529-E0B1-44AF-B7E1-53FD6D01656B}"/>
                </a:ext>
              </a:extLst>
            </p:cNvPr>
            <p:cNvSpPr/>
            <p:nvPr/>
          </p:nvSpPr>
          <p:spPr>
            <a:xfrm>
              <a:off x="2556856" y="163519"/>
              <a:ext cx="6924" cy="6263"/>
            </a:xfrm>
            <a:custGeom>
              <a:avLst/>
              <a:gdLst/>
              <a:ahLst/>
              <a:cxnLst/>
              <a:rect l="l" t="t" r="r" b="b"/>
              <a:pathLst>
                <a:path w="194" h="208" extrusionOk="0">
                  <a:moveTo>
                    <a:pt x="1" y="105"/>
                  </a:moveTo>
                  <a:cubicBezTo>
                    <a:pt x="1" y="153"/>
                    <a:pt x="155" y="208"/>
                    <a:pt x="191" y="105"/>
                  </a:cubicBezTo>
                  <a:cubicBezTo>
                    <a:pt x="194" y="54"/>
                    <a:pt x="34" y="0"/>
                    <a:pt x="1"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30" name="Google Shape;40736;p18">
              <a:extLst>
                <a:ext uri="{FF2B5EF4-FFF2-40B4-BE49-F238E27FC236}">
                  <a16:creationId xmlns:a16="http://schemas.microsoft.com/office/drawing/2014/main" id="{B094885C-B104-47DA-AD04-D9F03C685062}"/>
                </a:ext>
              </a:extLst>
            </p:cNvPr>
            <p:cNvSpPr/>
            <p:nvPr/>
          </p:nvSpPr>
          <p:spPr>
            <a:xfrm>
              <a:off x="1923505" y="163519"/>
              <a:ext cx="7031" cy="6203"/>
            </a:xfrm>
            <a:custGeom>
              <a:avLst/>
              <a:gdLst/>
              <a:ahLst/>
              <a:cxnLst/>
              <a:rect l="l" t="t" r="r" b="b"/>
              <a:pathLst>
                <a:path w="197" h="206" extrusionOk="0">
                  <a:moveTo>
                    <a:pt x="197" y="105"/>
                  </a:moveTo>
                  <a:cubicBezTo>
                    <a:pt x="197" y="54"/>
                    <a:pt x="39" y="0"/>
                    <a:pt x="5" y="105"/>
                  </a:cubicBezTo>
                  <a:cubicBezTo>
                    <a:pt x="1" y="153"/>
                    <a:pt x="160" y="205"/>
                    <a:pt x="197"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31" name="Google Shape;40737;p18">
              <a:extLst>
                <a:ext uri="{FF2B5EF4-FFF2-40B4-BE49-F238E27FC236}">
                  <a16:creationId xmlns:a16="http://schemas.microsoft.com/office/drawing/2014/main" id="{7AE381B1-9EC4-4FF7-BC05-DC2760FAA257}"/>
                </a:ext>
              </a:extLst>
            </p:cNvPr>
            <p:cNvSpPr/>
            <p:nvPr/>
          </p:nvSpPr>
          <p:spPr>
            <a:xfrm>
              <a:off x="567643" y="166651"/>
              <a:ext cx="13777" cy="2740"/>
            </a:xfrm>
            <a:custGeom>
              <a:avLst/>
              <a:gdLst/>
              <a:ahLst/>
              <a:cxnLst/>
              <a:rect l="l" t="t" r="r" b="b"/>
              <a:pathLst>
                <a:path w="386" h="91" extrusionOk="0">
                  <a:moveTo>
                    <a:pt x="386" y="1"/>
                  </a:moveTo>
                  <a:cubicBezTo>
                    <a:pt x="236" y="20"/>
                    <a:pt x="3" y="2"/>
                    <a:pt x="1" y="91"/>
                  </a:cubicBezTo>
                  <a:cubicBezTo>
                    <a:pt x="150" y="71"/>
                    <a:pt x="381" y="87"/>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32" name="Google Shape;40738;p18">
              <a:extLst>
                <a:ext uri="{FF2B5EF4-FFF2-40B4-BE49-F238E27FC236}">
                  <a16:creationId xmlns:a16="http://schemas.microsoft.com/office/drawing/2014/main" id="{061B3968-D43E-4AB2-8565-364A4A6B17B3}"/>
                </a:ext>
              </a:extLst>
            </p:cNvPr>
            <p:cNvSpPr/>
            <p:nvPr/>
          </p:nvSpPr>
          <p:spPr>
            <a:xfrm>
              <a:off x="6721095" y="157859"/>
              <a:ext cx="13777" cy="6745"/>
            </a:xfrm>
            <a:custGeom>
              <a:avLst/>
              <a:gdLst/>
              <a:ahLst/>
              <a:cxnLst/>
              <a:rect l="l" t="t" r="r" b="b"/>
              <a:pathLst>
                <a:path w="386" h="224" extrusionOk="0">
                  <a:moveTo>
                    <a:pt x="386" y="110"/>
                  </a:moveTo>
                  <a:cubicBezTo>
                    <a:pt x="345" y="0"/>
                    <a:pt x="173" y="52"/>
                    <a:pt x="1" y="110"/>
                  </a:cubicBezTo>
                  <a:cubicBezTo>
                    <a:pt x="3" y="201"/>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33" name="Google Shape;40739;p18">
              <a:extLst>
                <a:ext uri="{FF2B5EF4-FFF2-40B4-BE49-F238E27FC236}">
                  <a16:creationId xmlns:a16="http://schemas.microsoft.com/office/drawing/2014/main" id="{22241C5F-32C4-4333-A7A9-3BAECF76AF22}"/>
                </a:ext>
              </a:extLst>
            </p:cNvPr>
            <p:cNvSpPr/>
            <p:nvPr/>
          </p:nvSpPr>
          <p:spPr>
            <a:xfrm>
              <a:off x="6166908" y="160388"/>
              <a:ext cx="14027" cy="4276"/>
            </a:xfrm>
            <a:custGeom>
              <a:avLst/>
              <a:gdLst/>
              <a:ahLst/>
              <a:cxnLst/>
              <a:rect l="l" t="t" r="r" b="b"/>
              <a:pathLst>
                <a:path w="393" h="142" extrusionOk="0">
                  <a:moveTo>
                    <a:pt x="292" y="26"/>
                  </a:moveTo>
                  <a:cubicBezTo>
                    <a:pt x="238" y="1"/>
                    <a:pt x="1" y="70"/>
                    <a:pt x="99" y="116"/>
                  </a:cubicBezTo>
                  <a:cubicBezTo>
                    <a:pt x="154" y="142"/>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34" name="Google Shape;40740;p18">
              <a:extLst>
                <a:ext uri="{FF2B5EF4-FFF2-40B4-BE49-F238E27FC236}">
                  <a16:creationId xmlns:a16="http://schemas.microsoft.com/office/drawing/2014/main" id="{D051C99F-11E8-47DE-B907-9C7A2974D53F}"/>
                </a:ext>
              </a:extLst>
            </p:cNvPr>
            <p:cNvSpPr/>
            <p:nvPr/>
          </p:nvSpPr>
          <p:spPr>
            <a:xfrm>
              <a:off x="5048540" y="155691"/>
              <a:ext cx="20666" cy="8943"/>
            </a:xfrm>
            <a:custGeom>
              <a:avLst/>
              <a:gdLst/>
              <a:ahLst/>
              <a:cxnLst/>
              <a:rect l="l" t="t" r="r" b="b"/>
              <a:pathLst>
                <a:path w="579" h="297" extrusionOk="0">
                  <a:moveTo>
                    <a:pt x="579" y="0"/>
                  </a:moveTo>
                  <a:lnTo>
                    <a:pt x="193" y="0"/>
                  </a:lnTo>
                  <a:cubicBezTo>
                    <a:pt x="193" y="90"/>
                    <a:pt x="38" y="107"/>
                    <a:pt x="0" y="182"/>
                  </a:cubicBezTo>
                  <a:cubicBezTo>
                    <a:pt x="246" y="188"/>
                    <a:pt x="267" y="297"/>
                    <a:pt x="579"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35" name="Google Shape;40741;p18">
              <a:extLst>
                <a:ext uri="{FF2B5EF4-FFF2-40B4-BE49-F238E27FC236}">
                  <a16:creationId xmlns:a16="http://schemas.microsoft.com/office/drawing/2014/main" id="{05B939E0-36AE-4EBB-AF10-44FF39A237CF}"/>
                </a:ext>
              </a:extLst>
            </p:cNvPr>
            <p:cNvSpPr/>
            <p:nvPr/>
          </p:nvSpPr>
          <p:spPr>
            <a:xfrm>
              <a:off x="2822083" y="155330"/>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36" name="Google Shape;40742;p18">
              <a:extLst>
                <a:ext uri="{FF2B5EF4-FFF2-40B4-BE49-F238E27FC236}">
                  <a16:creationId xmlns:a16="http://schemas.microsoft.com/office/drawing/2014/main" id="{EC269658-1F84-4E67-8D89-9B8629D582E8}"/>
                </a:ext>
              </a:extLst>
            </p:cNvPr>
            <p:cNvSpPr/>
            <p:nvPr/>
          </p:nvSpPr>
          <p:spPr>
            <a:xfrm>
              <a:off x="6937852" y="154938"/>
              <a:ext cx="13920" cy="4276"/>
            </a:xfrm>
            <a:custGeom>
              <a:avLst/>
              <a:gdLst/>
              <a:ahLst/>
              <a:cxnLst/>
              <a:rect l="l" t="t" r="r" b="b"/>
              <a:pathLst>
                <a:path w="390" h="142" extrusionOk="0">
                  <a:moveTo>
                    <a:pt x="291" y="25"/>
                  </a:moveTo>
                  <a:cubicBezTo>
                    <a:pt x="238" y="1"/>
                    <a:pt x="0" y="67"/>
                    <a:pt x="99" y="115"/>
                  </a:cubicBezTo>
                  <a:cubicBezTo>
                    <a:pt x="152" y="142"/>
                    <a:pt x="389" y="71"/>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37" name="Google Shape;40743;p18">
              <a:extLst>
                <a:ext uri="{FF2B5EF4-FFF2-40B4-BE49-F238E27FC236}">
                  <a16:creationId xmlns:a16="http://schemas.microsoft.com/office/drawing/2014/main" id="{93191714-F810-4462-AB29-AE80A7412F65}"/>
                </a:ext>
              </a:extLst>
            </p:cNvPr>
            <p:cNvSpPr/>
            <p:nvPr/>
          </p:nvSpPr>
          <p:spPr>
            <a:xfrm>
              <a:off x="4515304" y="144732"/>
              <a:ext cx="40440" cy="13700"/>
            </a:xfrm>
            <a:custGeom>
              <a:avLst/>
              <a:gdLst/>
              <a:ahLst/>
              <a:cxnLst/>
              <a:rect l="l" t="t" r="r" b="b"/>
              <a:pathLst>
                <a:path w="1133" h="455" extrusionOk="0">
                  <a:moveTo>
                    <a:pt x="285" y="454"/>
                  </a:moveTo>
                  <a:lnTo>
                    <a:pt x="1054" y="454"/>
                  </a:lnTo>
                  <a:cubicBezTo>
                    <a:pt x="1132" y="235"/>
                    <a:pt x="699" y="257"/>
                    <a:pt x="860" y="0"/>
                  </a:cubicBezTo>
                  <a:cubicBezTo>
                    <a:pt x="1" y="39"/>
                    <a:pt x="575" y="193"/>
                    <a:pt x="285"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38" name="Google Shape;40744;p18">
              <a:extLst>
                <a:ext uri="{FF2B5EF4-FFF2-40B4-BE49-F238E27FC236}">
                  <a16:creationId xmlns:a16="http://schemas.microsoft.com/office/drawing/2014/main" id="{09CD3167-B341-4B4C-AEC5-2335BDBE61A7}"/>
                </a:ext>
              </a:extLst>
            </p:cNvPr>
            <p:cNvSpPr/>
            <p:nvPr/>
          </p:nvSpPr>
          <p:spPr>
            <a:xfrm>
              <a:off x="2553287" y="154938"/>
              <a:ext cx="13991" cy="4276"/>
            </a:xfrm>
            <a:custGeom>
              <a:avLst/>
              <a:gdLst/>
              <a:ahLst/>
              <a:cxnLst/>
              <a:rect l="l" t="t" r="r" b="b"/>
              <a:pathLst>
                <a:path w="392" h="142" extrusionOk="0">
                  <a:moveTo>
                    <a:pt x="294" y="25"/>
                  </a:moveTo>
                  <a:cubicBezTo>
                    <a:pt x="242" y="1"/>
                    <a:pt x="0" y="67"/>
                    <a:pt x="102" y="115"/>
                  </a:cubicBezTo>
                  <a:cubicBezTo>
                    <a:pt x="154" y="142"/>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39" name="Google Shape;40745;p18">
              <a:extLst>
                <a:ext uri="{FF2B5EF4-FFF2-40B4-BE49-F238E27FC236}">
                  <a16:creationId xmlns:a16="http://schemas.microsoft.com/office/drawing/2014/main" id="{19095A3B-B8D0-46FD-8651-AB65423F9F38}"/>
                </a:ext>
              </a:extLst>
            </p:cNvPr>
            <p:cNvSpPr/>
            <p:nvPr/>
          </p:nvSpPr>
          <p:spPr>
            <a:xfrm>
              <a:off x="1920007" y="154938"/>
              <a:ext cx="14134" cy="4276"/>
            </a:xfrm>
            <a:custGeom>
              <a:avLst/>
              <a:gdLst/>
              <a:ahLst/>
              <a:cxnLst/>
              <a:rect l="l" t="t" r="r" b="b"/>
              <a:pathLst>
                <a:path w="396" h="142" extrusionOk="0">
                  <a:moveTo>
                    <a:pt x="103" y="115"/>
                  </a:moveTo>
                  <a:cubicBezTo>
                    <a:pt x="154" y="142"/>
                    <a:pt x="395" y="71"/>
                    <a:pt x="295" y="25"/>
                  </a:cubicBezTo>
                  <a:cubicBezTo>
                    <a:pt x="238" y="1"/>
                    <a:pt x="1" y="68"/>
                    <a:pt x="103"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40" name="Google Shape;40746;p18">
              <a:extLst>
                <a:ext uri="{FF2B5EF4-FFF2-40B4-BE49-F238E27FC236}">
                  <a16:creationId xmlns:a16="http://schemas.microsoft.com/office/drawing/2014/main" id="{E1A334F7-260A-4402-A398-55C2E27681FA}"/>
                </a:ext>
              </a:extLst>
            </p:cNvPr>
            <p:cNvSpPr/>
            <p:nvPr/>
          </p:nvSpPr>
          <p:spPr>
            <a:xfrm>
              <a:off x="225465" y="142323"/>
              <a:ext cx="46257" cy="18728"/>
            </a:xfrm>
            <a:custGeom>
              <a:avLst/>
              <a:gdLst/>
              <a:ahLst/>
              <a:cxnLst/>
              <a:rect l="l" t="t" r="r" b="b"/>
              <a:pathLst>
                <a:path w="1296" h="622" extrusionOk="0">
                  <a:moveTo>
                    <a:pt x="1295" y="353"/>
                  </a:moveTo>
                  <a:cubicBezTo>
                    <a:pt x="924" y="315"/>
                    <a:pt x="1144" y="1"/>
                    <a:pt x="524" y="80"/>
                  </a:cubicBezTo>
                  <a:cubicBezTo>
                    <a:pt x="0" y="224"/>
                    <a:pt x="999" y="622"/>
                    <a:pt x="1295"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41" name="Google Shape;40747;p18">
              <a:extLst>
                <a:ext uri="{FF2B5EF4-FFF2-40B4-BE49-F238E27FC236}">
                  <a16:creationId xmlns:a16="http://schemas.microsoft.com/office/drawing/2014/main" id="{3AD7C70C-CBA9-4282-97D9-7B2594DBF793}"/>
                </a:ext>
              </a:extLst>
            </p:cNvPr>
            <p:cNvSpPr/>
            <p:nvPr/>
          </p:nvSpPr>
          <p:spPr>
            <a:xfrm>
              <a:off x="8631001" y="149429"/>
              <a:ext cx="14063" cy="4276"/>
            </a:xfrm>
            <a:custGeom>
              <a:avLst/>
              <a:gdLst/>
              <a:ahLst/>
              <a:cxnLst/>
              <a:rect l="l" t="t" r="r" b="b"/>
              <a:pathLst>
                <a:path w="394" h="142" extrusionOk="0">
                  <a:moveTo>
                    <a:pt x="294" y="26"/>
                  </a:moveTo>
                  <a:cubicBezTo>
                    <a:pt x="240" y="1"/>
                    <a:pt x="1" y="70"/>
                    <a:pt x="100" y="117"/>
                  </a:cubicBezTo>
                  <a:cubicBezTo>
                    <a:pt x="155"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42" name="Google Shape;40748;p18">
              <a:extLst>
                <a:ext uri="{FF2B5EF4-FFF2-40B4-BE49-F238E27FC236}">
                  <a16:creationId xmlns:a16="http://schemas.microsoft.com/office/drawing/2014/main" id="{B1D1299D-2F36-4D5E-96DA-D030D3B2A3BA}"/>
                </a:ext>
              </a:extLst>
            </p:cNvPr>
            <p:cNvSpPr/>
            <p:nvPr/>
          </p:nvSpPr>
          <p:spPr>
            <a:xfrm>
              <a:off x="7141010" y="150181"/>
              <a:ext cx="13742" cy="2770"/>
            </a:xfrm>
            <a:custGeom>
              <a:avLst/>
              <a:gdLst/>
              <a:ahLst/>
              <a:cxnLst/>
              <a:rect l="l" t="t" r="r" b="b"/>
              <a:pathLst>
                <a:path w="385" h="92" extrusionOk="0">
                  <a:moveTo>
                    <a:pt x="385" y="1"/>
                  </a:moveTo>
                  <a:cubicBezTo>
                    <a:pt x="233" y="21"/>
                    <a:pt x="3" y="3"/>
                    <a:pt x="1" y="92"/>
                  </a:cubicBezTo>
                  <a:cubicBezTo>
                    <a:pt x="150"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43" name="Google Shape;40749;p18">
              <a:extLst>
                <a:ext uri="{FF2B5EF4-FFF2-40B4-BE49-F238E27FC236}">
                  <a16:creationId xmlns:a16="http://schemas.microsoft.com/office/drawing/2014/main" id="{48C2B6B2-55FE-43A0-AE86-C03B0A4492F9}"/>
                </a:ext>
              </a:extLst>
            </p:cNvPr>
            <p:cNvSpPr/>
            <p:nvPr/>
          </p:nvSpPr>
          <p:spPr>
            <a:xfrm>
              <a:off x="4269886" y="142052"/>
              <a:ext cx="21487" cy="6383"/>
            </a:xfrm>
            <a:custGeom>
              <a:avLst/>
              <a:gdLst/>
              <a:ahLst/>
              <a:cxnLst/>
              <a:rect l="l" t="t" r="r" b="b"/>
              <a:pathLst>
                <a:path w="602" h="212" extrusionOk="0">
                  <a:moveTo>
                    <a:pt x="602" y="181"/>
                  </a:moveTo>
                  <a:lnTo>
                    <a:pt x="602" y="0"/>
                  </a:lnTo>
                  <a:lnTo>
                    <a:pt x="22" y="0"/>
                  </a:lnTo>
                  <a:cubicBezTo>
                    <a:pt x="0" y="161"/>
                    <a:pt x="217" y="212"/>
                    <a:pt x="602"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44" name="Google Shape;40750;p18">
              <a:extLst>
                <a:ext uri="{FF2B5EF4-FFF2-40B4-BE49-F238E27FC236}">
                  <a16:creationId xmlns:a16="http://schemas.microsoft.com/office/drawing/2014/main" id="{E0872A81-5E08-4D9E-A094-FFCC5B043D29}"/>
                </a:ext>
              </a:extLst>
            </p:cNvPr>
            <p:cNvSpPr/>
            <p:nvPr/>
          </p:nvSpPr>
          <p:spPr>
            <a:xfrm>
              <a:off x="3103977" y="143949"/>
              <a:ext cx="13920" cy="4306"/>
            </a:xfrm>
            <a:custGeom>
              <a:avLst/>
              <a:gdLst/>
              <a:ahLst/>
              <a:cxnLst/>
              <a:rect l="l" t="t" r="r" b="b"/>
              <a:pathLst>
                <a:path w="390" h="143" extrusionOk="0">
                  <a:moveTo>
                    <a:pt x="291" y="26"/>
                  </a:moveTo>
                  <a:cubicBezTo>
                    <a:pt x="238" y="0"/>
                    <a:pt x="0" y="71"/>
                    <a:pt x="99" y="118"/>
                  </a:cubicBezTo>
                  <a:cubicBezTo>
                    <a:pt x="152" y="142"/>
                    <a:pt x="389" y="74"/>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45" name="Google Shape;40751;p18">
              <a:extLst>
                <a:ext uri="{FF2B5EF4-FFF2-40B4-BE49-F238E27FC236}">
                  <a16:creationId xmlns:a16="http://schemas.microsoft.com/office/drawing/2014/main" id="{6BA9B403-D39E-45DC-BD30-08C4B6373144}"/>
                </a:ext>
              </a:extLst>
            </p:cNvPr>
            <p:cNvSpPr/>
            <p:nvPr/>
          </p:nvSpPr>
          <p:spPr>
            <a:xfrm>
              <a:off x="1438203" y="143949"/>
              <a:ext cx="14063" cy="4306"/>
            </a:xfrm>
            <a:custGeom>
              <a:avLst/>
              <a:gdLst/>
              <a:ahLst/>
              <a:cxnLst/>
              <a:rect l="l" t="t" r="r" b="b"/>
              <a:pathLst>
                <a:path w="394" h="143" extrusionOk="0">
                  <a:moveTo>
                    <a:pt x="295" y="26"/>
                  </a:moveTo>
                  <a:cubicBezTo>
                    <a:pt x="242" y="0"/>
                    <a:pt x="0" y="71"/>
                    <a:pt x="101" y="118"/>
                  </a:cubicBezTo>
                  <a:cubicBezTo>
                    <a:pt x="157" y="142"/>
                    <a:pt x="393" y="74"/>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46" name="Google Shape;40752;p18">
              <a:extLst>
                <a:ext uri="{FF2B5EF4-FFF2-40B4-BE49-F238E27FC236}">
                  <a16:creationId xmlns:a16="http://schemas.microsoft.com/office/drawing/2014/main" id="{BE948C62-62A0-41A5-AD9A-94961AA0B571}"/>
                </a:ext>
              </a:extLst>
            </p:cNvPr>
            <p:cNvSpPr/>
            <p:nvPr/>
          </p:nvSpPr>
          <p:spPr>
            <a:xfrm>
              <a:off x="309377" y="143949"/>
              <a:ext cx="14099" cy="4306"/>
            </a:xfrm>
            <a:custGeom>
              <a:avLst/>
              <a:gdLst/>
              <a:ahLst/>
              <a:cxnLst/>
              <a:rect l="l" t="t" r="r" b="b"/>
              <a:pathLst>
                <a:path w="395" h="143" extrusionOk="0">
                  <a:moveTo>
                    <a:pt x="292" y="26"/>
                  </a:moveTo>
                  <a:cubicBezTo>
                    <a:pt x="240" y="0"/>
                    <a:pt x="0" y="71"/>
                    <a:pt x="99" y="118"/>
                  </a:cubicBezTo>
                  <a:cubicBezTo>
                    <a:pt x="154" y="142"/>
                    <a:pt x="394" y="74"/>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47" name="Google Shape;40753;p18">
              <a:extLst>
                <a:ext uri="{FF2B5EF4-FFF2-40B4-BE49-F238E27FC236}">
                  <a16:creationId xmlns:a16="http://schemas.microsoft.com/office/drawing/2014/main" id="{ECA8C27A-8F78-4719-920E-55017CB5A920}"/>
                </a:ext>
              </a:extLst>
            </p:cNvPr>
            <p:cNvSpPr/>
            <p:nvPr/>
          </p:nvSpPr>
          <p:spPr>
            <a:xfrm>
              <a:off x="4583796" y="141269"/>
              <a:ext cx="14027" cy="4215"/>
            </a:xfrm>
            <a:custGeom>
              <a:avLst/>
              <a:gdLst/>
              <a:ahLst/>
              <a:cxnLst/>
              <a:rect l="l" t="t" r="r" b="b"/>
              <a:pathLst>
                <a:path w="393" h="140" extrusionOk="0">
                  <a:moveTo>
                    <a:pt x="292" y="24"/>
                  </a:moveTo>
                  <a:cubicBezTo>
                    <a:pt x="238" y="0"/>
                    <a:pt x="1" y="68"/>
                    <a:pt x="98" y="115"/>
                  </a:cubicBezTo>
                  <a:cubicBezTo>
                    <a:pt x="153" y="140"/>
                    <a:pt x="392" y="71"/>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48" name="Google Shape;40754;p18">
              <a:extLst>
                <a:ext uri="{FF2B5EF4-FFF2-40B4-BE49-F238E27FC236}">
                  <a16:creationId xmlns:a16="http://schemas.microsoft.com/office/drawing/2014/main" id="{85C38745-79A3-445A-9975-2ADC3835219B}"/>
                </a:ext>
              </a:extLst>
            </p:cNvPr>
            <p:cNvSpPr/>
            <p:nvPr/>
          </p:nvSpPr>
          <p:spPr>
            <a:xfrm>
              <a:off x="2198939" y="135639"/>
              <a:ext cx="27626" cy="9966"/>
            </a:xfrm>
            <a:custGeom>
              <a:avLst/>
              <a:gdLst/>
              <a:ahLst/>
              <a:cxnLst/>
              <a:rect l="l" t="t" r="r" b="b"/>
              <a:pathLst>
                <a:path w="774" h="331" extrusionOk="0">
                  <a:moveTo>
                    <a:pt x="1" y="211"/>
                  </a:moveTo>
                  <a:cubicBezTo>
                    <a:pt x="258" y="328"/>
                    <a:pt x="716" y="331"/>
                    <a:pt x="774" y="122"/>
                  </a:cubicBezTo>
                  <a:cubicBezTo>
                    <a:pt x="517" y="2"/>
                    <a:pt x="54" y="1"/>
                    <a:pt x="1"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49" name="Google Shape;40755;p18">
              <a:extLst>
                <a:ext uri="{FF2B5EF4-FFF2-40B4-BE49-F238E27FC236}">
                  <a16:creationId xmlns:a16="http://schemas.microsoft.com/office/drawing/2014/main" id="{24B0262F-6D55-4EA7-9073-5643C33C4D86}"/>
                </a:ext>
              </a:extLst>
            </p:cNvPr>
            <p:cNvSpPr/>
            <p:nvPr/>
          </p:nvSpPr>
          <p:spPr>
            <a:xfrm>
              <a:off x="8497014" y="136000"/>
              <a:ext cx="13777" cy="6745"/>
            </a:xfrm>
            <a:custGeom>
              <a:avLst/>
              <a:gdLst/>
              <a:ahLst/>
              <a:cxnLst/>
              <a:rect l="l" t="t" r="r" b="b"/>
              <a:pathLst>
                <a:path w="386" h="224" extrusionOk="0">
                  <a:moveTo>
                    <a:pt x="386" y="110"/>
                  </a:moveTo>
                  <a:cubicBezTo>
                    <a:pt x="345" y="0"/>
                    <a:pt x="170" y="54"/>
                    <a:pt x="1" y="110"/>
                  </a:cubicBezTo>
                  <a:cubicBezTo>
                    <a:pt x="1" y="201"/>
                    <a:pt x="335" y="224"/>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50" name="Google Shape;40756;p18">
              <a:extLst>
                <a:ext uri="{FF2B5EF4-FFF2-40B4-BE49-F238E27FC236}">
                  <a16:creationId xmlns:a16="http://schemas.microsoft.com/office/drawing/2014/main" id="{C6C607DC-AB5F-4553-8FE2-EC54E252EB30}"/>
                </a:ext>
              </a:extLst>
            </p:cNvPr>
            <p:cNvSpPr/>
            <p:nvPr/>
          </p:nvSpPr>
          <p:spPr>
            <a:xfrm>
              <a:off x="7801701" y="136151"/>
              <a:ext cx="6996" cy="6233"/>
            </a:xfrm>
            <a:custGeom>
              <a:avLst/>
              <a:gdLst/>
              <a:ahLst/>
              <a:cxnLst/>
              <a:rect l="l" t="t" r="r" b="b"/>
              <a:pathLst>
                <a:path w="196" h="207" extrusionOk="0">
                  <a:moveTo>
                    <a:pt x="195" y="105"/>
                  </a:moveTo>
                  <a:cubicBezTo>
                    <a:pt x="195" y="54"/>
                    <a:pt x="37" y="1"/>
                    <a:pt x="1" y="105"/>
                  </a:cubicBezTo>
                  <a:cubicBezTo>
                    <a:pt x="1" y="153"/>
                    <a:pt x="157" y="207"/>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51" name="Google Shape;40757;p18">
              <a:extLst>
                <a:ext uri="{FF2B5EF4-FFF2-40B4-BE49-F238E27FC236}">
                  <a16:creationId xmlns:a16="http://schemas.microsoft.com/office/drawing/2014/main" id="{F7F2D263-6D1C-4F76-984D-33093802A054}"/>
                </a:ext>
              </a:extLst>
            </p:cNvPr>
            <p:cNvSpPr/>
            <p:nvPr/>
          </p:nvSpPr>
          <p:spPr>
            <a:xfrm>
              <a:off x="4642438" y="136512"/>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52" name="Google Shape;40758;p18">
              <a:extLst>
                <a:ext uri="{FF2B5EF4-FFF2-40B4-BE49-F238E27FC236}">
                  <a16:creationId xmlns:a16="http://schemas.microsoft.com/office/drawing/2014/main" id="{2DE33215-57CA-452D-9E06-64A0957D549A}"/>
                </a:ext>
              </a:extLst>
            </p:cNvPr>
            <p:cNvSpPr/>
            <p:nvPr/>
          </p:nvSpPr>
          <p:spPr>
            <a:xfrm>
              <a:off x="1438203" y="138499"/>
              <a:ext cx="14063" cy="4276"/>
            </a:xfrm>
            <a:custGeom>
              <a:avLst/>
              <a:gdLst/>
              <a:ahLst/>
              <a:cxnLst/>
              <a:rect l="l" t="t" r="r" b="b"/>
              <a:pathLst>
                <a:path w="394" h="142" extrusionOk="0">
                  <a:moveTo>
                    <a:pt x="295" y="27"/>
                  </a:moveTo>
                  <a:cubicBezTo>
                    <a:pt x="242" y="1"/>
                    <a:pt x="0" y="70"/>
                    <a:pt x="101" y="116"/>
                  </a:cubicBezTo>
                  <a:cubicBezTo>
                    <a:pt x="157" y="142"/>
                    <a:pt x="393" y="73"/>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53" name="Google Shape;40759;p18">
              <a:extLst>
                <a:ext uri="{FF2B5EF4-FFF2-40B4-BE49-F238E27FC236}">
                  <a16:creationId xmlns:a16="http://schemas.microsoft.com/office/drawing/2014/main" id="{87516D93-D0AE-4856-A784-7E339B4EE7E0}"/>
                </a:ext>
              </a:extLst>
            </p:cNvPr>
            <p:cNvSpPr/>
            <p:nvPr/>
          </p:nvSpPr>
          <p:spPr>
            <a:xfrm>
              <a:off x="1407258" y="136392"/>
              <a:ext cx="23985" cy="5992"/>
            </a:xfrm>
            <a:custGeom>
              <a:avLst/>
              <a:gdLst/>
              <a:ahLst/>
              <a:cxnLst/>
              <a:rect l="l" t="t" r="r" b="b"/>
              <a:pathLst>
                <a:path w="672" h="199" extrusionOk="0">
                  <a:moveTo>
                    <a:pt x="580" y="4"/>
                  </a:moveTo>
                  <a:cubicBezTo>
                    <a:pt x="248" y="0"/>
                    <a:pt x="87" y="75"/>
                    <a:pt x="0" y="187"/>
                  </a:cubicBezTo>
                  <a:cubicBezTo>
                    <a:pt x="307" y="178"/>
                    <a:pt x="671" y="199"/>
                    <a:pt x="580" y="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54" name="Google Shape;40760;p18">
              <a:extLst>
                <a:ext uri="{FF2B5EF4-FFF2-40B4-BE49-F238E27FC236}">
                  <a16:creationId xmlns:a16="http://schemas.microsoft.com/office/drawing/2014/main" id="{E4AACA68-5F06-4B73-A084-93E769DAE003}"/>
                </a:ext>
              </a:extLst>
            </p:cNvPr>
            <p:cNvSpPr/>
            <p:nvPr/>
          </p:nvSpPr>
          <p:spPr>
            <a:xfrm>
              <a:off x="226857" y="138499"/>
              <a:ext cx="13991" cy="4276"/>
            </a:xfrm>
            <a:custGeom>
              <a:avLst/>
              <a:gdLst/>
              <a:ahLst/>
              <a:cxnLst/>
              <a:rect l="l" t="t" r="r" b="b"/>
              <a:pathLst>
                <a:path w="392" h="142" extrusionOk="0">
                  <a:moveTo>
                    <a:pt x="293" y="27"/>
                  </a:moveTo>
                  <a:cubicBezTo>
                    <a:pt x="238" y="1"/>
                    <a:pt x="0" y="70"/>
                    <a:pt x="100" y="116"/>
                  </a:cubicBezTo>
                  <a:cubicBezTo>
                    <a:pt x="150" y="142"/>
                    <a:pt x="392"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55" name="Google Shape;40761;p18">
              <a:extLst>
                <a:ext uri="{FF2B5EF4-FFF2-40B4-BE49-F238E27FC236}">
                  <a16:creationId xmlns:a16="http://schemas.microsoft.com/office/drawing/2014/main" id="{41CDCC72-83C9-4269-9E77-CA25B1D94E2F}"/>
                </a:ext>
              </a:extLst>
            </p:cNvPr>
            <p:cNvSpPr/>
            <p:nvPr/>
          </p:nvSpPr>
          <p:spPr>
            <a:xfrm>
              <a:off x="8648419" y="130310"/>
              <a:ext cx="27555" cy="10147"/>
            </a:xfrm>
            <a:custGeom>
              <a:avLst/>
              <a:gdLst/>
              <a:ahLst/>
              <a:cxnLst/>
              <a:rect l="l" t="t" r="r" b="b"/>
              <a:pathLst>
                <a:path w="772" h="337" extrusionOk="0">
                  <a:moveTo>
                    <a:pt x="771" y="299"/>
                  </a:moveTo>
                  <a:lnTo>
                    <a:pt x="771" y="26"/>
                  </a:lnTo>
                  <a:cubicBezTo>
                    <a:pt x="330" y="0"/>
                    <a:pt x="47" y="47"/>
                    <a:pt x="1" y="208"/>
                  </a:cubicBezTo>
                  <a:cubicBezTo>
                    <a:pt x="258" y="236"/>
                    <a:pt x="366" y="337"/>
                    <a:pt x="771"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56" name="Google Shape;40762;p18">
              <a:extLst>
                <a:ext uri="{FF2B5EF4-FFF2-40B4-BE49-F238E27FC236}">
                  <a16:creationId xmlns:a16="http://schemas.microsoft.com/office/drawing/2014/main" id="{AB5A7A4D-9C27-46DC-A670-B958CEA1A65A}"/>
                </a:ext>
              </a:extLst>
            </p:cNvPr>
            <p:cNvSpPr/>
            <p:nvPr/>
          </p:nvSpPr>
          <p:spPr>
            <a:xfrm>
              <a:off x="8022027" y="133441"/>
              <a:ext cx="6889" cy="6203"/>
            </a:xfrm>
            <a:custGeom>
              <a:avLst/>
              <a:gdLst/>
              <a:ahLst/>
              <a:cxnLst/>
              <a:rect l="l" t="t" r="r" b="b"/>
              <a:pathLst>
                <a:path w="193" h="206" extrusionOk="0">
                  <a:moveTo>
                    <a:pt x="193" y="102"/>
                  </a:moveTo>
                  <a:cubicBezTo>
                    <a:pt x="193" y="53"/>
                    <a:pt x="39" y="1"/>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57" name="Google Shape;40763;p18">
              <a:extLst>
                <a:ext uri="{FF2B5EF4-FFF2-40B4-BE49-F238E27FC236}">
                  <a16:creationId xmlns:a16="http://schemas.microsoft.com/office/drawing/2014/main" id="{A6435ECF-64E1-40B4-B1D6-A385B18B660B}"/>
                </a:ext>
              </a:extLst>
            </p:cNvPr>
            <p:cNvSpPr/>
            <p:nvPr/>
          </p:nvSpPr>
          <p:spPr>
            <a:xfrm>
              <a:off x="7719075" y="125583"/>
              <a:ext cx="29946" cy="13760"/>
            </a:xfrm>
            <a:custGeom>
              <a:avLst/>
              <a:gdLst/>
              <a:ahLst/>
              <a:cxnLst/>
              <a:rect l="l" t="t" r="r" b="b"/>
              <a:pathLst>
                <a:path w="839" h="457" extrusionOk="0">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58" name="Google Shape;40764;p18">
              <a:extLst>
                <a:ext uri="{FF2B5EF4-FFF2-40B4-BE49-F238E27FC236}">
                  <a16:creationId xmlns:a16="http://schemas.microsoft.com/office/drawing/2014/main" id="{3BFC6F60-FE26-478A-AC0D-0034DDDEAA89}"/>
                </a:ext>
              </a:extLst>
            </p:cNvPr>
            <p:cNvSpPr/>
            <p:nvPr/>
          </p:nvSpPr>
          <p:spPr>
            <a:xfrm>
              <a:off x="7650297" y="130701"/>
              <a:ext cx="7031" cy="6263"/>
            </a:xfrm>
            <a:custGeom>
              <a:avLst/>
              <a:gdLst/>
              <a:ahLst/>
              <a:cxnLst/>
              <a:rect l="l" t="t" r="r" b="b"/>
              <a:pathLst>
                <a:path w="197" h="208" extrusionOk="0">
                  <a:moveTo>
                    <a:pt x="195" y="103"/>
                  </a:moveTo>
                  <a:cubicBezTo>
                    <a:pt x="196" y="52"/>
                    <a:pt x="40" y="0"/>
                    <a:pt x="0" y="103"/>
                  </a:cubicBezTo>
                  <a:cubicBezTo>
                    <a:pt x="0" y="153"/>
                    <a:pt x="157"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59" name="Google Shape;40765;p18">
              <a:extLst>
                <a:ext uri="{FF2B5EF4-FFF2-40B4-BE49-F238E27FC236}">
                  <a16:creationId xmlns:a16="http://schemas.microsoft.com/office/drawing/2014/main" id="{C02B0A8E-AFA4-435C-B7AF-AAAF55430C59}"/>
                </a:ext>
              </a:extLst>
            </p:cNvPr>
            <p:cNvSpPr/>
            <p:nvPr/>
          </p:nvSpPr>
          <p:spPr>
            <a:xfrm>
              <a:off x="4329313" y="123746"/>
              <a:ext cx="58857" cy="12797"/>
            </a:xfrm>
            <a:custGeom>
              <a:avLst/>
              <a:gdLst/>
              <a:ahLst/>
              <a:cxnLst/>
              <a:rect l="l" t="t" r="r" b="b"/>
              <a:pathLst>
                <a:path w="1649" h="425" extrusionOk="0">
                  <a:moveTo>
                    <a:pt x="674" y="424"/>
                  </a:moveTo>
                  <a:cubicBezTo>
                    <a:pt x="1648" y="60"/>
                    <a:pt x="1" y="0"/>
                    <a:pt x="674" y="4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60" name="Google Shape;40766;p18">
              <a:extLst>
                <a:ext uri="{FF2B5EF4-FFF2-40B4-BE49-F238E27FC236}">
                  <a16:creationId xmlns:a16="http://schemas.microsoft.com/office/drawing/2014/main" id="{B3D6981B-837E-41B8-B194-DD787307C1B0}"/>
                </a:ext>
              </a:extLst>
            </p:cNvPr>
            <p:cNvSpPr/>
            <p:nvPr/>
          </p:nvSpPr>
          <p:spPr>
            <a:xfrm>
              <a:off x="4669956" y="131093"/>
              <a:ext cx="13777" cy="2770"/>
            </a:xfrm>
            <a:custGeom>
              <a:avLst/>
              <a:gdLst/>
              <a:ahLst/>
              <a:cxnLst/>
              <a:rect l="l" t="t" r="r" b="b"/>
              <a:pathLst>
                <a:path w="386" h="92" extrusionOk="0">
                  <a:moveTo>
                    <a:pt x="385" y="0"/>
                  </a:moveTo>
                  <a:cubicBezTo>
                    <a:pt x="235" y="20"/>
                    <a:pt x="5" y="1"/>
                    <a:pt x="0" y="92"/>
                  </a:cubicBezTo>
                  <a:cubicBezTo>
                    <a:pt x="149" y="71"/>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61" name="Google Shape;40767;p18">
              <a:extLst>
                <a:ext uri="{FF2B5EF4-FFF2-40B4-BE49-F238E27FC236}">
                  <a16:creationId xmlns:a16="http://schemas.microsoft.com/office/drawing/2014/main" id="{2C9926DF-010D-43BD-97BD-EC42BC34C9EF}"/>
                </a:ext>
              </a:extLst>
            </p:cNvPr>
            <p:cNvSpPr/>
            <p:nvPr/>
          </p:nvSpPr>
          <p:spPr>
            <a:xfrm>
              <a:off x="4133115" y="128323"/>
              <a:ext cx="13813" cy="5510"/>
            </a:xfrm>
            <a:custGeom>
              <a:avLst/>
              <a:gdLst/>
              <a:ahLst/>
              <a:cxnLst/>
              <a:rect l="l" t="t" r="r" b="b"/>
              <a:pathLst>
                <a:path w="387"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62" name="Google Shape;40768;p18">
              <a:extLst>
                <a:ext uri="{FF2B5EF4-FFF2-40B4-BE49-F238E27FC236}">
                  <a16:creationId xmlns:a16="http://schemas.microsoft.com/office/drawing/2014/main" id="{A1AB2BBE-B01B-4E3D-8CF4-140F1F3DDE6C}"/>
                </a:ext>
              </a:extLst>
            </p:cNvPr>
            <p:cNvSpPr/>
            <p:nvPr/>
          </p:nvSpPr>
          <p:spPr>
            <a:xfrm>
              <a:off x="3114292" y="127991"/>
              <a:ext cx="7031" cy="6142"/>
            </a:xfrm>
            <a:custGeom>
              <a:avLst/>
              <a:gdLst/>
              <a:ahLst/>
              <a:cxnLst/>
              <a:rect l="l" t="t" r="r" b="b"/>
              <a:pathLst>
                <a:path w="197" h="204" extrusionOk="0">
                  <a:moveTo>
                    <a:pt x="197" y="103"/>
                  </a:moveTo>
                  <a:cubicBezTo>
                    <a:pt x="197" y="52"/>
                    <a:pt x="40" y="0"/>
                    <a:pt x="2" y="103"/>
                  </a:cubicBezTo>
                  <a:cubicBezTo>
                    <a:pt x="1" y="153"/>
                    <a:pt x="159" y="204"/>
                    <a:pt x="197"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63" name="Google Shape;40769;p18">
              <a:extLst>
                <a:ext uri="{FF2B5EF4-FFF2-40B4-BE49-F238E27FC236}">
                  <a16:creationId xmlns:a16="http://schemas.microsoft.com/office/drawing/2014/main" id="{46DC14E3-1D1D-46F9-AF61-B557A3E47302}"/>
                </a:ext>
              </a:extLst>
            </p:cNvPr>
            <p:cNvSpPr/>
            <p:nvPr/>
          </p:nvSpPr>
          <p:spPr>
            <a:xfrm>
              <a:off x="1407294" y="125221"/>
              <a:ext cx="6996" cy="6233"/>
            </a:xfrm>
            <a:custGeom>
              <a:avLst/>
              <a:gdLst/>
              <a:ahLst/>
              <a:cxnLst/>
              <a:rect l="l" t="t" r="r" b="b"/>
              <a:pathLst>
                <a:path w="196" h="207" extrusionOk="0">
                  <a:moveTo>
                    <a:pt x="194" y="104"/>
                  </a:moveTo>
                  <a:cubicBezTo>
                    <a:pt x="195" y="53"/>
                    <a:pt x="39" y="1"/>
                    <a:pt x="1" y="104"/>
                  </a:cubicBezTo>
                  <a:cubicBezTo>
                    <a:pt x="1" y="155"/>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64" name="Google Shape;40770;p18">
              <a:extLst>
                <a:ext uri="{FF2B5EF4-FFF2-40B4-BE49-F238E27FC236}">
                  <a16:creationId xmlns:a16="http://schemas.microsoft.com/office/drawing/2014/main" id="{47EC5101-8D0A-4E4D-9B76-CF954D2F8643}"/>
                </a:ext>
              </a:extLst>
            </p:cNvPr>
            <p:cNvSpPr/>
            <p:nvPr/>
          </p:nvSpPr>
          <p:spPr>
            <a:xfrm>
              <a:off x="8841083" y="116821"/>
              <a:ext cx="27804" cy="18427"/>
            </a:xfrm>
            <a:custGeom>
              <a:avLst/>
              <a:gdLst/>
              <a:ahLst/>
              <a:cxnLst/>
              <a:rect l="l" t="t" r="r" b="b"/>
              <a:pathLst>
                <a:path w="779" h="612" extrusionOk="0">
                  <a:moveTo>
                    <a:pt x="1" y="291"/>
                  </a:moveTo>
                  <a:cubicBezTo>
                    <a:pt x="779" y="611"/>
                    <a:pt x="456" y="0"/>
                    <a:pt x="1" y="2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65" name="Google Shape;40771;p18">
              <a:extLst>
                <a:ext uri="{FF2B5EF4-FFF2-40B4-BE49-F238E27FC236}">
                  <a16:creationId xmlns:a16="http://schemas.microsoft.com/office/drawing/2014/main" id="{BF7C39F4-686C-4DD6-9C0D-DE87CCBFC012}"/>
                </a:ext>
              </a:extLst>
            </p:cNvPr>
            <p:cNvSpPr/>
            <p:nvPr/>
          </p:nvSpPr>
          <p:spPr>
            <a:xfrm>
              <a:off x="6562802" y="122481"/>
              <a:ext cx="6924" cy="6263"/>
            </a:xfrm>
            <a:custGeom>
              <a:avLst/>
              <a:gdLst/>
              <a:ahLst/>
              <a:cxnLst/>
              <a:rect l="l" t="t" r="r" b="b"/>
              <a:pathLst>
                <a:path w="194" h="208" extrusionOk="0">
                  <a:moveTo>
                    <a:pt x="192" y="103"/>
                  </a:moveTo>
                  <a:cubicBezTo>
                    <a:pt x="193" y="54"/>
                    <a:pt x="39" y="0"/>
                    <a:pt x="2" y="103"/>
                  </a:cubicBezTo>
                  <a:cubicBezTo>
                    <a:pt x="0" y="154"/>
                    <a:pt x="157" y="208"/>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66" name="Google Shape;40772;p18">
              <a:extLst>
                <a:ext uri="{FF2B5EF4-FFF2-40B4-BE49-F238E27FC236}">
                  <a16:creationId xmlns:a16="http://schemas.microsoft.com/office/drawing/2014/main" id="{D16A9A09-332B-49EC-90CC-1B8083DB3D36}"/>
                </a:ext>
              </a:extLst>
            </p:cNvPr>
            <p:cNvSpPr/>
            <p:nvPr/>
          </p:nvSpPr>
          <p:spPr>
            <a:xfrm>
              <a:off x="8810067" y="122090"/>
              <a:ext cx="13991" cy="4276"/>
            </a:xfrm>
            <a:custGeom>
              <a:avLst/>
              <a:gdLst/>
              <a:ahLst/>
              <a:cxnLst/>
              <a:rect l="l" t="t" r="r" b="b"/>
              <a:pathLst>
                <a:path w="392" h="142" extrusionOk="0">
                  <a:moveTo>
                    <a:pt x="99" y="116"/>
                  </a:moveTo>
                  <a:cubicBezTo>
                    <a:pt x="153" y="141"/>
                    <a:pt x="392" y="72"/>
                    <a:pt x="291" y="25"/>
                  </a:cubicBezTo>
                  <a:cubicBezTo>
                    <a:pt x="238" y="0"/>
                    <a:pt x="0" y="71"/>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67" name="Google Shape;40773;p18">
              <a:extLst>
                <a:ext uri="{FF2B5EF4-FFF2-40B4-BE49-F238E27FC236}">
                  <a16:creationId xmlns:a16="http://schemas.microsoft.com/office/drawing/2014/main" id="{E9B49D96-54A8-4A27-B4BB-B387CCF829D5}"/>
                </a:ext>
              </a:extLst>
            </p:cNvPr>
            <p:cNvSpPr/>
            <p:nvPr/>
          </p:nvSpPr>
          <p:spPr>
            <a:xfrm>
              <a:off x="2243482" y="122090"/>
              <a:ext cx="14134" cy="4306"/>
            </a:xfrm>
            <a:custGeom>
              <a:avLst/>
              <a:gdLst/>
              <a:ahLst/>
              <a:cxnLst/>
              <a:rect l="l" t="t" r="r" b="b"/>
              <a:pathLst>
                <a:path w="396" h="143" extrusionOk="0">
                  <a:moveTo>
                    <a:pt x="295" y="26"/>
                  </a:moveTo>
                  <a:cubicBezTo>
                    <a:pt x="240" y="0"/>
                    <a:pt x="1" y="71"/>
                    <a:pt x="104" y="118"/>
                  </a:cubicBezTo>
                  <a:cubicBezTo>
                    <a:pt x="156" y="143"/>
                    <a:pt x="395"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68" name="Google Shape;40774;p18">
              <a:extLst>
                <a:ext uri="{FF2B5EF4-FFF2-40B4-BE49-F238E27FC236}">
                  <a16:creationId xmlns:a16="http://schemas.microsoft.com/office/drawing/2014/main" id="{971D780E-1156-4D6D-A1D8-379921C90475}"/>
                </a:ext>
              </a:extLst>
            </p:cNvPr>
            <p:cNvSpPr/>
            <p:nvPr/>
          </p:nvSpPr>
          <p:spPr>
            <a:xfrm>
              <a:off x="1166516" y="122873"/>
              <a:ext cx="13777" cy="2770"/>
            </a:xfrm>
            <a:custGeom>
              <a:avLst/>
              <a:gdLst/>
              <a:ahLst/>
              <a:cxnLst/>
              <a:rect l="l" t="t" r="r" b="b"/>
              <a:pathLst>
                <a:path w="386" h="92" extrusionOk="0">
                  <a:moveTo>
                    <a:pt x="386" y="0"/>
                  </a:moveTo>
                  <a:cubicBezTo>
                    <a:pt x="236" y="21"/>
                    <a:pt x="5" y="2"/>
                    <a:pt x="1" y="92"/>
                  </a:cubicBezTo>
                  <a:cubicBezTo>
                    <a:pt x="151" y="71"/>
                    <a:pt x="379"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69" name="Google Shape;40775;p18">
              <a:extLst>
                <a:ext uri="{FF2B5EF4-FFF2-40B4-BE49-F238E27FC236}">
                  <a16:creationId xmlns:a16="http://schemas.microsoft.com/office/drawing/2014/main" id="{F025FDC5-4534-4193-9050-4538C8758046}"/>
                </a:ext>
              </a:extLst>
            </p:cNvPr>
            <p:cNvSpPr/>
            <p:nvPr/>
          </p:nvSpPr>
          <p:spPr>
            <a:xfrm>
              <a:off x="853106" y="122090"/>
              <a:ext cx="14027" cy="4276"/>
            </a:xfrm>
            <a:custGeom>
              <a:avLst/>
              <a:gdLst/>
              <a:ahLst/>
              <a:cxnLst/>
              <a:rect l="l" t="t" r="r" b="b"/>
              <a:pathLst>
                <a:path w="393" h="142" extrusionOk="0">
                  <a:moveTo>
                    <a:pt x="102" y="116"/>
                  </a:moveTo>
                  <a:cubicBezTo>
                    <a:pt x="155" y="141"/>
                    <a:pt x="392" y="72"/>
                    <a:pt x="292" y="25"/>
                  </a:cubicBezTo>
                  <a:cubicBezTo>
                    <a:pt x="242"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70" name="Google Shape;40776;p18">
              <a:extLst>
                <a:ext uri="{FF2B5EF4-FFF2-40B4-BE49-F238E27FC236}">
                  <a16:creationId xmlns:a16="http://schemas.microsoft.com/office/drawing/2014/main" id="{40D71244-CC9D-41AA-8AD3-39BCFF7AE632}"/>
                </a:ext>
              </a:extLst>
            </p:cNvPr>
            <p:cNvSpPr/>
            <p:nvPr/>
          </p:nvSpPr>
          <p:spPr>
            <a:xfrm>
              <a:off x="8944269" y="114503"/>
              <a:ext cx="23914" cy="5992"/>
            </a:xfrm>
            <a:custGeom>
              <a:avLst/>
              <a:gdLst/>
              <a:ahLst/>
              <a:cxnLst/>
              <a:rect l="l" t="t" r="r" b="b"/>
              <a:pathLst>
                <a:path w="670" h="199" extrusionOk="0">
                  <a:moveTo>
                    <a:pt x="582" y="6"/>
                  </a:moveTo>
                  <a:cubicBezTo>
                    <a:pt x="249" y="0"/>
                    <a:pt x="87" y="76"/>
                    <a:pt x="1" y="187"/>
                  </a:cubicBezTo>
                  <a:cubicBezTo>
                    <a:pt x="304" y="179"/>
                    <a:pt x="669" y="199"/>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71" name="Google Shape;40777;p18">
              <a:extLst>
                <a:ext uri="{FF2B5EF4-FFF2-40B4-BE49-F238E27FC236}">
                  <a16:creationId xmlns:a16="http://schemas.microsoft.com/office/drawing/2014/main" id="{52D1097F-686E-46B2-A2FC-7646F6391552}"/>
                </a:ext>
              </a:extLst>
            </p:cNvPr>
            <p:cNvSpPr/>
            <p:nvPr/>
          </p:nvSpPr>
          <p:spPr>
            <a:xfrm>
              <a:off x="8824166" y="114352"/>
              <a:ext cx="23914" cy="5781"/>
            </a:xfrm>
            <a:custGeom>
              <a:avLst/>
              <a:gdLst/>
              <a:ahLst/>
              <a:cxnLst/>
              <a:rect l="l" t="t" r="r" b="b"/>
              <a:pathLst>
                <a:path w="670" h="192" extrusionOk="0">
                  <a:moveTo>
                    <a:pt x="475" y="192"/>
                  </a:moveTo>
                  <a:cubicBezTo>
                    <a:pt x="475" y="101"/>
                    <a:pt x="633" y="85"/>
                    <a:pt x="669" y="11"/>
                  </a:cubicBezTo>
                  <a:cubicBezTo>
                    <a:pt x="365" y="21"/>
                    <a:pt x="1" y="0"/>
                    <a:pt x="91"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72" name="Google Shape;40778;p18">
              <a:extLst>
                <a:ext uri="{FF2B5EF4-FFF2-40B4-BE49-F238E27FC236}">
                  <a16:creationId xmlns:a16="http://schemas.microsoft.com/office/drawing/2014/main" id="{AF65411B-74AF-4891-9D00-2410A79205FB}"/>
                </a:ext>
              </a:extLst>
            </p:cNvPr>
            <p:cNvSpPr/>
            <p:nvPr/>
          </p:nvSpPr>
          <p:spPr>
            <a:xfrm>
              <a:off x="2949146" y="10923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73" name="Google Shape;40779;p18">
              <a:extLst>
                <a:ext uri="{FF2B5EF4-FFF2-40B4-BE49-F238E27FC236}">
                  <a16:creationId xmlns:a16="http://schemas.microsoft.com/office/drawing/2014/main" id="{6E698A46-FB7B-4E8B-A1E2-230F232E492F}"/>
                </a:ext>
              </a:extLst>
            </p:cNvPr>
            <p:cNvSpPr/>
            <p:nvPr/>
          </p:nvSpPr>
          <p:spPr>
            <a:xfrm>
              <a:off x="6793264" y="113901"/>
              <a:ext cx="14027" cy="4276"/>
            </a:xfrm>
            <a:custGeom>
              <a:avLst/>
              <a:gdLst/>
              <a:ahLst/>
              <a:cxnLst/>
              <a:rect l="l" t="t" r="r" b="b"/>
              <a:pathLst>
                <a:path w="393" h="142" extrusionOk="0">
                  <a:moveTo>
                    <a:pt x="293" y="26"/>
                  </a:moveTo>
                  <a:cubicBezTo>
                    <a:pt x="240" y="1"/>
                    <a:pt x="1" y="70"/>
                    <a:pt x="97" y="117"/>
                  </a:cubicBezTo>
                  <a:cubicBezTo>
                    <a:pt x="155"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74" name="Google Shape;40780;p18">
              <a:extLst>
                <a:ext uri="{FF2B5EF4-FFF2-40B4-BE49-F238E27FC236}">
                  <a16:creationId xmlns:a16="http://schemas.microsoft.com/office/drawing/2014/main" id="{247C01D6-C749-41F0-B062-909DF6DF4550}"/>
                </a:ext>
              </a:extLst>
            </p:cNvPr>
            <p:cNvSpPr/>
            <p:nvPr/>
          </p:nvSpPr>
          <p:spPr>
            <a:xfrm>
              <a:off x="8276688" y="111913"/>
              <a:ext cx="13777" cy="2770"/>
            </a:xfrm>
            <a:custGeom>
              <a:avLst/>
              <a:gdLst/>
              <a:ahLst/>
              <a:cxnLst/>
              <a:rect l="l" t="t" r="r" b="b"/>
              <a:pathLst>
                <a:path w="386" h="92" extrusionOk="0">
                  <a:moveTo>
                    <a:pt x="386" y="0"/>
                  </a:moveTo>
                  <a:cubicBezTo>
                    <a:pt x="237" y="22"/>
                    <a:pt x="7" y="4"/>
                    <a:pt x="1" y="92"/>
                  </a:cubicBezTo>
                  <a:cubicBezTo>
                    <a:pt x="150" y="71"/>
                    <a:pt x="383" y="90"/>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75" name="Google Shape;40781;p18">
              <a:extLst>
                <a:ext uri="{FF2B5EF4-FFF2-40B4-BE49-F238E27FC236}">
                  <a16:creationId xmlns:a16="http://schemas.microsoft.com/office/drawing/2014/main" id="{4BF57224-2956-4D33-B365-CABCCBA43F92}"/>
                </a:ext>
              </a:extLst>
            </p:cNvPr>
            <p:cNvSpPr/>
            <p:nvPr/>
          </p:nvSpPr>
          <p:spPr>
            <a:xfrm>
              <a:off x="6576615" y="111462"/>
              <a:ext cx="20595" cy="3704"/>
            </a:xfrm>
            <a:custGeom>
              <a:avLst/>
              <a:gdLst/>
              <a:ahLst/>
              <a:cxnLst/>
              <a:rect l="l" t="t" r="r" b="b"/>
              <a:pathLst>
                <a:path w="577" h="123" extrusionOk="0">
                  <a:moveTo>
                    <a:pt x="577" y="15"/>
                  </a:moveTo>
                  <a:cubicBezTo>
                    <a:pt x="351" y="28"/>
                    <a:pt x="28" y="1"/>
                    <a:pt x="1" y="107"/>
                  </a:cubicBezTo>
                  <a:cubicBezTo>
                    <a:pt x="227" y="92"/>
                    <a:pt x="547" y="122"/>
                    <a:pt x="577"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76" name="Google Shape;40782;p18">
              <a:extLst>
                <a:ext uri="{FF2B5EF4-FFF2-40B4-BE49-F238E27FC236}">
                  <a16:creationId xmlns:a16="http://schemas.microsoft.com/office/drawing/2014/main" id="{DE1B59F0-D4BE-4550-A6C4-B81B40BB1C57}"/>
                </a:ext>
              </a:extLst>
            </p:cNvPr>
            <p:cNvSpPr/>
            <p:nvPr/>
          </p:nvSpPr>
          <p:spPr>
            <a:xfrm>
              <a:off x="8896156" y="106133"/>
              <a:ext cx="6924" cy="6203"/>
            </a:xfrm>
            <a:custGeom>
              <a:avLst/>
              <a:gdLst/>
              <a:ahLst/>
              <a:cxnLst/>
              <a:rect l="l" t="t" r="r" b="b"/>
              <a:pathLst>
                <a:path w="194" h="206" extrusionOk="0">
                  <a:moveTo>
                    <a:pt x="194" y="103"/>
                  </a:moveTo>
                  <a:cubicBezTo>
                    <a:pt x="194" y="53"/>
                    <a:pt x="38" y="0"/>
                    <a:pt x="0" y="103"/>
                  </a:cubicBezTo>
                  <a:cubicBezTo>
                    <a:pt x="0" y="153"/>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77" name="Google Shape;40783;p18">
              <a:extLst>
                <a:ext uri="{FF2B5EF4-FFF2-40B4-BE49-F238E27FC236}">
                  <a16:creationId xmlns:a16="http://schemas.microsoft.com/office/drawing/2014/main" id="{82EA0891-B28F-4DAC-A2FA-8FBB1542E409}"/>
                </a:ext>
              </a:extLst>
            </p:cNvPr>
            <p:cNvSpPr/>
            <p:nvPr/>
          </p:nvSpPr>
          <p:spPr>
            <a:xfrm>
              <a:off x="8743823" y="106404"/>
              <a:ext cx="21558" cy="6504"/>
            </a:xfrm>
            <a:custGeom>
              <a:avLst/>
              <a:gdLst/>
              <a:ahLst/>
              <a:cxnLst/>
              <a:rect l="l" t="t" r="r" b="b"/>
              <a:pathLst>
                <a:path w="604" h="216" extrusionOk="0">
                  <a:moveTo>
                    <a:pt x="603" y="183"/>
                  </a:moveTo>
                  <a:lnTo>
                    <a:pt x="603" y="0"/>
                  </a:lnTo>
                  <a:lnTo>
                    <a:pt x="26" y="0"/>
                  </a:lnTo>
                  <a:cubicBezTo>
                    <a:pt x="0" y="166"/>
                    <a:pt x="219" y="216"/>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78" name="Google Shape;40784;p18">
              <a:extLst>
                <a:ext uri="{FF2B5EF4-FFF2-40B4-BE49-F238E27FC236}">
                  <a16:creationId xmlns:a16="http://schemas.microsoft.com/office/drawing/2014/main" id="{24D9989A-F405-4706-B95A-E279D028B2F9}"/>
                </a:ext>
              </a:extLst>
            </p:cNvPr>
            <p:cNvSpPr/>
            <p:nvPr/>
          </p:nvSpPr>
          <p:spPr>
            <a:xfrm>
              <a:off x="1453300" y="93367"/>
              <a:ext cx="37049" cy="15898"/>
            </a:xfrm>
            <a:custGeom>
              <a:avLst/>
              <a:gdLst/>
              <a:ahLst/>
              <a:cxnLst/>
              <a:rect l="l" t="t" r="r" b="b"/>
              <a:pathLst>
                <a:path w="1038" h="528" extrusionOk="0">
                  <a:moveTo>
                    <a:pt x="835" y="527"/>
                  </a:moveTo>
                  <a:cubicBezTo>
                    <a:pt x="1038" y="0"/>
                    <a:pt x="0" y="487"/>
                    <a:pt x="835" y="5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79" name="Google Shape;40785;p18">
              <a:extLst>
                <a:ext uri="{FF2B5EF4-FFF2-40B4-BE49-F238E27FC236}">
                  <a16:creationId xmlns:a16="http://schemas.microsoft.com/office/drawing/2014/main" id="{DDAEA48A-DFF4-4259-9EAD-667BB39689D6}"/>
                </a:ext>
              </a:extLst>
            </p:cNvPr>
            <p:cNvSpPr/>
            <p:nvPr/>
          </p:nvSpPr>
          <p:spPr>
            <a:xfrm>
              <a:off x="8214763" y="95504"/>
              <a:ext cx="30017" cy="11020"/>
            </a:xfrm>
            <a:custGeom>
              <a:avLst/>
              <a:gdLst/>
              <a:ahLst/>
              <a:cxnLst/>
              <a:rect l="l" t="t" r="r" b="b"/>
              <a:pathLst>
                <a:path w="841" h="366" extrusionOk="0">
                  <a:moveTo>
                    <a:pt x="578" y="1"/>
                  </a:moveTo>
                  <a:cubicBezTo>
                    <a:pt x="748" y="293"/>
                    <a:pt x="79" y="188"/>
                    <a:pt x="1" y="365"/>
                  </a:cubicBezTo>
                  <a:lnTo>
                    <a:pt x="771" y="365"/>
                  </a:lnTo>
                  <a:cubicBezTo>
                    <a:pt x="738" y="229"/>
                    <a:pt x="840" y="30"/>
                    <a:pt x="5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80" name="Google Shape;40786;p18">
              <a:extLst>
                <a:ext uri="{FF2B5EF4-FFF2-40B4-BE49-F238E27FC236}">
                  <a16:creationId xmlns:a16="http://schemas.microsoft.com/office/drawing/2014/main" id="{F5ED0FA8-D244-4350-B881-FC60787DAE58}"/>
                </a:ext>
              </a:extLst>
            </p:cNvPr>
            <p:cNvSpPr/>
            <p:nvPr/>
          </p:nvSpPr>
          <p:spPr>
            <a:xfrm>
              <a:off x="6590249" y="103724"/>
              <a:ext cx="13849" cy="2710"/>
            </a:xfrm>
            <a:custGeom>
              <a:avLst/>
              <a:gdLst/>
              <a:ahLst/>
              <a:cxnLst/>
              <a:rect l="l" t="t" r="r" b="b"/>
              <a:pathLst>
                <a:path w="388" h="90" extrusionOk="0">
                  <a:moveTo>
                    <a:pt x="388" y="1"/>
                  </a:moveTo>
                  <a:cubicBezTo>
                    <a:pt x="239" y="20"/>
                    <a:pt x="8" y="3"/>
                    <a:pt x="0" y="89"/>
                  </a:cubicBezTo>
                  <a:cubicBezTo>
                    <a:pt x="153" y="70"/>
                    <a:pt x="384" y="88"/>
                    <a:pt x="3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81" name="Google Shape;40787;p18">
              <a:extLst>
                <a:ext uri="{FF2B5EF4-FFF2-40B4-BE49-F238E27FC236}">
                  <a16:creationId xmlns:a16="http://schemas.microsoft.com/office/drawing/2014/main" id="{55E1C4C3-B9F3-42AE-B63C-9490059A507D}"/>
                </a:ext>
              </a:extLst>
            </p:cNvPr>
            <p:cNvSpPr/>
            <p:nvPr/>
          </p:nvSpPr>
          <p:spPr>
            <a:xfrm>
              <a:off x="5127490" y="102971"/>
              <a:ext cx="14099" cy="4336"/>
            </a:xfrm>
            <a:custGeom>
              <a:avLst/>
              <a:gdLst/>
              <a:ahLst/>
              <a:cxnLst/>
              <a:rect l="l" t="t" r="r" b="b"/>
              <a:pathLst>
                <a:path w="395" h="144" extrusionOk="0">
                  <a:moveTo>
                    <a:pt x="294" y="26"/>
                  </a:moveTo>
                  <a:cubicBezTo>
                    <a:pt x="241" y="1"/>
                    <a:pt x="1" y="69"/>
                    <a:pt x="103" y="114"/>
                  </a:cubicBezTo>
                  <a:cubicBezTo>
                    <a:pt x="156" y="143"/>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82" name="Google Shape;40788;p18">
              <a:extLst>
                <a:ext uri="{FF2B5EF4-FFF2-40B4-BE49-F238E27FC236}">
                  <a16:creationId xmlns:a16="http://schemas.microsoft.com/office/drawing/2014/main" id="{105B4F33-FA85-43C1-A247-2C8C04BA7FE3}"/>
                </a:ext>
              </a:extLst>
            </p:cNvPr>
            <p:cNvSpPr/>
            <p:nvPr/>
          </p:nvSpPr>
          <p:spPr>
            <a:xfrm>
              <a:off x="2191979" y="98274"/>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2"/>
                    <a:pt x="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83" name="Google Shape;40789;p18">
              <a:extLst>
                <a:ext uri="{FF2B5EF4-FFF2-40B4-BE49-F238E27FC236}">
                  <a16:creationId xmlns:a16="http://schemas.microsoft.com/office/drawing/2014/main" id="{C613987F-1C5A-463F-A09A-5E387C30F6B8}"/>
                </a:ext>
              </a:extLst>
            </p:cNvPr>
            <p:cNvSpPr/>
            <p:nvPr/>
          </p:nvSpPr>
          <p:spPr>
            <a:xfrm>
              <a:off x="8803072" y="100231"/>
              <a:ext cx="14099" cy="4246"/>
            </a:xfrm>
            <a:custGeom>
              <a:avLst/>
              <a:gdLst/>
              <a:ahLst/>
              <a:cxnLst/>
              <a:rect l="l" t="t" r="r" b="b"/>
              <a:pathLst>
                <a:path w="395" h="141" extrusionOk="0">
                  <a:moveTo>
                    <a:pt x="102" y="117"/>
                  </a:moveTo>
                  <a:cubicBezTo>
                    <a:pt x="157" y="140"/>
                    <a:pt x="395" y="72"/>
                    <a:pt x="295" y="25"/>
                  </a:cubicBezTo>
                  <a:cubicBezTo>
                    <a:pt x="242"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84" name="Google Shape;40790;p18">
              <a:extLst>
                <a:ext uri="{FF2B5EF4-FFF2-40B4-BE49-F238E27FC236}">
                  <a16:creationId xmlns:a16="http://schemas.microsoft.com/office/drawing/2014/main" id="{BA40A9E5-1A59-46E0-8DD5-FE4D5D1B4F15}"/>
                </a:ext>
              </a:extLst>
            </p:cNvPr>
            <p:cNvSpPr/>
            <p:nvPr/>
          </p:nvSpPr>
          <p:spPr>
            <a:xfrm>
              <a:off x="6934854" y="91259"/>
              <a:ext cx="20309" cy="13550"/>
            </a:xfrm>
            <a:custGeom>
              <a:avLst/>
              <a:gdLst/>
              <a:ahLst/>
              <a:cxnLst/>
              <a:rect l="l" t="t" r="r" b="b"/>
              <a:pathLst>
                <a:path w="569" h="450" extrusionOk="0">
                  <a:moveTo>
                    <a:pt x="375" y="415"/>
                  </a:moveTo>
                  <a:cubicBezTo>
                    <a:pt x="387" y="359"/>
                    <a:pt x="405" y="306"/>
                    <a:pt x="569" y="323"/>
                  </a:cubicBezTo>
                  <a:lnTo>
                    <a:pt x="569" y="142"/>
                  </a:lnTo>
                  <a:cubicBezTo>
                    <a:pt x="95" y="1"/>
                    <a:pt x="1" y="450"/>
                    <a:pt x="375"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85" name="Google Shape;40791;p18">
              <a:extLst>
                <a:ext uri="{FF2B5EF4-FFF2-40B4-BE49-F238E27FC236}">
                  <a16:creationId xmlns:a16="http://schemas.microsoft.com/office/drawing/2014/main" id="{EA2FB599-A415-4787-B75A-187872B78F7A}"/>
                </a:ext>
              </a:extLst>
            </p:cNvPr>
            <p:cNvSpPr/>
            <p:nvPr/>
          </p:nvSpPr>
          <p:spPr>
            <a:xfrm>
              <a:off x="6136034" y="98124"/>
              <a:ext cx="23950" cy="5992"/>
            </a:xfrm>
            <a:custGeom>
              <a:avLst/>
              <a:gdLst/>
              <a:ahLst/>
              <a:cxnLst/>
              <a:rect l="l" t="t" r="r" b="b"/>
              <a:pathLst>
                <a:path w="671" h="199" extrusionOk="0">
                  <a:moveTo>
                    <a:pt x="579" y="5"/>
                  </a:moveTo>
                  <a:cubicBezTo>
                    <a:pt x="248" y="0"/>
                    <a:pt x="83" y="76"/>
                    <a:pt x="0" y="187"/>
                  </a:cubicBezTo>
                  <a:cubicBezTo>
                    <a:pt x="303" y="178"/>
                    <a:pt x="670" y="198"/>
                    <a:pt x="579"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86" name="Google Shape;40792;p18">
              <a:extLst>
                <a:ext uri="{FF2B5EF4-FFF2-40B4-BE49-F238E27FC236}">
                  <a16:creationId xmlns:a16="http://schemas.microsoft.com/office/drawing/2014/main" id="{98C574A1-5DE3-42D0-B3B9-66EE44192A45}"/>
                </a:ext>
              </a:extLst>
            </p:cNvPr>
            <p:cNvSpPr/>
            <p:nvPr/>
          </p:nvSpPr>
          <p:spPr>
            <a:xfrm>
              <a:off x="7863662" y="90055"/>
              <a:ext cx="33587" cy="17313"/>
            </a:xfrm>
            <a:custGeom>
              <a:avLst/>
              <a:gdLst/>
              <a:ahLst/>
              <a:cxnLst/>
              <a:rect l="l" t="t" r="r" b="b"/>
              <a:pathLst>
                <a:path w="941" h="575" extrusionOk="0">
                  <a:moveTo>
                    <a:pt x="1" y="92"/>
                  </a:moveTo>
                  <a:lnTo>
                    <a:pt x="1" y="275"/>
                  </a:lnTo>
                  <a:cubicBezTo>
                    <a:pt x="357" y="575"/>
                    <a:pt x="941" y="0"/>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87" name="Google Shape;40793;p18">
              <a:extLst>
                <a:ext uri="{FF2B5EF4-FFF2-40B4-BE49-F238E27FC236}">
                  <a16:creationId xmlns:a16="http://schemas.microsoft.com/office/drawing/2014/main" id="{AE84904F-92F8-4368-AF16-E0CDB4992302}"/>
                </a:ext>
              </a:extLst>
            </p:cNvPr>
            <p:cNvSpPr/>
            <p:nvPr/>
          </p:nvSpPr>
          <p:spPr>
            <a:xfrm>
              <a:off x="6552344" y="97491"/>
              <a:ext cx="14063" cy="4306"/>
            </a:xfrm>
            <a:custGeom>
              <a:avLst/>
              <a:gdLst/>
              <a:ahLst/>
              <a:cxnLst/>
              <a:rect l="l" t="t" r="r" b="b"/>
              <a:pathLst>
                <a:path w="394" h="143" extrusionOk="0">
                  <a:moveTo>
                    <a:pt x="293" y="26"/>
                  </a:moveTo>
                  <a:cubicBezTo>
                    <a:pt x="238" y="0"/>
                    <a:pt x="1" y="71"/>
                    <a:pt x="100" y="116"/>
                  </a:cubicBezTo>
                  <a:cubicBezTo>
                    <a:pt x="154"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88" name="Google Shape;40794;p18">
              <a:extLst>
                <a:ext uri="{FF2B5EF4-FFF2-40B4-BE49-F238E27FC236}">
                  <a16:creationId xmlns:a16="http://schemas.microsoft.com/office/drawing/2014/main" id="{AB992D55-2041-4BC4-A837-148F3DF8A206}"/>
                </a:ext>
              </a:extLst>
            </p:cNvPr>
            <p:cNvSpPr/>
            <p:nvPr/>
          </p:nvSpPr>
          <p:spPr>
            <a:xfrm>
              <a:off x="4370609" y="79005"/>
              <a:ext cx="37763" cy="26828"/>
            </a:xfrm>
            <a:custGeom>
              <a:avLst/>
              <a:gdLst/>
              <a:ahLst/>
              <a:cxnLst/>
              <a:rect l="l" t="t" r="r" b="b"/>
              <a:pathLst>
                <a:path w="1058" h="891" extrusionOk="0">
                  <a:moveTo>
                    <a:pt x="1058" y="549"/>
                  </a:moveTo>
                  <a:lnTo>
                    <a:pt x="1058" y="367"/>
                  </a:lnTo>
                  <a:cubicBezTo>
                    <a:pt x="280" y="1"/>
                    <a:pt x="0" y="891"/>
                    <a:pt x="1058"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89" name="Google Shape;40795;p18">
              <a:extLst>
                <a:ext uri="{FF2B5EF4-FFF2-40B4-BE49-F238E27FC236}">
                  <a16:creationId xmlns:a16="http://schemas.microsoft.com/office/drawing/2014/main" id="{6ABDD066-ABBF-4C47-A185-6A1AC2776F86}"/>
                </a:ext>
              </a:extLst>
            </p:cNvPr>
            <p:cNvSpPr/>
            <p:nvPr/>
          </p:nvSpPr>
          <p:spPr>
            <a:xfrm>
              <a:off x="9080076" y="87315"/>
              <a:ext cx="22700" cy="8220"/>
            </a:xfrm>
            <a:custGeom>
              <a:avLst/>
              <a:gdLst/>
              <a:ahLst/>
              <a:cxnLst/>
              <a:rect l="l" t="t" r="r" b="b"/>
              <a:pathLst>
                <a:path w="636" h="273" extrusionOk="0">
                  <a:moveTo>
                    <a:pt x="634" y="0"/>
                  </a:moveTo>
                  <a:lnTo>
                    <a:pt x="249" y="0"/>
                  </a:lnTo>
                  <a:cubicBezTo>
                    <a:pt x="236" y="116"/>
                    <a:pt x="1" y="125"/>
                    <a:pt x="54" y="273"/>
                  </a:cubicBezTo>
                  <a:lnTo>
                    <a:pt x="635" y="273"/>
                  </a:lnTo>
                  <a:cubicBezTo>
                    <a:pt x="634" y="183"/>
                    <a:pt x="634" y="91"/>
                    <a:pt x="6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90" name="Google Shape;40796;p18">
              <a:extLst>
                <a:ext uri="{FF2B5EF4-FFF2-40B4-BE49-F238E27FC236}">
                  <a16:creationId xmlns:a16="http://schemas.microsoft.com/office/drawing/2014/main" id="{B96B832E-0947-4AB1-822D-51C4B61F9277}"/>
                </a:ext>
              </a:extLst>
            </p:cNvPr>
            <p:cNvSpPr/>
            <p:nvPr/>
          </p:nvSpPr>
          <p:spPr>
            <a:xfrm>
              <a:off x="72026" y="89693"/>
              <a:ext cx="6924" cy="6233"/>
            </a:xfrm>
            <a:custGeom>
              <a:avLst/>
              <a:gdLst/>
              <a:ahLst/>
              <a:cxnLst/>
              <a:rect l="l" t="t" r="r" b="b"/>
              <a:pathLst>
                <a:path w="194" h="207" extrusionOk="0">
                  <a:moveTo>
                    <a:pt x="194" y="104"/>
                  </a:moveTo>
                  <a:cubicBezTo>
                    <a:pt x="194" y="53"/>
                    <a:pt x="39" y="1"/>
                    <a:pt x="1" y="104"/>
                  </a:cubicBezTo>
                  <a:cubicBezTo>
                    <a:pt x="1" y="152"/>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91" name="Google Shape;40797;p18">
              <a:extLst>
                <a:ext uri="{FF2B5EF4-FFF2-40B4-BE49-F238E27FC236}">
                  <a16:creationId xmlns:a16="http://schemas.microsoft.com/office/drawing/2014/main" id="{A90620FF-ADC2-42B2-B3AE-D3E363845968}"/>
                </a:ext>
              </a:extLst>
            </p:cNvPr>
            <p:cNvSpPr/>
            <p:nvPr/>
          </p:nvSpPr>
          <p:spPr>
            <a:xfrm>
              <a:off x="8724086" y="86953"/>
              <a:ext cx="6960" cy="6233"/>
            </a:xfrm>
            <a:custGeom>
              <a:avLst/>
              <a:gdLst/>
              <a:ahLst/>
              <a:cxnLst/>
              <a:rect l="l" t="t" r="r" b="b"/>
              <a:pathLst>
                <a:path w="195" h="207" extrusionOk="0">
                  <a:moveTo>
                    <a:pt x="193" y="103"/>
                  </a:moveTo>
                  <a:cubicBezTo>
                    <a:pt x="194" y="53"/>
                    <a:pt x="37" y="0"/>
                    <a:pt x="1" y="103"/>
                  </a:cubicBezTo>
                  <a:cubicBezTo>
                    <a:pt x="1" y="154"/>
                    <a:pt x="159"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92" name="Google Shape;40798;p18">
              <a:extLst>
                <a:ext uri="{FF2B5EF4-FFF2-40B4-BE49-F238E27FC236}">
                  <a16:creationId xmlns:a16="http://schemas.microsoft.com/office/drawing/2014/main" id="{E4975CBE-5F17-4910-A457-005A6A3464C8}"/>
                </a:ext>
              </a:extLst>
            </p:cNvPr>
            <p:cNvSpPr/>
            <p:nvPr/>
          </p:nvSpPr>
          <p:spPr>
            <a:xfrm>
              <a:off x="8373378" y="79125"/>
              <a:ext cx="39583" cy="16801"/>
            </a:xfrm>
            <a:custGeom>
              <a:avLst/>
              <a:gdLst/>
              <a:ahLst/>
              <a:cxnLst/>
              <a:rect l="l" t="t" r="r" b="b"/>
              <a:pathLst>
                <a:path w="1109" h="558" extrusionOk="0">
                  <a:moveTo>
                    <a:pt x="954" y="455"/>
                  </a:moveTo>
                  <a:cubicBezTo>
                    <a:pt x="1109" y="142"/>
                    <a:pt x="776" y="57"/>
                    <a:pt x="378" y="1"/>
                  </a:cubicBezTo>
                  <a:cubicBezTo>
                    <a:pt x="0" y="174"/>
                    <a:pt x="175" y="558"/>
                    <a:pt x="95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93" name="Google Shape;40799;p18">
              <a:extLst>
                <a:ext uri="{FF2B5EF4-FFF2-40B4-BE49-F238E27FC236}">
                  <a16:creationId xmlns:a16="http://schemas.microsoft.com/office/drawing/2014/main" id="{A6B47AC6-E46D-454F-A6A4-34BE00AC32F6}"/>
                </a:ext>
              </a:extLst>
            </p:cNvPr>
            <p:cNvSpPr/>
            <p:nvPr/>
          </p:nvSpPr>
          <p:spPr>
            <a:xfrm>
              <a:off x="5719368" y="89302"/>
              <a:ext cx="14170" cy="4276"/>
            </a:xfrm>
            <a:custGeom>
              <a:avLst/>
              <a:gdLst/>
              <a:ahLst/>
              <a:cxnLst/>
              <a:rect l="l" t="t" r="r" b="b"/>
              <a:pathLst>
                <a:path w="397" h="142" extrusionOk="0">
                  <a:moveTo>
                    <a:pt x="294" y="25"/>
                  </a:moveTo>
                  <a:cubicBezTo>
                    <a:pt x="242" y="1"/>
                    <a:pt x="1" y="70"/>
                    <a:pt x="104" y="115"/>
                  </a:cubicBezTo>
                  <a:cubicBezTo>
                    <a:pt x="157" y="142"/>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94" name="Google Shape;40800;p18">
              <a:extLst>
                <a:ext uri="{FF2B5EF4-FFF2-40B4-BE49-F238E27FC236}">
                  <a16:creationId xmlns:a16="http://schemas.microsoft.com/office/drawing/2014/main" id="{D21A4242-B1EB-4A6F-8EFB-39C6A700FD6A}"/>
                </a:ext>
              </a:extLst>
            </p:cNvPr>
            <p:cNvSpPr/>
            <p:nvPr/>
          </p:nvSpPr>
          <p:spPr>
            <a:xfrm>
              <a:off x="749886" y="89302"/>
              <a:ext cx="14027" cy="4276"/>
            </a:xfrm>
            <a:custGeom>
              <a:avLst/>
              <a:gdLst/>
              <a:ahLst/>
              <a:cxnLst/>
              <a:rect l="l" t="t" r="r" b="b"/>
              <a:pathLst>
                <a:path w="393" h="142" extrusionOk="0">
                  <a:moveTo>
                    <a:pt x="294" y="25"/>
                  </a:moveTo>
                  <a:cubicBezTo>
                    <a:pt x="240" y="1"/>
                    <a:pt x="0" y="70"/>
                    <a:pt x="98" y="115"/>
                  </a:cubicBezTo>
                  <a:cubicBezTo>
                    <a:pt x="155"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95" name="Google Shape;40801;p18">
              <a:extLst>
                <a:ext uri="{FF2B5EF4-FFF2-40B4-BE49-F238E27FC236}">
                  <a16:creationId xmlns:a16="http://schemas.microsoft.com/office/drawing/2014/main" id="{B85C7092-5C26-42C4-AE0E-87666D4E8DB9}"/>
                </a:ext>
              </a:extLst>
            </p:cNvPr>
            <p:cNvSpPr/>
            <p:nvPr/>
          </p:nvSpPr>
          <p:spPr>
            <a:xfrm>
              <a:off x="8799859" y="87315"/>
              <a:ext cx="13777" cy="2770"/>
            </a:xfrm>
            <a:custGeom>
              <a:avLst/>
              <a:gdLst/>
              <a:ahLst/>
              <a:cxnLst/>
              <a:rect l="l" t="t" r="r" b="b"/>
              <a:pathLst>
                <a:path w="386" h="92" extrusionOk="0">
                  <a:moveTo>
                    <a:pt x="385" y="0"/>
                  </a:moveTo>
                  <a:cubicBezTo>
                    <a:pt x="235" y="21"/>
                    <a:pt x="3" y="1"/>
                    <a:pt x="0" y="91"/>
                  </a:cubicBezTo>
                  <a:cubicBezTo>
                    <a:pt x="149" y="72"/>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96" name="Google Shape;40802;p18">
              <a:extLst>
                <a:ext uri="{FF2B5EF4-FFF2-40B4-BE49-F238E27FC236}">
                  <a16:creationId xmlns:a16="http://schemas.microsoft.com/office/drawing/2014/main" id="{8F71E560-B918-460F-8C8D-F1C9FF370C0E}"/>
                </a:ext>
              </a:extLst>
            </p:cNvPr>
            <p:cNvSpPr/>
            <p:nvPr/>
          </p:nvSpPr>
          <p:spPr>
            <a:xfrm>
              <a:off x="6459581" y="65606"/>
              <a:ext cx="52754" cy="24479"/>
            </a:xfrm>
            <a:custGeom>
              <a:avLst/>
              <a:gdLst/>
              <a:ahLst/>
              <a:cxnLst/>
              <a:rect l="l" t="t" r="r" b="b"/>
              <a:pathLst>
                <a:path w="1478" h="813" extrusionOk="0">
                  <a:moveTo>
                    <a:pt x="1" y="812"/>
                  </a:moveTo>
                  <a:cubicBezTo>
                    <a:pt x="1477" y="679"/>
                    <a:pt x="31" y="0"/>
                    <a:pt x="1" y="8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97" name="Google Shape;40803;p18">
              <a:extLst>
                <a:ext uri="{FF2B5EF4-FFF2-40B4-BE49-F238E27FC236}">
                  <a16:creationId xmlns:a16="http://schemas.microsoft.com/office/drawing/2014/main" id="{E82B7950-7C32-474F-A25A-56446194A1A1}"/>
                </a:ext>
              </a:extLst>
            </p:cNvPr>
            <p:cNvSpPr/>
            <p:nvPr/>
          </p:nvSpPr>
          <p:spPr>
            <a:xfrm>
              <a:off x="729291" y="86562"/>
              <a:ext cx="13991" cy="4306"/>
            </a:xfrm>
            <a:custGeom>
              <a:avLst/>
              <a:gdLst/>
              <a:ahLst/>
              <a:cxnLst/>
              <a:rect l="l" t="t" r="r" b="b"/>
              <a:pathLst>
                <a:path w="392" h="143" extrusionOk="0">
                  <a:moveTo>
                    <a:pt x="291" y="25"/>
                  </a:moveTo>
                  <a:cubicBezTo>
                    <a:pt x="242" y="0"/>
                    <a:pt x="0" y="69"/>
                    <a:pt x="99" y="116"/>
                  </a:cubicBezTo>
                  <a:cubicBezTo>
                    <a:pt x="153" y="143"/>
                    <a:pt x="392"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98" name="Google Shape;40804;p18">
              <a:extLst>
                <a:ext uri="{FF2B5EF4-FFF2-40B4-BE49-F238E27FC236}">
                  <a16:creationId xmlns:a16="http://schemas.microsoft.com/office/drawing/2014/main" id="{1A73F0B7-4E68-457A-8AA5-9736F07F41AA}"/>
                </a:ext>
              </a:extLst>
            </p:cNvPr>
            <p:cNvSpPr/>
            <p:nvPr/>
          </p:nvSpPr>
          <p:spPr>
            <a:xfrm>
              <a:off x="3272656" y="78764"/>
              <a:ext cx="7031" cy="6203"/>
            </a:xfrm>
            <a:custGeom>
              <a:avLst/>
              <a:gdLst/>
              <a:ahLst/>
              <a:cxnLst/>
              <a:rect l="l" t="t" r="r" b="b"/>
              <a:pathLst>
                <a:path w="197" h="206" extrusionOk="0">
                  <a:moveTo>
                    <a:pt x="195" y="101"/>
                  </a:moveTo>
                  <a:cubicBezTo>
                    <a:pt x="197" y="53"/>
                    <a:pt x="40" y="1"/>
                    <a:pt x="2" y="101"/>
                  </a:cubicBezTo>
                  <a:cubicBezTo>
                    <a:pt x="1" y="154"/>
                    <a:pt x="159" y="206"/>
                    <a:pt x="195"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99" name="Google Shape;40805;p18">
              <a:extLst>
                <a:ext uri="{FF2B5EF4-FFF2-40B4-BE49-F238E27FC236}">
                  <a16:creationId xmlns:a16="http://schemas.microsoft.com/office/drawing/2014/main" id="{D2033ED2-3F07-4501-AC24-35D97041D453}"/>
                </a:ext>
              </a:extLst>
            </p:cNvPr>
            <p:cNvSpPr/>
            <p:nvPr/>
          </p:nvSpPr>
          <p:spPr>
            <a:xfrm>
              <a:off x="7017123" y="73615"/>
              <a:ext cx="22558" cy="8220"/>
            </a:xfrm>
            <a:custGeom>
              <a:avLst/>
              <a:gdLst/>
              <a:ahLst/>
              <a:cxnLst/>
              <a:rect l="l" t="t" r="r" b="b"/>
              <a:pathLst>
                <a:path w="632" h="273" extrusionOk="0">
                  <a:moveTo>
                    <a:pt x="577" y="1"/>
                  </a:moveTo>
                  <a:lnTo>
                    <a:pt x="1" y="1"/>
                  </a:lnTo>
                  <a:lnTo>
                    <a:pt x="1" y="272"/>
                  </a:lnTo>
                  <a:lnTo>
                    <a:pt x="386" y="272"/>
                  </a:lnTo>
                  <a:cubicBezTo>
                    <a:pt x="396" y="159"/>
                    <a:pt x="631" y="148"/>
                    <a:pt x="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00" name="Google Shape;40806;p18">
              <a:extLst>
                <a:ext uri="{FF2B5EF4-FFF2-40B4-BE49-F238E27FC236}">
                  <a16:creationId xmlns:a16="http://schemas.microsoft.com/office/drawing/2014/main" id="{CBF0E60C-7320-42E3-87CA-5D0647BC8ED6}"/>
                </a:ext>
              </a:extLst>
            </p:cNvPr>
            <p:cNvSpPr/>
            <p:nvPr/>
          </p:nvSpPr>
          <p:spPr>
            <a:xfrm>
              <a:off x="6700465" y="73676"/>
              <a:ext cx="20666" cy="8190"/>
            </a:xfrm>
            <a:custGeom>
              <a:avLst/>
              <a:gdLst/>
              <a:ahLst/>
              <a:cxnLst/>
              <a:rect l="l" t="t" r="r" b="b"/>
              <a:pathLst>
                <a:path w="579" h="272" extrusionOk="0">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01" name="Google Shape;40807;p18">
              <a:extLst>
                <a:ext uri="{FF2B5EF4-FFF2-40B4-BE49-F238E27FC236}">
                  <a16:creationId xmlns:a16="http://schemas.microsoft.com/office/drawing/2014/main" id="{D8845A88-776A-4F7C-B8BE-B1A97BAA7AA5}"/>
                </a:ext>
              </a:extLst>
            </p:cNvPr>
            <p:cNvSpPr/>
            <p:nvPr/>
          </p:nvSpPr>
          <p:spPr>
            <a:xfrm>
              <a:off x="3668300" y="78372"/>
              <a:ext cx="14099" cy="4246"/>
            </a:xfrm>
            <a:custGeom>
              <a:avLst/>
              <a:gdLst/>
              <a:ahLst/>
              <a:cxnLst/>
              <a:rect l="l" t="t" r="r" b="b"/>
              <a:pathLst>
                <a:path w="395" h="141" extrusionOk="0">
                  <a:moveTo>
                    <a:pt x="293" y="27"/>
                  </a:moveTo>
                  <a:cubicBezTo>
                    <a:pt x="240" y="1"/>
                    <a:pt x="1" y="70"/>
                    <a:pt x="102" y="116"/>
                  </a:cubicBezTo>
                  <a:cubicBezTo>
                    <a:pt x="153" y="140"/>
                    <a:pt x="395" y="71"/>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02" name="Google Shape;40808;p18">
              <a:extLst>
                <a:ext uri="{FF2B5EF4-FFF2-40B4-BE49-F238E27FC236}">
                  <a16:creationId xmlns:a16="http://schemas.microsoft.com/office/drawing/2014/main" id="{953AE00F-11AA-4FB7-B45B-F45F9A886651}"/>
                </a:ext>
              </a:extLst>
            </p:cNvPr>
            <p:cNvSpPr/>
            <p:nvPr/>
          </p:nvSpPr>
          <p:spPr>
            <a:xfrm>
              <a:off x="2267753" y="76054"/>
              <a:ext cx="6996" cy="6203"/>
            </a:xfrm>
            <a:custGeom>
              <a:avLst/>
              <a:gdLst/>
              <a:ahLst/>
              <a:cxnLst/>
              <a:rect l="l" t="t" r="r" b="b"/>
              <a:pathLst>
                <a:path w="196" h="206" extrusionOk="0">
                  <a:moveTo>
                    <a:pt x="194" y="104"/>
                  </a:moveTo>
                  <a:cubicBezTo>
                    <a:pt x="195" y="53"/>
                    <a:pt x="39" y="1"/>
                    <a:pt x="2" y="104"/>
                  </a:cubicBezTo>
                  <a:cubicBezTo>
                    <a:pt x="1" y="152"/>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03" name="Google Shape;40809;p18">
              <a:extLst>
                <a:ext uri="{FF2B5EF4-FFF2-40B4-BE49-F238E27FC236}">
                  <a16:creationId xmlns:a16="http://schemas.microsoft.com/office/drawing/2014/main" id="{C969A475-83EC-41A2-8882-C462279DDA22}"/>
                </a:ext>
              </a:extLst>
            </p:cNvPr>
            <p:cNvSpPr/>
            <p:nvPr/>
          </p:nvSpPr>
          <p:spPr>
            <a:xfrm>
              <a:off x="8169898" y="75663"/>
              <a:ext cx="14027" cy="4246"/>
            </a:xfrm>
            <a:custGeom>
              <a:avLst/>
              <a:gdLst/>
              <a:ahLst/>
              <a:cxnLst/>
              <a:rect l="l" t="t" r="r" b="b"/>
              <a:pathLst>
                <a:path w="393" h="141" extrusionOk="0">
                  <a:moveTo>
                    <a:pt x="295" y="25"/>
                  </a:moveTo>
                  <a:cubicBezTo>
                    <a:pt x="240" y="1"/>
                    <a:pt x="1" y="69"/>
                    <a:pt x="101" y="117"/>
                  </a:cubicBezTo>
                  <a:cubicBezTo>
                    <a:pt x="154" y="140"/>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04" name="Google Shape;40810;p18">
              <a:extLst>
                <a:ext uri="{FF2B5EF4-FFF2-40B4-BE49-F238E27FC236}">
                  <a16:creationId xmlns:a16="http://schemas.microsoft.com/office/drawing/2014/main" id="{EDC5784F-F902-4767-BBF2-4081D0E11EEA}"/>
                </a:ext>
              </a:extLst>
            </p:cNvPr>
            <p:cNvSpPr/>
            <p:nvPr/>
          </p:nvSpPr>
          <p:spPr>
            <a:xfrm>
              <a:off x="330042" y="75663"/>
              <a:ext cx="14027" cy="4246"/>
            </a:xfrm>
            <a:custGeom>
              <a:avLst/>
              <a:gdLst/>
              <a:ahLst/>
              <a:cxnLst/>
              <a:rect l="l" t="t" r="r" b="b"/>
              <a:pathLst>
                <a:path w="393" h="141" extrusionOk="0">
                  <a:moveTo>
                    <a:pt x="294" y="25"/>
                  </a:moveTo>
                  <a:cubicBezTo>
                    <a:pt x="241" y="1"/>
                    <a:pt x="1" y="69"/>
                    <a:pt x="100" y="117"/>
                  </a:cubicBezTo>
                  <a:cubicBezTo>
                    <a:pt x="153"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05" name="Google Shape;40811;p18">
              <a:extLst>
                <a:ext uri="{FF2B5EF4-FFF2-40B4-BE49-F238E27FC236}">
                  <a16:creationId xmlns:a16="http://schemas.microsoft.com/office/drawing/2014/main" id="{C0EE335E-111B-4783-ACA3-F75320F91CD7}"/>
                </a:ext>
              </a:extLst>
            </p:cNvPr>
            <p:cNvSpPr/>
            <p:nvPr/>
          </p:nvSpPr>
          <p:spPr>
            <a:xfrm>
              <a:off x="6855189" y="72923"/>
              <a:ext cx="14027" cy="4215"/>
            </a:xfrm>
            <a:custGeom>
              <a:avLst/>
              <a:gdLst/>
              <a:ahLst/>
              <a:cxnLst/>
              <a:rect l="l" t="t" r="r" b="b"/>
              <a:pathLst>
                <a:path w="393" h="140" extrusionOk="0">
                  <a:moveTo>
                    <a:pt x="294" y="24"/>
                  </a:moveTo>
                  <a:cubicBezTo>
                    <a:pt x="241" y="0"/>
                    <a:pt x="1"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06" name="Google Shape;40812;p18">
              <a:extLst>
                <a:ext uri="{FF2B5EF4-FFF2-40B4-BE49-F238E27FC236}">
                  <a16:creationId xmlns:a16="http://schemas.microsoft.com/office/drawing/2014/main" id="{4F68FF6E-4F3B-4C16-B54D-79BE0C0D065A}"/>
                </a:ext>
              </a:extLst>
            </p:cNvPr>
            <p:cNvSpPr/>
            <p:nvPr/>
          </p:nvSpPr>
          <p:spPr>
            <a:xfrm>
              <a:off x="6593925" y="67804"/>
              <a:ext cx="23914" cy="5841"/>
            </a:xfrm>
            <a:custGeom>
              <a:avLst/>
              <a:gdLst/>
              <a:ahLst/>
              <a:cxnLst/>
              <a:rect l="l" t="t" r="r" b="b"/>
              <a:pathLst>
                <a:path w="670" h="194" extrusionOk="0">
                  <a:moveTo>
                    <a:pt x="477" y="194"/>
                  </a:moveTo>
                  <a:cubicBezTo>
                    <a:pt x="477" y="104"/>
                    <a:pt x="633" y="87"/>
                    <a:pt x="670" y="12"/>
                  </a:cubicBezTo>
                  <a:cubicBezTo>
                    <a:pt x="370" y="20"/>
                    <a:pt x="0" y="1"/>
                    <a:pt x="92"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07" name="Google Shape;40813;p18">
              <a:extLst>
                <a:ext uri="{FF2B5EF4-FFF2-40B4-BE49-F238E27FC236}">
                  <a16:creationId xmlns:a16="http://schemas.microsoft.com/office/drawing/2014/main" id="{5FD03275-ADCA-4283-8770-8EC8D512F5E9}"/>
                </a:ext>
              </a:extLst>
            </p:cNvPr>
            <p:cNvSpPr/>
            <p:nvPr/>
          </p:nvSpPr>
          <p:spPr>
            <a:xfrm>
              <a:off x="6080926" y="65095"/>
              <a:ext cx="6996" cy="6233"/>
            </a:xfrm>
            <a:custGeom>
              <a:avLst/>
              <a:gdLst/>
              <a:ahLst/>
              <a:cxnLst/>
              <a:rect l="l" t="t" r="r" b="b"/>
              <a:pathLst>
                <a:path w="196" h="207" extrusionOk="0">
                  <a:moveTo>
                    <a:pt x="195" y="104"/>
                  </a:moveTo>
                  <a:cubicBezTo>
                    <a:pt x="196" y="54"/>
                    <a:pt x="39" y="1"/>
                    <a:pt x="4" y="104"/>
                  </a:cubicBezTo>
                  <a:cubicBezTo>
                    <a:pt x="0" y="153"/>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08" name="Google Shape;40814;p18">
              <a:extLst>
                <a:ext uri="{FF2B5EF4-FFF2-40B4-BE49-F238E27FC236}">
                  <a16:creationId xmlns:a16="http://schemas.microsoft.com/office/drawing/2014/main" id="{876210C7-9341-484A-8570-274AD0CAB8F6}"/>
                </a:ext>
              </a:extLst>
            </p:cNvPr>
            <p:cNvSpPr/>
            <p:nvPr/>
          </p:nvSpPr>
          <p:spPr>
            <a:xfrm>
              <a:off x="5578492" y="62746"/>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09" name="Google Shape;40815;p18">
              <a:extLst>
                <a:ext uri="{FF2B5EF4-FFF2-40B4-BE49-F238E27FC236}">
                  <a16:creationId xmlns:a16="http://schemas.microsoft.com/office/drawing/2014/main" id="{5702924C-909B-4BBC-A449-0C8BF817B3FF}"/>
                </a:ext>
              </a:extLst>
            </p:cNvPr>
            <p:cNvSpPr/>
            <p:nvPr/>
          </p:nvSpPr>
          <p:spPr>
            <a:xfrm>
              <a:off x="2188517" y="64703"/>
              <a:ext cx="13956" cy="4276"/>
            </a:xfrm>
            <a:custGeom>
              <a:avLst/>
              <a:gdLst/>
              <a:ahLst/>
              <a:cxnLst/>
              <a:rect l="l" t="t" r="r" b="b"/>
              <a:pathLst>
                <a:path w="391" h="142" extrusionOk="0">
                  <a:moveTo>
                    <a:pt x="98" y="117"/>
                  </a:moveTo>
                  <a:cubicBezTo>
                    <a:pt x="152" y="141"/>
                    <a:pt x="391" y="74"/>
                    <a:pt x="290" y="27"/>
                  </a:cubicBezTo>
                  <a:cubicBezTo>
                    <a:pt x="238" y="0"/>
                    <a:pt x="1" y="68"/>
                    <a:pt x="98"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10" name="Google Shape;40816;p18">
              <a:extLst>
                <a:ext uri="{FF2B5EF4-FFF2-40B4-BE49-F238E27FC236}">
                  <a16:creationId xmlns:a16="http://schemas.microsoft.com/office/drawing/2014/main" id="{1190F173-FB26-40E0-8276-0A17FD380411}"/>
                </a:ext>
              </a:extLst>
            </p:cNvPr>
            <p:cNvSpPr/>
            <p:nvPr/>
          </p:nvSpPr>
          <p:spPr>
            <a:xfrm>
              <a:off x="614899" y="59976"/>
              <a:ext cx="21594" cy="6444"/>
            </a:xfrm>
            <a:custGeom>
              <a:avLst/>
              <a:gdLst/>
              <a:ahLst/>
              <a:cxnLst/>
              <a:rect l="l" t="t" r="r" b="b"/>
              <a:pathLst>
                <a:path w="605" h="214" extrusionOk="0">
                  <a:moveTo>
                    <a:pt x="605" y="182"/>
                  </a:moveTo>
                  <a:lnTo>
                    <a:pt x="605" y="1"/>
                  </a:lnTo>
                  <a:lnTo>
                    <a:pt x="27" y="1"/>
                  </a:lnTo>
                  <a:cubicBezTo>
                    <a:pt x="0" y="164"/>
                    <a:pt x="217" y="214"/>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11" name="Google Shape;40817;p18">
              <a:extLst>
                <a:ext uri="{FF2B5EF4-FFF2-40B4-BE49-F238E27FC236}">
                  <a16:creationId xmlns:a16="http://schemas.microsoft.com/office/drawing/2014/main" id="{AB44EFD3-AA5C-4950-81EB-522A0EB44D39}"/>
                </a:ext>
              </a:extLst>
            </p:cNvPr>
            <p:cNvSpPr/>
            <p:nvPr/>
          </p:nvSpPr>
          <p:spPr>
            <a:xfrm>
              <a:off x="5279002" y="56484"/>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12" name="Google Shape;40818;p18">
              <a:extLst>
                <a:ext uri="{FF2B5EF4-FFF2-40B4-BE49-F238E27FC236}">
                  <a16:creationId xmlns:a16="http://schemas.microsoft.com/office/drawing/2014/main" id="{DC259E17-ABED-4F00-89FC-6C12B92158E9}"/>
                </a:ext>
              </a:extLst>
            </p:cNvPr>
            <p:cNvSpPr/>
            <p:nvPr/>
          </p:nvSpPr>
          <p:spPr>
            <a:xfrm>
              <a:off x="2031009" y="51937"/>
              <a:ext cx="34086" cy="8822"/>
            </a:xfrm>
            <a:custGeom>
              <a:avLst/>
              <a:gdLst/>
              <a:ahLst/>
              <a:cxnLst/>
              <a:rect l="l" t="t" r="r" b="b"/>
              <a:pathLst>
                <a:path w="955" h="293" extrusionOk="0">
                  <a:moveTo>
                    <a:pt x="76" y="176"/>
                  </a:moveTo>
                  <a:cubicBezTo>
                    <a:pt x="323" y="182"/>
                    <a:pt x="346" y="293"/>
                    <a:pt x="655" y="268"/>
                  </a:cubicBezTo>
                  <a:cubicBezTo>
                    <a:pt x="954" y="45"/>
                    <a:pt x="0" y="0"/>
                    <a:pt x="76"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13" name="Google Shape;40819;p18">
              <a:extLst>
                <a:ext uri="{FF2B5EF4-FFF2-40B4-BE49-F238E27FC236}">
                  <a16:creationId xmlns:a16="http://schemas.microsoft.com/office/drawing/2014/main" id="{A2C09315-0504-48E1-8A12-A234BDCA6A67}"/>
                </a:ext>
              </a:extLst>
            </p:cNvPr>
            <p:cNvSpPr/>
            <p:nvPr/>
          </p:nvSpPr>
          <p:spPr>
            <a:xfrm>
              <a:off x="4728348" y="53744"/>
              <a:ext cx="14063" cy="4276"/>
            </a:xfrm>
            <a:custGeom>
              <a:avLst/>
              <a:gdLst/>
              <a:ahLst/>
              <a:cxnLst/>
              <a:rect l="l" t="t" r="r" b="b"/>
              <a:pathLst>
                <a:path w="394" h="142" extrusionOk="0">
                  <a:moveTo>
                    <a:pt x="101" y="116"/>
                  </a:moveTo>
                  <a:cubicBezTo>
                    <a:pt x="154" y="141"/>
                    <a:pt x="394" y="72"/>
                    <a:pt x="293" y="25"/>
                  </a:cubicBezTo>
                  <a:cubicBezTo>
                    <a:pt x="241" y="0"/>
                    <a:pt x="1"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14" name="Google Shape;40820;p18">
              <a:extLst>
                <a:ext uri="{FF2B5EF4-FFF2-40B4-BE49-F238E27FC236}">
                  <a16:creationId xmlns:a16="http://schemas.microsoft.com/office/drawing/2014/main" id="{25013B12-30C8-43D1-8B1A-BFEC0F0B82F2}"/>
                </a:ext>
              </a:extLst>
            </p:cNvPr>
            <p:cNvSpPr/>
            <p:nvPr/>
          </p:nvSpPr>
          <p:spPr>
            <a:xfrm>
              <a:off x="4105561" y="51184"/>
              <a:ext cx="13777" cy="6835"/>
            </a:xfrm>
            <a:custGeom>
              <a:avLst/>
              <a:gdLst/>
              <a:ahLst/>
              <a:cxnLst/>
              <a:rect l="l" t="t" r="r" b="b"/>
              <a:pathLst>
                <a:path w="386" h="227" extrusionOk="0">
                  <a:moveTo>
                    <a:pt x="385" y="110"/>
                  </a:moveTo>
                  <a:cubicBezTo>
                    <a:pt x="346" y="0"/>
                    <a:pt x="174" y="54"/>
                    <a:pt x="0" y="110"/>
                  </a:cubicBezTo>
                  <a:cubicBezTo>
                    <a:pt x="3" y="201"/>
                    <a:pt x="338" y="226"/>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15" name="Google Shape;40821;p18">
              <a:extLst>
                <a:ext uri="{FF2B5EF4-FFF2-40B4-BE49-F238E27FC236}">
                  <a16:creationId xmlns:a16="http://schemas.microsoft.com/office/drawing/2014/main" id="{C3F57565-28B7-44CD-98D8-12B58447BAB2}"/>
                </a:ext>
              </a:extLst>
            </p:cNvPr>
            <p:cNvSpPr/>
            <p:nvPr/>
          </p:nvSpPr>
          <p:spPr>
            <a:xfrm>
              <a:off x="1283479" y="51787"/>
              <a:ext cx="13777" cy="2740"/>
            </a:xfrm>
            <a:custGeom>
              <a:avLst/>
              <a:gdLst/>
              <a:ahLst/>
              <a:cxnLst/>
              <a:rect l="l" t="t" r="r" b="b"/>
              <a:pathLst>
                <a:path w="386" h="91" extrusionOk="0">
                  <a:moveTo>
                    <a:pt x="385" y="0"/>
                  </a:moveTo>
                  <a:cubicBezTo>
                    <a:pt x="235" y="20"/>
                    <a:pt x="4" y="1"/>
                    <a:pt x="0" y="90"/>
                  </a:cubicBezTo>
                  <a:cubicBezTo>
                    <a:pt x="151" y="72"/>
                    <a:pt x="380"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16" name="Google Shape;40822;p18">
              <a:extLst>
                <a:ext uri="{FF2B5EF4-FFF2-40B4-BE49-F238E27FC236}">
                  <a16:creationId xmlns:a16="http://schemas.microsoft.com/office/drawing/2014/main" id="{1878B3F4-E047-4BE9-822B-5B722002154A}"/>
                </a:ext>
              </a:extLst>
            </p:cNvPr>
            <p:cNvSpPr/>
            <p:nvPr/>
          </p:nvSpPr>
          <p:spPr>
            <a:xfrm>
              <a:off x="762021" y="43597"/>
              <a:ext cx="27198" cy="10930"/>
            </a:xfrm>
            <a:custGeom>
              <a:avLst/>
              <a:gdLst/>
              <a:ahLst/>
              <a:cxnLst/>
              <a:rect l="l" t="t" r="r" b="b"/>
              <a:pathLst>
                <a:path w="762" h="363" extrusionOk="0">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17" name="Google Shape;40823;p18">
              <a:extLst>
                <a:ext uri="{FF2B5EF4-FFF2-40B4-BE49-F238E27FC236}">
                  <a16:creationId xmlns:a16="http://schemas.microsoft.com/office/drawing/2014/main" id="{174FDD34-AED3-4BA7-8480-40CD4EAAFC0B}"/>
                </a:ext>
              </a:extLst>
            </p:cNvPr>
            <p:cNvSpPr/>
            <p:nvPr/>
          </p:nvSpPr>
          <p:spPr>
            <a:xfrm>
              <a:off x="4511592" y="45614"/>
              <a:ext cx="13920" cy="7407"/>
            </a:xfrm>
            <a:custGeom>
              <a:avLst/>
              <a:gdLst/>
              <a:ahLst/>
              <a:cxnLst/>
              <a:rect l="l" t="t" r="r" b="b"/>
              <a:pathLst>
                <a:path w="390" h="246" extrusionOk="0">
                  <a:moveTo>
                    <a:pt x="389" y="114"/>
                  </a:moveTo>
                  <a:cubicBezTo>
                    <a:pt x="384" y="21"/>
                    <a:pt x="50" y="0"/>
                    <a:pt x="0" y="114"/>
                  </a:cubicBezTo>
                  <a:cubicBezTo>
                    <a:pt x="220" y="106"/>
                    <a:pt x="303" y="245"/>
                    <a:pt x="38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18" name="Google Shape;40824;p18">
              <a:extLst>
                <a:ext uri="{FF2B5EF4-FFF2-40B4-BE49-F238E27FC236}">
                  <a16:creationId xmlns:a16="http://schemas.microsoft.com/office/drawing/2014/main" id="{307B4755-A46C-4FD2-A2AF-16EBBC1967A4}"/>
                </a:ext>
              </a:extLst>
            </p:cNvPr>
            <p:cNvSpPr/>
            <p:nvPr/>
          </p:nvSpPr>
          <p:spPr>
            <a:xfrm>
              <a:off x="874486" y="40797"/>
              <a:ext cx="25592" cy="11020"/>
            </a:xfrm>
            <a:custGeom>
              <a:avLst/>
              <a:gdLst/>
              <a:ahLst/>
              <a:cxnLst/>
              <a:rect l="l" t="t" r="r" b="b"/>
              <a:pathLst>
                <a:path w="717" h="366" extrusionOk="0">
                  <a:moveTo>
                    <a:pt x="83" y="365"/>
                  </a:moveTo>
                  <a:lnTo>
                    <a:pt x="660" y="365"/>
                  </a:lnTo>
                  <a:cubicBezTo>
                    <a:pt x="716" y="159"/>
                    <a:pt x="614" y="23"/>
                    <a:pt x="275" y="1"/>
                  </a:cubicBezTo>
                  <a:cubicBezTo>
                    <a:pt x="215" y="126"/>
                    <a:pt x="1" y="174"/>
                    <a:pt x="83"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19" name="Google Shape;40825;p18">
              <a:extLst>
                <a:ext uri="{FF2B5EF4-FFF2-40B4-BE49-F238E27FC236}">
                  <a16:creationId xmlns:a16="http://schemas.microsoft.com/office/drawing/2014/main" id="{26DE3C8A-B29E-4DB9-9D85-06C9D92EF107}"/>
                </a:ext>
              </a:extLst>
            </p:cNvPr>
            <p:cNvSpPr/>
            <p:nvPr/>
          </p:nvSpPr>
          <p:spPr>
            <a:xfrm>
              <a:off x="4619595" y="35739"/>
              <a:ext cx="36621" cy="17946"/>
            </a:xfrm>
            <a:custGeom>
              <a:avLst/>
              <a:gdLst/>
              <a:ahLst/>
              <a:cxnLst/>
              <a:rect l="l" t="t" r="r" b="b"/>
              <a:pathLst>
                <a:path w="1026" h="596" extrusionOk="0">
                  <a:moveTo>
                    <a:pt x="1026" y="170"/>
                  </a:moveTo>
                  <a:cubicBezTo>
                    <a:pt x="411" y="224"/>
                    <a:pt x="429" y="0"/>
                    <a:pt x="61" y="170"/>
                  </a:cubicBezTo>
                  <a:cubicBezTo>
                    <a:pt x="0" y="596"/>
                    <a:pt x="953" y="413"/>
                    <a:pt x="1026" y="1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20" name="Google Shape;40826;p18">
              <a:extLst>
                <a:ext uri="{FF2B5EF4-FFF2-40B4-BE49-F238E27FC236}">
                  <a16:creationId xmlns:a16="http://schemas.microsoft.com/office/drawing/2014/main" id="{C4337393-5B5C-4FEB-BD76-F895AD87EE5B}"/>
                </a:ext>
              </a:extLst>
            </p:cNvPr>
            <p:cNvSpPr/>
            <p:nvPr/>
          </p:nvSpPr>
          <p:spPr>
            <a:xfrm>
              <a:off x="1214593" y="43236"/>
              <a:ext cx="7031" cy="6203"/>
            </a:xfrm>
            <a:custGeom>
              <a:avLst/>
              <a:gdLst/>
              <a:ahLst/>
              <a:cxnLst/>
              <a:rect l="l" t="t" r="r" b="b"/>
              <a:pathLst>
                <a:path w="197" h="206" extrusionOk="0">
                  <a:moveTo>
                    <a:pt x="194" y="104"/>
                  </a:moveTo>
                  <a:cubicBezTo>
                    <a:pt x="197" y="54"/>
                    <a:pt x="39" y="1"/>
                    <a:pt x="1" y="104"/>
                  </a:cubicBezTo>
                  <a:cubicBezTo>
                    <a:pt x="1" y="152"/>
                    <a:pt x="159"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21" name="Google Shape;40827;p18">
              <a:extLst>
                <a:ext uri="{FF2B5EF4-FFF2-40B4-BE49-F238E27FC236}">
                  <a16:creationId xmlns:a16="http://schemas.microsoft.com/office/drawing/2014/main" id="{0F7E14EB-7800-4873-9A00-8DDD574C69AD}"/>
                </a:ext>
              </a:extLst>
            </p:cNvPr>
            <p:cNvSpPr/>
            <p:nvPr/>
          </p:nvSpPr>
          <p:spPr>
            <a:xfrm>
              <a:off x="5826301" y="38148"/>
              <a:ext cx="20737" cy="8220"/>
            </a:xfrm>
            <a:custGeom>
              <a:avLst/>
              <a:gdLst/>
              <a:ahLst/>
              <a:cxnLst/>
              <a:rect l="l" t="t" r="r" b="b"/>
              <a:pathLst>
                <a:path w="581" h="273"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22" name="Google Shape;40828;p18">
              <a:extLst>
                <a:ext uri="{FF2B5EF4-FFF2-40B4-BE49-F238E27FC236}">
                  <a16:creationId xmlns:a16="http://schemas.microsoft.com/office/drawing/2014/main" id="{CAB70352-D8E8-42C8-AB5B-F4E1FA660D8E}"/>
                </a:ext>
              </a:extLst>
            </p:cNvPr>
            <p:cNvSpPr/>
            <p:nvPr/>
          </p:nvSpPr>
          <p:spPr>
            <a:xfrm>
              <a:off x="4717177" y="38178"/>
              <a:ext cx="14812" cy="9455"/>
            </a:xfrm>
            <a:custGeom>
              <a:avLst/>
              <a:gdLst/>
              <a:ahLst/>
              <a:cxnLst/>
              <a:rect l="l" t="t" r="r" b="b"/>
              <a:pathLst>
                <a:path w="415" h="314" extrusionOk="0">
                  <a:moveTo>
                    <a:pt x="414" y="272"/>
                  </a:moveTo>
                  <a:lnTo>
                    <a:pt x="414" y="90"/>
                  </a:lnTo>
                  <a:cubicBezTo>
                    <a:pt x="219" y="90"/>
                    <a:pt x="185" y="17"/>
                    <a:pt x="27" y="0"/>
                  </a:cubicBezTo>
                  <a:cubicBezTo>
                    <a:pt x="46" y="141"/>
                    <a:pt x="1" y="314"/>
                    <a:pt x="4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23" name="Google Shape;40829;p18">
              <a:extLst>
                <a:ext uri="{FF2B5EF4-FFF2-40B4-BE49-F238E27FC236}">
                  <a16:creationId xmlns:a16="http://schemas.microsoft.com/office/drawing/2014/main" id="{A3277A4A-6179-49B0-B996-AE085C887267}"/>
                </a:ext>
              </a:extLst>
            </p:cNvPr>
            <p:cNvSpPr/>
            <p:nvPr/>
          </p:nvSpPr>
          <p:spPr>
            <a:xfrm>
              <a:off x="860066" y="40105"/>
              <a:ext cx="13991" cy="4215"/>
            </a:xfrm>
            <a:custGeom>
              <a:avLst/>
              <a:gdLst/>
              <a:ahLst/>
              <a:cxnLst/>
              <a:rect l="l" t="t" r="r" b="b"/>
              <a:pathLst>
                <a:path w="392" h="140" extrusionOk="0">
                  <a:moveTo>
                    <a:pt x="294" y="25"/>
                  </a:moveTo>
                  <a:cubicBezTo>
                    <a:pt x="240" y="0"/>
                    <a:pt x="0" y="68"/>
                    <a:pt x="98" y="117"/>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24" name="Google Shape;40830;p18">
              <a:extLst>
                <a:ext uri="{FF2B5EF4-FFF2-40B4-BE49-F238E27FC236}">
                  <a16:creationId xmlns:a16="http://schemas.microsoft.com/office/drawing/2014/main" id="{46A79F2A-3F8C-42AD-99DD-D446AB8136FE}"/>
                </a:ext>
              </a:extLst>
            </p:cNvPr>
            <p:cNvSpPr/>
            <p:nvPr/>
          </p:nvSpPr>
          <p:spPr>
            <a:xfrm>
              <a:off x="8834195" y="34836"/>
              <a:ext cx="13884" cy="6715"/>
            </a:xfrm>
            <a:custGeom>
              <a:avLst/>
              <a:gdLst/>
              <a:ahLst/>
              <a:cxnLst/>
              <a:rect l="l" t="t" r="r" b="b"/>
              <a:pathLst>
                <a:path w="389" h="223" extrusionOk="0">
                  <a:moveTo>
                    <a:pt x="388" y="110"/>
                  </a:moveTo>
                  <a:cubicBezTo>
                    <a:pt x="346" y="0"/>
                    <a:pt x="173" y="54"/>
                    <a:pt x="0" y="110"/>
                  </a:cubicBezTo>
                  <a:cubicBezTo>
                    <a:pt x="6" y="200"/>
                    <a:pt x="337" y="222"/>
                    <a:pt x="388"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25" name="Google Shape;40831;p18">
              <a:extLst>
                <a:ext uri="{FF2B5EF4-FFF2-40B4-BE49-F238E27FC236}">
                  <a16:creationId xmlns:a16="http://schemas.microsoft.com/office/drawing/2014/main" id="{BD3F903A-37BA-4F5A-8DD9-17DA084E5778}"/>
                </a:ext>
              </a:extLst>
            </p:cNvPr>
            <p:cNvSpPr/>
            <p:nvPr/>
          </p:nvSpPr>
          <p:spPr>
            <a:xfrm>
              <a:off x="9050916" y="31885"/>
              <a:ext cx="14063" cy="4306"/>
            </a:xfrm>
            <a:custGeom>
              <a:avLst/>
              <a:gdLst/>
              <a:ahLst/>
              <a:cxnLst/>
              <a:rect l="l" t="t" r="r" b="b"/>
              <a:pathLst>
                <a:path w="394" h="143" extrusionOk="0">
                  <a:moveTo>
                    <a:pt x="292" y="25"/>
                  </a:moveTo>
                  <a:cubicBezTo>
                    <a:pt x="240" y="1"/>
                    <a:pt x="1" y="68"/>
                    <a:pt x="100" y="117"/>
                  </a:cubicBezTo>
                  <a:cubicBezTo>
                    <a:pt x="152" y="143"/>
                    <a:pt x="394"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26" name="Google Shape;40832;p18">
              <a:extLst>
                <a:ext uri="{FF2B5EF4-FFF2-40B4-BE49-F238E27FC236}">
                  <a16:creationId xmlns:a16="http://schemas.microsoft.com/office/drawing/2014/main" id="{D84AC840-BBF3-4105-8209-E93DADF03A06}"/>
                </a:ext>
              </a:extLst>
            </p:cNvPr>
            <p:cNvSpPr/>
            <p:nvPr/>
          </p:nvSpPr>
          <p:spPr>
            <a:xfrm>
              <a:off x="8968289" y="31885"/>
              <a:ext cx="14063" cy="4306"/>
            </a:xfrm>
            <a:custGeom>
              <a:avLst/>
              <a:gdLst/>
              <a:ahLst/>
              <a:cxnLst/>
              <a:rect l="l" t="t" r="r" b="b"/>
              <a:pathLst>
                <a:path w="394" h="143" extrusionOk="0">
                  <a:moveTo>
                    <a:pt x="295" y="25"/>
                  </a:moveTo>
                  <a:cubicBezTo>
                    <a:pt x="242" y="1"/>
                    <a:pt x="0" y="68"/>
                    <a:pt x="103" y="117"/>
                  </a:cubicBezTo>
                  <a:cubicBezTo>
                    <a:pt x="155" y="143"/>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27" name="Google Shape;40833;p18">
              <a:extLst>
                <a:ext uri="{FF2B5EF4-FFF2-40B4-BE49-F238E27FC236}">
                  <a16:creationId xmlns:a16="http://schemas.microsoft.com/office/drawing/2014/main" id="{4BD89460-4C7D-4350-B40F-D2A3A57E7FE0}"/>
                </a:ext>
              </a:extLst>
            </p:cNvPr>
            <p:cNvSpPr/>
            <p:nvPr/>
          </p:nvSpPr>
          <p:spPr>
            <a:xfrm>
              <a:off x="8625790" y="20895"/>
              <a:ext cx="22665" cy="11773"/>
            </a:xfrm>
            <a:custGeom>
              <a:avLst/>
              <a:gdLst/>
              <a:ahLst/>
              <a:cxnLst/>
              <a:rect l="l" t="t" r="r" b="b"/>
              <a:pathLst>
                <a:path w="635" h="391" extrusionOk="0">
                  <a:moveTo>
                    <a:pt x="635" y="390"/>
                  </a:moveTo>
                  <a:lnTo>
                    <a:pt x="635" y="27"/>
                  </a:lnTo>
                  <a:cubicBezTo>
                    <a:pt x="125" y="0"/>
                    <a:pt x="1" y="153"/>
                    <a:pt x="54" y="3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28" name="Google Shape;40834;p18">
              <a:extLst>
                <a:ext uri="{FF2B5EF4-FFF2-40B4-BE49-F238E27FC236}">
                  <a16:creationId xmlns:a16="http://schemas.microsoft.com/office/drawing/2014/main" id="{5CA3A534-F981-4A24-B4AC-02846A39CB58}"/>
                </a:ext>
              </a:extLst>
            </p:cNvPr>
            <p:cNvSpPr/>
            <p:nvPr/>
          </p:nvSpPr>
          <p:spPr>
            <a:xfrm>
              <a:off x="1768602" y="29175"/>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29" name="Google Shape;40835;p18">
              <a:extLst>
                <a:ext uri="{FF2B5EF4-FFF2-40B4-BE49-F238E27FC236}">
                  <a16:creationId xmlns:a16="http://schemas.microsoft.com/office/drawing/2014/main" id="{B568B5B8-9FF5-459E-A323-0B529F661FA3}"/>
                </a:ext>
              </a:extLst>
            </p:cNvPr>
            <p:cNvSpPr/>
            <p:nvPr/>
          </p:nvSpPr>
          <p:spPr>
            <a:xfrm>
              <a:off x="1744689" y="16289"/>
              <a:ext cx="22986" cy="13670"/>
            </a:xfrm>
            <a:custGeom>
              <a:avLst/>
              <a:gdLst/>
              <a:ahLst/>
              <a:cxnLst/>
              <a:rect l="l" t="t" r="r" b="b"/>
              <a:pathLst>
                <a:path w="644" h="454" extrusionOk="0">
                  <a:moveTo>
                    <a:pt x="1" y="89"/>
                  </a:moveTo>
                  <a:lnTo>
                    <a:pt x="1" y="453"/>
                  </a:lnTo>
                  <a:lnTo>
                    <a:pt x="578" y="453"/>
                  </a:lnTo>
                  <a:cubicBezTo>
                    <a:pt x="629" y="217"/>
                    <a:pt x="643" y="0"/>
                    <a:pt x="1" y="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30" name="Google Shape;40836;p18">
              <a:extLst>
                <a:ext uri="{FF2B5EF4-FFF2-40B4-BE49-F238E27FC236}">
                  <a16:creationId xmlns:a16="http://schemas.microsoft.com/office/drawing/2014/main" id="{D390BFA1-C488-4DB0-A696-C7245EC32508}"/>
                </a:ext>
              </a:extLst>
            </p:cNvPr>
            <p:cNvSpPr/>
            <p:nvPr/>
          </p:nvSpPr>
          <p:spPr>
            <a:xfrm>
              <a:off x="8118324" y="16289"/>
              <a:ext cx="26948" cy="13008"/>
            </a:xfrm>
            <a:custGeom>
              <a:avLst/>
              <a:gdLst/>
              <a:ahLst/>
              <a:cxnLst/>
              <a:rect l="l" t="t" r="r" b="b"/>
              <a:pathLst>
                <a:path w="755" h="432" extrusionOk="0">
                  <a:moveTo>
                    <a:pt x="194" y="0"/>
                  </a:moveTo>
                  <a:cubicBezTo>
                    <a:pt x="212" y="158"/>
                    <a:pt x="154" y="282"/>
                    <a:pt x="1" y="362"/>
                  </a:cubicBezTo>
                  <a:cubicBezTo>
                    <a:pt x="660" y="431"/>
                    <a:pt x="754" y="16"/>
                    <a:pt x="1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31" name="Google Shape;40837;p18">
              <a:extLst>
                <a:ext uri="{FF2B5EF4-FFF2-40B4-BE49-F238E27FC236}">
                  <a16:creationId xmlns:a16="http://schemas.microsoft.com/office/drawing/2014/main" id="{2BBB4930-5774-403C-A14F-A8F0B8509987}"/>
                </a:ext>
              </a:extLst>
            </p:cNvPr>
            <p:cNvSpPr/>
            <p:nvPr/>
          </p:nvSpPr>
          <p:spPr>
            <a:xfrm>
              <a:off x="3905901" y="21046"/>
              <a:ext cx="13777" cy="7377"/>
            </a:xfrm>
            <a:custGeom>
              <a:avLst/>
              <a:gdLst/>
              <a:ahLst/>
              <a:cxnLst/>
              <a:rect l="l" t="t" r="r" b="b"/>
              <a:pathLst>
                <a:path w="386" h="245" extrusionOk="0">
                  <a:moveTo>
                    <a:pt x="386" y="113"/>
                  </a:moveTo>
                  <a:cubicBezTo>
                    <a:pt x="383" y="21"/>
                    <a:pt x="49" y="0"/>
                    <a:pt x="1" y="113"/>
                  </a:cubicBezTo>
                  <a:cubicBezTo>
                    <a:pt x="216" y="103"/>
                    <a:pt x="304" y="244"/>
                    <a:pt x="386"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32" name="Google Shape;40838;p18">
              <a:extLst>
                <a:ext uri="{FF2B5EF4-FFF2-40B4-BE49-F238E27FC236}">
                  <a16:creationId xmlns:a16="http://schemas.microsoft.com/office/drawing/2014/main" id="{DBC7D5F7-655E-41E1-ADD7-4E889C63692A}"/>
                </a:ext>
              </a:extLst>
            </p:cNvPr>
            <p:cNvSpPr/>
            <p:nvPr/>
          </p:nvSpPr>
          <p:spPr>
            <a:xfrm>
              <a:off x="1541388" y="23665"/>
              <a:ext cx="14099" cy="4306"/>
            </a:xfrm>
            <a:custGeom>
              <a:avLst/>
              <a:gdLst/>
              <a:ahLst/>
              <a:cxnLst/>
              <a:rect l="l" t="t" r="r" b="b"/>
              <a:pathLst>
                <a:path w="395" h="143" extrusionOk="0">
                  <a:moveTo>
                    <a:pt x="295" y="26"/>
                  </a:moveTo>
                  <a:cubicBezTo>
                    <a:pt x="242" y="1"/>
                    <a:pt x="0" y="70"/>
                    <a:pt x="102" y="117"/>
                  </a:cubicBezTo>
                  <a:cubicBezTo>
                    <a:pt x="157" y="143"/>
                    <a:pt x="395" y="72"/>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33" name="Google Shape;40839;p18">
              <a:extLst>
                <a:ext uri="{FF2B5EF4-FFF2-40B4-BE49-F238E27FC236}">
                  <a16:creationId xmlns:a16="http://schemas.microsoft.com/office/drawing/2014/main" id="{353EE1EF-DE76-4AF2-B617-F1FF9FE8C9F2}"/>
                </a:ext>
              </a:extLst>
            </p:cNvPr>
            <p:cNvSpPr/>
            <p:nvPr/>
          </p:nvSpPr>
          <p:spPr>
            <a:xfrm>
              <a:off x="560719" y="21317"/>
              <a:ext cx="6960" cy="6263"/>
            </a:xfrm>
            <a:custGeom>
              <a:avLst/>
              <a:gdLst/>
              <a:ahLst/>
              <a:cxnLst/>
              <a:rect l="l" t="t" r="r" b="b"/>
              <a:pathLst>
                <a:path w="195" h="208" extrusionOk="0">
                  <a:moveTo>
                    <a:pt x="195" y="104"/>
                  </a:moveTo>
                  <a:cubicBezTo>
                    <a:pt x="195" y="55"/>
                    <a:pt x="34" y="0"/>
                    <a:pt x="0" y="104"/>
                  </a:cubicBezTo>
                  <a:cubicBezTo>
                    <a:pt x="0" y="154"/>
                    <a:pt x="158"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34" name="Google Shape;40840;p18">
              <a:extLst>
                <a:ext uri="{FF2B5EF4-FFF2-40B4-BE49-F238E27FC236}">
                  <a16:creationId xmlns:a16="http://schemas.microsoft.com/office/drawing/2014/main" id="{B69CDF32-C507-4F69-9319-DBEECBA34750}"/>
                </a:ext>
              </a:extLst>
            </p:cNvPr>
            <p:cNvSpPr/>
            <p:nvPr/>
          </p:nvSpPr>
          <p:spPr>
            <a:xfrm>
              <a:off x="271615" y="18125"/>
              <a:ext cx="27662" cy="9966"/>
            </a:xfrm>
            <a:custGeom>
              <a:avLst/>
              <a:gdLst/>
              <a:ahLst/>
              <a:cxnLst/>
              <a:rect l="l" t="t" r="r" b="b"/>
              <a:pathLst>
                <a:path w="775" h="331" extrusionOk="0">
                  <a:moveTo>
                    <a:pt x="775" y="119"/>
                  </a:moveTo>
                  <a:cubicBezTo>
                    <a:pt x="515" y="2"/>
                    <a:pt x="54" y="1"/>
                    <a:pt x="1" y="210"/>
                  </a:cubicBezTo>
                  <a:cubicBezTo>
                    <a:pt x="257" y="328"/>
                    <a:pt x="719" y="331"/>
                    <a:pt x="775" y="1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35" name="Google Shape;40841;p18">
              <a:extLst>
                <a:ext uri="{FF2B5EF4-FFF2-40B4-BE49-F238E27FC236}">
                  <a16:creationId xmlns:a16="http://schemas.microsoft.com/office/drawing/2014/main" id="{75BE1CCF-1160-49F2-861A-22B51EA9124B}"/>
                </a:ext>
              </a:extLst>
            </p:cNvPr>
            <p:cNvSpPr/>
            <p:nvPr/>
          </p:nvSpPr>
          <p:spPr>
            <a:xfrm>
              <a:off x="4135935" y="7858"/>
              <a:ext cx="37120" cy="16591"/>
            </a:xfrm>
            <a:custGeom>
              <a:avLst/>
              <a:gdLst/>
              <a:ahLst/>
              <a:cxnLst/>
              <a:rect l="l" t="t" r="r" b="b"/>
              <a:pathLst>
                <a:path w="1040" h="551" extrusionOk="0">
                  <a:moveTo>
                    <a:pt x="884" y="551"/>
                  </a:moveTo>
                  <a:cubicBezTo>
                    <a:pt x="1039" y="1"/>
                    <a:pt x="0" y="490"/>
                    <a:pt x="884" y="55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36" name="Google Shape;40842;p18">
              <a:extLst>
                <a:ext uri="{FF2B5EF4-FFF2-40B4-BE49-F238E27FC236}">
                  <a16:creationId xmlns:a16="http://schemas.microsoft.com/office/drawing/2014/main" id="{A63C13D4-57A7-4A39-9AF8-A6271DAF9A4A}"/>
                </a:ext>
              </a:extLst>
            </p:cNvPr>
            <p:cNvSpPr/>
            <p:nvPr/>
          </p:nvSpPr>
          <p:spPr>
            <a:xfrm>
              <a:off x="860887" y="16409"/>
              <a:ext cx="34086" cy="8822"/>
            </a:xfrm>
            <a:custGeom>
              <a:avLst/>
              <a:gdLst/>
              <a:ahLst/>
              <a:cxnLst/>
              <a:rect l="l" t="t" r="r" b="b"/>
              <a:pathLst>
                <a:path w="955" h="293" extrusionOk="0">
                  <a:moveTo>
                    <a:pt x="75" y="176"/>
                  </a:moveTo>
                  <a:cubicBezTo>
                    <a:pt x="322" y="182"/>
                    <a:pt x="344" y="293"/>
                    <a:pt x="656" y="267"/>
                  </a:cubicBezTo>
                  <a:cubicBezTo>
                    <a:pt x="955" y="45"/>
                    <a:pt x="1" y="0"/>
                    <a:pt x="75"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37" name="Google Shape;40843;p18">
              <a:extLst>
                <a:ext uri="{FF2B5EF4-FFF2-40B4-BE49-F238E27FC236}">
                  <a16:creationId xmlns:a16="http://schemas.microsoft.com/office/drawing/2014/main" id="{186E5CF9-50B6-42B9-A301-A9EEEC026858}"/>
                </a:ext>
              </a:extLst>
            </p:cNvPr>
            <p:cNvSpPr/>
            <p:nvPr/>
          </p:nvSpPr>
          <p:spPr>
            <a:xfrm>
              <a:off x="6958482" y="18246"/>
              <a:ext cx="13956" cy="4246"/>
            </a:xfrm>
            <a:custGeom>
              <a:avLst/>
              <a:gdLst/>
              <a:ahLst/>
              <a:cxnLst/>
              <a:rect l="l" t="t" r="r" b="b"/>
              <a:pathLst>
                <a:path w="391" h="141" extrusionOk="0">
                  <a:moveTo>
                    <a:pt x="293" y="24"/>
                  </a:moveTo>
                  <a:cubicBezTo>
                    <a:pt x="239" y="1"/>
                    <a:pt x="1" y="68"/>
                    <a:pt x="97" y="115"/>
                  </a:cubicBezTo>
                  <a:cubicBezTo>
                    <a:pt x="153" y="140"/>
                    <a:pt x="391"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38" name="Google Shape;40844;p18">
              <a:extLst>
                <a:ext uri="{FF2B5EF4-FFF2-40B4-BE49-F238E27FC236}">
                  <a16:creationId xmlns:a16="http://schemas.microsoft.com/office/drawing/2014/main" id="{10F698ED-37C6-42D4-98C9-E90ED86AD7E1}"/>
                </a:ext>
              </a:extLst>
            </p:cNvPr>
            <p:cNvSpPr/>
            <p:nvPr/>
          </p:nvSpPr>
          <p:spPr>
            <a:xfrm>
              <a:off x="5981739" y="10749"/>
              <a:ext cx="25556" cy="10990"/>
            </a:xfrm>
            <a:custGeom>
              <a:avLst/>
              <a:gdLst/>
              <a:ahLst/>
              <a:cxnLst/>
              <a:rect l="l" t="t" r="r" b="b"/>
              <a:pathLst>
                <a:path w="716" h="365" extrusionOk="0">
                  <a:moveTo>
                    <a:pt x="662" y="364"/>
                  </a:moveTo>
                  <a:cubicBezTo>
                    <a:pt x="715" y="158"/>
                    <a:pt x="612" y="22"/>
                    <a:pt x="277" y="0"/>
                  </a:cubicBezTo>
                  <a:cubicBezTo>
                    <a:pt x="214" y="123"/>
                    <a:pt x="0" y="174"/>
                    <a:pt x="84"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39" name="Google Shape;40845;p18">
              <a:extLst>
                <a:ext uri="{FF2B5EF4-FFF2-40B4-BE49-F238E27FC236}">
                  <a16:creationId xmlns:a16="http://schemas.microsoft.com/office/drawing/2014/main" id="{FB916B2D-F790-48B0-89C2-99E2440B6FD2}"/>
                </a:ext>
              </a:extLst>
            </p:cNvPr>
            <p:cNvSpPr/>
            <p:nvPr/>
          </p:nvSpPr>
          <p:spPr>
            <a:xfrm>
              <a:off x="2912347" y="7076"/>
              <a:ext cx="39726" cy="15808"/>
            </a:xfrm>
            <a:custGeom>
              <a:avLst/>
              <a:gdLst/>
              <a:ahLst/>
              <a:cxnLst/>
              <a:rect l="l" t="t" r="r" b="b"/>
              <a:pathLst>
                <a:path w="1113" h="525" extrusionOk="0">
                  <a:moveTo>
                    <a:pt x="648" y="306"/>
                  </a:moveTo>
                  <a:cubicBezTo>
                    <a:pt x="1112" y="1"/>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40" name="Google Shape;40846;p18">
              <a:extLst>
                <a:ext uri="{FF2B5EF4-FFF2-40B4-BE49-F238E27FC236}">
                  <a16:creationId xmlns:a16="http://schemas.microsoft.com/office/drawing/2014/main" id="{C474BECF-D41B-4B96-BDA8-C237081F515E}"/>
                </a:ext>
              </a:extLst>
            </p:cNvPr>
            <p:cNvSpPr/>
            <p:nvPr/>
          </p:nvSpPr>
          <p:spPr>
            <a:xfrm>
              <a:off x="2177345" y="8069"/>
              <a:ext cx="14705" cy="9455"/>
            </a:xfrm>
            <a:custGeom>
              <a:avLst/>
              <a:gdLst/>
              <a:ahLst/>
              <a:cxnLst/>
              <a:rect l="l" t="t" r="r" b="b"/>
              <a:pathLst>
                <a:path w="412" h="314" extrusionOk="0">
                  <a:moveTo>
                    <a:pt x="411" y="273"/>
                  </a:moveTo>
                  <a:lnTo>
                    <a:pt x="411" y="92"/>
                  </a:lnTo>
                  <a:cubicBezTo>
                    <a:pt x="218" y="92"/>
                    <a:pt x="182" y="19"/>
                    <a:pt x="26" y="0"/>
                  </a:cubicBezTo>
                  <a:cubicBezTo>
                    <a:pt x="46" y="143"/>
                    <a:pt x="0" y="314"/>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41" name="Google Shape;40847;p18">
              <a:extLst>
                <a:ext uri="{FF2B5EF4-FFF2-40B4-BE49-F238E27FC236}">
                  <a16:creationId xmlns:a16="http://schemas.microsoft.com/office/drawing/2014/main" id="{B445DBDA-28C9-4786-B5ED-C81F3ED82C63}"/>
                </a:ext>
              </a:extLst>
            </p:cNvPr>
            <p:cNvSpPr/>
            <p:nvPr/>
          </p:nvSpPr>
          <p:spPr>
            <a:xfrm>
              <a:off x="1909763" y="13519"/>
              <a:ext cx="13920" cy="2710"/>
            </a:xfrm>
            <a:custGeom>
              <a:avLst/>
              <a:gdLst/>
              <a:ahLst/>
              <a:cxnLst/>
              <a:rect l="l" t="t" r="r" b="b"/>
              <a:pathLst>
                <a:path w="390" h="90" extrusionOk="0">
                  <a:moveTo>
                    <a:pt x="390" y="1"/>
                  </a:moveTo>
                  <a:cubicBezTo>
                    <a:pt x="240" y="21"/>
                    <a:pt x="6" y="2"/>
                    <a:pt x="1" y="90"/>
                  </a:cubicBezTo>
                  <a:cubicBezTo>
                    <a:pt x="153" y="70"/>
                    <a:pt x="384" y="88"/>
                    <a:pt x="39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42" name="Google Shape;40848;p18">
              <a:extLst>
                <a:ext uri="{FF2B5EF4-FFF2-40B4-BE49-F238E27FC236}">
                  <a16:creationId xmlns:a16="http://schemas.microsoft.com/office/drawing/2014/main" id="{0BF2E753-A417-4C9D-9429-215E7B517747}"/>
                </a:ext>
              </a:extLst>
            </p:cNvPr>
            <p:cNvSpPr/>
            <p:nvPr/>
          </p:nvSpPr>
          <p:spPr>
            <a:xfrm>
              <a:off x="3998736" y="9996"/>
              <a:ext cx="13991" cy="4276"/>
            </a:xfrm>
            <a:custGeom>
              <a:avLst/>
              <a:gdLst/>
              <a:ahLst/>
              <a:cxnLst/>
              <a:rect l="l" t="t" r="r" b="b"/>
              <a:pathLst>
                <a:path w="392" h="142" extrusionOk="0">
                  <a:moveTo>
                    <a:pt x="291" y="25"/>
                  </a:moveTo>
                  <a:cubicBezTo>
                    <a:pt x="242" y="0"/>
                    <a:pt x="0" y="68"/>
                    <a:pt x="99" y="117"/>
                  </a:cubicBezTo>
                  <a:cubicBezTo>
                    <a:pt x="153" y="141"/>
                    <a:pt x="392" y="74"/>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43" name="Google Shape;40849;p18">
              <a:extLst>
                <a:ext uri="{FF2B5EF4-FFF2-40B4-BE49-F238E27FC236}">
                  <a16:creationId xmlns:a16="http://schemas.microsoft.com/office/drawing/2014/main" id="{2681B4AB-66DB-4161-A4EC-18F74174F6E6}"/>
                </a:ext>
              </a:extLst>
            </p:cNvPr>
            <p:cNvSpPr/>
            <p:nvPr/>
          </p:nvSpPr>
          <p:spPr>
            <a:xfrm>
              <a:off x="804994" y="9996"/>
              <a:ext cx="13991" cy="4276"/>
            </a:xfrm>
            <a:custGeom>
              <a:avLst/>
              <a:gdLst/>
              <a:ahLst/>
              <a:cxnLst/>
              <a:rect l="l" t="t" r="r" b="b"/>
              <a:pathLst>
                <a:path w="392" h="142" extrusionOk="0">
                  <a:moveTo>
                    <a:pt x="291" y="25"/>
                  </a:moveTo>
                  <a:cubicBezTo>
                    <a:pt x="238" y="0"/>
                    <a:pt x="0" y="68"/>
                    <a:pt x="99" y="117"/>
                  </a:cubicBezTo>
                  <a:cubicBezTo>
                    <a:pt x="153" y="141"/>
                    <a:pt x="392" y="74"/>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44" name="Google Shape;40850;p18">
              <a:extLst>
                <a:ext uri="{FF2B5EF4-FFF2-40B4-BE49-F238E27FC236}">
                  <a16:creationId xmlns:a16="http://schemas.microsoft.com/office/drawing/2014/main" id="{7935B0ED-3A41-4246-B2BC-E652CEAA87E7}"/>
                </a:ext>
              </a:extLst>
            </p:cNvPr>
            <p:cNvSpPr/>
            <p:nvPr/>
          </p:nvSpPr>
          <p:spPr>
            <a:xfrm>
              <a:off x="6982645" y="5329"/>
              <a:ext cx="13849" cy="5450"/>
            </a:xfrm>
            <a:custGeom>
              <a:avLst/>
              <a:gdLst/>
              <a:ahLst/>
              <a:cxnLst/>
              <a:rect l="l" t="t" r="r" b="b"/>
              <a:pathLst>
                <a:path w="388" h="181" extrusionOk="0">
                  <a:moveTo>
                    <a:pt x="387" y="0"/>
                  </a:moveTo>
                  <a:lnTo>
                    <a:pt x="1" y="0"/>
                  </a:lnTo>
                  <a:lnTo>
                    <a:pt x="1" y="180"/>
                  </a:lnTo>
                  <a:lnTo>
                    <a:pt x="387"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45" name="Google Shape;40851;p18">
              <a:extLst>
                <a:ext uri="{FF2B5EF4-FFF2-40B4-BE49-F238E27FC236}">
                  <a16:creationId xmlns:a16="http://schemas.microsoft.com/office/drawing/2014/main" id="{C332EAD0-8831-40D5-931F-AC1BA256C2DF}"/>
                </a:ext>
              </a:extLst>
            </p:cNvPr>
            <p:cNvSpPr/>
            <p:nvPr/>
          </p:nvSpPr>
          <p:spPr>
            <a:xfrm>
              <a:off x="3155694" y="2559"/>
              <a:ext cx="13813" cy="5510"/>
            </a:xfrm>
            <a:custGeom>
              <a:avLst/>
              <a:gdLst/>
              <a:ahLst/>
              <a:cxnLst/>
              <a:rect l="l" t="t" r="r" b="b"/>
              <a:pathLst>
                <a:path w="387" h="183" extrusionOk="0">
                  <a:moveTo>
                    <a:pt x="386" y="1"/>
                  </a:moveTo>
                  <a:lnTo>
                    <a:pt x="0" y="1"/>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46" name="Google Shape;40852;p18">
              <a:extLst>
                <a:ext uri="{FF2B5EF4-FFF2-40B4-BE49-F238E27FC236}">
                  <a16:creationId xmlns:a16="http://schemas.microsoft.com/office/drawing/2014/main" id="{D8885EE0-BEE0-4B95-A5B9-1EA7946BA51E}"/>
                </a:ext>
              </a:extLst>
            </p:cNvPr>
            <p:cNvSpPr/>
            <p:nvPr/>
          </p:nvSpPr>
          <p:spPr>
            <a:xfrm>
              <a:off x="2086081" y="0"/>
              <a:ext cx="34086" cy="8792"/>
            </a:xfrm>
            <a:custGeom>
              <a:avLst/>
              <a:gdLst/>
              <a:ahLst/>
              <a:cxnLst/>
              <a:rect l="l" t="t" r="r" b="b"/>
              <a:pathLst>
                <a:path w="955" h="292" extrusionOk="0">
                  <a:moveTo>
                    <a:pt x="76" y="177"/>
                  </a:moveTo>
                  <a:cubicBezTo>
                    <a:pt x="321" y="182"/>
                    <a:pt x="341" y="292"/>
                    <a:pt x="654" y="268"/>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47" name="Google Shape;40853;p18">
              <a:extLst>
                <a:ext uri="{FF2B5EF4-FFF2-40B4-BE49-F238E27FC236}">
                  <a16:creationId xmlns:a16="http://schemas.microsoft.com/office/drawing/2014/main" id="{24FAA87F-B325-4D70-ADC6-B568B6B498C4}"/>
                </a:ext>
              </a:extLst>
            </p:cNvPr>
            <p:cNvSpPr/>
            <p:nvPr/>
          </p:nvSpPr>
          <p:spPr>
            <a:xfrm>
              <a:off x="3138455" y="1776"/>
              <a:ext cx="13920" cy="4306"/>
            </a:xfrm>
            <a:custGeom>
              <a:avLst/>
              <a:gdLst/>
              <a:ahLst/>
              <a:cxnLst/>
              <a:rect l="l" t="t" r="r" b="b"/>
              <a:pathLst>
                <a:path w="390" h="143" extrusionOk="0">
                  <a:moveTo>
                    <a:pt x="290" y="27"/>
                  </a:moveTo>
                  <a:cubicBezTo>
                    <a:pt x="236" y="1"/>
                    <a:pt x="0" y="70"/>
                    <a:pt x="98" y="118"/>
                  </a:cubicBezTo>
                  <a:cubicBezTo>
                    <a:pt x="151" y="143"/>
                    <a:pt x="389" y="74"/>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48" name="Google Shape;40854;p18">
              <a:extLst>
                <a:ext uri="{FF2B5EF4-FFF2-40B4-BE49-F238E27FC236}">
                  <a16:creationId xmlns:a16="http://schemas.microsoft.com/office/drawing/2014/main" id="{18FAE2DE-74FC-4BF8-B806-8BD298C2BDE4}"/>
                </a:ext>
              </a:extLst>
            </p:cNvPr>
            <p:cNvSpPr/>
            <p:nvPr/>
          </p:nvSpPr>
          <p:spPr>
            <a:xfrm>
              <a:off x="2226528" y="2559"/>
              <a:ext cx="13742" cy="2800"/>
            </a:xfrm>
            <a:custGeom>
              <a:avLst/>
              <a:gdLst/>
              <a:ahLst/>
              <a:cxnLst/>
              <a:rect l="l" t="t" r="r" b="b"/>
              <a:pathLst>
                <a:path w="385" h="93" extrusionOk="0">
                  <a:moveTo>
                    <a:pt x="384" y="1"/>
                  </a:moveTo>
                  <a:cubicBezTo>
                    <a:pt x="236" y="20"/>
                    <a:pt x="2" y="2"/>
                    <a:pt x="1" y="92"/>
                  </a:cubicBezTo>
                  <a:cubicBezTo>
                    <a:pt x="148" y="73"/>
                    <a:pt x="377" y="88"/>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49" name="Google Shape;40855;p18">
              <a:extLst>
                <a:ext uri="{FF2B5EF4-FFF2-40B4-BE49-F238E27FC236}">
                  <a16:creationId xmlns:a16="http://schemas.microsoft.com/office/drawing/2014/main" id="{76D94C2E-7498-49F2-89FE-FDFD9672AA84}"/>
                </a:ext>
              </a:extLst>
            </p:cNvPr>
            <p:cNvSpPr/>
            <p:nvPr/>
          </p:nvSpPr>
          <p:spPr>
            <a:xfrm>
              <a:off x="2081869" y="669674"/>
              <a:ext cx="50648" cy="16410"/>
            </a:xfrm>
            <a:custGeom>
              <a:avLst/>
              <a:gdLst/>
              <a:ahLst/>
              <a:cxnLst/>
              <a:rect l="l" t="t" r="r" b="b"/>
              <a:pathLst>
                <a:path w="1419" h="545" extrusionOk="0">
                  <a:moveTo>
                    <a:pt x="194" y="545"/>
                  </a:moveTo>
                  <a:cubicBezTo>
                    <a:pt x="1418" y="478"/>
                    <a:pt x="207" y="1"/>
                    <a:pt x="1" y="271"/>
                  </a:cubicBezTo>
                  <a:cubicBezTo>
                    <a:pt x="228" y="289"/>
                    <a:pt x="209" y="416"/>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50" name="Google Shape;40856;p18">
              <a:extLst>
                <a:ext uri="{FF2B5EF4-FFF2-40B4-BE49-F238E27FC236}">
                  <a16:creationId xmlns:a16="http://schemas.microsoft.com/office/drawing/2014/main" id="{CC16F956-65A6-42B0-8F0A-CD0D32A8AA62}"/>
                </a:ext>
              </a:extLst>
            </p:cNvPr>
            <p:cNvSpPr/>
            <p:nvPr/>
          </p:nvSpPr>
          <p:spPr>
            <a:xfrm>
              <a:off x="8772305" y="379849"/>
              <a:ext cx="34443" cy="11020"/>
            </a:xfrm>
            <a:custGeom>
              <a:avLst/>
              <a:gdLst/>
              <a:ahLst/>
              <a:cxnLst/>
              <a:rect l="l" t="t" r="r" b="b"/>
              <a:pathLst>
                <a:path w="965" h="366" extrusionOk="0">
                  <a:moveTo>
                    <a:pt x="964" y="365"/>
                  </a:moveTo>
                  <a:cubicBezTo>
                    <a:pt x="898" y="124"/>
                    <a:pt x="459" y="58"/>
                    <a:pt x="1" y="1"/>
                  </a:cubicBezTo>
                  <a:cubicBezTo>
                    <a:pt x="79" y="237"/>
                    <a:pt x="601" y="263"/>
                    <a:pt x="964"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51" name="Google Shape;40857;p18">
              <a:extLst>
                <a:ext uri="{FF2B5EF4-FFF2-40B4-BE49-F238E27FC236}">
                  <a16:creationId xmlns:a16="http://schemas.microsoft.com/office/drawing/2014/main" id="{571D8F0E-6CB0-47DA-9A36-686AC7A38294}"/>
                </a:ext>
              </a:extLst>
            </p:cNvPr>
            <p:cNvSpPr/>
            <p:nvPr/>
          </p:nvSpPr>
          <p:spPr>
            <a:xfrm>
              <a:off x="9095424" y="152981"/>
              <a:ext cx="36728" cy="16290"/>
            </a:xfrm>
            <a:custGeom>
              <a:avLst/>
              <a:gdLst/>
              <a:ahLst/>
              <a:cxnLst/>
              <a:rect l="l" t="t" r="r" b="b"/>
              <a:pathLst>
                <a:path w="1029" h="541" extrusionOk="0">
                  <a:moveTo>
                    <a:pt x="204" y="455"/>
                  </a:moveTo>
                  <a:cubicBezTo>
                    <a:pt x="793" y="541"/>
                    <a:pt x="1029" y="8"/>
                    <a:pt x="780" y="0"/>
                  </a:cubicBezTo>
                  <a:cubicBezTo>
                    <a:pt x="610" y="161"/>
                    <a:pt x="0" y="115"/>
                    <a:pt x="20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52" name="Google Shape;40858;p18">
              <a:extLst>
                <a:ext uri="{FF2B5EF4-FFF2-40B4-BE49-F238E27FC236}">
                  <a16:creationId xmlns:a16="http://schemas.microsoft.com/office/drawing/2014/main" id="{2F7DD415-8926-4F79-8027-C7A6DEA9B44E}"/>
                </a:ext>
              </a:extLst>
            </p:cNvPr>
            <p:cNvSpPr/>
            <p:nvPr/>
          </p:nvSpPr>
          <p:spPr>
            <a:xfrm>
              <a:off x="835332" y="80570"/>
              <a:ext cx="35193" cy="10087"/>
            </a:xfrm>
            <a:custGeom>
              <a:avLst/>
              <a:gdLst/>
              <a:ahLst/>
              <a:cxnLst/>
              <a:rect l="l" t="t" r="r" b="b"/>
              <a:pathLst>
                <a:path w="986" h="335" extrusionOk="0">
                  <a:moveTo>
                    <a:pt x="406" y="315"/>
                  </a:moveTo>
                  <a:cubicBezTo>
                    <a:pt x="484" y="160"/>
                    <a:pt x="655" y="335"/>
                    <a:pt x="986" y="315"/>
                  </a:cubicBezTo>
                  <a:lnTo>
                    <a:pt x="986" y="41"/>
                  </a:lnTo>
                  <a:cubicBezTo>
                    <a:pt x="612" y="1"/>
                    <a:pt x="0" y="288"/>
                    <a:pt x="406" y="3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53" name="Google Shape;40859;p18">
              <a:extLst>
                <a:ext uri="{FF2B5EF4-FFF2-40B4-BE49-F238E27FC236}">
                  <a16:creationId xmlns:a16="http://schemas.microsoft.com/office/drawing/2014/main" id="{17C56303-2EDC-4A43-8C9B-3A80B3D46B4B}"/>
                </a:ext>
              </a:extLst>
            </p:cNvPr>
            <p:cNvSpPr/>
            <p:nvPr/>
          </p:nvSpPr>
          <p:spPr>
            <a:xfrm>
              <a:off x="808813" y="16951"/>
              <a:ext cx="37549" cy="11141"/>
            </a:xfrm>
            <a:custGeom>
              <a:avLst/>
              <a:gdLst/>
              <a:ahLst/>
              <a:cxnLst/>
              <a:rect l="l" t="t" r="r" b="b"/>
              <a:pathLst>
                <a:path w="1052" h="370" extrusionOk="0">
                  <a:moveTo>
                    <a:pt x="960" y="249"/>
                  </a:moveTo>
                  <a:cubicBezTo>
                    <a:pt x="573" y="249"/>
                    <a:pt x="713" y="0"/>
                    <a:pt x="187" y="67"/>
                  </a:cubicBezTo>
                  <a:cubicBezTo>
                    <a:pt x="0" y="289"/>
                    <a:pt x="1051" y="370"/>
                    <a:pt x="96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54" name="Google Shape;40860;p18">
              <a:extLst>
                <a:ext uri="{FF2B5EF4-FFF2-40B4-BE49-F238E27FC236}">
                  <a16:creationId xmlns:a16="http://schemas.microsoft.com/office/drawing/2014/main" id="{93ADE7CD-7EB3-47CC-9856-4F5B7443F199}"/>
                </a:ext>
              </a:extLst>
            </p:cNvPr>
            <p:cNvSpPr/>
            <p:nvPr/>
          </p:nvSpPr>
          <p:spPr>
            <a:xfrm>
              <a:off x="8669406" y="1705467"/>
              <a:ext cx="13777" cy="6745"/>
            </a:xfrm>
            <a:custGeom>
              <a:avLst/>
              <a:gdLst/>
              <a:ahLst/>
              <a:cxnLst/>
              <a:rect l="l" t="t" r="r" b="b"/>
              <a:pathLst>
                <a:path w="386" h="224" extrusionOk="0">
                  <a:moveTo>
                    <a:pt x="385" y="109"/>
                  </a:moveTo>
                  <a:cubicBezTo>
                    <a:pt x="345" y="1"/>
                    <a:pt x="171" y="54"/>
                    <a:pt x="0" y="109"/>
                  </a:cubicBezTo>
                  <a:cubicBezTo>
                    <a:pt x="3" y="200"/>
                    <a:pt x="338" y="224"/>
                    <a:pt x="385" y="1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55" name="Google Shape;40861;p18">
              <a:extLst>
                <a:ext uri="{FF2B5EF4-FFF2-40B4-BE49-F238E27FC236}">
                  <a16:creationId xmlns:a16="http://schemas.microsoft.com/office/drawing/2014/main" id="{27E63D17-AFB1-409C-B210-C155D07F5D49}"/>
                </a:ext>
              </a:extLst>
            </p:cNvPr>
            <p:cNvSpPr/>
            <p:nvPr/>
          </p:nvSpPr>
          <p:spPr>
            <a:xfrm>
              <a:off x="8066999" y="1708027"/>
              <a:ext cx="14063" cy="4246"/>
            </a:xfrm>
            <a:custGeom>
              <a:avLst/>
              <a:gdLst/>
              <a:ahLst/>
              <a:cxnLst/>
              <a:rect l="l" t="t" r="r" b="b"/>
              <a:pathLst>
                <a:path w="394" h="141" extrusionOk="0">
                  <a:moveTo>
                    <a:pt x="100" y="115"/>
                  </a:moveTo>
                  <a:cubicBezTo>
                    <a:pt x="156" y="140"/>
                    <a:pt x="393" y="72"/>
                    <a:pt x="294" y="24"/>
                  </a:cubicBezTo>
                  <a:cubicBezTo>
                    <a:pt x="242"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56" name="Google Shape;40862;p18">
              <a:extLst>
                <a:ext uri="{FF2B5EF4-FFF2-40B4-BE49-F238E27FC236}">
                  <a16:creationId xmlns:a16="http://schemas.microsoft.com/office/drawing/2014/main" id="{54ABA371-62D3-47E0-9C44-AB07948C07E3}"/>
                </a:ext>
              </a:extLst>
            </p:cNvPr>
            <p:cNvSpPr/>
            <p:nvPr/>
          </p:nvSpPr>
          <p:spPr>
            <a:xfrm>
              <a:off x="3244567" y="1706070"/>
              <a:ext cx="21665" cy="6353"/>
            </a:xfrm>
            <a:custGeom>
              <a:avLst/>
              <a:gdLst/>
              <a:ahLst/>
              <a:cxnLst/>
              <a:rect l="l" t="t" r="r" b="b"/>
              <a:pathLst>
                <a:path w="607" h="211" extrusionOk="0">
                  <a:moveTo>
                    <a:pt x="606" y="0"/>
                  </a:moveTo>
                  <a:lnTo>
                    <a:pt x="29" y="0"/>
                  </a:lnTo>
                  <a:cubicBezTo>
                    <a:pt x="1" y="161"/>
                    <a:pt x="221" y="211"/>
                    <a:pt x="606"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57" name="Google Shape;40863;p18">
              <a:extLst>
                <a:ext uri="{FF2B5EF4-FFF2-40B4-BE49-F238E27FC236}">
                  <a16:creationId xmlns:a16="http://schemas.microsoft.com/office/drawing/2014/main" id="{324B9D0E-43E3-4DCD-A6E3-B6D45EE95744}"/>
                </a:ext>
              </a:extLst>
            </p:cNvPr>
            <p:cNvSpPr/>
            <p:nvPr/>
          </p:nvSpPr>
          <p:spPr>
            <a:xfrm>
              <a:off x="113821" y="1705919"/>
              <a:ext cx="23843" cy="5962"/>
            </a:xfrm>
            <a:custGeom>
              <a:avLst/>
              <a:gdLst/>
              <a:ahLst/>
              <a:cxnLst/>
              <a:rect l="l" t="t" r="r" b="b"/>
              <a:pathLst>
                <a:path w="668" h="198" extrusionOk="0">
                  <a:moveTo>
                    <a:pt x="579" y="5"/>
                  </a:moveTo>
                  <a:cubicBezTo>
                    <a:pt x="246" y="0"/>
                    <a:pt x="83" y="73"/>
                    <a:pt x="1" y="185"/>
                  </a:cubicBezTo>
                  <a:cubicBezTo>
                    <a:pt x="302" y="176"/>
                    <a:pt x="668" y="197"/>
                    <a:pt x="579"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58" name="Google Shape;40864;p18">
              <a:extLst>
                <a:ext uri="{FF2B5EF4-FFF2-40B4-BE49-F238E27FC236}">
                  <a16:creationId xmlns:a16="http://schemas.microsoft.com/office/drawing/2014/main" id="{499D55AB-4085-4F2F-9E6A-A84AD95CE974}"/>
                </a:ext>
              </a:extLst>
            </p:cNvPr>
            <p:cNvSpPr/>
            <p:nvPr/>
          </p:nvSpPr>
          <p:spPr>
            <a:xfrm>
              <a:off x="2670678" y="1705287"/>
              <a:ext cx="14099" cy="4215"/>
            </a:xfrm>
            <a:custGeom>
              <a:avLst/>
              <a:gdLst/>
              <a:ahLst/>
              <a:cxnLst/>
              <a:rect l="l" t="t" r="r" b="b"/>
              <a:pathLst>
                <a:path w="395" h="140" extrusionOk="0">
                  <a:moveTo>
                    <a:pt x="292" y="26"/>
                  </a:moveTo>
                  <a:cubicBezTo>
                    <a:pt x="242" y="0"/>
                    <a:pt x="0" y="68"/>
                    <a:pt x="102" y="115"/>
                  </a:cubicBezTo>
                  <a:cubicBezTo>
                    <a:pt x="155" y="140"/>
                    <a:pt x="395"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59" name="Google Shape;40865;p18">
              <a:extLst>
                <a:ext uri="{FF2B5EF4-FFF2-40B4-BE49-F238E27FC236}">
                  <a16:creationId xmlns:a16="http://schemas.microsoft.com/office/drawing/2014/main" id="{979A7AFD-F4AA-4263-A829-946EDB2D5543}"/>
                </a:ext>
              </a:extLst>
            </p:cNvPr>
            <p:cNvSpPr/>
            <p:nvPr/>
          </p:nvSpPr>
          <p:spPr>
            <a:xfrm>
              <a:off x="6889989" y="1702517"/>
              <a:ext cx="14170" cy="4276"/>
            </a:xfrm>
            <a:custGeom>
              <a:avLst/>
              <a:gdLst/>
              <a:ahLst/>
              <a:cxnLst/>
              <a:rect l="l" t="t" r="r" b="b"/>
              <a:pathLst>
                <a:path w="397" h="142" extrusionOk="0">
                  <a:moveTo>
                    <a:pt x="101" y="118"/>
                  </a:moveTo>
                  <a:cubicBezTo>
                    <a:pt x="155" y="142"/>
                    <a:pt x="396" y="74"/>
                    <a:pt x="293" y="27"/>
                  </a:cubicBezTo>
                  <a:cubicBezTo>
                    <a:pt x="240" y="1"/>
                    <a:pt x="1" y="69"/>
                    <a:pt x="101"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60" name="Google Shape;40866;p18">
              <a:extLst>
                <a:ext uri="{FF2B5EF4-FFF2-40B4-BE49-F238E27FC236}">
                  <a16:creationId xmlns:a16="http://schemas.microsoft.com/office/drawing/2014/main" id="{92694B6A-5C0B-4171-9E19-55E754980780}"/>
                </a:ext>
              </a:extLst>
            </p:cNvPr>
            <p:cNvSpPr/>
            <p:nvPr/>
          </p:nvSpPr>
          <p:spPr>
            <a:xfrm>
              <a:off x="5196732" y="1702517"/>
              <a:ext cx="14099" cy="4246"/>
            </a:xfrm>
            <a:custGeom>
              <a:avLst/>
              <a:gdLst/>
              <a:ahLst/>
              <a:cxnLst/>
              <a:rect l="l" t="t" r="r" b="b"/>
              <a:pathLst>
                <a:path w="395" h="141" extrusionOk="0">
                  <a:moveTo>
                    <a:pt x="294" y="24"/>
                  </a:moveTo>
                  <a:cubicBezTo>
                    <a:pt x="241" y="1"/>
                    <a:pt x="1" y="69"/>
                    <a:pt x="102" y="116"/>
                  </a:cubicBezTo>
                  <a:cubicBezTo>
                    <a:pt x="155" y="141"/>
                    <a:pt x="395" y="74"/>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61" name="Google Shape;40867;p18">
              <a:extLst>
                <a:ext uri="{FF2B5EF4-FFF2-40B4-BE49-F238E27FC236}">
                  <a16:creationId xmlns:a16="http://schemas.microsoft.com/office/drawing/2014/main" id="{5BE42855-A467-44A4-9238-9BB6B15B4E90}"/>
                </a:ext>
              </a:extLst>
            </p:cNvPr>
            <p:cNvSpPr/>
            <p:nvPr/>
          </p:nvSpPr>
          <p:spPr>
            <a:xfrm>
              <a:off x="1827636" y="1689600"/>
              <a:ext cx="39761" cy="13670"/>
            </a:xfrm>
            <a:custGeom>
              <a:avLst/>
              <a:gdLst/>
              <a:ahLst/>
              <a:cxnLst/>
              <a:rect l="l" t="t" r="r" b="b"/>
              <a:pathLst>
                <a:path w="1114" h="454" extrusionOk="0">
                  <a:moveTo>
                    <a:pt x="577" y="0"/>
                  </a:moveTo>
                  <a:cubicBezTo>
                    <a:pt x="405" y="160"/>
                    <a:pt x="113" y="264"/>
                    <a:pt x="0" y="453"/>
                  </a:cubicBezTo>
                  <a:cubicBezTo>
                    <a:pt x="388" y="447"/>
                    <a:pt x="1114" y="143"/>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62" name="Google Shape;40868;p18">
              <a:extLst>
                <a:ext uri="{FF2B5EF4-FFF2-40B4-BE49-F238E27FC236}">
                  <a16:creationId xmlns:a16="http://schemas.microsoft.com/office/drawing/2014/main" id="{7348BCA2-32A0-4C57-B656-A63DCAC092F6}"/>
                </a:ext>
              </a:extLst>
            </p:cNvPr>
            <p:cNvSpPr/>
            <p:nvPr/>
          </p:nvSpPr>
          <p:spPr>
            <a:xfrm>
              <a:off x="1665738" y="1699807"/>
              <a:ext cx="14134" cy="4215"/>
            </a:xfrm>
            <a:custGeom>
              <a:avLst/>
              <a:gdLst/>
              <a:ahLst/>
              <a:cxnLst/>
              <a:rect l="l" t="t" r="r" b="b"/>
              <a:pathLst>
                <a:path w="396" h="140" extrusionOk="0">
                  <a:moveTo>
                    <a:pt x="101" y="114"/>
                  </a:moveTo>
                  <a:cubicBezTo>
                    <a:pt x="154" y="139"/>
                    <a:pt x="396" y="73"/>
                    <a:pt x="291" y="26"/>
                  </a:cubicBezTo>
                  <a:cubicBezTo>
                    <a:pt x="239" y="1"/>
                    <a:pt x="0" y="69"/>
                    <a:pt x="101"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63" name="Google Shape;40869;p18">
              <a:extLst>
                <a:ext uri="{FF2B5EF4-FFF2-40B4-BE49-F238E27FC236}">
                  <a16:creationId xmlns:a16="http://schemas.microsoft.com/office/drawing/2014/main" id="{2AC0D938-A31A-47DE-9B25-9ABC871F601F}"/>
                </a:ext>
              </a:extLst>
            </p:cNvPr>
            <p:cNvSpPr/>
            <p:nvPr/>
          </p:nvSpPr>
          <p:spPr>
            <a:xfrm>
              <a:off x="1087602" y="1697067"/>
              <a:ext cx="14063" cy="4246"/>
            </a:xfrm>
            <a:custGeom>
              <a:avLst/>
              <a:gdLst/>
              <a:ahLst/>
              <a:cxnLst/>
              <a:rect l="l" t="t" r="r" b="b"/>
              <a:pathLst>
                <a:path w="394" h="141" extrusionOk="0">
                  <a:moveTo>
                    <a:pt x="100" y="117"/>
                  </a:moveTo>
                  <a:cubicBezTo>
                    <a:pt x="151" y="140"/>
                    <a:pt x="393" y="72"/>
                    <a:pt x="290" y="27"/>
                  </a:cubicBezTo>
                  <a:cubicBezTo>
                    <a:pt x="241" y="0"/>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64" name="Google Shape;40870;p18">
              <a:extLst>
                <a:ext uri="{FF2B5EF4-FFF2-40B4-BE49-F238E27FC236}">
                  <a16:creationId xmlns:a16="http://schemas.microsoft.com/office/drawing/2014/main" id="{3844D845-FA35-471D-A5DC-FEF8CF9E8931}"/>
                </a:ext>
              </a:extLst>
            </p:cNvPr>
            <p:cNvSpPr/>
            <p:nvPr/>
          </p:nvSpPr>
          <p:spPr>
            <a:xfrm>
              <a:off x="2732675" y="1694327"/>
              <a:ext cx="13991" cy="4306"/>
            </a:xfrm>
            <a:custGeom>
              <a:avLst/>
              <a:gdLst/>
              <a:ahLst/>
              <a:cxnLst/>
              <a:rect l="l" t="t" r="r" b="b"/>
              <a:pathLst>
                <a:path w="392" h="143" extrusionOk="0">
                  <a:moveTo>
                    <a:pt x="100" y="118"/>
                  </a:moveTo>
                  <a:cubicBezTo>
                    <a:pt x="152" y="142"/>
                    <a:pt x="391" y="73"/>
                    <a:pt x="295" y="26"/>
                  </a:cubicBezTo>
                  <a:cubicBezTo>
                    <a:pt x="237"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65" name="Google Shape;40871;p18">
              <a:extLst>
                <a:ext uri="{FF2B5EF4-FFF2-40B4-BE49-F238E27FC236}">
                  <a16:creationId xmlns:a16="http://schemas.microsoft.com/office/drawing/2014/main" id="{509DCB4D-93F5-4AF1-932B-29612E2F9D10}"/>
                </a:ext>
              </a:extLst>
            </p:cNvPr>
            <p:cNvSpPr/>
            <p:nvPr/>
          </p:nvSpPr>
          <p:spPr>
            <a:xfrm>
              <a:off x="2867019" y="1689600"/>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66" name="Google Shape;40872;p18">
              <a:extLst>
                <a:ext uri="{FF2B5EF4-FFF2-40B4-BE49-F238E27FC236}">
                  <a16:creationId xmlns:a16="http://schemas.microsoft.com/office/drawing/2014/main" id="{B4F918D8-12E6-482C-9010-F45F657235A8}"/>
                </a:ext>
              </a:extLst>
            </p:cNvPr>
            <p:cNvSpPr/>
            <p:nvPr/>
          </p:nvSpPr>
          <p:spPr>
            <a:xfrm>
              <a:off x="6556306" y="1686499"/>
              <a:ext cx="6889" cy="6263"/>
            </a:xfrm>
            <a:custGeom>
              <a:avLst/>
              <a:gdLst/>
              <a:ahLst/>
              <a:cxnLst/>
              <a:rect l="l" t="t" r="r" b="b"/>
              <a:pathLst>
                <a:path w="193" h="208" extrusionOk="0">
                  <a:moveTo>
                    <a:pt x="193" y="103"/>
                  </a:moveTo>
                  <a:cubicBezTo>
                    <a:pt x="193" y="53"/>
                    <a:pt x="36" y="0"/>
                    <a:pt x="1" y="103"/>
                  </a:cubicBezTo>
                  <a:cubicBezTo>
                    <a:pt x="1" y="156"/>
                    <a:pt x="157" y="208"/>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67" name="Google Shape;40873;p18">
              <a:extLst>
                <a:ext uri="{FF2B5EF4-FFF2-40B4-BE49-F238E27FC236}">
                  <a16:creationId xmlns:a16="http://schemas.microsoft.com/office/drawing/2014/main" id="{728C9C63-05D8-487A-9DD9-EF5AEF9B5BFF}"/>
                </a:ext>
              </a:extLst>
            </p:cNvPr>
            <p:cNvSpPr/>
            <p:nvPr/>
          </p:nvSpPr>
          <p:spPr>
            <a:xfrm>
              <a:off x="4222952" y="1686499"/>
              <a:ext cx="6924" cy="6263"/>
            </a:xfrm>
            <a:custGeom>
              <a:avLst/>
              <a:gdLst/>
              <a:ahLst/>
              <a:cxnLst/>
              <a:rect l="l" t="t" r="r" b="b"/>
              <a:pathLst>
                <a:path w="194" h="208" extrusionOk="0">
                  <a:moveTo>
                    <a:pt x="194" y="103"/>
                  </a:moveTo>
                  <a:cubicBezTo>
                    <a:pt x="194" y="53"/>
                    <a:pt x="37" y="0"/>
                    <a:pt x="1" y="103"/>
                  </a:cubicBezTo>
                  <a:cubicBezTo>
                    <a:pt x="1" y="156"/>
                    <a:pt x="155"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68" name="Google Shape;40874;p18">
              <a:extLst>
                <a:ext uri="{FF2B5EF4-FFF2-40B4-BE49-F238E27FC236}">
                  <a16:creationId xmlns:a16="http://schemas.microsoft.com/office/drawing/2014/main" id="{9C8D9207-0A26-48F6-8B72-D61067F370BE}"/>
                </a:ext>
              </a:extLst>
            </p:cNvPr>
            <p:cNvSpPr/>
            <p:nvPr/>
          </p:nvSpPr>
          <p:spPr>
            <a:xfrm>
              <a:off x="536948" y="1688817"/>
              <a:ext cx="14063" cy="4306"/>
            </a:xfrm>
            <a:custGeom>
              <a:avLst/>
              <a:gdLst/>
              <a:ahLst/>
              <a:cxnLst/>
              <a:rect l="l" t="t" r="r" b="b"/>
              <a:pathLst>
                <a:path w="394" h="143" extrusionOk="0">
                  <a:moveTo>
                    <a:pt x="293" y="26"/>
                  </a:moveTo>
                  <a:cubicBezTo>
                    <a:pt x="237" y="0"/>
                    <a:pt x="1" y="68"/>
                    <a:pt x="100" y="116"/>
                  </a:cubicBezTo>
                  <a:cubicBezTo>
                    <a:pt x="152" y="143"/>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69" name="Google Shape;40875;p18">
              <a:extLst>
                <a:ext uri="{FF2B5EF4-FFF2-40B4-BE49-F238E27FC236}">
                  <a16:creationId xmlns:a16="http://schemas.microsoft.com/office/drawing/2014/main" id="{253DFB66-DE28-4129-BE20-803E95091A5A}"/>
                </a:ext>
              </a:extLst>
            </p:cNvPr>
            <p:cNvSpPr/>
            <p:nvPr/>
          </p:nvSpPr>
          <p:spPr>
            <a:xfrm>
              <a:off x="5475664" y="1681381"/>
              <a:ext cx="20737" cy="8250"/>
            </a:xfrm>
            <a:custGeom>
              <a:avLst/>
              <a:gdLst/>
              <a:ahLst/>
              <a:cxnLst/>
              <a:rect l="l" t="t" r="r" b="b"/>
              <a:pathLst>
                <a:path w="581" h="274" extrusionOk="0">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70" name="Google Shape;40876;p18">
              <a:extLst>
                <a:ext uri="{FF2B5EF4-FFF2-40B4-BE49-F238E27FC236}">
                  <a16:creationId xmlns:a16="http://schemas.microsoft.com/office/drawing/2014/main" id="{4AE3E487-A2BC-4257-8FEB-5B589D01379C}"/>
                </a:ext>
              </a:extLst>
            </p:cNvPr>
            <p:cNvSpPr/>
            <p:nvPr/>
          </p:nvSpPr>
          <p:spPr>
            <a:xfrm>
              <a:off x="4844918" y="1680989"/>
              <a:ext cx="33551" cy="15778"/>
            </a:xfrm>
            <a:custGeom>
              <a:avLst/>
              <a:gdLst/>
              <a:ahLst/>
              <a:cxnLst/>
              <a:rect l="l" t="t" r="r" b="b"/>
              <a:pathLst>
                <a:path w="940" h="524" extrusionOk="0">
                  <a:moveTo>
                    <a:pt x="895" y="196"/>
                  </a:moveTo>
                  <a:cubicBezTo>
                    <a:pt x="939" y="139"/>
                    <a:pt x="604" y="1"/>
                    <a:pt x="510" y="15"/>
                  </a:cubicBezTo>
                  <a:cubicBezTo>
                    <a:pt x="1" y="87"/>
                    <a:pt x="633" y="524"/>
                    <a:pt x="895"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71" name="Google Shape;40877;p18">
              <a:extLst>
                <a:ext uri="{FF2B5EF4-FFF2-40B4-BE49-F238E27FC236}">
                  <a16:creationId xmlns:a16="http://schemas.microsoft.com/office/drawing/2014/main" id="{E6AA251A-D5A4-4C1C-98F3-8E6E146E5338}"/>
                </a:ext>
              </a:extLst>
            </p:cNvPr>
            <p:cNvSpPr/>
            <p:nvPr/>
          </p:nvSpPr>
          <p:spPr>
            <a:xfrm>
              <a:off x="416667" y="1672589"/>
              <a:ext cx="40333" cy="14724"/>
            </a:xfrm>
            <a:custGeom>
              <a:avLst/>
              <a:gdLst/>
              <a:ahLst/>
              <a:cxnLst/>
              <a:rect l="l" t="t" r="r" b="b"/>
              <a:pathLst>
                <a:path w="1130" h="489" extrusionOk="0">
                  <a:moveTo>
                    <a:pt x="770" y="384"/>
                  </a:moveTo>
                  <a:cubicBezTo>
                    <a:pt x="1129" y="80"/>
                    <a:pt x="79" y="0"/>
                    <a:pt x="0" y="201"/>
                  </a:cubicBezTo>
                  <a:cubicBezTo>
                    <a:pt x="302" y="242"/>
                    <a:pt x="165" y="488"/>
                    <a:pt x="770"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72" name="Google Shape;40878;p18">
              <a:extLst>
                <a:ext uri="{FF2B5EF4-FFF2-40B4-BE49-F238E27FC236}">
                  <a16:creationId xmlns:a16="http://schemas.microsoft.com/office/drawing/2014/main" id="{6A46AD11-4046-4A6E-93C1-C8DFD52B0A1A}"/>
                </a:ext>
              </a:extLst>
            </p:cNvPr>
            <p:cNvSpPr/>
            <p:nvPr/>
          </p:nvSpPr>
          <p:spPr>
            <a:xfrm>
              <a:off x="822733" y="1662292"/>
              <a:ext cx="50398" cy="17404"/>
            </a:xfrm>
            <a:custGeom>
              <a:avLst/>
              <a:gdLst/>
              <a:ahLst/>
              <a:cxnLst/>
              <a:rect l="l" t="t" r="r" b="b"/>
              <a:pathLst>
                <a:path w="1412" h="578" extrusionOk="0">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73" name="Google Shape;40879;p18">
              <a:extLst>
                <a:ext uri="{FF2B5EF4-FFF2-40B4-BE49-F238E27FC236}">
                  <a16:creationId xmlns:a16="http://schemas.microsoft.com/office/drawing/2014/main" id="{FBA2CDFF-70E9-4833-8201-38AE3F2BC43A}"/>
                </a:ext>
              </a:extLst>
            </p:cNvPr>
            <p:cNvSpPr/>
            <p:nvPr/>
          </p:nvSpPr>
          <p:spPr>
            <a:xfrm>
              <a:off x="1189645" y="1659582"/>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74" name="Google Shape;40880;p18">
              <a:extLst>
                <a:ext uri="{FF2B5EF4-FFF2-40B4-BE49-F238E27FC236}">
                  <a16:creationId xmlns:a16="http://schemas.microsoft.com/office/drawing/2014/main" id="{F782A84B-7FB5-40A0-9EFE-45097087967D}"/>
                </a:ext>
              </a:extLst>
            </p:cNvPr>
            <p:cNvSpPr/>
            <p:nvPr/>
          </p:nvSpPr>
          <p:spPr>
            <a:xfrm>
              <a:off x="6690364" y="1666989"/>
              <a:ext cx="14099" cy="4246"/>
            </a:xfrm>
            <a:custGeom>
              <a:avLst/>
              <a:gdLst/>
              <a:ahLst/>
              <a:cxnLst/>
              <a:rect l="l" t="t" r="r" b="b"/>
              <a:pathLst>
                <a:path w="395" h="141" extrusionOk="0">
                  <a:moveTo>
                    <a:pt x="101" y="117"/>
                  </a:moveTo>
                  <a:cubicBezTo>
                    <a:pt x="156" y="141"/>
                    <a:pt x="395" y="73"/>
                    <a:pt x="293" y="27"/>
                  </a:cubicBezTo>
                  <a:cubicBezTo>
                    <a:pt x="244"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75" name="Google Shape;40881;p18">
              <a:extLst>
                <a:ext uri="{FF2B5EF4-FFF2-40B4-BE49-F238E27FC236}">
                  <a16:creationId xmlns:a16="http://schemas.microsoft.com/office/drawing/2014/main" id="{629B6499-5F96-478E-82AE-61344919F1A1}"/>
                </a:ext>
              </a:extLst>
            </p:cNvPr>
            <p:cNvSpPr/>
            <p:nvPr/>
          </p:nvSpPr>
          <p:spPr>
            <a:xfrm>
              <a:off x="6611343" y="1662232"/>
              <a:ext cx="13813" cy="5540"/>
            </a:xfrm>
            <a:custGeom>
              <a:avLst/>
              <a:gdLst/>
              <a:ahLst/>
              <a:cxnLst/>
              <a:rect l="l" t="t" r="r" b="b"/>
              <a:pathLst>
                <a:path w="387" h="184" extrusionOk="0">
                  <a:moveTo>
                    <a:pt x="0" y="184"/>
                  </a:moveTo>
                  <a:lnTo>
                    <a:pt x="387" y="184"/>
                  </a:lnTo>
                  <a:lnTo>
                    <a:pt x="387"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76" name="Google Shape;40882;p18">
              <a:extLst>
                <a:ext uri="{FF2B5EF4-FFF2-40B4-BE49-F238E27FC236}">
                  <a16:creationId xmlns:a16="http://schemas.microsoft.com/office/drawing/2014/main" id="{9FB0100A-A6C2-4968-BD6D-72C8FD4A9A7B}"/>
                </a:ext>
              </a:extLst>
            </p:cNvPr>
            <p:cNvSpPr/>
            <p:nvPr/>
          </p:nvSpPr>
          <p:spPr>
            <a:xfrm>
              <a:off x="5234673" y="1661690"/>
              <a:ext cx="13777" cy="6805"/>
            </a:xfrm>
            <a:custGeom>
              <a:avLst/>
              <a:gdLst/>
              <a:ahLst/>
              <a:cxnLst/>
              <a:rect l="l" t="t" r="r" b="b"/>
              <a:pathLst>
                <a:path w="386" h="226" extrusionOk="0">
                  <a:moveTo>
                    <a:pt x="385" y="110"/>
                  </a:moveTo>
                  <a:cubicBezTo>
                    <a:pt x="346" y="1"/>
                    <a:pt x="174" y="54"/>
                    <a:pt x="0" y="110"/>
                  </a:cubicBezTo>
                  <a:cubicBezTo>
                    <a:pt x="5" y="203"/>
                    <a:pt x="341" y="225"/>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77" name="Google Shape;40883;p18">
              <a:extLst>
                <a:ext uri="{FF2B5EF4-FFF2-40B4-BE49-F238E27FC236}">
                  <a16:creationId xmlns:a16="http://schemas.microsoft.com/office/drawing/2014/main" id="{7DF20508-A9D2-4066-ABBD-4F0E433E387E}"/>
                </a:ext>
              </a:extLst>
            </p:cNvPr>
            <p:cNvSpPr/>
            <p:nvPr/>
          </p:nvSpPr>
          <p:spPr>
            <a:xfrm>
              <a:off x="8006537" y="1651332"/>
              <a:ext cx="44687" cy="16440"/>
            </a:xfrm>
            <a:custGeom>
              <a:avLst/>
              <a:gdLst/>
              <a:ahLst/>
              <a:cxnLst/>
              <a:rect l="l" t="t" r="r" b="b"/>
              <a:pathLst>
                <a:path w="1252" h="546" extrusionOk="0">
                  <a:moveTo>
                    <a:pt x="638" y="0"/>
                  </a:moveTo>
                  <a:cubicBezTo>
                    <a:pt x="616" y="171"/>
                    <a:pt x="0" y="64"/>
                    <a:pt x="59" y="273"/>
                  </a:cubicBezTo>
                  <a:cubicBezTo>
                    <a:pt x="397" y="546"/>
                    <a:pt x="1252" y="144"/>
                    <a:pt x="6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78" name="Google Shape;40884;p18">
              <a:extLst>
                <a:ext uri="{FF2B5EF4-FFF2-40B4-BE49-F238E27FC236}">
                  <a16:creationId xmlns:a16="http://schemas.microsoft.com/office/drawing/2014/main" id="{4FBEB6F5-0F62-44F8-86F4-7E15BAFA0F3A}"/>
                </a:ext>
              </a:extLst>
            </p:cNvPr>
            <p:cNvSpPr/>
            <p:nvPr/>
          </p:nvSpPr>
          <p:spPr>
            <a:xfrm>
              <a:off x="6683547" y="1658799"/>
              <a:ext cx="14027" cy="4246"/>
            </a:xfrm>
            <a:custGeom>
              <a:avLst/>
              <a:gdLst/>
              <a:ahLst/>
              <a:cxnLst/>
              <a:rect l="l" t="t" r="r" b="b"/>
              <a:pathLst>
                <a:path w="393" h="141" extrusionOk="0">
                  <a:moveTo>
                    <a:pt x="292" y="26"/>
                  </a:moveTo>
                  <a:cubicBezTo>
                    <a:pt x="242" y="0"/>
                    <a:pt x="1" y="69"/>
                    <a:pt x="103" y="116"/>
                  </a:cubicBezTo>
                  <a:cubicBezTo>
                    <a:pt x="152" y="141"/>
                    <a:pt x="392"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79" name="Google Shape;40885;p18">
              <a:extLst>
                <a:ext uri="{FF2B5EF4-FFF2-40B4-BE49-F238E27FC236}">
                  <a16:creationId xmlns:a16="http://schemas.microsoft.com/office/drawing/2014/main" id="{8947911F-4D3A-42A0-8756-A51C919A05AD}"/>
                </a:ext>
              </a:extLst>
            </p:cNvPr>
            <p:cNvSpPr/>
            <p:nvPr/>
          </p:nvSpPr>
          <p:spPr>
            <a:xfrm>
              <a:off x="9075543" y="1654072"/>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80" name="Google Shape;40886;p18">
              <a:extLst>
                <a:ext uri="{FF2B5EF4-FFF2-40B4-BE49-F238E27FC236}">
                  <a16:creationId xmlns:a16="http://schemas.microsoft.com/office/drawing/2014/main" id="{93FA57C7-FF38-48A9-9BCE-99539288BD58}"/>
                </a:ext>
              </a:extLst>
            </p:cNvPr>
            <p:cNvSpPr/>
            <p:nvPr/>
          </p:nvSpPr>
          <p:spPr>
            <a:xfrm>
              <a:off x="5841969" y="1644197"/>
              <a:ext cx="22165" cy="16199"/>
            </a:xfrm>
            <a:custGeom>
              <a:avLst/>
              <a:gdLst/>
              <a:ahLst/>
              <a:cxnLst/>
              <a:rect l="l" t="t" r="r" b="b"/>
              <a:pathLst>
                <a:path w="621" h="538" extrusionOk="0">
                  <a:moveTo>
                    <a:pt x="343" y="511"/>
                  </a:moveTo>
                  <a:cubicBezTo>
                    <a:pt x="403" y="387"/>
                    <a:pt x="620" y="336"/>
                    <a:pt x="538" y="147"/>
                  </a:cubicBezTo>
                  <a:cubicBezTo>
                    <a:pt x="0" y="1"/>
                    <a:pt x="4" y="537"/>
                    <a:pt x="343" y="5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81" name="Google Shape;40887;p18">
              <a:extLst>
                <a:ext uri="{FF2B5EF4-FFF2-40B4-BE49-F238E27FC236}">
                  <a16:creationId xmlns:a16="http://schemas.microsoft.com/office/drawing/2014/main" id="{4A02FA96-B0BC-4508-89A7-D294EB6E2C25}"/>
                </a:ext>
              </a:extLst>
            </p:cNvPr>
            <p:cNvSpPr/>
            <p:nvPr/>
          </p:nvSpPr>
          <p:spPr>
            <a:xfrm>
              <a:off x="5410169" y="1653289"/>
              <a:ext cx="14099" cy="4306"/>
            </a:xfrm>
            <a:custGeom>
              <a:avLst/>
              <a:gdLst/>
              <a:ahLst/>
              <a:cxnLst/>
              <a:rect l="l" t="t" r="r" b="b"/>
              <a:pathLst>
                <a:path w="395" h="143" extrusionOk="0">
                  <a:moveTo>
                    <a:pt x="291" y="26"/>
                  </a:moveTo>
                  <a:cubicBezTo>
                    <a:pt x="238" y="0"/>
                    <a:pt x="0" y="71"/>
                    <a:pt x="98" y="118"/>
                  </a:cubicBezTo>
                  <a:cubicBezTo>
                    <a:pt x="150" y="143"/>
                    <a:pt x="394"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82" name="Google Shape;40888;p18">
              <a:extLst>
                <a:ext uri="{FF2B5EF4-FFF2-40B4-BE49-F238E27FC236}">
                  <a16:creationId xmlns:a16="http://schemas.microsoft.com/office/drawing/2014/main" id="{862CCA0F-3D96-4EA5-AAC9-7EFF33E7EBAD}"/>
                </a:ext>
              </a:extLst>
            </p:cNvPr>
            <p:cNvSpPr/>
            <p:nvPr/>
          </p:nvSpPr>
          <p:spPr>
            <a:xfrm>
              <a:off x="2537012" y="1644197"/>
              <a:ext cx="47757" cy="17404"/>
            </a:xfrm>
            <a:custGeom>
              <a:avLst/>
              <a:gdLst/>
              <a:ahLst/>
              <a:cxnLst/>
              <a:rect l="l" t="t" r="r" b="b"/>
              <a:pathLst>
                <a:path w="1338" h="578" extrusionOk="0">
                  <a:moveTo>
                    <a:pt x="182" y="328"/>
                  </a:moveTo>
                  <a:cubicBezTo>
                    <a:pt x="478" y="578"/>
                    <a:pt x="1314" y="323"/>
                    <a:pt x="1337" y="146"/>
                  </a:cubicBezTo>
                  <a:cubicBezTo>
                    <a:pt x="940" y="203"/>
                    <a:pt x="0" y="1"/>
                    <a:pt x="182" y="3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83" name="Google Shape;40889;p18">
              <a:extLst>
                <a:ext uri="{FF2B5EF4-FFF2-40B4-BE49-F238E27FC236}">
                  <a16:creationId xmlns:a16="http://schemas.microsoft.com/office/drawing/2014/main" id="{7E81DB1A-C57B-4BF6-BE39-6B47B08E3177}"/>
                </a:ext>
              </a:extLst>
            </p:cNvPr>
            <p:cNvSpPr/>
            <p:nvPr/>
          </p:nvSpPr>
          <p:spPr>
            <a:xfrm>
              <a:off x="1440273" y="1639108"/>
              <a:ext cx="26591" cy="12255"/>
            </a:xfrm>
            <a:custGeom>
              <a:avLst/>
              <a:gdLst/>
              <a:ahLst/>
              <a:cxnLst/>
              <a:rect l="l" t="t" r="r" b="b"/>
              <a:pathLst>
                <a:path w="745" h="407" extrusionOk="0">
                  <a:moveTo>
                    <a:pt x="439" y="406"/>
                  </a:moveTo>
                  <a:cubicBezTo>
                    <a:pt x="745" y="270"/>
                    <a:pt x="655" y="0"/>
                    <a:pt x="54" y="42"/>
                  </a:cubicBezTo>
                  <a:cubicBezTo>
                    <a:pt x="1" y="251"/>
                    <a:pt x="100" y="385"/>
                    <a:pt x="439"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84" name="Google Shape;40890;p18">
              <a:extLst>
                <a:ext uri="{FF2B5EF4-FFF2-40B4-BE49-F238E27FC236}">
                  <a16:creationId xmlns:a16="http://schemas.microsoft.com/office/drawing/2014/main" id="{5456546C-AB79-4FA4-BE1D-47B5C4C002C8}"/>
                </a:ext>
              </a:extLst>
            </p:cNvPr>
            <p:cNvSpPr/>
            <p:nvPr/>
          </p:nvSpPr>
          <p:spPr>
            <a:xfrm>
              <a:off x="8886091" y="1645160"/>
              <a:ext cx="14170" cy="4215"/>
            </a:xfrm>
            <a:custGeom>
              <a:avLst/>
              <a:gdLst/>
              <a:ahLst/>
              <a:cxnLst/>
              <a:rect l="l" t="t" r="r" b="b"/>
              <a:pathLst>
                <a:path w="397" h="140" extrusionOk="0">
                  <a:moveTo>
                    <a:pt x="100" y="114"/>
                  </a:moveTo>
                  <a:cubicBezTo>
                    <a:pt x="155" y="140"/>
                    <a:pt x="396" y="72"/>
                    <a:pt x="293" y="24"/>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85" name="Google Shape;40891;p18">
              <a:extLst>
                <a:ext uri="{FF2B5EF4-FFF2-40B4-BE49-F238E27FC236}">
                  <a16:creationId xmlns:a16="http://schemas.microsoft.com/office/drawing/2014/main" id="{C4EF5BBE-2068-4AD6-968B-EE734EF8D917}"/>
                </a:ext>
              </a:extLst>
            </p:cNvPr>
            <p:cNvSpPr/>
            <p:nvPr/>
          </p:nvSpPr>
          <p:spPr>
            <a:xfrm>
              <a:off x="8941270" y="1642390"/>
              <a:ext cx="13956" cy="4246"/>
            </a:xfrm>
            <a:custGeom>
              <a:avLst/>
              <a:gdLst/>
              <a:ahLst/>
              <a:cxnLst/>
              <a:rect l="l" t="t" r="r" b="b"/>
              <a:pathLst>
                <a:path w="391" h="141" extrusionOk="0">
                  <a:moveTo>
                    <a:pt x="292" y="24"/>
                  </a:moveTo>
                  <a:cubicBezTo>
                    <a:pt x="236" y="1"/>
                    <a:pt x="0" y="69"/>
                    <a:pt x="98" y="116"/>
                  </a:cubicBezTo>
                  <a:cubicBezTo>
                    <a:pt x="151" y="140"/>
                    <a:pt x="390"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86" name="Google Shape;40892;p18">
              <a:extLst>
                <a:ext uri="{FF2B5EF4-FFF2-40B4-BE49-F238E27FC236}">
                  <a16:creationId xmlns:a16="http://schemas.microsoft.com/office/drawing/2014/main" id="{B33ECC05-4C05-43B1-977D-A962CD9B3C31}"/>
                </a:ext>
              </a:extLst>
            </p:cNvPr>
            <p:cNvSpPr/>
            <p:nvPr/>
          </p:nvSpPr>
          <p:spPr>
            <a:xfrm>
              <a:off x="6907335" y="1632816"/>
              <a:ext cx="26591" cy="15236"/>
            </a:xfrm>
            <a:custGeom>
              <a:avLst/>
              <a:gdLst/>
              <a:ahLst/>
              <a:cxnLst/>
              <a:rect l="l" t="t" r="r" b="b"/>
              <a:pathLst>
                <a:path w="745" h="506" extrusionOk="0">
                  <a:moveTo>
                    <a:pt x="0" y="434"/>
                  </a:moveTo>
                  <a:cubicBezTo>
                    <a:pt x="744" y="505"/>
                    <a:pt x="744" y="0"/>
                    <a:pt x="0"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87" name="Google Shape;40893;p18">
              <a:extLst>
                <a:ext uri="{FF2B5EF4-FFF2-40B4-BE49-F238E27FC236}">
                  <a16:creationId xmlns:a16="http://schemas.microsoft.com/office/drawing/2014/main" id="{EF07978B-A840-467B-90E3-53A26AD7F82A}"/>
                </a:ext>
              </a:extLst>
            </p:cNvPr>
            <p:cNvSpPr/>
            <p:nvPr/>
          </p:nvSpPr>
          <p:spPr>
            <a:xfrm>
              <a:off x="2619139" y="1639680"/>
              <a:ext cx="13777" cy="7467"/>
            </a:xfrm>
            <a:custGeom>
              <a:avLst/>
              <a:gdLst/>
              <a:ahLst/>
              <a:cxnLst/>
              <a:rect l="l" t="t" r="r" b="b"/>
              <a:pathLst>
                <a:path w="386" h="248" extrusionOk="0">
                  <a:moveTo>
                    <a:pt x="386" y="114"/>
                  </a:moveTo>
                  <a:cubicBezTo>
                    <a:pt x="385" y="23"/>
                    <a:pt x="50" y="1"/>
                    <a:pt x="1" y="114"/>
                  </a:cubicBezTo>
                  <a:cubicBezTo>
                    <a:pt x="217" y="105"/>
                    <a:pt x="300" y="247"/>
                    <a:pt x="386"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88" name="Google Shape;40894;p18">
              <a:extLst>
                <a:ext uri="{FF2B5EF4-FFF2-40B4-BE49-F238E27FC236}">
                  <a16:creationId xmlns:a16="http://schemas.microsoft.com/office/drawing/2014/main" id="{3FC2F9E1-4545-4018-9A1D-5DC96047F879}"/>
                </a:ext>
              </a:extLst>
            </p:cNvPr>
            <p:cNvSpPr/>
            <p:nvPr/>
          </p:nvSpPr>
          <p:spPr>
            <a:xfrm>
              <a:off x="865599" y="1623994"/>
              <a:ext cx="41653" cy="18759"/>
            </a:xfrm>
            <a:custGeom>
              <a:avLst/>
              <a:gdLst/>
              <a:ahLst/>
              <a:cxnLst/>
              <a:rect l="l" t="t" r="r" b="b"/>
              <a:pathLst>
                <a:path w="1167" h="623" extrusionOk="0">
                  <a:moveTo>
                    <a:pt x="725" y="546"/>
                  </a:moveTo>
                  <a:cubicBezTo>
                    <a:pt x="1166" y="340"/>
                    <a:pt x="596" y="146"/>
                    <a:pt x="340" y="1"/>
                  </a:cubicBezTo>
                  <a:cubicBezTo>
                    <a:pt x="45" y="138"/>
                    <a:pt x="1" y="622"/>
                    <a:pt x="725"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89" name="Google Shape;40895;p18">
              <a:extLst>
                <a:ext uri="{FF2B5EF4-FFF2-40B4-BE49-F238E27FC236}">
                  <a16:creationId xmlns:a16="http://schemas.microsoft.com/office/drawing/2014/main" id="{25D44F1C-2F75-4FA8-863D-D656A8145996}"/>
                </a:ext>
              </a:extLst>
            </p:cNvPr>
            <p:cNvSpPr/>
            <p:nvPr/>
          </p:nvSpPr>
          <p:spPr>
            <a:xfrm>
              <a:off x="6132858" y="1631431"/>
              <a:ext cx="14170" cy="4306"/>
            </a:xfrm>
            <a:custGeom>
              <a:avLst/>
              <a:gdLst/>
              <a:ahLst/>
              <a:cxnLst/>
              <a:rect l="l" t="t" r="r" b="b"/>
              <a:pathLst>
                <a:path w="397" h="143" extrusionOk="0">
                  <a:moveTo>
                    <a:pt x="296" y="27"/>
                  </a:moveTo>
                  <a:cubicBezTo>
                    <a:pt x="241" y="1"/>
                    <a:pt x="1" y="71"/>
                    <a:pt x="102" y="117"/>
                  </a:cubicBezTo>
                  <a:cubicBezTo>
                    <a:pt x="155" y="143"/>
                    <a:pt x="396" y="72"/>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90" name="Google Shape;40896;p18">
              <a:extLst>
                <a:ext uri="{FF2B5EF4-FFF2-40B4-BE49-F238E27FC236}">
                  <a16:creationId xmlns:a16="http://schemas.microsoft.com/office/drawing/2014/main" id="{710B45C5-5F29-4D7F-A63D-BE189A62FA09}"/>
                </a:ext>
              </a:extLst>
            </p:cNvPr>
            <p:cNvSpPr/>
            <p:nvPr/>
          </p:nvSpPr>
          <p:spPr>
            <a:xfrm>
              <a:off x="6052908" y="1629473"/>
              <a:ext cx="21665" cy="6383"/>
            </a:xfrm>
            <a:custGeom>
              <a:avLst/>
              <a:gdLst/>
              <a:ahLst/>
              <a:cxnLst/>
              <a:rect l="l" t="t" r="r" b="b"/>
              <a:pathLst>
                <a:path w="607" h="212" extrusionOk="0">
                  <a:moveTo>
                    <a:pt x="606" y="182"/>
                  </a:moveTo>
                  <a:lnTo>
                    <a:pt x="606" y="0"/>
                  </a:lnTo>
                  <a:lnTo>
                    <a:pt x="27" y="0"/>
                  </a:lnTo>
                  <a:cubicBezTo>
                    <a:pt x="1" y="163"/>
                    <a:pt x="217" y="212"/>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91" name="Google Shape;40897;p18">
              <a:extLst>
                <a:ext uri="{FF2B5EF4-FFF2-40B4-BE49-F238E27FC236}">
                  <a16:creationId xmlns:a16="http://schemas.microsoft.com/office/drawing/2014/main" id="{72BD9EFF-BF2C-4221-BB85-CE2ACD1F15DA}"/>
                </a:ext>
              </a:extLst>
            </p:cNvPr>
            <p:cNvSpPr/>
            <p:nvPr/>
          </p:nvSpPr>
          <p:spPr>
            <a:xfrm>
              <a:off x="1387485" y="1619718"/>
              <a:ext cx="20238" cy="13580"/>
            </a:xfrm>
            <a:custGeom>
              <a:avLst/>
              <a:gdLst/>
              <a:ahLst/>
              <a:cxnLst/>
              <a:rect l="l" t="t" r="r" b="b"/>
              <a:pathLst>
                <a:path w="567" h="451" extrusionOk="0">
                  <a:moveTo>
                    <a:pt x="376" y="416"/>
                  </a:moveTo>
                  <a:cubicBezTo>
                    <a:pt x="386" y="359"/>
                    <a:pt x="403" y="306"/>
                    <a:pt x="566" y="324"/>
                  </a:cubicBezTo>
                  <a:lnTo>
                    <a:pt x="566" y="143"/>
                  </a:lnTo>
                  <a:cubicBezTo>
                    <a:pt x="95" y="1"/>
                    <a:pt x="1" y="451"/>
                    <a:pt x="376" y="4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92" name="Google Shape;40898;p18">
              <a:extLst>
                <a:ext uri="{FF2B5EF4-FFF2-40B4-BE49-F238E27FC236}">
                  <a16:creationId xmlns:a16="http://schemas.microsoft.com/office/drawing/2014/main" id="{42552B34-3913-4B5D-B983-4B2C4C42AEFC}"/>
                </a:ext>
              </a:extLst>
            </p:cNvPr>
            <p:cNvSpPr/>
            <p:nvPr/>
          </p:nvSpPr>
          <p:spPr>
            <a:xfrm>
              <a:off x="5244988" y="1626011"/>
              <a:ext cx="14063" cy="4276"/>
            </a:xfrm>
            <a:custGeom>
              <a:avLst/>
              <a:gdLst/>
              <a:ahLst/>
              <a:cxnLst/>
              <a:rect l="l" t="t" r="r" b="b"/>
              <a:pathLst>
                <a:path w="394" h="142" extrusionOk="0">
                  <a:moveTo>
                    <a:pt x="295" y="25"/>
                  </a:moveTo>
                  <a:cubicBezTo>
                    <a:pt x="240" y="0"/>
                    <a:pt x="1" y="70"/>
                    <a:pt x="96" y="115"/>
                  </a:cubicBezTo>
                  <a:cubicBezTo>
                    <a:pt x="154" y="141"/>
                    <a:pt x="394"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93" name="Google Shape;40899;p18">
              <a:extLst>
                <a:ext uri="{FF2B5EF4-FFF2-40B4-BE49-F238E27FC236}">
                  <a16:creationId xmlns:a16="http://schemas.microsoft.com/office/drawing/2014/main" id="{3D8728D1-1C4B-45F1-87FC-CFCAF6E8CD9B}"/>
                </a:ext>
              </a:extLst>
            </p:cNvPr>
            <p:cNvSpPr/>
            <p:nvPr/>
          </p:nvSpPr>
          <p:spPr>
            <a:xfrm>
              <a:off x="84304" y="1621224"/>
              <a:ext cx="22629" cy="8280"/>
            </a:xfrm>
            <a:custGeom>
              <a:avLst/>
              <a:gdLst/>
              <a:ahLst/>
              <a:cxnLst/>
              <a:rect l="l" t="t" r="r" b="b"/>
              <a:pathLst>
                <a:path w="634" h="275" extrusionOk="0">
                  <a:moveTo>
                    <a:pt x="633" y="274"/>
                  </a:moveTo>
                  <a:lnTo>
                    <a:pt x="633" y="0"/>
                  </a:lnTo>
                  <a:lnTo>
                    <a:pt x="247" y="0"/>
                  </a:lnTo>
                  <a:cubicBezTo>
                    <a:pt x="236" y="118"/>
                    <a:pt x="0" y="127"/>
                    <a:pt x="55"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94" name="Google Shape;40900;p18">
              <a:extLst>
                <a:ext uri="{FF2B5EF4-FFF2-40B4-BE49-F238E27FC236}">
                  <a16:creationId xmlns:a16="http://schemas.microsoft.com/office/drawing/2014/main" id="{4D788104-27D5-4A14-95EA-5179842355DE}"/>
                </a:ext>
              </a:extLst>
            </p:cNvPr>
            <p:cNvSpPr/>
            <p:nvPr/>
          </p:nvSpPr>
          <p:spPr>
            <a:xfrm>
              <a:off x="8428486" y="1620893"/>
              <a:ext cx="6924" cy="6233"/>
            </a:xfrm>
            <a:custGeom>
              <a:avLst/>
              <a:gdLst/>
              <a:ahLst/>
              <a:cxnLst/>
              <a:rect l="l" t="t" r="r" b="b"/>
              <a:pathLst>
                <a:path w="194" h="207" extrusionOk="0">
                  <a:moveTo>
                    <a:pt x="192" y="104"/>
                  </a:moveTo>
                  <a:cubicBezTo>
                    <a:pt x="194" y="53"/>
                    <a:pt x="37" y="1"/>
                    <a:pt x="0" y="104"/>
                  </a:cubicBezTo>
                  <a:cubicBezTo>
                    <a:pt x="0" y="153"/>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95" name="Google Shape;40901;p18">
              <a:extLst>
                <a:ext uri="{FF2B5EF4-FFF2-40B4-BE49-F238E27FC236}">
                  <a16:creationId xmlns:a16="http://schemas.microsoft.com/office/drawing/2014/main" id="{29C8B9AB-6129-4085-B51C-FFB54831B24C}"/>
                </a:ext>
              </a:extLst>
            </p:cNvPr>
            <p:cNvSpPr/>
            <p:nvPr/>
          </p:nvSpPr>
          <p:spPr>
            <a:xfrm>
              <a:off x="5282892" y="1615864"/>
              <a:ext cx="22629" cy="13640"/>
            </a:xfrm>
            <a:custGeom>
              <a:avLst/>
              <a:gdLst/>
              <a:ahLst/>
              <a:cxnLst/>
              <a:rect l="l" t="t" r="r" b="b"/>
              <a:pathLst>
                <a:path w="634" h="453" extrusionOk="0">
                  <a:moveTo>
                    <a:pt x="580" y="362"/>
                  </a:moveTo>
                  <a:cubicBezTo>
                    <a:pt x="633" y="155"/>
                    <a:pt x="534" y="21"/>
                    <a:pt x="195" y="1"/>
                  </a:cubicBezTo>
                  <a:cubicBezTo>
                    <a:pt x="239" y="160"/>
                    <a:pt x="0" y="452"/>
                    <a:pt x="58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96" name="Google Shape;40902;p18">
              <a:extLst>
                <a:ext uri="{FF2B5EF4-FFF2-40B4-BE49-F238E27FC236}">
                  <a16:creationId xmlns:a16="http://schemas.microsoft.com/office/drawing/2014/main" id="{E858A6C3-F37D-4ACC-AC9B-AFDE2C8C6BF3}"/>
                </a:ext>
              </a:extLst>
            </p:cNvPr>
            <p:cNvSpPr/>
            <p:nvPr/>
          </p:nvSpPr>
          <p:spPr>
            <a:xfrm>
              <a:off x="3965685" y="1604875"/>
              <a:ext cx="57358" cy="21920"/>
            </a:xfrm>
            <a:custGeom>
              <a:avLst/>
              <a:gdLst/>
              <a:ahLst/>
              <a:cxnLst/>
              <a:rect l="l" t="t" r="r" b="b"/>
              <a:pathLst>
                <a:path w="1607" h="728" extrusionOk="0">
                  <a:moveTo>
                    <a:pt x="1037" y="727"/>
                  </a:moveTo>
                  <a:cubicBezTo>
                    <a:pt x="1606" y="370"/>
                    <a:pt x="632" y="112"/>
                    <a:pt x="72" y="0"/>
                  </a:cubicBezTo>
                  <a:cubicBezTo>
                    <a:pt x="1" y="428"/>
                    <a:pt x="418" y="624"/>
                    <a:pt x="1037" y="7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97" name="Google Shape;40903;p18">
              <a:extLst>
                <a:ext uri="{FF2B5EF4-FFF2-40B4-BE49-F238E27FC236}">
                  <a16:creationId xmlns:a16="http://schemas.microsoft.com/office/drawing/2014/main" id="{82201452-8EF3-4867-8E2D-0ACED228BC4A}"/>
                </a:ext>
              </a:extLst>
            </p:cNvPr>
            <p:cNvSpPr/>
            <p:nvPr/>
          </p:nvSpPr>
          <p:spPr>
            <a:xfrm>
              <a:off x="8452542" y="1617761"/>
              <a:ext cx="14027" cy="4276"/>
            </a:xfrm>
            <a:custGeom>
              <a:avLst/>
              <a:gdLst/>
              <a:ahLst/>
              <a:cxnLst/>
              <a:rect l="l" t="t" r="r" b="b"/>
              <a:pathLst>
                <a:path w="393" h="142" extrusionOk="0">
                  <a:moveTo>
                    <a:pt x="99" y="115"/>
                  </a:moveTo>
                  <a:cubicBezTo>
                    <a:pt x="153" y="141"/>
                    <a:pt x="393" y="71"/>
                    <a:pt x="292" y="25"/>
                  </a:cubicBezTo>
                  <a:cubicBezTo>
                    <a:pt x="238" y="0"/>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98" name="Google Shape;40904;p18">
              <a:extLst>
                <a:ext uri="{FF2B5EF4-FFF2-40B4-BE49-F238E27FC236}">
                  <a16:creationId xmlns:a16="http://schemas.microsoft.com/office/drawing/2014/main" id="{40F7DD59-6073-4791-81E7-B5618DEBB64C}"/>
                </a:ext>
              </a:extLst>
            </p:cNvPr>
            <p:cNvSpPr/>
            <p:nvPr/>
          </p:nvSpPr>
          <p:spPr>
            <a:xfrm>
              <a:off x="578244" y="1617761"/>
              <a:ext cx="14099" cy="4276"/>
            </a:xfrm>
            <a:custGeom>
              <a:avLst/>
              <a:gdLst/>
              <a:ahLst/>
              <a:cxnLst/>
              <a:rect l="l" t="t" r="r" b="b"/>
              <a:pathLst>
                <a:path w="395" h="142" extrusionOk="0">
                  <a:moveTo>
                    <a:pt x="101" y="115"/>
                  </a:moveTo>
                  <a:cubicBezTo>
                    <a:pt x="154" y="141"/>
                    <a:pt x="394" y="71"/>
                    <a:pt x="294" y="25"/>
                  </a:cubicBezTo>
                  <a:cubicBezTo>
                    <a:pt x="240" y="0"/>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99" name="Google Shape;40905;p18">
              <a:extLst>
                <a:ext uri="{FF2B5EF4-FFF2-40B4-BE49-F238E27FC236}">
                  <a16:creationId xmlns:a16="http://schemas.microsoft.com/office/drawing/2014/main" id="{3E868EA4-BD4E-4AC5-B842-55AFA8E4A66E}"/>
                </a:ext>
              </a:extLst>
            </p:cNvPr>
            <p:cNvSpPr/>
            <p:nvPr/>
          </p:nvSpPr>
          <p:spPr>
            <a:xfrm>
              <a:off x="5196732" y="1614991"/>
              <a:ext cx="14099" cy="4336"/>
            </a:xfrm>
            <a:custGeom>
              <a:avLst/>
              <a:gdLst/>
              <a:ahLst/>
              <a:cxnLst/>
              <a:rect l="l" t="t" r="r" b="b"/>
              <a:pathLst>
                <a:path w="395" h="144" extrusionOk="0">
                  <a:moveTo>
                    <a:pt x="294" y="27"/>
                  </a:moveTo>
                  <a:cubicBezTo>
                    <a:pt x="241" y="1"/>
                    <a:pt x="1" y="71"/>
                    <a:pt x="102" y="117"/>
                  </a:cubicBezTo>
                  <a:cubicBezTo>
                    <a:pt x="155" y="143"/>
                    <a:pt x="395" y="75"/>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00" name="Google Shape;40906;p18">
              <a:extLst>
                <a:ext uri="{FF2B5EF4-FFF2-40B4-BE49-F238E27FC236}">
                  <a16:creationId xmlns:a16="http://schemas.microsoft.com/office/drawing/2014/main" id="{202431D3-9477-4CB7-821E-4A4D2D836578}"/>
                </a:ext>
              </a:extLst>
            </p:cNvPr>
            <p:cNvSpPr/>
            <p:nvPr/>
          </p:nvSpPr>
          <p:spPr>
            <a:xfrm>
              <a:off x="1655495" y="1606350"/>
              <a:ext cx="34872" cy="15326"/>
            </a:xfrm>
            <a:custGeom>
              <a:avLst/>
              <a:gdLst/>
              <a:ahLst/>
              <a:cxnLst/>
              <a:rect l="l" t="t" r="r" b="b"/>
              <a:pathLst>
                <a:path w="977" h="509" extrusionOk="0">
                  <a:moveTo>
                    <a:pt x="773" y="404"/>
                  </a:moveTo>
                  <a:cubicBezTo>
                    <a:pt x="977" y="174"/>
                    <a:pt x="122" y="1"/>
                    <a:pt x="0" y="221"/>
                  </a:cubicBezTo>
                  <a:cubicBezTo>
                    <a:pt x="307" y="262"/>
                    <a:pt x="166" y="508"/>
                    <a:pt x="773"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01" name="Google Shape;40907;p18">
              <a:extLst>
                <a:ext uri="{FF2B5EF4-FFF2-40B4-BE49-F238E27FC236}">
                  <a16:creationId xmlns:a16="http://schemas.microsoft.com/office/drawing/2014/main" id="{AED38C6F-CE80-45D7-B2E0-FB68F199BDFC}"/>
                </a:ext>
              </a:extLst>
            </p:cNvPr>
            <p:cNvSpPr/>
            <p:nvPr/>
          </p:nvSpPr>
          <p:spPr>
            <a:xfrm>
              <a:off x="323796" y="1612643"/>
              <a:ext cx="23985" cy="5902"/>
            </a:xfrm>
            <a:custGeom>
              <a:avLst/>
              <a:gdLst/>
              <a:ahLst/>
              <a:cxnLst/>
              <a:rect l="l" t="t" r="r" b="b"/>
              <a:pathLst>
                <a:path w="672" h="196" extrusionOk="0">
                  <a:moveTo>
                    <a:pt x="479" y="195"/>
                  </a:moveTo>
                  <a:cubicBezTo>
                    <a:pt x="479" y="104"/>
                    <a:pt x="634" y="88"/>
                    <a:pt x="672" y="12"/>
                  </a:cubicBezTo>
                  <a:cubicBezTo>
                    <a:pt x="368" y="23"/>
                    <a:pt x="1" y="1"/>
                    <a:pt x="92"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02" name="Google Shape;40908;p18">
              <a:extLst>
                <a:ext uri="{FF2B5EF4-FFF2-40B4-BE49-F238E27FC236}">
                  <a16:creationId xmlns:a16="http://schemas.microsoft.com/office/drawing/2014/main" id="{3DC5FED9-C0ED-48AB-AF33-F2170A92144B}"/>
                </a:ext>
              </a:extLst>
            </p:cNvPr>
            <p:cNvSpPr/>
            <p:nvPr/>
          </p:nvSpPr>
          <p:spPr>
            <a:xfrm>
              <a:off x="2564138" y="1613034"/>
              <a:ext cx="13777" cy="2770"/>
            </a:xfrm>
            <a:custGeom>
              <a:avLst/>
              <a:gdLst/>
              <a:ahLst/>
              <a:cxnLst/>
              <a:rect l="l" t="t" r="r" b="b"/>
              <a:pathLst>
                <a:path w="386" h="92" extrusionOk="0">
                  <a:moveTo>
                    <a:pt x="0" y="92"/>
                  </a:moveTo>
                  <a:cubicBezTo>
                    <a:pt x="149" y="71"/>
                    <a:pt x="379" y="89"/>
                    <a:pt x="385" y="1"/>
                  </a:cubicBezTo>
                  <a:cubicBezTo>
                    <a:pt x="238" y="23"/>
                    <a:pt x="5" y="5"/>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03" name="Google Shape;40909;p18">
              <a:extLst>
                <a:ext uri="{FF2B5EF4-FFF2-40B4-BE49-F238E27FC236}">
                  <a16:creationId xmlns:a16="http://schemas.microsoft.com/office/drawing/2014/main" id="{8CBDC648-34A3-40CE-B7B0-BDDFFA33FB27}"/>
                </a:ext>
              </a:extLst>
            </p:cNvPr>
            <p:cNvSpPr/>
            <p:nvPr/>
          </p:nvSpPr>
          <p:spPr>
            <a:xfrm>
              <a:off x="1934177" y="1612342"/>
              <a:ext cx="14170" cy="4215"/>
            </a:xfrm>
            <a:custGeom>
              <a:avLst/>
              <a:gdLst/>
              <a:ahLst/>
              <a:cxnLst/>
              <a:rect l="l" t="t" r="r" b="b"/>
              <a:pathLst>
                <a:path w="397" h="140" extrusionOk="0">
                  <a:moveTo>
                    <a:pt x="294" y="24"/>
                  </a:moveTo>
                  <a:cubicBezTo>
                    <a:pt x="240" y="0"/>
                    <a:pt x="1" y="68"/>
                    <a:pt x="103" y="115"/>
                  </a:cubicBezTo>
                  <a:cubicBezTo>
                    <a:pt x="155"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04" name="Google Shape;40910;p18">
              <a:extLst>
                <a:ext uri="{FF2B5EF4-FFF2-40B4-BE49-F238E27FC236}">
                  <a16:creationId xmlns:a16="http://schemas.microsoft.com/office/drawing/2014/main" id="{307CC1BE-A3DA-454E-9824-FE99FFAB7C22}"/>
                </a:ext>
              </a:extLst>
            </p:cNvPr>
            <p:cNvSpPr/>
            <p:nvPr/>
          </p:nvSpPr>
          <p:spPr>
            <a:xfrm>
              <a:off x="7013875" y="1601352"/>
              <a:ext cx="14063" cy="4246"/>
            </a:xfrm>
            <a:custGeom>
              <a:avLst/>
              <a:gdLst/>
              <a:ahLst/>
              <a:cxnLst/>
              <a:rect l="l" t="t" r="r" b="b"/>
              <a:pathLst>
                <a:path w="394" h="141" extrusionOk="0">
                  <a:moveTo>
                    <a:pt x="102" y="117"/>
                  </a:moveTo>
                  <a:cubicBezTo>
                    <a:pt x="157" y="141"/>
                    <a:pt x="393" y="73"/>
                    <a:pt x="296" y="27"/>
                  </a:cubicBezTo>
                  <a:cubicBezTo>
                    <a:pt x="242" y="1"/>
                    <a:pt x="1" y="69"/>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05" name="Google Shape;40911;p18">
              <a:extLst>
                <a:ext uri="{FF2B5EF4-FFF2-40B4-BE49-F238E27FC236}">
                  <a16:creationId xmlns:a16="http://schemas.microsoft.com/office/drawing/2014/main" id="{5338DF42-4FAD-4E56-88F7-8A6F385AE842}"/>
                </a:ext>
              </a:extLst>
            </p:cNvPr>
            <p:cNvSpPr/>
            <p:nvPr/>
          </p:nvSpPr>
          <p:spPr>
            <a:xfrm>
              <a:off x="5503218" y="1593885"/>
              <a:ext cx="33622" cy="17343"/>
            </a:xfrm>
            <a:custGeom>
              <a:avLst/>
              <a:gdLst/>
              <a:ahLst/>
              <a:cxnLst/>
              <a:rect l="l" t="t" r="r" b="b"/>
              <a:pathLst>
                <a:path w="942" h="576" extrusionOk="0">
                  <a:moveTo>
                    <a:pt x="0" y="92"/>
                  </a:moveTo>
                  <a:lnTo>
                    <a:pt x="0" y="275"/>
                  </a:lnTo>
                  <a:cubicBezTo>
                    <a:pt x="355" y="575"/>
                    <a:pt x="941" y="1"/>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06" name="Google Shape;40912;p18">
              <a:extLst>
                <a:ext uri="{FF2B5EF4-FFF2-40B4-BE49-F238E27FC236}">
                  <a16:creationId xmlns:a16="http://schemas.microsoft.com/office/drawing/2014/main" id="{ED4B0B71-7D07-4F29-A070-8150DC846B4B}"/>
                </a:ext>
              </a:extLst>
            </p:cNvPr>
            <p:cNvSpPr/>
            <p:nvPr/>
          </p:nvSpPr>
          <p:spPr>
            <a:xfrm>
              <a:off x="4453450" y="1601352"/>
              <a:ext cx="14063" cy="4246"/>
            </a:xfrm>
            <a:custGeom>
              <a:avLst/>
              <a:gdLst/>
              <a:ahLst/>
              <a:cxnLst/>
              <a:rect l="l" t="t" r="r" b="b"/>
              <a:pathLst>
                <a:path w="394" h="141" extrusionOk="0">
                  <a:moveTo>
                    <a:pt x="294" y="27"/>
                  </a:moveTo>
                  <a:cubicBezTo>
                    <a:pt x="239" y="1"/>
                    <a:pt x="0" y="71"/>
                    <a:pt x="98" y="117"/>
                  </a:cubicBezTo>
                  <a:cubicBezTo>
                    <a:pt x="154" y="141"/>
                    <a:pt x="393" y="73"/>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07" name="Google Shape;40913;p18">
              <a:extLst>
                <a:ext uri="{FF2B5EF4-FFF2-40B4-BE49-F238E27FC236}">
                  <a16:creationId xmlns:a16="http://schemas.microsoft.com/office/drawing/2014/main" id="{140B4CD8-1F28-4678-A3D3-9A780AF2328A}"/>
                </a:ext>
              </a:extLst>
            </p:cNvPr>
            <p:cNvSpPr/>
            <p:nvPr/>
          </p:nvSpPr>
          <p:spPr>
            <a:xfrm>
              <a:off x="2494396" y="1596655"/>
              <a:ext cx="21594" cy="9485"/>
            </a:xfrm>
            <a:custGeom>
              <a:avLst/>
              <a:gdLst/>
              <a:ahLst/>
              <a:cxnLst/>
              <a:rect l="l" t="t" r="r" b="b"/>
              <a:pathLst>
                <a:path w="605" h="315" extrusionOk="0">
                  <a:moveTo>
                    <a:pt x="411" y="273"/>
                  </a:moveTo>
                  <a:cubicBezTo>
                    <a:pt x="405" y="146"/>
                    <a:pt x="503" y="73"/>
                    <a:pt x="604" y="0"/>
                  </a:cubicBezTo>
                  <a:lnTo>
                    <a:pt x="26" y="0"/>
                  </a:lnTo>
                  <a:cubicBezTo>
                    <a:pt x="42"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08" name="Google Shape;40914;p18">
              <a:extLst>
                <a:ext uri="{FF2B5EF4-FFF2-40B4-BE49-F238E27FC236}">
                  <a16:creationId xmlns:a16="http://schemas.microsoft.com/office/drawing/2014/main" id="{D6E406EC-9A8B-436A-8310-F7D7DF1C2ED3}"/>
                </a:ext>
              </a:extLst>
            </p:cNvPr>
            <p:cNvSpPr/>
            <p:nvPr/>
          </p:nvSpPr>
          <p:spPr>
            <a:xfrm>
              <a:off x="5244988" y="1598612"/>
              <a:ext cx="14063" cy="4306"/>
            </a:xfrm>
            <a:custGeom>
              <a:avLst/>
              <a:gdLst/>
              <a:ahLst/>
              <a:cxnLst/>
              <a:rect l="l" t="t" r="r" b="b"/>
              <a:pathLst>
                <a:path w="394" h="143" extrusionOk="0">
                  <a:moveTo>
                    <a:pt x="295" y="25"/>
                  </a:moveTo>
                  <a:cubicBezTo>
                    <a:pt x="240" y="1"/>
                    <a:pt x="1" y="68"/>
                    <a:pt x="96" y="117"/>
                  </a:cubicBezTo>
                  <a:cubicBezTo>
                    <a:pt x="154" y="143"/>
                    <a:pt x="394" y="74"/>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09" name="Google Shape;40915;p18">
              <a:extLst>
                <a:ext uri="{FF2B5EF4-FFF2-40B4-BE49-F238E27FC236}">
                  <a16:creationId xmlns:a16="http://schemas.microsoft.com/office/drawing/2014/main" id="{1E49A433-4428-4975-9882-5FF27C3C0537}"/>
                </a:ext>
              </a:extLst>
            </p:cNvPr>
            <p:cNvSpPr/>
            <p:nvPr/>
          </p:nvSpPr>
          <p:spPr>
            <a:xfrm>
              <a:off x="3073496" y="1595902"/>
              <a:ext cx="13777" cy="7497"/>
            </a:xfrm>
            <a:custGeom>
              <a:avLst/>
              <a:gdLst/>
              <a:ahLst/>
              <a:cxnLst/>
              <a:rect l="l" t="t" r="r" b="b"/>
              <a:pathLst>
                <a:path w="386" h="249" extrusionOk="0">
                  <a:moveTo>
                    <a:pt x="385" y="115"/>
                  </a:moveTo>
                  <a:cubicBezTo>
                    <a:pt x="384" y="24"/>
                    <a:pt x="46" y="0"/>
                    <a:pt x="0" y="115"/>
                  </a:cubicBezTo>
                  <a:cubicBezTo>
                    <a:pt x="216" y="106"/>
                    <a:pt x="302" y="249"/>
                    <a:pt x="385"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10" name="Google Shape;40916;p18">
              <a:extLst>
                <a:ext uri="{FF2B5EF4-FFF2-40B4-BE49-F238E27FC236}">
                  <a16:creationId xmlns:a16="http://schemas.microsoft.com/office/drawing/2014/main" id="{80BFE602-19D1-4CCE-9008-138C82CF5A9D}"/>
                </a:ext>
              </a:extLst>
            </p:cNvPr>
            <p:cNvSpPr/>
            <p:nvPr/>
          </p:nvSpPr>
          <p:spPr>
            <a:xfrm>
              <a:off x="2990905" y="1596655"/>
              <a:ext cx="13706" cy="5540"/>
            </a:xfrm>
            <a:custGeom>
              <a:avLst/>
              <a:gdLst/>
              <a:ahLst/>
              <a:cxnLst/>
              <a:rect l="l" t="t" r="r" b="b"/>
              <a:pathLst>
                <a:path w="384" h="184" extrusionOk="0">
                  <a:moveTo>
                    <a:pt x="0" y="183"/>
                  </a:moveTo>
                  <a:lnTo>
                    <a:pt x="384" y="183"/>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11" name="Google Shape;40917;p18">
              <a:extLst>
                <a:ext uri="{FF2B5EF4-FFF2-40B4-BE49-F238E27FC236}">
                  <a16:creationId xmlns:a16="http://schemas.microsoft.com/office/drawing/2014/main" id="{012EB5E0-CD3B-41D5-9867-B31E6F10D441}"/>
                </a:ext>
              </a:extLst>
            </p:cNvPr>
            <p:cNvSpPr/>
            <p:nvPr/>
          </p:nvSpPr>
          <p:spPr>
            <a:xfrm>
              <a:off x="2521593" y="1593945"/>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12" name="Google Shape;40918;p18">
              <a:extLst>
                <a:ext uri="{FF2B5EF4-FFF2-40B4-BE49-F238E27FC236}">
                  <a16:creationId xmlns:a16="http://schemas.microsoft.com/office/drawing/2014/main" id="{FD3B4786-674C-4727-B1C2-1A63091B0FFE}"/>
                </a:ext>
              </a:extLst>
            </p:cNvPr>
            <p:cNvSpPr/>
            <p:nvPr/>
          </p:nvSpPr>
          <p:spPr>
            <a:xfrm>
              <a:off x="1903339" y="1593554"/>
              <a:ext cx="6924" cy="6233"/>
            </a:xfrm>
            <a:custGeom>
              <a:avLst/>
              <a:gdLst/>
              <a:ahLst/>
              <a:cxnLst/>
              <a:rect l="l" t="t" r="r" b="b"/>
              <a:pathLst>
                <a:path w="194" h="207" extrusionOk="0">
                  <a:moveTo>
                    <a:pt x="194" y="103"/>
                  </a:moveTo>
                  <a:cubicBezTo>
                    <a:pt x="194" y="52"/>
                    <a:pt x="37" y="0"/>
                    <a:pt x="2"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13" name="Google Shape;40919;p18">
              <a:extLst>
                <a:ext uri="{FF2B5EF4-FFF2-40B4-BE49-F238E27FC236}">
                  <a16:creationId xmlns:a16="http://schemas.microsoft.com/office/drawing/2014/main" id="{9F534283-D14A-4B13-A547-9EC7A9BA75BA}"/>
                </a:ext>
              </a:extLst>
            </p:cNvPr>
            <p:cNvSpPr/>
            <p:nvPr/>
          </p:nvSpPr>
          <p:spPr>
            <a:xfrm>
              <a:off x="8813922" y="159117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14" name="Google Shape;40920;p18">
              <a:extLst>
                <a:ext uri="{FF2B5EF4-FFF2-40B4-BE49-F238E27FC236}">
                  <a16:creationId xmlns:a16="http://schemas.microsoft.com/office/drawing/2014/main" id="{46E0B597-FBF3-46F0-8B68-2912CC47FDF7}"/>
                </a:ext>
              </a:extLst>
            </p:cNvPr>
            <p:cNvSpPr/>
            <p:nvPr/>
          </p:nvSpPr>
          <p:spPr>
            <a:xfrm>
              <a:off x="5609794" y="1587653"/>
              <a:ext cx="14063" cy="4306"/>
            </a:xfrm>
            <a:custGeom>
              <a:avLst/>
              <a:gdLst/>
              <a:ahLst/>
              <a:cxnLst/>
              <a:rect l="l" t="t" r="r" b="b"/>
              <a:pathLst>
                <a:path w="394" h="143" extrusionOk="0">
                  <a:moveTo>
                    <a:pt x="294" y="26"/>
                  </a:moveTo>
                  <a:cubicBezTo>
                    <a:pt x="240" y="0"/>
                    <a:pt x="1" y="71"/>
                    <a:pt x="101" y="117"/>
                  </a:cubicBezTo>
                  <a:cubicBezTo>
                    <a:pt x="153" y="143"/>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15" name="Google Shape;40921;p18">
              <a:extLst>
                <a:ext uri="{FF2B5EF4-FFF2-40B4-BE49-F238E27FC236}">
                  <a16:creationId xmlns:a16="http://schemas.microsoft.com/office/drawing/2014/main" id="{3657B3C9-3DDB-410C-BC03-CA737ADC4FD5}"/>
                </a:ext>
              </a:extLst>
            </p:cNvPr>
            <p:cNvSpPr/>
            <p:nvPr/>
          </p:nvSpPr>
          <p:spPr>
            <a:xfrm>
              <a:off x="2509065" y="1582986"/>
              <a:ext cx="20630" cy="8220"/>
            </a:xfrm>
            <a:custGeom>
              <a:avLst/>
              <a:gdLst/>
              <a:ahLst/>
              <a:cxnLst/>
              <a:rect l="l" t="t" r="r" b="b"/>
              <a:pathLst>
                <a:path w="578" h="273" extrusionOk="0">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16" name="Google Shape;40922;p18">
              <a:extLst>
                <a:ext uri="{FF2B5EF4-FFF2-40B4-BE49-F238E27FC236}">
                  <a16:creationId xmlns:a16="http://schemas.microsoft.com/office/drawing/2014/main" id="{610CE519-9A3E-495D-B1AB-1C78A2326DA1}"/>
                </a:ext>
              </a:extLst>
            </p:cNvPr>
            <p:cNvSpPr/>
            <p:nvPr/>
          </p:nvSpPr>
          <p:spPr>
            <a:xfrm>
              <a:off x="1807007" y="1576242"/>
              <a:ext cx="28911" cy="16952"/>
            </a:xfrm>
            <a:custGeom>
              <a:avLst/>
              <a:gdLst/>
              <a:ahLst/>
              <a:cxnLst/>
              <a:rect l="l" t="t" r="r" b="b"/>
              <a:pathLst>
                <a:path w="810" h="563" extrusionOk="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17" name="Google Shape;40923;p18">
              <a:extLst>
                <a:ext uri="{FF2B5EF4-FFF2-40B4-BE49-F238E27FC236}">
                  <a16:creationId xmlns:a16="http://schemas.microsoft.com/office/drawing/2014/main" id="{AA332BAC-30D2-497B-9395-C81B4B17B8B2}"/>
                </a:ext>
              </a:extLst>
            </p:cNvPr>
            <p:cNvSpPr/>
            <p:nvPr/>
          </p:nvSpPr>
          <p:spPr>
            <a:xfrm>
              <a:off x="8810531" y="1584943"/>
              <a:ext cx="13849" cy="4306"/>
            </a:xfrm>
            <a:custGeom>
              <a:avLst/>
              <a:gdLst/>
              <a:ahLst/>
              <a:cxnLst/>
              <a:rect l="l" t="t" r="r" b="b"/>
              <a:pathLst>
                <a:path w="388" h="143" extrusionOk="0">
                  <a:moveTo>
                    <a:pt x="289" y="25"/>
                  </a:moveTo>
                  <a:cubicBezTo>
                    <a:pt x="239" y="0"/>
                    <a:pt x="0" y="69"/>
                    <a:pt x="96" y="116"/>
                  </a:cubicBezTo>
                  <a:cubicBezTo>
                    <a:pt x="152" y="143"/>
                    <a:pt x="388" y="72"/>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18" name="Google Shape;40924;p18">
              <a:extLst>
                <a:ext uri="{FF2B5EF4-FFF2-40B4-BE49-F238E27FC236}">
                  <a16:creationId xmlns:a16="http://schemas.microsoft.com/office/drawing/2014/main" id="{43EDB455-3564-46DD-B1F5-2980A4305B3C}"/>
                </a:ext>
              </a:extLst>
            </p:cNvPr>
            <p:cNvSpPr/>
            <p:nvPr/>
          </p:nvSpPr>
          <p:spPr>
            <a:xfrm>
              <a:off x="8597058" y="1584943"/>
              <a:ext cx="13991" cy="4276"/>
            </a:xfrm>
            <a:custGeom>
              <a:avLst/>
              <a:gdLst/>
              <a:ahLst/>
              <a:cxnLst/>
              <a:rect l="l" t="t" r="r" b="b"/>
              <a:pathLst>
                <a:path w="392" h="142" extrusionOk="0">
                  <a:moveTo>
                    <a:pt x="98" y="116"/>
                  </a:moveTo>
                  <a:cubicBezTo>
                    <a:pt x="153" y="141"/>
                    <a:pt x="392" y="72"/>
                    <a:pt x="291" y="25"/>
                  </a:cubicBezTo>
                  <a:cubicBezTo>
                    <a:pt x="239"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19" name="Google Shape;40925;p18">
              <a:extLst>
                <a:ext uri="{FF2B5EF4-FFF2-40B4-BE49-F238E27FC236}">
                  <a16:creationId xmlns:a16="http://schemas.microsoft.com/office/drawing/2014/main" id="{73AD74AF-C2A0-46C6-BBEC-FC63CE1CDC57}"/>
                </a:ext>
              </a:extLst>
            </p:cNvPr>
            <p:cNvSpPr/>
            <p:nvPr/>
          </p:nvSpPr>
          <p:spPr>
            <a:xfrm>
              <a:off x="5372336" y="1582655"/>
              <a:ext cx="7031" cy="6203"/>
            </a:xfrm>
            <a:custGeom>
              <a:avLst/>
              <a:gdLst/>
              <a:ahLst/>
              <a:cxnLst/>
              <a:rect l="l" t="t" r="r" b="b"/>
              <a:pathLst>
                <a:path w="197" h="206" extrusionOk="0">
                  <a:moveTo>
                    <a:pt x="3" y="101"/>
                  </a:moveTo>
                  <a:cubicBezTo>
                    <a:pt x="0" y="152"/>
                    <a:pt x="157" y="206"/>
                    <a:pt x="195" y="101"/>
                  </a:cubicBezTo>
                  <a:cubicBezTo>
                    <a:pt x="196" y="53"/>
                    <a:pt x="38" y="1"/>
                    <a:pt x="3"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20" name="Google Shape;40926;p18">
              <a:extLst>
                <a:ext uri="{FF2B5EF4-FFF2-40B4-BE49-F238E27FC236}">
                  <a16:creationId xmlns:a16="http://schemas.microsoft.com/office/drawing/2014/main" id="{ED1A23F3-0169-4FA4-B663-4048696D24FD}"/>
                </a:ext>
              </a:extLst>
            </p:cNvPr>
            <p:cNvSpPr/>
            <p:nvPr/>
          </p:nvSpPr>
          <p:spPr>
            <a:xfrm>
              <a:off x="3204628" y="1573261"/>
              <a:ext cx="20309" cy="13580"/>
            </a:xfrm>
            <a:custGeom>
              <a:avLst/>
              <a:gdLst/>
              <a:ahLst/>
              <a:cxnLst/>
              <a:rect l="l" t="t" r="r" b="b"/>
              <a:pathLst>
                <a:path w="569" h="451" extrusionOk="0">
                  <a:moveTo>
                    <a:pt x="376" y="413"/>
                  </a:moveTo>
                  <a:cubicBezTo>
                    <a:pt x="387" y="358"/>
                    <a:pt x="402" y="307"/>
                    <a:pt x="569" y="323"/>
                  </a:cubicBezTo>
                  <a:lnTo>
                    <a:pt x="569" y="143"/>
                  </a:lnTo>
                  <a:cubicBezTo>
                    <a:pt x="95" y="1"/>
                    <a:pt x="1" y="451"/>
                    <a:pt x="376"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21" name="Google Shape;40927;p18">
              <a:extLst>
                <a:ext uri="{FF2B5EF4-FFF2-40B4-BE49-F238E27FC236}">
                  <a16:creationId xmlns:a16="http://schemas.microsoft.com/office/drawing/2014/main" id="{5153434B-D080-447B-83A6-2ABC8B54CE79}"/>
                </a:ext>
              </a:extLst>
            </p:cNvPr>
            <p:cNvSpPr/>
            <p:nvPr/>
          </p:nvSpPr>
          <p:spPr>
            <a:xfrm>
              <a:off x="8056827" y="1580216"/>
              <a:ext cx="13742" cy="2740"/>
            </a:xfrm>
            <a:custGeom>
              <a:avLst/>
              <a:gdLst/>
              <a:ahLst/>
              <a:cxnLst/>
              <a:rect l="l" t="t" r="r" b="b"/>
              <a:pathLst>
                <a:path w="385" h="91" extrusionOk="0">
                  <a:moveTo>
                    <a:pt x="385" y="1"/>
                  </a:moveTo>
                  <a:cubicBezTo>
                    <a:pt x="236" y="20"/>
                    <a:pt x="6" y="5"/>
                    <a:pt x="1" y="91"/>
                  </a:cubicBezTo>
                  <a:cubicBezTo>
                    <a:pt x="151" y="72"/>
                    <a:pt x="382"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22" name="Google Shape;40928;p18">
              <a:extLst>
                <a:ext uri="{FF2B5EF4-FFF2-40B4-BE49-F238E27FC236}">
                  <a16:creationId xmlns:a16="http://schemas.microsoft.com/office/drawing/2014/main" id="{CFB2F133-28CD-4216-A372-ED97E9DC847F}"/>
                </a:ext>
              </a:extLst>
            </p:cNvPr>
            <p:cNvSpPr/>
            <p:nvPr/>
          </p:nvSpPr>
          <p:spPr>
            <a:xfrm>
              <a:off x="5489441" y="1574405"/>
              <a:ext cx="6960" cy="6233"/>
            </a:xfrm>
            <a:custGeom>
              <a:avLst/>
              <a:gdLst/>
              <a:ahLst/>
              <a:cxnLst/>
              <a:rect l="l" t="t" r="r" b="b"/>
              <a:pathLst>
                <a:path w="195" h="207" extrusionOk="0">
                  <a:moveTo>
                    <a:pt x="194" y="102"/>
                  </a:moveTo>
                  <a:cubicBezTo>
                    <a:pt x="194" y="54"/>
                    <a:pt x="37" y="0"/>
                    <a:pt x="1" y="102"/>
                  </a:cubicBezTo>
                  <a:cubicBezTo>
                    <a:pt x="1" y="154"/>
                    <a:pt x="156" y="207"/>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23" name="Google Shape;40929;p18">
              <a:extLst>
                <a:ext uri="{FF2B5EF4-FFF2-40B4-BE49-F238E27FC236}">
                  <a16:creationId xmlns:a16="http://schemas.microsoft.com/office/drawing/2014/main" id="{8E2C8A04-33ED-440C-AFB8-34D7EED54B92}"/>
                </a:ext>
              </a:extLst>
            </p:cNvPr>
            <p:cNvSpPr/>
            <p:nvPr/>
          </p:nvSpPr>
          <p:spPr>
            <a:xfrm>
              <a:off x="1452729" y="1572057"/>
              <a:ext cx="23914" cy="10268"/>
            </a:xfrm>
            <a:custGeom>
              <a:avLst/>
              <a:gdLst/>
              <a:ahLst/>
              <a:cxnLst/>
              <a:rect l="l" t="t" r="r" b="b"/>
              <a:pathLst>
                <a:path w="670" h="341" extrusionOk="0">
                  <a:moveTo>
                    <a:pt x="670" y="92"/>
                  </a:moveTo>
                  <a:cubicBezTo>
                    <a:pt x="404" y="94"/>
                    <a:pt x="247" y="48"/>
                    <a:pt x="90" y="0"/>
                  </a:cubicBezTo>
                  <a:cubicBezTo>
                    <a:pt x="0" y="282"/>
                    <a:pt x="610" y="341"/>
                    <a:pt x="67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24" name="Google Shape;40930;p18">
              <a:extLst>
                <a:ext uri="{FF2B5EF4-FFF2-40B4-BE49-F238E27FC236}">
                  <a16:creationId xmlns:a16="http://schemas.microsoft.com/office/drawing/2014/main" id="{74FB4A01-11C9-4D9F-B21F-0727CBF83A23}"/>
                </a:ext>
              </a:extLst>
            </p:cNvPr>
            <p:cNvSpPr/>
            <p:nvPr/>
          </p:nvSpPr>
          <p:spPr>
            <a:xfrm>
              <a:off x="4205677" y="1574014"/>
              <a:ext cx="13956" cy="4276"/>
            </a:xfrm>
            <a:custGeom>
              <a:avLst/>
              <a:gdLst/>
              <a:ahLst/>
              <a:cxnLst/>
              <a:rect l="l" t="t" r="r" b="b"/>
              <a:pathLst>
                <a:path w="391" h="142" extrusionOk="0">
                  <a:moveTo>
                    <a:pt x="291" y="27"/>
                  </a:moveTo>
                  <a:cubicBezTo>
                    <a:pt x="237" y="0"/>
                    <a:pt x="0" y="70"/>
                    <a:pt x="98" y="118"/>
                  </a:cubicBezTo>
                  <a:cubicBezTo>
                    <a:pt x="152" y="141"/>
                    <a:pt x="391" y="74"/>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25" name="Google Shape;40931;p18">
              <a:extLst>
                <a:ext uri="{FF2B5EF4-FFF2-40B4-BE49-F238E27FC236}">
                  <a16:creationId xmlns:a16="http://schemas.microsoft.com/office/drawing/2014/main" id="{A1B6A1B4-87C0-4A78-9E16-097230AE0B36}"/>
                </a:ext>
              </a:extLst>
            </p:cNvPr>
            <p:cNvSpPr/>
            <p:nvPr/>
          </p:nvSpPr>
          <p:spPr>
            <a:xfrm>
              <a:off x="1522614" y="1556370"/>
              <a:ext cx="50434" cy="18548"/>
            </a:xfrm>
            <a:custGeom>
              <a:avLst/>
              <a:gdLst/>
              <a:ahLst/>
              <a:cxnLst/>
              <a:rect l="l" t="t" r="r" b="b"/>
              <a:pathLst>
                <a:path w="1413" h="616" extrusionOk="0">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26" name="Google Shape;40932;p18">
              <a:extLst>
                <a:ext uri="{FF2B5EF4-FFF2-40B4-BE49-F238E27FC236}">
                  <a16:creationId xmlns:a16="http://schemas.microsoft.com/office/drawing/2014/main" id="{27531170-20FB-4B32-8078-61434FC0EAE1}"/>
                </a:ext>
              </a:extLst>
            </p:cNvPr>
            <p:cNvSpPr/>
            <p:nvPr/>
          </p:nvSpPr>
          <p:spPr>
            <a:xfrm>
              <a:off x="2020337" y="1563476"/>
              <a:ext cx="6889" cy="6233"/>
            </a:xfrm>
            <a:custGeom>
              <a:avLst/>
              <a:gdLst/>
              <a:ahLst/>
              <a:cxnLst/>
              <a:rect l="l" t="t" r="r" b="b"/>
              <a:pathLst>
                <a:path w="193" h="207" extrusionOk="0">
                  <a:moveTo>
                    <a:pt x="192" y="104"/>
                  </a:moveTo>
                  <a:cubicBezTo>
                    <a:pt x="192" y="53"/>
                    <a:pt x="39" y="1"/>
                    <a:pt x="2" y="104"/>
                  </a:cubicBezTo>
                  <a:cubicBezTo>
                    <a:pt x="0" y="155"/>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27" name="Google Shape;40933;p18">
              <a:extLst>
                <a:ext uri="{FF2B5EF4-FFF2-40B4-BE49-F238E27FC236}">
                  <a16:creationId xmlns:a16="http://schemas.microsoft.com/office/drawing/2014/main" id="{D06B6F55-4DC2-49AC-ABCB-23742405A2F3}"/>
                </a:ext>
              </a:extLst>
            </p:cNvPr>
            <p:cNvSpPr/>
            <p:nvPr/>
          </p:nvSpPr>
          <p:spPr>
            <a:xfrm>
              <a:off x="4863121" y="1563837"/>
              <a:ext cx="13777" cy="2770"/>
            </a:xfrm>
            <a:custGeom>
              <a:avLst/>
              <a:gdLst/>
              <a:ahLst/>
              <a:cxnLst/>
              <a:rect l="l" t="t" r="r" b="b"/>
              <a:pathLst>
                <a:path w="386" h="92" extrusionOk="0">
                  <a:moveTo>
                    <a:pt x="385" y="0"/>
                  </a:moveTo>
                  <a:cubicBezTo>
                    <a:pt x="235" y="21"/>
                    <a:pt x="5" y="3"/>
                    <a:pt x="0" y="92"/>
                  </a:cubicBezTo>
                  <a:cubicBezTo>
                    <a:pt x="149" y="71"/>
                    <a:pt x="379" y="9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28" name="Google Shape;40934;p18">
              <a:extLst>
                <a:ext uri="{FF2B5EF4-FFF2-40B4-BE49-F238E27FC236}">
                  <a16:creationId xmlns:a16="http://schemas.microsoft.com/office/drawing/2014/main" id="{C603C657-8A42-4F05-8384-002548271899}"/>
                </a:ext>
              </a:extLst>
            </p:cNvPr>
            <p:cNvSpPr/>
            <p:nvPr/>
          </p:nvSpPr>
          <p:spPr>
            <a:xfrm>
              <a:off x="2116740" y="1560736"/>
              <a:ext cx="6924" cy="6263"/>
            </a:xfrm>
            <a:custGeom>
              <a:avLst/>
              <a:gdLst/>
              <a:ahLst/>
              <a:cxnLst/>
              <a:rect l="l" t="t" r="r" b="b"/>
              <a:pathLst>
                <a:path w="194" h="208" extrusionOk="0">
                  <a:moveTo>
                    <a:pt x="193" y="103"/>
                  </a:moveTo>
                  <a:cubicBezTo>
                    <a:pt x="193" y="54"/>
                    <a:pt x="37" y="0"/>
                    <a:pt x="1" y="103"/>
                  </a:cubicBezTo>
                  <a:cubicBezTo>
                    <a:pt x="0" y="154"/>
                    <a:pt x="154" y="208"/>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29" name="Google Shape;40935;p18">
              <a:extLst>
                <a:ext uri="{FF2B5EF4-FFF2-40B4-BE49-F238E27FC236}">
                  <a16:creationId xmlns:a16="http://schemas.microsoft.com/office/drawing/2014/main" id="{D6793114-3251-4C3F-993B-551A574D1DAE}"/>
                </a:ext>
              </a:extLst>
            </p:cNvPr>
            <p:cNvSpPr/>
            <p:nvPr/>
          </p:nvSpPr>
          <p:spPr>
            <a:xfrm>
              <a:off x="1707105" y="1563084"/>
              <a:ext cx="13956" cy="4306"/>
            </a:xfrm>
            <a:custGeom>
              <a:avLst/>
              <a:gdLst/>
              <a:ahLst/>
              <a:cxnLst/>
              <a:rect l="l" t="t" r="r" b="b"/>
              <a:pathLst>
                <a:path w="391" h="143" extrusionOk="0">
                  <a:moveTo>
                    <a:pt x="101" y="117"/>
                  </a:moveTo>
                  <a:cubicBezTo>
                    <a:pt x="151" y="143"/>
                    <a:pt x="391" y="72"/>
                    <a:pt x="293" y="25"/>
                  </a:cubicBezTo>
                  <a:cubicBezTo>
                    <a:pt x="239"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30" name="Google Shape;40936;p18">
              <a:extLst>
                <a:ext uri="{FF2B5EF4-FFF2-40B4-BE49-F238E27FC236}">
                  <a16:creationId xmlns:a16="http://schemas.microsoft.com/office/drawing/2014/main" id="{B15A0530-B632-42BA-A400-748A5F45E1B4}"/>
                </a:ext>
              </a:extLst>
            </p:cNvPr>
            <p:cNvSpPr/>
            <p:nvPr/>
          </p:nvSpPr>
          <p:spPr>
            <a:xfrm>
              <a:off x="5027339" y="1555617"/>
              <a:ext cx="21630" cy="6474"/>
            </a:xfrm>
            <a:custGeom>
              <a:avLst/>
              <a:gdLst/>
              <a:ahLst/>
              <a:cxnLst/>
              <a:rect l="l" t="t" r="r" b="b"/>
              <a:pathLst>
                <a:path w="606" h="215" extrusionOk="0">
                  <a:moveTo>
                    <a:pt x="606" y="183"/>
                  </a:moveTo>
                  <a:lnTo>
                    <a:pt x="606" y="1"/>
                  </a:lnTo>
                  <a:lnTo>
                    <a:pt x="26" y="1"/>
                  </a:lnTo>
                  <a:cubicBezTo>
                    <a:pt x="0" y="165"/>
                    <a:pt x="218" y="215"/>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31" name="Google Shape;40937;p18">
              <a:extLst>
                <a:ext uri="{FF2B5EF4-FFF2-40B4-BE49-F238E27FC236}">
                  <a16:creationId xmlns:a16="http://schemas.microsoft.com/office/drawing/2014/main" id="{BABF31A8-DA9F-4830-824A-19B8119B5556}"/>
                </a:ext>
              </a:extLst>
            </p:cNvPr>
            <p:cNvSpPr/>
            <p:nvPr/>
          </p:nvSpPr>
          <p:spPr>
            <a:xfrm>
              <a:off x="3975179" y="1558357"/>
              <a:ext cx="13706" cy="2800"/>
            </a:xfrm>
            <a:custGeom>
              <a:avLst/>
              <a:gdLst/>
              <a:ahLst/>
              <a:cxnLst/>
              <a:rect l="l" t="t" r="r" b="b"/>
              <a:pathLst>
                <a:path w="384" h="93" extrusionOk="0">
                  <a:moveTo>
                    <a:pt x="1" y="92"/>
                  </a:moveTo>
                  <a:cubicBezTo>
                    <a:pt x="151" y="71"/>
                    <a:pt x="379" y="90"/>
                    <a:pt x="383" y="1"/>
                  </a:cubicBezTo>
                  <a:cubicBezTo>
                    <a:pt x="236" y="20"/>
                    <a:pt x="7" y="5"/>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32" name="Google Shape;40938;p18">
              <a:extLst>
                <a:ext uri="{FF2B5EF4-FFF2-40B4-BE49-F238E27FC236}">
                  <a16:creationId xmlns:a16="http://schemas.microsoft.com/office/drawing/2014/main" id="{85E40A9D-B5FA-4C38-9812-D951BDC6E36E}"/>
                </a:ext>
              </a:extLst>
            </p:cNvPr>
            <p:cNvSpPr/>
            <p:nvPr/>
          </p:nvSpPr>
          <p:spPr>
            <a:xfrm>
              <a:off x="2216428" y="1557635"/>
              <a:ext cx="14027" cy="4276"/>
            </a:xfrm>
            <a:custGeom>
              <a:avLst/>
              <a:gdLst/>
              <a:ahLst/>
              <a:cxnLst/>
              <a:rect l="l" t="t" r="r" b="b"/>
              <a:pathLst>
                <a:path w="393" h="142" extrusionOk="0">
                  <a:moveTo>
                    <a:pt x="100" y="116"/>
                  </a:moveTo>
                  <a:cubicBezTo>
                    <a:pt x="153" y="141"/>
                    <a:pt x="392" y="72"/>
                    <a:pt x="292" y="25"/>
                  </a:cubicBezTo>
                  <a:cubicBezTo>
                    <a:pt x="238"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33" name="Google Shape;40939;p18">
              <a:extLst>
                <a:ext uri="{FF2B5EF4-FFF2-40B4-BE49-F238E27FC236}">
                  <a16:creationId xmlns:a16="http://schemas.microsoft.com/office/drawing/2014/main" id="{D08FF9C4-B3CA-456C-BF23-7DAA75EE6DCC}"/>
                </a:ext>
              </a:extLst>
            </p:cNvPr>
            <p:cNvSpPr/>
            <p:nvPr/>
          </p:nvSpPr>
          <p:spPr>
            <a:xfrm>
              <a:off x="8531814" y="1555617"/>
              <a:ext cx="13777" cy="2770"/>
            </a:xfrm>
            <a:custGeom>
              <a:avLst/>
              <a:gdLst/>
              <a:ahLst/>
              <a:cxnLst/>
              <a:rect l="l" t="t" r="r" b="b"/>
              <a:pathLst>
                <a:path w="386" h="92" extrusionOk="0">
                  <a:moveTo>
                    <a:pt x="386" y="1"/>
                  </a:moveTo>
                  <a:cubicBezTo>
                    <a:pt x="236" y="21"/>
                    <a:pt x="5" y="4"/>
                    <a:pt x="1" y="92"/>
                  </a:cubicBezTo>
                  <a:cubicBezTo>
                    <a:pt x="150" y="72"/>
                    <a:pt x="379" y="91"/>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34" name="Google Shape;40940;p18">
              <a:extLst>
                <a:ext uri="{FF2B5EF4-FFF2-40B4-BE49-F238E27FC236}">
                  <a16:creationId xmlns:a16="http://schemas.microsoft.com/office/drawing/2014/main" id="{A8523457-CED4-4275-9E4A-02F84CBC4255}"/>
                </a:ext>
              </a:extLst>
            </p:cNvPr>
            <p:cNvSpPr/>
            <p:nvPr/>
          </p:nvSpPr>
          <p:spPr>
            <a:xfrm>
              <a:off x="5537625" y="1547097"/>
              <a:ext cx="6996" cy="6203"/>
            </a:xfrm>
            <a:custGeom>
              <a:avLst/>
              <a:gdLst/>
              <a:ahLst/>
              <a:cxnLst/>
              <a:rect l="l" t="t" r="r" b="b"/>
              <a:pathLst>
                <a:path w="196" h="206" extrusionOk="0">
                  <a:moveTo>
                    <a:pt x="193" y="102"/>
                  </a:moveTo>
                  <a:cubicBezTo>
                    <a:pt x="195" y="54"/>
                    <a:pt x="39"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35" name="Google Shape;40941;p18">
              <a:extLst>
                <a:ext uri="{FF2B5EF4-FFF2-40B4-BE49-F238E27FC236}">
                  <a16:creationId xmlns:a16="http://schemas.microsoft.com/office/drawing/2014/main" id="{B374CF33-EEBF-4C2F-9425-475F0B88D87F}"/>
                </a:ext>
              </a:extLst>
            </p:cNvPr>
            <p:cNvSpPr/>
            <p:nvPr/>
          </p:nvSpPr>
          <p:spPr>
            <a:xfrm>
              <a:off x="2075409" y="1547488"/>
              <a:ext cx="13849" cy="2710"/>
            </a:xfrm>
            <a:custGeom>
              <a:avLst/>
              <a:gdLst/>
              <a:ahLst/>
              <a:cxnLst/>
              <a:rect l="l" t="t" r="r" b="b"/>
              <a:pathLst>
                <a:path w="388" h="90" extrusionOk="0">
                  <a:moveTo>
                    <a:pt x="388" y="0"/>
                  </a:moveTo>
                  <a:cubicBezTo>
                    <a:pt x="235" y="20"/>
                    <a:pt x="5" y="2"/>
                    <a:pt x="0" y="89"/>
                  </a:cubicBezTo>
                  <a:cubicBezTo>
                    <a:pt x="149" y="69"/>
                    <a:pt x="383" y="88"/>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36" name="Google Shape;40942;p18">
              <a:extLst>
                <a:ext uri="{FF2B5EF4-FFF2-40B4-BE49-F238E27FC236}">
                  <a16:creationId xmlns:a16="http://schemas.microsoft.com/office/drawing/2014/main" id="{44ACDCC9-20F4-47AF-9BD5-42B7AB02B88E}"/>
                </a:ext>
              </a:extLst>
            </p:cNvPr>
            <p:cNvSpPr/>
            <p:nvPr/>
          </p:nvSpPr>
          <p:spPr>
            <a:xfrm>
              <a:off x="1497166" y="1544327"/>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37" name="Google Shape;40943;p18">
              <a:extLst>
                <a:ext uri="{FF2B5EF4-FFF2-40B4-BE49-F238E27FC236}">
                  <a16:creationId xmlns:a16="http://schemas.microsoft.com/office/drawing/2014/main" id="{26FC0569-F815-4AB7-B1C8-DB698D21882B}"/>
                </a:ext>
              </a:extLst>
            </p:cNvPr>
            <p:cNvSpPr/>
            <p:nvPr/>
          </p:nvSpPr>
          <p:spPr>
            <a:xfrm>
              <a:off x="4357046" y="1543935"/>
              <a:ext cx="14063" cy="4276"/>
            </a:xfrm>
            <a:custGeom>
              <a:avLst/>
              <a:gdLst/>
              <a:ahLst/>
              <a:cxnLst/>
              <a:rect l="l" t="t" r="r" b="b"/>
              <a:pathLst>
                <a:path w="394" h="142" extrusionOk="0">
                  <a:moveTo>
                    <a:pt x="294" y="24"/>
                  </a:moveTo>
                  <a:cubicBezTo>
                    <a:pt x="241" y="1"/>
                    <a:pt x="0" y="69"/>
                    <a:pt x="101" y="116"/>
                  </a:cubicBezTo>
                  <a:cubicBezTo>
                    <a:pt x="153" y="142"/>
                    <a:pt x="393" y="74"/>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38" name="Google Shape;40944;p18">
              <a:extLst>
                <a:ext uri="{FF2B5EF4-FFF2-40B4-BE49-F238E27FC236}">
                  <a16:creationId xmlns:a16="http://schemas.microsoft.com/office/drawing/2014/main" id="{418588D1-F620-4A02-8073-EFC0E2905AA6}"/>
                </a:ext>
              </a:extLst>
            </p:cNvPr>
            <p:cNvSpPr/>
            <p:nvPr/>
          </p:nvSpPr>
          <p:spPr>
            <a:xfrm>
              <a:off x="2488971" y="1535234"/>
              <a:ext cx="20131" cy="16259"/>
            </a:xfrm>
            <a:custGeom>
              <a:avLst/>
              <a:gdLst/>
              <a:ahLst/>
              <a:cxnLst/>
              <a:rect l="l" t="t" r="r" b="b"/>
              <a:pathLst>
                <a:path w="564" h="540" extrusionOk="0">
                  <a:moveTo>
                    <a:pt x="563" y="134"/>
                  </a:moveTo>
                  <a:cubicBezTo>
                    <a:pt x="1" y="0"/>
                    <a:pt x="1" y="539"/>
                    <a:pt x="563"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39" name="Google Shape;40945;p18">
              <a:extLst>
                <a:ext uri="{FF2B5EF4-FFF2-40B4-BE49-F238E27FC236}">
                  <a16:creationId xmlns:a16="http://schemas.microsoft.com/office/drawing/2014/main" id="{42927BCD-8491-4EE8-BD47-41C04476ECF5}"/>
                </a:ext>
              </a:extLst>
            </p:cNvPr>
            <p:cNvSpPr/>
            <p:nvPr/>
          </p:nvSpPr>
          <p:spPr>
            <a:xfrm>
              <a:off x="6600921" y="1541225"/>
              <a:ext cx="13991" cy="4336"/>
            </a:xfrm>
            <a:custGeom>
              <a:avLst/>
              <a:gdLst/>
              <a:ahLst/>
              <a:cxnLst/>
              <a:rect l="l" t="t" r="r" b="b"/>
              <a:pathLst>
                <a:path w="392" h="144" extrusionOk="0">
                  <a:moveTo>
                    <a:pt x="292" y="27"/>
                  </a:moveTo>
                  <a:cubicBezTo>
                    <a:pt x="239" y="1"/>
                    <a:pt x="0" y="69"/>
                    <a:pt x="98" y="117"/>
                  </a:cubicBezTo>
                  <a:cubicBezTo>
                    <a:pt x="154" y="143"/>
                    <a:pt x="392" y="73"/>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40" name="Google Shape;40946;p18">
              <a:extLst>
                <a:ext uri="{FF2B5EF4-FFF2-40B4-BE49-F238E27FC236}">
                  <a16:creationId xmlns:a16="http://schemas.microsoft.com/office/drawing/2014/main" id="{1481F6CC-EA21-413B-8899-025B30BB6BCA}"/>
                </a:ext>
              </a:extLst>
            </p:cNvPr>
            <p:cNvSpPr/>
            <p:nvPr/>
          </p:nvSpPr>
          <p:spPr>
            <a:xfrm>
              <a:off x="6249856" y="1541225"/>
              <a:ext cx="14099" cy="4336"/>
            </a:xfrm>
            <a:custGeom>
              <a:avLst/>
              <a:gdLst/>
              <a:ahLst/>
              <a:cxnLst/>
              <a:rect l="l" t="t" r="r" b="b"/>
              <a:pathLst>
                <a:path w="395" h="144" extrusionOk="0">
                  <a:moveTo>
                    <a:pt x="293" y="27"/>
                  </a:moveTo>
                  <a:cubicBezTo>
                    <a:pt x="241" y="1"/>
                    <a:pt x="0" y="69"/>
                    <a:pt x="102" y="117"/>
                  </a:cubicBezTo>
                  <a:cubicBezTo>
                    <a:pt x="156" y="143"/>
                    <a:pt x="395"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41" name="Google Shape;40947;p18">
              <a:extLst>
                <a:ext uri="{FF2B5EF4-FFF2-40B4-BE49-F238E27FC236}">
                  <a16:creationId xmlns:a16="http://schemas.microsoft.com/office/drawing/2014/main" id="{B835C70F-B2E8-409A-9395-568D2167C783}"/>
                </a:ext>
              </a:extLst>
            </p:cNvPr>
            <p:cNvSpPr/>
            <p:nvPr/>
          </p:nvSpPr>
          <p:spPr>
            <a:xfrm>
              <a:off x="2271250" y="1533819"/>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42" name="Google Shape;40948;p18">
              <a:extLst>
                <a:ext uri="{FF2B5EF4-FFF2-40B4-BE49-F238E27FC236}">
                  <a16:creationId xmlns:a16="http://schemas.microsoft.com/office/drawing/2014/main" id="{EFFD19AB-9D24-43C1-AFC5-66AE9F5B5A43}"/>
                </a:ext>
              </a:extLst>
            </p:cNvPr>
            <p:cNvSpPr/>
            <p:nvPr/>
          </p:nvSpPr>
          <p:spPr>
            <a:xfrm>
              <a:off x="2670678" y="1535776"/>
              <a:ext cx="14099" cy="4276"/>
            </a:xfrm>
            <a:custGeom>
              <a:avLst/>
              <a:gdLst/>
              <a:ahLst/>
              <a:cxnLst/>
              <a:rect l="l" t="t" r="r" b="b"/>
              <a:pathLst>
                <a:path w="395" h="142" extrusionOk="0">
                  <a:moveTo>
                    <a:pt x="292" y="25"/>
                  </a:moveTo>
                  <a:cubicBezTo>
                    <a:pt x="242" y="0"/>
                    <a:pt x="0" y="70"/>
                    <a:pt x="102" y="116"/>
                  </a:cubicBezTo>
                  <a:cubicBezTo>
                    <a:pt x="155" y="141"/>
                    <a:pt x="395"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43" name="Google Shape;40949;p18">
              <a:extLst>
                <a:ext uri="{FF2B5EF4-FFF2-40B4-BE49-F238E27FC236}">
                  <a16:creationId xmlns:a16="http://schemas.microsoft.com/office/drawing/2014/main" id="{2C0B704E-4FD0-47E0-A541-0C2FD5A5E4D1}"/>
                </a:ext>
              </a:extLst>
            </p:cNvPr>
            <p:cNvSpPr/>
            <p:nvPr/>
          </p:nvSpPr>
          <p:spPr>
            <a:xfrm>
              <a:off x="4317214" y="1524967"/>
              <a:ext cx="29625" cy="12375"/>
            </a:xfrm>
            <a:custGeom>
              <a:avLst/>
              <a:gdLst/>
              <a:ahLst/>
              <a:cxnLst/>
              <a:rect l="l" t="t" r="r" b="b"/>
              <a:pathLst>
                <a:path w="830" h="411" extrusionOk="0">
                  <a:moveTo>
                    <a:pt x="829" y="384"/>
                  </a:moveTo>
                  <a:lnTo>
                    <a:pt x="829" y="21"/>
                  </a:lnTo>
                  <a:cubicBezTo>
                    <a:pt x="465" y="0"/>
                    <a:pt x="405" y="123"/>
                    <a:pt x="59" y="111"/>
                  </a:cubicBezTo>
                  <a:cubicBezTo>
                    <a:pt x="0" y="351"/>
                    <a:pt x="327" y="410"/>
                    <a:pt x="829"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44" name="Google Shape;40950;p18">
              <a:extLst>
                <a:ext uri="{FF2B5EF4-FFF2-40B4-BE49-F238E27FC236}">
                  <a16:creationId xmlns:a16="http://schemas.microsoft.com/office/drawing/2014/main" id="{5AF9C6D5-C941-45EF-A61E-B1634C27FBB1}"/>
                </a:ext>
              </a:extLst>
            </p:cNvPr>
            <p:cNvSpPr/>
            <p:nvPr/>
          </p:nvSpPr>
          <p:spPr>
            <a:xfrm>
              <a:off x="1414718" y="1527315"/>
              <a:ext cx="27519" cy="11231"/>
            </a:xfrm>
            <a:custGeom>
              <a:avLst/>
              <a:gdLst/>
              <a:ahLst/>
              <a:cxnLst/>
              <a:rect l="l" t="t" r="r" b="b"/>
              <a:pathLst>
                <a:path w="771" h="373" extrusionOk="0">
                  <a:moveTo>
                    <a:pt x="770" y="306"/>
                  </a:moveTo>
                  <a:lnTo>
                    <a:pt x="770" y="33"/>
                  </a:lnTo>
                  <a:cubicBezTo>
                    <a:pt x="483" y="50"/>
                    <a:pt x="58" y="1"/>
                    <a:pt x="0" y="125"/>
                  </a:cubicBezTo>
                  <a:cubicBezTo>
                    <a:pt x="383" y="126"/>
                    <a:pt x="243" y="373"/>
                    <a:pt x="77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45" name="Google Shape;40951;p18">
              <a:extLst>
                <a:ext uri="{FF2B5EF4-FFF2-40B4-BE49-F238E27FC236}">
                  <a16:creationId xmlns:a16="http://schemas.microsoft.com/office/drawing/2014/main" id="{8751EC76-BFC4-4FED-9018-22CC78826601}"/>
                </a:ext>
              </a:extLst>
            </p:cNvPr>
            <p:cNvSpPr/>
            <p:nvPr/>
          </p:nvSpPr>
          <p:spPr>
            <a:xfrm>
              <a:off x="1855119" y="1516837"/>
              <a:ext cx="41332" cy="16952"/>
            </a:xfrm>
            <a:custGeom>
              <a:avLst/>
              <a:gdLst/>
              <a:ahLst/>
              <a:cxnLst/>
              <a:rect l="l" t="t" r="r" b="b"/>
              <a:pathLst>
                <a:path w="1158" h="563" extrusionOk="0">
                  <a:moveTo>
                    <a:pt x="1" y="199"/>
                  </a:moveTo>
                  <a:cubicBezTo>
                    <a:pt x="211" y="402"/>
                    <a:pt x="524" y="559"/>
                    <a:pt x="1157" y="563"/>
                  </a:cubicBezTo>
                  <a:lnTo>
                    <a:pt x="1157" y="108"/>
                  </a:lnTo>
                  <a:cubicBezTo>
                    <a:pt x="819" y="161"/>
                    <a:pt x="27" y="0"/>
                    <a:pt x="1" y="1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46" name="Google Shape;40952;p18">
              <a:extLst>
                <a:ext uri="{FF2B5EF4-FFF2-40B4-BE49-F238E27FC236}">
                  <a16:creationId xmlns:a16="http://schemas.microsoft.com/office/drawing/2014/main" id="{70FA642C-AFAA-4107-8325-8A4C58F8931C}"/>
                </a:ext>
              </a:extLst>
            </p:cNvPr>
            <p:cNvSpPr/>
            <p:nvPr/>
          </p:nvSpPr>
          <p:spPr>
            <a:xfrm>
              <a:off x="857033" y="1517349"/>
              <a:ext cx="45865" cy="16711"/>
            </a:xfrm>
            <a:custGeom>
              <a:avLst/>
              <a:gdLst/>
              <a:ahLst/>
              <a:cxnLst/>
              <a:rect l="l" t="t" r="r" b="b"/>
              <a:pathLst>
                <a:path w="1285" h="555" extrusionOk="0">
                  <a:moveTo>
                    <a:pt x="965" y="0"/>
                  </a:moveTo>
                  <a:cubicBezTo>
                    <a:pt x="361" y="18"/>
                    <a:pt x="38" y="170"/>
                    <a:pt x="0" y="454"/>
                  </a:cubicBezTo>
                  <a:cubicBezTo>
                    <a:pt x="365" y="433"/>
                    <a:pt x="426" y="555"/>
                    <a:pt x="776" y="546"/>
                  </a:cubicBezTo>
                  <a:cubicBezTo>
                    <a:pt x="901" y="355"/>
                    <a:pt x="1285" y="142"/>
                    <a:pt x="9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47" name="Google Shape;40953;p18">
              <a:extLst>
                <a:ext uri="{FF2B5EF4-FFF2-40B4-BE49-F238E27FC236}">
                  <a16:creationId xmlns:a16="http://schemas.microsoft.com/office/drawing/2014/main" id="{038738D0-AC28-4166-95BE-D18D6B2EB259}"/>
                </a:ext>
              </a:extLst>
            </p:cNvPr>
            <p:cNvSpPr/>
            <p:nvPr/>
          </p:nvSpPr>
          <p:spPr>
            <a:xfrm>
              <a:off x="5613399" y="1522829"/>
              <a:ext cx="14919" cy="9244"/>
            </a:xfrm>
            <a:custGeom>
              <a:avLst/>
              <a:gdLst/>
              <a:ahLst/>
              <a:cxnLst/>
              <a:rect l="l" t="t" r="r" b="b"/>
              <a:pathLst>
                <a:path w="418" h="307" extrusionOk="0">
                  <a:moveTo>
                    <a:pt x="383" y="274"/>
                  </a:moveTo>
                  <a:cubicBezTo>
                    <a:pt x="357" y="167"/>
                    <a:pt x="418" y="17"/>
                    <a:pt x="193" y="1"/>
                  </a:cubicBezTo>
                  <a:cubicBezTo>
                    <a:pt x="180" y="57"/>
                    <a:pt x="163" y="109"/>
                    <a:pt x="0" y="95"/>
                  </a:cubicBezTo>
                  <a:cubicBezTo>
                    <a:pt x="21" y="202"/>
                    <a:pt x="56" y="306"/>
                    <a:pt x="38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48" name="Google Shape;40954;p18">
              <a:extLst>
                <a:ext uri="{FF2B5EF4-FFF2-40B4-BE49-F238E27FC236}">
                  <a16:creationId xmlns:a16="http://schemas.microsoft.com/office/drawing/2014/main" id="{B6EADDC6-A0CA-4A67-B9ED-FC46BA89AD84}"/>
                </a:ext>
              </a:extLst>
            </p:cNvPr>
            <p:cNvSpPr/>
            <p:nvPr/>
          </p:nvSpPr>
          <p:spPr>
            <a:xfrm>
              <a:off x="2477942" y="1527556"/>
              <a:ext cx="14063" cy="4276"/>
            </a:xfrm>
            <a:custGeom>
              <a:avLst/>
              <a:gdLst/>
              <a:ahLst/>
              <a:cxnLst/>
              <a:rect l="l" t="t" r="r" b="b"/>
              <a:pathLst>
                <a:path w="394" h="142" extrusionOk="0">
                  <a:moveTo>
                    <a:pt x="294" y="25"/>
                  </a:moveTo>
                  <a:cubicBezTo>
                    <a:pt x="240" y="1"/>
                    <a:pt x="0" y="70"/>
                    <a:pt x="102" y="117"/>
                  </a:cubicBezTo>
                  <a:cubicBezTo>
                    <a:pt x="154"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49" name="Google Shape;40955;p18">
              <a:extLst>
                <a:ext uri="{FF2B5EF4-FFF2-40B4-BE49-F238E27FC236}">
                  <a16:creationId xmlns:a16="http://schemas.microsoft.com/office/drawing/2014/main" id="{573A4D16-E7D8-4B2F-8C08-639D7C78F73B}"/>
                </a:ext>
              </a:extLst>
            </p:cNvPr>
            <p:cNvSpPr/>
            <p:nvPr/>
          </p:nvSpPr>
          <p:spPr>
            <a:xfrm>
              <a:off x="4119731" y="1522438"/>
              <a:ext cx="6924" cy="6293"/>
            </a:xfrm>
            <a:custGeom>
              <a:avLst/>
              <a:gdLst/>
              <a:ahLst/>
              <a:cxnLst/>
              <a:rect l="l" t="t" r="r" b="b"/>
              <a:pathLst>
                <a:path w="194" h="209" extrusionOk="0">
                  <a:moveTo>
                    <a:pt x="193" y="105"/>
                  </a:moveTo>
                  <a:cubicBezTo>
                    <a:pt x="193" y="53"/>
                    <a:pt x="38" y="1"/>
                    <a:pt x="0" y="105"/>
                  </a:cubicBezTo>
                  <a:cubicBezTo>
                    <a:pt x="0" y="155"/>
                    <a:pt x="157" y="208"/>
                    <a:pt x="193"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50" name="Google Shape;40956;p18">
              <a:extLst>
                <a:ext uri="{FF2B5EF4-FFF2-40B4-BE49-F238E27FC236}">
                  <a16:creationId xmlns:a16="http://schemas.microsoft.com/office/drawing/2014/main" id="{AD6A1571-54F8-446D-AED3-32C18D386CCD}"/>
                </a:ext>
              </a:extLst>
            </p:cNvPr>
            <p:cNvSpPr/>
            <p:nvPr/>
          </p:nvSpPr>
          <p:spPr>
            <a:xfrm>
              <a:off x="2264540" y="1522046"/>
              <a:ext cx="14134" cy="4336"/>
            </a:xfrm>
            <a:custGeom>
              <a:avLst/>
              <a:gdLst/>
              <a:ahLst/>
              <a:cxnLst/>
              <a:rect l="l" t="t" r="r" b="b"/>
              <a:pathLst>
                <a:path w="396" h="144" extrusionOk="0">
                  <a:moveTo>
                    <a:pt x="293" y="26"/>
                  </a:moveTo>
                  <a:cubicBezTo>
                    <a:pt x="241" y="1"/>
                    <a:pt x="1" y="70"/>
                    <a:pt x="104" y="118"/>
                  </a:cubicBezTo>
                  <a:cubicBezTo>
                    <a:pt x="155" y="143"/>
                    <a:pt x="395" y="75"/>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51" name="Google Shape;40957;p18">
              <a:extLst>
                <a:ext uri="{FF2B5EF4-FFF2-40B4-BE49-F238E27FC236}">
                  <a16:creationId xmlns:a16="http://schemas.microsoft.com/office/drawing/2014/main" id="{A79AB0F4-876D-439A-8E97-106E6749CFFD}"/>
                </a:ext>
              </a:extLst>
            </p:cNvPr>
            <p:cNvSpPr/>
            <p:nvPr/>
          </p:nvSpPr>
          <p:spPr>
            <a:xfrm>
              <a:off x="3706633" y="1520089"/>
              <a:ext cx="13849" cy="2740"/>
            </a:xfrm>
            <a:custGeom>
              <a:avLst/>
              <a:gdLst/>
              <a:ahLst/>
              <a:cxnLst/>
              <a:rect l="l" t="t" r="r" b="b"/>
              <a:pathLst>
                <a:path w="388" h="91" extrusionOk="0">
                  <a:moveTo>
                    <a:pt x="387" y="0"/>
                  </a:moveTo>
                  <a:cubicBezTo>
                    <a:pt x="241" y="20"/>
                    <a:pt x="7" y="4"/>
                    <a:pt x="1" y="91"/>
                  </a:cubicBezTo>
                  <a:cubicBezTo>
                    <a:pt x="154" y="71"/>
                    <a:pt x="382"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52" name="Google Shape;40958;p18">
              <a:extLst>
                <a:ext uri="{FF2B5EF4-FFF2-40B4-BE49-F238E27FC236}">
                  <a16:creationId xmlns:a16="http://schemas.microsoft.com/office/drawing/2014/main" id="{602EFE36-7D48-446B-978F-A75DE4FB8BD4}"/>
                </a:ext>
              </a:extLst>
            </p:cNvPr>
            <p:cNvSpPr/>
            <p:nvPr/>
          </p:nvSpPr>
          <p:spPr>
            <a:xfrm>
              <a:off x="4501669" y="1516627"/>
              <a:ext cx="13991" cy="4246"/>
            </a:xfrm>
            <a:custGeom>
              <a:avLst/>
              <a:gdLst/>
              <a:ahLst/>
              <a:cxnLst/>
              <a:rect l="l" t="t" r="r" b="b"/>
              <a:pathLst>
                <a:path w="392" h="141" extrusionOk="0">
                  <a:moveTo>
                    <a:pt x="99" y="115"/>
                  </a:moveTo>
                  <a:cubicBezTo>
                    <a:pt x="153" y="140"/>
                    <a:pt x="392" y="74"/>
                    <a:pt x="291" y="24"/>
                  </a:cubicBezTo>
                  <a:cubicBezTo>
                    <a:pt x="238" y="1"/>
                    <a:pt x="0" y="68"/>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53" name="Google Shape;40959;p18">
              <a:extLst>
                <a:ext uri="{FF2B5EF4-FFF2-40B4-BE49-F238E27FC236}">
                  <a16:creationId xmlns:a16="http://schemas.microsoft.com/office/drawing/2014/main" id="{28D7D21B-E622-4F2E-A39A-4D4DE14D3724}"/>
                </a:ext>
              </a:extLst>
            </p:cNvPr>
            <p:cNvSpPr/>
            <p:nvPr/>
          </p:nvSpPr>
          <p:spPr>
            <a:xfrm>
              <a:off x="3414103" y="1516627"/>
              <a:ext cx="14027" cy="4246"/>
            </a:xfrm>
            <a:custGeom>
              <a:avLst/>
              <a:gdLst/>
              <a:ahLst/>
              <a:cxnLst/>
              <a:rect l="l" t="t" r="r" b="b"/>
              <a:pathLst>
                <a:path w="393" h="141" extrusionOk="0">
                  <a:moveTo>
                    <a:pt x="293" y="24"/>
                  </a:moveTo>
                  <a:cubicBezTo>
                    <a:pt x="241" y="1"/>
                    <a:pt x="1" y="68"/>
                    <a:pt x="100" y="115"/>
                  </a:cubicBezTo>
                  <a:cubicBezTo>
                    <a:pt x="152" y="140"/>
                    <a:pt x="392" y="74"/>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54" name="Google Shape;40960;p18">
              <a:extLst>
                <a:ext uri="{FF2B5EF4-FFF2-40B4-BE49-F238E27FC236}">
                  <a16:creationId xmlns:a16="http://schemas.microsoft.com/office/drawing/2014/main" id="{82C14E34-4643-4DDD-B023-D8AC21385C0A}"/>
                </a:ext>
              </a:extLst>
            </p:cNvPr>
            <p:cNvSpPr/>
            <p:nvPr/>
          </p:nvSpPr>
          <p:spPr>
            <a:xfrm>
              <a:off x="7082796" y="1511117"/>
              <a:ext cx="13991" cy="4276"/>
            </a:xfrm>
            <a:custGeom>
              <a:avLst/>
              <a:gdLst/>
              <a:ahLst/>
              <a:cxnLst/>
              <a:rect l="l" t="t" r="r" b="b"/>
              <a:pathLst>
                <a:path w="392" h="142" extrusionOk="0">
                  <a:moveTo>
                    <a:pt x="290" y="27"/>
                  </a:moveTo>
                  <a:cubicBezTo>
                    <a:pt x="238" y="1"/>
                    <a:pt x="0" y="70"/>
                    <a:pt x="99" y="118"/>
                  </a:cubicBezTo>
                  <a:cubicBezTo>
                    <a:pt x="153" y="142"/>
                    <a:pt x="392" y="74"/>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55" name="Google Shape;40961;p18">
              <a:extLst>
                <a:ext uri="{FF2B5EF4-FFF2-40B4-BE49-F238E27FC236}">
                  <a16:creationId xmlns:a16="http://schemas.microsoft.com/office/drawing/2014/main" id="{AD9602E2-CE0E-4750-92C3-1A7E92DA71CA}"/>
                </a:ext>
              </a:extLst>
            </p:cNvPr>
            <p:cNvSpPr/>
            <p:nvPr/>
          </p:nvSpPr>
          <p:spPr>
            <a:xfrm>
              <a:off x="2457348" y="1511117"/>
              <a:ext cx="13991" cy="4276"/>
            </a:xfrm>
            <a:custGeom>
              <a:avLst/>
              <a:gdLst/>
              <a:ahLst/>
              <a:cxnLst/>
              <a:rect l="l" t="t" r="r" b="b"/>
              <a:pathLst>
                <a:path w="392" h="142" extrusionOk="0">
                  <a:moveTo>
                    <a:pt x="293" y="27"/>
                  </a:moveTo>
                  <a:cubicBezTo>
                    <a:pt x="238" y="1"/>
                    <a:pt x="0" y="70"/>
                    <a:pt x="100" y="118"/>
                  </a:cubicBezTo>
                  <a:cubicBezTo>
                    <a:pt x="152" y="142"/>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56" name="Google Shape;40962;p18">
              <a:extLst>
                <a:ext uri="{FF2B5EF4-FFF2-40B4-BE49-F238E27FC236}">
                  <a16:creationId xmlns:a16="http://schemas.microsoft.com/office/drawing/2014/main" id="{B0ED8F95-617F-43C1-AAF7-822BB7341D3C}"/>
                </a:ext>
              </a:extLst>
            </p:cNvPr>
            <p:cNvSpPr/>
            <p:nvPr/>
          </p:nvSpPr>
          <p:spPr>
            <a:xfrm>
              <a:off x="5640810" y="1506420"/>
              <a:ext cx="13884" cy="5510"/>
            </a:xfrm>
            <a:custGeom>
              <a:avLst/>
              <a:gdLst/>
              <a:ahLst/>
              <a:cxnLst/>
              <a:rect l="l" t="t" r="r" b="b"/>
              <a:pathLst>
                <a:path w="389" h="183" extrusionOk="0">
                  <a:moveTo>
                    <a:pt x="1" y="183"/>
                  </a:moveTo>
                  <a:lnTo>
                    <a:pt x="389" y="183"/>
                  </a:lnTo>
                  <a:lnTo>
                    <a:pt x="389"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57" name="Google Shape;40963;p18">
              <a:extLst>
                <a:ext uri="{FF2B5EF4-FFF2-40B4-BE49-F238E27FC236}">
                  <a16:creationId xmlns:a16="http://schemas.microsoft.com/office/drawing/2014/main" id="{88749107-2952-4B04-AFB8-280A49D729CE}"/>
                </a:ext>
              </a:extLst>
            </p:cNvPr>
            <p:cNvSpPr/>
            <p:nvPr/>
          </p:nvSpPr>
          <p:spPr>
            <a:xfrm>
              <a:off x="4487357" y="1495491"/>
              <a:ext cx="26591" cy="12255"/>
            </a:xfrm>
            <a:custGeom>
              <a:avLst/>
              <a:gdLst/>
              <a:ahLst/>
              <a:cxnLst/>
              <a:rect l="l" t="t" r="r" b="b"/>
              <a:pathLst>
                <a:path w="745" h="407" extrusionOk="0">
                  <a:moveTo>
                    <a:pt x="306" y="0"/>
                  </a:moveTo>
                  <a:cubicBezTo>
                    <a:pt x="0" y="136"/>
                    <a:pt x="89" y="406"/>
                    <a:pt x="692" y="363"/>
                  </a:cubicBezTo>
                  <a:cubicBezTo>
                    <a:pt x="745" y="157"/>
                    <a:pt x="647" y="21"/>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58" name="Google Shape;40964;p18">
              <a:extLst>
                <a:ext uri="{FF2B5EF4-FFF2-40B4-BE49-F238E27FC236}">
                  <a16:creationId xmlns:a16="http://schemas.microsoft.com/office/drawing/2014/main" id="{1D489E06-853B-48ED-9F24-96E5973101F1}"/>
                </a:ext>
              </a:extLst>
            </p:cNvPr>
            <p:cNvSpPr/>
            <p:nvPr/>
          </p:nvSpPr>
          <p:spPr>
            <a:xfrm>
              <a:off x="3352142" y="1502957"/>
              <a:ext cx="14027" cy="4306"/>
            </a:xfrm>
            <a:custGeom>
              <a:avLst/>
              <a:gdLst/>
              <a:ahLst/>
              <a:cxnLst/>
              <a:rect l="l" t="t" r="r" b="b"/>
              <a:pathLst>
                <a:path w="393" h="143" extrusionOk="0">
                  <a:moveTo>
                    <a:pt x="100" y="117"/>
                  </a:moveTo>
                  <a:cubicBezTo>
                    <a:pt x="151" y="143"/>
                    <a:pt x="392" y="72"/>
                    <a:pt x="293" y="26"/>
                  </a:cubicBezTo>
                  <a:cubicBezTo>
                    <a:pt x="242"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59" name="Google Shape;40965;p18">
              <a:extLst>
                <a:ext uri="{FF2B5EF4-FFF2-40B4-BE49-F238E27FC236}">
                  <a16:creationId xmlns:a16="http://schemas.microsoft.com/office/drawing/2014/main" id="{788CB43A-EFDC-4642-84B9-83E5110FCF69}"/>
                </a:ext>
              </a:extLst>
            </p:cNvPr>
            <p:cNvSpPr/>
            <p:nvPr/>
          </p:nvSpPr>
          <p:spPr>
            <a:xfrm>
              <a:off x="7844246" y="1485193"/>
              <a:ext cx="35478" cy="19090"/>
            </a:xfrm>
            <a:custGeom>
              <a:avLst/>
              <a:gdLst/>
              <a:ahLst/>
              <a:cxnLst/>
              <a:rect l="l" t="t" r="r" b="b"/>
              <a:pathLst>
                <a:path w="994" h="634" extrusionOk="0">
                  <a:moveTo>
                    <a:pt x="558" y="615"/>
                  </a:moveTo>
                  <a:cubicBezTo>
                    <a:pt x="506" y="349"/>
                    <a:pt x="994" y="336"/>
                    <a:pt x="943" y="70"/>
                  </a:cubicBezTo>
                  <a:cubicBezTo>
                    <a:pt x="1" y="0"/>
                    <a:pt x="75" y="633"/>
                    <a:pt x="558" y="6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60" name="Google Shape;40966;p18">
              <a:extLst>
                <a:ext uri="{FF2B5EF4-FFF2-40B4-BE49-F238E27FC236}">
                  <a16:creationId xmlns:a16="http://schemas.microsoft.com/office/drawing/2014/main" id="{EAD1F2CB-6E64-46C0-A705-6F2F26597AA0}"/>
                </a:ext>
              </a:extLst>
            </p:cNvPr>
            <p:cNvSpPr/>
            <p:nvPr/>
          </p:nvSpPr>
          <p:spPr>
            <a:xfrm>
              <a:off x="2677566" y="1500248"/>
              <a:ext cx="14099" cy="4276"/>
            </a:xfrm>
            <a:custGeom>
              <a:avLst/>
              <a:gdLst/>
              <a:ahLst/>
              <a:cxnLst/>
              <a:rect l="l" t="t" r="r" b="b"/>
              <a:pathLst>
                <a:path w="395" h="142" extrusionOk="0">
                  <a:moveTo>
                    <a:pt x="99" y="115"/>
                  </a:moveTo>
                  <a:cubicBezTo>
                    <a:pt x="156" y="141"/>
                    <a:pt x="395" y="71"/>
                    <a:pt x="294" y="24"/>
                  </a:cubicBezTo>
                  <a:cubicBezTo>
                    <a:pt x="242" y="0"/>
                    <a:pt x="1" y="68"/>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61" name="Google Shape;40967;p18">
              <a:extLst>
                <a:ext uri="{FF2B5EF4-FFF2-40B4-BE49-F238E27FC236}">
                  <a16:creationId xmlns:a16="http://schemas.microsoft.com/office/drawing/2014/main" id="{11A477BF-EFDB-4501-9B90-E5EA7AF2D72D}"/>
                </a:ext>
              </a:extLst>
            </p:cNvPr>
            <p:cNvSpPr/>
            <p:nvPr/>
          </p:nvSpPr>
          <p:spPr>
            <a:xfrm>
              <a:off x="1872216" y="1500187"/>
              <a:ext cx="14170" cy="4336"/>
            </a:xfrm>
            <a:custGeom>
              <a:avLst/>
              <a:gdLst/>
              <a:ahLst/>
              <a:cxnLst/>
              <a:rect l="l" t="t" r="r" b="b"/>
              <a:pathLst>
                <a:path w="397" h="144" extrusionOk="0">
                  <a:moveTo>
                    <a:pt x="294" y="26"/>
                  </a:moveTo>
                  <a:cubicBezTo>
                    <a:pt x="242" y="1"/>
                    <a:pt x="1" y="70"/>
                    <a:pt x="104" y="117"/>
                  </a:cubicBezTo>
                  <a:cubicBezTo>
                    <a:pt x="157" y="143"/>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62" name="Google Shape;40968;p18">
              <a:extLst>
                <a:ext uri="{FF2B5EF4-FFF2-40B4-BE49-F238E27FC236}">
                  <a16:creationId xmlns:a16="http://schemas.microsoft.com/office/drawing/2014/main" id="{7882A2F2-3714-4B78-B21D-71D1E89AEC21}"/>
                </a:ext>
              </a:extLst>
            </p:cNvPr>
            <p:cNvSpPr/>
            <p:nvPr/>
          </p:nvSpPr>
          <p:spPr>
            <a:xfrm>
              <a:off x="4920656" y="1484531"/>
              <a:ext cx="34229" cy="17223"/>
            </a:xfrm>
            <a:custGeom>
              <a:avLst/>
              <a:gdLst/>
              <a:ahLst/>
              <a:cxnLst/>
              <a:rect l="l" t="t" r="r" b="b"/>
              <a:pathLst>
                <a:path w="959" h="572" extrusionOk="0">
                  <a:moveTo>
                    <a:pt x="704" y="546"/>
                  </a:moveTo>
                  <a:cubicBezTo>
                    <a:pt x="863" y="441"/>
                    <a:pt x="958" y="303"/>
                    <a:pt x="894" y="92"/>
                  </a:cubicBezTo>
                  <a:cubicBezTo>
                    <a:pt x="627" y="95"/>
                    <a:pt x="469" y="48"/>
                    <a:pt x="313" y="0"/>
                  </a:cubicBezTo>
                  <a:cubicBezTo>
                    <a:pt x="0" y="149"/>
                    <a:pt x="82" y="572"/>
                    <a:pt x="704"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63" name="Google Shape;40969;p18">
              <a:extLst>
                <a:ext uri="{FF2B5EF4-FFF2-40B4-BE49-F238E27FC236}">
                  <a16:creationId xmlns:a16="http://schemas.microsoft.com/office/drawing/2014/main" id="{C4C81119-04BD-4765-A126-E43249775AA9}"/>
                </a:ext>
              </a:extLst>
            </p:cNvPr>
            <p:cNvSpPr/>
            <p:nvPr/>
          </p:nvSpPr>
          <p:spPr>
            <a:xfrm>
              <a:off x="2716149" y="1488776"/>
              <a:ext cx="20131" cy="16199"/>
            </a:xfrm>
            <a:custGeom>
              <a:avLst/>
              <a:gdLst/>
              <a:ahLst/>
              <a:cxnLst/>
              <a:rect l="l" t="t" r="r" b="b"/>
              <a:pathLst>
                <a:path w="564" h="538" extrusionOk="0">
                  <a:moveTo>
                    <a:pt x="563" y="405"/>
                  </a:moveTo>
                  <a:lnTo>
                    <a:pt x="563" y="132"/>
                  </a:lnTo>
                  <a:cubicBezTo>
                    <a:pt x="0" y="0"/>
                    <a:pt x="0" y="538"/>
                    <a:pt x="563"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64" name="Google Shape;40970;p18">
              <a:extLst>
                <a:ext uri="{FF2B5EF4-FFF2-40B4-BE49-F238E27FC236}">
                  <a16:creationId xmlns:a16="http://schemas.microsoft.com/office/drawing/2014/main" id="{19F984CD-1C73-4E1E-9A98-9E3B75CE01C9}"/>
                </a:ext>
              </a:extLst>
            </p:cNvPr>
            <p:cNvSpPr/>
            <p:nvPr/>
          </p:nvSpPr>
          <p:spPr>
            <a:xfrm>
              <a:off x="6518365" y="1494708"/>
              <a:ext cx="13991" cy="4306"/>
            </a:xfrm>
            <a:custGeom>
              <a:avLst/>
              <a:gdLst/>
              <a:ahLst/>
              <a:cxnLst/>
              <a:rect l="l" t="t" r="r" b="b"/>
              <a:pathLst>
                <a:path w="392" h="143" extrusionOk="0">
                  <a:moveTo>
                    <a:pt x="294" y="26"/>
                  </a:moveTo>
                  <a:cubicBezTo>
                    <a:pt x="236" y="0"/>
                    <a:pt x="0" y="71"/>
                    <a:pt x="101" y="118"/>
                  </a:cubicBezTo>
                  <a:cubicBezTo>
                    <a:pt x="151"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65" name="Google Shape;40971;p18">
              <a:extLst>
                <a:ext uri="{FF2B5EF4-FFF2-40B4-BE49-F238E27FC236}">
                  <a16:creationId xmlns:a16="http://schemas.microsoft.com/office/drawing/2014/main" id="{107EAAD5-C0B4-44D1-A993-D2223D391CFD}"/>
                </a:ext>
              </a:extLst>
            </p:cNvPr>
            <p:cNvSpPr/>
            <p:nvPr/>
          </p:nvSpPr>
          <p:spPr>
            <a:xfrm>
              <a:off x="2631667" y="1490011"/>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66" name="Google Shape;40972;p18">
              <a:extLst>
                <a:ext uri="{FF2B5EF4-FFF2-40B4-BE49-F238E27FC236}">
                  <a16:creationId xmlns:a16="http://schemas.microsoft.com/office/drawing/2014/main" id="{C7D24504-1D60-4099-A08D-C749464ABF2F}"/>
                </a:ext>
              </a:extLst>
            </p:cNvPr>
            <p:cNvSpPr/>
            <p:nvPr/>
          </p:nvSpPr>
          <p:spPr>
            <a:xfrm>
              <a:off x="1833597" y="1487271"/>
              <a:ext cx="14670" cy="9545"/>
            </a:xfrm>
            <a:custGeom>
              <a:avLst/>
              <a:gdLst/>
              <a:ahLst/>
              <a:cxnLst/>
              <a:rect l="l" t="t" r="r" b="b"/>
              <a:pathLst>
                <a:path w="411" h="317" extrusionOk="0">
                  <a:moveTo>
                    <a:pt x="410" y="273"/>
                  </a:moveTo>
                  <a:lnTo>
                    <a:pt x="410" y="91"/>
                  </a:lnTo>
                  <a:cubicBezTo>
                    <a:pt x="220" y="91"/>
                    <a:pt x="182" y="17"/>
                    <a:pt x="25" y="1"/>
                  </a:cubicBezTo>
                  <a:cubicBezTo>
                    <a:pt x="45" y="144"/>
                    <a:pt x="0" y="316"/>
                    <a:pt x="410"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67" name="Google Shape;40973;p18">
              <a:extLst>
                <a:ext uri="{FF2B5EF4-FFF2-40B4-BE49-F238E27FC236}">
                  <a16:creationId xmlns:a16="http://schemas.microsoft.com/office/drawing/2014/main" id="{14D7E9A4-0DC7-4F9C-8272-6A8545948BEC}"/>
                </a:ext>
              </a:extLst>
            </p:cNvPr>
            <p:cNvSpPr/>
            <p:nvPr/>
          </p:nvSpPr>
          <p:spPr>
            <a:xfrm>
              <a:off x="1600565" y="1492721"/>
              <a:ext cx="13777" cy="2800"/>
            </a:xfrm>
            <a:custGeom>
              <a:avLst/>
              <a:gdLst/>
              <a:ahLst/>
              <a:cxnLst/>
              <a:rect l="l" t="t" r="r" b="b"/>
              <a:pathLst>
                <a:path w="386" h="93" extrusionOk="0">
                  <a:moveTo>
                    <a:pt x="0" y="92"/>
                  </a:moveTo>
                  <a:cubicBezTo>
                    <a:pt x="149" y="71"/>
                    <a:pt x="380" y="90"/>
                    <a:pt x="385" y="1"/>
                  </a:cubicBezTo>
                  <a:cubicBezTo>
                    <a:pt x="235" y="22"/>
                    <a:pt x="5" y="5"/>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68" name="Google Shape;40974;p18">
              <a:extLst>
                <a:ext uri="{FF2B5EF4-FFF2-40B4-BE49-F238E27FC236}">
                  <a16:creationId xmlns:a16="http://schemas.microsoft.com/office/drawing/2014/main" id="{6385D6A2-580B-4BFD-A841-B15240E7B3C8}"/>
                </a:ext>
              </a:extLst>
            </p:cNvPr>
            <p:cNvSpPr/>
            <p:nvPr/>
          </p:nvSpPr>
          <p:spPr>
            <a:xfrm>
              <a:off x="8380302" y="1486970"/>
              <a:ext cx="6996" cy="6203"/>
            </a:xfrm>
            <a:custGeom>
              <a:avLst/>
              <a:gdLst/>
              <a:ahLst/>
              <a:cxnLst/>
              <a:rect l="l" t="t" r="r" b="b"/>
              <a:pathLst>
                <a:path w="196" h="206" extrusionOk="0">
                  <a:moveTo>
                    <a:pt x="193" y="102"/>
                  </a:moveTo>
                  <a:cubicBezTo>
                    <a:pt x="195" y="52"/>
                    <a:pt x="39"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69" name="Google Shape;40975;p18">
              <a:extLst>
                <a:ext uri="{FF2B5EF4-FFF2-40B4-BE49-F238E27FC236}">
                  <a16:creationId xmlns:a16="http://schemas.microsoft.com/office/drawing/2014/main" id="{D059B2EA-3293-472E-B809-F4C66CCD5C96}"/>
                </a:ext>
              </a:extLst>
            </p:cNvPr>
            <p:cNvSpPr/>
            <p:nvPr/>
          </p:nvSpPr>
          <p:spPr>
            <a:xfrm>
              <a:off x="7447531" y="1489228"/>
              <a:ext cx="14063" cy="4276"/>
            </a:xfrm>
            <a:custGeom>
              <a:avLst/>
              <a:gdLst/>
              <a:ahLst/>
              <a:cxnLst/>
              <a:rect l="l" t="t" r="r" b="b"/>
              <a:pathLst>
                <a:path w="394" h="142" extrusionOk="0">
                  <a:moveTo>
                    <a:pt x="294" y="27"/>
                  </a:moveTo>
                  <a:cubicBezTo>
                    <a:pt x="240" y="1"/>
                    <a:pt x="1" y="71"/>
                    <a:pt x="100" y="117"/>
                  </a:cubicBezTo>
                  <a:cubicBezTo>
                    <a:pt x="153" y="142"/>
                    <a:pt x="394" y="73"/>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70" name="Google Shape;40976;p18">
              <a:extLst>
                <a:ext uri="{FF2B5EF4-FFF2-40B4-BE49-F238E27FC236}">
                  <a16:creationId xmlns:a16="http://schemas.microsoft.com/office/drawing/2014/main" id="{A7113D81-87ED-4657-9055-8967F5D89ED9}"/>
                </a:ext>
              </a:extLst>
            </p:cNvPr>
            <p:cNvSpPr/>
            <p:nvPr/>
          </p:nvSpPr>
          <p:spPr>
            <a:xfrm>
              <a:off x="2288775" y="1487150"/>
              <a:ext cx="20737" cy="5781"/>
            </a:xfrm>
            <a:custGeom>
              <a:avLst/>
              <a:gdLst/>
              <a:ahLst/>
              <a:cxnLst/>
              <a:rect l="l" t="t" r="r" b="b"/>
              <a:pathLst>
                <a:path w="581" h="192" extrusionOk="0">
                  <a:moveTo>
                    <a:pt x="1" y="186"/>
                  </a:moveTo>
                  <a:cubicBezTo>
                    <a:pt x="333" y="191"/>
                    <a:pt x="497" y="118"/>
                    <a:pt x="580" y="5"/>
                  </a:cubicBezTo>
                  <a:cubicBezTo>
                    <a:pt x="249" y="1"/>
                    <a:pt x="85" y="75"/>
                    <a:pt x="1" y="1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71" name="Google Shape;40977;p18">
              <a:extLst>
                <a:ext uri="{FF2B5EF4-FFF2-40B4-BE49-F238E27FC236}">
                  <a16:creationId xmlns:a16="http://schemas.microsoft.com/office/drawing/2014/main" id="{2992CF1D-5531-4C7C-87D0-F3EEFE4AA877}"/>
                </a:ext>
              </a:extLst>
            </p:cNvPr>
            <p:cNvSpPr/>
            <p:nvPr/>
          </p:nvSpPr>
          <p:spPr>
            <a:xfrm>
              <a:off x="2653688" y="1481851"/>
              <a:ext cx="20666" cy="8160"/>
            </a:xfrm>
            <a:custGeom>
              <a:avLst/>
              <a:gdLst/>
              <a:ahLst/>
              <a:cxnLst/>
              <a:rect l="l" t="t" r="r" b="b"/>
              <a:pathLst>
                <a:path w="579" h="271" extrusionOk="0">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72" name="Google Shape;40978;p18">
              <a:extLst>
                <a:ext uri="{FF2B5EF4-FFF2-40B4-BE49-F238E27FC236}">
                  <a16:creationId xmlns:a16="http://schemas.microsoft.com/office/drawing/2014/main" id="{0C32F536-7516-47EF-8540-5A21D9119D67}"/>
                </a:ext>
              </a:extLst>
            </p:cNvPr>
            <p:cNvSpPr/>
            <p:nvPr/>
          </p:nvSpPr>
          <p:spPr>
            <a:xfrm>
              <a:off x="6129967" y="1474384"/>
              <a:ext cx="26520" cy="15236"/>
            </a:xfrm>
            <a:custGeom>
              <a:avLst/>
              <a:gdLst/>
              <a:ahLst/>
              <a:cxnLst/>
              <a:rect l="l" t="t" r="r" b="b"/>
              <a:pathLst>
                <a:path w="743" h="506" extrusionOk="0">
                  <a:moveTo>
                    <a:pt x="1" y="72"/>
                  </a:moveTo>
                  <a:lnTo>
                    <a:pt x="1" y="435"/>
                  </a:lnTo>
                  <a:cubicBezTo>
                    <a:pt x="742" y="506"/>
                    <a:pt x="742" y="0"/>
                    <a:pt x="1"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73" name="Google Shape;40979;p18">
              <a:extLst>
                <a:ext uri="{FF2B5EF4-FFF2-40B4-BE49-F238E27FC236}">
                  <a16:creationId xmlns:a16="http://schemas.microsoft.com/office/drawing/2014/main" id="{8EAAAC0D-4045-46C2-9CBA-4C72C6FAD917}"/>
                </a:ext>
              </a:extLst>
            </p:cNvPr>
            <p:cNvSpPr/>
            <p:nvPr/>
          </p:nvSpPr>
          <p:spPr>
            <a:xfrm>
              <a:off x="5500577" y="1470892"/>
              <a:ext cx="35086" cy="16410"/>
            </a:xfrm>
            <a:custGeom>
              <a:avLst/>
              <a:gdLst/>
              <a:ahLst/>
              <a:cxnLst/>
              <a:rect l="l" t="t" r="r" b="b"/>
              <a:pathLst>
                <a:path w="983" h="545" extrusionOk="0">
                  <a:moveTo>
                    <a:pt x="844" y="0"/>
                  </a:moveTo>
                  <a:lnTo>
                    <a:pt x="74" y="0"/>
                  </a:lnTo>
                  <a:cubicBezTo>
                    <a:pt x="1" y="307"/>
                    <a:pt x="408" y="387"/>
                    <a:pt x="654" y="545"/>
                  </a:cubicBezTo>
                  <a:cubicBezTo>
                    <a:pt x="647" y="332"/>
                    <a:pt x="983" y="280"/>
                    <a:pt x="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74" name="Google Shape;40980;p18">
              <a:extLst>
                <a:ext uri="{FF2B5EF4-FFF2-40B4-BE49-F238E27FC236}">
                  <a16:creationId xmlns:a16="http://schemas.microsoft.com/office/drawing/2014/main" id="{D84949FE-9BC9-4DB9-BB19-26A2E6C79199}"/>
                </a:ext>
              </a:extLst>
            </p:cNvPr>
            <p:cNvSpPr/>
            <p:nvPr/>
          </p:nvSpPr>
          <p:spPr>
            <a:xfrm>
              <a:off x="2904781" y="1478299"/>
              <a:ext cx="13920" cy="4276"/>
            </a:xfrm>
            <a:custGeom>
              <a:avLst/>
              <a:gdLst/>
              <a:ahLst/>
              <a:cxnLst/>
              <a:rect l="l" t="t" r="r" b="b"/>
              <a:pathLst>
                <a:path w="390" h="142" extrusionOk="0">
                  <a:moveTo>
                    <a:pt x="292" y="27"/>
                  </a:moveTo>
                  <a:cubicBezTo>
                    <a:pt x="237" y="1"/>
                    <a:pt x="1" y="70"/>
                    <a:pt x="99" y="118"/>
                  </a:cubicBezTo>
                  <a:cubicBezTo>
                    <a:pt x="152" y="142"/>
                    <a:pt x="390"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75" name="Google Shape;40981;p18">
              <a:extLst>
                <a:ext uri="{FF2B5EF4-FFF2-40B4-BE49-F238E27FC236}">
                  <a16:creationId xmlns:a16="http://schemas.microsoft.com/office/drawing/2014/main" id="{F2D30390-B6EA-44C6-BC9D-7A1EE553E7D3}"/>
                </a:ext>
              </a:extLst>
            </p:cNvPr>
            <p:cNvSpPr/>
            <p:nvPr/>
          </p:nvSpPr>
          <p:spPr>
            <a:xfrm>
              <a:off x="7588799" y="1470892"/>
              <a:ext cx="20773" cy="8250"/>
            </a:xfrm>
            <a:custGeom>
              <a:avLst/>
              <a:gdLst/>
              <a:ahLst/>
              <a:cxnLst/>
              <a:rect l="l" t="t" r="r" b="b"/>
              <a:pathLst>
                <a:path w="582" h="274" extrusionOk="0">
                  <a:moveTo>
                    <a:pt x="581" y="0"/>
                  </a:moveTo>
                  <a:lnTo>
                    <a:pt x="0" y="0"/>
                  </a:lnTo>
                  <a:lnTo>
                    <a:pt x="0"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76" name="Google Shape;40982;p18">
              <a:extLst>
                <a:ext uri="{FF2B5EF4-FFF2-40B4-BE49-F238E27FC236}">
                  <a16:creationId xmlns:a16="http://schemas.microsoft.com/office/drawing/2014/main" id="{C809CEC1-CCFB-4880-847D-948E920EE3DD}"/>
                </a:ext>
              </a:extLst>
            </p:cNvPr>
            <p:cNvSpPr/>
            <p:nvPr/>
          </p:nvSpPr>
          <p:spPr>
            <a:xfrm>
              <a:off x="8270157" y="1470500"/>
              <a:ext cx="7031" cy="6263"/>
            </a:xfrm>
            <a:custGeom>
              <a:avLst/>
              <a:gdLst/>
              <a:ahLst/>
              <a:cxnLst/>
              <a:rect l="l" t="t" r="r" b="b"/>
              <a:pathLst>
                <a:path w="197" h="208" extrusionOk="0">
                  <a:moveTo>
                    <a:pt x="195" y="105"/>
                  </a:moveTo>
                  <a:cubicBezTo>
                    <a:pt x="197" y="54"/>
                    <a:pt x="39" y="0"/>
                    <a:pt x="1" y="105"/>
                  </a:cubicBezTo>
                  <a:cubicBezTo>
                    <a:pt x="1" y="155"/>
                    <a:pt x="158"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77" name="Google Shape;40983;p18">
              <a:extLst>
                <a:ext uri="{FF2B5EF4-FFF2-40B4-BE49-F238E27FC236}">
                  <a16:creationId xmlns:a16="http://schemas.microsoft.com/office/drawing/2014/main" id="{16034152-E723-4B01-9360-3B05EEA06605}"/>
                </a:ext>
              </a:extLst>
            </p:cNvPr>
            <p:cNvSpPr/>
            <p:nvPr/>
          </p:nvSpPr>
          <p:spPr>
            <a:xfrm>
              <a:off x="5079699" y="1467399"/>
              <a:ext cx="14063" cy="4246"/>
            </a:xfrm>
            <a:custGeom>
              <a:avLst/>
              <a:gdLst/>
              <a:ahLst/>
              <a:cxnLst/>
              <a:rect l="l" t="t" r="r" b="b"/>
              <a:pathLst>
                <a:path w="394" h="141" extrusionOk="0">
                  <a:moveTo>
                    <a:pt x="104" y="116"/>
                  </a:moveTo>
                  <a:cubicBezTo>
                    <a:pt x="157" y="141"/>
                    <a:pt x="393" y="72"/>
                    <a:pt x="296" y="25"/>
                  </a:cubicBezTo>
                  <a:cubicBezTo>
                    <a:pt x="242" y="0"/>
                    <a:pt x="1" y="68"/>
                    <a:pt x="104"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78" name="Google Shape;40984;p18">
              <a:extLst>
                <a:ext uri="{FF2B5EF4-FFF2-40B4-BE49-F238E27FC236}">
                  <a16:creationId xmlns:a16="http://schemas.microsoft.com/office/drawing/2014/main" id="{0303E23E-B039-4177-9456-8E97DED55D97}"/>
                </a:ext>
              </a:extLst>
            </p:cNvPr>
            <p:cNvSpPr/>
            <p:nvPr/>
          </p:nvSpPr>
          <p:spPr>
            <a:xfrm>
              <a:off x="1336624" y="1444908"/>
              <a:ext cx="52218" cy="28002"/>
            </a:xfrm>
            <a:custGeom>
              <a:avLst/>
              <a:gdLst/>
              <a:ahLst/>
              <a:cxnLst/>
              <a:rect l="l" t="t" r="r" b="b"/>
              <a:pathLst>
                <a:path w="1463" h="930" extrusionOk="0">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79" name="Google Shape;40985;p18">
              <a:extLst>
                <a:ext uri="{FF2B5EF4-FFF2-40B4-BE49-F238E27FC236}">
                  <a16:creationId xmlns:a16="http://schemas.microsoft.com/office/drawing/2014/main" id="{6B10D157-1810-48FA-B06E-8F5358FA6F3E}"/>
                </a:ext>
              </a:extLst>
            </p:cNvPr>
            <p:cNvSpPr/>
            <p:nvPr/>
          </p:nvSpPr>
          <p:spPr>
            <a:xfrm>
              <a:off x="7003667" y="1462702"/>
              <a:ext cx="13884" cy="5510"/>
            </a:xfrm>
            <a:custGeom>
              <a:avLst/>
              <a:gdLst/>
              <a:ahLst/>
              <a:cxnLst/>
              <a:rect l="l" t="t" r="r" b="b"/>
              <a:pathLst>
                <a:path w="389" h="183" extrusionOk="0">
                  <a:moveTo>
                    <a:pt x="1" y="182"/>
                  </a:moveTo>
                  <a:lnTo>
                    <a:pt x="388" y="182"/>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80" name="Google Shape;40986;p18">
              <a:extLst>
                <a:ext uri="{FF2B5EF4-FFF2-40B4-BE49-F238E27FC236}">
                  <a16:creationId xmlns:a16="http://schemas.microsoft.com/office/drawing/2014/main" id="{7D770292-1A6B-475A-A402-641B20E10EB6}"/>
                </a:ext>
              </a:extLst>
            </p:cNvPr>
            <p:cNvSpPr/>
            <p:nvPr/>
          </p:nvSpPr>
          <p:spPr>
            <a:xfrm>
              <a:off x="2917987" y="1459962"/>
              <a:ext cx="29482" cy="9846"/>
            </a:xfrm>
            <a:custGeom>
              <a:avLst/>
              <a:gdLst/>
              <a:ahLst/>
              <a:cxnLst/>
              <a:rect l="l" t="t" r="r" b="b"/>
              <a:pathLst>
                <a:path w="826" h="327" extrusionOk="0">
                  <a:moveTo>
                    <a:pt x="692" y="273"/>
                  </a:moveTo>
                  <a:cubicBezTo>
                    <a:pt x="825" y="29"/>
                    <a:pt x="294" y="97"/>
                    <a:pt x="115" y="0"/>
                  </a:cubicBezTo>
                  <a:cubicBezTo>
                    <a:pt x="0" y="235"/>
                    <a:pt x="192" y="327"/>
                    <a:pt x="69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81" name="Google Shape;40987;p18">
              <a:extLst>
                <a:ext uri="{FF2B5EF4-FFF2-40B4-BE49-F238E27FC236}">
                  <a16:creationId xmlns:a16="http://schemas.microsoft.com/office/drawing/2014/main" id="{25264CB5-FD4A-4F1E-95E6-9248584A8E71}"/>
                </a:ext>
              </a:extLst>
            </p:cNvPr>
            <p:cNvSpPr/>
            <p:nvPr/>
          </p:nvSpPr>
          <p:spPr>
            <a:xfrm>
              <a:off x="1610666" y="1464659"/>
              <a:ext cx="14027" cy="4276"/>
            </a:xfrm>
            <a:custGeom>
              <a:avLst/>
              <a:gdLst/>
              <a:ahLst/>
              <a:cxnLst/>
              <a:rect l="l" t="t" r="r" b="b"/>
              <a:pathLst>
                <a:path w="393" h="142" extrusionOk="0">
                  <a:moveTo>
                    <a:pt x="102" y="117"/>
                  </a:moveTo>
                  <a:cubicBezTo>
                    <a:pt x="153" y="142"/>
                    <a:pt x="392" y="73"/>
                    <a:pt x="294" y="26"/>
                  </a:cubicBezTo>
                  <a:cubicBezTo>
                    <a:pt x="239"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82" name="Google Shape;40988;p18">
              <a:extLst>
                <a:ext uri="{FF2B5EF4-FFF2-40B4-BE49-F238E27FC236}">
                  <a16:creationId xmlns:a16="http://schemas.microsoft.com/office/drawing/2014/main" id="{91B95366-514A-427C-9556-471DC2905E79}"/>
                </a:ext>
              </a:extLst>
            </p:cNvPr>
            <p:cNvSpPr/>
            <p:nvPr/>
          </p:nvSpPr>
          <p:spPr>
            <a:xfrm>
              <a:off x="2818835" y="1459571"/>
              <a:ext cx="6924" cy="6233"/>
            </a:xfrm>
            <a:custGeom>
              <a:avLst/>
              <a:gdLst/>
              <a:ahLst/>
              <a:cxnLst/>
              <a:rect l="l" t="t" r="r" b="b"/>
              <a:pathLst>
                <a:path w="194" h="207" extrusionOk="0">
                  <a:moveTo>
                    <a:pt x="191" y="103"/>
                  </a:moveTo>
                  <a:cubicBezTo>
                    <a:pt x="194" y="52"/>
                    <a:pt x="36" y="0"/>
                    <a:pt x="0" y="103"/>
                  </a:cubicBezTo>
                  <a:cubicBezTo>
                    <a:pt x="0" y="156"/>
                    <a:pt x="154" y="207"/>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83" name="Google Shape;40989;p18">
              <a:extLst>
                <a:ext uri="{FF2B5EF4-FFF2-40B4-BE49-F238E27FC236}">
                  <a16:creationId xmlns:a16="http://schemas.microsoft.com/office/drawing/2014/main" id="{A80819FD-1D66-47D0-A850-02FCC13D1430}"/>
                </a:ext>
              </a:extLst>
            </p:cNvPr>
            <p:cNvSpPr/>
            <p:nvPr/>
          </p:nvSpPr>
          <p:spPr>
            <a:xfrm>
              <a:off x="1004940" y="1461889"/>
              <a:ext cx="14063" cy="4306"/>
            </a:xfrm>
            <a:custGeom>
              <a:avLst/>
              <a:gdLst/>
              <a:ahLst/>
              <a:cxnLst/>
              <a:rect l="l" t="t" r="r" b="b"/>
              <a:pathLst>
                <a:path w="394" h="143" extrusionOk="0">
                  <a:moveTo>
                    <a:pt x="296" y="26"/>
                  </a:moveTo>
                  <a:cubicBezTo>
                    <a:pt x="240" y="0"/>
                    <a:pt x="1" y="71"/>
                    <a:pt x="101" y="118"/>
                  </a:cubicBezTo>
                  <a:cubicBezTo>
                    <a:pt x="152" y="143"/>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84" name="Google Shape;40990;p18">
              <a:extLst>
                <a:ext uri="{FF2B5EF4-FFF2-40B4-BE49-F238E27FC236}">
                  <a16:creationId xmlns:a16="http://schemas.microsoft.com/office/drawing/2014/main" id="{26874256-6A03-4ADF-91C4-48154AEBF340}"/>
                </a:ext>
              </a:extLst>
            </p:cNvPr>
            <p:cNvSpPr/>
            <p:nvPr/>
          </p:nvSpPr>
          <p:spPr>
            <a:xfrm>
              <a:off x="660834" y="1461920"/>
              <a:ext cx="14063" cy="4276"/>
            </a:xfrm>
            <a:custGeom>
              <a:avLst/>
              <a:gdLst/>
              <a:ahLst/>
              <a:cxnLst/>
              <a:rect l="l" t="t" r="r" b="b"/>
              <a:pathLst>
                <a:path w="394" h="142" extrusionOk="0">
                  <a:moveTo>
                    <a:pt x="100" y="117"/>
                  </a:moveTo>
                  <a:cubicBezTo>
                    <a:pt x="156" y="142"/>
                    <a:pt x="393" y="72"/>
                    <a:pt x="294" y="25"/>
                  </a:cubicBezTo>
                  <a:cubicBezTo>
                    <a:pt x="242"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85" name="Google Shape;40991;p18">
              <a:extLst>
                <a:ext uri="{FF2B5EF4-FFF2-40B4-BE49-F238E27FC236}">
                  <a16:creationId xmlns:a16="http://schemas.microsoft.com/office/drawing/2014/main" id="{73CEBF8B-ED74-4B5A-B374-09B409EFD6B9}"/>
                </a:ext>
              </a:extLst>
            </p:cNvPr>
            <p:cNvSpPr/>
            <p:nvPr/>
          </p:nvSpPr>
          <p:spPr>
            <a:xfrm>
              <a:off x="492262" y="1453700"/>
              <a:ext cx="28483" cy="11743"/>
            </a:xfrm>
            <a:custGeom>
              <a:avLst/>
              <a:gdLst/>
              <a:ahLst/>
              <a:cxnLst/>
              <a:rect l="l" t="t" r="r" b="b"/>
              <a:pathLst>
                <a:path w="798" h="390" extrusionOk="0">
                  <a:moveTo>
                    <a:pt x="771" y="26"/>
                  </a:moveTo>
                  <a:cubicBezTo>
                    <a:pt x="336" y="1"/>
                    <a:pt x="49" y="49"/>
                    <a:pt x="1" y="208"/>
                  </a:cubicBezTo>
                  <a:cubicBezTo>
                    <a:pt x="279" y="229"/>
                    <a:pt x="326" y="358"/>
                    <a:pt x="580" y="390"/>
                  </a:cubicBezTo>
                  <a:cubicBezTo>
                    <a:pt x="539" y="219"/>
                    <a:pt x="797" y="189"/>
                    <a:pt x="77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86" name="Google Shape;40992;p18">
              <a:extLst>
                <a:ext uri="{FF2B5EF4-FFF2-40B4-BE49-F238E27FC236}">
                  <a16:creationId xmlns:a16="http://schemas.microsoft.com/office/drawing/2014/main" id="{502FF928-A3C7-42BC-8DA2-554B67538CE0}"/>
                </a:ext>
              </a:extLst>
            </p:cNvPr>
            <p:cNvSpPr/>
            <p:nvPr/>
          </p:nvSpPr>
          <p:spPr>
            <a:xfrm>
              <a:off x="2089293" y="1452405"/>
              <a:ext cx="38726" cy="12646"/>
            </a:xfrm>
            <a:custGeom>
              <a:avLst/>
              <a:gdLst/>
              <a:ahLst/>
              <a:cxnLst/>
              <a:rect l="l" t="t" r="r" b="b"/>
              <a:pathLst>
                <a:path w="1085" h="420" extrusionOk="0">
                  <a:moveTo>
                    <a:pt x="962" y="341"/>
                  </a:moveTo>
                  <a:cubicBezTo>
                    <a:pt x="1085" y="121"/>
                    <a:pt x="42" y="1"/>
                    <a:pt x="0" y="159"/>
                  </a:cubicBezTo>
                  <a:cubicBezTo>
                    <a:pt x="366" y="199"/>
                    <a:pt x="347" y="420"/>
                    <a:pt x="962" y="34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87" name="Google Shape;40993;p18">
              <a:extLst>
                <a:ext uri="{FF2B5EF4-FFF2-40B4-BE49-F238E27FC236}">
                  <a16:creationId xmlns:a16="http://schemas.microsoft.com/office/drawing/2014/main" id="{E8A63C27-5EC3-4CBD-BF4E-8E463844EF4F}"/>
                </a:ext>
              </a:extLst>
            </p:cNvPr>
            <p:cNvSpPr/>
            <p:nvPr/>
          </p:nvSpPr>
          <p:spPr>
            <a:xfrm>
              <a:off x="8662517" y="1457192"/>
              <a:ext cx="13777" cy="2800"/>
            </a:xfrm>
            <a:custGeom>
              <a:avLst/>
              <a:gdLst/>
              <a:ahLst/>
              <a:cxnLst/>
              <a:rect l="l" t="t" r="r" b="b"/>
              <a:pathLst>
                <a:path w="386" h="93" extrusionOk="0">
                  <a:moveTo>
                    <a:pt x="385" y="1"/>
                  </a:moveTo>
                  <a:cubicBezTo>
                    <a:pt x="238" y="23"/>
                    <a:pt x="5" y="5"/>
                    <a:pt x="0" y="92"/>
                  </a:cubicBezTo>
                  <a:cubicBezTo>
                    <a:pt x="150" y="71"/>
                    <a:pt x="381"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88" name="Google Shape;40994;p18">
              <a:extLst>
                <a:ext uri="{FF2B5EF4-FFF2-40B4-BE49-F238E27FC236}">
                  <a16:creationId xmlns:a16="http://schemas.microsoft.com/office/drawing/2014/main" id="{16CF7E33-0B4D-49AD-B579-0A0C9FFF29D4}"/>
                </a:ext>
              </a:extLst>
            </p:cNvPr>
            <p:cNvSpPr/>
            <p:nvPr/>
          </p:nvSpPr>
          <p:spPr>
            <a:xfrm>
              <a:off x="216150" y="1454453"/>
              <a:ext cx="21558" cy="6444"/>
            </a:xfrm>
            <a:custGeom>
              <a:avLst/>
              <a:gdLst/>
              <a:ahLst/>
              <a:cxnLst/>
              <a:rect l="l" t="t" r="r" b="b"/>
              <a:pathLst>
                <a:path w="604" h="214" extrusionOk="0">
                  <a:moveTo>
                    <a:pt x="603" y="1"/>
                  </a:moveTo>
                  <a:lnTo>
                    <a:pt x="25" y="1"/>
                  </a:lnTo>
                  <a:cubicBezTo>
                    <a:pt x="0" y="164"/>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89" name="Google Shape;40995;p18">
              <a:extLst>
                <a:ext uri="{FF2B5EF4-FFF2-40B4-BE49-F238E27FC236}">
                  <a16:creationId xmlns:a16="http://schemas.microsoft.com/office/drawing/2014/main" id="{6DCD60C9-3DC6-4487-93D0-449D04D8EE1E}"/>
                </a:ext>
              </a:extLst>
            </p:cNvPr>
            <p:cNvSpPr/>
            <p:nvPr/>
          </p:nvSpPr>
          <p:spPr>
            <a:xfrm>
              <a:off x="5585845" y="1448672"/>
              <a:ext cx="6853" cy="6203"/>
            </a:xfrm>
            <a:custGeom>
              <a:avLst/>
              <a:gdLst/>
              <a:ahLst/>
              <a:cxnLst/>
              <a:rect l="l" t="t" r="r" b="b"/>
              <a:pathLst>
                <a:path w="192" h="206" extrusionOk="0">
                  <a:moveTo>
                    <a:pt x="191" y="103"/>
                  </a:moveTo>
                  <a:cubicBezTo>
                    <a:pt x="191" y="53"/>
                    <a:pt x="36" y="1"/>
                    <a:pt x="1" y="103"/>
                  </a:cubicBezTo>
                  <a:cubicBezTo>
                    <a:pt x="1" y="153"/>
                    <a:pt x="156"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90" name="Google Shape;40996;p18">
              <a:extLst>
                <a:ext uri="{FF2B5EF4-FFF2-40B4-BE49-F238E27FC236}">
                  <a16:creationId xmlns:a16="http://schemas.microsoft.com/office/drawing/2014/main" id="{89AC8A76-8D83-4129-9BFF-1DE357BC9C94}"/>
                </a:ext>
              </a:extLst>
            </p:cNvPr>
            <p:cNvSpPr/>
            <p:nvPr/>
          </p:nvSpPr>
          <p:spPr>
            <a:xfrm>
              <a:off x="4711609" y="1449033"/>
              <a:ext cx="13849" cy="5450"/>
            </a:xfrm>
            <a:custGeom>
              <a:avLst/>
              <a:gdLst/>
              <a:ahLst/>
              <a:cxnLst/>
              <a:rect l="l" t="t" r="r" b="b"/>
              <a:pathLst>
                <a:path w="388" h="181" extrusionOk="0">
                  <a:moveTo>
                    <a:pt x="388" y="0"/>
                  </a:moveTo>
                  <a:lnTo>
                    <a:pt x="0" y="0"/>
                  </a:lnTo>
                  <a:lnTo>
                    <a:pt x="0" y="181"/>
                  </a:lnTo>
                  <a:lnTo>
                    <a:pt x="388"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91" name="Google Shape;40997;p18">
              <a:extLst>
                <a:ext uri="{FF2B5EF4-FFF2-40B4-BE49-F238E27FC236}">
                  <a16:creationId xmlns:a16="http://schemas.microsoft.com/office/drawing/2014/main" id="{C8FF8C0E-8659-486A-8814-9620F12E783F}"/>
                </a:ext>
              </a:extLst>
            </p:cNvPr>
            <p:cNvSpPr/>
            <p:nvPr/>
          </p:nvSpPr>
          <p:spPr>
            <a:xfrm>
              <a:off x="2436575" y="1435514"/>
              <a:ext cx="40404" cy="18548"/>
            </a:xfrm>
            <a:custGeom>
              <a:avLst/>
              <a:gdLst/>
              <a:ahLst/>
              <a:cxnLst/>
              <a:rect l="l" t="t" r="r" b="b"/>
              <a:pathLst>
                <a:path w="1132" h="616" extrusionOk="0">
                  <a:moveTo>
                    <a:pt x="1068" y="449"/>
                  </a:moveTo>
                  <a:cubicBezTo>
                    <a:pt x="1132" y="0"/>
                    <a:pt x="0" y="212"/>
                    <a:pt x="102" y="538"/>
                  </a:cubicBezTo>
                  <a:cubicBezTo>
                    <a:pt x="648" y="615"/>
                    <a:pt x="601" y="412"/>
                    <a:pt x="1068" y="4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92" name="Google Shape;40998;p18">
              <a:extLst>
                <a:ext uri="{FF2B5EF4-FFF2-40B4-BE49-F238E27FC236}">
                  <a16:creationId xmlns:a16="http://schemas.microsoft.com/office/drawing/2014/main" id="{4F84E542-3768-43C6-92A2-1BAD9B102C06}"/>
                </a:ext>
              </a:extLst>
            </p:cNvPr>
            <p:cNvSpPr/>
            <p:nvPr/>
          </p:nvSpPr>
          <p:spPr>
            <a:xfrm>
              <a:off x="96404" y="1448250"/>
              <a:ext cx="14063" cy="4276"/>
            </a:xfrm>
            <a:custGeom>
              <a:avLst/>
              <a:gdLst/>
              <a:ahLst/>
              <a:cxnLst/>
              <a:rect l="l" t="t" r="r" b="b"/>
              <a:pathLst>
                <a:path w="394" h="142" extrusionOk="0">
                  <a:moveTo>
                    <a:pt x="294" y="26"/>
                  </a:moveTo>
                  <a:cubicBezTo>
                    <a:pt x="239" y="0"/>
                    <a:pt x="0" y="70"/>
                    <a:pt x="101" y="115"/>
                  </a:cubicBezTo>
                  <a:cubicBezTo>
                    <a:pt x="154" y="141"/>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93" name="Google Shape;40999;p18">
              <a:extLst>
                <a:ext uri="{FF2B5EF4-FFF2-40B4-BE49-F238E27FC236}">
                  <a16:creationId xmlns:a16="http://schemas.microsoft.com/office/drawing/2014/main" id="{BDB0C5FB-3DCD-4CFD-8A88-77C8185A9B6B}"/>
                </a:ext>
              </a:extLst>
            </p:cNvPr>
            <p:cNvSpPr/>
            <p:nvPr/>
          </p:nvSpPr>
          <p:spPr>
            <a:xfrm>
              <a:off x="7664466" y="1443553"/>
              <a:ext cx="13813" cy="5540"/>
            </a:xfrm>
            <a:custGeom>
              <a:avLst/>
              <a:gdLst/>
              <a:ahLst/>
              <a:cxnLst/>
              <a:rect l="l" t="t" r="r" b="b"/>
              <a:pathLst>
                <a:path w="387" h="184" extrusionOk="0">
                  <a:moveTo>
                    <a:pt x="387" y="1"/>
                  </a:moveTo>
                  <a:lnTo>
                    <a:pt x="0" y="1"/>
                  </a:lnTo>
                  <a:lnTo>
                    <a:pt x="0" y="184"/>
                  </a:lnTo>
                  <a:lnTo>
                    <a:pt x="387"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94" name="Google Shape;41000;p18">
              <a:extLst>
                <a:ext uri="{FF2B5EF4-FFF2-40B4-BE49-F238E27FC236}">
                  <a16:creationId xmlns:a16="http://schemas.microsoft.com/office/drawing/2014/main" id="{7F266775-6A00-4F7A-8D9A-49B8256C4255}"/>
                </a:ext>
              </a:extLst>
            </p:cNvPr>
            <p:cNvSpPr/>
            <p:nvPr/>
          </p:nvSpPr>
          <p:spPr>
            <a:xfrm>
              <a:off x="5224358" y="1445540"/>
              <a:ext cx="13956" cy="4276"/>
            </a:xfrm>
            <a:custGeom>
              <a:avLst/>
              <a:gdLst/>
              <a:ahLst/>
              <a:cxnLst/>
              <a:rect l="l" t="t" r="r" b="b"/>
              <a:pathLst>
                <a:path w="391" h="142" extrusionOk="0">
                  <a:moveTo>
                    <a:pt x="292" y="25"/>
                  </a:moveTo>
                  <a:cubicBezTo>
                    <a:pt x="238" y="0"/>
                    <a:pt x="1" y="68"/>
                    <a:pt x="100" y="116"/>
                  </a:cubicBezTo>
                  <a:cubicBezTo>
                    <a:pt x="152" y="141"/>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95" name="Google Shape;41001;p18">
              <a:extLst>
                <a:ext uri="{FF2B5EF4-FFF2-40B4-BE49-F238E27FC236}">
                  <a16:creationId xmlns:a16="http://schemas.microsoft.com/office/drawing/2014/main" id="{6B539CF2-E63A-4FDB-9F1A-24AA765C027C}"/>
                </a:ext>
              </a:extLst>
            </p:cNvPr>
            <p:cNvSpPr/>
            <p:nvPr/>
          </p:nvSpPr>
          <p:spPr>
            <a:xfrm>
              <a:off x="4645900" y="1435364"/>
              <a:ext cx="28268" cy="13700"/>
            </a:xfrm>
            <a:custGeom>
              <a:avLst/>
              <a:gdLst/>
              <a:ahLst/>
              <a:cxnLst/>
              <a:rect l="l" t="t" r="r" b="b"/>
              <a:pathLst>
                <a:path w="792" h="455" extrusionOk="0">
                  <a:moveTo>
                    <a:pt x="493" y="454"/>
                  </a:moveTo>
                  <a:cubicBezTo>
                    <a:pt x="758" y="338"/>
                    <a:pt x="792" y="8"/>
                    <a:pt x="301" y="0"/>
                  </a:cubicBezTo>
                  <a:cubicBezTo>
                    <a:pt x="36" y="116"/>
                    <a:pt x="1" y="445"/>
                    <a:pt x="49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96" name="Google Shape;41002;p18">
              <a:extLst>
                <a:ext uri="{FF2B5EF4-FFF2-40B4-BE49-F238E27FC236}">
                  <a16:creationId xmlns:a16="http://schemas.microsoft.com/office/drawing/2014/main" id="{FB96A3A4-A81B-422C-AB8B-DBFDFB45A2C9}"/>
                </a:ext>
              </a:extLst>
            </p:cNvPr>
            <p:cNvSpPr/>
            <p:nvPr/>
          </p:nvSpPr>
          <p:spPr>
            <a:xfrm>
              <a:off x="7213500" y="1434581"/>
              <a:ext cx="14063" cy="4306"/>
            </a:xfrm>
            <a:custGeom>
              <a:avLst/>
              <a:gdLst/>
              <a:ahLst/>
              <a:cxnLst/>
              <a:rect l="l" t="t" r="r" b="b"/>
              <a:pathLst>
                <a:path w="394" h="143" extrusionOk="0">
                  <a:moveTo>
                    <a:pt x="100" y="116"/>
                  </a:moveTo>
                  <a:cubicBezTo>
                    <a:pt x="155" y="142"/>
                    <a:pt x="394" y="72"/>
                    <a:pt x="295" y="26"/>
                  </a:cubicBezTo>
                  <a:cubicBezTo>
                    <a:pt x="240" y="0"/>
                    <a:pt x="1"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97" name="Google Shape;41003;p18">
              <a:extLst>
                <a:ext uri="{FF2B5EF4-FFF2-40B4-BE49-F238E27FC236}">
                  <a16:creationId xmlns:a16="http://schemas.microsoft.com/office/drawing/2014/main" id="{8D15C4B4-D6FF-459B-AE8F-D30C49053541}"/>
                </a:ext>
              </a:extLst>
            </p:cNvPr>
            <p:cNvSpPr/>
            <p:nvPr/>
          </p:nvSpPr>
          <p:spPr>
            <a:xfrm>
              <a:off x="3362600" y="1429854"/>
              <a:ext cx="34443" cy="9033"/>
            </a:xfrm>
            <a:custGeom>
              <a:avLst/>
              <a:gdLst/>
              <a:ahLst/>
              <a:cxnLst/>
              <a:rect l="l" t="t" r="r" b="b"/>
              <a:pathLst>
                <a:path w="965" h="300" extrusionOk="0">
                  <a:moveTo>
                    <a:pt x="192" y="273"/>
                  </a:moveTo>
                  <a:cubicBezTo>
                    <a:pt x="632" y="299"/>
                    <a:pt x="919" y="252"/>
                    <a:pt x="965" y="92"/>
                  </a:cubicBezTo>
                  <a:cubicBezTo>
                    <a:pt x="621" y="113"/>
                    <a:pt x="0" y="0"/>
                    <a:pt x="19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98" name="Google Shape;41004;p18">
              <a:extLst>
                <a:ext uri="{FF2B5EF4-FFF2-40B4-BE49-F238E27FC236}">
                  <a16:creationId xmlns:a16="http://schemas.microsoft.com/office/drawing/2014/main" id="{CDF80AF1-9319-42EA-B9A5-244CDCB5B62C}"/>
                </a:ext>
              </a:extLst>
            </p:cNvPr>
            <p:cNvSpPr/>
            <p:nvPr/>
          </p:nvSpPr>
          <p:spPr>
            <a:xfrm>
              <a:off x="2429865" y="1434581"/>
              <a:ext cx="13991" cy="4306"/>
            </a:xfrm>
            <a:custGeom>
              <a:avLst/>
              <a:gdLst/>
              <a:ahLst/>
              <a:cxnLst/>
              <a:rect l="l" t="t" r="r" b="b"/>
              <a:pathLst>
                <a:path w="392" h="143" extrusionOk="0">
                  <a:moveTo>
                    <a:pt x="290" y="26"/>
                  </a:moveTo>
                  <a:cubicBezTo>
                    <a:pt x="236" y="0"/>
                    <a:pt x="0" y="69"/>
                    <a:pt x="98" y="116"/>
                  </a:cubicBezTo>
                  <a:cubicBezTo>
                    <a:pt x="150" y="142"/>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99" name="Google Shape;41005;p18">
              <a:extLst>
                <a:ext uri="{FF2B5EF4-FFF2-40B4-BE49-F238E27FC236}">
                  <a16:creationId xmlns:a16="http://schemas.microsoft.com/office/drawing/2014/main" id="{B31AB1F0-4C38-40EC-8CAF-F243510FFDB3}"/>
                </a:ext>
              </a:extLst>
            </p:cNvPr>
            <p:cNvSpPr/>
            <p:nvPr/>
          </p:nvSpPr>
          <p:spPr>
            <a:xfrm>
              <a:off x="1813895" y="1432263"/>
              <a:ext cx="6889" cy="6173"/>
            </a:xfrm>
            <a:custGeom>
              <a:avLst/>
              <a:gdLst/>
              <a:ahLst/>
              <a:cxnLst/>
              <a:rect l="l" t="t" r="r" b="b"/>
              <a:pathLst>
                <a:path w="193" h="205" extrusionOk="0">
                  <a:moveTo>
                    <a:pt x="2" y="103"/>
                  </a:moveTo>
                  <a:cubicBezTo>
                    <a:pt x="0" y="153"/>
                    <a:pt x="157" y="205"/>
                    <a:pt x="192" y="103"/>
                  </a:cubicBezTo>
                  <a:cubicBezTo>
                    <a:pt x="192" y="52"/>
                    <a:pt x="37" y="0"/>
                    <a:pt x="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00" name="Google Shape;41006;p18">
              <a:extLst>
                <a:ext uri="{FF2B5EF4-FFF2-40B4-BE49-F238E27FC236}">
                  <a16:creationId xmlns:a16="http://schemas.microsoft.com/office/drawing/2014/main" id="{BE181B1D-85E3-48FB-A029-0C7AA1DE9C5C}"/>
                </a:ext>
              </a:extLst>
            </p:cNvPr>
            <p:cNvSpPr/>
            <p:nvPr/>
          </p:nvSpPr>
          <p:spPr>
            <a:xfrm>
              <a:off x="6449480" y="1431811"/>
              <a:ext cx="14099" cy="4306"/>
            </a:xfrm>
            <a:custGeom>
              <a:avLst/>
              <a:gdLst/>
              <a:ahLst/>
              <a:cxnLst/>
              <a:rect l="l" t="t" r="r" b="b"/>
              <a:pathLst>
                <a:path w="395" h="143" extrusionOk="0">
                  <a:moveTo>
                    <a:pt x="294" y="27"/>
                  </a:moveTo>
                  <a:cubicBezTo>
                    <a:pt x="241" y="1"/>
                    <a:pt x="1" y="70"/>
                    <a:pt x="103" y="118"/>
                  </a:cubicBezTo>
                  <a:cubicBezTo>
                    <a:pt x="155" y="143"/>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01" name="Google Shape;41007;p18">
              <a:extLst>
                <a:ext uri="{FF2B5EF4-FFF2-40B4-BE49-F238E27FC236}">
                  <a16:creationId xmlns:a16="http://schemas.microsoft.com/office/drawing/2014/main" id="{FF54B436-EE62-4B22-9CEB-CEFF4997C933}"/>
                </a:ext>
              </a:extLst>
            </p:cNvPr>
            <p:cNvSpPr/>
            <p:nvPr/>
          </p:nvSpPr>
          <p:spPr>
            <a:xfrm>
              <a:off x="5866989" y="1425518"/>
              <a:ext cx="8959" cy="11442"/>
            </a:xfrm>
            <a:custGeom>
              <a:avLst/>
              <a:gdLst/>
              <a:ahLst/>
              <a:cxnLst/>
              <a:rect l="l" t="t" r="r" b="b"/>
              <a:pathLst>
                <a:path w="251" h="380" extrusionOk="0">
                  <a:moveTo>
                    <a:pt x="223" y="236"/>
                  </a:moveTo>
                  <a:cubicBezTo>
                    <a:pt x="251" y="141"/>
                    <a:pt x="72" y="1"/>
                    <a:pt x="29" y="144"/>
                  </a:cubicBezTo>
                  <a:cubicBezTo>
                    <a:pt x="0" y="241"/>
                    <a:pt x="179" y="379"/>
                    <a:pt x="223" y="23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02" name="Google Shape;41008;p18">
              <a:extLst>
                <a:ext uri="{FF2B5EF4-FFF2-40B4-BE49-F238E27FC236}">
                  <a16:creationId xmlns:a16="http://schemas.microsoft.com/office/drawing/2014/main" id="{FD136AED-E4DC-4F9B-A209-FAF3FF072B19}"/>
                </a:ext>
              </a:extLst>
            </p:cNvPr>
            <p:cNvSpPr/>
            <p:nvPr/>
          </p:nvSpPr>
          <p:spPr>
            <a:xfrm>
              <a:off x="0" y="1429101"/>
              <a:ext cx="14170" cy="4276"/>
            </a:xfrm>
            <a:custGeom>
              <a:avLst/>
              <a:gdLst/>
              <a:ahLst/>
              <a:cxnLst/>
              <a:rect l="l" t="t" r="r" b="b"/>
              <a:pathLst>
                <a:path w="397" h="142" extrusionOk="0">
                  <a:moveTo>
                    <a:pt x="294" y="25"/>
                  </a:moveTo>
                  <a:cubicBezTo>
                    <a:pt x="242" y="1"/>
                    <a:pt x="1" y="70"/>
                    <a:pt x="102" y="117"/>
                  </a:cubicBezTo>
                  <a:cubicBezTo>
                    <a:pt x="157" y="142"/>
                    <a:pt x="396" y="75"/>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03" name="Google Shape;41009;p18">
              <a:extLst>
                <a:ext uri="{FF2B5EF4-FFF2-40B4-BE49-F238E27FC236}">
                  <a16:creationId xmlns:a16="http://schemas.microsoft.com/office/drawing/2014/main" id="{301C0C48-A6EC-4CC6-9A20-36936889FB09}"/>
                </a:ext>
              </a:extLst>
            </p:cNvPr>
            <p:cNvSpPr/>
            <p:nvPr/>
          </p:nvSpPr>
          <p:spPr>
            <a:xfrm>
              <a:off x="4477577" y="1427114"/>
              <a:ext cx="13777" cy="2770"/>
            </a:xfrm>
            <a:custGeom>
              <a:avLst/>
              <a:gdLst/>
              <a:ahLst/>
              <a:cxnLst/>
              <a:rect l="l" t="t" r="r" b="b"/>
              <a:pathLst>
                <a:path w="386" h="92" extrusionOk="0">
                  <a:moveTo>
                    <a:pt x="385" y="0"/>
                  </a:moveTo>
                  <a:cubicBezTo>
                    <a:pt x="238" y="21"/>
                    <a:pt x="7" y="3"/>
                    <a:pt x="0" y="91"/>
                  </a:cubicBezTo>
                  <a:cubicBezTo>
                    <a:pt x="150" y="72"/>
                    <a:pt x="383" y="9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04" name="Google Shape;41010;p18">
              <a:extLst>
                <a:ext uri="{FF2B5EF4-FFF2-40B4-BE49-F238E27FC236}">
                  <a16:creationId xmlns:a16="http://schemas.microsoft.com/office/drawing/2014/main" id="{1C746A2C-A1DC-49B1-BEEC-C220D606471D}"/>
                </a:ext>
              </a:extLst>
            </p:cNvPr>
            <p:cNvSpPr/>
            <p:nvPr/>
          </p:nvSpPr>
          <p:spPr>
            <a:xfrm>
              <a:off x="6645785" y="1418623"/>
              <a:ext cx="6960" cy="6142"/>
            </a:xfrm>
            <a:custGeom>
              <a:avLst/>
              <a:gdLst/>
              <a:ahLst/>
              <a:cxnLst/>
              <a:rect l="l" t="t" r="r" b="b"/>
              <a:pathLst>
                <a:path w="195" h="204" extrusionOk="0">
                  <a:moveTo>
                    <a:pt x="195" y="103"/>
                  </a:moveTo>
                  <a:cubicBezTo>
                    <a:pt x="195" y="52"/>
                    <a:pt x="39" y="0"/>
                    <a:pt x="1" y="103"/>
                  </a:cubicBezTo>
                  <a:cubicBezTo>
                    <a:pt x="0" y="152"/>
                    <a:pt x="157" y="204"/>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05" name="Google Shape;41011;p18">
              <a:extLst>
                <a:ext uri="{FF2B5EF4-FFF2-40B4-BE49-F238E27FC236}">
                  <a16:creationId xmlns:a16="http://schemas.microsoft.com/office/drawing/2014/main" id="{B4AA51CA-BE6C-4639-B2BD-560E50A90B71}"/>
                </a:ext>
              </a:extLst>
            </p:cNvPr>
            <p:cNvSpPr/>
            <p:nvPr/>
          </p:nvSpPr>
          <p:spPr>
            <a:xfrm>
              <a:off x="4591006" y="1420972"/>
              <a:ext cx="14134" cy="4185"/>
            </a:xfrm>
            <a:custGeom>
              <a:avLst/>
              <a:gdLst/>
              <a:ahLst/>
              <a:cxnLst/>
              <a:rect l="l" t="t" r="r" b="b"/>
              <a:pathLst>
                <a:path w="396" h="139" extrusionOk="0">
                  <a:moveTo>
                    <a:pt x="295" y="25"/>
                  </a:moveTo>
                  <a:cubicBezTo>
                    <a:pt x="241" y="0"/>
                    <a:pt x="1" y="68"/>
                    <a:pt x="103" y="114"/>
                  </a:cubicBezTo>
                  <a:cubicBezTo>
                    <a:pt x="156" y="139"/>
                    <a:pt x="395"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06" name="Google Shape;41012;p18">
              <a:extLst>
                <a:ext uri="{FF2B5EF4-FFF2-40B4-BE49-F238E27FC236}">
                  <a16:creationId xmlns:a16="http://schemas.microsoft.com/office/drawing/2014/main" id="{648E6D98-BB42-451F-9A22-3BB95CD84265}"/>
                </a:ext>
              </a:extLst>
            </p:cNvPr>
            <p:cNvSpPr/>
            <p:nvPr/>
          </p:nvSpPr>
          <p:spPr>
            <a:xfrm>
              <a:off x="2626027" y="1416215"/>
              <a:ext cx="15134" cy="9184"/>
            </a:xfrm>
            <a:custGeom>
              <a:avLst/>
              <a:gdLst/>
              <a:ahLst/>
              <a:cxnLst/>
              <a:rect l="l" t="t" r="r" b="b"/>
              <a:pathLst>
                <a:path w="424" h="305" extrusionOk="0">
                  <a:moveTo>
                    <a:pt x="387" y="272"/>
                  </a:moveTo>
                  <a:cubicBezTo>
                    <a:pt x="357" y="165"/>
                    <a:pt x="424" y="15"/>
                    <a:pt x="194" y="0"/>
                  </a:cubicBezTo>
                  <a:cubicBezTo>
                    <a:pt x="184" y="55"/>
                    <a:pt x="165" y="108"/>
                    <a:pt x="1" y="92"/>
                  </a:cubicBezTo>
                  <a:cubicBezTo>
                    <a:pt x="24" y="201"/>
                    <a:pt x="58" y="305"/>
                    <a:pt x="387"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07" name="Google Shape;41013;p18">
              <a:extLst>
                <a:ext uri="{FF2B5EF4-FFF2-40B4-BE49-F238E27FC236}">
                  <a16:creationId xmlns:a16="http://schemas.microsoft.com/office/drawing/2014/main" id="{2484B050-C600-461C-9D9F-3ED5AD5BDD4E}"/>
                </a:ext>
              </a:extLst>
            </p:cNvPr>
            <p:cNvSpPr/>
            <p:nvPr/>
          </p:nvSpPr>
          <p:spPr>
            <a:xfrm>
              <a:off x="2557178" y="1421725"/>
              <a:ext cx="13849" cy="2680"/>
            </a:xfrm>
            <a:custGeom>
              <a:avLst/>
              <a:gdLst/>
              <a:ahLst/>
              <a:cxnLst/>
              <a:rect l="l" t="t" r="r" b="b"/>
              <a:pathLst>
                <a:path w="388" h="89" extrusionOk="0">
                  <a:moveTo>
                    <a:pt x="387" y="0"/>
                  </a:moveTo>
                  <a:cubicBezTo>
                    <a:pt x="238" y="18"/>
                    <a:pt x="6" y="3"/>
                    <a:pt x="1" y="89"/>
                  </a:cubicBezTo>
                  <a:cubicBezTo>
                    <a:pt x="152" y="68"/>
                    <a:pt x="383"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08" name="Google Shape;41014;p18">
              <a:extLst>
                <a:ext uri="{FF2B5EF4-FFF2-40B4-BE49-F238E27FC236}">
                  <a16:creationId xmlns:a16="http://schemas.microsoft.com/office/drawing/2014/main" id="{82643D74-8433-4800-95DF-4BEB207ED299}"/>
                </a:ext>
              </a:extLst>
            </p:cNvPr>
            <p:cNvSpPr/>
            <p:nvPr/>
          </p:nvSpPr>
          <p:spPr>
            <a:xfrm>
              <a:off x="2515989" y="1409952"/>
              <a:ext cx="30410" cy="11803"/>
            </a:xfrm>
            <a:custGeom>
              <a:avLst/>
              <a:gdLst/>
              <a:ahLst/>
              <a:cxnLst/>
              <a:rect l="l" t="t" r="r" b="b"/>
              <a:pathLst>
                <a:path w="852" h="392" extrusionOk="0">
                  <a:moveTo>
                    <a:pt x="771" y="27"/>
                  </a:moveTo>
                  <a:cubicBezTo>
                    <a:pt x="334" y="1"/>
                    <a:pt x="48" y="48"/>
                    <a:pt x="1" y="208"/>
                  </a:cubicBezTo>
                  <a:cubicBezTo>
                    <a:pt x="275" y="231"/>
                    <a:pt x="324" y="359"/>
                    <a:pt x="578" y="391"/>
                  </a:cubicBezTo>
                  <a:cubicBezTo>
                    <a:pt x="638" y="267"/>
                    <a:pt x="852" y="216"/>
                    <a:pt x="77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09" name="Google Shape;41015;p18">
              <a:extLst>
                <a:ext uri="{FF2B5EF4-FFF2-40B4-BE49-F238E27FC236}">
                  <a16:creationId xmlns:a16="http://schemas.microsoft.com/office/drawing/2014/main" id="{D29E5227-1ADD-40D2-981A-764B2E6F7452}"/>
                </a:ext>
              </a:extLst>
            </p:cNvPr>
            <p:cNvSpPr/>
            <p:nvPr/>
          </p:nvSpPr>
          <p:spPr>
            <a:xfrm>
              <a:off x="4019794" y="1409952"/>
              <a:ext cx="13991" cy="4246"/>
            </a:xfrm>
            <a:custGeom>
              <a:avLst/>
              <a:gdLst/>
              <a:ahLst/>
              <a:cxnLst/>
              <a:rect l="l" t="t" r="r" b="b"/>
              <a:pathLst>
                <a:path w="392" h="141" extrusionOk="0">
                  <a:moveTo>
                    <a:pt x="99" y="116"/>
                  </a:moveTo>
                  <a:cubicBezTo>
                    <a:pt x="154" y="141"/>
                    <a:pt x="392" y="73"/>
                    <a:pt x="293" y="24"/>
                  </a:cubicBezTo>
                  <a:cubicBezTo>
                    <a:pt x="240" y="1"/>
                    <a:pt x="0" y="71"/>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10" name="Google Shape;41016;p18">
              <a:extLst>
                <a:ext uri="{FF2B5EF4-FFF2-40B4-BE49-F238E27FC236}">
                  <a16:creationId xmlns:a16="http://schemas.microsoft.com/office/drawing/2014/main" id="{3A677F82-7DC9-4B13-A633-DD3E42E6D38E}"/>
                </a:ext>
              </a:extLst>
            </p:cNvPr>
            <p:cNvSpPr/>
            <p:nvPr/>
          </p:nvSpPr>
          <p:spPr>
            <a:xfrm>
              <a:off x="7210252" y="1404713"/>
              <a:ext cx="13777" cy="6745"/>
            </a:xfrm>
            <a:custGeom>
              <a:avLst/>
              <a:gdLst/>
              <a:ahLst/>
              <a:cxnLst/>
              <a:rect l="l" t="t" r="r" b="b"/>
              <a:pathLst>
                <a:path w="386" h="224" extrusionOk="0">
                  <a:moveTo>
                    <a:pt x="386" y="110"/>
                  </a:moveTo>
                  <a:cubicBezTo>
                    <a:pt x="345" y="0"/>
                    <a:pt x="170" y="54"/>
                    <a:pt x="1" y="110"/>
                  </a:cubicBezTo>
                  <a:cubicBezTo>
                    <a:pt x="1" y="202"/>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11" name="Google Shape;41017;p18">
              <a:extLst>
                <a:ext uri="{FF2B5EF4-FFF2-40B4-BE49-F238E27FC236}">
                  <a16:creationId xmlns:a16="http://schemas.microsoft.com/office/drawing/2014/main" id="{939504BA-8E51-41B3-B356-E0CECB002356}"/>
                </a:ext>
              </a:extLst>
            </p:cNvPr>
            <p:cNvSpPr/>
            <p:nvPr/>
          </p:nvSpPr>
          <p:spPr>
            <a:xfrm>
              <a:off x="5933233" y="1404503"/>
              <a:ext cx="14063" cy="4306"/>
            </a:xfrm>
            <a:custGeom>
              <a:avLst/>
              <a:gdLst/>
              <a:ahLst/>
              <a:cxnLst/>
              <a:rect l="l" t="t" r="r" b="b"/>
              <a:pathLst>
                <a:path w="394" h="143" extrusionOk="0">
                  <a:moveTo>
                    <a:pt x="294" y="25"/>
                  </a:moveTo>
                  <a:cubicBezTo>
                    <a:pt x="239" y="0"/>
                    <a:pt x="0" y="68"/>
                    <a:pt x="102" y="117"/>
                  </a:cubicBezTo>
                  <a:cubicBezTo>
                    <a:pt x="153" y="143"/>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12" name="Google Shape;41018;p18">
              <a:extLst>
                <a:ext uri="{FF2B5EF4-FFF2-40B4-BE49-F238E27FC236}">
                  <a16:creationId xmlns:a16="http://schemas.microsoft.com/office/drawing/2014/main" id="{02EA79E5-0A78-4565-9911-8EDD9B37D4F7}"/>
                </a:ext>
              </a:extLst>
            </p:cNvPr>
            <p:cNvSpPr/>
            <p:nvPr/>
          </p:nvSpPr>
          <p:spPr>
            <a:xfrm>
              <a:off x="2897428" y="1397036"/>
              <a:ext cx="26591" cy="12345"/>
            </a:xfrm>
            <a:custGeom>
              <a:avLst/>
              <a:gdLst/>
              <a:ahLst/>
              <a:cxnLst/>
              <a:rect l="l" t="t" r="r" b="b"/>
              <a:pathLst>
                <a:path w="745" h="410" extrusionOk="0">
                  <a:moveTo>
                    <a:pt x="690" y="365"/>
                  </a:moveTo>
                  <a:cubicBezTo>
                    <a:pt x="745" y="157"/>
                    <a:pt x="644" y="21"/>
                    <a:pt x="305" y="0"/>
                  </a:cubicBezTo>
                  <a:cubicBezTo>
                    <a:pt x="1" y="136"/>
                    <a:pt x="89" y="409"/>
                    <a:pt x="6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13" name="Google Shape;41019;p18">
              <a:extLst>
                <a:ext uri="{FF2B5EF4-FFF2-40B4-BE49-F238E27FC236}">
                  <a16:creationId xmlns:a16="http://schemas.microsoft.com/office/drawing/2014/main" id="{12AD17FF-7AD5-468D-A07D-13720F3D7205}"/>
                </a:ext>
              </a:extLst>
            </p:cNvPr>
            <p:cNvSpPr/>
            <p:nvPr/>
          </p:nvSpPr>
          <p:spPr>
            <a:xfrm>
              <a:off x="2116348" y="1391586"/>
              <a:ext cx="38619" cy="16440"/>
            </a:xfrm>
            <a:custGeom>
              <a:avLst/>
              <a:gdLst/>
              <a:ahLst/>
              <a:cxnLst/>
              <a:rect l="l" t="t" r="r" b="b"/>
              <a:pathLst>
                <a:path w="1082" h="546" extrusionOk="0">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14" name="Google Shape;41020;p18">
              <a:extLst>
                <a:ext uri="{FF2B5EF4-FFF2-40B4-BE49-F238E27FC236}">
                  <a16:creationId xmlns:a16="http://schemas.microsoft.com/office/drawing/2014/main" id="{1FA9215E-B964-4F1A-B4D0-AF35407C5409}"/>
                </a:ext>
              </a:extLst>
            </p:cNvPr>
            <p:cNvSpPr/>
            <p:nvPr/>
          </p:nvSpPr>
          <p:spPr>
            <a:xfrm>
              <a:off x="6807469" y="1401793"/>
              <a:ext cx="13991" cy="4276"/>
            </a:xfrm>
            <a:custGeom>
              <a:avLst/>
              <a:gdLst/>
              <a:ahLst/>
              <a:cxnLst/>
              <a:rect l="l" t="t" r="r" b="b"/>
              <a:pathLst>
                <a:path w="392" h="142" extrusionOk="0">
                  <a:moveTo>
                    <a:pt x="292" y="25"/>
                  </a:moveTo>
                  <a:cubicBezTo>
                    <a:pt x="237" y="0"/>
                    <a:pt x="1" y="70"/>
                    <a:pt x="100" y="115"/>
                  </a:cubicBezTo>
                  <a:cubicBezTo>
                    <a:pt x="152" y="141"/>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15" name="Google Shape;41021;p18">
              <a:extLst>
                <a:ext uri="{FF2B5EF4-FFF2-40B4-BE49-F238E27FC236}">
                  <a16:creationId xmlns:a16="http://schemas.microsoft.com/office/drawing/2014/main" id="{E42850EA-0410-4FF2-989B-D08716BC53B6}"/>
                </a:ext>
              </a:extLst>
            </p:cNvPr>
            <p:cNvSpPr/>
            <p:nvPr/>
          </p:nvSpPr>
          <p:spPr>
            <a:xfrm>
              <a:off x="8369880" y="1399053"/>
              <a:ext cx="14063" cy="4276"/>
            </a:xfrm>
            <a:custGeom>
              <a:avLst/>
              <a:gdLst/>
              <a:ahLst/>
              <a:cxnLst/>
              <a:rect l="l" t="t" r="r" b="b"/>
              <a:pathLst>
                <a:path w="394" h="142" extrusionOk="0">
                  <a:moveTo>
                    <a:pt x="100" y="116"/>
                  </a:moveTo>
                  <a:cubicBezTo>
                    <a:pt x="156" y="141"/>
                    <a:pt x="393" y="72"/>
                    <a:pt x="293" y="25"/>
                  </a:cubicBezTo>
                  <a:cubicBezTo>
                    <a:pt x="241"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16" name="Google Shape;41022;p18">
              <a:extLst>
                <a:ext uri="{FF2B5EF4-FFF2-40B4-BE49-F238E27FC236}">
                  <a16:creationId xmlns:a16="http://schemas.microsoft.com/office/drawing/2014/main" id="{A8EDF61A-6532-40AB-AF3A-25069527C80D}"/>
                </a:ext>
              </a:extLst>
            </p:cNvPr>
            <p:cNvSpPr/>
            <p:nvPr/>
          </p:nvSpPr>
          <p:spPr>
            <a:xfrm>
              <a:off x="7341062" y="1388394"/>
              <a:ext cx="28661" cy="14182"/>
            </a:xfrm>
            <a:custGeom>
              <a:avLst/>
              <a:gdLst/>
              <a:ahLst/>
              <a:cxnLst/>
              <a:rect l="l" t="t" r="r" b="b"/>
              <a:pathLst>
                <a:path w="803" h="471" extrusionOk="0">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17" name="Google Shape;41023;p18">
              <a:extLst>
                <a:ext uri="{FF2B5EF4-FFF2-40B4-BE49-F238E27FC236}">
                  <a16:creationId xmlns:a16="http://schemas.microsoft.com/office/drawing/2014/main" id="{F1B658FA-E58F-4571-B847-608C6B1B07B7}"/>
                </a:ext>
              </a:extLst>
            </p:cNvPr>
            <p:cNvSpPr/>
            <p:nvPr/>
          </p:nvSpPr>
          <p:spPr>
            <a:xfrm>
              <a:off x="4972123" y="1392760"/>
              <a:ext cx="9030" cy="11412"/>
            </a:xfrm>
            <a:custGeom>
              <a:avLst/>
              <a:gdLst/>
              <a:ahLst/>
              <a:cxnLst/>
              <a:rect l="l" t="t" r="r" b="b"/>
              <a:pathLst>
                <a:path w="253" h="379" extrusionOk="0">
                  <a:moveTo>
                    <a:pt x="224" y="234"/>
                  </a:moveTo>
                  <a:cubicBezTo>
                    <a:pt x="252" y="140"/>
                    <a:pt x="74" y="0"/>
                    <a:pt x="31" y="144"/>
                  </a:cubicBezTo>
                  <a:cubicBezTo>
                    <a:pt x="0" y="239"/>
                    <a:pt x="181" y="379"/>
                    <a:pt x="224" y="2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18" name="Google Shape;41024;p18">
              <a:extLst>
                <a:ext uri="{FF2B5EF4-FFF2-40B4-BE49-F238E27FC236}">
                  <a16:creationId xmlns:a16="http://schemas.microsoft.com/office/drawing/2014/main" id="{3FF76AC7-0766-48DF-8ECB-849AE6BFF25E}"/>
                </a:ext>
              </a:extLst>
            </p:cNvPr>
            <p:cNvSpPr/>
            <p:nvPr/>
          </p:nvSpPr>
          <p:spPr>
            <a:xfrm>
              <a:off x="2333461" y="1393603"/>
              <a:ext cx="13956" cy="4246"/>
            </a:xfrm>
            <a:custGeom>
              <a:avLst/>
              <a:gdLst/>
              <a:ahLst/>
              <a:cxnLst/>
              <a:rect l="l" t="t" r="r" b="b"/>
              <a:pathLst>
                <a:path w="391" h="141" extrusionOk="0">
                  <a:moveTo>
                    <a:pt x="292" y="24"/>
                  </a:moveTo>
                  <a:cubicBezTo>
                    <a:pt x="237" y="1"/>
                    <a:pt x="0" y="69"/>
                    <a:pt x="100" y="116"/>
                  </a:cubicBezTo>
                  <a:cubicBezTo>
                    <a:pt x="152" y="141"/>
                    <a:pt x="391" y="71"/>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19" name="Google Shape;41025;p18">
              <a:extLst>
                <a:ext uri="{FF2B5EF4-FFF2-40B4-BE49-F238E27FC236}">
                  <a16:creationId xmlns:a16="http://schemas.microsoft.com/office/drawing/2014/main" id="{4A553DED-6D87-440C-A24F-573026DF5510}"/>
                </a:ext>
              </a:extLst>
            </p:cNvPr>
            <p:cNvSpPr/>
            <p:nvPr/>
          </p:nvSpPr>
          <p:spPr>
            <a:xfrm>
              <a:off x="2061668" y="1391586"/>
              <a:ext cx="13777" cy="5510"/>
            </a:xfrm>
            <a:custGeom>
              <a:avLst/>
              <a:gdLst/>
              <a:ahLst/>
              <a:cxnLst/>
              <a:rect l="l" t="t" r="r" b="b"/>
              <a:pathLst>
                <a:path w="386" h="183" extrusionOk="0">
                  <a:moveTo>
                    <a:pt x="385" y="0"/>
                  </a:moveTo>
                  <a:lnTo>
                    <a:pt x="0" y="0"/>
                  </a:lnTo>
                  <a:lnTo>
                    <a:pt x="0" y="183"/>
                  </a:lnTo>
                  <a:lnTo>
                    <a:pt x="385"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20" name="Google Shape;41026;p18">
              <a:extLst>
                <a:ext uri="{FF2B5EF4-FFF2-40B4-BE49-F238E27FC236}">
                  <a16:creationId xmlns:a16="http://schemas.microsoft.com/office/drawing/2014/main" id="{C84B2EDB-2912-4A98-B7B6-B86AE55B8E38}"/>
                </a:ext>
              </a:extLst>
            </p:cNvPr>
            <p:cNvSpPr/>
            <p:nvPr/>
          </p:nvSpPr>
          <p:spPr>
            <a:xfrm>
              <a:off x="6212129" y="1383035"/>
              <a:ext cx="6960" cy="6203"/>
            </a:xfrm>
            <a:custGeom>
              <a:avLst/>
              <a:gdLst/>
              <a:ahLst/>
              <a:cxnLst/>
              <a:rect l="l" t="t" r="r" b="b"/>
              <a:pathLst>
                <a:path w="195" h="206" extrusionOk="0">
                  <a:moveTo>
                    <a:pt x="193" y="104"/>
                  </a:moveTo>
                  <a:cubicBezTo>
                    <a:pt x="195" y="54"/>
                    <a:pt x="37" y="1"/>
                    <a:pt x="3" y="104"/>
                  </a:cubicBezTo>
                  <a:cubicBezTo>
                    <a:pt x="0" y="153"/>
                    <a:pt x="157"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21" name="Google Shape;41027;p18">
              <a:extLst>
                <a:ext uri="{FF2B5EF4-FFF2-40B4-BE49-F238E27FC236}">
                  <a16:creationId xmlns:a16="http://schemas.microsoft.com/office/drawing/2014/main" id="{9E70402D-72B0-4416-B82D-0516BCF22C58}"/>
                </a:ext>
              </a:extLst>
            </p:cNvPr>
            <p:cNvSpPr/>
            <p:nvPr/>
          </p:nvSpPr>
          <p:spPr>
            <a:xfrm>
              <a:off x="3214015" y="1371413"/>
              <a:ext cx="52218" cy="22823"/>
            </a:xfrm>
            <a:custGeom>
              <a:avLst/>
              <a:gdLst/>
              <a:ahLst/>
              <a:cxnLst/>
              <a:rect l="l" t="t" r="r" b="b"/>
              <a:pathLst>
                <a:path w="1463" h="758" extrusionOk="0">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22" name="Google Shape;41028;p18">
              <a:extLst>
                <a:ext uri="{FF2B5EF4-FFF2-40B4-BE49-F238E27FC236}">
                  <a16:creationId xmlns:a16="http://schemas.microsoft.com/office/drawing/2014/main" id="{08642DFC-D1E6-4C08-968B-995143220091}"/>
                </a:ext>
              </a:extLst>
            </p:cNvPr>
            <p:cNvSpPr/>
            <p:nvPr/>
          </p:nvSpPr>
          <p:spPr>
            <a:xfrm>
              <a:off x="7770971" y="1379934"/>
              <a:ext cx="14063" cy="4276"/>
            </a:xfrm>
            <a:custGeom>
              <a:avLst/>
              <a:gdLst/>
              <a:ahLst/>
              <a:cxnLst/>
              <a:rect l="l" t="t" r="r" b="b"/>
              <a:pathLst>
                <a:path w="394" h="142" extrusionOk="0">
                  <a:moveTo>
                    <a:pt x="294" y="25"/>
                  </a:moveTo>
                  <a:cubicBezTo>
                    <a:pt x="240" y="1"/>
                    <a:pt x="0" y="69"/>
                    <a:pt x="102" y="116"/>
                  </a:cubicBezTo>
                  <a:cubicBezTo>
                    <a:pt x="156"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23" name="Google Shape;41029;p18">
              <a:extLst>
                <a:ext uri="{FF2B5EF4-FFF2-40B4-BE49-F238E27FC236}">
                  <a16:creationId xmlns:a16="http://schemas.microsoft.com/office/drawing/2014/main" id="{C4766EF0-E778-424E-B847-53FB8CB91F08}"/>
                </a:ext>
              </a:extLst>
            </p:cNvPr>
            <p:cNvSpPr/>
            <p:nvPr/>
          </p:nvSpPr>
          <p:spPr>
            <a:xfrm>
              <a:off x="3279973" y="1377887"/>
              <a:ext cx="13777" cy="5540"/>
            </a:xfrm>
            <a:custGeom>
              <a:avLst/>
              <a:gdLst/>
              <a:ahLst/>
              <a:cxnLst/>
              <a:rect l="l" t="t" r="r" b="b"/>
              <a:pathLst>
                <a:path w="386" h="184" extrusionOk="0">
                  <a:moveTo>
                    <a:pt x="1" y="184"/>
                  </a:moveTo>
                  <a:lnTo>
                    <a:pt x="386" y="184"/>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24" name="Google Shape;41030;p18">
              <a:extLst>
                <a:ext uri="{FF2B5EF4-FFF2-40B4-BE49-F238E27FC236}">
                  <a16:creationId xmlns:a16="http://schemas.microsoft.com/office/drawing/2014/main" id="{4D27AB4F-23C9-4771-9CB5-18994174F9BD}"/>
                </a:ext>
              </a:extLst>
            </p:cNvPr>
            <p:cNvSpPr/>
            <p:nvPr/>
          </p:nvSpPr>
          <p:spPr>
            <a:xfrm>
              <a:off x="1841414" y="1380687"/>
              <a:ext cx="13742" cy="2740"/>
            </a:xfrm>
            <a:custGeom>
              <a:avLst/>
              <a:gdLst/>
              <a:ahLst/>
              <a:cxnLst/>
              <a:rect l="l" t="t" r="r" b="b"/>
              <a:pathLst>
                <a:path w="385" h="91" extrusionOk="0">
                  <a:moveTo>
                    <a:pt x="385" y="0"/>
                  </a:moveTo>
                  <a:cubicBezTo>
                    <a:pt x="236" y="20"/>
                    <a:pt x="6" y="3"/>
                    <a:pt x="1" y="91"/>
                  </a:cubicBezTo>
                  <a:cubicBezTo>
                    <a:pt x="150" y="71"/>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25" name="Google Shape;41031;p18">
              <a:extLst>
                <a:ext uri="{FF2B5EF4-FFF2-40B4-BE49-F238E27FC236}">
                  <a16:creationId xmlns:a16="http://schemas.microsoft.com/office/drawing/2014/main" id="{31662767-88FE-4B26-8E0F-1C9CE8A47BF6}"/>
                </a:ext>
              </a:extLst>
            </p:cNvPr>
            <p:cNvSpPr/>
            <p:nvPr/>
          </p:nvSpPr>
          <p:spPr>
            <a:xfrm>
              <a:off x="6412361" y="1367017"/>
              <a:ext cx="29018" cy="10960"/>
            </a:xfrm>
            <a:custGeom>
              <a:avLst/>
              <a:gdLst/>
              <a:ahLst/>
              <a:cxnLst/>
              <a:rect l="l" t="t" r="r" b="b"/>
              <a:pathLst>
                <a:path w="813" h="364" extrusionOk="0">
                  <a:moveTo>
                    <a:pt x="563" y="363"/>
                  </a:moveTo>
                  <a:cubicBezTo>
                    <a:pt x="812" y="244"/>
                    <a:pt x="682" y="90"/>
                    <a:pt x="371" y="0"/>
                  </a:cubicBezTo>
                  <a:cubicBezTo>
                    <a:pt x="346" y="227"/>
                    <a:pt x="0" y="283"/>
                    <a:pt x="56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26" name="Google Shape;41032;p18">
              <a:extLst>
                <a:ext uri="{FF2B5EF4-FFF2-40B4-BE49-F238E27FC236}">
                  <a16:creationId xmlns:a16="http://schemas.microsoft.com/office/drawing/2014/main" id="{3AB91F4F-B0E1-488B-8F2F-66C995FB50F4}"/>
                </a:ext>
              </a:extLst>
            </p:cNvPr>
            <p:cNvSpPr/>
            <p:nvPr/>
          </p:nvSpPr>
          <p:spPr>
            <a:xfrm>
              <a:off x="75774" y="1374424"/>
              <a:ext cx="14099" cy="4276"/>
            </a:xfrm>
            <a:custGeom>
              <a:avLst/>
              <a:gdLst/>
              <a:ahLst/>
              <a:cxnLst/>
              <a:rect l="l" t="t" r="r" b="b"/>
              <a:pathLst>
                <a:path w="395" h="142" extrusionOk="0">
                  <a:moveTo>
                    <a:pt x="293" y="26"/>
                  </a:moveTo>
                  <a:cubicBezTo>
                    <a:pt x="240" y="1"/>
                    <a:pt x="0" y="70"/>
                    <a:pt x="98" y="116"/>
                  </a:cubicBezTo>
                  <a:cubicBezTo>
                    <a:pt x="153"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27" name="Google Shape;41033;p18">
              <a:extLst>
                <a:ext uri="{FF2B5EF4-FFF2-40B4-BE49-F238E27FC236}">
                  <a16:creationId xmlns:a16="http://schemas.microsoft.com/office/drawing/2014/main" id="{61469882-25B7-48E1-AF4D-AF02527312DF}"/>
                </a:ext>
              </a:extLst>
            </p:cNvPr>
            <p:cNvSpPr/>
            <p:nvPr/>
          </p:nvSpPr>
          <p:spPr>
            <a:xfrm>
              <a:off x="8335437" y="1371714"/>
              <a:ext cx="14027" cy="4246"/>
            </a:xfrm>
            <a:custGeom>
              <a:avLst/>
              <a:gdLst/>
              <a:ahLst/>
              <a:cxnLst/>
              <a:rect l="l" t="t" r="r" b="b"/>
              <a:pathLst>
                <a:path w="393" h="141" extrusionOk="0">
                  <a:moveTo>
                    <a:pt x="294" y="26"/>
                  </a:moveTo>
                  <a:cubicBezTo>
                    <a:pt x="240" y="1"/>
                    <a:pt x="1" y="70"/>
                    <a:pt x="103" y="117"/>
                  </a:cubicBezTo>
                  <a:cubicBezTo>
                    <a:pt x="153" y="141"/>
                    <a:pt x="392" y="71"/>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28" name="Google Shape;41034;p18">
              <a:extLst>
                <a:ext uri="{FF2B5EF4-FFF2-40B4-BE49-F238E27FC236}">
                  <a16:creationId xmlns:a16="http://schemas.microsoft.com/office/drawing/2014/main" id="{6649D947-5F67-4399-98CD-1AF5EFAF591F}"/>
                </a:ext>
              </a:extLst>
            </p:cNvPr>
            <p:cNvSpPr/>
            <p:nvPr/>
          </p:nvSpPr>
          <p:spPr>
            <a:xfrm>
              <a:off x="4498243" y="1372467"/>
              <a:ext cx="13849" cy="2770"/>
            </a:xfrm>
            <a:custGeom>
              <a:avLst/>
              <a:gdLst/>
              <a:ahLst/>
              <a:cxnLst/>
              <a:rect l="l" t="t" r="r" b="b"/>
              <a:pathLst>
                <a:path w="388" h="92" extrusionOk="0">
                  <a:moveTo>
                    <a:pt x="387" y="1"/>
                  </a:moveTo>
                  <a:cubicBezTo>
                    <a:pt x="237" y="22"/>
                    <a:pt x="7" y="5"/>
                    <a:pt x="1" y="92"/>
                  </a:cubicBezTo>
                  <a:cubicBezTo>
                    <a:pt x="151" y="71"/>
                    <a:pt x="383"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29" name="Google Shape;41035;p18">
              <a:extLst>
                <a:ext uri="{FF2B5EF4-FFF2-40B4-BE49-F238E27FC236}">
                  <a16:creationId xmlns:a16="http://schemas.microsoft.com/office/drawing/2014/main" id="{A30B1206-ADBE-46B0-A88A-403C14879F91}"/>
                </a:ext>
              </a:extLst>
            </p:cNvPr>
            <p:cNvSpPr/>
            <p:nvPr/>
          </p:nvSpPr>
          <p:spPr>
            <a:xfrm>
              <a:off x="8600556" y="1366265"/>
              <a:ext cx="13849" cy="7467"/>
            </a:xfrm>
            <a:custGeom>
              <a:avLst/>
              <a:gdLst/>
              <a:ahLst/>
              <a:cxnLst/>
              <a:rect l="l" t="t" r="r" b="b"/>
              <a:pathLst>
                <a:path w="388" h="248" extrusionOk="0">
                  <a:moveTo>
                    <a:pt x="388" y="115"/>
                  </a:moveTo>
                  <a:cubicBezTo>
                    <a:pt x="384" y="24"/>
                    <a:pt x="50" y="0"/>
                    <a:pt x="0" y="115"/>
                  </a:cubicBezTo>
                  <a:cubicBezTo>
                    <a:pt x="215" y="107"/>
                    <a:pt x="303" y="247"/>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30" name="Google Shape;41036;p18">
              <a:extLst>
                <a:ext uri="{FF2B5EF4-FFF2-40B4-BE49-F238E27FC236}">
                  <a16:creationId xmlns:a16="http://schemas.microsoft.com/office/drawing/2014/main" id="{272B0AA3-57AF-4033-A80B-AB86B0C3E347}"/>
                </a:ext>
              </a:extLst>
            </p:cNvPr>
            <p:cNvSpPr/>
            <p:nvPr/>
          </p:nvSpPr>
          <p:spPr>
            <a:xfrm>
              <a:off x="8873991" y="1358768"/>
              <a:ext cx="25556" cy="10990"/>
            </a:xfrm>
            <a:custGeom>
              <a:avLst/>
              <a:gdLst/>
              <a:ahLst/>
              <a:cxnLst/>
              <a:rect l="l" t="t" r="r" b="b"/>
              <a:pathLst>
                <a:path w="716" h="365" extrusionOk="0">
                  <a:moveTo>
                    <a:pt x="439" y="364"/>
                  </a:moveTo>
                  <a:cubicBezTo>
                    <a:pt x="500" y="242"/>
                    <a:pt x="715" y="191"/>
                    <a:pt x="632" y="0"/>
                  </a:cubicBezTo>
                  <a:lnTo>
                    <a:pt x="54" y="0"/>
                  </a:lnTo>
                  <a:cubicBezTo>
                    <a:pt x="0" y="209"/>
                    <a:pt x="102" y="343"/>
                    <a:pt x="439"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31" name="Google Shape;41037;p18">
              <a:extLst>
                <a:ext uri="{FF2B5EF4-FFF2-40B4-BE49-F238E27FC236}">
                  <a16:creationId xmlns:a16="http://schemas.microsoft.com/office/drawing/2014/main" id="{DD4BD980-0407-4B58-8652-D4DB95A1AA73}"/>
                </a:ext>
              </a:extLst>
            </p:cNvPr>
            <p:cNvSpPr/>
            <p:nvPr/>
          </p:nvSpPr>
          <p:spPr>
            <a:xfrm>
              <a:off x="6246251" y="1360725"/>
              <a:ext cx="21023" cy="9033"/>
            </a:xfrm>
            <a:custGeom>
              <a:avLst/>
              <a:gdLst/>
              <a:ahLst/>
              <a:cxnLst/>
              <a:rect l="l" t="t" r="r" b="b"/>
              <a:pathLst>
                <a:path w="589" h="300" extrusionOk="0">
                  <a:moveTo>
                    <a:pt x="394" y="299"/>
                  </a:moveTo>
                  <a:cubicBezTo>
                    <a:pt x="394" y="208"/>
                    <a:pt x="549" y="191"/>
                    <a:pt x="588" y="117"/>
                  </a:cubicBezTo>
                  <a:cubicBezTo>
                    <a:pt x="339" y="111"/>
                    <a:pt x="321" y="0"/>
                    <a:pt x="9" y="25"/>
                  </a:cubicBezTo>
                  <a:cubicBezTo>
                    <a:pt x="1" y="183"/>
                    <a:pt x="157" y="260"/>
                    <a:pt x="394"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32" name="Google Shape;41038;p18">
              <a:extLst>
                <a:ext uri="{FF2B5EF4-FFF2-40B4-BE49-F238E27FC236}">
                  <a16:creationId xmlns:a16="http://schemas.microsoft.com/office/drawing/2014/main" id="{393FA043-1D9A-47E2-933F-8B8C0C4E8DFD}"/>
                </a:ext>
              </a:extLst>
            </p:cNvPr>
            <p:cNvSpPr/>
            <p:nvPr/>
          </p:nvSpPr>
          <p:spPr>
            <a:xfrm>
              <a:off x="8569504" y="1363465"/>
              <a:ext cx="14063" cy="4306"/>
            </a:xfrm>
            <a:custGeom>
              <a:avLst/>
              <a:gdLst/>
              <a:ahLst/>
              <a:cxnLst/>
              <a:rect l="l" t="t" r="r" b="b"/>
              <a:pathLst>
                <a:path w="394" h="143" extrusionOk="0">
                  <a:moveTo>
                    <a:pt x="99" y="118"/>
                  </a:moveTo>
                  <a:cubicBezTo>
                    <a:pt x="155" y="143"/>
                    <a:pt x="394" y="75"/>
                    <a:pt x="293" y="27"/>
                  </a:cubicBezTo>
                  <a:cubicBezTo>
                    <a:pt x="240" y="1"/>
                    <a:pt x="1" y="71"/>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33" name="Google Shape;41039;p18">
              <a:extLst>
                <a:ext uri="{FF2B5EF4-FFF2-40B4-BE49-F238E27FC236}">
                  <a16:creationId xmlns:a16="http://schemas.microsoft.com/office/drawing/2014/main" id="{5D21C6DD-130C-4912-8FB4-A499511721A1}"/>
                </a:ext>
              </a:extLst>
            </p:cNvPr>
            <p:cNvSpPr/>
            <p:nvPr/>
          </p:nvSpPr>
          <p:spPr>
            <a:xfrm>
              <a:off x="4956990" y="1355094"/>
              <a:ext cx="39761" cy="15838"/>
            </a:xfrm>
            <a:custGeom>
              <a:avLst/>
              <a:gdLst/>
              <a:ahLst/>
              <a:cxnLst/>
              <a:rect l="l" t="t" r="r" b="b"/>
              <a:pathLst>
                <a:path w="1114" h="526" extrusionOk="0">
                  <a:moveTo>
                    <a:pt x="648" y="305"/>
                  </a:moveTo>
                  <a:cubicBezTo>
                    <a:pt x="1114" y="1"/>
                    <a:pt x="0" y="525"/>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34" name="Google Shape;41040;p18">
              <a:extLst>
                <a:ext uri="{FF2B5EF4-FFF2-40B4-BE49-F238E27FC236}">
                  <a16:creationId xmlns:a16="http://schemas.microsoft.com/office/drawing/2014/main" id="{77338D26-E5C1-4965-B710-F7558D643F4E}"/>
                </a:ext>
              </a:extLst>
            </p:cNvPr>
            <p:cNvSpPr/>
            <p:nvPr/>
          </p:nvSpPr>
          <p:spPr>
            <a:xfrm>
              <a:off x="2743489" y="1352355"/>
              <a:ext cx="36335" cy="19090"/>
            </a:xfrm>
            <a:custGeom>
              <a:avLst/>
              <a:gdLst/>
              <a:ahLst/>
              <a:cxnLst/>
              <a:rect l="l" t="t" r="r" b="b"/>
              <a:pathLst>
                <a:path w="1018" h="634" extrusionOk="0">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35" name="Google Shape;41041;p18">
              <a:extLst>
                <a:ext uri="{FF2B5EF4-FFF2-40B4-BE49-F238E27FC236}">
                  <a16:creationId xmlns:a16="http://schemas.microsoft.com/office/drawing/2014/main" id="{4829C2F7-6906-4A39-977C-AFC483E79213}"/>
                </a:ext>
              </a:extLst>
            </p:cNvPr>
            <p:cNvSpPr/>
            <p:nvPr/>
          </p:nvSpPr>
          <p:spPr>
            <a:xfrm>
              <a:off x="3893980" y="1347868"/>
              <a:ext cx="37905" cy="18789"/>
            </a:xfrm>
            <a:custGeom>
              <a:avLst/>
              <a:gdLst/>
              <a:ahLst/>
              <a:cxnLst/>
              <a:rect l="l" t="t" r="r" b="b"/>
              <a:pathLst>
                <a:path w="1062" h="624" extrusionOk="0">
                  <a:moveTo>
                    <a:pt x="732" y="545"/>
                  </a:moveTo>
                  <a:cubicBezTo>
                    <a:pt x="1062" y="392"/>
                    <a:pt x="619" y="138"/>
                    <a:pt x="347" y="0"/>
                  </a:cubicBezTo>
                  <a:cubicBezTo>
                    <a:pt x="48" y="139"/>
                    <a:pt x="1" y="623"/>
                    <a:pt x="732"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36" name="Google Shape;41042;p18">
              <a:extLst>
                <a:ext uri="{FF2B5EF4-FFF2-40B4-BE49-F238E27FC236}">
                  <a16:creationId xmlns:a16="http://schemas.microsoft.com/office/drawing/2014/main" id="{12410CB3-B018-47F8-A06C-44DA77514C96}"/>
                </a:ext>
              </a:extLst>
            </p:cNvPr>
            <p:cNvSpPr/>
            <p:nvPr/>
          </p:nvSpPr>
          <p:spPr>
            <a:xfrm>
              <a:off x="2784249" y="1355697"/>
              <a:ext cx="7067" cy="6233"/>
            </a:xfrm>
            <a:custGeom>
              <a:avLst/>
              <a:gdLst/>
              <a:ahLst/>
              <a:cxnLst/>
              <a:rect l="l" t="t" r="r" b="b"/>
              <a:pathLst>
                <a:path w="198" h="207" extrusionOk="0">
                  <a:moveTo>
                    <a:pt x="5" y="105"/>
                  </a:moveTo>
                  <a:cubicBezTo>
                    <a:pt x="1" y="154"/>
                    <a:pt x="161" y="206"/>
                    <a:pt x="198" y="105"/>
                  </a:cubicBezTo>
                  <a:cubicBezTo>
                    <a:pt x="198" y="54"/>
                    <a:pt x="40" y="0"/>
                    <a:pt x="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37" name="Google Shape;41043;p18">
              <a:extLst>
                <a:ext uri="{FF2B5EF4-FFF2-40B4-BE49-F238E27FC236}">
                  <a16:creationId xmlns:a16="http://schemas.microsoft.com/office/drawing/2014/main" id="{8ADBF38B-DE3C-40B0-9463-97E3D49F1200}"/>
                </a:ext>
              </a:extLst>
            </p:cNvPr>
            <p:cNvSpPr/>
            <p:nvPr/>
          </p:nvSpPr>
          <p:spPr>
            <a:xfrm>
              <a:off x="332362" y="1345129"/>
              <a:ext cx="56751" cy="22583"/>
            </a:xfrm>
            <a:custGeom>
              <a:avLst/>
              <a:gdLst/>
              <a:ahLst/>
              <a:cxnLst/>
              <a:rect l="l" t="t" r="r" b="b"/>
              <a:pathLst>
                <a:path w="1590" h="750" extrusionOk="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38" name="Google Shape;41044;p18">
              <a:extLst>
                <a:ext uri="{FF2B5EF4-FFF2-40B4-BE49-F238E27FC236}">
                  <a16:creationId xmlns:a16="http://schemas.microsoft.com/office/drawing/2014/main" id="{4A5DC51E-634A-4027-8595-736502EA5A24}"/>
                </a:ext>
              </a:extLst>
            </p:cNvPr>
            <p:cNvSpPr/>
            <p:nvPr/>
          </p:nvSpPr>
          <p:spPr>
            <a:xfrm>
              <a:off x="3276404" y="1355335"/>
              <a:ext cx="13991" cy="4246"/>
            </a:xfrm>
            <a:custGeom>
              <a:avLst/>
              <a:gdLst/>
              <a:ahLst/>
              <a:cxnLst/>
              <a:rect l="l" t="t" r="r" b="b"/>
              <a:pathLst>
                <a:path w="392" h="141" extrusionOk="0">
                  <a:moveTo>
                    <a:pt x="295" y="25"/>
                  </a:moveTo>
                  <a:cubicBezTo>
                    <a:pt x="238" y="1"/>
                    <a:pt x="0" y="67"/>
                    <a:pt x="99" y="117"/>
                  </a:cubicBezTo>
                  <a:cubicBezTo>
                    <a:pt x="153" y="140"/>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39" name="Google Shape;41045;p18">
              <a:extLst>
                <a:ext uri="{FF2B5EF4-FFF2-40B4-BE49-F238E27FC236}">
                  <a16:creationId xmlns:a16="http://schemas.microsoft.com/office/drawing/2014/main" id="{9706FF08-1C05-4DA3-9896-718C067A641A}"/>
                </a:ext>
              </a:extLst>
            </p:cNvPr>
            <p:cNvSpPr/>
            <p:nvPr/>
          </p:nvSpPr>
          <p:spPr>
            <a:xfrm>
              <a:off x="2096075" y="1352746"/>
              <a:ext cx="13742" cy="6745"/>
            </a:xfrm>
            <a:custGeom>
              <a:avLst/>
              <a:gdLst/>
              <a:ahLst/>
              <a:cxnLst/>
              <a:rect l="l" t="t" r="r" b="b"/>
              <a:pathLst>
                <a:path w="385" h="224" extrusionOk="0">
                  <a:moveTo>
                    <a:pt x="385" y="111"/>
                  </a:moveTo>
                  <a:cubicBezTo>
                    <a:pt x="345" y="0"/>
                    <a:pt x="172" y="55"/>
                    <a:pt x="1" y="111"/>
                  </a:cubicBezTo>
                  <a:cubicBezTo>
                    <a:pt x="2" y="203"/>
                    <a:pt x="339" y="224"/>
                    <a:pt x="385"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40" name="Google Shape;41046;p18">
              <a:extLst>
                <a:ext uri="{FF2B5EF4-FFF2-40B4-BE49-F238E27FC236}">
                  <a16:creationId xmlns:a16="http://schemas.microsoft.com/office/drawing/2014/main" id="{817114EB-21EF-40D5-8FA1-B98CFB641BF0}"/>
                </a:ext>
              </a:extLst>
            </p:cNvPr>
            <p:cNvSpPr/>
            <p:nvPr/>
          </p:nvSpPr>
          <p:spPr>
            <a:xfrm>
              <a:off x="2980412" y="1349886"/>
              <a:ext cx="13991" cy="4276"/>
            </a:xfrm>
            <a:custGeom>
              <a:avLst/>
              <a:gdLst/>
              <a:ahLst/>
              <a:cxnLst/>
              <a:rect l="l" t="t" r="r" b="b"/>
              <a:pathLst>
                <a:path w="392" h="142" extrusionOk="0">
                  <a:moveTo>
                    <a:pt x="294" y="25"/>
                  </a:moveTo>
                  <a:cubicBezTo>
                    <a:pt x="241" y="0"/>
                    <a:pt x="0" y="69"/>
                    <a:pt x="101" y="116"/>
                  </a:cubicBezTo>
                  <a:cubicBezTo>
                    <a:pt x="154" y="141"/>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41" name="Google Shape;41047;p18">
              <a:extLst>
                <a:ext uri="{FF2B5EF4-FFF2-40B4-BE49-F238E27FC236}">
                  <a16:creationId xmlns:a16="http://schemas.microsoft.com/office/drawing/2014/main" id="{C0A4BF65-6149-4530-8676-8A42FFAFDFE9}"/>
                </a:ext>
              </a:extLst>
            </p:cNvPr>
            <p:cNvSpPr/>
            <p:nvPr/>
          </p:nvSpPr>
          <p:spPr>
            <a:xfrm>
              <a:off x="5627033" y="1347447"/>
              <a:ext cx="20773" cy="3643"/>
            </a:xfrm>
            <a:custGeom>
              <a:avLst/>
              <a:gdLst/>
              <a:ahLst/>
              <a:cxnLst/>
              <a:rect l="l" t="t" r="r" b="b"/>
              <a:pathLst>
                <a:path w="582" h="121" extrusionOk="0">
                  <a:moveTo>
                    <a:pt x="581" y="14"/>
                  </a:moveTo>
                  <a:cubicBezTo>
                    <a:pt x="354" y="29"/>
                    <a:pt x="35" y="0"/>
                    <a:pt x="1" y="106"/>
                  </a:cubicBezTo>
                  <a:cubicBezTo>
                    <a:pt x="229" y="92"/>
                    <a:pt x="550" y="120"/>
                    <a:pt x="581"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42" name="Google Shape;41048;p18">
              <a:extLst>
                <a:ext uri="{FF2B5EF4-FFF2-40B4-BE49-F238E27FC236}">
                  <a16:creationId xmlns:a16="http://schemas.microsoft.com/office/drawing/2014/main" id="{2E38AEB4-D1B2-4A09-9FEE-7BE637C7F93B}"/>
                </a:ext>
              </a:extLst>
            </p:cNvPr>
            <p:cNvSpPr/>
            <p:nvPr/>
          </p:nvSpPr>
          <p:spPr>
            <a:xfrm>
              <a:off x="2894501" y="1345129"/>
              <a:ext cx="13813" cy="2770"/>
            </a:xfrm>
            <a:custGeom>
              <a:avLst/>
              <a:gdLst/>
              <a:ahLst/>
              <a:cxnLst/>
              <a:rect l="l" t="t" r="r" b="b"/>
              <a:pathLst>
                <a:path w="387" h="92" extrusionOk="0">
                  <a:moveTo>
                    <a:pt x="387" y="0"/>
                  </a:moveTo>
                  <a:cubicBezTo>
                    <a:pt x="238" y="21"/>
                    <a:pt x="8" y="3"/>
                    <a:pt x="0" y="91"/>
                  </a:cubicBezTo>
                  <a:cubicBezTo>
                    <a:pt x="149" y="72"/>
                    <a:pt x="381" y="90"/>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43" name="Google Shape;41049;p18">
              <a:extLst>
                <a:ext uri="{FF2B5EF4-FFF2-40B4-BE49-F238E27FC236}">
                  <a16:creationId xmlns:a16="http://schemas.microsoft.com/office/drawing/2014/main" id="{D65B144D-6A0D-413B-8B4B-58E3DE33CEC9}"/>
                </a:ext>
              </a:extLst>
            </p:cNvPr>
            <p:cNvSpPr/>
            <p:nvPr/>
          </p:nvSpPr>
          <p:spPr>
            <a:xfrm>
              <a:off x="8881915" y="1334139"/>
              <a:ext cx="14634" cy="9515"/>
            </a:xfrm>
            <a:custGeom>
              <a:avLst/>
              <a:gdLst/>
              <a:ahLst/>
              <a:cxnLst/>
              <a:rect l="l" t="t" r="r" b="b"/>
              <a:pathLst>
                <a:path w="410" h="316" extrusionOk="0">
                  <a:moveTo>
                    <a:pt x="410" y="275"/>
                  </a:moveTo>
                  <a:lnTo>
                    <a:pt x="410" y="92"/>
                  </a:lnTo>
                  <a:cubicBezTo>
                    <a:pt x="217" y="92"/>
                    <a:pt x="181" y="19"/>
                    <a:pt x="25" y="1"/>
                  </a:cubicBezTo>
                  <a:cubicBezTo>
                    <a:pt x="44" y="146"/>
                    <a:pt x="0" y="316"/>
                    <a:pt x="410"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44" name="Google Shape;41050;p18">
              <a:extLst>
                <a:ext uri="{FF2B5EF4-FFF2-40B4-BE49-F238E27FC236}">
                  <a16:creationId xmlns:a16="http://schemas.microsoft.com/office/drawing/2014/main" id="{2954A7A3-DA74-47E1-9343-54619475FD7C}"/>
                </a:ext>
              </a:extLst>
            </p:cNvPr>
            <p:cNvSpPr/>
            <p:nvPr/>
          </p:nvSpPr>
          <p:spPr>
            <a:xfrm>
              <a:off x="5506609" y="1338896"/>
              <a:ext cx="13920" cy="4276"/>
            </a:xfrm>
            <a:custGeom>
              <a:avLst/>
              <a:gdLst/>
              <a:ahLst/>
              <a:cxnLst/>
              <a:rect l="l" t="t" r="r" b="b"/>
              <a:pathLst>
                <a:path w="390" h="142" extrusionOk="0">
                  <a:moveTo>
                    <a:pt x="291" y="26"/>
                  </a:moveTo>
                  <a:cubicBezTo>
                    <a:pt x="238" y="1"/>
                    <a:pt x="0" y="70"/>
                    <a:pt x="98" y="117"/>
                  </a:cubicBezTo>
                  <a:cubicBezTo>
                    <a:pt x="152" y="142"/>
                    <a:pt x="389"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45" name="Google Shape;41051;p18">
              <a:extLst>
                <a:ext uri="{FF2B5EF4-FFF2-40B4-BE49-F238E27FC236}">
                  <a16:creationId xmlns:a16="http://schemas.microsoft.com/office/drawing/2014/main" id="{9348C959-41CA-4065-AF3D-1B86B78EDE16}"/>
                </a:ext>
              </a:extLst>
            </p:cNvPr>
            <p:cNvSpPr/>
            <p:nvPr/>
          </p:nvSpPr>
          <p:spPr>
            <a:xfrm>
              <a:off x="2105676" y="1334199"/>
              <a:ext cx="29518" cy="9846"/>
            </a:xfrm>
            <a:custGeom>
              <a:avLst/>
              <a:gdLst/>
              <a:ahLst/>
              <a:cxnLst/>
              <a:rect l="l" t="t" r="r" b="b"/>
              <a:pathLst>
                <a:path w="827" h="327" extrusionOk="0">
                  <a:moveTo>
                    <a:pt x="695" y="273"/>
                  </a:moveTo>
                  <a:cubicBezTo>
                    <a:pt x="827" y="30"/>
                    <a:pt x="294" y="98"/>
                    <a:pt x="116" y="0"/>
                  </a:cubicBezTo>
                  <a:cubicBezTo>
                    <a:pt x="1" y="238"/>
                    <a:pt x="195" y="327"/>
                    <a:pt x="69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46" name="Google Shape;41052;p18">
              <a:extLst>
                <a:ext uri="{FF2B5EF4-FFF2-40B4-BE49-F238E27FC236}">
                  <a16:creationId xmlns:a16="http://schemas.microsoft.com/office/drawing/2014/main" id="{95670F61-69FB-42B1-9D07-14FC53CB8C0D}"/>
                </a:ext>
              </a:extLst>
            </p:cNvPr>
            <p:cNvSpPr/>
            <p:nvPr/>
          </p:nvSpPr>
          <p:spPr>
            <a:xfrm>
              <a:off x="8566149" y="1331519"/>
              <a:ext cx="34443" cy="8913"/>
            </a:xfrm>
            <a:custGeom>
              <a:avLst/>
              <a:gdLst/>
              <a:ahLst/>
              <a:cxnLst/>
              <a:rect l="l" t="t" r="r" b="b"/>
              <a:pathLst>
                <a:path w="965" h="296" extrusionOk="0">
                  <a:moveTo>
                    <a:pt x="193" y="271"/>
                  </a:moveTo>
                  <a:cubicBezTo>
                    <a:pt x="634" y="295"/>
                    <a:pt x="918" y="250"/>
                    <a:pt x="964" y="88"/>
                  </a:cubicBezTo>
                  <a:cubicBezTo>
                    <a:pt x="625" y="109"/>
                    <a:pt x="1" y="0"/>
                    <a:pt x="193"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47" name="Google Shape;41053;p18">
              <a:extLst>
                <a:ext uri="{FF2B5EF4-FFF2-40B4-BE49-F238E27FC236}">
                  <a16:creationId xmlns:a16="http://schemas.microsoft.com/office/drawing/2014/main" id="{310369DE-C4C6-48A9-ACD8-0886B7F66A7D}"/>
                </a:ext>
              </a:extLst>
            </p:cNvPr>
            <p:cNvSpPr/>
            <p:nvPr/>
          </p:nvSpPr>
          <p:spPr>
            <a:xfrm>
              <a:off x="2658507" y="1328689"/>
              <a:ext cx="17703" cy="10990"/>
            </a:xfrm>
            <a:custGeom>
              <a:avLst/>
              <a:gdLst/>
              <a:ahLst/>
              <a:cxnLst/>
              <a:rect l="l" t="t" r="r" b="b"/>
              <a:pathLst>
                <a:path w="496" h="365" extrusionOk="0">
                  <a:moveTo>
                    <a:pt x="443" y="365"/>
                  </a:moveTo>
                  <a:cubicBezTo>
                    <a:pt x="496" y="157"/>
                    <a:pt x="395" y="24"/>
                    <a:pt x="57" y="0"/>
                  </a:cubicBezTo>
                  <a:cubicBezTo>
                    <a:pt x="1" y="208"/>
                    <a:pt x="103" y="344"/>
                    <a:pt x="443"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48" name="Google Shape;41054;p18">
              <a:extLst>
                <a:ext uri="{FF2B5EF4-FFF2-40B4-BE49-F238E27FC236}">
                  <a16:creationId xmlns:a16="http://schemas.microsoft.com/office/drawing/2014/main" id="{21E8FD06-25D3-4D06-BA3F-5AB026515157}"/>
                </a:ext>
              </a:extLst>
            </p:cNvPr>
            <p:cNvSpPr/>
            <p:nvPr/>
          </p:nvSpPr>
          <p:spPr>
            <a:xfrm>
              <a:off x="7000170" y="1333477"/>
              <a:ext cx="14027" cy="4246"/>
            </a:xfrm>
            <a:custGeom>
              <a:avLst/>
              <a:gdLst/>
              <a:ahLst/>
              <a:cxnLst/>
              <a:rect l="l" t="t" r="r" b="b"/>
              <a:pathLst>
                <a:path w="393" h="141" extrusionOk="0">
                  <a:moveTo>
                    <a:pt x="99" y="114"/>
                  </a:moveTo>
                  <a:cubicBezTo>
                    <a:pt x="155" y="140"/>
                    <a:pt x="392" y="70"/>
                    <a:pt x="293" y="23"/>
                  </a:cubicBezTo>
                  <a:cubicBezTo>
                    <a:pt x="238"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49" name="Google Shape;41055;p18">
              <a:extLst>
                <a:ext uri="{FF2B5EF4-FFF2-40B4-BE49-F238E27FC236}">
                  <a16:creationId xmlns:a16="http://schemas.microsoft.com/office/drawing/2014/main" id="{FBBF14A3-A4F8-45F4-8095-A69B98746FB6}"/>
                </a:ext>
              </a:extLst>
            </p:cNvPr>
            <p:cNvSpPr/>
            <p:nvPr/>
          </p:nvSpPr>
          <p:spPr>
            <a:xfrm>
              <a:off x="2285206" y="1333416"/>
              <a:ext cx="14063" cy="4306"/>
            </a:xfrm>
            <a:custGeom>
              <a:avLst/>
              <a:gdLst/>
              <a:ahLst/>
              <a:cxnLst/>
              <a:rect l="l" t="t" r="r" b="b"/>
              <a:pathLst>
                <a:path w="394" h="143" extrusionOk="0">
                  <a:moveTo>
                    <a:pt x="294" y="25"/>
                  </a:moveTo>
                  <a:cubicBezTo>
                    <a:pt x="242" y="0"/>
                    <a:pt x="0" y="69"/>
                    <a:pt x="101" y="116"/>
                  </a:cubicBezTo>
                  <a:cubicBezTo>
                    <a:pt x="155"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50" name="Google Shape;41056;p18">
              <a:extLst>
                <a:ext uri="{FF2B5EF4-FFF2-40B4-BE49-F238E27FC236}">
                  <a16:creationId xmlns:a16="http://schemas.microsoft.com/office/drawing/2014/main" id="{526D138F-A9E3-480C-955B-A2775EB6A4BC}"/>
                </a:ext>
              </a:extLst>
            </p:cNvPr>
            <p:cNvSpPr/>
            <p:nvPr/>
          </p:nvSpPr>
          <p:spPr>
            <a:xfrm>
              <a:off x="7367689" y="1323300"/>
              <a:ext cx="23414" cy="8250"/>
            </a:xfrm>
            <a:custGeom>
              <a:avLst/>
              <a:gdLst/>
              <a:ahLst/>
              <a:cxnLst/>
              <a:rect l="l" t="t" r="r" b="b"/>
              <a:pathLst>
                <a:path w="656" h="274" extrusionOk="0">
                  <a:moveTo>
                    <a:pt x="410" y="273"/>
                  </a:moveTo>
                  <a:cubicBezTo>
                    <a:pt x="421" y="157"/>
                    <a:pt x="656" y="146"/>
                    <a:pt x="602" y="1"/>
                  </a:cubicBezTo>
                  <a:lnTo>
                    <a:pt x="217" y="1"/>
                  </a:lnTo>
                  <a:cubicBezTo>
                    <a:pt x="0" y="130"/>
                    <a:pt x="7" y="220"/>
                    <a:pt x="410"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51" name="Google Shape;41057;p18">
              <a:extLst>
                <a:ext uri="{FF2B5EF4-FFF2-40B4-BE49-F238E27FC236}">
                  <a16:creationId xmlns:a16="http://schemas.microsoft.com/office/drawing/2014/main" id="{CFCBD523-D3B7-4DCC-8F15-9A4AA3A45375}"/>
                </a:ext>
              </a:extLst>
            </p:cNvPr>
            <p:cNvSpPr/>
            <p:nvPr/>
          </p:nvSpPr>
          <p:spPr>
            <a:xfrm>
              <a:off x="1953664" y="1314026"/>
              <a:ext cx="46400" cy="9274"/>
            </a:xfrm>
            <a:custGeom>
              <a:avLst/>
              <a:gdLst/>
              <a:ahLst/>
              <a:cxnLst/>
              <a:rect l="l" t="t" r="r" b="b"/>
              <a:pathLst>
                <a:path w="1300" h="308" extrusionOk="0">
                  <a:moveTo>
                    <a:pt x="712" y="307"/>
                  </a:moveTo>
                  <a:cubicBezTo>
                    <a:pt x="1299" y="1"/>
                    <a:pt x="0" y="31"/>
                    <a:pt x="712" y="3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52" name="Google Shape;41058;p18">
              <a:extLst>
                <a:ext uri="{FF2B5EF4-FFF2-40B4-BE49-F238E27FC236}">
                  <a16:creationId xmlns:a16="http://schemas.microsoft.com/office/drawing/2014/main" id="{3D007D58-2753-4886-BF76-1068397A4DC3}"/>
                </a:ext>
              </a:extLst>
            </p:cNvPr>
            <p:cNvSpPr/>
            <p:nvPr/>
          </p:nvSpPr>
          <p:spPr>
            <a:xfrm>
              <a:off x="8894157" y="1305897"/>
              <a:ext cx="39761" cy="15838"/>
            </a:xfrm>
            <a:custGeom>
              <a:avLst/>
              <a:gdLst/>
              <a:ahLst/>
              <a:cxnLst/>
              <a:rect l="l" t="t" r="r" b="b"/>
              <a:pathLst>
                <a:path w="1114" h="526" extrusionOk="0">
                  <a:moveTo>
                    <a:pt x="648" y="305"/>
                  </a:moveTo>
                  <a:cubicBezTo>
                    <a:pt x="1114" y="0"/>
                    <a:pt x="0" y="525"/>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53" name="Google Shape;41059;p18">
              <a:extLst>
                <a:ext uri="{FF2B5EF4-FFF2-40B4-BE49-F238E27FC236}">
                  <a16:creationId xmlns:a16="http://schemas.microsoft.com/office/drawing/2014/main" id="{4828BAFA-DAD4-4F12-B7C0-FF4B89083E4B}"/>
                </a:ext>
              </a:extLst>
            </p:cNvPr>
            <p:cNvSpPr/>
            <p:nvPr/>
          </p:nvSpPr>
          <p:spPr>
            <a:xfrm>
              <a:off x="8018815" y="1314297"/>
              <a:ext cx="14063" cy="4276"/>
            </a:xfrm>
            <a:custGeom>
              <a:avLst/>
              <a:gdLst/>
              <a:ahLst/>
              <a:cxnLst/>
              <a:rect l="l" t="t" r="r" b="b"/>
              <a:pathLst>
                <a:path w="394" h="142" extrusionOk="0">
                  <a:moveTo>
                    <a:pt x="102" y="117"/>
                  </a:moveTo>
                  <a:cubicBezTo>
                    <a:pt x="157" y="142"/>
                    <a:pt x="394" y="73"/>
                    <a:pt x="294" y="26"/>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54" name="Google Shape;41060;p18">
              <a:extLst>
                <a:ext uri="{FF2B5EF4-FFF2-40B4-BE49-F238E27FC236}">
                  <a16:creationId xmlns:a16="http://schemas.microsoft.com/office/drawing/2014/main" id="{798A7516-D702-42E0-9EED-331EE53B38F7}"/>
                </a:ext>
              </a:extLst>
            </p:cNvPr>
            <p:cNvSpPr/>
            <p:nvPr/>
          </p:nvSpPr>
          <p:spPr>
            <a:xfrm>
              <a:off x="5014490" y="1312340"/>
              <a:ext cx="13849" cy="5480"/>
            </a:xfrm>
            <a:custGeom>
              <a:avLst/>
              <a:gdLst/>
              <a:ahLst/>
              <a:cxnLst/>
              <a:rect l="l" t="t" r="r" b="b"/>
              <a:pathLst>
                <a:path w="388" h="182" extrusionOk="0">
                  <a:moveTo>
                    <a:pt x="0" y="182"/>
                  </a:moveTo>
                  <a:lnTo>
                    <a:pt x="388" y="182"/>
                  </a:lnTo>
                  <a:lnTo>
                    <a:pt x="388"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55" name="Google Shape;41061;p18">
              <a:extLst>
                <a:ext uri="{FF2B5EF4-FFF2-40B4-BE49-F238E27FC236}">
                  <a16:creationId xmlns:a16="http://schemas.microsoft.com/office/drawing/2014/main" id="{3227210F-A688-4E5C-9DE4-82FCF3A7DBE3}"/>
                </a:ext>
              </a:extLst>
            </p:cNvPr>
            <p:cNvSpPr/>
            <p:nvPr/>
          </p:nvSpPr>
          <p:spPr>
            <a:xfrm>
              <a:off x="2873907" y="1311738"/>
              <a:ext cx="13813" cy="6775"/>
            </a:xfrm>
            <a:custGeom>
              <a:avLst/>
              <a:gdLst/>
              <a:ahLst/>
              <a:cxnLst/>
              <a:rect l="l" t="t" r="r" b="b"/>
              <a:pathLst>
                <a:path w="387" h="225" extrusionOk="0">
                  <a:moveTo>
                    <a:pt x="0" y="111"/>
                  </a:moveTo>
                  <a:cubicBezTo>
                    <a:pt x="2" y="202"/>
                    <a:pt x="338" y="224"/>
                    <a:pt x="387" y="111"/>
                  </a:cubicBezTo>
                  <a:cubicBezTo>
                    <a:pt x="344" y="1"/>
                    <a:pt x="171" y="54"/>
                    <a:pt x="0"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56" name="Google Shape;41062;p18">
              <a:extLst>
                <a:ext uri="{FF2B5EF4-FFF2-40B4-BE49-F238E27FC236}">
                  <a16:creationId xmlns:a16="http://schemas.microsoft.com/office/drawing/2014/main" id="{6EFE23BE-4063-4A9C-A765-61F321519E0D}"/>
                </a:ext>
              </a:extLst>
            </p:cNvPr>
            <p:cNvSpPr/>
            <p:nvPr/>
          </p:nvSpPr>
          <p:spPr>
            <a:xfrm>
              <a:off x="6763890" y="1301923"/>
              <a:ext cx="26448" cy="15326"/>
            </a:xfrm>
            <a:custGeom>
              <a:avLst/>
              <a:gdLst/>
              <a:ahLst/>
              <a:cxnLst/>
              <a:rect l="l" t="t" r="r" b="b"/>
              <a:pathLst>
                <a:path w="741" h="509" extrusionOk="0">
                  <a:moveTo>
                    <a:pt x="740" y="437"/>
                  </a:moveTo>
                  <a:lnTo>
                    <a:pt x="740" y="74"/>
                  </a:lnTo>
                  <a:cubicBezTo>
                    <a:pt x="0" y="1"/>
                    <a:pt x="0" y="508"/>
                    <a:pt x="740" y="4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57" name="Google Shape;41063;p18">
              <a:extLst>
                <a:ext uri="{FF2B5EF4-FFF2-40B4-BE49-F238E27FC236}">
                  <a16:creationId xmlns:a16="http://schemas.microsoft.com/office/drawing/2014/main" id="{DB28C845-9BE7-447F-A31C-A423A1037866}"/>
                </a:ext>
              </a:extLst>
            </p:cNvPr>
            <p:cNvSpPr/>
            <p:nvPr/>
          </p:nvSpPr>
          <p:spPr>
            <a:xfrm>
              <a:off x="2729284" y="1309149"/>
              <a:ext cx="6996" cy="6293"/>
            </a:xfrm>
            <a:custGeom>
              <a:avLst/>
              <a:gdLst/>
              <a:ahLst/>
              <a:cxnLst/>
              <a:rect l="l" t="t" r="r" b="b"/>
              <a:pathLst>
                <a:path w="196" h="209" extrusionOk="0">
                  <a:moveTo>
                    <a:pt x="195" y="105"/>
                  </a:moveTo>
                  <a:cubicBezTo>
                    <a:pt x="195" y="54"/>
                    <a:pt x="37" y="1"/>
                    <a:pt x="1" y="105"/>
                  </a:cubicBezTo>
                  <a:cubicBezTo>
                    <a:pt x="1" y="157"/>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58" name="Google Shape;41064;p18">
              <a:extLst>
                <a:ext uri="{FF2B5EF4-FFF2-40B4-BE49-F238E27FC236}">
                  <a16:creationId xmlns:a16="http://schemas.microsoft.com/office/drawing/2014/main" id="{B56A9190-7843-46D0-9C51-B51EA8DAF53F}"/>
                </a:ext>
              </a:extLst>
            </p:cNvPr>
            <p:cNvSpPr/>
            <p:nvPr/>
          </p:nvSpPr>
          <p:spPr>
            <a:xfrm>
              <a:off x="4126619" y="1306439"/>
              <a:ext cx="6924" cy="6293"/>
            </a:xfrm>
            <a:custGeom>
              <a:avLst/>
              <a:gdLst/>
              <a:ahLst/>
              <a:cxnLst/>
              <a:rect l="l" t="t" r="r" b="b"/>
              <a:pathLst>
                <a:path w="194" h="209" extrusionOk="0">
                  <a:moveTo>
                    <a:pt x="192" y="105"/>
                  </a:moveTo>
                  <a:cubicBezTo>
                    <a:pt x="193" y="54"/>
                    <a:pt x="37" y="1"/>
                    <a:pt x="2" y="105"/>
                  </a:cubicBezTo>
                  <a:cubicBezTo>
                    <a:pt x="0" y="156"/>
                    <a:pt x="154"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59" name="Google Shape;41065;p18">
              <a:extLst>
                <a:ext uri="{FF2B5EF4-FFF2-40B4-BE49-F238E27FC236}">
                  <a16:creationId xmlns:a16="http://schemas.microsoft.com/office/drawing/2014/main" id="{0A60D43D-4038-4EA1-BB79-8E14A7C9B25B}"/>
                </a:ext>
              </a:extLst>
            </p:cNvPr>
            <p:cNvSpPr/>
            <p:nvPr/>
          </p:nvSpPr>
          <p:spPr>
            <a:xfrm>
              <a:off x="2660506" y="1301381"/>
              <a:ext cx="22629" cy="11743"/>
            </a:xfrm>
            <a:custGeom>
              <a:avLst/>
              <a:gdLst/>
              <a:ahLst/>
              <a:cxnLst/>
              <a:rect l="l" t="t" r="r" b="b"/>
              <a:pathLst>
                <a:path w="634" h="390" extrusionOk="0">
                  <a:moveTo>
                    <a:pt x="194" y="0"/>
                  </a:moveTo>
                  <a:cubicBezTo>
                    <a:pt x="203" y="127"/>
                    <a:pt x="104" y="200"/>
                    <a:pt x="1" y="273"/>
                  </a:cubicBezTo>
                  <a:cubicBezTo>
                    <a:pt x="246" y="277"/>
                    <a:pt x="267" y="389"/>
                    <a:pt x="577" y="363"/>
                  </a:cubicBezTo>
                  <a:cubicBezTo>
                    <a:pt x="634" y="156"/>
                    <a:pt x="531" y="22"/>
                    <a:pt x="1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60" name="Google Shape;41066;p18">
              <a:extLst>
                <a:ext uri="{FF2B5EF4-FFF2-40B4-BE49-F238E27FC236}">
                  <a16:creationId xmlns:a16="http://schemas.microsoft.com/office/drawing/2014/main" id="{9651A30B-A9CE-464A-ADBA-1761A0EBEAA7}"/>
                </a:ext>
              </a:extLst>
            </p:cNvPr>
            <p:cNvSpPr/>
            <p:nvPr/>
          </p:nvSpPr>
          <p:spPr>
            <a:xfrm>
              <a:off x="2546791" y="1306078"/>
              <a:ext cx="14063" cy="4276"/>
            </a:xfrm>
            <a:custGeom>
              <a:avLst/>
              <a:gdLst/>
              <a:ahLst/>
              <a:cxnLst/>
              <a:rect l="l" t="t" r="r" b="b"/>
              <a:pathLst>
                <a:path w="394" h="142" extrusionOk="0">
                  <a:moveTo>
                    <a:pt x="292" y="26"/>
                  </a:moveTo>
                  <a:cubicBezTo>
                    <a:pt x="241" y="1"/>
                    <a:pt x="1" y="70"/>
                    <a:pt x="100" y="117"/>
                  </a:cubicBezTo>
                  <a:cubicBezTo>
                    <a:pt x="153" y="142"/>
                    <a:pt x="393"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61" name="Google Shape;41067;p18">
              <a:extLst>
                <a:ext uri="{FF2B5EF4-FFF2-40B4-BE49-F238E27FC236}">
                  <a16:creationId xmlns:a16="http://schemas.microsoft.com/office/drawing/2014/main" id="{9700B8E0-93DF-4523-9AD9-77B28EE0EB87}"/>
                </a:ext>
              </a:extLst>
            </p:cNvPr>
            <p:cNvSpPr/>
            <p:nvPr/>
          </p:nvSpPr>
          <p:spPr>
            <a:xfrm>
              <a:off x="1869003" y="1298671"/>
              <a:ext cx="20666" cy="8190"/>
            </a:xfrm>
            <a:custGeom>
              <a:avLst/>
              <a:gdLst/>
              <a:ahLst/>
              <a:cxnLst/>
              <a:rect l="l" t="t" r="r" b="b"/>
              <a:pathLst>
                <a:path w="579" h="272" extrusionOk="0">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62" name="Google Shape;41068;p18">
              <a:extLst>
                <a:ext uri="{FF2B5EF4-FFF2-40B4-BE49-F238E27FC236}">
                  <a16:creationId xmlns:a16="http://schemas.microsoft.com/office/drawing/2014/main" id="{A5774147-2236-4E97-855B-47F156AB21B1}"/>
                </a:ext>
              </a:extLst>
            </p:cNvPr>
            <p:cNvSpPr/>
            <p:nvPr/>
          </p:nvSpPr>
          <p:spPr>
            <a:xfrm>
              <a:off x="4449238" y="1295961"/>
              <a:ext cx="23486" cy="8190"/>
            </a:xfrm>
            <a:custGeom>
              <a:avLst/>
              <a:gdLst/>
              <a:ahLst/>
              <a:cxnLst/>
              <a:rect l="l" t="t" r="r" b="b"/>
              <a:pathLst>
                <a:path w="658" h="272" extrusionOk="0">
                  <a:moveTo>
                    <a:pt x="412" y="272"/>
                  </a:moveTo>
                  <a:cubicBezTo>
                    <a:pt x="422" y="155"/>
                    <a:pt x="657" y="146"/>
                    <a:pt x="604" y="0"/>
                  </a:cubicBezTo>
                  <a:lnTo>
                    <a:pt x="216" y="0"/>
                  </a:lnTo>
                  <a:cubicBezTo>
                    <a:pt x="1" y="131"/>
                    <a:pt x="10" y="219"/>
                    <a:pt x="41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63" name="Google Shape;41069;p18">
              <a:extLst>
                <a:ext uri="{FF2B5EF4-FFF2-40B4-BE49-F238E27FC236}">
                  <a16:creationId xmlns:a16="http://schemas.microsoft.com/office/drawing/2014/main" id="{B4581B9A-F125-4194-A3B3-2DB27757F339}"/>
                </a:ext>
              </a:extLst>
            </p:cNvPr>
            <p:cNvSpPr/>
            <p:nvPr/>
          </p:nvSpPr>
          <p:spPr>
            <a:xfrm>
              <a:off x="2708690"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64" name="Google Shape;41070;p18">
              <a:extLst>
                <a:ext uri="{FF2B5EF4-FFF2-40B4-BE49-F238E27FC236}">
                  <a16:creationId xmlns:a16="http://schemas.microsoft.com/office/drawing/2014/main" id="{095D987B-501F-41AA-801F-358D12147FA8}"/>
                </a:ext>
              </a:extLst>
            </p:cNvPr>
            <p:cNvSpPr/>
            <p:nvPr/>
          </p:nvSpPr>
          <p:spPr>
            <a:xfrm>
              <a:off x="2550325"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65" name="Google Shape;41071;p18">
              <a:extLst>
                <a:ext uri="{FF2B5EF4-FFF2-40B4-BE49-F238E27FC236}">
                  <a16:creationId xmlns:a16="http://schemas.microsoft.com/office/drawing/2014/main" id="{042C61CC-F0F1-49BA-ACA2-12279FF55205}"/>
                </a:ext>
              </a:extLst>
            </p:cNvPr>
            <p:cNvSpPr/>
            <p:nvPr/>
          </p:nvSpPr>
          <p:spPr>
            <a:xfrm>
              <a:off x="8662517" y="1295961"/>
              <a:ext cx="13777" cy="5450"/>
            </a:xfrm>
            <a:custGeom>
              <a:avLst/>
              <a:gdLst/>
              <a:ahLst/>
              <a:cxnLst/>
              <a:rect l="l" t="t" r="r" b="b"/>
              <a:pathLst>
                <a:path w="386" h="181" extrusionOk="0">
                  <a:moveTo>
                    <a:pt x="385" y="0"/>
                  </a:moveTo>
                  <a:lnTo>
                    <a:pt x="0" y="0"/>
                  </a:lnTo>
                  <a:lnTo>
                    <a:pt x="0" y="180"/>
                  </a:lnTo>
                  <a:lnTo>
                    <a:pt x="385"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66" name="Google Shape;41072;p18">
              <a:extLst>
                <a:ext uri="{FF2B5EF4-FFF2-40B4-BE49-F238E27FC236}">
                  <a16:creationId xmlns:a16="http://schemas.microsoft.com/office/drawing/2014/main" id="{2E0B70D2-367F-402C-AB88-2A584B549D1E}"/>
                </a:ext>
              </a:extLst>
            </p:cNvPr>
            <p:cNvSpPr/>
            <p:nvPr/>
          </p:nvSpPr>
          <p:spPr>
            <a:xfrm>
              <a:off x="2832576" y="1280124"/>
              <a:ext cx="26591" cy="15266"/>
            </a:xfrm>
            <a:custGeom>
              <a:avLst/>
              <a:gdLst/>
              <a:ahLst/>
              <a:cxnLst/>
              <a:rect l="l" t="t" r="r" b="b"/>
              <a:pathLst>
                <a:path w="745" h="507" extrusionOk="0">
                  <a:moveTo>
                    <a:pt x="1" y="71"/>
                  </a:moveTo>
                  <a:lnTo>
                    <a:pt x="1" y="432"/>
                  </a:lnTo>
                  <a:cubicBezTo>
                    <a:pt x="745" y="507"/>
                    <a:pt x="745" y="0"/>
                    <a:pt x="1"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67" name="Google Shape;41073;p18">
              <a:extLst>
                <a:ext uri="{FF2B5EF4-FFF2-40B4-BE49-F238E27FC236}">
                  <a16:creationId xmlns:a16="http://schemas.microsoft.com/office/drawing/2014/main" id="{9C9D6DBB-F508-4A0D-AFA3-B3597CD2A862}"/>
                </a:ext>
              </a:extLst>
            </p:cNvPr>
            <p:cNvSpPr/>
            <p:nvPr/>
          </p:nvSpPr>
          <p:spPr>
            <a:xfrm>
              <a:off x="2912847" y="1271844"/>
              <a:ext cx="37156" cy="15928"/>
            </a:xfrm>
            <a:custGeom>
              <a:avLst/>
              <a:gdLst/>
              <a:ahLst/>
              <a:cxnLst/>
              <a:rect l="l" t="t" r="r" b="b"/>
              <a:pathLst>
                <a:path w="1041" h="529" extrusionOk="0">
                  <a:moveTo>
                    <a:pt x="836" y="528"/>
                  </a:moveTo>
                  <a:cubicBezTo>
                    <a:pt x="1041" y="1"/>
                    <a:pt x="1" y="489"/>
                    <a:pt x="836"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68" name="Google Shape;41074;p18">
              <a:extLst>
                <a:ext uri="{FF2B5EF4-FFF2-40B4-BE49-F238E27FC236}">
                  <a16:creationId xmlns:a16="http://schemas.microsoft.com/office/drawing/2014/main" id="{B8827598-12E4-416E-A684-6FF235097970}"/>
                </a:ext>
              </a:extLst>
            </p:cNvPr>
            <p:cNvSpPr/>
            <p:nvPr/>
          </p:nvSpPr>
          <p:spPr>
            <a:xfrm>
              <a:off x="7871051" y="1269496"/>
              <a:ext cx="34372" cy="16259"/>
            </a:xfrm>
            <a:custGeom>
              <a:avLst/>
              <a:gdLst/>
              <a:ahLst/>
              <a:cxnLst/>
              <a:rect l="l" t="t" r="r" b="b"/>
              <a:pathLst>
                <a:path w="963" h="540" extrusionOk="0">
                  <a:moveTo>
                    <a:pt x="0" y="424"/>
                  </a:moveTo>
                  <a:cubicBezTo>
                    <a:pt x="251" y="540"/>
                    <a:pt x="709" y="540"/>
                    <a:pt x="962" y="424"/>
                  </a:cubicBezTo>
                  <a:cubicBezTo>
                    <a:pt x="960" y="1"/>
                    <a:pt x="3" y="1"/>
                    <a:pt x="0" y="4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69" name="Google Shape;41075;p18">
              <a:extLst>
                <a:ext uri="{FF2B5EF4-FFF2-40B4-BE49-F238E27FC236}">
                  <a16:creationId xmlns:a16="http://schemas.microsoft.com/office/drawing/2014/main" id="{BA422077-7604-4031-B13A-E994D3F880C4}"/>
                </a:ext>
              </a:extLst>
            </p:cNvPr>
            <p:cNvSpPr/>
            <p:nvPr/>
          </p:nvSpPr>
          <p:spPr>
            <a:xfrm>
              <a:off x="7733351" y="1282232"/>
              <a:ext cx="13777" cy="2740"/>
            </a:xfrm>
            <a:custGeom>
              <a:avLst/>
              <a:gdLst/>
              <a:ahLst/>
              <a:cxnLst/>
              <a:rect l="l" t="t" r="r" b="b"/>
              <a:pathLst>
                <a:path w="386" h="91" extrusionOk="0">
                  <a:moveTo>
                    <a:pt x="386" y="1"/>
                  </a:moveTo>
                  <a:cubicBezTo>
                    <a:pt x="236" y="21"/>
                    <a:pt x="5" y="2"/>
                    <a:pt x="1" y="91"/>
                  </a:cubicBezTo>
                  <a:cubicBezTo>
                    <a:pt x="148" y="72"/>
                    <a:pt x="381" y="91"/>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70" name="Google Shape;41076;p18">
              <a:extLst>
                <a:ext uri="{FF2B5EF4-FFF2-40B4-BE49-F238E27FC236}">
                  <a16:creationId xmlns:a16="http://schemas.microsoft.com/office/drawing/2014/main" id="{61707056-4A7F-424F-95A2-9B5E727FBC72}"/>
                </a:ext>
              </a:extLst>
            </p:cNvPr>
            <p:cNvSpPr/>
            <p:nvPr/>
          </p:nvSpPr>
          <p:spPr>
            <a:xfrm>
              <a:off x="8455183" y="1276782"/>
              <a:ext cx="21558" cy="6413"/>
            </a:xfrm>
            <a:custGeom>
              <a:avLst/>
              <a:gdLst/>
              <a:ahLst/>
              <a:cxnLst/>
              <a:rect l="l" t="t" r="r" b="b"/>
              <a:pathLst>
                <a:path w="604" h="213" extrusionOk="0">
                  <a:moveTo>
                    <a:pt x="604" y="182"/>
                  </a:moveTo>
                  <a:lnTo>
                    <a:pt x="604" y="0"/>
                  </a:lnTo>
                  <a:lnTo>
                    <a:pt x="25" y="0"/>
                  </a:lnTo>
                  <a:cubicBezTo>
                    <a:pt x="0" y="163"/>
                    <a:pt x="215" y="213"/>
                    <a:pt x="604"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71" name="Google Shape;41077;p18">
              <a:extLst>
                <a:ext uri="{FF2B5EF4-FFF2-40B4-BE49-F238E27FC236}">
                  <a16:creationId xmlns:a16="http://schemas.microsoft.com/office/drawing/2014/main" id="{C18AC818-AC5D-4484-B2BC-ED4CF759B997}"/>
                </a:ext>
              </a:extLst>
            </p:cNvPr>
            <p:cNvSpPr/>
            <p:nvPr/>
          </p:nvSpPr>
          <p:spPr>
            <a:xfrm>
              <a:off x="8538666" y="1270098"/>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72" name="Google Shape;41078;p18">
              <a:extLst>
                <a:ext uri="{FF2B5EF4-FFF2-40B4-BE49-F238E27FC236}">
                  <a16:creationId xmlns:a16="http://schemas.microsoft.com/office/drawing/2014/main" id="{1D35829E-E141-4169-979B-7A6A6849A3FC}"/>
                </a:ext>
              </a:extLst>
            </p:cNvPr>
            <p:cNvSpPr/>
            <p:nvPr/>
          </p:nvSpPr>
          <p:spPr>
            <a:xfrm>
              <a:off x="3723873" y="1270610"/>
              <a:ext cx="13884" cy="4215"/>
            </a:xfrm>
            <a:custGeom>
              <a:avLst/>
              <a:gdLst/>
              <a:ahLst/>
              <a:cxnLst/>
              <a:rect l="l" t="t" r="r" b="b"/>
              <a:pathLst>
                <a:path w="389" h="140" extrusionOk="0">
                  <a:moveTo>
                    <a:pt x="289" y="24"/>
                  </a:moveTo>
                  <a:cubicBezTo>
                    <a:pt x="238" y="0"/>
                    <a:pt x="1" y="68"/>
                    <a:pt x="99" y="115"/>
                  </a:cubicBezTo>
                  <a:cubicBezTo>
                    <a:pt x="151" y="140"/>
                    <a:pt x="389" y="69"/>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73" name="Google Shape;41079;p18">
              <a:extLst>
                <a:ext uri="{FF2B5EF4-FFF2-40B4-BE49-F238E27FC236}">
                  <a16:creationId xmlns:a16="http://schemas.microsoft.com/office/drawing/2014/main" id="{EB82D08B-E207-4597-A825-DF4D29FB5612}"/>
                </a:ext>
              </a:extLst>
            </p:cNvPr>
            <p:cNvSpPr/>
            <p:nvPr/>
          </p:nvSpPr>
          <p:spPr>
            <a:xfrm>
              <a:off x="7857202" y="1263083"/>
              <a:ext cx="13884" cy="5510"/>
            </a:xfrm>
            <a:custGeom>
              <a:avLst/>
              <a:gdLst/>
              <a:ahLst/>
              <a:cxnLst/>
              <a:rect l="l" t="t" r="r" b="b"/>
              <a:pathLst>
                <a:path w="389"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74" name="Google Shape;41080;p18">
              <a:extLst>
                <a:ext uri="{FF2B5EF4-FFF2-40B4-BE49-F238E27FC236}">
                  <a16:creationId xmlns:a16="http://schemas.microsoft.com/office/drawing/2014/main" id="{C69E8A3E-4317-442F-88AA-EE7EA0CF26BB}"/>
                </a:ext>
              </a:extLst>
            </p:cNvPr>
            <p:cNvSpPr/>
            <p:nvPr/>
          </p:nvSpPr>
          <p:spPr>
            <a:xfrm>
              <a:off x="8007786" y="1260343"/>
              <a:ext cx="21558" cy="6444"/>
            </a:xfrm>
            <a:custGeom>
              <a:avLst/>
              <a:gdLst/>
              <a:ahLst/>
              <a:cxnLst/>
              <a:rect l="l" t="t" r="r" b="b"/>
              <a:pathLst>
                <a:path w="604" h="214" extrusionOk="0">
                  <a:moveTo>
                    <a:pt x="603" y="182"/>
                  </a:moveTo>
                  <a:lnTo>
                    <a:pt x="603" y="1"/>
                  </a:lnTo>
                  <a:lnTo>
                    <a:pt x="24" y="1"/>
                  </a:lnTo>
                  <a:cubicBezTo>
                    <a:pt x="0" y="165"/>
                    <a:pt x="217" y="213"/>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75" name="Google Shape;41081;p18">
              <a:extLst>
                <a:ext uri="{FF2B5EF4-FFF2-40B4-BE49-F238E27FC236}">
                  <a16:creationId xmlns:a16="http://schemas.microsoft.com/office/drawing/2014/main" id="{6717D11E-3E7D-4925-AEDA-A019855DC26D}"/>
                </a:ext>
              </a:extLst>
            </p:cNvPr>
            <p:cNvSpPr/>
            <p:nvPr/>
          </p:nvSpPr>
          <p:spPr>
            <a:xfrm>
              <a:off x="7705797" y="1254923"/>
              <a:ext cx="20666" cy="8250"/>
            </a:xfrm>
            <a:custGeom>
              <a:avLst/>
              <a:gdLst/>
              <a:ahLst/>
              <a:cxnLst/>
              <a:rect l="l" t="t" r="r" b="b"/>
              <a:pathLst>
                <a:path w="579" h="274" extrusionOk="0">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76" name="Google Shape;41082;p18">
              <a:extLst>
                <a:ext uri="{FF2B5EF4-FFF2-40B4-BE49-F238E27FC236}">
                  <a16:creationId xmlns:a16="http://schemas.microsoft.com/office/drawing/2014/main" id="{79410E51-F261-4875-9DFE-B241ED70156F}"/>
                </a:ext>
              </a:extLst>
            </p:cNvPr>
            <p:cNvSpPr/>
            <p:nvPr/>
          </p:nvSpPr>
          <p:spPr>
            <a:xfrm>
              <a:off x="7571525" y="1259650"/>
              <a:ext cx="13991" cy="4215"/>
            </a:xfrm>
            <a:custGeom>
              <a:avLst/>
              <a:gdLst/>
              <a:ahLst/>
              <a:cxnLst/>
              <a:rect l="l" t="t" r="r" b="b"/>
              <a:pathLst>
                <a:path w="392" h="140" extrusionOk="0">
                  <a:moveTo>
                    <a:pt x="290" y="25"/>
                  </a:moveTo>
                  <a:cubicBezTo>
                    <a:pt x="238" y="0"/>
                    <a:pt x="0" y="68"/>
                    <a:pt x="99" y="116"/>
                  </a:cubicBezTo>
                  <a:cubicBezTo>
                    <a:pt x="152" y="140"/>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77" name="Google Shape;41083;p18">
              <a:extLst>
                <a:ext uri="{FF2B5EF4-FFF2-40B4-BE49-F238E27FC236}">
                  <a16:creationId xmlns:a16="http://schemas.microsoft.com/office/drawing/2014/main" id="{0FEF42F3-8AAB-45D2-A10D-E502A3A15708}"/>
                </a:ext>
              </a:extLst>
            </p:cNvPr>
            <p:cNvSpPr/>
            <p:nvPr/>
          </p:nvSpPr>
          <p:spPr>
            <a:xfrm>
              <a:off x="6703856" y="1248239"/>
              <a:ext cx="31481" cy="13851"/>
            </a:xfrm>
            <a:custGeom>
              <a:avLst/>
              <a:gdLst/>
              <a:ahLst/>
              <a:cxnLst/>
              <a:rect l="l" t="t" r="r" b="b"/>
              <a:pathLst>
                <a:path w="882" h="460" extrusionOk="0">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78" name="Google Shape;41084;p18">
              <a:extLst>
                <a:ext uri="{FF2B5EF4-FFF2-40B4-BE49-F238E27FC236}">
                  <a16:creationId xmlns:a16="http://schemas.microsoft.com/office/drawing/2014/main" id="{F272D161-D769-426F-990E-2FF4C1B1D8F0}"/>
                </a:ext>
              </a:extLst>
            </p:cNvPr>
            <p:cNvSpPr/>
            <p:nvPr/>
          </p:nvSpPr>
          <p:spPr>
            <a:xfrm>
              <a:off x="7516773" y="1246342"/>
              <a:ext cx="23878" cy="5841"/>
            </a:xfrm>
            <a:custGeom>
              <a:avLst/>
              <a:gdLst/>
              <a:ahLst/>
              <a:cxnLst/>
              <a:rect l="l" t="t" r="r" b="b"/>
              <a:pathLst>
                <a:path w="669" h="194" extrusionOk="0">
                  <a:moveTo>
                    <a:pt x="477" y="194"/>
                  </a:moveTo>
                  <a:cubicBezTo>
                    <a:pt x="476" y="103"/>
                    <a:pt x="633" y="86"/>
                    <a:pt x="669" y="13"/>
                  </a:cubicBezTo>
                  <a:cubicBezTo>
                    <a:pt x="366" y="20"/>
                    <a:pt x="0" y="1"/>
                    <a:pt x="92"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79" name="Google Shape;41085;p18">
              <a:extLst>
                <a:ext uri="{FF2B5EF4-FFF2-40B4-BE49-F238E27FC236}">
                  <a16:creationId xmlns:a16="http://schemas.microsoft.com/office/drawing/2014/main" id="{32CA55F1-BEC5-469A-8B11-E9C82F00F741}"/>
                </a:ext>
              </a:extLst>
            </p:cNvPr>
            <p:cNvSpPr/>
            <p:nvPr/>
          </p:nvSpPr>
          <p:spPr>
            <a:xfrm>
              <a:off x="2639840" y="1246342"/>
              <a:ext cx="7031" cy="6203"/>
            </a:xfrm>
            <a:custGeom>
              <a:avLst/>
              <a:gdLst/>
              <a:ahLst/>
              <a:cxnLst/>
              <a:rect l="l" t="t" r="r" b="b"/>
              <a:pathLst>
                <a:path w="197" h="206" extrusionOk="0">
                  <a:moveTo>
                    <a:pt x="192" y="104"/>
                  </a:moveTo>
                  <a:cubicBezTo>
                    <a:pt x="196" y="53"/>
                    <a:pt x="38" y="1"/>
                    <a:pt x="0" y="104"/>
                  </a:cubicBezTo>
                  <a:cubicBezTo>
                    <a:pt x="0" y="154"/>
                    <a:pt x="160" y="206"/>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80" name="Google Shape;41086;p18">
              <a:extLst>
                <a:ext uri="{FF2B5EF4-FFF2-40B4-BE49-F238E27FC236}">
                  <a16:creationId xmlns:a16="http://schemas.microsoft.com/office/drawing/2014/main" id="{C7896723-5CA5-4891-8D3A-85972CD58613}"/>
                </a:ext>
              </a:extLst>
            </p:cNvPr>
            <p:cNvSpPr/>
            <p:nvPr/>
          </p:nvSpPr>
          <p:spPr>
            <a:xfrm>
              <a:off x="8724478" y="1224092"/>
              <a:ext cx="56251" cy="27942"/>
            </a:xfrm>
            <a:custGeom>
              <a:avLst/>
              <a:gdLst/>
              <a:ahLst/>
              <a:cxnLst/>
              <a:rect l="l" t="t" r="r" b="b"/>
              <a:pathLst>
                <a:path w="1576" h="928" extrusionOk="0">
                  <a:moveTo>
                    <a:pt x="1350" y="26"/>
                  </a:moveTo>
                  <a:cubicBezTo>
                    <a:pt x="337" y="1"/>
                    <a:pt x="143" y="365"/>
                    <a:pt x="0" y="752"/>
                  </a:cubicBezTo>
                  <a:cubicBezTo>
                    <a:pt x="819" y="928"/>
                    <a:pt x="1576" y="607"/>
                    <a:pt x="135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81" name="Google Shape;41087;p18">
              <a:extLst>
                <a:ext uri="{FF2B5EF4-FFF2-40B4-BE49-F238E27FC236}">
                  <a16:creationId xmlns:a16="http://schemas.microsoft.com/office/drawing/2014/main" id="{BF4A439E-27E6-4E2E-BD7C-104000627025}"/>
                </a:ext>
              </a:extLst>
            </p:cNvPr>
            <p:cNvSpPr/>
            <p:nvPr/>
          </p:nvSpPr>
          <p:spPr>
            <a:xfrm>
              <a:off x="7864126" y="1246704"/>
              <a:ext cx="13813" cy="2770"/>
            </a:xfrm>
            <a:custGeom>
              <a:avLst/>
              <a:gdLst/>
              <a:ahLst/>
              <a:cxnLst/>
              <a:rect l="l" t="t" r="r" b="b"/>
              <a:pathLst>
                <a:path w="387" h="92" extrusionOk="0">
                  <a:moveTo>
                    <a:pt x="386" y="1"/>
                  </a:moveTo>
                  <a:cubicBezTo>
                    <a:pt x="236" y="21"/>
                    <a:pt x="6" y="4"/>
                    <a:pt x="1" y="92"/>
                  </a:cubicBezTo>
                  <a:cubicBezTo>
                    <a:pt x="150" y="71"/>
                    <a:pt x="379"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82" name="Google Shape;41088;p18">
              <a:extLst>
                <a:ext uri="{FF2B5EF4-FFF2-40B4-BE49-F238E27FC236}">
                  <a16:creationId xmlns:a16="http://schemas.microsoft.com/office/drawing/2014/main" id="{C02BD3F2-B728-4EA9-9231-7DC11F8605F3}"/>
                </a:ext>
              </a:extLst>
            </p:cNvPr>
            <p:cNvSpPr/>
            <p:nvPr/>
          </p:nvSpPr>
          <p:spPr>
            <a:xfrm>
              <a:off x="2749985" y="1224845"/>
              <a:ext cx="51183" cy="19150"/>
            </a:xfrm>
            <a:custGeom>
              <a:avLst/>
              <a:gdLst/>
              <a:ahLst/>
              <a:cxnLst/>
              <a:rect l="l" t="t" r="r" b="b"/>
              <a:pathLst>
                <a:path w="1434" h="636" extrusionOk="0">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83" name="Google Shape;41089;p18">
              <a:extLst>
                <a:ext uri="{FF2B5EF4-FFF2-40B4-BE49-F238E27FC236}">
                  <a16:creationId xmlns:a16="http://schemas.microsoft.com/office/drawing/2014/main" id="{47C4D67D-7B56-4302-B095-656F3B086DD8}"/>
                </a:ext>
              </a:extLst>
            </p:cNvPr>
            <p:cNvSpPr/>
            <p:nvPr/>
          </p:nvSpPr>
          <p:spPr>
            <a:xfrm>
              <a:off x="1998886" y="1235744"/>
              <a:ext cx="23450" cy="8250"/>
            </a:xfrm>
            <a:custGeom>
              <a:avLst/>
              <a:gdLst/>
              <a:ahLst/>
              <a:cxnLst/>
              <a:rect l="l" t="t" r="r" b="b"/>
              <a:pathLst>
                <a:path w="657" h="274" extrusionOk="0">
                  <a:moveTo>
                    <a:pt x="411" y="273"/>
                  </a:moveTo>
                  <a:cubicBezTo>
                    <a:pt x="420" y="157"/>
                    <a:pt x="656" y="148"/>
                    <a:pt x="603" y="0"/>
                  </a:cubicBezTo>
                  <a:lnTo>
                    <a:pt x="218" y="0"/>
                  </a:lnTo>
                  <a:cubicBezTo>
                    <a:pt x="1" y="131"/>
                    <a:pt x="9" y="222"/>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84" name="Google Shape;41090;p18">
              <a:extLst>
                <a:ext uri="{FF2B5EF4-FFF2-40B4-BE49-F238E27FC236}">
                  <a16:creationId xmlns:a16="http://schemas.microsoft.com/office/drawing/2014/main" id="{6496378B-68F4-40A9-BC4D-06489AE5DF33}"/>
                </a:ext>
              </a:extLst>
            </p:cNvPr>
            <p:cNvSpPr/>
            <p:nvPr/>
          </p:nvSpPr>
          <p:spPr>
            <a:xfrm>
              <a:off x="5533984" y="1229572"/>
              <a:ext cx="14206" cy="4246"/>
            </a:xfrm>
            <a:custGeom>
              <a:avLst/>
              <a:gdLst/>
              <a:ahLst/>
              <a:cxnLst/>
              <a:rect l="l" t="t" r="r" b="b"/>
              <a:pathLst>
                <a:path w="398" h="141" extrusionOk="0">
                  <a:moveTo>
                    <a:pt x="103" y="117"/>
                  </a:moveTo>
                  <a:cubicBezTo>
                    <a:pt x="156" y="140"/>
                    <a:pt x="398" y="72"/>
                    <a:pt x="295" y="24"/>
                  </a:cubicBezTo>
                  <a:cubicBezTo>
                    <a:pt x="242" y="0"/>
                    <a:pt x="1" y="68"/>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85" name="Google Shape;41091;p18">
              <a:extLst>
                <a:ext uri="{FF2B5EF4-FFF2-40B4-BE49-F238E27FC236}">
                  <a16:creationId xmlns:a16="http://schemas.microsoft.com/office/drawing/2014/main" id="{E21E609F-84E9-4A16-8056-A567AD302161}"/>
                </a:ext>
              </a:extLst>
            </p:cNvPr>
            <p:cNvSpPr/>
            <p:nvPr/>
          </p:nvSpPr>
          <p:spPr>
            <a:xfrm>
              <a:off x="1603849" y="1229572"/>
              <a:ext cx="13991" cy="4246"/>
            </a:xfrm>
            <a:custGeom>
              <a:avLst/>
              <a:gdLst/>
              <a:ahLst/>
              <a:cxnLst/>
              <a:rect l="l" t="t" r="r" b="b"/>
              <a:pathLst>
                <a:path w="392" h="141" extrusionOk="0">
                  <a:moveTo>
                    <a:pt x="99" y="117"/>
                  </a:moveTo>
                  <a:cubicBezTo>
                    <a:pt x="155" y="140"/>
                    <a:pt x="391" y="72"/>
                    <a:pt x="293" y="24"/>
                  </a:cubicBezTo>
                  <a:cubicBezTo>
                    <a:pt x="240" y="0"/>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86" name="Google Shape;41092;p18">
              <a:extLst>
                <a:ext uri="{FF2B5EF4-FFF2-40B4-BE49-F238E27FC236}">
                  <a16:creationId xmlns:a16="http://schemas.microsoft.com/office/drawing/2014/main" id="{40290589-F91B-405B-9B2A-FA0C6E822136}"/>
                </a:ext>
              </a:extLst>
            </p:cNvPr>
            <p:cNvSpPr/>
            <p:nvPr/>
          </p:nvSpPr>
          <p:spPr>
            <a:xfrm>
              <a:off x="7770971" y="1221352"/>
              <a:ext cx="14063" cy="4276"/>
            </a:xfrm>
            <a:custGeom>
              <a:avLst/>
              <a:gdLst/>
              <a:ahLst/>
              <a:cxnLst/>
              <a:rect l="l" t="t" r="r" b="b"/>
              <a:pathLst>
                <a:path w="394" h="142" extrusionOk="0">
                  <a:moveTo>
                    <a:pt x="294" y="25"/>
                  </a:moveTo>
                  <a:cubicBezTo>
                    <a:pt x="240" y="1"/>
                    <a:pt x="0" y="68"/>
                    <a:pt x="102" y="117"/>
                  </a:cubicBezTo>
                  <a:cubicBezTo>
                    <a:pt x="156"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87" name="Google Shape;41093;p18">
              <a:extLst>
                <a:ext uri="{FF2B5EF4-FFF2-40B4-BE49-F238E27FC236}">
                  <a16:creationId xmlns:a16="http://schemas.microsoft.com/office/drawing/2014/main" id="{A8904CE3-0CCD-4EA0-9FC0-ADFBE8B27C8E}"/>
                </a:ext>
              </a:extLst>
            </p:cNvPr>
            <p:cNvSpPr/>
            <p:nvPr/>
          </p:nvSpPr>
          <p:spPr>
            <a:xfrm>
              <a:off x="4234266" y="1212892"/>
              <a:ext cx="39761" cy="15838"/>
            </a:xfrm>
            <a:custGeom>
              <a:avLst/>
              <a:gdLst/>
              <a:ahLst/>
              <a:cxnLst/>
              <a:rect l="l" t="t" r="r" b="b"/>
              <a:pathLst>
                <a:path w="1114" h="526" extrusionOk="0">
                  <a:moveTo>
                    <a:pt x="650" y="306"/>
                  </a:moveTo>
                  <a:cubicBezTo>
                    <a:pt x="1113" y="1"/>
                    <a:pt x="1" y="526"/>
                    <a:pt x="65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88" name="Google Shape;41094;p18">
              <a:extLst>
                <a:ext uri="{FF2B5EF4-FFF2-40B4-BE49-F238E27FC236}">
                  <a16:creationId xmlns:a16="http://schemas.microsoft.com/office/drawing/2014/main" id="{45FD7AC5-11DD-4B00-A069-E2C249ECAD8E}"/>
                </a:ext>
              </a:extLst>
            </p:cNvPr>
            <p:cNvSpPr/>
            <p:nvPr/>
          </p:nvSpPr>
          <p:spPr>
            <a:xfrm>
              <a:off x="943728" y="1209911"/>
              <a:ext cx="31802" cy="16109"/>
            </a:xfrm>
            <a:custGeom>
              <a:avLst/>
              <a:gdLst/>
              <a:ahLst/>
              <a:cxnLst/>
              <a:rect l="l" t="t" r="r" b="b"/>
              <a:pathLst>
                <a:path w="891" h="535" extrusionOk="0">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89" name="Google Shape;41095;p18">
              <a:extLst>
                <a:ext uri="{FF2B5EF4-FFF2-40B4-BE49-F238E27FC236}">
                  <a16:creationId xmlns:a16="http://schemas.microsoft.com/office/drawing/2014/main" id="{FD5FEDB4-F682-4453-956D-65B33C9C5609}"/>
                </a:ext>
              </a:extLst>
            </p:cNvPr>
            <p:cNvSpPr/>
            <p:nvPr/>
          </p:nvSpPr>
          <p:spPr>
            <a:xfrm>
              <a:off x="870952" y="1208436"/>
              <a:ext cx="13777" cy="5480"/>
            </a:xfrm>
            <a:custGeom>
              <a:avLst/>
              <a:gdLst/>
              <a:ahLst/>
              <a:cxnLst/>
              <a:rect l="l" t="t" r="r" b="b"/>
              <a:pathLst>
                <a:path w="386" h="182" extrusionOk="0">
                  <a:moveTo>
                    <a:pt x="1" y="182"/>
                  </a:moveTo>
                  <a:lnTo>
                    <a:pt x="386" y="182"/>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90" name="Google Shape;41096;p18">
              <a:extLst>
                <a:ext uri="{FF2B5EF4-FFF2-40B4-BE49-F238E27FC236}">
                  <a16:creationId xmlns:a16="http://schemas.microsoft.com/office/drawing/2014/main" id="{FB43C3EC-3537-46B0-BBEE-5C2A93E41630}"/>
                </a:ext>
              </a:extLst>
            </p:cNvPr>
            <p:cNvSpPr/>
            <p:nvPr/>
          </p:nvSpPr>
          <p:spPr>
            <a:xfrm>
              <a:off x="8366560" y="1200216"/>
              <a:ext cx="22593" cy="11773"/>
            </a:xfrm>
            <a:custGeom>
              <a:avLst/>
              <a:gdLst/>
              <a:ahLst/>
              <a:cxnLst/>
              <a:rect l="l" t="t" r="r" b="b"/>
              <a:pathLst>
                <a:path w="633" h="391" extrusionOk="0">
                  <a:moveTo>
                    <a:pt x="193" y="0"/>
                  </a:moveTo>
                  <a:cubicBezTo>
                    <a:pt x="203" y="126"/>
                    <a:pt x="104" y="200"/>
                    <a:pt x="1" y="273"/>
                  </a:cubicBezTo>
                  <a:cubicBezTo>
                    <a:pt x="249" y="278"/>
                    <a:pt x="270" y="391"/>
                    <a:pt x="578" y="365"/>
                  </a:cubicBezTo>
                  <a:cubicBezTo>
                    <a:pt x="632" y="158"/>
                    <a:pt x="532" y="23"/>
                    <a:pt x="19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91" name="Google Shape;41097;p18">
              <a:extLst>
                <a:ext uri="{FF2B5EF4-FFF2-40B4-BE49-F238E27FC236}">
                  <a16:creationId xmlns:a16="http://schemas.microsoft.com/office/drawing/2014/main" id="{00E28EFF-CF5A-44B1-83C0-2293452DB268}"/>
                </a:ext>
              </a:extLst>
            </p:cNvPr>
            <p:cNvSpPr/>
            <p:nvPr/>
          </p:nvSpPr>
          <p:spPr>
            <a:xfrm>
              <a:off x="7185731" y="1200216"/>
              <a:ext cx="31374" cy="13459"/>
            </a:xfrm>
            <a:custGeom>
              <a:avLst/>
              <a:gdLst/>
              <a:ahLst/>
              <a:cxnLst/>
              <a:rect l="l" t="t" r="r" b="b"/>
              <a:pathLst>
                <a:path w="879" h="447" extrusionOk="0">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92" name="Google Shape;41098;p18">
              <a:extLst>
                <a:ext uri="{FF2B5EF4-FFF2-40B4-BE49-F238E27FC236}">
                  <a16:creationId xmlns:a16="http://schemas.microsoft.com/office/drawing/2014/main" id="{70E960E9-83E2-41AD-8B38-20D6902C71AE}"/>
                </a:ext>
              </a:extLst>
            </p:cNvPr>
            <p:cNvSpPr/>
            <p:nvPr/>
          </p:nvSpPr>
          <p:spPr>
            <a:xfrm>
              <a:off x="3747965" y="1205365"/>
              <a:ext cx="7031" cy="6203"/>
            </a:xfrm>
            <a:custGeom>
              <a:avLst/>
              <a:gdLst/>
              <a:ahLst/>
              <a:cxnLst/>
              <a:rect l="l" t="t" r="r" b="b"/>
              <a:pathLst>
                <a:path w="197" h="206" extrusionOk="0">
                  <a:moveTo>
                    <a:pt x="194" y="102"/>
                  </a:moveTo>
                  <a:cubicBezTo>
                    <a:pt x="197" y="53"/>
                    <a:pt x="39" y="0"/>
                    <a:pt x="5" y="102"/>
                  </a:cubicBezTo>
                  <a:cubicBezTo>
                    <a:pt x="1" y="152"/>
                    <a:pt x="160"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93" name="Google Shape;41099;p18">
              <a:extLst>
                <a:ext uri="{FF2B5EF4-FFF2-40B4-BE49-F238E27FC236}">
                  <a16:creationId xmlns:a16="http://schemas.microsoft.com/office/drawing/2014/main" id="{45602EBD-221B-4695-93DD-B801D9FEADE9}"/>
                </a:ext>
              </a:extLst>
            </p:cNvPr>
            <p:cNvSpPr/>
            <p:nvPr/>
          </p:nvSpPr>
          <p:spPr>
            <a:xfrm>
              <a:off x="3331191" y="1193502"/>
              <a:ext cx="31445" cy="13941"/>
            </a:xfrm>
            <a:custGeom>
              <a:avLst/>
              <a:gdLst/>
              <a:ahLst/>
              <a:cxnLst/>
              <a:rect l="l" t="t" r="r" b="b"/>
              <a:pathLst>
                <a:path w="881" h="463" extrusionOk="0">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94" name="Google Shape;41100;p18">
              <a:extLst>
                <a:ext uri="{FF2B5EF4-FFF2-40B4-BE49-F238E27FC236}">
                  <a16:creationId xmlns:a16="http://schemas.microsoft.com/office/drawing/2014/main" id="{80B7BEBE-417B-4AD4-912A-A99EDB3BD6D6}"/>
                </a:ext>
              </a:extLst>
            </p:cNvPr>
            <p:cNvSpPr/>
            <p:nvPr/>
          </p:nvSpPr>
          <p:spPr>
            <a:xfrm>
              <a:off x="4828642" y="1194736"/>
              <a:ext cx="13777" cy="5480"/>
            </a:xfrm>
            <a:custGeom>
              <a:avLst/>
              <a:gdLst/>
              <a:ahLst/>
              <a:cxnLst/>
              <a:rect l="l" t="t" r="r" b="b"/>
              <a:pathLst>
                <a:path w="386" h="182" extrusionOk="0">
                  <a:moveTo>
                    <a:pt x="385" y="1"/>
                  </a:moveTo>
                  <a:lnTo>
                    <a:pt x="0" y="1"/>
                  </a:lnTo>
                  <a:lnTo>
                    <a:pt x="0" y="181"/>
                  </a:lnTo>
                  <a:lnTo>
                    <a:pt x="385"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95" name="Google Shape;41101;p18">
              <a:extLst>
                <a:ext uri="{FF2B5EF4-FFF2-40B4-BE49-F238E27FC236}">
                  <a16:creationId xmlns:a16="http://schemas.microsoft.com/office/drawing/2014/main" id="{7973064F-7EB2-42B6-BF42-67F278AD69E0}"/>
                </a:ext>
              </a:extLst>
            </p:cNvPr>
            <p:cNvSpPr/>
            <p:nvPr/>
          </p:nvSpPr>
          <p:spPr>
            <a:xfrm>
              <a:off x="3892552" y="1191635"/>
              <a:ext cx="6889" cy="6293"/>
            </a:xfrm>
            <a:custGeom>
              <a:avLst/>
              <a:gdLst/>
              <a:ahLst/>
              <a:cxnLst/>
              <a:rect l="l" t="t" r="r" b="b"/>
              <a:pathLst>
                <a:path w="193" h="209" extrusionOk="0">
                  <a:moveTo>
                    <a:pt x="192" y="104"/>
                  </a:moveTo>
                  <a:cubicBezTo>
                    <a:pt x="192" y="53"/>
                    <a:pt x="38" y="1"/>
                    <a:pt x="0" y="104"/>
                  </a:cubicBezTo>
                  <a:cubicBezTo>
                    <a:pt x="0" y="153"/>
                    <a:pt x="158" y="208"/>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96" name="Google Shape;41102;p18">
              <a:extLst>
                <a:ext uri="{FF2B5EF4-FFF2-40B4-BE49-F238E27FC236}">
                  <a16:creationId xmlns:a16="http://schemas.microsoft.com/office/drawing/2014/main" id="{EADEBB6C-C67C-4745-B19C-C1C567749379}"/>
                </a:ext>
              </a:extLst>
            </p:cNvPr>
            <p:cNvSpPr/>
            <p:nvPr/>
          </p:nvSpPr>
          <p:spPr>
            <a:xfrm>
              <a:off x="2385179" y="1194736"/>
              <a:ext cx="13813" cy="2710"/>
            </a:xfrm>
            <a:custGeom>
              <a:avLst/>
              <a:gdLst/>
              <a:ahLst/>
              <a:cxnLst/>
              <a:rect l="l" t="t" r="r" b="b"/>
              <a:pathLst>
                <a:path w="387" h="90" extrusionOk="0">
                  <a:moveTo>
                    <a:pt x="387" y="1"/>
                  </a:moveTo>
                  <a:cubicBezTo>
                    <a:pt x="237" y="22"/>
                    <a:pt x="6" y="2"/>
                    <a:pt x="0" y="90"/>
                  </a:cubicBezTo>
                  <a:cubicBezTo>
                    <a:pt x="149" y="70"/>
                    <a:pt x="379" y="90"/>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97" name="Google Shape;41103;p18">
              <a:extLst>
                <a:ext uri="{FF2B5EF4-FFF2-40B4-BE49-F238E27FC236}">
                  <a16:creationId xmlns:a16="http://schemas.microsoft.com/office/drawing/2014/main" id="{8B6E3F89-E6B4-4A34-A7F0-26728658D68E}"/>
                </a:ext>
              </a:extLst>
            </p:cNvPr>
            <p:cNvSpPr/>
            <p:nvPr/>
          </p:nvSpPr>
          <p:spPr>
            <a:xfrm>
              <a:off x="5465171" y="1191304"/>
              <a:ext cx="14134" cy="4246"/>
            </a:xfrm>
            <a:custGeom>
              <a:avLst/>
              <a:gdLst/>
              <a:ahLst/>
              <a:cxnLst/>
              <a:rect l="l" t="t" r="r" b="b"/>
              <a:pathLst>
                <a:path w="396" h="141" extrusionOk="0">
                  <a:moveTo>
                    <a:pt x="293" y="25"/>
                  </a:moveTo>
                  <a:cubicBezTo>
                    <a:pt x="238" y="0"/>
                    <a:pt x="1" y="68"/>
                    <a:pt x="101" y="115"/>
                  </a:cubicBezTo>
                  <a:cubicBezTo>
                    <a:pt x="156"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98" name="Google Shape;41104;p18">
              <a:extLst>
                <a:ext uri="{FF2B5EF4-FFF2-40B4-BE49-F238E27FC236}">
                  <a16:creationId xmlns:a16="http://schemas.microsoft.com/office/drawing/2014/main" id="{2F04972F-E94F-4DD9-A218-72D7A2D841E6}"/>
                </a:ext>
              </a:extLst>
            </p:cNvPr>
            <p:cNvSpPr/>
            <p:nvPr/>
          </p:nvSpPr>
          <p:spPr>
            <a:xfrm>
              <a:off x="6687081" y="1189287"/>
              <a:ext cx="13742" cy="2770"/>
            </a:xfrm>
            <a:custGeom>
              <a:avLst/>
              <a:gdLst/>
              <a:ahLst/>
              <a:cxnLst/>
              <a:rect l="l" t="t" r="r" b="b"/>
              <a:pathLst>
                <a:path w="385" h="92" extrusionOk="0">
                  <a:moveTo>
                    <a:pt x="385" y="0"/>
                  </a:moveTo>
                  <a:cubicBezTo>
                    <a:pt x="236" y="21"/>
                    <a:pt x="6" y="3"/>
                    <a:pt x="1" y="92"/>
                  </a:cubicBezTo>
                  <a:cubicBezTo>
                    <a:pt x="151" y="70"/>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99" name="Google Shape;41105;p18">
              <a:extLst>
                <a:ext uri="{FF2B5EF4-FFF2-40B4-BE49-F238E27FC236}">
                  <a16:creationId xmlns:a16="http://schemas.microsoft.com/office/drawing/2014/main" id="{23A57FCC-1120-452F-A996-16E3FB77053A}"/>
                </a:ext>
              </a:extLst>
            </p:cNvPr>
            <p:cNvSpPr/>
            <p:nvPr/>
          </p:nvSpPr>
          <p:spPr>
            <a:xfrm>
              <a:off x="2488400" y="1188865"/>
              <a:ext cx="20702" cy="3643"/>
            </a:xfrm>
            <a:custGeom>
              <a:avLst/>
              <a:gdLst/>
              <a:ahLst/>
              <a:cxnLst/>
              <a:rect l="l" t="t" r="r" b="b"/>
              <a:pathLst>
                <a:path w="580" h="121" extrusionOk="0">
                  <a:moveTo>
                    <a:pt x="579" y="14"/>
                  </a:moveTo>
                  <a:cubicBezTo>
                    <a:pt x="352" y="29"/>
                    <a:pt x="32" y="0"/>
                    <a:pt x="1" y="106"/>
                  </a:cubicBezTo>
                  <a:cubicBezTo>
                    <a:pt x="227" y="91"/>
                    <a:pt x="547" y="120"/>
                    <a:pt x="579"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00" name="Google Shape;41106;p18">
              <a:extLst>
                <a:ext uri="{FF2B5EF4-FFF2-40B4-BE49-F238E27FC236}">
                  <a16:creationId xmlns:a16="http://schemas.microsoft.com/office/drawing/2014/main" id="{DB252590-7490-4AE0-A918-6FFDB3EB9E27}"/>
                </a:ext>
              </a:extLst>
            </p:cNvPr>
            <p:cNvSpPr/>
            <p:nvPr/>
          </p:nvSpPr>
          <p:spPr>
            <a:xfrm>
              <a:off x="2402311" y="1188504"/>
              <a:ext cx="13991" cy="4306"/>
            </a:xfrm>
            <a:custGeom>
              <a:avLst/>
              <a:gdLst/>
              <a:ahLst/>
              <a:cxnLst/>
              <a:rect l="l" t="t" r="r" b="b"/>
              <a:pathLst>
                <a:path w="392" h="143" extrusionOk="0">
                  <a:moveTo>
                    <a:pt x="292" y="26"/>
                  </a:moveTo>
                  <a:cubicBezTo>
                    <a:pt x="238" y="0"/>
                    <a:pt x="1" y="71"/>
                    <a:pt x="100" y="118"/>
                  </a:cubicBezTo>
                  <a:cubicBezTo>
                    <a:pt x="152" y="143"/>
                    <a:pt x="391"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01" name="Google Shape;41107;p18">
              <a:extLst>
                <a:ext uri="{FF2B5EF4-FFF2-40B4-BE49-F238E27FC236}">
                  <a16:creationId xmlns:a16="http://schemas.microsoft.com/office/drawing/2014/main" id="{22553067-F015-4A79-8437-1AFE8BE99922}"/>
                </a:ext>
              </a:extLst>
            </p:cNvPr>
            <p:cNvSpPr/>
            <p:nvPr/>
          </p:nvSpPr>
          <p:spPr>
            <a:xfrm>
              <a:off x="1400762" y="1186186"/>
              <a:ext cx="7031" cy="6203"/>
            </a:xfrm>
            <a:custGeom>
              <a:avLst/>
              <a:gdLst/>
              <a:ahLst/>
              <a:cxnLst/>
              <a:rect l="l" t="t" r="r" b="b"/>
              <a:pathLst>
                <a:path w="197" h="206" extrusionOk="0">
                  <a:moveTo>
                    <a:pt x="195" y="103"/>
                  </a:moveTo>
                  <a:cubicBezTo>
                    <a:pt x="197" y="53"/>
                    <a:pt x="40" y="0"/>
                    <a:pt x="5" y="103"/>
                  </a:cubicBezTo>
                  <a:cubicBezTo>
                    <a:pt x="1" y="154"/>
                    <a:pt x="160" y="205"/>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02" name="Google Shape;41108;p18">
              <a:extLst>
                <a:ext uri="{FF2B5EF4-FFF2-40B4-BE49-F238E27FC236}">
                  <a16:creationId xmlns:a16="http://schemas.microsoft.com/office/drawing/2014/main" id="{6527D5D2-CEEE-439D-A85E-15E5E0D9C080}"/>
                </a:ext>
              </a:extLst>
            </p:cNvPr>
            <p:cNvSpPr/>
            <p:nvPr/>
          </p:nvSpPr>
          <p:spPr>
            <a:xfrm>
              <a:off x="5475664" y="1181067"/>
              <a:ext cx="14991" cy="9274"/>
            </a:xfrm>
            <a:custGeom>
              <a:avLst/>
              <a:gdLst/>
              <a:ahLst/>
              <a:cxnLst/>
              <a:rect l="l" t="t" r="r" b="b"/>
              <a:pathLst>
                <a:path w="420" h="308" extrusionOk="0">
                  <a:moveTo>
                    <a:pt x="387" y="273"/>
                  </a:moveTo>
                  <a:cubicBezTo>
                    <a:pt x="358" y="165"/>
                    <a:pt x="420" y="15"/>
                    <a:pt x="195" y="1"/>
                  </a:cubicBezTo>
                  <a:cubicBezTo>
                    <a:pt x="182" y="57"/>
                    <a:pt x="165" y="109"/>
                    <a:pt x="1" y="91"/>
                  </a:cubicBezTo>
                  <a:cubicBezTo>
                    <a:pt x="23" y="203"/>
                    <a:pt x="61" y="307"/>
                    <a:pt x="38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03" name="Google Shape;41109;p18">
              <a:extLst>
                <a:ext uri="{FF2B5EF4-FFF2-40B4-BE49-F238E27FC236}">
                  <a16:creationId xmlns:a16="http://schemas.microsoft.com/office/drawing/2014/main" id="{1031DE78-7DD8-4E50-B1AD-0BAFE7E03B5C}"/>
                </a:ext>
              </a:extLst>
            </p:cNvPr>
            <p:cNvSpPr/>
            <p:nvPr/>
          </p:nvSpPr>
          <p:spPr>
            <a:xfrm>
              <a:off x="5273612" y="1177364"/>
              <a:ext cx="39761" cy="15838"/>
            </a:xfrm>
            <a:custGeom>
              <a:avLst/>
              <a:gdLst/>
              <a:ahLst/>
              <a:cxnLst/>
              <a:rect l="l" t="t" r="r" b="b"/>
              <a:pathLst>
                <a:path w="1114" h="526" extrusionOk="0">
                  <a:moveTo>
                    <a:pt x="648" y="306"/>
                  </a:moveTo>
                  <a:cubicBezTo>
                    <a:pt x="1114" y="1"/>
                    <a:pt x="0" y="526"/>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04" name="Google Shape;41110;p18">
              <a:extLst>
                <a:ext uri="{FF2B5EF4-FFF2-40B4-BE49-F238E27FC236}">
                  <a16:creationId xmlns:a16="http://schemas.microsoft.com/office/drawing/2014/main" id="{D562FD08-B97D-481E-89F7-C1F8D376BB7B}"/>
                </a:ext>
              </a:extLst>
            </p:cNvPr>
            <p:cNvSpPr/>
            <p:nvPr/>
          </p:nvSpPr>
          <p:spPr>
            <a:xfrm>
              <a:off x="7743274" y="1172848"/>
              <a:ext cx="28233" cy="13760"/>
            </a:xfrm>
            <a:custGeom>
              <a:avLst/>
              <a:gdLst/>
              <a:ahLst/>
              <a:cxnLst/>
              <a:rect l="l" t="t" r="r" b="b"/>
              <a:pathLst>
                <a:path w="791" h="457" extrusionOk="0">
                  <a:moveTo>
                    <a:pt x="494" y="456"/>
                  </a:moveTo>
                  <a:cubicBezTo>
                    <a:pt x="755" y="340"/>
                    <a:pt x="791" y="11"/>
                    <a:pt x="301" y="1"/>
                  </a:cubicBezTo>
                  <a:cubicBezTo>
                    <a:pt x="39" y="117"/>
                    <a:pt x="1" y="447"/>
                    <a:pt x="494"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05" name="Google Shape;41111;p18">
              <a:extLst>
                <a:ext uri="{FF2B5EF4-FFF2-40B4-BE49-F238E27FC236}">
                  <a16:creationId xmlns:a16="http://schemas.microsoft.com/office/drawing/2014/main" id="{D12F8049-1040-4B10-8B24-EE1FF9E96E7A}"/>
                </a:ext>
              </a:extLst>
            </p:cNvPr>
            <p:cNvSpPr/>
            <p:nvPr/>
          </p:nvSpPr>
          <p:spPr>
            <a:xfrm>
              <a:off x="6817891" y="1181097"/>
              <a:ext cx="13777" cy="2740"/>
            </a:xfrm>
            <a:custGeom>
              <a:avLst/>
              <a:gdLst/>
              <a:ahLst/>
              <a:cxnLst/>
              <a:rect l="l" t="t" r="r" b="b"/>
              <a:pathLst>
                <a:path w="386" h="91" extrusionOk="0">
                  <a:moveTo>
                    <a:pt x="0" y="91"/>
                  </a:moveTo>
                  <a:cubicBezTo>
                    <a:pt x="150" y="71"/>
                    <a:pt x="382" y="88"/>
                    <a:pt x="385" y="1"/>
                  </a:cubicBezTo>
                  <a:cubicBezTo>
                    <a:pt x="236" y="21"/>
                    <a:pt x="8" y="1"/>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06" name="Google Shape;41112;p18">
              <a:extLst>
                <a:ext uri="{FF2B5EF4-FFF2-40B4-BE49-F238E27FC236}">
                  <a16:creationId xmlns:a16="http://schemas.microsoft.com/office/drawing/2014/main" id="{CE4E0E43-25E7-4FC1-8251-28CC0A6DD617}"/>
                </a:ext>
              </a:extLst>
            </p:cNvPr>
            <p:cNvSpPr/>
            <p:nvPr/>
          </p:nvSpPr>
          <p:spPr>
            <a:xfrm>
              <a:off x="5802922" y="1177966"/>
              <a:ext cx="23843" cy="5871"/>
            </a:xfrm>
            <a:custGeom>
              <a:avLst/>
              <a:gdLst/>
              <a:ahLst/>
              <a:cxnLst/>
              <a:rect l="l" t="t" r="r" b="b"/>
              <a:pathLst>
                <a:path w="668" h="195" extrusionOk="0">
                  <a:moveTo>
                    <a:pt x="88" y="195"/>
                  </a:moveTo>
                  <a:lnTo>
                    <a:pt x="473" y="195"/>
                  </a:lnTo>
                  <a:cubicBezTo>
                    <a:pt x="473" y="104"/>
                    <a:pt x="631" y="87"/>
                    <a:pt x="667" y="14"/>
                  </a:cubicBezTo>
                  <a:cubicBezTo>
                    <a:pt x="363" y="21"/>
                    <a:pt x="0" y="1"/>
                    <a:pt x="88"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07" name="Google Shape;41113;p18">
              <a:extLst>
                <a:ext uri="{FF2B5EF4-FFF2-40B4-BE49-F238E27FC236}">
                  <a16:creationId xmlns:a16="http://schemas.microsoft.com/office/drawing/2014/main" id="{E3EFFB75-D2C8-4CB4-B427-975A5577DBDE}"/>
                </a:ext>
              </a:extLst>
            </p:cNvPr>
            <p:cNvSpPr/>
            <p:nvPr/>
          </p:nvSpPr>
          <p:spPr>
            <a:xfrm>
              <a:off x="8204983" y="1175226"/>
              <a:ext cx="23985" cy="5871"/>
            </a:xfrm>
            <a:custGeom>
              <a:avLst/>
              <a:gdLst/>
              <a:ahLst/>
              <a:cxnLst/>
              <a:rect l="l" t="t" r="r" b="b"/>
              <a:pathLst>
                <a:path w="672" h="195" extrusionOk="0">
                  <a:moveTo>
                    <a:pt x="477" y="195"/>
                  </a:moveTo>
                  <a:cubicBezTo>
                    <a:pt x="476" y="103"/>
                    <a:pt x="634" y="86"/>
                    <a:pt x="672" y="12"/>
                  </a:cubicBezTo>
                  <a:cubicBezTo>
                    <a:pt x="366" y="20"/>
                    <a:pt x="1" y="0"/>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08" name="Google Shape;41114;p18">
              <a:extLst>
                <a:ext uri="{FF2B5EF4-FFF2-40B4-BE49-F238E27FC236}">
                  <a16:creationId xmlns:a16="http://schemas.microsoft.com/office/drawing/2014/main" id="{81BC69EB-1742-4F96-89B0-9E509AE458BC}"/>
                </a:ext>
              </a:extLst>
            </p:cNvPr>
            <p:cNvSpPr/>
            <p:nvPr/>
          </p:nvSpPr>
          <p:spPr>
            <a:xfrm>
              <a:off x="8251062" y="1163032"/>
              <a:ext cx="21987" cy="16229"/>
            </a:xfrm>
            <a:custGeom>
              <a:avLst/>
              <a:gdLst/>
              <a:ahLst/>
              <a:cxnLst/>
              <a:rect l="l" t="t" r="r" b="b"/>
              <a:pathLst>
                <a:path w="616" h="539" extrusionOk="0">
                  <a:moveTo>
                    <a:pt x="344" y="510"/>
                  </a:moveTo>
                  <a:cubicBezTo>
                    <a:pt x="404" y="387"/>
                    <a:pt x="616" y="337"/>
                    <a:pt x="536" y="145"/>
                  </a:cubicBezTo>
                  <a:cubicBezTo>
                    <a:pt x="1" y="0"/>
                    <a:pt x="6" y="538"/>
                    <a:pt x="344"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09" name="Google Shape;41115;p18">
              <a:extLst>
                <a:ext uri="{FF2B5EF4-FFF2-40B4-BE49-F238E27FC236}">
                  <a16:creationId xmlns:a16="http://schemas.microsoft.com/office/drawing/2014/main" id="{5DBC07D6-A010-4348-A878-9491F5D84E39}"/>
                </a:ext>
              </a:extLst>
            </p:cNvPr>
            <p:cNvSpPr/>
            <p:nvPr/>
          </p:nvSpPr>
          <p:spPr>
            <a:xfrm>
              <a:off x="8160119" y="1172848"/>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10" name="Google Shape;41116;p18">
              <a:extLst>
                <a:ext uri="{FF2B5EF4-FFF2-40B4-BE49-F238E27FC236}">
                  <a16:creationId xmlns:a16="http://schemas.microsoft.com/office/drawing/2014/main" id="{93A1B011-AC7C-4136-9394-BC15A3F59595}"/>
                </a:ext>
              </a:extLst>
            </p:cNvPr>
            <p:cNvSpPr/>
            <p:nvPr/>
          </p:nvSpPr>
          <p:spPr>
            <a:xfrm>
              <a:off x="8562580" y="1172155"/>
              <a:ext cx="14099" cy="4215"/>
            </a:xfrm>
            <a:custGeom>
              <a:avLst/>
              <a:gdLst/>
              <a:ahLst/>
              <a:cxnLst/>
              <a:rect l="l" t="t" r="r" b="b"/>
              <a:pathLst>
                <a:path w="395" h="140" extrusionOk="0">
                  <a:moveTo>
                    <a:pt x="293" y="24"/>
                  </a:moveTo>
                  <a:cubicBezTo>
                    <a:pt x="239" y="0"/>
                    <a:pt x="0" y="68"/>
                    <a:pt x="101" y="115"/>
                  </a:cubicBezTo>
                  <a:cubicBezTo>
                    <a:pt x="154" y="140"/>
                    <a:pt x="394"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11" name="Google Shape;41117;p18">
              <a:extLst>
                <a:ext uri="{FF2B5EF4-FFF2-40B4-BE49-F238E27FC236}">
                  <a16:creationId xmlns:a16="http://schemas.microsoft.com/office/drawing/2014/main" id="{84BA9FC7-07BF-4640-A6D1-ADEED433A3C0}"/>
                </a:ext>
              </a:extLst>
            </p:cNvPr>
            <p:cNvSpPr/>
            <p:nvPr/>
          </p:nvSpPr>
          <p:spPr>
            <a:xfrm>
              <a:off x="6329234" y="1167247"/>
              <a:ext cx="23807" cy="6022"/>
            </a:xfrm>
            <a:custGeom>
              <a:avLst/>
              <a:gdLst/>
              <a:ahLst/>
              <a:cxnLst/>
              <a:rect l="l" t="t" r="r" b="b"/>
              <a:pathLst>
                <a:path w="667" h="200" extrusionOk="0">
                  <a:moveTo>
                    <a:pt x="576" y="7"/>
                  </a:moveTo>
                  <a:cubicBezTo>
                    <a:pt x="246" y="0"/>
                    <a:pt x="84" y="76"/>
                    <a:pt x="1" y="187"/>
                  </a:cubicBezTo>
                  <a:cubicBezTo>
                    <a:pt x="302" y="179"/>
                    <a:pt x="666" y="200"/>
                    <a:pt x="576" y="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12" name="Google Shape;41118;p18">
              <a:extLst>
                <a:ext uri="{FF2B5EF4-FFF2-40B4-BE49-F238E27FC236}">
                  <a16:creationId xmlns:a16="http://schemas.microsoft.com/office/drawing/2014/main" id="{68E72B81-5F9C-45F6-B72A-FD82C68CBA8A}"/>
                </a:ext>
              </a:extLst>
            </p:cNvPr>
            <p:cNvSpPr/>
            <p:nvPr/>
          </p:nvSpPr>
          <p:spPr>
            <a:xfrm>
              <a:off x="5699238" y="1169385"/>
              <a:ext cx="14063" cy="4276"/>
            </a:xfrm>
            <a:custGeom>
              <a:avLst/>
              <a:gdLst/>
              <a:ahLst/>
              <a:cxnLst/>
              <a:rect l="l" t="t" r="r" b="b"/>
              <a:pathLst>
                <a:path w="394" h="142" extrusionOk="0">
                  <a:moveTo>
                    <a:pt x="295" y="24"/>
                  </a:moveTo>
                  <a:cubicBezTo>
                    <a:pt x="242" y="1"/>
                    <a:pt x="1" y="69"/>
                    <a:pt x="101" y="116"/>
                  </a:cubicBezTo>
                  <a:cubicBezTo>
                    <a:pt x="154" y="142"/>
                    <a:pt x="394" y="74"/>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13" name="Google Shape;41119;p18">
              <a:extLst>
                <a:ext uri="{FF2B5EF4-FFF2-40B4-BE49-F238E27FC236}">
                  <a16:creationId xmlns:a16="http://schemas.microsoft.com/office/drawing/2014/main" id="{B685C99F-D6CE-4B36-A1AA-AD1EE3FE7B96}"/>
                </a:ext>
              </a:extLst>
            </p:cNvPr>
            <p:cNvSpPr/>
            <p:nvPr/>
          </p:nvSpPr>
          <p:spPr>
            <a:xfrm>
              <a:off x="3765061" y="1169385"/>
              <a:ext cx="14134" cy="4276"/>
            </a:xfrm>
            <a:custGeom>
              <a:avLst/>
              <a:gdLst/>
              <a:ahLst/>
              <a:cxnLst/>
              <a:rect l="l" t="t" r="r" b="b"/>
              <a:pathLst>
                <a:path w="396" h="142" extrusionOk="0">
                  <a:moveTo>
                    <a:pt x="296" y="24"/>
                  </a:moveTo>
                  <a:cubicBezTo>
                    <a:pt x="242" y="1"/>
                    <a:pt x="1" y="69"/>
                    <a:pt x="100" y="116"/>
                  </a:cubicBezTo>
                  <a:cubicBezTo>
                    <a:pt x="154" y="142"/>
                    <a:pt x="395" y="74"/>
                    <a:pt x="296"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14" name="Google Shape;41120;p18">
              <a:extLst>
                <a:ext uri="{FF2B5EF4-FFF2-40B4-BE49-F238E27FC236}">
                  <a16:creationId xmlns:a16="http://schemas.microsoft.com/office/drawing/2014/main" id="{02F53FB8-361F-4F3F-8F06-EB0C16A634DD}"/>
                </a:ext>
              </a:extLst>
            </p:cNvPr>
            <p:cNvSpPr/>
            <p:nvPr/>
          </p:nvSpPr>
          <p:spPr>
            <a:xfrm>
              <a:off x="8043050" y="1164146"/>
              <a:ext cx="13813" cy="6745"/>
            </a:xfrm>
            <a:custGeom>
              <a:avLst/>
              <a:gdLst/>
              <a:ahLst/>
              <a:cxnLst/>
              <a:rect l="l" t="t" r="r" b="b"/>
              <a:pathLst>
                <a:path w="387" h="224" extrusionOk="0">
                  <a:moveTo>
                    <a:pt x="387" y="110"/>
                  </a:moveTo>
                  <a:cubicBezTo>
                    <a:pt x="346" y="0"/>
                    <a:pt x="174" y="54"/>
                    <a:pt x="0" y="110"/>
                  </a:cubicBezTo>
                  <a:cubicBezTo>
                    <a:pt x="2" y="201"/>
                    <a:pt x="339" y="223"/>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15" name="Google Shape;41121;p18">
              <a:extLst>
                <a:ext uri="{FF2B5EF4-FFF2-40B4-BE49-F238E27FC236}">
                  <a16:creationId xmlns:a16="http://schemas.microsoft.com/office/drawing/2014/main" id="{B4E48EC5-60AD-412E-8EB8-FBBFA36C54AF}"/>
                </a:ext>
              </a:extLst>
            </p:cNvPr>
            <p:cNvSpPr/>
            <p:nvPr/>
          </p:nvSpPr>
          <p:spPr>
            <a:xfrm>
              <a:off x="6818891" y="1157251"/>
              <a:ext cx="65282" cy="12887"/>
            </a:xfrm>
            <a:custGeom>
              <a:avLst/>
              <a:gdLst/>
              <a:ahLst/>
              <a:cxnLst/>
              <a:rect l="l" t="t" r="r" b="b"/>
              <a:pathLst>
                <a:path w="1829" h="428" extrusionOk="0">
                  <a:moveTo>
                    <a:pt x="1129" y="427"/>
                  </a:moveTo>
                  <a:cubicBezTo>
                    <a:pt x="1828" y="1"/>
                    <a:pt x="1" y="307"/>
                    <a:pt x="1129" y="4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16" name="Google Shape;41122;p18">
              <a:extLst>
                <a:ext uri="{FF2B5EF4-FFF2-40B4-BE49-F238E27FC236}">
                  <a16:creationId xmlns:a16="http://schemas.microsoft.com/office/drawing/2014/main" id="{693CF3EF-47EF-4506-9439-FB168BECA41B}"/>
                </a:ext>
              </a:extLst>
            </p:cNvPr>
            <p:cNvSpPr/>
            <p:nvPr/>
          </p:nvSpPr>
          <p:spPr>
            <a:xfrm>
              <a:off x="8101477" y="1161196"/>
              <a:ext cx="14063" cy="4306"/>
            </a:xfrm>
            <a:custGeom>
              <a:avLst/>
              <a:gdLst/>
              <a:ahLst/>
              <a:cxnLst/>
              <a:rect l="l" t="t" r="r" b="b"/>
              <a:pathLst>
                <a:path w="394" h="143" extrusionOk="0">
                  <a:moveTo>
                    <a:pt x="293" y="24"/>
                  </a:moveTo>
                  <a:cubicBezTo>
                    <a:pt x="238" y="0"/>
                    <a:pt x="0" y="68"/>
                    <a:pt x="98" y="116"/>
                  </a:cubicBezTo>
                  <a:cubicBezTo>
                    <a:pt x="153" y="142"/>
                    <a:pt x="393"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17" name="Google Shape;41123;p18">
              <a:extLst>
                <a:ext uri="{FF2B5EF4-FFF2-40B4-BE49-F238E27FC236}">
                  <a16:creationId xmlns:a16="http://schemas.microsoft.com/office/drawing/2014/main" id="{61E085E7-5C7A-444D-81AE-87FAEC052F44}"/>
                </a:ext>
              </a:extLst>
            </p:cNvPr>
            <p:cNvSpPr/>
            <p:nvPr/>
          </p:nvSpPr>
          <p:spPr>
            <a:xfrm>
              <a:off x="5131452" y="1156499"/>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18" name="Google Shape;41124;p18">
              <a:extLst>
                <a:ext uri="{FF2B5EF4-FFF2-40B4-BE49-F238E27FC236}">
                  <a16:creationId xmlns:a16="http://schemas.microsoft.com/office/drawing/2014/main" id="{AD69EEAE-7969-41B2-B2AD-2A48A347C69D}"/>
                </a:ext>
              </a:extLst>
            </p:cNvPr>
            <p:cNvSpPr/>
            <p:nvPr/>
          </p:nvSpPr>
          <p:spPr>
            <a:xfrm>
              <a:off x="48255" y="1158426"/>
              <a:ext cx="13991" cy="4336"/>
            </a:xfrm>
            <a:custGeom>
              <a:avLst/>
              <a:gdLst/>
              <a:ahLst/>
              <a:cxnLst/>
              <a:rect l="l" t="t" r="r" b="b"/>
              <a:pathLst>
                <a:path w="392" h="144" extrusionOk="0">
                  <a:moveTo>
                    <a:pt x="292" y="27"/>
                  </a:moveTo>
                  <a:cubicBezTo>
                    <a:pt x="240" y="1"/>
                    <a:pt x="1" y="70"/>
                    <a:pt x="102" y="116"/>
                  </a:cubicBezTo>
                  <a:cubicBezTo>
                    <a:pt x="154" y="143"/>
                    <a:pt x="391"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19" name="Google Shape;41125;p18">
              <a:extLst>
                <a:ext uri="{FF2B5EF4-FFF2-40B4-BE49-F238E27FC236}">
                  <a16:creationId xmlns:a16="http://schemas.microsoft.com/office/drawing/2014/main" id="{10949779-AD9B-4EAA-884C-3BF153DE9EBC}"/>
                </a:ext>
              </a:extLst>
            </p:cNvPr>
            <p:cNvSpPr/>
            <p:nvPr/>
          </p:nvSpPr>
          <p:spPr>
            <a:xfrm>
              <a:off x="1144388" y="1145629"/>
              <a:ext cx="24378" cy="11291"/>
            </a:xfrm>
            <a:custGeom>
              <a:avLst/>
              <a:gdLst/>
              <a:ahLst/>
              <a:cxnLst/>
              <a:rect l="l" t="t" r="r" b="b"/>
              <a:pathLst>
                <a:path w="683" h="375" extrusionOk="0">
                  <a:moveTo>
                    <a:pt x="630" y="362"/>
                  </a:moveTo>
                  <a:cubicBezTo>
                    <a:pt x="682" y="154"/>
                    <a:pt x="584" y="18"/>
                    <a:pt x="245" y="0"/>
                  </a:cubicBezTo>
                  <a:cubicBezTo>
                    <a:pt x="1" y="105"/>
                    <a:pt x="89" y="375"/>
                    <a:pt x="63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20" name="Google Shape;41126;p18">
              <a:extLst>
                <a:ext uri="{FF2B5EF4-FFF2-40B4-BE49-F238E27FC236}">
                  <a16:creationId xmlns:a16="http://schemas.microsoft.com/office/drawing/2014/main" id="{5F085F90-68FC-4A7F-A578-74A37DD4579D}"/>
                </a:ext>
              </a:extLst>
            </p:cNvPr>
            <p:cNvSpPr/>
            <p:nvPr/>
          </p:nvSpPr>
          <p:spPr>
            <a:xfrm>
              <a:off x="5379332" y="1136476"/>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21" name="Google Shape;41127;p18">
              <a:extLst>
                <a:ext uri="{FF2B5EF4-FFF2-40B4-BE49-F238E27FC236}">
                  <a16:creationId xmlns:a16="http://schemas.microsoft.com/office/drawing/2014/main" id="{B94BA9F3-B794-4090-83E6-DE9080AF0877}"/>
                </a:ext>
              </a:extLst>
            </p:cNvPr>
            <p:cNvSpPr/>
            <p:nvPr/>
          </p:nvSpPr>
          <p:spPr>
            <a:xfrm>
              <a:off x="4000270" y="1141806"/>
              <a:ext cx="39761" cy="15838"/>
            </a:xfrm>
            <a:custGeom>
              <a:avLst/>
              <a:gdLst/>
              <a:ahLst/>
              <a:cxnLst/>
              <a:rect l="l" t="t" r="r" b="b"/>
              <a:pathLst>
                <a:path w="1114" h="526" extrusionOk="0">
                  <a:moveTo>
                    <a:pt x="646" y="306"/>
                  </a:moveTo>
                  <a:cubicBezTo>
                    <a:pt x="1114" y="1"/>
                    <a:pt x="0" y="525"/>
                    <a:pt x="646"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22" name="Google Shape;41128;p18">
              <a:extLst>
                <a:ext uri="{FF2B5EF4-FFF2-40B4-BE49-F238E27FC236}">
                  <a16:creationId xmlns:a16="http://schemas.microsoft.com/office/drawing/2014/main" id="{488BA8BE-1B84-40E3-958A-351749F78387}"/>
                </a:ext>
              </a:extLst>
            </p:cNvPr>
            <p:cNvSpPr/>
            <p:nvPr/>
          </p:nvSpPr>
          <p:spPr>
            <a:xfrm>
              <a:off x="852892" y="1137380"/>
              <a:ext cx="43973" cy="18969"/>
            </a:xfrm>
            <a:custGeom>
              <a:avLst/>
              <a:gdLst/>
              <a:ahLst/>
              <a:cxnLst/>
              <a:rect l="l" t="t" r="r" b="b"/>
              <a:pathLst>
                <a:path w="1232" h="630" extrusionOk="0">
                  <a:moveTo>
                    <a:pt x="696" y="544"/>
                  </a:moveTo>
                  <a:cubicBezTo>
                    <a:pt x="567" y="206"/>
                    <a:pt x="1231" y="13"/>
                    <a:pt x="312" y="0"/>
                  </a:cubicBezTo>
                  <a:cubicBezTo>
                    <a:pt x="430" y="185"/>
                    <a:pt x="0" y="629"/>
                    <a:pt x="696" y="5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23" name="Google Shape;41129;p18">
              <a:extLst>
                <a:ext uri="{FF2B5EF4-FFF2-40B4-BE49-F238E27FC236}">
                  <a16:creationId xmlns:a16="http://schemas.microsoft.com/office/drawing/2014/main" id="{61434615-D9D5-41FC-B428-C110C1A717B4}"/>
                </a:ext>
              </a:extLst>
            </p:cNvPr>
            <p:cNvSpPr/>
            <p:nvPr/>
          </p:nvSpPr>
          <p:spPr>
            <a:xfrm>
              <a:off x="3104298" y="1147496"/>
              <a:ext cx="14063" cy="4276"/>
            </a:xfrm>
            <a:custGeom>
              <a:avLst/>
              <a:gdLst/>
              <a:ahLst/>
              <a:cxnLst/>
              <a:rect l="l" t="t" r="r" b="b"/>
              <a:pathLst>
                <a:path w="394" h="142" extrusionOk="0">
                  <a:moveTo>
                    <a:pt x="102" y="117"/>
                  </a:moveTo>
                  <a:cubicBezTo>
                    <a:pt x="156" y="142"/>
                    <a:pt x="393" y="73"/>
                    <a:pt x="294" y="26"/>
                  </a:cubicBezTo>
                  <a:cubicBezTo>
                    <a:pt x="242"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24" name="Google Shape;41130;p18">
              <a:extLst>
                <a:ext uri="{FF2B5EF4-FFF2-40B4-BE49-F238E27FC236}">
                  <a16:creationId xmlns:a16="http://schemas.microsoft.com/office/drawing/2014/main" id="{52D96C0F-82E8-47C4-AD7B-77FA555A6371}"/>
                </a:ext>
              </a:extLst>
            </p:cNvPr>
            <p:cNvSpPr/>
            <p:nvPr/>
          </p:nvSpPr>
          <p:spPr>
            <a:xfrm>
              <a:off x="709018" y="1147496"/>
              <a:ext cx="13991" cy="4276"/>
            </a:xfrm>
            <a:custGeom>
              <a:avLst/>
              <a:gdLst/>
              <a:ahLst/>
              <a:cxnLst/>
              <a:rect l="l" t="t" r="r" b="b"/>
              <a:pathLst>
                <a:path w="392" h="142" extrusionOk="0">
                  <a:moveTo>
                    <a:pt x="294" y="26"/>
                  </a:moveTo>
                  <a:cubicBezTo>
                    <a:pt x="239" y="1"/>
                    <a:pt x="0" y="69"/>
                    <a:pt x="99" y="117"/>
                  </a:cubicBezTo>
                  <a:cubicBezTo>
                    <a:pt x="152"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25" name="Google Shape;41131;p18">
              <a:extLst>
                <a:ext uri="{FF2B5EF4-FFF2-40B4-BE49-F238E27FC236}">
                  <a16:creationId xmlns:a16="http://schemas.microsoft.com/office/drawing/2014/main" id="{0B5EC8B8-19CF-4556-89A0-AE57C230522B}"/>
                </a:ext>
              </a:extLst>
            </p:cNvPr>
            <p:cNvSpPr/>
            <p:nvPr/>
          </p:nvSpPr>
          <p:spPr>
            <a:xfrm>
              <a:off x="3971574" y="1142077"/>
              <a:ext cx="14027" cy="4246"/>
            </a:xfrm>
            <a:custGeom>
              <a:avLst/>
              <a:gdLst/>
              <a:ahLst/>
              <a:cxnLst/>
              <a:rect l="l" t="t" r="r" b="b"/>
              <a:pathLst>
                <a:path w="393" h="141" extrusionOk="0">
                  <a:moveTo>
                    <a:pt x="294" y="24"/>
                  </a:moveTo>
                  <a:cubicBezTo>
                    <a:pt x="240" y="1"/>
                    <a:pt x="0" y="69"/>
                    <a:pt x="102" y="116"/>
                  </a:cubicBezTo>
                  <a:cubicBezTo>
                    <a:pt x="154" y="140"/>
                    <a:pt x="393" y="71"/>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26" name="Google Shape;41132;p18">
              <a:extLst>
                <a:ext uri="{FF2B5EF4-FFF2-40B4-BE49-F238E27FC236}">
                  <a16:creationId xmlns:a16="http://schemas.microsoft.com/office/drawing/2014/main" id="{8D669FA2-0B0B-4FB9-A55F-658A2AE73899}"/>
                </a:ext>
              </a:extLst>
            </p:cNvPr>
            <p:cNvSpPr/>
            <p:nvPr/>
          </p:nvSpPr>
          <p:spPr>
            <a:xfrm>
              <a:off x="309769" y="1142077"/>
              <a:ext cx="14063" cy="4246"/>
            </a:xfrm>
            <a:custGeom>
              <a:avLst/>
              <a:gdLst/>
              <a:ahLst/>
              <a:cxnLst/>
              <a:rect l="l" t="t" r="r" b="b"/>
              <a:pathLst>
                <a:path w="394" h="141" extrusionOk="0">
                  <a:moveTo>
                    <a:pt x="295" y="24"/>
                  </a:moveTo>
                  <a:cubicBezTo>
                    <a:pt x="241" y="1"/>
                    <a:pt x="1" y="69"/>
                    <a:pt x="101" y="116"/>
                  </a:cubicBezTo>
                  <a:cubicBezTo>
                    <a:pt x="154" y="140"/>
                    <a:pt x="394" y="71"/>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27" name="Google Shape;41133;p18">
              <a:extLst>
                <a:ext uri="{FF2B5EF4-FFF2-40B4-BE49-F238E27FC236}">
                  <a16:creationId xmlns:a16="http://schemas.microsoft.com/office/drawing/2014/main" id="{EB2B59E6-5628-4E2B-9E11-A302D32632B9}"/>
                </a:ext>
              </a:extLst>
            </p:cNvPr>
            <p:cNvSpPr/>
            <p:nvPr/>
          </p:nvSpPr>
          <p:spPr>
            <a:xfrm>
              <a:off x="6029637" y="1139307"/>
              <a:ext cx="14099" cy="4306"/>
            </a:xfrm>
            <a:custGeom>
              <a:avLst/>
              <a:gdLst/>
              <a:ahLst/>
              <a:cxnLst/>
              <a:rect l="l" t="t" r="r" b="b"/>
              <a:pathLst>
                <a:path w="395" h="143" extrusionOk="0">
                  <a:moveTo>
                    <a:pt x="101" y="116"/>
                  </a:moveTo>
                  <a:cubicBezTo>
                    <a:pt x="153" y="142"/>
                    <a:pt x="394" y="73"/>
                    <a:pt x="294" y="25"/>
                  </a:cubicBezTo>
                  <a:cubicBezTo>
                    <a:pt x="242"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28" name="Google Shape;41134;p18">
              <a:extLst>
                <a:ext uri="{FF2B5EF4-FFF2-40B4-BE49-F238E27FC236}">
                  <a16:creationId xmlns:a16="http://schemas.microsoft.com/office/drawing/2014/main" id="{F80E2854-F4D5-4822-B73C-2BFF6CF4358A}"/>
                </a:ext>
              </a:extLst>
            </p:cNvPr>
            <p:cNvSpPr/>
            <p:nvPr/>
          </p:nvSpPr>
          <p:spPr>
            <a:xfrm>
              <a:off x="3361386" y="1131087"/>
              <a:ext cx="35657" cy="11743"/>
            </a:xfrm>
            <a:custGeom>
              <a:avLst/>
              <a:gdLst/>
              <a:ahLst/>
              <a:cxnLst/>
              <a:rect l="l" t="t" r="r" b="b"/>
              <a:pathLst>
                <a:path w="999" h="390" extrusionOk="0">
                  <a:moveTo>
                    <a:pt x="34" y="118"/>
                  </a:moveTo>
                  <a:cubicBezTo>
                    <a:pt x="63" y="225"/>
                    <a:pt x="0" y="375"/>
                    <a:pt x="226" y="389"/>
                  </a:cubicBezTo>
                  <a:cubicBezTo>
                    <a:pt x="245" y="157"/>
                    <a:pt x="979" y="261"/>
                    <a:pt x="999" y="28"/>
                  </a:cubicBezTo>
                  <a:cubicBezTo>
                    <a:pt x="393" y="128"/>
                    <a:pt x="487" y="0"/>
                    <a:pt x="34"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29" name="Google Shape;41135;p18">
              <a:extLst>
                <a:ext uri="{FF2B5EF4-FFF2-40B4-BE49-F238E27FC236}">
                  <a16:creationId xmlns:a16="http://schemas.microsoft.com/office/drawing/2014/main" id="{CF01896A-36B7-42DB-8ADD-57687E29527A}"/>
                </a:ext>
              </a:extLst>
            </p:cNvPr>
            <p:cNvSpPr/>
            <p:nvPr/>
          </p:nvSpPr>
          <p:spPr>
            <a:xfrm>
              <a:off x="635672" y="1131900"/>
              <a:ext cx="31659" cy="10930"/>
            </a:xfrm>
            <a:custGeom>
              <a:avLst/>
              <a:gdLst/>
              <a:ahLst/>
              <a:cxnLst/>
              <a:rect l="l" t="t" r="r" b="b"/>
              <a:pathLst>
                <a:path w="887" h="363" extrusionOk="0">
                  <a:moveTo>
                    <a:pt x="613" y="362"/>
                  </a:moveTo>
                  <a:cubicBezTo>
                    <a:pt x="672" y="241"/>
                    <a:pt x="887" y="190"/>
                    <a:pt x="803" y="1"/>
                  </a:cubicBezTo>
                  <a:lnTo>
                    <a:pt x="33" y="1"/>
                  </a:lnTo>
                  <a:cubicBezTo>
                    <a:pt x="1" y="228"/>
                    <a:pt x="328" y="284"/>
                    <a:pt x="613"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30" name="Google Shape;41136;p18">
              <a:extLst>
                <a:ext uri="{FF2B5EF4-FFF2-40B4-BE49-F238E27FC236}">
                  <a16:creationId xmlns:a16="http://schemas.microsoft.com/office/drawing/2014/main" id="{B48576DF-93F3-4422-A189-7AF25C01A84D}"/>
                </a:ext>
              </a:extLst>
            </p:cNvPr>
            <p:cNvSpPr/>
            <p:nvPr/>
          </p:nvSpPr>
          <p:spPr>
            <a:xfrm>
              <a:off x="2199331" y="1130936"/>
              <a:ext cx="32587" cy="9214"/>
            </a:xfrm>
            <a:custGeom>
              <a:avLst/>
              <a:gdLst/>
              <a:ahLst/>
              <a:cxnLst/>
              <a:rect l="l" t="t" r="r" b="b"/>
              <a:pathLst>
                <a:path w="913" h="306" extrusionOk="0">
                  <a:moveTo>
                    <a:pt x="388" y="305"/>
                  </a:moveTo>
                  <a:cubicBezTo>
                    <a:pt x="913" y="158"/>
                    <a:pt x="104" y="0"/>
                    <a:pt x="0" y="213"/>
                  </a:cubicBezTo>
                  <a:cubicBezTo>
                    <a:pt x="194" y="213"/>
                    <a:pt x="228" y="287"/>
                    <a:pt x="38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31" name="Google Shape;41137;p18">
              <a:extLst>
                <a:ext uri="{FF2B5EF4-FFF2-40B4-BE49-F238E27FC236}">
                  <a16:creationId xmlns:a16="http://schemas.microsoft.com/office/drawing/2014/main" id="{75DF28CD-1071-4B9D-BB7B-BE0D811EBCAE}"/>
                </a:ext>
              </a:extLst>
            </p:cNvPr>
            <p:cNvSpPr/>
            <p:nvPr/>
          </p:nvSpPr>
          <p:spPr>
            <a:xfrm>
              <a:off x="1490384" y="1137319"/>
              <a:ext cx="13813" cy="2830"/>
            </a:xfrm>
            <a:custGeom>
              <a:avLst/>
              <a:gdLst/>
              <a:ahLst/>
              <a:cxnLst/>
              <a:rect l="l" t="t" r="r" b="b"/>
              <a:pathLst>
                <a:path w="387" h="94" extrusionOk="0">
                  <a:moveTo>
                    <a:pt x="0" y="93"/>
                  </a:moveTo>
                  <a:cubicBezTo>
                    <a:pt x="150" y="71"/>
                    <a:pt x="380" y="90"/>
                    <a:pt x="386" y="1"/>
                  </a:cubicBezTo>
                  <a:cubicBezTo>
                    <a:pt x="236" y="22"/>
                    <a:pt x="7" y="3"/>
                    <a:pt x="0" y="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32" name="Google Shape;41138;p18">
              <a:extLst>
                <a:ext uri="{FF2B5EF4-FFF2-40B4-BE49-F238E27FC236}">
                  <a16:creationId xmlns:a16="http://schemas.microsoft.com/office/drawing/2014/main" id="{FC2A81E0-28F9-4CD2-BEA7-74EB6820ABA9}"/>
                </a:ext>
              </a:extLst>
            </p:cNvPr>
            <p:cNvSpPr/>
            <p:nvPr/>
          </p:nvSpPr>
          <p:spPr>
            <a:xfrm>
              <a:off x="257267" y="1130304"/>
              <a:ext cx="8995" cy="11412"/>
            </a:xfrm>
            <a:custGeom>
              <a:avLst/>
              <a:gdLst/>
              <a:ahLst/>
              <a:cxnLst/>
              <a:rect l="l" t="t" r="r" b="b"/>
              <a:pathLst>
                <a:path w="252" h="379" extrusionOk="0">
                  <a:moveTo>
                    <a:pt x="29" y="144"/>
                  </a:moveTo>
                  <a:cubicBezTo>
                    <a:pt x="1" y="238"/>
                    <a:pt x="180" y="379"/>
                    <a:pt x="221" y="235"/>
                  </a:cubicBezTo>
                  <a:cubicBezTo>
                    <a:pt x="251" y="138"/>
                    <a:pt x="71" y="0"/>
                    <a:pt x="29" y="1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33" name="Google Shape;41139;p18">
              <a:extLst>
                <a:ext uri="{FF2B5EF4-FFF2-40B4-BE49-F238E27FC236}">
                  <a16:creationId xmlns:a16="http://schemas.microsoft.com/office/drawing/2014/main" id="{A513C7E2-2732-40E6-B24C-D51C8819CF6D}"/>
                </a:ext>
              </a:extLst>
            </p:cNvPr>
            <p:cNvSpPr/>
            <p:nvPr/>
          </p:nvSpPr>
          <p:spPr>
            <a:xfrm>
              <a:off x="3248921" y="1133827"/>
              <a:ext cx="14027" cy="4276"/>
            </a:xfrm>
            <a:custGeom>
              <a:avLst/>
              <a:gdLst/>
              <a:ahLst/>
              <a:cxnLst/>
              <a:rect l="l" t="t" r="r" b="b"/>
              <a:pathLst>
                <a:path w="393" h="142" extrusionOk="0">
                  <a:moveTo>
                    <a:pt x="288" y="27"/>
                  </a:moveTo>
                  <a:cubicBezTo>
                    <a:pt x="238" y="1"/>
                    <a:pt x="0" y="70"/>
                    <a:pt x="98" y="118"/>
                  </a:cubicBezTo>
                  <a:cubicBezTo>
                    <a:pt x="153" y="142"/>
                    <a:pt x="393" y="74"/>
                    <a:pt x="288"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34" name="Google Shape;41140;p18">
              <a:extLst>
                <a:ext uri="{FF2B5EF4-FFF2-40B4-BE49-F238E27FC236}">
                  <a16:creationId xmlns:a16="http://schemas.microsoft.com/office/drawing/2014/main" id="{2D54E2CE-422B-4F17-9E79-37AC88843928}"/>
                </a:ext>
              </a:extLst>
            </p:cNvPr>
            <p:cNvSpPr/>
            <p:nvPr/>
          </p:nvSpPr>
          <p:spPr>
            <a:xfrm>
              <a:off x="7537118" y="1131117"/>
              <a:ext cx="13991" cy="4246"/>
            </a:xfrm>
            <a:custGeom>
              <a:avLst/>
              <a:gdLst/>
              <a:ahLst/>
              <a:cxnLst/>
              <a:rect l="l" t="t" r="r" b="b"/>
              <a:pathLst>
                <a:path w="392" h="141" extrusionOk="0">
                  <a:moveTo>
                    <a:pt x="99" y="117"/>
                  </a:moveTo>
                  <a:cubicBezTo>
                    <a:pt x="150" y="140"/>
                    <a:pt x="391" y="72"/>
                    <a:pt x="292" y="27"/>
                  </a:cubicBezTo>
                  <a:cubicBezTo>
                    <a:pt x="238" y="1"/>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35" name="Google Shape;41141;p18">
              <a:extLst>
                <a:ext uri="{FF2B5EF4-FFF2-40B4-BE49-F238E27FC236}">
                  <a16:creationId xmlns:a16="http://schemas.microsoft.com/office/drawing/2014/main" id="{F9808842-D27D-418E-AF90-06754D279B8B}"/>
                </a:ext>
              </a:extLst>
            </p:cNvPr>
            <p:cNvSpPr/>
            <p:nvPr/>
          </p:nvSpPr>
          <p:spPr>
            <a:xfrm>
              <a:off x="5359273" y="1125577"/>
              <a:ext cx="31481" cy="9665"/>
            </a:xfrm>
            <a:custGeom>
              <a:avLst/>
              <a:gdLst/>
              <a:ahLst/>
              <a:cxnLst/>
              <a:rect l="l" t="t" r="r" b="b"/>
              <a:pathLst>
                <a:path w="882" h="321" extrusionOk="0">
                  <a:moveTo>
                    <a:pt x="755" y="211"/>
                  </a:moveTo>
                  <a:cubicBezTo>
                    <a:pt x="882" y="0"/>
                    <a:pt x="1" y="15"/>
                    <a:pt x="174" y="211"/>
                  </a:cubicBezTo>
                  <a:cubicBezTo>
                    <a:pt x="240" y="282"/>
                    <a:pt x="689" y="320"/>
                    <a:pt x="755"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36" name="Google Shape;41142;p18">
              <a:extLst>
                <a:ext uri="{FF2B5EF4-FFF2-40B4-BE49-F238E27FC236}">
                  <a16:creationId xmlns:a16="http://schemas.microsoft.com/office/drawing/2014/main" id="{EC9F0710-168C-4106-80BB-FFBC3BBEA973}"/>
                </a:ext>
              </a:extLst>
            </p:cNvPr>
            <p:cNvSpPr/>
            <p:nvPr/>
          </p:nvSpPr>
          <p:spPr>
            <a:xfrm>
              <a:off x="5288603" y="1118110"/>
              <a:ext cx="24307" cy="16530"/>
            </a:xfrm>
            <a:custGeom>
              <a:avLst/>
              <a:gdLst/>
              <a:ahLst/>
              <a:cxnLst/>
              <a:rect l="l" t="t" r="r" b="b"/>
              <a:pathLst>
                <a:path w="681" h="549" extrusionOk="0">
                  <a:moveTo>
                    <a:pt x="420" y="549"/>
                  </a:moveTo>
                  <a:cubicBezTo>
                    <a:pt x="335" y="376"/>
                    <a:pt x="681" y="0"/>
                    <a:pt x="35" y="93"/>
                  </a:cubicBezTo>
                  <a:cubicBezTo>
                    <a:pt x="5" y="320"/>
                    <a:pt x="1" y="536"/>
                    <a:pt x="420"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37" name="Google Shape;41143;p18">
              <a:extLst>
                <a:ext uri="{FF2B5EF4-FFF2-40B4-BE49-F238E27FC236}">
                  <a16:creationId xmlns:a16="http://schemas.microsoft.com/office/drawing/2014/main" id="{7FEB33A5-02A0-43D7-9309-D19183C12551}"/>
                </a:ext>
              </a:extLst>
            </p:cNvPr>
            <p:cNvSpPr/>
            <p:nvPr/>
          </p:nvSpPr>
          <p:spPr>
            <a:xfrm>
              <a:off x="7674674" y="1125667"/>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38" name="Google Shape;41144;p18">
              <a:extLst>
                <a:ext uri="{FF2B5EF4-FFF2-40B4-BE49-F238E27FC236}">
                  <a16:creationId xmlns:a16="http://schemas.microsoft.com/office/drawing/2014/main" id="{26223A91-AD80-416E-A5A4-97B0B46EF8A2}"/>
                </a:ext>
              </a:extLst>
            </p:cNvPr>
            <p:cNvSpPr/>
            <p:nvPr/>
          </p:nvSpPr>
          <p:spPr>
            <a:xfrm>
              <a:off x="8700243" y="1120188"/>
              <a:ext cx="14170" cy="4276"/>
            </a:xfrm>
            <a:custGeom>
              <a:avLst/>
              <a:gdLst/>
              <a:ahLst/>
              <a:cxnLst/>
              <a:rect l="l" t="t" r="r" b="b"/>
              <a:pathLst>
                <a:path w="397" h="142" extrusionOk="0">
                  <a:moveTo>
                    <a:pt x="101" y="117"/>
                  </a:moveTo>
                  <a:cubicBezTo>
                    <a:pt x="153" y="142"/>
                    <a:pt x="396" y="72"/>
                    <a:pt x="293" y="25"/>
                  </a:cubicBezTo>
                  <a:cubicBezTo>
                    <a:pt x="241" y="1"/>
                    <a:pt x="1" y="69"/>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39" name="Google Shape;41145;p18">
              <a:extLst>
                <a:ext uri="{FF2B5EF4-FFF2-40B4-BE49-F238E27FC236}">
                  <a16:creationId xmlns:a16="http://schemas.microsoft.com/office/drawing/2014/main" id="{A5038598-17E3-473E-9D9E-6FFEE6ADC043}"/>
                </a:ext>
              </a:extLst>
            </p:cNvPr>
            <p:cNvSpPr/>
            <p:nvPr/>
          </p:nvSpPr>
          <p:spPr>
            <a:xfrm>
              <a:off x="7110279" y="1117448"/>
              <a:ext cx="14063" cy="4276"/>
            </a:xfrm>
            <a:custGeom>
              <a:avLst/>
              <a:gdLst/>
              <a:ahLst/>
              <a:cxnLst/>
              <a:rect l="l" t="t" r="r" b="b"/>
              <a:pathLst>
                <a:path w="394" h="142" extrusionOk="0">
                  <a:moveTo>
                    <a:pt x="294" y="26"/>
                  </a:moveTo>
                  <a:cubicBezTo>
                    <a:pt x="240" y="0"/>
                    <a:pt x="0" y="71"/>
                    <a:pt x="101" y="116"/>
                  </a:cubicBezTo>
                  <a:cubicBezTo>
                    <a:pt x="152" y="141"/>
                    <a:pt x="393"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40" name="Google Shape;41146;p18">
              <a:extLst>
                <a:ext uri="{FF2B5EF4-FFF2-40B4-BE49-F238E27FC236}">
                  <a16:creationId xmlns:a16="http://schemas.microsoft.com/office/drawing/2014/main" id="{D3FAB71F-7E15-4B66-9E4E-F178A91D6076}"/>
                </a:ext>
              </a:extLst>
            </p:cNvPr>
            <p:cNvSpPr/>
            <p:nvPr/>
          </p:nvSpPr>
          <p:spPr>
            <a:xfrm>
              <a:off x="1548776" y="1117448"/>
              <a:ext cx="14063" cy="4276"/>
            </a:xfrm>
            <a:custGeom>
              <a:avLst/>
              <a:gdLst/>
              <a:ahLst/>
              <a:cxnLst/>
              <a:rect l="l" t="t" r="r" b="b"/>
              <a:pathLst>
                <a:path w="394" h="142" extrusionOk="0">
                  <a:moveTo>
                    <a:pt x="291" y="26"/>
                  </a:moveTo>
                  <a:cubicBezTo>
                    <a:pt x="239" y="0"/>
                    <a:pt x="1" y="71"/>
                    <a:pt x="99" y="116"/>
                  </a:cubicBezTo>
                  <a:cubicBezTo>
                    <a:pt x="154" y="141"/>
                    <a:pt x="394" y="72"/>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41" name="Google Shape;41147;p18">
              <a:extLst>
                <a:ext uri="{FF2B5EF4-FFF2-40B4-BE49-F238E27FC236}">
                  <a16:creationId xmlns:a16="http://schemas.microsoft.com/office/drawing/2014/main" id="{B78B038D-632A-4756-B72D-712886F6C71C}"/>
                </a:ext>
              </a:extLst>
            </p:cNvPr>
            <p:cNvSpPr/>
            <p:nvPr/>
          </p:nvSpPr>
          <p:spPr>
            <a:xfrm>
              <a:off x="4429358" y="1109258"/>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42" name="Google Shape;41148;p18">
              <a:extLst>
                <a:ext uri="{FF2B5EF4-FFF2-40B4-BE49-F238E27FC236}">
                  <a16:creationId xmlns:a16="http://schemas.microsoft.com/office/drawing/2014/main" id="{A5DB1FB6-15A6-4BC4-A26F-1AAA20CD23F1}"/>
                </a:ext>
              </a:extLst>
            </p:cNvPr>
            <p:cNvSpPr/>
            <p:nvPr/>
          </p:nvSpPr>
          <p:spPr>
            <a:xfrm>
              <a:off x="3982032" y="1112360"/>
              <a:ext cx="6924" cy="6263"/>
            </a:xfrm>
            <a:custGeom>
              <a:avLst/>
              <a:gdLst/>
              <a:ahLst/>
              <a:cxnLst/>
              <a:rect l="l" t="t" r="r" b="b"/>
              <a:pathLst>
                <a:path w="194" h="208" extrusionOk="0">
                  <a:moveTo>
                    <a:pt x="194" y="104"/>
                  </a:moveTo>
                  <a:cubicBezTo>
                    <a:pt x="194" y="53"/>
                    <a:pt x="40" y="1"/>
                    <a:pt x="2" y="104"/>
                  </a:cubicBezTo>
                  <a:cubicBezTo>
                    <a:pt x="1" y="154"/>
                    <a:pt x="155"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43" name="Google Shape;41149;p18">
              <a:extLst>
                <a:ext uri="{FF2B5EF4-FFF2-40B4-BE49-F238E27FC236}">
                  <a16:creationId xmlns:a16="http://schemas.microsoft.com/office/drawing/2014/main" id="{42238D41-1017-4667-A3C7-30D0B0DF574B}"/>
                </a:ext>
              </a:extLst>
            </p:cNvPr>
            <p:cNvSpPr/>
            <p:nvPr/>
          </p:nvSpPr>
          <p:spPr>
            <a:xfrm>
              <a:off x="1596924" y="1114678"/>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44" name="Google Shape;41150;p18">
              <a:extLst>
                <a:ext uri="{FF2B5EF4-FFF2-40B4-BE49-F238E27FC236}">
                  <a16:creationId xmlns:a16="http://schemas.microsoft.com/office/drawing/2014/main" id="{EACDA1E1-0481-4FDE-84D6-AFE4C04722AC}"/>
                </a:ext>
              </a:extLst>
            </p:cNvPr>
            <p:cNvSpPr/>
            <p:nvPr/>
          </p:nvSpPr>
          <p:spPr>
            <a:xfrm>
              <a:off x="526740" y="1106488"/>
              <a:ext cx="29732" cy="11954"/>
            </a:xfrm>
            <a:custGeom>
              <a:avLst/>
              <a:gdLst/>
              <a:ahLst/>
              <a:cxnLst/>
              <a:rect l="l" t="t" r="r" b="b"/>
              <a:pathLst>
                <a:path w="833" h="397" extrusionOk="0">
                  <a:moveTo>
                    <a:pt x="1" y="390"/>
                  </a:moveTo>
                  <a:cubicBezTo>
                    <a:pt x="338" y="397"/>
                    <a:pt x="601" y="370"/>
                    <a:pt x="771" y="299"/>
                  </a:cubicBezTo>
                  <a:cubicBezTo>
                    <a:pt x="832" y="60"/>
                    <a:pt x="503" y="0"/>
                    <a:pt x="1"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45" name="Google Shape;41151;p18">
              <a:extLst>
                <a:ext uri="{FF2B5EF4-FFF2-40B4-BE49-F238E27FC236}">
                  <a16:creationId xmlns:a16="http://schemas.microsoft.com/office/drawing/2014/main" id="{C74A567F-645E-43FB-B868-5CB838D3A590}"/>
                </a:ext>
              </a:extLst>
            </p:cNvPr>
            <p:cNvSpPr/>
            <p:nvPr/>
          </p:nvSpPr>
          <p:spPr>
            <a:xfrm>
              <a:off x="8930991" y="1109650"/>
              <a:ext cx="6889" cy="6203"/>
            </a:xfrm>
            <a:custGeom>
              <a:avLst/>
              <a:gdLst/>
              <a:ahLst/>
              <a:cxnLst/>
              <a:rect l="l" t="t" r="r" b="b"/>
              <a:pathLst>
                <a:path w="193" h="206" extrusionOk="0">
                  <a:moveTo>
                    <a:pt x="193" y="103"/>
                  </a:moveTo>
                  <a:cubicBezTo>
                    <a:pt x="193" y="53"/>
                    <a:pt x="36" y="1"/>
                    <a:pt x="1" y="103"/>
                  </a:cubicBezTo>
                  <a:cubicBezTo>
                    <a:pt x="1" y="154"/>
                    <a:pt x="158"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46" name="Google Shape;41152;p18">
              <a:extLst>
                <a:ext uri="{FF2B5EF4-FFF2-40B4-BE49-F238E27FC236}">
                  <a16:creationId xmlns:a16="http://schemas.microsoft.com/office/drawing/2014/main" id="{D3EE9DAD-DBF2-4A70-9B0A-29F5056C05A1}"/>
                </a:ext>
              </a:extLst>
            </p:cNvPr>
            <p:cNvSpPr/>
            <p:nvPr/>
          </p:nvSpPr>
          <p:spPr>
            <a:xfrm>
              <a:off x="3341934" y="1104561"/>
              <a:ext cx="41368" cy="13700"/>
            </a:xfrm>
            <a:custGeom>
              <a:avLst/>
              <a:gdLst/>
              <a:ahLst/>
              <a:cxnLst/>
              <a:rect l="l" t="t" r="r" b="b"/>
              <a:pathLst>
                <a:path w="1159" h="455" extrusionOk="0">
                  <a:moveTo>
                    <a:pt x="1159" y="0"/>
                  </a:moveTo>
                  <a:lnTo>
                    <a:pt x="194" y="0"/>
                  </a:lnTo>
                  <a:cubicBezTo>
                    <a:pt x="210" y="158"/>
                    <a:pt x="151" y="282"/>
                    <a:pt x="1" y="363"/>
                  </a:cubicBezTo>
                  <a:cubicBezTo>
                    <a:pt x="839" y="454"/>
                    <a:pt x="860" y="163"/>
                    <a:pt x="11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47" name="Google Shape;41153;p18">
              <a:extLst>
                <a:ext uri="{FF2B5EF4-FFF2-40B4-BE49-F238E27FC236}">
                  <a16:creationId xmlns:a16="http://schemas.microsoft.com/office/drawing/2014/main" id="{EDE0CB75-9E17-4D52-8C9C-3E3A8A6A3D04}"/>
                </a:ext>
              </a:extLst>
            </p:cNvPr>
            <p:cNvSpPr/>
            <p:nvPr/>
          </p:nvSpPr>
          <p:spPr>
            <a:xfrm>
              <a:off x="1978220" y="1110011"/>
              <a:ext cx="21594" cy="6444"/>
            </a:xfrm>
            <a:custGeom>
              <a:avLst/>
              <a:gdLst/>
              <a:ahLst/>
              <a:cxnLst/>
              <a:rect l="l" t="t" r="r" b="b"/>
              <a:pathLst>
                <a:path w="605" h="214" extrusionOk="0">
                  <a:moveTo>
                    <a:pt x="605" y="182"/>
                  </a:moveTo>
                  <a:lnTo>
                    <a:pt x="605" y="1"/>
                  </a:lnTo>
                  <a:lnTo>
                    <a:pt x="24" y="1"/>
                  </a:lnTo>
                  <a:cubicBezTo>
                    <a:pt x="0" y="162"/>
                    <a:pt x="216"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48" name="Google Shape;41154;p18">
              <a:extLst>
                <a:ext uri="{FF2B5EF4-FFF2-40B4-BE49-F238E27FC236}">
                  <a16:creationId xmlns:a16="http://schemas.microsoft.com/office/drawing/2014/main" id="{AC8B1D30-6F17-4374-89CA-70512659BF3D}"/>
                </a:ext>
              </a:extLst>
            </p:cNvPr>
            <p:cNvSpPr/>
            <p:nvPr/>
          </p:nvSpPr>
          <p:spPr>
            <a:xfrm>
              <a:off x="1904267" y="1099082"/>
              <a:ext cx="45222" cy="14573"/>
            </a:xfrm>
            <a:custGeom>
              <a:avLst/>
              <a:gdLst/>
              <a:ahLst/>
              <a:cxnLst/>
              <a:rect l="l" t="t" r="r" b="b"/>
              <a:pathLst>
                <a:path w="1267" h="484" extrusionOk="0">
                  <a:moveTo>
                    <a:pt x="361" y="454"/>
                  </a:moveTo>
                  <a:cubicBezTo>
                    <a:pt x="1267" y="484"/>
                    <a:pt x="877" y="35"/>
                    <a:pt x="361" y="1"/>
                  </a:cubicBezTo>
                  <a:cubicBezTo>
                    <a:pt x="1" y="173"/>
                    <a:pt x="475" y="165"/>
                    <a:pt x="36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49" name="Google Shape;41155;p18">
              <a:extLst>
                <a:ext uri="{FF2B5EF4-FFF2-40B4-BE49-F238E27FC236}">
                  <a16:creationId xmlns:a16="http://schemas.microsoft.com/office/drawing/2014/main" id="{CB66F018-D173-4835-AC69-79A8B0C0A1EF}"/>
                </a:ext>
              </a:extLst>
            </p:cNvPr>
            <p:cNvSpPr/>
            <p:nvPr/>
          </p:nvSpPr>
          <p:spPr>
            <a:xfrm>
              <a:off x="4565129" y="1101852"/>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50" name="Google Shape;41156;p18">
              <a:extLst>
                <a:ext uri="{FF2B5EF4-FFF2-40B4-BE49-F238E27FC236}">
                  <a16:creationId xmlns:a16="http://schemas.microsoft.com/office/drawing/2014/main" id="{C4B20498-822B-42B6-852F-22241C9C83BD}"/>
                </a:ext>
              </a:extLst>
            </p:cNvPr>
            <p:cNvSpPr/>
            <p:nvPr/>
          </p:nvSpPr>
          <p:spPr>
            <a:xfrm>
              <a:off x="1813931" y="1107211"/>
              <a:ext cx="13742" cy="2800"/>
            </a:xfrm>
            <a:custGeom>
              <a:avLst/>
              <a:gdLst/>
              <a:ahLst/>
              <a:cxnLst/>
              <a:rect l="l" t="t" r="r" b="b"/>
              <a:pathLst>
                <a:path w="385" h="93" extrusionOk="0">
                  <a:moveTo>
                    <a:pt x="384" y="1"/>
                  </a:moveTo>
                  <a:cubicBezTo>
                    <a:pt x="234" y="23"/>
                    <a:pt x="3" y="5"/>
                    <a:pt x="1" y="92"/>
                  </a:cubicBezTo>
                  <a:cubicBezTo>
                    <a:pt x="149" y="73"/>
                    <a:pt x="379" y="91"/>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51" name="Google Shape;41157;p18">
              <a:extLst>
                <a:ext uri="{FF2B5EF4-FFF2-40B4-BE49-F238E27FC236}">
                  <a16:creationId xmlns:a16="http://schemas.microsoft.com/office/drawing/2014/main" id="{F6D3A8CC-BE2B-4CF6-9732-84E6A60470F7}"/>
                </a:ext>
              </a:extLst>
            </p:cNvPr>
            <p:cNvSpPr/>
            <p:nvPr/>
          </p:nvSpPr>
          <p:spPr>
            <a:xfrm>
              <a:off x="1057121" y="1094806"/>
              <a:ext cx="20309" cy="13580"/>
            </a:xfrm>
            <a:custGeom>
              <a:avLst/>
              <a:gdLst/>
              <a:ahLst/>
              <a:cxnLst/>
              <a:rect l="l" t="t" r="r" b="b"/>
              <a:pathLst>
                <a:path w="569" h="451" extrusionOk="0">
                  <a:moveTo>
                    <a:pt x="374" y="413"/>
                  </a:moveTo>
                  <a:cubicBezTo>
                    <a:pt x="386" y="358"/>
                    <a:pt x="404" y="306"/>
                    <a:pt x="569" y="324"/>
                  </a:cubicBezTo>
                  <a:lnTo>
                    <a:pt x="569" y="143"/>
                  </a:lnTo>
                  <a:cubicBezTo>
                    <a:pt x="93" y="0"/>
                    <a:pt x="1" y="451"/>
                    <a:pt x="374"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52" name="Google Shape;41158;p18">
              <a:extLst>
                <a:ext uri="{FF2B5EF4-FFF2-40B4-BE49-F238E27FC236}">
                  <a16:creationId xmlns:a16="http://schemas.microsoft.com/office/drawing/2014/main" id="{17D01564-7820-416A-9E28-DD379421A1BD}"/>
                </a:ext>
              </a:extLst>
            </p:cNvPr>
            <p:cNvSpPr/>
            <p:nvPr/>
          </p:nvSpPr>
          <p:spPr>
            <a:xfrm>
              <a:off x="6993281" y="1101099"/>
              <a:ext cx="14027" cy="4185"/>
            </a:xfrm>
            <a:custGeom>
              <a:avLst/>
              <a:gdLst/>
              <a:ahLst/>
              <a:cxnLst/>
              <a:rect l="l" t="t" r="r" b="b"/>
              <a:pathLst>
                <a:path w="393" h="139" extrusionOk="0">
                  <a:moveTo>
                    <a:pt x="292" y="25"/>
                  </a:moveTo>
                  <a:cubicBezTo>
                    <a:pt x="239" y="0"/>
                    <a:pt x="1" y="69"/>
                    <a:pt x="101" y="116"/>
                  </a:cubicBezTo>
                  <a:cubicBezTo>
                    <a:pt x="153" y="139"/>
                    <a:pt x="392" y="71"/>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53" name="Google Shape;41159;p18">
              <a:extLst>
                <a:ext uri="{FF2B5EF4-FFF2-40B4-BE49-F238E27FC236}">
                  <a16:creationId xmlns:a16="http://schemas.microsoft.com/office/drawing/2014/main" id="{648BD75F-6DF6-4320-88BA-C425FCC4B1B0}"/>
                </a:ext>
              </a:extLst>
            </p:cNvPr>
            <p:cNvSpPr/>
            <p:nvPr/>
          </p:nvSpPr>
          <p:spPr>
            <a:xfrm>
              <a:off x="6894593" y="1091615"/>
              <a:ext cx="65282" cy="12977"/>
            </a:xfrm>
            <a:custGeom>
              <a:avLst/>
              <a:gdLst/>
              <a:ahLst/>
              <a:cxnLst/>
              <a:rect l="l" t="t" r="r" b="b"/>
              <a:pathLst>
                <a:path w="1829" h="431" extrusionOk="0">
                  <a:moveTo>
                    <a:pt x="1130" y="430"/>
                  </a:moveTo>
                  <a:cubicBezTo>
                    <a:pt x="1828" y="1"/>
                    <a:pt x="1" y="309"/>
                    <a:pt x="1130"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54" name="Google Shape;41160;p18">
              <a:extLst>
                <a:ext uri="{FF2B5EF4-FFF2-40B4-BE49-F238E27FC236}">
                  <a16:creationId xmlns:a16="http://schemas.microsoft.com/office/drawing/2014/main" id="{8585404F-8505-48BB-9848-4B6A124BD5E8}"/>
                </a:ext>
              </a:extLst>
            </p:cNvPr>
            <p:cNvSpPr/>
            <p:nvPr/>
          </p:nvSpPr>
          <p:spPr>
            <a:xfrm>
              <a:off x="5798390" y="1096342"/>
              <a:ext cx="23414" cy="8250"/>
            </a:xfrm>
            <a:custGeom>
              <a:avLst/>
              <a:gdLst/>
              <a:ahLst/>
              <a:cxnLst/>
              <a:rect l="l" t="t" r="r" b="b"/>
              <a:pathLst>
                <a:path w="656" h="274" extrusionOk="0">
                  <a:moveTo>
                    <a:pt x="407" y="273"/>
                  </a:moveTo>
                  <a:cubicBezTo>
                    <a:pt x="418" y="157"/>
                    <a:pt x="656" y="147"/>
                    <a:pt x="600" y="0"/>
                  </a:cubicBezTo>
                  <a:lnTo>
                    <a:pt x="215" y="0"/>
                  </a:lnTo>
                  <a:cubicBezTo>
                    <a:pt x="1" y="131"/>
                    <a:pt x="10" y="222"/>
                    <a:pt x="40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55" name="Google Shape;41161;p18">
              <a:extLst>
                <a:ext uri="{FF2B5EF4-FFF2-40B4-BE49-F238E27FC236}">
                  <a16:creationId xmlns:a16="http://schemas.microsoft.com/office/drawing/2014/main" id="{2CD979BA-4539-4349-96E3-4859237D2762}"/>
                </a:ext>
              </a:extLst>
            </p:cNvPr>
            <p:cNvSpPr/>
            <p:nvPr/>
          </p:nvSpPr>
          <p:spPr>
            <a:xfrm>
              <a:off x="120638" y="1095348"/>
              <a:ext cx="32623" cy="9274"/>
            </a:xfrm>
            <a:custGeom>
              <a:avLst/>
              <a:gdLst/>
              <a:ahLst/>
              <a:cxnLst/>
              <a:rect l="l" t="t" r="r" b="b"/>
              <a:pathLst>
                <a:path w="914" h="308" extrusionOk="0">
                  <a:moveTo>
                    <a:pt x="0" y="216"/>
                  </a:moveTo>
                  <a:cubicBezTo>
                    <a:pt x="192" y="216"/>
                    <a:pt x="230" y="289"/>
                    <a:pt x="388" y="307"/>
                  </a:cubicBezTo>
                  <a:cubicBezTo>
                    <a:pt x="914" y="159"/>
                    <a:pt x="103" y="1"/>
                    <a:pt x="0" y="2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56" name="Google Shape;41162;p18">
              <a:extLst>
                <a:ext uri="{FF2B5EF4-FFF2-40B4-BE49-F238E27FC236}">
                  <a16:creationId xmlns:a16="http://schemas.microsoft.com/office/drawing/2014/main" id="{0F5B03B6-E6E1-470E-9587-6888C9505486}"/>
                </a:ext>
              </a:extLst>
            </p:cNvPr>
            <p:cNvSpPr/>
            <p:nvPr/>
          </p:nvSpPr>
          <p:spPr>
            <a:xfrm>
              <a:off x="7172240" y="1098329"/>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57" name="Google Shape;41163;p18">
              <a:extLst>
                <a:ext uri="{FF2B5EF4-FFF2-40B4-BE49-F238E27FC236}">
                  <a16:creationId xmlns:a16="http://schemas.microsoft.com/office/drawing/2014/main" id="{9BC95441-D54E-43CB-B390-79870C153C66}"/>
                </a:ext>
              </a:extLst>
            </p:cNvPr>
            <p:cNvSpPr/>
            <p:nvPr/>
          </p:nvSpPr>
          <p:spPr>
            <a:xfrm>
              <a:off x="5912675" y="1098329"/>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58" name="Google Shape;41164;p18">
              <a:extLst>
                <a:ext uri="{FF2B5EF4-FFF2-40B4-BE49-F238E27FC236}">
                  <a16:creationId xmlns:a16="http://schemas.microsoft.com/office/drawing/2014/main" id="{23CD9103-49F1-49FC-B2BA-E4A4D6346C6B}"/>
                </a:ext>
              </a:extLst>
            </p:cNvPr>
            <p:cNvSpPr/>
            <p:nvPr/>
          </p:nvSpPr>
          <p:spPr>
            <a:xfrm>
              <a:off x="2491755" y="1098329"/>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59" name="Google Shape;41165;p18">
              <a:extLst>
                <a:ext uri="{FF2B5EF4-FFF2-40B4-BE49-F238E27FC236}">
                  <a16:creationId xmlns:a16="http://schemas.microsoft.com/office/drawing/2014/main" id="{2A28B6FF-A64B-4920-B300-7E76B887222A}"/>
                </a:ext>
              </a:extLst>
            </p:cNvPr>
            <p:cNvSpPr/>
            <p:nvPr/>
          </p:nvSpPr>
          <p:spPr>
            <a:xfrm>
              <a:off x="7014982" y="1087129"/>
              <a:ext cx="39869" cy="15838"/>
            </a:xfrm>
            <a:custGeom>
              <a:avLst/>
              <a:gdLst/>
              <a:ahLst/>
              <a:cxnLst/>
              <a:rect l="l" t="t" r="r" b="b"/>
              <a:pathLst>
                <a:path w="1117" h="526" extrusionOk="0">
                  <a:moveTo>
                    <a:pt x="648" y="306"/>
                  </a:moveTo>
                  <a:cubicBezTo>
                    <a:pt x="1117" y="1"/>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60" name="Google Shape;41166;p18">
              <a:extLst>
                <a:ext uri="{FF2B5EF4-FFF2-40B4-BE49-F238E27FC236}">
                  <a16:creationId xmlns:a16="http://schemas.microsoft.com/office/drawing/2014/main" id="{A22AA19A-8F5B-487E-B48E-DF5209D2B985}"/>
                </a:ext>
              </a:extLst>
            </p:cNvPr>
            <p:cNvSpPr/>
            <p:nvPr/>
          </p:nvSpPr>
          <p:spPr>
            <a:xfrm>
              <a:off x="4849272" y="1092879"/>
              <a:ext cx="13849" cy="7467"/>
            </a:xfrm>
            <a:custGeom>
              <a:avLst/>
              <a:gdLst/>
              <a:ahLst/>
              <a:cxnLst/>
              <a:rect l="l" t="t" r="r" b="b"/>
              <a:pathLst>
                <a:path w="388" h="248" extrusionOk="0">
                  <a:moveTo>
                    <a:pt x="388" y="115"/>
                  </a:moveTo>
                  <a:cubicBezTo>
                    <a:pt x="387" y="24"/>
                    <a:pt x="47" y="0"/>
                    <a:pt x="0" y="115"/>
                  </a:cubicBezTo>
                  <a:cubicBezTo>
                    <a:pt x="221" y="105"/>
                    <a:pt x="301" y="247"/>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61" name="Google Shape;41167;p18">
              <a:extLst>
                <a:ext uri="{FF2B5EF4-FFF2-40B4-BE49-F238E27FC236}">
                  <a16:creationId xmlns:a16="http://schemas.microsoft.com/office/drawing/2014/main" id="{BF87A9FE-15F5-4A3E-B082-9B2524D7F0C4}"/>
                </a:ext>
              </a:extLst>
            </p:cNvPr>
            <p:cNvSpPr/>
            <p:nvPr/>
          </p:nvSpPr>
          <p:spPr>
            <a:xfrm>
              <a:off x="4591113" y="1095559"/>
              <a:ext cx="13920" cy="4306"/>
            </a:xfrm>
            <a:custGeom>
              <a:avLst/>
              <a:gdLst/>
              <a:ahLst/>
              <a:cxnLst/>
              <a:rect l="l" t="t" r="r" b="b"/>
              <a:pathLst>
                <a:path w="390" h="143" extrusionOk="0">
                  <a:moveTo>
                    <a:pt x="100" y="118"/>
                  </a:moveTo>
                  <a:cubicBezTo>
                    <a:pt x="153" y="142"/>
                    <a:pt x="389" y="73"/>
                    <a:pt x="292" y="26"/>
                  </a:cubicBezTo>
                  <a:cubicBezTo>
                    <a:pt x="238"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62" name="Google Shape;41168;p18">
              <a:extLst>
                <a:ext uri="{FF2B5EF4-FFF2-40B4-BE49-F238E27FC236}">
                  <a16:creationId xmlns:a16="http://schemas.microsoft.com/office/drawing/2014/main" id="{39E2F558-C528-4AB3-B4DD-A2B41DE64305}"/>
                </a:ext>
              </a:extLst>
            </p:cNvPr>
            <p:cNvSpPr/>
            <p:nvPr/>
          </p:nvSpPr>
          <p:spPr>
            <a:xfrm>
              <a:off x="196377" y="1096342"/>
              <a:ext cx="13849" cy="2770"/>
            </a:xfrm>
            <a:custGeom>
              <a:avLst/>
              <a:gdLst/>
              <a:ahLst/>
              <a:cxnLst/>
              <a:rect l="l" t="t" r="r" b="b"/>
              <a:pathLst>
                <a:path w="388" h="92" extrusionOk="0">
                  <a:moveTo>
                    <a:pt x="387" y="0"/>
                  </a:moveTo>
                  <a:cubicBezTo>
                    <a:pt x="236" y="20"/>
                    <a:pt x="5" y="2"/>
                    <a:pt x="1" y="92"/>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63" name="Google Shape;41169;p18">
              <a:extLst>
                <a:ext uri="{FF2B5EF4-FFF2-40B4-BE49-F238E27FC236}">
                  <a16:creationId xmlns:a16="http://schemas.microsoft.com/office/drawing/2014/main" id="{151597D3-F0DF-4530-8D26-59B785125D3B}"/>
                </a:ext>
              </a:extLst>
            </p:cNvPr>
            <p:cNvSpPr/>
            <p:nvPr/>
          </p:nvSpPr>
          <p:spPr>
            <a:xfrm>
              <a:off x="7298910" y="1088122"/>
              <a:ext cx="23414" cy="8250"/>
            </a:xfrm>
            <a:custGeom>
              <a:avLst/>
              <a:gdLst/>
              <a:ahLst/>
              <a:cxnLst/>
              <a:rect l="l" t="t" r="r" b="b"/>
              <a:pathLst>
                <a:path w="656" h="274" extrusionOk="0">
                  <a:moveTo>
                    <a:pt x="409" y="273"/>
                  </a:moveTo>
                  <a:cubicBezTo>
                    <a:pt x="418" y="157"/>
                    <a:pt x="656" y="145"/>
                    <a:pt x="602" y="1"/>
                  </a:cubicBezTo>
                  <a:lnTo>
                    <a:pt x="213" y="1"/>
                  </a:lnTo>
                  <a:cubicBezTo>
                    <a:pt x="1" y="131"/>
                    <a:pt x="8" y="222"/>
                    <a:pt x="409"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64" name="Google Shape;41170;p18">
              <a:extLst>
                <a:ext uri="{FF2B5EF4-FFF2-40B4-BE49-F238E27FC236}">
                  <a16:creationId xmlns:a16="http://schemas.microsoft.com/office/drawing/2014/main" id="{F5911B21-7A09-408D-830D-D06C223A80EA}"/>
                </a:ext>
              </a:extLst>
            </p:cNvPr>
            <p:cNvSpPr/>
            <p:nvPr/>
          </p:nvSpPr>
          <p:spPr>
            <a:xfrm>
              <a:off x="2147578" y="1092849"/>
              <a:ext cx="13991" cy="4215"/>
            </a:xfrm>
            <a:custGeom>
              <a:avLst/>
              <a:gdLst/>
              <a:ahLst/>
              <a:cxnLst/>
              <a:rect l="l" t="t" r="r" b="b"/>
              <a:pathLst>
                <a:path w="392" h="140" extrusionOk="0">
                  <a:moveTo>
                    <a:pt x="293" y="25"/>
                  </a:moveTo>
                  <a:cubicBezTo>
                    <a:pt x="239" y="0"/>
                    <a:pt x="0" y="69"/>
                    <a:pt x="98" y="116"/>
                  </a:cubicBezTo>
                  <a:cubicBezTo>
                    <a:pt x="154" y="140"/>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65" name="Google Shape;41171;p18">
              <a:extLst>
                <a:ext uri="{FF2B5EF4-FFF2-40B4-BE49-F238E27FC236}">
                  <a16:creationId xmlns:a16="http://schemas.microsoft.com/office/drawing/2014/main" id="{A60A95BE-FD79-4CC6-9CBD-50160FCC8E4E}"/>
                </a:ext>
              </a:extLst>
            </p:cNvPr>
            <p:cNvSpPr/>
            <p:nvPr/>
          </p:nvSpPr>
          <p:spPr>
            <a:xfrm>
              <a:off x="1810290" y="1090079"/>
              <a:ext cx="13991" cy="4336"/>
            </a:xfrm>
            <a:custGeom>
              <a:avLst/>
              <a:gdLst/>
              <a:ahLst/>
              <a:cxnLst/>
              <a:rect l="l" t="t" r="r" b="b"/>
              <a:pathLst>
                <a:path w="392" h="144" extrusionOk="0">
                  <a:moveTo>
                    <a:pt x="293" y="27"/>
                  </a:moveTo>
                  <a:cubicBezTo>
                    <a:pt x="240" y="1"/>
                    <a:pt x="1" y="71"/>
                    <a:pt x="103" y="117"/>
                  </a:cubicBezTo>
                  <a:cubicBezTo>
                    <a:pt x="155" y="143"/>
                    <a:pt x="391"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66" name="Google Shape;41172;p18">
              <a:extLst>
                <a:ext uri="{FF2B5EF4-FFF2-40B4-BE49-F238E27FC236}">
                  <a16:creationId xmlns:a16="http://schemas.microsoft.com/office/drawing/2014/main" id="{35E67C23-B9A8-4CC7-9FDD-46D2B019175A}"/>
                </a:ext>
              </a:extLst>
            </p:cNvPr>
            <p:cNvSpPr/>
            <p:nvPr/>
          </p:nvSpPr>
          <p:spPr>
            <a:xfrm>
              <a:off x="1455942" y="1086918"/>
              <a:ext cx="13813" cy="7377"/>
            </a:xfrm>
            <a:custGeom>
              <a:avLst/>
              <a:gdLst/>
              <a:ahLst/>
              <a:cxnLst/>
              <a:rect l="l" t="t" r="r" b="b"/>
              <a:pathLst>
                <a:path w="387" h="245" extrusionOk="0">
                  <a:moveTo>
                    <a:pt x="387" y="132"/>
                  </a:moveTo>
                  <a:cubicBezTo>
                    <a:pt x="171" y="140"/>
                    <a:pt x="87" y="0"/>
                    <a:pt x="0" y="132"/>
                  </a:cubicBezTo>
                  <a:cubicBezTo>
                    <a:pt x="2" y="223"/>
                    <a:pt x="340" y="244"/>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67" name="Google Shape;41173;p18">
              <a:extLst>
                <a:ext uri="{FF2B5EF4-FFF2-40B4-BE49-F238E27FC236}">
                  <a16:creationId xmlns:a16="http://schemas.microsoft.com/office/drawing/2014/main" id="{0BF3AC3C-3187-4B08-ABB6-FF1DF8D0D60E}"/>
                </a:ext>
              </a:extLst>
            </p:cNvPr>
            <p:cNvSpPr/>
            <p:nvPr/>
          </p:nvSpPr>
          <p:spPr>
            <a:xfrm>
              <a:off x="4284913" y="108538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68" name="Google Shape;41174;p18">
              <a:extLst>
                <a:ext uri="{FF2B5EF4-FFF2-40B4-BE49-F238E27FC236}">
                  <a16:creationId xmlns:a16="http://schemas.microsoft.com/office/drawing/2014/main" id="{43228055-7417-465F-9D3B-10D9C4FDAD39}"/>
                </a:ext>
              </a:extLst>
            </p:cNvPr>
            <p:cNvSpPr/>
            <p:nvPr/>
          </p:nvSpPr>
          <p:spPr>
            <a:xfrm>
              <a:off x="1524791" y="1085382"/>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69" name="Google Shape;41175;p18">
              <a:extLst>
                <a:ext uri="{FF2B5EF4-FFF2-40B4-BE49-F238E27FC236}">
                  <a16:creationId xmlns:a16="http://schemas.microsoft.com/office/drawing/2014/main" id="{8637AA31-E29D-4FC0-A87E-46D30DDFFFDC}"/>
                </a:ext>
              </a:extLst>
            </p:cNvPr>
            <p:cNvSpPr/>
            <p:nvPr/>
          </p:nvSpPr>
          <p:spPr>
            <a:xfrm>
              <a:off x="7932869" y="1084931"/>
              <a:ext cx="20702" cy="3734"/>
            </a:xfrm>
            <a:custGeom>
              <a:avLst/>
              <a:gdLst/>
              <a:ahLst/>
              <a:cxnLst/>
              <a:rect l="l" t="t" r="r" b="b"/>
              <a:pathLst>
                <a:path w="580" h="124" extrusionOk="0">
                  <a:moveTo>
                    <a:pt x="580" y="15"/>
                  </a:moveTo>
                  <a:cubicBezTo>
                    <a:pt x="353" y="29"/>
                    <a:pt x="34" y="1"/>
                    <a:pt x="0" y="107"/>
                  </a:cubicBezTo>
                  <a:cubicBezTo>
                    <a:pt x="229" y="93"/>
                    <a:pt x="549" y="123"/>
                    <a:pt x="580"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70" name="Google Shape;41176;p18">
              <a:extLst>
                <a:ext uri="{FF2B5EF4-FFF2-40B4-BE49-F238E27FC236}">
                  <a16:creationId xmlns:a16="http://schemas.microsoft.com/office/drawing/2014/main" id="{755A9E80-E1B2-48B3-9C95-ADC348BAD704}"/>
                </a:ext>
              </a:extLst>
            </p:cNvPr>
            <p:cNvSpPr/>
            <p:nvPr/>
          </p:nvSpPr>
          <p:spPr>
            <a:xfrm>
              <a:off x="4470689" y="1082281"/>
              <a:ext cx="6996" cy="6233"/>
            </a:xfrm>
            <a:custGeom>
              <a:avLst/>
              <a:gdLst/>
              <a:ahLst/>
              <a:cxnLst/>
              <a:rect l="l" t="t" r="r" b="b"/>
              <a:pathLst>
                <a:path w="196" h="207" extrusionOk="0">
                  <a:moveTo>
                    <a:pt x="3" y="103"/>
                  </a:moveTo>
                  <a:cubicBezTo>
                    <a:pt x="0" y="154"/>
                    <a:pt x="157" y="206"/>
                    <a:pt x="193" y="103"/>
                  </a:cubicBezTo>
                  <a:cubicBezTo>
                    <a:pt x="196" y="55"/>
                    <a:pt x="41" y="0"/>
                    <a:pt x="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71" name="Google Shape;41177;p18">
              <a:extLst>
                <a:ext uri="{FF2B5EF4-FFF2-40B4-BE49-F238E27FC236}">
                  <a16:creationId xmlns:a16="http://schemas.microsoft.com/office/drawing/2014/main" id="{8DEE8FEB-36C3-4F0A-BB42-71531D5C5C6E}"/>
                </a:ext>
              </a:extLst>
            </p:cNvPr>
            <p:cNvSpPr/>
            <p:nvPr/>
          </p:nvSpPr>
          <p:spPr>
            <a:xfrm>
              <a:off x="630032" y="1078698"/>
              <a:ext cx="13849" cy="7437"/>
            </a:xfrm>
            <a:custGeom>
              <a:avLst/>
              <a:gdLst/>
              <a:ahLst/>
              <a:cxnLst/>
              <a:rect l="l" t="t" r="r" b="b"/>
              <a:pathLst>
                <a:path w="388" h="247" extrusionOk="0">
                  <a:moveTo>
                    <a:pt x="387" y="132"/>
                  </a:moveTo>
                  <a:cubicBezTo>
                    <a:pt x="168" y="143"/>
                    <a:pt x="86" y="0"/>
                    <a:pt x="1" y="132"/>
                  </a:cubicBezTo>
                  <a:cubicBezTo>
                    <a:pt x="2" y="223"/>
                    <a:pt x="336" y="247"/>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72" name="Google Shape;41178;p18">
              <a:extLst>
                <a:ext uri="{FF2B5EF4-FFF2-40B4-BE49-F238E27FC236}">
                  <a16:creationId xmlns:a16="http://schemas.microsoft.com/office/drawing/2014/main" id="{5EF2A5A7-6535-45A0-B97D-31E75E60C33A}"/>
                </a:ext>
              </a:extLst>
            </p:cNvPr>
            <p:cNvSpPr/>
            <p:nvPr/>
          </p:nvSpPr>
          <p:spPr>
            <a:xfrm>
              <a:off x="1180579" y="1076892"/>
              <a:ext cx="7031" cy="6142"/>
            </a:xfrm>
            <a:custGeom>
              <a:avLst/>
              <a:gdLst/>
              <a:ahLst/>
              <a:cxnLst/>
              <a:rect l="l" t="t" r="r" b="b"/>
              <a:pathLst>
                <a:path w="197" h="204" extrusionOk="0">
                  <a:moveTo>
                    <a:pt x="197" y="101"/>
                  </a:moveTo>
                  <a:cubicBezTo>
                    <a:pt x="197" y="52"/>
                    <a:pt x="36" y="0"/>
                    <a:pt x="2" y="101"/>
                  </a:cubicBezTo>
                  <a:cubicBezTo>
                    <a:pt x="1" y="152"/>
                    <a:pt x="156" y="204"/>
                    <a:pt x="197"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73" name="Google Shape;41179;p18">
              <a:extLst>
                <a:ext uri="{FF2B5EF4-FFF2-40B4-BE49-F238E27FC236}">
                  <a16:creationId xmlns:a16="http://schemas.microsoft.com/office/drawing/2014/main" id="{2FDE3F95-233D-4854-A049-BCDA87129E8A}"/>
                </a:ext>
              </a:extLst>
            </p:cNvPr>
            <p:cNvSpPr/>
            <p:nvPr/>
          </p:nvSpPr>
          <p:spPr>
            <a:xfrm>
              <a:off x="3534563" y="1074122"/>
              <a:ext cx="6996" cy="6203"/>
            </a:xfrm>
            <a:custGeom>
              <a:avLst/>
              <a:gdLst/>
              <a:ahLst/>
              <a:cxnLst/>
              <a:rect l="l" t="t" r="r" b="b"/>
              <a:pathLst>
                <a:path w="196" h="206" extrusionOk="0">
                  <a:moveTo>
                    <a:pt x="196" y="104"/>
                  </a:moveTo>
                  <a:cubicBezTo>
                    <a:pt x="196" y="53"/>
                    <a:pt x="38" y="1"/>
                    <a:pt x="4" y="104"/>
                  </a:cubicBezTo>
                  <a:cubicBezTo>
                    <a:pt x="0" y="154"/>
                    <a:pt x="162" y="206"/>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74" name="Google Shape;41180;p18">
              <a:extLst>
                <a:ext uri="{FF2B5EF4-FFF2-40B4-BE49-F238E27FC236}">
                  <a16:creationId xmlns:a16="http://schemas.microsoft.com/office/drawing/2014/main" id="{FBE81909-6CA7-431A-BB35-14ADE7DCB910}"/>
                </a:ext>
              </a:extLst>
            </p:cNvPr>
            <p:cNvSpPr/>
            <p:nvPr/>
          </p:nvSpPr>
          <p:spPr>
            <a:xfrm>
              <a:off x="7533763" y="1071111"/>
              <a:ext cx="13777" cy="6835"/>
            </a:xfrm>
            <a:custGeom>
              <a:avLst/>
              <a:gdLst/>
              <a:ahLst/>
              <a:cxnLst/>
              <a:rect l="l" t="t" r="r" b="b"/>
              <a:pathLst>
                <a:path w="386" h="227" extrusionOk="0">
                  <a:moveTo>
                    <a:pt x="386" y="111"/>
                  </a:moveTo>
                  <a:cubicBezTo>
                    <a:pt x="342" y="0"/>
                    <a:pt x="171" y="56"/>
                    <a:pt x="1" y="111"/>
                  </a:cubicBezTo>
                  <a:cubicBezTo>
                    <a:pt x="1" y="204"/>
                    <a:pt x="336" y="226"/>
                    <a:pt x="386"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75" name="Google Shape;41181;p18">
              <a:extLst>
                <a:ext uri="{FF2B5EF4-FFF2-40B4-BE49-F238E27FC236}">
                  <a16:creationId xmlns:a16="http://schemas.microsoft.com/office/drawing/2014/main" id="{23C36893-814C-4A78-A16C-02AD02C594FF}"/>
                </a:ext>
              </a:extLst>
            </p:cNvPr>
            <p:cNvSpPr/>
            <p:nvPr/>
          </p:nvSpPr>
          <p:spPr>
            <a:xfrm>
              <a:off x="4222952" y="1071743"/>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76" name="Google Shape;41182;p18">
              <a:extLst>
                <a:ext uri="{FF2B5EF4-FFF2-40B4-BE49-F238E27FC236}">
                  <a16:creationId xmlns:a16="http://schemas.microsoft.com/office/drawing/2014/main" id="{C17CE935-E990-4A20-AB37-78A18A0DF6D3}"/>
                </a:ext>
              </a:extLst>
            </p:cNvPr>
            <p:cNvSpPr/>
            <p:nvPr/>
          </p:nvSpPr>
          <p:spPr>
            <a:xfrm>
              <a:off x="2780823" y="1073700"/>
              <a:ext cx="13991" cy="4276"/>
            </a:xfrm>
            <a:custGeom>
              <a:avLst/>
              <a:gdLst/>
              <a:ahLst/>
              <a:cxnLst/>
              <a:rect l="l" t="t" r="r" b="b"/>
              <a:pathLst>
                <a:path w="392" h="142" extrusionOk="0">
                  <a:moveTo>
                    <a:pt x="101" y="118"/>
                  </a:moveTo>
                  <a:cubicBezTo>
                    <a:pt x="154" y="141"/>
                    <a:pt x="392" y="74"/>
                    <a:pt x="294" y="25"/>
                  </a:cubicBezTo>
                  <a:cubicBezTo>
                    <a:pt x="240" y="0"/>
                    <a:pt x="0" y="70"/>
                    <a:pt x="101"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77" name="Google Shape;41183;p18">
              <a:extLst>
                <a:ext uri="{FF2B5EF4-FFF2-40B4-BE49-F238E27FC236}">
                  <a16:creationId xmlns:a16="http://schemas.microsoft.com/office/drawing/2014/main" id="{3CEB8FC2-A013-4195-89C7-5E965DEC1205}"/>
                </a:ext>
              </a:extLst>
            </p:cNvPr>
            <p:cNvSpPr/>
            <p:nvPr/>
          </p:nvSpPr>
          <p:spPr>
            <a:xfrm>
              <a:off x="2502248" y="1071382"/>
              <a:ext cx="6853" cy="6203"/>
            </a:xfrm>
            <a:custGeom>
              <a:avLst/>
              <a:gdLst/>
              <a:ahLst/>
              <a:cxnLst/>
              <a:rect l="l" t="t" r="r" b="b"/>
              <a:pathLst>
                <a:path w="192" h="206" extrusionOk="0">
                  <a:moveTo>
                    <a:pt x="1" y="102"/>
                  </a:moveTo>
                  <a:cubicBezTo>
                    <a:pt x="1" y="152"/>
                    <a:pt x="155" y="205"/>
                    <a:pt x="191" y="102"/>
                  </a:cubicBezTo>
                  <a:cubicBezTo>
                    <a:pt x="191" y="53"/>
                    <a:pt x="35" y="0"/>
                    <a:pt x="1"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78" name="Google Shape;41184;p18">
              <a:extLst>
                <a:ext uri="{FF2B5EF4-FFF2-40B4-BE49-F238E27FC236}">
                  <a16:creationId xmlns:a16="http://schemas.microsoft.com/office/drawing/2014/main" id="{01BA9C99-9640-4A98-A200-C5650D619144}"/>
                </a:ext>
              </a:extLst>
            </p:cNvPr>
            <p:cNvSpPr/>
            <p:nvPr/>
          </p:nvSpPr>
          <p:spPr>
            <a:xfrm>
              <a:off x="1868896" y="1071352"/>
              <a:ext cx="7031" cy="6233"/>
            </a:xfrm>
            <a:custGeom>
              <a:avLst/>
              <a:gdLst/>
              <a:ahLst/>
              <a:cxnLst/>
              <a:rect l="l" t="t" r="r" b="b"/>
              <a:pathLst>
                <a:path w="197" h="207" extrusionOk="0">
                  <a:moveTo>
                    <a:pt x="197" y="103"/>
                  </a:moveTo>
                  <a:cubicBezTo>
                    <a:pt x="197" y="54"/>
                    <a:pt x="40" y="0"/>
                    <a:pt x="4" y="103"/>
                  </a:cubicBezTo>
                  <a:cubicBezTo>
                    <a:pt x="1" y="153"/>
                    <a:pt x="158" y="206"/>
                    <a:pt x="197"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79" name="Google Shape;41185;p18">
              <a:extLst>
                <a:ext uri="{FF2B5EF4-FFF2-40B4-BE49-F238E27FC236}">
                  <a16:creationId xmlns:a16="http://schemas.microsoft.com/office/drawing/2014/main" id="{EB28FF91-10A8-4149-9BDC-3C424C046231}"/>
                </a:ext>
              </a:extLst>
            </p:cNvPr>
            <p:cNvSpPr/>
            <p:nvPr/>
          </p:nvSpPr>
          <p:spPr>
            <a:xfrm>
              <a:off x="512999" y="1074453"/>
              <a:ext cx="13777" cy="2800"/>
            </a:xfrm>
            <a:custGeom>
              <a:avLst/>
              <a:gdLst/>
              <a:ahLst/>
              <a:cxnLst/>
              <a:rect l="l" t="t" r="r" b="b"/>
              <a:pathLst>
                <a:path w="386" h="93" extrusionOk="0">
                  <a:moveTo>
                    <a:pt x="386" y="0"/>
                  </a:moveTo>
                  <a:cubicBezTo>
                    <a:pt x="236" y="20"/>
                    <a:pt x="5" y="3"/>
                    <a:pt x="1" y="93"/>
                  </a:cubicBezTo>
                  <a:cubicBezTo>
                    <a:pt x="150" y="73"/>
                    <a:pt x="379"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80" name="Google Shape;41186;p18">
              <a:extLst>
                <a:ext uri="{FF2B5EF4-FFF2-40B4-BE49-F238E27FC236}">
                  <a16:creationId xmlns:a16="http://schemas.microsoft.com/office/drawing/2014/main" id="{7F02C966-016C-4346-AE59-E6DAC1F2823A}"/>
                </a:ext>
              </a:extLst>
            </p:cNvPr>
            <p:cNvSpPr/>
            <p:nvPr/>
          </p:nvSpPr>
          <p:spPr>
            <a:xfrm>
              <a:off x="6666451" y="1065721"/>
              <a:ext cx="13849" cy="6745"/>
            </a:xfrm>
            <a:custGeom>
              <a:avLst/>
              <a:gdLst/>
              <a:ahLst/>
              <a:cxnLst/>
              <a:rect l="l" t="t" r="r" b="b"/>
              <a:pathLst>
                <a:path w="388" h="224" extrusionOk="0">
                  <a:moveTo>
                    <a:pt x="387" y="110"/>
                  </a:moveTo>
                  <a:cubicBezTo>
                    <a:pt x="347" y="0"/>
                    <a:pt x="173" y="53"/>
                    <a:pt x="1" y="110"/>
                  </a:cubicBezTo>
                  <a:cubicBezTo>
                    <a:pt x="2" y="200"/>
                    <a:pt x="336"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81" name="Google Shape;41187;p18">
              <a:extLst>
                <a:ext uri="{FF2B5EF4-FFF2-40B4-BE49-F238E27FC236}">
                  <a16:creationId xmlns:a16="http://schemas.microsoft.com/office/drawing/2014/main" id="{680B2BEA-65AE-44CC-90C0-E21E330191C8}"/>
                </a:ext>
              </a:extLst>
            </p:cNvPr>
            <p:cNvSpPr/>
            <p:nvPr/>
          </p:nvSpPr>
          <p:spPr>
            <a:xfrm>
              <a:off x="6112264" y="1068281"/>
              <a:ext cx="14027" cy="4215"/>
            </a:xfrm>
            <a:custGeom>
              <a:avLst/>
              <a:gdLst/>
              <a:ahLst/>
              <a:cxnLst/>
              <a:rect l="l" t="t" r="r" b="b"/>
              <a:pathLst>
                <a:path w="393" h="140" extrusionOk="0">
                  <a:moveTo>
                    <a:pt x="290" y="25"/>
                  </a:moveTo>
                  <a:cubicBezTo>
                    <a:pt x="238" y="0"/>
                    <a:pt x="1" y="69"/>
                    <a:pt x="100" y="115"/>
                  </a:cubicBezTo>
                  <a:cubicBezTo>
                    <a:pt x="153" y="140"/>
                    <a:pt x="392" y="71"/>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82" name="Google Shape;41188;p18">
              <a:extLst>
                <a:ext uri="{FF2B5EF4-FFF2-40B4-BE49-F238E27FC236}">
                  <a16:creationId xmlns:a16="http://schemas.microsoft.com/office/drawing/2014/main" id="{A4CCEF12-D003-4A93-AC95-186EC4794253}"/>
                </a:ext>
              </a:extLst>
            </p:cNvPr>
            <p:cNvSpPr/>
            <p:nvPr/>
          </p:nvSpPr>
          <p:spPr>
            <a:xfrm>
              <a:off x="4993931" y="1063523"/>
              <a:ext cx="20595" cy="8943"/>
            </a:xfrm>
            <a:custGeom>
              <a:avLst/>
              <a:gdLst/>
              <a:ahLst/>
              <a:cxnLst/>
              <a:rect l="l" t="t" r="r" b="b"/>
              <a:pathLst>
                <a:path w="577" h="297" extrusionOk="0">
                  <a:moveTo>
                    <a:pt x="576" y="0"/>
                  </a:moveTo>
                  <a:lnTo>
                    <a:pt x="192" y="0"/>
                  </a:lnTo>
                  <a:cubicBezTo>
                    <a:pt x="192" y="90"/>
                    <a:pt x="37" y="107"/>
                    <a:pt x="0" y="182"/>
                  </a:cubicBezTo>
                  <a:cubicBezTo>
                    <a:pt x="243" y="186"/>
                    <a:pt x="265" y="297"/>
                    <a:pt x="576"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83" name="Google Shape;41189;p18">
              <a:extLst>
                <a:ext uri="{FF2B5EF4-FFF2-40B4-BE49-F238E27FC236}">
                  <a16:creationId xmlns:a16="http://schemas.microsoft.com/office/drawing/2014/main" id="{FF544A3D-7051-40A6-BDCF-3AF894337F36}"/>
                </a:ext>
              </a:extLst>
            </p:cNvPr>
            <p:cNvSpPr/>
            <p:nvPr/>
          </p:nvSpPr>
          <p:spPr>
            <a:xfrm>
              <a:off x="2767438" y="1063162"/>
              <a:ext cx="23878" cy="5902"/>
            </a:xfrm>
            <a:custGeom>
              <a:avLst/>
              <a:gdLst/>
              <a:ahLst/>
              <a:cxnLst/>
              <a:rect l="l" t="t" r="r" b="b"/>
              <a:pathLst>
                <a:path w="669" h="196" extrusionOk="0">
                  <a:moveTo>
                    <a:pt x="476" y="195"/>
                  </a:moveTo>
                  <a:cubicBezTo>
                    <a:pt x="472" y="104"/>
                    <a:pt x="632" y="87"/>
                    <a:pt x="669" y="14"/>
                  </a:cubicBezTo>
                  <a:cubicBezTo>
                    <a:pt x="365" y="22"/>
                    <a:pt x="1" y="1"/>
                    <a:pt x="88"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84" name="Google Shape;41190;p18">
              <a:extLst>
                <a:ext uri="{FF2B5EF4-FFF2-40B4-BE49-F238E27FC236}">
                  <a16:creationId xmlns:a16="http://schemas.microsoft.com/office/drawing/2014/main" id="{C2AFFE89-12BA-4986-9CB2-16DB1F0CFBEB}"/>
                </a:ext>
              </a:extLst>
            </p:cNvPr>
            <p:cNvSpPr/>
            <p:nvPr/>
          </p:nvSpPr>
          <p:spPr>
            <a:xfrm>
              <a:off x="6883136" y="1062771"/>
              <a:ext cx="14027" cy="4306"/>
            </a:xfrm>
            <a:custGeom>
              <a:avLst/>
              <a:gdLst/>
              <a:ahLst/>
              <a:cxnLst/>
              <a:rect l="l" t="t" r="r" b="b"/>
              <a:pathLst>
                <a:path w="393" h="143" extrusionOk="0">
                  <a:moveTo>
                    <a:pt x="293" y="25"/>
                  </a:moveTo>
                  <a:cubicBezTo>
                    <a:pt x="238" y="1"/>
                    <a:pt x="1" y="70"/>
                    <a:pt x="100" y="115"/>
                  </a:cubicBezTo>
                  <a:cubicBezTo>
                    <a:pt x="154" y="143"/>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85" name="Google Shape;41191;p18">
              <a:extLst>
                <a:ext uri="{FF2B5EF4-FFF2-40B4-BE49-F238E27FC236}">
                  <a16:creationId xmlns:a16="http://schemas.microsoft.com/office/drawing/2014/main" id="{BE0A5199-6B6B-4F30-B48D-837EF56DEBFF}"/>
                </a:ext>
              </a:extLst>
            </p:cNvPr>
            <p:cNvSpPr/>
            <p:nvPr/>
          </p:nvSpPr>
          <p:spPr>
            <a:xfrm>
              <a:off x="4460659" y="1052594"/>
              <a:ext cx="40368" cy="13700"/>
            </a:xfrm>
            <a:custGeom>
              <a:avLst/>
              <a:gdLst/>
              <a:ahLst/>
              <a:cxnLst/>
              <a:rect l="l" t="t" r="r" b="b"/>
              <a:pathLst>
                <a:path w="1131" h="455" extrusionOk="0">
                  <a:moveTo>
                    <a:pt x="284" y="455"/>
                  </a:moveTo>
                  <a:lnTo>
                    <a:pt x="1054" y="455"/>
                  </a:lnTo>
                  <a:cubicBezTo>
                    <a:pt x="1131" y="235"/>
                    <a:pt x="700" y="259"/>
                    <a:pt x="859" y="0"/>
                  </a:cubicBezTo>
                  <a:cubicBezTo>
                    <a:pt x="1" y="40"/>
                    <a:pt x="576" y="192"/>
                    <a:pt x="28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86" name="Google Shape;41192;p18">
              <a:extLst>
                <a:ext uri="{FF2B5EF4-FFF2-40B4-BE49-F238E27FC236}">
                  <a16:creationId xmlns:a16="http://schemas.microsoft.com/office/drawing/2014/main" id="{9E6F29A0-95B5-4AA4-B66E-EAD1BA4BE976}"/>
                </a:ext>
              </a:extLst>
            </p:cNvPr>
            <p:cNvSpPr/>
            <p:nvPr/>
          </p:nvSpPr>
          <p:spPr>
            <a:xfrm>
              <a:off x="2498572" y="1062771"/>
              <a:ext cx="14063" cy="4306"/>
            </a:xfrm>
            <a:custGeom>
              <a:avLst/>
              <a:gdLst/>
              <a:ahLst/>
              <a:cxnLst/>
              <a:rect l="l" t="t" r="r" b="b"/>
              <a:pathLst>
                <a:path w="394" h="143" extrusionOk="0">
                  <a:moveTo>
                    <a:pt x="294" y="25"/>
                  </a:moveTo>
                  <a:cubicBezTo>
                    <a:pt x="242" y="1"/>
                    <a:pt x="1" y="70"/>
                    <a:pt x="104" y="115"/>
                  </a:cubicBezTo>
                  <a:cubicBezTo>
                    <a:pt x="156" y="143"/>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87" name="Google Shape;41193;p18">
              <a:extLst>
                <a:ext uri="{FF2B5EF4-FFF2-40B4-BE49-F238E27FC236}">
                  <a16:creationId xmlns:a16="http://schemas.microsoft.com/office/drawing/2014/main" id="{6F79BC17-A51F-45F1-B47E-007CE27A1A9F}"/>
                </a:ext>
              </a:extLst>
            </p:cNvPr>
            <p:cNvSpPr/>
            <p:nvPr/>
          </p:nvSpPr>
          <p:spPr>
            <a:xfrm>
              <a:off x="1865363" y="1062771"/>
              <a:ext cx="14099" cy="4306"/>
            </a:xfrm>
            <a:custGeom>
              <a:avLst/>
              <a:gdLst/>
              <a:ahLst/>
              <a:cxnLst/>
              <a:rect l="l" t="t" r="r" b="b"/>
              <a:pathLst>
                <a:path w="395" h="143" extrusionOk="0">
                  <a:moveTo>
                    <a:pt x="103" y="117"/>
                  </a:moveTo>
                  <a:cubicBezTo>
                    <a:pt x="153" y="143"/>
                    <a:pt x="395" y="74"/>
                    <a:pt x="296" y="27"/>
                  </a:cubicBezTo>
                  <a:cubicBezTo>
                    <a:pt x="237"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88" name="Google Shape;41194;p18">
              <a:extLst>
                <a:ext uri="{FF2B5EF4-FFF2-40B4-BE49-F238E27FC236}">
                  <a16:creationId xmlns:a16="http://schemas.microsoft.com/office/drawing/2014/main" id="{2C8E7B32-3334-4576-BB83-1C2811BD2462}"/>
                </a:ext>
              </a:extLst>
            </p:cNvPr>
            <p:cNvSpPr/>
            <p:nvPr/>
          </p:nvSpPr>
          <p:spPr>
            <a:xfrm>
              <a:off x="170750" y="1050185"/>
              <a:ext cx="46293" cy="18759"/>
            </a:xfrm>
            <a:custGeom>
              <a:avLst/>
              <a:gdLst/>
              <a:ahLst/>
              <a:cxnLst/>
              <a:rect l="l" t="t" r="r" b="b"/>
              <a:pathLst>
                <a:path w="1297" h="623" extrusionOk="0">
                  <a:moveTo>
                    <a:pt x="1297" y="353"/>
                  </a:moveTo>
                  <a:cubicBezTo>
                    <a:pt x="926" y="315"/>
                    <a:pt x="1144" y="1"/>
                    <a:pt x="524" y="80"/>
                  </a:cubicBezTo>
                  <a:cubicBezTo>
                    <a:pt x="1" y="224"/>
                    <a:pt x="1001" y="622"/>
                    <a:pt x="1297"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89" name="Google Shape;41195;p18">
              <a:extLst>
                <a:ext uri="{FF2B5EF4-FFF2-40B4-BE49-F238E27FC236}">
                  <a16:creationId xmlns:a16="http://schemas.microsoft.com/office/drawing/2014/main" id="{BB627B51-9E4A-469F-8B26-0EEDB9E93162}"/>
                </a:ext>
              </a:extLst>
            </p:cNvPr>
            <p:cNvSpPr/>
            <p:nvPr/>
          </p:nvSpPr>
          <p:spPr>
            <a:xfrm>
              <a:off x="8576393" y="1057321"/>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90" name="Google Shape;41196;p18">
              <a:extLst>
                <a:ext uri="{FF2B5EF4-FFF2-40B4-BE49-F238E27FC236}">
                  <a16:creationId xmlns:a16="http://schemas.microsoft.com/office/drawing/2014/main" id="{8E8D7698-5010-4677-8B41-A40A7EE0F631}"/>
                </a:ext>
              </a:extLst>
            </p:cNvPr>
            <p:cNvSpPr/>
            <p:nvPr/>
          </p:nvSpPr>
          <p:spPr>
            <a:xfrm>
              <a:off x="7086330" y="1058044"/>
              <a:ext cx="13742" cy="2800"/>
            </a:xfrm>
            <a:custGeom>
              <a:avLst/>
              <a:gdLst/>
              <a:ahLst/>
              <a:cxnLst/>
              <a:rect l="l" t="t" r="r" b="b"/>
              <a:pathLst>
                <a:path w="385" h="93" extrusionOk="0">
                  <a:moveTo>
                    <a:pt x="384" y="1"/>
                  </a:moveTo>
                  <a:cubicBezTo>
                    <a:pt x="234" y="22"/>
                    <a:pt x="4" y="5"/>
                    <a:pt x="0" y="92"/>
                  </a:cubicBezTo>
                  <a:cubicBezTo>
                    <a:pt x="149" y="71"/>
                    <a:pt x="380" y="88"/>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91" name="Google Shape;41197;p18">
              <a:extLst>
                <a:ext uri="{FF2B5EF4-FFF2-40B4-BE49-F238E27FC236}">
                  <a16:creationId xmlns:a16="http://schemas.microsoft.com/office/drawing/2014/main" id="{7B7DAB6E-1BE0-481A-A589-4D7FCB2FF99B}"/>
                </a:ext>
              </a:extLst>
            </p:cNvPr>
            <p:cNvSpPr/>
            <p:nvPr/>
          </p:nvSpPr>
          <p:spPr>
            <a:xfrm>
              <a:off x="4215171" y="1049854"/>
              <a:ext cx="21558" cy="6413"/>
            </a:xfrm>
            <a:custGeom>
              <a:avLst/>
              <a:gdLst/>
              <a:ahLst/>
              <a:cxnLst/>
              <a:rect l="l" t="t" r="r" b="b"/>
              <a:pathLst>
                <a:path w="604" h="213" extrusionOk="0">
                  <a:moveTo>
                    <a:pt x="604" y="182"/>
                  </a:moveTo>
                  <a:lnTo>
                    <a:pt x="604" y="0"/>
                  </a:lnTo>
                  <a:lnTo>
                    <a:pt x="25" y="0"/>
                  </a:lnTo>
                  <a:cubicBezTo>
                    <a:pt x="1" y="163"/>
                    <a:pt x="219" y="213"/>
                    <a:pt x="604"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92" name="Google Shape;41198;p18">
              <a:extLst>
                <a:ext uri="{FF2B5EF4-FFF2-40B4-BE49-F238E27FC236}">
                  <a16:creationId xmlns:a16="http://schemas.microsoft.com/office/drawing/2014/main" id="{BCD6E56C-67CF-414B-ACD2-B43CF431B549}"/>
                </a:ext>
              </a:extLst>
            </p:cNvPr>
            <p:cNvSpPr/>
            <p:nvPr/>
          </p:nvSpPr>
          <p:spPr>
            <a:xfrm>
              <a:off x="3049297" y="1051811"/>
              <a:ext cx="13920" cy="4306"/>
            </a:xfrm>
            <a:custGeom>
              <a:avLst/>
              <a:gdLst/>
              <a:ahLst/>
              <a:cxnLst/>
              <a:rect l="l" t="t" r="r" b="b"/>
              <a:pathLst>
                <a:path w="390" h="143" extrusionOk="0">
                  <a:moveTo>
                    <a:pt x="293" y="26"/>
                  </a:moveTo>
                  <a:cubicBezTo>
                    <a:pt x="240" y="0"/>
                    <a:pt x="1" y="71"/>
                    <a:pt x="100" y="117"/>
                  </a:cubicBezTo>
                  <a:cubicBezTo>
                    <a:pt x="151" y="143"/>
                    <a:pt x="390" y="75"/>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93" name="Google Shape;41199;p18">
              <a:extLst>
                <a:ext uri="{FF2B5EF4-FFF2-40B4-BE49-F238E27FC236}">
                  <a16:creationId xmlns:a16="http://schemas.microsoft.com/office/drawing/2014/main" id="{B1C5021E-5CCE-43A3-B536-6581CC66C8F5}"/>
                </a:ext>
              </a:extLst>
            </p:cNvPr>
            <p:cNvSpPr/>
            <p:nvPr/>
          </p:nvSpPr>
          <p:spPr>
            <a:xfrm>
              <a:off x="1383487" y="1051811"/>
              <a:ext cx="14063" cy="4306"/>
            </a:xfrm>
            <a:custGeom>
              <a:avLst/>
              <a:gdLst/>
              <a:ahLst/>
              <a:cxnLst/>
              <a:rect l="l" t="t" r="r" b="b"/>
              <a:pathLst>
                <a:path w="394" h="143" extrusionOk="0">
                  <a:moveTo>
                    <a:pt x="296" y="26"/>
                  </a:moveTo>
                  <a:cubicBezTo>
                    <a:pt x="241" y="0"/>
                    <a:pt x="1" y="71"/>
                    <a:pt x="101" y="117"/>
                  </a:cubicBezTo>
                  <a:cubicBezTo>
                    <a:pt x="157" y="143"/>
                    <a:pt x="394" y="75"/>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94" name="Google Shape;41200;p18">
              <a:extLst>
                <a:ext uri="{FF2B5EF4-FFF2-40B4-BE49-F238E27FC236}">
                  <a16:creationId xmlns:a16="http://schemas.microsoft.com/office/drawing/2014/main" id="{8D465912-3C3F-4955-91E9-5AA34BDAF7A8}"/>
                </a:ext>
              </a:extLst>
            </p:cNvPr>
            <p:cNvSpPr/>
            <p:nvPr/>
          </p:nvSpPr>
          <p:spPr>
            <a:xfrm>
              <a:off x="254768" y="1051811"/>
              <a:ext cx="14063" cy="4306"/>
            </a:xfrm>
            <a:custGeom>
              <a:avLst/>
              <a:gdLst/>
              <a:ahLst/>
              <a:cxnLst/>
              <a:rect l="l" t="t" r="r" b="b"/>
              <a:pathLst>
                <a:path w="394" h="143" extrusionOk="0">
                  <a:moveTo>
                    <a:pt x="291" y="26"/>
                  </a:moveTo>
                  <a:cubicBezTo>
                    <a:pt x="238" y="0"/>
                    <a:pt x="0" y="71"/>
                    <a:pt x="99" y="117"/>
                  </a:cubicBezTo>
                  <a:cubicBezTo>
                    <a:pt x="152" y="143"/>
                    <a:pt x="393" y="75"/>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95" name="Google Shape;41201;p18">
              <a:extLst>
                <a:ext uri="{FF2B5EF4-FFF2-40B4-BE49-F238E27FC236}">
                  <a16:creationId xmlns:a16="http://schemas.microsoft.com/office/drawing/2014/main" id="{91FA039E-1C56-4F64-AECC-F9C6A5BFEBEE}"/>
                </a:ext>
              </a:extLst>
            </p:cNvPr>
            <p:cNvSpPr/>
            <p:nvPr/>
          </p:nvSpPr>
          <p:spPr>
            <a:xfrm>
              <a:off x="4529188" y="1049132"/>
              <a:ext cx="13956" cy="4246"/>
            </a:xfrm>
            <a:custGeom>
              <a:avLst/>
              <a:gdLst/>
              <a:ahLst/>
              <a:cxnLst/>
              <a:rect l="l" t="t" r="r" b="b"/>
              <a:pathLst>
                <a:path w="391" h="141" extrusionOk="0">
                  <a:moveTo>
                    <a:pt x="290" y="24"/>
                  </a:moveTo>
                  <a:cubicBezTo>
                    <a:pt x="237" y="1"/>
                    <a:pt x="1" y="68"/>
                    <a:pt x="99" y="115"/>
                  </a:cubicBezTo>
                  <a:cubicBezTo>
                    <a:pt x="151" y="140"/>
                    <a:pt x="391" y="72"/>
                    <a:pt x="290"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96" name="Google Shape;41202;p18">
              <a:extLst>
                <a:ext uri="{FF2B5EF4-FFF2-40B4-BE49-F238E27FC236}">
                  <a16:creationId xmlns:a16="http://schemas.microsoft.com/office/drawing/2014/main" id="{6438755A-0B1C-4322-B711-D613D5943A56}"/>
                </a:ext>
              </a:extLst>
            </p:cNvPr>
            <p:cNvSpPr/>
            <p:nvPr/>
          </p:nvSpPr>
          <p:spPr>
            <a:xfrm>
              <a:off x="2144259" y="1043501"/>
              <a:ext cx="27626" cy="9997"/>
            </a:xfrm>
            <a:custGeom>
              <a:avLst/>
              <a:gdLst/>
              <a:ahLst/>
              <a:cxnLst/>
              <a:rect l="l" t="t" r="r" b="b"/>
              <a:pathLst>
                <a:path w="774" h="332" extrusionOk="0">
                  <a:moveTo>
                    <a:pt x="0" y="211"/>
                  </a:moveTo>
                  <a:cubicBezTo>
                    <a:pt x="258" y="329"/>
                    <a:pt x="717" y="331"/>
                    <a:pt x="773" y="122"/>
                  </a:cubicBezTo>
                  <a:cubicBezTo>
                    <a:pt x="516" y="2"/>
                    <a:pt x="54" y="1"/>
                    <a:pt x="0"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97" name="Google Shape;41203;p18">
              <a:extLst>
                <a:ext uri="{FF2B5EF4-FFF2-40B4-BE49-F238E27FC236}">
                  <a16:creationId xmlns:a16="http://schemas.microsoft.com/office/drawing/2014/main" id="{C52169F8-1EF6-4AEB-8138-FA3F8C21CF4B}"/>
                </a:ext>
              </a:extLst>
            </p:cNvPr>
            <p:cNvSpPr/>
            <p:nvPr/>
          </p:nvSpPr>
          <p:spPr>
            <a:xfrm>
              <a:off x="8442263" y="1043863"/>
              <a:ext cx="13849" cy="6745"/>
            </a:xfrm>
            <a:custGeom>
              <a:avLst/>
              <a:gdLst/>
              <a:ahLst/>
              <a:cxnLst/>
              <a:rect l="l" t="t" r="r" b="b"/>
              <a:pathLst>
                <a:path w="388" h="224" extrusionOk="0">
                  <a:moveTo>
                    <a:pt x="387" y="110"/>
                  </a:moveTo>
                  <a:cubicBezTo>
                    <a:pt x="347" y="1"/>
                    <a:pt x="173" y="54"/>
                    <a:pt x="1" y="110"/>
                  </a:cubicBezTo>
                  <a:cubicBezTo>
                    <a:pt x="3" y="200"/>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98" name="Google Shape;41204;p18">
              <a:extLst>
                <a:ext uri="{FF2B5EF4-FFF2-40B4-BE49-F238E27FC236}">
                  <a16:creationId xmlns:a16="http://schemas.microsoft.com/office/drawing/2014/main" id="{35FDE1A0-0E1D-463C-983B-273607DFBAF3}"/>
                </a:ext>
              </a:extLst>
            </p:cNvPr>
            <p:cNvSpPr/>
            <p:nvPr/>
          </p:nvSpPr>
          <p:spPr>
            <a:xfrm>
              <a:off x="7747093" y="1044013"/>
              <a:ext cx="6960" cy="6203"/>
            </a:xfrm>
            <a:custGeom>
              <a:avLst/>
              <a:gdLst/>
              <a:ahLst/>
              <a:cxnLst/>
              <a:rect l="l" t="t" r="r" b="b"/>
              <a:pathLst>
                <a:path w="195" h="206" extrusionOk="0">
                  <a:moveTo>
                    <a:pt x="194" y="105"/>
                  </a:moveTo>
                  <a:cubicBezTo>
                    <a:pt x="194" y="54"/>
                    <a:pt x="36" y="1"/>
                    <a:pt x="1" y="105"/>
                  </a:cubicBezTo>
                  <a:cubicBezTo>
                    <a:pt x="1" y="154"/>
                    <a:pt x="155" y="206"/>
                    <a:pt x="19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99" name="Google Shape;41205;p18">
              <a:extLst>
                <a:ext uri="{FF2B5EF4-FFF2-40B4-BE49-F238E27FC236}">
                  <a16:creationId xmlns:a16="http://schemas.microsoft.com/office/drawing/2014/main" id="{0BFDC8D2-8D6A-4DD0-A609-F82D07FDA629}"/>
                </a:ext>
              </a:extLst>
            </p:cNvPr>
            <p:cNvSpPr/>
            <p:nvPr/>
          </p:nvSpPr>
          <p:spPr>
            <a:xfrm>
              <a:off x="4587758" y="1044344"/>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00" name="Google Shape;41206;p18">
              <a:extLst>
                <a:ext uri="{FF2B5EF4-FFF2-40B4-BE49-F238E27FC236}">
                  <a16:creationId xmlns:a16="http://schemas.microsoft.com/office/drawing/2014/main" id="{A7F4EA89-3DC9-42D3-982C-C685602ED773}"/>
                </a:ext>
              </a:extLst>
            </p:cNvPr>
            <p:cNvSpPr/>
            <p:nvPr/>
          </p:nvSpPr>
          <p:spPr>
            <a:xfrm>
              <a:off x="1383487" y="1046392"/>
              <a:ext cx="14063" cy="4276"/>
            </a:xfrm>
            <a:custGeom>
              <a:avLst/>
              <a:gdLst/>
              <a:ahLst/>
              <a:cxnLst/>
              <a:rect l="l" t="t" r="r" b="b"/>
              <a:pathLst>
                <a:path w="394" h="142" extrusionOk="0">
                  <a:moveTo>
                    <a:pt x="296" y="26"/>
                  </a:moveTo>
                  <a:cubicBezTo>
                    <a:pt x="241" y="0"/>
                    <a:pt x="1" y="69"/>
                    <a:pt x="101" y="115"/>
                  </a:cubicBezTo>
                  <a:cubicBezTo>
                    <a:pt x="157" y="141"/>
                    <a:pt x="394" y="72"/>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01" name="Google Shape;41207;p18">
              <a:extLst>
                <a:ext uri="{FF2B5EF4-FFF2-40B4-BE49-F238E27FC236}">
                  <a16:creationId xmlns:a16="http://schemas.microsoft.com/office/drawing/2014/main" id="{0BB6D5B0-C609-4BAB-AEF1-DF635B3EE205}"/>
                </a:ext>
              </a:extLst>
            </p:cNvPr>
            <p:cNvSpPr/>
            <p:nvPr/>
          </p:nvSpPr>
          <p:spPr>
            <a:xfrm>
              <a:off x="1352685" y="1044224"/>
              <a:ext cx="23914" cy="5992"/>
            </a:xfrm>
            <a:custGeom>
              <a:avLst/>
              <a:gdLst/>
              <a:ahLst/>
              <a:cxnLst/>
              <a:rect l="l" t="t" r="r" b="b"/>
              <a:pathLst>
                <a:path w="670" h="199" extrusionOk="0">
                  <a:moveTo>
                    <a:pt x="578" y="4"/>
                  </a:moveTo>
                  <a:cubicBezTo>
                    <a:pt x="246" y="0"/>
                    <a:pt x="86" y="75"/>
                    <a:pt x="1" y="187"/>
                  </a:cubicBezTo>
                  <a:cubicBezTo>
                    <a:pt x="304" y="179"/>
                    <a:pt x="669" y="199"/>
                    <a:pt x="578" y="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02" name="Google Shape;41208;p18">
              <a:extLst>
                <a:ext uri="{FF2B5EF4-FFF2-40B4-BE49-F238E27FC236}">
                  <a16:creationId xmlns:a16="http://schemas.microsoft.com/office/drawing/2014/main" id="{1F05B51E-1C45-4D80-9392-F4AECA52521D}"/>
                </a:ext>
              </a:extLst>
            </p:cNvPr>
            <p:cNvSpPr/>
            <p:nvPr/>
          </p:nvSpPr>
          <p:spPr>
            <a:xfrm>
              <a:off x="172142" y="1046392"/>
              <a:ext cx="14063" cy="4276"/>
            </a:xfrm>
            <a:custGeom>
              <a:avLst/>
              <a:gdLst/>
              <a:ahLst/>
              <a:cxnLst/>
              <a:rect l="l" t="t" r="r" b="b"/>
              <a:pathLst>
                <a:path w="394" h="142" extrusionOk="0">
                  <a:moveTo>
                    <a:pt x="293" y="26"/>
                  </a:moveTo>
                  <a:cubicBezTo>
                    <a:pt x="240" y="0"/>
                    <a:pt x="1" y="69"/>
                    <a:pt x="100" y="115"/>
                  </a:cubicBezTo>
                  <a:cubicBezTo>
                    <a:pt x="152" y="141"/>
                    <a:pt x="394"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03" name="Google Shape;41209;p18">
              <a:extLst>
                <a:ext uri="{FF2B5EF4-FFF2-40B4-BE49-F238E27FC236}">
                  <a16:creationId xmlns:a16="http://schemas.microsoft.com/office/drawing/2014/main" id="{88377870-4BA1-438B-9FFF-3FDA9EB04470}"/>
                </a:ext>
              </a:extLst>
            </p:cNvPr>
            <p:cNvSpPr/>
            <p:nvPr/>
          </p:nvSpPr>
          <p:spPr>
            <a:xfrm>
              <a:off x="8593739" y="1038172"/>
              <a:ext cx="27555" cy="10117"/>
            </a:xfrm>
            <a:custGeom>
              <a:avLst/>
              <a:gdLst/>
              <a:ahLst/>
              <a:cxnLst/>
              <a:rect l="l" t="t" r="r" b="b"/>
              <a:pathLst>
                <a:path w="772" h="336" extrusionOk="0">
                  <a:moveTo>
                    <a:pt x="772" y="299"/>
                  </a:moveTo>
                  <a:lnTo>
                    <a:pt x="772" y="27"/>
                  </a:lnTo>
                  <a:cubicBezTo>
                    <a:pt x="332" y="0"/>
                    <a:pt x="48" y="47"/>
                    <a:pt x="1" y="208"/>
                  </a:cubicBezTo>
                  <a:cubicBezTo>
                    <a:pt x="260" y="235"/>
                    <a:pt x="367" y="336"/>
                    <a:pt x="772"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04" name="Google Shape;41210;p18">
              <a:extLst>
                <a:ext uri="{FF2B5EF4-FFF2-40B4-BE49-F238E27FC236}">
                  <a16:creationId xmlns:a16="http://schemas.microsoft.com/office/drawing/2014/main" id="{F4D88F02-9F34-420D-A0A4-670482CB9024}"/>
                </a:ext>
              </a:extLst>
            </p:cNvPr>
            <p:cNvSpPr/>
            <p:nvPr/>
          </p:nvSpPr>
          <p:spPr>
            <a:xfrm>
              <a:off x="7967347" y="1041273"/>
              <a:ext cx="6924" cy="6233"/>
            </a:xfrm>
            <a:custGeom>
              <a:avLst/>
              <a:gdLst/>
              <a:ahLst/>
              <a:cxnLst/>
              <a:rect l="l" t="t" r="r" b="b"/>
              <a:pathLst>
                <a:path w="194" h="207" extrusionOk="0">
                  <a:moveTo>
                    <a:pt x="193" y="102"/>
                  </a:moveTo>
                  <a:cubicBezTo>
                    <a:pt x="193" y="53"/>
                    <a:pt x="38" y="1"/>
                    <a:pt x="0" y="102"/>
                  </a:cubicBezTo>
                  <a:cubicBezTo>
                    <a:pt x="0" y="155"/>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05" name="Google Shape;41211;p18">
              <a:extLst>
                <a:ext uri="{FF2B5EF4-FFF2-40B4-BE49-F238E27FC236}">
                  <a16:creationId xmlns:a16="http://schemas.microsoft.com/office/drawing/2014/main" id="{20DC09DC-64FA-4D27-90F2-C752FE53E2B0}"/>
                </a:ext>
              </a:extLst>
            </p:cNvPr>
            <p:cNvSpPr/>
            <p:nvPr/>
          </p:nvSpPr>
          <p:spPr>
            <a:xfrm>
              <a:off x="7664395" y="1033445"/>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06" name="Google Shape;41212;p18">
              <a:extLst>
                <a:ext uri="{FF2B5EF4-FFF2-40B4-BE49-F238E27FC236}">
                  <a16:creationId xmlns:a16="http://schemas.microsoft.com/office/drawing/2014/main" id="{449A04AF-7339-464D-AF33-4990F93AAE71}"/>
                </a:ext>
              </a:extLst>
            </p:cNvPr>
            <p:cNvSpPr/>
            <p:nvPr/>
          </p:nvSpPr>
          <p:spPr>
            <a:xfrm>
              <a:off x="7595581" y="1038564"/>
              <a:ext cx="7031" cy="6203"/>
            </a:xfrm>
            <a:custGeom>
              <a:avLst/>
              <a:gdLst/>
              <a:ahLst/>
              <a:cxnLst/>
              <a:rect l="l" t="t" r="r" b="b"/>
              <a:pathLst>
                <a:path w="197" h="206" extrusionOk="0">
                  <a:moveTo>
                    <a:pt x="195" y="104"/>
                  </a:moveTo>
                  <a:cubicBezTo>
                    <a:pt x="197" y="53"/>
                    <a:pt x="39" y="0"/>
                    <a:pt x="1" y="104"/>
                  </a:cubicBezTo>
                  <a:cubicBezTo>
                    <a:pt x="4" y="153"/>
                    <a:pt x="160" y="205"/>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07" name="Google Shape;41213;p18">
              <a:extLst>
                <a:ext uri="{FF2B5EF4-FFF2-40B4-BE49-F238E27FC236}">
                  <a16:creationId xmlns:a16="http://schemas.microsoft.com/office/drawing/2014/main" id="{417640EA-6C41-415F-8B11-10F5F13F67C3}"/>
                </a:ext>
              </a:extLst>
            </p:cNvPr>
            <p:cNvSpPr/>
            <p:nvPr/>
          </p:nvSpPr>
          <p:spPr>
            <a:xfrm>
              <a:off x="4274669" y="1031639"/>
              <a:ext cx="58821" cy="12737"/>
            </a:xfrm>
            <a:custGeom>
              <a:avLst/>
              <a:gdLst/>
              <a:ahLst/>
              <a:cxnLst/>
              <a:rect l="l" t="t" r="r" b="b"/>
              <a:pathLst>
                <a:path w="1648" h="423" extrusionOk="0">
                  <a:moveTo>
                    <a:pt x="673" y="422"/>
                  </a:moveTo>
                  <a:cubicBezTo>
                    <a:pt x="1648" y="59"/>
                    <a:pt x="1" y="1"/>
                    <a:pt x="673" y="4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08" name="Google Shape;41214;p18">
              <a:extLst>
                <a:ext uri="{FF2B5EF4-FFF2-40B4-BE49-F238E27FC236}">
                  <a16:creationId xmlns:a16="http://schemas.microsoft.com/office/drawing/2014/main" id="{DCA8A636-4F37-48FA-802C-7A77E8CED6E4}"/>
                </a:ext>
              </a:extLst>
            </p:cNvPr>
            <p:cNvSpPr/>
            <p:nvPr/>
          </p:nvSpPr>
          <p:spPr>
            <a:xfrm>
              <a:off x="4615241" y="1038955"/>
              <a:ext cx="13777" cy="2740"/>
            </a:xfrm>
            <a:custGeom>
              <a:avLst/>
              <a:gdLst/>
              <a:ahLst/>
              <a:cxnLst/>
              <a:rect l="l" t="t" r="r" b="b"/>
              <a:pathLst>
                <a:path w="386" h="91" extrusionOk="0">
                  <a:moveTo>
                    <a:pt x="386" y="1"/>
                  </a:moveTo>
                  <a:cubicBezTo>
                    <a:pt x="236" y="20"/>
                    <a:pt x="6" y="2"/>
                    <a:pt x="1" y="91"/>
                  </a:cubicBezTo>
                  <a:cubicBezTo>
                    <a:pt x="151" y="70"/>
                    <a:pt x="382" y="87"/>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09" name="Google Shape;41215;p18">
              <a:extLst>
                <a:ext uri="{FF2B5EF4-FFF2-40B4-BE49-F238E27FC236}">
                  <a16:creationId xmlns:a16="http://schemas.microsoft.com/office/drawing/2014/main" id="{910BA937-249F-4BC9-92A1-147AF8F42930}"/>
                </a:ext>
              </a:extLst>
            </p:cNvPr>
            <p:cNvSpPr/>
            <p:nvPr/>
          </p:nvSpPr>
          <p:spPr>
            <a:xfrm>
              <a:off x="4078435" y="103621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10" name="Google Shape;41216;p18">
              <a:extLst>
                <a:ext uri="{FF2B5EF4-FFF2-40B4-BE49-F238E27FC236}">
                  <a16:creationId xmlns:a16="http://schemas.microsoft.com/office/drawing/2014/main" id="{B06DCBBC-5450-4DFB-9C2D-A251CF359ACB}"/>
                </a:ext>
              </a:extLst>
            </p:cNvPr>
            <p:cNvSpPr/>
            <p:nvPr/>
          </p:nvSpPr>
          <p:spPr>
            <a:xfrm>
              <a:off x="3059719" y="1035854"/>
              <a:ext cx="6924" cy="6173"/>
            </a:xfrm>
            <a:custGeom>
              <a:avLst/>
              <a:gdLst/>
              <a:ahLst/>
              <a:cxnLst/>
              <a:rect l="l" t="t" r="r" b="b"/>
              <a:pathLst>
                <a:path w="194" h="205" extrusionOk="0">
                  <a:moveTo>
                    <a:pt x="193" y="104"/>
                  </a:moveTo>
                  <a:cubicBezTo>
                    <a:pt x="193" y="53"/>
                    <a:pt x="37" y="0"/>
                    <a:pt x="0" y="104"/>
                  </a:cubicBezTo>
                  <a:cubicBezTo>
                    <a:pt x="0" y="152"/>
                    <a:pt x="158" y="204"/>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11" name="Google Shape;41217;p18">
              <a:extLst>
                <a:ext uri="{FF2B5EF4-FFF2-40B4-BE49-F238E27FC236}">
                  <a16:creationId xmlns:a16="http://schemas.microsoft.com/office/drawing/2014/main" id="{234C7197-8967-4DA0-992B-909984616980}"/>
                </a:ext>
              </a:extLst>
            </p:cNvPr>
            <p:cNvSpPr/>
            <p:nvPr/>
          </p:nvSpPr>
          <p:spPr>
            <a:xfrm>
              <a:off x="1352649" y="1033114"/>
              <a:ext cx="7031" cy="6233"/>
            </a:xfrm>
            <a:custGeom>
              <a:avLst/>
              <a:gdLst/>
              <a:ahLst/>
              <a:cxnLst/>
              <a:rect l="l" t="t" r="r" b="b"/>
              <a:pathLst>
                <a:path w="197" h="207" extrusionOk="0">
                  <a:moveTo>
                    <a:pt x="194" y="103"/>
                  </a:moveTo>
                  <a:cubicBezTo>
                    <a:pt x="196" y="52"/>
                    <a:pt x="40" y="0"/>
                    <a:pt x="2"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12" name="Google Shape;41218;p18">
              <a:extLst>
                <a:ext uri="{FF2B5EF4-FFF2-40B4-BE49-F238E27FC236}">
                  <a16:creationId xmlns:a16="http://schemas.microsoft.com/office/drawing/2014/main" id="{95DDC3E4-E881-4998-B339-99C1D006733C}"/>
                </a:ext>
              </a:extLst>
            </p:cNvPr>
            <p:cNvSpPr/>
            <p:nvPr/>
          </p:nvSpPr>
          <p:spPr>
            <a:xfrm>
              <a:off x="8786439" y="1024653"/>
              <a:ext cx="27840" cy="18457"/>
            </a:xfrm>
            <a:custGeom>
              <a:avLst/>
              <a:gdLst/>
              <a:ahLst/>
              <a:cxnLst/>
              <a:rect l="l" t="t" r="r" b="b"/>
              <a:pathLst>
                <a:path w="780" h="613" extrusionOk="0">
                  <a:moveTo>
                    <a:pt x="0" y="293"/>
                  </a:moveTo>
                  <a:cubicBezTo>
                    <a:pt x="780" y="613"/>
                    <a:pt x="455" y="0"/>
                    <a:pt x="0" y="2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13" name="Google Shape;41219;p18">
              <a:extLst>
                <a:ext uri="{FF2B5EF4-FFF2-40B4-BE49-F238E27FC236}">
                  <a16:creationId xmlns:a16="http://schemas.microsoft.com/office/drawing/2014/main" id="{6E414F1A-F4B0-42F6-8CCF-1ED534A2C3C3}"/>
                </a:ext>
              </a:extLst>
            </p:cNvPr>
            <p:cNvSpPr/>
            <p:nvPr/>
          </p:nvSpPr>
          <p:spPr>
            <a:xfrm>
              <a:off x="6508158" y="1030344"/>
              <a:ext cx="6924" cy="6233"/>
            </a:xfrm>
            <a:custGeom>
              <a:avLst/>
              <a:gdLst/>
              <a:ahLst/>
              <a:cxnLst/>
              <a:rect l="l" t="t" r="r" b="b"/>
              <a:pathLst>
                <a:path w="194" h="207" extrusionOk="0">
                  <a:moveTo>
                    <a:pt x="191" y="104"/>
                  </a:moveTo>
                  <a:cubicBezTo>
                    <a:pt x="193" y="54"/>
                    <a:pt x="38" y="1"/>
                    <a:pt x="0" y="104"/>
                  </a:cubicBezTo>
                  <a:cubicBezTo>
                    <a:pt x="0" y="155"/>
                    <a:pt x="158" y="207"/>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14" name="Google Shape;41220;p18">
              <a:extLst>
                <a:ext uri="{FF2B5EF4-FFF2-40B4-BE49-F238E27FC236}">
                  <a16:creationId xmlns:a16="http://schemas.microsoft.com/office/drawing/2014/main" id="{1C49731A-E294-4AF1-990E-EB6A3C27359D}"/>
                </a:ext>
              </a:extLst>
            </p:cNvPr>
            <p:cNvSpPr/>
            <p:nvPr/>
          </p:nvSpPr>
          <p:spPr>
            <a:xfrm>
              <a:off x="8755352" y="1029952"/>
              <a:ext cx="14027" cy="4246"/>
            </a:xfrm>
            <a:custGeom>
              <a:avLst/>
              <a:gdLst/>
              <a:ahLst/>
              <a:cxnLst/>
              <a:rect l="l" t="t" r="r" b="b"/>
              <a:pathLst>
                <a:path w="393" h="141" extrusionOk="0">
                  <a:moveTo>
                    <a:pt x="100" y="117"/>
                  </a:moveTo>
                  <a:cubicBezTo>
                    <a:pt x="153" y="140"/>
                    <a:pt x="392" y="74"/>
                    <a:pt x="293" y="27"/>
                  </a:cubicBezTo>
                  <a:cubicBezTo>
                    <a:pt x="241"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15" name="Google Shape;41221;p18">
              <a:extLst>
                <a:ext uri="{FF2B5EF4-FFF2-40B4-BE49-F238E27FC236}">
                  <a16:creationId xmlns:a16="http://schemas.microsoft.com/office/drawing/2014/main" id="{1D92C9C4-BC38-4F1A-92C0-730ABB080947}"/>
                </a:ext>
              </a:extLst>
            </p:cNvPr>
            <p:cNvSpPr/>
            <p:nvPr/>
          </p:nvSpPr>
          <p:spPr>
            <a:xfrm>
              <a:off x="2188838" y="1029922"/>
              <a:ext cx="14099" cy="4276"/>
            </a:xfrm>
            <a:custGeom>
              <a:avLst/>
              <a:gdLst/>
              <a:ahLst/>
              <a:cxnLst/>
              <a:rect l="l" t="t" r="r" b="b"/>
              <a:pathLst>
                <a:path w="395" h="142" extrusionOk="0">
                  <a:moveTo>
                    <a:pt x="294" y="26"/>
                  </a:moveTo>
                  <a:cubicBezTo>
                    <a:pt x="241" y="0"/>
                    <a:pt x="1" y="71"/>
                    <a:pt x="104" y="116"/>
                  </a:cubicBezTo>
                  <a:cubicBezTo>
                    <a:pt x="155" y="141"/>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16" name="Google Shape;41222;p18">
              <a:extLst>
                <a:ext uri="{FF2B5EF4-FFF2-40B4-BE49-F238E27FC236}">
                  <a16:creationId xmlns:a16="http://schemas.microsoft.com/office/drawing/2014/main" id="{BA812DC3-F418-475A-8E34-B8FC9AE7201C}"/>
                </a:ext>
              </a:extLst>
            </p:cNvPr>
            <p:cNvSpPr/>
            <p:nvPr/>
          </p:nvSpPr>
          <p:spPr>
            <a:xfrm>
              <a:off x="1111837" y="1030705"/>
              <a:ext cx="13777" cy="2740"/>
            </a:xfrm>
            <a:custGeom>
              <a:avLst/>
              <a:gdLst/>
              <a:ahLst/>
              <a:cxnLst/>
              <a:rect l="l" t="t" r="r" b="b"/>
              <a:pathLst>
                <a:path w="386" h="91" extrusionOk="0">
                  <a:moveTo>
                    <a:pt x="385" y="0"/>
                  </a:moveTo>
                  <a:cubicBezTo>
                    <a:pt x="235" y="21"/>
                    <a:pt x="5" y="2"/>
                    <a:pt x="0" y="90"/>
                  </a:cubicBezTo>
                  <a:cubicBezTo>
                    <a:pt x="150" y="72"/>
                    <a:pt x="379" y="9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17" name="Google Shape;41223;p18">
              <a:extLst>
                <a:ext uri="{FF2B5EF4-FFF2-40B4-BE49-F238E27FC236}">
                  <a16:creationId xmlns:a16="http://schemas.microsoft.com/office/drawing/2014/main" id="{660C6F86-FA65-4B3F-9004-D04F0D6B97C6}"/>
                </a:ext>
              </a:extLst>
            </p:cNvPr>
            <p:cNvSpPr/>
            <p:nvPr/>
          </p:nvSpPr>
          <p:spPr>
            <a:xfrm>
              <a:off x="798462" y="1029952"/>
              <a:ext cx="14063" cy="4246"/>
            </a:xfrm>
            <a:custGeom>
              <a:avLst/>
              <a:gdLst/>
              <a:ahLst/>
              <a:cxnLst/>
              <a:rect l="l" t="t" r="r" b="b"/>
              <a:pathLst>
                <a:path w="394" h="141" extrusionOk="0">
                  <a:moveTo>
                    <a:pt x="102" y="117"/>
                  </a:moveTo>
                  <a:cubicBezTo>
                    <a:pt x="155" y="140"/>
                    <a:pt x="393" y="74"/>
                    <a:pt x="294" y="27"/>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18" name="Google Shape;41224;p18">
              <a:extLst>
                <a:ext uri="{FF2B5EF4-FFF2-40B4-BE49-F238E27FC236}">
                  <a16:creationId xmlns:a16="http://schemas.microsoft.com/office/drawing/2014/main" id="{1E99F761-DF5B-404F-865F-9BF9E424DBEC}"/>
                </a:ext>
              </a:extLst>
            </p:cNvPr>
            <p:cNvSpPr/>
            <p:nvPr/>
          </p:nvSpPr>
          <p:spPr>
            <a:xfrm>
              <a:off x="8889624" y="1022335"/>
              <a:ext cx="23950" cy="6052"/>
            </a:xfrm>
            <a:custGeom>
              <a:avLst/>
              <a:gdLst/>
              <a:ahLst/>
              <a:cxnLst/>
              <a:rect l="l" t="t" r="r" b="b"/>
              <a:pathLst>
                <a:path w="671" h="201" extrusionOk="0">
                  <a:moveTo>
                    <a:pt x="582" y="6"/>
                  </a:moveTo>
                  <a:cubicBezTo>
                    <a:pt x="249" y="0"/>
                    <a:pt x="88" y="76"/>
                    <a:pt x="1" y="187"/>
                  </a:cubicBezTo>
                  <a:cubicBezTo>
                    <a:pt x="305" y="181"/>
                    <a:pt x="670" y="200"/>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19" name="Google Shape;41225;p18">
              <a:extLst>
                <a:ext uri="{FF2B5EF4-FFF2-40B4-BE49-F238E27FC236}">
                  <a16:creationId xmlns:a16="http://schemas.microsoft.com/office/drawing/2014/main" id="{0A92296D-3B38-43B5-AB3D-FF1FCCDFBABB}"/>
                </a:ext>
              </a:extLst>
            </p:cNvPr>
            <p:cNvSpPr/>
            <p:nvPr/>
          </p:nvSpPr>
          <p:spPr>
            <a:xfrm>
              <a:off x="8769521" y="1022215"/>
              <a:ext cx="23878" cy="5811"/>
            </a:xfrm>
            <a:custGeom>
              <a:avLst/>
              <a:gdLst/>
              <a:ahLst/>
              <a:cxnLst/>
              <a:rect l="l" t="t" r="r" b="b"/>
              <a:pathLst>
                <a:path w="669" h="193" extrusionOk="0">
                  <a:moveTo>
                    <a:pt x="474" y="192"/>
                  </a:moveTo>
                  <a:cubicBezTo>
                    <a:pt x="474" y="102"/>
                    <a:pt x="630" y="85"/>
                    <a:pt x="669" y="11"/>
                  </a:cubicBezTo>
                  <a:cubicBezTo>
                    <a:pt x="363" y="21"/>
                    <a:pt x="1" y="0"/>
                    <a:pt x="88"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20" name="Google Shape;41226;p18">
              <a:extLst>
                <a:ext uri="{FF2B5EF4-FFF2-40B4-BE49-F238E27FC236}">
                  <a16:creationId xmlns:a16="http://schemas.microsoft.com/office/drawing/2014/main" id="{4D3823AB-B49E-4C04-B887-E53823052880}"/>
                </a:ext>
              </a:extLst>
            </p:cNvPr>
            <p:cNvSpPr/>
            <p:nvPr/>
          </p:nvSpPr>
          <p:spPr>
            <a:xfrm>
              <a:off x="2894501" y="1017036"/>
              <a:ext cx="13813" cy="10960"/>
            </a:xfrm>
            <a:custGeom>
              <a:avLst/>
              <a:gdLst/>
              <a:ahLst/>
              <a:cxnLst/>
              <a:rect l="l" t="t" r="r" b="b"/>
              <a:pathLst>
                <a:path w="387" h="364" extrusionOk="0">
                  <a:moveTo>
                    <a:pt x="387" y="0"/>
                  </a:moveTo>
                  <a:lnTo>
                    <a:pt x="0" y="0"/>
                  </a:lnTo>
                  <a:lnTo>
                    <a:pt x="0" y="363"/>
                  </a:lnTo>
                  <a:lnTo>
                    <a:pt x="387" y="36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21" name="Google Shape;41227;p18">
              <a:extLst>
                <a:ext uri="{FF2B5EF4-FFF2-40B4-BE49-F238E27FC236}">
                  <a16:creationId xmlns:a16="http://schemas.microsoft.com/office/drawing/2014/main" id="{BB231363-EEEE-4362-911C-5797CFAFF5F4}"/>
                </a:ext>
              </a:extLst>
            </p:cNvPr>
            <p:cNvSpPr/>
            <p:nvPr/>
          </p:nvSpPr>
          <p:spPr>
            <a:xfrm>
              <a:off x="6738584" y="1021733"/>
              <a:ext cx="14099" cy="4336"/>
            </a:xfrm>
            <a:custGeom>
              <a:avLst/>
              <a:gdLst/>
              <a:ahLst/>
              <a:cxnLst/>
              <a:rect l="l" t="t" r="r" b="b"/>
              <a:pathLst>
                <a:path w="395" h="144" extrusionOk="0">
                  <a:moveTo>
                    <a:pt x="294" y="26"/>
                  </a:moveTo>
                  <a:cubicBezTo>
                    <a:pt x="241" y="1"/>
                    <a:pt x="0" y="70"/>
                    <a:pt x="98" y="117"/>
                  </a:cubicBezTo>
                  <a:cubicBezTo>
                    <a:pt x="154" y="143"/>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22" name="Google Shape;41228;p18">
              <a:extLst>
                <a:ext uri="{FF2B5EF4-FFF2-40B4-BE49-F238E27FC236}">
                  <a16:creationId xmlns:a16="http://schemas.microsoft.com/office/drawing/2014/main" id="{844E2404-510F-4B7F-9649-9F27A84D6BCA}"/>
                </a:ext>
              </a:extLst>
            </p:cNvPr>
            <p:cNvSpPr/>
            <p:nvPr/>
          </p:nvSpPr>
          <p:spPr>
            <a:xfrm>
              <a:off x="8222008" y="1019776"/>
              <a:ext cx="13777" cy="2770"/>
            </a:xfrm>
            <a:custGeom>
              <a:avLst/>
              <a:gdLst/>
              <a:ahLst/>
              <a:cxnLst/>
              <a:rect l="l" t="t" r="r" b="b"/>
              <a:pathLst>
                <a:path w="386" h="92" extrusionOk="0">
                  <a:moveTo>
                    <a:pt x="385" y="1"/>
                  </a:moveTo>
                  <a:cubicBezTo>
                    <a:pt x="238" y="23"/>
                    <a:pt x="7" y="4"/>
                    <a:pt x="0" y="92"/>
                  </a:cubicBezTo>
                  <a:cubicBezTo>
                    <a:pt x="149" y="71"/>
                    <a:pt x="383"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23" name="Google Shape;41229;p18">
              <a:extLst>
                <a:ext uri="{FF2B5EF4-FFF2-40B4-BE49-F238E27FC236}">
                  <a16:creationId xmlns:a16="http://schemas.microsoft.com/office/drawing/2014/main" id="{137ACE88-8FCC-44BF-89A1-D64B69E783ED}"/>
                </a:ext>
              </a:extLst>
            </p:cNvPr>
            <p:cNvSpPr/>
            <p:nvPr/>
          </p:nvSpPr>
          <p:spPr>
            <a:xfrm>
              <a:off x="6521935" y="1019294"/>
              <a:ext cx="20666" cy="3734"/>
            </a:xfrm>
            <a:custGeom>
              <a:avLst/>
              <a:gdLst/>
              <a:ahLst/>
              <a:cxnLst/>
              <a:rect l="l" t="t" r="r" b="b"/>
              <a:pathLst>
                <a:path w="579" h="124" extrusionOk="0">
                  <a:moveTo>
                    <a:pt x="579" y="17"/>
                  </a:moveTo>
                  <a:cubicBezTo>
                    <a:pt x="352" y="30"/>
                    <a:pt x="31" y="1"/>
                    <a:pt x="1" y="108"/>
                  </a:cubicBezTo>
                  <a:cubicBezTo>
                    <a:pt x="226" y="94"/>
                    <a:pt x="547" y="124"/>
                    <a:pt x="579" y="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24" name="Google Shape;41230;p18">
              <a:extLst>
                <a:ext uri="{FF2B5EF4-FFF2-40B4-BE49-F238E27FC236}">
                  <a16:creationId xmlns:a16="http://schemas.microsoft.com/office/drawing/2014/main" id="{0D7E8194-7DD7-4A64-928F-B46F9B37A56F}"/>
                </a:ext>
              </a:extLst>
            </p:cNvPr>
            <p:cNvSpPr/>
            <p:nvPr/>
          </p:nvSpPr>
          <p:spPr>
            <a:xfrm>
              <a:off x="8841547" y="1013875"/>
              <a:ext cx="6889" cy="6293"/>
            </a:xfrm>
            <a:custGeom>
              <a:avLst/>
              <a:gdLst/>
              <a:ahLst/>
              <a:cxnLst/>
              <a:rect l="l" t="t" r="r" b="b"/>
              <a:pathLst>
                <a:path w="193" h="209" extrusionOk="0">
                  <a:moveTo>
                    <a:pt x="192" y="105"/>
                  </a:moveTo>
                  <a:cubicBezTo>
                    <a:pt x="192" y="54"/>
                    <a:pt x="38" y="1"/>
                    <a:pt x="1" y="105"/>
                  </a:cubicBezTo>
                  <a:cubicBezTo>
                    <a:pt x="1" y="156"/>
                    <a:pt x="153"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25" name="Google Shape;41231;p18">
              <a:extLst>
                <a:ext uri="{FF2B5EF4-FFF2-40B4-BE49-F238E27FC236}">
                  <a16:creationId xmlns:a16="http://schemas.microsoft.com/office/drawing/2014/main" id="{2787F237-1435-49CF-99A4-5FFF16054450}"/>
                </a:ext>
              </a:extLst>
            </p:cNvPr>
            <p:cNvSpPr/>
            <p:nvPr/>
          </p:nvSpPr>
          <p:spPr>
            <a:xfrm>
              <a:off x="8689143" y="1014266"/>
              <a:ext cx="21523" cy="6474"/>
            </a:xfrm>
            <a:custGeom>
              <a:avLst/>
              <a:gdLst/>
              <a:ahLst/>
              <a:cxnLst/>
              <a:rect l="l" t="t" r="r" b="b"/>
              <a:pathLst>
                <a:path w="603" h="215" extrusionOk="0">
                  <a:moveTo>
                    <a:pt x="603" y="184"/>
                  </a:moveTo>
                  <a:lnTo>
                    <a:pt x="603" y="1"/>
                  </a:lnTo>
                  <a:lnTo>
                    <a:pt x="27" y="1"/>
                  </a:lnTo>
                  <a:cubicBezTo>
                    <a:pt x="1" y="164"/>
                    <a:pt x="219" y="215"/>
                    <a:pt x="603" y="1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26" name="Google Shape;41232;p18">
              <a:extLst>
                <a:ext uri="{FF2B5EF4-FFF2-40B4-BE49-F238E27FC236}">
                  <a16:creationId xmlns:a16="http://schemas.microsoft.com/office/drawing/2014/main" id="{A7A128F5-1436-41AA-9C53-8F21ABF3994E}"/>
                </a:ext>
              </a:extLst>
            </p:cNvPr>
            <p:cNvSpPr/>
            <p:nvPr/>
          </p:nvSpPr>
          <p:spPr>
            <a:xfrm>
              <a:off x="1398585" y="1001199"/>
              <a:ext cx="37120" cy="15868"/>
            </a:xfrm>
            <a:custGeom>
              <a:avLst/>
              <a:gdLst/>
              <a:ahLst/>
              <a:cxnLst/>
              <a:rect l="l" t="t" r="r" b="b"/>
              <a:pathLst>
                <a:path w="1040" h="527" extrusionOk="0">
                  <a:moveTo>
                    <a:pt x="837" y="526"/>
                  </a:moveTo>
                  <a:cubicBezTo>
                    <a:pt x="1040" y="0"/>
                    <a:pt x="1" y="490"/>
                    <a:pt x="837" y="5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27" name="Google Shape;41233;p18">
              <a:extLst>
                <a:ext uri="{FF2B5EF4-FFF2-40B4-BE49-F238E27FC236}">
                  <a16:creationId xmlns:a16="http://schemas.microsoft.com/office/drawing/2014/main" id="{8E1EED36-7109-4E7E-B329-98C669A9CF90}"/>
                </a:ext>
              </a:extLst>
            </p:cNvPr>
            <p:cNvSpPr/>
            <p:nvPr/>
          </p:nvSpPr>
          <p:spPr>
            <a:xfrm>
              <a:off x="8160190" y="1003397"/>
              <a:ext cx="29946" cy="10990"/>
            </a:xfrm>
            <a:custGeom>
              <a:avLst/>
              <a:gdLst/>
              <a:ahLst/>
              <a:cxnLst/>
              <a:rect l="l" t="t" r="r" b="b"/>
              <a:pathLst>
                <a:path w="839" h="365" extrusionOk="0">
                  <a:moveTo>
                    <a:pt x="576" y="0"/>
                  </a:moveTo>
                  <a:cubicBezTo>
                    <a:pt x="744" y="291"/>
                    <a:pt x="77" y="188"/>
                    <a:pt x="0" y="364"/>
                  </a:cubicBezTo>
                  <a:lnTo>
                    <a:pt x="770" y="364"/>
                  </a:lnTo>
                  <a:cubicBezTo>
                    <a:pt x="736" y="229"/>
                    <a:pt x="838" y="28"/>
                    <a:pt x="57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28" name="Google Shape;41234;p18">
              <a:extLst>
                <a:ext uri="{FF2B5EF4-FFF2-40B4-BE49-F238E27FC236}">
                  <a16:creationId xmlns:a16="http://schemas.microsoft.com/office/drawing/2014/main" id="{E1BC0B76-8275-486C-94C0-863CDF92A85A}"/>
                </a:ext>
              </a:extLst>
            </p:cNvPr>
            <p:cNvSpPr/>
            <p:nvPr/>
          </p:nvSpPr>
          <p:spPr>
            <a:xfrm>
              <a:off x="6535676" y="1011556"/>
              <a:ext cx="13777" cy="2740"/>
            </a:xfrm>
            <a:custGeom>
              <a:avLst/>
              <a:gdLst/>
              <a:ahLst/>
              <a:cxnLst/>
              <a:rect l="l" t="t" r="r" b="b"/>
              <a:pathLst>
                <a:path w="386" h="91" extrusionOk="0">
                  <a:moveTo>
                    <a:pt x="386" y="1"/>
                  </a:moveTo>
                  <a:cubicBezTo>
                    <a:pt x="238" y="20"/>
                    <a:pt x="6" y="5"/>
                    <a:pt x="1" y="91"/>
                  </a:cubicBezTo>
                  <a:cubicBezTo>
                    <a:pt x="149" y="71"/>
                    <a:pt x="383" y="89"/>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29" name="Google Shape;41235;p18">
              <a:extLst>
                <a:ext uri="{FF2B5EF4-FFF2-40B4-BE49-F238E27FC236}">
                  <a16:creationId xmlns:a16="http://schemas.microsoft.com/office/drawing/2014/main" id="{06F3556E-0B6C-435E-AEB4-643EF13EEA20}"/>
                </a:ext>
              </a:extLst>
            </p:cNvPr>
            <p:cNvSpPr/>
            <p:nvPr/>
          </p:nvSpPr>
          <p:spPr>
            <a:xfrm>
              <a:off x="5072882" y="1010864"/>
              <a:ext cx="14027" cy="4215"/>
            </a:xfrm>
            <a:custGeom>
              <a:avLst/>
              <a:gdLst/>
              <a:ahLst/>
              <a:cxnLst/>
              <a:rect l="l" t="t" r="r" b="b"/>
              <a:pathLst>
                <a:path w="393" h="140" extrusionOk="0">
                  <a:moveTo>
                    <a:pt x="295" y="24"/>
                  </a:moveTo>
                  <a:cubicBezTo>
                    <a:pt x="242" y="0"/>
                    <a:pt x="1" y="68"/>
                    <a:pt x="101" y="114"/>
                  </a:cubicBezTo>
                  <a:cubicBezTo>
                    <a:pt x="154" y="140"/>
                    <a:pt x="393"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30" name="Google Shape;41236;p18">
              <a:extLst>
                <a:ext uri="{FF2B5EF4-FFF2-40B4-BE49-F238E27FC236}">
                  <a16:creationId xmlns:a16="http://schemas.microsoft.com/office/drawing/2014/main" id="{B574E857-C87A-44E4-94AB-FC8164BED6F8}"/>
                </a:ext>
              </a:extLst>
            </p:cNvPr>
            <p:cNvSpPr/>
            <p:nvPr/>
          </p:nvSpPr>
          <p:spPr>
            <a:xfrm>
              <a:off x="2137299" y="1006107"/>
              <a:ext cx="22700" cy="8190"/>
            </a:xfrm>
            <a:custGeom>
              <a:avLst/>
              <a:gdLst/>
              <a:ahLst/>
              <a:cxnLst/>
              <a:rect l="l" t="t" r="r" b="b"/>
              <a:pathLst>
                <a:path w="636" h="272" extrusionOk="0">
                  <a:moveTo>
                    <a:pt x="2" y="272"/>
                  </a:moveTo>
                  <a:lnTo>
                    <a:pt x="386" y="272"/>
                  </a:lnTo>
                  <a:cubicBezTo>
                    <a:pt x="399" y="156"/>
                    <a:pt x="635" y="146"/>
                    <a:pt x="581" y="0"/>
                  </a:cubicBezTo>
                  <a:lnTo>
                    <a:pt x="1" y="0"/>
                  </a:lnTo>
                  <a:cubicBezTo>
                    <a:pt x="2" y="92"/>
                    <a:pt x="2" y="182"/>
                    <a:pt x="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31" name="Google Shape;41237;p18">
              <a:extLst>
                <a:ext uri="{FF2B5EF4-FFF2-40B4-BE49-F238E27FC236}">
                  <a16:creationId xmlns:a16="http://schemas.microsoft.com/office/drawing/2014/main" id="{F8964CA6-2BB6-403C-B2CF-967CA61413B9}"/>
                </a:ext>
              </a:extLst>
            </p:cNvPr>
            <p:cNvSpPr/>
            <p:nvPr/>
          </p:nvSpPr>
          <p:spPr>
            <a:xfrm>
              <a:off x="8748427" y="1008094"/>
              <a:ext cx="14063" cy="4246"/>
            </a:xfrm>
            <a:custGeom>
              <a:avLst/>
              <a:gdLst/>
              <a:ahLst/>
              <a:cxnLst/>
              <a:rect l="l" t="t" r="r" b="b"/>
              <a:pathLst>
                <a:path w="394" h="141" extrusionOk="0">
                  <a:moveTo>
                    <a:pt x="102" y="116"/>
                  </a:moveTo>
                  <a:cubicBezTo>
                    <a:pt x="156" y="141"/>
                    <a:pt x="393" y="73"/>
                    <a:pt x="294" y="24"/>
                  </a:cubicBezTo>
                  <a:cubicBezTo>
                    <a:pt x="240" y="1"/>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32" name="Google Shape;41238;p18">
              <a:extLst>
                <a:ext uri="{FF2B5EF4-FFF2-40B4-BE49-F238E27FC236}">
                  <a16:creationId xmlns:a16="http://schemas.microsoft.com/office/drawing/2014/main" id="{08863486-32E6-469D-8E78-F82EBEA6B01B}"/>
                </a:ext>
              </a:extLst>
            </p:cNvPr>
            <p:cNvSpPr/>
            <p:nvPr/>
          </p:nvSpPr>
          <p:spPr>
            <a:xfrm>
              <a:off x="6880209" y="999151"/>
              <a:ext cx="20273" cy="13550"/>
            </a:xfrm>
            <a:custGeom>
              <a:avLst/>
              <a:gdLst/>
              <a:ahLst/>
              <a:cxnLst/>
              <a:rect l="l" t="t" r="r" b="b"/>
              <a:pathLst>
                <a:path w="568" h="450" extrusionOk="0">
                  <a:moveTo>
                    <a:pt x="375" y="413"/>
                  </a:moveTo>
                  <a:cubicBezTo>
                    <a:pt x="386" y="358"/>
                    <a:pt x="404" y="306"/>
                    <a:pt x="567" y="321"/>
                  </a:cubicBezTo>
                  <a:lnTo>
                    <a:pt x="567" y="139"/>
                  </a:lnTo>
                  <a:cubicBezTo>
                    <a:pt x="92" y="0"/>
                    <a:pt x="1" y="449"/>
                    <a:pt x="375"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33" name="Google Shape;41239;p18">
              <a:extLst>
                <a:ext uri="{FF2B5EF4-FFF2-40B4-BE49-F238E27FC236}">
                  <a16:creationId xmlns:a16="http://schemas.microsoft.com/office/drawing/2014/main" id="{8812C54C-13E9-458D-986A-AA63104E9142}"/>
                </a:ext>
              </a:extLst>
            </p:cNvPr>
            <p:cNvSpPr/>
            <p:nvPr/>
          </p:nvSpPr>
          <p:spPr>
            <a:xfrm>
              <a:off x="6081319" y="1005986"/>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34" name="Google Shape;41240;p18">
              <a:extLst>
                <a:ext uri="{FF2B5EF4-FFF2-40B4-BE49-F238E27FC236}">
                  <a16:creationId xmlns:a16="http://schemas.microsoft.com/office/drawing/2014/main" id="{8BE3B75E-6D86-4512-9195-AF278A8D90A7}"/>
                </a:ext>
              </a:extLst>
            </p:cNvPr>
            <p:cNvSpPr/>
            <p:nvPr/>
          </p:nvSpPr>
          <p:spPr>
            <a:xfrm>
              <a:off x="7809090" y="997917"/>
              <a:ext cx="33551" cy="17283"/>
            </a:xfrm>
            <a:custGeom>
              <a:avLst/>
              <a:gdLst/>
              <a:ahLst/>
              <a:cxnLst/>
              <a:rect l="l" t="t" r="r" b="b"/>
              <a:pathLst>
                <a:path w="940" h="574" extrusionOk="0">
                  <a:moveTo>
                    <a:pt x="0" y="91"/>
                  </a:moveTo>
                  <a:lnTo>
                    <a:pt x="0" y="274"/>
                  </a:lnTo>
                  <a:cubicBezTo>
                    <a:pt x="354" y="574"/>
                    <a:pt x="940" y="1"/>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35" name="Google Shape;41241;p18">
              <a:extLst>
                <a:ext uri="{FF2B5EF4-FFF2-40B4-BE49-F238E27FC236}">
                  <a16:creationId xmlns:a16="http://schemas.microsoft.com/office/drawing/2014/main" id="{38867715-4CD0-414E-8777-F36CE0AE33B8}"/>
                </a:ext>
              </a:extLst>
            </p:cNvPr>
            <p:cNvSpPr/>
            <p:nvPr/>
          </p:nvSpPr>
          <p:spPr>
            <a:xfrm>
              <a:off x="6497700" y="1005384"/>
              <a:ext cx="14027" cy="4246"/>
            </a:xfrm>
            <a:custGeom>
              <a:avLst/>
              <a:gdLst/>
              <a:ahLst/>
              <a:cxnLst/>
              <a:rect l="l" t="t" r="r" b="b"/>
              <a:pathLst>
                <a:path w="393" h="141" extrusionOk="0">
                  <a:moveTo>
                    <a:pt x="293" y="26"/>
                  </a:moveTo>
                  <a:cubicBezTo>
                    <a:pt x="240" y="1"/>
                    <a:pt x="1" y="70"/>
                    <a:pt x="101" y="117"/>
                  </a:cubicBezTo>
                  <a:cubicBezTo>
                    <a:pt x="153" y="140"/>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36" name="Google Shape;41242;p18">
              <a:extLst>
                <a:ext uri="{FF2B5EF4-FFF2-40B4-BE49-F238E27FC236}">
                  <a16:creationId xmlns:a16="http://schemas.microsoft.com/office/drawing/2014/main" id="{F3EB7B8E-1CD3-4A95-A132-7AE5BAE85A92}"/>
                </a:ext>
              </a:extLst>
            </p:cNvPr>
            <p:cNvSpPr/>
            <p:nvPr/>
          </p:nvSpPr>
          <p:spPr>
            <a:xfrm>
              <a:off x="4315893" y="986867"/>
              <a:ext cx="37870" cy="26858"/>
            </a:xfrm>
            <a:custGeom>
              <a:avLst/>
              <a:gdLst/>
              <a:ahLst/>
              <a:cxnLst/>
              <a:rect l="l" t="t" r="r" b="b"/>
              <a:pathLst>
                <a:path w="1061" h="892" extrusionOk="0">
                  <a:moveTo>
                    <a:pt x="1061" y="549"/>
                  </a:moveTo>
                  <a:lnTo>
                    <a:pt x="1061" y="368"/>
                  </a:lnTo>
                  <a:cubicBezTo>
                    <a:pt x="280" y="1"/>
                    <a:pt x="1" y="891"/>
                    <a:pt x="1061"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37" name="Google Shape;41243;p18">
              <a:extLst>
                <a:ext uri="{FF2B5EF4-FFF2-40B4-BE49-F238E27FC236}">
                  <a16:creationId xmlns:a16="http://schemas.microsoft.com/office/drawing/2014/main" id="{928E2876-4EFC-4A22-8AB1-8B0C38F51E1B}"/>
                </a:ext>
              </a:extLst>
            </p:cNvPr>
            <p:cNvSpPr/>
            <p:nvPr/>
          </p:nvSpPr>
          <p:spPr>
            <a:xfrm>
              <a:off x="9025396" y="995177"/>
              <a:ext cx="22629" cy="8250"/>
            </a:xfrm>
            <a:custGeom>
              <a:avLst/>
              <a:gdLst/>
              <a:ahLst/>
              <a:cxnLst/>
              <a:rect l="l" t="t" r="r" b="b"/>
              <a:pathLst>
                <a:path w="634" h="274" extrusionOk="0">
                  <a:moveTo>
                    <a:pt x="634" y="0"/>
                  </a:moveTo>
                  <a:lnTo>
                    <a:pt x="248" y="0"/>
                  </a:lnTo>
                  <a:cubicBezTo>
                    <a:pt x="235" y="117"/>
                    <a:pt x="0" y="126"/>
                    <a:pt x="54"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38" name="Google Shape;41244;p18">
              <a:extLst>
                <a:ext uri="{FF2B5EF4-FFF2-40B4-BE49-F238E27FC236}">
                  <a16:creationId xmlns:a16="http://schemas.microsoft.com/office/drawing/2014/main" id="{A7A5910F-6298-49CE-8B66-FF61E7092706}"/>
                </a:ext>
              </a:extLst>
            </p:cNvPr>
            <p:cNvSpPr/>
            <p:nvPr/>
          </p:nvSpPr>
          <p:spPr>
            <a:xfrm>
              <a:off x="17418" y="997526"/>
              <a:ext cx="6889" cy="6203"/>
            </a:xfrm>
            <a:custGeom>
              <a:avLst/>
              <a:gdLst/>
              <a:ahLst/>
              <a:cxnLst/>
              <a:rect l="l" t="t" r="r" b="b"/>
              <a:pathLst>
                <a:path w="193" h="206" extrusionOk="0">
                  <a:moveTo>
                    <a:pt x="193" y="104"/>
                  </a:moveTo>
                  <a:cubicBezTo>
                    <a:pt x="193" y="53"/>
                    <a:pt x="39" y="1"/>
                    <a:pt x="1" y="104"/>
                  </a:cubicBezTo>
                  <a:cubicBezTo>
                    <a:pt x="1" y="155"/>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39" name="Google Shape;41245;p18">
              <a:extLst>
                <a:ext uri="{FF2B5EF4-FFF2-40B4-BE49-F238E27FC236}">
                  <a16:creationId xmlns:a16="http://schemas.microsoft.com/office/drawing/2014/main" id="{7B9546CA-0628-4E7B-9F51-0CFA56AE5C87}"/>
                </a:ext>
              </a:extLst>
            </p:cNvPr>
            <p:cNvSpPr/>
            <p:nvPr/>
          </p:nvSpPr>
          <p:spPr>
            <a:xfrm>
              <a:off x="8669441" y="994816"/>
              <a:ext cx="6924" cy="6233"/>
            </a:xfrm>
            <a:custGeom>
              <a:avLst/>
              <a:gdLst/>
              <a:ahLst/>
              <a:cxnLst/>
              <a:rect l="l" t="t" r="r" b="b"/>
              <a:pathLst>
                <a:path w="194" h="207" extrusionOk="0">
                  <a:moveTo>
                    <a:pt x="191" y="104"/>
                  </a:moveTo>
                  <a:cubicBezTo>
                    <a:pt x="194" y="53"/>
                    <a:pt x="37" y="1"/>
                    <a:pt x="1" y="104"/>
                  </a:cubicBezTo>
                  <a:cubicBezTo>
                    <a:pt x="1" y="155"/>
                    <a:pt x="157" y="207"/>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40" name="Google Shape;41246;p18">
              <a:extLst>
                <a:ext uri="{FF2B5EF4-FFF2-40B4-BE49-F238E27FC236}">
                  <a16:creationId xmlns:a16="http://schemas.microsoft.com/office/drawing/2014/main" id="{EA265B69-1A1F-469B-854B-97B0B98AE22D}"/>
                </a:ext>
              </a:extLst>
            </p:cNvPr>
            <p:cNvSpPr/>
            <p:nvPr/>
          </p:nvSpPr>
          <p:spPr>
            <a:xfrm>
              <a:off x="8318769" y="986958"/>
              <a:ext cx="39547" cy="16771"/>
            </a:xfrm>
            <a:custGeom>
              <a:avLst/>
              <a:gdLst/>
              <a:ahLst/>
              <a:cxnLst/>
              <a:rect l="l" t="t" r="r" b="b"/>
              <a:pathLst>
                <a:path w="1108" h="557" extrusionOk="0">
                  <a:moveTo>
                    <a:pt x="955" y="455"/>
                  </a:moveTo>
                  <a:cubicBezTo>
                    <a:pt x="1107" y="143"/>
                    <a:pt x="774" y="57"/>
                    <a:pt x="375" y="1"/>
                  </a:cubicBezTo>
                  <a:cubicBezTo>
                    <a:pt x="0" y="175"/>
                    <a:pt x="173" y="557"/>
                    <a:pt x="955"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41" name="Google Shape;41247;p18">
              <a:extLst>
                <a:ext uri="{FF2B5EF4-FFF2-40B4-BE49-F238E27FC236}">
                  <a16:creationId xmlns:a16="http://schemas.microsoft.com/office/drawing/2014/main" id="{85FDAA3F-81D6-4FDF-8734-0E6CA99CB778}"/>
                </a:ext>
              </a:extLst>
            </p:cNvPr>
            <p:cNvSpPr/>
            <p:nvPr/>
          </p:nvSpPr>
          <p:spPr>
            <a:xfrm>
              <a:off x="5664759" y="997164"/>
              <a:ext cx="14063" cy="4276"/>
            </a:xfrm>
            <a:custGeom>
              <a:avLst/>
              <a:gdLst/>
              <a:ahLst/>
              <a:cxnLst/>
              <a:rect l="l" t="t" r="r" b="b"/>
              <a:pathLst>
                <a:path w="394" h="142" extrusionOk="0">
                  <a:moveTo>
                    <a:pt x="295" y="26"/>
                  </a:moveTo>
                  <a:cubicBezTo>
                    <a:pt x="244" y="1"/>
                    <a:pt x="1" y="70"/>
                    <a:pt x="103" y="116"/>
                  </a:cubicBezTo>
                  <a:cubicBezTo>
                    <a:pt x="158"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42" name="Google Shape;41248;p18">
              <a:extLst>
                <a:ext uri="{FF2B5EF4-FFF2-40B4-BE49-F238E27FC236}">
                  <a16:creationId xmlns:a16="http://schemas.microsoft.com/office/drawing/2014/main" id="{91043BA6-C303-48B3-BB51-095365B50D44}"/>
                </a:ext>
              </a:extLst>
            </p:cNvPr>
            <p:cNvSpPr/>
            <p:nvPr/>
          </p:nvSpPr>
          <p:spPr>
            <a:xfrm>
              <a:off x="695313" y="997164"/>
              <a:ext cx="13956" cy="4276"/>
            </a:xfrm>
            <a:custGeom>
              <a:avLst/>
              <a:gdLst/>
              <a:ahLst/>
              <a:cxnLst/>
              <a:rect l="l" t="t" r="r" b="b"/>
              <a:pathLst>
                <a:path w="391" h="142" extrusionOk="0">
                  <a:moveTo>
                    <a:pt x="293" y="26"/>
                  </a:moveTo>
                  <a:cubicBezTo>
                    <a:pt x="238" y="1"/>
                    <a:pt x="1" y="70"/>
                    <a:pt x="97" y="116"/>
                  </a:cubicBezTo>
                  <a:cubicBezTo>
                    <a:pt x="153" y="142"/>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43" name="Google Shape;41249;p18">
              <a:extLst>
                <a:ext uri="{FF2B5EF4-FFF2-40B4-BE49-F238E27FC236}">
                  <a16:creationId xmlns:a16="http://schemas.microsoft.com/office/drawing/2014/main" id="{EC120C63-2496-4DB3-AEEA-E7F9FAA4137B}"/>
                </a:ext>
              </a:extLst>
            </p:cNvPr>
            <p:cNvSpPr/>
            <p:nvPr/>
          </p:nvSpPr>
          <p:spPr>
            <a:xfrm>
              <a:off x="8745108" y="995177"/>
              <a:ext cx="13813" cy="2740"/>
            </a:xfrm>
            <a:custGeom>
              <a:avLst/>
              <a:gdLst/>
              <a:ahLst/>
              <a:cxnLst/>
              <a:rect l="l" t="t" r="r" b="b"/>
              <a:pathLst>
                <a:path w="387" h="91" extrusionOk="0">
                  <a:moveTo>
                    <a:pt x="387" y="0"/>
                  </a:moveTo>
                  <a:cubicBezTo>
                    <a:pt x="237" y="21"/>
                    <a:pt x="7" y="2"/>
                    <a:pt x="1" y="90"/>
                  </a:cubicBezTo>
                  <a:cubicBezTo>
                    <a:pt x="151" y="71"/>
                    <a:pt x="382"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44" name="Google Shape;41250;p18">
              <a:extLst>
                <a:ext uri="{FF2B5EF4-FFF2-40B4-BE49-F238E27FC236}">
                  <a16:creationId xmlns:a16="http://schemas.microsoft.com/office/drawing/2014/main" id="{FF142969-6DD6-4603-8930-324B03EDB41B}"/>
                </a:ext>
              </a:extLst>
            </p:cNvPr>
            <p:cNvSpPr/>
            <p:nvPr/>
          </p:nvSpPr>
          <p:spPr>
            <a:xfrm>
              <a:off x="6404865" y="973409"/>
              <a:ext cx="52754" cy="24540"/>
            </a:xfrm>
            <a:custGeom>
              <a:avLst/>
              <a:gdLst/>
              <a:ahLst/>
              <a:cxnLst/>
              <a:rect l="l" t="t" r="r" b="b"/>
              <a:pathLst>
                <a:path w="1478" h="815" extrusionOk="0">
                  <a:moveTo>
                    <a:pt x="0" y="815"/>
                  </a:moveTo>
                  <a:cubicBezTo>
                    <a:pt x="1478" y="680"/>
                    <a:pt x="33" y="0"/>
                    <a:pt x="0" y="8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45" name="Google Shape;41251;p18">
              <a:extLst>
                <a:ext uri="{FF2B5EF4-FFF2-40B4-BE49-F238E27FC236}">
                  <a16:creationId xmlns:a16="http://schemas.microsoft.com/office/drawing/2014/main" id="{A80AC4CE-4F2A-4DCC-9B07-7768BC6AB984}"/>
                </a:ext>
              </a:extLst>
            </p:cNvPr>
            <p:cNvSpPr/>
            <p:nvPr/>
          </p:nvSpPr>
          <p:spPr>
            <a:xfrm>
              <a:off x="674576" y="994424"/>
              <a:ext cx="14063" cy="4306"/>
            </a:xfrm>
            <a:custGeom>
              <a:avLst/>
              <a:gdLst/>
              <a:ahLst/>
              <a:cxnLst/>
              <a:rect l="l" t="t" r="r" b="b"/>
              <a:pathLst>
                <a:path w="394" h="143" extrusionOk="0">
                  <a:moveTo>
                    <a:pt x="292" y="25"/>
                  </a:moveTo>
                  <a:cubicBezTo>
                    <a:pt x="242" y="1"/>
                    <a:pt x="1" y="70"/>
                    <a:pt x="100" y="115"/>
                  </a:cubicBezTo>
                  <a:cubicBezTo>
                    <a:pt x="156" y="143"/>
                    <a:pt x="394"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46" name="Google Shape;41252;p18">
              <a:extLst>
                <a:ext uri="{FF2B5EF4-FFF2-40B4-BE49-F238E27FC236}">
                  <a16:creationId xmlns:a16="http://schemas.microsoft.com/office/drawing/2014/main" id="{89231D71-2E3A-4224-9807-16CFE549CE38}"/>
                </a:ext>
              </a:extLst>
            </p:cNvPr>
            <p:cNvSpPr/>
            <p:nvPr/>
          </p:nvSpPr>
          <p:spPr>
            <a:xfrm>
              <a:off x="3218012" y="986656"/>
              <a:ext cx="7031" cy="6203"/>
            </a:xfrm>
            <a:custGeom>
              <a:avLst/>
              <a:gdLst/>
              <a:ahLst/>
              <a:cxnLst/>
              <a:rect l="l" t="t" r="r" b="b"/>
              <a:pathLst>
                <a:path w="197" h="206" extrusionOk="0">
                  <a:moveTo>
                    <a:pt x="194" y="101"/>
                  </a:moveTo>
                  <a:cubicBezTo>
                    <a:pt x="196" y="52"/>
                    <a:pt x="38" y="0"/>
                    <a:pt x="1" y="101"/>
                  </a:cubicBezTo>
                  <a:cubicBezTo>
                    <a:pt x="1" y="153"/>
                    <a:pt x="160" y="205"/>
                    <a:pt x="194"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47" name="Google Shape;41253;p18">
              <a:extLst>
                <a:ext uri="{FF2B5EF4-FFF2-40B4-BE49-F238E27FC236}">
                  <a16:creationId xmlns:a16="http://schemas.microsoft.com/office/drawing/2014/main" id="{5CC2FC48-773E-4C25-9DB2-4006E60F242E}"/>
                </a:ext>
              </a:extLst>
            </p:cNvPr>
            <p:cNvSpPr/>
            <p:nvPr/>
          </p:nvSpPr>
          <p:spPr>
            <a:xfrm>
              <a:off x="6962443" y="981538"/>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48" name="Google Shape;41254;p18">
              <a:extLst>
                <a:ext uri="{FF2B5EF4-FFF2-40B4-BE49-F238E27FC236}">
                  <a16:creationId xmlns:a16="http://schemas.microsoft.com/office/drawing/2014/main" id="{BFAA6D6D-3BA0-470B-BD9F-E49ED8B74C8B}"/>
                </a:ext>
              </a:extLst>
            </p:cNvPr>
            <p:cNvSpPr/>
            <p:nvPr/>
          </p:nvSpPr>
          <p:spPr>
            <a:xfrm>
              <a:off x="6645821" y="981448"/>
              <a:ext cx="20666" cy="8220"/>
            </a:xfrm>
            <a:custGeom>
              <a:avLst/>
              <a:gdLst/>
              <a:ahLst/>
              <a:cxnLst/>
              <a:rect l="l" t="t" r="r" b="b"/>
              <a:pathLst>
                <a:path w="579" h="273" extrusionOk="0">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49" name="Google Shape;41255;p18">
              <a:extLst>
                <a:ext uri="{FF2B5EF4-FFF2-40B4-BE49-F238E27FC236}">
                  <a16:creationId xmlns:a16="http://schemas.microsoft.com/office/drawing/2014/main" id="{0496931E-29A7-4376-9DE3-F5D5050F4D1C}"/>
                </a:ext>
              </a:extLst>
            </p:cNvPr>
            <p:cNvSpPr/>
            <p:nvPr/>
          </p:nvSpPr>
          <p:spPr>
            <a:xfrm>
              <a:off x="3613656" y="986175"/>
              <a:ext cx="14099" cy="4306"/>
            </a:xfrm>
            <a:custGeom>
              <a:avLst/>
              <a:gdLst/>
              <a:ahLst/>
              <a:cxnLst/>
              <a:rect l="l" t="t" r="r" b="b"/>
              <a:pathLst>
                <a:path w="395" h="143" extrusionOk="0">
                  <a:moveTo>
                    <a:pt x="292" y="27"/>
                  </a:moveTo>
                  <a:cubicBezTo>
                    <a:pt x="238" y="0"/>
                    <a:pt x="0" y="71"/>
                    <a:pt x="102" y="117"/>
                  </a:cubicBezTo>
                  <a:cubicBezTo>
                    <a:pt x="153" y="143"/>
                    <a:pt x="395" y="75"/>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50" name="Google Shape;41256;p18">
              <a:extLst>
                <a:ext uri="{FF2B5EF4-FFF2-40B4-BE49-F238E27FC236}">
                  <a16:creationId xmlns:a16="http://schemas.microsoft.com/office/drawing/2014/main" id="{90869751-F38C-4E0F-8D0D-E50F43440CF9}"/>
                </a:ext>
              </a:extLst>
            </p:cNvPr>
            <p:cNvSpPr/>
            <p:nvPr/>
          </p:nvSpPr>
          <p:spPr>
            <a:xfrm>
              <a:off x="2213180" y="983886"/>
              <a:ext cx="6853" cy="6203"/>
            </a:xfrm>
            <a:custGeom>
              <a:avLst/>
              <a:gdLst/>
              <a:ahLst/>
              <a:cxnLst/>
              <a:rect l="l" t="t" r="r" b="b"/>
              <a:pathLst>
                <a:path w="192" h="206" extrusionOk="0">
                  <a:moveTo>
                    <a:pt x="191" y="103"/>
                  </a:moveTo>
                  <a:cubicBezTo>
                    <a:pt x="192" y="53"/>
                    <a:pt x="35" y="1"/>
                    <a:pt x="0" y="103"/>
                  </a:cubicBezTo>
                  <a:cubicBezTo>
                    <a:pt x="0" y="153"/>
                    <a:pt x="154"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51" name="Google Shape;41257;p18">
              <a:extLst>
                <a:ext uri="{FF2B5EF4-FFF2-40B4-BE49-F238E27FC236}">
                  <a16:creationId xmlns:a16="http://schemas.microsoft.com/office/drawing/2014/main" id="{1095C161-7200-4D79-BCFD-F2E9FD331AB9}"/>
                </a:ext>
              </a:extLst>
            </p:cNvPr>
            <p:cNvSpPr/>
            <p:nvPr/>
          </p:nvSpPr>
          <p:spPr>
            <a:xfrm>
              <a:off x="8115218" y="983495"/>
              <a:ext cx="14063" cy="4276"/>
            </a:xfrm>
            <a:custGeom>
              <a:avLst/>
              <a:gdLst/>
              <a:ahLst/>
              <a:cxnLst/>
              <a:rect l="l" t="t" r="r" b="b"/>
              <a:pathLst>
                <a:path w="394" h="142" extrusionOk="0">
                  <a:moveTo>
                    <a:pt x="294" y="24"/>
                  </a:moveTo>
                  <a:cubicBezTo>
                    <a:pt x="242" y="1"/>
                    <a:pt x="0" y="69"/>
                    <a:pt x="101" y="116"/>
                  </a:cubicBezTo>
                  <a:cubicBezTo>
                    <a:pt x="156" y="142"/>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52" name="Google Shape;41258;p18">
              <a:extLst>
                <a:ext uri="{FF2B5EF4-FFF2-40B4-BE49-F238E27FC236}">
                  <a16:creationId xmlns:a16="http://schemas.microsoft.com/office/drawing/2014/main" id="{56E8A147-3B5B-4766-A87A-15427230A4D8}"/>
                </a:ext>
              </a:extLst>
            </p:cNvPr>
            <p:cNvSpPr/>
            <p:nvPr/>
          </p:nvSpPr>
          <p:spPr>
            <a:xfrm>
              <a:off x="275363" y="983495"/>
              <a:ext cx="13991" cy="4276"/>
            </a:xfrm>
            <a:custGeom>
              <a:avLst/>
              <a:gdLst/>
              <a:ahLst/>
              <a:cxnLst/>
              <a:rect l="l" t="t" r="r" b="b"/>
              <a:pathLst>
                <a:path w="392" h="142" extrusionOk="0">
                  <a:moveTo>
                    <a:pt x="294" y="24"/>
                  </a:moveTo>
                  <a:cubicBezTo>
                    <a:pt x="240" y="1"/>
                    <a:pt x="0" y="69"/>
                    <a:pt x="99" y="116"/>
                  </a:cubicBezTo>
                  <a:cubicBezTo>
                    <a:pt x="154" y="142"/>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53" name="Google Shape;41259;p18">
              <a:extLst>
                <a:ext uri="{FF2B5EF4-FFF2-40B4-BE49-F238E27FC236}">
                  <a16:creationId xmlns:a16="http://schemas.microsoft.com/office/drawing/2014/main" id="{2320667B-777B-4E07-8E7A-B99DD07768ED}"/>
                </a:ext>
              </a:extLst>
            </p:cNvPr>
            <p:cNvSpPr/>
            <p:nvPr/>
          </p:nvSpPr>
          <p:spPr>
            <a:xfrm>
              <a:off x="6800509" y="980725"/>
              <a:ext cx="14063" cy="4306"/>
            </a:xfrm>
            <a:custGeom>
              <a:avLst/>
              <a:gdLst/>
              <a:ahLst/>
              <a:cxnLst/>
              <a:rect l="l" t="t" r="r" b="b"/>
              <a:pathLst>
                <a:path w="394" h="143" extrusionOk="0">
                  <a:moveTo>
                    <a:pt x="295" y="27"/>
                  </a:moveTo>
                  <a:cubicBezTo>
                    <a:pt x="240" y="0"/>
                    <a:pt x="0" y="71"/>
                    <a:pt x="102" y="119"/>
                  </a:cubicBezTo>
                  <a:cubicBezTo>
                    <a:pt x="154" y="142"/>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54" name="Google Shape;41260;p18">
              <a:extLst>
                <a:ext uri="{FF2B5EF4-FFF2-40B4-BE49-F238E27FC236}">
                  <a16:creationId xmlns:a16="http://schemas.microsoft.com/office/drawing/2014/main" id="{E5EB85F8-B84E-47AB-9777-AD1926C0B410}"/>
                </a:ext>
              </a:extLst>
            </p:cNvPr>
            <p:cNvSpPr/>
            <p:nvPr/>
          </p:nvSpPr>
          <p:spPr>
            <a:xfrm>
              <a:off x="6539352" y="975667"/>
              <a:ext cx="23843" cy="5902"/>
            </a:xfrm>
            <a:custGeom>
              <a:avLst/>
              <a:gdLst/>
              <a:ahLst/>
              <a:cxnLst/>
              <a:rect l="l" t="t" r="r" b="b"/>
              <a:pathLst>
                <a:path w="668" h="196" extrusionOk="0">
                  <a:moveTo>
                    <a:pt x="476" y="195"/>
                  </a:moveTo>
                  <a:cubicBezTo>
                    <a:pt x="476" y="103"/>
                    <a:pt x="632" y="87"/>
                    <a:pt x="668" y="14"/>
                  </a:cubicBezTo>
                  <a:cubicBezTo>
                    <a:pt x="368" y="22"/>
                    <a:pt x="1" y="1"/>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55" name="Google Shape;41261;p18">
              <a:extLst>
                <a:ext uri="{FF2B5EF4-FFF2-40B4-BE49-F238E27FC236}">
                  <a16:creationId xmlns:a16="http://schemas.microsoft.com/office/drawing/2014/main" id="{91CA8E00-B2E4-4C6B-AA5D-75943B3C1325}"/>
                </a:ext>
              </a:extLst>
            </p:cNvPr>
            <p:cNvSpPr/>
            <p:nvPr/>
          </p:nvSpPr>
          <p:spPr>
            <a:xfrm>
              <a:off x="6026211" y="972897"/>
              <a:ext cx="7139" cy="6263"/>
            </a:xfrm>
            <a:custGeom>
              <a:avLst/>
              <a:gdLst/>
              <a:ahLst/>
              <a:cxnLst/>
              <a:rect l="l" t="t" r="r" b="b"/>
              <a:pathLst>
                <a:path w="200" h="208" extrusionOk="0">
                  <a:moveTo>
                    <a:pt x="197" y="105"/>
                  </a:moveTo>
                  <a:cubicBezTo>
                    <a:pt x="199" y="54"/>
                    <a:pt x="40" y="0"/>
                    <a:pt x="5" y="105"/>
                  </a:cubicBezTo>
                  <a:cubicBezTo>
                    <a:pt x="1" y="157"/>
                    <a:pt x="157" y="208"/>
                    <a:pt x="197"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56" name="Google Shape;41262;p18">
              <a:extLst>
                <a:ext uri="{FF2B5EF4-FFF2-40B4-BE49-F238E27FC236}">
                  <a16:creationId xmlns:a16="http://schemas.microsoft.com/office/drawing/2014/main" id="{AA8BE3BB-7A3A-4936-B198-1A48CA4E8614}"/>
                </a:ext>
              </a:extLst>
            </p:cNvPr>
            <p:cNvSpPr/>
            <p:nvPr/>
          </p:nvSpPr>
          <p:spPr>
            <a:xfrm>
              <a:off x="5523884" y="970578"/>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57" name="Google Shape;41263;p18">
              <a:extLst>
                <a:ext uri="{FF2B5EF4-FFF2-40B4-BE49-F238E27FC236}">
                  <a16:creationId xmlns:a16="http://schemas.microsoft.com/office/drawing/2014/main" id="{1212C64A-C313-4895-B4CE-7DC34F46C13D}"/>
                </a:ext>
              </a:extLst>
            </p:cNvPr>
            <p:cNvSpPr/>
            <p:nvPr/>
          </p:nvSpPr>
          <p:spPr>
            <a:xfrm>
              <a:off x="2133837" y="972536"/>
              <a:ext cx="13991" cy="4246"/>
            </a:xfrm>
            <a:custGeom>
              <a:avLst/>
              <a:gdLst/>
              <a:ahLst/>
              <a:cxnLst/>
              <a:rect l="l" t="t" r="r" b="b"/>
              <a:pathLst>
                <a:path w="392" h="141" extrusionOk="0">
                  <a:moveTo>
                    <a:pt x="99" y="117"/>
                  </a:moveTo>
                  <a:cubicBezTo>
                    <a:pt x="154" y="140"/>
                    <a:pt x="392" y="72"/>
                    <a:pt x="292" y="24"/>
                  </a:cubicBezTo>
                  <a:cubicBezTo>
                    <a:pt x="240" y="1"/>
                    <a:pt x="0"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58" name="Google Shape;41264;p18">
              <a:extLst>
                <a:ext uri="{FF2B5EF4-FFF2-40B4-BE49-F238E27FC236}">
                  <a16:creationId xmlns:a16="http://schemas.microsoft.com/office/drawing/2014/main" id="{E0352824-C5EF-4EE0-AC83-E3D1F8CC4DF2}"/>
                </a:ext>
              </a:extLst>
            </p:cNvPr>
            <p:cNvSpPr/>
            <p:nvPr/>
          </p:nvSpPr>
          <p:spPr>
            <a:xfrm>
              <a:off x="560255" y="967869"/>
              <a:ext cx="21594" cy="6383"/>
            </a:xfrm>
            <a:custGeom>
              <a:avLst/>
              <a:gdLst/>
              <a:ahLst/>
              <a:cxnLst/>
              <a:rect l="l" t="t" r="r" b="b"/>
              <a:pathLst>
                <a:path w="605" h="212" extrusionOk="0">
                  <a:moveTo>
                    <a:pt x="605" y="182"/>
                  </a:moveTo>
                  <a:lnTo>
                    <a:pt x="605" y="0"/>
                  </a:lnTo>
                  <a:lnTo>
                    <a:pt x="25" y="0"/>
                  </a:lnTo>
                  <a:cubicBezTo>
                    <a:pt x="0" y="162"/>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59" name="Google Shape;41265;p18">
              <a:extLst>
                <a:ext uri="{FF2B5EF4-FFF2-40B4-BE49-F238E27FC236}">
                  <a16:creationId xmlns:a16="http://schemas.microsoft.com/office/drawing/2014/main" id="{3C4BCC43-2CBC-490F-8D82-57945DDF3E5C}"/>
                </a:ext>
              </a:extLst>
            </p:cNvPr>
            <p:cNvSpPr/>
            <p:nvPr/>
          </p:nvSpPr>
          <p:spPr>
            <a:xfrm>
              <a:off x="5224358" y="964346"/>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60" name="Google Shape;41266;p18">
              <a:extLst>
                <a:ext uri="{FF2B5EF4-FFF2-40B4-BE49-F238E27FC236}">
                  <a16:creationId xmlns:a16="http://schemas.microsoft.com/office/drawing/2014/main" id="{753428DB-A930-4B11-9875-DFB0671EFF3A}"/>
                </a:ext>
              </a:extLst>
            </p:cNvPr>
            <p:cNvSpPr/>
            <p:nvPr/>
          </p:nvSpPr>
          <p:spPr>
            <a:xfrm>
              <a:off x="1976293" y="959800"/>
              <a:ext cx="34158" cy="8822"/>
            </a:xfrm>
            <a:custGeom>
              <a:avLst/>
              <a:gdLst/>
              <a:ahLst/>
              <a:cxnLst/>
              <a:rect l="l" t="t" r="r" b="b"/>
              <a:pathLst>
                <a:path w="957" h="293" extrusionOk="0">
                  <a:moveTo>
                    <a:pt x="78" y="177"/>
                  </a:moveTo>
                  <a:cubicBezTo>
                    <a:pt x="323" y="182"/>
                    <a:pt x="347" y="293"/>
                    <a:pt x="659" y="268"/>
                  </a:cubicBezTo>
                  <a:cubicBezTo>
                    <a:pt x="956" y="45"/>
                    <a:pt x="1" y="1"/>
                    <a:pt x="78"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61" name="Google Shape;41267;p18">
              <a:extLst>
                <a:ext uri="{FF2B5EF4-FFF2-40B4-BE49-F238E27FC236}">
                  <a16:creationId xmlns:a16="http://schemas.microsoft.com/office/drawing/2014/main" id="{84AF71C4-5CAD-42EA-AF30-6C5BC07D27EA}"/>
                </a:ext>
              </a:extLst>
            </p:cNvPr>
            <p:cNvSpPr/>
            <p:nvPr/>
          </p:nvSpPr>
          <p:spPr>
            <a:xfrm>
              <a:off x="4673704" y="961606"/>
              <a:ext cx="13991" cy="4276"/>
            </a:xfrm>
            <a:custGeom>
              <a:avLst/>
              <a:gdLst/>
              <a:ahLst/>
              <a:cxnLst/>
              <a:rect l="l" t="t" r="r" b="b"/>
              <a:pathLst>
                <a:path w="392" h="142" extrusionOk="0">
                  <a:moveTo>
                    <a:pt x="99" y="117"/>
                  </a:moveTo>
                  <a:cubicBezTo>
                    <a:pt x="154" y="142"/>
                    <a:pt x="391" y="72"/>
                    <a:pt x="292" y="25"/>
                  </a:cubicBezTo>
                  <a:cubicBezTo>
                    <a:pt x="240"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62" name="Google Shape;41268;p18">
              <a:extLst>
                <a:ext uri="{FF2B5EF4-FFF2-40B4-BE49-F238E27FC236}">
                  <a16:creationId xmlns:a16="http://schemas.microsoft.com/office/drawing/2014/main" id="{6479BAD8-7772-43C7-ABDC-62CC2F43581A}"/>
                </a:ext>
              </a:extLst>
            </p:cNvPr>
            <p:cNvSpPr/>
            <p:nvPr/>
          </p:nvSpPr>
          <p:spPr>
            <a:xfrm>
              <a:off x="4050953" y="959047"/>
              <a:ext cx="13777" cy="6805"/>
            </a:xfrm>
            <a:custGeom>
              <a:avLst/>
              <a:gdLst/>
              <a:ahLst/>
              <a:cxnLst/>
              <a:rect l="l" t="t" r="r" b="b"/>
              <a:pathLst>
                <a:path w="386" h="226" extrusionOk="0">
                  <a:moveTo>
                    <a:pt x="385" y="110"/>
                  </a:moveTo>
                  <a:cubicBezTo>
                    <a:pt x="345" y="1"/>
                    <a:pt x="171" y="56"/>
                    <a:pt x="0" y="110"/>
                  </a:cubicBezTo>
                  <a:cubicBezTo>
                    <a:pt x="0" y="202"/>
                    <a:pt x="336" y="225"/>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63" name="Google Shape;41269;p18">
              <a:extLst>
                <a:ext uri="{FF2B5EF4-FFF2-40B4-BE49-F238E27FC236}">
                  <a16:creationId xmlns:a16="http://schemas.microsoft.com/office/drawing/2014/main" id="{B11258BB-041B-42FF-9160-50A0D71202AD}"/>
                </a:ext>
              </a:extLst>
            </p:cNvPr>
            <p:cNvSpPr/>
            <p:nvPr/>
          </p:nvSpPr>
          <p:spPr>
            <a:xfrm>
              <a:off x="1228799" y="959649"/>
              <a:ext cx="13777" cy="2740"/>
            </a:xfrm>
            <a:custGeom>
              <a:avLst/>
              <a:gdLst/>
              <a:ahLst/>
              <a:cxnLst/>
              <a:rect l="l" t="t" r="r" b="b"/>
              <a:pathLst>
                <a:path w="386" h="91" extrusionOk="0">
                  <a:moveTo>
                    <a:pt x="386" y="0"/>
                  </a:moveTo>
                  <a:cubicBezTo>
                    <a:pt x="236" y="20"/>
                    <a:pt x="6" y="3"/>
                    <a:pt x="1" y="90"/>
                  </a:cubicBezTo>
                  <a:cubicBezTo>
                    <a:pt x="151"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64" name="Google Shape;41270;p18">
              <a:extLst>
                <a:ext uri="{FF2B5EF4-FFF2-40B4-BE49-F238E27FC236}">
                  <a16:creationId xmlns:a16="http://schemas.microsoft.com/office/drawing/2014/main" id="{4BD5B61C-01E1-408C-AD25-4A2B7C3F12B5}"/>
                </a:ext>
              </a:extLst>
            </p:cNvPr>
            <p:cNvSpPr/>
            <p:nvPr/>
          </p:nvSpPr>
          <p:spPr>
            <a:xfrm>
              <a:off x="707377" y="951460"/>
              <a:ext cx="27162" cy="10930"/>
            </a:xfrm>
            <a:custGeom>
              <a:avLst/>
              <a:gdLst/>
              <a:ahLst/>
              <a:cxnLst/>
              <a:rect l="l" t="t" r="r" b="b"/>
              <a:pathLst>
                <a:path w="761" h="363" extrusionOk="0">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65" name="Google Shape;41271;p18">
              <a:extLst>
                <a:ext uri="{FF2B5EF4-FFF2-40B4-BE49-F238E27FC236}">
                  <a16:creationId xmlns:a16="http://schemas.microsoft.com/office/drawing/2014/main" id="{3A33D17F-5F83-4C27-87C3-15C019B481D1}"/>
                </a:ext>
              </a:extLst>
            </p:cNvPr>
            <p:cNvSpPr/>
            <p:nvPr/>
          </p:nvSpPr>
          <p:spPr>
            <a:xfrm>
              <a:off x="4456947" y="953477"/>
              <a:ext cx="13849" cy="7467"/>
            </a:xfrm>
            <a:custGeom>
              <a:avLst/>
              <a:gdLst/>
              <a:ahLst/>
              <a:cxnLst/>
              <a:rect l="l" t="t" r="r" b="b"/>
              <a:pathLst>
                <a:path w="388" h="248" extrusionOk="0">
                  <a:moveTo>
                    <a:pt x="388" y="114"/>
                  </a:moveTo>
                  <a:cubicBezTo>
                    <a:pt x="385" y="21"/>
                    <a:pt x="48" y="0"/>
                    <a:pt x="0" y="114"/>
                  </a:cubicBezTo>
                  <a:cubicBezTo>
                    <a:pt x="219" y="105"/>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66" name="Google Shape;41272;p18">
              <a:extLst>
                <a:ext uri="{FF2B5EF4-FFF2-40B4-BE49-F238E27FC236}">
                  <a16:creationId xmlns:a16="http://schemas.microsoft.com/office/drawing/2014/main" id="{6BF11E59-6A2C-4BC6-A96F-661AD8FCF921}"/>
                </a:ext>
              </a:extLst>
            </p:cNvPr>
            <p:cNvSpPr/>
            <p:nvPr/>
          </p:nvSpPr>
          <p:spPr>
            <a:xfrm>
              <a:off x="819806" y="948690"/>
              <a:ext cx="25556" cy="10990"/>
            </a:xfrm>
            <a:custGeom>
              <a:avLst/>
              <a:gdLst/>
              <a:ahLst/>
              <a:cxnLst/>
              <a:rect l="l" t="t" r="r" b="b"/>
              <a:pathLst>
                <a:path w="716" h="365" extrusionOk="0">
                  <a:moveTo>
                    <a:pt x="83" y="364"/>
                  </a:moveTo>
                  <a:lnTo>
                    <a:pt x="660" y="364"/>
                  </a:lnTo>
                  <a:cubicBezTo>
                    <a:pt x="716" y="158"/>
                    <a:pt x="614" y="22"/>
                    <a:pt x="274" y="0"/>
                  </a:cubicBezTo>
                  <a:cubicBezTo>
                    <a:pt x="214" y="123"/>
                    <a:pt x="0" y="174"/>
                    <a:pt x="83"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67" name="Google Shape;41273;p18">
              <a:extLst>
                <a:ext uri="{FF2B5EF4-FFF2-40B4-BE49-F238E27FC236}">
                  <a16:creationId xmlns:a16="http://schemas.microsoft.com/office/drawing/2014/main" id="{F92A844B-3B53-412D-A84C-8BE573248568}"/>
                </a:ext>
              </a:extLst>
            </p:cNvPr>
            <p:cNvSpPr/>
            <p:nvPr/>
          </p:nvSpPr>
          <p:spPr>
            <a:xfrm>
              <a:off x="4564915" y="943601"/>
              <a:ext cx="36621" cy="17976"/>
            </a:xfrm>
            <a:custGeom>
              <a:avLst/>
              <a:gdLst/>
              <a:ahLst/>
              <a:cxnLst/>
              <a:rect l="l" t="t" r="r" b="b"/>
              <a:pathLst>
                <a:path w="1026" h="597" extrusionOk="0">
                  <a:moveTo>
                    <a:pt x="1026" y="169"/>
                  </a:moveTo>
                  <a:cubicBezTo>
                    <a:pt x="411" y="225"/>
                    <a:pt x="429" y="1"/>
                    <a:pt x="64" y="169"/>
                  </a:cubicBezTo>
                  <a:cubicBezTo>
                    <a:pt x="1" y="596"/>
                    <a:pt x="954" y="413"/>
                    <a:pt x="1026" y="16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68" name="Google Shape;41274;p18">
              <a:extLst>
                <a:ext uri="{FF2B5EF4-FFF2-40B4-BE49-F238E27FC236}">
                  <a16:creationId xmlns:a16="http://schemas.microsoft.com/office/drawing/2014/main" id="{2C97803D-2660-499F-86BA-9906FF18DB6F}"/>
                </a:ext>
              </a:extLst>
            </p:cNvPr>
            <p:cNvSpPr/>
            <p:nvPr/>
          </p:nvSpPr>
          <p:spPr>
            <a:xfrm>
              <a:off x="1159949" y="951068"/>
              <a:ext cx="7031" cy="6263"/>
            </a:xfrm>
            <a:custGeom>
              <a:avLst/>
              <a:gdLst/>
              <a:ahLst/>
              <a:cxnLst/>
              <a:rect l="l" t="t" r="r" b="b"/>
              <a:pathLst>
                <a:path w="197" h="208" extrusionOk="0">
                  <a:moveTo>
                    <a:pt x="194" y="103"/>
                  </a:moveTo>
                  <a:cubicBezTo>
                    <a:pt x="196" y="52"/>
                    <a:pt x="38" y="1"/>
                    <a:pt x="1" y="103"/>
                  </a:cubicBezTo>
                  <a:cubicBezTo>
                    <a:pt x="1" y="154"/>
                    <a:pt x="160" y="207"/>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69" name="Google Shape;41275;p18">
              <a:extLst>
                <a:ext uri="{FF2B5EF4-FFF2-40B4-BE49-F238E27FC236}">
                  <a16:creationId xmlns:a16="http://schemas.microsoft.com/office/drawing/2014/main" id="{6D76F5A6-D69F-4D1F-BE20-F2DBEBCCB039}"/>
                </a:ext>
              </a:extLst>
            </p:cNvPr>
            <p:cNvSpPr/>
            <p:nvPr/>
          </p:nvSpPr>
          <p:spPr>
            <a:xfrm>
              <a:off x="5771549" y="946010"/>
              <a:ext cx="20737" cy="8190"/>
            </a:xfrm>
            <a:custGeom>
              <a:avLst/>
              <a:gdLst/>
              <a:ahLst/>
              <a:cxnLst/>
              <a:rect l="l" t="t" r="r" b="b"/>
              <a:pathLst>
                <a:path w="581" h="272" extrusionOk="0">
                  <a:moveTo>
                    <a:pt x="580" y="0"/>
                  </a:moveTo>
                  <a:lnTo>
                    <a:pt x="1" y="0"/>
                  </a:lnTo>
                  <a:lnTo>
                    <a:pt x="1" y="272"/>
                  </a:lnTo>
                  <a:lnTo>
                    <a:pt x="580" y="27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70" name="Google Shape;41276;p18">
              <a:extLst>
                <a:ext uri="{FF2B5EF4-FFF2-40B4-BE49-F238E27FC236}">
                  <a16:creationId xmlns:a16="http://schemas.microsoft.com/office/drawing/2014/main" id="{2BE54CFF-287F-4778-A2EB-3054CE7B2D9B}"/>
                </a:ext>
              </a:extLst>
            </p:cNvPr>
            <p:cNvSpPr/>
            <p:nvPr/>
          </p:nvSpPr>
          <p:spPr>
            <a:xfrm>
              <a:off x="4662532" y="945980"/>
              <a:ext cx="14705" cy="9485"/>
            </a:xfrm>
            <a:custGeom>
              <a:avLst/>
              <a:gdLst/>
              <a:ahLst/>
              <a:cxnLst/>
              <a:rect l="l" t="t" r="r" b="b"/>
              <a:pathLst>
                <a:path w="412" h="315" extrusionOk="0">
                  <a:moveTo>
                    <a:pt x="412" y="272"/>
                  </a:moveTo>
                  <a:lnTo>
                    <a:pt x="412" y="89"/>
                  </a:lnTo>
                  <a:cubicBezTo>
                    <a:pt x="219" y="89"/>
                    <a:pt x="183" y="16"/>
                    <a:pt x="25" y="0"/>
                  </a:cubicBezTo>
                  <a:cubicBezTo>
                    <a:pt x="45" y="144"/>
                    <a:pt x="1" y="315"/>
                    <a:pt x="41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71" name="Google Shape;41277;p18">
              <a:extLst>
                <a:ext uri="{FF2B5EF4-FFF2-40B4-BE49-F238E27FC236}">
                  <a16:creationId xmlns:a16="http://schemas.microsoft.com/office/drawing/2014/main" id="{8E249111-C088-47ED-94AA-4051888DCC86}"/>
                </a:ext>
              </a:extLst>
            </p:cNvPr>
            <p:cNvSpPr/>
            <p:nvPr/>
          </p:nvSpPr>
          <p:spPr>
            <a:xfrm>
              <a:off x="805351" y="947967"/>
              <a:ext cx="14027" cy="4246"/>
            </a:xfrm>
            <a:custGeom>
              <a:avLst/>
              <a:gdLst/>
              <a:ahLst/>
              <a:cxnLst/>
              <a:rect l="l" t="t" r="r" b="b"/>
              <a:pathLst>
                <a:path w="393" h="141" extrusionOk="0">
                  <a:moveTo>
                    <a:pt x="294" y="24"/>
                  </a:moveTo>
                  <a:cubicBezTo>
                    <a:pt x="241" y="1"/>
                    <a:pt x="1" y="69"/>
                    <a:pt x="99" y="117"/>
                  </a:cubicBezTo>
                  <a:cubicBezTo>
                    <a:pt x="156"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72" name="Google Shape;41278;p18">
              <a:extLst>
                <a:ext uri="{FF2B5EF4-FFF2-40B4-BE49-F238E27FC236}">
                  <a16:creationId xmlns:a16="http://schemas.microsoft.com/office/drawing/2014/main" id="{1B3DC11E-2663-41C1-8E3C-143A4A295021}"/>
                </a:ext>
              </a:extLst>
            </p:cNvPr>
            <p:cNvSpPr/>
            <p:nvPr/>
          </p:nvSpPr>
          <p:spPr>
            <a:xfrm>
              <a:off x="8779551" y="942668"/>
              <a:ext cx="13849" cy="6745"/>
            </a:xfrm>
            <a:custGeom>
              <a:avLst/>
              <a:gdLst/>
              <a:ahLst/>
              <a:cxnLst/>
              <a:rect l="l" t="t" r="r" b="b"/>
              <a:pathLst>
                <a:path w="388" h="224" extrusionOk="0">
                  <a:moveTo>
                    <a:pt x="388" y="111"/>
                  </a:moveTo>
                  <a:cubicBezTo>
                    <a:pt x="346" y="0"/>
                    <a:pt x="171" y="55"/>
                    <a:pt x="0" y="111"/>
                  </a:cubicBezTo>
                  <a:cubicBezTo>
                    <a:pt x="4" y="200"/>
                    <a:pt x="336" y="224"/>
                    <a:pt x="388"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73" name="Google Shape;41279;p18">
              <a:extLst>
                <a:ext uri="{FF2B5EF4-FFF2-40B4-BE49-F238E27FC236}">
                  <a16:creationId xmlns:a16="http://schemas.microsoft.com/office/drawing/2014/main" id="{C52BB37D-564F-4FD0-A762-90BA0727517E}"/>
                </a:ext>
              </a:extLst>
            </p:cNvPr>
            <p:cNvSpPr/>
            <p:nvPr/>
          </p:nvSpPr>
          <p:spPr>
            <a:xfrm>
              <a:off x="8996236" y="939747"/>
              <a:ext cx="14063" cy="4276"/>
            </a:xfrm>
            <a:custGeom>
              <a:avLst/>
              <a:gdLst/>
              <a:ahLst/>
              <a:cxnLst/>
              <a:rect l="l" t="t" r="r" b="b"/>
              <a:pathLst>
                <a:path w="394" h="142" extrusionOk="0">
                  <a:moveTo>
                    <a:pt x="294" y="26"/>
                  </a:moveTo>
                  <a:cubicBezTo>
                    <a:pt x="238" y="1"/>
                    <a:pt x="0" y="69"/>
                    <a:pt x="100" y="117"/>
                  </a:cubicBezTo>
                  <a:cubicBezTo>
                    <a:pt x="152"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74" name="Google Shape;41280;p18">
              <a:extLst>
                <a:ext uri="{FF2B5EF4-FFF2-40B4-BE49-F238E27FC236}">
                  <a16:creationId xmlns:a16="http://schemas.microsoft.com/office/drawing/2014/main" id="{37FC6E1D-6E7A-4DCB-B228-DAA445AA414E}"/>
                </a:ext>
              </a:extLst>
            </p:cNvPr>
            <p:cNvSpPr/>
            <p:nvPr/>
          </p:nvSpPr>
          <p:spPr>
            <a:xfrm>
              <a:off x="8913574" y="939747"/>
              <a:ext cx="14170" cy="4276"/>
            </a:xfrm>
            <a:custGeom>
              <a:avLst/>
              <a:gdLst/>
              <a:ahLst/>
              <a:cxnLst/>
              <a:rect l="l" t="t" r="r" b="b"/>
              <a:pathLst>
                <a:path w="397" h="142" extrusionOk="0">
                  <a:moveTo>
                    <a:pt x="296" y="26"/>
                  </a:moveTo>
                  <a:cubicBezTo>
                    <a:pt x="242" y="1"/>
                    <a:pt x="1" y="69"/>
                    <a:pt x="104" y="117"/>
                  </a:cubicBezTo>
                  <a:cubicBezTo>
                    <a:pt x="157" y="142"/>
                    <a:pt x="396"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75" name="Google Shape;41281;p18">
              <a:extLst>
                <a:ext uri="{FF2B5EF4-FFF2-40B4-BE49-F238E27FC236}">
                  <a16:creationId xmlns:a16="http://schemas.microsoft.com/office/drawing/2014/main" id="{D2336D56-3E37-4F73-AF7F-6CFF53DE6060}"/>
                </a:ext>
              </a:extLst>
            </p:cNvPr>
            <p:cNvSpPr/>
            <p:nvPr/>
          </p:nvSpPr>
          <p:spPr>
            <a:xfrm>
              <a:off x="8571146" y="928758"/>
              <a:ext cx="22629" cy="11773"/>
            </a:xfrm>
            <a:custGeom>
              <a:avLst/>
              <a:gdLst/>
              <a:ahLst/>
              <a:cxnLst/>
              <a:rect l="l" t="t" r="r" b="b"/>
              <a:pathLst>
                <a:path w="634" h="391" extrusionOk="0">
                  <a:moveTo>
                    <a:pt x="634" y="391"/>
                  </a:moveTo>
                  <a:lnTo>
                    <a:pt x="634" y="28"/>
                  </a:lnTo>
                  <a:cubicBezTo>
                    <a:pt x="124" y="0"/>
                    <a:pt x="0" y="154"/>
                    <a:pt x="54" y="3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76" name="Google Shape;41282;p18">
              <a:extLst>
                <a:ext uri="{FF2B5EF4-FFF2-40B4-BE49-F238E27FC236}">
                  <a16:creationId xmlns:a16="http://schemas.microsoft.com/office/drawing/2014/main" id="{FB71578C-1253-487C-B28E-4AC5CD0D668A}"/>
                </a:ext>
              </a:extLst>
            </p:cNvPr>
            <p:cNvSpPr/>
            <p:nvPr/>
          </p:nvSpPr>
          <p:spPr>
            <a:xfrm>
              <a:off x="1713958" y="937007"/>
              <a:ext cx="14063" cy="4276"/>
            </a:xfrm>
            <a:custGeom>
              <a:avLst/>
              <a:gdLst/>
              <a:ahLst/>
              <a:cxnLst/>
              <a:rect l="l" t="t" r="r" b="b"/>
              <a:pathLst>
                <a:path w="394" h="142" extrusionOk="0">
                  <a:moveTo>
                    <a:pt x="291" y="25"/>
                  </a:moveTo>
                  <a:cubicBezTo>
                    <a:pt x="238" y="0"/>
                    <a:pt x="0" y="70"/>
                    <a:pt x="101" y="117"/>
                  </a:cubicBezTo>
                  <a:cubicBezTo>
                    <a:pt x="152" y="141"/>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77" name="Google Shape;41283;p18">
              <a:extLst>
                <a:ext uri="{FF2B5EF4-FFF2-40B4-BE49-F238E27FC236}">
                  <a16:creationId xmlns:a16="http://schemas.microsoft.com/office/drawing/2014/main" id="{47CC5C47-A2E8-4765-8386-ACAA1EC34C31}"/>
                </a:ext>
              </a:extLst>
            </p:cNvPr>
            <p:cNvSpPr/>
            <p:nvPr/>
          </p:nvSpPr>
          <p:spPr>
            <a:xfrm>
              <a:off x="1690009" y="924091"/>
              <a:ext cx="22950" cy="13730"/>
            </a:xfrm>
            <a:custGeom>
              <a:avLst/>
              <a:gdLst/>
              <a:ahLst/>
              <a:cxnLst/>
              <a:rect l="l" t="t" r="r" b="b"/>
              <a:pathLst>
                <a:path w="643" h="456" extrusionOk="0">
                  <a:moveTo>
                    <a:pt x="0" y="91"/>
                  </a:moveTo>
                  <a:lnTo>
                    <a:pt x="0" y="456"/>
                  </a:lnTo>
                  <a:lnTo>
                    <a:pt x="580" y="456"/>
                  </a:lnTo>
                  <a:cubicBezTo>
                    <a:pt x="630" y="218"/>
                    <a:pt x="643" y="0"/>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78" name="Google Shape;41284;p18">
              <a:extLst>
                <a:ext uri="{FF2B5EF4-FFF2-40B4-BE49-F238E27FC236}">
                  <a16:creationId xmlns:a16="http://schemas.microsoft.com/office/drawing/2014/main" id="{2DE3A716-DC65-4D11-B147-BF56013E51FB}"/>
                </a:ext>
              </a:extLst>
            </p:cNvPr>
            <p:cNvSpPr/>
            <p:nvPr/>
          </p:nvSpPr>
          <p:spPr>
            <a:xfrm>
              <a:off x="8063751" y="924091"/>
              <a:ext cx="26841" cy="13068"/>
            </a:xfrm>
            <a:custGeom>
              <a:avLst/>
              <a:gdLst/>
              <a:ahLst/>
              <a:cxnLst/>
              <a:rect l="l" t="t" r="r" b="b"/>
              <a:pathLst>
                <a:path w="752" h="434" extrusionOk="0">
                  <a:moveTo>
                    <a:pt x="191" y="0"/>
                  </a:moveTo>
                  <a:cubicBezTo>
                    <a:pt x="209" y="159"/>
                    <a:pt x="150" y="283"/>
                    <a:pt x="0" y="363"/>
                  </a:cubicBezTo>
                  <a:cubicBezTo>
                    <a:pt x="658" y="433"/>
                    <a:pt x="752" y="17"/>
                    <a:pt x="1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79" name="Google Shape;41285;p18">
              <a:extLst>
                <a:ext uri="{FF2B5EF4-FFF2-40B4-BE49-F238E27FC236}">
                  <a16:creationId xmlns:a16="http://schemas.microsoft.com/office/drawing/2014/main" id="{4A33E780-75D1-4F4E-96E8-A3313EB409A7}"/>
                </a:ext>
              </a:extLst>
            </p:cNvPr>
            <p:cNvSpPr/>
            <p:nvPr/>
          </p:nvSpPr>
          <p:spPr>
            <a:xfrm>
              <a:off x="3851185" y="928878"/>
              <a:ext cx="13849" cy="7407"/>
            </a:xfrm>
            <a:custGeom>
              <a:avLst/>
              <a:gdLst/>
              <a:ahLst/>
              <a:cxnLst/>
              <a:rect l="l" t="t" r="r" b="b"/>
              <a:pathLst>
                <a:path w="388" h="246" extrusionOk="0">
                  <a:moveTo>
                    <a:pt x="388" y="114"/>
                  </a:moveTo>
                  <a:cubicBezTo>
                    <a:pt x="385" y="22"/>
                    <a:pt x="50" y="0"/>
                    <a:pt x="0" y="114"/>
                  </a:cubicBezTo>
                  <a:cubicBezTo>
                    <a:pt x="219" y="103"/>
                    <a:pt x="304"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80" name="Google Shape;41286;p18">
              <a:extLst>
                <a:ext uri="{FF2B5EF4-FFF2-40B4-BE49-F238E27FC236}">
                  <a16:creationId xmlns:a16="http://schemas.microsoft.com/office/drawing/2014/main" id="{298B6529-C277-4402-BCDE-7F7D16F5D61C}"/>
                </a:ext>
              </a:extLst>
            </p:cNvPr>
            <p:cNvSpPr/>
            <p:nvPr/>
          </p:nvSpPr>
          <p:spPr>
            <a:xfrm>
              <a:off x="1486672" y="931558"/>
              <a:ext cx="14206" cy="4306"/>
            </a:xfrm>
            <a:custGeom>
              <a:avLst/>
              <a:gdLst/>
              <a:ahLst/>
              <a:cxnLst/>
              <a:rect l="l" t="t" r="r" b="b"/>
              <a:pathLst>
                <a:path w="398" h="143" extrusionOk="0">
                  <a:moveTo>
                    <a:pt x="296" y="25"/>
                  </a:moveTo>
                  <a:cubicBezTo>
                    <a:pt x="242" y="0"/>
                    <a:pt x="1" y="69"/>
                    <a:pt x="104" y="115"/>
                  </a:cubicBezTo>
                  <a:cubicBezTo>
                    <a:pt x="158" y="142"/>
                    <a:pt x="398" y="72"/>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81" name="Google Shape;41287;p18">
              <a:extLst>
                <a:ext uri="{FF2B5EF4-FFF2-40B4-BE49-F238E27FC236}">
                  <a16:creationId xmlns:a16="http://schemas.microsoft.com/office/drawing/2014/main" id="{50314739-F84A-4054-842E-9307320E4B84}"/>
                </a:ext>
              </a:extLst>
            </p:cNvPr>
            <p:cNvSpPr/>
            <p:nvPr/>
          </p:nvSpPr>
          <p:spPr>
            <a:xfrm>
              <a:off x="506003" y="929179"/>
              <a:ext cx="7031" cy="6293"/>
            </a:xfrm>
            <a:custGeom>
              <a:avLst/>
              <a:gdLst/>
              <a:ahLst/>
              <a:cxnLst/>
              <a:rect l="l" t="t" r="r" b="b"/>
              <a:pathLst>
                <a:path w="197" h="209" extrusionOk="0">
                  <a:moveTo>
                    <a:pt x="197" y="104"/>
                  </a:moveTo>
                  <a:cubicBezTo>
                    <a:pt x="197" y="53"/>
                    <a:pt x="37" y="1"/>
                    <a:pt x="4" y="104"/>
                  </a:cubicBezTo>
                  <a:cubicBezTo>
                    <a:pt x="1" y="155"/>
                    <a:pt x="160" y="208"/>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82" name="Google Shape;41288;p18">
              <a:extLst>
                <a:ext uri="{FF2B5EF4-FFF2-40B4-BE49-F238E27FC236}">
                  <a16:creationId xmlns:a16="http://schemas.microsoft.com/office/drawing/2014/main" id="{BB071CC7-36F1-4DC6-AE66-E1B99E43B41E}"/>
                </a:ext>
              </a:extLst>
            </p:cNvPr>
            <p:cNvSpPr/>
            <p:nvPr/>
          </p:nvSpPr>
          <p:spPr>
            <a:xfrm>
              <a:off x="217006" y="925988"/>
              <a:ext cx="27626" cy="9906"/>
            </a:xfrm>
            <a:custGeom>
              <a:avLst/>
              <a:gdLst/>
              <a:ahLst/>
              <a:cxnLst/>
              <a:rect l="l" t="t" r="r" b="b"/>
              <a:pathLst>
                <a:path w="774" h="329" extrusionOk="0">
                  <a:moveTo>
                    <a:pt x="774" y="120"/>
                  </a:moveTo>
                  <a:cubicBezTo>
                    <a:pt x="514" y="2"/>
                    <a:pt x="54" y="1"/>
                    <a:pt x="1" y="210"/>
                  </a:cubicBezTo>
                  <a:cubicBezTo>
                    <a:pt x="257" y="327"/>
                    <a:pt x="719" y="329"/>
                    <a:pt x="774" y="1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83" name="Google Shape;41289;p18">
              <a:extLst>
                <a:ext uri="{FF2B5EF4-FFF2-40B4-BE49-F238E27FC236}">
                  <a16:creationId xmlns:a16="http://schemas.microsoft.com/office/drawing/2014/main" id="{5D343EC7-110E-46B8-A7B2-94B3185B0881}"/>
                </a:ext>
              </a:extLst>
            </p:cNvPr>
            <p:cNvSpPr/>
            <p:nvPr/>
          </p:nvSpPr>
          <p:spPr>
            <a:xfrm>
              <a:off x="4081219" y="915751"/>
              <a:ext cx="37120" cy="16560"/>
            </a:xfrm>
            <a:custGeom>
              <a:avLst/>
              <a:gdLst/>
              <a:ahLst/>
              <a:cxnLst/>
              <a:rect l="l" t="t" r="r" b="b"/>
              <a:pathLst>
                <a:path w="1040" h="550" extrusionOk="0">
                  <a:moveTo>
                    <a:pt x="887" y="550"/>
                  </a:moveTo>
                  <a:cubicBezTo>
                    <a:pt x="1040" y="0"/>
                    <a:pt x="1" y="490"/>
                    <a:pt x="887" y="5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84" name="Google Shape;41290;p18">
              <a:extLst>
                <a:ext uri="{FF2B5EF4-FFF2-40B4-BE49-F238E27FC236}">
                  <a16:creationId xmlns:a16="http://schemas.microsoft.com/office/drawing/2014/main" id="{10162AB2-4386-462A-A68E-C4CB9E359A78}"/>
                </a:ext>
              </a:extLst>
            </p:cNvPr>
            <p:cNvSpPr/>
            <p:nvPr/>
          </p:nvSpPr>
          <p:spPr>
            <a:xfrm>
              <a:off x="806207" y="924272"/>
              <a:ext cx="34086" cy="8822"/>
            </a:xfrm>
            <a:custGeom>
              <a:avLst/>
              <a:gdLst/>
              <a:ahLst/>
              <a:cxnLst/>
              <a:rect l="l" t="t" r="r" b="b"/>
              <a:pathLst>
                <a:path w="955" h="293" extrusionOk="0">
                  <a:moveTo>
                    <a:pt x="75" y="177"/>
                  </a:moveTo>
                  <a:cubicBezTo>
                    <a:pt x="321" y="182"/>
                    <a:pt x="345" y="293"/>
                    <a:pt x="655" y="267"/>
                  </a:cubicBezTo>
                  <a:cubicBezTo>
                    <a:pt x="954" y="44"/>
                    <a:pt x="0"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85" name="Google Shape;41291;p18">
              <a:extLst>
                <a:ext uri="{FF2B5EF4-FFF2-40B4-BE49-F238E27FC236}">
                  <a16:creationId xmlns:a16="http://schemas.microsoft.com/office/drawing/2014/main" id="{19D906B5-490B-47BA-84F6-1ABC64D8FC56}"/>
                </a:ext>
              </a:extLst>
            </p:cNvPr>
            <p:cNvSpPr/>
            <p:nvPr/>
          </p:nvSpPr>
          <p:spPr>
            <a:xfrm>
              <a:off x="6903837" y="926078"/>
              <a:ext cx="13991" cy="4276"/>
            </a:xfrm>
            <a:custGeom>
              <a:avLst/>
              <a:gdLst/>
              <a:ahLst/>
              <a:cxnLst/>
              <a:rect l="l" t="t" r="r" b="b"/>
              <a:pathLst>
                <a:path w="392" h="142" extrusionOk="0">
                  <a:moveTo>
                    <a:pt x="294" y="25"/>
                  </a:moveTo>
                  <a:cubicBezTo>
                    <a:pt x="239" y="1"/>
                    <a:pt x="0" y="70"/>
                    <a:pt x="98" y="117"/>
                  </a:cubicBezTo>
                  <a:cubicBezTo>
                    <a:pt x="153" y="142"/>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86" name="Google Shape;41292;p18">
              <a:extLst>
                <a:ext uri="{FF2B5EF4-FFF2-40B4-BE49-F238E27FC236}">
                  <a16:creationId xmlns:a16="http://schemas.microsoft.com/office/drawing/2014/main" id="{72EE3B63-858C-4E11-B287-6A2F7F5B0093}"/>
                </a:ext>
              </a:extLst>
            </p:cNvPr>
            <p:cNvSpPr/>
            <p:nvPr/>
          </p:nvSpPr>
          <p:spPr>
            <a:xfrm>
              <a:off x="5927023" y="918641"/>
              <a:ext cx="25556" cy="10960"/>
            </a:xfrm>
            <a:custGeom>
              <a:avLst/>
              <a:gdLst/>
              <a:ahLst/>
              <a:cxnLst/>
              <a:rect l="l" t="t" r="r" b="b"/>
              <a:pathLst>
                <a:path w="716" h="364" extrusionOk="0">
                  <a:moveTo>
                    <a:pt x="662" y="364"/>
                  </a:moveTo>
                  <a:cubicBezTo>
                    <a:pt x="716" y="158"/>
                    <a:pt x="613" y="22"/>
                    <a:pt x="275" y="1"/>
                  </a:cubicBezTo>
                  <a:cubicBezTo>
                    <a:pt x="215" y="122"/>
                    <a:pt x="1" y="173"/>
                    <a:pt x="84"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87" name="Google Shape;41293;p18">
              <a:extLst>
                <a:ext uri="{FF2B5EF4-FFF2-40B4-BE49-F238E27FC236}">
                  <a16:creationId xmlns:a16="http://schemas.microsoft.com/office/drawing/2014/main" id="{5B3AA25E-B1F1-4A53-9066-F31F7A2CECF8}"/>
                </a:ext>
              </a:extLst>
            </p:cNvPr>
            <p:cNvSpPr/>
            <p:nvPr/>
          </p:nvSpPr>
          <p:spPr>
            <a:xfrm>
              <a:off x="2857632" y="914908"/>
              <a:ext cx="39833" cy="15838"/>
            </a:xfrm>
            <a:custGeom>
              <a:avLst/>
              <a:gdLst/>
              <a:ahLst/>
              <a:cxnLst/>
              <a:rect l="l" t="t" r="r" b="b"/>
              <a:pathLst>
                <a:path w="1116" h="526" extrusionOk="0">
                  <a:moveTo>
                    <a:pt x="650" y="305"/>
                  </a:moveTo>
                  <a:cubicBezTo>
                    <a:pt x="1116" y="1"/>
                    <a:pt x="1" y="526"/>
                    <a:pt x="650"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88" name="Google Shape;41294;p18">
              <a:extLst>
                <a:ext uri="{FF2B5EF4-FFF2-40B4-BE49-F238E27FC236}">
                  <a16:creationId xmlns:a16="http://schemas.microsoft.com/office/drawing/2014/main" id="{D06BD3E6-F850-4204-9690-FB21A3AAD92F}"/>
                </a:ext>
              </a:extLst>
            </p:cNvPr>
            <p:cNvSpPr/>
            <p:nvPr/>
          </p:nvSpPr>
          <p:spPr>
            <a:xfrm>
              <a:off x="2122701" y="915871"/>
              <a:ext cx="14705" cy="9545"/>
            </a:xfrm>
            <a:custGeom>
              <a:avLst/>
              <a:gdLst/>
              <a:ahLst/>
              <a:cxnLst/>
              <a:rect l="l" t="t" r="r" b="b"/>
              <a:pathLst>
                <a:path w="412" h="317" extrusionOk="0">
                  <a:moveTo>
                    <a:pt x="411" y="273"/>
                  </a:moveTo>
                  <a:lnTo>
                    <a:pt x="411" y="93"/>
                  </a:lnTo>
                  <a:cubicBezTo>
                    <a:pt x="219" y="93"/>
                    <a:pt x="182" y="18"/>
                    <a:pt x="26" y="0"/>
                  </a:cubicBezTo>
                  <a:cubicBezTo>
                    <a:pt x="46" y="144"/>
                    <a:pt x="0" y="316"/>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89" name="Google Shape;41295;p18">
              <a:extLst>
                <a:ext uri="{FF2B5EF4-FFF2-40B4-BE49-F238E27FC236}">
                  <a16:creationId xmlns:a16="http://schemas.microsoft.com/office/drawing/2014/main" id="{85854549-A7CC-4088-8456-7660C205BB80}"/>
                </a:ext>
              </a:extLst>
            </p:cNvPr>
            <p:cNvSpPr/>
            <p:nvPr/>
          </p:nvSpPr>
          <p:spPr>
            <a:xfrm>
              <a:off x="1855155" y="921411"/>
              <a:ext cx="13884" cy="2710"/>
            </a:xfrm>
            <a:custGeom>
              <a:avLst/>
              <a:gdLst/>
              <a:ahLst/>
              <a:cxnLst/>
              <a:rect l="l" t="t" r="r" b="b"/>
              <a:pathLst>
                <a:path w="389" h="90" extrusionOk="0">
                  <a:moveTo>
                    <a:pt x="389" y="0"/>
                  </a:moveTo>
                  <a:cubicBezTo>
                    <a:pt x="238" y="20"/>
                    <a:pt x="6" y="2"/>
                    <a:pt x="1" y="89"/>
                  </a:cubicBezTo>
                  <a:cubicBezTo>
                    <a:pt x="152" y="69"/>
                    <a:pt x="382" y="86"/>
                    <a:pt x="38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90" name="Google Shape;41296;p18">
              <a:extLst>
                <a:ext uri="{FF2B5EF4-FFF2-40B4-BE49-F238E27FC236}">
                  <a16:creationId xmlns:a16="http://schemas.microsoft.com/office/drawing/2014/main" id="{AD473F0B-160C-4A3B-8810-C3A374DF9FEB}"/>
                </a:ext>
              </a:extLst>
            </p:cNvPr>
            <p:cNvSpPr/>
            <p:nvPr/>
          </p:nvSpPr>
          <p:spPr>
            <a:xfrm>
              <a:off x="3944056" y="917828"/>
              <a:ext cx="13991" cy="4306"/>
            </a:xfrm>
            <a:custGeom>
              <a:avLst/>
              <a:gdLst/>
              <a:ahLst/>
              <a:cxnLst/>
              <a:rect l="l" t="t" r="r" b="b"/>
              <a:pathLst>
                <a:path w="392" h="143" extrusionOk="0">
                  <a:moveTo>
                    <a:pt x="293" y="28"/>
                  </a:moveTo>
                  <a:cubicBezTo>
                    <a:pt x="242" y="0"/>
                    <a:pt x="1" y="70"/>
                    <a:pt x="100" y="119"/>
                  </a:cubicBezTo>
                  <a:cubicBezTo>
                    <a:pt x="155" y="143"/>
                    <a:pt x="391" y="74"/>
                    <a:pt x="293"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91" name="Google Shape;41297;p18">
              <a:extLst>
                <a:ext uri="{FF2B5EF4-FFF2-40B4-BE49-F238E27FC236}">
                  <a16:creationId xmlns:a16="http://schemas.microsoft.com/office/drawing/2014/main" id="{A3CAF793-6EC4-4C37-BCFC-73D1E98A7581}"/>
                </a:ext>
              </a:extLst>
            </p:cNvPr>
            <p:cNvSpPr/>
            <p:nvPr/>
          </p:nvSpPr>
          <p:spPr>
            <a:xfrm>
              <a:off x="750350" y="917828"/>
              <a:ext cx="13956" cy="4306"/>
            </a:xfrm>
            <a:custGeom>
              <a:avLst/>
              <a:gdLst/>
              <a:ahLst/>
              <a:cxnLst/>
              <a:rect l="l" t="t" r="r" b="b"/>
              <a:pathLst>
                <a:path w="391" h="143" extrusionOk="0">
                  <a:moveTo>
                    <a:pt x="293" y="28"/>
                  </a:moveTo>
                  <a:cubicBezTo>
                    <a:pt x="239" y="0"/>
                    <a:pt x="0" y="70"/>
                    <a:pt x="99" y="119"/>
                  </a:cubicBezTo>
                  <a:cubicBezTo>
                    <a:pt x="152" y="143"/>
                    <a:pt x="390" y="74"/>
                    <a:pt x="293"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92" name="Google Shape;41298;p18">
              <a:extLst>
                <a:ext uri="{FF2B5EF4-FFF2-40B4-BE49-F238E27FC236}">
                  <a16:creationId xmlns:a16="http://schemas.microsoft.com/office/drawing/2014/main" id="{EDEB9F1E-AAC1-46A1-ACF6-CC27E1193E9F}"/>
                </a:ext>
              </a:extLst>
            </p:cNvPr>
            <p:cNvSpPr/>
            <p:nvPr/>
          </p:nvSpPr>
          <p:spPr>
            <a:xfrm>
              <a:off x="6928108" y="913162"/>
              <a:ext cx="13777" cy="5510"/>
            </a:xfrm>
            <a:custGeom>
              <a:avLst/>
              <a:gdLst/>
              <a:ahLst/>
              <a:cxnLst/>
              <a:rect l="l" t="t" r="r" b="b"/>
              <a:pathLst>
                <a:path w="386" h="183"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93" name="Google Shape;41299;p18">
              <a:extLst>
                <a:ext uri="{FF2B5EF4-FFF2-40B4-BE49-F238E27FC236}">
                  <a16:creationId xmlns:a16="http://schemas.microsoft.com/office/drawing/2014/main" id="{FD212D19-09B4-4685-9B59-3DD4B8ACE4EB}"/>
                </a:ext>
              </a:extLst>
            </p:cNvPr>
            <p:cNvSpPr/>
            <p:nvPr/>
          </p:nvSpPr>
          <p:spPr>
            <a:xfrm>
              <a:off x="3101014" y="91045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94" name="Google Shape;41300;p18">
              <a:extLst>
                <a:ext uri="{FF2B5EF4-FFF2-40B4-BE49-F238E27FC236}">
                  <a16:creationId xmlns:a16="http://schemas.microsoft.com/office/drawing/2014/main" id="{5E6F0BA4-F2A9-4A22-89A7-156F43AEAB4B}"/>
                </a:ext>
              </a:extLst>
            </p:cNvPr>
            <p:cNvSpPr/>
            <p:nvPr/>
          </p:nvSpPr>
          <p:spPr>
            <a:xfrm>
              <a:off x="2031473" y="907832"/>
              <a:ext cx="34051" cy="8882"/>
            </a:xfrm>
            <a:custGeom>
              <a:avLst/>
              <a:gdLst/>
              <a:ahLst/>
              <a:cxnLst/>
              <a:rect l="l" t="t" r="r" b="b"/>
              <a:pathLst>
                <a:path w="954" h="295" extrusionOk="0">
                  <a:moveTo>
                    <a:pt x="75" y="177"/>
                  </a:moveTo>
                  <a:cubicBezTo>
                    <a:pt x="321" y="181"/>
                    <a:pt x="341" y="295"/>
                    <a:pt x="654" y="269"/>
                  </a:cubicBezTo>
                  <a:cubicBezTo>
                    <a:pt x="953" y="44"/>
                    <a:pt x="0"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95" name="Google Shape;41301;p18">
              <a:extLst>
                <a:ext uri="{FF2B5EF4-FFF2-40B4-BE49-F238E27FC236}">
                  <a16:creationId xmlns:a16="http://schemas.microsoft.com/office/drawing/2014/main" id="{9A788838-9C5D-4F7F-B1DE-BC7406AD9284}"/>
                </a:ext>
              </a:extLst>
            </p:cNvPr>
            <p:cNvSpPr/>
            <p:nvPr/>
          </p:nvSpPr>
          <p:spPr>
            <a:xfrm>
              <a:off x="3083739" y="909699"/>
              <a:ext cx="13956" cy="4276"/>
            </a:xfrm>
            <a:custGeom>
              <a:avLst/>
              <a:gdLst/>
              <a:ahLst/>
              <a:cxnLst/>
              <a:rect l="l" t="t" r="r" b="b"/>
              <a:pathLst>
                <a:path w="391" h="142" extrusionOk="0">
                  <a:moveTo>
                    <a:pt x="290" y="25"/>
                  </a:moveTo>
                  <a:cubicBezTo>
                    <a:pt x="237" y="0"/>
                    <a:pt x="1" y="69"/>
                    <a:pt x="98" y="115"/>
                  </a:cubicBezTo>
                  <a:cubicBezTo>
                    <a:pt x="152" y="141"/>
                    <a:pt x="391" y="71"/>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96" name="Google Shape;41302;p18">
              <a:extLst>
                <a:ext uri="{FF2B5EF4-FFF2-40B4-BE49-F238E27FC236}">
                  <a16:creationId xmlns:a16="http://schemas.microsoft.com/office/drawing/2014/main" id="{0D2B6B64-B174-4AF2-8DA3-AB6DD9D10010}"/>
                </a:ext>
              </a:extLst>
            </p:cNvPr>
            <p:cNvSpPr/>
            <p:nvPr/>
          </p:nvSpPr>
          <p:spPr>
            <a:xfrm>
              <a:off x="2171849" y="910452"/>
              <a:ext cx="13706" cy="2740"/>
            </a:xfrm>
            <a:custGeom>
              <a:avLst/>
              <a:gdLst/>
              <a:ahLst/>
              <a:cxnLst/>
              <a:rect l="l" t="t" r="r" b="b"/>
              <a:pathLst>
                <a:path w="384" h="91" extrusionOk="0">
                  <a:moveTo>
                    <a:pt x="384" y="0"/>
                  </a:moveTo>
                  <a:cubicBezTo>
                    <a:pt x="235" y="20"/>
                    <a:pt x="3" y="3"/>
                    <a:pt x="0" y="90"/>
                  </a:cubicBezTo>
                  <a:cubicBezTo>
                    <a:pt x="149" y="71"/>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97" name="Google Shape;41303;p18">
              <a:extLst>
                <a:ext uri="{FF2B5EF4-FFF2-40B4-BE49-F238E27FC236}">
                  <a16:creationId xmlns:a16="http://schemas.microsoft.com/office/drawing/2014/main" id="{974E7E88-33ED-4427-A0AB-35CFF9A4CD7C}"/>
                </a:ext>
              </a:extLst>
            </p:cNvPr>
            <p:cNvSpPr/>
            <p:nvPr/>
          </p:nvSpPr>
          <p:spPr>
            <a:xfrm>
              <a:off x="2027225" y="1577536"/>
              <a:ext cx="50683" cy="16440"/>
            </a:xfrm>
            <a:custGeom>
              <a:avLst/>
              <a:gdLst/>
              <a:ahLst/>
              <a:cxnLst/>
              <a:rect l="l" t="t" r="r" b="b"/>
              <a:pathLst>
                <a:path w="1420" h="546" extrusionOk="0">
                  <a:moveTo>
                    <a:pt x="194" y="545"/>
                  </a:moveTo>
                  <a:cubicBezTo>
                    <a:pt x="1419" y="480"/>
                    <a:pt x="207" y="1"/>
                    <a:pt x="0" y="271"/>
                  </a:cubicBezTo>
                  <a:cubicBezTo>
                    <a:pt x="226" y="288"/>
                    <a:pt x="211" y="416"/>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98" name="Google Shape;41304;p18">
              <a:extLst>
                <a:ext uri="{FF2B5EF4-FFF2-40B4-BE49-F238E27FC236}">
                  <a16:creationId xmlns:a16="http://schemas.microsoft.com/office/drawing/2014/main" id="{5218C3CD-0082-460A-8680-8A0CD83D5EFE}"/>
                </a:ext>
              </a:extLst>
            </p:cNvPr>
            <p:cNvSpPr/>
            <p:nvPr/>
          </p:nvSpPr>
          <p:spPr>
            <a:xfrm>
              <a:off x="8717625" y="1287651"/>
              <a:ext cx="34479" cy="10990"/>
            </a:xfrm>
            <a:custGeom>
              <a:avLst/>
              <a:gdLst/>
              <a:ahLst/>
              <a:cxnLst/>
              <a:rect l="l" t="t" r="r" b="b"/>
              <a:pathLst>
                <a:path w="966" h="365" extrusionOk="0">
                  <a:moveTo>
                    <a:pt x="965" y="365"/>
                  </a:moveTo>
                  <a:cubicBezTo>
                    <a:pt x="897" y="123"/>
                    <a:pt x="459" y="58"/>
                    <a:pt x="0" y="1"/>
                  </a:cubicBezTo>
                  <a:cubicBezTo>
                    <a:pt x="79" y="238"/>
                    <a:pt x="601" y="264"/>
                    <a:pt x="965"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99" name="Google Shape;41305;p18">
              <a:extLst>
                <a:ext uri="{FF2B5EF4-FFF2-40B4-BE49-F238E27FC236}">
                  <a16:creationId xmlns:a16="http://schemas.microsoft.com/office/drawing/2014/main" id="{681A3297-FFBE-4C1E-9788-2DC51D582BA4}"/>
                </a:ext>
              </a:extLst>
            </p:cNvPr>
            <p:cNvSpPr/>
            <p:nvPr/>
          </p:nvSpPr>
          <p:spPr>
            <a:xfrm>
              <a:off x="9040779" y="1060814"/>
              <a:ext cx="36799" cy="16290"/>
            </a:xfrm>
            <a:custGeom>
              <a:avLst/>
              <a:gdLst/>
              <a:ahLst/>
              <a:cxnLst/>
              <a:rect l="l" t="t" r="r" b="b"/>
              <a:pathLst>
                <a:path w="1031" h="541" extrusionOk="0">
                  <a:moveTo>
                    <a:pt x="203" y="453"/>
                  </a:moveTo>
                  <a:cubicBezTo>
                    <a:pt x="791" y="541"/>
                    <a:pt x="1030" y="8"/>
                    <a:pt x="781" y="0"/>
                  </a:cubicBezTo>
                  <a:cubicBezTo>
                    <a:pt x="609" y="160"/>
                    <a:pt x="0" y="115"/>
                    <a:pt x="203"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00" name="Google Shape;41306;p18">
              <a:extLst>
                <a:ext uri="{FF2B5EF4-FFF2-40B4-BE49-F238E27FC236}">
                  <a16:creationId xmlns:a16="http://schemas.microsoft.com/office/drawing/2014/main" id="{8E3FFFD3-58CF-4191-A266-C7E5D704D4DD}"/>
                </a:ext>
              </a:extLst>
            </p:cNvPr>
            <p:cNvSpPr/>
            <p:nvPr/>
          </p:nvSpPr>
          <p:spPr>
            <a:xfrm>
              <a:off x="780616" y="988403"/>
              <a:ext cx="35264" cy="10147"/>
            </a:xfrm>
            <a:custGeom>
              <a:avLst/>
              <a:gdLst/>
              <a:ahLst/>
              <a:cxnLst/>
              <a:rect l="l" t="t" r="r" b="b"/>
              <a:pathLst>
                <a:path w="988" h="337" extrusionOk="0">
                  <a:moveTo>
                    <a:pt x="409" y="317"/>
                  </a:moveTo>
                  <a:cubicBezTo>
                    <a:pt x="487" y="161"/>
                    <a:pt x="658" y="336"/>
                    <a:pt x="987" y="317"/>
                  </a:cubicBezTo>
                  <a:lnTo>
                    <a:pt x="987" y="43"/>
                  </a:lnTo>
                  <a:cubicBezTo>
                    <a:pt x="613" y="1"/>
                    <a:pt x="1" y="289"/>
                    <a:pt x="409" y="3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01" name="Google Shape;41307;p18">
              <a:extLst>
                <a:ext uri="{FF2B5EF4-FFF2-40B4-BE49-F238E27FC236}">
                  <a16:creationId xmlns:a16="http://schemas.microsoft.com/office/drawing/2014/main" id="{B9D33EFB-3F13-48D3-A0F7-953FBEB088BD}"/>
                </a:ext>
              </a:extLst>
            </p:cNvPr>
            <p:cNvSpPr/>
            <p:nvPr/>
          </p:nvSpPr>
          <p:spPr>
            <a:xfrm>
              <a:off x="754097" y="924814"/>
              <a:ext cx="37656" cy="11080"/>
            </a:xfrm>
            <a:custGeom>
              <a:avLst/>
              <a:gdLst/>
              <a:ahLst/>
              <a:cxnLst/>
              <a:rect l="l" t="t" r="r" b="b"/>
              <a:pathLst>
                <a:path w="1055" h="368" extrusionOk="0">
                  <a:moveTo>
                    <a:pt x="960" y="249"/>
                  </a:moveTo>
                  <a:cubicBezTo>
                    <a:pt x="574" y="248"/>
                    <a:pt x="715" y="1"/>
                    <a:pt x="188" y="67"/>
                  </a:cubicBezTo>
                  <a:cubicBezTo>
                    <a:pt x="1" y="288"/>
                    <a:pt x="1054" y="368"/>
                    <a:pt x="96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02" name="Google Shape;41308;p18">
              <a:extLst>
                <a:ext uri="{FF2B5EF4-FFF2-40B4-BE49-F238E27FC236}">
                  <a16:creationId xmlns:a16="http://schemas.microsoft.com/office/drawing/2014/main" id="{A7649F7F-21E1-4502-995B-481CE8DCBA19}"/>
                </a:ext>
              </a:extLst>
            </p:cNvPr>
            <p:cNvSpPr/>
            <p:nvPr/>
          </p:nvSpPr>
          <p:spPr>
            <a:xfrm>
              <a:off x="8724086" y="2513159"/>
              <a:ext cx="13777" cy="6775"/>
            </a:xfrm>
            <a:custGeom>
              <a:avLst/>
              <a:gdLst/>
              <a:ahLst/>
              <a:cxnLst/>
              <a:rect l="l" t="t" r="r" b="b"/>
              <a:pathLst>
                <a:path w="386" h="225" extrusionOk="0">
                  <a:moveTo>
                    <a:pt x="386" y="110"/>
                  </a:moveTo>
                  <a:cubicBezTo>
                    <a:pt x="344" y="1"/>
                    <a:pt x="173" y="54"/>
                    <a:pt x="1" y="110"/>
                  </a:cubicBezTo>
                  <a:cubicBezTo>
                    <a:pt x="2" y="202"/>
                    <a:pt x="338" y="224"/>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03" name="Google Shape;41309;p18">
              <a:extLst>
                <a:ext uri="{FF2B5EF4-FFF2-40B4-BE49-F238E27FC236}">
                  <a16:creationId xmlns:a16="http://schemas.microsoft.com/office/drawing/2014/main" id="{FB562CAE-5B6D-4E3F-A284-04EF89BEC637}"/>
                </a:ext>
              </a:extLst>
            </p:cNvPr>
            <p:cNvSpPr/>
            <p:nvPr/>
          </p:nvSpPr>
          <p:spPr>
            <a:xfrm>
              <a:off x="8121679" y="2515718"/>
              <a:ext cx="14063" cy="4246"/>
            </a:xfrm>
            <a:custGeom>
              <a:avLst/>
              <a:gdLst/>
              <a:ahLst/>
              <a:cxnLst/>
              <a:rect l="l" t="t" r="r" b="b"/>
              <a:pathLst>
                <a:path w="394" h="141" extrusionOk="0">
                  <a:moveTo>
                    <a:pt x="100" y="117"/>
                  </a:moveTo>
                  <a:cubicBezTo>
                    <a:pt x="154" y="140"/>
                    <a:pt x="394" y="72"/>
                    <a:pt x="292" y="25"/>
                  </a:cubicBezTo>
                  <a:cubicBezTo>
                    <a:pt x="242" y="1"/>
                    <a:pt x="1" y="69"/>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04" name="Google Shape;41310;p18">
              <a:extLst>
                <a:ext uri="{FF2B5EF4-FFF2-40B4-BE49-F238E27FC236}">
                  <a16:creationId xmlns:a16="http://schemas.microsoft.com/office/drawing/2014/main" id="{D16112B0-A88F-4C27-B9CE-47E003F24F28}"/>
                </a:ext>
              </a:extLst>
            </p:cNvPr>
            <p:cNvSpPr/>
            <p:nvPr/>
          </p:nvSpPr>
          <p:spPr>
            <a:xfrm>
              <a:off x="3299282" y="2513761"/>
              <a:ext cx="21630" cy="6353"/>
            </a:xfrm>
            <a:custGeom>
              <a:avLst/>
              <a:gdLst/>
              <a:ahLst/>
              <a:cxnLst/>
              <a:rect l="l" t="t" r="r" b="b"/>
              <a:pathLst>
                <a:path w="606" h="211" extrusionOk="0">
                  <a:moveTo>
                    <a:pt x="606" y="0"/>
                  </a:moveTo>
                  <a:lnTo>
                    <a:pt x="26" y="0"/>
                  </a:lnTo>
                  <a:cubicBezTo>
                    <a:pt x="0" y="162"/>
                    <a:pt x="219" y="211"/>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05" name="Google Shape;41311;p18">
              <a:extLst>
                <a:ext uri="{FF2B5EF4-FFF2-40B4-BE49-F238E27FC236}">
                  <a16:creationId xmlns:a16="http://schemas.microsoft.com/office/drawing/2014/main" id="{54C26FE1-4DFF-4BA1-8CD1-C53AD57A1FA1}"/>
                </a:ext>
              </a:extLst>
            </p:cNvPr>
            <p:cNvSpPr/>
            <p:nvPr/>
          </p:nvSpPr>
          <p:spPr>
            <a:xfrm>
              <a:off x="168430" y="2513610"/>
              <a:ext cx="23950" cy="5962"/>
            </a:xfrm>
            <a:custGeom>
              <a:avLst/>
              <a:gdLst/>
              <a:ahLst/>
              <a:cxnLst/>
              <a:rect l="l" t="t" r="r" b="b"/>
              <a:pathLst>
                <a:path w="671" h="198" extrusionOk="0">
                  <a:moveTo>
                    <a:pt x="580" y="5"/>
                  </a:moveTo>
                  <a:cubicBezTo>
                    <a:pt x="247" y="0"/>
                    <a:pt x="84" y="73"/>
                    <a:pt x="0" y="187"/>
                  </a:cubicBezTo>
                  <a:cubicBezTo>
                    <a:pt x="302" y="176"/>
                    <a:pt x="670" y="197"/>
                    <a:pt x="580"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06" name="Google Shape;41312;p18">
              <a:extLst>
                <a:ext uri="{FF2B5EF4-FFF2-40B4-BE49-F238E27FC236}">
                  <a16:creationId xmlns:a16="http://schemas.microsoft.com/office/drawing/2014/main" id="{8F2DB5C3-E12E-4C81-BFA2-FC868599738A}"/>
                </a:ext>
              </a:extLst>
            </p:cNvPr>
            <p:cNvSpPr/>
            <p:nvPr/>
          </p:nvSpPr>
          <p:spPr>
            <a:xfrm>
              <a:off x="2725286" y="2512978"/>
              <a:ext cx="14134" cy="4215"/>
            </a:xfrm>
            <a:custGeom>
              <a:avLst/>
              <a:gdLst/>
              <a:ahLst/>
              <a:cxnLst/>
              <a:rect l="l" t="t" r="r" b="b"/>
              <a:pathLst>
                <a:path w="396" h="140" extrusionOk="0">
                  <a:moveTo>
                    <a:pt x="293" y="26"/>
                  </a:moveTo>
                  <a:cubicBezTo>
                    <a:pt x="242" y="0"/>
                    <a:pt x="0" y="68"/>
                    <a:pt x="103" y="116"/>
                  </a:cubicBezTo>
                  <a:cubicBezTo>
                    <a:pt x="156" y="140"/>
                    <a:pt x="396"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07" name="Google Shape;41313;p18">
              <a:extLst>
                <a:ext uri="{FF2B5EF4-FFF2-40B4-BE49-F238E27FC236}">
                  <a16:creationId xmlns:a16="http://schemas.microsoft.com/office/drawing/2014/main" id="{623AA354-453B-4341-B9AB-CAAF563267B3}"/>
                </a:ext>
              </a:extLst>
            </p:cNvPr>
            <p:cNvSpPr/>
            <p:nvPr/>
          </p:nvSpPr>
          <p:spPr>
            <a:xfrm>
              <a:off x="6944704" y="2510208"/>
              <a:ext cx="14134" cy="4336"/>
            </a:xfrm>
            <a:custGeom>
              <a:avLst/>
              <a:gdLst/>
              <a:ahLst/>
              <a:cxnLst/>
              <a:rect l="l" t="t" r="r" b="b"/>
              <a:pathLst>
                <a:path w="396" h="144" extrusionOk="0">
                  <a:moveTo>
                    <a:pt x="99" y="118"/>
                  </a:moveTo>
                  <a:cubicBezTo>
                    <a:pt x="155" y="143"/>
                    <a:pt x="396" y="74"/>
                    <a:pt x="293" y="26"/>
                  </a:cubicBezTo>
                  <a:cubicBezTo>
                    <a:pt x="239" y="1"/>
                    <a:pt x="0" y="69"/>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08" name="Google Shape;41314;p18">
              <a:extLst>
                <a:ext uri="{FF2B5EF4-FFF2-40B4-BE49-F238E27FC236}">
                  <a16:creationId xmlns:a16="http://schemas.microsoft.com/office/drawing/2014/main" id="{3E039986-A1D4-41AC-BB35-BE97EB1FF85F}"/>
                </a:ext>
              </a:extLst>
            </p:cNvPr>
            <p:cNvSpPr/>
            <p:nvPr/>
          </p:nvSpPr>
          <p:spPr>
            <a:xfrm>
              <a:off x="5251376" y="2510208"/>
              <a:ext cx="14099" cy="4246"/>
            </a:xfrm>
            <a:custGeom>
              <a:avLst/>
              <a:gdLst/>
              <a:ahLst/>
              <a:cxnLst/>
              <a:rect l="l" t="t" r="r" b="b"/>
              <a:pathLst>
                <a:path w="395" h="141" extrusionOk="0">
                  <a:moveTo>
                    <a:pt x="294" y="26"/>
                  </a:moveTo>
                  <a:cubicBezTo>
                    <a:pt x="241" y="1"/>
                    <a:pt x="1" y="69"/>
                    <a:pt x="102" y="118"/>
                  </a:cubicBezTo>
                  <a:cubicBezTo>
                    <a:pt x="155" y="141"/>
                    <a:pt x="395"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09" name="Google Shape;41315;p18">
              <a:extLst>
                <a:ext uri="{FF2B5EF4-FFF2-40B4-BE49-F238E27FC236}">
                  <a16:creationId xmlns:a16="http://schemas.microsoft.com/office/drawing/2014/main" id="{45AA0058-FB32-41A6-BDEB-B9A9C3490730}"/>
                </a:ext>
              </a:extLst>
            </p:cNvPr>
            <p:cNvSpPr/>
            <p:nvPr/>
          </p:nvSpPr>
          <p:spPr>
            <a:xfrm>
              <a:off x="1882281" y="2497322"/>
              <a:ext cx="39797" cy="13670"/>
            </a:xfrm>
            <a:custGeom>
              <a:avLst/>
              <a:gdLst/>
              <a:ahLst/>
              <a:cxnLst/>
              <a:rect l="l" t="t" r="r" b="b"/>
              <a:pathLst>
                <a:path w="1115" h="454" extrusionOk="0">
                  <a:moveTo>
                    <a:pt x="579" y="1"/>
                  </a:moveTo>
                  <a:cubicBezTo>
                    <a:pt x="405" y="161"/>
                    <a:pt x="112" y="266"/>
                    <a:pt x="1" y="454"/>
                  </a:cubicBezTo>
                  <a:cubicBezTo>
                    <a:pt x="388" y="447"/>
                    <a:pt x="1114" y="142"/>
                    <a:pt x="5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10" name="Google Shape;41316;p18">
              <a:extLst>
                <a:ext uri="{FF2B5EF4-FFF2-40B4-BE49-F238E27FC236}">
                  <a16:creationId xmlns:a16="http://schemas.microsoft.com/office/drawing/2014/main" id="{320F2F33-AA9C-4D05-9087-99C33E8AE0BE}"/>
                </a:ext>
              </a:extLst>
            </p:cNvPr>
            <p:cNvSpPr/>
            <p:nvPr/>
          </p:nvSpPr>
          <p:spPr>
            <a:xfrm>
              <a:off x="1720382" y="2507498"/>
              <a:ext cx="14170" cy="4276"/>
            </a:xfrm>
            <a:custGeom>
              <a:avLst/>
              <a:gdLst/>
              <a:ahLst/>
              <a:cxnLst/>
              <a:rect l="l" t="t" r="r" b="b"/>
              <a:pathLst>
                <a:path w="397" h="142" extrusionOk="0">
                  <a:moveTo>
                    <a:pt x="101" y="116"/>
                  </a:moveTo>
                  <a:cubicBezTo>
                    <a:pt x="155" y="142"/>
                    <a:pt x="396" y="73"/>
                    <a:pt x="292" y="26"/>
                  </a:cubicBezTo>
                  <a:cubicBezTo>
                    <a:pt x="241" y="1"/>
                    <a:pt x="1" y="70"/>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11" name="Google Shape;41317;p18">
              <a:extLst>
                <a:ext uri="{FF2B5EF4-FFF2-40B4-BE49-F238E27FC236}">
                  <a16:creationId xmlns:a16="http://schemas.microsoft.com/office/drawing/2014/main" id="{25D88B0D-9F6F-46D6-80D6-AE308B259B6C}"/>
                </a:ext>
              </a:extLst>
            </p:cNvPr>
            <p:cNvSpPr/>
            <p:nvPr/>
          </p:nvSpPr>
          <p:spPr>
            <a:xfrm>
              <a:off x="1142210" y="2504758"/>
              <a:ext cx="14134" cy="4276"/>
            </a:xfrm>
            <a:custGeom>
              <a:avLst/>
              <a:gdLst/>
              <a:ahLst/>
              <a:cxnLst/>
              <a:rect l="l" t="t" r="r" b="b"/>
              <a:pathLst>
                <a:path w="396" h="142" extrusionOk="0">
                  <a:moveTo>
                    <a:pt x="102" y="117"/>
                  </a:moveTo>
                  <a:cubicBezTo>
                    <a:pt x="153" y="141"/>
                    <a:pt x="396" y="72"/>
                    <a:pt x="291" y="27"/>
                  </a:cubicBezTo>
                  <a:cubicBezTo>
                    <a:pt x="240"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12" name="Google Shape;41318;p18">
              <a:extLst>
                <a:ext uri="{FF2B5EF4-FFF2-40B4-BE49-F238E27FC236}">
                  <a16:creationId xmlns:a16="http://schemas.microsoft.com/office/drawing/2014/main" id="{79420ADF-2F61-4908-8FAA-89E84E5E9D6A}"/>
                </a:ext>
              </a:extLst>
            </p:cNvPr>
            <p:cNvSpPr/>
            <p:nvPr/>
          </p:nvSpPr>
          <p:spPr>
            <a:xfrm>
              <a:off x="2787390" y="2502019"/>
              <a:ext cx="13884" cy="4306"/>
            </a:xfrm>
            <a:custGeom>
              <a:avLst/>
              <a:gdLst/>
              <a:ahLst/>
              <a:cxnLst/>
              <a:rect l="l" t="t" r="r" b="b"/>
              <a:pathLst>
                <a:path w="389" h="143" extrusionOk="0">
                  <a:moveTo>
                    <a:pt x="98" y="118"/>
                  </a:moveTo>
                  <a:cubicBezTo>
                    <a:pt x="150" y="142"/>
                    <a:pt x="388" y="73"/>
                    <a:pt x="291" y="26"/>
                  </a:cubicBezTo>
                  <a:cubicBezTo>
                    <a:pt x="237" y="0"/>
                    <a:pt x="0" y="71"/>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13" name="Google Shape;41319;p18">
              <a:extLst>
                <a:ext uri="{FF2B5EF4-FFF2-40B4-BE49-F238E27FC236}">
                  <a16:creationId xmlns:a16="http://schemas.microsoft.com/office/drawing/2014/main" id="{DDD52B34-BB1A-474B-9205-664A7B6CD270}"/>
                </a:ext>
              </a:extLst>
            </p:cNvPr>
            <p:cNvSpPr/>
            <p:nvPr/>
          </p:nvSpPr>
          <p:spPr>
            <a:xfrm>
              <a:off x="2921663" y="2497322"/>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14" name="Google Shape;41320;p18">
              <a:extLst>
                <a:ext uri="{FF2B5EF4-FFF2-40B4-BE49-F238E27FC236}">
                  <a16:creationId xmlns:a16="http://schemas.microsoft.com/office/drawing/2014/main" id="{71968804-6A45-4F96-88B2-085CE738D44F}"/>
                </a:ext>
              </a:extLst>
            </p:cNvPr>
            <p:cNvSpPr/>
            <p:nvPr/>
          </p:nvSpPr>
          <p:spPr>
            <a:xfrm>
              <a:off x="6610914" y="2494251"/>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15" name="Google Shape;41321;p18">
              <a:extLst>
                <a:ext uri="{FF2B5EF4-FFF2-40B4-BE49-F238E27FC236}">
                  <a16:creationId xmlns:a16="http://schemas.microsoft.com/office/drawing/2014/main" id="{D1A27EB5-C0D3-4958-A6E1-AFE7277FEB57}"/>
                </a:ext>
              </a:extLst>
            </p:cNvPr>
            <p:cNvSpPr/>
            <p:nvPr/>
          </p:nvSpPr>
          <p:spPr>
            <a:xfrm>
              <a:off x="4277596" y="2494251"/>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16" name="Google Shape;41322;p18">
              <a:extLst>
                <a:ext uri="{FF2B5EF4-FFF2-40B4-BE49-F238E27FC236}">
                  <a16:creationId xmlns:a16="http://schemas.microsoft.com/office/drawing/2014/main" id="{4923CBF2-5616-49F7-972B-325CD15B8C1A}"/>
                </a:ext>
              </a:extLst>
            </p:cNvPr>
            <p:cNvSpPr/>
            <p:nvPr/>
          </p:nvSpPr>
          <p:spPr>
            <a:xfrm>
              <a:off x="591664" y="2496539"/>
              <a:ext cx="13991" cy="4276"/>
            </a:xfrm>
            <a:custGeom>
              <a:avLst/>
              <a:gdLst/>
              <a:ahLst/>
              <a:cxnLst/>
              <a:rect l="l" t="t" r="r" b="b"/>
              <a:pathLst>
                <a:path w="392" h="142" extrusionOk="0">
                  <a:moveTo>
                    <a:pt x="293" y="27"/>
                  </a:moveTo>
                  <a:cubicBezTo>
                    <a:pt x="238" y="1"/>
                    <a:pt x="0" y="70"/>
                    <a:pt x="99" y="117"/>
                  </a:cubicBezTo>
                  <a:cubicBezTo>
                    <a:pt x="152" y="142"/>
                    <a:pt x="392" y="72"/>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17" name="Google Shape;41323;p18">
              <a:extLst>
                <a:ext uri="{FF2B5EF4-FFF2-40B4-BE49-F238E27FC236}">
                  <a16:creationId xmlns:a16="http://schemas.microsoft.com/office/drawing/2014/main" id="{73A9CBDD-6269-436D-836C-C5C3E61D284A}"/>
                </a:ext>
              </a:extLst>
            </p:cNvPr>
            <p:cNvSpPr/>
            <p:nvPr/>
          </p:nvSpPr>
          <p:spPr>
            <a:xfrm>
              <a:off x="5530380" y="2489072"/>
              <a:ext cx="20666" cy="8250"/>
            </a:xfrm>
            <a:custGeom>
              <a:avLst/>
              <a:gdLst/>
              <a:ahLst/>
              <a:cxnLst/>
              <a:rect l="l" t="t" r="r" b="b"/>
              <a:pathLst>
                <a:path w="579" h="274" extrusionOk="0">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18" name="Google Shape;41324;p18">
              <a:extLst>
                <a:ext uri="{FF2B5EF4-FFF2-40B4-BE49-F238E27FC236}">
                  <a16:creationId xmlns:a16="http://schemas.microsoft.com/office/drawing/2014/main" id="{7DFF8147-2144-4FDE-A8DF-41F0CEEB126C}"/>
                </a:ext>
              </a:extLst>
            </p:cNvPr>
            <p:cNvSpPr/>
            <p:nvPr/>
          </p:nvSpPr>
          <p:spPr>
            <a:xfrm>
              <a:off x="4899633" y="2488680"/>
              <a:ext cx="33480" cy="15838"/>
            </a:xfrm>
            <a:custGeom>
              <a:avLst/>
              <a:gdLst/>
              <a:ahLst/>
              <a:cxnLst/>
              <a:rect l="l" t="t" r="r" b="b"/>
              <a:pathLst>
                <a:path w="938" h="526" extrusionOk="0">
                  <a:moveTo>
                    <a:pt x="893" y="196"/>
                  </a:moveTo>
                  <a:cubicBezTo>
                    <a:pt x="938" y="142"/>
                    <a:pt x="601" y="1"/>
                    <a:pt x="509" y="16"/>
                  </a:cubicBezTo>
                  <a:cubicBezTo>
                    <a:pt x="0" y="89"/>
                    <a:pt x="632" y="525"/>
                    <a:pt x="893"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19" name="Google Shape;41325;p18">
              <a:extLst>
                <a:ext uri="{FF2B5EF4-FFF2-40B4-BE49-F238E27FC236}">
                  <a16:creationId xmlns:a16="http://schemas.microsoft.com/office/drawing/2014/main" id="{0A1A6209-AFF5-403F-A6BA-116D02FC12C0}"/>
                </a:ext>
              </a:extLst>
            </p:cNvPr>
            <p:cNvSpPr/>
            <p:nvPr/>
          </p:nvSpPr>
          <p:spPr>
            <a:xfrm>
              <a:off x="471275" y="2480310"/>
              <a:ext cx="40333" cy="14694"/>
            </a:xfrm>
            <a:custGeom>
              <a:avLst/>
              <a:gdLst/>
              <a:ahLst/>
              <a:cxnLst/>
              <a:rect l="l" t="t" r="r" b="b"/>
              <a:pathLst>
                <a:path w="1130" h="488" extrusionOk="0">
                  <a:moveTo>
                    <a:pt x="770" y="383"/>
                  </a:moveTo>
                  <a:cubicBezTo>
                    <a:pt x="1129" y="80"/>
                    <a:pt x="78" y="1"/>
                    <a:pt x="0" y="200"/>
                  </a:cubicBezTo>
                  <a:cubicBezTo>
                    <a:pt x="302" y="242"/>
                    <a:pt x="165" y="487"/>
                    <a:pt x="770"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20" name="Google Shape;41326;p18">
              <a:extLst>
                <a:ext uri="{FF2B5EF4-FFF2-40B4-BE49-F238E27FC236}">
                  <a16:creationId xmlns:a16="http://schemas.microsoft.com/office/drawing/2014/main" id="{9F64AC67-BA16-49C7-8095-6201CD21EBE8}"/>
                </a:ext>
              </a:extLst>
            </p:cNvPr>
            <p:cNvSpPr/>
            <p:nvPr/>
          </p:nvSpPr>
          <p:spPr>
            <a:xfrm>
              <a:off x="877448" y="2469923"/>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21" name="Google Shape;41327;p18">
              <a:extLst>
                <a:ext uri="{FF2B5EF4-FFF2-40B4-BE49-F238E27FC236}">
                  <a16:creationId xmlns:a16="http://schemas.microsoft.com/office/drawing/2014/main" id="{3130A174-9DCB-4447-9AAA-F398308B1FB2}"/>
                </a:ext>
              </a:extLst>
            </p:cNvPr>
            <p:cNvSpPr/>
            <p:nvPr/>
          </p:nvSpPr>
          <p:spPr>
            <a:xfrm>
              <a:off x="1244325" y="2467273"/>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22" name="Google Shape;41328;p18">
              <a:extLst>
                <a:ext uri="{FF2B5EF4-FFF2-40B4-BE49-F238E27FC236}">
                  <a16:creationId xmlns:a16="http://schemas.microsoft.com/office/drawing/2014/main" id="{D1EEE650-4B72-48AE-8F25-597FCC61E9B1}"/>
                </a:ext>
              </a:extLst>
            </p:cNvPr>
            <p:cNvSpPr/>
            <p:nvPr/>
          </p:nvSpPr>
          <p:spPr>
            <a:xfrm>
              <a:off x="6745044" y="2474680"/>
              <a:ext cx="14027" cy="4276"/>
            </a:xfrm>
            <a:custGeom>
              <a:avLst/>
              <a:gdLst/>
              <a:ahLst/>
              <a:cxnLst/>
              <a:rect l="l" t="t" r="r" b="b"/>
              <a:pathLst>
                <a:path w="393" h="142" extrusionOk="0">
                  <a:moveTo>
                    <a:pt x="99" y="117"/>
                  </a:moveTo>
                  <a:cubicBezTo>
                    <a:pt x="155" y="142"/>
                    <a:pt x="392" y="73"/>
                    <a:pt x="292" y="27"/>
                  </a:cubicBezTo>
                  <a:cubicBezTo>
                    <a:pt x="242"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23" name="Google Shape;41329;p18">
              <a:extLst>
                <a:ext uri="{FF2B5EF4-FFF2-40B4-BE49-F238E27FC236}">
                  <a16:creationId xmlns:a16="http://schemas.microsoft.com/office/drawing/2014/main" id="{C7F39FB9-58D7-43A9-AB0C-D3460150FCDA}"/>
                </a:ext>
              </a:extLst>
            </p:cNvPr>
            <p:cNvSpPr/>
            <p:nvPr/>
          </p:nvSpPr>
          <p:spPr>
            <a:xfrm>
              <a:off x="6665987" y="2469923"/>
              <a:ext cx="13884" cy="5540"/>
            </a:xfrm>
            <a:custGeom>
              <a:avLst/>
              <a:gdLst/>
              <a:ahLst/>
              <a:cxnLst/>
              <a:rect l="l" t="t" r="r" b="b"/>
              <a:pathLst>
                <a:path w="389" h="184" extrusionOk="0">
                  <a:moveTo>
                    <a:pt x="1" y="184"/>
                  </a:moveTo>
                  <a:lnTo>
                    <a:pt x="388" y="184"/>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24" name="Google Shape;41330;p18">
              <a:extLst>
                <a:ext uri="{FF2B5EF4-FFF2-40B4-BE49-F238E27FC236}">
                  <a16:creationId xmlns:a16="http://schemas.microsoft.com/office/drawing/2014/main" id="{BB97D3CF-62C6-4A8C-B2C5-D6E197C02EE1}"/>
                </a:ext>
              </a:extLst>
            </p:cNvPr>
            <p:cNvSpPr/>
            <p:nvPr/>
          </p:nvSpPr>
          <p:spPr>
            <a:xfrm>
              <a:off x="5289353" y="2469381"/>
              <a:ext cx="13813" cy="6745"/>
            </a:xfrm>
            <a:custGeom>
              <a:avLst/>
              <a:gdLst/>
              <a:ahLst/>
              <a:cxnLst/>
              <a:rect l="l" t="t" r="r" b="b"/>
              <a:pathLst>
                <a:path w="387" h="224" extrusionOk="0">
                  <a:moveTo>
                    <a:pt x="387" y="110"/>
                  </a:moveTo>
                  <a:cubicBezTo>
                    <a:pt x="346" y="1"/>
                    <a:pt x="174" y="54"/>
                    <a:pt x="1" y="110"/>
                  </a:cubicBezTo>
                  <a:cubicBezTo>
                    <a:pt x="6" y="203"/>
                    <a:pt x="341"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25" name="Google Shape;41331;p18">
              <a:extLst>
                <a:ext uri="{FF2B5EF4-FFF2-40B4-BE49-F238E27FC236}">
                  <a16:creationId xmlns:a16="http://schemas.microsoft.com/office/drawing/2014/main" id="{4831499A-0B14-4FC5-88AD-31F96CAEE5F8}"/>
                </a:ext>
              </a:extLst>
            </p:cNvPr>
            <p:cNvSpPr/>
            <p:nvPr/>
          </p:nvSpPr>
          <p:spPr>
            <a:xfrm>
              <a:off x="8061217" y="2459024"/>
              <a:ext cx="44687" cy="16440"/>
            </a:xfrm>
            <a:custGeom>
              <a:avLst/>
              <a:gdLst/>
              <a:ahLst/>
              <a:cxnLst/>
              <a:rect l="l" t="t" r="r" b="b"/>
              <a:pathLst>
                <a:path w="1252" h="546" extrusionOk="0">
                  <a:moveTo>
                    <a:pt x="638" y="0"/>
                  </a:moveTo>
                  <a:cubicBezTo>
                    <a:pt x="615" y="172"/>
                    <a:pt x="1" y="64"/>
                    <a:pt x="59" y="273"/>
                  </a:cubicBezTo>
                  <a:cubicBezTo>
                    <a:pt x="396" y="546"/>
                    <a:pt x="1251" y="144"/>
                    <a:pt x="6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26" name="Google Shape;41332;p18">
              <a:extLst>
                <a:ext uri="{FF2B5EF4-FFF2-40B4-BE49-F238E27FC236}">
                  <a16:creationId xmlns:a16="http://schemas.microsoft.com/office/drawing/2014/main" id="{853F3E8E-E2DD-4E2A-AF4D-2A3F8074E4EF}"/>
                </a:ext>
              </a:extLst>
            </p:cNvPr>
            <p:cNvSpPr/>
            <p:nvPr/>
          </p:nvSpPr>
          <p:spPr>
            <a:xfrm>
              <a:off x="6738263" y="2466430"/>
              <a:ext cx="13956" cy="4336"/>
            </a:xfrm>
            <a:custGeom>
              <a:avLst/>
              <a:gdLst/>
              <a:ahLst/>
              <a:cxnLst/>
              <a:rect l="l" t="t" r="r" b="b"/>
              <a:pathLst>
                <a:path w="391" h="144" extrusionOk="0">
                  <a:moveTo>
                    <a:pt x="289" y="27"/>
                  </a:moveTo>
                  <a:cubicBezTo>
                    <a:pt x="238" y="1"/>
                    <a:pt x="0" y="71"/>
                    <a:pt x="99" y="117"/>
                  </a:cubicBezTo>
                  <a:cubicBezTo>
                    <a:pt x="150"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27" name="Google Shape;41333;p18">
              <a:extLst>
                <a:ext uri="{FF2B5EF4-FFF2-40B4-BE49-F238E27FC236}">
                  <a16:creationId xmlns:a16="http://schemas.microsoft.com/office/drawing/2014/main" id="{44112E47-806D-41B4-9A94-83BFF4D048E9}"/>
                </a:ext>
              </a:extLst>
            </p:cNvPr>
            <p:cNvSpPr/>
            <p:nvPr/>
          </p:nvSpPr>
          <p:spPr>
            <a:xfrm>
              <a:off x="9130223" y="2461763"/>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28" name="Google Shape;41334;p18">
              <a:extLst>
                <a:ext uri="{FF2B5EF4-FFF2-40B4-BE49-F238E27FC236}">
                  <a16:creationId xmlns:a16="http://schemas.microsoft.com/office/drawing/2014/main" id="{89FC4301-364D-4173-8F8F-FEC2CA28DCC4}"/>
                </a:ext>
              </a:extLst>
            </p:cNvPr>
            <p:cNvSpPr/>
            <p:nvPr/>
          </p:nvSpPr>
          <p:spPr>
            <a:xfrm>
              <a:off x="5896614" y="2451888"/>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29" name="Google Shape;41335;p18">
              <a:extLst>
                <a:ext uri="{FF2B5EF4-FFF2-40B4-BE49-F238E27FC236}">
                  <a16:creationId xmlns:a16="http://schemas.microsoft.com/office/drawing/2014/main" id="{473E15EE-A1F3-41DD-B712-5217D25187B5}"/>
                </a:ext>
              </a:extLst>
            </p:cNvPr>
            <p:cNvSpPr/>
            <p:nvPr/>
          </p:nvSpPr>
          <p:spPr>
            <a:xfrm>
              <a:off x="5464814" y="2460981"/>
              <a:ext cx="14134" cy="4306"/>
            </a:xfrm>
            <a:custGeom>
              <a:avLst/>
              <a:gdLst/>
              <a:ahLst/>
              <a:cxnLst/>
              <a:rect l="l" t="t" r="r" b="b"/>
              <a:pathLst>
                <a:path w="396" h="143" extrusionOk="0">
                  <a:moveTo>
                    <a:pt x="293" y="26"/>
                  </a:moveTo>
                  <a:cubicBezTo>
                    <a:pt x="239" y="0"/>
                    <a:pt x="0" y="71"/>
                    <a:pt x="101" y="116"/>
                  </a:cubicBezTo>
                  <a:cubicBezTo>
                    <a:pt x="151" y="143"/>
                    <a:pt x="396" y="75"/>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30" name="Google Shape;41336;p18">
              <a:extLst>
                <a:ext uri="{FF2B5EF4-FFF2-40B4-BE49-F238E27FC236}">
                  <a16:creationId xmlns:a16="http://schemas.microsoft.com/office/drawing/2014/main" id="{DB244768-327F-4E4A-9776-7E7E8742FF78}"/>
                </a:ext>
              </a:extLst>
            </p:cNvPr>
            <p:cNvSpPr/>
            <p:nvPr/>
          </p:nvSpPr>
          <p:spPr>
            <a:xfrm>
              <a:off x="2591620" y="2451888"/>
              <a:ext cx="47792" cy="17464"/>
            </a:xfrm>
            <a:custGeom>
              <a:avLst/>
              <a:gdLst/>
              <a:ahLst/>
              <a:cxnLst/>
              <a:rect l="l" t="t" r="r" b="b"/>
              <a:pathLst>
                <a:path w="1339" h="580" extrusionOk="0">
                  <a:moveTo>
                    <a:pt x="182" y="328"/>
                  </a:moveTo>
                  <a:cubicBezTo>
                    <a:pt x="479" y="579"/>
                    <a:pt x="1315" y="324"/>
                    <a:pt x="1338" y="146"/>
                  </a:cubicBezTo>
                  <a:cubicBezTo>
                    <a:pt x="943" y="202"/>
                    <a:pt x="0" y="1"/>
                    <a:pt x="182" y="3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31" name="Google Shape;41337;p18">
              <a:extLst>
                <a:ext uri="{FF2B5EF4-FFF2-40B4-BE49-F238E27FC236}">
                  <a16:creationId xmlns:a16="http://schemas.microsoft.com/office/drawing/2014/main" id="{0F957690-6CB7-4D8F-99DD-5674C1506A10}"/>
                </a:ext>
              </a:extLst>
            </p:cNvPr>
            <p:cNvSpPr/>
            <p:nvPr/>
          </p:nvSpPr>
          <p:spPr>
            <a:xfrm>
              <a:off x="1494988" y="2446830"/>
              <a:ext cx="26484" cy="12225"/>
            </a:xfrm>
            <a:custGeom>
              <a:avLst/>
              <a:gdLst/>
              <a:ahLst/>
              <a:cxnLst/>
              <a:rect l="l" t="t" r="r" b="b"/>
              <a:pathLst>
                <a:path w="742" h="406" extrusionOk="0">
                  <a:moveTo>
                    <a:pt x="438" y="405"/>
                  </a:moveTo>
                  <a:cubicBezTo>
                    <a:pt x="742" y="271"/>
                    <a:pt x="652" y="0"/>
                    <a:pt x="53" y="42"/>
                  </a:cubicBezTo>
                  <a:cubicBezTo>
                    <a:pt x="0" y="251"/>
                    <a:pt x="100" y="384"/>
                    <a:pt x="438"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32" name="Google Shape;41338;p18">
              <a:extLst>
                <a:ext uri="{FF2B5EF4-FFF2-40B4-BE49-F238E27FC236}">
                  <a16:creationId xmlns:a16="http://schemas.microsoft.com/office/drawing/2014/main" id="{7C7C9798-6A14-4B15-A680-6343950C11CA}"/>
                </a:ext>
              </a:extLst>
            </p:cNvPr>
            <p:cNvSpPr/>
            <p:nvPr/>
          </p:nvSpPr>
          <p:spPr>
            <a:xfrm>
              <a:off x="8940771" y="2452851"/>
              <a:ext cx="14063" cy="4215"/>
            </a:xfrm>
            <a:custGeom>
              <a:avLst/>
              <a:gdLst/>
              <a:ahLst/>
              <a:cxnLst/>
              <a:rect l="l" t="t" r="r" b="b"/>
              <a:pathLst>
                <a:path w="394" h="140" extrusionOk="0">
                  <a:moveTo>
                    <a:pt x="100" y="114"/>
                  </a:moveTo>
                  <a:cubicBezTo>
                    <a:pt x="154" y="140"/>
                    <a:pt x="394" y="72"/>
                    <a:pt x="295" y="25"/>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33" name="Google Shape;41339;p18">
              <a:extLst>
                <a:ext uri="{FF2B5EF4-FFF2-40B4-BE49-F238E27FC236}">
                  <a16:creationId xmlns:a16="http://schemas.microsoft.com/office/drawing/2014/main" id="{FCECA2B7-E704-470F-82B8-DFA9AF83E4DE}"/>
                </a:ext>
              </a:extLst>
            </p:cNvPr>
            <p:cNvSpPr/>
            <p:nvPr/>
          </p:nvSpPr>
          <p:spPr>
            <a:xfrm>
              <a:off x="8995808" y="2450081"/>
              <a:ext cx="14063" cy="4246"/>
            </a:xfrm>
            <a:custGeom>
              <a:avLst/>
              <a:gdLst/>
              <a:ahLst/>
              <a:cxnLst/>
              <a:rect l="l" t="t" r="r" b="b"/>
              <a:pathLst>
                <a:path w="394" h="141" extrusionOk="0">
                  <a:moveTo>
                    <a:pt x="294" y="26"/>
                  </a:moveTo>
                  <a:cubicBezTo>
                    <a:pt x="239" y="1"/>
                    <a:pt x="1" y="69"/>
                    <a:pt x="100" y="117"/>
                  </a:cubicBezTo>
                  <a:cubicBezTo>
                    <a:pt x="155" y="140"/>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34" name="Google Shape;41340;p18">
              <a:extLst>
                <a:ext uri="{FF2B5EF4-FFF2-40B4-BE49-F238E27FC236}">
                  <a16:creationId xmlns:a16="http://schemas.microsoft.com/office/drawing/2014/main" id="{988C10E7-E6AA-4363-BF60-03048E08F75D}"/>
                </a:ext>
              </a:extLst>
            </p:cNvPr>
            <p:cNvSpPr/>
            <p:nvPr/>
          </p:nvSpPr>
          <p:spPr>
            <a:xfrm>
              <a:off x="6961944" y="2440507"/>
              <a:ext cx="26591" cy="15266"/>
            </a:xfrm>
            <a:custGeom>
              <a:avLst/>
              <a:gdLst/>
              <a:ahLst/>
              <a:cxnLst/>
              <a:rect l="l" t="t" r="r" b="b"/>
              <a:pathLst>
                <a:path w="745" h="507" extrusionOk="0">
                  <a:moveTo>
                    <a:pt x="0" y="435"/>
                  </a:moveTo>
                  <a:cubicBezTo>
                    <a:pt x="744" y="507"/>
                    <a:pt x="744" y="0"/>
                    <a:pt x="0"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35" name="Google Shape;41341;p18">
              <a:extLst>
                <a:ext uri="{FF2B5EF4-FFF2-40B4-BE49-F238E27FC236}">
                  <a16:creationId xmlns:a16="http://schemas.microsoft.com/office/drawing/2014/main" id="{41994A09-21B4-49BA-BC01-A2D8013EFBB8}"/>
                </a:ext>
              </a:extLst>
            </p:cNvPr>
            <p:cNvSpPr/>
            <p:nvPr/>
          </p:nvSpPr>
          <p:spPr>
            <a:xfrm>
              <a:off x="2673854" y="2447372"/>
              <a:ext cx="13706" cy="7467"/>
            </a:xfrm>
            <a:custGeom>
              <a:avLst/>
              <a:gdLst/>
              <a:ahLst/>
              <a:cxnLst/>
              <a:rect l="l" t="t" r="r" b="b"/>
              <a:pathLst>
                <a:path w="384" h="248" extrusionOk="0">
                  <a:moveTo>
                    <a:pt x="384" y="116"/>
                  </a:moveTo>
                  <a:cubicBezTo>
                    <a:pt x="383" y="24"/>
                    <a:pt x="47" y="1"/>
                    <a:pt x="0" y="116"/>
                  </a:cubicBezTo>
                  <a:cubicBezTo>
                    <a:pt x="216" y="106"/>
                    <a:pt x="299" y="247"/>
                    <a:pt x="384"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36" name="Google Shape;41342;p18">
              <a:extLst>
                <a:ext uri="{FF2B5EF4-FFF2-40B4-BE49-F238E27FC236}">
                  <a16:creationId xmlns:a16="http://schemas.microsoft.com/office/drawing/2014/main" id="{9FD9BFDE-2F71-45B6-B3B6-8657FDD222AF}"/>
                </a:ext>
              </a:extLst>
            </p:cNvPr>
            <p:cNvSpPr/>
            <p:nvPr/>
          </p:nvSpPr>
          <p:spPr>
            <a:xfrm>
              <a:off x="920207" y="2431685"/>
              <a:ext cx="41725" cy="18789"/>
            </a:xfrm>
            <a:custGeom>
              <a:avLst/>
              <a:gdLst/>
              <a:ahLst/>
              <a:cxnLst/>
              <a:rect l="l" t="t" r="r" b="b"/>
              <a:pathLst>
                <a:path w="1169" h="624" extrusionOk="0">
                  <a:moveTo>
                    <a:pt x="727" y="546"/>
                  </a:moveTo>
                  <a:cubicBezTo>
                    <a:pt x="1169" y="340"/>
                    <a:pt x="598" y="147"/>
                    <a:pt x="342" y="1"/>
                  </a:cubicBezTo>
                  <a:cubicBezTo>
                    <a:pt x="46" y="138"/>
                    <a:pt x="0" y="623"/>
                    <a:pt x="727"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37" name="Google Shape;41343;p18">
              <a:extLst>
                <a:ext uri="{FF2B5EF4-FFF2-40B4-BE49-F238E27FC236}">
                  <a16:creationId xmlns:a16="http://schemas.microsoft.com/office/drawing/2014/main" id="{D06F48BB-E52E-4438-B4E3-F5C33BE86DD2}"/>
                </a:ext>
              </a:extLst>
            </p:cNvPr>
            <p:cNvSpPr/>
            <p:nvPr/>
          </p:nvSpPr>
          <p:spPr>
            <a:xfrm>
              <a:off x="6187502" y="2439122"/>
              <a:ext cx="14063" cy="4306"/>
            </a:xfrm>
            <a:custGeom>
              <a:avLst/>
              <a:gdLst/>
              <a:ahLst/>
              <a:cxnLst/>
              <a:rect l="l" t="t" r="r" b="b"/>
              <a:pathLst>
                <a:path w="394" h="143" extrusionOk="0">
                  <a:moveTo>
                    <a:pt x="296" y="27"/>
                  </a:moveTo>
                  <a:cubicBezTo>
                    <a:pt x="240" y="1"/>
                    <a:pt x="1" y="70"/>
                    <a:pt x="101" y="117"/>
                  </a:cubicBezTo>
                  <a:cubicBezTo>
                    <a:pt x="152" y="143"/>
                    <a:pt x="394" y="72"/>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38" name="Google Shape;41344;p18">
              <a:extLst>
                <a:ext uri="{FF2B5EF4-FFF2-40B4-BE49-F238E27FC236}">
                  <a16:creationId xmlns:a16="http://schemas.microsoft.com/office/drawing/2014/main" id="{63F3EA8F-4ECA-49E5-982B-C859D2F4545D}"/>
                </a:ext>
              </a:extLst>
            </p:cNvPr>
            <p:cNvSpPr/>
            <p:nvPr/>
          </p:nvSpPr>
          <p:spPr>
            <a:xfrm>
              <a:off x="6107624" y="2437165"/>
              <a:ext cx="21594" cy="6444"/>
            </a:xfrm>
            <a:custGeom>
              <a:avLst/>
              <a:gdLst/>
              <a:ahLst/>
              <a:cxnLst/>
              <a:rect l="l" t="t" r="r" b="b"/>
              <a:pathLst>
                <a:path w="605" h="214" extrusionOk="0">
                  <a:moveTo>
                    <a:pt x="605" y="182"/>
                  </a:moveTo>
                  <a:lnTo>
                    <a:pt x="605" y="0"/>
                  </a:lnTo>
                  <a:lnTo>
                    <a:pt x="28" y="0"/>
                  </a:lnTo>
                  <a:cubicBezTo>
                    <a:pt x="0" y="163"/>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39" name="Google Shape;41345;p18">
              <a:extLst>
                <a:ext uri="{FF2B5EF4-FFF2-40B4-BE49-F238E27FC236}">
                  <a16:creationId xmlns:a16="http://schemas.microsoft.com/office/drawing/2014/main" id="{32F70CCB-DFE4-40D8-91B9-E74EFAC4F16D}"/>
                </a:ext>
              </a:extLst>
            </p:cNvPr>
            <p:cNvSpPr/>
            <p:nvPr/>
          </p:nvSpPr>
          <p:spPr>
            <a:xfrm>
              <a:off x="1442165" y="2427440"/>
              <a:ext cx="20273" cy="13610"/>
            </a:xfrm>
            <a:custGeom>
              <a:avLst/>
              <a:gdLst/>
              <a:ahLst/>
              <a:cxnLst/>
              <a:rect l="l" t="t" r="r" b="b"/>
              <a:pathLst>
                <a:path w="568" h="452" extrusionOk="0">
                  <a:moveTo>
                    <a:pt x="375" y="415"/>
                  </a:moveTo>
                  <a:cubicBezTo>
                    <a:pt x="386" y="360"/>
                    <a:pt x="402" y="305"/>
                    <a:pt x="568" y="323"/>
                  </a:cubicBezTo>
                  <a:lnTo>
                    <a:pt x="568" y="142"/>
                  </a:lnTo>
                  <a:cubicBezTo>
                    <a:pt x="94" y="1"/>
                    <a:pt x="0" y="451"/>
                    <a:pt x="375"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40" name="Google Shape;41346;p18">
              <a:extLst>
                <a:ext uri="{FF2B5EF4-FFF2-40B4-BE49-F238E27FC236}">
                  <a16:creationId xmlns:a16="http://schemas.microsoft.com/office/drawing/2014/main" id="{75845B3B-C6B3-4D7B-9C2A-E87A6ACAE4F0}"/>
                </a:ext>
              </a:extLst>
            </p:cNvPr>
            <p:cNvSpPr/>
            <p:nvPr/>
          </p:nvSpPr>
          <p:spPr>
            <a:xfrm>
              <a:off x="5299596" y="2433672"/>
              <a:ext cx="14063" cy="4276"/>
            </a:xfrm>
            <a:custGeom>
              <a:avLst/>
              <a:gdLst/>
              <a:ahLst/>
              <a:cxnLst/>
              <a:rect l="l" t="t" r="r" b="b"/>
              <a:pathLst>
                <a:path w="394" h="142" extrusionOk="0">
                  <a:moveTo>
                    <a:pt x="294" y="25"/>
                  </a:moveTo>
                  <a:cubicBezTo>
                    <a:pt x="241" y="0"/>
                    <a:pt x="1" y="69"/>
                    <a:pt x="100" y="116"/>
                  </a:cubicBezTo>
                  <a:cubicBezTo>
                    <a:pt x="156" y="141"/>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41" name="Google Shape;41347;p18">
              <a:extLst>
                <a:ext uri="{FF2B5EF4-FFF2-40B4-BE49-F238E27FC236}">
                  <a16:creationId xmlns:a16="http://schemas.microsoft.com/office/drawing/2014/main" id="{1DA46083-3B09-46E7-AD87-E6327FD823C2}"/>
                </a:ext>
              </a:extLst>
            </p:cNvPr>
            <p:cNvSpPr/>
            <p:nvPr/>
          </p:nvSpPr>
          <p:spPr>
            <a:xfrm>
              <a:off x="138877" y="2428915"/>
              <a:ext cx="22629" cy="8280"/>
            </a:xfrm>
            <a:custGeom>
              <a:avLst/>
              <a:gdLst/>
              <a:ahLst/>
              <a:cxnLst/>
              <a:rect l="l" t="t" r="r" b="b"/>
              <a:pathLst>
                <a:path w="634" h="275" extrusionOk="0">
                  <a:moveTo>
                    <a:pt x="634" y="274"/>
                  </a:moveTo>
                  <a:lnTo>
                    <a:pt x="634" y="0"/>
                  </a:lnTo>
                  <a:lnTo>
                    <a:pt x="248" y="0"/>
                  </a:lnTo>
                  <a:cubicBezTo>
                    <a:pt x="240" y="118"/>
                    <a:pt x="1" y="128"/>
                    <a:pt x="5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42" name="Google Shape;41348;p18">
              <a:extLst>
                <a:ext uri="{FF2B5EF4-FFF2-40B4-BE49-F238E27FC236}">
                  <a16:creationId xmlns:a16="http://schemas.microsoft.com/office/drawing/2014/main" id="{47A9A188-D9AA-4491-AA91-B6F4FA9BE2F3}"/>
                </a:ext>
              </a:extLst>
            </p:cNvPr>
            <p:cNvSpPr/>
            <p:nvPr/>
          </p:nvSpPr>
          <p:spPr>
            <a:xfrm>
              <a:off x="8483130" y="2428644"/>
              <a:ext cx="6996" cy="6173"/>
            </a:xfrm>
            <a:custGeom>
              <a:avLst/>
              <a:gdLst/>
              <a:ahLst/>
              <a:cxnLst/>
              <a:rect l="l" t="t" r="r" b="b"/>
              <a:pathLst>
                <a:path w="196" h="205" extrusionOk="0">
                  <a:moveTo>
                    <a:pt x="194" y="102"/>
                  </a:moveTo>
                  <a:cubicBezTo>
                    <a:pt x="195" y="52"/>
                    <a:pt x="39" y="0"/>
                    <a:pt x="1" y="102"/>
                  </a:cubicBezTo>
                  <a:cubicBezTo>
                    <a:pt x="1" y="151"/>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43" name="Google Shape;41349;p18">
              <a:extLst>
                <a:ext uri="{FF2B5EF4-FFF2-40B4-BE49-F238E27FC236}">
                  <a16:creationId xmlns:a16="http://schemas.microsoft.com/office/drawing/2014/main" id="{93307558-E2F7-487E-B275-B5F50FBC5CF1}"/>
                </a:ext>
              </a:extLst>
            </p:cNvPr>
            <p:cNvSpPr/>
            <p:nvPr/>
          </p:nvSpPr>
          <p:spPr>
            <a:xfrm>
              <a:off x="5337537" y="2423526"/>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44" name="Google Shape;41350;p18">
              <a:extLst>
                <a:ext uri="{FF2B5EF4-FFF2-40B4-BE49-F238E27FC236}">
                  <a16:creationId xmlns:a16="http://schemas.microsoft.com/office/drawing/2014/main" id="{007616E1-568D-415B-A342-0FEDF5BCF95E}"/>
                </a:ext>
              </a:extLst>
            </p:cNvPr>
            <p:cNvSpPr/>
            <p:nvPr/>
          </p:nvSpPr>
          <p:spPr>
            <a:xfrm>
              <a:off x="4020400" y="2412566"/>
              <a:ext cx="57322" cy="21860"/>
            </a:xfrm>
            <a:custGeom>
              <a:avLst/>
              <a:gdLst/>
              <a:ahLst/>
              <a:cxnLst/>
              <a:rect l="l" t="t" r="r" b="b"/>
              <a:pathLst>
                <a:path w="1606" h="726" extrusionOk="0">
                  <a:moveTo>
                    <a:pt x="1035" y="726"/>
                  </a:moveTo>
                  <a:cubicBezTo>
                    <a:pt x="1606" y="368"/>
                    <a:pt x="631" y="111"/>
                    <a:pt x="72" y="0"/>
                  </a:cubicBezTo>
                  <a:cubicBezTo>
                    <a:pt x="0" y="430"/>
                    <a:pt x="418" y="625"/>
                    <a:pt x="1035" y="7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45" name="Google Shape;41351;p18">
              <a:extLst>
                <a:ext uri="{FF2B5EF4-FFF2-40B4-BE49-F238E27FC236}">
                  <a16:creationId xmlns:a16="http://schemas.microsoft.com/office/drawing/2014/main" id="{A246178A-868F-4768-B6C3-4610B958603D}"/>
                </a:ext>
              </a:extLst>
            </p:cNvPr>
            <p:cNvSpPr/>
            <p:nvPr/>
          </p:nvSpPr>
          <p:spPr>
            <a:xfrm>
              <a:off x="8507222" y="2425483"/>
              <a:ext cx="14027" cy="4246"/>
            </a:xfrm>
            <a:custGeom>
              <a:avLst/>
              <a:gdLst/>
              <a:ahLst/>
              <a:cxnLst/>
              <a:rect l="l" t="t" r="r" b="b"/>
              <a:pathLst>
                <a:path w="393" h="141" extrusionOk="0">
                  <a:moveTo>
                    <a:pt x="100" y="114"/>
                  </a:moveTo>
                  <a:cubicBezTo>
                    <a:pt x="153" y="140"/>
                    <a:pt x="392" y="70"/>
                    <a:pt x="292" y="24"/>
                  </a:cubicBezTo>
                  <a:cubicBezTo>
                    <a:pt x="237" y="1"/>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46" name="Google Shape;41352;p18">
              <a:extLst>
                <a:ext uri="{FF2B5EF4-FFF2-40B4-BE49-F238E27FC236}">
                  <a16:creationId xmlns:a16="http://schemas.microsoft.com/office/drawing/2014/main" id="{C9AC8F87-8313-41AC-A3CE-05C0557B7EB3}"/>
                </a:ext>
              </a:extLst>
            </p:cNvPr>
            <p:cNvSpPr/>
            <p:nvPr/>
          </p:nvSpPr>
          <p:spPr>
            <a:xfrm>
              <a:off x="632888" y="2425483"/>
              <a:ext cx="14099" cy="4246"/>
            </a:xfrm>
            <a:custGeom>
              <a:avLst/>
              <a:gdLst/>
              <a:ahLst/>
              <a:cxnLst/>
              <a:rect l="l" t="t" r="r" b="b"/>
              <a:pathLst>
                <a:path w="395" h="141" extrusionOk="0">
                  <a:moveTo>
                    <a:pt x="101" y="114"/>
                  </a:moveTo>
                  <a:cubicBezTo>
                    <a:pt x="154" y="140"/>
                    <a:pt x="395" y="70"/>
                    <a:pt x="295" y="24"/>
                  </a:cubicBezTo>
                  <a:cubicBezTo>
                    <a:pt x="242" y="1"/>
                    <a:pt x="0" y="68"/>
                    <a:pt x="101"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47" name="Google Shape;41353;p18">
              <a:extLst>
                <a:ext uri="{FF2B5EF4-FFF2-40B4-BE49-F238E27FC236}">
                  <a16:creationId xmlns:a16="http://schemas.microsoft.com/office/drawing/2014/main" id="{D100FC4B-4D26-46EF-B76C-9B782F80FB4C}"/>
                </a:ext>
              </a:extLst>
            </p:cNvPr>
            <p:cNvSpPr/>
            <p:nvPr/>
          </p:nvSpPr>
          <p:spPr>
            <a:xfrm>
              <a:off x="5251376" y="2422683"/>
              <a:ext cx="14099" cy="4336"/>
            </a:xfrm>
            <a:custGeom>
              <a:avLst/>
              <a:gdLst/>
              <a:ahLst/>
              <a:cxnLst/>
              <a:rect l="l" t="t" r="r" b="b"/>
              <a:pathLst>
                <a:path w="395" h="144" extrusionOk="0">
                  <a:moveTo>
                    <a:pt x="294" y="28"/>
                  </a:moveTo>
                  <a:cubicBezTo>
                    <a:pt x="241" y="1"/>
                    <a:pt x="1" y="71"/>
                    <a:pt x="102" y="117"/>
                  </a:cubicBezTo>
                  <a:cubicBezTo>
                    <a:pt x="155" y="143"/>
                    <a:pt x="395" y="75"/>
                    <a:pt x="294"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48" name="Google Shape;41354;p18">
              <a:extLst>
                <a:ext uri="{FF2B5EF4-FFF2-40B4-BE49-F238E27FC236}">
                  <a16:creationId xmlns:a16="http://schemas.microsoft.com/office/drawing/2014/main" id="{CF325A60-AC90-415C-8409-4E6E68FFCB26}"/>
                </a:ext>
              </a:extLst>
            </p:cNvPr>
            <p:cNvSpPr/>
            <p:nvPr/>
          </p:nvSpPr>
          <p:spPr>
            <a:xfrm>
              <a:off x="1710139" y="2414102"/>
              <a:ext cx="34943" cy="15266"/>
            </a:xfrm>
            <a:custGeom>
              <a:avLst/>
              <a:gdLst/>
              <a:ahLst/>
              <a:cxnLst/>
              <a:rect l="l" t="t" r="r" b="b"/>
              <a:pathLst>
                <a:path w="979" h="507" extrusionOk="0">
                  <a:moveTo>
                    <a:pt x="774" y="402"/>
                  </a:moveTo>
                  <a:cubicBezTo>
                    <a:pt x="978" y="172"/>
                    <a:pt x="123" y="0"/>
                    <a:pt x="0" y="219"/>
                  </a:cubicBezTo>
                  <a:cubicBezTo>
                    <a:pt x="306" y="261"/>
                    <a:pt x="167" y="507"/>
                    <a:pt x="774" y="4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49" name="Google Shape;41355;p18">
              <a:extLst>
                <a:ext uri="{FF2B5EF4-FFF2-40B4-BE49-F238E27FC236}">
                  <a16:creationId xmlns:a16="http://schemas.microsoft.com/office/drawing/2014/main" id="{8CE171F4-9E64-46CA-B0CC-6243E5DB3734}"/>
                </a:ext>
              </a:extLst>
            </p:cNvPr>
            <p:cNvSpPr/>
            <p:nvPr/>
          </p:nvSpPr>
          <p:spPr>
            <a:xfrm>
              <a:off x="378441" y="2420364"/>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50" name="Google Shape;41356;p18">
              <a:extLst>
                <a:ext uri="{FF2B5EF4-FFF2-40B4-BE49-F238E27FC236}">
                  <a16:creationId xmlns:a16="http://schemas.microsoft.com/office/drawing/2014/main" id="{6907E701-6A54-4105-B987-F1E0B1819DCB}"/>
                </a:ext>
              </a:extLst>
            </p:cNvPr>
            <p:cNvSpPr/>
            <p:nvPr/>
          </p:nvSpPr>
          <p:spPr>
            <a:xfrm>
              <a:off x="2618818" y="2420726"/>
              <a:ext cx="13777" cy="2830"/>
            </a:xfrm>
            <a:custGeom>
              <a:avLst/>
              <a:gdLst/>
              <a:ahLst/>
              <a:cxnLst/>
              <a:rect l="l" t="t" r="r" b="b"/>
              <a:pathLst>
                <a:path w="386" h="94" extrusionOk="0">
                  <a:moveTo>
                    <a:pt x="1" y="93"/>
                  </a:moveTo>
                  <a:cubicBezTo>
                    <a:pt x="148" y="71"/>
                    <a:pt x="378" y="89"/>
                    <a:pt x="386" y="1"/>
                  </a:cubicBezTo>
                  <a:cubicBezTo>
                    <a:pt x="237" y="23"/>
                    <a:pt x="3" y="5"/>
                    <a:pt x="1" y="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51" name="Google Shape;41357;p18">
              <a:extLst>
                <a:ext uri="{FF2B5EF4-FFF2-40B4-BE49-F238E27FC236}">
                  <a16:creationId xmlns:a16="http://schemas.microsoft.com/office/drawing/2014/main" id="{D4246C0D-BBD0-4437-9194-AC1DCFAB15EA}"/>
                </a:ext>
              </a:extLst>
            </p:cNvPr>
            <p:cNvSpPr/>
            <p:nvPr/>
          </p:nvSpPr>
          <p:spPr>
            <a:xfrm>
              <a:off x="1988821" y="2420033"/>
              <a:ext cx="14134" cy="4215"/>
            </a:xfrm>
            <a:custGeom>
              <a:avLst/>
              <a:gdLst/>
              <a:ahLst/>
              <a:cxnLst/>
              <a:rect l="l" t="t" r="r" b="b"/>
              <a:pathLst>
                <a:path w="396" h="140" extrusionOk="0">
                  <a:moveTo>
                    <a:pt x="295" y="25"/>
                  </a:moveTo>
                  <a:cubicBezTo>
                    <a:pt x="240" y="0"/>
                    <a:pt x="1" y="68"/>
                    <a:pt x="101" y="116"/>
                  </a:cubicBezTo>
                  <a:cubicBezTo>
                    <a:pt x="154"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52" name="Google Shape;41358;p18">
              <a:extLst>
                <a:ext uri="{FF2B5EF4-FFF2-40B4-BE49-F238E27FC236}">
                  <a16:creationId xmlns:a16="http://schemas.microsoft.com/office/drawing/2014/main" id="{206CA767-A4A4-43DE-93D1-D61ED60DE584}"/>
                </a:ext>
              </a:extLst>
            </p:cNvPr>
            <p:cNvSpPr/>
            <p:nvPr/>
          </p:nvSpPr>
          <p:spPr>
            <a:xfrm>
              <a:off x="7068591" y="2409043"/>
              <a:ext cx="13991" cy="4276"/>
            </a:xfrm>
            <a:custGeom>
              <a:avLst/>
              <a:gdLst/>
              <a:ahLst/>
              <a:cxnLst/>
              <a:rect l="l" t="t" r="r" b="b"/>
              <a:pathLst>
                <a:path w="392" h="142" extrusionOk="0">
                  <a:moveTo>
                    <a:pt x="99" y="117"/>
                  </a:moveTo>
                  <a:cubicBezTo>
                    <a:pt x="153" y="142"/>
                    <a:pt x="392" y="73"/>
                    <a:pt x="294" y="26"/>
                  </a:cubicBezTo>
                  <a:cubicBezTo>
                    <a:pt x="242"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53" name="Google Shape;41359;p18">
              <a:extLst>
                <a:ext uri="{FF2B5EF4-FFF2-40B4-BE49-F238E27FC236}">
                  <a16:creationId xmlns:a16="http://schemas.microsoft.com/office/drawing/2014/main" id="{F0A5724C-A600-42F7-8179-105C3F358226}"/>
                </a:ext>
              </a:extLst>
            </p:cNvPr>
            <p:cNvSpPr/>
            <p:nvPr/>
          </p:nvSpPr>
          <p:spPr>
            <a:xfrm>
              <a:off x="5557791" y="2401577"/>
              <a:ext cx="33729" cy="17343"/>
            </a:xfrm>
            <a:custGeom>
              <a:avLst/>
              <a:gdLst/>
              <a:ahLst/>
              <a:cxnLst/>
              <a:rect l="l" t="t" r="r" b="b"/>
              <a:pathLst>
                <a:path w="945" h="576" extrusionOk="0">
                  <a:moveTo>
                    <a:pt x="1" y="92"/>
                  </a:moveTo>
                  <a:lnTo>
                    <a:pt x="1" y="274"/>
                  </a:lnTo>
                  <a:cubicBezTo>
                    <a:pt x="359" y="575"/>
                    <a:pt x="945" y="1"/>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54" name="Google Shape;41360;p18">
              <a:extLst>
                <a:ext uri="{FF2B5EF4-FFF2-40B4-BE49-F238E27FC236}">
                  <a16:creationId xmlns:a16="http://schemas.microsoft.com/office/drawing/2014/main" id="{95563D59-143A-4925-9840-E85FD5CCA26B}"/>
                </a:ext>
              </a:extLst>
            </p:cNvPr>
            <p:cNvSpPr/>
            <p:nvPr/>
          </p:nvSpPr>
          <p:spPr>
            <a:xfrm>
              <a:off x="4508058" y="2409043"/>
              <a:ext cx="14134" cy="4276"/>
            </a:xfrm>
            <a:custGeom>
              <a:avLst/>
              <a:gdLst/>
              <a:ahLst/>
              <a:cxnLst/>
              <a:rect l="l" t="t" r="r" b="b"/>
              <a:pathLst>
                <a:path w="396" h="142" extrusionOk="0">
                  <a:moveTo>
                    <a:pt x="295" y="26"/>
                  </a:moveTo>
                  <a:cubicBezTo>
                    <a:pt x="242" y="1"/>
                    <a:pt x="0" y="70"/>
                    <a:pt x="99" y="117"/>
                  </a:cubicBezTo>
                  <a:cubicBezTo>
                    <a:pt x="155" y="142"/>
                    <a:pt x="396"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55" name="Google Shape;41361;p18">
              <a:extLst>
                <a:ext uri="{FF2B5EF4-FFF2-40B4-BE49-F238E27FC236}">
                  <a16:creationId xmlns:a16="http://schemas.microsoft.com/office/drawing/2014/main" id="{6C87778B-3DD5-4404-ADC9-354174F3C7F4}"/>
                </a:ext>
              </a:extLst>
            </p:cNvPr>
            <p:cNvSpPr/>
            <p:nvPr/>
          </p:nvSpPr>
          <p:spPr>
            <a:xfrm>
              <a:off x="2549040" y="2404346"/>
              <a:ext cx="21630" cy="9485"/>
            </a:xfrm>
            <a:custGeom>
              <a:avLst/>
              <a:gdLst/>
              <a:ahLst/>
              <a:cxnLst/>
              <a:rect l="l" t="t" r="r" b="b"/>
              <a:pathLst>
                <a:path w="606" h="315" extrusionOk="0">
                  <a:moveTo>
                    <a:pt x="413" y="273"/>
                  </a:moveTo>
                  <a:cubicBezTo>
                    <a:pt x="406" y="148"/>
                    <a:pt x="504" y="73"/>
                    <a:pt x="606" y="0"/>
                  </a:cubicBezTo>
                  <a:lnTo>
                    <a:pt x="28" y="0"/>
                  </a:lnTo>
                  <a:cubicBezTo>
                    <a:pt x="42" y="144"/>
                    <a:pt x="0" y="315"/>
                    <a:pt x="41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56" name="Google Shape;41362;p18">
              <a:extLst>
                <a:ext uri="{FF2B5EF4-FFF2-40B4-BE49-F238E27FC236}">
                  <a16:creationId xmlns:a16="http://schemas.microsoft.com/office/drawing/2014/main" id="{E515E51F-35EC-4296-A1A2-90AF5C00D26A}"/>
                </a:ext>
              </a:extLst>
            </p:cNvPr>
            <p:cNvSpPr/>
            <p:nvPr/>
          </p:nvSpPr>
          <p:spPr>
            <a:xfrm>
              <a:off x="5299596" y="2406334"/>
              <a:ext cx="14063" cy="4276"/>
            </a:xfrm>
            <a:custGeom>
              <a:avLst/>
              <a:gdLst/>
              <a:ahLst/>
              <a:cxnLst/>
              <a:rect l="l" t="t" r="r" b="b"/>
              <a:pathLst>
                <a:path w="394" h="142" extrusionOk="0">
                  <a:moveTo>
                    <a:pt x="294" y="26"/>
                  </a:moveTo>
                  <a:cubicBezTo>
                    <a:pt x="241" y="1"/>
                    <a:pt x="1" y="70"/>
                    <a:pt x="100" y="117"/>
                  </a:cubicBezTo>
                  <a:cubicBezTo>
                    <a:pt x="156"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57" name="Google Shape;41363;p18">
              <a:extLst>
                <a:ext uri="{FF2B5EF4-FFF2-40B4-BE49-F238E27FC236}">
                  <a16:creationId xmlns:a16="http://schemas.microsoft.com/office/drawing/2014/main" id="{E949201C-B18B-4B52-8299-07B1D439C0C4}"/>
                </a:ext>
              </a:extLst>
            </p:cNvPr>
            <p:cNvSpPr/>
            <p:nvPr/>
          </p:nvSpPr>
          <p:spPr>
            <a:xfrm>
              <a:off x="3128140" y="2403684"/>
              <a:ext cx="13813" cy="7407"/>
            </a:xfrm>
            <a:custGeom>
              <a:avLst/>
              <a:gdLst/>
              <a:ahLst/>
              <a:cxnLst/>
              <a:rect l="l" t="t" r="r" b="b"/>
              <a:pathLst>
                <a:path w="387" h="246" extrusionOk="0">
                  <a:moveTo>
                    <a:pt x="387" y="114"/>
                  </a:moveTo>
                  <a:cubicBezTo>
                    <a:pt x="384" y="22"/>
                    <a:pt x="48" y="0"/>
                    <a:pt x="1" y="114"/>
                  </a:cubicBezTo>
                  <a:cubicBezTo>
                    <a:pt x="215" y="105"/>
                    <a:pt x="302" y="246"/>
                    <a:pt x="387"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58" name="Google Shape;41364;p18">
              <a:extLst>
                <a:ext uri="{FF2B5EF4-FFF2-40B4-BE49-F238E27FC236}">
                  <a16:creationId xmlns:a16="http://schemas.microsoft.com/office/drawing/2014/main" id="{A7BC794B-24A0-484B-9360-92E2ECB73996}"/>
                </a:ext>
              </a:extLst>
            </p:cNvPr>
            <p:cNvSpPr/>
            <p:nvPr/>
          </p:nvSpPr>
          <p:spPr>
            <a:xfrm>
              <a:off x="3045585" y="2404346"/>
              <a:ext cx="13742" cy="5480"/>
            </a:xfrm>
            <a:custGeom>
              <a:avLst/>
              <a:gdLst/>
              <a:ahLst/>
              <a:cxnLst/>
              <a:rect l="l" t="t" r="r" b="b"/>
              <a:pathLst>
                <a:path w="385" h="182" extrusionOk="0">
                  <a:moveTo>
                    <a:pt x="1" y="182"/>
                  </a:moveTo>
                  <a:lnTo>
                    <a:pt x="384" y="182"/>
                  </a:lnTo>
                  <a:lnTo>
                    <a:pt x="384"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59" name="Google Shape;41365;p18">
              <a:extLst>
                <a:ext uri="{FF2B5EF4-FFF2-40B4-BE49-F238E27FC236}">
                  <a16:creationId xmlns:a16="http://schemas.microsoft.com/office/drawing/2014/main" id="{0ED61175-850E-4B28-BD91-2CFE21E70546}"/>
                </a:ext>
              </a:extLst>
            </p:cNvPr>
            <p:cNvSpPr/>
            <p:nvPr/>
          </p:nvSpPr>
          <p:spPr>
            <a:xfrm>
              <a:off x="2576237" y="2401577"/>
              <a:ext cx="21880" cy="8822"/>
            </a:xfrm>
            <a:custGeom>
              <a:avLst/>
              <a:gdLst/>
              <a:ahLst/>
              <a:cxnLst/>
              <a:rect l="l" t="t" r="r" b="b"/>
              <a:pathLst>
                <a:path w="613" h="293" extrusionOk="0">
                  <a:moveTo>
                    <a:pt x="613" y="274"/>
                  </a:moveTo>
                  <a:lnTo>
                    <a:pt x="613" y="1"/>
                  </a:lnTo>
                  <a:lnTo>
                    <a:pt x="36" y="1"/>
                  </a:lnTo>
                  <a:cubicBezTo>
                    <a:pt x="1" y="201"/>
                    <a:pt x="194" y="292"/>
                    <a:pt x="61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60" name="Google Shape;41366;p18">
              <a:extLst>
                <a:ext uri="{FF2B5EF4-FFF2-40B4-BE49-F238E27FC236}">
                  <a16:creationId xmlns:a16="http://schemas.microsoft.com/office/drawing/2014/main" id="{23DE4D99-6B1E-436E-B00A-9A059B024DA4}"/>
                </a:ext>
              </a:extLst>
            </p:cNvPr>
            <p:cNvSpPr/>
            <p:nvPr/>
          </p:nvSpPr>
          <p:spPr>
            <a:xfrm>
              <a:off x="1957983" y="2401245"/>
              <a:ext cx="6996" cy="6233"/>
            </a:xfrm>
            <a:custGeom>
              <a:avLst/>
              <a:gdLst/>
              <a:ahLst/>
              <a:cxnLst/>
              <a:rect l="l" t="t" r="r" b="b"/>
              <a:pathLst>
                <a:path w="196" h="207" extrusionOk="0">
                  <a:moveTo>
                    <a:pt x="195" y="103"/>
                  </a:moveTo>
                  <a:cubicBezTo>
                    <a:pt x="195" y="52"/>
                    <a:pt x="39" y="0"/>
                    <a:pt x="3" y="103"/>
                  </a:cubicBezTo>
                  <a:cubicBezTo>
                    <a:pt x="1" y="154"/>
                    <a:pt x="156"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61" name="Google Shape;41367;p18">
              <a:extLst>
                <a:ext uri="{FF2B5EF4-FFF2-40B4-BE49-F238E27FC236}">
                  <a16:creationId xmlns:a16="http://schemas.microsoft.com/office/drawing/2014/main" id="{4AE8746B-F188-4E71-AB2E-CC9C21E8145E}"/>
                </a:ext>
              </a:extLst>
            </p:cNvPr>
            <p:cNvSpPr/>
            <p:nvPr/>
          </p:nvSpPr>
          <p:spPr>
            <a:xfrm>
              <a:off x="8868638" y="2398867"/>
              <a:ext cx="13813" cy="5510"/>
            </a:xfrm>
            <a:custGeom>
              <a:avLst/>
              <a:gdLst/>
              <a:ahLst/>
              <a:cxnLst/>
              <a:rect l="l" t="t" r="r" b="b"/>
              <a:pathLst>
                <a:path w="387"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62" name="Google Shape;41368;p18">
              <a:extLst>
                <a:ext uri="{FF2B5EF4-FFF2-40B4-BE49-F238E27FC236}">
                  <a16:creationId xmlns:a16="http://schemas.microsoft.com/office/drawing/2014/main" id="{5E03C430-89F5-4557-9412-CB002744A90E}"/>
                </a:ext>
              </a:extLst>
            </p:cNvPr>
            <p:cNvSpPr/>
            <p:nvPr/>
          </p:nvSpPr>
          <p:spPr>
            <a:xfrm>
              <a:off x="5664402" y="2395404"/>
              <a:ext cx="14063" cy="4246"/>
            </a:xfrm>
            <a:custGeom>
              <a:avLst/>
              <a:gdLst/>
              <a:ahLst/>
              <a:cxnLst/>
              <a:rect l="l" t="t" r="r" b="b"/>
              <a:pathLst>
                <a:path w="394" h="141" extrusionOk="0">
                  <a:moveTo>
                    <a:pt x="294" y="24"/>
                  </a:moveTo>
                  <a:cubicBezTo>
                    <a:pt x="239" y="1"/>
                    <a:pt x="0" y="69"/>
                    <a:pt x="102" y="116"/>
                  </a:cubicBezTo>
                  <a:cubicBezTo>
                    <a:pt x="155" y="141"/>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63" name="Google Shape;41369;p18">
              <a:extLst>
                <a:ext uri="{FF2B5EF4-FFF2-40B4-BE49-F238E27FC236}">
                  <a16:creationId xmlns:a16="http://schemas.microsoft.com/office/drawing/2014/main" id="{839CE0FD-3082-494B-8A7E-998CC3CA6738}"/>
                </a:ext>
              </a:extLst>
            </p:cNvPr>
            <p:cNvSpPr/>
            <p:nvPr/>
          </p:nvSpPr>
          <p:spPr>
            <a:xfrm>
              <a:off x="2563674" y="2390707"/>
              <a:ext cx="20702" cy="8190"/>
            </a:xfrm>
            <a:custGeom>
              <a:avLst/>
              <a:gdLst/>
              <a:ahLst/>
              <a:cxnLst/>
              <a:rect l="l" t="t" r="r" b="b"/>
              <a:pathLst>
                <a:path w="580" h="272" extrusionOk="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64" name="Google Shape;41370;p18">
              <a:extLst>
                <a:ext uri="{FF2B5EF4-FFF2-40B4-BE49-F238E27FC236}">
                  <a16:creationId xmlns:a16="http://schemas.microsoft.com/office/drawing/2014/main" id="{D7C7EED8-762A-4FF0-B0C3-D27A05EA659C}"/>
                </a:ext>
              </a:extLst>
            </p:cNvPr>
            <p:cNvSpPr/>
            <p:nvPr/>
          </p:nvSpPr>
          <p:spPr>
            <a:xfrm>
              <a:off x="1861579" y="2383933"/>
              <a:ext cx="28982" cy="16952"/>
            </a:xfrm>
            <a:custGeom>
              <a:avLst/>
              <a:gdLst/>
              <a:ahLst/>
              <a:cxnLst/>
              <a:rect l="l" t="t" r="r" b="b"/>
              <a:pathLst>
                <a:path w="812" h="563" extrusionOk="0">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65" name="Google Shape;41371;p18">
              <a:extLst>
                <a:ext uri="{FF2B5EF4-FFF2-40B4-BE49-F238E27FC236}">
                  <a16:creationId xmlns:a16="http://schemas.microsoft.com/office/drawing/2014/main" id="{AD8A4AF6-D5C0-44A6-AC89-F244F9C09379}"/>
                </a:ext>
              </a:extLst>
            </p:cNvPr>
            <p:cNvSpPr/>
            <p:nvPr/>
          </p:nvSpPr>
          <p:spPr>
            <a:xfrm>
              <a:off x="8865068" y="2392664"/>
              <a:ext cx="14027" cy="4276"/>
            </a:xfrm>
            <a:custGeom>
              <a:avLst/>
              <a:gdLst/>
              <a:ahLst/>
              <a:cxnLst/>
              <a:rect l="l" t="t" r="r" b="b"/>
              <a:pathLst>
                <a:path w="393" h="142" extrusionOk="0">
                  <a:moveTo>
                    <a:pt x="291" y="24"/>
                  </a:moveTo>
                  <a:cubicBezTo>
                    <a:pt x="241" y="1"/>
                    <a:pt x="1" y="69"/>
                    <a:pt x="99" y="115"/>
                  </a:cubicBezTo>
                  <a:cubicBezTo>
                    <a:pt x="156" y="142"/>
                    <a:pt x="392"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66" name="Google Shape;41372;p18">
              <a:extLst>
                <a:ext uri="{FF2B5EF4-FFF2-40B4-BE49-F238E27FC236}">
                  <a16:creationId xmlns:a16="http://schemas.microsoft.com/office/drawing/2014/main" id="{1D87E7BB-5AFF-4A0E-8DD3-FE3E526B70BD}"/>
                </a:ext>
              </a:extLst>
            </p:cNvPr>
            <p:cNvSpPr/>
            <p:nvPr/>
          </p:nvSpPr>
          <p:spPr>
            <a:xfrm>
              <a:off x="8651703" y="2392664"/>
              <a:ext cx="14063" cy="4246"/>
            </a:xfrm>
            <a:custGeom>
              <a:avLst/>
              <a:gdLst/>
              <a:ahLst/>
              <a:cxnLst/>
              <a:rect l="l" t="t" r="r" b="b"/>
              <a:pathLst>
                <a:path w="394" h="141" extrusionOk="0">
                  <a:moveTo>
                    <a:pt x="100" y="115"/>
                  </a:moveTo>
                  <a:cubicBezTo>
                    <a:pt x="153" y="140"/>
                    <a:pt x="393" y="72"/>
                    <a:pt x="293" y="24"/>
                  </a:cubicBezTo>
                  <a:cubicBezTo>
                    <a:pt x="241" y="1"/>
                    <a:pt x="0" y="69"/>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67" name="Google Shape;41373;p18">
              <a:extLst>
                <a:ext uri="{FF2B5EF4-FFF2-40B4-BE49-F238E27FC236}">
                  <a16:creationId xmlns:a16="http://schemas.microsoft.com/office/drawing/2014/main" id="{FF1099EA-2719-4AB2-9C53-D62A578B9F3B}"/>
                </a:ext>
              </a:extLst>
            </p:cNvPr>
            <p:cNvSpPr/>
            <p:nvPr/>
          </p:nvSpPr>
          <p:spPr>
            <a:xfrm>
              <a:off x="5426980" y="2390346"/>
              <a:ext cx="7031" cy="6203"/>
            </a:xfrm>
            <a:custGeom>
              <a:avLst/>
              <a:gdLst/>
              <a:ahLst/>
              <a:cxnLst/>
              <a:rect l="l" t="t" r="r" b="b"/>
              <a:pathLst>
                <a:path w="197" h="206" extrusionOk="0">
                  <a:moveTo>
                    <a:pt x="3" y="101"/>
                  </a:moveTo>
                  <a:cubicBezTo>
                    <a:pt x="0" y="152"/>
                    <a:pt x="158" y="206"/>
                    <a:pt x="196" y="101"/>
                  </a:cubicBezTo>
                  <a:cubicBezTo>
                    <a:pt x="196" y="53"/>
                    <a:pt x="40" y="1"/>
                    <a:pt x="3"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68" name="Google Shape;41374;p18">
              <a:extLst>
                <a:ext uri="{FF2B5EF4-FFF2-40B4-BE49-F238E27FC236}">
                  <a16:creationId xmlns:a16="http://schemas.microsoft.com/office/drawing/2014/main" id="{AF519207-6495-42C9-83CC-650CAF806C75}"/>
                </a:ext>
              </a:extLst>
            </p:cNvPr>
            <p:cNvSpPr/>
            <p:nvPr/>
          </p:nvSpPr>
          <p:spPr>
            <a:xfrm>
              <a:off x="3259236" y="2380952"/>
              <a:ext cx="20309" cy="13580"/>
            </a:xfrm>
            <a:custGeom>
              <a:avLst/>
              <a:gdLst/>
              <a:ahLst/>
              <a:cxnLst/>
              <a:rect l="l" t="t" r="r" b="b"/>
              <a:pathLst>
                <a:path w="569" h="451" extrusionOk="0">
                  <a:moveTo>
                    <a:pt x="377" y="413"/>
                  </a:moveTo>
                  <a:cubicBezTo>
                    <a:pt x="388" y="358"/>
                    <a:pt x="403" y="307"/>
                    <a:pt x="569" y="324"/>
                  </a:cubicBezTo>
                  <a:lnTo>
                    <a:pt x="569" y="143"/>
                  </a:lnTo>
                  <a:cubicBezTo>
                    <a:pt x="96" y="1"/>
                    <a:pt x="1" y="451"/>
                    <a:pt x="377"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69" name="Google Shape;41375;p18">
              <a:extLst>
                <a:ext uri="{FF2B5EF4-FFF2-40B4-BE49-F238E27FC236}">
                  <a16:creationId xmlns:a16="http://schemas.microsoft.com/office/drawing/2014/main" id="{DD8A5A30-9DDD-4757-B6D0-F121E04187DA}"/>
                </a:ext>
              </a:extLst>
            </p:cNvPr>
            <p:cNvSpPr/>
            <p:nvPr/>
          </p:nvSpPr>
          <p:spPr>
            <a:xfrm>
              <a:off x="8111471" y="2387937"/>
              <a:ext cx="13813" cy="2710"/>
            </a:xfrm>
            <a:custGeom>
              <a:avLst/>
              <a:gdLst/>
              <a:ahLst/>
              <a:cxnLst/>
              <a:rect l="l" t="t" r="r" b="b"/>
              <a:pathLst>
                <a:path w="387" h="90" extrusionOk="0">
                  <a:moveTo>
                    <a:pt x="386" y="1"/>
                  </a:moveTo>
                  <a:cubicBezTo>
                    <a:pt x="237" y="21"/>
                    <a:pt x="8" y="4"/>
                    <a:pt x="1" y="90"/>
                  </a:cubicBezTo>
                  <a:cubicBezTo>
                    <a:pt x="151" y="73"/>
                    <a:pt x="382"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70" name="Google Shape;41376;p18">
              <a:extLst>
                <a:ext uri="{FF2B5EF4-FFF2-40B4-BE49-F238E27FC236}">
                  <a16:creationId xmlns:a16="http://schemas.microsoft.com/office/drawing/2014/main" id="{44D89F7C-7EC0-4F32-A3C2-88FB8830B8EE}"/>
                </a:ext>
              </a:extLst>
            </p:cNvPr>
            <p:cNvSpPr/>
            <p:nvPr/>
          </p:nvSpPr>
          <p:spPr>
            <a:xfrm>
              <a:off x="5544121" y="2382126"/>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71" name="Google Shape;41377;p18">
              <a:extLst>
                <a:ext uri="{FF2B5EF4-FFF2-40B4-BE49-F238E27FC236}">
                  <a16:creationId xmlns:a16="http://schemas.microsoft.com/office/drawing/2014/main" id="{FA3E374C-3477-4B1E-A33B-1B0AAC487CAA}"/>
                </a:ext>
              </a:extLst>
            </p:cNvPr>
            <p:cNvSpPr/>
            <p:nvPr/>
          </p:nvSpPr>
          <p:spPr>
            <a:xfrm>
              <a:off x="1507374" y="2379748"/>
              <a:ext cx="23878" cy="10328"/>
            </a:xfrm>
            <a:custGeom>
              <a:avLst/>
              <a:gdLst/>
              <a:ahLst/>
              <a:cxnLst/>
              <a:rect l="l" t="t" r="r" b="b"/>
              <a:pathLst>
                <a:path w="669" h="343" extrusionOk="0">
                  <a:moveTo>
                    <a:pt x="669" y="92"/>
                  </a:moveTo>
                  <a:cubicBezTo>
                    <a:pt x="403" y="94"/>
                    <a:pt x="247" y="48"/>
                    <a:pt x="91" y="0"/>
                  </a:cubicBezTo>
                  <a:cubicBezTo>
                    <a:pt x="1" y="282"/>
                    <a:pt x="610" y="342"/>
                    <a:pt x="66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72" name="Google Shape;41378;p18">
              <a:extLst>
                <a:ext uri="{FF2B5EF4-FFF2-40B4-BE49-F238E27FC236}">
                  <a16:creationId xmlns:a16="http://schemas.microsoft.com/office/drawing/2014/main" id="{045AC22E-8B24-4C4F-8A28-E4D4A4F39239}"/>
                </a:ext>
              </a:extLst>
            </p:cNvPr>
            <p:cNvSpPr/>
            <p:nvPr/>
          </p:nvSpPr>
          <p:spPr>
            <a:xfrm>
              <a:off x="4260321" y="2381705"/>
              <a:ext cx="13920" cy="4306"/>
            </a:xfrm>
            <a:custGeom>
              <a:avLst/>
              <a:gdLst/>
              <a:ahLst/>
              <a:cxnLst/>
              <a:rect l="l" t="t" r="r" b="b"/>
              <a:pathLst>
                <a:path w="390" h="143" extrusionOk="0">
                  <a:moveTo>
                    <a:pt x="290" y="27"/>
                  </a:moveTo>
                  <a:cubicBezTo>
                    <a:pt x="237" y="0"/>
                    <a:pt x="1" y="71"/>
                    <a:pt x="100" y="118"/>
                  </a:cubicBezTo>
                  <a:cubicBezTo>
                    <a:pt x="152" y="143"/>
                    <a:pt x="390" y="72"/>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73" name="Google Shape;41379;p18">
              <a:extLst>
                <a:ext uri="{FF2B5EF4-FFF2-40B4-BE49-F238E27FC236}">
                  <a16:creationId xmlns:a16="http://schemas.microsoft.com/office/drawing/2014/main" id="{77F7BD3D-5841-47F8-A508-B77DC321CA84}"/>
                </a:ext>
              </a:extLst>
            </p:cNvPr>
            <p:cNvSpPr/>
            <p:nvPr/>
          </p:nvSpPr>
          <p:spPr>
            <a:xfrm>
              <a:off x="1577258" y="2364091"/>
              <a:ext cx="50434" cy="18518"/>
            </a:xfrm>
            <a:custGeom>
              <a:avLst/>
              <a:gdLst/>
              <a:ahLst/>
              <a:cxnLst/>
              <a:rect l="l" t="t" r="r" b="b"/>
              <a:pathLst>
                <a:path w="1413" h="615" extrusionOk="0">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74" name="Google Shape;41380;p18">
              <a:extLst>
                <a:ext uri="{FF2B5EF4-FFF2-40B4-BE49-F238E27FC236}">
                  <a16:creationId xmlns:a16="http://schemas.microsoft.com/office/drawing/2014/main" id="{F3D3C990-AA88-4894-AB23-8DF8CB067365}"/>
                </a:ext>
              </a:extLst>
            </p:cNvPr>
            <p:cNvSpPr/>
            <p:nvPr/>
          </p:nvSpPr>
          <p:spPr>
            <a:xfrm>
              <a:off x="2075017" y="2371167"/>
              <a:ext cx="6889" cy="6233"/>
            </a:xfrm>
            <a:custGeom>
              <a:avLst/>
              <a:gdLst/>
              <a:ahLst/>
              <a:cxnLst/>
              <a:rect l="l" t="t" r="r" b="b"/>
              <a:pathLst>
                <a:path w="193" h="207" extrusionOk="0">
                  <a:moveTo>
                    <a:pt x="193" y="104"/>
                  </a:moveTo>
                  <a:cubicBezTo>
                    <a:pt x="193" y="53"/>
                    <a:pt x="40" y="1"/>
                    <a:pt x="2" y="104"/>
                  </a:cubicBezTo>
                  <a:cubicBezTo>
                    <a:pt x="1"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75" name="Google Shape;41381;p18">
              <a:extLst>
                <a:ext uri="{FF2B5EF4-FFF2-40B4-BE49-F238E27FC236}">
                  <a16:creationId xmlns:a16="http://schemas.microsoft.com/office/drawing/2014/main" id="{730F7515-AFC5-423A-BD5F-9CBB9656BA50}"/>
                </a:ext>
              </a:extLst>
            </p:cNvPr>
            <p:cNvSpPr/>
            <p:nvPr/>
          </p:nvSpPr>
          <p:spPr>
            <a:xfrm>
              <a:off x="4917800" y="2371528"/>
              <a:ext cx="13742" cy="2770"/>
            </a:xfrm>
            <a:custGeom>
              <a:avLst/>
              <a:gdLst/>
              <a:ahLst/>
              <a:cxnLst/>
              <a:rect l="l" t="t" r="r" b="b"/>
              <a:pathLst>
                <a:path w="385" h="92" extrusionOk="0">
                  <a:moveTo>
                    <a:pt x="384" y="0"/>
                  </a:moveTo>
                  <a:cubicBezTo>
                    <a:pt x="234" y="21"/>
                    <a:pt x="4" y="4"/>
                    <a:pt x="0" y="92"/>
                  </a:cubicBezTo>
                  <a:cubicBezTo>
                    <a:pt x="149" y="71"/>
                    <a:pt x="379" y="90"/>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76" name="Google Shape;41382;p18">
              <a:extLst>
                <a:ext uri="{FF2B5EF4-FFF2-40B4-BE49-F238E27FC236}">
                  <a16:creationId xmlns:a16="http://schemas.microsoft.com/office/drawing/2014/main" id="{18BFFF79-9244-4657-9006-067C13D31F1C}"/>
                </a:ext>
              </a:extLst>
            </p:cNvPr>
            <p:cNvSpPr/>
            <p:nvPr/>
          </p:nvSpPr>
          <p:spPr>
            <a:xfrm>
              <a:off x="2171385" y="2368427"/>
              <a:ext cx="6924" cy="6263"/>
            </a:xfrm>
            <a:custGeom>
              <a:avLst/>
              <a:gdLst/>
              <a:ahLst/>
              <a:cxnLst/>
              <a:rect l="l" t="t" r="r" b="b"/>
              <a:pathLst>
                <a:path w="194" h="208" extrusionOk="0">
                  <a:moveTo>
                    <a:pt x="193" y="103"/>
                  </a:moveTo>
                  <a:cubicBezTo>
                    <a:pt x="193" y="52"/>
                    <a:pt x="38" y="0"/>
                    <a:pt x="3" y="103"/>
                  </a:cubicBezTo>
                  <a:cubicBezTo>
                    <a:pt x="0" y="154"/>
                    <a:pt x="156" y="208"/>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77" name="Google Shape;41383;p18">
              <a:extLst>
                <a:ext uri="{FF2B5EF4-FFF2-40B4-BE49-F238E27FC236}">
                  <a16:creationId xmlns:a16="http://schemas.microsoft.com/office/drawing/2014/main" id="{AE532B1C-23CF-4C0D-A321-B2E84CA671D2}"/>
                </a:ext>
              </a:extLst>
            </p:cNvPr>
            <p:cNvSpPr/>
            <p:nvPr/>
          </p:nvSpPr>
          <p:spPr>
            <a:xfrm>
              <a:off x="1761749" y="2370775"/>
              <a:ext cx="13956" cy="4306"/>
            </a:xfrm>
            <a:custGeom>
              <a:avLst/>
              <a:gdLst/>
              <a:ahLst/>
              <a:cxnLst/>
              <a:rect l="l" t="t" r="r" b="b"/>
              <a:pathLst>
                <a:path w="391" h="143" extrusionOk="0">
                  <a:moveTo>
                    <a:pt x="100" y="117"/>
                  </a:moveTo>
                  <a:cubicBezTo>
                    <a:pt x="151" y="143"/>
                    <a:pt x="391" y="72"/>
                    <a:pt x="293" y="25"/>
                  </a:cubicBezTo>
                  <a:cubicBezTo>
                    <a:pt x="238"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78" name="Google Shape;41384;p18">
              <a:extLst>
                <a:ext uri="{FF2B5EF4-FFF2-40B4-BE49-F238E27FC236}">
                  <a16:creationId xmlns:a16="http://schemas.microsoft.com/office/drawing/2014/main" id="{8F55905C-E90B-4840-B6CC-2FF8F338E1CC}"/>
                </a:ext>
              </a:extLst>
            </p:cNvPr>
            <p:cNvSpPr/>
            <p:nvPr/>
          </p:nvSpPr>
          <p:spPr>
            <a:xfrm>
              <a:off x="5082019" y="2363309"/>
              <a:ext cx="21665" cy="6474"/>
            </a:xfrm>
            <a:custGeom>
              <a:avLst/>
              <a:gdLst/>
              <a:ahLst/>
              <a:cxnLst/>
              <a:rect l="l" t="t" r="r" b="b"/>
              <a:pathLst>
                <a:path w="607" h="215" extrusionOk="0">
                  <a:moveTo>
                    <a:pt x="606" y="183"/>
                  </a:moveTo>
                  <a:lnTo>
                    <a:pt x="606" y="1"/>
                  </a:lnTo>
                  <a:lnTo>
                    <a:pt x="27" y="1"/>
                  </a:lnTo>
                  <a:cubicBezTo>
                    <a:pt x="1" y="164"/>
                    <a:pt x="217" y="215"/>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79" name="Google Shape;41385;p18">
              <a:extLst>
                <a:ext uri="{FF2B5EF4-FFF2-40B4-BE49-F238E27FC236}">
                  <a16:creationId xmlns:a16="http://schemas.microsoft.com/office/drawing/2014/main" id="{CF57E591-0A03-4575-8133-08809FCEFE06}"/>
                </a:ext>
              </a:extLst>
            </p:cNvPr>
            <p:cNvSpPr/>
            <p:nvPr/>
          </p:nvSpPr>
          <p:spPr>
            <a:xfrm>
              <a:off x="4029859" y="2366048"/>
              <a:ext cx="13777" cy="2800"/>
            </a:xfrm>
            <a:custGeom>
              <a:avLst/>
              <a:gdLst/>
              <a:ahLst/>
              <a:cxnLst/>
              <a:rect l="l" t="t" r="r" b="b"/>
              <a:pathLst>
                <a:path w="386" h="93" extrusionOk="0">
                  <a:moveTo>
                    <a:pt x="0" y="92"/>
                  </a:moveTo>
                  <a:cubicBezTo>
                    <a:pt x="150" y="71"/>
                    <a:pt x="381" y="90"/>
                    <a:pt x="385" y="1"/>
                  </a:cubicBezTo>
                  <a:cubicBezTo>
                    <a:pt x="235" y="20"/>
                    <a:pt x="5" y="5"/>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80" name="Google Shape;41386;p18">
              <a:extLst>
                <a:ext uri="{FF2B5EF4-FFF2-40B4-BE49-F238E27FC236}">
                  <a16:creationId xmlns:a16="http://schemas.microsoft.com/office/drawing/2014/main" id="{4E0E393B-067C-4A90-8009-A025D454CB63}"/>
                </a:ext>
              </a:extLst>
            </p:cNvPr>
            <p:cNvSpPr/>
            <p:nvPr/>
          </p:nvSpPr>
          <p:spPr>
            <a:xfrm>
              <a:off x="2271036" y="2365356"/>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81" name="Google Shape;41387;p18">
              <a:extLst>
                <a:ext uri="{FF2B5EF4-FFF2-40B4-BE49-F238E27FC236}">
                  <a16:creationId xmlns:a16="http://schemas.microsoft.com/office/drawing/2014/main" id="{1F440325-F358-424C-A223-6EF7350F4B9F}"/>
                </a:ext>
              </a:extLst>
            </p:cNvPr>
            <p:cNvSpPr/>
            <p:nvPr/>
          </p:nvSpPr>
          <p:spPr>
            <a:xfrm>
              <a:off x="8586458" y="2363309"/>
              <a:ext cx="13777" cy="2770"/>
            </a:xfrm>
            <a:custGeom>
              <a:avLst/>
              <a:gdLst/>
              <a:ahLst/>
              <a:cxnLst/>
              <a:rect l="l" t="t" r="r" b="b"/>
              <a:pathLst>
                <a:path w="386" h="92" extrusionOk="0">
                  <a:moveTo>
                    <a:pt x="386" y="1"/>
                  </a:moveTo>
                  <a:cubicBezTo>
                    <a:pt x="236" y="23"/>
                    <a:pt x="4" y="4"/>
                    <a:pt x="1" y="92"/>
                  </a:cubicBezTo>
                  <a:cubicBezTo>
                    <a:pt x="151" y="72"/>
                    <a:pt x="381" y="89"/>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82" name="Google Shape;41388;p18">
              <a:extLst>
                <a:ext uri="{FF2B5EF4-FFF2-40B4-BE49-F238E27FC236}">
                  <a16:creationId xmlns:a16="http://schemas.microsoft.com/office/drawing/2014/main" id="{F02D3F0A-1AF5-4007-8106-C08A4FE80A89}"/>
                </a:ext>
              </a:extLst>
            </p:cNvPr>
            <p:cNvSpPr/>
            <p:nvPr/>
          </p:nvSpPr>
          <p:spPr>
            <a:xfrm>
              <a:off x="5592234" y="2354788"/>
              <a:ext cx="7031" cy="6263"/>
            </a:xfrm>
            <a:custGeom>
              <a:avLst/>
              <a:gdLst/>
              <a:ahLst/>
              <a:cxnLst/>
              <a:rect l="l" t="t" r="r" b="b"/>
              <a:pathLst>
                <a:path w="197" h="208" extrusionOk="0">
                  <a:moveTo>
                    <a:pt x="195" y="103"/>
                  </a:moveTo>
                  <a:cubicBezTo>
                    <a:pt x="196" y="54"/>
                    <a:pt x="40" y="0"/>
                    <a:pt x="3" y="103"/>
                  </a:cubicBezTo>
                  <a:cubicBezTo>
                    <a:pt x="1" y="153"/>
                    <a:pt x="160"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83" name="Google Shape;41389;p18">
              <a:extLst>
                <a:ext uri="{FF2B5EF4-FFF2-40B4-BE49-F238E27FC236}">
                  <a16:creationId xmlns:a16="http://schemas.microsoft.com/office/drawing/2014/main" id="{C27B00ED-5EDA-41F7-97CB-C14A551F797E}"/>
                </a:ext>
              </a:extLst>
            </p:cNvPr>
            <p:cNvSpPr/>
            <p:nvPr/>
          </p:nvSpPr>
          <p:spPr>
            <a:xfrm>
              <a:off x="2130089" y="2355179"/>
              <a:ext cx="13849" cy="2740"/>
            </a:xfrm>
            <a:custGeom>
              <a:avLst/>
              <a:gdLst/>
              <a:ahLst/>
              <a:cxnLst/>
              <a:rect l="l" t="t" r="r" b="b"/>
              <a:pathLst>
                <a:path w="388" h="91" extrusionOk="0">
                  <a:moveTo>
                    <a:pt x="387" y="0"/>
                  </a:moveTo>
                  <a:cubicBezTo>
                    <a:pt x="236" y="20"/>
                    <a:pt x="6" y="2"/>
                    <a:pt x="1" y="90"/>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84" name="Google Shape;41390;p18">
              <a:extLst>
                <a:ext uri="{FF2B5EF4-FFF2-40B4-BE49-F238E27FC236}">
                  <a16:creationId xmlns:a16="http://schemas.microsoft.com/office/drawing/2014/main" id="{F9F9E312-66D5-4A59-A248-12EDA1CB65A7}"/>
                </a:ext>
              </a:extLst>
            </p:cNvPr>
            <p:cNvSpPr/>
            <p:nvPr/>
          </p:nvSpPr>
          <p:spPr>
            <a:xfrm>
              <a:off x="1551810" y="2352018"/>
              <a:ext cx="7067" cy="6293"/>
            </a:xfrm>
            <a:custGeom>
              <a:avLst/>
              <a:gdLst/>
              <a:ahLst/>
              <a:cxnLst/>
              <a:rect l="l" t="t" r="r" b="b"/>
              <a:pathLst>
                <a:path w="198" h="209" extrusionOk="0">
                  <a:moveTo>
                    <a:pt x="198" y="105"/>
                  </a:moveTo>
                  <a:cubicBezTo>
                    <a:pt x="198" y="54"/>
                    <a:pt x="40" y="1"/>
                    <a:pt x="5" y="105"/>
                  </a:cubicBezTo>
                  <a:cubicBezTo>
                    <a:pt x="1" y="154"/>
                    <a:pt x="159" y="208"/>
                    <a:pt x="198"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85" name="Google Shape;41391;p18">
              <a:extLst>
                <a:ext uri="{FF2B5EF4-FFF2-40B4-BE49-F238E27FC236}">
                  <a16:creationId xmlns:a16="http://schemas.microsoft.com/office/drawing/2014/main" id="{9E675D60-A84D-4CBB-B887-DEFE7D513D37}"/>
                </a:ext>
              </a:extLst>
            </p:cNvPr>
            <p:cNvSpPr/>
            <p:nvPr/>
          </p:nvSpPr>
          <p:spPr>
            <a:xfrm>
              <a:off x="4411726" y="2351687"/>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86" name="Google Shape;41392;p18">
              <a:extLst>
                <a:ext uri="{FF2B5EF4-FFF2-40B4-BE49-F238E27FC236}">
                  <a16:creationId xmlns:a16="http://schemas.microsoft.com/office/drawing/2014/main" id="{D9F9E13F-E891-436E-98D7-73FD2244442E}"/>
                </a:ext>
              </a:extLst>
            </p:cNvPr>
            <p:cNvSpPr/>
            <p:nvPr/>
          </p:nvSpPr>
          <p:spPr>
            <a:xfrm>
              <a:off x="2543615" y="2342955"/>
              <a:ext cx="20166" cy="16229"/>
            </a:xfrm>
            <a:custGeom>
              <a:avLst/>
              <a:gdLst/>
              <a:ahLst/>
              <a:cxnLst/>
              <a:rect l="l" t="t" r="r" b="b"/>
              <a:pathLst>
                <a:path w="565" h="539" extrusionOk="0">
                  <a:moveTo>
                    <a:pt x="565" y="134"/>
                  </a:moveTo>
                  <a:cubicBezTo>
                    <a:pt x="1" y="0"/>
                    <a:pt x="1" y="538"/>
                    <a:pt x="565"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87" name="Google Shape;41393;p18">
              <a:extLst>
                <a:ext uri="{FF2B5EF4-FFF2-40B4-BE49-F238E27FC236}">
                  <a16:creationId xmlns:a16="http://schemas.microsoft.com/office/drawing/2014/main" id="{28F0149C-A228-4A0B-B46F-E538624B7BA4}"/>
                </a:ext>
              </a:extLst>
            </p:cNvPr>
            <p:cNvSpPr/>
            <p:nvPr/>
          </p:nvSpPr>
          <p:spPr>
            <a:xfrm>
              <a:off x="6655601" y="2348917"/>
              <a:ext cx="14027" cy="4336"/>
            </a:xfrm>
            <a:custGeom>
              <a:avLst/>
              <a:gdLst/>
              <a:ahLst/>
              <a:cxnLst/>
              <a:rect l="l" t="t" r="r" b="b"/>
              <a:pathLst>
                <a:path w="393" h="144" extrusionOk="0">
                  <a:moveTo>
                    <a:pt x="292" y="27"/>
                  </a:moveTo>
                  <a:cubicBezTo>
                    <a:pt x="237" y="1"/>
                    <a:pt x="1" y="70"/>
                    <a:pt x="98" y="117"/>
                  </a:cubicBezTo>
                  <a:cubicBezTo>
                    <a:pt x="155" y="143"/>
                    <a:pt x="392" y="73"/>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88" name="Google Shape;41394;p18">
              <a:extLst>
                <a:ext uri="{FF2B5EF4-FFF2-40B4-BE49-F238E27FC236}">
                  <a16:creationId xmlns:a16="http://schemas.microsoft.com/office/drawing/2014/main" id="{526C2598-1477-4FEF-AAC9-9838AEFC52D9}"/>
                </a:ext>
              </a:extLst>
            </p:cNvPr>
            <p:cNvSpPr/>
            <p:nvPr/>
          </p:nvSpPr>
          <p:spPr>
            <a:xfrm>
              <a:off x="6304536" y="2348917"/>
              <a:ext cx="14027" cy="4336"/>
            </a:xfrm>
            <a:custGeom>
              <a:avLst/>
              <a:gdLst/>
              <a:ahLst/>
              <a:cxnLst/>
              <a:rect l="l" t="t" r="r" b="b"/>
              <a:pathLst>
                <a:path w="393" h="144" extrusionOk="0">
                  <a:moveTo>
                    <a:pt x="293" y="27"/>
                  </a:moveTo>
                  <a:cubicBezTo>
                    <a:pt x="241" y="1"/>
                    <a:pt x="1" y="70"/>
                    <a:pt x="103" y="117"/>
                  </a:cubicBezTo>
                  <a:cubicBezTo>
                    <a:pt x="155" y="143"/>
                    <a:pt x="392"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89" name="Google Shape;41395;p18">
              <a:extLst>
                <a:ext uri="{FF2B5EF4-FFF2-40B4-BE49-F238E27FC236}">
                  <a16:creationId xmlns:a16="http://schemas.microsoft.com/office/drawing/2014/main" id="{4C7BBD93-8DC5-4D14-A8B2-14A40831159B}"/>
                </a:ext>
              </a:extLst>
            </p:cNvPr>
            <p:cNvSpPr/>
            <p:nvPr/>
          </p:nvSpPr>
          <p:spPr>
            <a:xfrm>
              <a:off x="2325966" y="2341450"/>
              <a:ext cx="25663" cy="8280"/>
            </a:xfrm>
            <a:custGeom>
              <a:avLst/>
              <a:gdLst/>
              <a:ahLst/>
              <a:cxnLst/>
              <a:rect l="l" t="t" r="r" b="b"/>
              <a:pathLst>
                <a:path w="719" h="275" extrusionOk="0">
                  <a:moveTo>
                    <a:pt x="105" y="275"/>
                  </a:moveTo>
                  <a:lnTo>
                    <a:pt x="682" y="275"/>
                  </a:lnTo>
                  <a:cubicBezTo>
                    <a:pt x="653" y="168"/>
                    <a:pt x="718" y="15"/>
                    <a:pt x="490" y="1"/>
                  </a:cubicBezTo>
                  <a:cubicBezTo>
                    <a:pt x="474" y="144"/>
                    <a:pt x="0" y="73"/>
                    <a:pt x="105"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90" name="Google Shape;41396;p18">
              <a:extLst>
                <a:ext uri="{FF2B5EF4-FFF2-40B4-BE49-F238E27FC236}">
                  <a16:creationId xmlns:a16="http://schemas.microsoft.com/office/drawing/2014/main" id="{2B292ABC-8425-4B8B-AEEF-6844A476C5B1}"/>
                </a:ext>
              </a:extLst>
            </p:cNvPr>
            <p:cNvSpPr/>
            <p:nvPr/>
          </p:nvSpPr>
          <p:spPr>
            <a:xfrm>
              <a:off x="2725286" y="2343467"/>
              <a:ext cx="14134" cy="4276"/>
            </a:xfrm>
            <a:custGeom>
              <a:avLst/>
              <a:gdLst/>
              <a:ahLst/>
              <a:cxnLst/>
              <a:rect l="l" t="t" r="r" b="b"/>
              <a:pathLst>
                <a:path w="396" h="142" extrusionOk="0">
                  <a:moveTo>
                    <a:pt x="293" y="25"/>
                  </a:moveTo>
                  <a:cubicBezTo>
                    <a:pt x="242" y="0"/>
                    <a:pt x="0" y="70"/>
                    <a:pt x="103" y="117"/>
                  </a:cubicBezTo>
                  <a:cubicBezTo>
                    <a:pt x="156"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91" name="Google Shape;41397;p18">
              <a:extLst>
                <a:ext uri="{FF2B5EF4-FFF2-40B4-BE49-F238E27FC236}">
                  <a16:creationId xmlns:a16="http://schemas.microsoft.com/office/drawing/2014/main" id="{1993B597-D6CF-4506-ADF2-C8557D68D365}"/>
                </a:ext>
              </a:extLst>
            </p:cNvPr>
            <p:cNvSpPr/>
            <p:nvPr/>
          </p:nvSpPr>
          <p:spPr>
            <a:xfrm>
              <a:off x="4371822" y="2332658"/>
              <a:ext cx="29625" cy="12375"/>
            </a:xfrm>
            <a:custGeom>
              <a:avLst/>
              <a:gdLst/>
              <a:ahLst/>
              <a:cxnLst/>
              <a:rect l="l" t="t" r="r" b="b"/>
              <a:pathLst>
                <a:path w="830" h="411" extrusionOk="0">
                  <a:moveTo>
                    <a:pt x="829" y="384"/>
                  </a:moveTo>
                  <a:lnTo>
                    <a:pt x="829" y="23"/>
                  </a:lnTo>
                  <a:cubicBezTo>
                    <a:pt x="466" y="0"/>
                    <a:pt x="407" y="123"/>
                    <a:pt x="59" y="111"/>
                  </a:cubicBezTo>
                  <a:cubicBezTo>
                    <a:pt x="0" y="352"/>
                    <a:pt x="329" y="410"/>
                    <a:pt x="829"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92" name="Google Shape;41398;p18">
              <a:extLst>
                <a:ext uri="{FF2B5EF4-FFF2-40B4-BE49-F238E27FC236}">
                  <a16:creationId xmlns:a16="http://schemas.microsoft.com/office/drawing/2014/main" id="{AC437404-C7FF-4A0D-B952-9E8016D6A108}"/>
                </a:ext>
              </a:extLst>
            </p:cNvPr>
            <p:cNvSpPr/>
            <p:nvPr/>
          </p:nvSpPr>
          <p:spPr>
            <a:xfrm>
              <a:off x="1469362" y="2335007"/>
              <a:ext cx="27519" cy="11201"/>
            </a:xfrm>
            <a:custGeom>
              <a:avLst/>
              <a:gdLst/>
              <a:ahLst/>
              <a:cxnLst/>
              <a:rect l="l" t="t" r="r" b="b"/>
              <a:pathLst>
                <a:path w="771" h="372" extrusionOk="0">
                  <a:moveTo>
                    <a:pt x="771" y="306"/>
                  </a:moveTo>
                  <a:lnTo>
                    <a:pt x="771" y="33"/>
                  </a:lnTo>
                  <a:cubicBezTo>
                    <a:pt x="481" y="50"/>
                    <a:pt x="56" y="1"/>
                    <a:pt x="0" y="125"/>
                  </a:cubicBezTo>
                  <a:cubicBezTo>
                    <a:pt x="382" y="127"/>
                    <a:pt x="244" y="371"/>
                    <a:pt x="771"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93" name="Google Shape;41399;p18">
              <a:extLst>
                <a:ext uri="{FF2B5EF4-FFF2-40B4-BE49-F238E27FC236}">
                  <a16:creationId xmlns:a16="http://schemas.microsoft.com/office/drawing/2014/main" id="{8415F8C8-C8D5-428A-8185-5B399104F361}"/>
                </a:ext>
              </a:extLst>
            </p:cNvPr>
            <p:cNvSpPr/>
            <p:nvPr/>
          </p:nvSpPr>
          <p:spPr>
            <a:xfrm>
              <a:off x="1909763" y="2324529"/>
              <a:ext cx="41403" cy="16952"/>
            </a:xfrm>
            <a:custGeom>
              <a:avLst/>
              <a:gdLst/>
              <a:ahLst/>
              <a:cxnLst/>
              <a:rect l="l" t="t" r="r" b="b"/>
              <a:pathLst>
                <a:path w="1160" h="563" extrusionOk="0">
                  <a:moveTo>
                    <a:pt x="1" y="199"/>
                  </a:moveTo>
                  <a:cubicBezTo>
                    <a:pt x="212" y="404"/>
                    <a:pt x="525" y="558"/>
                    <a:pt x="1160" y="563"/>
                  </a:cubicBezTo>
                  <a:lnTo>
                    <a:pt x="1160" y="110"/>
                  </a:lnTo>
                  <a:cubicBezTo>
                    <a:pt x="820" y="162"/>
                    <a:pt x="26" y="0"/>
                    <a:pt x="1" y="1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94" name="Google Shape;41400;p18">
              <a:extLst>
                <a:ext uri="{FF2B5EF4-FFF2-40B4-BE49-F238E27FC236}">
                  <a16:creationId xmlns:a16="http://schemas.microsoft.com/office/drawing/2014/main" id="{43220FC1-536A-45B2-AD8F-9EEF230D5CF4}"/>
                </a:ext>
              </a:extLst>
            </p:cNvPr>
            <p:cNvSpPr/>
            <p:nvPr/>
          </p:nvSpPr>
          <p:spPr>
            <a:xfrm>
              <a:off x="911712" y="2325071"/>
              <a:ext cx="45901" cy="16741"/>
            </a:xfrm>
            <a:custGeom>
              <a:avLst/>
              <a:gdLst/>
              <a:ahLst/>
              <a:cxnLst/>
              <a:rect l="l" t="t" r="r" b="b"/>
              <a:pathLst>
                <a:path w="1286" h="556" extrusionOk="0">
                  <a:moveTo>
                    <a:pt x="965" y="0"/>
                  </a:moveTo>
                  <a:cubicBezTo>
                    <a:pt x="361" y="16"/>
                    <a:pt x="39" y="168"/>
                    <a:pt x="1" y="453"/>
                  </a:cubicBezTo>
                  <a:cubicBezTo>
                    <a:pt x="365" y="434"/>
                    <a:pt x="426" y="555"/>
                    <a:pt x="774" y="545"/>
                  </a:cubicBezTo>
                  <a:cubicBezTo>
                    <a:pt x="901" y="354"/>
                    <a:pt x="1285" y="141"/>
                    <a:pt x="9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95" name="Google Shape;41401;p18">
              <a:extLst>
                <a:ext uri="{FF2B5EF4-FFF2-40B4-BE49-F238E27FC236}">
                  <a16:creationId xmlns:a16="http://schemas.microsoft.com/office/drawing/2014/main" id="{3D82DFD9-869F-4B2F-9F90-DC77AC598BA8}"/>
                </a:ext>
              </a:extLst>
            </p:cNvPr>
            <p:cNvSpPr/>
            <p:nvPr/>
          </p:nvSpPr>
          <p:spPr>
            <a:xfrm>
              <a:off x="5668043" y="2330581"/>
              <a:ext cx="14919" cy="9184"/>
            </a:xfrm>
            <a:custGeom>
              <a:avLst/>
              <a:gdLst/>
              <a:ahLst/>
              <a:cxnLst/>
              <a:rect l="l" t="t" r="r" b="b"/>
              <a:pathLst>
                <a:path w="418" h="305" extrusionOk="0">
                  <a:moveTo>
                    <a:pt x="383" y="272"/>
                  </a:moveTo>
                  <a:cubicBezTo>
                    <a:pt x="354" y="165"/>
                    <a:pt x="418" y="15"/>
                    <a:pt x="192" y="0"/>
                  </a:cubicBezTo>
                  <a:cubicBezTo>
                    <a:pt x="179" y="55"/>
                    <a:pt x="163" y="107"/>
                    <a:pt x="0" y="92"/>
                  </a:cubicBezTo>
                  <a:cubicBezTo>
                    <a:pt x="21" y="200"/>
                    <a:pt x="56" y="304"/>
                    <a:pt x="38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96" name="Google Shape;41402;p18">
              <a:extLst>
                <a:ext uri="{FF2B5EF4-FFF2-40B4-BE49-F238E27FC236}">
                  <a16:creationId xmlns:a16="http://schemas.microsoft.com/office/drawing/2014/main" id="{5C8D3628-E11E-4EA7-A554-44743A31F0C0}"/>
                </a:ext>
              </a:extLst>
            </p:cNvPr>
            <p:cNvSpPr/>
            <p:nvPr/>
          </p:nvSpPr>
          <p:spPr>
            <a:xfrm>
              <a:off x="2532550" y="2335278"/>
              <a:ext cx="14134" cy="4246"/>
            </a:xfrm>
            <a:custGeom>
              <a:avLst/>
              <a:gdLst/>
              <a:ahLst/>
              <a:cxnLst/>
              <a:rect l="l" t="t" r="r" b="b"/>
              <a:pathLst>
                <a:path w="396" h="141" extrusionOk="0">
                  <a:moveTo>
                    <a:pt x="295" y="24"/>
                  </a:moveTo>
                  <a:cubicBezTo>
                    <a:pt x="243" y="1"/>
                    <a:pt x="0" y="67"/>
                    <a:pt x="102" y="116"/>
                  </a:cubicBezTo>
                  <a:cubicBezTo>
                    <a:pt x="157" y="141"/>
                    <a:pt x="396"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97" name="Google Shape;41403;p18">
              <a:extLst>
                <a:ext uri="{FF2B5EF4-FFF2-40B4-BE49-F238E27FC236}">
                  <a16:creationId xmlns:a16="http://schemas.microsoft.com/office/drawing/2014/main" id="{87D78EC5-2FDB-4C39-B8A0-DDF245A421BC}"/>
                </a:ext>
              </a:extLst>
            </p:cNvPr>
            <p:cNvSpPr/>
            <p:nvPr/>
          </p:nvSpPr>
          <p:spPr>
            <a:xfrm>
              <a:off x="4174411" y="2330189"/>
              <a:ext cx="6889" cy="6233"/>
            </a:xfrm>
            <a:custGeom>
              <a:avLst/>
              <a:gdLst/>
              <a:ahLst/>
              <a:cxnLst/>
              <a:rect l="l" t="t" r="r" b="b"/>
              <a:pathLst>
                <a:path w="193" h="207" extrusionOk="0">
                  <a:moveTo>
                    <a:pt x="192" y="105"/>
                  </a:moveTo>
                  <a:cubicBezTo>
                    <a:pt x="192" y="52"/>
                    <a:pt x="38" y="0"/>
                    <a:pt x="1" y="105"/>
                  </a:cubicBezTo>
                  <a:cubicBezTo>
                    <a:pt x="1" y="153"/>
                    <a:pt x="156" y="206"/>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98" name="Google Shape;41404;p18">
              <a:extLst>
                <a:ext uri="{FF2B5EF4-FFF2-40B4-BE49-F238E27FC236}">
                  <a16:creationId xmlns:a16="http://schemas.microsoft.com/office/drawing/2014/main" id="{D8F3F510-1A98-4792-BAD0-A4C039A98A48}"/>
                </a:ext>
              </a:extLst>
            </p:cNvPr>
            <p:cNvSpPr/>
            <p:nvPr/>
          </p:nvSpPr>
          <p:spPr>
            <a:xfrm>
              <a:off x="2319256" y="2329798"/>
              <a:ext cx="14063" cy="4276"/>
            </a:xfrm>
            <a:custGeom>
              <a:avLst/>
              <a:gdLst/>
              <a:ahLst/>
              <a:cxnLst/>
              <a:rect l="l" t="t" r="r" b="b"/>
              <a:pathLst>
                <a:path w="394" h="142" extrusionOk="0">
                  <a:moveTo>
                    <a:pt x="293" y="24"/>
                  </a:moveTo>
                  <a:cubicBezTo>
                    <a:pt x="241" y="0"/>
                    <a:pt x="0" y="68"/>
                    <a:pt x="102" y="115"/>
                  </a:cubicBezTo>
                  <a:cubicBezTo>
                    <a:pt x="152" y="141"/>
                    <a:pt x="393" y="73"/>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99" name="Google Shape;41405;p18">
              <a:extLst>
                <a:ext uri="{FF2B5EF4-FFF2-40B4-BE49-F238E27FC236}">
                  <a16:creationId xmlns:a16="http://schemas.microsoft.com/office/drawing/2014/main" id="{CD5A80D4-9450-4E5A-A2FD-3013E7B0B10E}"/>
                </a:ext>
              </a:extLst>
            </p:cNvPr>
            <p:cNvSpPr/>
            <p:nvPr/>
          </p:nvSpPr>
          <p:spPr>
            <a:xfrm>
              <a:off x="3761349" y="2327811"/>
              <a:ext cx="13777" cy="2800"/>
            </a:xfrm>
            <a:custGeom>
              <a:avLst/>
              <a:gdLst/>
              <a:ahLst/>
              <a:cxnLst/>
              <a:rect l="l" t="t" r="r" b="b"/>
              <a:pathLst>
                <a:path w="386" h="93" extrusionOk="0">
                  <a:moveTo>
                    <a:pt x="385" y="1"/>
                  </a:moveTo>
                  <a:cubicBezTo>
                    <a:pt x="238" y="20"/>
                    <a:pt x="4" y="3"/>
                    <a:pt x="0" y="92"/>
                  </a:cubicBezTo>
                  <a:cubicBezTo>
                    <a:pt x="153" y="70"/>
                    <a:pt x="380" y="88"/>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00" name="Google Shape;41406;p18">
              <a:extLst>
                <a:ext uri="{FF2B5EF4-FFF2-40B4-BE49-F238E27FC236}">
                  <a16:creationId xmlns:a16="http://schemas.microsoft.com/office/drawing/2014/main" id="{A130AD5A-8CD3-4B57-9710-427A99E359E1}"/>
                </a:ext>
              </a:extLst>
            </p:cNvPr>
            <p:cNvSpPr/>
            <p:nvPr/>
          </p:nvSpPr>
          <p:spPr>
            <a:xfrm>
              <a:off x="4556278" y="2324318"/>
              <a:ext cx="13991" cy="4246"/>
            </a:xfrm>
            <a:custGeom>
              <a:avLst/>
              <a:gdLst/>
              <a:ahLst/>
              <a:cxnLst/>
              <a:rect l="l" t="t" r="r" b="b"/>
              <a:pathLst>
                <a:path w="392" h="141" extrusionOk="0">
                  <a:moveTo>
                    <a:pt x="99" y="117"/>
                  </a:moveTo>
                  <a:cubicBezTo>
                    <a:pt x="154" y="140"/>
                    <a:pt x="392" y="74"/>
                    <a:pt x="292" y="27"/>
                  </a:cubicBezTo>
                  <a:cubicBezTo>
                    <a:pt x="239" y="1"/>
                    <a:pt x="0" y="69"/>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01" name="Google Shape;41407;p18">
              <a:extLst>
                <a:ext uri="{FF2B5EF4-FFF2-40B4-BE49-F238E27FC236}">
                  <a16:creationId xmlns:a16="http://schemas.microsoft.com/office/drawing/2014/main" id="{12ACF02C-9052-4676-A730-166A72625B43}"/>
                </a:ext>
              </a:extLst>
            </p:cNvPr>
            <p:cNvSpPr/>
            <p:nvPr/>
          </p:nvSpPr>
          <p:spPr>
            <a:xfrm>
              <a:off x="3468747" y="2324288"/>
              <a:ext cx="14027" cy="4276"/>
            </a:xfrm>
            <a:custGeom>
              <a:avLst/>
              <a:gdLst/>
              <a:ahLst/>
              <a:cxnLst/>
              <a:rect l="l" t="t" r="r" b="b"/>
              <a:pathLst>
                <a:path w="393" h="142" extrusionOk="0">
                  <a:moveTo>
                    <a:pt x="292" y="26"/>
                  </a:moveTo>
                  <a:cubicBezTo>
                    <a:pt x="238" y="0"/>
                    <a:pt x="1" y="70"/>
                    <a:pt x="100" y="115"/>
                  </a:cubicBezTo>
                  <a:cubicBezTo>
                    <a:pt x="154" y="141"/>
                    <a:pt x="392" y="75"/>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02" name="Google Shape;41408;p18">
              <a:extLst>
                <a:ext uri="{FF2B5EF4-FFF2-40B4-BE49-F238E27FC236}">
                  <a16:creationId xmlns:a16="http://schemas.microsoft.com/office/drawing/2014/main" id="{0EC03364-EAAF-48A3-8882-EEB58CB5ABE5}"/>
                </a:ext>
              </a:extLst>
            </p:cNvPr>
            <p:cNvSpPr/>
            <p:nvPr/>
          </p:nvSpPr>
          <p:spPr>
            <a:xfrm>
              <a:off x="7137476" y="2318808"/>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03" name="Google Shape;41409;p18">
              <a:extLst>
                <a:ext uri="{FF2B5EF4-FFF2-40B4-BE49-F238E27FC236}">
                  <a16:creationId xmlns:a16="http://schemas.microsoft.com/office/drawing/2014/main" id="{D59AF17C-4FD0-4710-A69B-BB333311585D}"/>
                </a:ext>
              </a:extLst>
            </p:cNvPr>
            <p:cNvSpPr/>
            <p:nvPr/>
          </p:nvSpPr>
          <p:spPr>
            <a:xfrm>
              <a:off x="2511956" y="2318808"/>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04" name="Google Shape;41410;p18">
              <a:extLst>
                <a:ext uri="{FF2B5EF4-FFF2-40B4-BE49-F238E27FC236}">
                  <a16:creationId xmlns:a16="http://schemas.microsoft.com/office/drawing/2014/main" id="{E052A188-ECA7-4624-836B-1BA7781E0E80}"/>
                </a:ext>
              </a:extLst>
            </p:cNvPr>
            <p:cNvSpPr/>
            <p:nvPr/>
          </p:nvSpPr>
          <p:spPr>
            <a:xfrm>
              <a:off x="5695419" y="2314111"/>
              <a:ext cx="13920" cy="5510"/>
            </a:xfrm>
            <a:custGeom>
              <a:avLst/>
              <a:gdLst/>
              <a:ahLst/>
              <a:cxnLst/>
              <a:rect l="l" t="t" r="r" b="b"/>
              <a:pathLst>
                <a:path w="390" h="183" extrusionOk="0">
                  <a:moveTo>
                    <a:pt x="1" y="183"/>
                  </a:moveTo>
                  <a:lnTo>
                    <a:pt x="390" y="183"/>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05" name="Google Shape;41411;p18">
              <a:extLst>
                <a:ext uri="{FF2B5EF4-FFF2-40B4-BE49-F238E27FC236}">
                  <a16:creationId xmlns:a16="http://schemas.microsoft.com/office/drawing/2014/main" id="{85691827-390A-4EBA-BB05-E50EE1657C59}"/>
                </a:ext>
              </a:extLst>
            </p:cNvPr>
            <p:cNvSpPr/>
            <p:nvPr/>
          </p:nvSpPr>
          <p:spPr>
            <a:xfrm>
              <a:off x="4542037" y="2303182"/>
              <a:ext cx="26555" cy="12225"/>
            </a:xfrm>
            <a:custGeom>
              <a:avLst/>
              <a:gdLst/>
              <a:ahLst/>
              <a:cxnLst/>
              <a:rect l="l" t="t" r="r" b="b"/>
              <a:pathLst>
                <a:path w="744" h="406" extrusionOk="0">
                  <a:moveTo>
                    <a:pt x="306" y="0"/>
                  </a:moveTo>
                  <a:cubicBezTo>
                    <a:pt x="1" y="136"/>
                    <a:pt x="90" y="405"/>
                    <a:pt x="693" y="363"/>
                  </a:cubicBezTo>
                  <a:cubicBezTo>
                    <a:pt x="744" y="157"/>
                    <a:pt x="646" y="23"/>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06" name="Google Shape;41412;p18">
              <a:extLst>
                <a:ext uri="{FF2B5EF4-FFF2-40B4-BE49-F238E27FC236}">
                  <a16:creationId xmlns:a16="http://schemas.microsoft.com/office/drawing/2014/main" id="{2FBD5AE5-4455-409D-8C18-BD0608D2D5B4}"/>
                </a:ext>
              </a:extLst>
            </p:cNvPr>
            <p:cNvSpPr/>
            <p:nvPr/>
          </p:nvSpPr>
          <p:spPr>
            <a:xfrm>
              <a:off x="3406786" y="2310619"/>
              <a:ext cx="14027" cy="4336"/>
            </a:xfrm>
            <a:custGeom>
              <a:avLst/>
              <a:gdLst/>
              <a:ahLst/>
              <a:cxnLst/>
              <a:rect l="l" t="t" r="r" b="b"/>
              <a:pathLst>
                <a:path w="393" h="144" extrusionOk="0">
                  <a:moveTo>
                    <a:pt x="100" y="118"/>
                  </a:moveTo>
                  <a:cubicBezTo>
                    <a:pt x="151" y="144"/>
                    <a:pt x="392" y="73"/>
                    <a:pt x="292" y="26"/>
                  </a:cubicBezTo>
                  <a:cubicBezTo>
                    <a:pt x="242"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07" name="Google Shape;41413;p18">
              <a:extLst>
                <a:ext uri="{FF2B5EF4-FFF2-40B4-BE49-F238E27FC236}">
                  <a16:creationId xmlns:a16="http://schemas.microsoft.com/office/drawing/2014/main" id="{1F9226F7-AE78-4467-BD02-E6DE95D4DD4A}"/>
                </a:ext>
              </a:extLst>
            </p:cNvPr>
            <p:cNvSpPr/>
            <p:nvPr/>
          </p:nvSpPr>
          <p:spPr>
            <a:xfrm>
              <a:off x="7898854" y="2292885"/>
              <a:ext cx="35478" cy="19090"/>
            </a:xfrm>
            <a:custGeom>
              <a:avLst/>
              <a:gdLst/>
              <a:ahLst/>
              <a:cxnLst/>
              <a:rect l="l" t="t" r="r" b="b"/>
              <a:pathLst>
                <a:path w="994" h="634" extrusionOk="0">
                  <a:moveTo>
                    <a:pt x="557" y="615"/>
                  </a:moveTo>
                  <a:cubicBezTo>
                    <a:pt x="507" y="349"/>
                    <a:pt x="994" y="336"/>
                    <a:pt x="944" y="71"/>
                  </a:cubicBezTo>
                  <a:cubicBezTo>
                    <a:pt x="0" y="0"/>
                    <a:pt x="77" y="633"/>
                    <a:pt x="557" y="6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08" name="Google Shape;41414;p18">
              <a:extLst>
                <a:ext uri="{FF2B5EF4-FFF2-40B4-BE49-F238E27FC236}">
                  <a16:creationId xmlns:a16="http://schemas.microsoft.com/office/drawing/2014/main" id="{98489D37-427E-42DD-A293-171F7F76EF23}"/>
                </a:ext>
              </a:extLst>
            </p:cNvPr>
            <p:cNvSpPr/>
            <p:nvPr/>
          </p:nvSpPr>
          <p:spPr>
            <a:xfrm>
              <a:off x="2732211" y="2307969"/>
              <a:ext cx="14063" cy="4246"/>
            </a:xfrm>
            <a:custGeom>
              <a:avLst/>
              <a:gdLst/>
              <a:ahLst/>
              <a:cxnLst/>
              <a:rect l="l" t="t" r="r" b="b"/>
              <a:pathLst>
                <a:path w="394" h="141" extrusionOk="0">
                  <a:moveTo>
                    <a:pt x="99" y="114"/>
                  </a:moveTo>
                  <a:cubicBezTo>
                    <a:pt x="155" y="140"/>
                    <a:pt x="394" y="72"/>
                    <a:pt x="295" y="23"/>
                  </a:cubicBezTo>
                  <a:cubicBezTo>
                    <a:pt x="242" y="1"/>
                    <a:pt x="1" y="67"/>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09" name="Google Shape;41415;p18">
              <a:extLst>
                <a:ext uri="{FF2B5EF4-FFF2-40B4-BE49-F238E27FC236}">
                  <a16:creationId xmlns:a16="http://schemas.microsoft.com/office/drawing/2014/main" id="{65FA61FB-C993-47E4-B2EA-7025919E726C}"/>
                </a:ext>
              </a:extLst>
            </p:cNvPr>
            <p:cNvSpPr/>
            <p:nvPr/>
          </p:nvSpPr>
          <p:spPr>
            <a:xfrm>
              <a:off x="1926860" y="2307909"/>
              <a:ext cx="14099" cy="4306"/>
            </a:xfrm>
            <a:custGeom>
              <a:avLst/>
              <a:gdLst/>
              <a:ahLst/>
              <a:cxnLst/>
              <a:rect l="l" t="t" r="r" b="b"/>
              <a:pathLst>
                <a:path w="395" h="143" extrusionOk="0">
                  <a:moveTo>
                    <a:pt x="294" y="25"/>
                  </a:moveTo>
                  <a:cubicBezTo>
                    <a:pt x="242" y="0"/>
                    <a:pt x="1" y="69"/>
                    <a:pt x="103" y="116"/>
                  </a:cubicBezTo>
                  <a:cubicBezTo>
                    <a:pt x="157" y="142"/>
                    <a:pt x="395" y="74"/>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10" name="Google Shape;41416;p18">
              <a:extLst>
                <a:ext uri="{FF2B5EF4-FFF2-40B4-BE49-F238E27FC236}">
                  <a16:creationId xmlns:a16="http://schemas.microsoft.com/office/drawing/2014/main" id="{B154C9B6-DE77-4B37-B327-ECA410E72F47}"/>
                </a:ext>
              </a:extLst>
            </p:cNvPr>
            <p:cNvSpPr/>
            <p:nvPr/>
          </p:nvSpPr>
          <p:spPr>
            <a:xfrm>
              <a:off x="4975336" y="2292252"/>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8"/>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11" name="Google Shape;41417;p18">
              <a:extLst>
                <a:ext uri="{FF2B5EF4-FFF2-40B4-BE49-F238E27FC236}">
                  <a16:creationId xmlns:a16="http://schemas.microsoft.com/office/drawing/2014/main" id="{03A4221D-8226-416A-BE5A-1F321145BDC8}"/>
                </a:ext>
              </a:extLst>
            </p:cNvPr>
            <p:cNvSpPr/>
            <p:nvPr/>
          </p:nvSpPr>
          <p:spPr>
            <a:xfrm>
              <a:off x="2770829" y="2296468"/>
              <a:ext cx="20095" cy="16259"/>
            </a:xfrm>
            <a:custGeom>
              <a:avLst/>
              <a:gdLst/>
              <a:ahLst/>
              <a:cxnLst/>
              <a:rect l="l" t="t" r="r" b="b"/>
              <a:pathLst>
                <a:path w="563" h="540" extrusionOk="0">
                  <a:moveTo>
                    <a:pt x="562" y="405"/>
                  </a:moveTo>
                  <a:lnTo>
                    <a:pt x="562" y="132"/>
                  </a:lnTo>
                  <a:cubicBezTo>
                    <a:pt x="1" y="0"/>
                    <a:pt x="1" y="539"/>
                    <a:pt x="562"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12" name="Google Shape;41418;p18">
              <a:extLst>
                <a:ext uri="{FF2B5EF4-FFF2-40B4-BE49-F238E27FC236}">
                  <a16:creationId xmlns:a16="http://schemas.microsoft.com/office/drawing/2014/main" id="{8F22CE71-D31F-49D0-AAD7-DC832AEA4197}"/>
                </a:ext>
              </a:extLst>
            </p:cNvPr>
            <p:cNvSpPr/>
            <p:nvPr/>
          </p:nvSpPr>
          <p:spPr>
            <a:xfrm>
              <a:off x="6573045" y="2302399"/>
              <a:ext cx="13920" cy="4306"/>
            </a:xfrm>
            <a:custGeom>
              <a:avLst/>
              <a:gdLst/>
              <a:ahLst/>
              <a:cxnLst/>
              <a:rect l="l" t="t" r="r" b="b"/>
              <a:pathLst>
                <a:path w="390" h="143" extrusionOk="0">
                  <a:moveTo>
                    <a:pt x="292" y="26"/>
                  </a:moveTo>
                  <a:cubicBezTo>
                    <a:pt x="237" y="0"/>
                    <a:pt x="0" y="71"/>
                    <a:pt x="101" y="118"/>
                  </a:cubicBezTo>
                  <a:cubicBezTo>
                    <a:pt x="151" y="143"/>
                    <a:pt x="389" y="75"/>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13" name="Google Shape;41419;p18">
              <a:extLst>
                <a:ext uri="{FF2B5EF4-FFF2-40B4-BE49-F238E27FC236}">
                  <a16:creationId xmlns:a16="http://schemas.microsoft.com/office/drawing/2014/main" id="{8087A9E2-8290-45D1-8A21-7191673C064D}"/>
                </a:ext>
              </a:extLst>
            </p:cNvPr>
            <p:cNvSpPr/>
            <p:nvPr/>
          </p:nvSpPr>
          <p:spPr>
            <a:xfrm>
              <a:off x="2686382" y="2297762"/>
              <a:ext cx="21915" cy="8702"/>
            </a:xfrm>
            <a:custGeom>
              <a:avLst/>
              <a:gdLst/>
              <a:ahLst/>
              <a:cxnLst/>
              <a:rect l="l" t="t" r="r" b="b"/>
              <a:pathLst>
                <a:path w="614" h="289" extrusionOk="0">
                  <a:moveTo>
                    <a:pt x="614" y="272"/>
                  </a:moveTo>
                  <a:lnTo>
                    <a:pt x="614" y="0"/>
                  </a:lnTo>
                  <a:lnTo>
                    <a:pt x="33" y="0"/>
                  </a:lnTo>
                  <a:cubicBezTo>
                    <a:pt x="0" y="199"/>
                    <a:pt x="191" y="289"/>
                    <a:pt x="6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14" name="Google Shape;41420;p18">
              <a:extLst>
                <a:ext uri="{FF2B5EF4-FFF2-40B4-BE49-F238E27FC236}">
                  <a16:creationId xmlns:a16="http://schemas.microsoft.com/office/drawing/2014/main" id="{603E7DA9-E210-40CF-A4B8-94985F3AB9E2}"/>
                </a:ext>
              </a:extLst>
            </p:cNvPr>
            <p:cNvSpPr/>
            <p:nvPr/>
          </p:nvSpPr>
          <p:spPr>
            <a:xfrm>
              <a:off x="1888277" y="2294992"/>
              <a:ext cx="14670" cy="9545"/>
            </a:xfrm>
            <a:custGeom>
              <a:avLst/>
              <a:gdLst/>
              <a:ahLst/>
              <a:cxnLst/>
              <a:rect l="l" t="t" r="r" b="b"/>
              <a:pathLst>
                <a:path w="411" h="317" extrusionOk="0">
                  <a:moveTo>
                    <a:pt x="411" y="272"/>
                  </a:moveTo>
                  <a:lnTo>
                    <a:pt x="411" y="90"/>
                  </a:lnTo>
                  <a:cubicBezTo>
                    <a:pt x="220" y="90"/>
                    <a:pt x="184" y="17"/>
                    <a:pt x="26" y="1"/>
                  </a:cubicBezTo>
                  <a:cubicBezTo>
                    <a:pt x="45" y="144"/>
                    <a:pt x="1" y="317"/>
                    <a:pt x="411"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15" name="Google Shape;41421;p18">
              <a:extLst>
                <a:ext uri="{FF2B5EF4-FFF2-40B4-BE49-F238E27FC236}">
                  <a16:creationId xmlns:a16="http://schemas.microsoft.com/office/drawing/2014/main" id="{B4B05C9D-097C-4ADC-8B30-C7DEE7CDBB36}"/>
                </a:ext>
              </a:extLst>
            </p:cNvPr>
            <p:cNvSpPr/>
            <p:nvPr/>
          </p:nvSpPr>
          <p:spPr>
            <a:xfrm>
              <a:off x="1655173" y="2300412"/>
              <a:ext cx="13777" cy="2800"/>
            </a:xfrm>
            <a:custGeom>
              <a:avLst/>
              <a:gdLst/>
              <a:ahLst/>
              <a:cxnLst/>
              <a:rect l="l" t="t" r="r" b="b"/>
              <a:pathLst>
                <a:path w="386" h="93" extrusionOk="0">
                  <a:moveTo>
                    <a:pt x="0" y="92"/>
                  </a:moveTo>
                  <a:cubicBezTo>
                    <a:pt x="149" y="71"/>
                    <a:pt x="381" y="90"/>
                    <a:pt x="385" y="1"/>
                  </a:cubicBezTo>
                  <a:cubicBezTo>
                    <a:pt x="235" y="23"/>
                    <a:pt x="5" y="5"/>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16" name="Google Shape;41422;p18">
              <a:extLst>
                <a:ext uri="{FF2B5EF4-FFF2-40B4-BE49-F238E27FC236}">
                  <a16:creationId xmlns:a16="http://schemas.microsoft.com/office/drawing/2014/main" id="{87B3BF24-6F2D-408A-9278-A1B8785B4D0D}"/>
                </a:ext>
              </a:extLst>
            </p:cNvPr>
            <p:cNvSpPr/>
            <p:nvPr/>
          </p:nvSpPr>
          <p:spPr>
            <a:xfrm>
              <a:off x="8435017" y="2294661"/>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17" name="Google Shape;41423;p18">
              <a:extLst>
                <a:ext uri="{FF2B5EF4-FFF2-40B4-BE49-F238E27FC236}">
                  <a16:creationId xmlns:a16="http://schemas.microsoft.com/office/drawing/2014/main" id="{2558039B-9749-4E74-B3CB-500730F4B602}"/>
                </a:ext>
              </a:extLst>
            </p:cNvPr>
            <p:cNvSpPr/>
            <p:nvPr/>
          </p:nvSpPr>
          <p:spPr>
            <a:xfrm>
              <a:off x="7502282" y="2296919"/>
              <a:ext cx="13920" cy="4276"/>
            </a:xfrm>
            <a:custGeom>
              <a:avLst/>
              <a:gdLst/>
              <a:ahLst/>
              <a:cxnLst/>
              <a:rect l="l" t="t" r="r" b="b"/>
              <a:pathLst>
                <a:path w="390" h="142" extrusionOk="0">
                  <a:moveTo>
                    <a:pt x="291" y="28"/>
                  </a:moveTo>
                  <a:cubicBezTo>
                    <a:pt x="238" y="1"/>
                    <a:pt x="0" y="71"/>
                    <a:pt x="98" y="117"/>
                  </a:cubicBezTo>
                  <a:cubicBezTo>
                    <a:pt x="152" y="142"/>
                    <a:pt x="389" y="74"/>
                    <a:pt x="291"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18" name="Google Shape;41424;p18">
              <a:extLst>
                <a:ext uri="{FF2B5EF4-FFF2-40B4-BE49-F238E27FC236}">
                  <a16:creationId xmlns:a16="http://schemas.microsoft.com/office/drawing/2014/main" id="{0FBAD9A1-FCF5-4DFF-A69C-71414EBA581A}"/>
                </a:ext>
              </a:extLst>
            </p:cNvPr>
            <p:cNvSpPr/>
            <p:nvPr/>
          </p:nvSpPr>
          <p:spPr>
            <a:xfrm>
              <a:off x="2343419" y="2294842"/>
              <a:ext cx="20737" cy="5811"/>
            </a:xfrm>
            <a:custGeom>
              <a:avLst/>
              <a:gdLst/>
              <a:ahLst/>
              <a:cxnLst/>
              <a:rect l="l" t="t" r="r" b="b"/>
              <a:pathLst>
                <a:path w="581" h="193" extrusionOk="0">
                  <a:moveTo>
                    <a:pt x="1" y="186"/>
                  </a:moveTo>
                  <a:cubicBezTo>
                    <a:pt x="334" y="193"/>
                    <a:pt x="497" y="118"/>
                    <a:pt x="580" y="5"/>
                  </a:cubicBezTo>
                  <a:cubicBezTo>
                    <a:pt x="250" y="1"/>
                    <a:pt x="87" y="75"/>
                    <a:pt x="1" y="1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19" name="Google Shape;41425;p18">
              <a:extLst>
                <a:ext uri="{FF2B5EF4-FFF2-40B4-BE49-F238E27FC236}">
                  <a16:creationId xmlns:a16="http://schemas.microsoft.com/office/drawing/2014/main" id="{741411DD-F080-4EDB-860F-5AF76AEEB1EE}"/>
                </a:ext>
              </a:extLst>
            </p:cNvPr>
            <p:cNvSpPr/>
            <p:nvPr/>
          </p:nvSpPr>
          <p:spPr>
            <a:xfrm>
              <a:off x="2708261" y="2289543"/>
              <a:ext cx="20737" cy="8160"/>
            </a:xfrm>
            <a:custGeom>
              <a:avLst/>
              <a:gdLst/>
              <a:ahLst/>
              <a:cxnLst/>
              <a:rect l="l" t="t" r="r" b="b"/>
              <a:pathLst>
                <a:path w="581" h="271" extrusionOk="0">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20" name="Google Shape;41426;p18">
              <a:extLst>
                <a:ext uri="{FF2B5EF4-FFF2-40B4-BE49-F238E27FC236}">
                  <a16:creationId xmlns:a16="http://schemas.microsoft.com/office/drawing/2014/main" id="{150CCF05-842D-4F48-981E-D5BAA2410966}"/>
                </a:ext>
              </a:extLst>
            </p:cNvPr>
            <p:cNvSpPr/>
            <p:nvPr/>
          </p:nvSpPr>
          <p:spPr>
            <a:xfrm>
              <a:off x="6184611" y="2282046"/>
              <a:ext cx="26555" cy="15266"/>
            </a:xfrm>
            <a:custGeom>
              <a:avLst/>
              <a:gdLst/>
              <a:ahLst/>
              <a:cxnLst/>
              <a:rect l="l" t="t" r="r" b="b"/>
              <a:pathLst>
                <a:path w="744" h="507" extrusionOk="0">
                  <a:moveTo>
                    <a:pt x="1" y="73"/>
                  </a:moveTo>
                  <a:lnTo>
                    <a:pt x="1" y="437"/>
                  </a:lnTo>
                  <a:cubicBezTo>
                    <a:pt x="744" y="507"/>
                    <a:pt x="744" y="0"/>
                    <a:pt x="1" y="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21" name="Google Shape;41427;p18">
              <a:extLst>
                <a:ext uri="{FF2B5EF4-FFF2-40B4-BE49-F238E27FC236}">
                  <a16:creationId xmlns:a16="http://schemas.microsoft.com/office/drawing/2014/main" id="{0491A2A6-E79A-4F9D-8836-61503ABFCE4A}"/>
                </a:ext>
              </a:extLst>
            </p:cNvPr>
            <p:cNvSpPr/>
            <p:nvPr/>
          </p:nvSpPr>
          <p:spPr>
            <a:xfrm>
              <a:off x="5555185" y="2278583"/>
              <a:ext cx="35228" cy="16410"/>
            </a:xfrm>
            <a:custGeom>
              <a:avLst/>
              <a:gdLst/>
              <a:ahLst/>
              <a:cxnLst/>
              <a:rect l="l" t="t" r="r" b="b"/>
              <a:pathLst>
                <a:path w="987" h="545" extrusionOk="0">
                  <a:moveTo>
                    <a:pt x="847" y="0"/>
                  </a:moveTo>
                  <a:lnTo>
                    <a:pt x="75" y="0"/>
                  </a:lnTo>
                  <a:cubicBezTo>
                    <a:pt x="1" y="307"/>
                    <a:pt x="409" y="387"/>
                    <a:pt x="653" y="545"/>
                  </a:cubicBezTo>
                  <a:cubicBezTo>
                    <a:pt x="651" y="332"/>
                    <a:pt x="986" y="278"/>
                    <a:pt x="8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22" name="Google Shape;41428;p18">
              <a:extLst>
                <a:ext uri="{FF2B5EF4-FFF2-40B4-BE49-F238E27FC236}">
                  <a16:creationId xmlns:a16="http://schemas.microsoft.com/office/drawing/2014/main" id="{6B8DFC7D-9C68-4F9A-8AB2-C0B5F5667433}"/>
                </a:ext>
              </a:extLst>
            </p:cNvPr>
            <p:cNvSpPr/>
            <p:nvPr/>
          </p:nvSpPr>
          <p:spPr>
            <a:xfrm>
              <a:off x="2959425" y="2286050"/>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23" name="Google Shape;41429;p18">
              <a:extLst>
                <a:ext uri="{FF2B5EF4-FFF2-40B4-BE49-F238E27FC236}">
                  <a16:creationId xmlns:a16="http://schemas.microsoft.com/office/drawing/2014/main" id="{460C71BD-D133-49AF-AA98-3791534856C0}"/>
                </a:ext>
              </a:extLst>
            </p:cNvPr>
            <p:cNvSpPr/>
            <p:nvPr/>
          </p:nvSpPr>
          <p:spPr>
            <a:xfrm>
              <a:off x="7643444" y="2278583"/>
              <a:ext cx="20773" cy="8250"/>
            </a:xfrm>
            <a:custGeom>
              <a:avLst/>
              <a:gdLst/>
              <a:ahLst/>
              <a:cxnLst/>
              <a:rect l="l" t="t" r="r" b="b"/>
              <a:pathLst>
                <a:path w="582" h="274" extrusionOk="0">
                  <a:moveTo>
                    <a:pt x="581" y="0"/>
                  </a:moveTo>
                  <a:lnTo>
                    <a:pt x="1" y="0"/>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24" name="Google Shape;41430;p18">
              <a:extLst>
                <a:ext uri="{FF2B5EF4-FFF2-40B4-BE49-F238E27FC236}">
                  <a16:creationId xmlns:a16="http://schemas.microsoft.com/office/drawing/2014/main" id="{5680D6D3-E38C-45B7-AE79-77F85445517D}"/>
                </a:ext>
              </a:extLst>
            </p:cNvPr>
            <p:cNvSpPr/>
            <p:nvPr/>
          </p:nvSpPr>
          <p:spPr>
            <a:xfrm>
              <a:off x="8324872" y="2278222"/>
              <a:ext cx="7031" cy="6293"/>
            </a:xfrm>
            <a:custGeom>
              <a:avLst/>
              <a:gdLst/>
              <a:ahLst/>
              <a:cxnLst/>
              <a:rect l="l" t="t" r="r" b="b"/>
              <a:pathLst>
                <a:path w="197" h="209" extrusionOk="0">
                  <a:moveTo>
                    <a:pt x="195" y="104"/>
                  </a:moveTo>
                  <a:cubicBezTo>
                    <a:pt x="196" y="53"/>
                    <a:pt x="38" y="0"/>
                    <a:pt x="0" y="104"/>
                  </a:cubicBezTo>
                  <a:cubicBezTo>
                    <a:pt x="0" y="155"/>
                    <a:pt x="156"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25" name="Google Shape;41431;p18">
              <a:extLst>
                <a:ext uri="{FF2B5EF4-FFF2-40B4-BE49-F238E27FC236}">
                  <a16:creationId xmlns:a16="http://schemas.microsoft.com/office/drawing/2014/main" id="{9F99003C-359A-40CC-B532-3DD94B7357BC}"/>
                </a:ext>
              </a:extLst>
            </p:cNvPr>
            <p:cNvSpPr/>
            <p:nvPr/>
          </p:nvSpPr>
          <p:spPr>
            <a:xfrm>
              <a:off x="5134343" y="2275091"/>
              <a:ext cx="14063" cy="4306"/>
            </a:xfrm>
            <a:custGeom>
              <a:avLst/>
              <a:gdLst/>
              <a:ahLst/>
              <a:cxnLst/>
              <a:rect l="l" t="t" r="r" b="b"/>
              <a:pathLst>
                <a:path w="394" h="143" extrusionOk="0">
                  <a:moveTo>
                    <a:pt x="102" y="116"/>
                  </a:moveTo>
                  <a:cubicBezTo>
                    <a:pt x="155" y="142"/>
                    <a:pt x="394" y="72"/>
                    <a:pt x="296" y="26"/>
                  </a:cubicBezTo>
                  <a:cubicBezTo>
                    <a:pt x="243"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26" name="Google Shape;41432;p18">
              <a:extLst>
                <a:ext uri="{FF2B5EF4-FFF2-40B4-BE49-F238E27FC236}">
                  <a16:creationId xmlns:a16="http://schemas.microsoft.com/office/drawing/2014/main" id="{6590E8AE-32A1-4490-B648-D340D9433997}"/>
                </a:ext>
              </a:extLst>
            </p:cNvPr>
            <p:cNvSpPr/>
            <p:nvPr/>
          </p:nvSpPr>
          <p:spPr>
            <a:xfrm>
              <a:off x="1391232" y="2252630"/>
              <a:ext cx="52290" cy="28063"/>
            </a:xfrm>
            <a:custGeom>
              <a:avLst/>
              <a:gdLst/>
              <a:ahLst/>
              <a:cxnLst/>
              <a:rect l="l" t="t" r="r" b="b"/>
              <a:pathLst>
                <a:path w="1465" h="932" extrusionOk="0">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27" name="Google Shape;41433;p18">
              <a:extLst>
                <a:ext uri="{FF2B5EF4-FFF2-40B4-BE49-F238E27FC236}">
                  <a16:creationId xmlns:a16="http://schemas.microsoft.com/office/drawing/2014/main" id="{22FA8158-035D-47A3-A7E5-CE9605672341}"/>
                </a:ext>
              </a:extLst>
            </p:cNvPr>
            <p:cNvSpPr/>
            <p:nvPr/>
          </p:nvSpPr>
          <p:spPr>
            <a:xfrm>
              <a:off x="7058312" y="2270394"/>
              <a:ext cx="13849" cy="5510"/>
            </a:xfrm>
            <a:custGeom>
              <a:avLst/>
              <a:gdLst/>
              <a:ahLst/>
              <a:cxnLst/>
              <a:rect l="l" t="t" r="r" b="b"/>
              <a:pathLst>
                <a:path w="388" h="183" extrusionOk="0">
                  <a:moveTo>
                    <a:pt x="1" y="182"/>
                  </a:moveTo>
                  <a:lnTo>
                    <a:pt x="387" y="182"/>
                  </a:lnTo>
                  <a:lnTo>
                    <a:pt x="387"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28" name="Google Shape;41434;p18">
              <a:extLst>
                <a:ext uri="{FF2B5EF4-FFF2-40B4-BE49-F238E27FC236}">
                  <a16:creationId xmlns:a16="http://schemas.microsoft.com/office/drawing/2014/main" id="{E1A9FB68-07EF-4DD0-A658-760E3FC465D0}"/>
                </a:ext>
              </a:extLst>
            </p:cNvPr>
            <p:cNvSpPr/>
            <p:nvPr/>
          </p:nvSpPr>
          <p:spPr>
            <a:xfrm>
              <a:off x="2972631" y="2267684"/>
              <a:ext cx="29482" cy="9846"/>
            </a:xfrm>
            <a:custGeom>
              <a:avLst/>
              <a:gdLst/>
              <a:ahLst/>
              <a:cxnLst/>
              <a:rect l="l" t="t" r="r" b="b"/>
              <a:pathLst>
                <a:path w="826" h="327" extrusionOk="0">
                  <a:moveTo>
                    <a:pt x="693" y="272"/>
                  </a:moveTo>
                  <a:cubicBezTo>
                    <a:pt x="825" y="28"/>
                    <a:pt x="295" y="96"/>
                    <a:pt x="114" y="1"/>
                  </a:cubicBezTo>
                  <a:cubicBezTo>
                    <a:pt x="0" y="236"/>
                    <a:pt x="191" y="327"/>
                    <a:pt x="69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29" name="Google Shape;41435;p18">
              <a:extLst>
                <a:ext uri="{FF2B5EF4-FFF2-40B4-BE49-F238E27FC236}">
                  <a16:creationId xmlns:a16="http://schemas.microsoft.com/office/drawing/2014/main" id="{78A48F66-F10C-4CE8-A05A-50261B992D29}"/>
                </a:ext>
              </a:extLst>
            </p:cNvPr>
            <p:cNvSpPr/>
            <p:nvPr/>
          </p:nvSpPr>
          <p:spPr>
            <a:xfrm>
              <a:off x="1665346" y="2272411"/>
              <a:ext cx="13991" cy="4215"/>
            </a:xfrm>
            <a:custGeom>
              <a:avLst/>
              <a:gdLst/>
              <a:ahLst/>
              <a:cxnLst/>
              <a:rect l="l" t="t" r="r" b="b"/>
              <a:pathLst>
                <a:path w="392" h="140" extrusionOk="0">
                  <a:moveTo>
                    <a:pt x="100" y="115"/>
                  </a:moveTo>
                  <a:cubicBezTo>
                    <a:pt x="151" y="140"/>
                    <a:pt x="391" y="72"/>
                    <a:pt x="293" y="24"/>
                  </a:cubicBezTo>
                  <a:cubicBezTo>
                    <a:pt x="240"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30" name="Google Shape;41436;p18">
              <a:extLst>
                <a:ext uri="{FF2B5EF4-FFF2-40B4-BE49-F238E27FC236}">
                  <a16:creationId xmlns:a16="http://schemas.microsoft.com/office/drawing/2014/main" id="{96CC4C9B-A146-4B8C-87CA-E5372B7ECB5E}"/>
                </a:ext>
              </a:extLst>
            </p:cNvPr>
            <p:cNvSpPr/>
            <p:nvPr/>
          </p:nvSpPr>
          <p:spPr>
            <a:xfrm>
              <a:off x="2873479" y="2267323"/>
              <a:ext cx="6996" cy="6173"/>
            </a:xfrm>
            <a:custGeom>
              <a:avLst/>
              <a:gdLst/>
              <a:ahLst/>
              <a:cxnLst/>
              <a:rect l="l" t="t" r="r" b="b"/>
              <a:pathLst>
                <a:path w="196" h="205" extrusionOk="0">
                  <a:moveTo>
                    <a:pt x="192" y="104"/>
                  </a:moveTo>
                  <a:cubicBezTo>
                    <a:pt x="195" y="53"/>
                    <a:pt x="37" y="1"/>
                    <a:pt x="1" y="104"/>
                  </a:cubicBezTo>
                  <a:cubicBezTo>
                    <a:pt x="1" y="152"/>
                    <a:pt x="155" y="205"/>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31" name="Google Shape;41437;p18">
              <a:extLst>
                <a:ext uri="{FF2B5EF4-FFF2-40B4-BE49-F238E27FC236}">
                  <a16:creationId xmlns:a16="http://schemas.microsoft.com/office/drawing/2014/main" id="{BF17AC27-328B-4C33-BF1B-B385EDE6FCB4}"/>
                </a:ext>
              </a:extLst>
            </p:cNvPr>
            <p:cNvSpPr/>
            <p:nvPr/>
          </p:nvSpPr>
          <p:spPr>
            <a:xfrm>
              <a:off x="1059655" y="2269641"/>
              <a:ext cx="14063" cy="4246"/>
            </a:xfrm>
            <a:custGeom>
              <a:avLst/>
              <a:gdLst/>
              <a:ahLst/>
              <a:cxnLst/>
              <a:rect l="l" t="t" r="r" b="b"/>
              <a:pathLst>
                <a:path w="394" h="141" extrusionOk="0">
                  <a:moveTo>
                    <a:pt x="295" y="27"/>
                  </a:moveTo>
                  <a:cubicBezTo>
                    <a:pt x="238" y="1"/>
                    <a:pt x="0" y="70"/>
                    <a:pt x="101" y="116"/>
                  </a:cubicBezTo>
                  <a:cubicBezTo>
                    <a:pt x="152" y="141"/>
                    <a:pt x="393" y="73"/>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32" name="Google Shape;41438;p18">
              <a:extLst>
                <a:ext uri="{FF2B5EF4-FFF2-40B4-BE49-F238E27FC236}">
                  <a16:creationId xmlns:a16="http://schemas.microsoft.com/office/drawing/2014/main" id="{35F8759C-5D23-4B3B-99DA-E423B1FA3747}"/>
                </a:ext>
              </a:extLst>
            </p:cNvPr>
            <p:cNvSpPr/>
            <p:nvPr/>
          </p:nvSpPr>
          <p:spPr>
            <a:xfrm>
              <a:off x="715550" y="2269641"/>
              <a:ext cx="13991" cy="4246"/>
            </a:xfrm>
            <a:custGeom>
              <a:avLst/>
              <a:gdLst/>
              <a:ahLst/>
              <a:cxnLst/>
              <a:rect l="l" t="t" r="r" b="b"/>
              <a:pathLst>
                <a:path w="392" h="141" extrusionOk="0">
                  <a:moveTo>
                    <a:pt x="98" y="116"/>
                  </a:moveTo>
                  <a:cubicBezTo>
                    <a:pt x="151" y="141"/>
                    <a:pt x="392" y="73"/>
                    <a:pt x="291" y="27"/>
                  </a:cubicBezTo>
                  <a:cubicBezTo>
                    <a:pt x="239"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33" name="Google Shape;41439;p18">
              <a:extLst>
                <a:ext uri="{FF2B5EF4-FFF2-40B4-BE49-F238E27FC236}">
                  <a16:creationId xmlns:a16="http://schemas.microsoft.com/office/drawing/2014/main" id="{ACA3DD1A-7EDC-41EA-964B-D3629AE0E46F}"/>
                </a:ext>
              </a:extLst>
            </p:cNvPr>
            <p:cNvSpPr/>
            <p:nvPr/>
          </p:nvSpPr>
          <p:spPr>
            <a:xfrm>
              <a:off x="546977" y="2261451"/>
              <a:ext cx="28411" cy="11683"/>
            </a:xfrm>
            <a:custGeom>
              <a:avLst/>
              <a:gdLst/>
              <a:ahLst/>
              <a:cxnLst/>
              <a:rect l="l" t="t" r="r" b="b"/>
              <a:pathLst>
                <a:path w="796" h="388" extrusionOk="0">
                  <a:moveTo>
                    <a:pt x="770" y="25"/>
                  </a:moveTo>
                  <a:cubicBezTo>
                    <a:pt x="333" y="0"/>
                    <a:pt x="47" y="46"/>
                    <a:pt x="0" y="208"/>
                  </a:cubicBezTo>
                  <a:cubicBezTo>
                    <a:pt x="277" y="229"/>
                    <a:pt x="325" y="355"/>
                    <a:pt x="580" y="388"/>
                  </a:cubicBezTo>
                  <a:cubicBezTo>
                    <a:pt x="536" y="217"/>
                    <a:pt x="795" y="188"/>
                    <a:pt x="77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34" name="Google Shape;41440;p18">
              <a:extLst>
                <a:ext uri="{FF2B5EF4-FFF2-40B4-BE49-F238E27FC236}">
                  <a16:creationId xmlns:a16="http://schemas.microsoft.com/office/drawing/2014/main" id="{DDBE107B-CB10-408D-B208-5AF159BDA8D2}"/>
                </a:ext>
              </a:extLst>
            </p:cNvPr>
            <p:cNvSpPr/>
            <p:nvPr/>
          </p:nvSpPr>
          <p:spPr>
            <a:xfrm>
              <a:off x="2143902" y="2260157"/>
              <a:ext cx="38798" cy="12586"/>
            </a:xfrm>
            <a:custGeom>
              <a:avLst/>
              <a:gdLst/>
              <a:ahLst/>
              <a:cxnLst/>
              <a:rect l="l" t="t" r="r" b="b"/>
              <a:pathLst>
                <a:path w="1087" h="418" extrusionOk="0">
                  <a:moveTo>
                    <a:pt x="963" y="342"/>
                  </a:moveTo>
                  <a:cubicBezTo>
                    <a:pt x="1086" y="121"/>
                    <a:pt x="44" y="0"/>
                    <a:pt x="0" y="159"/>
                  </a:cubicBezTo>
                  <a:cubicBezTo>
                    <a:pt x="368" y="196"/>
                    <a:pt x="349" y="418"/>
                    <a:pt x="963" y="34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35" name="Google Shape;41441;p18">
              <a:extLst>
                <a:ext uri="{FF2B5EF4-FFF2-40B4-BE49-F238E27FC236}">
                  <a16:creationId xmlns:a16="http://schemas.microsoft.com/office/drawing/2014/main" id="{56D3B09F-D35C-4E8E-B8F0-229E8E0B3F53}"/>
                </a:ext>
              </a:extLst>
            </p:cNvPr>
            <p:cNvSpPr/>
            <p:nvPr/>
          </p:nvSpPr>
          <p:spPr>
            <a:xfrm>
              <a:off x="8717161" y="2264944"/>
              <a:ext cx="13813" cy="2770"/>
            </a:xfrm>
            <a:custGeom>
              <a:avLst/>
              <a:gdLst/>
              <a:ahLst/>
              <a:cxnLst/>
              <a:rect l="l" t="t" r="r" b="b"/>
              <a:pathLst>
                <a:path w="387" h="92" extrusionOk="0">
                  <a:moveTo>
                    <a:pt x="387" y="0"/>
                  </a:moveTo>
                  <a:cubicBezTo>
                    <a:pt x="237" y="21"/>
                    <a:pt x="7" y="3"/>
                    <a:pt x="0" y="92"/>
                  </a:cubicBezTo>
                  <a:cubicBezTo>
                    <a:pt x="152" y="69"/>
                    <a:pt x="382"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36" name="Google Shape;41442;p18">
              <a:extLst>
                <a:ext uri="{FF2B5EF4-FFF2-40B4-BE49-F238E27FC236}">
                  <a16:creationId xmlns:a16="http://schemas.microsoft.com/office/drawing/2014/main" id="{3DF9A04C-5B9A-49D1-849B-B8796318CB6B}"/>
                </a:ext>
              </a:extLst>
            </p:cNvPr>
            <p:cNvSpPr/>
            <p:nvPr/>
          </p:nvSpPr>
          <p:spPr>
            <a:xfrm>
              <a:off x="270687" y="2262174"/>
              <a:ext cx="21665" cy="6413"/>
            </a:xfrm>
            <a:custGeom>
              <a:avLst/>
              <a:gdLst/>
              <a:ahLst/>
              <a:cxnLst/>
              <a:rect l="l" t="t" r="r" b="b"/>
              <a:pathLst>
                <a:path w="607" h="213" extrusionOk="0">
                  <a:moveTo>
                    <a:pt x="606" y="1"/>
                  </a:moveTo>
                  <a:lnTo>
                    <a:pt x="27" y="1"/>
                  </a:lnTo>
                  <a:cubicBezTo>
                    <a:pt x="1" y="164"/>
                    <a:pt x="217" y="212"/>
                    <a:pt x="606" y="1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37" name="Google Shape;41443;p18">
              <a:extLst>
                <a:ext uri="{FF2B5EF4-FFF2-40B4-BE49-F238E27FC236}">
                  <a16:creationId xmlns:a16="http://schemas.microsoft.com/office/drawing/2014/main" id="{BB2530A2-08E6-43C8-8237-C08DB81DFA2F}"/>
                </a:ext>
              </a:extLst>
            </p:cNvPr>
            <p:cNvSpPr/>
            <p:nvPr/>
          </p:nvSpPr>
          <p:spPr>
            <a:xfrm>
              <a:off x="5640453" y="2256333"/>
              <a:ext cx="6924" cy="6263"/>
            </a:xfrm>
            <a:custGeom>
              <a:avLst/>
              <a:gdLst/>
              <a:ahLst/>
              <a:cxnLst/>
              <a:rect l="l" t="t" r="r" b="b"/>
              <a:pathLst>
                <a:path w="194" h="208" extrusionOk="0">
                  <a:moveTo>
                    <a:pt x="194" y="104"/>
                  </a:moveTo>
                  <a:cubicBezTo>
                    <a:pt x="194" y="53"/>
                    <a:pt x="37" y="0"/>
                    <a:pt x="1" y="104"/>
                  </a:cubicBezTo>
                  <a:cubicBezTo>
                    <a:pt x="1" y="156"/>
                    <a:pt x="156" y="208"/>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38" name="Google Shape;41444;p18">
              <a:extLst>
                <a:ext uri="{FF2B5EF4-FFF2-40B4-BE49-F238E27FC236}">
                  <a16:creationId xmlns:a16="http://schemas.microsoft.com/office/drawing/2014/main" id="{6E0BB45A-4BA7-4999-8438-B0ACFCF6A074}"/>
                </a:ext>
              </a:extLst>
            </p:cNvPr>
            <p:cNvSpPr/>
            <p:nvPr/>
          </p:nvSpPr>
          <p:spPr>
            <a:xfrm>
              <a:off x="4766253" y="2256724"/>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39" name="Google Shape;41445;p18">
              <a:extLst>
                <a:ext uri="{FF2B5EF4-FFF2-40B4-BE49-F238E27FC236}">
                  <a16:creationId xmlns:a16="http://schemas.microsoft.com/office/drawing/2014/main" id="{26148BA0-08BB-494E-A9CD-7BBDED26EEF1}"/>
                </a:ext>
              </a:extLst>
            </p:cNvPr>
            <p:cNvSpPr/>
            <p:nvPr/>
          </p:nvSpPr>
          <p:spPr>
            <a:xfrm>
              <a:off x="2491184" y="2243206"/>
              <a:ext cx="40404" cy="18548"/>
            </a:xfrm>
            <a:custGeom>
              <a:avLst/>
              <a:gdLst/>
              <a:ahLst/>
              <a:cxnLst/>
              <a:rect l="l" t="t" r="r" b="b"/>
              <a:pathLst>
                <a:path w="1132" h="616" extrusionOk="0">
                  <a:moveTo>
                    <a:pt x="1069" y="449"/>
                  </a:moveTo>
                  <a:cubicBezTo>
                    <a:pt x="1132" y="0"/>
                    <a:pt x="0" y="211"/>
                    <a:pt x="103" y="540"/>
                  </a:cubicBezTo>
                  <a:cubicBezTo>
                    <a:pt x="647" y="615"/>
                    <a:pt x="602" y="412"/>
                    <a:pt x="1069" y="4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40" name="Google Shape;41446;p18">
              <a:extLst>
                <a:ext uri="{FF2B5EF4-FFF2-40B4-BE49-F238E27FC236}">
                  <a16:creationId xmlns:a16="http://schemas.microsoft.com/office/drawing/2014/main" id="{A41C874A-CB7B-4F91-8B82-4D0EFB253B13}"/>
                </a:ext>
              </a:extLst>
            </p:cNvPr>
            <p:cNvSpPr/>
            <p:nvPr/>
          </p:nvSpPr>
          <p:spPr>
            <a:xfrm>
              <a:off x="151012" y="2255942"/>
              <a:ext cx="14134" cy="4306"/>
            </a:xfrm>
            <a:custGeom>
              <a:avLst/>
              <a:gdLst/>
              <a:ahLst/>
              <a:cxnLst/>
              <a:rect l="l" t="t" r="r" b="b"/>
              <a:pathLst>
                <a:path w="396" h="143" extrusionOk="0">
                  <a:moveTo>
                    <a:pt x="294" y="26"/>
                  </a:moveTo>
                  <a:cubicBezTo>
                    <a:pt x="240" y="0"/>
                    <a:pt x="0" y="71"/>
                    <a:pt x="102" y="117"/>
                  </a:cubicBezTo>
                  <a:cubicBezTo>
                    <a:pt x="156" y="143"/>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41" name="Google Shape;41447;p18">
              <a:extLst>
                <a:ext uri="{FF2B5EF4-FFF2-40B4-BE49-F238E27FC236}">
                  <a16:creationId xmlns:a16="http://schemas.microsoft.com/office/drawing/2014/main" id="{BE3AA79B-273B-4899-8262-D9E0713DB6C2}"/>
                </a:ext>
              </a:extLst>
            </p:cNvPr>
            <p:cNvSpPr/>
            <p:nvPr/>
          </p:nvSpPr>
          <p:spPr>
            <a:xfrm>
              <a:off x="7719075" y="2251275"/>
              <a:ext cx="13849" cy="5480"/>
            </a:xfrm>
            <a:custGeom>
              <a:avLst/>
              <a:gdLst/>
              <a:ahLst/>
              <a:cxnLst/>
              <a:rect l="l" t="t" r="r" b="b"/>
              <a:pathLst>
                <a:path w="388" h="182" extrusionOk="0">
                  <a:moveTo>
                    <a:pt x="388" y="0"/>
                  </a:moveTo>
                  <a:lnTo>
                    <a:pt x="0" y="0"/>
                  </a:lnTo>
                  <a:lnTo>
                    <a:pt x="0" y="181"/>
                  </a:lnTo>
                  <a:lnTo>
                    <a:pt x="388"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42" name="Google Shape;41448;p18">
              <a:extLst>
                <a:ext uri="{FF2B5EF4-FFF2-40B4-BE49-F238E27FC236}">
                  <a16:creationId xmlns:a16="http://schemas.microsoft.com/office/drawing/2014/main" id="{63F1B9AE-0988-4C3A-B7C7-60C2EADC0CC9}"/>
                </a:ext>
              </a:extLst>
            </p:cNvPr>
            <p:cNvSpPr/>
            <p:nvPr/>
          </p:nvSpPr>
          <p:spPr>
            <a:xfrm>
              <a:off x="5279002" y="2253232"/>
              <a:ext cx="13920" cy="4306"/>
            </a:xfrm>
            <a:custGeom>
              <a:avLst/>
              <a:gdLst/>
              <a:ahLst/>
              <a:cxnLst/>
              <a:rect l="l" t="t" r="r" b="b"/>
              <a:pathLst>
                <a:path w="390" h="143" extrusionOk="0">
                  <a:moveTo>
                    <a:pt x="291" y="25"/>
                  </a:moveTo>
                  <a:cubicBezTo>
                    <a:pt x="238" y="0"/>
                    <a:pt x="1" y="69"/>
                    <a:pt x="100" y="116"/>
                  </a:cubicBezTo>
                  <a:cubicBezTo>
                    <a:pt x="152" y="143"/>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43" name="Google Shape;41449;p18">
              <a:extLst>
                <a:ext uri="{FF2B5EF4-FFF2-40B4-BE49-F238E27FC236}">
                  <a16:creationId xmlns:a16="http://schemas.microsoft.com/office/drawing/2014/main" id="{658AD9BC-30AB-44F7-9FA7-AF0150AB50D1}"/>
                </a:ext>
              </a:extLst>
            </p:cNvPr>
            <p:cNvSpPr/>
            <p:nvPr/>
          </p:nvSpPr>
          <p:spPr>
            <a:xfrm>
              <a:off x="4700580" y="2243055"/>
              <a:ext cx="28161" cy="13700"/>
            </a:xfrm>
            <a:custGeom>
              <a:avLst/>
              <a:gdLst/>
              <a:ahLst/>
              <a:cxnLst/>
              <a:rect l="l" t="t" r="r" b="b"/>
              <a:pathLst>
                <a:path w="789" h="455" extrusionOk="0">
                  <a:moveTo>
                    <a:pt x="489" y="454"/>
                  </a:moveTo>
                  <a:cubicBezTo>
                    <a:pt x="754" y="338"/>
                    <a:pt x="788" y="9"/>
                    <a:pt x="297" y="0"/>
                  </a:cubicBezTo>
                  <a:cubicBezTo>
                    <a:pt x="35" y="116"/>
                    <a:pt x="1" y="447"/>
                    <a:pt x="489"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44" name="Google Shape;41450;p18">
              <a:extLst>
                <a:ext uri="{FF2B5EF4-FFF2-40B4-BE49-F238E27FC236}">
                  <a16:creationId xmlns:a16="http://schemas.microsoft.com/office/drawing/2014/main" id="{5DCBBF61-E9CB-452F-99C2-EA33F02D6FAA}"/>
                </a:ext>
              </a:extLst>
            </p:cNvPr>
            <p:cNvSpPr/>
            <p:nvPr/>
          </p:nvSpPr>
          <p:spPr>
            <a:xfrm>
              <a:off x="7268215" y="2242272"/>
              <a:ext cx="14063" cy="4306"/>
            </a:xfrm>
            <a:custGeom>
              <a:avLst/>
              <a:gdLst/>
              <a:ahLst/>
              <a:cxnLst/>
              <a:rect l="l" t="t" r="r" b="b"/>
              <a:pathLst>
                <a:path w="394" h="143" extrusionOk="0">
                  <a:moveTo>
                    <a:pt x="98" y="116"/>
                  </a:moveTo>
                  <a:cubicBezTo>
                    <a:pt x="152" y="142"/>
                    <a:pt x="393" y="72"/>
                    <a:pt x="293" y="26"/>
                  </a:cubicBezTo>
                  <a:cubicBezTo>
                    <a:pt x="238"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45" name="Google Shape;41451;p18">
              <a:extLst>
                <a:ext uri="{FF2B5EF4-FFF2-40B4-BE49-F238E27FC236}">
                  <a16:creationId xmlns:a16="http://schemas.microsoft.com/office/drawing/2014/main" id="{E5DAF39E-8836-4C4E-803E-BCC8A1E5C96B}"/>
                </a:ext>
              </a:extLst>
            </p:cNvPr>
            <p:cNvSpPr/>
            <p:nvPr/>
          </p:nvSpPr>
          <p:spPr>
            <a:xfrm>
              <a:off x="3417280" y="2237545"/>
              <a:ext cx="34408" cy="9033"/>
            </a:xfrm>
            <a:custGeom>
              <a:avLst/>
              <a:gdLst/>
              <a:ahLst/>
              <a:cxnLst/>
              <a:rect l="l" t="t" r="r" b="b"/>
              <a:pathLst>
                <a:path w="964" h="300" extrusionOk="0">
                  <a:moveTo>
                    <a:pt x="192" y="273"/>
                  </a:moveTo>
                  <a:cubicBezTo>
                    <a:pt x="631" y="299"/>
                    <a:pt x="918" y="252"/>
                    <a:pt x="964" y="92"/>
                  </a:cubicBezTo>
                  <a:cubicBezTo>
                    <a:pt x="621" y="114"/>
                    <a:pt x="0" y="0"/>
                    <a:pt x="19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46" name="Google Shape;41452;p18">
              <a:extLst>
                <a:ext uri="{FF2B5EF4-FFF2-40B4-BE49-F238E27FC236}">
                  <a16:creationId xmlns:a16="http://schemas.microsoft.com/office/drawing/2014/main" id="{5AA0036E-1930-4DA1-9534-3AF60E106662}"/>
                </a:ext>
              </a:extLst>
            </p:cNvPr>
            <p:cNvSpPr/>
            <p:nvPr/>
          </p:nvSpPr>
          <p:spPr>
            <a:xfrm>
              <a:off x="2484473" y="2242272"/>
              <a:ext cx="13991" cy="4306"/>
            </a:xfrm>
            <a:custGeom>
              <a:avLst/>
              <a:gdLst/>
              <a:ahLst/>
              <a:cxnLst/>
              <a:rect l="l" t="t" r="r" b="b"/>
              <a:pathLst>
                <a:path w="392" h="143" extrusionOk="0">
                  <a:moveTo>
                    <a:pt x="291" y="26"/>
                  </a:moveTo>
                  <a:cubicBezTo>
                    <a:pt x="238" y="0"/>
                    <a:pt x="0" y="69"/>
                    <a:pt x="98" y="116"/>
                  </a:cubicBezTo>
                  <a:cubicBezTo>
                    <a:pt x="153" y="142"/>
                    <a:pt x="392" y="74"/>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47" name="Google Shape;41453;p18">
              <a:extLst>
                <a:ext uri="{FF2B5EF4-FFF2-40B4-BE49-F238E27FC236}">
                  <a16:creationId xmlns:a16="http://schemas.microsoft.com/office/drawing/2014/main" id="{12C0844D-77CC-47C7-A7BA-B0F2C7ADFE39}"/>
                </a:ext>
              </a:extLst>
            </p:cNvPr>
            <p:cNvSpPr/>
            <p:nvPr/>
          </p:nvSpPr>
          <p:spPr>
            <a:xfrm>
              <a:off x="1868539" y="2239984"/>
              <a:ext cx="6924" cy="6203"/>
            </a:xfrm>
            <a:custGeom>
              <a:avLst/>
              <a:gdLst/>
              <a:ahLst/>
              <a:cxnLst/>
              <a:rect l="l" t="t" r="r" b="b"/>
              <a:pathLst>
                <a:path w="194" h="206" extrusionOk="0">
                  <a:moveTo>
                    <a:pt x="3" y="102"/>
                  </a:moveTo>
                  <a:cubicBezTo>
                    <a:pt x="0" y="152"/>
                    <a:pt x="157" y="205"/>
                    <a:pt x="194" y="102"/>
                  </a:cubicBezTo>
                  <a:cubicBezTo>
                    <a:pt x="194" y="53"/>
                    <a:pt x="38" y="0"/>
                    <a:pt x="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48" name="Google Shape;41454;p18">
              <a:extLst>
                <a:ext uri="{FF2B5EF4-FFF2-40B4-BE49-F238E27FC236}">
                  <a16:creationId xmlns:a16="http://schemas.microsoft.com/office/drawing/2014/main" id="{40FF7F8C-855F-4C99-A688-F2C55A45A636}"/>
                </a:ext>
              </a:extLst>
            </p:cNvPr>
            <p:cNvSpPr/>
            <p:nvPr/>
          </p:nvSpPr>
          <p:spPr>
            <a:xfrm>
              <a:off x="6504231" y="2239502"/>
              <a:ext cx="13956" cy="4306"/>
            </a:xfrm>
            <a:custGeom>
              <a:avLst/>
              <a:gdLst/>
              <a:ahLst/>
              <a:cxnLst/>
              <a:rect l="l" t="t" r="r" b="b"/>
              <a:pathLst>
                <a:path w="391" h="143" extrusionOk="0">
                  <a:moveTo>
                    <a:pt x="293" y="27"/>
                  </a:moveTo>
                  <a:cubicBezTo>
                    <a:pt x="239" y="1"/>
                    <a:pt x="0" y="70"/>
                    <a:pt x="101" y="118"/>
                  </a:cubicBezTo>
                  <a:cubicBezTo>
                    <a:pt x="153" y="143"/>
                    <a:pt x="391"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49" name="Google Shape;41455;p18">
              <a:extLst>
                <a:ext uri="{FF2B5EF4-FFF2-40B4-BE49-F238E27FC236}">
                  <a16:creationId xmlns:a16="http://schemas.microsoft.com/office/drawing/2014/main" id="{D830360B-EBA4-421F-8D23-E048F006D943}"/>
                </a:ext>
              </a:extLst>
            </p:cNvPr>
            <p:cNvSpPr/>
            <p:nvPr/>
          </p:nvSpPr>
          <p:spPr>
            <a:xfrm>
              <a:off x="5921634" y="2233210"/>
              <a:ext cx="8959" cy="11442"/>
            </a:xfrm>
            <a:custGeom>
              <a:avLst/>
              <a:gdLst/>
              <a:ahLst/>
              <a:cxnLst/>
              <a:rect l="l" t="t" r="r" b="b"/>
              <a:pathLst>
                <a:path w="251" h="380" extrusionOk="0">
                  <a:moveTo>
                    <a:pt x="222" y="236"/>
                  </a:moveTo>
                  <a:cubicBezTo>
                    <a:pt x="251" y="142"/>
                    <a:pt x="72" y="1"/>
                    <a:pt x="29" y="144"/>
                  </a:cubicBezTo>
                  <a:cubicBezTo>
                    <a:pt x="0" y="241"/>
                    <a:pt x="180" y="379"/>
                    <a:pt x="222" y="23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50" name="Google Shape;41456;p18">
              <a:extLst>
                <a:ext uri="{FF2B5EF4-FFF2-40B4-BE49-F238E27FC236}">
                  <a16:creationId xmlns:a16="http://schemas.microsoft.com/office/drawing/2014/main" id="{ED2F3539-D543-488B-AC45-DD48C094F031}"/>
                </a:ext>
              </a:extLst>
            </p:cNvPr>
            <p:cNvSpPr/>
            <p:nvPr/>
          </p:nvSpPr>
          <p:spPr>
            <a:xfrm>
              <a:off x="54644" y="2236823"/>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51" name="Google Shape;41457;p18">
              <a:extLst>
                <a:ext uri="{FF2B5EF4-FFF2-40B4-BE49-F238E27FC236}">
                  <a16:creationId xmlns:a16="http://schemas.microsoft.com/office/drawing/2014/main" id="{50ECB0B9-0B16-4582-9DAA-4EB26F14E1A9}"/>
                </a:ext>
              </a:extLst>
            </p:cNvPr>
            <p:cNvSpPr/>
            <p:nvPr/>
          </p:nvSpPr>
          <p:spPr>
            <a:xfrm>
              <a:off x="4532257" y="2234866"/>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52" name="Google Shape;41458;p18">
              <a:extLst>
                <a:ext uri="{FF2B5EF4-FFF2-40B4-BE49-F238E27FC236}">
                  <a16:creationId xmlns:a16="http://schemas.microsoft.com/office/drawing/2014/main" id="{D33411C5-CA85-4594-B4FD-C127EED52AFA}"/>
                </a:ext>
              </a:extLst>
            </p:cNvPr>
            <p:cNvSpPr/>
            <p:nvPr/>
          </p:nvSpPr>
          <p:spPr>
            <a:xfrm>
              <a:off x="6700358" y="2226315"/>
              <a:ext cx="6996" cy="6142"/>
            </a:xfrm>
            <a:custGeom>
              <a:avLst/>
              <a:gdLst/>
              <a:ahLst/>
              <a:cxnLst/>
              <a:rect l="l" t="t" r="r" b="b"/>
              <a:pathLst>
                <a:path w="196" h="204" extrusionOk="0">
                  <a:moveTo>
                    <a:pt x="195" y="103"/>
                  </a:moveTo>
                  <a:cubicBezTo>
                    <a:pt x="195" y="52"/>
                    <a:pt x="40" y="0"/>
                    <a:pt x="4" y="103"/>
                  </a:cubicBezTo>
                  <a:cubicBezTo>
                    <a:pt x="1" y="152"/>
                    <a:pt x="160" y="204"/>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53" name="Google Shape;41459;p18">
              <a:extLst>
                <a:ext uri="{FF2B5EF4-FFF2-40B4-BE49-F238E27FC236}">
                  <a16:creationId xmlns:a16="http://schemas.microsoft.com/office/drawing/2014/main" id="{664314CD-02DB-43D1-832B-F887AB2BEB21}"/>
                </a:ext>
              </a:extLst>
            </p:cNvPr>
            <p:cNvSpPr/>
            <p:nvPr/>
          </p:nvSpPr>
          <p:spPr>
            <a:xfrm>
              <a:off x="4645722" y="2228663"/>
              <a:ext cx="13991" cy="4185"/>
            </a:xfrm>
            <a:custGeom>
              <a:avLst/>
              <a:gdLst/>
              <a:ahLst/>
              <a:cxnLst/>
              <a:rect l="l" t="t" r="r" b="b"/>
              <a:pathLst>
                <a:path w="392" h="139" extrusionOk="0">
                  <a:moveTo>
                    <a:pt x="294" y="25"/>
                  </a:moveTo>
                  <a:cubicBezTo>
                    <a:pt x="240" y="0"/>
                    <a:pt x="0" y="70"/>
                    <a:pt x="102" y="115"/>
                  </a:cubicBezTo>
                  <a:cubicBezTo>
                    <a:pt x="154" y="139"/>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54" name="Google Shape;41460;p18">
              <a:extLst>
                <a:ext uri="{FF2B5EF4-FFF2-40B4-BE49-F238E27FC236}">
                  <a16:creationId xmlns:a16="http://schemas.microsoft.com/office/drawing/2014/main" id="{FB0BB81D-101E-415B-928E-5B8CEA5AF06E}"/>
                </a:ext>
              </a:extLst>
            </p:cNvPr>
            <p:cNvSpPr/>
            <p:nvPr/>
          </p:nvSpPr>
          <p:spPr>
            <a:xfrm>
              <a:off x="2680707" y="2223906"/>
              <a:ext cx="15027" cy="9274"/>
            </a:xfrm>
            <a:custGeom>
              <a:avLst/>
              <a:gdLst/>
              <a:ahLst/>
              <a:cxnLst/>
              <a:rect l="l" t="t" r="r" b="b"/>
              <a:pathLst>
                <a:path w="421" h="308" extrusionOk="0">
                  <a:moveTo>
                    <a:pt x="387" y="273"/>
                  </a:moveTo>
                  <a:cubicBezTo>
                    <a:pt x="355" y="165"/>
                    <a:pt x="420" y="15"/>
                    <a:pt x="192" y="0"/>
                  </a:cubicBezTo>
                  <a:cubicBezTo>
                    <a:pt x="183" y="55"/>
                    <a:pt x="165" y="108"/>
                    <a:pt x="0" y="92"/>
                  </a:cubicBezTo>
                  <a:cubicBezTo>
                    <a:pt x="24" y="203"/>
                    <a:pt x="59" y="307"/>
                    <a:pt x="38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55" name="Google Shape;41461;p18">
              <a:extLst>
                <a:ext uri="{FF2B5EF4-FFF2-40B4-BE49-F238E27FC236}">
                  <a16:creationId xmlns:a16="http://schemas.microsoft.com/office/drawing/2014/main" id="{21D0904A-D599-4379-9EC3-023AF3AADDDE}"/>
                </a:ext>
              </a:extLst>
            </p:cNvPr>
            <p:cNvSpPr/>
            <p:nvPr/>
          </p:nvSpPr>
          <p:spPr>
            <a:xfrm>
              <a:off x="2611822" y="2229416"/>
              <a:ext cx="13777" cy="2740"/>
            </a:xfrm>
            <a:custGeom>
              <a:avLst/>
              <a:gdLst/>
              <a:ahLst/>
              <a:cxnLst/>
              <a:rect l="l" t="t" r="r" b="b"/>
              <a:pathLst>
                <a:path w="386" h="91" extrusionOk="0">
                  <a:moveTo>
                    <a:pt x="386" y="0"/>
                  </a:moveTo>
                  <a:cubicBezTo>
                    <a:pt x="240" y="20"/>
                    <a:pt x="6" y="3"/>
                    <a:pt x="1" y="90"/>
                  </a:cubicBezTo>
                  <a:cubicBezTo>
                    <a:pt x="152"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56" name="Google Shape;41462;p18">
              <a:extLst>
                <a:ext uri="{FF2B5EF4-FFF2-40B4-BE49-F238E27FC236}">
                  <a16:creationId xmlns:a16="http://schemas.microsoft.com/office/drawing/2014/main" id="{E33AB6FA-CAFD-492E-BDCB-F048DD6C562A}"/>
                </a:ext>
              </a:extLst>
            </p:cNvPr>
            <p:cNvSpPr/>
            <p:nvPr/>
          </p:nvSpPr>
          <p:spPr>
            <a:xfrm>
              <a:off x="2570598" y="2217644"/>
              <a:ext cx="30517" cy="11803"/>
            </a:xfrm>
            <a:custGeom>
              <a:avLst/>
              <a:gdLst/>
              <a:ahLst/>
              <a:cxnLst/>
              <a:rect l="l" t="t" r="r" b="b"/>
              <a:pathLst>
                <a:path w="855" h="392" extrusionOk="0">
                  <a:moveTo>
                    <a:pt x="771" y="27"/>
                  </a:moveTo>
                  <a:cubicBezTo>
                    <a:pt x="333" y="1"/>
                    <a:pt x="48" y="48"/>
                    <a:pt x="1" y="208"/>
                  </a:cubicBezTo>
                  <a:cubicBezTo>
                    <a:pt x="275" y="229"/>
                    <a:pt x="326" y="359"/>
                    <a:pt x="579" y="391"/>
                  </a:cubicBezTo>
                  <a:cubicBezTo>
                    <a:pt x="639" y="269"/>
                    <a:pt x="854" y="216"/>
                    <a:pt x="77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57" name="Google Shape;41463;p18">
              <a:extLst>
                <a:ext uri="{FF2B5EF4-FFF2-40B4-BE49-F238E27FC236}">
                  <a16:creationId xmlns:a16="http://schemas.microsoft.com/office/drawing/2014/main" id="{3A78E4CC-8E2D-4512-9734-DADEA03B3A3F}"/>
                </a:ext>
              </a:extLst>
            </p:cNvPr>
            <p:cNvSpPr/>
            <p:nvPr/>
          </p:nvSpPr>
          <p:spPr>
            <a:xfrm>
              <a:off x="4074474" y="2217704"/>
              <a:ext cx="13956" cy="4276"/>
            </a:xfrm>
            <a:custGeom>
              <a:avLst/>
              <a:gdLst/>
              <a:ahLst/>
              <a:cxnLst/>
              <a:rect l="l" t="t" r="r" b="b"/>
              <a:pathLst>
                <a:path w="391" h="142" extrusionOk="0">
                  <a:moveTo>
                    <a:pt x="98" y="115"/>
                  </a:moveTo>
                  <a:cubicBezTo>
                    <a:pt x="152" y="141"/>
                    <a:pt x="391" y="71"/>
                    <a:pt x="293" y="25"/>
                  </a:cubicBezTo>
                  <a:cubicBezTo>
                    <a:pt x="241" y="0"/>
                    <a:pt x="1" y="69"/>
                    <a:pt x="9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58" name="Google Shape;41464;p18">
              <a:extLst>
                <a:ext uri="{FF2B5EF4-FFF2-40B4-BE49-F238E27FC236}">
                  <a16:creationId xmlns:a16="http://schemas.microsoft.com/office/drawing/2014/main" id="{FB43C11A-A5FF-46F4-9F68-57C06C7A736E}"/>
                </a:ext>
              </a:extLst>
            </p:cNvPr>
            <p:cNvSpPr/>
            <p:nvPr/>
          </p:nvSpPr>
          <p:spPr>
            <a:xfrm>
              <a:off x="7264896" y="2212344"/>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59" name="Google Shape;41465;p18">
              <a:extLst>
                <a:ext uri="{FF2B5EF4-FFF2-40B4-BE49-F238E27FC236}">
                  <a16:creationId xmlns:a16="http://schemas.microsoft.com/office/drawing/2014/main" id="{7D7FEBDC-3A77-4B6E-8837-EFBE747AC24D}"/>
                </a:ext>
              </a:extLst>
            </p:cNvPr>
            <p:cNvSpPr/>
            <p:nvPr/>
          </p:nvSpPr>
          <p:spPr>
            <a:xfrm>
              <a:off x="5987913" y="2212284"/>
              <a:ext cx="14063" cy="4215"/>
            </a:xfrm>
            <a:custGeom>
              <a:avLst/>
              <a:gdLst/>
              <a:ahLst/>
              <a:cxnLst/>
              <a:rect l="l" t="t" r="r" b="b"/>
              <a:pathLst>
                <a:path w="394" h="140" extrusionOk="0">
                  <a:moveTo>
                    <a:pt x="293" y="24"/>
                  </a:moveTo>
                  <a:cubicBezTo>
                    <a:pt x="238" y="0"/>
                    <a:pt x="1" y="68"/>
                    <a:pt x="101" y="115"/>
                  </a:cubicBezTo>
                  <a:cubicBezTo>
                    <a:pt x="153" y="140"/>
                    <a:pt x="394" y="69"/>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60" name="Google Shape;41466;p18">
              <a:extLst>
                <a:ext uri="{FF2B5EF4-FFF2-40B4-BE49-F238E27FC236}">
                  <a16:creationId xmlns:a16="http://schemas.microsoft.com/office/drawing/2014/main" id="{DEFF13C4-5BBF-494E-BBBA-679FF662889E}"/>
                </a:ext>
              </a:extLst>
            </p:cNvPr>
            <p:cNvSpPr/>
            <p:nvPr/>
          </p:nvSpPr>
          <p:spPr>
            <a:xfrm>
              <a:off x="2952037" y="2204727"/>
              <a:ext cx="26698" cy="12285"/>
            </a:xfrm>
            <a:custGeom>
              <a:avLst/>
              <a:gdLst/>
              <a:ahLst/>
              <a:cxnLst/>
              <a:rect l="l" t="t" r="r" b="b"/>
              <a:pathLst>
                <a:path w="748" h="408" extrusionOk="0">
                  <a:moveTo>
                    <a:pt x="691" y="365"/>
                  </a:moveTo>
                  <a:cubicBezTo>
                    <a:pt x="747" y="157"/>
                    <a:pt x="645" y="24"/>
                    <a:pt x="306" y="0"/>
                  </a:cubicBezTo>
                  <a:cubicBezTo>
                    <a:pt x="0" y="136"/>
                    <a:pt x="89" y="408"/>
                    <a:pt x="691"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61" name="Google Shape;41467;p18">
              <a:extLst>
                <a:ext uri="{FF2B5EF4-FFF2-40B4-BE49-F238E27FC236}">
                  <a16:creationId xmlns:a16="http://schemas.microsoft.com/office/drawing/2014/main" id="{E88721F1-BCA2-4D26-A4F9-5D8536D848E3}"/>
                </a:ext>
              </a:extLst>
            </p:cNvPr>
            <p:cNvSpPr/>
            <p:nvPr/>
          </p:nvSpPr>
          <p:spPr>
            <a:xfrm>
              <a:off x="2170992" y="2199277"/>
              <a:ext cx="38584" cy="16440"/>
            </a:xfrm>
            <a:custGeom>
              <a:avLst/>
              <a:gdLst/>
              <a:ahLst/>
              <a:cxnLst/>
              <a:rect l="l" t="t" r="r" b="b"/>
              <a:pathLst>
                <a:path w="1081" h="546" extrusionOk="0">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62" name="Google Shape;41468;p18">
              <a:extLst>
                <a:ext uri="{FF2B5EF4-FFF2-40B4-BE49-F238E27FC236}">
                  <a16:creationId xmlns:a16="http://schemas.microsoft.com/office/drawing/2014/main" id="{D8EA3BA0-D9C6-468F-BDCD-3D1637D13493}"/>
                </a:ext>
              </a:extLst>
            </p:cNvPr>
            <p:cNvSpPr/>
            <p:nvPr/>
          </p:nvSpPr>
          <p:spPr>
            <a:xfrm>
              <a:off x="6862042" y="2209514"/>
              <a:ext cx="14099" cy="4246"/>
            </a:xfrm>
            <a:custGeom>
              <a:avLst/>
              <a:gdLst/>
              <a:ahLst/>
              <a:cxnLst/>
              <a:rect l="l" t="t" r="r" b="b"/>
              <a:pathLst>
                <a:path w="395" h="141" extrusionOk="0">
                  <a:moveTo>
                    <a:pt x="293" y="24"/>
                  </a:moveTo>
                  <a:cubicBezTo>
                    <a:pt x="241" y="1"/>
                    <a:pt x="0" y="69"/>
                    <a:pt x="102" y="116"/>
                  </a:cubicBezTo>
                  <a:cubicBezTo>
                    <a:pt x="154" y="140"/>
                    <a:pt x="395" y="70"/>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63" name="Google Shape;41469;p18">
              <a:extLst>
                <a:ext uri="{FF2B5EF4-FFF2-40B4-BE49-F238E27FC236}">
                  <a16:creationId xmlns:a16="http://schemas.microsoft.com/office/drawing/2014/main" id="{36060A2C-F09E-4460-B716-4B86E744B4A5}"/>
                </a:ext>
              </a:extLst>
            </p:cNvPr>
            <p:cNvSpPr/>
            <p:nvPr/>
          </p:nvSpPr>
          <p:spPr>
            <a:xfrm>
              <a:off x="8424524" y="2206774"/>
              <a:ext cx="14063" cy="4246"/>
            </a:xfrm>
            <a:custGeom>
              <a:avLst/>
              <a:gdLst/>
              <a:ahLst/>
              <a:cxnLst/>
              <a:rect l="l" t="t" r="r" b="b"/>
              <a:pathLst>
                <a:path w="394" h="141" extrusionOk="0">
                  <a:moveTo>
                    <a:pt x="100" y="115"/>
                  </a:moveTo>
                  <a:cubicBezTo>
                    <a:pt x="153" y="140"/>
                    <a:pt x="393" y="72"/>
                    <a:pt x="292" y="24"/>
                  </a:cubicBezTo>
                  <a:cubicBezTo>
                    <a:pt x="239"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64" name="Google Shape;41470;p18">
              <a:extLst>
                <a:ext uri="{FF2B5EF4-FFF2-40B4-BE49-F238E27FC236}">
                  <a16:creationId xmlns:a16="http://schemas.microsoft.com/office/drawing/2014/main" id="{28EF1341-2CDE-41E6-9441-21C86C294532}"/>
                </a:ext>
              </a:extLst>
            </p:cNvPr>
            <p:cNvSpPr/>
            <p:nvPr/>
          </p:nvSpPr>
          <p:spPr>
            <a:xfrm>
              <a:off x="7395742" y="2196086"/>
              <a:ext cx="28661" cy="14182"/>
            </a:xfrm>
            <a:custGeom>
              <a:avLst/>
              <a:gdLst/>
              <a:ahLst/>
              <a:cxnLst/>
              <a:rect l="l" t="t" r="r" b="b"/>
              <a:pathLst>
                <a:path w="803" h="471" extrusionOk="0">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65" name="Google Shape;41471;p18">
              <a:extLst>
                <a:ext uri="{FF2B5EF4-FFF2-40B4-BE49-F238E27FC236}">
                  <a16:creationId xmlns:a16="http://schemas.microsoft.com/office/drawing/2014/main" id="{30153C09-7534-4D51-BB17-4D4E0E71C557}"/>
                </a:ext>
              </a:extLst>
            </p:cNvPr>
            <p:cNvSpPr/>
            <p:nvPr/>
          </p:nvSpPr>
          <p:spPr>
            <a:xfrm>
              <a:off x="5026803" y="2200482"/>
              <a:ext cx="8959" cy="11442"/>
            </a:xfrm>
            <a:custGeom>
              <a:avLst/>
              <a:gdLst/>
              <a:ahLst/>
              <a:cxnLst/>
              <a:rect l="l" t="t" r="r" b="b"/>
              <a:pathLst>
                <a:path w="251" h="380" extrusionOk="0">
                  <a:moveTo>
                    <a:pt x="224" y="233"/>
                  </a:moveTo>
                  <a:cubicBezTo>
                    <a:pt x="250" y="139"/>
                    <a:pt x="74" y="1"/>
                    <a:pt x="28" y="144"/>
                  </a:cubicBezTo>
                  <a:cubicBezTo>
                    <a:pt x="1" y="238"/>
                    <a:pt x="178" y="379"/>
                    <a:pt x="224" y="2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66" name="Google Shape;41472;p18">
              <a:extLst>
                <a:ext uri="{FF2B5EF4-FFF2-40B4-BE49-F238E27FC236}">
                  <a16:creationId xmlns:a16="http://schemas.microsoft.com/office/drawing/2014/main" id="{FC37B6AE-9162-45BE-95E3-72145B7177AF}"/>
                </a:ext>
              </a:extLst>
            </p:cNvPr>
            <p:cNvSpPr/>
            <p:nvPr/>
          </p:nvSpPr>
          <p:spPr>
            <a:xfrm>
              <a:off x="2388141" y="2201295"/>
              <a:ext cx="13884" cy="4246"/>
            </a:xfrm>
            <a:custGeom>
              <a:avLst/>
              <a:gdLst/>
              <a:ahLst/>
              <a:cxnLst/>
              <a:rect l="l" t="t" r="r" b="b"/>
              <a:pathLst>
                <a:path w="389" h="141" extrusionOk="0">
                  <a:moveTo>
                    <a:pt x="291" y="26"/>
                  </a:moveTo>
                  <a:cubicBezTo>
                    <a:pt x="237" y="1"/>
                    <a:pt x="1" y="69"/>
                    <a:pt x="100" y="117"/>
                  </a:cubicBezTo>
                  <a:cubicBezTo>
                    <a:pt x="151" y="141"/>
                    <a:pt x="389"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67" name="Google Shape;41473;p18">
              <a:extLst>
                <a:ext uri="{FF2B5EF4-FFF2-40B4-BE49-F238E27FC236}">
                  <a16:creationId xmlns:a16="http://schemas.microsoft.com/office/drawing/2014/main" id="{6D1D2B3C-2A9E-4485-AAE0-4022185B0EA7}"/>
                </a:ext>
              </a:extLst>
            </p:cNvPr>
            <p:cNvSpPr/>
            <p:nvPr/>
          </p:nvSpPr>
          <p:spPr>
            <a:xfrm>
              <a:off x="2116312" y="2199307"/>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68" name="Google Shape;41474;p18">
              <a:extLst>
                <a:ext uri="{FF2B5EF4-FFF2-40B4-BE49-F238E27FC236}">
                  <a16:creationId xmlns:a16="http://schemas.microsoft.com/office/drawing/2014/main" id="{8EA52850-D207-4FB7-AC59-B9F328817BDA}"/>
                </a:ext>
              </a:extLst>
            </p:cNvPr>
            <p:cNvSpPr/>
            <p:nvPr/>
          </p:nvSpPr>
          <p:spPr>
            <a:xfrm>
              <a:off x="6266809" y="2190727"/>
              <a:ext cx="6960" cy="6263"/>
            </a:xfrm>
            <a:custGeom>
              <a:avLst/>
              <a:gdLst/>
              <a:ahLst/>
              <a:cxnLst/>
              <a:rect l="l" t="t" r="r" b="b"/>
              <a:pathLst>
                <a:path w="195" h="208" extrusionOk="0">
                  <a:moveTo>
                    <a:pt x="194" y="104"/>
                  </a:moveTo>
                  <a:cubicBezTo>
                    <a:pt x="195" y="53"/>
                    <a:pt x="37" y="1"/>
                    <a:pt x="2" y="104"/>
                  </a:cubicBezTo>
                  <a:cubicBezTo>
                    <a:pt x="0" y="155"/>
                    <a:pt x="156"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69" name="Google Shape;41475;p18">
              <a:extLst>
                <a:ext uri="{FF2B5EF4-FFF2-40B4-BE49-F238E27FC236}">
                  <a16:creationId xmlns:a16="http://schemas.microsoft.com/office/drawing/2014/main" id="{D775D306-0760-4D31-B60E-05541FFB83F6}"/>
                </a:ext>
              </a:extLst>
            </p:cNvPr>
            <p:cNvSpPr/>
            <p:nvPr/>
          </p:nvSpPr>
          <p:spPr>
            <a:xfrm>
              <a:off x="3268659" y="2179135"/>
              <a:ext cx="52254" cy="22793"/>
            </a:xfrm>
            <a:custGeom>
              <a:avLst/>
              <a:gdLst/>
              <a:ahLst/>
              <a:cxnLst/>
              <a:rect l="l" t="t" r="r" b="b"/>
              <a:pathLst>
                <a:path w="1464" h="757" extrusionOk="0">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70" name="Google Shape;41476;p18">
              <a:extLst>
                <a:ext uri="{FF2B5EF4-FFF2-40B4-BE49-F238E27FC236}">
                  <a16:creationId xmlns:a16="http://schemas.microsoft.com/office/drawing/2014/main" id="{E7FD0115-5D47-46DF-B7A2-3AD01FD5D1F9}"/>
                </a:ext>
              </a:extLst>
            </p:cNvPr>
            <p:cNvSpPr/>
            <p:nvPr/>
          </p:nvSpPr>
          <p:spPr>
            <a:xfrm>
              <a:off x="7825722" y="2187625"/>
              <a:ext cx="13991" cy="4276"/>
            </a:xfrm>
            <a:custGeom>
              <a:avLst/>
              <a:gdLst/>
              <a:ahLst/>
              <a:cxnLst/>
              <a:rect l="l" t="t" r="r" b="b"/>
              <a:pathLst>
                <a:path w="392" h="142" extrusionOk="0">
                  <a:moveTo>
                    <a:pt x="294" y="25"/>
                  </a:moveTo>
                  <a:cubicBezTo>
                    <a:pt x="240" y="1"/>
                    <a:pt x="0" y="70"/>
                    <a:pt x="99" y="116"/>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71" name="Google Shape;41477;p18">
              <a:extLst>
                <a:ext uri="{FF2B5EF4-FFF2-40B4-BE49-F238E27FC236}">
                  <a16:creationId xmlns:a16="http://schemas.microsoft.com/office/drawing/2014/main" id="{D82F1B8E-AAB4-4516-A7C4-2E0770345443}"/>
                </a:ext>
              </a:extLst>
            </p:cNvPr>
            <p:cNvSpPr/>
            <p:nvPr/>
          </p:nvSpPr>
          <p:spPr>
            <a:xfrm>
              <a:off x="3334617" y="2185578"/>
              <a:ext cx="13777" cy="5540"/>
            </a:xfrm>
            <a:custGeom>
              <a:avLst/>
              <a:gdLst/>
              <a:ahLst/>
              <a:cxnLst/>
              <a:rect l="l" t="t" r="r" b="b"/>
              <a:pathLst>
                <a:path w="386" h="184" extrusionOk="0">
                  <a:moveTo>
                    <a:pt x="1" y="184"/>
                  </a:moveTo>
                  <a:lnTo>
                    <a:pt x="386" y="184"/>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72" name="Google Shape;41478;p18">
              <a:extLst>
                <a:ext uri="{FF2B5EF4-FFF2-40B4-BE49-F238E27FC236}">
                  <a16:creationId xmlns:a16="http://schemas.microsoft.com/office/drawing/2014/main" id="{5C174E5F-AFDA-4F3B-9A2B-E2A7B7CE71C8}"/>
                </a:ext>
              </a:extLst>
            </p:cNvPr>
            <p:cNvSpPr/>
            <p:nvPr/>
          </p:nvSpPr>
          <p:spPr>
            <a:xfrm>
              <a:off x="1896129" y="2188378"/>
              <a:ext cx="13670" cy="2740"/>
            </a:xfrm>
            <a:custGeom>
              <a:avLst/>
              <a:gdLst/>
              <a:ahLst/>
              <a:cxnLst/>
              <a:rect l="l" t="t" r="r" b="b"/>
              <a:pathLst>
                <a:path w="383" h="91" extrusionOk="0">
                  <a:moveTo>
                    <a:pt x="383" y="0"/>
                  </a:moveTo>
                  <a:cubicBezTo>
                    <a:pt x="235" y="20"/>
                    <a:pt x="4" y="2"/>
                    <a:pt x="0" y="91"/>
                  </a:cubicBezTo>
                  <a:cubicBezTo>
                    <a:pt x="148" y="71"/>
                    <a:pt x="379" y="89"/>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73" name="Google Shape;41479;p18">
              <a:extLst>
                <a:ext uri="{FF2B5EF4-FFF2-40B4-BE49-F238E27FC236}">
                  <a16:creationId xmlns:a16="http://schemas.microsoft.com/office/drawing/2014/main" id="{C43C2309-62A3-492E-BEB4-7E965A5533AC}"/>
                </a:ext>
              </a:extLst>
            </p:cNvPr>
            <p:cNvSpPr/>
            <p:nvPr/>
          </p:nvSpPr>
          <p:spPr>
            <a:xfrm>
              <a:off x="6467041" y="2174649"/>
              <a:ext cx="29018" cy="10960"/>
            </a:xfrm>
            <a:custGeom>
              <a:avLst/>
              <a:gdLst/>
              <a:ahLst/>
              <a:cxnLst/>
              <a:rect l="l" t="t" r="r" b="b"/>
              <a:pathLst>
                <a:path w="813" h="364" extrusionOk="0">
                  <a:moveTo>
                    <a:pt x="562" y="364"/>
                  </a:moveTo>
                  <a:cubicBezTo>
                    <a:pt x="813" y="245"/>
                    <a:pt x="681" y="91"/>
                    <a:pt x="370" y="1"/>
                  </a:cubicBezTo>
                  <a:cubicBezTo>
                    <a:pt x="344" y="228"/>
                    <a:pt x="1" y="285"/>
                    <a:pt x="562"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74" name="Google Shape;41480;p18">
              <a:extLst>
                <a:ext uri="{FF2B5EF4-FFF2-40B4-BE49-F238E27FC236}">
                  <a16:creationId xmlns:a16="http://schemas.microsoft.com/office/drawing/2014/main" id="{6A1EA0DE-A542-493E-A5CE-FD9C42C8B31D}"/>
                </a:ext>
              </a:extLst>
            </p:cNvPr>
            <p:cNvSpPr/>
            <p:nvPr/>
          </p:nvSpPr>
          <p:spPr>
            <a:xfrm>
              <a:off x="130454" y="2182115"/>
              <a:ext cx="14027" cy="4336"/>
            </a:xfrm>
            <a:custGeom>
              <a:avLst/>
              <a:gdLst/>
              <a:ahLst/>
              <a:cxnLst/>
              <a:rect l="l" t="t" r="r" b="b"/>
              <a:pathLst>
                <a:path w="393" h="144" extrusionOk="0">
                  <a:moveTo>
                    <a:pt x="293" y="26"/>
                  </a:moveTo>
                  <a:cubicBezTo>
                    <a:pt x="241" y="1"/>
                    <a:pt x="1" y="70"/>
                    <a:pt x="99"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75" name="Google Shape;41481;p18">
              <a:extLst>
                <a:ext uri="{FF2B5EF4-FFF2-40B4-BE49-F238E27FC236}">
                  <a16:creationId xmlns:a16="http://schemas.microsoft.com/office/drawing/2014/main" id="{5593E817-0471-441B-A4F8-F20A0CBD443F}"/>
                </a:ext>
              </a:extLst>
            </p:cNvPr>
            <p:cNvSpPr/>
            <p:nvPr/>
          </p:nvSpPr>
          <p:spPr>
            <a:xfrm>
              <a:off x="8390081" y="2179466"/>
              <a:ext cx="14063" cy="4185"/>
            </a:xfrm>
            <a:custGeom>
              <a:avLst/>
              <a:gdLst/>
              <a:ahLst/>
              <a:cxnLst/>
              <a:rect l="l" t="t" r="r" b="b"/>
              <a:pathLst>
                <a:path w="394" h="139" extrusionOk="0">
                  <a:moveTo>
                    <a:pt x="295" y="24"/>
                  </a:moveTo>
                  <a:cubicBezTo>
                    <a:pt x="238" y="0"/>
                    <a:pt x="1" y="68"/>
                    <a:pt x="101" y="115"/>
                  </a:cubicBezTo>
                  <a:cubicBezTo>
                    <a:pt x="154" y="139"/>
                    <a:pt x="394" y="69"/>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76" name="Google Shape;41482;p18">
              <a:extLst>
                <a:ext uri="{FF2B5EF4-FFF2-40B4-BE49-F238E27FC236}">
                  <a16:creationId xmlns:a16="http://schemas.microsoft.com/office/drawing/2014/main" id="{FCF96178-0588-4266-811C-0677A979A213}"/>
                </a:ext>
              </a:extLst>
            </p:cNvPr>
            <p:cNvSpPr/>
            <p:nvPr/>
          </p:nvSpPr>
          <p:spPr>
            <a:xfrm>
              <a:off x="4552923" y="2180158"/>
              <a:ext cx="13813" cy="2800"/>
            </a:xfrm>
            <a:custGeom>
              <a:avLst/>
              <a:gdLst/>
              <a:ahLst/>
              <a:cxnLst/>
              <a:rect l="l" t="t" r="r" b="b"/>
              <a:pathLst>
                <a:path w="387" h="93" extrusionOk="0">
                  <a:moveTo>
                    <a:pt x="386" y="1"/>
                  </a:moveTo>
                  <a:cubicBezTo>
                    <a:pt x="236" y="20"/>
                    <a:pt x="7" y="5"/>
                    <a:pt x="0" y="92"/>
                  </a:cubicBezTo>
                  <a:cubicBezTo>
                    <a:pt x="151" y="71"/>
                    <a:pt x="383" y="89"/>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77" name="Google Shape;41483;p18">
              <a:extLst>
                <a:ext uri="{FF2B5EF4-FFF2-40B4-BE49-F238E27FC236}">
                  <a16:creationId xmlns:a16="http://schemas.microsoft.com/office/drawing/2014/main" id="{D23C2809-D721-4089-BF2E-1CC3960471A3}"/>
                </a:ext>
              </a:extLst>
            </p:cNvPr>
            <p:cNvSpPr/>
            <p:nvPr/>
          </p:nvSpPr>
          <p:spPr>
            <a:xfrm>
              <a:off x="8655200" y="2173986"/>
              <a:ext cx="13849" cy="7467"/>
            </a:xfrm>
            <a:custGeom>
              <a:avLst/>
              <a:gdLst/>
              <a:ahLst/>
              <a:cxnLst/>
              <a:rect l="l" t="t" r="r" b="b"/>
              <a:pathLst>
                <a:path w="388" h="248" extrusionOk="0">
                  <a:moveTo>
                    <a:pt x="388" y="114"/>
                  </a:moveTo>
                  <a:cubicBezTo>
                    <a:pt x="384" y="23"/>
                    <a:pt x="49" y="1"/>
                    <a:pt x="0" y="114"/>
                  </a:cubicBezTo>
                  <a:cubicBezTo>
                    <a:pt x="217" y="105"/>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78" name="Google Shape;41484;p18">
              <a:extLst>
                <a:ext uri="{FF2B5EF4-FFF2-40B4-BE49-F238E27FC236}">
                  <a16:creationId xmlns:a16="http://schemas.microsoft.com/office/drawing/2014/main" id="{201EDC2D-362C-4ED4-ADA9-CB5837B90F49}"/>
                </a:ext>
              </a:extLst>
            </p:cNvPr>
            <p:cNvSpPr/>
            <p:nvPr/>
          </p:nvSpPr>
          <p:spPr>
            <a:xfrm>
              <a:off x="8928636" y="2166489"/>
              <a:ext cx="25556" cy="10960"/>
            </a:xfrm>
            <a:custGeom>
              <a:avLst/>
              <a:gdLst/>
              <a:ahLst/>
              <a:cxnLst/>
              <a:rect l="l" t="t" r="r" b="b"/>
              <a:pathLst>
                <a:path w="716" h="364" extrusionOk="0">
                  <a:moveTo>
                    <a:pt x="440" y="363"/>
                  </a:moveTo>
                  <a:cubicBezTo>
                    <a:pt x="500" y="242"/>
                    <a:pt x="716" y="191"/>
                    <a:pt x="635" y="0"/>
                  </a:cubicBezTo>
                  <a:lnTo>
                    <a:pt x="56" y="0"/>
                  </a:lnTo>
                  <a:cubicBezTo>
                    <a:pt x="0" y="209"/>
                    <a:pt x="102" y="342"/>
                    <a:pt x="440"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79" name="Google Shape;41485;p18">
              <a:extLst>
                <a:ext uri="{FF2B5EF4-FFF2-40B4-BE49-F238E27FC236}">
                  <a16:creationId xmlns:a16="http://schemas.microsoft.com/office/drawing/2014/main" id="{2F753032-E78A-437F-8588-9956ED477CB9}"/>
                </a:ext>
              </a:extLst>
            </p:cNvPr>
            <p:cNvSpPr/>
            <p:nvPr/>
          </p:nvSpPr>
          <p:spPr>
            <a:xfrm>
              <a:off x="6300966" y="2168446"/>
              <a:ext cx="20987" cy="9003"/>
            </a:xfrm>
            <a:custGeom>
              <a:avLst/>
              <a:gdLst/>
              <a:ahLst/>
              <a:cxnLst/>
              <a:rect l="l" t="t" r="r" b="b"/>
              <a:pathLst>
                <a:path w="588" h="299" extrusionOk="0">
                  <a:moveTo>
                    <a:pt x="393" y="298"/>
                  </a:moveTo>
                  <a:cubicBezTo>
                    <a:pt x="393" y="210"/>
                    <a:pt x="550" y="191"/>
                    <a:pt x="588" y="116"/>
                  </a:cubicBezTo>
                  <a:cubicBezTo>
                    <a:pt x="338" y="112"/>
                    <a:pt x="320" y="1"/>
                    <a:pt x="9" y="27"/>
                  </a:cubicBezTo>
                  <a:cubicBezTo>
                    <a:pt x="0" y="183"/>
                    <a:pt x="154" y="259"/>
                    <a:pt x="393"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80" name="Google Shape;41486;p18">
              <a:extLst>
                <a:ext uri="{FF2B5EF4-FFF2-40B4-BE49-F238E27FC236}">
                  <a16:creationId xmlns:a16="http://schemas.microsoft.com/office/drawing/2014/main" id="{15D804E0-BFF4-4F04-B4FD-ADCD8FCB7F77}"/>
                </a:ext>
              </a:extLst>
            </p:cNvPr>
            <p:cNvSpPr/>
            <p:nvPr/>
          </p:nvSpPr>
          <p:spPr>
            <a:xfrm>
              <a:off x="8624220" y="2171216"/>
              <a:ext cx="14063" cy="4276"/>
            </a:xfrm>
            <a:custGeom>
              <a:avLst/>
              <a:gdLst/>
              <a:ahLst/>
              <a:cxnLst/>
              <a:rect l="l" t="t" r="r" b="b"/>
              <a:pathLst>
                <a:path w="394" h="142" extrusionOk="0">
                  <a:moveTo>
                    <a:pt x="98" y="118"/>
                  </a:moveTo>
                  <a:cubicBezTo>
                    <a:pt x="153" y="141"/>
                    <a:pt x="393" y="73"/>
                    <a:pt x="293" y="26"/>
                  </a:cubicBezTo>
                  <a:cubicBezTo>
                    <a:pt x="238" y="0"/>
                    <a:pt x="0" y="69"/>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81" name="Google Shape;41487;p18">
              <a:extLst>
                <a:ext uri="{FF2B5EF4-FFF2-40B4-BE49-F238E27FC236}">
                  <a16:creationId xmlns:a16="http://schemas.microsoft.com/office/drawing/2014/main" id="{A5221BAC-A02A-422C-902A-8E0FCA0FB49B}"/>
                </a:ext>
              </a:extLst>
            </p:cNvPr>
            <p:cNvSpPr/>
            <p:nvPr/>
          </p:nvSpPr>
          <p:spPr>
            <a:xfrm>
              <a:off x="5011670" y="2162786"/>
              <a:ext cx="39797" cy="15838"/>
            </a:xfrm>
            <a:custGeom>
              <a:avLst/>
              <a:gdLst/>
              <a:ahLst/>
              <a:cxnLst/>
              <a:rect l="l" t="t" r="r" b="b"/>
              <a:pathLst>
                <a:path w="1115" h="526" extrusionOk="0">
                  <a:moveTo>
                    <a:pt x="648" y="304"/>
                  </a:moveTo>
                  <a:cubicBezTo>
                    <a:pt x="1114" y="1"/>
                    <a:pt x="1" y="525"/>
                    <a:pt x="648"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82" name="Google Shape;41488;p18">
              <a:extLst>
                <a:ext uri="{FF2B5EF4-FFF2-40B4-BE49-F238E27FC236}">
                  <a16:creationId xmlns:a16="http://schemas.microsoft.com/office/drawing/2014/main" id="{76602C4E-6C9B-4B49-B022-ABB7C0E188B2}"/>
                </a:ext>
              </a:extLst>
            </p:cNvPr>
            <p:cNvSpPr/>
            <p:nvPr/>
          </p:nvSpPr>
          <p:spPr>
            <a:xfrm>
              <a:off x="2798205" y="2160076"/>
              <a:ext cx="36264" cy="19060"/>
            </a:xfrm>
            <a:custGeom>
              <a:avLst/>
              <a:gdLst/>
              <a:ahLst/>
              <a:cxnLst/>
              <a:rect l="l" t="t" r="r" b="b"/>
              <a:pathLst>
                <a:path w="1016" h="633" extrusionOk="0">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83" name="Google Shape;41489;p18">
              <a:extLst>
                <a:ext uri="{FF2B5EF4-FFF2-40B4-BE49-F238E27FC236}">
                  <a16:creationId xmlns:a16="http://schemas.microsoft.com/office/drawing/2014/main" id="{31CBB848-4D77-4F73-940F-920A2E65DFED}"/>
                </a:ext>
              </a:extLst>
            </p:cNvPr>
            <p:cNvSpPr/>
            <p:nvPr/>
          </p:nvSpPr>
          <p:spPr>
            <a:xfrm>
              <a:off x="3948624" y="2155530"/>
              <a:ext cx="37870" cy="18849"/>
            </a:xfrm>
            <a:custGeom>
              <a:avLst/>
              <a:gdLst/>
              <a:ahLst/>
              <a:cxnLst/>
              <a:rect l="l" t="t" r="r" b="b"/>
              <a:pathLst>
                <a:path w="1061" h="626" extrusionOk="0">
                  <a:moveTo>
                    <a:pt x="732" y="545"/>
                  </a:moveTo>
                  <a:cubicBezTo>
                    <a:pt x="1061" y="392"/>
                    <a:pt x="618" y="137"/>
                    <a:pt x="345" y="0"/>
                  </a:cubicBezTo>
                  <a:cubicBezTo>
                    <a:pt x="49" y="140"/>
                    <a:pt x="1" y="625"/>
                    <a:pt x="732"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84" name="Google Shape;41490;p18">
              <a:extLst>
                <a:ext uri="{FF2B5EF4-FFF2-40B4-BE49-F238E27FC236}">
                  <a16:creationId xmlns:a16="http://schemas.microsoft.com/office/drawing/2014/main" id="{5FFAAC05-0E02-4A7B-8743-413DECE421B3}"/>
                </a:ext>
              </a:extLst>
            </p:cNvPr>
            <p:cNvSpPr/>
            <p:nvPr/>
          </p:nvSpPr>
          <p:spPr>
            <a:xfrm>
              <a:off x="2838965" y="2163418"/>
              <a:ext cx="7067" cy="6233"/>
            </a:xfrm>
            <a:custGeom>
              <a:avLst/>
              <a:gdLst/>
              <a:ahLst/>
              <a:cxnLst/>
              <a:rect l="l" t="t" r="r" b="b"/>
              <a:pathLst>
                <a:path w="198" h="207" extrusionOk="0">
                  <a:moveTo>
                    <a:pt x="2" y="104"/>
                  </a:moveTo>
                  <a:cubicBezTo>
                    <a:pt x="0" y="155"/>
                    <a:pt x="158" y="207"/>
                    <a:pt x="196" y="104"/>
                  </a:cubicBezTo>
                  <a:cubicBezTo>
                    <a:pt x="197" y="53"/>
                    <a:pt x="40" y="1"/>
                    <a:pt x="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85" name="Google Shape;41491;p18">
              <a:extLst>
                <a:ext uri="{FF2B5EF4-FFF2-40B4-BE49-F238E27FC236}">
                  <a16:creationId xmlns:a16="http://schemas.microsoft.com/office/drawing/2014/main" id="{D8958D86-8164-400A-8971-AF57FD151670}"/>
                </a:ext>
              </a:extLst>
            </p:cNvPr>
            <p:cNvSpPr/>
            <p:nvPr/>
          </p:nvSpPr>
          <p:spPr>
            <a:xfrm>
              <a:off x="387114" y="2152820"/>
              <a:ext cx="56680" cy="22583"/>
            </a:xfrm>
            <a:custGeom>
              <a:avLst/>
              <a:gdLst/>
              <a:ahLst/>
              <a:cxnLst/>
              <a:rect l="l" t="t" r="r" b="b"/>
              <a:pathLst>
                <a:path w="1588" h="750" extrusionOk="0">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86" name="Google Shape;41492;p18">
              <a:extLst>
                <a:ext uri="{FF2B5EF4-FFF2-40B4-BE49-F238E27FC236}">
                  <a16:creationId xmlns:a16="http://schemas.microsoft.com/office/drawing/2014/main" id="{8EC9E653-CE24-42EF-A090-CF87ED199ED6}"/>
                </a:ext>
              </a:extLst>
            </p:cNvPr>
            <p:cNvSpPr/>
            <p:nvPr/>
          </p:nvSpPr>
          <p:spPr>
            <a:xfrm>
              <a:off x="3331084" y="2163027"/>
              <a:ext cx="14027" cy="4276"/>
            </a:xfrm>
            <a:custGeom>
              <a:avLst/>
              <a:gdLst/>
              <a:ahLst/>
              <a:cxnLst/>
              <a:rect l="l" t="t" r="r" b="b"/>
              <a:pathLst>
                <a:path w="393" h="142" extrusionOk="0">
                  <a:moveTo>
                    <a:pt x="296" y="25"/>
                  </a:moveTo>
                  <a:cubicBezTo>
                    <a:pt x="238" y="1"/>
                    <a:pt x="1" y="67"/>
                    <a:pt x="100" y="117"/>
                  </a:cubicBezTo>
                  <a:cubicBezTo>
                    <a:pt x="153" y="142"/>
                    <a:pt x="392" y="72"/>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87" name="Google Shape;41493;p18">
              <a:extLst>
                <a:ext uri="{FF2B5EF4-FFF2-40B4-BE49-F238E27FC236}">
                  <a16:creationId xmlns:a16="http://schemas.microsoft.com/office/drawing/2014/main" id="{BA302FA2-DAD1-433B-B7A5-8CE2F5B03F50}"/>
                </a:ext>
              </a:extLst>
            </p:cNvPr>
            <p:cNvSpPr/>
            <p:nvPr/>
          </p:nvSpPr>
          <p:spPr>
            <a:xfrm>
              <a:off x="2150790" y="2160437"/>
              <a:ext cx="13706" cy="6745"/>
            </a:xfrm>
            <a:custGeom>
              <a:avLst/>
              <a:gdLst/>
              <a:ahLst/>
              <a:cxnLst/>
              <a:rect l="l" t="t" r="r" b="b"/>
              <a:pathLst>
                <a:path w="384" h="224" extrusionOk="0">
                  <a:moveTo>
                    <a:pt x="384" y="111"/>
                  </a:moveTo>
                  <a:cubicBezTo>
                    <a:pt x="345" y="0"/>
                    <a:pt x="171" y="55"/>
                    <a:pt x="0" y="111"/>
                  </a:cubicBezTo>
                  <a:cubicBezTo>
                    <a:pt x="2" y="203"/>
                    <a:pt x="338" y="224"/>
                    <a:pt x="384"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88" name="Google Shape;41494;p18">
              <a:extLst>
                <a:ext uri="{FF2B5EF4-FFF2-40B4-BE49-F238E27FC236}">
                  <a16:creationId xmlns:a16="http://schemas.microsoft.com/office/drawing/2014/main" id="{296E6CC3-6CEC-45EA-927B-4002645B2A34}"/>
                </a:ext>
              </a:extLst>
            </p:cNvPr>
            <p:cNvSpPr/>
            <p:nvPr/>
          </p:nvSpPr>
          <p:spPr>
            <a:xfrm>
              <a:off x="3035091" y="2157577"/>
              <a:ext cx="14027" cy="4276"/>
            </a:xfrm>
            <a:custGeom>
              <a:avLst/>
              <a:gdLst/>
              <a:ahLst/>
              <a:cxnLst/>
              <a:rect l="l" t="t" r="r" b="b"/>
              <a:pathLst>
                <a:path w="393" h="142" extrusionOk="0">
                  <a:moveTo>
                    <a:pt x="295" y="25"/>
                  </a:moveTo>
                  <a:cubicBezTo>
                    <a:pt x="241" y="0"/>
                    <a:pt x="1" y="69"/>
                    <a:pt x="100" y="116"/>
                  </a:cubicBezTo>
                  <a:cubicBezTo>
                    <a:pt x="155" y="141"/>
                    <a:pt x="392"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89" name="Google Shape;41495;p18">
              <a:extLst>
                <a:ext uri="{FF2B5EF4-FFF2-40B4-BE49-F238E27FC236}">
                  <a16:creationId xmlns:a16="http://schemas.microsoft.com/office/drawing/2014/main" id="{D3E627C6-1FA1-4DBE-A890-AD36C26B9D74}"/>
                </a:ext>
              </a:extLst>
            </p:cNvPr>
            <p:cNvSpPr/>
            <p:nvPr/>
          </p:nvSpPr>
          <p:spPr>
            <a:xfrm>
              <a:off x="5681677" y="2155138"/>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90" name="Google Shape;41496;p18">
              <a:extLst>
                <a:ext uri="{FF2B5EF4-FFF2-40B4-BE49-F238E27FC236}">
                  <a16:creationId xmlns:a16="http://schemas.microsoft.com/office/drawing/2014/main" id="{A0F00E9B-F919-46AF-8759-B5541183A9AB}"/>
                </a:ext>
              </a:extLst>
            </p:cNvPr>
            <p:cNvSpPr/>
            <p:nvPr/>
          </p:nvSpPr>
          <p:spPr>
            <a:xfrm>
              <a:off x="2949146" y="2152820"/>
              <a:ext cx="13813" cy="2740"/>
            </a:xfrm>
            <a:custGeom>
              <a:avLst/>
              <a:gdLst/>
              <a:ahLst/>
              <a:cxnLst/>
              <a:rect l="l" t="t" r="r" b="b"/>
              <a:pathLst>
                <a:path w="387" h="91" extrusionOk="0">
                  <a:moveTo>
                    <a:pt x="387" y="0"/>
                  </a:moveTo>
                  <a:cubicBezTo>
                    <a:pt x="239" y="20"/>
                    <a:pt x="7" y="1"/>
                    <a:pt x="0" y="90"/>
                  </a:cubicBezTo>
                  <a:cubicBezTo>
                    <a:pt x="149" y="72"/>
                    <a:pt x="383" y="90"/>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91" name="Google Shape;41497;p18">
              <a:extLst>
                <a:ext uri="{FF2B5EF4-FFF2-40B4-BE49-F238E27FC236}">
                  <a16:creationId xmlns:a16="http://schemas.microsoft.com/office/drawing/2014/main" id="{662D86A4-C6D6-4D78-84BA-C4A6DF3682F5}"/>
                </a:ext>
              </a:extLst>
            </p:cNvPr>
            <p:cNvSpPr/>
            <p:nvPr/>
          </p:nvSpPr>
          <p:spPr>
            <a:xfrm>
              <a:off x="8936595" y="2141830"/>
              <a:ext cx="14670" cy="9545"/>
            </a:xfrm>
            <a:custGeom>
              <a:avLst/>
              <a:gdLst/>
              <a:ahLst/>
              <a:cxnLst/>
              <a:rect l="l" t="t" r="r" b="b"/>
              <a:pathLst>
                <a:path w="411" h="317" extrusionOk="0">
                  <a:moveTo>
                    <a:pt x="410" y="275"/>
                  </a:moveTo>
                  <a:lnTo>
                    <a:pt x="410" y="92"/>
                  </a:lnTo>
                  <a:cubicBezTo>
                    <a:pt x="216" y="92"/>
                    <a:pt x="179" y="19"/>
                    <a:pt x="23" y="1"/>
                  </a:cubicBezTo>
                  <a:cubicBezTo>
                    <a:pt x="42" y="147"/>
                    <a:pt x="1" y="317"/>
                    <a:pt x="410"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92" name="Google Shape;41498;p18">
              <a:extLst>
                <a:ext uri="{FF2B5EF4-FFF2-40B4-BE49-F238E27FC236}">
                  <a16:creationId xmlns:a16="http://schemas.microsoft.com/office/drawing/2014/main" id="{DF60044F-93FC-4A73-8E26-80FB7F20FDF8}"/>
                </a:ext>
              </a:extLst>
            </p:cNvPr>
            <p:cNvSpPr/>
            <p:nvPr/>
          </p:nvSpPr>
          <p:spPr>
            <a:xfrm>
              <a:off x="5561146" y="2146557"/>
              <a:ext cx="14063" cy="4306"/>
            </a:xfrm>
            <a:custGeom>
              <a:avLst/>
              <a:gdLst/>
              <a:ahLst/>
              <a:cxnLst/>
              <a:rect l="l" t="t" r="r" b="b"/>
              <a:pathLst>
                <a:path w="394" h="143" extrusionOk="0">
                  <a:moveTo>
                    <a:pt x="295" y="27"/>
                  </a:moveTo>
                  <a:cubicBezTo>
                    <a:pt x="241" y="1"/>
                    <a:pt x="1" y="71"/>
                    <a:pt x="101" y="118"/>
                  </a:cubicBezTo>
                  <a:cubicBezTo>
                    <a:pt x="156" y="143"/>
                    <a:pt x="394" y="75"/>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93" name="Google Shape;41499;p18">
              <a:extLst>
                <a:ext uri="{FF2B5EF4-FFF2-40B4-BE49-F238E27FC236}">
                  <a16:creationId xmlns:a16="http://schemas.microsoft.com/office/drawing/2014/main" id="{ED7BFABF-FEF3-4F28-A93A-7E01C44A3F47}"/>
                </a:ext>
              </a:extLst>
            </p:cNvPr>
            <p:cNvSpPr/>
            <p:nvPr/>
          </p:nvSpPr>
          <p:spPr>
            <a:xfrm>
              <a:off x="2160392" y="2141921"/>
              <a:ext cx="29518" cy="9846"/>
            </a:xfrm>
            <a:custGeom>
              <a:avLst/>
              <a:gdLst/>
              <a:ahLst/>
              <a:cxnLst/>
              <a:rect l="l" t="t" r="r" b="b"/>
              <a:pathLst>
                <a:path w="827" h="327" extrusionOk="0">
                  <a:moveTo>
                    <a:pt x="693" y="272"/>
                  </a:moveTo>
                  <a:cubicBezTo>
                    <a:pt x="826" y="29"/>
                    <a:pt x="294" y="98"/>
                    <a:pt x="115" y="1"/>
                  </a:cubicBezTo>
                  <a:cubicBezTo>
                    <a:pt x="0" y="237"/>
                    <a:pt x="193" y="327"/>
                    <a:pt x="69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94" name="Google Shape;41500;p18">
              <a:extLst>
                <a:ext uri="{FF2B5EF4-FFF2-40B4-BE49-F238E27FC236}">
                  <a16:creationId xmlns:a16="http://schemas.microsoft.com/office/drawing/2014/main" id="{B8A9FDB2-D122-4539-A6F6-A1472176D2D2}"/>
                </a:ext>
              </a:extLst>
            </p:cNvPr>
            <p:cNvSpPr/>
            <p:nvPr/>
          </p:nvSpPr>
          <p:spPr>
            <a:xfrm>
              <a:off x="8620758" y="2139181"/>
              <a:ext cx="34515" cy="8943"/>
            </a:xfrm>
            <a:custGeom>
              <a:avLst/>
              <a:gdLst/>
              <a:ahLst/>
              <a:cxnLst/>
              <a:rect l="l" t="t" r="r" b="b"/>
              <a:pathLst>
                <a:path w="967" h="297" extrusionOk="0">
                  <a:moveTo>
                    <a:pt x="195" y="272"/>
                  </a:moveTo>
                  <a:cubicBezTo>
                    <a:pt x="635" y="297"/>
                    <a:pt x="921" y="250"/>
                    <a:pt x="967" y="89"/>
                  </a:cubicBezTo>
                  <a:cubicBezTo>
                    <a:pt x="627" y="111"/>
                    <a:pt x="1" y="0"/>
                    <a:pt x="195"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95" name="Google Shape;41501;p18">
              <a:extLst>
                <a:ext uri="{FF2B5EF4-FFF2-40B4-BE49-F238E27FC236}">
                  <a16:creationId xmlns:a16="http://schemas.microsoft.com/office/drawing/2014/main" id="{158EE21A-7937-4447-9807-8B7789D6A9F4}"/>
                </a:ext>
              </a:extLst>
            </p:cNvPr>
            <p:cNvSpPr/>
            <p:nvPr/>
          </p:nvSpPr>
          <p:spPr>
            <a:xfrm>
              <a:off x="2713151" y="2136411"/>
              <a:ext cx="17739" cy="10960"/>
            </a:xfrm>
            <a:custGeom>
              <a:avLst/>
              <a:gdLst/>
              <a:ahLst/>
              <a:cxnLst/>
              <a:rect l="l" t="t" r="r" b="b"/>
              <a:pathLst>
                <a:path w="497" h="364" extrusionOk="0">
                  <a:moveTo>
                    <a:pt x="443" y="364"/>
                  </a:moveTo>
                  <a:cubicBezTo>
                    <a:pt x="497" y="157"/>
                    <a:pt x="394" y="23"/>
                    <a:pt x="57" y="1"/>
                  </a:cubicBezTo>
                  <a:cubicBezTo>
                    <a:pt x="1" y="207"/>
                    <a:pt x="104" y="343"/>
                    <a:pt x="443"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96" name="Google Shape;41502;p18">
              <a:extLst>
                <a:ext uri="{FF2B5EF4-FFF2-40B4-BE49-F238E27FC236}">
                  <a16:creationId xmlns:a16="http://schemas.microsoft.com/office/drawing/2014/main" id="{04CA1B8A-C169-45D2-A14B-261CF1AF0D06}"/>
                </a:ext>
              </a:extLst>
            </p:cNvPr>
            <p:cNvSpPr/>
            <p:nvPr/>
          </p:nvSpPr>
          <p:spPr>
            <a:xfrm>
              <a:off x="7054814" y="2141168"/>
              <a:ext cx="14027" cy="4246"/>
            </a:xfrm>
            <a:custGeom>
              <a:avLst/>
              <a:gdLst/>
              <a:ahLst/>
              <a:cxnLst/>
              <a:rect l="l" t="t" r="r" b="b"/>
              <a:pathLst>
                <a:path w="393" h="141" extrusionOk="0">
                  <a:moveTo>
                    <a:pt x="99" y="114"/>
                  </a:moveTo>
                  <a:cubicBezTo>
                    <a:pt x="154" y="140"/>
                    <a:pt x="393" y="71"/>
                    <a:pt x="293" y="23"/>
                  </a:cubicBezTo>
                  <a:cubicBezTo>
                    <a:pt x="239"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97" name="Google Shape;41503;p18">
              <a:extLst>
                <a:ext uri="{FF2B5EF4-FFF2-40B4-BE49-F238E27FC236}">
                  <a16:creationId xmlns:a16="http://schemas.microsoft.com/office/drawing/2014/main" id="{FE7DC631-AD0B-45D5-BC02-979DE8436F5C}"/>
                </a:ext>
              </a:extLst>
            </p:cNvPr>
            <p:cNvSpPr/>
            <p:nvPr/>
          </p:nvSpPr>
          <p:spPr>
            <a:xfrm>
              <a:off x="2339779" y="2141138"/>
              <a:ext cx="14170" cy="4276"/>
            </a:xfrm>
            <a:custGeom>
              <a:avLst/>
              <a:gdLst/>
              <a:ahLst/>
              <a:cxnLst/>
              <a:rect l="l" t="t" r="r" b="b"/>
              <a:pathLst>
                <a:path w="397" h="142" extrusionOk="0">
                  <a:moveTo>
                    <a:pt x="295" y="24"/>
                  </a:moveTo>
                  <a:cubicBezTo>
                    <a:pt x="242" y="0"/>
                    <a:pt x="1" y="68"/>
                    <a:pt x="103" y="115"/>
                  </a:cubicBezTo>
                  <a:cubicBezTo>
                    <a:pt x="158" y="141"/>
                    <a:pt x="396"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98" name="Google Shape;41504;p18">
              <a:extLst>
                <a:ext uri="{FF2B5EF4-FFF2-40B4-BE49-F238E27FC236}">
                  <a16:creationId xmlns:a16="http://schemas.microsoft.com/office/drawing/2014/main" id="{635AAC36-9AA7-47D6-8116-F466AED0C0F2}"/>
                </a:ext>
              </a:extLst>
            </p:cNvPr>
            <p:cNvSpPr/>
            <p:nvPr/>
          </p:nvSpPr>
          <p:spPr>
            <a:xfrm>
              <a:off x="7422297" y="2130961"/>
              <a:ext cx="23521" cy="8250"/>
            </a:xfrm>
            <a:custGeom>
              <a:avLst/>
              <a:gdLst/>
              <a:ahLst/>
              <a:cxnLst/>
              <a:rect l="l" t="t" r="r" b="b"/>
              <a:pathLst>
                <a:path w="659" h="274" extrusionOk="0">
                  <a:moveTo>
                    <a:pt x="411" y="273"/>
                  </a:moveTo>
                  <a:cubicBezTo>
                    <a:pt x="422" y="157"/>
                    <a:pt x="658" y="145"/>
                    <a:pt x="605" y="0"/>
                  </a:cubicBezTo>
                  <a:lnTo>
                    <a:pt x="217" y="0"/>
                  </a:lnTo>
                  <a:cubicBezTo>
                    <a:pt x="0" y="131"/>
                    <a:pt x="9" y="222"/>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99" name="Google Shape;41505;p18">
              <a:extLst>
                <a:ext uri="{FF2B5EF4-FFF2-40B4-BE49-F238E27FC236}">
                  <a16:creationId xmlns:a16="http://schemas.microsoft.com/office/drawing/2014/main" id="{188D8294-E0F3-4D27-B880-FAF29FFAD8BB}"/>
                </a:ext>
              </a:extLst>
            </p:cNvPr>
            <p:cNvSpPr/>
            <p:nvPr/>
          </p:nvSpPr>
          <p:spPr>
            <a:xfrm>
              <a:off x="2008273" y="2121748"/>
              <a:ext cx="46436" cy="9244"/>
            </a:xfrm>
            <a:custGeom>
              <a:avLst/>
              <a:gdLst/>
              <a:ahLst/>
              <a:cxnLst/>
              <a:rect l="l" t="t" r="r" b="b"/>
              <a:pathLst>
                <a:path w="1301" h="307" extrusionOk="0">
                  <a:moveTo>
                    <a:pt x="713" y="306"/>
                  </a:moveTo>
                  <a:cubicBezTo>
                    <a:pt x="1300" y="1"/>
                    <a:pt x="0" y="31"/>
                    <a:pt x="713"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00" name="Google Shape;41506;p18">
              <a:extLst>
                <a:ext uri="{FF2B5EF4-FFF2-40B4-BE49-F238E27FC236}">
                  <a16:creationId xmlns:a16="http://schemas.microsoft.com/office/drawing/2014/main" id="{4407FC96-1AC7-4C08-BAA4-0009AA8A21EC}"/>
                </a:ext>
              </a:extLst>
            </p:cNvPr>
            <p:cNvSpPr/>
            <p:nvPr/>
          </p:nvSpPr>
          <p:spPr>
            <a:xfrm>
              <a:off x="8948801" y="2113619"/>
              <a:ext cx="39761" cy="15808"/>
            </a:xfrm>
            <a:custGeom>
              <a:avLst/>
              <a:gdLst/>
              <a:ahLst/>
              <a:cxnLst/>
              <a:rect l="l" t="t" r="r" b="b"/>
              <a:pathLst>
                <a:path w="1114" h="525" extrusionOk="0">
                  <a:moveTo>
                    <a:pt x="647" y="304"/>
                  </a:moveTo>
                  <a:cubicBezTo>
                    <a:pt x="1114" y="1"/>
                    <a:pt x="0" y="524"/>
                    <a:pt x="647"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01" name="Google Shape;41507;p18">
              <a:extLst>
                <a:ext uri="{FF2B5EF4-FFF2-40B4-BE49-F238E27FC236}">
                  <a16:creationId xmlns:a16="http://schemas.microsoft.com/office/drawing/2014/main" id="{7B3F8586-DA2B-44C0-8725-81DE05B00CC2}"/>
                </a:ext>
              </a:extLst>
            </p:cNvPr>
            <p:cNvSpPr/>
            <p:nvPr/>
          </p:nvSpPr>
          <p:spPr>
            <a:xfrm>
              <a:off x="8073459" y="2121989"/>
              <a:ext cx="14063" cy="4276"/>
            </a:xfrm>
            <a:custGeom>
              <a:avLst/>
              <a:gdLst/>
              <a:ahLst/>
              <a:cxnLst/>
              <a:rect l="l" t="t" r="r" b="b"/>
              <a:pathLst>
                <a:path w="394" h="142" extrusionOk="0">
                  <a:moveTo>
                    <a:pt x="100" y="117"/>
                  </a:moveTo>
                  <a:cubicBezTo>
                    <a:pt x="154" y="142"/>
                    <a:pt x="394" y="73"/>
                    <a:pt x="292" y="26"/>
                  </a:cubicBezTo>
                  <a:cubicBezTo>
                    <a:pt x="244"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02" name="Google Shape;41508;p18">
              <a:extLst>
                <a:ext uri="{FF2B5EF4-FFF2-40B4-BE49-F238E27FC236}">
                  <a16:creationId xmlns:a16="http://schemas.microsoft.com/office/drawing/2014/main" id="{1B84F826-AC4C-4605-8AAF-A055D4FB0378}"/>
                </a:ext>
              </a:extLst>
            </p:cNvPr>
            <p:cNvSpPr/>
            <p:nvPr/>
          </p:nvSpPr>
          <p:spPr>
            <a:xfrm>
              <a:off x="5069170" y="2120032"/>
              <a:ext cx="13884" cy="5480"/>
            </a:xfrm>
            <a:custGeom>
              <a:avLst/>
              <a:gdLst/>
              <a:ahLst/>
              <a:cxnLst/>
              <a:rect l="l" t="t" r="r" b="b"/>
              <a:pathLst>
                <a:path w="389" h="182" extrusionOk="0">
                  <a:moveTo>
                    <a:pt x="1" y="182"/>
                  </a:moveTo>
                  <a:lnTo>
                    <a:pt x="388" y="182"/>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03" name="Google Shape;41509;p18">
              <a:extLst>
                <a:ext uri="{FF2B5EF4-FFF2-40B4-BE49-F238E27FC236}">
                  <a16:creationId xmlns:a16="http://schemas.microsoft.com/office/drawing/2014/main" id="{1DBF0AA9-1660-4A00-8999-24C9CA54D285}"/>
                </a:ext>
              </a:extLst>
            </p:cNvPr>
            <p:cNvSpPr/>
            <p:nvPr/>
          </p:nvSpPr>
          <p:spPr>
            <a:xfrm>
              <a:off x="2928551" y="2119430"/>
              <a:ext cx="13813" cy="6715"/>
            </a:xfrm>
            <a:custGeom>
              <a:avLst/>
              <a:gdLst/>
              <a:ahLst/>
              <a:cxnLst/>
              <a:rect l="l" t="t" r="r" b="b"/>
              <a:pathLst>
                <a:path w="387" h="223" extrusionOk="0">
                  <a:moveTo>
                    <a:pt x="1" y="111"/>
                  </a:moveTo>
                  <a:cubicBezTo>
                    <a:pt x="2" y="202"/>
                    <a:pt x="337" y="223"/>
                    <a:pt x="387" y="111"/>
                  </a:cubicBezTo>
                  <a:cubicBezTo>
                    <a:pt x="344" y="1"/>
                    <a:pt x="172" y="56"/>
                    <a:pt x="1"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04" name="Google Shape;41510;p18">
              <a:extLst>
                <a:ext uri="{FF2B5EF4-FFF2-40B4-BE49-F238E27FC236}">
                  <a16:creationId xmlns:a16="http://schemas.microsoft.com/office/drawing/2014/main" id="{C03ACE1B-279D-4359-A6F7-B041669922F0}"/>
                </a:ext>
              </a:extLst>
            </p:cNvPr>
            <p:cNvSpPr/>
            <p:nvPr/>
          </p:nvSpPr>
          <p:spPr>
            <a:xfrm>
              <a:off x="6818570" y="2109614"/>
              <a:ext cx="26412" cy="15326"/>
            </a:xfrm>
            <a:custGeom>
              <a:avLst/>
              <a:gdLst/>
              <a:ahLst/>
              <a:cxnLst/>
              <a:rect l="l" t="t" r="r" b="b"/>
              <a:pathLst>
                <a:path w="740" h="509" extrusionOk="0">
                  <a:moveTo>
                    <a:pt x="739" y="437"/>
                  </a:moveTo>
                  <a:lnTo>
                    <a:pt x="739" y="75"/>
                  </a:lnTo>
                  <a:cubicBezTo>
                    <a:pt x="1" y="1"/>
                    <a:pt x="1" y="508"/>
                    <a:pt x="739" y="4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05" name="Google Shape;41511;p18">
              <a:extLst>
                <a:ext uri="{FF2B5EF4-FFF2-40B4-BE49-F238E27FC236}">
                  <a16:creationId xmlns:a16="http://schemas.microsoft.com/office/drawing/2014/main" id="{ED32A9FC-C722-4726-B48D-DADE43DFBE06}"/>
                </a:ext>
              </a:extLst>
            </p:cNvPr>
            <p:cNvSpPr/>
            <p:nvPr/>
          </p:nvSpPr>
          <p:spPr>
            <a:xfrm>
              <a:off x="2783928" y="2116900"/>
              <a:ext cx="6996" cy="6233"/>
            </a:xfrm>
            <a:custGeom>
              <a:avLst/>
              <a:gdLst/>
              <a:ahLst/>
              <a:cxnLst/>
              <a:rect l="l" t="t" r="r" b="b"/>
              <a:pathLst>
                <a:path w="196" h="207" extrusionOk="0">
                  <a:moveTo>
                    <a:pt x="195" y="104"/>
                  </a:moveTo>
                  <a:cubicBezTo>
                    <a:pt x="195" y="55"/>
                    <a:pt x="36" y="0"/>
                    <a:pt x="1" y="104"/>
                  </a:cubicBezTo>
                  <a:cubicBezTo>
                    <a:pt x="1" y="154"/>
                    <a:pt x="157" y="206"/>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06" name="Google Shape;41512;p18">
              <a:extLst>
                <a:ext uri="{FF2B5EF4-FFF2-40B4-BE49-F238E27FC236}">
                  <a16:creationId xmlns:a16="http://schemas.microsoft.com/office/drawing/2014/main" id="{07A79685-9C85-40A2-AC90-FD91CCF7224C}"/>
                </a:ext>
              </a:extLst>
            </p:cNvPr>
            <p:cNvSpPr/>
            <p:nvPr/>
          </p:nvSpPr>
          <p:spPr>
            <a:xfrm>
              <a:off x="4181264" y="2114130"/>
              <a:ext cx="6924" cy="6293"/>
            </a:xfrm>
            <a:custGeom>
              <a:avLst/>
              <a:gdLst/>
              <a:ahLst/>
              <a:cxnLst/>
              <a:rect l="l" t="t" r="r" b="b"/>
              <a:pathLst>
                <a:path w="194" h="209" extrusionOk="0">
                  <a:moveTo>
                    <a:pt x="192" y="105"/>
                  </a:moveTo>
                  <a:cubicBezTo>
                    <a:pt x="194" y="56"/>
                    <a:pt x="37" y="1"/>
                    <a:pt x="0" y="105"/>
                  </a:cubicBezTo>
                  <a:cubicBezTo>
                    <a:pt x="0" y="155"/>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07" name="Google Shape;41513;p18">
              <a:extLst>
                <a:ext uri="{FF2B5EF4-FFF2-40B4-BE49-F238E27FC236}">
                  <a16:creationId xmlns:a16="http://schemas.microsoft.com/office/drawing/2014/main" id="{7965C7C0-60DC-45CB-9E2B-C10E0D4B69E4}"/>
                </a:ext>
              </a:extLst>
            </p:cNvPr>
            <p:cNvSpPr/>
            <p:nvPr/>
          </p:nvSpPr>
          <p:spPr>
            <a:xfrm>
              <a:off x="2715114" y="2109102"/>
              <a:ext cx="22629" cy="11713"/>
            </a:xfrm>
            <a:custGeom>
              <a:avLst/>
              <a:gdLst/>
              <a:ahLst/>
              <a:cxnLst/>
              <a:rect l="l" t="t" r="r" b="b"/>
              <a:pathLst>
                <a:path w="634" h="389" extrusionOk="0">
                  <a:moveTo>
                    <a:pt x="194" y="1"/>
                  </a:moveTo>
                  <a:cubicBezTo>
                    <a:pt x="204" y="126"/>
                    <a:pt x="104" y="199"/>
                    <a:pt x="1" y="272"/>
                  </a:cubicBezTo>
                  <a:cubicBezTo>
                    <a:pt x="246" y="276"/>
                    <a:pt x="267" y="388"/>
                    <a:pt x="578" y="363"/>
                  </a:cubicBezTo>
                  <a:cubicBezTo>
                    <a:pt x="634" y="157"/>
                    <a:pt x="533" y="21"/>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08" name="Google Shape;41514;p18">
              <a:extLst>
                <a:ext uri="{FF2B5EF4-FFF2-40B4-BE49-F238E27FC236}">
                  <a16:creationId xmlns:a16="http://schemas.microsoft.com/office/drawing/2014/main" id="{D557AA7F-B164-4EE4-8B06-B3F645D26C79}"/>
                </a:ext>
              </a:extLst>
            </p:cNvPr>
            <p:cNvSpPr/>
            <p:nvPr/>
          </p:nvSpPr>
          <p:spPr>
            <a:xfrm>
              <a:off x="2601507" y="2113829"/>
              <a:ext cx="13956" cy="4215"/>
            </a:xfrm>
            <a:custGeom>
              <a:avLst/>
              <a:gdLst/>
              <a:ahLst/>
              <a:cxnLst/>
              <a:rect l="l" t="t" r="r" b="b"/>
              <a:pathLst>
                <a:path w="391" h="140" extrusionOk="0">
                  <a:moveTo>
                    <a:pt x="291" y="24"/>
                  </a:moveTo>
                  <a:cubicBezTo>
                    <a:pt x="239" y="0"/>
                    <a:pt x="0" y="68"/>
                    <a:pt x="99" y="115"/>
                  </a:cubicBezTo>
                  <a:cubicBezTo>
                    <a:pt x="153" y="140"/>
                    <a:pt x="390"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09" name="Google Shape;41515;p18">
              <a:extLst>
                <a:ext uri="{FF2B5EF4-FFF2-40B4-BE49-F238E27FC236}">
                  <a16:creationId xmlns:a16="http://schemas.microsoft.com/office/drawing/2014/main" id="{C4211D3B-558E-49E9-853B-1631AA88ACF1}"/>
                </a:ext>
              </a:extLst>
            </p:cNvPr>
            <p:cNvSpPr/>
            <p:nvPr/>
          </p:nvSpPr>
          <p:spPr>
            <a:xfrm>
              <a:off x="1923648" y="2106393"/>
              <a:ext cx="20630" cy="8160"/>
            </a:xfrm>
            <a:custGeom>
              <a:avLst/>
              <a:gdLst/>
              <a:ahLst/>
              <a:cxnLst/>
              <a:rect l="l" t="t" r="r" b="b"/>
              <a:pathLst>
                <a:path w="578" h="271" extrusionOk="0">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10" name="Google Shape;41516;p18">
              <a:extLst>
                <a:ext uri="{FF2B5EF4-FFF2-40B4-BE49-F238E27FC236}">
                  <a16:creationId xmlns:a16="http://schemas.microsoft.com/office/drawing/2014/main" id="{A3959140-98B1-442F-8E2F-4EF546016106}"/>
                </a:ext>
              </a:extLst>
            </p:cNvPr>
            <p:cNvSpPr/>
            <p:nvPr/>
          </p:nvSpPr>
          <p:spPr>
            <a:xfrm>
              <a:off x="4503882" y="2103653"/>
              <a:ext cx="23521" cy="8220"/>
            </a:xfrm>
            <a:custGeom>
              <a:avLst/>
              <a:gdLst/>
              <a:ahLst/>
              <a:cxnLst/>
              <a:rect l="l" t="t" r="r" b="b"/>
              <a:pathLst>
                <a:path w="659" h="273" extrusionOk="0">
                  <a:moveTo>
                    <a:pt x="412" y="273"/>
                  </a:moveTo>
                  <a:cubicBezTo>
                    <a:pt x="422" y="157"/>
                    <a:pt x="659" y="146"/>
                    <a:pt x="607" y="0"/>
                  </a:cubicBezTo>
                  <a:lnTo>
                    <a:pt x="219" y="0"/>
                  </a:lnTo>
                  <a:cubicBezTo>
                    <a:pt x="1" y="131"/>
                    <a:pt x="10" y="221"/>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11" name="Google Shape;41517;p18">
              <a:extLst>
                <a:ext uri="{FF2B5EF4-FFF2-40B4-BE49-F238E27FC236}">
                  <a16:creationId xmlns:a16="http://schemas.microsoft.com/office/drawing/2014/main" id="{E92A9CFB-F5FD-4619-871E-F8DD35D5AEA3}"/>
                </a:ext>
              </a:extLst>
            </p:cNvPr>
            <p:cNvSpPr/>
            <p:nvPr/>
          </p:nvSpPr>
          <p:spPr>
            <a:xfrm>
              <a:off x="2763298" y="2106001"/>
              <a:ext cx="6924" cy="6203"/>
            </a:xfrm>
            <a:custGeom>
              <a:avLst/>
              <a:gdLst/>
              <a:ahLst/>
              <a:cxnLst/>
              <a:rect l="l" t="t" r="r" b="b"/>
              <a:pathLst>
                <a:path w="194" h="206" extrusionOk="0">
                  <a:moveTo>
                    <a:pt x="194" y="104"/>
                  </a:moveTo>
                  <a:cubicBezTo>
                    <a:pt x="194" y="53"/>
                    <a:pt x="37" y="0"/>
                    <a:pt x="0" y="104"/>
                  </a:cubicBezTo>
                  <a:cubicBezTo>
                    <a:pt x="2" y="153"/>
                    <a:pt x="157" y="205"/>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12" name="Google Shape;41518;p18">
              <a:extLst>
                <a:ext uri="{FF2B5EF4-FFF2-40B4-BE49-F238E27FC236}">
                  <a16:creationId xmlns:a16="http://schemas.microsoft.com/office/drawing/2014/main" id="{252C8E0E-EBE7-4C6A-8563-7A7A7E521A4E}"/>
                </a:ext>
              </a:extLst>
            </p:cNvPr>
            <p:cNvSpPr/>
            <p:nvPr/>
          </p:nvSpPr>
          <p:spPr>
            <a:xfrm>
              <a:off x="2605040" y="2106001"/>
              <a:ext cx="6889" cy="6203"/>
            </a:xfrm>
            <a:custGeom>
              <a:avLst/>
              <a:gdLst/>
              <a:ahLst/>
              <a:cxnLst/>
              <a:rect l="l" t="t" r="r" b="b"/>
              <a:pathLst>
                <a:path w="193" h="206" extrusionOk="0">
                  <a:moveTo>
                    <a:pt x="192" y="104"/>
                  </a:moveTo>
                  <a:cubicBezTo>
                    <a:pt x="192" y="53"/>
                    <a:pt x="35" y="0"/>
                    <a:pt x="0" y="104"/>
                  </a:cubicBezTo>
                  <a:cubicBezTo>
                    <a:pt x="0" y="153"/>
                    <a:pt x="153" y="205"/>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13" name="Google Shape;41519;p18">
              <a:extLst>
                <a:ext uri="{FF2B5EF4-FFF2-40B4-BE49-F238E27FC236}">
                  <a16:creationId xmlns:a16="http://schemas.microsoft.com/office/drawing/2014/main" id="{3A8AC835-8071-4E09-A1B8-E2FAC785325C}"/>
                </a:ext>
              </a:extLst>
            </p:cNvPr>
            <p:cNvSpPr/>
            <p:nvPr/>
          </p:nvSpPr>
          <p:spPr>
            <a:xfrm>
              <a:off x="8717161" y="2103653"/>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14" name="Google Shape;41520;p18">
              <a:extLst>
                <a:ext uri="{FF2B5EF4-FFF2-40B4-BE49-F238E27FC236}">
                  <a16:creationId xmlns:a16="http://schemas.microsoft.com/office/drawing/2014/main" id="{28B83EB3-29A5-42EF-84A2-FCA3B6D5ED0D}"/>
                </a:ext>
              </a:extLst>
            </p:cNvPr>
            <p:cNvSpPr/>
            <p:nvPr/>
          </p:nvSpPr>
          <p:spPr>
            <a:xfrm>
              <a:off x="2887184" y="2087816"/>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15" name="Google Shape;41521;p18">
              <a:extLst>
                <a:ext uri="{FF2B5EF4-FFF2-40B4-BE49-F238E27FC236}">
                  <a16:creationId xmlns:a16="http://schemas.microsoft.com/office/drawing/2014/main" id="{F70610A7-C3BD-4BD2-8C94-841ECA84CF13}"/>
                </a:ext>
              </a:extLst>
            </p:cNvPr>
            <p:cNvSpPr/>
            <p:nvPr/>
          </p:nvSpPr>
          <p:spPr>
            <a:xfrm>
              <a:off x="2967491" y="2079536"/>
              <a:ext cx="37120" cy="15928"/>
            </a:xfrm>
            <a:custGeom>
              <a:avLst/>
              <a:gdLst/>
              <a:ahLst/>
              <a:cxnLst/>
              <a:rect l="l" t="t" r="r" b="b"/>
              <a:pathLst>
                <a:path w="1040" h="529" extrusionOk="0">
                  <a:moveTo>
                    <a:pt x="837" y="528"/>
                  </a:moveTo>
                  <a:cubicBezTo>
                    <a:pt x="1040" y="1"/>
                    <a:pt x="1" y="489"/>
                    <a:pt x="837"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16" name="Google Shape;41522;p18">
              <a:extLst>
                <a:ext uri="{FF2B5EF4-FFF2-40B4-BE49-F238E27FC236}">
                  <a16:creationId xmlns:a16="http://schemas.microsoft.com/office/drawing/2014/main" id="{20D0B1F8-BB1F-492D-840B-35C6B78686CE}"/>
                </a:ext>
              </a:extLst>
            </p:cNvPr>
            <p:cNvSpPr/>
            <p:nvPr/>
          </p:nvSpPr>
          <p:spPr>
            <a:xfrm>
              <a:off x="7925623" y="2077187"/>
              <a:ext cx="34443" cy="16320"/>
            </a:xfrm>
            <a:custGeom>
              <a:avLst/>
              <a:gdLst/>
              <a:ahLst/>
              <a:cxnLst/>
              <a:rect l="l" t="t" r="r" b="b"/>
              <a:pathLst>
                <a:path w="965" h="542" extrusionOk="0">
                  <a:moveTo>
                    <a:pt x="1" y="425"/>
                  </a:moveTo>
                  <a:cubicBezTo>
                    <a:pt x="253" y="541"/>
                    <a:pt x="711" y="541"/>
                    <a:pt x="964" y="425"/>
                  </a:cubicBezTo>
                  <a:cubicBezTo>
                    <a:pt x="962" y="1"/>
                    <a:pt x="5" y="1"/>
                    <a:pt x="1" y="4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17" name="Google Shape;41523;p18">
              <a:extLst>
                <a:ext uri="{FF2B5EF4-FFF2-40B4-BE49-F238E27FC236}">
                  <a16:creationId xmlns:a16="http://schemas.microsoft.com/office/drawing/2014/main" id="{208D5623-7E3C-4451-95FD-1BC175222682}"/>
                </a:ext>
              </a:extLst>
            </p:cNvPr>
            <p:cNvSpPr/>
            <p:nvPr/>
          </p:nvSpPr>
          <p:spPr>
            <a:xfrm>
              <a:off x="7788031" y="2089953"/>
              <a:ext cx="13706" cy="2740"/>
            </a:xfrm>
            <a:custGeom>
              <a:avLst/>
              <a:gdLst/>
              <a:ahLst/>
              <a:cxnLst/>
              <a:rect l="l" t="t" r="r" b="b"/>
              <a:pathLst>
                <a:path w="384" h="91" extrusionOk="0">
                  <a:moveTo>
                    <a:pt x="384" y="1"/>
                  </a:moveTo>
                  <a:cubicBezTo>
                    <a:pt x="234" y="23"/>
                    <a:pt x="4" y="4"/>
                    <a:pt x="0" y="91"/>
                  </a:cubicBezTo>
                  <a:cubicBezTo>
                    <a:pt x="146" y="71"/>
                    <a:pt x="381" y="90"/>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18" name="Google Shape;41524;p18">
              <a:extLst>
                <a:ext uri="{FF2B5EF4-FFF2-40B4-BE49-F238E27FC236}">
                  <a16:creationId xmlns:a16="http://schemas.microsoft.com/office/drawing/2014/main" id="{2D14E0CA-276E-4AAA-9AD5-B69889B7CA25}"/>
                </a:ext>
              </a:extLst>
            </p:cNvPr>
            <p:cNvSpPr/>
            <p:nvPr/>
          </p:nvSpPr>
          <p:spPr>
            <a:xfrm>
              <a:off x="8509863" y="2084534"/>
              <a:ext cx="21523" cy="6353"/>
            </a:xfrm>
            <a:custGeom>
              <a:avLst/>
              <a:gdLst/>
              <a:ahLst/>
              <a:cxnLst/>
              <a:rect l="l" t="t" r="r" b="b"/>
              <a:pathLst>
                <a:path w="603" h="211" extrusionOk="0">
                  <a:moveTo>
                    <a:pt x="603" y="181"/>
                  </a:moveTo>
                  <a:lnTo>
                    <a:pt x="603" y="1"/>
                  </a:lnTo>
                  <a:lnTo>
                    <a:pt x="26" y="1"/>
                  </a:lnTo>
                  <a:cubicBezTo>
                    <a:pt x="1" y="161"/>
                    <a:pt x="215" y="211"/>
                    <a:pt x="603"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19" name="Google Shape;41525;p18">
              <a:extLst>
                <a:ext uri="{FF2B5EF4-FFF2-40B4-BE49-F238E27FC236}">
                  <a16:creationId xmlns:a16="http://schemas.microsoft.com/office/drawing/2014/main" id="{90CF4DA6-748E-45DC-9B62-3253E33897E3}"/>
                </a:ext>
              </a:extLst>
            </p:cNvPr>
            <p:cNvSpPr/>
            <p:nvPr/>
          </p:nvSpPr>
          <p:spPr>
            <a:xfrm>
              <a:off x="8593311" y="2077729"/>
              <a:ext cx="13777" cy="7497"/>
            </a:xfrm>
            <a:custGeom>
              <a:avLst/>
              <a:gdLst/>
              <a:ahLst/>
              <a:cxnLst/>
              <a:rect l="l" t="t" r="r" b="b"/>
              <a:pathLst>
                <a:path w="386" h="249" extrusionOk="0">
                  <a:moveTo>
                    <a:pt x="386" y="133"/>
                  </a:moveTo>
                  <a:cubicBezTo>
                    <a:pt x="169" y="143"/>
                    <a:pt x="86" y="1"/>
                    <a:pt x="1" y="133"/>
                  </a:cubicBezTo>
                  <a:cubicBezTo>
                    <a:pt x="3" y="227"/>
                    <a:pt x="339" y="249"/>
                    <a:pt x="386"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20" name="Google Shape;41526;p18">
              <a:extLst>
                <a:ext uri="{FF2B5EF4-FFF2-40B4-BE49-F238E27FC236}">
                  <a16:creationId xmlns:a16="http://schemas.microsoft.com/office/drawing/2014/main" id="{D68B0118-DCDE-4414-B8E6-8702D092378D}"/>
                </a:ext>
              </a:extLst>
            </p:cNvPr>
            <p:cNvSpPr/>
            <p:nvPr/>
          </p:nvSpPr>
          <p:spPr>
            <a:xfrm>
              <a:off x="3778588" y="2078301"/>
              <a:ext cx="13884" cy="4215"/>
            </a:xfrm>
            <a:custGeom>
              <a:avLst/>
              <a:gdLst/>
              <a:ahLst/>
              <a:cxnLst/>
              <a:rect l="l" t="t" r="r" b="b"/>
              <a:pathLst>
                <a:path w="389" h="140" extrusionOk="0">
                  <a:moveTo>
                    <a:pt x="289" y="25"/>
                  </a:moveTo>
                  <a:cubicBezTo>
                    <a:pt x="238" y="0"/>
                    <a:pt x="0" y="68"/>
                    <a:pt x="98" y="116"/>
                  </a:cubicBezTo>
                  <a:cubicBezTo>
                    <a:pt x="150" y="140"/>
                    <a:pt x="388" y="71"/>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21" name="Google Shape;41527;p18">
              <a:extLst>
                <a:ext uri="{FF2B5EF4-FFF2-40B4-BE49-F238E27FC236}">
                  <a16:creationId xmlns:a16="http://schemas.microsoft.com/office/drawing/2014/main" id="{E353A615-F0B7-4837-8837-4844745D46DC}"/>
                </a:ext>
              </a:extLst>
            </p:cNvPr>
            <p:cNvSpPr/>
            <p:nvPr/>
          </p:nvSpPr>
          <p:spPr>
            <a:xfrm>
              <a:off x="7911846" y="2070834"/>
              <a:ext cx="13813" cy="5480"/>
            </a:xfrm>
            <a:custGeom>
              <a:avLst/>
              <a:gdLst/>
              <a:ahLst/>
              <a:cxnLst/>
              <a:rect l="l" t="t" r="r" b="b"/>
              <a:pathLst>
                <a:path w="387" h="182" extrusionOk="0">
                  <a:moveTo>
                    <a:pt x="387" y="0"/>
                  </a:moveTo>
                  <a:lnTo>
                    <a:pt x="1" y="0"/>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22" name="Google Shape;41528;p18">
              <a:extLst>
                <a:ext uri="{FF2B5EF4-FFF2-40B4-BE49-F238E27FC236}">
                  <a16:creationId xmlns:a16="http://schemas.microsoft.com/office/drawing/2014/main" id="{E2A1E0DE-35BA-4075-AEF5-D5E671B62E7A}"/>
                </a:ext>
              </a:extLst>
            </p:cNvPr>
            <p:cNvSpPr/>
            <p:nvPr/>
          </p:nvSpPr>
          <p:spPr>
            <a:xfrm>
              <a:off x="8062395" y="2068064"/>
              <a:ext cx="21594" cy="6413"/>
            </a:xfrm>
            <a:custGeom>
              <a:avLst/>
              <a:gdLst/>
              <a:ahLst/>
              <a:cxnLst/>
              <a:rect l="l" t="t" r="r" b="b"/>
              <a:pathLst>
                <a:path w="605" h="213" extrusionOk="0">
                  <a:moveTo>
                    <a:pt x="605" y="182"/>
                  </a:moveTo>
                  <a:lnTo>
                    <a:pt x="605" y="1"/>
                  </a:lnTo>
                  <a:lnTo>
                    <a:pt x="26" y="1"/>
                  </a:lnTo>
                  <a:cubicBezTo>
                    <a:pt x="0" y="163"/>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23" name="Google Shape;41529;p18">
              <a:extLst>
                <a:ext uri="{FF2B5EF4-FFF2-40B4-BE49-F238E27FC236}">
                  <a16:creationId xmlns:a16="http://schemas.microsoft.com/office/drawing/2014/main" id="{6D64CA46-C3A3-43C1-B33E-CC05AE3C8609}"/>
                </a:ext>
              </a:extLst>
            </p:cNvPr>
            <p:cNvSpPr/>
            <p:nvPr/>
          </p:nvSpPr>
          <p:spPr>
            <a:xfrm>
              <a:off x="7760477" y="2062585"/>
              <a:ext cx="20666" cy="8220"/>
            </a:xfrm>
            <a:custGeom>
              <a:avLst/>
              <a:gdLst/>
              <a:ahLst/>
              <a:cxnLst/>
              <a:rect l="l" t="t" r="r" b="b"/>
              <a:pathLst>
                <a:path w="579" h="273" extrusionOk="0">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24" name="Google Shape;41530;p18">
              <a:extLst>
                <a:ext uri="{FF2B5EF4-FFF2-40B4-BE49-F238E27FC236}">
                  <a16:creationId xmlns:a16="http://schemas.microsoft.com/office/drawing/2014/main" id="{98824034-CB04-4257-8253-8F51EE3E16B2}"/>
                </a:ext>
              </a:extLst>
            </p:cNvPr>
            <p:cNvSpPr/>
            <p:nvPr/>
          </p:nvSpPr>
          <p:spPr>
            <a:xfrm>
              <a:off x="7626205" y="2067342"/>
              <a:ext cx="13920" cy="4246"/>
            </a:xfrm>
            <a:custGeom>
              <a:avLst/>
              <a:gdLst/>
              <a:ahLst/>
              <a:cxnLst/>
              <a:rect l="l" t="t" r="r" b="b"/>
              <a:pathLst>
                <a:path w="390" h="141" extrusionOk="0">
                  <a:moveTo>
                    <a:pt x="290" y="25"/>
                  </a:moveTo>
                  <a:cubicBezTo>
                    <a:pt x="238" y="0"/>
                    <a:pt x="1" y="69"/>
                    <a:pt x="98" y="116"/>
                  </a:cubicBezTo>
                  <a:cubicBezTo>
                    <a:pt x="151" y="141"/>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25" name="Google Shape;41531;p18">
              <a:extLst>
                <a:ext uri="{FF2B5EF4-FFF2-40B4-BE49-F238E27FC236}">
                  <a16:creationId xmlns:a16="http://schemas.microsoft.com/office/drawing/2014/main" id="{E966C673-EF92-45D2-B758-7FD981CF92BA}"/>
                </a:ext>
              </a:extLst>
            </p:cNvPr>
            <p:cNvSpPr/>
            <p:nvPr/>
          </p:nvSpPr>
          <p:spPr>
            <a:xfrm>
              <a:off x="6758536" y="2055931"/>
              <a:ext cx="31481" cy="13911"/>
            </a:xfrm>
            <a:custGeom>
              <a:avLst/>
              <a:gdLst/>
              <a:ahLst/>
              <a:cxnLst/>
              <a:rect l="l" t="t" r="r" b="b"/>
              <a:pathLst>
                <a:path w="882" h="462" extrusionOk="0">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26" name="Google Shape;41532;p18">
              <a:extLst>
                <a:ext uri="{FF2B5EF4-FFF2-40B4-BE49-F238E27FC236}">
                  <a16:creationId xmlns:a16="http://schemas.microsoft.com/office/drawing/2014/main" id="{E87D43F9-82AC-4B66-8386-2B0B31790594}"/>
                </a:ext>
              </a:extLst>
            </p:cNvPr>
            <p:cNvSpPr/>
            <p:nvPr/>
          </p:nvSpPr>
          <p:spPr>
            <a:xfrm>
              <a:off x="7571382" y="2054094"/>
              <a:ext cx="23914" cy="5811"/>
            </a:xfrm>
            <a:custGeom>
              <a:avLst/>
              <a:gdLst/>
              <a:ahLst/>
              <a:cxnLst/>
              <a:rect l="l" t="t" r="r" b="b"/>
              <a:pathLst>
                <a:path w="670" h="193" extrusionOk="0">
                  <a:moveTo>
                    <a:pt x="475" y="192"/>
                  </a:moveTo>
                  <a:cubicBezTo>
                    <a:pt x="475" y="101"/>
                    <a:pt x="633" y="85"/>
                    <a:pt x="670" y="11"/>
                  </a:cubicBezTo>
                  <a:cubicBezTo>
                    <a:pt x="366" y="20"/>
                    <a:pt x="0" y="0"/>
                    <a:pt x="90"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27" name="Google Shape;41533;p18">
              <a:extLst>
                <a:ext uri="{FF2B5EF4-FFF2-40B4-BE49-F238E27FC236}">
                  <a16:creationId xmlns:a16="http://schemas.microsoft.com/office/drawing/2014/main" id="{C02DD865-C799-4707-A27F-355AF984396A}"/>
                </a:ext>
              </a:extLst>
            </p:cNvPr>
            <p:cNvSpPr/>
            <p:nvPr/>
          </p:nvSpPr>
          <p:spPr>
            <a:xfrm>
              <a:off x="2694484" y="2054094"/>
              <a:ext cx="7031" cy="6142"/>
            </a:xfrm>
            <a:custGeom>
              <a:avLst/>
              <a:gdLst/>
              <a:ahLst/>
              <a:cxnLst/>
              <a:rect l="l" t="t" r="r" b="b"/>
              <a:pathLst>
                <a:path w="197" h="204" extrusionOk="0">
                  <a:moveTo>
                    <a:pt x="192" y="102"/>
                  </a:moveTo>
                  <a:cubicBezTo>
                    <a:pt x="196" y="52"/>
                    <a:pt x="40" y="0"/>
                    <a:pt x="1" y="102"/>
                  </a:cubicBezTo>
                  <a:cubicBezTo>
                    <a:pt x="1" y="152"/>
                    <a:pt x="158" y="204"/>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28" name="Google Shape;41534;p18">
              <a:extLst>
                <a:ext uri="{FF2B5EF4-FFF2-40B4-BE49-F238E27FC236}">
                  <a16:creationId xmlns:a16="http://schemas.microsoft.com/office/drawing/2014/main" id="{BB257BD3-A332-4739-AF12-4B1DDBEC24B9}"/>
                </a:ext>
              </a:extLst>
            </p:cNvPr>
            <p:cNvSpPr/>
            <p:nvPr/>
          </p:nvSpPr>
          <p:spPr>
            <a:xfrm>
              <a:off x="8779158" y="2031814"/>
              <a:ext cx="56216" cy="27912"/>
            </a:xfrm>
            <a:custGeom>
              <a:avLst/>
              <a:gdLst/>
              <a:ahLst/>
              <a:cxnLst/>
              <a:rect l="l" t="t" r="r" b="b"/>
              <a:pathLst>
                <a:path w="1575" h="927" extrusionOk="0">
                  <a:moveTo>
                    <a:pt x="1352" y="25"/>
                  </a:moveTo>
                  <a:cubicBezTo>
                    <a:pt x="338" y="0"/>
                    <a:pt x="143" y="363"/>
                    <a:pt x="1" y="751"/>
                  </a:cubicBezTo>
                  <a:cubicBezTo>
                    <a:pt x="818" y="927"/>
                    <a:pt x="1575" y="604"/>
                    <a:pt x="135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29" name="Google Shape;41535;p18">
              <a:extLst>
                <a:ext uri="{FF2B5EF4-FFF2-40B4-BE49-F238E27FC236}">
                  <a16:creationId xmlns:a16="http://schemas.microsoft.com/office/drawing/2014/main" id="{D2AD384D-A471-4243-A585-4F504EBF04DD}"/>
                </a:ext>
              </a:extLst>
            </p:cNvPr>
            <p:cNvSpPr/>
            <p:nvPr/>
          </p:nvSpPr>
          <p:spPr>
            <a:xfrm>
              <a:off x="7918699" y="2054395"/>
              <a:ext cx="13884" cy="2770"/>
            </a:xfrm>
            <a:custGeom>
              <a:avLst/>
              <a:gdLst/>
              <a:ahLst/>
              <a:cxnLst/>
              <a:rect l="l" t="t" r="r" b="b"/>
              <a:pathLst>
                <a:path w="389" h="92" extrusionOk="0">
                  <a:moveTo>
                    <a:pt x="388" y="1"/>
                  </a:moveTo>
                  <a:cubicBezTo>
                    <a:pt x="238" y="23"/>
                    <a:pt x="7" y="4"/>
                    <a:pt x="1" y="92"/>
                  </a:cubicBezTo>
                  <a:cubicBezTo>
                    <a:pt x="153" y="71"/>
                    <a:pt x="383" y="89"/>
                    <a:pt x="3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30" name="Google Shape;41536;p18">
              <a:extLst>
                <a:ext uri="{FF2B5EF4-FFF2-40B4-BE49-F238E27FC236}">
                  <a16:creationId xmlns:a16="http://schemas.microsoft.com/office/drawing/2014/main" id="{25BA2AE0-0206-40E6-9C70-CEA41FCC4A52}"/>
                </a:ext>
              </a:extLst>
            </p:cNvPr>
            <p:cNvSpPr/>
            <p:nvPr/>
          </p:nvSpPr>
          <p:spPr>
            <a:xfrm>
              <a:off x="2804629" y="2032536"/>
              <a:ext cx="51147" cy="19150"/>
            </a:xfrm>
            <a:custGeom>
              <a:avLst/>
              <a:gdLst/>
              <a:ahLst/>
              <a:cxnLst/>
              <a:rect l="l" t="t" r="r" b="b"/>
              <a:pathLst>
                <a:path w="1433" h="636" extrusionOk="0">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31" name="Google Shape;41537;p18">
              <a:extLst>
                <a:ext uri="{FF2B5EF4-FFF2-40B4-BE49-F238E27FC236}">
                  <a16:creationId xmlns:a16="http://schemas.microsoft.com/office/drawing/2014/main" id="{530A15C2-D437-4CA6-BFC6-3F7D01F3694D}"/>
                </a:ext>
              </a:extLst>
            </p:cNvPr>
            <p:cNvSpPr/>
            <p:nvPr/>
          </p:nvSpPr>
          <p:spPr>
            <a:xfrm>
              <a:off x="2053494" y="2043496"/>
              <a:ext cx="23486" cy="8190"/>
            </a:xfrm>
            <a:custGeom>
              <a:avLst/>
              <a:gdLst/>
              <a:ahLst/>
              <a:cxnLst/>
              <a:rect l="l" t="t" r="r" b="b"/>
              <a:pathLst>
                <a:path w="658" h="272" extrusionOk="0">
                  <a:moveTo>
                    <a:pt x="411" y="271"/>
                  </a:moveTo>
                  <a:cubicBezTo>
                    <a:pt x="421" y="156"/>
                    <a:pt x="657" y="146"/>
                    <a:pt x="604" y="1"/>
                  </a:cubicBezTo>
                  <a:lnTo>
                    <a:pt x="219" y="1"/>
                  </a:lnTo>
                  <a:cubicBezTo>
                    <a:pt x="1" y="130"/>
                    <a:pt x="10" y="222"/>
                    <a:pt x="411"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32" name="Google Shape;41538;p18">
              <a:extLst>
                <a:ext uri="{FF2B5EF4-FFF2-40B4-BE49-F238E27FC236}">
                  <a16:creationId xmlns:a16="http://schemas.microsoft.com/office/drawing/2014/main" id="{AC3A76D5-094B-47D4-97EE-401236A6EF86}"/>
                </a:ext>
              </a:extLst>
            </p:cNvPr>
            <p:cNvSpPr/>
            <p:nvPr/>
          </p:nvSpPr>
          <p:spPr>
            <a:xfrm>
              <a:off x="5588700" y="2037263"/>
              <a:ext cx="14063" cy="4185"/>
            </a:xfrm>
            <a:custGeom>
              <a:avLst/>
              <a:gdLst/>
              <a:ahLst/>
              <a:cxnLst/>
              <a:rect l="l" t="t" r="r" b="b"/>
              <a:pathLst>
                <a:path w="394" h="139" extrusionOk="0">
                  <a:moveTo>
                    <a:pt x="100" y="115"/>
                  </a:moveTo>
                  <a:cubicBezTo>
                    <a:pt x="153" y="139"/>
                    <a:pt x="393" y="71"/>
                    <a:pt x="293" y="24"/>
                  </a:cubicBezTo>
                  <a:cubicBezTo>
                    <a:pt x="240" y="0"/>
                    <a:pt x="0" y="70"/>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33" name="Google Shape;41539;p18">
              <a:extLst>
                <a:ext uri="{FF2B5EF4-FFF2-40B4-BE49-F238E27FC236}">
                  <a16:creationId xmlns:a16="http://schemas.microsoft.com/office/drawing/2014/main" id="{E192A5B7-9406-4B9D-8FE5-1C1C28B62AF5}"/>
                </a:ext>
              </a:extLst>
            </p:cNvPr>
            <p:cNvSpPr/>
            <p:nvPr/>
          </p:nvSpPr>
          <p:spPr>
            <a:xfrm>
              <a:off x="1658564" y="2037263"/>
              <a:ext cx="13884" cy="4185"/>
            </a:xfrm>
            <a:custGeom>
              <a:avLst/>
              <a:gdLst/>
              <a:ahLst/>
              <a:cxnLst/>
              <a:rect l="l" t="t" r="r" b="b"/>
              <a:pathLst>
                <a:path w="389" h="139" extrusionOk="0">
                  <a:moveTo>
                    <a:pt x="97" y="115"/>
                  </a:moveTo>
                  <a:cubicBezTo>
                    <a:pt x="152" y="139"/>
                    <a:pt x="388" y="71"/>
                    <a:pt x="290" y="24"/>
                  </a:cubicBezTo>
                  <a:cubicBezTo>
                    <a:pt x="238" y="0"/>
                    <a:pt x="0" y="70"/>
                    <a:pt x="97"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34" name="Google Shape;41540;p18">
              <a:extLst>
                <a:ext uri="{FF2B5EF4-FFF2-40B4-BE49-F238E27FC236}">
                  <a16:creationId xmlns:a16="http://schemas.microsoft.com/office/drawing/2014/main" id="{1B3F4672-FA72-485B-BA1E-7501C3ECA8F5}"/>
                </a:ext>
              </a:extLst>
            </p:cNvPr>
            <p:cNvSpPr/>
            <p:nvPr/>
          </p:nvSpPr>
          <p:spPr>
            <a:xfrm>
              <a:off x="7825722" y="2029044"/>
              <a:ext cx="13991" cy="4276"/>
            </a:xfrm>
            <a:custGeom>
              <a:avLst/>
              <a:gdLst/>
              <a:ahLst/>
              <a:cxnLst/>
              <a:rect l="l" t="t" r="r" b="b"/>
              <a:pathLst>
                <a:path w="392" h="142" extrusionOk="0">
                  <a:moveTo>
                    <a:pt x="294" y="25"/>
                  </a:moveTo>
                  <a:cubicBezTo>
                    <a:pt x="240" y="1"/>
                    <a:pt x="0" y="70"/>
                    <a:pt x="99" y="117"/>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35" name="Google Shape;41541;p18">
              <a:extLst>
                <a:ext uri="{FF2B5EF4-FFF2-40B4-BE49-F238E27FC236}">
                  <a16:creationId xmlns:a16="http://schemas.microsoft.com/office/drawing/2014/main" id="{C5200E3A-6A1D-4467-AB79-40737685EB26}"/>
                </a:ext>
              </a:extLst>
            </p:cNvPr>
            <p:cNvSpPr/>
            <p:nvPr/>
          </p:nvSpPr>
          <p:spPr>
            <a:xfrm>
              <a:off x="4288982" y="2020583"/>
              <a:ext cx="39726" cy="15898"/>
            </a:xfrm>
            <a:custGeom>
              <a:avLst/>
              <a:gdLst/>
              <a:ahLst/>
              <a:cxnLst/>
              <a:rect l="l" t="t" r="r" b="b"/>
              <a:pathLst>
                <a:path w="1113" h="528" extrusionOk="0">
                  <a:moveTo>
                    <a:pt x="648" y="306"/>
                  </a:moveTo>
                  <a:cubicBezTo>
                    <a:pt x="1112"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36" name="Google Shape;41542;p18">
              <a:extLst>
                <a:ext uri="{FF2B5EF4-FFF2-40B4-BE49-F238E27FC236}">
                  <a16:creationId xmlns:a16="http://schemas.microsoft.com/office/drawing/2014/main" id="{A6880AB2-2989-40C5-AC2E-03D7C2C69D9B}"/>
                </a:ext>
              </a:extLst>
            </p:cNvPr>
            <p:cNvSpPr/>
            <p:nvPr/>
          </p:nvSpPr>
          <p:spPr>
            <a:xfrm>
              <a:off x="998337" y="2017602"/>
              <a:ext cx="31802" cy="16109"/>
            </a:xfrm>
            <a:custGeom>
              <a:avLst/>
              <a:gdLst/>
              <a:ahLst/>
              <a:cxnLst/>
              <a:rect l="l" t="t" r="r" b="b"/>
              <a:pathLst>
                <a:path w="891" h="535" extrusionOk="0">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37" name="Google Shape;41543;p18">
              <a:extLst>
                <a:ext uri="{FF2B5EF4-FFF2-40B4-BE49-F238E27FC236}">
                  <a16:creationId xmlns:a16="http://schemas.microsoft.com/office/drawing/2014/main" id="{101EF769-304A-456D-83AC-9EA1F2510B6A}"/>
                </a:ext>
              </a:extLst>
            </p:cNvPr>
            <p:cNvSpPr/>
            <p:nvPr/>
          </p:nvSpPr>
          <p:spPr>
            <a:xfrm>
              <a:off x="925561" y="2016157"/>
              <a:ext cx="13777" cy="5450"/>
            </a:xfrm>
            <a:custGeom>
              <a:avLst/>
              <a:gdLst/>
              <a:ahLst/>
              <a:cxnLst/>
              <a:rect l="l" t="t" r="r" b="b"/>
              <a:pathLst>
                <a:path w="386" h="181" extrusionOk="0">
                  <a:moveTo>
                    <a:pt x="0" y="181"/>
                  </a:moveTo>
                  <a:lnTo>
                    <a:pt x="386" y="181"/>
                  </a:lnTo>
                  <a:lnTo>
                    <a:pt x="386"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38" name="Google Shape;41544;p18">
              <a:extLst>
                <a:ext uri="{FF2B5EF4-FFF2-40B4-BE49-F238E27FC236}">
                  <a16:creationId xmlns:a16="http://schemas.microsoft.com/office/drawing/2014/main" id="{D17474C5-C42D-47B7-8F47-CFD82764E7FC}"/>
                </a:ext>
              </a:extLst>
            </p:cNvPr>
            <p:cNvSpPr/>
            <p:nvPr/>
          </p:nvSpPr>
          <p:spPr>
            <a:xfrm>
              <a:off x="8421205" y="2007938"/>
              <a:ext cx="22558" cy="11713"/>
            </a:xfrm>
            <a:custGeom>
              <a:avLst/>
              <a:gdLst/>
              <a:ahLst/>
              <a:cxnLst/>
              <a:rect l="l" t="t" r="r" b="b"/>
              <a:pathLst>
                <a:path w="632" h="389" extrusionOk="0">
                  <a:moveTo>
                    <a:pt x="193" y="1"/>
                  </a:moveTo>
                  <a:cubicBezTo>
                    <a:pt x="202" y="126"/>
                    <a:pt x="103" y="199"/>
                    <a:pt x="1" y="273"/>
                  </a:cubicBezTo>
                  <a:cubicBezTo>
                    <a:pt x="248" y="277"/>
                    <a:pt x="268" y="388"/>
                    <a:pt x="578" y="365"/>
                  </a:cubicBezTo>
                  <a:cubicBezTo>
                    <a:pt x="631" y="157"/>
                    <a:pt x="533" y="22"/>
                    <a:pt x="1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39" name="Google Shape;41545;p18">
              <a:extLst>
                <a:ext uri="{FF2B5EF4-FFF2-40B4-BE49-F238E27FC236}">
                  <a16:creationId xmlns:a16="http://schemas.microsoft.com/office/drawing/2014/main" id="{989FFB9A-4CFD-4FEC-A648-74E77FDBB16A}"/>
                </a:ext>
              </a:extLst>
            </p:cNvPr>
            <p:cNvSpPr/>
            <p:nvPr/>
          </p:nvSpPr>
          <p:spPr>
            <a:xfrm>
              <a:off x="7240340" y="2007938"/>
              <a:ext cx="31409" cy="13429"/>
            </a:xfrm>
            <a:custGeom>
              <a:avLst/>
              <a:gdLst/>
              <a:ahLst/>
              <a:cxnLst/>
              <a:rect l="l" t="t" r="r" b="b"/>
              <a:pathLst>
                <a:path w="880" h="446" extrusionOk="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40" name="Google Shape;41546;p18">
              <a:extLst>
                <a:ext uri="{FF2B5EF4-FFF2-40B4-BE49-F238E27FC236}">
                  <a16:creationId xmlns:a16="http://schemas.microsoft.com/office/drawing/2014/main" id="{3B8D4483-BA41-4663-9E63-ACDF9A3B5326}"/>
                </a:ext>
              </a:extLst>
            </p:cNvPr>
            <p:cNvSpPr/>
            <p:nvPr/>
          </p:nvSpPr>
          <p:spPr>
            <a:xfrm>
              <a:off x="3802680" y="2013056"/>
              <a:ext cx="7031" cy="6203"/>
            </a:xfrm>
            <a:custGeom>
              <a:avLst/>
              <a:gdLst/>
              <a:ahLst/>
              <a:cxnLst/>
              <a:rect l="l" t="t" r="r" b="b"/>
              <a:pathLst>
                <a:path w="197" h="206" extrusionOk="0">
                  <a:moveTo>
                    <a:pt x="193" y="103"/>
                  </a:moveTo>
                  <a:cubicBezTo>
                    <a:pt x="196" y="53"/>
                    <a:pt x="38" y="0"/>
                    <a:pt x="2" y="103"/>
                  </a:cubicBezTo>
                  <a:cubicBezTo>
                    <a:pt x="0" y="152"/>
                    <a:pt x="157" y="205"/>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41" name="Google Shape;41547;p18">
              <a:extLst>
                <a:ext uri="{FF2B5EF4-FFF2-40B4-BE49-F238E27FC236}">
                  <a16:creationId xmlns:a16="http://schemas.microsoft.com/office/drawing/2014/main" id="{F89E2E05-6C67-4EE4-A555-5696D0E1A1D9}"/>
                </a:ext>
              </a:extLst>
            </p:cNvPr>
            <p:cNvSpPr/>
            <p:nvPr/>
          </p:nvSpPr>
          <p:spPr>
            <a:xfrm>
              <a:off x="3385835" y="2001223"/>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42" name="Google Shape;41548;p18">
              <a:extLst>
                <a:ext uri="{FF2B5EF4-FFF2-40B4-BE49-F238E27FC236}">
                  <a16:creationId xmlns:a16="http://schemas.microsoft.com/office/drawing/2014/main" id="{ABE3DAFC-48B7-4EA8-878F-462D777BCCC5}"/>
                </a:ext>
              </a:extLst>
            </p:cNvPr>
            <p:cNvSpPr/>
            <p:nvPr/>
          </p:nvSpPr>
          <p:spPr>
            <a:xfrm>
              <a:off x="4883286" y="200248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43" name="Google Shape;41549;p18">
              <a:extLst>
                <a:ext uri="{FF2B5EF4-FFF2-40B4-BE49-F238E27FC236}">
                  <a16:creationId xmlns:a16="http://schemas.microsoft.com/office/drawing/2014/main" id="{C7E94282-3F1B-4197-8A55-0733BA5B5C3D}"/>
                </a:ext>
              </a:extLst>
            </p:cNvPr>
            <p:cNvSpPr/>
            <p:nvPr/>
          </p:nvSpPr>
          <p:spPr>
            <a:xfrm>
              <a:off x="3947161" y="1999387"/>
              <a:ext cx="6960" cy="6233"/>
            </a:xfrm>
            <a:custGeom>
              <a:avLst/>
              <a:gdLst/>
              <a:ahLst/>
              <a:cxnLst/>
              <a:rect l="l" t="t" r="r" b="b"/>
              <a:pathLst>
                <a:path w="195" h="207" extrusionOk="0">
                  <a:moveTo>
                    <a:pt x="195" y="103"/>
                  </a:moveTo>
                  <a:cubicBezTo>
                    <a:pt x="195" y="52"/>
                    <a:pt x="39" y="0"/>
                    <a:pt x="3" y="103"/>
                  </a:cubicBezTo>
                  <a:cubicBezTo>
                    <a:pt x="0" y="153"/>
                    <a:pt x="159"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44" name="Google Shape;41550;p18">
              <a:extLst>
                <a:ext uri="{FF2B5EF4-FFF2-40B4-BE49-F238E27FC236}">
                  <a16:creationId xmlns:a16="http://schemas.microsoft.com/office/drawing/2014/main" id="{B373C129-923F-46FA-8997-45931ED641F6}"/>
                </a:ext>
              </a:extLst>
            </p:cNvPr>
            <p:cNvSpPr/>
            <p:nvPr/>
          </p:nvSpPr>
          <p:spPr>
            <a:xfrm>
              <a:off x="2439823" y="2002488"/>
              <a:ext cx="13813" cy="2740"/>
            </a:xfrm>
            <a:custGeom>
              <a:avLst/>
              <a:gdLst/>
              <a:ahLst/>
              <a:cxnLst/>
              <a:rect l="l" t="t" r="r" b="b"/>
              <a:pathLst>
                <a:path w="387" h="91" extrusionOk="0">
                  <a:moveTo>
                    <a:pt x="387" y="0"/>
                  </a:moveTo>
                  <a:cubicBezTo>
                    <a:pt x="237" y="21"/>
                    <a:pt x="4" y="2"/>
                    <a:pt x="1" y="90"/>
                  </a:cubicBezTo>
                  <a:cubicBezTo>
                    <a:pt x="151" y="71"/>
                    <a:pt x="380"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45" name="Google Shape;41551;p18">
              <a:extLst>
                <a:ext uri="{FF2B5EF4-FFF2-40B4-BE49-F238E27FC236}">
                  <a16:creationId xmlns:a16="http://schemas.microsoft.com/office/drawing/2014/main" id="{1D8A2183-C7F6-4C9E-B52C-E27D8D897788}"/>
                </a:ext>
              </a:extLst>
            </p:cNvPr>
            <p:cNvSpPr/>
            <p:nvPr/>
          </p:nvSpPr>
          <p:spPr>
            <a:xfrm>
              <a:off x="5519886" y="1998995"/>
              <a:ext cx="14063" cy="4276"/>
            </a:xfrm>
            <a:custGeom>
              <a:avLst/>
              <a:gdLst/>
              <a:ahLst/>
              <a:cxnLst/>
              <a:rect l="l" t="t" r="r" b="b"/>
              <a:pathLst>
                <a:path w="394" h="142" extrusionOk="0">
                  <a:moveTo>
                    <a:pt x="291" y="25"/>
                  </a:moveTo>
                  <a:cubicBezTo>
                    <a:pt x="238" y="0"/>
                    <a:pt x="0" y="69"/>
                    <a:pt x="100" y="116"/>
                  </a:cubicBezTo>
                  <a:cubicBezTo>
                    <a:pt x="154" y="141"/>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46" name="Google Shape;41552;p18">
              <a:extLst>
                <a:ext uri="{FF2B5EF4-FFF2-40B4-BE49-F238E27FC236}">
                  <a16:creationId xmlns:a16="http://schemas.microsoft.com/office/drawing/2014/main" id="{2BE544EC-4C22-4839-9284-C7FD0470D4AD}"/>
                </a:ext>
              </a:extLst>
            </p:cNvPr>
            <p:cNvSpPr/>
            <p:nvPr/>
          </p:nvSpPr>
          <p:spPr>
            <a:xfrm>
              <a:off x="6741796" y="1996978"/>
              <a:ext cx="13742" cy="2770"/>
            </a:xfrm>
            <a:custGeom>
              <a:avLst/>
              <a:gdLst/>
              <a:ahLst/>
              <a:cxnLst/>
              <a:rect l="l" t="t" r="r" b="b"/>
              <a:pathLst>
                <a:path w="385" h="92" extrusionOk="0">
                  <a:moveTo>
                    <a:pt x="384" y="0"/>
                  </a:moveTo>
                  <a:cubicBezTo>
                    <a:pt x="235" y="21"/>
                    <a:pt x="6" y="2"/>
                    <a:pt x="0" y="92"/>
                  </a:cubicBezTo>
                  <a:cubicBezTo>
                    <a:pt x="149" y="71"/>
                    <a:pt x="378"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47" name="Google Shape;41553;p18">
              <a:extLst>
                <a:ext uri="{FF2B5EF4-FFF2-40B4-BE49-F238E27FC236}">
                  <a16:creationId xmlns:a16="http://schemas.microsoft.com/office/drawing/2014/main" id="{63CA9F42-85C9-4002-8E32-1351987763AD}"/>
                </a:ext>
              </a:extLst>
            </p:cNvPr>
            <p:cNvSpPr/>
            <p:nvPr/>
          </p:nvSpPr>
          <p:spPr>
            <a:xfrm>
              <a:off x="2543115" y="1996557"/>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48" name="Google Shape;41554;p18">
              <a:extLst>
                <a:ext uri="{FF2B5EF4-FFF2-40B4-BE49-F238E27FC236}">
                  <a16:creationId xmlns:a16="http://schemas.microsoft.com/office/drawing/2014/main" id="{5C884912-F969-4172-8FCE-9A781131F1A8}"/>
                </a:ext>
              </a:extLst>
            </p:cNvPr>
            <p:cNvSpPr/>
            <p:nvPr/>
          </p:nvSpPr>
          <p:spPr>
            <a:xfrm>
              <a:off x="2456919" y="1996225"/>
              <a:ext cx="14027" cy="4276"/>
            </a:xfrm>
            <a:custGeom>
              <a:avLst/>
              <a:gdLst/>
              <a:ahLst/>
              <a:cxnLst/>
              <a:rect l="l" t="t" r="r" b="b"/>
              <a:pathLst>
                <a:path w="393" h="142" extrusionOk="0">
                  <a:moveTo>
                    <a:pt x="293" y="25"/>
                  </a:moveTo>
                  <a:cubicBezTo>
                    <a:pt x="239" y="1"/>
                    <a:pt x="1" y="70"/>
                    <a:pt x="100" y="117"/>
                  </a:cubicBezTo>
                  <a:cubicBezTo>
                    <a:pt x="155" y="142"/>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49" name="Google Shape;41555;p18">
              <a:extLst>
                <a:ext uri="{FF2B5EF4-FFF2-40B4-BE49-F238E27FC236}">
                  <a16:creationId xmlns:a16="http://schemas.microsoft.com/office/drawing/2014/main" id="{853BC265-D096-4C4D-9087-B1D5F6B4C85F}"/>
                </a:ext>
              </a:extLst>
            </p:cNvPr>
            <p:cNvSpPr/>
            <p:nvPr/>
          </p:nvSpPr>
          <p:spPr>
            <a:xfrm>
              <a:off x="1455478" y="1993877"/>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50" name="Google Shape;41556;p18">
              <a:extLst>
                <a:ext uri="{FF2B5EF4-FFF2-40B4-BE49-F238E27FC236}">
                  <a16:creationId xmlns:a16="http://schemas.microsoft.com/office/drawing/2014/main" id="{98C50CF0-7E02-452D-8CA6-64610860FE36}"/>
                </a:ext>
              </a:extLst>
            </p:cNvPr>
            <p:cNvSpPr/>
            <p:nvPr/>
          </p:nvSpPr>
          <p:spPr>
            <a:xfrm>
              <a:off x="5530380" y="1988759"/>
              <a:ext cx="14991" cy="9274"/>
            </a:xfrm>
            <a:custGeom>
              <a:avLst/>
              <a:gdLst/>
              <a:ahLst/>
              <a:cxnLst/>
              <a:rect l="l" t="t" r="r" b="b"/>
              <a:pathLst>
                <a:path w="420" h="308" extrusionOk="0">
                  <a:moveTo>
                    <a:pt x="385" y="273"/>
                  </a:moveTo>
                  <a:cubicBezTo>
                    <a:pt x="355" y="166"/>
                    <a:pt x="419" y="16"/>
                    <a:pt x="193" y="1"/>
                  </a:cubicBezTo>
                  <a:cubicBezTo>
                    <a:pt x="180" y="57"/>
                    <a:pt x="165" y="109"/>
                    <a:pt x="0" y="92"/>
                  </a:cubicBezTo>
                  <a:cubicBezTo>
                    <a:pt x="21" y="203"/>
                    <a:pt x="56" y="307"/>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51" name="Google Shape;41557;p18">
              <a:extLst>
                <a:ext uri="{FF2B5EF4-FFF2-40B4-BE49-F238E27FC236}">
                  <a16:creationId xmlns:a16="http://schemas.microsoft.com/office/drawing/2014/main" id="{4559CFA2-C4C5-494E-9D1F-DA62FB209DCE}"/>
                </a:ext>
              </a:extLst>
            </p:cNvPr>
            <p:cNvSpPr/>
            <p:nvPr/>
          </p:nvSpPr>
          <p:spPr>
            <a:xfrm>
              <a:off x="5328257" y="1985115"/>
              <a:ext cx="39833" cy="15778"/>
            </a:xfrm>
            <a:custGeom>
              <a:avLst/>
              <a:gdLst/>
              <a:ahLst/>
              <a:cxnLst/>
              <a:rect l="l" t="t" r="r" b="b"/>
              <a:pathLst>
                <a:path w="1116" h="524" extrusionOk="0">
                  <a:moveTo>
                    <a:pt x="648" y="304"/>
                  </a:moveTo>
                  <a:cubicBezTo>
                    <a:pt x="1115" y="0"/>
                    <a:pt x="0" y="524"/>
                    <a:pt x="648"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52" name="Google Shape;41558;p18">
              <a:extLst>
                <a:ext uri="{FF2B5EF4-FFF2-40B4-BE49-F238E27FC236}">
                  <a16:creationId xmlns:a16="http://schemas.microsoft.com/office/drawing/2014/main" id="{0809212F-7AAA-448E-94D3-797FADD246DF}"/>
                </a:ext>
              </a:extLst>
            </p:cNvPr>
            <p:cNvSpPr/>
            <p:nvPr/>
          </p:nvSpPr>
          <p:spPr>
            <a:xfrm>
              <a:off x="7797989" y="1980599"/>
              <a:ext cx="28161" cy="13700"/>
            </a:xfrm>
            <a:custGeom>
              <a:avLst/>
              <a:gdLst/>
              <a:ahLst/>
              <a:cxnLst/>
              <a:rect l="l" t="t" r="r" b="b"/>
              <a:pathLst>
                <a:path w="789" h="455" extrusionOk="0">
                  <a:moveTo>
                    <a:pt x="491" y="454"/>
                  </a:moveTo>
                  <a:cubicBezTo>
                    <a:pt x="752" y="340"/>
                    <a:pt x="789" y="9"/>
                    <a:pt x="299" y="0"/>
                  </a:cubicBezTo>
                  <a:cubicBezTo>
                    <a:pt x="38" y="115"/>
                    <a:pt x="0" y="445"/>
                    <a:pt x="49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53" name="Google Shape;41559;p18">
              <a:extLst>
                <a:ext uri="{FF2B5EF4-FFF2-40B4-BE49-F238E27FC236}">
                  <a16:creationId xmlns:a16="http://schemas.microsoft.com/office/drawing/2014/main" id="{9CEF3D53-C198-465B-9F43-55F906DE54F0}"/>
                </a:ext>
              </a:extLst>
            </p:cNvPr>
            <p:cNvSpPr/>
            <p:nvPr/>
          </p:nvSpPr>
          <p:spPr>
            <a:xfrm>
              <a:off x="6872464" y="1988759"/>
              <a:ext cx="13777" cy="2800"/>
            </a:xfrm>
            <a:custGeom>
              <a:avLst/>
              <a:gdLst/>
              <a:ahLst/>
              <a:cxnLst/>
              <a:rect l="l" t="t" r="r" b="b"/>
              <a:pathLst>
                <a:path w="386" h="93" extrusionOk="0">
                  <a:moveTo>
                    <a:pt x="1" y="92"/>
                  </a:moveTo>
                  <a:cubicBezTo>
                    <a:pt x="151" y="72"/>
                    <a:pt x="383" y="89"/>
                    <a:pt x="386" y="1"/>
                  </a:cubicBezTo>
                  <a:cubicBezTo>
                    <a:pt x="240" y="23"/>
                    <a:pt x="7" y="3"/>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54" name="Google Shape;41560;p18">
              <a:extLst>
                <a:ext uri="{FF2B5EF4-FFF2-40B4-BE49-F238E27FC236}">
                  <a16:creationId xmlns:a16="http://schemas.microsoft.com/office/drawing/2014/main" id="{EBCE20D5-47C3-4F7F-B678-252C1D67AAE9}"/>
                </a:ext>
              </a:extLst>
            </p:cNvPr>
            <p:cNvSpPr/>
            <p:nvPr/>
          </p:nvSpPr>
          <p:spPr>
            <a:xfrm>
              <a:off x="5857567" y="1985687"/>
              <a:ext cx="23807" cy="5871"/>
            </a:xfrm>
            <a:custGeom>
              <a:avLst/>
              <a:gdLst/>
              <a:ahLst/>
              <a:cxnLst/>
              <a:rect l="l" t="t" r="r" b="b"/>
              <a:pathLst>
                <a:path w="667" h="195" extrusionOk="0">
                  <a:moveTo>
                    <a:pt x="87" y="194"/>
                  </a:moveTo>
                  <a:lnTo>
                    <a:pt x="473" y="194"/>
                  </a:lnTo>
                  <a:cubicBezTo>
                    <a:pt x="473" y="103"/>
                    <a:pt x="631" y="87"/>
                    <a:pt x="666" y="14"/>
                  </a:cubicBezTo>
                  <a:cubicBezTo>
                    <a:pt x="365" y="22"/>
                    <a:pt x="0" y="1"/>
                    <a:pt x="87"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55" name="Google Shape;41561;p18">
              <a:extLst>
                <a:ext uri="{FF2B5EF4-FFF2-40B4-BE49-F238E27FC236}">
                  <a16:creationId xmlns:a16="http://schemas.microsoft.com/office/drawing/2014/main" id="{910A7ADB-F0CC-4111-B499-B8A0BBFFB800}"/>
                </a:ext>
              </a:extLst>
            </p:cNvPr>
            <p:cNvSpPr/>
            <p:nvPr/>
          </p:nvSpPr>
          <p:spPr>
            <a:xfrm>
              <a:off x="8259699" y="1982948"/>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56" name="Google Shape;41562;p18">
              <a:extLst>
                <a:ext uri="{FF2B5EF4-FFF2-40B4-BE49-F238E27FC236}">
                  <a16:creationId xmlns:a16="http://schemas.microsoft.com/office/drawing/2014/main" id="{D0CD74F4-B7ED-4270-881A-0DD92AB762B4}"/>
                </a:ext>
              </a:extLst>
            </p:cNvPr>
            <p:cNvSpPr/>
            <p:nvPr/>
          </p:nvSpPr>
          <p:spPr>
            <a:xfrm>
              <a:off x="8305777" y="1970754"/>
              <a:ext cx="21987" cy="16199"/>
            </a:xfrm>
            <a:custGeom>
              <a:avLst/>
              <a:gdLst/>
              <a:ahLst/>
              <a:cxnLst/>
              <a:rect l="l" t="t" r="r" b="b"/>
              <a:pathLst>
                <a:path w="616" h="538" extrusionOk="0">
                  <a:moveTo>
                    <a:pt x="342" y="510"/>
                  </a:moveTo>
                  <a:cubicBezTo>
                    <a:pt x="404" y="387"/>
                    <a:pt x="615" y="336"/>
                    <a:pt x="535" y="146"/>
                  </a:cubicBezTo>
                  <a:cubicBezTo>
                    <a:pt x="0" y="1"/>
                    <a:pt x="3" y="537"/>
                    <a:pt x="342"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57" name="Google Shape;41563;p18">
              <a:extLst>
                <a:ext uri="{FF2B5EF4-FFF2-40B4-BE49-F238E27FC236}">
                  <a16:creationId xmlns:a16="http://schemas.microsoft.com/office/drawing/2014/main" id="{7B3968BA-F57D-42DC-B7C9-CCF33420D2DF}"/>
                </a:ext>
              </a:extLst>
            </p:cNvPr>
            <p:cNvSpPr/>
            <p:nvPr/>
          </p:nvSpPr>
          <p:spPr>
            <a:xfrm>
              <a:off x="8214727" y="1980599"/>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58" name="Google Shape;41564;p18">
              <a:extLst>
                <a:ext uri="{FF2B5EF4-FFF2-40B4-BE49-F238E27FC236}">
                  <a16:creationId xmlns:a16="http://schemas.microsoft.com/office/drawing/2014/main" id="{D9E4B459-FACC-4534-809D-AAEE009286A3}"/>
                </a:ext>
              </a:extLst>
            </p:cNvPr>
            <p:cNvSpPr/>
            <p:nvPr/>
          </p:nvSpPr>
          <p:spPr>
            <a:xfrm>
              <a:off x="8617260" y="1979846"/>
              <a:ext cx="14027" cy="4246"/>
            </a:xfrm>
            <a:custGeom>
              <a:avLst/>
              <a:gdLst/>
              <a:ahLst/>
              <a:cxnLst/>
              <a:rect l="l" t="t" r="r" b="b"/>
              <a:pathLst>
                <a:path w="393" h="141" extrusionOk="0">
                  <a:moveTo>
                    <a:pt x="293" y="25"/>
                  </a:moveTo>
                  <a:cubicBezTo>
                    <a:pt x="240" y="0"/>
                    <a:pt x="1" y="68"/>
                    <a:pt x="100" y="117"/>
                  </a:cubicBezTo>
                  <a:cubicBezTo>
                    <a:pt x="155" y="140"/>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59" name="Google Shape;41565;p18">
              <a:extLst>
                <a:ext uri="{FF2B5EF4-FFF2-40B4-BE49-F238E27FC236}">
                  <a16:creationId xmlns:a16="http://schemas.microsoft.com/office/drawing/2014/main" id="{2DCA8553-E3E3-4D10-B102-8BDB0846389E}"/>
                </a:ext>
              </a:extLst>
            </p:cNvPr>
            <p:cNvSpPr/>
            <p:nvPr/>
          </p:nvSpPr>
          <p:spPr>
            <a:xfrm>
              <a:off x="6383879" y="1974969"/>
              <a:ext cx="23843" cy="6052"/>
            </a:xfrm>
            <a:custGeom>
              <a:avLst/>
              <a:gdLst/>
              <a:ahLst/>
              <a:cxnLst/>
              <a:rect l="l" t="t" r="r" b="b"/>
              <a:pathLst>
                <a:path w="668" h="201" extrusionOk="0">
                  <a:moveTo>
                    <a:pt x="578" y="6"/>
                  </a:moveTo>
                  <a:cubicBezTo>
                    <a:pt x="246" y="0"/>
                    <a:pt x="83" y="76"/>
                    <a:pt x="1" y="187"/>
                  </a:cubicBezTo>
                  <a:cubicBezTo>
                    <a:pt x="304" y="178"/>
                    <a:pt x="668" y="200"/>
                    <a:pt x="578"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60" name="Google Shape;41566;p18">
              <a:extLst>
                <a:ext uri="{FF2B5EF4-FFF2-40B4-BE49-F238E27FC236}">
                  <a16:creationId xmlns:a16="http://schemas.microsoft.com/office/drawing/2014/main" id="{1C4BB385-B03D-4C13-B85A-18C9B98BD0F4}"/>
                </a:ext>
              </a:extLst>
            </p:cNvPr>
            <p:cNvSpPr/>
            <p:nvPr/>
          </p:nvSpPr>
          <p:spPr>
            <a:xfrm>
              <a:off x="5753846" y="1977076"/>
              <a:ext cx="14170" cy="4336"/>
            </a:xfrm>
            <a:custGeom>
              <a:avLst/>
              <a:gdLst/>
              <a:ahLst/>
              <a:cxnLst/>
              <a:rect l="l" t="t" r="r" b="b"/>
              <a:pathLst>
                <a:path w="397" h="144" extrusionOk="0">
                  <a:moveTo>
                    <a:pt x="294" y="26"/>
                  </a:moveTo>
                  <a:cubicBezTo>
                    <a:pt x="241" y="1"/>
                    <a:pt x="1" y="69"/>
                    <a:pt x="100" y="117"/>
                  </a:cubicBezTo>
                  <a:cubicBezTo>
                    <a:pt x="156" y="143"/>
                    <a:pt x="396"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61" name="Google Shape;41567;p18">
              <a:extLst>
                <a:ext uri="{FF2B5EF4-FFF2-40B4-BE49-F238E27FC236}">
                  <a16:creationId xmlns:a16="http://schemas.microsoft.com/office/drawing/2014/main" id="{30B6BE8D-16DD-4DB5-B2AF-338394643CD8}"/>
                </a:ext>
              </a:extLst>
            </p:cNvPr>
            <p:cNvSpPr/>
            <p:nvPr/>
          </p:nvSpPr>
          <p:spPr>
            <a:xfrm>
              <a:off x="3819705" y="1977076"/>
              <a:ext cx="14134" cy="4336"/>
            </a:xfrm>
            <a:custGeom>
              <a:avLst/>
              <a:gdLst/>
              <a:ahLst/>
              <a:cxnLst/>
              <a:rect l="l" t="t" r="r" b="b"/>
              <a:pathLst>
                <a:path w="396" h="144" extrusionOk="0">
                  <a:moveTo>
                    <a:pt x="297" y="26"/>
                  </a:moveTo>
                  <a:cubicBezTo>
                    <a:pt x="242" y="1"/>
                    <a:pt x="1" y="69"/>
                    <a:pt x="101" y="117"/>
                  </a:cubicBezTo>
                  <a:cubicBezTo>
                    <a:pt x="155" y="143"/>
                    <a:pt x="395" y="74"/>
                    <a:pt x="297"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62" name="Google Shape;41568;p18">
              <a:extLst>
                <a:ext uri="{FF2B5EF4-FFF2-40B4-BE49-F238E27FC236}">
                  <a16:creationId xmlns:a16="http://schemas.microsoft.com/office/drawing/2014/main" id="{4D5FC70F-78CF-4570-B1D7-E11BC06145F2}"/>
                </a:ext>
              </a:extLst>
            </p:cNvPr>
            <p:cNvSpPr/>
            <p:nvPr/>
          </p:nvSpPr>
          <p:spPr>
            <a:xfrm>
              <a:off x="8097729" y="1971838"/>
              <a:ext cx="13777" cy="6745"/>
            </a:xfrm>
            <a:custGeom>
              <a:avLst/>
              <a:gdLst/>
              <a:ahLst/>
              <a:cxnLst/>
              <a:rect l="l" t="t" r="r" b="b"/>
              <a:pathLst>
                <a:path w="386" h="224" extrusionOk="0">
                  <a:moveTo>
                    <a:pt x="386" y="110"/>
                  </a:moveTo>
                  <a:cubicBezTo>
                    <a:pt x="346" y="0"/>
                    <a:pt x="172" y="54"/>
                    <a:pt x="1" y="110"/>
                  </a:cubicBezTo>
                  <a:cubicBezTo>
                    <a:pt x="2" y="201"/>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63" name="Google Shape;41569;p18">
              <a:extLst>
                <a:ext uri="{FF2B5EF4-FFF2-40B4-BE49-F238E27FC236}">
                  <a16:creationId xmlns:a16="http://schemas.microsoft.com/office/drawing/2014/main" id="{D2146150-A322-4418-B50E-FDA9E5E30740}"/>
                </a:ext>
              </a:extLst>
            </p:cNvPr>
            <p:cNvSpPr/>
            <p:nvPr/>
          </p:nvSpPr>
          <p:spPr>
            <a:xfrm>
              <a:off x="6873606" y="1964943"/>
              <a:ext cx="65210" cy="12917"/>
            </a:xfrm>
            <a:custGeom>
              <a:avLst/>
              <a:gdLst/>
              <a:ahLst/>
              <a:cxnLst/>
              <a:rect l="l" t="t" r="r" b="b"/>
              <a:pathLst>
                <a:path w="1827" h="429" extrusionOk="0">
                  <a:moveTo>
                    <a:pt x="1128" y="429"/>
                  </a:moveTo>
                  <a:cubicBezTo>
                    <a:pt x="1826" y="1"/>
                    <a:pt x="0" y="309"/>
                    <a:pt x="1128"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64" name="Google Shape;41570;p18">
              <a:extLst>
                <a:ext uri="{FF2B5EF4-FFF2-40B4-BE49-F238E27FC236}">
                  <a16:creationId xmlns:a16="http://schemas.microsoft.com/office/drawing/2014/main" id="{0543E559-3CF2-4148-9C24-6754EB873344}"/>
                </a:ext>
              </a:extLst>
            </p:cNvPr>
            <p:cNvSpPr/>
            <p:nvPr/>
          </p:nvSpPr>
          <p:spPr>
            <a:xfrm>
              <a:off x="8156086" y="1968917"/>
              <a:ext cx="14134" cy="4276"/>
            </a:xfrm>
            <a:custGeom>
              <a:avLst/>
              <a:gdLst/>
              <a:ahLst/>
              <a:cxnLst/>
              <a:rect l="l" t="t" r="r" b="b"/>
              <a:pathLst>
                <a:path w="396" h="142" extrusionOk="0">
                  <a:moveTo>
                    <a:pt x="293" y="25"/>
                  </a:moveTo>
                  <a:cubicBezTo>
                    <a:pt x="239" y="0"/>
                    <a:pt x="0" y="70"/>
                    <a:pt x="101" y="117"/>
                  </a:cubicBezTo>
                  <a:cubicBezTo>
                    <a:pt x="154" y="141"/>
                    <a:pt x="396"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65" name="Google Shape;41571;p18">
              <a:extLst>
                <a:ext uri="{FF2B5EF4-FFF2-40B4-BE49-F238E27FC236}">
                  <a16:creationId xmlns:a16="http://schemas.microsoft.com/office/drawing/2014/main" id="{9E83647A-D1A0-4C9B-8539-70D34098ABB2}"/>
                </a:ext>
              </a:extLst>
            </p:cNvPr>
            <p:cNvSpPr/>
            <p:nvPr/>
          </p:nvSpPr>
          <p:spPr>
            <a:xfrm>
              <a:off x="5186167" y="1964160"/>
              <a:ext cx="13777" cy="5480"/>
            </a:xfrm>
            <a:custGeom>
              <a:avLst/>
              <a:gdLst/>
              <a:ahLst/>
              <a:cxnLst/>
              <a:rect l="l" t="t" r="r" b="b"/>
              <a:pathLst>
                <a:path w="386" h="182"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66" name="Google Shape;41572;p18">
              <a:extLst>
                <a:ext uri="{FF2B5EF4-FFF2-40B4-BE49-F238E27FC236}">
                  <a16:creationId xmlns:a16="http://schemas.microsoft.com/office/drawing/2014/main" id="{FC59F57C-8447-4A0B-9177-DB808C8C3850}"/>
                </a:ext>
              </a:extLst>
            </p:cNvPr>
            <p:cNvSpPr/>
            <p:nvPr/>
          </p:nvSpPr>
          <p:spPr>
            <a:xfrm>
              <a:off x="102935" y="1966117"/>
              <a:ext cx="13991" cy="4336"/>
            </a:xfrm>
            <a:custGeom>
              <a:avLst/>
              <a:gdLst/>
              <a:ahLst/>
              <a:cxnLst/>
              <a:rect l="l" t="t" r="r" b="b"/>
              <a:pathLst>
                <a:path w="392" h="144" extrusionOk="0">
                  <a:moveTo>
                    <a:pt x="290" y="27"/>
                  </a:moveTo>
                  <a:cubicBezTo>
                    <a:pt x="238" y="1"/>
                    <a:pt x="0" y="70"/>
                    <a:pt x="99" y="117"/>
                  </a:cubicBezTo>
                  <a:cubicBezTo>
                    <a:pt x="153" y="143"/>
                    <a:pt x="392" y="74"/>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67" name="Google Shape;41573;p18">
              <a:extLst>
                <a:ext uri="{FF2B5EF4-FFF2-40B4-BE49-F238E27FC236}">
                  <a16:creationId xmlns:a16="http://schemas.microsoft.com/office/drawing/2014/main" id="{14CDA45B-125B-4A49-A688-582CE77D78F9}"/>
                </a:ext>
              </a:extLst>
            </p:cNvPr>
            <p:cNvSpPr/>
            <p:nvPr/>
          </p:nvSpPr>
          <p:spPr>
            <a:xfrm>
              <a:off x="1198996" y="1953261"/>
              <a:ext cx="24414" cy="11351"/>
            </a:xfrm>
            <a:custGeom>
              <a:avLst/>
              <a:gdLst/>
              <a:ahLst/>
              <a:cxnLst/>
              <a:rect l="l" t="t" r="r" b="b"/>
              <a:pathLst>
                <a:path w="684" h="377" extrusionOk="0">
                  <a:moveTo>
                    <a:pt x="631" y="363"/>
                  </a:moveTo>
                  <a:cubicBezTo>
                    <a:pt x="683" y="155"/>
                    <a:pt x="585" y="22"/>
                    <a:pt x="246" y="1"/>
                  </a:cubicBezTo>
                  <a:cubicBezTo>
                    <a:pt x="1" y="107"/>
                    <a:pt x="92" y="377"/>
                    <a:pt x="631"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68" name="Google Shape;41574;p18">
              <a:extLst>
                <a:ext uri="{FF2B5EF4-FFF2-40B4-BE49-F238E27FC236}">
                  <a16:creationId xmlns:a16="http://schemas.microsoft.com/office/drawing/2014/main" id="{003E934E-8F51-4419-A2E2-77ED4C9EC89B}"/>
                </a:ext>
              </a:extLst>
            </p:cNvPr>
            <p:cNvSpPr/>
            <p:nvPr/>
          </p:nvSpPr>
          <p:spPr>
            <a:xfrm>
              <a:off x="5433976" y="1944108"/>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69" name="Google Shape;41575;p18">
              <a:extLst>
                <a:ext uri="{FF2B5EF4-FFF2-40B4-BE49-F238E27FC236}">
                  <a16:creationId xmlns:a16="http://schemas.microsoft.com/office/drawing/2014/main" id="{84BA83F7-4EE9-4D38-8FC9-F81216285B82}"/>
                </a:ext>
              </a:extLst>
            </p:cNvPr>
            <p:cNvSpPr/>
            <p:nvPr/>
          </p:nvSpPr>
          <p:spPr>
            <a:xfrm>
              <a:off x="4054950" y="1949527"/>
              <a:ext cx="39690" cy="15838"/>
            </a:xfrm>
            <a:custGeom>
              <a:avLst/>
              <a:gdLst/>
              <a:ahLst/>
              <a:cxnLst/>
              <a:rect l="l" t="t" r="r" b="b"/>
              <a:pathLst>
                <a:path w="1112" h="526" extrusionOk="0">
                  <a:moveTo>
                    <a:pt x="645" y="305"/>
                  </a:moveTo>
                  <a:cubicBezTo>
                    <a:pt x="1111" y="1"/>
                    <a:pt x="1" y="526"/>
                    <a:pt x="645"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70" name="Google Shape;41576;p18">
              <a:extLst>
                <a:ext uri="{FF2B5EF4-FFF2-40B4-BE49-F238E27FC236}">
                  <a16:creationId xmlns:a16="http://schemas.microsoft.com/office/drawing/2014/main" id="{6816D813-7437-42C1-AE2F-21DB9384CDB9}"/>
                </a:ext>
              </a:extLst>
            </p:cNvPr>
            <p:cNvSpPr/>
            <p:nvPr/>
          </p:nvSpPr>
          <p:spPr>
            <a:xfrm>
              <a:off x="907572" y="1945011"/>
              <a:ext cx="43973" cy="19030"/>
            </a:xfrm>
            <a:custGeom>
              <a:avLst/>
              <a:gdLst/>
              <a:ahLst/>
              <a:cxnLst/>
              <a:rect l="l" t="t" r="r" b="b"/>
              <a:pathLst>
                <a:path w="1232" h="632" extrusionOk="0">
                  <a:moveTo>
                    <a:pt x="696" y="545"/>
                  </a:moveTo>
                  <a:cubicBezTo>
                    <a:pt x="567" y="207"/>
                    <a:pt x="1232" y="14"/>
                    <a:pt x="313" y="1"/>
                  </a:cubicBezTo>
                  <a:cubicBezTo>
                    <a:pt x="429" y="190"/>
                    <a:pt x="1" y="631"/>
                    <a:pt x="696"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71" name="Google Shape;41577;p18">
              <a:extLst>
                <a:ext uri="{FF2B5EF4-FFF2-40B4-BE49-F238E27FC236}">
                  <a16:creationId xmlns:a16="http://schemas.microsoft.com/office/drawing/2014/main" id="{0BAB17B4-37E6-48EB-BD0B-A27DBF9EB55E}"/>
                </a:ext>
              </a:extLst>
            </p:cNvPr>
            <p:cNvSpPr/>
            <p:nvPr/>
          </p:nvSpPr>
          <p:spPr>
            <a:xfrm>
              <a:off x="3158942" y="1955248"/>
              <a:ext cx="14063" cy="4215"/>
            </a:xfrm>
            <a:custGeom>
              <a:avLst/>
              <a:gdLst/>
              <a:ahLst/>
              <a:cxnLst/>
              <a:rect l="l" t="t" r="r" b="b"/>
              <a:pathLst>
                <a:path w="394" h="140" extrusionOk="0">
                  <a:moveTo>
                    <a:pt x="101" y="115"/>
                  </a:moveTo>
                  <a:cubicBezTo>
                    <a:pt x="154" y="140"/>
                    <a:pt x="393" y="72"/>
                    <a:pt x="294" y="24"/>
                  </a:cubicBezTo>
                  <a:cubicBezTo>
                    <a:pt x="243" y="0"/>
                    <a:pt x="0" y="68"/>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72" name="Google Shape;41578;p18">
              <a:extLst>
                <a:ext uri="{FF2B5EF4-FFF2-40B4-BE49-F238E27FC236}">
                  <a16:creationId xmlns:a16="http://schemas.microsoft.com/office/drawing/2014/main" id="{8030539F-5F78-4EEF-9350-5FEF039425EF}"/>
                </a:ext>
              </a:extLst>
            </p:cNvPr>
            <p:cNvSpPr/>
            <p:nvPr/>
          </p:nvSpPr>
          <p:spPr>
            <a:xfrm>
              <a:off x="763663" y="1955248"/>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73" name="Google Shape;41579;p18">
              <a:extLst>
                <a:ext uri="{FF2B5EF4-FFF2-40B4-BE49-F238E27FC236}">
                  <a16:creationId xmlns:a16="http://schemas.microsoft.com/office/drawing/2014/main" id="{A3EEF106-4D01-453A-A480-B8CBC213D756}"/>
                </a:ext>
              </a:extLst>
            </p:cNvPr>
            <p:cNvSpPr/>
            <p:nvPr/>
          </p:nvSpPr>
          <p:spPr>
            <a:xfrm>
              <a:off x="4026254" y="1949768"/>
              <a:ext cx="14063" cy="4246"/>
            </a:xfrm>
            <a:custGeom>
              <a:avLst/>
              <a:gdLst/>
              <a:ahLst/>
              <a:cxnLst/>
              <a:rect l="l" t="t" r="r" b="b"/>
              <a:pathLst>
                <a:path w="394" h="141" extrusionOk="0">
                  <a:moveTo>
                    <a:pt x="294" y="26"/>
                  </a:moveTo>
                  <a:cubicBezTo>
                    <a:pt x="241" y="1"/>
                    <a:pt x="1" y="69"/>
                    <a:pt x="101" y="117"/>
                  </a:cubicBezTo>
                  <a:cubicBezTo>
                    <a:pt x="153" y="140"/>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74" name="Google Shape;41580;p18">
              <a:extLst>
                <a:ext uri="{FF2B5EF4-FFF2-40B4-BE49-F238E27FC236}">
                  <a16:creationId xmlns:a16="http://schemas.microsoft.com/office/drawing/2014/main" id="{E33057C3-CB94-4ED4-9D0A-D7B11C29B93D}"/>
                </a:ext>
              </a:extLst>
            </p:cNvPr>
            <p:cNvSpPr/>
            <p:nvPr/>
          </p:nvSpPr>
          <p:spPr>
            <a:xfrm>
              <a:off x="364378" y="1949768"/>
              <a:ext cx="14170" cy="4246"/>
            </a:xfrm>
            <a:custGeom>
              <a:avLst/>
              <a:gdLst/>
              <a:ahLst/>
              <a:cxnLst/>
              <a:rect l="l" t="t" r="r" b="b"/>
              <a:pathLst>
                <a:path w="397" h="141" extrusionOk="0">
                  <a:moveTo>
                    <a:pt x="297" y="26"/>
                  </a:moveTo>
                  <a:cubicBezTo>
                    <a:pt x="242" y="1"/>
                    <a:pt x="1" y="69"/>
                    <a:pt x="104" y="117"/>
                  </a:cubicBezTo>
                  <a:cubicBezTo>
                    <a:pt x="156" y="140"/>
                    <a:pt x="396" y="73"/>
                    <a:pt x="297"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75" name="Google Shape;41581;p18">
              <a:extLst>
                <a:ext uri="{FF2B5EF4-FFF2-40B4-BE49-F238E27FC236}">
                  <a16:creationId xmlns:a16="http://schemas.microsoft.com/office/drawing/2014/main" id="{CD956603-DAA6-4575-BA37-96F076303D21}"/>
                </a:ext>
              </a:extLst>
            </p:cNvPr>
            <p:cNvSpPr/>
            <p:nvPr/>
          </p:nvSpPr>
          <p:spPr>
            <a:xfrm>
              <a:off x="6084317" y="1947028"/>
              <a:ext cx="14063" cy="4306"/>
            </a:xfrm>
            <a:custGeom>
              <a:avLst/>
              <a:gdLst/>
              <a:ahLst/>
              <a:cxnLst/>
              <a:rect l="l" t="t" r="r" b="b"/>
              <a:pathLst>
                <a:path w="394" h="143" extrusionOk="0">
                  <a:moveTo>
                    <a:pt x="100" y="117"/>
                  </a:moveTo>
                  <a:cubicBezTo>
                    <a:pt x="155" y="143"/>
                    <a:pt x="393" y="72"/>
                    <a:pt x="294" y="26"/>
                  </a:cubicBezTo>
                  <a:cubicBezTo>
                    <a:pt x="239" y="0"/>
                    <a:pt x="0" y="68"/>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76" name="Google Shape;41582;p18">
              <a:extLst>
                <a:ext uri="{FF2B5EF4-FFF2-40B4-BE49-F238E27FC236}">
                  <a16:creationId xmlns:a16="http://schemas.microsoft.com/office/drawing/2014/main" id="{0B345849-0D38-4F3F-837B-750A28E97847}"/>
                </a:ext>
              </a:extLst>
            </p:cNvPr>
            <p:cNvSpPr/>
            <p:nvPr/>
          </p:nvSpPr>
          <p:spPr>
            <a:xfrm>
              <a:off x="3416031" y="1938778"/>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77" name="Google Shape;41583;p18">
              <a:extLst>
                <a:ext uri="{FF2B5EF4-FFF2-40B4-BE49-F238E27FC236}">
                  <a16:creationId xmlns:a16="http://schemas.microsoft.com/office/drawing/2014/main" id="{50FDB4BC-14AB-4CCE-80F4-60E2753FE01B}"/>
                </a:ext>
              </a:extLst>
            </p:cNvPr>
            <p:cNvSpPr/>
            <p:nvPr/>
          </p:nvSpPr>
          <p:spPr>
            <a:xfrm>
              <a:off x="690387" y="1939591"/>
              <a:ext cx="31624" cy="10960"/>
            </a:xfrm>
            <a:custGeom>
              <a:avLst/>
              <a:gdLst/>
              <a:ahLst/>
              <a:cxnLst/>
              <a:rect l="l" t="t" r="r" b="b"/>
              <a:pathLst>
                <a:path w="886" h="364" extrusionOk="0">
                  <a:moveTo>
                    <a:pt x="611" y="364"/>
                  </a:moveTo>
                  <a:cubicBezTo>
                    <a:pt x="670" y="241"/>
                    <a:pt x="885" y="190"/>
                    <a:pt x="804" y="1"/>
                  </a:cubicBezTo>
                  <a:lnTo>
                    <a:pt x="34" y="1"/>
                  </a:lnTo>
                  <a:cubicBezTo>
                    <a:pt x="0" y="228"/>
                    <a:pt x="328" y="285"/>
                    <a:pt x="611"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78" name="Google Shape;41584;p18">
              <a:extLst>
                <a:ext uri="{FF2B5EF4-FFF2-40B4-BE49-F238E27FC236}">
                  <a16:creationId xmlns:a16="http://schemas.microsoft.com/office/drawing/2014/main" id="{F93125B0-9A1C-4843-ABBC-D119EEA2613E}"/>
                </a:ext>
              </a:extLst>
            </p:cNvPr>
            <p:cNvSpPr/>
            <p:nvPr/>
          </p:nvSpPr>
          <p:spPr>
            <a:xfrm>
              <a:off x="2253976" y="1938628"/>
              <a:ext cx="32659" cy="9214"/>
            </a:xfrm>
            <a:custGeom>
              <a:avLst/>
              <a:gdLst/>
              <a:ahLst/>
              <a:cxnLst/>
              <a:rect l="l" t="t" r="r" b="b"/>
              <a:pathLst>
                <a:path w="915" h="306" extrusionOk="0">
                  <a:moveTo>
                    <a:pt x="387" y="305"/>
                  </a:moveTo>
                  <a:cubicBezTo>
                    <a:pt x="914" y="158"/>
                    <a:pt x="104" y="0"/>
                    <a:pt x="1" y="214"/>
                  </a:cubicBezTo>
                  <a:cubicBezTo>
                    <a:pt x="192" y="214"/>
                    <a:pt x="229" y="287"/>
                    <a:pt x="387"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79" name="Google Shape;41585;p18">
              <a:extLst>
                <a:ext uri="{FF2B5EF4-FFF2-40B4-BE49-F238E27FC236}">
                  <a16:creationId xmlns:a16="http://schemas.microsoft.com/office/drawing/2014/main" id="{A6AA0F30-A848-41A0-903D-B99955A78B8E}"/>
                </a:ext>
              </a:extLst>
            </p:cNvPr>
            <p:cNvSpPr/>
            <p:nvPr/>
          </p:nvSpPr>
          <p:spPr>
            <a:xfrm>
              <a:off x="1545064" y="1945071"/>
              <a:ext cx="13813" cy="2770"/>
            </a:xfrm>
            <a:custGeom>
              <a:avLst/>
              <a:gdLst/>
              <a:ahLst/>
              <a:cxnLst/>
              <a:rect l="l" t="t" r="r" b="b"/>
              <a:pathLst>
                <a:path w="387" h="92" extrusionOk="0">
                  <a:moveTo>
                    <a:pt x="1" y="91"/>
                  </a:moveTo>
                  <a:cubicBezTo>
                    <a:pt x="151" y="71"/>
                    <a:pt x="380" y="88"/>
                    <a:pt x="387" y="0"/>
                  </a:cubicBezTo>
                  <a:cubicBezTo>
                    <a:pt x="236" y="20"/>
                    <a:pt x="4" y="1"/>
                    <a:pt x="1"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80" name="Google Shape;41586;p18">
              <a:extLst>
                <a:ext uri="{FF2B5EF4-FFF2-40B4-BE49-F238E27FC236}">
                  <a16:creationId xmlns:a16="http://schemas.microsoft.com/office/drawing/2014/main" id="{AAE349D5-8BAC-40CC-88F8-269E1609F264}"/>
                </a:ext>
              </a:extLst>
            </p:cNvPr>
            <p:cNvSpPr/>
            <p:nvPr/>
          </p:nvSpPr>
          <p:spPr>
            <a:xfrm>
              <a:off x="311911" y="1937996"/>
              <a:ext cx="8959" cy="11382"/>
            </a:xfrm>
            <a:custGeom>
              <a:avLst/>
              <a:gdLst/>
              <a:ahLst/>
              <a:cxnLst/>
              <a:rect l="l" t="t" r="r" b="b"/>
              <a:pathLst>
                <a:path w="251" h="378" extrusionOk="0">
                  <a:moveTo>
                    <a:pt x="28" y="144"/>
                  </a:moveTo>
                  <a:cubicBezTo>
                    <a:pt x="1" y="238"/>
                    <a:pt x="178" y="377"/>
                    <a:pt x="221" y="234"/>
                  </a:cubicBezTo>
                  <a:cubicBezTo>
                    <a:pt x="250" y="139"/>
                    <a:pt x="73" y="0"/>
                    <a:pt x="28" y="1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81" name="Google Shape;41587;p18">
              <a:extLst>
                <a:ext uri="{FF2B5EF4-FFF2-40B4-BE49-F238E27FC236}">
                  <a16:creationId xmlns:a16="http://schemas.microsoft.com/office/drawing/2014/main" id="{E461D018-468E-4DA4-9A9F-B47536DDA80F}"/>
                </a:ext>
              </a:extLst>
            </p:cNvPr>
            <p:cNvSpPr/>
            <p:nvPr/>
          </p:nvSpPr>
          <p:spPr>
            <a:xfrm>
              <a:off x="3303601" y="1941518"/>
              <a:ext cx="14063" cy="4306"/>
            </a:xfrm>
            <a:custGeom>
              <a:avLst/>
              <a:gdLst/>
              <a:ahLst/>
              <a:cxnLst/>
              <a:rect l="l" t="t" r="r" b="b"/>
              <a:pathLst>
                <a:path w="394" h="143" extrusionOk="0">
                  <a:moveTo>
                    <a:pt x="289" y="27"/>
                  </a:moveTo>
                  <a:cubicBezTo>
                    <a:pt x="238" y="1"/>
                    <a:pt x="0" y="71"/>
                    <a:pt x="100" y="117"/>
                  </a:cubicBezTo>
                  <a:cubicBezTo>
                    <a:pt x="152" y="143"/>
                    <a:pt x="393"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82" name="Google Shape;41588;p18">
              <a:extLst>
                <a:ext uri="{FF2B5EF4-FFF2-40B4-BE49-F238E27FC236}">
                  <a16:creationId xmlns:a16="http://schemas.microsoft.com/office/drawing/2014/main" id="{3C32C040-0A18-4F5D-AEDE-B274C4A38FE1}"/>
                </a:ext>
              </a:extLst>
            </p:cNvPr>
            <p:cNvSpPr/>
            <p:nvPr/>
          </p:nvSpPr>
          <p:spPr>
            <a:xfrm>
              <a:off x="7591762" y="1938808"/>
              <a:ext cx="13991" cy="4276"/>
            </a:xfrm>
            <a:custGeom>
              <a:avLst/>
              <a:gdLst/>
              <a:ahLst/>
              <a:cxnLst/>
              <a:rect l="l" t="t" r="r" b="b"/>
              <a:pathLst>
                <a:path w="392" h="142" extrusionOk="0">
                  <a:moveTo>
                    <a:pt x="99" y="117"/>
                  </a:moveTo>
                  <a:cubicBezTo>
                    <a:pt x="151" y="142"/>
                    <a:pt x="391" y="72"/>
                    <a:pt x="291" y="25"/>
                  </a:cubicBezTo>
                  <a:cubicBezTo>
                    <a:pt x="239"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83" name="Google Shape;41589;p18">
              <a:extLst>
                <a:ext uri="{FF2B5EF4-FFF2-40B4-BE49-F238E27FC236}">
                  <a16:creationId xmlns:a16="http://schemas.microsoft.com/office/drawing/2014/main" id="{E66F9023-C786-44F8-9F8C-6D9F306D7F0E}"/>
                </a:ext>
              </a:extLst>
            </p:cNvPr>
            <p:cNvSpPr/>
            <p:nvPr/>
          </p:nvSpPr>
          <p:spPr>
            <a:xfrm>
              <a:off x="5413917" y="1933268"/>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84" name="Google Shape;41590;p18">
              <a:extLst>
                <a:ext uri="{FF2B5EF4-FFF2-40B4-BE49-F238E27FC236}">
                  <a16:creationId xmlns:a16="http://schemas.microsoft.com/office/drawing/2014/main" id="{92624245-803B-4E48-BEC6-C12269D11E1F}"/>
                </a:ext>
              </a:extLst>
            </p:cNvPr>
            <p:cNvSpPr/>
            <p:nvPr/>
          </p:nvSpPr>
          <p:spPr>
            <a:xfrm>
              <a:off x="5343212" y="1925802"/>
              <a:ext cx="24342" cy="16530"/>
            </a:xfrm>
            <a:custGeom>
              <a:avLst/>
              <a:gdLst/>
              <a:ahLst/>
              <a:cxnLst/>
              <a:rect l="l" t="t" r="r" b="b"/>
              <a:pathLst>
                <a:path w="682" h="549" extrusionOk="0">
                  <a:moveTo>
                    <a:pt x="422" y="549"/>
                  </a:moveTo>
                  <a:cubicBezTo>
                    <a:pt x="337" y="378"/>
                    <a:pt x="682" y="1"/>
                    <a:pt x="37" y="93"/>
                  </a:cubicBezTo>
                  <a:cubicBezTo>
                    <a:pt x="6" y="320"/>
                    <a:pt x="0" y="536"/>
                    <a:pt x="422"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85" name="Google Shape;41591;p18">
              <a:extLst>
                <a:ext uri="{FF2B5EF4-FFF2-40B4-BE49-F238E27FC236}">
                  <a16:creationId xmlns:a16="http://schemas.microsoft.com/office/drawing/2014/main" id="{983E1005-8772-4F57-84AA-45939225A24E}"/>
                </a:ext>
              </a:extLst>
            </p:cNvPr>
            <p:cNvSpPr/>
            <p:nvPr/>
          </p:nvSpPr>
          <p:spPr>
            <a:xfrm>
              <a:off x="7729318" y="1933359"/>
              <a:ext cx="13991" cy="4306"/>
            </a:xfrm>
            <a:custGeom>
              <a:avLst/>
              <a:gdLst/>
              <a:ahLst/>
              <a:cxnLst/>
              <a:rect l="l" t="t" r="r" b="b"/>
              <a:pathLst>
                <a:path w="392" h="143" extrusionOk="0">
                  <a:moveTo>
                    <a:pt x="101" y="116"/>
                  </a:moveTo>
                  <a:cubicBezTo>
                    <a:pt x="154" y="142"/>
                    <a:pt x="392" y="72"/>
                    <a:pt x="294" y="25"/>
                  </a:cubicBezTo>
                  <a:cubicBezTo>
                    <a:pt x="240"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86" name="Google Shape;41592;p18">
              <a:extLst>
                <a:ext uri="{FF2B5EF4-FFF2-40B4-BE49-F238E27FC236}">
                  <a16:creationId xmlns:a16="http://schemas.microsoft.com/office/drawing/2014/main" id="{7A51C8DB-9AEB-4360-A7A1-D8D11C4E73A9}"/>
                </a:ext>
              </a:extLst>
            </p:cNvPr>
            <p:cNvSpPr/>
            <p:nvPr/>
          </p:nvSpPr>
          <p:spPr>
            <a:xfrm>
              <a:off x="8754888" y="1927909"/>
              <a:ext cx="14099" cy="4246"/>
            </a:xfrm>
            <a:custGeom>
              <a:avLst/>
              <a:gdLst/>
              <a:ahLst/>
              <a:cxnLst/>
              <a:rect l="l" t="t" r="r" b="b"/>
              <a:pathLst>
                <a:path w="395" h="141" extrusionOk="0">
                  <a:moveTo>
                    <a:pt x="101" y="115"/>
                  </a:moveTo>
                  <a:cubicBezTo>
                    <a:pt x="153" y="141"/>
                    <a:pt x="395" y="70"/>
                    <a:pt x="293" y="23"/>
                  </a:cubicBezTo>
                  <a:cubicBezTo>
                    <a:pt x="241" y="1"/>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87" name="Google Shape;41593;p18">
              <a:extLst>
                <a:ext uri="{FF2B5EF4-FFF2-40B4-BE49-F238E27FC236}">
                  <a16:creationId xmlns:a16="http://schemas.microsoft.com/office/drawing/2014/main" id="{7F81EC63-8C4B-4C35-AF6A-C3030C036055}"/>
                </a:ext>
              </a:extLst>
            </p:cNvPr>
            <p:cNvSpPr/>
            <p:nvPr/>
          </p:nvSpPr>
          <p:spPr>
            <a:xfrm>
              <a:off x="7164959" y="1925109"/>
              <a:ext cx="14063" cy="4306"/>
            </a:xfrm>
            <a:custGeom>
              <a:avLst/>
              <a:gdLst/>
              <a:ahLst/>
              <a:cxnLst/>
              <a:rect l="l" t="t" r="r" b="b"/>
              <a:pathLst>
                <a:path w="394" h="143" extrusionOk="0">
                  <a:moveTo>
                    <a:pt x="294" y="26"/>
                  </a:moveTo>
                  <a:cubicBezTo>
                    <a:pt x="240" y="0"/>
                    <a:pt x="1" y="70"/>
                    <a:pt x="101" y="116"/>
                  </a:cubicBezTo>
                  <a:cubicBezTo>
                    <a:pt x="153" y="142"/>
                    <a:pt x="394"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88" name="Google Shape;41594;p18">
              <a:extLst>
                <a:ext uri="{FF2B5EF4-FFF2-40B4-BE49-F238E27FC236}">
                  <a16:creationId xmlns:a16="http://schemas.microsoft.com/office/drawing/2014/main" id="{219BA271-2BF9-4C5C-96B4-A3B9AA76007E}"/>
                </a:ext>
              </a:extLst>
            </p:cNvPr>
            <p:cNvSpPr/>
            <p:nvPr/>
          </p:nvSpPr>
          <p:spPr>
            <a:xfrm>
              <a:off x="1603456" y="1925109"/>
              <a:ext cx="14099" cy="4306"/>
            </a:xfrm>
            <a:custGeom>
              <a:avLst/>
              <a:gdLst/>
              <a:ahLst/>
              <a:cxnLst/>
              <a:rect l="l" t="t" r="r" b="b"/>
              <a:pathLst>
                <a:path w="395" h="143" extrusionOk="0">
                  <a:moveTo>
                    <a:pt x="290" y="26"/>
                  </a:moveTo>
                  <a:cubicBezTo>
                    <a:pt x="238" y="0"/>
                    <a:pt x="0" y="70"/>
                    <a:pt x="97" y="116"/>
                  </a:cubicBezTo>
                  <a:cubicBezTo>
                    <a:pt x="154" y="142"/>
                    <a:pt x="394" y="74"/>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89" name="Google Shape;41595;p18">
              <a:extLst>
                <a:ext uri="{FF2B5EF4-FFF2-40B4-BE49-F238E27FC236}">
                  <a16:creationId xmlns:a16="http://schemas.microsoft.com/office/drawing/2014/main" id="{DC2E818D-0B57-4497-92B4-445764A9D8C5}"/>
                </a:ext>
              </a:extLst>
            </p:cNvPr>
            <p:cNvSpPr/>
            <p:nvPr/>
          </p:nvSpPr>
          <p:spPr>
            <a:xfrm>
              <a:off x="4484038" y="1916920"/>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90" name="Google Shape;41596;p18">
              <a:extLst>
                <a:ext uri="{FF2B5EF4-FFF2-40B4-BE49-F238E27FC236}">
                  <a16:creationId xmlns:a16="http://schemas.microsoft.com/office/drawing/2014/main" id="{FC91E275-A00E-44B6-B0D9-65CDE6C4651F}"/>
                </a:ext>
              </a:extLst>
            </p:cNvPr>
            <p:cNvSpPr/>
            <p:nvPr/>
          </p:nvSpPr>
          <p:spPr>
            <a:xfrm>
              <a:off x="4036747" y="1920111"/>
              <a:ext cx="6889" cy="6203"/>
            </a:xfrm>
            <a:custGeom>
              <a:avLst/>
              <a:gdLst/>
              <a:ahLst/>
              <a:cxnLst/>
              <a:rect l="l" t="t" r="r" b="b"/>
              <a:pathLst>
                <a:path w="193" h="206" extrusionOk="0">
                  <a:moveTo>
                    <a:pt x="192" y="103"/>
                  </a:moveTo>
                  <a:cubicBezTo>
                    <a:pt x="192" y="52"/>
                    <a:pt x="38" y="0"/>
                    <a:pt x="2" y="103"/>
                  </a:cubicBezTo>
                  <a:cubicBezTo>
                    <a:pt x="0" y="152"/>
                    <a:pt x="153" y="205"/>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91" name="Google Shape;41597;p18">
              <a:extLst>
                <a:ext uri="{FF2B5EF4-FFF2-40B4-BE49-F238E27FC236}">
                  <a16:creationId xmlns:a16="http://schemas.microsoft.com/office/drawing/2014/main" id="{38E9C36C-0362-42B1-B209-76DE01859CEC}"/>
                </a:ext>
              </a:extLst>
            </p:cNvPr>
            <p:cNvSpPr/>
            <p:nvPr/>
          </p:nvSpPr>
          <p:spPr>
            <a:xfrm>
              <a:off x="1651569" y="1922429"/>
              <a:ext cx="14063" cy="4276"/>
            </a:xfrm>
            <a:custGeom>
              <a:avLst/>
              <a:gdLst/>
              <a:ahLst/>
              <a:cxnLst/>
              <a:rect l="l" t="t" r="r" b="b"/>
              <a:pathLst>
                <a:path w="394" h="142" extrusionOk="0">
                  <a:moveTo>
                    <a:pt x="293" y="26"/>
                  </a:moveTo>
                  <a:cubicBezTo>
                    <a:pt x="241" y="0"/>
                    <a:pt x="1" y="69"/>
                    <a:pt x="101" y="115"/>
                  </a:cubicBezTo>
                  <a:cubicBezTo>
                    <a:pt x="156" y="141"/>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92" name="Google Shape;41598;p18">
              <a:extLst>
                <a:ext uri="{FF2B5EF4-FFF2-40B4-BE49-F238E27FC236}">
                  <a16:creationId xmlns:a16="http://schemas.microsoft.com/office/drawing/2014/main" id="{FF3ECDC8-AFAC-4A37-987C-D02E49C1087E}"/>
                </a:ext>
              </a:extLst>
            </p:cNvPr>
            <p:cNvSpPr/>
            <p:nvPr/>
          </p:nvSpPr>
          <p:spPr>
            <a:xfrm>
              <a:off x="581384" y="1914210"/>
              <a:ext cx="29696" cy="11893"/>
            </a:xfrm>
            <a:custGeom>
              <a:avLst/>
              <a:gdLst/>
              <a:ahLst/>
              <a:cxnLst/>
              <a:rect l="l" t="t" r="r" b="b"/>
              <a:pathLst>
                <a:path w="832" h="395" extrusionOk="0">
                  <a:moveTo>
                    <a:pt x="1" y="388"/>
                  </a:moveTo>
                  <a:cubicBezTo>
                    <a:pt x="336" y="395"/>
                    <a:pt x="601" y="369"/>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93" name="Google Shape;41599;p18">
              <a:extLst>
                <a:ext uri="{FF2B5EF4-FFF2-40B4-BE49-F238E27FC236}">
                  <a16:creationId xmlns:a16="http://schemas.microsoft.com/office/drawing/2014/main" id="{AD9BF45D-079F-48EB-A4E5-6C7A2C0FE4DB}"/>
                </a:ext>
              </a:extLst>
            </p:cNvPr>
            <p:cNvSpPr/>
            <p:nvPr/>
          </p:nvSpPr>
          <p:spPr>
            <a:xfrm>
              <a:off x="8985707" y="1917341"/>
              <a:ext cx="6889" cy="6203"/>
            </a:xfrm>
            <a:custGeom>
              <a:avLst/>
              <a:gdLst/>
              <a:ahLst/>
              <a:cxnLst/>
              <a:rect l="l" t="t" r="r" b="b"/>
              <a:pathLst>
                <a:path w="193" h="206" extrusionOk="0">
                  <a:moveTo>
                    <a:pt x="192" y="104"/>
                  </a:moveTo>
                  <a:cubicBezTo>
                    <a:pt x="192" y="54"/>
                    <a:pt x="34" y="1"/>
                    <a:pt x="0" y="104"/>
                  </a:cubicBezTo>
                  <a:cubicBezTo>
                    <a:pt x="0" y="154"/>
                    <a:pt x="154" y="206"/>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94" name="Google Shape;41600;p18">
              <a:extLst>
                <a:ext uri="{FF2B5EF4-FFF2-40B4-BE49-F238E27FC236}">
                  <a16:creationId xmlns:a16="http://schemas.microsoft.com/office/drawing/2014/main" id="{DD9BD78F-954F-42C9-8E54-1040713AEF41}"/>
                </a:ext>
              </a:extLst>
            </p:cNvPr>
            <p:cNvSpPr/>
            <p:nvPr/>
          </p:nvSpPr>
          <p:spPr>
            <a:xfrm>
              <a:off x="3396578" y="1912253"/>
              <a:ext cx="41332" cy="13730"/>
            </a:xfrm>
            <a:custGeom>
              <a:avLst/>
              <a:gdLst/>
              <a:ahLst/>
              <a:cxnLst/>
              <a:rect l="l" t="t" r="r" b="b"/>
              <a:pathLst>
                <a:path w="1158" h="456" extrusionOk="0">
                  <a:moveTo>
                    <a:pt x="1157" y="0"/>
                  </a:moveTo>
                  <a:lnTo>
                    <a:pt x="193" y="0"/>
                  </a:lnTo>
                  <a:cubicBezTo>
                    <a:pt x="210" y="157"/>
                    <a:pt x="151" y="282"/>
                    <a:pt x="1" y="364"/>
                  </a:cubicBezTo>
                  <a:cubicBezTo>
                    <a:pt x="839" y="456"/>
                    <a:pt x="861" y="163"/>
                    <a:pt x="115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95" name="Google Shape;41601;p18">
              <a:extLst>
                <a:ext uri="{FF2B5EF4-FFF2-40B4-BE49-F238E27FC236}">
                  <a16:creationId xmlns:a16="http://schemas.microsoft.com/office/drawing/2014/main" id="{97795C27-6D90-43B2-A4C7-20E86F35C5BD}"/>
                </a:ext>
              </a:extLst>
            </p:cNvPr>
            <p:cNvSpPr/>
            <p:nvPr/>
          </p:nvSpPr>
          <p:spPr>
            <a:xfrm>
              <a:off x="2032865" y="1917702"/>
              <a:ext cx="21558" cy="6413"/>
            </a:xfrm>
            <a:custGeom>
              <a:avLst/>
              <a:gdLst/>
              <a:ahLst/>
              <a:cxnLst/>
              <a:rect l="l" t="t" r="r" b="b"/>
              <a:pathLst>
                <a:path w="604" h="213" extrusionOk="0">
                  <a:moveTo>
                    <a:pt x="603" y="183"/>
                  </a:moveTo>
                  <a:lnTo>
                    <a:pt x="603" y="1"/>
                  </a:lnTo>
                  <a:lnTo>
                    <a:pt x="24" y="1"/>
                  </a:lnTo>
                  <a:cubicBezTo>
                    <a:pt x="0" y="164"/>
                    <a:pt x="217" y="212"/>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96" name="Google Shape;41602;p18">
              <a:extLst>
                <a:ext uri="{FF2B5EF4-FFF2-40B4-BE49-F238E27FC236}">
                  <a16:creationId xmlns:a16="http://schemas.microsoft.com/office/drawing/2014/main" id="{84045E98-0350-4424-A843-A2F8F48475A5}"/>
                </a:ext>
              </a:extLst>
            </p:cNvPr>
            <p:cNvSpPr/>
            <p:nvPr/>
          </p:nvSpPr>
          <p:spPr>
            <a:xfrm>
              <a:off x="1958911" y="1906773"/>
              <a:ext cx="45258" cy="14573"/>
            </a:xfrm>
            <a:custGeom>
              <a:avLst/>
              <a:gdLst/>
              <a:ahLst/>
              <a:cxnLst/>
              <a:rect l="l" t="t" r="r" b="b"/>
              <a:pathLst>
                <a:path w="1268" h="484" extrusionOk="0">
                  <a:moveTo>
                    <a:pt x="362" y="455"/>
                  </a:moveTo>
                  <a:cubicBezTo>
                    <a:pt x="1267" y="484"/>
                    <a:pt x="878" y="35"/>
                    <a:pt x="362" y="1"/>
                  </a:cubicBezTo>
                  <a:cubicBezTo>
                    <a:pt x="1" y="174"/>
                    <a:pt x="476" y="165"/>
                    <a:pt x="362"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97" name="Google Shape;41603;p18">
              <a:extLst>
                <a:ext uri="{FF2B5EF4-FFF2-40B4-BE49-F238E27FC236}">
                  <a16:creationId xmlns:a16="http://schemas.microsoft.com/office/drawing/2014/main" id="{347365B3-819C-4344-A770-B125F3BCE6E9}"/>
                </a:ext>
              </a:extLst>
            </p:cNvPr>
            <p:cNvSpPr/>
            <p:nvPr/>
          </p:nvSpPr>
          <p:spPr>
            <a:xfrm>
              <a:off x="4619774" y="1909543"/>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98" name="Google Shape;41604;p18">
              <a:extLst>
                <a:ext uri="{FF2B5EF4-FFF2-40B4-BE49-F238E27FC236}">
                  <a16:creationId xmlns:a16="http://schemas.microsoft.com/office/drawing/2014/main" id="{6EE1422B-4893-4CF5-9EFA-045FBE6A6121}"/>
                </a:ext>
              </a:extLst>
            </p:cNvPr>
            <p:cNvSpPr/>
            <p:nvPr/>
          </p:nvSpPr>
          <p:spPr>
            <a:xfrm>
              <a:off x="1868646" y="1914963"/>
              <a:ext cx="13670" cy="2770"/>
            </a:xfrm>
            <a:custGeom>
              <a:avLst/>
              <a:gdLst/>
              <a:ahLst/>
              <a:cxnLst/>
              <a:rect l="l" t="t" r="r" b="b"/>
              <a:pathLst>
                <a:path w="383" h="92" extrusionOk="0">
                  <a:moveTo>
                    <a:pt x="383" y="0"/>
                  </a:moveTo>
                  <a:cubicBezTo>
                    <a:pt x="232" y="21"/>
                    <a:pt x="3" y="3"/>
                    <a:pt x="0" y="92"/>
                  </a:cubicBezTo>
                  <a:cubicBezTo>
                    <a:pt x="148" y="72"/>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99" name="Google Shape;41605;p18">
              <a:extLst>
                <a:ext uri="{FF2B5EF4-FFF2-40B4-BE49-F238E27FC236}">
                  <a16:creationId xmlns:a16="http://schemas.microsoft.com/office/drawing/2014/main" id="{6A1A4B22-B6CF-4F15-9227-E066009025B1}"/>
                </a:ext>
              </a:extLst>
            </p:cNvPr>
            <p:cNvSpPr/>
            <p:nvPr/>
          </p:nvSpPr>
          <p:spPr>
            <a:xfrm>
              <a:off x="1111765" y="1902498"/>
              <a:ext cx="20309" cy="13549"/>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00" name="Google Shape;41606;p18">
              <a:extLst>
                <a:ext uri="{FF2B5EF4-FFF2-40B4-BE49-F238E27FC236}">
                  <a16:creationId xmlns:a16="http://schemas.microsoft.com/office/drawing/2014/main" id="{96A3BCE9-6699-4A1F-915E-741281E814EE}"/>
                </a:ext>
              </a:extLst>
            </p:cNvPr>
            <p:cNvSpPr/>
            <p:nvPr/>
          </p:nvSpPr>
          <p:spPr>
            <a:xfrm>
              <a:off x="7047854" y="1908790"/>
              <a:ext cx="14099" cy="4215"/>
            </a:xfrm>
            <a:custGeom>
              <a:avLst/>
              <a:gdLst/>
              <a:ahLst/>
              <a:cxnLst/>
              <a:rect l="l" t="t" r="r" b="b"/>
              <a:pathLst>
                <a:path w="395" h="140" extrusionOk="0">
                  <a:moveTo>
                    <a:pt x="294" y="25"/>
                  </a:moveTo>
                  <a:cubicBezTo>
                    <a:pt x="242" y="0"/>
                    <a:pt x="0" y="69"/>
                    <a:pt x="102" y="116"/>
                  </a:cubicBezTo>
                  <a:cubicBezTo>
                    <a:pt x="157" y="140"/>
                    <a:pt x="394"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01" name="Google Shape;41607;p18">
              <a:extLst>
                <a:ext uri="{FF2B5EF4-FFF2-40B4-BE49-F238E27FC236}">
                  <a16:creationId xmlns:a16="http://schemas.microsoft.com/office/drawing/2014/main" id="{39AE237A-E6D7-4697-9743-25BC031CB837}"/>
                </a:ext>
              </a:extLst>
            </p:cNvPr>
            <p:cNvSpPr/>
            <p:nvPr/>
          </p:nvSpPr>
          <p:spPr>
            <a:xfrm>
              <a:off x="6949309" y="1899306"/>
              <a:ext cx="65246" cy="12977"/>
            </a:xfrm>
            <a:custGeom>
              <a:avLst/>
              <a:gdLst/>
              <a:ahLst/>
              <a:cxnLst/>
              <a:rect l="l" t="t" r="r" b="b"/>
              <a:pathLst>
                <a:path w="1828" h="431" extrusionOk="0">
                  <a:moveTo>
                    <a:pt x="1128" y="430"/>
                  </a:moveTo>
                  <a:cubicBezTo>
                    <a:pt x="1828" y="1"/>
                    <a:pt x="0" y="309"/>
                    <a:pt x="1128"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02" name="Google Shape;41608;p18">
              <a:extLst>
                <a:ext uri="{FF2B5EF4-FFF2-40B4-BE49-F238E27FC236}">
                  <a16:creationId xmlns:a16="http://schemas.microsoft.com/office/drawing/2014/main" id="{30B197BB-856C-429A-800A-340278B972C9}"/>
                </a:ext>
              </a:extLst>
            </p:cNvPr>
            <p:cNvSpPr/>
            <p:nvPr/>
          </p:nvSpPr>
          <p:spPr>
            <a:xfrm>
              <a:off x="5853105" y="1904033"/>
              <a:ext cx="23307" cy="8250"/>
            </a:xfrm>
            <a:custGeom>
              <a:avLst/>
              <a:gdLst/>
              <a:ahLst/>
              <a:cxnLst/>
              <a:rect l="l" t="t" r="r" b="b"/>
              <a:pathLst>
                <a:path w="653" h="274" extrusionOk="0">
                  <a:moveTo>
                    <a:pt x="405" y="273"/>
                  </a:moveTo>
                  <a:cubicBezTo>
                    <a:pt x="417" y="156"/>
                    <a:pt x="653" y="148"/>
                    <a:pt x="598" y="0"/>
                  </a:cubicBezTo>
                  <a:lnTo>
                    <a:pt x="212" y="0"/>
                  </a:lnTo>
                  <a:cubicBezTo>
                    <a:pt x="0" y="131"/>
                    <a:pt x="8" y="221"/>
                    <a:pt x="4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03" name="Google Shape;41609;p18">
              <a:extLst>
                <a:ext uri="{FF2B5EF4-FFF2-40B4-BE49-F238E27FC236}">
                  <a16:creationId xmlns:a16="http://schemas.microsoft.com/office/drawing/2014/main" id="{454B6AC2-1FE8-4B17-9531-6CE4CAFA822F}"/>
                </a:ext>
              </a:extLst>
            </p:cNvPr>
            <p:cNvSpPr/>
            <p:nvPr/>
          </p:nvSpPr>
          <p:spPr>
            <a:xfrm>
              <a:off x="175318" y="1903040"/>
              <a:ext cx="32659" cy="9274"/>
            </a:xfrm>
            <a:custGeom>
              <a:avLst/>
              <a:gdLst/>
              <a:ahLst/>
              <a:cxnLst/>
              <a:rect l="l" t="t" r="r" b="b"/>
              <a:pathLst>
                <a:path w="915" h="308" extrusionOk="0">
                  <a:moveTo>
                    <a:pt x="1" y="216"/>
                  </a:moveTo>
                  <a:cubicBezTo>
                    <a:pt x="193" y="216"/>
                    <a:pt x="230" y="289"/>
                    <a:pt x="387" y="307"/>
                  </a:cubicBezTo>
                  <a:cubicBezTo>
                    <a:pt x="914" y="159"/>
                    <a:pt x="102" y="1"/>
                    <a:pt x="1" y="2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04" name="Google Shape;41610;p18">
              <a:extLst>
                <a:ext uri="{FF2B5EF4-FFF2-40B4-BE49-F238E27FC236}">
                  <a16:creationId xmlns:a16="http://schemas.microsoft.com/office/drawing/2014/main" id="{6BD18F2B-4ACB-45C1-A632-3E57580F355D}"/>
                </a:ext>
              </a:extLst>
            </p:cNvPr>
            <p:cNvSpPr/>
            <p:nvPr/>
          </p:nvSpPr>
          <p:spPr>
            <a:xfrm>
              <a:off x="7226920" y="1906020"/>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05" name="Google Shape;41611;p18">
              <a:extLst>
                <a:ext uri="{FF2B5EF4-FFF2-40B4-BE49-F238E27FC236}">
                  <a16:creationId xmlns:a16="http://schemas.microsoft.com/office/drawing/2014/main" id="{A34460CC-0408-471E-8F42-5248F6F8C08C}"/>
                </a:ext>
              </a:extLst>
            </p:cNvPr>
            <p:cNvSpPr/>
            <p:nvPr/>
          </p:nvSpPr>
          <p:spPr>
            <a:xfrm>
              <a:off x="5967248" y="1906020"/>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06" name="Google Shape;41612;p18">
              <a:extLst>
                <a:ext uri="{FF2B5EF4-FFF2-40B4-BE49-F238E27FC236}">
                  <a16:creationId xmlns:a16="http://schemas.microsoft.com/office/drawing/2014/main" id="{683132D2-2B50-44EE-9682-E170E2968107}"/>
                </a:ext>
              </a:extLst>
            </p:cNvPr>
            <p:cNvSpPr/>
            <p:nvPr/>
          </p:nvSpPr>
          <p:spPr>
            <a:xfrm>
              <a:off x="2546363" y="1906020"/>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07" name="Google Shape;41613;p18">
              <a:extLst>
                <a:ext uri="{FF2B5EF4-FFF2-40B4-BE49-F238E27FC236}">
                  <a16:creationId xmlns:a16="http://schemas.microsoft.com/office/drawing/2014/main" id="{2CAAF835-0030-4F2E-A0CE-B06601D57F7A}"/>
                </a:ext>
              </a:extLst>
            </p:cNvPr>
            <p:cNvSpPr/>
            <p:nvPr/>
          </p:nvSpPr>
          <p:spPr>
            <a:xfrm>
              <a:off x="7069697" y="1894820"/>
              <a:ext cx="39761" cy="15868"/>
            </a:xfrm>
            <a:custGeom>
              <a:avLst/>
              <a:gdLst/>
              <a:ahLst/>
              <a:cxnLst/>
              <a:rect l="l" t="t" r="r" b="b"/>
              <a:pathLst>
                <a:path w="1114" h="527" extrusionOk="0">
                  <a:moveTo>
                    <a:pt x="646" y="306"/>
                  </a:moveTo>
                  <a:cubicBezTo>
                    <a:pt x="1114" y="1"/>
                    <a:pt x="0" y="527"/>
                    <a:pt x="646"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08" name="Google Shape;41614;p18">
              <a:extLst>
                <a:ext uri="{FF2B5EF4-FFF2-40B4-BE49-F238E27FC236}">
                  <a16:creationId xmlns:a16="http://schemas.microsoft.com/office/drawing/2014/main" id="{1FC3DDED-D8B9-454B-AF89-ABA64BECE13A}"/>
                </a:ext>
              </a:extLst>
            </p:cNvPr>
            <p:cNvSpPr/>
            <p:nvPr/>
          </p:nvSpPr>
          <p:spPr>
            <a:xfrm>
              <a:off x="4903952" y="1900601"/>
              <a:ext cx="13884" cy="7437"/>
            </a:xfrm>
            <a:custGeom>
              <a:avLst/>
              <a:gdLst/>
              <a:ahLst/>
              <a:cxnLst/>
              <a:rect l="l" t="t" r="r" b="b"/>
              <a:pathLst>
                <a:path w="389" h="247" extrusionOk="0">
                  <a:moveTo>
                    <a:pt x="388" y="114"/>
                  </a:moveTo>
                  <a:cubicBezTo>
                    <a:pt x="385" y="23"/>
                    <a:pt x="48" y="1"/>
                    <a:pt x="1" y="114"/>
                  </a:cubicBezTo>
                  <a:cubicBezTo>
                    <a:pt x="219" y="105"/>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09" name="Google Shape;41615;p18">
              <a:extLst>
                <a:ext uri="{FF2B5EF4-FFF2-40B4-BE49-F238E27FC236}">
                  <a16:creationId xmlns:a16="http://schemas.microsoft.com/office/drawing/2014/main" id="{1D59618C-B27D-494A-A5F1-B631603DDBA3}"/>
                </a:ext>
              </a:extLst>
            </p:cNvPr>
            <p:cNvSpPr/>
            <p:nvPr/>
          </p:nvSpPr>
          <p:spPr>
            <a:xfrm>
              <a:off x="4645722" y="1903250"/>
              <a:ext cx="13956" cy="4306"/>
            </a:xfrm>
            <a:custGeom>
              <a:avLst/>
              <a:gdLst/>
              <a:ahLst/>
              <a:cxnLst/>
              <a:rect l="l" t="t" r="r" b="b"/>
              <a:pathLst>
                <a:path w="391" h="143" extrusionOk="0">
                  <a:moveTo>
                    <a:pt x="100" y="118"/>
                  </a:moveTo>
                  <a:cubicBezTo>
                    <a:pt x="154" y="143"/>
                    <a:pt x="391" y="73"/>
                    <a:pt x="293" y="28"/>
                  </a:cubicBezTo>
                  <a:cubicBezTo>
                    <a:pt x="240"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10" name="Google Shape;41616;p18">
              <a:extLst>
                <a:ext uri="{FF2B5EF4-FFF2-40B4-BE49-F238E27FC236}">
                  <a16:creationId xmlns:a16="http://schemas.microsoft.com/office/drawing/2014/main" id="{37F36416-3802-490F-8659-63E93EC30620}"/>
                </a:ext>
              </a:extLst>
            </p:cNvPr>
            <p:cNvSpPr/>
            <p:nvPr/>
          </p:nvSpPr>
          <p:spPr>
            <a:xfrm>
              <a:off x="251021" y="1904033"/>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11" name="Google Shape;41617;p18">
              <a:extLst>
                <a:ext uri="{FF2B5EF4-FFF2-40B4-BE49-F238E27FC236}">
                  <a16:creationId xmlns:a16="http://schemas.microsoft.com/office/drawing/2014/main" id="{6BBD52C7-36EB-4A34-A756-90FFE9CDBA88}"/>
                </a:ext>
              </a:extLst>
            </p:cNvPr>
            <p:cNvSpPr/>
            <p:nvPr/>
          </p:nvSpPr>
          <p:spPr>
            <a:xfrm>
              <a:off x="7353555" y="1895813"/>
              <a:ext cx="23486" cy="8250"/>
            </a:xfrm>
            <a:custGeom>
              <a:avLst/>
              <a:gdLst/>
              <a:ahLst/>
              <a:cxnLst/>
              <a:rect l="l" t="t" r="r" b="b"/>
              <a:pathLst>
                <a:path w="658" h="274" extrusionOk="0">
                  <a:moveTo>
                    <a:pt x="409" y="273"/>
                  </a:moveTo>
                  <a:cubicBezTo>
                    <a:pt x="418" y="156"/>
                    <a:pt x="657" y="147"/>
                    <a:pt x="601" y="1"/>
                  </a:cubicBezTo>
                  <a:lnTo>
                    <a:pt x="214" y="1"/>
                  </a:lnTo>
                  <a:cubicBezTo>
                    <a:pt x="1" y="131"/>
                    <a:pt x="6" y="222"/>
                    <a:pt x="409"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12" name="Google Shape;41618;p18">
              <a:extLst>
                <a:ext uri="{FF2B5EF4-FFF2-40B4-BE49-F238E27FC236}">
                  <a16:creationId xmlns:a16="http://schemas.microsoft.com/office/drawing/2014/main" id="{ADDE7C06-672A-4E44-8658-044F07C33F0E}"/>
                </a:ext>
              </a:extLst>
            </p:cNvPr>
            <p:cNvSpPr/>
            <p:nvPr/>
          </p:nvSpPr>
          <p:spPr>
            <a:xfrm>
              <a:off x="2202258" y="1900541"/>
              <a:ext cx="14027" cy="4276"/>
            </a:xfrm>
            <a:custGeom>
              <a:avLst/>
              <a:gdLst/>
              <a:ahLst/>
              <a:cxnLst/>
              <a:rect l="l" t="t" r="r" b="b"/>
              <a:pathLst>
                <a:path w="393" h="142" extrusionOk="0">
                  <a:moveTo>
                    <a:pt x="293" y="25"/>
                  </a:moveTo>
                  <a:cubicBezTo>
                    <a:pt x="238" y="0"/>
                    <a:pt x="1" y="69"/>
                    <a:pt x="99" y="116"/>
                  </a:cubicBezTo>
                  <a:cubicBezTo>
                    <a:pt x="153" y="141"/>
                    <a:pt x="392" y="75"/>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13" name="Google Shape;41619;p18">
              <a:extLst>
                <a:ext uri="{FF2B5EF4-FFF2-40B4-BE49-F238E27FC236}">
                  <a16:creationId xmlns:a16="http://schemas.microsoft.com/office/drawing/2014/main" id="{45A11BEE-2E86-4355-B82A-C72E5FACB154}"/>
                </a:ext>
              </a:extLst>
            </p:cNvPr>
            <p:cNvSpPr/>
            <p:nvPr/>
          </p:nvSpPr>
          <p:spPr>
            <a:xfrm>
              <a:off x="1865006" y="1897771"/>
              <a:ext cx="13956" cy="4336"/>
            </a:xfrm>
            <a:custGeom>
              <a:avLst/>
              <a:gdLst/>
              <a:ahLst/>
              <a:cxnLst/>
              <a:rect l="l" t="t" r="r" b="b"/>
              <a:pathLst>
                <a:path w="391" h="144" extrusionOk="0">
                  <a:moveTo>
                    <a:pt x="293" y="27"/>
                  </a:moveTo>
                  <a:cubicBezTo>
                    <a:pt x="238" y="1"/>
                    <a:pt x="0" y="71"/>
                    <a:pt x="102" y="117"/>
                  </a:cubicBezTo>
                  <a:cubicBezTo>
                    <a:pt x="152" y="143"/>
                    <a:pt x="391"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14" name="Google Shape;41620;p18">
              <a:extLst>
                <a:ext uri="{FF2B5EF4-FFF2-40B4-BE49-F238E27FC236}">
                  <a16:creationId xmlns:a16="http://schemas.microsoft.com/office/drawing/2014/main" id="{54F9E190-81CA-40BB-B37A-4B2BFBB788DF}"/>
                </a:ext>
              </a:extLst>
            </p:cNvPr>
            <p:cNvSpPr/>
            <p:nvPr/>
          </p:nvSpPr>
          <p:spPr>
            <a:xfrm>
              <a:off x="1510586" y="1894609"/>
              <a:ext cx="13813" cy="7407"/>
            </a:xfrm>
            <a:custGeom>
              <a:avLst/>
              <a:gdLst/>
              <a:ahLst/>
              <a:cxnLst/>
              <a:rect l="l" t="t" r="r" b="b"/>
              <a:pathLst>
                <a:path w="387" h="246" extrusionOk="0">
                  <a:moveTo>
                    <a:pt x="387" y="132"/>
                  </a:moveTo>
                  <a:cubicBezTo>
                    <a:pt x="172" y="141"/>
                    <a:pt x="87" y="0"/>
                    <a:pt x="1" y="132"/>
                  </a:cubicBezTo>
                  <a:cubicBezTo>
                    <a:pt x="3" y="223"/>
                    <a:pt x="340" y="245"/>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15" name="Google Shape;41621;p18">
              <a:extLst>
                <a:ext uri="{FF2B5EF4-FFF2-40B4-BE49-F238E27FC236}">
                  <a16:creationId xmlns:a16="http://schemas.microsoft.com/office/drawing/2014/main" id="{BFB8A4AC-CBCB-4FA7-A614-3170284C980A}"/>
                </a:ext>
              </a:extLst>
            </p:cNvPr>
            <p:cNvSpPr/>
            <p:nvPr/>
          </p:nvSpPr>
          <p:spPr>
            <a:xfrm>
              <a:off x="4339557" y="1893074"/>
              <a:ext cx="13849" cy="5480"/>
            </a:xfrm>
            <a:custGeom>
              <a:avLst/>
              <a:gdLst/>
              <a:ahLst/>
              <a:cxnLst/>
              <a:rect l="l" t="t" r="r" b="b"/>
              <a:pathLst>
                <a:path w="388" h="182" extrusionOk="0">
                  <a:moveTo>
                    <a:pt x="387" y="0"/>
                  </a:moveTo>
                  <a:lnTo>
                    <a:pt x="1" y="0"/>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16" name="Google Shape;41622;p18">
              <a:extLst>
                <a:ext uri="{FF2B5EF4-FFF2-40B4-BE49-F238E27FC236}">
                  <a16:creationId xmlns:a16="http://schemas.microsoft.com/office/drawing/2014/main" id="{F02D6FB1-DC2F-43CE-AB13-257EA0AF26BE}"/>
                </a:ext>
              </a:extLst>
            </p:cNvPr>
            <p:cNvSpPr/>
            <p:nvPr/>
          </p:nvSpPr>
          <p:spPr>
            <a:xfrm>
              <a:off x="1579435" y="1893074"/>
              <a:ext cx="13884" cy="5480"/>
            </a:xfrm>
            <a:custGeom>
              <a:avLst/>
              <a:gdLst/>
              <a:ahLst/>
              <a:cxnLst/>
              <a:rect l="l" t="t" r="r" b="b"/>
              <a:pathLst>
                <a:path w="389" h="182" extrusionOk="0">
                  <a:moveTo>
                    <a:pt x="389" y="0"/>
                  </a:moveTo>
                  <a:lnTo>
                    <a:pt x="1" y="0"/>
                  </a:lnTo>
                  <a:lnTo>
                    <a:pt x="1" y="182"/>
                  </a:lnTo>
                  <a:lnTo>
                    <a:pt x="389"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17" name="Google Shape;41623;p18">
              <a:extLst>
                <a:ext uri="{FF2B5EF4-FFF2-40B4-BE49-F238E27FC236}">
                  <a16:creationId xmlns:a16="http://schemas.microsoft.com/office/drawing/2014/main" id="{4C6084CD-7B90-4DA8-8F63-C20612106511}"/>
                </a:ext>
              </a:extLst>
            </p:cNvPr>
            <p:cNvSpPr/>
            <p:nvPr/>
          </p:nvSpPr>
          <p:spPr>
            <a:xfrm>
              <a:off x="7987549" y="1892622"/>
              <a:ext cx="20773" cy="3734"/>
            </a:xfrm>
            <a:custGeom>
              <a:avLst/>
              <a:gdLst/>
              <a:ahLst/>
              <a:cxnLst/>
              <a:rect l="l" t="t" r="r" b="b"/>
              <a:pathLst>
                <a:path w="582" h="124" extrusionOk="0">
                  <a:moveTo>
                    <a:pt x="582" y="15"/>
                  </a:moveTo>
                  <a:cubicBezTo>
                    <a:pt x="353" y="31"/>
                    <a:pt x="35" y="1"/>
                    <a:pt x="1" y="107"/>
                  </a:cubicBezTo>
                  <a:cubicBezTo>
                    <a:pt x="229" y="92"/>
                    <a:pt x="548" y="123"/>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18" name="Google Shape;41624;p18">
              <a:extLst>
                <a:ext uri="{FF2B5EF4-FFF2-40B4-BE49-F238E27FC236}">
                  <a16:creationId xmlns:a16="http://schemas.microsoft.com/office/drawing/2014/main" id="{100D6249-ACC6-44FD-9220-548689A3664F}"/>
                </a:ext>
              </a:extLst>
            </p:cNvPr>
            <p:cNvSpPr/>
            <p:nvPr/>
          </p:nvSpPr>
          <p:spPr>
            <a:xfrm>
              <a:off x="4525333" y="1890003"/>
              <a:ext cx="7031" cy="6203"/>
            </a:xfrm>
            <a:custGeom>
              <a:avLst/>
              <a:gdLst/>
              <a:ahLst/>
              <a:cxnLst/>
              <a:rect l="l" t="t" r="r" b="b"/>
              <a:pathLst>
                <a:path w="197" h="206" extrusionOk="0">
                  <a:moveTo>
                    <a:pt x="4" y="102"/>
                  </a:moveTo>
                  <a:cubicBezTo>
                    <a:pt x="0" y="153"/>
                    <a:pt x="157" y="205"/>
                    <a:pt x="194" y="102"/>
                  </a:cubicBezTo>
                  <a:cubicBezTo>
                    <a:pt x="196" y="54"/>
                    <a:pt x="39" y="0"/>
                    <a:pt x="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19" name="Google Shape;41625;p18">
              <a:extLst>
                <a:ext uri="{FF2B5EF4-FFF2-40B4-BE49-F238E27FC236}">
                  <a16:creationId xmlns:a16="http://schemas.microsoft.com/office/drawing/2014/main" id="{37AA2BD5-BAEA-480A-85CE-675313F7A974}"/>
                </a:ext>
              </a:extLst>
            </p:cNvPr>
            <p:cNvSpPr/>
            <p:nvPr/>
          </p:nvSpPr>
          <p:spPr>
            <a:xfrm>
              <a:off x="684641" y="1886390"/>
              <a:ext cx="13813" cy="7437"/>
            </a:xfrm>
            <a:custGeom>
              <a:avLst/>
              <a:gdLst/>
              <a:ahLst/>
              <a:cxnLst/>
              <a:rect l="l" t="t" r="r" b="b"/>
              <a:pathLst>
                <a:path w="387" h="247" extrusionOk="0">
                  <a:moveTo>
                    <a:pt x="387" y="133"/>
                  </a:moveTo>
                  <a:cubicBezTo>
                    <a:pt x="169" y="143"/>
                    <a:pt x="85" y="0"/>
                    <a:pt x="1" y="133"/>
                  </a:cubicBezTo>
                  <a:cubicBezTo>
                    <a:pt x="2" y="225"/>
                    <a:pt x="339" y="247"/>
                    <a:pt x="387"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20" name="Google Shape;41626;p18">
              <a:extLst>
                <a:ext uri="{FF2B5EF4-FFF2-40B4-BE49-F238E27FC236}">
                  <a16:creationId xmlns:a16="http://schemas.microsoft.com/office/drawing/2014/main" id="{082C2577-E4E8-4646-80FF-CA01827EE560}"/>
                </a:ext>
              </a:extLst>
            </p:cNvPr>
            <p:cNvSpPr/>
            <p:nvPr/>
          </p:nvSpPr>
          <p:spPr>
            <a:xfrm>
              <a:off x="1235259" y="1884583"/>
              <a:ext cx="6996" cy="6142"/>
            </a:xfrm>
            <a:custGeom>
              <a:avLst/>
              <a:gdLst/>
              <a:ahLst/>
              <a:cxnLst/>
              <a:rect l="l" t="t" r="r" b="b"/>
              <a:pathLst>
                <a:path w="196" h="204" extrusionOk="0">
                  <a:moveTo>
                    <a:pt x="196" y="102"/>
                  </a:moveTo>
                  <a:cubicBezTo>
                    <a:pt x="196" y="52"/>
                    <a:pt x="35" y="0"/>
                    <a:pt x="0" y="102"/>
                  </a:cubicBezTo>
                  <a:cubicBezTo>
                    <a:pt x="1" y="152"/>
                    <a:pt x="157" y="204"/>
                    <a:pt x="196"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21" name="Google Shape;41627;p18">
              <a:extLst>
                <a:ext uri="{FF2B5EF4-FFF2-40B4-BE49-F238E27FC236}">
                  <a16:creationId xmlns:a16="http://schemas.microsoft.com/office/drawing/2014/main" id="{2CDAB05E-C8DF-421F-86CC-5E39D9592ABD}"/>
                </a:ext>
              </a:extLst>
            </p:cNvPr>
            <p:cNvSpPr/>
            <p:nvPr/>
          </p:nvSpPr>
          <p:spPr>
            <a:xfrm>
              <a:off x="3589243" y="1881813"/>
              <a:ext cx="7031" cy="6263"/>
            </a:xfrm>
            <a:custGeom>
              <a:avLst/>
              <a:gdLst/>
              <a:ahLst/>
              <a:cxnLst/>
              <a:rect l="l" t="t" r="r" b="b"/>
              <a:pathLst>
                <a:path w="197" h="208" extrusionOk="0">
                  <a:moveTo>
                    <a:pt x="196" y="104"/>
                  </a:moveTo>
                  <a:cubicBezTo>
                    <a:pt x="196" y="53"/>
                    <a:pt x="38" y="1"/>
                    <a:pt x="3" y="104"/>
                  </a:cubicBezTo>
                  <a:cubicBezTo>
                    <a:pt x="0" y="155"/>
                    <a:pt x="160" y="207"/>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22" name="Google Shape;41628;p18">
              <a:extLst>
                <a:ext uri="{FF2B5EF4-FFF2-40B4-BE49-F238E27FC236}">
                  <a16:creationId xmlns:a16="http://schemas.microsoft.com/office/drawing/2014/main" id="{F9F606B3-30A1-4AA6-83A6-A8A4F470F7EE}"/>
                </a:ext>
              </a:extLst>
            </p:cNvPr>
            <p:cNvSpPr/>
            <p:nvPr/>
          </p:nvSpPr>
          <p:spPr>
            <a:xfrm>
              <a:off x="7588335" y="1878832"/>
              <a:ext cx="13813" cy="6805"/>
            </a:xfrm>
            <a:custGeom>
              <a:avLst/>
              <a:gdLst/>
              <a:ahLst/>
              <a:cxnLst/>
              <a:rect l="l" t="t" r="r" b="b"/>
              <a:pathLst>
                <a:path w="387" h="226" extrusionOk="0">
                  <a:moveTo>
                    <a:pt x="387" y="112"/>
                  </a:moveTo>
                  <a:cubicBezTo>
                    <a:pt x="345" y="1"/>
                    <a:pt x="170" y="55"/>
                    <a:pt x="0" y="112"/>
                  </a:cubicBezTo>
                  <a:cubicBezTo>
                    <a:pt x="0" y="203"/>
                    <a:pt x="340" y="225"/>
                    <a:pt x="387"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23" name="Google Shape;41629;p18">
              <a:extLst>
                <a:ext uri="{FF2B5EF4-FFF2-40B4-BE49-F238E27FC236}">
                  <a16:creationId xmlns:a16="http://schemas.microsoft.com/office/drawing/2014/main" id="{AD2C55C2-9F5A-48D4-92A4-DD9EFBABC968}"/>
                </a:ext>
              </a:extLst>
            </p:cNvPr>
            <p:cNvSpPr/>
            <p:nvPr/>
          </p:nvSpPr>
          <p:spPr>
            <a:xfrm>
              <a:off x="4277596" y="1879434"/>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24" name="Google Shape;41630;p18">
              <a:extLst>
                <a:ext uri="{FF2B5EF4-FFF2-40B4-BE49-F238E27FC236}">
                  <a16:creationId xmlns:a16="http://schemas.microsoft.com/office/drawing/2014/main" id="{012F3D7D-6564-4F5A-ADD4-3580383D190F}"/>
                </a:ext>
              </a:extLst>
            </p:cNvPr>
            <p:cNvSpPr/>
            <p:nvPr/>
          </p:nvSpPr>
          <p:spPr>
            <a:xfrm>
              <a:off x="2835503" y="1881392"/>
              <a:ext cx="13991" cy="4306"/>
            </a:xfrm>
            <a:custGeom>
              <a:avLst/>
              <a:gdLst/>
              <a:ahLst/>
              <a:cxnLst/>
              <a:rect l="l" t="t" r="r" b="b"/>
              <a:pathLst>
                <a:path w="392" h="143" extrusionOk="0">
                  <a:moveTo>
                    <a:pt x="99" y="118"/>
                  </a:moveTo>
                  <a:cubicBezTo>
                    <a:pt x="153" y="143"/>
                    <a:pt x="391" y="75"/>
                    <a:pt x="293" y="27"/>
                  </a:cubicBezTo>
                  <a:cubicBezTo>
                    <a:pt x="240" y="0"/>
                    <a:pt x="1" y="71"/>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25" name="Google Shape;41631;p18">
              <a:extLst>
                <a:ext uri="{FF2B5EF4-FFF2-40B4-BE49-F238E27FC236}">
                  <a16:creationId xmlns:a16="http://schemas.microsoft.com/office/drawing/2014/main" id="{CFDFCADE-EDA0-4C43-B2EB-0AF1671C70F0}"/>
                </a:ext>
              </a:extLst>
            </p:cNvPr>
            <p:cNvSpPr/>
            <p:nvPr/>
          </p:nvSpPr>
          <p:spPr>
            <a:xfrm>
              <a:off x="2556856" y="1879073"/>
              <a:ext cx="6924" cy="6233"/>
            </a:xfrm>
            <a:custGeom>
              <a:avLst/>
              <a:gdLst/>
              <a:ahLst/>
              <a:cxnLst/>
              <a:rect l="l" t="t" r="r" b="b"/>
              <a:pathLst>
                <a:path w="194" h="207" extrusionOk="0">
                  <a:moveTo>
                    <a:pt x="1" y="104"/>
                  </a:moveTo>
                  <a:cubicBezTo>
                    <a:pt x="1" y="152"/>
                    <a:pt x="155" y="207"/>
                    <a:pt x="191" y="104"/>
                  </a:cubicBezTo>
                  <a:cubicBezTo>
                    <a:pt x="194" y="53"/>
                    <a:pt x="34" y="0"/>
                    <a:pt x="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26" name="Google Shape;41632;p18">
              <a:extLst>
                <a:ext uri="{FF2B5EF4-FFF2-40B4-BE49-F238E27FC236}">
                  <a16:creationId xmlns:a16="http://schemas.microsoft.com/office/drawing/2014/main" id="{FAA79702-995F-4383-A2C8-941407D79FE2}"/>
                </a:ext>
              </a:extLst>
            </p:cNvPr>
            <p:cNvSpPr/>
            <p:nvPr/>
          </p:nvSpPr>
          <p:spPr>
            <a:xfrm>
              <a:off x="1923505" y="1879073"/>
              <a:ext cx="7031" cy="6233"/>
            </a:xfrm>
            <a:custGeom>
              <a:avLst/>
              <a:gdLst/>
              <a:ahLst/>
              <a:cxnLst/>
              <a:rect l="l" t="t" r="r" b="b"/>
              <a:pathLst>
                <a:path w="197" h="207" extrusionOk="0">
                  <a:moveTo>
                    <a:pt x="197" y="104"/>
                  </a:moveTo>
                  <a:cubicBezTo>
                    <a:pt x="197" y="53"/>
                    <a:pt x="39" y="0"/>
                    <a:pt x="5" y="104"/>
                  </a:cubicBezTo>
                  <a:cubicBezTo>
                    <a:pt x="1" y="152"/>
                    <a:pt x="160" y="207"/>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27" name="Google Shape;41633;p18">
              <a:extLst>
                <a:ext uri="{FF2B5EF4-FFF2-40B4-BE49-F238E27FC236}">
                  <a16:creationId xmlns:a16="http://schemas.microsoft.com/office/drawing/2014/main" id="{E7A73D4F-5265-4784-851A-5A2C732DA7EC}"/>
                </a:ext>
              </a:extLst>
            </p:cNvPr>
            <p:cNvSpPr/>
            <p:nvPr/>
          </p:nvSpPr>
          <p:spPr>
            <a:xfrm>
              <a:off x="567643" y="1882174"/>
              <a:ext cx="13777" cy="2770"/>
            </a:xfrm>
            <a:custGeom>
              <a:avLst/>
              <a:gdLst/>
              <a:ahLst/>
              <a:cxnLst/>
              <a:rect l="l" t="t" r="r" b="b"/>
              <a:pathLst>
                <a:path w="386" h="92" extrusionOk="0">
                  <a:moveTo>
                    <a:pt x="386" y="1"/>
                  </a:moveTo>
                  <a:cubicBezTo>
                    <a:pt x="236" y="20"/>
                    <a:pt x="3" y="2"/>
                    <a:pt x="1" y="92"/>
                  </a:cubicBezTo>
                  <a:cubicBezTo>
                    <a:pt x="150" y="71"/>
                    <a:pt x="381"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28" name="Google Shape;41634;p18">
              <a:extLst>
                <a:ext uri="{FF2B5EF4-FFF2-40B4-BE49-F238E27FC236}">
                  <a16:creationId xmlns:a16="http://schemas.microsoft.com/office/drawing/2014/main" id="{7D3DC7AC-FDB3-4C61-996A-07A14B9ACDAA}"/>
                </a:ext>
              </a:extLst>
            </p:cNvPr>
            <p:cNvSpPr/>
            <p:nvPr/>
          </p:nvSpPr>
          <p:spPr>
            <a:xfrm>
              <a:off x="6721095" y="1873383"/>
              <a:ext cx="13777" cy="6805"/>
            </a:xfrm>
            <a:custGeom>
              <a:avLst/>
              <a:gdLst/>
              <a:ahLst/>
              <a:cxnLst/>
              <a:rect l="l" t="t" r="r" b="b"/>
              <a:pathLst>
                <a:path w="386" h="226" extrusionOk="0">
                  <a:moveTo>
                    <a:pt x="386" y="110"/>
                  </a:moveTo>
                  <a:cubicBezTo>
                    <a:pt x="345" y="0"/>
                    <a:pt x="173" y="52"/>
                    <a:pt x="1" y="110"/>
                  </a:cubicBezTo>
                  <a:cubicBezTo>
                    <a:pt x="3" y="203"/>
                    <a:pt x="339" y="226"/>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29" name="Google Shape;41635;p18">
              <a:extLst>
                <a:ext uri="{FF2B5EF4-FFF2-40B4-BE49-F238E27FC236}">
                  <a16:creationId xmlns:a16="http://schemas.microsoft.com/office/drawing/2014/main" id="{2E10C808-1239-41EC-BD51-D9FA3EC62800}"/>
                </a:ext>
              </a:extLst>
            </p:cNvPr>
            <p:cNvSpPr/>
            <p:nvPr/>
          </p:nvSpPr>
          <p:spPr>
            <a:xfrm>
              <a:off x="6166908" y="1875942"/>
              <a:ext cx="14027" cy="4306"/>
            </a:xfrm>
            <a:custGeom>
              <a:avLst/>
              <a:gdLst/>
              <a:ahLst/>
              <a:cxnLst/>
              <a:rect l="l" t="t" r="r" b="b"/>
              <a:pathLst>
                <a:path w="393" h="143" extrusionOk="0">
                  <a:moveTo>
                    <a:pt x="292" y="25"/>
                  </a:moveTo>
                  <a:cubicBezTo>
                    <a:pt x="238" y="0"/>
                    <a:pt x="1" y="69"/>
                    <a:pt x="99" y="115"/>
                  </a:cubicBezTo>
                  <a:cubicBezTo>
                    <a:pt x="154" y="142"/>
                    <a:pt x="392" y="73"/>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30" name="Google Shape;41636;p18">
              <a:extLst>
                <a:ext uri="{FF2B5EF4-FFF2-40B4-BE49-F238E27FC236}">
                  <a16:creationId xmlns:a16="http://schemas.microsoft.com/office/drawing/2014/main" id="{7C780A52-FD54-4C2C-8BA8-317E84B6C2DB}"/>
                </a:ext>
              </a:extLst>
            </p:cNvPr>
            <p:cNvSpPr/>
            <p:nvPr/>
          </p:nvSpPr>
          <p:spPr>
            <a:xfrm>
              <a:off x="5048540" y="1871215"/>
              <a:ext cx="20666" cy="8973"/>
            </a:xfrm>
            <a:custGeom>
              <a:avLst/>
              <a:gdLst/>
              <a:ahLst/>
              <a:cxnLst/>
              <a:rect l="l" t="t" r="r" b="b"/>
              <a:pathLst>
                <a:path w="579" h="298" extrusionOk="0">
                  <a:moveTo>
                    <a:pt x="579" y="0"/>
                  </a:moveTo>
                  <a:lnTo>
                    <a:pt x="193" y="0"/>
                  </a:lnTo>
                  <a:cubicBezTo>
                    <a:pt x="193" y="90"/>
                    <a:pt x="38" y="109"/>
                    <a:pt x="0" y="182"/>
                  </a:cubicBezTo>
                  <a:cubicBezTo>
                    <a:pt x="246" y="188"/>
                    <a:pt x="267" y="298"/>
                    <a:pt x="579"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31" name="Google Shape;41637;p18">
              <a:extLst>
                <a:ext uri="{FF2B5EF4-FFF2-40B4-BE49-F238E27FC236}">
                  <a16:creationId xmlns:a16="http://schemas.microsoft.com/office/drawing/2014/main" id="{DA0D21AD-AD4D-42F7-9C40-05B6DBEAE27E}"/>
                </a:ext>
              </a:extLst>
            </p:cNvPr>
            <p:cNvSpPr/>
            <p:nvPr/>
          </p:nvSpPr>
          <p:spPr>
            <a:xfrm>
              <a:off x="2822083" y="1870854"/>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32" name="Google Shape;41638;p18">
              <a:extLst>
                <a:ext uri="{FF2B5EF4-FFF2-40B4-BE49-F238E27FC236}">
                  <a16:creationId xmlns:a16="http://schemas.microsoft.com/office/drawing/2014/main" id="{F323D190-9259-4E1E-9718-3510A9ED954A}"/>
                </a:ext>
              </a:extLst>
            </p:cNvPr>
            <p:cNvSpPr/>
            <p:nvPr/>
          </p:nvSpPr>
          <p:spPr>
            <a:xfrm>
              <a:off x="6937852" y="1870462"/>
              <a:ext cx="13920" cy="4276"/>
            </a:xfrm>
            <a:custGeom>
              <a:avLst/>
              <a:gdLst/>
              <a:ahLst/>
              <a:cxnLst/>
              <a:rect l="l" t="t" r="r" b="b"/>
              <a:pathLst>
                <a:path w="390" h="142" extrusionOk="0">
                  <a:moveTo>
                    <a:pt x="291" y="25"/>
                  </a:moveTo>
                  <a:cubicBezTo>
                    <a:pt x="238" y="1"/>
                    <a:pt x="0" y="68"/>
                    <a:pt x="99" y="115"/>
                  </a:cubicBezTo>
                  <a:cubicBezTo>
                    <a:pt x="152" y="142"/>
                    <a:pt x="389"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33" name="Google Shape;41639;p18">
              <a:extLst>
                <a:ext uri="{FF2B5EF4-FFF2-40B4-BE49-F238E27FC236}">
                  <a16:creationId xmlns:a16="http://schemas.microsoft.com/office/drawing/2014/main" id="{8B38A0EE-623A-48B3-B151-AAF37A3CCAE8}"/>
                </a:ext>
              </a:extLst>
            </p:cNvPr>
            <p:cNvSpPr/>
            <p:nvPr/>
          </p:nvSpPr>
          <p:spPr>
            <a:xfrm>
              <a:off x="4515304" y="1860316"/>
              <a:ext cx="40440" cy="13670"/>
            </a:xfrm>
            <a:custGeom>
              <a:avLst/>
              <a:gdLst/>
              <a:ahLst/>
              <a:cxnLst/>
              <a:rect l="l" t="t" r="r" b="b"/>
              <a:pathLst>
                <a:path w="1133" h="454" extrusionOk="0">
                  <a:moveTo>
                    <a:pt x="285" y="454"/>
                  </a:moveTo>
                  <a:lnTo>
                    <a:pt x="1054" y="454"/>
                  </a:lnTo>
                  <a:cubicBezTo>
                    <a:pt x="1132" y="237"/>
                    <a:pt x="699" y="258"/>
                    <a:pt x="860" y="1"/>
                  </a:cubicBezTo>
                  <a:cubicBezTo>
                    <a:pt x="1" y="40"/>
                    <a:pt x="575" y="191"/>
                    <a:pt x="285"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34" name="Google Shape;41640;p18">
              <a:extLst>
                <a:ext uri="{FF2B5EF4-FFF2-40B4-BE49-F238E27FC236}">
                  <a16:creationId xmlns:a16="http://schemas.microsoft.com/office/drawing/2014/main" id="{298710CC-1029-446A-AEDF-3934487918A1}"/>
                </a:ext>
              </a:extLst>
            </p:cNvPr>
            <p:cNvSpPr/>
            <p:nvPr/>
          </p:nvSpPr>
          <p:spPr>
            <a:xfrm>
              <a:off x="2553287" y="1870462"/>
              <a:ext cx="13991" cy="4276"/>
            </a:xfrm>
            <a:custGeom>
              <a:avLst/>
              <a:gdLst/>
              <a:ahLst/>
              <a:cxnLst/>
              <a:rect l="l" t="t" r="r" b="b"/>
              <a:pathLst>
                <a:path w="392" h="142" extrusionOk="0">
                  <a:moveTo>
                    <a:pt x="294" y="25"/>
                  </a:moveTo>
                  <a:cubicBezTo>
                    <a:pt x="242" y="1"/>
                    <a:pt x="0" y="68"/>
                    <a:pt x="102" y="115"/>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35" name="Google Shape;41641;p18">
              <a:extLst>
                <a:ext uri="{FF2B5EF4-FFF2-40B4-BE49-F238E27FC236}">
                  <a16:creationId xmlns:a16="http://schemas.microsoft.com/office/drawing/2014/main" id="{46DEC804-0B7F-4F49-9CF1-F29AE9379195}"/>
                </a:ext>
              </a:extLst>
            </p:cNvPr>
            <p:cNvSpPr/>
            <p:nvPr/>
          </p:nvSpPr>
          <p:spPr>
            <a:xfrm>
              <a:off x="1920007" y="1870462"/>
              <a:ext cx="14134" cy="4306"/>
            </a:xfrm>
            <a:custGeom>
              <a:avLst/>
              <a:gdLst/>
              <a:ahLst/>
              <a:cxnLst/>
              <a:rect l="l" t="t" r="r" b="b"/>
              <a:pathLst>
                <a:path w="396" h="143" extrusionOk="0">
                  <a:moveTo>
                    <a:pt x="103" y="117"/>
                  </a:moveTo>
                  <a:cubicBezTo>
                    <a:pt x="154" y="143"/>
                    <a:pt x="395" y="72"/>
                    <a:pt x="295" y="27"/>
                  </a:cubicBezTo>
                  <a:cubicBezTo>
                    <a:pt x="238"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36" name="Google Shape;41642;p18">
              <a:extLst>
                <a:ext uri="{FF2B5EF4-FFF2-40B4-BE49-F238E27FC236}">
                  <a16:creationId xmlns:a16="http://schemas.microsoft.com/office/drawing/2014/main" id="{D22912B5-9AC9-4F8B-A834-9B60FD34B866}"/>
                </a:ext>
              </a:extLst>
            </p:cNvPr>
            <p:cNvSpPr/>
            <p:nvPr/>
          </p:nvSpPr>
          <p:spPr>
            <a:xfrm>
              <a:off x="225465" y="1857877"/>
              <a:ext cx="46257" cy="18789"/>
            </a:xfrm>
            <a:custGeom>
              <a:avLst/>
              <a:gdLst/>
              <a:ahLst/>
              <a:cxnLst/>
              <a:rect l="l" t="t" r="r" b="b"/>
              <a:pathLst>
                <a:path w="1296" h="624" extrusionOk="0">
                  <a:moveTo>
                    <a:pt x="1295" y="353"/>
                  </a:moveTo>
                  <a:cubicBezTo>
                    <a:pt x="924" y="317"/>
                    <a:pt x="1144" y="1"/>
                    <a:pt x="524" y="82"/>
                  </a:cubicBezTo>
                  <a:cubicBezTo>
                    <a:pt x="0" y="223"/>
                    <a:pt x="999" y="624"/>
                    <a:pt x="1295"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37" name="Google Shape;41643;p18">
              <a:extLst>
                <a:ext uri="{FF2B5EF4-FFF2-40B4-BE49-F238E27FC236}">
                  <a16:creationId xmlns:a16="http://schemas.microsoft.com/office/drawing/2014/main" id="{EC47C99B-D9C4-4930-AD7E-CC03B21C33C5}"/>
                </a:ext>
              </a:extLst>
            </p:cNvPr>
            <p:cNvSpPr/>
            <p:nvPr/>
          </p:nvSpPr>
          <p:spPr>
            <a:xfrm>
              <a:off x="8631001" y="1865043"/>
              <a:ext cx="14063" cy="4246"/>
            </a:xfrm>
            <a:custGeom>
              <a:avLst/>
              <a:gdLst/>
              <a:ahLst/>
              <a:cxnLst/>
              <a:rect l="l" t="t" r="r" b="b"/>
              <a:pathLst>
                <a:path w="394" h="141" extrusionOk="0">
                  <a:moveTo>
                    <a:pt x="294" y="24"/>
                  </a:moveTo>
                  <a:cubicBezTo>
                    <a:pt x="240" y="0"/>
                    <a:pt x="1" y="68"/>
                    <a:pt x="100" y="115"/>
                  </a:cubicBezTo>
                  <a:cubicBezTo>
                    <a:pt x="155" y="140"/>
                    <a:pt x="394"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38" name="Google Shape;41644;p18">
              <a:extLst>
                <a:ext uri="{FF2B5EF4-FFF2-40B4-BE49-F238E27FC236}">
                  <a16:creationId xmlns:a16="http://schemas.microsoft.com/office/drawing/2014/main" id="{51E3E6FB-B791-4195-9BC1-925F442F29EA}"/>
                </a:ext>
              </a:extLst>
            </p:cNvPr>
            <p:cNvSpPr/>
            <p:nvPr/>
          </p:nvSpPr>
          <p:spPr>
            <a:xfrm>
              <a:off x="7141010" y="1865735"/>
              <a:ext cx="13742" cy="2800"/>
            </a:xfrm>
            <a:custGeom>
              <a:avLst/>
              <a:gdLst/>
              <a:ahLst/>
              <a:cxnLst/>
              <a:rect l="l" t="t" r="r" b="b"/>
              <a:pathLst>
                <a:path w="385" h="93" extrusionOk="0">
                  <a:moveTo>
                    <a:pt x="385" y="1"/>
                  </a:moveTo>
                  <a:cubicBezTo>
                    <a:pt x="233" y="23"/>
                    <a:pt x="3" y="5"/>
                    <a:pt x="1" y="92"/>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39" name="Google Shape;41645;p18">
              <a:extLst>
                <a:ext uri="{FF2B5EF4-FFF2-40B4-BE49-F238E27FC236}">
                  <a16:creationId xmlns:a16="http://schemas.microsoft.com/office/drawing/2014/main" id="{6DEFDF18-7D55-4C50-B65E-90746D90BD28}"/>
                </a:ext>
              </a:extLst>
            </p:cNvPr>
            <p:cNvSpPr/>
            <p:nvPr/>
          </p:nvSpPr>
          <p:spPr>
            <a:xfrm>
              <a:off x="4269886" y="1857576"/>
              <a:ext cx="21487" cy="6383"/>
            </a:xfrm>
            <a:custGeom>
              <a:avLst/>
              <a:gdLst/>
              <a:ahLst/>
              <a:cxnLst/>
              <a:rect l="l" t="t" r="r" b="b"/>
              <a:pathLst>
                <a:path w="602" h="212" extrusionOk="0">
                  <a:moveTo>
                    <a:pt x="602" y="181"/>
                  </a:moveTo>
                  <a:lnTo>
                    <a:pt x="602" y="0"/>
                  </a:lnTo>
                  <a:lnTo>
                    <a:pt x="22" y="0"/>
                  </a:lnTo>
                  <a:cubicBezTo>
                    <a:pt x="0" y="164"/>
                    <a:pt x="217" y="212"/>
                    <a:pt x="602"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40" name="Google Shape;41646;p18">
              <a:extLst>
                <a:ext uri="{FF2B5EF4-FFF2-40B4-BE49-F238E27FC236}">
                  <a16:creationId xmlns:a16="http://schemas.microsoft.com/office/drawing/2014/main" id="{201A0830-B857-4427-9E5D-7FDAFF6F1308}"/>
                </a:ext>
              </a:extLst>
            </p:cNvPr>
            <p:cNvSpPr/>
            <p:nvPr/>
          </p:nvSpPr>
          <p:spPr>
            <a:xfrm>
              <a:off x="3103977" y="1859533"/>
              <a:ext cx="13920" cy="4276"/>
            </a:xfrm>
            <a:custGeom>
              <a:avLst/>
              <a:gdLst/>
              <a:ahLst/>
              <a:cxnLst/>
              <a:rect l="l" t="t" r="r" b="b"/>
              <a:pathLst>
                <a:path w="390" h="142" extrusionOk="0">
                  <a:moveTo>
                    <a:pt x="291" y="27"/>
                  </a:moveTo>
                  <a:cubicBezTo>
                    <a:pt x="238" y="1"/>
                    <a:pt x="0" y="70"/>
                    <a:pt x="99" y="116"/>
                  </a:cubicBezTo>
                  <a:cubicBezTo>
                    <a:pt x="152" y="142"/>
                    <a:pt x="389" y="74"/>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41" name="Google Shape;41647;p18">
              <a:extLst>
                <a:ext uri="{FF2B5EF4-FFF2-40B4-BE49-F238E27FC236}">
                  <a16:creationId xmlns:a16="http://schemas.microsoft.com/office/drawing/2014/main" id="{4846F021-2F86-4ACB-801D-2E3B565BD137}"/>
                </a:ext>
              </a:extLst>
            </p:cNvPr>
            <p:cNvSpPr/>
            <p:nvPr/>
          </p:nvSpPr>
          <p:spPr>
            <a:xfrm>
              <a:off x="1438203" y="1859533"/>
              <a:ext cx="14063" cy="4276"/>
            </a:xfrm>
            <a:custGeom>
              <a:avLst/>
              <a:gdLst/>
              <a:ahLst/>
              <a:cxnLst/>
              <a:rect l="l" t="t" r="r" b="b"/>
              <a:pathLst>
                <a:path w="394" h="142" extrusionOk="0">
                  <a:moveTo>
                    <a:pt x="295" y="27"/>
                  </a:moveTo>
                  <a:cubicBezTo>
                    <a:pt x="242" y="1"/>
                    <a:pt x="0" y="70"/>
                    <a:pt x="101" y="116"/>
                  </a:cubicBezTo>
                  <a:cubicBezTo>
                    <a:pt x="157" y="142"/>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42" name="Google Shape;41648;p18">
              <a:extLst>
                <a:ext uri="{FF2B5EF4-FFF2-40B4-BE49-F238E27FC236}">
                  <a16:creationId xmlns:a16="http://schemas.microsoft.com/office/drawing/2014/main" id="{898F69C2-CB38-4413-A26A-9C232E969073}"/>
                </a:ext>
              </a:extLst>
            </p:cNvPr>
            <p:cNvSpPr/>
            <p:nvPr/>
          </p:nvSpPr>
          <p:spPr>
            <a:xfrm>
              <a:off x="309377" y="1859533"/>
              <a:ext cx="14099" cy="4276"/>
            </a:xfrm>
            <a:custGeom>
              <a:avLst/>
              <a:gdLst/>
              <a:ahLst/>
              <a:cxnLst/>
              <a:rect l="l" t="t" r="r" b="b"/>
              <a:pathLst>
                <a:path w="395" h="142" extrusionOk="0">
                  <a:moveTo>
                    <a:pt x="292" y="27"/>
                  </a:moveTo>
                  <a:cubicBezTo>
                    <a:pt x="240" y="1"/>
                    <a:pt x="0" y="70"/>
                    <a:pt x="99" y="116"/>
                  </a:cubicBezTo>
                  <a:cubicBezTo>
                    <a:pt x="154" y="142"/>
                    <a:pt x="394"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43" name="Google Shape;41649;p18">
              <a:extLst>
                <a:ext uri="{FF2B5EF4-FFF2-40B4-BE49-F238E27FC236}">
                  <a16:creationId xmlns:a16="http://schemas.microsoft.com/office/drawing/2014/main" id="{A3ACDC18-0803-4A13-A805-6C5A49DC493A}"/>
                </a:ext>
              </a:extLst>
            </p:cNvPr>
            <p:cNvSpPr/>
            <p:nvPr/>
          </p:nvSpPr>
          <p:spPr>
            <a:xfrm>
              <a:off x="4583796" y="1856823"/>
              <a:ext cx="14027" cy="4246"/>
            </a:xfrm>
            <a:custGeom>
              <a:avLst/>
              <a:gdLst/>
              <a:ahLst/>
              <a:cxnLst/>
              <a:rect l="l" t="t" r="r" b="b"/>
              <a:pathLst>
                <a:path w="393" h="141" extrusionOk="0">
                  <a:moveTo>
                    <a:pt x="292" y="25"/>
                  </a:moveTo>
                  <a:cubicBezTo>
                    <a:pt x="238" y="1"/>
                    <a:pt x="1" y="69"/>
                    <a:pt x="98" y="117"/>
                  </a:cubicBezTo>
                  <a:cubicBezTo>
                    <a:pt x="153" y="140"/>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44" name="Google Shape;41650;p18">
              <a:extLst>
                <a:ext uri="{FF2B5EF4-FFF2-40B4-BE49-F238E27FC236}">
                  <a16:creationId xmlns:a16="http://schemas.microsoft.com/office/drawing/2014/main" id="{605D1A90-80C8-4609-8483-5E142BE61AC3}"/>
                </a:ext>
              </a:extLst>
            </p:cNvPr>
            <p:cNvSpPr/>
            <p:nvPr/>
          </p:nvSpPr>
          <p:spPr>
            <a:xfrm>
              <a:off x="2198939" y="1851193"/>
              <a:ext cx="27626" cy="9997"/>
            </a:xfrm>
            <a:custGeom>
              <a:avLst/>
              <a:gdLst/>
              <a:ahLst/>
              <a:cxnLst/>
              <a:rect l="l" t="t" r="r" b="b"/>
              <a:pathLst>
                <a:path w="774" h="332" extrusionOk="0">
                  <a:moveTo>
                    <a:pt x="1" y="212"/>
                  </a:moveTo>
                  <a:cubicBezTo>
                    <a:pt x="258" y="330"/>
                    <a:pt x="716" y="331"/>
                    <a:pt x="774" y="122"/>
                  </a:cubicBezTo>
                  <a:cubicBezTo>
                    <a:pt x="517" y="4"/>
                    <a:pt x="54" y="1"/>
                    <a:pt x="1" y="2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45" name="Google Shape;41651;p18">
              <a:extLst>
                <a:ext uri="{FF2B5EF4-FFF2-40B4-BE49-F238E27FC236}">
                  <a16:creationId xmlns:a16="http://schemas.microsoft.com/office/drawing/2014/main" id="{E265BB58-47C3-4EC1-9CB6-6C4CDF7D72D9}"/>
                </a:ext>
              </a:extLst>
            </p:cNvPr>
            <p:cNvSpPr/>
            <p:nvPr/>
          </p:nvSpPr>
          <p:spPr>
            <a:xfrm>
              <a:off x="8497014" y="1851554"/>
              <a:ext cx="13777" cy="6715"/>
            </a:xfrm>
            <a:custGeom>
              <a:avLst/>
              <a:gdLst/>
              <a:ahLst/>
              <a:cxnLst/>
              <a:rect l="l" t="t" r="r" b="b"/>
              <a:pathLst>
                <a:path w="386" h="223" extrusionOk="0">
                  <a:moveTo>
                    <a:pt x="386" y="110"/>
                  </a:moveTo>
                  <a:cubicBezTo>
                    <a:pt x="345" y="1"/>
                    <a:pt x="170" y="54"/>
                    <a:pt x="1" y="110"/>
                  </a:cubicBezTo>
                  <a:cubicBezTo>
                    <a:pt x="1" y="202"/>
                    <a:pt x="335"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46" name="Google Shape;41652;p18">
              <a:extLst>
                <a:ext uri="{FF2B5EF4-FFF2-40B4-BE49-F238E27FC236}">
                  <a16:creationId xmlns:a16="http://schemas.microsoft.com/office/drawing/2014/main" id="{6ECAC2DC-30D4-43C5-8FD3-9D6D91442920}"/>
                </a:ext>
              </a:extLst>
            </p:cNvPr>
            <p:cNvSpPr/>
            <p:nvPr/>
          </p:nvSpPr>
          <p:spPr>
            <a:xfrm>
              <a:off x="7801701" y="1851704"/>
              <a:ext cx="6996" cy="6293"/>
            </a:xfrm>
            <a:custGeom>
              <a:avLst/>
              <a:gdLst/>
              <a:ahLst/>
              <a:cxnLst/>
              <a:rect l="l" t="t" r="r" b="b"/>
              <a:pathLst>
                <a:path w="196" h="209" extrusionOk="0">
                  <a:moveTo>
                    <a:pt x="195" y="105"/>
                  </a:moveTo>
                  <a:cubicBezTo>
                    <a:pt x="195" y="54"/>
                    <a:pt x="37" y="1"/>
                    <a:pt x="1" y="105"/>
                  </a:cubicBezTo>
                  <a:cubicBezTo>
                    <a:pt x="1" y="154"/>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47" name="Google Shape;41653;p18">
              <a:extLst>
                <a:ext uri="{FF2B5EF4-FFF2-40B4-BE49-F238E27FC236}">
                  <a16:creationId xmlns:a16="http://schemas.microsoft.com/office/drawing/2014/main" id="{59F92857-39D6-43EF-9495-FD23675BA019}"/>
                </a:ext>
              </a:extLst>
            </p:cNvPr>
            <p:cNvSpPr/>
            <p:nvPr/>
          </p:nvSpPr>
          <p:spPr>
            <a:xfrm>
              <a:off x="4642438" y="1852096"/>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48" name="Google Shape;41654;p18">
              <a:extLst>
                <a:ext uri="{FF2B5EF4-FFF2-40B4-BE49-F238E27FC236}">
                  <a16:creationId xmlns:a16="http://schemas.microsoft.com/office/drawing/2014/main" id="{D89A4E54-A011-410F-85FF-30428DCED258}"/>
                </a:ext>
              </a:extLst>
            </p:cNvPr>
            <p:cNvSpPr/>
            <p:nvPr/>
          </p:nvSpPr>
          <p:spPr>
            <a:xfrm>
              <a:off x="1438203" y="1854083"/>
              <a:ext cx="14063" cy="4306"/>
            </a:xfrm>
            <a:custGeom>
              <a:avLst/>
              <a:gdLst/>
              <a:ahLst/>
              <a:cxnLst/>
              <a:rect l="l" t="t" r="r" b="b"/>
              <a:pathLst>
                <a:path w="394" h="143" extrusionOk="0">
                  <a:moveTo>
                    <a:pt x="295" y="26"/>
                  </a:moveTo>
                  <a:cubicBezTo>
                    <a:pt x="242" y="0"/>
                    <a:pt x="0" y="71"/>
                    <a:pt x="101" y="116"/>
                  </a:cubicBezTo>
                  <a:cubicBezTo>
                    <a:pt x="157" y="143"/>
                    <a:pt x="393" y="72"/>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49" name="Google Shape;41655;p18">
              <a:extLst>
                <a:ext uri="{FF2B5EF4-FFF2-40B4-BE49-F238E27FC236}">
                  <a16:creationId xmlns:a16="http://schemas.microsoft.com/office/drawing/2014/main" id="{2599A60C-A207-42FE-8C85-0E909DC8F285}"/>
                </a:ext>
              </a:extLst>
            </p:cNvPr>
            <p:cNvSpPr/>
            <p:nvPr/>
          </p:nvSpPr>
          <p:spPr>
            <a:xfrm>
              <a:off x="1407258" y="1851945"/>
              <a:ext cx="23985" cy="6052"/>
            </a:xfrm>
            <a:custGeom>
              <a:avLst/>
              <a:gdLst/>
              <a:ahLst/>
              <a:cxnLst/>
              <a:rect l="l" t="t" r="r" b="b"/>
              <a:pathLst>
                <a:path w="672" h="201" extrusionOk="0">
                  <a:moveTo>
                    <a:pt x="580" y="6"/>
                  </a:moveTo>
                  <a:cubicBezTo>
                    <a:pt x="248" y="1"/>
                    <a:pt x="87" y="76"/>
                    <a:pt x="0" y="189"/>
                  </a:cubicBezTo>
                  <a:cubicBezTo>
                    <a:pt x="307" y="178"/>
                    <a:pt x="671" y="200"/>
                    <a:pt x="580"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50" name="Google Shape;41656;p18">
              <a:extLst>
                <a:ext uri="{FF2B5EF4-FFF2-40B4-BE49-F238E27FC236}">
                  <a16:creationId xmlns:a16="http://schemas.microsoft.com/office/drawing/2014/main" id="{0F74A9D3-901F-4897-A22C-3499D1A71FE3}"/>
                </a:ext>
              </a:extLst>
            </p:cNvPr>
            <p:cNvSpPr/>
            <p:nvPr/>
          </p:nvSpPr>
          <p:spPr>
            <a:xfrm>
              <a:off x="226857" y="1854083"/>
              <a:ext cx="13991" cy="4306"/>
            </a:xfrm>
            <a:custGeom>
              <a:avLst/>
              <a:gdLst/>
              <a:ahLst/>
              <a:cxnLst/>
              <a:rect l="l" t="t" r="r" b="b"/>
              <a:pathLst>
                <a:path w="392" h="143" extrusionOk="0">
                  <a:moveTo>
                    <a:pt x="293" y="26"/>
                  </a:moveTo>
                  <a:cubicBezTo>
                    <a:pt x="238" y="0"/>
                    <a:pt x="0" y="71"/>
                    <a:pt x="100" y="116"/>
                  </a:cubicBezTo>
                  <a:cubicBezTo>
                    <a:pt x="150" y="143"/>
                    <a:pt x="392"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51" name="Google Shape;41657;p18">
              <a:extLst>
                <a:ext uri="{FF2B5EF4-FFF2-40B4-BE49-F238E27FC236}">
                  <a16:creationId xmlns:a16="http://schemas.microsoft.com/office/drawing/2014/main" id="{1A1C8CF3-D4EF-421F-868C-DCAEEB1FBF81}"/>
                </a:ext>
              </a:extLst>
            </p:cNvPr>
            <p:cNvSpPr/>
            <p:nvPr/>
          </p:nvSpPr>
          <p:spPr>
            <a:xfrm>
              <a:off x="8648419" y="1845863"/>
              <a:ext cx="27555" cy="10177"/>
            </a:xfrm>
            <a:custGeom>
              <a:avLst/>
              <a:gdLst/>
              <a:ahLst/>
              <a:cxnLst/>
              <a:rect l="l" t="t" r="r" b="b"/>
              <a:pathLst>
                <a:path w="772" h="338" extrusionOk="0">
                  <a:moveTo>
                    <a:pt x="771" y="299"/>
                  </a:moveTo>
                  <a:lnTo>
                    <a:pt x="771" y="27"/>
                  </a:lnTo>
                  <a:cubicBezTo>
                    <a:pt x="330" y="0"/>
                    <a:pt x="47" y="47"/>
                    <a:pt x="1" y="208"/>
                  </a:cubicBezTo>
                  <a:cubicBezTo>
                    <a:pt x="258" y="235"/>
                    <a:pt x="366" y="337"/>
                    <a:pt x="771"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52" name="Google Shape;41658;p18">
              <a:extLst>
                <a:ext uri="{FF2B5EF4-FFF2-40B4-BE49-F238E27FC236}">
                  <a16:creationId xmlns:a16="http://schemas.microsoft.com/office/drawing/2014/main" id="{06AFF9F6-1B17-4FE1-A0BA-4EFEA18CF8D6}"/>
                </a:ext>
              </a:extLst>
            </p:cNvPr>
            <p:cNvSpPr/>
            <p:nvPr/>
          </p:nvSpPr>
          <p:spPr>
            <a:xfrm>
              <a:off x="8022027" y="1848995"/>
              <a:ext cx="6889" cy="6263"/>
            </a:xfrm>
            <a:custGeom>
              <a:avLst/>
              <a:gdLst/>
              <a:ahLst/>
              <a:cxnLst/>
              <a:rect l="l" t="t" r="r" b="b"/>
              <a:pathLst>
                <a:path w="193" h="208" extrusionOk="0">
                  <a:moveTo>
                    <a:pt x="193" y="104"/>
                  </a:moveTo>
                  <a:cubicBezTo>
                    <a:pt x="193" y="53"/>
                    <a:pt x="39" y="1"/>
                    <a:pt x="1" y="104"/>
                  </a:cubicBezTo>
                  <a:cubicBezTo>
                    <a:pt x="1" y="155"/>
                    <a:pt x="156"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53" name="Google Shape;41659;p18">
              <a:extLst>
                <a:ext uri="{FF2B5EF4-FFF2-40B4-BE49-F238E27FC236}">
                  <a16:creationId xmlns:a16="http://schemas.microsoft.com/office/drawing/2014/main" id="{C0D50BEB-2D37-490E-9300-0B3520424EE8}"/>
                </a:ext>
              </a:extLst>
            </p:cNvPr>
            <p:cNvSpPr/>
            <p:nvPr/>
          </p:nvSpPr>
          <p:spPr>
            <a:xfrm>
              <a:off x="7719075" y="1841136"/>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54" name="Google Shape;41660;p18">
              <a:extLst>
                <a:ext uri="{FF2B5EF4-FFF2-40B4-BE49-F238E27FC236}">
                  <a16:creationId xmlns:a16="http://schemas.microsoft.com/office/drawing/2014/main" id="{B9E62FB0-2714-4188-90E6-F71B4B1A83CD}"/>
                </a:ext>
              </a:extLst>
            </p:cNvPr>
            <p:cNvSpPr/>
            <p:nvPr/>
          </p:nvSpPr>
          <p:spPr>
            <a:xfrm>
              <a:off x="7650297" y="1846255"/>
              <a:ext cx="7031" cy="6233"/>
            </a:xfrm>
            <a:custGeom>
              <a:avLst/>
              <a:gdLst/>
              <a:ahLst/>
              <a:cxnLst/>
              <a:rect l="l" t="t" r="r" b="b"/>
              <a:pathLst>
                <a:path w="197" h="207" extrusionOk="0">
                  <a:moveTo>
                    <a:pt x="195" y="104"/>
                  </a:moveTo>
                  <a:cubicBezTo>
                    <a:pt x="196" y="53"/>
                    <a:pt x="40" y="0"/>
                    <a:pt x="0"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55" name="Google Shape;41661;p18">
              <a:extLst>
                <a:ext uri="{FF2B5EF4-FFF2-40B4-BE49-F238E27FC236}">
                  <a16:creationId xmlns:a16="http://schemas.microsoft.com/office/drawing/2014/main" id="{97EB4A5E-BCD0-41C5-99E0-B8987ACE8BEC}"/>
                </a:ext>
              </a:extLst>
            </p:cNvPr>
            <p:cNvSpPr/>
            <p:nvPr/>
          </p:nvSpPr>
          <p:spPr>
            <a:xfrm>
              <a:off x="4329313" y="1839300"/>
              <a:ext cx="58857" cy="12827"/>
            </a:xfrm>
            <a:custGeom>
              <a:avLst/>
              <a:gdLst/>
              <a:ahLst/>
              <a:cxnLst/>
              <a:rect l="l" t="t" r="r" b="b"/>
              <a:pathLst>
                <a:path w="1649" h="426" extrusionOk="0">
                  <a:moveTo>
                    <a:pt x="674" y="426"/>
                  </a:moveTo>
                  <a:cubicBezTo>
                    <a:pt x="1648" y="60"/>
                    <a:pt x="1" y="0"/>
                    <a:pt x="674" y="4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56" name="Google Shape;41662;p18">
              <a:extLst>
                <a:ext uri="{FF2B5EF4-FFF2-40B4-BE49-F238E27FC236}">
                  <a16:creationId xmlns:a16="http://schemas.microsoft.com/office/drawing/2014/main" id="{E066D00D-7CD1-4C34-8335-D69C5C559CFA}"/>
                </a:ext>
              </a:extLst>
            </p:cNvPr>
            <p:cNvSpPr/>
            <p:nvPr/>
          </p:nvSpPr>
          <p:spPr>
            <a:xfrm>
              <a:off x="4669956" y="1846646"/>
              <a:ext cx="13777" cy="2770"/>
            </a:xfrm>
            <a:custGeom>
              <a:avLst/>
              <a:gdLst/>
              <a:ahLst/>
              <a:cxnLst/>
              <a:rect l="l" t="t" r="r" b="b"/>
              <a:pathLst>
                <a:path w="386" h="92" extrusionOk="0">
                  <a:moveTo>
                    <a:pt x="385" y="1"/>
                  </a:moveTo>
                  <a:cubicBezTo>
                    <a:pt x="235" y="20"/>
                    <a:pt x="5" y="2"/>
                    <a:pt x="0" y="92"/>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57" name="Google Shape;41663;p18">
              <a:extLst>
                <a:ext uri="{FF2B5EF4-FFF2-40B4-BE49-F238E27FC236}">
                  <a16:creationId xmlns:a16="http://schemas.microsoft.com/office/drawing/2014/main" id="{819849A0-99A1-4398-B9CC-53441B4B723C}"/>
                </a:ext>
              </a:extLst>
            </p:cNvPr>
            <p:cNvSpPr/>
            <p:nvPr/>
          </p:nvSpPr>
          <p:spPr>
            <a:xfrm>
              <a:off x="4133115" y="1843906"/>
              <a:ext cx="13813" cy="5480"/>
            </a:xfrm>
            <a:custGeom>
              <a:avLst/>
              <a:gdLst/>
              <a:ahLst/>
              <a:cxnLst/>
              <a:rect l="l" t="t" r="r" b="b"/>
              <a:pathLst>
                <a:path w="387"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58" name="Google Shape;41664;p18">
              <a:extLst>
                <a:ext uri="{FF2B5EF4-FFF2-40B4-BE49-F238E27FC236}">
                  <a16:creationId xmlns:a16="http://schemas.microsoft.com/office/drawing/2014/main" id="{13E4D0E6-DE06-452F-B943-02DAC57FAB7C}"/>
                </a:ext>
              </a:extLst>
            </p:cNvPr>
            <p:cNvSpPr/>
            <p:nvPr/>
          </p:nvSpPr>
          <p:spPr>
            <a:xfrm>
              <a:off x="3114292" y="1843545"/>
              <a:ext cx="7031" cy="6203"/>
            </a:xfrm>
            <a:custGeom>
              <a:avLst/>
              <a:gdLst/>
              <a:ahLst/>
              <a:cxnLst/>
              <a:rect l="l" t="t" r="r" b="b"/>
              <a:pathLst>
                <a:path w="197" h="206" extrusionOk="0">
                  <a:moveTo>
                    <a:pt x="197" y="104"/>
                  </a:moveTo>
                  <a:cubicBezTo>
                    <a:pt x="197" y="53"/>
                    <a:pt x="40" y="0"/>
                    <a:pt x="2" y="104"/>
                  </a:cubicBezTo>
                  <a:cubicBezTo>
                    <a:pt x="1" y="153"/>
                    <a:pt x="159" y="205"/>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59" name="Google Shape;41665;p18">
              <a:extLst>
                <a:ext uri="{FF2B5EF4-FFF2-40B4-BE49-F238E27FC236}">
                  <a16:creationId xmlns:a16="http://schemas.microsoft.com/office/drawing/2014/main" id="{5132BBB6-C04F-448F-9CAB-4EE808B882F7}"/>
                </a:ext>
              </a:extLst>
            </p:cNvPr>
            <p:cNvSpPr/>
            <p:nvPr/>
          </p:nvSpPr>
          <p:spPr>
            <a:xfrm>
              <a:off x="1407294" y="1840805"/>
              <a:ext cx="6996" cy="6233"/>
            </a:xfrm>
            <a:custGeom>
              <a:avLst/>
              <a:gdLst/>
              <a:ahLst/>
              <a:cxnLst/>
              <a:rect l="l" t="t" r="r" b="b"/>
              <a:pathLst>
                <a:path w="196" h="207" extrusionOk="0">
                  <a:moveTo>
                    <a:pt x="194" y="103"/>
                  </a:moveTo>
                  <a:cubicBezTo>
                    <a:pt x="195" y="52"/>
                    <a:pt x="39" y="0"/>
                    <a:pt x="1"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60" name="Google Shape;41666;p18">
              <a:extLst>
                <a:ext uri="{FF2B5EF4-FFF2-40B4-BE49-F238E27FC236}">
                  <a16:creationId xmlns:a16="http://schemas.microsoft.com/office/drawing/2014/main" id="{2501374C-880E-4096-A8B7-45B1BB139383}"/>
                </a:ext>
              </a:extLst>
            </p:cNvPr>
            <p:cNvSpPr/>
            <p:nvPr/>
          </p:nvSpPr>
          <p:spPr>
            <a:xfrm>
              <a:off x="8841083" y="1832345"/>
              <a:ext cx="27804" cy="18457"/>
            </a:xfrm>
            <a:custGeom>
              <a:avLst/>
              <a:gdLst/>
              <a:ahLst/>
              <a:cxnLst/>
              <a:rect l="l" t="t" r="r" b="b"/>
              <a:pathLst>
                <a:path w="779" h="613" extrusionOk="0">
                  <a:moveTo>
                    <a:pt x="1" y="293"/>
                  </a:moveTo>
                  <a:cubicBezTo>
                    <a:pt x="779" y="613"/>
                    <a:pt x="456" y="0"/>
                    <a:pt x="1" y="2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61" name="Google Shape;41667;p18">
              <a:extLst>
                <a:ext uri="{FF2B5EF4-FFF2-40B4-BE49-F238E27FC236}">
                  <a16:creationId xmlns:a16="http://schemas.microsoft.com/office/drawing/2014/main" id="{39A1302B-9F68-46C6-B5E3-96D5558DE6DF}"/>
                </a:ext>
              </a:extLst>
            </p:cNvPr>
            <p:cNvSpPr/>
            <p:nvPr/>
          </p:nvSpPr>
          <p:spPr>
            <a:xfrm>
              <a:off x="6562802" y="1838035"/>
              <a:ext cx="6924" cy="6233"/>
            </a:xfrm>
            <a:custGeom>
              <a:avLst/>
              <a:gdLst/>
              <a:ahLst/>
              <a:cxnLst/>
              <a:rect l="l" t="t" r="r" b="b"/>
              <a:pathLst>
                <a:path w="194" h="207" extrusionOk="0">
                  <a:moveTo>
                    <a:pt x="192" y="104"/>
                  </a:moveTo>
                  <a:cubicBezTo>
                    <a:pt x="193" y="56"/>
                    <a:pt x="39" y="1"/>
                    <a:pt x="2" y="104"/>
                  </a:cubicBezTo>
                  <a:cubicBezTo>
                    <a:pt x="0" y="155"/>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62" name="Google Shape;41668;p18">
              <a:extLst>
                <a:ext uri="{FF2B5EF4-FFF2-40B4-BE49-F238E27FC236}">
                  <a16:creationId xmlns:a16="http://schemas.microsoft.com/office/drawing/2014/main" id="{8A9B83F7-4CEB-4F20-8D08-1B8E1AEB3AD6}"/>
                </a:ext>
              </a:extLst>
            </p:cNvPr>
            <p:cNvSpPr/>
            <p:nvPr/>
          </p:nvSpPr>
          <p:spPr>
            <a:xfrm>
              <a:off x="8810067" y="1837644"/>
              <a:ext cx="13991" cy="4276"/>
            </a:xfrm>
            <a:custGeom>
              <a:avLst/>
              <a:gdLst/>
              <a:ahLst/>
              <a:cxnLst/>
              <a:rect l="l" t="t" r="r" b="b"/>
              <a:pathLst>
                <a:path w="392" h="142" extrusionOk="0">
                  <a:moveTo>
                    <a:pt x="99" y="117"/>
                  </a:moveTo>
                  <a:cubicBezTo>
                    <a:pt x="153" y="142"/>
                    <a:pt x="392" y="72"/>
                    <a:pt x="291" y="27"/>
                  </a:cubicBezTo>
                  <a:cubicBezTo>
                    <a:pt x="238"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63" name="Google Shape;41669;p18">
              <a:extLst>
                <a:ext uri="{FF2B5EF4-FFF2-40B4-BE49-F238E27FC236}">
                  <a16:creationId xmlns:a16="http://schemas.microsoft.com/office/drawing/2014/main" id="{C30A439F-3BC3-4AF2-B236-BAC55FE21080}"/>
                </a:ext>
              </a:extLst>
            </p:cNvPr>
            <p:cNvSpPr/>
            <p:nvPr/>
          </p:nvSpPr>
          <p:spPr>
            <a:xfrm>
              <a:off x="2243482" y="1837614"/>
              <a:ext cx="14134" cy="4306"/>
            </a:xfrm>
            <a:custGeom>
              <a:avLst/>
              <a:gdLst/>
              <a:ahLst/>
              <a:cxnLst/>
              <a:rect l="l" t="t" r="r" b="b"/>
              <a:pathLst>
                <a:path w="396" h="143" extrusionOk="0">
                  <a:moveTo>
                    <a:pt x="295" y="26"/>
                  </a:moveTo>
                  <a:cubicBezTo>
                    <a:pt x="240" y="0"/>
                    <a:pt x="1" y="71"/>
                    <a:pt x="104" y="116"/>
                  </a:cubicBezTo>
                  <a:cubicBezTo>
                    <a:pt x="156" y="143"/>
                    <a:pt x="395"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64" name="Google Shape;41670;p18">
              <a:extLst>
                <a:ext uri="{FF2B5EF4-FFF2-40B4-BE49-F238E27FC236}">
                  <a16:creationId xmlns:a16="http://schemas.microsoft.com/office/drawing/2014/main" id="{6E650AFC-64F4-478A-9F29-65FC519FBB18}"/>
                </a:ext>
              </a:extLst>
            </p:cNvPr>
            <p:cNvSpPr/>
            <p:nvPr/>
          </p:nvSpPr>
          <p:spPr>
            <a:xfrm>
              <a:off x="1166516" y="1838397"/>
              <a:ext cx="13777" cy="2740"/>
            </a:xfrm>
            <a:custGeom>
              <a:avLst/>
              <a:gdLst/>
              <a:ahLst/>
              <a:cxnLst/>
              <a:rect l="l" t="t" r="r" b="b"/>
              <a:pathLst>
                <a:path w="386" h="91" extrusionOk="0">
                  <a:moveTo>
                    <a:pt x="386" y="0"/>
                  </a:moveTo>
                  <a:cubicBezTo>
                    <a:pt x="236" y="21"/>
                    <a:pt x="5" y="2"/>
                    <a:pt x="1" y="90"/>
                  </a:cubicBezTo>
                  <a:cubicBezTo>
                    <a:pt x="151" y="72"/>
                    <a:pt x="379" y="90"/>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65" name="Google Shape;41671;p18">
              <a:extLst>
                <a:ext uri="{FF2B5EF4-FFF2-40B4-BE49-F238E27FC236}">
                  <a16:creationId xmlns:a16="http://schemas.microsoft.com/office/drawing/2014/main" id="{D9991726-0176-4893-8891-CAEBF8013F4F}"/>
                </a:ext>
              </a:extLst>
            </p:cNvPr>
            <p:cNvSpPr/>
            <p:nvPr/>
          </p:nvSpPr>
          <p:spPr>
            <a:xfrm>
              <a:off x="853106" y="1837644"/>
              <a:ext cx="14027" cy="4276"/>
            </a:xfrm>
            <a:custGeom>
              <a:avLst/>
              <a:gdLst/>
              <a:ahLst/>
              <a:cxnLst/>
              <a:rect l="l" t="t" r="r" b="b"/>
              <a:pathLst>
                <a:path w="393" h="142" extrusionOk="0">
                  <a:moveTo>
                    <a:pt x="102" y="117"/>
                  </a:moveTo>
                  <a:cubicBezTo>
                    <a:pt x="155" y="142"/>
                    <a:pt x="392" y="72"/>
                    <a:pt x="292" y="27"/>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66" name="Google Shape;41672;p18">
              <a:extLst>
                <a:ext uri="{FF2B5EF4-FFF2-40B4-BE49-F238E27FC236}">
                  <a16:creationId xmlns:a16="http://schemas.microsoft.com/office/drawing/2014/main" id="{40A7134E-E21E-49C1-956D-914CE6501BF7}"/>
                </a:ext>
              </a:extLst>
            </p:cNvPr>
            <p:cNvSpPr/>
            <p:nvPr/>
          </p:nvSpPr>
          <p:spPr>
            <a:xfrm>
              <a:off x="8944269" y="1830117"/>
              <a:ext cx="23914" cy="5962"/>
            </a:xfrm>
            <a:custGeom>
              <a:avLst/>
              <a:gdLst/>
              <a:ahLst/>
              <a:cxnLst/>
              <a:rect l="l" t="t" r="r" b="b"/>
              <a:pathLst>
                <a:path w="670" h="198" extrusionOk="0">
                  <a:moveTo>
                    <a:pt x="582" y="5"/>
                  </a:moveTo>
                  <a:cubicBezTo>
                    <a:pt x="249" y="0"/>
                    <a:pt x="87" y="74"/>
                    <a:pt x="1" y="185"/>
                  </a:cubicBezTo>
                  <a:cubicBezTo>
                    <a:pt x="304" y="178"/>
                    <a:pt x="669" y="197"/>
                    <a:pt x="582"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67" name="Google Shape;41673;p18">
              <a:extLst>
                <a:ext uri="{FF2B5EF4-FFF2-40B4-BE49-F238E27FC236}">
                  <a16:creationId xmlns:a16="http://schemas.microsoft.com/office/drawing/2014/main" id="{5A61FEB0-2B02-406D-B7D8-A1880844B747}"/>
                </a:ext>
              </a:extLst>
            </p:cNvPr>
            <p:cNvSpPr/>
            <p:nvPr/>
          </p:nvSpPr>
          <p:spPr>
            <a:xfrm>
              <a:off x="8824166" y="1829906"/>
              <a:ext cx="23914" cy="5811"/>
            </a:xfrm>
            <a:custGeom>
              <a:avLst/>
              <a:gdLst/>
              <a:ahLst/>
              <a:cxnLst/>
              <a:rect l="l" t="t" r="r" b="b"/>
              <a:pathLst>
                <a:path w="670" h="193" extrusionOk="0">
                  <a:moveTo>
                    <a:pt x="475" y="192"/>
                  </a:moveTo>
                  <a:cubicBezTo>
                    <a:pt x="475" y="101"/>
                    <a:pt x="633" y="85"/>
                    <a:pt x="669" y="11"/>
                  </a:cubicBezTo>
                  <a:cubicBezTo>
                    <a:pt x="365" y="21"/>
                    <a:pt x="1" y="0"/>
                    <a:pt x="91"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68" name="Google Shape;41674;p18">
              <a:extLst>
                <a:ext uri="{FF2B5EF4-FFF2-40B4-BE49-F238E27FC236}">
                  <a16:creationId xmlns:a16="http://schemas.microsoft.com/office/drawing/2014/main" id="{657018FB-23C8-44D1-9749-946977CB657C}"/>
                </a:ext>
              </a:extLst>
            </p:cNvPr>
            <p:cNvSpPr/>
            <p:nvPr/>
          </p:nvSpPr>
          <p:spPr>
            <a:xfrm>
              <a:off x="2949146" y="1824787"/>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69" name="Google Shape;41675;p18">
              <a:extLst>
                <a:ext uri="{FF2B5EF4-FFF2-40B4-BE49-F238E27FC236}">
                  <a16:creationId xmlns:a16="http://schemas.microsoft.com/office/drawing/2014/main" id="{F935E8E2-CF61-4B48-AF91-259D446CEB8B}"/>
                </a:ext>
              </a:extLst>
            </p:cNvPr>
            <p:cNvSpPr/>
            <p:nvPr/>
          </p:nvSpPr>
          <p:spPr>
            <a:xfrm>
              <a:off x="6793264" y="1829515"/>
              <a:ext cx="14027" cy="4246"/>
            </a:xfrm>
            <a:custGeom>
              <a:avLst/>
              <a:gdLst/>
              <a:ahLst/>
              <a:cxnLst/>
              <a:rect l="l" t="t" r="r" b="b"/>
              <a:pathLst>
                <a:path w="393" h="141" extrusionOk="0">
                  <a:moveTo>
                    <a:pt x="293" y="25"/>
                  </a:moveTo>
                  <a:cubicBezTo>
                    <a:pt x="240" y="0"/>
                    <a:pt x="1" y="68"/>
                    <a:pt x="97" y="117"/>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70" name="Google Shape;41676;p18">
              <a:extLst>
                <a:ext uri="{FF2B5EF4-FFF2-40B4-BE49-F238E27FC236}">
                  <a16:creationId xmlns:a16="http://schemas.microsoft.com/office/drawing/2014/main" id="{2F72CF0B-C1D0-4565-883B-7705EADD4067}"/>
                </a:ext>
              </a:extLst>
            </p:cNvPr>
            <p:cNvSpPr/>
            <p:nvPr/>
          </p:nvSpPr>
          <p:spPr>
            <a:xfrm>
              <a:off x="8276688" y="1827497"/>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71" name="Google Shape;41677;p18">
              <a:extLst>
                <a:ext uri="{FF2B5EF4-FFF2-40B4-BE49-F238E27FC236}">
                  <a16:creationId xmlns:a16="http://schemas.microsoft.com/office/drawing/2014/main" id="{C93CABAE-C871-44BB-8B11-E784C745B91E}"/>
                </a:ext>
              </a:extLst>
            </p:cNvPr>
            <p:cNvSpPr/>
            <p:nvPr/>
          </p:nvSpPr>
          <p:spPr>
            <a:xfrm>
              <a:off x="6576615" y="1826985"/>
              <a:ext cx="20595" cy="3734"/>
            </a:xfrm>
            <a:custGeom>
              <a:avLst/>
              <a:gdLst/>
              <a:ahLst/>
              <a:cxnLst/>
              <a:rect l="l" t="t" r="r" b="b"/>
              <a:pathLst>
                <a:path w="577" h="124" extrusionOk="0">
                  <a:moveTo>
                    <a:pt x="577" y="18"/>
                  </a:moveTo>
                  <a:cubicBezTo>
                    <a:pt x="351" y="31"/>
                    <a:pt x="28" y="1"/>
                    <a:pt x="1" y="109"/>
                  </a:cubicBezTo>
                  <a:cubicBezTo>
                    <a:pt x="227" y="94"/>
                    <a:pt x="547" y="124"/>
                    <a:pt x="577" y="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72" name="Google Shape;41678;p18">
              <a:extLst>
                <a:ext uri="{FF2B5EF4-FFF2-40B4-BE49-F238E27FC236}">
                  <a16:creationId xmlns:a16="http://schemas.microsoft.com/office/drawing/2014/main" id="{C808598C-DAF6-4082-BC72-6803E11B21F7}"/>
                </a:ext>
              </a:extLst>
            </p:cNvPr>
            <p:cNvSpPr/>
            <p:nvPr/>
          </p:nvSpPr>
          <p:spPr>
            <a:xfrm>
              <a:off x="8896156" y="1821656"/>
              <a:ext cx="6924" cy="6203"/>
            </a:xfrm>
            <a:custGeom>
              <a:avLst/>
              <a:gdLst/>
              <a:ahLst/>
              <a:cxnLst/>
              <a:rect l="l" t="t" r="r" b="b"/>
              <a:pathLst>
                <a:path w="194" h="206" extrusionOk="0">
                  <a:moveTo>
                    <a:pt x="194" y="105"/>
                  </a:moveTo>
                  <a:cubicBezTo>
                    <a:pt x="194" y="54"/>
                    <a:pt x="38" y="0"/>
                    <a:pt x="0" y="105"/>
                  </a:cubicBezTo>
                  <a:cubicBezTo>
                    <a:pt x="0" y="153"/>
                    <a:pt x="156" y="205"/>
                    <a:pt x="19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73" name="Google Shape;41679;p18">
              <a:extLst>
                <a:ext uri="{FF2B5EF4-FFF2-40B4-BE49-F238E27FC236}">
                  <a16:creationId xmlns:a16="http://schemas.microsoft.com/office/drawing/2014/main" id="{9C45F7D7-7692-47EB-A658-D33AF4874A16}"/>
                </a:ext>
              </a:extLst>
            </p:cNvPr>
            <p:cNvSpPr/>
            <p:nvPr/>
          </p:nvSpPr>
          <p:spPr>
            <a:xfrm>
              <a:off x="8743823" y="1822017"/>
              <a:ext cx="21558" cy="6413"/>
            </a:xfrm>
            <a:custGeom>
              <a:avLst/>
              <a:gdLst/>
              <a:ahLst/>
              <a:cxnLst/>
              <a:rect l="l" t="t" r="r" b="b"/>
              <a:pathLst>
                <a:path w="604" h="213" extrusionOk="0">
                  <a:moveTo>
                    <a:pt x="603" y="183"/>
                  </a:moveTo>
                  <a:lnTo>
                    <a:pt x="603" y="0"/>
                  </a:lnTo>
                  <a:lnTo>
                    <a:pt x="26" y="0"/>
                  </a:lnTo>
                  <a:cubicBezTo>
                    <a:pt x="0" y="163"/>
                    <a:pt x="219" y="213"/>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74" name="Google Shape;41680;p18">
              <a:extLst>
                <a:ext uri="{FF2B5EF4-FFF2-40B4-BE49-F238E27FC236}">
                  <a16:creationId xmlns:a16="http://schemas.microsoft.com/office/drawing/2014/main" id="{C733A919-F351-4C70-8245-9F82BDFF7A47}"/>
                </a:ext>
              </a:extLst>
            </p:cNvPr>
            <p:cNvSpPr/>
            <p:nvPr/>
          </p:nvSpPr>
          <p:spPr>
            <a:xfrm>
              <a:off x="1453300" y="1808890"/>
              <a:ext cx="37049" cy="15928"/>
            </a:xfrm>
            <a:custGeom>
              <a:avLst/>
              <a:gdLst/>
              <a:ahLst/>
              <a:cxnLst/>
              <a:rect l="l" t="t" r="r" b="b"/>
              <a:pathLst>
                <a:path w="1038" h="529" extrusionOk="0">
                  <a:moveTo>
                    <a:pt x="835" y="529"/>
                  </a:moveTo>
                  <a:cubicBezTo>
                    <a:pt x="1038" y="0"/>
                    <a:pt x="0" y="490"/>
                    <a:pt x="835" y="5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75" name="Google Shape;41681;p18">
              <a:extLst>
                <a:ext uri="{FF2B5EF4-FFF2-40B4-BE49-F238E27FC236}">
                  <a16:creationId xmlns:a16="http://schemas.microsoft.com/office/drawing/2014/main" id="{5B8642F3-16A9-4E56-9253-17C803309CCC}"/>
                </a:ext>
              </a:extLst>
            </p:cNvPr>
            <p:cNvSpPr/>
            <p:nvPr/>
          </p:nvSpPr>
          <p:spPr>
            <a:xfrm>
              <a:off x="8214763" y="1811088"/>
              <a:ext cx="30017" cy="10960"/>
            </a:xfrm>
            <a:custGeom>
              <a:avLst/>
              <a:gdLst/>
              <a:ahLst/>
              <a:cxnLst/>
              <a:rect l="l" t="t" r="r" b="b"/>
              <a:pathLst>
                <a:path w="841" h="364" extrusionOk="0">
                  <a:moveTo>
                    <a:pt x="578" y="0"/>
                  </a:moveTo>
                  <a:cubicBezTo>
                    <a:pt x="748" y="293"/>
                    <a:pt x="79" y="188"/>
                    <a:pt x="1" y="363"/>
                  </a:cubicBezTo>
                  <a:lnTo>
                    <a:pt x="771" y="363"/>
                  </a:lnTo>
                  <a:cubicBezTo>
                    <a:pt x="738" y="227"/>
                    <a:pt x="840" y="28"/>
                    <a:pt x="5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76" name="Google Shape;41682;p18">
              <a:extLst>
                <a:ext uri="{FF2B5EF4-FFF2-40B4-BE49-F238E27FC236}">
                  <a16:creationId xmlns:a16="http://schemas.microsoft.com/office/drawing/2014/main" id="{854EB7C6-49B6-4801-875D-0E72A98DA3A3}"/>
                </a:ext>
              </a:extLst>
            </p:cNvPr>
            <p:cNvSpPr/>
            <p:nvPr/>
          </p:nvSpPr>
          <p:spPr>
            <a:xfrm>
              <a:off x="6590249" y="1819308"/>
              <a:ext cx="13849" cy="2740"/>
            </a:xfrm>
            <a:custGeom>
              <a:avLst/>
              <a:gdLst/>
              <a:ahLst/>
              <a:cxnLst/>
              <a:rect l="l" t="t" r="r" b="b"/>
              <a:pathLst>
                <a:path w="388" h="91" extrusionOk="0">
                  <a:moveTo>
                    <a:pt x="388" y="0"/>
                  </a:moveTo>
                  <a:cubicBezTo>
                    <a:pt x="239" y="20"/>
                    <a:pt x="8" y="3"/>
                    <a:pt x="0" y="90"/>
                  </a:cubicBezTo>
                  <a:cubicBezTo>
                    <a:pt x="153" y="71"/>
                    <a:pt x="384" y="87"/>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77" name="Google Shape;41683;p18">
              <a:extLst>
                <a:ext uri="{FF2B5EF4-FFF2-40B4-BE49-F238E27FC236}">
                  <a16:creationId xmlns:a16="http://schemas.microsoft.com/office/drawing/2014/main" id="{36B062CC-7A71-4EDC-BFA2-BE7D9C5626AC}"/>
                </a:ext>
              </a:extLst>
            </p:cNvPr>
            <p:cNvSpPr/>
            <p:nvPr/>
          </p:nvSpPr>
          <p:spPr>
            <a:xfrm>
              <a:off x="5127490" y="1818555"/>
              <a:ext cx="14099" cy="4276"/>
            </a:xfrm>
            <a:custGeom>
              <a:avLst/>
              <a:gdLst/>
              <a:ahLst/>
              <a:cxnLst/>
              <a:rect l="l" t="t" r="r" b="b"/>
              <a:pathLst>
                <a:path w="395" h="142" extrusionOk="0">
                  <a:moveTo>
                    <a:pt x="294" y="25"/>
                  </a:moveTo>
                  <a:cubicBezTo>
                    <a:pt x="241" y="0"/>
                    <a:pt x="1" y="69"/>
                    <a:pt x="103" y="115"/>
                  </a:cubicBezTo>
                  <a:cubicBezTo>
                    <a:pt x="156" y="141"/>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78" name="Google Shape;41684;p18">
              <a:extLst>
                <a:ext uri="{FF2B5EF4-FFF2-40B4-BE49-F238E27FC236}">
                  <a16:creationId xmlns:a16="http://schemas.microsoft.com/office/drawing/2014/main" id="{DA2A2445-3887-4B79-8A84-F8102D55F785}"/>
                </a:ext>
              </a:extLst>
            </p:cNvPr>
            <p:cNvSpPr/>
            <p:nvPr/>
          </p:nvSpPr>
          <p:spPr>
            <a:xfrm>
              <a:off x="2191979" y="1813798"/>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3"/>
                    <a:pt x="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79" name="Google Shape;41685;p18">
              <a:extLst>
                <a:ext uri="{FF2B5EF4-FFF2-40B4-BE49-F238E27FC236}">
                  <a16:creationId xmlns:a16="http://schemas.microsoft.com/office/drawing/2014/main" id="{4D7B65EB-544E-4124-A10A-2063F46AD45F}"/>
                </a:ext>
              </a:extLst>
            </p:cNvPr>
            <p:cNvSpPr/>
            <p:nvPr/>
          </p:nvSpPr>
          <p:spPr>
            <a:xfrm>
              <a:off x="8803072" y="1815785"/>
              <a:ext cx="14099" cy="4276"/>
            </a:xfrm>
            <a:custGeom>
              <a:avLst/>
              <a:gdLst/>
              <a:ahLst/>
              <a:cxnLst/>
              <a:rect l="l" t="t" r="r" b="b"/>
              <a:pathLst>
                <a:path w="395" h="142" extrusionOk="0">
                  <a:moveTo>
                    <a:pt x="102" y="117"/>
                  </a:moveTo>
                  <a:cubicBezTo>
                    <a:pt x="157" y="142"/>
                    <a:pt x="395" y="73"/>
                    <a:pt x="295" y="26"/>
                  </a:cubicBezTo>
                  <a:cubicBezTo>
                    <a:pt x="242"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80" name="Google Shape;41686;p18">
              <a:extLst>
                <a:ext uri="{FF2B5EF4-FFF2-40B4-BE49-F238E27FC236}">
                  <a16:creationId xmlns:a16="http://schemas.microsoft.com/office/drawing/2014/main" id="{CA6023B0-2183-4C08-8B69-F910EB30487E}"/>
                </a:ext>
              </a:extLst>
            </p:cNvPr>
            <p:cNvSpPr/>
            <p:nvPr/>
          </p:nvSpPr>
          <p:spPr>
            <a:xfrm>
              <a:off x="6934854" y="1806783"/>
              <a:ext cx="20309" cy="13610"/>
            </a:xfrm>
            <a:custGeom>
              <a:avLst/>
              <a:gdLst/>
              <a:ahLst/>
              <a:cxnLst/>
              <a:rect l="l" t="t" r="r" b="b"/>
              <a:pathLst>
                <a:path w="569" h="452" extrusionOk="0">
                  <a:moveTo>
                    <a:pt x="375" y="416"/>
                  </a:moveTo>
                  <a:cubicBezTo>
                    <a:pt x="387" y="360"/>
                    <a:pt x="405" y="308"/>
                    <a:pt x="569" y="325"/>
                  </a:cubicBezTo>
                  <a:lnTo>
                    <a:pt x="569" y="143"/>
                  </a:lnTo>
                  <a:cubicBezTo>
                    <a:pt x="95" y="1"/>
                    <a:pt x="1" y="451"/>
                    <a:pt x="375" y="4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81" name="Google Shape;41687;p18">
              <a:extLst>
                <a:ext uri="{FF2B5EF4-FFF2-40B4-BE49-F238E27FC236}">
                  <a16:creationId xmlns:a16="http://schemas.microsoft.com/office/drawing/2014/main" id="{C7E517DF-CD0B-4D6B-AC38-9B4184F7371A}"/>
                </a:ext>
              </a:extLst>
            </p:cNvPr>
            <p:cNvSpPr/>
            <p:nvPr/>
          </p:nvSpPr>
          <p:spPr>
            <a:xfrm>
              <a:off x="6136034" y="1813677"/>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82" name="Google Shape;41688;p18">
              <a:extLst>
                <a:ext uri="{FF2B5EF4-FFF2-40B4-BE49-F238E27FC236}">
                  <a16:creationId xmlns:a16="http://schemas.microsoft.com/office/drawing/2014/main" id="{8786E5D4-31C1-4828-B9B5-8DAD4E8C2112}"/>
                </a:ext>
              </a:extLst>
            </p:cNvPr>
            <p:cNvSpPr/>
            <p:nvPr/>
          </p:nvSpPr>
          <p:spPr>
            <a:xfrm>
              <a:off x="7863662" y="1805608"/>
              <a:ext cx="33587" cy="17283"/>
            </a:xfrm>
            <a:custGeom>
              <a:avLst/>
              <a:gdLst/>
              <a:ahLst/>
              <a:cxnLst/>
              <a:rect l="l" t="t" r="r" b="b"/>
              <a:pathLst>
                <a:path w="941" h="574" extrusionOk="0">
                  <a:moveTo>
                    <a:pt x="1" y="91"/>
                  </a:moveTo>
                  <a:lnTo>
                    <a:pt x="1" y="274"/>
                  </a:lnTo>
                  <a:cubicBezTo>
                    <a:pt x="357" y="574"/>
                    <a:pt x="941" y="1"/>
                    <a:pt x="1"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83" name="Google Shape;41689;p18">
              <a:extLst>
                <a:ext uri="{FF2B5EF4-FFF2-40B4-BE49-F238E27FC236}">
                  <a16:creationId xmlns:a16="http://schemas.microsoft.com/office/drawing/2014/main" id="{36C71495-672C-42D6-8917-BAFD22179725}"/>
                </a:ext>
              </a:extLst>
            </p:cNvPr>
            <p:cNvSpPr/>
            <p:nvPr/>
          </p:nvSpPr>
          <p:spPr>
            <a:xfrm>
              <a:off x="6552344" y="1813075"/>
              <a:ext cx="14063" cy="4246"/>
            </a:xfrm>
            <a:custGeom>
              <a:avLst/>
              <a:gdLst/>
              <a:ahLst/>
              <a:cxnLst/>
              <a:rect l="l" t="t" r="r" b="b"/>
              <a:pathLst>
                <a:path w="394" h="141" extrusionOk="0">
                  <a:moveTo>
                    <a:pt x="293" y="26"/>
                  </a:moveTo>
                  <a:cubicBezTo>
                    <a:pt x="238" y="1"/>
                    <a:pt x="1" y="70"/>
                    <a:pt x="100" y="116"/>
                  </a:cubicBezTo>
                  <a:cubicBezTo>
                    <a:pt x="154" y="140"/>
                    <a:pt x="394"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84" name="Google Shape;41690;p18">
              <a:extLst>
                <a:ext uri="{FF2B5EF4-FFF2-40B4-BE49-F238E27FC236}">
                  <a16:creationId xmlns:a16="http://schemas.microsoft.com/office/drawing/2014/main" id="{868338D1-CB83-49FD-A89E-45FD9B55620E}"/>
                </a:ext>
              </a:extLst>
            </p:cNvPr>
            <p:cNvSpPr/>
            <p:nvPr/>
          </p:nvSpPr>
          <p:spPr>
            <a:xfrm>
              <a:off x="4370609" y="1794559"/>
              <a:ext cx="37763" cy="26888"/>
            </a:xfrm>
            <a:custGeom>
              <a:avLst/>
              <a:gdLst/>
              <a:ahLst/>
              <a:cxnLst/>
              <a:rect l="l" t="t" r="r" b="b"/>
              <a:pathLst>
                <a:path w="1058" h="893" extrusionOk="0">
                  <a:moveTo>
                    <a:pt x="1058" y="549"/>
                  </a:moveTo>
                  <a:lnTo>
                    <a:pt x="1058" y="368"/>
                  </a:lnTo>
                  <a:cubicBezTo>
                    <a:pt x="280" y="1"/>
                    <a:pt x="0" y="893"/>
                    <a:pt x="1058"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85" name="Google Shape;41691;p18">
              <a:extLst>
                <a:ext uri="{FF2B5EF4-FFF2-40B4-BE49-F238E27FC236}">
                  <a16:creationId xmlns:a16="http://schemas.microsoft.com/office/drawing/2014/main" id="{39C7C0DC-E168-4782-9289-393DF9EDBFDE}"/>
                </a:ext>
              </a:extLst>
            </p:cNvPr>
            <p:cNvSpPr/>
            <p:nvPr/>
          </p:nvSpPr>
          <p:spPr>
            <a:xfrm>
              <a:off x="9080076" y="1802868"/>
              <a:ext cx="22700" cy="8250"/>
            </a:xfrm>
            <a:custGeom>
              <a:avLst/>
              <a:gdLst/>
              <a:ahLst/>
              <a:cxnLst/>
              <a:rect l="l" t="t" r="r" b="b"/>
              <a:pathLst>
                <a:path w="636" h="274" extrusionOk="0">
                  <a:moveTo>
                    <a:pt x="634" y="0"/>
                  </a:moveTo>
                  <a:lnTo>
                    <a:pt x="249" y="0"/>
                  </a:lnTo>
                  <a:cubicBezTo>
                    <a:pt x="236" y="117"/>
                    <a:pt x="1" y="127"/>
                    <a:pt x="54" y="273"/>
                  </a:cubicBezTo>
                  <a:lnTo>
                    <a:pt x="635" y="273"/>
                  </a:lnTo>
                  <a:cubicBezTo>
                    <a:pt x="634" y="182"/>
                    <a:pt x="634" y="92"/>
                    <a:pt x="6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86" name="Google Shape;41692;p18">
              <a:extLst>
                <a:ext uri="{FF2B5EF4-FFF2-40B4-BE49-F238E27FC236}">
                  <a16:creationId xmlns:a16="http://schemas.microsoft.com/office/drawing/2014/main" id="{6DF30BA6-F4A4-4667-8819-3780FE800195}"/>
                </a:ext>
              </a:extLst>
            </p:cNvPr>
            <p:cNvSpPr/>
            <p:nvPr/>
          </p:nvSpPr>
          <p:spPr>
            <a:xfrm>
              <a:off x="72026" y="1805217"/>
              <a:ext cx="6924" cy="6233"/>
            </a:xfrm>
            <a:custGeom>
              <a:avLst/>
              <a:gdLst/>
              <a:ahLst/>
              <a:cxnLst/>
              <a:rect l="l" t="t" r="r" b="b"/>
              <a:pathLst>
                <a:path w="194" h="207" extrusionOk="0">
                  <a:moveTo>
                    <a:pt x="194" y="104"/>
                  </a:moveTo>
                  <a:cubicBezTo>
                    <a:pt x="194" y="53"/>
                    <a:pt x="39" y="1"/>
                    <a:pt x="1" y="104"/>
                  </a:cubicBezTo>
                  <a:cubicBezTo>
                    <a:pt x="1" y="155"/>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87" name="Google Shape;41693;p18">
              <a:extLst>
                <a:ext uri="{FF2B5EF4-FFF2-40B4-BE49-F238E27FC236}">
                  <a16:creationId xmlns:a16="http://schemas.microsoft.com/office/drawing/2014/main" id="{8D375D46-20F4-4D31-AD8A-F0AB4C150E8C}"/>
                </a:ext>
              </a:extLst>
            </p:cNvPr>
            <p:cNvSpPr/>
            <p:nvPr/>
          </p:nvSpPr>
          <p:spPr>
            <a:xfrm>
              <a:off x="8724086" y="1802537"/>
              <a:ext cx="6960" cy="6203"/>
            </a:xfrm>
            <a:custGeom>
              <a:avLst/>
              <a:gdLst/>
              <a:ahLst/>
              <a:cxnLst/>
              <a:rect l="l" t="t" r="r" b="b"/>
              <a:pathLst>
                <a:path w="195" h="206" extrusionOk="0">
                  <a:moveTo>
                    <a:pt x="193" y="103"/>
                  </a:moveTo>
                  <a:cubicBezTo>
                    <a:pt x="194" y="53"/>
                    <a:pt x="37" y="1"/>
                    <a:pt x="1" y="103"/>
                  </a:cubicBezTo>
                  <a:cubicBezTo>
                    <a:pt x="1" y="154"/>
                    <a:pt x="159"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88" name="Google Shape;41694;p18">
              <a:extLst>
                <a:ext uri="{FF2B5EF4-FFF2-40B4-BE49-F238E27FC236}">
                  <a16:creationId xmlns:a16="http://schemas.microsoft.com/office/drawing/2014/main" id="{7C217160-BB4A-4A4E-8C14-6B377B9F3CA6}"/>
                </a:ext>
              </a:extLst>
            </p:cNvPr>
            <p:cNvSpPr/>
            <p:nvPr/>
          </p:nvSpPr>
          <p:spPr>
            <a:xfrm>
              <a:off x="8373378" y="1794679"/>
              <a:ext cx="39583" cy="16771"/>
            </a:xfrm>
            <a:custGeom>
              <a:avLst/>
              <a:gdLst/>
              <a:ahLst/>
              <a:cxnLst/>
              <a:rect l="l" t="t" r="r" b="b"/>
              <a:pathLst>
                <a:path w="1109" h="557" extrusionOk="0">
                  <a:moveTo>
                    <a:pt x="954" y="454"/>
                  </a:moveTo>
                  <a:cubicBezTo>
                    <a:pt x="1109" y="141"/>
                    <a:pt x="776" y="56"/>
                    <a:pt x="378" y="1"/>
                  </a:cubicBezTo>
                  <a:cubicBezTo>
                    <a:pt x="0" y="175"/>
                    <a:pt x="175" y="557"/>
                    <a:pt x="954"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89" name="Google Shape;41695;p18">
              <a:extLst>
                <a:ext uri="{FF2B5EF4-FFF2-40B4-BE49-F238E27FC236}">
                  <a16:creationId xmlns:a16="http://schemas.microsoft.com/office/drawing/2014/main" id="{1CB08899-6730-4DC2-829D-A567210CA0D0}"/>
                </a:ext>
              </a:extLst>
            </p:cNvPr>
            <p:cNvSpPr/>
            <p:nvPr/>
          </p:nvSpPr>
          <p:spPr>
            <a:xfrm>
              <a:off x="5719368" y="1804916"/>
              <a:ext cx="14170" cy="4215"/>
            </a:xfrm>
            <a:custGeom>
              <a:avLst/>
              <a:gdLst/>
              <a:ahLst/>
              <a:cxnLst/>
              <a:rect l="l" t="t" r="r" b="b"/>
              <a:pathLst>
                <a:path w="397" h="140" extrusionOk="0">
                  <a:moveTo>
                    <a:pt x="294" y="24"/>
                  </a:moveTo>
                  <a:cubicBezTo>
                    <a:pt x="242" y="0"/>
                    <a:pt x="1" y="68"/>
                    <a:pt x="104" y="114"/>
                  </a:cubicBezTo>
                  <a:cubicBezTo>
                    <a:pt x="157" y="140"/>
                    <a:pt x="396" y="69"/>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90" name="Google Shape;41696;p18">
              <a:extLst>
                <a:ext uri="{FF2B5EF4-FFF2-40B4-BE49-F238E27FC236}">
                  <a16:creationId xmlns:a16="http://schemas.microsoft.com/office/drawing/2014/main" id="{4D6BAA56-ED6C-4419-A81D-A0E6D76AE13B}"/>
                </a:ext>
              </a:extLst>
            </p:cNvPr>
            <p:cNvSpPr/>
            <p:nvPr/>
          </p:nvSpPr>
          <p:spPr>
            <a:xfrm>
              <a:off x="749886" y="1804916"/>
              <a:ext cx="14027" cy="4215"/>
            </a:xfrm>
            <a:custGeom>
              <a:avLst/>
              <a:gdLst/>
              <a:ahLst/>
              <a:cxnLst/>
              <a:rect l="l" t="t" r="r" b="b"/>
              <a:pathLst>
                <a:path w="393" h="140" extrusionOk="0">
                  <a:moveTo>
                    <a:pt x="294" y="24"/>
                  </a:moveTo>
                  <a:cubicBezTo>
                    <a:pt x="240" y="0"/>
                    <a:pt x="0" y="68"/>
                    <a:pt x="98" y="114"/>
                  </a:cubicBezTo>
                  <a:cubicBezTo>
                    <a:pt x="155" y="140"/>
                    <a:pt x="393" y="69"/>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91" name="Google Shape;41697;p18">
              <a:extLst>
                <a:ext uri="{FF2B5EF4-FFF2-40B4-BE49-F238E27FC236}">
                  <a16:creationId xmlns:a16="http://schemas.microsoft.com/office/drawing/2014/main" id="{92BE0692-492F-42C7-89D3-5C2DB0D7D7F0}"/>
                </a:ext>
              </a:extLst>
            </p:cNvPr>
            <p:cNvSpPr/>
            <p:nvPr/>
          </p:nvSpPr>
          <p:spPr>
            <a:xfrm>
              <a:off x="8799859" y="1802868"/>
              <a:ext cx="13777" cy="2770"/>
            </a:xfrm>
            <a:custGeom>
              <a:avLst/>
              <a:gdLst/>
              <a:ahLst/>
              <a:cxnLst/>
              <a:rect l="l" t="t" r="r" b="b"/>
              <a:pathLst>
                <a:path w="386" h="92" extrusionOk="0">
                  <a:moveTo>
                    <a:pt x="385" y="0"/>
                  </a:moveTo>
                  <a:cubicBezTo>
                    <a:pt x="235" y="23"/>
                    <a:pt x="3" y="3"/>
                    <a:pt x="0" y="92"/>
                  </a:cubicBezTo>
                  <a:cubicBezTo>
                    <a:pt x="149" y="71"/>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92" name="Google Shape;41698;p18">
              <a:extLst>
                <a:ext uri="{FF2B5EF4-FFF2-40B4-BE49-F238E27FC236}">
                  <a16:creationId xmlns:a16="http://schemas.microsoft.com/office/drawing/2014/main" id="{989BBDAC-48BE-4740-B0E9-2F20FA43C02B}"/>
                </a:ext>
              </a:extLst>
            </p:cNvPr>
            <p:cNvSpPr/>
            <p:nvPr/>
          </p:nvSpPr>
          <p:spPr>
            <a:xfrm>
              <a:off x="6459581" y="1781130"/>
              <a:ext cx="52754" cy="24510"/>
            </a:xfrm>
            <a:custGeom>
              <a:avLst/>
              <a:gdLst/>
              <a:ahLst/>
              <a:cxnLst/>
              <a:rect l="l" t="t" r="r" b="b"/>
              <a:pathLst>
                <a:path w="1478" h="814" extrusionOk="0">
                  <a:moveTo>
                    <a:pt x="1" y="814"/>
                  </a:moveTo>
                  <a:cubicBezTo>
                    <a:pt x="1477" y="681"/>
                    <a:pt x="31" y="1"/>
                    <a:pt x="1" y="8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93" name="Google Shape;41699;p18">
              <a:extLst>
                <a:ext uri="{FF2B5EF4-FFF2-40B4-BE49-F238E27FC236}">
                  <a16:creationId xmlns:a16="http://schemas.microsoft.com/office/drawing/2014/main" id="{92DC5F3D-3B7A-4342-BC8D-BBBD803FF2B1}"/>
                </a:ext>
              </a:extLst>
            </p:cNvPr>
            <p:cNvSpPr/>
            <p:nvPr/>
          </p:nvSpPr>
          <p:spPr>
            <a:xfrm>
              <a:off x="729291" y="1802146"/>
              <a:ext cx="13991" cy="4246"/>
            </a:xfrm>
            <a:custGeom>
              <a:avLst/>
              <a:gdLst/>
              <a:ahLst/>
              <a:cxnLst/>
              <a:rect l="l" t="t" r="r" b="b"/>
              <a:pathLst>
                <a:path w="392" h="141" extrusionOk="0">
                  <a:moveTo>
                    <a:pt x="291" y="24"/>
                  </a:moveTo>
                  <a:cubicBezTo>
                    <a:pt x="242" y="1"/>
                    <a:pt x="0" y="69"/>
                    <a:pt x="99" y="116"/>
                  </a:cubicBezTo>
                  <a:cubicBezTo>
                    <a:pt x="153" y="141"/>
                    <a:pt x="392" y="73"/>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94" name="Google Shape;41700;p18">
              <a:extLst>
                <a:ext uri="{FF2B5EF4-FFF2-40B4-BE49-F238E27FC236}">
                  <a16:creationId xmlns:a16="http://schemas.microsoft.com/office/drawing/2014/main" id="{BC4E0BF4-4688-4BA1-9D6E-7D26AB07D9C4}"/>
                </a:ext>
              </a:extLst>
            </p:cNvPr>
            <p:cNvSpPr/>
            <p:nvPr/>
          </p:nvSpPr>
          <p:spPr>
            <a:xfrm>
              <a:off x="3272656" y="1794348"/>
              <a:ext cx="7031" cy="6203"/>
            </a:xfrm>
            <a:custGeom>
              <a:avLst/>
              <a:gdLst/>
              <a:ahLst/>
              <a:cxnLst/>
              <a:rect l="l" t="t" r="r" b="b"/>
              <a:pathLst>
                <a:path w="197" h="206" extrusionOk="0">
                  <a:moveTo>
                    <a:pt x="195" y="101"/>
                  </a:moveTo>
                  <a:cubicBezTo>
                    <a:pt x="197" y="52"/>
                    <a:pt x="40" y="0"/>
                    <a:pt x="2" y="101"/>
                  </a:cubicBezTo>
                  <a:cubicBezTo>
                    <a:pt x="1" y="153"/>
                    <a:pt x="159" y="205"/>
                    <a:pt x="195"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95" name="Google Shape;41701;p18">
              <a:extLst>
                <a:ext uri="{FF2B5EF4-FFF2-40B4-BE49-F238E27FC236}">
                  <a16:creationId xmlns:a16="http://schemas.microsoft.com/office/drawing/2014/main" id="{8B761768-FEF7-4AF6-88A5-26539D1D7D48}"/>
                </a:ext>
              </a:extLst>
            </p:cNvPr>
            <p:cNvSpPr/>
            <p:nvPr/>
          </p:nvSpPr>
          <p:spPr>
            <a:xfrm>
              <a:off x="7017123" y="1789229"/>
              <a:ext cx="22558" cy="8160"/>
            </a:xfrm>
            <a:custGeom>
              <a:avLst/>
              <a:gdLst/>
              <a:ahLst/>
              <a:cxnLst/>
              <a:rect l="l" t="t" r="r" b="b"/>
              <a:pathLst>
                <a:path w="632" h="271" extrusionOk="0">
                  <a:moveTo>
                    <a:pt x="577" y="0"/>
                  </a:moveTo>
                  <a:lnTo>
                    <a:pt x="1" y="0"/>
                  </a:lnTo>
                  <a:lnTo>
                    <a:pt x="1" y="271"/>
                  </a:lnTo>
                  <a:lnTo>
                    <a:pt x="386" y="271"/>
                  </a:lnTo>
                  <a:cubicBezTo>
                    <a:pt x="396" y="156"/>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96" name="Google Shape;41702;p18">
              <a:extLst>
                <a:ext uri="{FF2B5EF4-FFF2-40B4-BE49-F238E27FC236}">
                  <a16:creationId xmlns:a16="http://schemas.microsoft.com/office/drawing/2014/main" id="{C86492B8-CA6A-4F31-8F9F-E95BBD102350}"/>
                </a:ext>
              </a:extLst>
            </p:cNvPr>
            <p:cNvSpPr/>
            <p:nvPr/>
          </p:nvSpPr>
          <p:spPr>
            <a:xfrm>
              <a:off x="6700465" y="1789199"/>
              <a:ext cx="20666" cy="8190"/>
            </a:xfrm>
            <a:custGeom>
              <a:avLst/>
              <a:gdLst/>
              <a:ahLst/>
              <a:cxnLst/>
              <a:rect l="l" t="t" r="r" b="b"/>
              <a:pathLst>
                <a:path w="579" h="272" extrusionOk="0">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97" name="Google Shape;41703;p18">
              <a:extLst>
                <a:ext uri="{FF2B5EF4-FFF2-40B4-BE49-F238E27FC236}">
                  <a16:creationId xmlns:a16="http://schemas.microsoft.com/office/drawing/2014/main" id="{8198F4A2-22BD-42BD-AB02-EB577A9C3411}"/>
                </a:ext>
              </a:extLst>
            </p:cNvPr>
            <p:cNvSpPr/>
            <p:nvPr/>
          </p:nvSpPr>
          <p:spPr>
            <a:xfrm>
              <a:off x="3668300" y="1793866"/>
              <a:ext cx="14099" cy="4306"/>
            </a:xfrm>
            <a:custGeom>
              <a:avLst/>
              <a:gdLst/>
              <a:ahLst/>
              <a:cxnLst/>
              <a:rect l="l" t="t" r="r" b="b"/>
              <a:pathLst>
                <a:path w="395" h="143" extrusionOk="0">
                  <a:moveTo>
                    <a:pt x="293" y="28"/>
                  </a:moveTo>
                  <a:cubicBezTo>
                    <a:pt x="240" y="0"/>
                    <a:pt x="1" y="71"/>
                    <a:pt x="102" y="117"/>
                  </a:cubicBezTo>
                  <a:cubicBezTo>
                    <a:pt x="153" y="143"/>
                    <a:pt x="395" y="75"/>
                    <a:pt x="293"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98" name="Google Shape;41704;p18">
              <a:extLst>
                <a:ext uri="{FF2B5EF4-FFF2-40B4-BE49-F238E27FC236}">
                  <a16:creationId xmlns:a16="http://schemas.microsoft.com/office/drawing/2014/main" id="{E0B71AEC-25C3-44C9-AEA9-EF2A6FC56694}"/>
                </a:ext>
              </a:extLst>
            </p:cNvPr>
            <p:cNvSpPr/>
            <p:nvPr/>
          </p:nvSpPr>
          <p:spPr>
            <a:xfrm>
              <a:off x="2267753" y="1791578"/>
              <a:ext cx="6996" cy="6203"/>
            </a:xfrm>
            <a:custGeom>
              <a:avLst/>
              <a:gdLst/>
              <a:ahLst/>
              <a:cxnLst/>
              <a:rect l="l" t="t" r="r" b="b"/>
              <a:pathLst>
                <a:path w="196" h="206" extrusionOk="0">
                  <a:moveTo>
                    <a:pt x="194" y="104"/>
                  </a:moveTo>
                  <a:cubicBezTo>
                    <a:pt x="195" y="53"/>
                    <a:pt x="39" y="1"/>
                    <a:pt x="2" y="104"/>
                  </a:cubicBezTo>
                  <a:cubicBezTo>
                    <a:pt x="1" y="153"/>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99" name="Google Shape;41705;p18">
              <a:extLst>
                <a:ext uri="{FF2B5EF4-FFF2-40B4-BE49-F238E27FC236}">
                  <a16:creationId xmlns:a16="http://schemas.microsoft.com/office/drawing/2014/main" id="{96146B30-F88D-449F-B328-183A514BED85}"/>
                </a:ext>
              </a:extLst>
            </p:cNvPr>
            <p:cNvSpPr/>
            <p:nvPr/>
          </p:nvSpPr>
          <p:spPr>
            <a:xfrm>
              <a:off x="8169898" y="1791186"/>
              <a:ext cx="14027" cy="4306"/>
            </a:xfrm>
            <a:custGeom>
              <a:avLst/>
              <a:gdLst/>
              <a:ahLst/>
              <a:cxnLst/>
              <a:rect l="l" t="t" r="r" b="b"/>
              <a:pathLst>
                <a:path w="393" h="143" extrusionOk="0">
                  <a:moveTo>
                    <a:pt x="295" y="26"/>
                  </a:moveTo>
                  <a:cubicBezTo>
                    <a:pt x="240" y="1"/>
                    <a:pt x="1" y="69"/>
                    <a:pt x="101" y="117"/>
                  </a:cubicBezTo>
                  <a:cubicBezTo>
                    <a:pt x="154" y="143"/>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00" name="Google Shape;41706;p18">
              <a:extLst>
                <a:ext uri="{FF2B5EF4-FFF2-40B4-BE49-F238E27FC236}">
                  <a16:creationId xmlns:a16="http://schemas.microsoft.com/office/drawing/2014/main" id="{A5EB95BB-B225-4CF7-8B1C-43A2F670DC84}"/>
                </a:ext>
              </a:extLst>
            </p:cNvPr>
            <p:cNvSpPr/>
            <p:nvPr/>
          </p:nvSpPr>
          <p:spPr>
            <a:xfrm>
              <a:off x="330042" y="1791186"/>
              <a:ext cx="14027" cy="4306"/>
            </a:xfrm>
            <a:custGeom>
              <a:avLst/>
              <a:gdLst/>
              <a:ahLst/>
              <a:cxnLst/>
              <a:rect l="l" t="t" r="r" b="b"/>
              <a:pathLst>
                <a:path w="393" h="143" extrusionOk="0">
                  <a:moveTo>
                    <a:pt x="294" y="26"/>
                  </a:moveTo>
                  <a:cubicBezTo>
                    <a:pt x="241" y="1"/>
                    <a:pt x="1" y="69"/>
                    <a:pt x="100" y="117"/>
                  </a:cubicBezTo>
                  <a:cubicBezTo>
                    <a:pt x="153"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01" name="Google Shape;41707;p18">
              <a:extLst>
                <a:ext uri="{FF2B5EF4-FFF2-40B4-BE49-F238E27FC236}">
                  <a16:creationId xmlns:a16="http://schemas.microsoft.com/office/drawing/2014/main" id="{B2C2B4BA-0639-4C7E-88E2-20870F17A499}"/>
                </a:ext>
              </a:extLst>
            </p:cNvPr>
            <p:cNvSpPr/>
            <p:nvPr/>
          </p:nvSpPr>
          <p:spPr>
            <a:xfrm>
              <a:off x="6855189" y="1788446"/>
              <a:ext cx="14027" cy="4306"/>
            </a:xfrm>
            <a:custGeom>
              <a:avLst/>
              <a:gdLst/>
              <a:ahLst/>
              <a:cxnLst/>
              <a:rect l="l" t="t" r="r" b="b"/>
              <a:pathLst>
                <a:path w="393" h="143" extrusionOk="0">
                  <a:moveTo>
                    <a:pt x="294" y="26"/>
                  </a:moveTo>
                  <a:cubicBezTo>
                    <a:pt x="241" y="0"/>
                    <a:pt x="1" y="71"/>
                    <a:pt x="101" y="118"/>
                  </a:cubicBezTo>
                  <a:cubicBezTo>
                    <a:pt x="153"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02" name="Google Shape;41708;p18">
              <a:extLst>
                <a:ext uri="{FF2B5EF4-FFF2-40B4-BE49-F238E27FC236}">
                  <a16:creationId xmlns:a16="http://schemas.microsoft.com/office/drawing/2014/main" id="{7F732883-65B1-4EA5-BCAA-3D7D7CF5ECE8}"/>
                </a:ext>
              </a:extLst>
            </p:cNvPr>
            <p:cNvSpPr/>
            <p:nvPr/>
          </p:nvSpPr>
          <p:spPr>
            <a:xfrm>
              <a:off x="6593925" y="1783418"/>
              <a:ext cx="23914" cy="5841"/>
            </a:xfrm>
            <a:custGeom>
              <a:avLst/>
              <a:gdLst/>
              <a:ahLst/>
              <a:cxnLst/>
              <a:rect l="l" t="t" r="r" b="b"/>
              <a:pathLst>
                <a:path w="670" h="194" extrusionOk="0">
                  <a:moveTo>
                    <a:pt x="477" y="193"/>
                  </a:moveTo>
                  <a:cubicBezTo>
                    <a:pt x="477" y="102"/>
                    <a:pt x="633" y="85"/>
                    <a:pt x="670" y="12"/>
                  </a:cubicBezTo>
                  <a:cubicBezTo>
                    <a:pt x="370" y="20"/>
                    <a:pt x="0" y="0"/>
                    <a:pt x="92"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03" name="Google Shape;41709;p18">
              <a:extLst>
                <a:ext uri="{FF2B5EF4-FFF2-40B4-BE49-F238E27FC236}">
                  <a16:creationId xmlns:a16="http://schemas.microsoft.com/office/drawing/2014/main" id="{440E769E-D11D-4ED6-9E75-6450F5A0CA99}"/>
                </a:ext>
              </a:extLst>
            </p:cNvPr>
            <p:cNvSpPr/>
            <p:nvPr/>
          </p:nvSpPr>
          <p:spPr>
            <a:xfrm>
              <a:off x="6080926" y="1780618"/>
              <a:ext cx="6996" cy="6293"/>
            </a:xfrm>
            <a:custGeom>
              <a:avLst/>
              <a:gdLst/>
              <a:ahLst/>
              <a:cxnLst/>
              <a:rect l="l" t="t" r="r" b="b"/>
              <a:pathLst>
                <a:path w="196" h="209" extrusionOk="0">
                  <a:moveTo>
                    <a:pt x="195" y="104"/>
                  </a:moveTo>
                  <a:cubicBezTo>
                    <a:pt x="196" y="54"/>
                    <a:pt x="39" y="1"/>
                    <a:pt x="4" y="104"/>
                  </a:cubicBezTo>
                  <a:cubicBezTo>
                    <a:pt x="0" y="156"/>
                    <a:pt x="157"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04" name="Google Shape;41710;p18">
              <a:extLst>
                <a:ext uri="{FF2B5EF4-FFF2-40B4-BE49-F238E27FC236}">
                  <a16:creationId xmlns:a16="http://schemas.microsoft.com/office/drawing/2014/main" id="{4F3F7CB0-0E19-4843-A2F7-748264D6DF86}"/>
                </a:ext>
              </a:extLst>
            </p:cNvPr>
            <p:cNvSpPr/>
            <p:nvPr/>
          </p:nvSpPr>
          <p:spPr>
            <a:xfrm>
              <a:off x="5578492" y="177827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05" name="Google Shape;41711;p18">
              <a:extLst>
                <a:ext uri="{FF2B5EF4-FFF2-40B4-BE49-F238E27FC236}">
                  <a16:creationId xmlns:a16="http://schemas.microsoft.com/office/drawing/2014/main" id="{2FAA2500-4216-4669-B5FB-E4E221D68529}"/>
                </a:ext>
              </a:extLst>
            </p:cNvPr>
            <p:cNvSpPr/>
            <p:nvPr/>
          </p:nvSpPr>
          <p:spPr>
            <a:xfrm>
              <a:off x="2188517" y="1780257"/>
              <a:ext cx="13956" cy="4246"/>
            </a:xfrm>
            <a:custGeom>
              <a:avLst/>
              <a:gdLst/>
              <a:ahLst/>
              <a:cxnLst/>
              <a:rect l="l" t="t" r="r" b="b"/>
              <a:pathLst>
                <a:path w="391" h="141" extrusionOk="0">
                  <a:moveTo>
                    <a:pt x="98" y="116"/>
                  </a:moveTo>
                  <a:cubicBezTo>
                    <a:pt x="152" y="141"/>
                    <a:pt x="391" y="71"/>
                    <a:pt x="290" y="24"/>
                  </a:cubicBezTo>
                  <a:cubicBezTo>
                    <a:pt x="238" y="1"/>
                    <a:pt x="1"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06" name="Google Shape;41712;p18">
              <a:extLst>
                <a:ext uri="{FF2B5EF4-FFF2-40B4-BE49-F238E27FC236}">
                  <a16:creationId xmlns:a16="http://schemas.microsoft.com/office/drawing/2014/main" id="{C8BE585D-7A46-49B9-A450-4C42AEB8A9B1}"/>
                </a:ext>
              </a:extLst>
            </p:cNvPr>
            <p:cNvSpPr/>
            <p:nvPr/>
          </p:nvSpPr>
          <p:spPr>
            <a:xfrm>
              <a:off x="614899" y="1775560"/>
              <a:ext cx="21594" cy="6413"/>
            </a:xfrm>
            <a:custGeom>
              <a:avLst/>
              <a:gdLst/>
              <a:ahLst/>
              <a:cxnLst/>
              <a:rect l="l" t="t" r="r" b="b"/>
              <a:pathLst>
                <a:path w="605" h="213" extrusionOk="0">
                  <a:moveTo>
                    <a:pt x="605" y="182"/>
                  </a:moveTo>
                  <a:lnTo>
                    <a:pt x="605" y="0"/>
                  </a:lnTo>
                  <a:lnTo>
                    <a:pt x="27" y="0"/>
                  </a:lnTo>
                  <a:cubicBezTo>
                    <a:pt x="0" y="163"/>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07" name="Google Shape;41713;p18">
              <a:extLst>
                <a:ext uri="{FF2B5EF4-FFF2-40B4-BE49-F238E27FC236}">
                  <a16:creationId xmlns:a16="http://schemas.microsoft.com/office/drawing/2014/main" id="{7DED5D4D-E553-49F8-B235-B4FB254AC413}"/>
                </a:ext>
              </a:extLst>
            </p:cNvPr>
            <p:cNvSpPr/>
            <p:nvPr/>
          </p:nvSpPr>
          <p:spPr>
            <a:xfrm>
              <a:off x="5279002" y="1772098"/>
              <a:ext cx="13920" cy="4215"/>
            </a:xfrm>
            <a:custGeom>
              <a:avLst/>
              <a:gdLst/>
              <a:ahLst/>
              <a:cxnLst/>
              <a:rect l="l" t="t" r="r" b="b"/>
              <a:pathLst>
                <a:path w="390" h="140" extrusionOk="0">
                  <a:moveTo>
                    <a:pt x="291" y="24"/>
                  </a:moveTo>
                  <a:cubicBezTo>
                    <a:pt x="238" y="0"/>
                    <a:pt x="1" y="68"/>
                    <a:pt x="100" y="115"/>
                  </a:cubicBezTo>
                  <a:cubicBezTo>
                    <a:pt x="152" y="140"/>
                    <a:pt x="390" y="70"/>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08" name="Google Shape;41714;p18">
              <a:extLst>
                <a:ext uri="{FF2B5EF4-FFF2-40B4-BE49-F238E27FC236}">
                  <a16:creationId xmlns:a16="http://schemas.microsoft.com/office/drawing/2014/main" id="{868B7BF9-50DD-490F-B5E9-1C4FCC49A991}"/>
                </a:ext>
              </a:extLst>
            </p:cNvPr>
            <p:cNvSpPr/>
            <p:nvPr/>
          </p:nvSpPr>
          <p:spPr>
            <a:xfrm>
              <a:off x="2031009" y="1767491"/>
              <a:ext cx="34086" cy="8822"/>
            </a:xfrm>
            <a:custGeom>
              <a:avLst/>
              <a:gdLst/>
              <a:ahLst/>
              <a:cxnLst/>
              <a:rect l="l" t="t" r="r" b="b"/>
              <a:pathLst>
                <a:path w="955" h="293" extrusionOk="0">
                  <a:moveTo>
                    <a:pt x="76" y="177"/>
                  </a:moveTo>
                  <a:cubicBezTo>
                    <a:pt x="323" y="182"/>
                    <a:pt x="346" y="293"/>
                    <a:pt x="655" y="268"/>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09" name="Google Shape;41715;p18">
              <a:extLst>
                <a:ext uri="{FF2B5EF4-FFF2-40B4-BE49-F238E27FC236}">
                  <a16:creationId xmlns:a16="http://schemas.microsoft.com/office/drawing/2014/main" id="{50EE0B9F-CC10-452C-8E53-BF7DCD305D13}"/>
                </a:ext>
              </a:extLst>
            </p:cNvPr>
            <p:cNvSpPr/>
            <p:nvPr/>
          </p:nvSpPr>
          <p:spPr>
            <a:xfrm>
              <a:off x="4728348" y="1769328"/>
              <a:ext cx="14063" cy="4246"/>
            </a:xfrm>
            <a:custGeom>
              <a:avLst/>
              <a:gdLst/>
              <a:ahLst/>
              <a:cxnLst/>
              <a:rect l="l" t="t" r="r" b="b"/>
              <a:pathLst>
                <a:path w="394" h="141" extrusionOk="0">
                  <a:moveTo>
                    <a:pt x="101" y="116"/>
                  </a:moveTo>
                  <a:cubicBezTo>
                    <a:pt x="154" y="141"/>
                    <a:pt x="394" y="73"/>
                    <a:pt x="293" y="24"/>
                  </a:cubicBezTo>
                  <a:cubicBezTo>
                    <a:pt x="241" y="1"/>
                    <a:pt x="1"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10" name="Google Shape;41716;p18">
              <a:extLst>
                <a:ext uri="{FF2B5EF4-FFF2-40B4-BE49-F238E27FC236}">
                  <a16:creationId xmlns:a16="http://schemas.microsoft.com/office/drawing/2014/main" id="{3E3F4C1A-7B2A-4F57-8B1C-2A7220E62000}"/>
                </a:ext>
              </a:extLst>
            </p:cNvPr>
            <p:cNvSpPr/>
            <p:nvPr/>
          </p:nvSpPr>
          <p:spPr>
            <a:xfrm>
              <a:off x="4105561" y="1766798"/>
              <a:ext cx="13777" cy="6745"/>
            </a:xfrm>
            <a:custGeom>
              <a:avLst/>
              <a:gdLst/>
              <a:ahLst/>
              <a:cxnLst/>
              <a:rect l="l" t="t" r="r" b="b"/>
              <a:pathLst>
                <a:path w="386" h="224" extrusionOk="0">
                  <a:moveTo>
                    <a:pt x="385" y="108"/>
                  </a:moveTo>
                  <a:cubicBezTo>
                    <a:pt x="346" y="0"/>
                    <a:pt x="174" y="54"/>
                    <a:pt x="0" y="108"/>
                  </a:cubicBezTo>
                  <a:cubicBezTo>
                    <a:pt x="3" y="200"/>
                    <a:pt x="338" y="223"/>
                    <a:pt x="385" y="1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11" name="Google Shape;41717;p18">
              <a:extLst>
                <a:ext uri="{FF2B5EF4-FFF2-40B4-BE49-F238E27FC236}">
                  <a16:creationId xmlns:a16="http://schemas.microsoft.com/office/drawing/2014/main" id="{3559CBC7-5E3A-4ECF-8505-59AD2C3CA1A1}"/>
                </a:ext>
              </a:extLst>
            </p:cNvPr>
            <p:cNvSpPr/>
            <p:nvPr/>
          </p:nvSpPr>
          <p:spPr>
            <a:xfrm>
              <a:off x="1283479" y="1767371"/>
              <a:ext cx="13777" cy="2710"/>
            </a:xfrm>
            <a:custGeom>
              <a:avLst/>
              <a:gdLst/>
              <a:ahLst/>
              <a:cxnLst/>
              <a:rect l="l" t="t" r="r" b="b"/>
              <a:pathLst>
                <a:path w="386" h="90" extrusionOk="0">
                  <a:moveTo>
                    <a:pt x="385" y="1"/>
                  </a:moveTo>
                  <a:cubicBezTo>
                    <a:pt x="235" y="20"/>
                    <a:pt x="4" y="2"/>
                    <a:pt x="0" y="89"/>
                  </a:cubicBezTo>
                  <a:cubicBezTo>
                    <a:pt x="151" y="70"/>
                    <a:pt x="380" y="88"/>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12" name="Google Shape;41718;p18">
              <a:extLst>
                <a:ext uri="{FF2B5EF4-FFF2-40B4-BE49-F238E27FC236}">
                  <a16:creationId xmlns:a16="http://schemas.microsoft.com/office/drawing/2014/main" id="{4E4DA643-F315-4B04-9745-37472081FA2E}"/>
                </a:ext>
              </a:extLst>
            </p:cNvPr>
            <p:cNvSpPr/>
            <p:nvPr/>
          </p:nvSpPr>
          <p:spPr>
            <a:xfrm>
              <a:off x="762021" y="1759151"/>
              <a:ext cx="27198" cy="10930"/>
            </a:xfrm>
            <a:custGeom>
              <a:avLst/>
              <a:gdLst/>
              <a:ahLst/>
              <a:cxnLst/>
              <a:rect l="l" t="t" r="r" b="b"/>
              <a:pathLst>
                <a:path w="762" h="363" extrusionOk="0">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13" name="Google Shape;41719;p18">
              <a:extLst>
                <a:ext uri="{FF2B5EF4-FFF2-40B4-BE49-F238E27FC236}">
                  <a16:creationId xmlns:a16="http://schemas.microsoft.com/office/drawing/2014/main" id="{8C7BE564-6DE8-4D40-AE9B-C86AD256D0EF}"/>
                </a:ext>
              </a:extLst>
            </p:cNvPr>
            <p:cNvSpPr/>
            <p:nvPr/>
          </p:nvSpPr>
          <p:spPr>
            <a:xfrm>
              <a:off x="4511592" y="1761168"/>
              <a:ext cx="13920" cy="7467"/>
            </a:xfrm>
            <a:custGeom>
              <a:avLst/>
              <a:gdLst/>
              <a:ahLst/>
              <a:cxnLst/>
              <a:rect l="l" t="t" r="r" b="b"/>
              <a:pathLst>
                <a:path w="390" h="248" extrusionOk="0">
                  <a:moveTo>
                    <a:pt x="389" y="115"/>
                  </a:moveTo>
                  <a:cubicBezTo>
                    <a:pt x="384" y="21"/>
                    <a:pt x="50" y="0"/>
                    <a:pt x="0" y="115"/>
                  </a:cubicBezTo>
                  <a:cubicBezTo>
                    <a:pt x="220" y="105"/>
                    <a:pt x="303" y="247"/>
                    <a:pt x="38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14" name="Google Shape;41720;p18">
              <a:extLst>
                <a:ext uri="{FF2B5EF4-FFF2-40B4-BE49-F238E27FC236}">
                  <a16:creationId xmlns:a16="http://schemas.microsoft.com/office/drawing/2014/main" id="{803E3B87-68B0-4CB1-8B29-9569FC4BA4AC}"/>
                </a:ext>
              </a:extLst>
            </p:cNvPr>
            <p:cNvSpPr/>
            <p:nvPr/>
          </p:nvSpPr>
          <p:spPr>
            <a:xfrm>
              <a:off x="874486" y="1756411"/>
              <a:ext cx="25592" cy="10990"/>
            </a:xfrm>
            <a:custGeom>
              <a:avLst/>
              <a:gdLst/>
              <a:ahLst/>
              <a:cxnLst/>
              <a:rect l="l" t="t" r="r" b="b"/>
              <a:pathLst>
                <a:path w="717" h="365" extrusionOk="0">
                  <a:moveTo>
                    <a:pt x="83" y="365"/>
                  </a:moveTo>
                  <a:lnTo>
                    <a:pt x="660" y="365"/>
                  </a:lnTo>
                  <a:cubicBezTo>
                    <a:pt x="716" y="157"/>
                    <a:pt x="614" y="21"/>
                    <a:pt x="275" y="0"/>
                  </a:cubicBezTo>
                  <a:cubicBezTo>
                    <a:pt x="215" y="123"/>
                    <a:pt x="1" y="173"/>
                    <a:pt x="83"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15" name="Google Shape;41721;p18">
              <a:extLst>
                <a:ext uri="{FF2B5EF4-FFF2-40B4-BE49-F238E27FC236}">
                  <a16:creationId xmlns:a16="http://schemas.microsoft.com/office/drawing/2014/main" id="{95877F03-022C-4EAB-A9D4-C563D0E19859}"/>
                </a:ext>
              </a:extLst>
            </p:cNvPr>
            <p:cNvSpPr/>
            <p:nvPr/>
          </p:nvSpPr>
          <p:spPr>
            <a:xfrm>
              <a:off x="4619595" y="1751293"/>
              <a:ext cx="36621" cy="17976"/>
            </a:xfrm>
            <a:custGeom>
              <a:avLst/>
              <a:gdLst/>
              <a:ahLst/>
              <a:cxnLst/>
              <a:rect l="l" t="t" r="r" b="b"/>
              <a:pathLst>
                <a:path w="1026" h="597" extrusionOk="0">
                  <a:moveTo>
                    <a:pt x="1026" y="170"/>
                  </a:moveTo>
                  <a:cubicBezTo>
                    <a:pt x="411" y="225"/>
                    <a:pt x="429" y="1"/>
                    <a:pt x="61" y="170"/>
                  </a:cubicBezTo>
                  <a:cubicBezTo>
                    <a:pt x="0" y="596"/>
                    <a:pt x="953" y="413"/>
                    <a:pt x="1026" y="1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16" name="Google Shape;41722;p18">
              <a:extLst>
                <a:ext uri="{FF2B5EF4-FFF2-40B4-BE49-F238E27FC236}">
                  <a16:creationId xmlns:a16="http://schemas.microsoft.com/office/drawing/2014/main" id="{94D532DD-9726-42E9-B549-7B4FBDDD3B61}"/>
                </a:ext>
              </a:extLst>
            </p:cNvPr>
            <p:cNvSpPr/>
            <p:nvPr/>
          </p:nvSpPr>
          <p:spPr>
            <a:xfrm>
              <a:off x="1214593" y="1758759"/>
              <a:ext cx="7031" cy="6203"/>
            </a:xfrm>
            <a:custGeom>
              <a:avLst/>
              <a:gdLst/>
              <a:ahLst/>
              <a:cxnLst/>
              <a:rect l="l" t="t" r="r" b="b"/>
              <a:pathLst>
                <a:path w="197" h="206" extrusionOk="0">
                  <a:moveTo>
                    <a:pt x="194" y="104"/>
                  </a:moveTo>
                  <a:cubicBezTo>
                    <a:pt x="197" y="54"/>
                    <a:pt x="39" y="1"/>
                    <a:pt x="1" y="104"/>
                  </a:cubicBezTo>
                  <a:cubicBezTo>
                    <a:pt x="1" y="154"/>
                    <a:pt x="159"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17" name="Google Shape;41723;p18">
              <a:extLst>
                <a:ext uri="{FF2B5EF4-FFF2-40B4-BE49-F238E27FC236}">
                  <a16:creationId xmlns:a16="http://schemas.microsoft.com/office/drawing/2014/main" id="{420F87F3-3112-4F0B-929E-A2978F42AF80}"/>
                </a:ext>
              </a:extLst>
            </p:cNvPr>
            <p:cNvSpPr/>
            <p:nvPr/>
          </p:nvSpPr>
          <p:spPr>
            <a:xfrm>
              <a:off x="5826301" y="1753671"/>
              <a:ext cx="20737" cy="8220"/>
            </a:xfrm>
            <a:custGeom>
              <a:avLst/>
              <a:gdLst/>
              <a:ahLst/>
              <a:cxnLst/>
              <a:rect l="l" t="t" r="r" b="b"/>
              <a:pathLst>
                <a:path w="581" h="273"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18" name="Google Shape;41724;p18">
              <a:extLst>
                <a:ext uri="{FF2B5EF4-FFF2-40B4-BE49-F238E27FC236}">
                  <a16:creationId xmlns:a16="http://schemas.microsoft.com/office/drawing/2014/main" id="{43F831AE-EAC6-41C7-87C0-F4AF0E396F38}"/>
                </a:ext>
              </a:extLst>
            </p:cNvPr>
            <p:cNvSpPr/>
            <p:nvPr/>
          </p:nvSpPr>
          <p:spPr>
            <a:xfrm>
              <a:off x="4717177" y="1753671"/>
              <a:ext cx="14812" cy="9485"/>
            </a:xfrm>
            <a:custGeom>
              <a:avLst/>
              <a:gdLst/>
              <a:ahLst/>
              <a:cxnLst/>
              <a:rect l="l" t="t" r="r" b="b"/>
              <a:pathLst>
                <a:path w="415" h="315" extrusionOk="0">
                  <a:moveTo>
                    <a:pt x="414" y="273"/>
                  </a:moveTo>
                  <a:lnTo>
                    <a:pt x="414" y="90"/>
                  </a:lnTo>
                  <a:cubicBezTo>
                    <a:pt x="219" y="90"/>
                    <a:pt x="185" y="16"/>
                    <a:pt x="27" y="0"/>
                  </a:cubicBezTo>
                  <a:cubicBezTo>
                    <a:pt x="46" y="144"/>
                    <a:pt x="1" y="315"/>
                    <a:pt x="4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19" name="Google Shape;41725;p18">
              <a:extLst>
                <a:ext uri="{FF2B5EF4-FFF2-40B4-BE49-F238E27FC236}">
                  <a16:creationId xmlns:a16="http://schemas.microsoft.com/office/drawing/2014/main" id="{A2F1088E-FB67-461D-894B-4AEFB024A8F6}"/>
                </a:ext>
              </a:extLst>
            </p:cNvPr>
            <p:cNvSpPr/>
            <p:nvPr/>
          </p:nvSpPr>
          <p:spPr>
            <a:xfrm>
              <a:off x="860066" y="1755658"/>
              <a:ext cx="13991" cy="4276"/>
            </a:xfrm>
            <a:custGeom>
              <a:avLst/>
              <a:gdLst/>
              <a:ahLst/>
              <a:cxnLst/>
              <a:rect l="l" t="t" r="r" b="b"/>
              <a:pathLst>
                <a:path w="392" h="142" extrusionOk="0">
                  <a:moveTo>
                    <a:pt x="294" y="25"/>
                  </a:moveTo>
                  <a:cubicBezTo>
                    <a:pt x="240" y="1"/>
                    <a:pt x="0" y="70"/>
                    <a:pt x="98" y="117"/>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20" name="Google Shape;41726;p18">
              <a:extLst>
                <a:ext uri="{FF2B5EF4-FFF2-40B4-BE49-F238E27FC236}">
                  <a16:creationId xmlns:a16="http://schemas.microsoft.com/office/drawing/2014/main" id="{99C19334-3CF1-4306-A6C2-2E3ACFDF153B}"/>
                </a:ext>
              </a:extLst>
            </p:cNvPr>
            <p:cNvSpPr/>
            <p:nvPr/>
          </p:nvSpPr>
          <p:spPr>
            <a:xfrm>
              <a:off x="8834195" y="1750359"/>
              <a:ext cx="13884" cy="6745"/>
            </a:xfrm>
            <a:custGeom>
              <a:avLst/>
              <a:gdLst/>
              <a:ahLst/>
              <a:cxnLst/>
              <a:rect l="l" t="t" r="r" b="b"/>
              <a:pathLst>
                <a:path w="389" h="224" extrusionOk="0">
                  <a:moveTo>
                    <a:pt x="388" y="110"/>
                  </a:moveTo>
                  <a:cubicBezTo>
                    <a:pt x="346" y="0"/>
                    <a:pt x="173" y="54"/>
                    <a:pt x="0" y="110"/>
                  </a:cubicBezTo>
                  <a:cubicBezTo>
                    <a:pt x="6" y="201"/>
                    <a:pt x="337" y="224"/>
                    <a:pt x="388"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21" name="Google Shape;41727;p18">
              <a:extLst>
                <a:ext uri="{FF2B5EF4-FFF2-40B4-BE49-F238E27FC236}">
                  <a16:creationId xmlns:a16="http://schemas.microsoft.com/office/drawing/2014/main" id="{B0BAC999-6CBF-4C39-984A-4AA86C04AD5E}"/>
                </a:ext>
              </a:extLst>
            </p:cNvPr>
            <p:cNvSpPr/>
            <p:nvPr/>
          </p:nvSpPr>
          <p:spPr>
            <a:xfrm>
              <a:off x="9050916" y="1747439"/>
              <a:ext cx="14063" cy="4276"/>
            </a:xfrm>
            <a:custGeom>
              <a:avLst/>
              <a:gdLst/>
              <a:ahLst/>
              <a:cxnLst/>
              <a:rect l="l" t="t" r="r" b="b"/>
              <a:pathLst>
                <a:path w="394" h="142" extrusionOk="0">
                  <a:moveTo>
                    <a:pt x="292" y="26"/>
                  </a:moveTo>
                  <a:cubicBezTo>
                    <a:pt x="240" y="1"/>
                    <a:pt x="1" y="70"/>
                    <a:pt x="100" y="117"/>
                  </a:cubicBezTo>
                  <a:cubicBezTo>
                    <a:pt x="152" y="142"/>
                    <a:pt x="394"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22" name="Google Shape;41728;p18">
              <a:extLst>
                <a:ext uri="{FF2B5EF4-FFF2-40B4-BE49-F238E27FC236}">
                  <a16:creationId xmlns:a16="http://schemas.microsoft.com/office/drawing/2014/main" id="{4AD11605-9220-413A-AD01-302ADA2DCE1C}"/>
                </a:ext>
              </a:extLst>
            </p:cNvPr>
            <p:cNvSpPr/>
            <p:nvPr/>
          </p:nvSpPr>
          <p:spPr>
            <a:xfrm>
              <a:off x="8968289" y="1747439"/>
              <a:ext cx="14063" cy="4276"/>
            </a:xfrm>
            <a:custGeom>
              <a:avLst/>
              <a:gdLst/>
              <a:ahLst/>
              <a:cxnLst/>
              <a:rect l="l" t="t" r="r" b="b"/>
              <a:pathLst>
                <a:path w="394" h="142" extrusionOk="0">
                  <a:moveTo>
                    <a:pt x="295" y="26"/>
                  </a:moveTo>
                  <a:cubicBezTo>
                    <a:pt x="242" y="1"/>
                    <a:pt x="0" y="70"/>
                    <a:pt x="103" y="117"/>
                  </a:cubicBezTo>
                  <a:cubicBezTo>
                    <a:pt x="155" y="142"/>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23" name="Google Shape;41729;p18">
              <a:extLst>
                <a:ext uri="{FF2B5EF4-FFF2-40B4-BE49-F238E27FC236}">
                  <a16:creationId xmlns:a16="http://schemas.microsoft.com/office/drawing/2014/main" id="{9A32BB68-5B90-4D31-B64E-FC9B37C98565}"/>
                </a:ext>
              </a:extLst>
            </p:cNvPr>
            <p:cNvSpPr/>
            <p:nvPr/>
          </p:nvSpPr>
          <p:spPr>
            <a:xfrm>
              <a:off x="8625790" y="1736449"/>
              <a:ext cx="22665" cy="11773"/>
            </a:xfrm>
            <a:custGeom>
              <a:avLst/>
              <a:gdLst/>
              <a:ahLst/>
              <a:cxnLst/>
              <a:rect l="l" t="t" r="r" b="b"/>
              <a:pathLst>
                <a:path w="635" h="391" extrusionOk="0">
                  <a:moveTo>
                    <a:pt x="635" y="391"/>
                  </a:moveTo>
                  <a:lnTo>
                    <a:pt x="635" y="29"/>
                  </a:lnTo>
                  <a:cubicBezTo>
                    <a:pt x="125" y="0"/>
                    <a:pt x="1" y="154"/>
                    <a:pt x="54" y="3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24" name="Google Shape;41730;p18">
              <a:extLst>
                <a:ext uri="{FF2B5EF4-FFF2-40B4-BE49-F238E27FC236}">
                  <a16:creationId xmlns:a16="http://schemas.microsoft.com/office/drawing/2014/main" id="{E595C271-07A5-4DE9-B6F8-5CD78CA172D0}"/>
                </a:ext>
              </a:extLst>
            </p:cNvPr>
            <p:cNvSpPr/>
            <p:nvPr/>
          </p:nvSpPr>
          <p:spPr>
            <a:xfrm>
              <a:off x="1768602" y="1744699"/>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25" name="Google Shape;41731;p18">
              <a:extLst>
                <a:ext uri="{FF2B5EF4-FFF2-40B4-BE49-F238E27FC236}">
                  <a16:creationId xmlns:a16="http://schemas.microsoft.com/office/drawing/2014/main" id="{A93F5345-076F-4EC0-94AF-DFCC97BD4F2E}"/>
                </a:ext>
              </a:extLst>
            </p:cNvPr>
            <p:cNvSpPr/>
            <p:nvPr/>
          </p:nvSpPr>
          <p:spPr>
            <a:xfrm>
              <a:off x="1744689" y="1731812"/>
              <a:ext cx="22986" cy="13700"/>
            </a:xfrm>
            <a:custGeom>
              <a:avLst/>
              <a:gdLst/>
              <a:ahLst/>
              <a:cxnLst/>
              <a:rect l="l" t="t" r="r" b="b"/>
              <a:pathLst>
                <a:path w="644" h="455" extrusionOk="0">
                  <a:moveTo>
                    <a:pt x="1" y="92"/>
                  </a:moveTo>
                  <a:lnTo>
                    <a:pt x="1" y="455"/>
                  </a:lnTo>
                  <a:lnTo>
                    <a:pt x="578" y="455"/>
                  </a:lnTo>
                  <a:cubicBezTo>
                    <a:pt x="629" y="217"/>
                    <a:pt x="643" y="0"/>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26" name="Google Shape;41732;p18">
              <a:extLst>
                <a:ext uri="{FF2B5EF4-FFF2-40B4-BE49-F238E27FC236}">
                  <a16:creationId xmlns:a16="http://schemas.microsoft.com/office/drawing/2014/main" id="{046D41B6-D251-451A-A1BC-409B741DFDAD}"/>
                </a:ext>
              </a:extLst>
            </p:cNvPr>
            <p:cNvSpPr/>
            <p:nvPr/>
          </p:nvSpPr>
          <p:spPr>
            <a:xfrm>
              <a:off x="8118324" y="1731812"/>
              <a:ext cx="26948" cy="13038"/>
            </a:xfrm>
            <a:custGeom>
              <a:avLst/>
              <a:gdLst/>
              <a:ahLst/>
              <a:cxnLst/>
              <a:rect l="l" t="t" r="r" b="b"/>
              <a:pathLst>
                <a:path w="755" h="433" extrusionOk="0">
                  <a:moveTo>
                    <a:pt x="194" y="0"/>
                  </a:moveTo>
                  <a:cubicBezTo>
                    <a:pt x="212" y="158"/>
                    <a:pt x="154" y="282"/>
                    <a:pt x="1" y="362"/>
                  </a:cubicBezTo>
                  <a:cubicBezTo>
                    <a:pt x="660" y="432"/>
                    <a:pt x="754" y="16"/>
                    <a:pt x="1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27" name="Google Shape;41733;p18">
              <a:extLst>
                <a:ext uri="{FF2B5EF4-FFF2-40B4-BE49-F238E27FC236}">
                  <a16:creationId xmlns:a16="http://schemas.microsoft.com/office/drawing/2014/main" id="{F42B371B-15B0-40D9-ACE7-F9173EB239B1}"/>
                </a:ext>
              </a:extLst>
            </p:cNvPr>
            <p:cNvSpPr/>
            <p:nvPr/>
          </p:nvSpPr>
          <p:spPr>
            <a:xfrm>
              <a:off x="3905901" y="1736600"/>
              <a:ext cx="13777" cy="7407"/>
            </a:xfrm>
            <a:custGeom>
              <a:avLst/>
              <a:gdLst/>
              <a:ahLst/>
              <a:cxnLst/>
              <a:rect l="l" t="t" r="r" b="b"/>
              <a:pathLst>
                <a:path w="386" h="246" extrusionOk="0">
                  <a:moveTo>
                    <a:pt x="386" y="113"/>
                  </a:moveTo>
                  <a:cubicBezTo>
                    <a:pt x="383" y="21"/>
                    <a:pt x="49" y="1"/>
                    <a:pt x="1" y="113"/>
                  </a:cubicBezTo>
                  <a:cubicBezTo>
                    <a:pt x="216" y="104"/>
                    <a:pt x="304" y="246"/>
                    <a:pt x="386"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28" name="Google Shape;41734;p18">
              <a:extLst>
                <a:ext uri="{FF2B5EF4-FFF2-40B4-BE49-F238E27FC236}">
                  <a16:creationId xmlns:a16="http://schemas.microsoft.com/office/drawing/2014/main" id="{8D9B3208-5415-4E20-A03D-651DF84C6CF1}"/>
                </a:ext>
              </a:extLst>
            </p:cNvPr>
            <p:cNvSpPr/>
            <p:nvPr/>
          </p:nvSpPr>
          <p:spPr>
            <a:xfrm>
              <a:off x="1541388" y="1739279"/>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29" name="Google Shape;41735;p18">
              <a:extLst>
                <a:ext uri="{FF2B5EF4-FFF2-40B4-BE49-F238E27FC236}">
                  <a16:creationId xmlns:a16="http://schemas.microsoft.com/office/drawing/2014/main" id="{765ED244-1AAC-4675-94AD-3967348C0A2B}"/>
                </a:ext>
              </a:extLst>
            </p:cNvPr>
            <p:cNvSpPr/>
            <p:nvPr/>
          </p:nvSpPr>
          <p:spPr>
            <a:xfrm>
              <a:off x="560719" y="1736931"/>
              <a:ext cx="6960" cy="6233"/>
            </a:xfrm>
            <a:custGeom>
              <a:avLst/>
              <a:gdLst/>
              <a:ahLst/>
              <a:cxnLst/>
              <a:rect l="l" t="t" r="r" b="b"/>
              <a:pathLst>
                <a:path w="195" h="207" extrusionOk="0">
                  <a:moveTo>
                    <a:pt x="195" y="102"/>
                  </a:moveTo>
                  <a:cubicBezTo>
                    <a:pt x="195" y="54"/>
                    <a:pt x="34" y="0"/>
                    <a:pt x="0" y="102"/>
                  </a:cubicBezTo>
                  <a:cubicBezTo>
                    <a:pt x="0" y="153"/>
                    <a:pt x="158" y="206"/>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30" name="Google Shape;41736;p18">
              <a:extLst>
                <a:ext uri="{FF2B5EF4-FFF2-40B4-BE49-F238E27FC236}">
                  <a16:creationId xmlns:a16="http://schemas.microsoft.com/office/drawing/2014/main" id="{00BB8767-C07B-4C7C-9A65-256CE0285CBE}"/>
                </a:ext>
              </a:extLst>
            </p:cNvPr>
            <p:cNvSpPr/>
            <p:nvPr/>
          </p:nvSpPr>
          <p:spPr>
            <a:xfrm>
              <a:off x="271615" y="1733649"/>
              <a:ext cx="27662" cy="9966"/>
            </a:xfrm>
            <a:custGeom>
              <a:avLst/>
              <a:gdLst/>
              <a:ahLst/>
              <a:cxnLst/>
              <a:rect l="l" t="t" r="r" b="b"/>
              <a:pathLst>
                <a:path w="775" h="331" extrusionOk="0">
                  <a:moveTo>
                    <a:pt x="775" y="122"/>
                  </a:moveTo>
                  <a:cubicBezTo>
                    <a:pt x="515" y="2"/>
                    <a:pt x="54" y="1"/>
                    <a:pt x="1" y="211"/>
                  </a:cubicBezTo>
                  <a:cubicBezTo>
                    <a:pt x="257" y="328"/>
                    <a:pt x="719" y="331"/>
                    <a:pt x="775" y="1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31" name="Google Shape;41737;p18">
              <a:extLst>
                <a:ext uri="{FF2B5EF4-FFF2-40B4-BE49-F238E27FC236}">
                  <a16:creationId xmlns:a16="http://schemas.microsoft.com/office/drawing/2014/main" id="{D848806C-CCA6-4E14-AECF-4E9D7BA675AC}"/>
                </a:ext>
              </a:extLst>
            </p:cNvPr>
            <p:cNvSpPr/>
            <p:nvPr/>
          </p:nvSpPr>
          <p:spPr>
            <a:xfrm>
              <a:off x="4135935" y="1723442"/>
              <a:ext cx="37120" cy="16560"/>
            </a:xfrm>
            <a:custGeom>
              <a:avLst/>
              <a:gdLst/>
              <a:ahLst/>
              <a:cxnLst/>
              <a:rect l="l" t="t" r="r" b="b"/>
              <a:pathLst>
                <a:path w="1040" h="550" extrusionOk="0">
                  <a:moveTo>
                    <a:pt x="884" y="550"/>
                  </a:moveTo>
                  <a:cubicBezTo>
                    <a:pt x="1039" y="0"/>
                    <a:pt x="0" y="490"/>
                    <a:pt x="884" y="5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32" name="Google Shape;41738;p18">
              <a:extLst>
                <a:ext uri="{FF2B5EF4-FFF2-40B4-BE49-F238E27FC236}">
                  <a16:creationId xmlns:a16="http://schemas.microsoft.com/office/drawing/2014/main" id="{EFCADC45-FBED-45C8-A09E-48F0A8824439}"/>
                </a:ext>
              </a:extLst>
            </p:cNvPr>
            <p:cNvSpPr/>
            <p:nvPr/>
          </p:nvSpPr>
          <p:spPr>
            <a:xfrm>
              <a:off x="860887" y="1731993"/>
              <a:ext cx="34086" cy="8792"/>
            </a:xfrm>
            <a:custGeom>
              <a:avLst/>
              <a:gdLst/>
              <a:ahLst/>
              <a:cxnLst/>
              <a:rect l="l" t="t" r="r" b="b"/>
              <a:pathLst>
                <a:path w="955" h="292" extrusionOk="0">
                  <a:moveTo>
                    <a:pt x="75" y="177"/>
                  </a:moveTo>
                  <a:cubicBezTo>
                    <a:pt x="322" y="181"/>
                    <a:pt x="344" y="292"/>
                    <a:pt x="656" y="266"/>
                  </a:cubicBezTo>
                  <a:cubicBezTo>
                    <a:pt x="955" y="44"/>
                    <a:pt x="1"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33" name="Google Shape;41739;p18">
              <a:extLst>
                <a:ext uri="{FF2B5EF4-FFF2-40B4-BE49-F238E27FC236}">
                  <a16:creationId xmlns:a16="http://schemas.microsoft.com/office/drawing/2014/main" id="{0A791E55-5006-402A-829B-498E65DF0140}"/>
                </a:ext>
              </a:extLst>
            </p:cNvPr>
            <p:cNvSpPr/>
            <p:nvPr/>
          </p:nvSpPr>
          <p:spPr>
            <a:xfrm>
              <a:off x="6958482" y="1733800"/>
              <a:ext cx="13956" cy="4246"/>
            </a:xfrm>
            <a:custGeom>
              <a:avLst/>
              <a:gdLst/>
              <a:ahLst/>
              <a:cxnLst/>
              <a:rect l="l" t="t" r="r" b="b"/>
              <a:pathLst>
                <a:path w="391" h="141" extrusionOk="0">
                  <a:moveTo>
                    <a:pt x="293" y="26"/>
                  </a:moveTo>
                  <a:cubicBezTo>
                    <a:pt x="239" y="1"/>
                    <a:pt x="1" y="69"/>
                    <a:pt x="97" y="117"/>
                  </a:cubicBezTo>
                  <a:cubicBezTo>
                    <a:pt x="153" y="141"/>
                    <a:pt x="391"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34" name="Google Shape;41740;p18">
              <a:extLst>
                <a:ext uri="{FF2B5EF4-FFF2-40B4-BE49-F238E27FC236}">
                  <a16:creationId xmlns:a16="http://schemas.microsoft.com/office/drawing/2014/main" id="{D9A3DF68-DA8E-4E17-B1B0-5B4D7D88C8EC}"/>
                </a:ext>
              </a:extLst>
            </p:cNvPr>
            <p:cNvSpPr/>
            <p:nvPr/>
          </p:nvSpPr>
          <p:spPr>
            <a:xfrm>
              <a:off x="5981739" y="1726333"/>
              <a:ext cx="25556" cy="11020"/>
            </a:xfrm>
            <a:custGeom>
              <a:avLst/>
              <a:gdLst/>
              <a:ahLst/>
              <a:cxnLst/>
              <a:rect l="l" t="t" r="r" b="b"/>
              <a:pathLst>
                <a:path w="716" h="366" extrusionOk="0">
                  <a:moveTo>
                    <a:pt x="662" y="365"/>
                  </a:moveTo>
                  <a:cubicBezTo>
                    <a:pt x="715" y="158"/>
                    <a:pt x="612" y="22"/>
                    <a:pt x="277" y="1"/>
                  </a:cubicBezTo>
                  <a:cubicBezTo>
                    <a:pt x="214" y="124"/>
                    <a:pt x="0" y="173"/>
                    <a:pt x="84"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35" name="Google Shape;41741;p18">
              <a:extLst>
                <a:ext uri="{FF2B5EF4-FFF2-40B4-BE49-F238E27FC236}">
                  <a16:creationId xmlns:a16="http://schemas.microsoft.com/office/drawing/2014/main" id="{B5C556CF-FB5D-4687-9538-DF7A4B81EDAD}"/>
                </a:ext>
              </a:extLst>
            </p:cNvPr>
            <p:cNvSpPr/>
            <p:nvPr/>
          </p:nvSpPr>
          <p:spPr>
            <a:xfrm>
              <a:off x="2912347" y="1722599"/>
              <a:ext cx="39726" cy="15808"/>
            </a:xfrm>
            <a:custGeom>
              <a:avLst/>
              <a:gdLst/>
              <a:ahLst/>
              <a:cxnLst/>
              <a:rect l="l" t="t" r="r" b="b"/>
              <a:pathLst>
                <a:path w="1113" h="525" extrusionOk="0">
                  <a:moveTo>
                    <a:pt x="648" y="306"/>
                  </a:moveTo>
                  <a:cubicBezTo>
                    <a:pt x="1112" y="1"/>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36" name="Google Shape;41742;p18">
              <a:extLst>
                <a:ext uri="{FF2B5EF4-FFF2-40B4-BE49-F238E27FC236}">
                  <a16:creationId xmlns:a16="http://schemas.microsoft.com/office/drawing/2014/main" id="{12D10FBA-5C7E-4D90-A4F0-92BC78E1DAEF}"/>
                </a:ext>
              </a:extLst>
            </p:cNvPr>
            <p:cNvSpPr/>
            <p:nvPr/>
          </p:nvSpPr>
          <p:spPr>
            <a:xfrm>
              <a:off x="2177345" y="1723593"/>
              <a:ext cx="14705" cy="9515"/>
            </a:xfrm>
            <a:custGeom>
              <a:avLst/>
              <a:gdLst/>
              <a:ahLst/>
              <a:cxnLst/>
              <a:rect l="l" t="t" r="r" b="b"/>
              <a:pathLst>
                <a:path w="412" h="316" extrusionOk="0">
                  <a:moveTo>
                    <a:pt x="411" y="273"/>
                  </a:moveTo>
                  <a:lnTo>
                    <a:pt x="411" y="92"/>
                  </a:lnTo>
                  <a:cubicBezTo>
                    <a:pt x="218" y="92"/>
                    <a:pt x="182" y="18"/>
                    <a:pt x="26" y="1"/>
                  </a:cubicBezTo>
                  <a:cubicBezTo>
                    <a:pt x="46"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37" name="Google Shape;41743;p18">
              <a:extLst>
                <a:ext uri="{FF2B5EF4-FFF2-40B4-BE49-F238E27FC236}">
                  <a16:creationId xmlns:a16="http://schemas.microsoft.com/office/drawing/2014/main" id="{B105BA89-BAA3-40EB-BF09-A2D3DD876CD0}"/>
                </a:ext>
              </a:extLst>
            </p:cNvPr>
            <p:cNvSpPr/>
            <p:nvPr/>
          </p:nvSpPr>
          <p:spPr>
            <a:xfrm>
              <a:off x="1909763" y="1729103"/>
              <a:ext cx="13920" cy="2740"/>
            </a:xfrm>
            <a:custGeom>
              <a:avLst/>
              <a:gdLst/>
              <a:ahLst/>
              <a:cxnLst/>
              <a:rect l="l" t="t" r="r" b="b"/>
              <a:pathLst>
                <a:path w="390" h="91" extrusionOk="0">
                  <a:moveTo>
                    <a:pt x="390" y="0"/>
                  </a:moveTo>
                  <a:cubicBezTo>
                    <a:pt x="240" y="20"/>
                    <a:pt x="6" y="2"/>
                    <a:pt x="1" y="90"/>
                  </a:cubicBezTo>
                  <a:cubicBezTo>
                    <a:pt x="153" y="71"/>
                    <a:pt x="384" y="88"/>
                    <a:pt x="3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38" name="Google Shape;41744;p18">
              <a:extLst>
                <a:ext uri="{FF2B5EF4-FFF2-40B4-BE49-F238E27FC236}">
                  <a16:creationId xmlns:a16="http://schemas.microsoft.com/office/drawing/2014/main" id="{CB689F48-EC29-4BD8-AE08-B69333E13B36}"/>
                </a:ext>
              </a:extLst>
            </p:cNvPr>
            <p:cNvSpPr/>
            <p:nvPr/>
          </p:nvSpPr>
          <p:spPr>
            <a:xfrm>
              <a:off x="3998736" y="1725550"/>
              <a:ext cx="13991" cy="4336"/>
            </a:xfrm>
            <a:custGeom>
              <a:avLst/>
              <a:gdLst/>
              <a:ahLst/>
              <a:cxnLst/>
              <a:rect l="l" t="t" r="r" b="b"/>
              <a:pathLst>
                <a:path w="392" h="144" extrusionOk="0">
                  <a:moveTo>
                    <a:pt x="291" y="27"/>
                  </a:moveTo>
                  <a:cubicBezTo>
                    <a:pt x="242" y="1"/>
                    <a:pt x="0" y="69"/>
                    <a:pt x="99" y="118"/>
                  </a:cubicBezTo>
                  <a:cubicBezTo>
                    <a:pt x="153" y="143"/>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39" name="Google Shape;41745;p18">
              <a:extLst>
                <a:ext uri="{FF2B5EF4-FFF2-40B4-BE49-F238E27FC236}">
                  <a16:creationId xmlns:a16="http://schemas.microsoft.com/office/drawing/2014/main" id="{0881FB73-B82B-43B2-95EC-D40789055DFE}"/>
                </a:ext>
              </a:extLst>
            </p:cNvPr>
            <p:cNvSpPr/>
            <p:nvPr/>
          </p:nvSpPr>
          <p:spPr>
            <a:xfrm>
              <a:off x="804994" y="1725550"/>
              <a:ext cx="13991" cy="4336"/>
            </a:xfrm>
            <a:custGeom>
              <a:avLst/>
              <a:gdLst/>
              <a:ahLst/>
              <a:cxnLst/>
              <a:rect l="l" t="t" r="r" b="b"/>
              <a:pathLst>
                <a:path w="392" h="144" extrusionOk="0">
                  <a:moveTo>
                    <a:pt x="291" y="27"/>
                  </a:moveTo>
                  <a:cubicBezTo>
                    <a:pt x="238" y="1"/>
                    <a:pt x="0" y="69"/>
                    <a:pt x="99" y="118"/>
                  </a:cubicBezTo>
                  <a:cubicBezTo>
                    <a:pt x="153" y="143"/>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0" name="Google Shape;41746;p18">
              <a:extLst>
                <a:ext uri="{FF2B5EF4-FFF2-40B4-BE49-F238E27FC236}">
                  <a16:creationId xmlns:a16="http://schemas.microsoft.com/office/drawing/2014/main" id="{2068C157-6DA1-4CFD-A98E-4240D27DDE94}"/>
                </a:ext>
              </a:extLst>
            </p:cNvPr>
            <p:cNvSpPr/>
            <p:nvPr/>
          </p:nvSpPr>
          <p:spPr>
            <a:xfrm>
              <a:off x="6982645" y="1720853"/>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1" name="Google Shape;41747;p18">
              <a:extLst>
                <a:ext uri="{FF2B5EF4-FFF2-40B4-BE49-F238E27FC236}">
                  <a16:creationId xmlns:a16="http://schemas.microsoft.com/office/drawing/2014/main" id="{6136DEE8-7A5F-46BC-9DF3-C35C0496088D}"/>
                </a:ext>
              </a:extLst>
            </p:cNvPr>
            <p:cNvSpPr/>
            <p:nvPr/>
          </p:nvSpPr>
          <p:spPr>
            <a:xfrm>
              <a:off x="3155694" y="1718143"/>
              <a:ext cx="13813" cy="5480"/>
            </a:xfrm>
            <a:custGeom>
              <a:avLst/>
              <a:gdLst/>
              <a:ahLst/>
              <a:cxnLst/>
              <a:rect l="l" t="t" r="r" b="b"/>
              <a:pathLst>
                <a:path w="387"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2" name="Google Shape;41748;p18">
              <a:extLst>
                <a:ext uri="{FF2B5EF4-FFF2-40B4-BE49-F238E27FC236}">
                  <a16:creationId xmlns:a16="http://schemas.microsoft.com/office/drawing/2014/main" id="{D8DC8795-D9AC-43D3-82AE-E9913C848527}"/>
                </a:ext>
              </a:extLst>
            </p:cNvPr>
            <p:cNvSpPr/>
            <p:nvPr/>
          </p:nvSpPr>
          <p:spPr>
            <a:xfrm>
              <a:off x="2086081" y="1715524"/>
              <a:ext cx="34086" cy="8852"/>
            </a:xfrm>
            <a:custGeom>
              <a:avLst/>
              <a:gdLst/>
              <a:ahLst/>
              <a:cxnLst/>
              <a:rect l="l" t="t" r="r" b="b"/>
              <a:pathLst>
                <a:path w="955" h="294" extrusionOk="0">
                  <a:moveTo>
                    <a:pt x="76" y="177"/>
                  </a:moveTo>
                  <a:cubicBezTo>
                    <a:pt x="321" y="182"/>
                    <a:pt x="341" y="293"/>
                    <a:pt x="654" y="269"/>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3" name="Google Shape;41749;p18">
              <a:extLst>
                <a:ext uri="{FF2B5EF4-FFF2-40B4-BE49-F238E27FC236}">
                  <a16:creationId xmlns:a16="http://schemas.microsoft.com/office/drawing/2014/main" id="{A4A6A3B5-5EE3-4F29-ACDE-532E2FBDEF63}"/>
                </a:ext>
              </a:extLst>
            </p:cNvPr>
            <p:cNvSpPr/>
            <p:nvPr/>
          </p:nvSpPr>
          <p:spPr>
            <a:xfrm>
              <a:off x="3138455" y="1717330"/>
              <a:ext cx="13920" cy="4336"/>
            </a:xfrm>
            <a:custGeom>
              <a:avLst/>
              <a:gdLst/>
              <a:ahLst/>
              <a:cxnLst/>
              <a:rect l="l" t="t" r="r" b="b"/>
              <a:pathLst>
                <a:path w="390" h="144" extrusionOk="0">
                  <a:moveTo>
                    <a:pt x="290" y="27"/>
                  </a:moveTo>
                  <a:cubicBezTo>
                    <a:pt x="236" y="1"/>
                    <a:pt x="0" y="71"/>
                    <a:pt x="98" y="117"/>
                  </a:cubicBezTo>
                  <a:cubicBezTo>
                    <a:pt x="151" y="143"/>
                    <a:pt x="389" y="73"/>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4" name="Google Shape;41750;p18">
              <a:extLst>
                <a:ext uri="{FF2B5EF4-FFF2-40B4-BE49-F238E27FC236}">
                  <a16:creationId xmlns:a16="http://schemas.microsoft.com/office/drawing/2014/main" id="{261D9B77-7BA8-4FF5-AD5C-14951167043A}"/>
                </a:ext>
              </a:extLst>
            </p:cNvPr>
            <p:cNvSpPr/>
            <p:nvPr/>
          </p:nvSpPr>
          <p:spPr>
            <a:xfrm>
              <a:off x="2226528" y="1718143"/>
              <a:ext cx="13742" cy="2740"/>
            </a:xfrm>
            <a:custGeom>
              <a:avLst/>
              <a:gdLst/>
              <a:ahLst/>
              <a:cxnLst/>
              <a:rect l="l" t="t" r="r" b="b"/>
              <a:pathLst>
                <a:path w="385" h="91" extrusionOk="0">
                  <a:moveTo>
                    <a:pt x="384" y="0"/>
                  </a:moveTo>
                  <a:cubicBezTo>
                    <a:pt x="236" y="20"/>
                    <a:pt x="2" y="1"/>
                    <a:pt x="1" y="90"/>
                  </a:cubicBezTo>
                  <a:cubicBezTo>
                    <a:pt x="148" y="71"/>
                    <a:pt x="377"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5" name="Google Shape;41751;p18">
              <a:extLst>
                <a:ext uri="{FF2B5EF4-FFF2-40B4-BE49-F238E27FC236}">
                  <a16:creationId xmlns:a16="http://schemas.microsoft.com/office/drawing/2014/main" id="{8AA58D64-0D59-4364-A61A-4092C6FFA75E}"/>
                </a:ext>
              </a:extLst>
            </p:cNvPr>
            <p:cNvSpPr/>
            <p:nvPr/>
          </p:nvSpPr>
          <p:spPr>
            <a:xfrm>
              <a:off x="2081869" y="2385228"/>
              <a:ext cx="50648" cy="16440"/>
            </a:xfrm>
            <a:custGeom>
              <a:avLst/>
              <a:gdLst/>
              <a:ahLst/>
              <a:cxnLst/>
              <a:rect l="l" t="t" r="r" b="b"/>
              <a:pathLst>
                <a:path w="1419" h="546" extrusionOk="0">
                  <a:moveTo>
                    <a:pt x="194" y="545"/>
                  </a:moveTo>
                  <a:cubicBezTo>
                    <a:pt x="1418" y="479"/>
                    <a:pt x="207" y="1"/>
                    <a:pt x="1" y="271"/>
                  </a:cubicBezTo>
                  <a:cubicBezTo>
                    <a:pt x="228" y="288"/>
                    <a:pt x="209" y="417"/>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6" name="Google Shape;41752;p18">
              <a:extLst>
                <a:ext uri="{FF2B5EF4-FFF2-40B4-BE49-F238E27FC236}">
                  <a16:creationId xmlns:a16="http://schemas.microsoft.com/office/drawing/2014/main" id="{EC0F55BC-371B-4977-9AE5-DC930D03FD13}"/>
                </a:ext>
              </a:extLst>
            </p:cNvPr>
            <p:cNvSpPr/>
            <p:nvPr/>
          </p:nvSpPr>
          <p:spPr>
            <a:xfrm>
              <a:off x="8772305" y="2095403"/>
              <a:ext cx="34443" cy="10990"/>
            </a:xfrm>
            <a:custGeom>
              <a:avLst/>
              <a:gdLst/>
              <a:ahLst/>
              <a:cxnLst/>
              <a:rect l="l" t="t" r="r" b="b"/>
              <a:pathLst>
                <a:path w="965" h="365" extrusionOk="0">
                  <a:moveTo>
                    <a:pt x="964" y="364"/>
                  </a:moveTo>
                  <a:cubicBezTo>
                    <a:pt x="898" y="123"/>
                    <a:pt x="459" y="57"/>
                    <a:pt x="1" y="0"/>
                  </a:cubicBezTo>
                  <a:cubicBezTo>
                    <a:pt x="79" y="236"/>
                    <a:pt x="601" y="262"/>
                    <a:pt x="964"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7" name="Google Shape;41753;p18">
              <a:extLst>
                <a:ext uri="{FF2B5EF4-FFF2-40B4-BE49-F238E27FC236}">
                  <a16:creationId xmlns:a16="http://schemas.microsoft.com/office/drawing/2014/main" id="{347F0842-6CF3-4189-A636-E569E72CD20B}"/>
                </a:ext>
              </a:extLst>
            </p:cNvPr>
            <p:cNvSpPr/>
            <p:nvPr/>
          </p:nvSpPr>
          <p:spPr>
            <a:xfrm>
              <a:off x="9095424" y="1868505"/>
              <a:ext cx="36728" cy="16290"/>
            </a:xfrm>
            <a:custGeom>
              <a:avLst/>
              <a:gdLst/>
              <a:ahLst/>
              <a:cxnLst/>
              <a:rect l="l" t="t" r="r" b="b"/>
              <a:pathLst>
                <a:path w="1029" h="541" extrusionOk="0">
                  <a:moveTo>
                    <a:pt x="204" y="455"/>
                  </a:moveTo>
                  <a:cubicBezTo>
                    <a:pt x="793" y="541"/>
                    <a:pt x="1029" y="9"/>
                    <a:pt x="780" y="0"/>
                  </a:cubicBezTo>
                  <a:cubicBezTo>
                    <a:pt x="610" y="161"/>
                    <a:pt x="0" y="116"/>
                    <a:pt x="20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8" name="Google Shape;41754;p18">
              <a:extLst>
                <a:ext uri="{FF2B5EF4-FFF2-40B4-BE49-F238E27FC236}">
                  <a16:creationId xmlns:a16="http://schemas.microsoft.com/office/drawing/2014/main" id="{413BE8E8-2484-4BC1-9623-566AEEC47EEF}"/>
                </a:ext>
              </a:extLst>
            </p:cNvPr>
            <p:cNvSpPr/>
            <p:nvPr/>
          </p:nvSpPr>
          <p:spPr>
            <a:xfrm>
              <a:off x="835332" y="1796094"/>
              <a:ext cx="35193" cy="10147"/>
            </a:xfrm>
            <a:custGeom>
              <a:avLst/>
              <a:gdLst/>
              <a:ahLst/>
              <a:cxnLst/>
              <a:rect l="l" t="t" r="r" b="b"/>
              <a:pathLst>
                <a:path w="986" h="337" extrusionOk="0">
                  <a:moveTo>
                    <a:pt x="406" y="317"/>
                  </a:moveTo>
                  <a:cubicBezTo>
                    <a:pt x="484" y="163"/>
                    <a:pt x="655" y="336"/>
                    <a:pt x="986" y="317"/>
                  </a:cubicBezTo>
                  <a:lnTo>
                    <a:pt x="986" y="43"/>
                  </a:lnTo>
                  <a:cubicBezTo>
                    <a:pt x="612" y="1"/>
                    <a:pt x="0" y="289"/>
                    <a:pt x="406" y="3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9" name="Google Shape;41755;p18">
              <a:extLst>
                <a:ext uri="{FF2B5EF4-FFF2-40B4-BE49-F238E27FC236}">
                  <a16:creationId xmlns:a16="http://schemas.microsoft.com/office/drawing/2014/main" id="{471F1B6D-D2EF-4875-A880-0B10783D2AF8}"/>
                </a:ext>
              </a:extLst>
            </p:cNvPr>
            <p:cNvSpPr/>
            <p:nvPr/>
          </p:nvSpPr>
          <p:spPr>
            <a:xfrm>
              <a:off x="808813" y="1732505"/>
              <a:ext cx="37549" cy="11111"/>
            </a:xfrm>
            <a:custGeom>
              <a:avLst/>
              <a:gdLst/>
              <a:ahLst/>
              <a:cxnLst/>
              <a:rect l="l" t="t" r="r" b="b"/>
              <a:pathLst>
                <a:path w="1052" h="369" extrusionOk="0">
                  <a:moveTo>
                    <a:pt x="960" y="249"/>
                  </a:moveTo>
                  <a:cubicBezTo>
                    <a:pt x="573" y="249"/>
                    <a:pt x="713" y="1"/>
                    <a:pt x="187" y="69"/>
                  </a:cubicBezTo>
                  <a:cubicBezTo>
                    <a:pt x="0" y="291"/>
                    <a:pt x="1051" y="369"/>
                    <a:pt x="96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0" name="Google Shape;41756;p18">
              <a:extLst>
                <a:ext uri="{FF2B5EF4-FFF2-40B4-BE49-F238E27FC236}">
                  <a16:creationId xmlns:a16="http://schemas.microsoft.com/office/drawing/2014/main" id="{8E9ACE49-88F3-4009-8DDD-2C21CF25B18A}"/>
                </a:ext>
              </a:extLst>
            </p:cNvPr>
            <p:cNvSpPr/>
            <p:nvPr/>
          </p:nvSpPr>
          <p:spPr>
            <a:xfrm>
              <a:off x="8669406" y="3421051"/>
              <a:ext cx="13777" cy="6745"/>
            </a:xfrm>
            <a:custGeom>
              <a:avLst/>
              <a:gdLst/>
              <a:ahLst/>
              <a:cxnLst/>
              <a:rect l="l" t="t" r="r" b="b"/>
              <a:pathLst>
                <a:path w="386" h="224" extrusionOk="0">
                  <a:moveTo>
                    <a:pt x="385" y="110"/>
                  </a:moveTo>
                  <a:cubicBezTo>
                    <a:pt x="345" y="0"/>
                    <a:pt x="171" y="54"/>
                    <a:pt x="0" y="110"/>
                  </a:cubicBezTo>
                  <a:cubicBezTo>
                    <a:pt x="3" y="199"/>
                    <a:pt x="338" y="223"/>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1" name="Google Shape;41757;p18">
              <a:extLst>
                <a:ext uri="{FF2B5EF4-FFF2-40B4-BE49-F238E27FC236}">
                  <a16:creationId xmlns:a16="http://schemas.microsoft.com/office/drawing/2014/main" id="{F737D81D-FFE4-4F7F-B647-1FB919CF3FDC}"/>
                </a:ext>
              </a:extLst>
            </p:cNvPr>
            <p:cNvSpPr/>
            <p:nvPr/>
          </p:nvSpPr>
          <p:spPr>
            <a:xfrm>
              <a:off x="8066999" y="3423580"/>
              <a:ext cx="14063" cy="4215"/>
            </a:xfrm>
            <a:custGeom>
              <a:avLst/>
              <a:gdLst/>
              <a:ahLst/>
              <a:cxnLst/>
              <a:rect l="l" t="t" r="r" b="b"/>
              <a:pathLst>
                <a:path w="394" h="140" extrusionOk="0">
                  <a:moveTo>
                    <a:pt x="100" y="115"/>
                  </a:moveTo>
                  <a:cubicBezTo>
                    <a:pt x="156" y="139"/>
                    <a:pt x="393" y="71"/>
                    <a:pt x="294" y="23"/>
                  </a:cubicBezTo>
                  <a:cubicBezTo>
                    <a:pt x="242"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2" name="Google Shape;41758;p18">
              <a:extLst>
                <a:ext uri="{FF2B5EF4-FFF2-40B4-BE49-F238E27FC236}">
                  <a16:creationId xmlns:a16="http://schemas.microsoft.com/office/drawing/2014/main" id="{D25B443E-CF63-4CE8-B242-53778486102D}"/>
                </a:ext>
              </a:extLst>
            </p:cNvPr>
            <p:cNvSpPr/>
            <p:nvPr/>
          </p:nvSpPr>
          <p:spPr>
            <a:xfrm>
              <a:off x="3244567" y="3421593"/>
              <a:ext cx="21665" cy="6383"/>
            </a:xfrm>
            <a:custGeom>
              <a:avLst/>
              <a:gdLst/>
              <a:ahLst/>
              <a:cxnLst/>
              <a:rect l="l" t="t" r="r" b="b"/>
              <a:pathLst>
                <a:path w="607" h="212" extrusionOk="0">
                  <a:moveTo>
                    <a:pt x="606" y="0"/>
                  </a:moveTo>
                  <a:lnTo>
                    <a:pt x="29" y="0"/>
                  </a:lnTo>
                  <a:cubicBezTo>
                    <a:pt x="1" y="161"/>
                    <a:pt x="221" y="212"/>
                    <a:pt x="606"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3" name="Google Shape;41759;p18">
              <a:extLst>
                <a:ext uri="{FF2B5EF4-FFF2-40B4-BE49-F238E27FC236}">
                  <a16:creationId xmlns:a16="http://schemas.microsoft.com/office/drawing/2014/main" id="{EE6655B0-965D-45B1-A6B8-8E1282E49E18}"/>
                </a:ext>
              </a:extLst>
            </p:cNvPr>
            <p:cNvSpPr/>
            <p:nvPr/>
          </p:nvSpPr>
          <p:spPr>
            <a:xfrm>
              <a:off x="113821" y="3421443"/>
              <a:ext cx="23843" cy="5992"/>
            </a:xfrm>
            <a:custGeom>
              <a:avLst/>
              <a:gdLst/>
              <a:ahLst/>
              <a:cxnLst/>
              <a:rect l="l" t="t" r="r" b="b"/>
              <a:pathLst>
                <a:path w="668" h="199" extrusionOk="0">
                  <a:moveTo>
                    <a:pt x="579" y="5"/>
                  </a:moveTo>
                  <a:cubicBezTo>
                    <a:pt x="246" y="0"/>
                    <a:pt x="83" y="73"/>
                    <a:pt x="1" y="186"/>
                  </a:cubicBezTo>
                  <a:cubicBezTo>
                    <a:pt x="302" y="178"/>
                    <a:pt x="668" y="199"/>
                    <a:pt x="579"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4" name="Google Shape;41760;p18">
              <a:extLst>
                <a:ext uri="{FF2B5EF4-FFF2-40B4-BE49-F238E27FC236}">
                  <a16:creationId xmlns:a16="http://schemas.microsoft.com/office/drawing/2014/main" id="{FA7DE601-7A24-4F59-B2E1-750D77445D08}"/>
                </a:ext>
              </a:extLst>
            </p:cNvPr>
            <p:cNvSpPr/>
            <p:nvPr/>
          </p:nvSpPr>
          <p:spPr>
            <a:xfrm>
              <a:off x="2670678" y="3420810"/>
              <a:ext cx="14099" cy="4276"/>
            </a:xfrm>
            <a:custGeom>
              <a:avLst/>
              <a:gdLst/>
              <a:ahLst/>
              <a:cxnLst/>
              <a:rect l="l" t="t" r="r" b="b"/>
              <a:pathLst>
                <a:path w="395" h="142" extrusionOk="0">
                  <a:moveTo>
                    <a:pt x="292" y="26"/>
                  </a:moveTo>
                  <a:cubicBezTo>
                    <a:pt x="242" y="0"/>
                    <a:pt x="0" y="68"/>
                    <a:pt x="102" y="118"/>
                  </a:cubicBezTo>
                  <a:cubicBezTo>
                    <a:pt x="155" y="141"/>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5" name="Google Shape;41761;p18">
              <a:extLst>
                <a:ext uri="{FF2B5EF4-FFF2-40B4-BE49-F238E27FC236}">
                  <a16:creationId xmlns:a16="http://schemas.microsoft.com/office/drawing/2014/main" id="{E0B35DF5-0FC0-4537-8C63-69D6632C8BE0}"/>
                </a:ext>
              </a:extLst>
            </p:cNvPr>
            <p:cNvSpPr/>
            <p:nvPr/>
          </p:nvSpPr>
          <p:spPr>
            <a:xfrm>
              <a:off x="6889989" y="3418101"/>
              <a:ext cx="14170" cy="4215"/>
            </a:xfrm>
            <a:custGeom>
              <a:avLst/>
              <a:gdLst/>
              <a:ahLst/>
              <a:cxnLst/>
              <a:rect l="l" t="t" r="r" b="b"/>
              <a:pathLst>
                <a:path w="397" h="140" extrusionOk="0">
                  <a:moveTo>
                    <a:pt x="101" y="116"/>
                  </a:moveTo>
                  <a:cubicBezTo>
                    <a:pt x="155" y="140"/>
                    <a:pt x="396" y="72"/>
                    <a:pt x="293" y="25"/>
                  </a:cubicBezTo>
                  <a:cubicBezTo>
                    <a:pt x="240" y="0"/>
                    <a:pt x="1" y="68"/>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6" name="Google Shape;41762;p18">
              <a:extLst>
                <a:ext uri="{FF2B5EF4-FFF2-40B4-BE49-F238E27FC236}">
                  <a16:creationId xmlns:a16="http://schemas.microsoft.com/office/drawing/2014/main" id="{32DBD6B0-ECDD-48C6-81F3-1E43DE571F81}"/>
                </a:ext>
              </a:extLst>
            </p:cNvPr>
            <p:cNvSpPr/>
            <p:nvPr/>
          </p:nvSpPr>
          <p:spPr>
            <a:xfrm>
              <a:off x="5196732" y="3418101"/>
              <a:ext cx="14099" cy="4215"/>
            </a:xfrm>
            <a:custGeom>
              <a:avLst/>
              <a:gdLst/>
              <a:ahLst/>
              <a:cxnLst/>
              <a:rect l="l" t="t" r="r" b="b"/>
              <a:pathLst>
                <a:path w="395" h="140" extrusionOk="0">
                  <a:moveTo>
                    <a:pt x="294" y="25"/>
                  </a:moveTo>
                  <a:cubicBezTo>
                    <a:pt x="241" y="0"/>
                    <a:pt x="1" y="68"/>
                    <a:pt x="102" y="116"/>
                  </a:cubicBezTo>
                  <a:cubicBezTo>
                    <a:pt x="155" y="140"/>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7" name="Google Shape;41763;p18">
              <a:extLst>
                <a:ext uri="{FF2B5EF4-FFF2-40B4-BE49-F238E27FC236}">
                  <a16:creationId xmlns:a16="http://schemas.microsoft.com/office/drawing/2014/main" id="{71BA4236-9C96-44FF-81F5-F50CF2D06257}"/>
                </a:ext>
              </a:extLst>
            </p:cNvPr>
            <p:cNvSpPr/>
            <p:nvPr/>
          </p:nvSpPr>
          <p:spPr>
            <a:xfrm>
              <a:off x="1827636" y="3405154"/>
              <a:ext cx="39761" cy="13730"/>
            </a:xfrm>
            <a:custGeom>
              <a:avLst/>
              <a:gdLst/>
              <a:ahLst/>
              <a:cxnLst/>
              <a:rect l="l" t="t" r="r" b="b"/>
              <a:pathLst>
                <a:path w="1114" h="456" extrusionOk="0">
                  <a:moveTo>
                    <a:pt x="577" y="1"/>
                  </a:moveTo>
                  <a:cubicBezTo>
                    <a:pt x="405" y="161"/>
                    <a:pt x="113" y="266"/>
                    <a:pt x="0" y="455"/>
                  </a:cubicBezTo>
                  <a:cubicBezTo>
                    <a:pt x="388" y="449"/>
                    <a:pt x="1114" y="142"/>
                    <a:pt x="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8" name="Google Shape;41764;p18">
              <a:extLst>
                <a:ext uri="{FF2B5EF4-FFF2-40B4-BE49-F238E27FC236}">
                  <a16:creationId xmlns:a16="http://schemas.microsoft.com/office/drawing/2014/main" id="{E4392766-57F1-475C-A4BE-DE8F740499FD}"/>
                </a:ext>
              </a:extLst>
            </p:cNvPr>
            <p:cNvSpPr/>
            <p:nvPr/>
          </p:nvSpPr>
          <p:spPr>
            <a:xfrm>
              <a:off x="1665738" y="3415331"/>
              <a:ext cx="14134" cy="4246"/>
            </a:xfrm>
            <a:custGeom>
              <a:avLst/>
              <a:gdLst/>
              <a:ahLst/>
              <a:cxnLst/>
              <a:rect l="l" t="t" r="r" b="b"/>
              <a:pathLst>
                <a:path w="396" h="141" extrusionOk="0">
                  <a:moveTo>
                    <a:pt x="101" y="117"/>
                  </a:moveTo>
                  <a:cubicBezTo>
                    <a:pt x="154" y="141"/>
                    <a:pt x="396" y="73"/>
                    <a:pt x="291" y="24"/>
                  </a:cubicBezTo>
                  <a:cubicBezTo>
                    <a:pt x="239"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9" name="Google Shape;41765;p18">
              <a:extLst>
                <a:ext uri="{FF2B5EF4-FFF2-40B4-BE49-F238E27FC236}">
                  <a16:creationId xmlns:a16="http://schemas.microsoft.com/office/drawing/2014/main" id="{EDDCD439-EF98-4F01-BC6E-01316EF10212}"/>
                </a:ext>
              </a:extLst>
            </p:cNvPr>
            <p:cNvSpPr/>
            <p:nvPr/>
          </p:nvSpPr>
          <p:spPr>
            <a:xfrm>
              <a:off x="1087602" y="3412621"/>
              <a:ext cx="14063" cy="4276"/>
            </a:xfrm>
            <a:custGeom>
              <a:avLst/>
              <a:gdLst/>
              <a:ahLst/>
              <a:cxnLst/>
              <a:rect l="l" t="t" r="r" b="b"/>
              <a:pathLst>
                <a:path w="394" h="142" extrusionOk="0">
                  <a:moveTo>
                    <a:pt x="100" y="117"/>
                  </a:moveTo>
                  <a:cubicBezTo>
                    <a:pt x="151" y="142"/>
                    <a:pt x="393" y="74"/>
                    <a:pt x="290" y="27"/>
                  </a:cubicBezTo>
                  <a:cubicBezTo>
                    <a:pt x="241" y="1"/>
                    <a:pt x="0"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0" name="Google Shape;41766;p18">
              <a:extLst>
                <a:ext uri="{FF2B5EF4-FFF2-40B4-BE49-F238E27FC236}">
                  <a16:creationId xmlns:a16="http://schemas.microsoft.com/office/drawing/2014/main" id="{8EE89D10-A190-49D6-8B86-73A8D1B640AF}"/>
                </a:ext>
              </a:extLst>
            </p:cNvPr>
            <p:cNvSpPr/>
            <p:nvPr/>
          </p:nvSpPr>
          <p:spPr>
            <a:xfrm>
              <a:off x="2732675" y="3409881"/>
              <a:ext cx="13991" cy="4246"/>
            </a:xfrm>
            <a:custGeom>
              <a:avLst/>
              <a:gdLst/>
              <a:ahLst/>
              <a:cxnLst/>
              <a:rect l="l" t="t" r="r" b="b"/>
              <a:pathLst>
                <a:path w="392" h="141" extrusionOk="0">
                  <a:moveTo>
                    <a:pt x="100" y="117"/>
                  </a:moveTo>
                  <a:cubicBezTo>
                    <a:pt x="152" y="140"/>
                    <a:pt x="391" y="72"/>
                    <a:pt x="295" y="25"/>
                  </a:cubicBezTo>
                  <a:cubicBezTo>
                    <a:pt x="237"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1" name="Google Shape;41767;p18">
              <a:extLst>
                <a:ext uri="{FF2B5EF4-FFF2-40B4-BE49-F238E27FC236}">
                  <a16:creationId xmlns:a16="http://schemas.microsoft.com/office/drawing/2014/main" id="{21A0A3DA-B10B-42E8-A52A-A33CEDCAB88E}"/>
                </a:ext>
              </a:extLst>
            </p:cNvPr>
            <p:cNvSpPr/>
            <p:nvPr/>
          </p:nvSpPr>
          <p:spPr>
            <a:xfrm>
              <a:off x="2867019" y="340515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2" name="Google Shape;41768;p18">
              <a:extLst>
                <a:ext uri="{FF2B5EF4-FFF2-40B4-BE49-F238E27FC236}">
                  <a16:creationId xmlns:a16="http://schemas.microsoft.com/office/drawing/2014/main" id="{15220C93-1155-4549-B904-66B8BC4BC5C1}"/>
                </a:ext>
              </a:extLst>
            </p:cNvPr>
            <p:cNvSpPr/>
            <p:nvPr/>
          </p:nvSpPr>
          <p:spPr>
            <a:xfrm>
              <a:off x="6556306" y="3402053"/>
              <a:ext cx="6889" cy="6233"/>
            </a:xfrm>
            <a:custGeom>
              <a:avLst/>
              <a:gdLst/>
              <a:ahLst/>
              <a:cxnLst/>
              <a:rect l="l" t="t" r="r" b="b"/>
              <a:pathLst>
                <a:path w="193" h="207" extrusionOk="0">
                  <a:moveTo>
                    <a:pt x="193" y="104"/>
                  </a:moveTo>
                  <a:cubicBezTo>
                    <a:pt x="193" y="53"/>
                    <a:pt x="36" y="1"/>
                    <a:pt x="1" y="104"/>
                  </a:cubicBezTo>
                  <a:cubicBezTo>
                    <a:pt x="1" y="155"/>
                    <a:pt x="157"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3" name="Google Shape;41769;p18">
              <a:extLst>
                <a:ext uri="{FF2B5EF4-FFF2-40B4-BE49-F238E27FC236}">
                  <a16:creationId xmlns:a16="http://schemas.microsoft.com/office/drawing/2014/main" id="{A8657F4D-9E48-45E4-83F7-E13502319FD8}"/>
                </a:ext>
              </a:extLst>
            </p:cNvPr>
            <p:cNvSpPr/>
            <p:nvPr/>
          </p:nvSpPr>
          <p:spPr>
            <a:xfrm>
              <a:off x="4222952" y="3402053"/>
              <a:ext cx="6924" cy="6233"/>
            </a:xfrm>
            <a:custGeom>
              <a:avLst/>
              <a:gdLst/>
              <a:ahLst/>
              <a:cxnLst/>
              <a:rect l="l" t="t" r="r" b="b"/>
              <a:pathLst>
                <a:path w="194" h="207" extrusionOk="0">
                  <a:moveTo>
                    <a:pt x="194" y="104"/>
                  </a:moveTo>
                  <a:cubicBezTo>
                    <a:pt x="194" y="53"/>
                    <a:pt x="37" y="1"/>
                    <a:pt x="1" y="104"/>
                  </a:cubicBezTo>
                  <a:cubicBezTo>
                    <a:pt x="1" y="155"/>
                    <a:pt x="155"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4" name="Google Shape;41770;p18">
              <a:extLst>
                <a:ext uri="{FF2B5EF4-FFF2-40B4-BE49-F238E27FC236}">
                  <a16:creationId xmlns:a16="http://schemas.microsoft.com/office/drawing/2014/main" id="{C03BFAC0-8D31-4B11-9451-80029751399F}"/>
                </a:ext>
              </a:extLst>
            </p:cNvPr>
            <p:cNvSpPr/>
            <p:nvPr/>
          </p:nvSpPr>
          <p:spPr>
            <a:xfrm>
              <a:off x="536948" y="3404371"/>
              <a:ext cx="14063" cy="4306"/>
            </a:xfrm>
            <a:custGeom>
              <a:avLst/>
              <a:gdLst/>
              <a:ahLst/>
              <a:cxnLst/>
              <a:rect l="l" t="t" r="r" b="b"/>
              <a:pathLst>
                <a:path w="394" h="143" extrusionOk="0">
                  <a:moveTo>
                    <a:pt x="293" y="27"/>
                  </a:moveTo>
                  <a:cubicBezTo>
                    <a:pt x="237" y="1"/>
                    <a:pt x="1" y="70"/>
                    <a:pt x="100" y="117"/>
                  </a:cubicBezTo>
                  <a:cubicBezTo>
                    <a:pt x="152"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5" name="Google Shape;41771;p18">
              <a:extLst>
                <a:ext uri="{FF2B5EF4-FFF2-40B4-BE49-F238E27FC236}">
                  <a16:creationId xmlns:a16="http://schemas.microsoft.com/office/drawing/2014/main" id="{72A3529D-6E93-408D-94A1-01A584C8234E}"/>
                </a:ext>
              </a:extLst>
            </p:cNvPr>
            <p:cNvSpPr/>
            <p:nvPr/>
          </p:nvSpPr>
          <p:spPr>
            <a:xfrm>
              <a:off x="5475664" y="3396934"/>
              <a:ext cx="20737" cy="8250"/>
            </a:xfrm>
            <a:custGeom>
              <a:avLst/>
              <a:gdLst/>
              <a:ahLst/>
              <a:cxnLst/>
              <a:rect l="l" t="t" r="r" b="b"/>
              <a:pathLst>
                <a:path w="581" h="274" extrusionOk="0">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6" name="Google Shape;41772;p18">
              <a:extLst>
                <a:ext uri="{FF2B5EF4-FFF2-40B4-BE49-F238E27FC236}">
                  <a16:creationId xmlns:a16="http://schemas.microsoft.com/office/drawing/2014/main" id="{86F9BBF3-A956-472A-A640-D416657C96EA}"/>
                </a:ext>
              </a:extLst>
            </p:cNvPr>
            <p:cNvSpPr/>
            <p:nvPr/>
          </p:nvSpPr>
          <p:spPr>
            <a:xfrm>
              <a:off x="4844918" y="3396513"/>
              <a:ext cx="33551" cy="15868"/>
            </a:xfrm>
            <a:custGeom>
              <a:avLst/>
              <a:gdLst/>
              <a:ahLst/>
              <a:cxnLst/>
              <a:rect l="l" t="t" r="r" b="b"/>
              <a:pathLst>
                <a:path w="940" h="527" extrusionOk="0">
                  <a:moveTo>
                    <a:pt x="895" y="196"/>
                  </a:moveTo>
                  <a:cubicBezTo>
                    <a:pt x="939" y="142"/>
                    <a:pt x="604" y="1"/>
                    <a:pt x="510" y="15"/>
                  </a:cubicBezTo>
                  <a:cubicBezTo>
                    <a:pt x="1" y="89"/>
                    <a:pt x="633" y="527"/>
                    <a:pt x="895"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7" name="Google Shape;41773;p18">
              <a:extLst>
                <a:ext uri="{FF2B5EF4-FFF2-40B4-BE49-F238E27FC236}">
                  <a16:creationId xmlns:a16="http://schemas.microsoft.com/office/drawing/2014/main" id="{E78EFD9B-1DD0-4932-A2F7-D591B27B833D}"/>
                </a:ext>
              </a:extLst>
            </p:cNvPr>
            <p:cNvSpPr/>
            <p:nvPr/>
          </p:nvSpPr>
          <p:spPr>
            <a:xfrm>
              <a:off x="416667" y="3388173"/>
              <a:ext cx="40333" cy="14694"/>
            </a:xfrm>
            <a:custGeom>
              <a:avLst/>
              <a:gdLst/>
              <a:ahLst/>
              <a:cxnLst/>
              <a:rect l="l" t="t" r="r" b="b"/>
              <a:pathLst>
                <a:path w="1130" h="488" extrusionOk="0">
                  <a:moveTo>
                    <a:pt x="770" y="383"/>
                  </a:moveTo>
                  <a:cubicBezTo>
                    <a:pt x="1129" y="80"/>
                    <a:pt x="79" y="1"/>
                    <a:pt x="0" y="201"/>
                  </a:cubicBezTo>
                  <a:cubicBezTo>
                    <a:pt x="302" y="240"/>
                    <a:pt x="165" y="488"/>
                    <a:pt x="770"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8" name="Google Shape;41774;p18">
              <a:extLst>
                <a:ext uri="{FF2B5EF4-FFF2-40B4-BE49-F238E27FC236}">
                  <a16:creationId xmlns:a16="http://schemas.microsoft.com/office/drawing/2014/main" id="{5FEC5952-DD6C-483A-B4F2-2899BBEE3F76}"/>
                </a:ext>
              </a:extLst>
            </p:cNvPr>
            <p:cNvSpPr/>
            <p:nvPr/>
          </p:nvSpPr>
          <p:spPr>
            <a:xfrm>
              <a:off x="822733" y="3377815"/>
              <a:ext cx="50398" cy="17464"/>
            </a:xfrm>
            <a:custGeom>
              <a:avLst/>
              <a:gdLst/>
              <a:ahLst/>
              <a:cxnLst/>
              <a:rect l="l" t="t" r="r" b="b"/>
              <a:pathLst>
                <a:path w="1412" h="580" extrusionOk="0">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9" name="Google Shape;41775;p18">
              <a:extLst>
                <a:ext uri="{FF2B5EF4-FFF2-40B4-BE49-F238E27FC236}">
                  <a16:creationId xmlns:a16="http://schemas.microsoft.com/office/drawing/2014/main" id="{75E3FC8B-AB50-448D-9D57-0749EA8E7F71}"/>
                </a:ext>
              </a:extLst>
            </p:cNvPr>
            <p:cNvSpPr/>
            <p:nvPr/>
          </p:nvSpPr>
          <p:spPr>
            <a:xfrm>
              <a:off x="1189645" y="3375106"/>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0" name="Google Shape;41776;p18">
              <a:extLst>
                <a:ext uri="{FF2B5EF4-FFF2-40B4-BE49-F238E27FC236}">
                  <a16:creationId xmlns:a16="http://schemas.microsoft.com/office/drawing/2014/main" id="{B06C07C0-055F-4FB0-B667-7F652C5EA2A1}"/>
                </a:ext>
              </a:extLst>
            </p:cNvPr>
            <p:cNvSpPr/>
            <p:nvPr/>
          </p:nvSpPr>
          <p:spPr>
            <a:xfrm>
              <a:off x="6690364" y="3382512"/>
              <a:ext cx="14099" cy="4246"/>
            </a:xfrm>
            <a:custGeom>
              <a:avLst/>
              <a:gdLst/>
              <a:ahLst/>
              <a:cxnLst/>
              <a:rect l="l" t="t" r="r" b="b"/>
              <a:pathLst>
                <a:path w="395" h="141" extrusionOk="0">
                  <a:moveTo>
                    <a:pt x="101" y="117"/>
                  </a:moveTo>
                  <a:cubicBezTo>
                    <a:pt x="156" y="141"/>
                    <a:pt x="395" y="73"/>
                    <a:pt x="293" y="26"/>
                  </a:cubicBezTo>
                  <a:cubicBezTo>
                    <a:pt x="244"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1" name="Google Shape;41777;p18">
              <a:extLst>
                <a:ext uri="{FF2B5EF4-FFF2-40B4-BE49-F238E27FC236}">
                  <a16:creationId xmlns:a16="http://schemas.microsoft.com/office/drawing/2014/main" id="{B1E0DD6C-908B-411B-885B-265143AA1A7C}"/>
                </a:ext>
              </a:extLst>
            </p:cNvPr>
            <p:cNvSpPr/>
            <p:nvPr/>
          </p:nvSpPr>
          <p:spPr>
            <a:xfrm>
              <a:off x="6611343" y="3377815"/>
              <a:ext cx="13813" cy="5510"/>
            </a:xfrm>
            <a:custGeom>
              <a:avLst/>
              <a:gdLst/>
              <a:ahLst/>
              <a:cxnLst/>
              <a:rect l="l" t="t" r="r" b="b"/>
              <a:pathLst>
                <a:path w="387" h="183" extrusionOk="0">
                  <a:moveTo>
                    <a:pt x="0" y="183"/>
                  </a:moveTo>
                  <a:lnTo>
                    <a:pt x="387" y="183"/>
                  </a:lnTo>
                  <a:lnTo>
                    <a:pt x="387"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2" name="Google Shape;41778;p18">
              <a:extLst>
                <a:ext uri="{FF2B5EF4-FFF2-40B4-BE49-F238E27FC236}">
                  <a16:creationId xmlns:a16="http://schemas.microsoft.com/office/drawing/2014/main" id="{2B07422D-81C0-487E-9B0C-C476055AB4D4}"/>
                </a:ext>
              </a:extLst>
            </p:cNvPr>
            <p:cNvSpPr/>
            <p:nvPr/>
          </p:nvSpPr>
          <p:spPr>
            <a:xfrm>
              <a:off x="5234673" y="3377243"/>
              <a:ext cx="13777" cy="6775"/>
            </a:xfrm>
            <a:custGeom>
              <a:avLst/>
              <a:gdLst/>
              <a:ahLst/>
              <a:cxnLst/>
              <a:rect l="l" t="t" r="r" b="b"/>
              <a:pathLst>
                <a:path w="386" h="225" extrusionOk="0">
                  <a:moveTo>
                    <a:pt x="385" y="111"/>
                  </a:moveTo>
                  <a:cubicBezTo>
                    <a:pt x="346" y="1"/>
                    <a:pt x="174" y="55"/>
                    <a:pt x="0" y="111"/>
                  </a:cubicBezTo>
                  <a:cubicBezTo>
                    <a:pt x="5" y="202"/>
                    <a:pt x="341" y="224"/>
                    <a:pt x="385"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3" name="Google Shape;41779;p18">
              <a:extLst>
                <a:ext uri="{FF2B5EF4-FFF2-40B4-BE49-F238E27FC236}">
                  <a16:creationId xmlns:a16="http://schemas.microsoft.com/office/drawing/2014/main" id="{C0B9E0A5-6044-4ED9-B88C-0F0751E9FFB9}"/>
                </a:ext>
              </a:extLst>
            </p:cNvPr>
            <p:cNvSpPr/>
            <p:nvPr/>
          </p:nvSpPr>
          <p:spPr>
            <a:xfrm>
              <a:off x="8006537" y="3366886"/>
              <a:ext cx="44687" cy="16440"/>
            </a:xfrm>
            <a:custGeom>
              <a:avLst/>
              <a:gdLst/>
              <a:ahLst/>
              <a:cxnLst/>
              <a:rect l="l" t="t" r="r" b="b"/>
              <a:pathLst>
                <a:path w="1252" h="546" extrusionOk="0">
                  <a:moveTo>
                    <a:pt x="638" y="0"/>
                  </a:moveTo>
                  <a:cubicBezTo>
                    <a:pt x="616" y="173"/>
                    <a:pt x="0" y="64"/>
                    <a:pt x="59" y="273"/>
                  </a:cubicBezTo>
                  <a:cubicBezTo>
                    <a:pt x="397" y="546"/>
                    <a:pt x="1252" y="143"/>
                    <a:pt x="6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4" name="Google Shape;41780;p18">
              <a:extLst>
                <a:ext uri="{FF2B5EF4-FFF2-40B4-BE49-F238E27FC236}">
                  <a16:creationId xmlns:a16="http://schemas.microsoft.com/office/drawing/2014/main" id="{2661E579-5847-411C-AF0F-75C16A9DBC74}"/>
                </a:ext>
              </a:extLst>
            </p:cNvPr>
            <p:cNvSpPr/>
            <p:nvPr/>
          </p:nvSpPr>
          <p:spPr>
            <a:xfrm>
              <a:off x="6683547" y="3374323"/>
              <a:ext cx="14027" cy="4306"/>
            </a:xfrm>
            <a:custGeom>
              <a:avLst/>
              <a:gdLst/>
              <a:ahLst/>
              <a:cxnLst/>
              <a:rect l="l" t="t" r="r" b="b"/>
              <a:pathLst>
                <a:path w="393" h="143" extrusionOk="0">
                  <a:moveTo>
                    <a:pt x="292" y="26"/>
                  </a:moveTo>
                  <a:cubicBezTo>
                    <a:pt x="242" y="0"/>
                    <a:pt x="1" y="69"/>
                    <a:pt x="103" y="116"/>
                  </a:cubicBezTo>
                  <a:cubicBezTo>
                    <a:pt x="152" y="142"/>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5" name="Google Shape;41781;p18">
              <a:extLst>
                <a:ext uri="{FF2B5EF4-FFF2-40B4-BE49-F238E27FC236}">
                  <a16:creationId xmlns:a16="http://schemas.microsoft.com/office/drawing/2014/main" id="{3F8E2120-1CF9-4EFE-8DAA-FAC49C9DF6CF}"/>
                </a:ext>
              </a:extLst>
            </p:cNvPr>
            <p:cNvSpPr/>
            <p:nvPr/>
          </p:nvSpPr>
          <p:spPr>
            <a:xfrm>
              <a:off x="9075543" y="3369626"/>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6" name="Google Shape;41782;p18">
              <a:extLst>
                <a:ext uri="{FF2B5EF4-FFF2-40B4-BE49-F238E27FC236}">
                  <a16:creationId xmlns:a16="http://schemas.microsoft.com/office/drawing/2014/main" id="{2AB0D6DF-5202-40BC-804B-98ABA30BC98E}"/>
                </a:ext>
              </a:extLst>
            </p:cNvPr>
            <p:cNvSpPr/>
            <p:nvPr/>
          </p:nvSpPr>
          <p:spPr>
            <a:xfrm>
              <a:off x="5841969" y="3359780"/>
              <a:ext cx="22165" cy="16169"/>
            </a:xfrm>
            <a:custGeom>
              <a:avLst/>
              <a:gdLst/>
              <a:ahLst/>
              <a:cxnLst/>
              <a:rect l="l" t="t" r="r" b="b"/>
              <a:pathLst>
                <a:path w="621" h="537" extrusionOk="0">
                  <a:moveTo>
                    <a:pt x="343" y="509"/>
                  </a:moveTo>
                  <a:cubicBezTo>
                    <a:pt x="403" y="385"/>
                    <a:pt x="620" y="334"/>
                    <a:pt x="538" y="144"/>
                  </a:cubicBezTo>
                  <a:cubicBezTo>
                    <a:pt x="0" y="0"/>
                    <a:pt x="4" y="537"/>
                    <a:pt x="343" y="5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7" name="Google Shape;41783;p18">
              <a:extLst>
                <a:ext uri="{FF2B5EF4-FFF2-40B4-BE49-F238E27FC236}">
                  <a16:creationId xmlns:a16="http://schemas.microsoft.com/office/drawing/2014/main" id="{F5C8C7E3-3CFE-4AB3-9958-054EDFC972F7}"/>
                </a:ext>
              </a:extLst>
            </p:cNvPr>
            <p:cNvSpPr/>
            <p:nvPr/>
          </p:nvSpPr>
          <p:spPr>
            <a:xfrm>
              <a:off x="5410169" y="3368843"/>
              <a:ext cx="14099" cy="4306"/>
            </a:xfrm>
            <a:custGeom>
              <a:avLst/>
              <a:gdLst/>
              <a:ahLst/>
              <a:cxnLst/>
              <a:rect l="l" t="t" r="r" b="b"/>
              <a:pathLst>
                <a:path w="395" h="143" extrusionOk="0">
                  <a:moveTo>
                    <a:pt x="291" y="27"/>
                  </a:moveTo>
                  <a:cubicBezTo>
                    <a:pt x="238" y="1"/>
                    <a:pt x="0" y="71"/>
                    <a:pt x="98" y="117"/>
                  </a:cubicBezTo>
                  <a:cubicBezTo>
                    <a:pt x="150" y="143"/>
                    <a:pt x="394" y="72"/>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8" name="Google Shape;41784;p18">
              <a:extLst>
                <a:ext uri="{FF2B5EF4-FFF2-40B4-BE49-F238E27FC236}">
                  <a16:creationId xmlns:a16="http://schemas.microsoft.com/office/drawing/2014/main" id="{44B7AA80-AE46-42CC-AE03-BABA18ADB3FC}"/>
                </a:ext>
              </a:extLst>
            </p:cNvPr>
            <p:cNvSpPr/>
            <p:nvPr/>
          </p:nvSpPr>
          <p:spPr>
            <a:xfrm>
              <a:off x="2537012" y="3359780"/>
              <a:ext cx="47757" cy="17404"/>
            </a:xfrm>
            <a:custGeom>
              <a:avLst/>
              <a:gdLst/>
              <a:ahLst/>
              <a:cxnLst/>
              <a:rect l="l" t="t" r="r" b="b"/>
              <a:pathLst>
                <a:path w="1338" h="578" extrusionOk="0">
                  <a:moveTo>
                    <a:pt x="182" y="328"/>
                  </a:moveTo>
                  <a:cubicBezTo>
                    <a:pt x="478" y="577"/>
                    <a:pt x="1314" y="324"/>
                    <a:pt x="1337" y="145"/>
                  </a:cubicBezTo>
                  <a:cubicBezTo>
                    <a:pt x="940" y="201"/>
                    <a:pt x="0" y="0"/>
                    <a:pt x="182" y="3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9" name="Google Shape;41785;p18">
              <a:extLst>
                <a:ext uri="{FF2B5EF4-FFF2-40B4-BE49-F238E27FC236}">
                  <a16:creationId xmlns:a16="http://schemas.microsoft.com/office/drawing/2014/main" id="{DDEECCE1-AE05-4FEA-BB7A-5B726977245A}"/>
                </a:ext>
              </a:extLst>
            </p:cNvPr>
            <p:cNvSpPr/>
            <p:nvPr/>
          </p:nvSpPr>
          <p:spPr>
            <a:xfrm>
              <a:off x="1440273" y="3354662"/>
              <a:ext cx="26591" cy="12255"/>
            </a:xfrm>
            <a:custGeom>
              <a:avLst/>
              <a:gdLst/>
              <a:ahLst/>
              <a:cxnLst/>
              <a:rect l="l" t="t" r="r" b="b"/>
              <a:pathLst>
                <a:path w="745" h="407" extrusionOk="0">
                  <a:moveTo>
                    <a:pt x="439" y="406"/>
                  </a:moveTo>
                  <a:cubicBezTo>
                    <a:pt x="745" y="272"/>
                    <a:pt x="655" y="0"/>
                    <a:pt x="54" y="43"/>
                  </a:cubicBezTo>
                  <a:cubicBezTo>
                    <a:pt x="1" y="250"/>
                    <a:pt x="100" y="384"/>
                    <a:pt x="439"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0" name="Google Shape;41786;p18">
              <a:extLst>
                <a:ext uri="{FF2B5EF4-FFF2-40B4-BE49-F238E27FC236}">
                  <a16:creationId xmlns:a16="http://schemas.microsoft.com/office/drawing/2014/main" id="{ED2B94ED-40E0-447B-BF0A-C8924C2BF54C}"/>
                </a:ext>
              </a:extLst>
            </p:cNvPr>
            <p:cNvSpPr/>
            <p:nvPr/>
          </p:nvSpPr>
          <p:spPr>
            <a:xfrm>
              <a:off x="8886091" y="3360684"/>
              <a:ext cx="14170" cy="4276"/>
            </a:xfrm>
            <a:custGeom>
              <a:avLst/>
              <a:gdLst/>
              <a:ahLst/>
              <a:cxnLst/>
              <a:rect l="l" t="t" r="r" b="b"/>
              <a:pathLst>
                <a:path w="397" h="142" extrusionOk="0">
                  <a:moveTo>
                    <a:pt x="100" y="115"/>
                  </a:moveTo>
                  <a:cubicBezTo>
                    <a:pt x="155" y="141"/>
                    <a:pt x="396" y="73"/>
                    <a:pt x="293" y="26"/>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1" name="Google Shape;41787;p18">
              <a:extLst>
                <a:ext uri="{FF2B5EF4-FFF2-40B4-BE49-F238E27FC236}">
                  <a16:creationId xmlns:a16="http://schemas.microsoft.com/office/drawing/2014/main" id="{100FFDC5-6519-48F6-B663-92721CD4E306}"/>
                </a:ext>
              </a:extLst>
            </p:cNvPr>
            <p:cNvSpPr/>
            <p:nvPr/>
          </p:nvSpPr>
          <p:spPr>
            <a:xfrm>
              <a:off x="8941270" y="3357974"/>
              <a:ext cx="13956" cy="4215"/>
            </a:xfrm>
            <a:custGeom>
              <a:avLst/>
              <a:gdLst/>
              <a:ahLst/>
              <a:cxnLst/>
              <a:rect l="l" t="t" r="r" b="b"/>
              <a:pathLst>
                <a:path w="391" h="140" extrusionOk="0">
                  <a:moveTo>
                    <a:pt x="292" y="25"/>
                  </a:moveTo>
                  <a:cubicBezTo>
                    <a:pt x="236" y="0"/>
                    <a:pt x="0" y="68"/>
                    <a:pt x="98" y="116"/>
                  </a:cubicBezTo>
                  <a:cubicBezTo>
                    <a:pt x="151" y="140"/>
                    <a:pt x="390"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2" name="Google Shape;41788;p18">
              <a:extLst>
                <a:ext uri="{FF2B5EF4-FFF2-40B4-BE49-F238E27FC236}">
                  <a16:creationId xmlns:a16="http://schemas.microsoft.com/office/drawing/2014/main" id="{A77F54FF-96F9-4052-BE1D-DF0C5A0CB94C}"/>
                </a:ext>
              </a:extLst>
            </p:cNvPr>
            <p:cNvSpPr/>
            <p:nvPr/>
          </p:nvSpPr>
          <p:spPr>
            <a:xfrm>
              <a:off x="6907335" y="3348339"/>
              <a:ext cx="26591" cy="15236"/>
            </a:xfrm>
            <a:custGeom>
              <a:avLst/>
              <a:gdLst/>
              <a:ahLst/>
              <a:cxnLst/>
              <a:rect l="l" t="t" r="r" b="b"/>
              <a:pathLst>
                <a:path w="745" h="506" extrusionOk="0">
                  <a:moveTo>
                    <a:pt x="0" y="434"/>
                  </a:moveTo>
                  <a:cubicBezTo>
                    <a:pt x="744" y="505"/>
                    <a:pt x="744" y="0"/>
                    <a:pt x="0"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3" name="Google Shape;41789;p18">
              <a:extLst>
                <a:ext uri="{FF2B5EF4-FFF2-40B4-BE49-F238E27FC236}">
                  <a16:creationId xmlns:a16="http://schemas.microsoft.com/office/drawing/2014/main" id="{E7712A9B-0C81-4496-BE2B-5E416F2B490C}"/>
                </a:ext>
              </a:extLst>
            </p:cNvPr>
            <p:cNvSpPr/>
            <p:nvPr/>
          </p:nvSpPr>
          <p:spPr>
            <a:xfrm>
              <a:off x="2619139" y="3355234"/>
              <a:ext cx="13777" cy="7467"/>
            </a:xfrm>
            <a:custGeom>
              <a:avLst/>
              <a:gdLst/>
              <a:ahLst/>
              <a:cxnLst/>
              <a:rect l="l" t="t" r="r" b="b"/>
              <a:pathLst>
                <a:path w="386" h="248" extrusionOk="0">
                  <a:moveTo>
                    <a:pt x="386" y="116"/>
                  </a:moveTo>
                  <a:cubicBezTo>
                    <a:pt x="385" y="24"/>
                    <a:pt x="50" y="1"/>
                    <a:pt x="1" y="116"/>
                  </a:cubicBezTo>
                  <a:cubicBezTo>
                    <a:pt x="217" y="105"/>
                    <a:pt x="300" y="248"/>
                    <a:pt x="386"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4" name="Google Shape;41790;p18">
              <a:extLst>
                <a:ext uri="{FF2B5EF4-FFF2-40B4-BE49-F238E27FC236}">
                  <a16:creationId xmlns:a16="http://schemas.microsoft.com/office/drawing/2014/main" id="{6BB52E20-187B-4DDC-86A8-CFAEC83479C3}"/>
                </a:ext>
              </a:extLst>
            </p:cNvPr>
            <p:cNvSpPr/>
            <p:nvPr/>
          </p:nvSpPr>
          <p:spPr>
            <a:xfrm>
              <a:off x="865599" y="3339517"/>
              <a:ext cx="41653" cy="18819"/>
            </a:xfrm>
            <a:custGeom>
              <a:avLst/>
              <a:gdLst/>
              <a:ahLst/>
              <a:cxnLst/>
              <a:rect l="l" t="t" r="r" b="b"/>
              <a:pathLst>
                <a:path w="1167" h="625" extrusionOk="0">
                  <a:moveTo>
                    <a:pt x="725" y="546"/>
                  </a:moveTo>
                  <a:cubicBezTo>
                    <a:pt x="1166" y="340"/>
                    <a:pt x="596" y="146"/>
                    <a:pt x="340" y="1"/>
                  </a:cubicBezTo>
                  <a:cubicBezTo>
                    <a:pt x="45" y="138"/>
                    <a:pt x="1" y="625"/>
                    <a:pt x="725"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5" name="Google Shape;41791;p18">
              <a:extLst>
                <a:ext uri="{FF2B5EF4-FFF2-40B4-BE49-F238E27FC236}">
                  <a16:creationId xmlns:a16="http://schemas.microsoft.com/office/drawing/2014/main" id="{44B15FA9-ECE7-4E6C-A9EC-CEA8604D8B55}"/>
                </a:ext>
              </a:extLst>
            </p:cNvPr>
            <p:cNvSpPr/>
            <p:nvPr/>
          </p:nvSpPr>
          <p:spPr>
            <a:xfrm>
              <a:off x="6132858" y="3347044"/>
              <a:ext cx="14170" cy="4276"/>
            </a:xfrm>
            <a:custGeom>
              <a:avLst/>
              <a:gdLst/>
              <a:ahLst/>
              <a:cxnLst/>
              <a:rect l="l" t="t" r="r" b="b"/>
              <a:pathLst>
                <a:path w="397" h="142" extrusionOk="0">
                  <a:moveTo>
                    <a:pt x="296" y="25"/>
                  </a:moveTo>
                  <a:cubicBezTo>
                    <a:pt x="241" y="0"/>
                    <a:pt x="1" y="69"/>
                    <a:pt x="102" y="115"/>
                  </a:cubicBezTo>
                  <a:cubicBezTo>
                    <a:pt x="155" y="141"/>
                    <a:pt x="396" y="71"/>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6" name="Google Shape;41792;p18">
              <a:extLst>
                <a:ext uri="{FF2B5EF4-FFF2-40B4-BE49-F238E27FC236}">
                  <a16:creationId xmlns:a16="http://schemas.microsoft.com/office/drawing/2014/main" id="{10559C3B-23A0-489A-874E-273BC8397B7F}"/>
                </a:ext>
              </a:extLst>
            </p:cNvPr>
            <p:cNvSpPr/>
            <p:nvPr/>
          </p:nvSpPr>
          <p:spPr>
            <a:xfrm>
              <a:off x="6052908" y="3345027"/>
              <a:ext cx="21665" cy="6444"/>
            </a:xfrm>
            <a:custGeom>
              <a:avLst/>
              <a:gdLst/>
              <a:ahLst/>
              <a:cxnLst/>
              <a:rect l="l" t="t" r="r" b="b"/>
              <a:pathLst>
                <a:path w="607" h="214" extrusionOk="0">
                  <a:moveTo>
                    <a:pt x="606" y="182"/>
                  </a:moveTo>
                  <a:lnTo>
                    <a:pt x="606" y="1"/>
                  </a:lnTo>
                  <a:lnTo>
                    <a:pt x="27" y="1"/>
                  </a:lnTo>
                  <a:cubicBezTo>
                    <a:pt x="1" y="162"/>
                    <a:pt x="217" y="213"/>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7" name="Google Shape;41793;p18">
              <a:extLst>
                <a:ext uri="{FF2B5EF4-FFF2-40B4-BE49-F238E27FC236}">
                  <a16:creationId xmlns:a16="http://schemas.microsoft.com/office/drawing/2014/main" id="{94C3FF70-752A-405B-A684-F3DFA5F41523}"/>
                </a:ext>
              </a:extLst>
            </p:cNvPr>
            <p:cNvSpPr/>
            <p:nvPr/>
          </p:nvSpPr>
          <p:spPr>
            <a:xfrm>
              <a:off x="1387485" y="3335242"/>
              <a:ext cx="20238" cy="13670"/>
            </a:xfrm>
            <a:custGeom>
              <a:avLst/>
              <a:gdLst/>
              <a:ahLst/>
              <a:cxnLst/>
              <a:rect l="l" t="t" r="r" b="b"/>
              <a:pathLst>
                <a:path w="567" h="454" extrusionOk="0">
                  <a:moveTo>
                    <a:pt x="376" y="417"/>
                  </a:moveTo>
                  <a:cubicBezTo>
                    <a:pt x="386" y="362"/>
                    <a:pt x="403" y="309"/>
                    <a:pt x="566" y="326"/>
                  </a:cubicBezTo>
                  <a:lnTo>
                    <a:pt x="566" y="144"/>
                  </a:lnTo>
                  <a:cubicBezTo>
                    <a:pt x="95" y="1"/>
                    <a:pt x="1" y="454"/>
                    <a:pt x="376" y="4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8" name="Google Shape;41794;p18">
              <a:extLst>
                <a:ext uri="{FF2B5EF4-FFF2-40B4-BE49-F238E27FC236}">
                  <a16:creationId xmlns:a16="http://schemas.microsoft.com/office/drawing/2014/main" id="{353C1929-A466-4741-A21C-95AE7E6D67FB}"/>
                </a:ext>
              </a:extLst>
            </p:cNvPr>
            <p:cNvSpPr/>
            <p:nvPr/>
          </p:nvSpPr>
          <p:spPr>
            <a:xfrm>
              <a:off x="5244988" y="3341535"/>
              <a:ext cx="14063" cy="4276"/>
            </a:xfrm>
            <a:custGeom>
              <a:avLst/>
              <a:gdLst/>
              <a:ahLst/>
              <a:cxnLst/>
              <a:rect l="l" t="t" r="r" b="b"/>
              <a:pathLst>
                <a:path w="394" h="142" extrusionOk="0">
                  <a:moveTo>
                    <a:pt x="295" y="25"/>
                  </a:moveTo>
                  <a:cubicBezTo>
                    <a:pt x="240" y="0"/>
                    <a:pt x="1" y="70"/>
                    <a:pt x="96" y="117"/>
                  </a:cubicBezTo>
                  <a:cubicBezTo>
                    <a:pt x="154" y="141"/>
                    <a:pt x="394"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9" name="Google Shape;41795;p18">
              <a:extLst>
                <a:ext uri="{FF2B5EF4-FFF2-40B4-BE49-F238E27FC236}">
                  <a16:creationId xmlns:a16="http://schemas.microsoft.com/office/drawing/2014/main" id="{053CA262-5B20-45BF-9BC2-CFBFAD8EB37A}"/>
                </a:ext>
              </a:extLst>
            </p:cNvPr>
            <p:cNvSpPr/>
            <p:nvPr/>
          </p:nvSpPr>
          <p:spPr>
            <a:xfrm>
              <a:off x="84304" y="3336777"/>
              <a:ext cx="22629" cy="8280"/>
            </a:xfrm>
            <a:custGeom>
              <a:avLst/>
              <a:gdLst/>
              <a:ahLst/>
              <a:cxnLst/>
              <a:rect l="l" t="t" r="r" b="b"/>
              <a:pathLst>
                <a:path w="634" h="275" extrusionOk="0">
                  <a:moveTo>
                    <a:pt x="633" y="275"/>
                  </a:moveTo>
                  <a:lnTo>
                    <a:pt x="633" y="0"/>
                  </a:lnTo>
                  <a:lnTo>
                    <a:pt x="247" y="0"/>
                  </a:lnTo>
                  <a:cubicBezTo>
                    <a:pt x="236" y="118"/>
                    <a:pt x="0" y="128"/>
                    <a:pt x="55"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0" name="Google Shape;41796;p18">
              <a:extLst>
                <a:ext uri="{FF2B5EF4-FFF2-40B4-BE49-F238E27FC236}">
                  <a16:creationId xmlns:a16="http://schemas.microsoft.com/office/drawing/2014/main" id="{CA70E541-1FC3-45FA-A6E4-3FC1FD1D04ED}"/>
                </a:ext>
              </a:extLst>
            </p:cNvPr>
            <p:cNvSpPr/>
            <p:nvPr/>
          </p:nvSpPr>
          <p:spPr>
            <a:xfrm>
              <a:off x="8428486" y="3336506"/>
              <a:ext cx="6924" cy="6142"/>
            </a:xfrm>
            <a:custGeom>
              <a:avLst/>
              <a:gdLst/>
              <a:ahLst/>
              <a:cxnLst/>
              <a:rect l="l" t="t" r="r" b="b"/>
              <a:pathLst>
                <a:path w="194" h="204" extrusionOk="0">
                  <a:moveTo>
                    <a:pt x="192" y="102"/>
                  </a:moveTo>
                  <a:cubicBezTo>
                    <a:pt x="194" y="53"/>
                    <a:pt x="37" y="0"/>
                    <a:pt x="0" y="102"/>
                  </a:cubicBezTo>
                  <a:cubicBezTo>
                    <a:pt x="0" y="152"/>
                    <a:pt x="157" y="204"/>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1" name="Google Shape;41797;p18">
              <a:extLst>
                <a:ext uri="{FF2B5EF4-FFF2-40B4-BE49-F238E27FC236}">
                  <a16:creationId xmlns:a16="http://schemas.microsoft.com/office/drawing/2014/main" id="{BEDBA94C-B39C-4BD7-921E-EAC677560EFE}"/>
                </a:ext>
              </a:extLst>
            </p:cNvPr>
            <p:cNvSpPr/>
            <p:nvPr/>
          </p:nvSpPr>
          <p:spPr>
            <a:xfrm>
              <a:off x="5282892" y="3331388"/>
              <a:ext cx="22629" cy="13670"/>
            </a:xfrm>
            <a:custGeom>
              <a:avLst/>
              <a:gdLst/>
              <a:ahLst/>
              <a:cxnLst/>
              <a:rect l="l" t="t" r="r" b="b"/>
              <a:pathLst>
                <a:path w="634" h="454" extrusionOk="0">
                  <a:moveTo>
                    <a:pt x="580" y="362"/>
                  </a:moveTo>
                  <a:cubicBezTo>
                    <a:pt x="633" y="155"/>
                    <a:pt x="534" y="22"/>
                    <a:pt x="195" y="1"/>
                  </a:cubicBezTo>
                  <a:cubicBezTo>
                    <a:pt x="239" y="160"/>
                    <a:pt x="0" y="454"/>
                    <a:pt x="58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2" name="Google Shape;41798;p18">
              <a:extLst>
                <a:ext uri="{FF2B5EF4-FFF2-40B4-BE49-F238E27FC236}">
                  <a16:creationId xmlns:a16="http://schemas.microsoft.com/office/drawing/2014/main" id="{4CF3DA91-7357-484C-80FF-FB7F3E4B9D9E}"/>
                </a:ext>
              </a:extLst>
            </p:cNvPr>
            <p:cNvSpPr/>
            <p:nvPr/>
          </p:nvSpPr>
          <p:spPr>
            <a:xfrm>
              <a:off x="3965685" y="3320429"/>
              <a:ext cx="57358" cy="21890"/>
            </a:xfrm>
            <a:custGeom>
              <a:avLst/>
              <a:gdLst/>
              <a:ahLst/>
              <a:cxnLst/>
              <a:rect l="l" t="t" r="r" b="b"/>
              <a:pathLst>
                <a:path w="1607" h="727" extrusionOk="0">
                  <a:moveTo>
                    <a:pt x="1037" y="726"/>
                  </a:moveTo>
                  <a:cubicBezTo>
                    <a:pt x="1606" y="369"/>
                    <a:pt x="632" y="111"/>
                    <a:pt x="72" y="0"/>
                  </a:cubicBezTo>
                  <a:cubicBezTo>
                    <a:pt x="1" y="427"/>
                    <a:pt x="418" y="623"/>
                    <a:pt x="1037" y="7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3" name="Google Shape;41799;p18">
              <a:extLst>
                <a:ext uri="{FF2B5EF4-FFF2-40B4-BE49-F238E27FC236}">
                  <a16:creationId xmlns:a16="http://schemas.microsoft.com/office/drawing/2014/main" id="{E06AE487-DA2D-4227-8E91-51B82B009327}"/>
                </a:ext>
              </a:extLst>
            </p:cNvPr>
            <p:cNvSpPr/>
            <p:nvPr/>
          </p:nvSpPr>
          <p:spPr>
            <a:xfrm>
              <a:off x="8452542" y="3333345"/>
              <a:ext cx="14027" cy="4246"/>
            </a:xfrm>
            <a:custGeom>
              <a:avLst/>
              <a:gdLst/>
              <a:ahLst/>
              <a:cxnLst/>
              <a:rect l="l" t="t" r="r" b="b"/>
              <a:pathLst>
                <a:path w="393" h="141" extrusionOk="0">
                  <a:moveTo>
                    <a:pt x="99" y="114"/>
                  </a:moveTo>
                  <a:cubicBezTo>
                    <a:pt x="153" y="141"/>
                    <a:pt x="393" y="70"/>
                    <a:pt x="292" y="24"/>
                  </a:cubicBezTo>
                  <a:cubicBezTo>
                    <a:pt x="238" y="1"/>
                    <a:pt x="0" y="69"/>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4" name="Google Shape;41800;p18">
              <a:extLst>
                <a:ext uri="{FF2B5EF4-FFF2-40B4-BE49-F238E27FC236}">
                  <a16:creationId xmlns:a16="http://schemas.microsoft.com/office/drawing/2014/main" id="{A7EE4A3F-9E7D-43D8-971B-EB208EA74A4C}"/>
                </a:ext>
              </a:extLst>
            </p:cNvPr>
            <p:cNvSpPr/>
            <p:nvPr/>
          </p:nvSpPr>
          <p:spPr>
            <a:xfrm>
              <a:off x="578244" y="3333345"/>
              <a:ext cx="14099" cy="4246"/>
            </a:xfrm>
            <a:custGeom>
              <a:avLst/>
              <a:gdLst/>
              <a:ahLst/>
              <a:cxnLst/>
              <a:rect l="l" t="t" r="r" b="b"/>
              <a:pathLst>
                <a:path w="395" h="141" extrusionOk="0">
                  <a:moveTo>
                    <a:pt x="101" y="114"/>
                  </a:moveTo>
                  <a:cubicBezTo>
                    <a:pt x="154" y="141"/>
                    <a:pt x="394" y="70"/>
                    <a:pt x="294" y="24"/>
                  </a:cubicBezTo>
                  <a:cubicBezTo>
                    <a:pt x="240" y="1"/>
                    <a:pt x="0" y="69"/>
                    <a:pt x="101"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5" name="Google Shape;41801;p18">
              <a:extLst>
                <a:ext uri="{FF2B5EF4-FFF2-40B4-BE49-F238E27FC236}">
                  <a16:creationId xmlns:a16="http://schemas.microsoft.com/office/drawing/2014/main" id="{7878AE42-78D5-4B5D-93E5-571BB60649EA}"/>
                </a:ext>
              </a:extLst>
            </p:cNvPr>
            <p:cNvSpPr/>
            <p:nvPr/>
          </p:nvSpPr>
          <p:spPr>
            <a:xfrm>
              <a:off x="5196732" y="3330575"/>
              <a:ext cx="14099" cy="4276"/>
            </a:xfrm>
            <a:custGeom>
              <a:avLst/>
              <a:gdLst/>
              <a:ahLst/>
              <a:cxnLst/>
              <a:rect l="l" t="t" r="r" b="b"/>
              <a:pathLst>
                <a:path w="395" h="142" extrusionOk="0">
                  <a:moveTo>
                    <a:pt x="294" y="28"/>
                  </a:moveTo>
                  <a:cubicBezTo>
                    <a:pt x="241" y="0"/>
                    <a:pt x="1" y="71"/>
                    <a:pt x="102" y="116"/>
                  </a:cubicBezTo>
                  <a:cubicBezTo>
                    <a:pt x="155" y="141"/>
                    <a:pt x="395" y="73"/>
                    <a:pt x="294"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6" name="Google Shape;41802;p18">
              <a:extLst>
                <a:ext uri="{FF2B5EF4-FFF2-40B4-BE49-F238E27FC236}">
                  <a16:creationId xmlns:a16="http://schemas.microsoft.com/office/drawing/2014/main" id="{32B5F120-0911-4C54-9A53-7B44C453104E}"/>
                </a:ext>
              </a:extLst>
            </p:cNvPr>
            <p:cNvSpPr/>
            <p:nvPr/>
          </p:nvSpPr>
          <p:spPr>
            <a:xfrm>
              <a:off x="1655495" y="3321934"/>
              <a:ext cx="34872" cy="15296"/>
            </a:xfrm>
            <a:custGeom>
              <a:avLst/>
              <a:gdLst/>
              <a:ahLst/>
              <a:cxnLst/>
              <a:rect l="l" t="t" r="r" b="b"/>
              <a:pathLst>
                <a:path w="977" h="508" extrusionOk="0">
                  <a:moveTo>
                    <a:pt x="773" y="403"/>
                  </a:moveTo>
                  <a:cubicBezTo>
                    <a:pt x="977" y="174"/>
                    <a:pt x="122" y="0"/>
                    <a:pt x="0" y="222"/>
                  </a:cubicBezTo>
                  <a:cubicBezTo>
                    <a:pt x="307" y="260"/>
                    <a:pt x="166" y="508"/>
                    <a:pt x="773" y="4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7" name="Google Shape;41803;p18">
              <a:extLst>
                <a:ext uri="{FF2B5EF4-FFF2-40B4-BE49-F238E27FC236}">
                  <a16:creationId xmlns:a16="http://schemas.microsoft.com/office/drawing/2014/main" id="{8ABEE6EB-C2E6-40CA-9DCD-4D49648C93DF}"/>
                </a:ext>
              </a:extLst>
            </p:cNvPr>
            <p:cNvSpPr/>
            <p:nvPr/>
          </p:nvSpPr>
          <p:spPr>
            <a:xfrm>
              <a:off x="323796" y="3328257"/>
              <a:ext cx="23985" cy="5841"/>
            </a:xfrm>
            <a:custGeom>
              <a:avLst/>
              <a:gdLst/>
              <a:ahLst/>
              <a:cxnLst/>
              <a:rect l="l" t="t" r="r" b="b"/>
              <a:pathLst>
                <a:path w="672" h="194" extrusionOk="0">
                  <a:moveTo>
                    <a:pt x="479" y="193"/>
                  </a:moveTo>
                  <a:cubicBezTo>
                    <a:pt x="479" y="102"/>
                    <a:pt x="634" y="86"/>
                    <a:pt x="672" y="12"/>
                  </a:cubicBezTo>
                  <a:cubicBezTo>
                    <a:pt x="368" y="22"/>
                    <a:pt x="1" y="0"/>
                    <a:pt x="92"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8" name="Google Shape;41804;p18">
              <a:extLst>
                <a:ext uri="{FF2B5EF4-FFF2-40B4-BE49-F238E27FC236}">
                  <a16:creationId xmlns:a16="http://schemas.microsoft.com/office/drawing/2014/main" id="{15D71BDC-A980-4FCC-B8EB-E0309139F1DF}"/>
                </a:ext>
              </a:extLst>
            </p:cNvPr>
            <p:cNvSpPr/>
            <p:nvPr/>
          </p:nvSpPr>
          <p:spPr>
            <a:xfrm>
              <a:off x="2564138" y="3328588"/>
              <a:ext cx="13777" cy="2830"/>
            </a:xfrm>
            <a:custGeom>
              <a:avLst/>
              <a:gdLst/>
              <a:ahLst/>
              <a:cxnLst/>
              <a:rect l="l" t="t" r="r" b="b"/>
              <a:pathLst>
                <a:path w="386" h="94" extrusionOk="0">
                  <a:moveTo>
                    <a:pt x="0" y="94"/>
                  </a:moveTo>
                  <a:cubicBezTo>
                    <a:pt x="149" y="71"/>
                    <a:pt x="379" y="90"/>
                    <a:pt x="385" y="1"/>
                  </a:cubicBezTo>
                  <a:cubicBezTo>
                    <a:pt x="238" y="23"/>
                    <a:pt x="5" y="4"/>
                    <a:pt x="0" y="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9" name="Google Shape;41805;p18">
              <a:extLst>
                <a:ext uri="{FF2B5EF4-FFF2-40B4-BE49-F238E27FC236}">
                  <a16:creationId xmlns:a16="http://schemas.microsoft.com/office/drawing/2014/main" id="{1B016323-CC87-4260-8919-22916F9779F5}"/>
                </a:ext>
              </a:extLst>
            </p:cNvPr>
            <p:cNvSpPr/>
            <p:nvPr/>
          </p:nvSpPr>
          <p:spPr>
            <a:xfrm>
              <a:off x="1934177" y="3327865"/>
              <a:ext cx="14170" cy="4276"/>
            </a:xfrm>
            <a:custGeom>
              <a:avLst/>
              <a:gdLst/>
              <a:ahLst/>
              <a:cxnLst/>
              <a:rect l="l" t="t" r="r" b="b"/>
              <a:pathLst>
                <a:path w="397" h="142" extrusionOk="0">
                  <a:moveTo>
                    <a:pt x="294" y="24"/>
                  </a:moveTo>
                  <a:cubicBezTo>
                    <a:pt x="240" y="0"/>
                    <a:pt x="1" y="68"/>
                    <a:pt x="103" y="115"/>
                  </a:cubicBezTo>
                  <a:cubicBezTo>
                    <a:pt x="155" y="141"/>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0" name="Google Shape;41806;p18">
              <a:extLst>
                <a:ext uri="{FF2B5EF4-FFF2-40B4-BE49-F238E27FC236}">
                  <a16:creationId xmlns:a16="http://schemas.microsoft.com/office/drawing/2014/main" id="{A9CACAC8-341F-474A-AD30-95C28725FEB5}"/>
                </a:ext>
              </a:extLst>
            </p:cNvPr>
            <p:cNvSpPr/>
            <p:nvPr/>
          </p:nvSpPr>
          <p:spPr>
            <a:xfrm>
              <a:off x="7013875" y="3316936"/>
              <a:ext cx="14063" cy="4276"/>
            </a:xfrm>
            <a:custGeom>
              <a:avLst/>
              <a:gdLst/>
              <a:ahLst/>
              <a:cxnLst/>
              <a:rect l="l" t="t" r="r" b="b"/>
              <a:pathLst>
                <a:path w="394" h="142" extrusionOk="0">
                  <a:moveTo>
                    <a:pt x="102" y="116"/>
                  </a:moveTo>
                  <a:cubicBezTo>
                    <a:pt x="157" y="141"/>
                    <a:pt x="393" y="72"/>
                    <a:pt x="296" y="25"/>
                  </a:cubicBezTo>
                  <a:cubicBezTo>
                    <a:pt x="242" y="0"/>
                    <a:pt x="1"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1" name="Google Shape;41807;p18">
              <a:extLst>
                <a:ext uri="{FF2B5EF4-FFF2-40B4-BE49-F238E27FC236}">
                  <a16:creationId xmlns:a16="http://schemas.microsoft.com/office/drawing/2014/main" id="{728535D7-FD46-4F33-A537-C719988CD312}"/>
                </a:ext>
              </a:extLst>
            </p:cNvPr>
            <p:cNvSpPr/>
            <p:nvPr/>
          </p:nvSpPr>
          <p:spPr>
            <a:xfrm>
              <a:off x="5503218" y="3309469"/>
              <a:ext cx="33622" cy="17313"/>
            </a:xfrm>
            <a:custGeom>
              <a:avLst/>
              <a:gdLst/>
              <a:ahLst/>
              <a:cxnLst/>
              <a:rect l="l" t="t" r="r" b="b"/>
              <a:pathLst>
                <a:path w="942" h="575" extrusionOk="0">
                  <a:moveTo>
                    <a:pt x="0" y="90"/>
                  </a:moveTo>
                  <a:lnTo>
                    <a:pt x="0" y="273"/>
                  </a:lnTo>
                  <a:cubicBezTo>
                    <a:pt x="355" y="575"/>
                    <a:pt x="941" y="0"/>
                    <a:pt x="0"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2" name="Google Shape;41808;p18">
              <a:extLst>
                <a:ext uri="{FF2B5EF4-FFF2-40B4-BE49-F238E27FC236}">
                  <a16:creationId xmlns:a16="http://schemas.microsoft.com/office/drawing/2014/main" id="{95DC4F74-6149-4705-886B-92CA4AA7AFCB}"/>
                </a:ext>
              </a:extLst>
            </p:cNvPr>
            <p:cNvSpPr/>
            <p:nvPr/>
          </p:nvSpPr>
          <p:spPr>
            <a:xfrm>
              <a:off x="4453450" y="3316936"/>
              <a:ext cx="14063" cy="4276"/>
            </a:xfrm>
            <a:custGeom>
              <a:avLst/>
              <a:gdLst/>
              <a:ahLst/>
              <a:cxnLst/>
              <a:rect l="l" t="t" r="r" b="b"/>
              <a:pathLst>
                <a:path w="394" h="142" extrusionOk="0">
                  <a:moveTo>
                    <a:pt x="294" y="25"/>
                  </a:moveTo>
                  <a:cubicBezTo>
                    <a:pt x="239" y="0"/>
                    <a:pt x="0" y="69"/>
                    <a:pt x="98" y="116"/>
                  </a:cubicBezTo>
                  <a:cubicBezTo>
                    <a:pt x="154"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3" name="Google Shape;41809;p18">
              <a:extLst>
                <a:ext uri="{FF2B5EF4-FFF2-40B4-BE49-F238E27FC236}">
                  <a16:creationId xmlns:a16="http://schemas.microsoft.com/office/drawing/2014/main" id="{B15627D1-35E6-444B-8C01-77EE761555D0}"/>
                </a:ext>
              </a:extLst>
            </p:cNvPr>
            <p:cNvSpPr/>
            <p:nvPr/>
          </p:nvSpPr>
          <p:spPr>
            <a:xfrm>
              <a:off x="2494396" y="3312209"/>
              <a:ext cx="21594" cy="9515"/>
            </a:xfrm>
            <a:custGeom>
              <a:avLst/>
              <a:gdLst/>
              <a:ahLst/>
              <a:cxnLst/>
              <a:rect l="l" t="t" r="r" b="b"/>
              <a:pathLst>
                <a:path w="605" h="316" extrusionOk="0">
                  <a:moveTo>
                    <a:pt x="411" y="273"/>
                  </a:moveTo>
                  <a:cubicBezTo>
                    <a:pt x="405" y="148"/>
                    <a:pt x="503" y="74"/>
                    <a:pt x="604" y="1"/>
                  </a:cubicBezTo>
                  <a:lnTo>
                    <a:pt x="26" y="1"/>
                  </a:lnTo>
                  <a:cubicBezTo>
                    <a:pt x="42"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4" name="Google Shape;41810;p18">
              <a:extLst>
                <a:ext uri="{FF2B5EF4-FFF2-40B4-BE49-F238E27FC236}">
                  <a16:creationId xmlns:a16="http://schemas.microsoft.com/office/drawing/2014/main" id="{5F9624F8-B809-4D2F-A18A-C9D6A6A71D38}"/>
                </a:ext>
              </a:extLst>
            </p:cNvPr>
            <p:cNvSpPr/>
            <p:nvPr/>
          </p:nvSpPr>
          <p:spPr>
            <a:xfrm>
              <a:off x="5244988" y="3314166"/>
              <a:ext cx="14063" cy="4276"/>
            </a:xfrm>
            <a:custGeom>
              <a:avLst/>
              <a:gdLst/>
              <a:ahLst/>
              <a:cxnLst/>
              <a:rect l="l" t="t" r="r" b="b"/>
              <a:pathLst>
                <a:path w="394" h="142" extrusionOk="0">
                  <a:moveTo>
                    <a:pt x="295" y="26"/>
                  </a:moveTo>
                  <a:cubicBezTo>
                    <a:pt x="240" y="1"/>
                    <a:pt x="1" y="70"/>
                    <a:pt x="96"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5" name="Google Shape;41811;p18">
              <a:extLst>
                <a:ext uri="{FF2B5EF4-FFF2-40B4-BE49-F238E27FC236}">
                  <a16:creationId xmlns:a16="http://schemas.microsoft.com/office/drawing/2014/main" id="{D2B76566-252C-43D0-832E-15168B214E3E}"/>
                </a:ext>
              </a:extLst>
            </p:cNvPr>
            <p:cNvSpPr/>
            <p:nvPr/>
          </p:nvSpPr>
          <p:spPr>
            <a:xfrm>
              <a:off x="3073496" y="3311456"/>
              <a:ext cx="13777" cy="7497"/>
            </a:xfrm>
            <a:custGeom>
              <a:avLst/>
              <a:gdLst/>
              <a:ahLst/>
              <a:cxnLst/>
              <a:rect l="l" t="t" r="r" b="b"/>
              <a:pathLst>
                <a:path w="386" h="249" extrusionOk="0">
                  <a:moveTo>
                    <a:pt x="385" y="116"/>
                  </a:moveTo>
                  <a:cubicBezTo>
                    <a:pt x="384" y="24"/>
                    <a:pt x="46" y="1"/>
                    <a:pt x="0" y="116"/>
                  </a:cubicBezTo>
                  <a:cubicBezTo>
                    <a:pt x="216" y="105"/>
                    <a:pt x="302" y="249"/>
                    <a:pt x="385"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6" name="Google Shape;41812;p18">
              <a:extLst>
                <a:ext uri="{FF2B5EF4-FFF2-40B4-BE49-F238E27FC236}">
                  <a16:creationId xmlns:a16="http://schemas.microsoft.com/office/drawing/2014/main" id="{BD7D5FBC-9DE7-44D7-8D28-D9E04CFB753F}"/>
                </a:ext>
              </a:extLst>
            </p:cNvPr>
            <p:cNvSpPr/>
            <p:nvPr/>
          </p:nvSpPr>
          <p:spPr>
            <a:xfrm>
              <a:off x="2990905" y="3312179"/>
              <a:ext cx="13706" cy="5540"/>
            </a:xfrm>
            <a:custGeom>
              <a:avLst/>
              <a:gdLst/>
              <a:ahLst/>
              <a:cxnLst/>
              <a:rect l="l" t="t" r="r" b="b"/>
              <a:pathLst>
                <a:path w="384" h="184" extrusionOk="0">
                  <a:moveTo>
                    <a:pt x="0" y="183"/>
                  </a:moveTo>
                  <a:lnTo>
                    <a:pt x="384" y="183"/>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7" name="Google Shape;41813;p18">
              <a:extLst>
                <a:ext uri="{FF2B5EF4-FFF2-40B4-BE49-F238E27FC236}">
                  <a16:creationId xmlns:a16="http://schemas.microsoft.com/office/drawing/2014/main" id="{3819B1A6-7B81-4A42-997E-4D98E21E08B2}"/>
                </a:ext>
              </a:extLst>
            </p:cNvPr>
            <p:cNvSpPr/>
            <p:nvPr/>
          </p:nvSpPr>
          <p:spPr>
            <a:xfrm>
              <a:off x="2521593" y="3309469"/>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8" name="Google Shape;41814;p18">
              <a:extLst>
                <a:ext uri="{FF2B5EF4-FFF2-40B4-BE49-F238E27FC236}">
                  <a16:creationId xmlns:a16="http://schemas.microsoft.com/office/drawing/2014/main" id="{69B370EF-6661-4919-B461-42C2C188A8DD}"/>
                </a:ext>
              </a:extLst>
            </p:cNvPr>
            <p:cNvSpPr/>
            <p:nvPr/>
          </p:nvSpPr>
          <p:spPr>
            <a:xfrm>
              <a:off x="1903339" y="3309078"/>
              <a:ext cx="6924" cy="6263"/>
            </a:xfrm>
            <a:custGeom>
              <a:avLst/>
              <a:gdLst/>
              <a:ahLst/>
              <a:cxnLst/>
              <a:rect l="l" t="t" r="r" b="b"/>
              <a:pathLst>
                <a:path w="194" h="208" extrusionOk="0">
                  <a:moveTo>
                    <a:pt x="194" y="103"/>
                  </a:moveTo>
                  <a:cubicBezTo>
                    <a:pt x="194" y="52"/>
                    <a:pt x="37" y="0"/>
                    <a:pt x="2" y="103"/>
                  </a:cubicBezTo>
                  <a:cubicBezTo>
                    <a:pt x="1" y="156"/>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9" name="Google Shape;41815;p18">
              <a:extLst>
                <a:ext uri="{FF2B5EF4-FFF2-40B4-BE49-F238E27FC236}">
                  <a16:creationId xmlns:a16="http://schemas.microsoft.com/office/drawing/2014/main" id="{0B8BC32A-DC86-42BF-9ECB-0DD10365FC9D}"/>
                </a:ext>
              </a:extLst>
            </p:cNvPr>
            <p:cNvSpPr/>
            <p:nvPr/>
          </p:nvSpPr>
          <p:spPr>
            <a:xfrm>
              <a:off x="8813922" y="3306699"/>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0" name="Google Shape;41816;p18">
              <a:extLst>
                <a:ext uri="{FF2B5EF4-FFF2-40B4-BE49-F238E27FC236}">
                  <a16:creationId xmlns:a16="http://schemas.microsoft.com/office/drawing/2014/main" id="{2B1FD1F9-D4DC-433E-B3B0-8C1731639DA1}"/>
                </a:ext>
              </a:extLst>
            </p:cNvPr>
            <p:cNvSpPr/>
            <p:nvPr/>
          </p:nvSpPr>
          <p:spPr>
            <a:xfrm>
              <a:off x="5609794" y="3303206"/>
              <a:ext cx="14063" cy="4306"/>
            </a:xfrm>
            <a:custGeom>
              <a:avLst/>
              <a:gdLst/>
              <a:ahLst/>
              <a:cxnLst/>
              <a:rect l="l" t="t" r="r" b="b"/>
              <a:pathLst>
                <a:path w="394" h="143" extrusionOk="0">
                  <a:moveTo>
                    <a:pt x="294" y="27"/>
                  </a:moveTo>
                  <a:cubicBezTo>
                    <a:pt x="240" y="1"/>
                    <a:pt x="1" y="71"/>
                    <a:pt x="101" y="118"/>
                  </a:cubicBezTo>
                  <a:cubicBezTo>
                    <a:pt x="153" y="143"/>
                    <a:pt x="394" y="75"/>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1" name="Google Shape;41817;p18">
              <a:extLst>
                <a:ext uri="{FF2B5EF4-FFF2-40B4-BE49-F238E27FC236}">
                  <a16:creationId xmlns:a16="http://schemas.microsoft.com/office/drawing/2014/main" id="{8ECE2271-B3A9-4A3C-92AC-03B46A300F88}"/>
                </a:ext>
              </a:extLst>
            </p:cNvPr>
            <p:cNvSpPr/>
            <p:nvPr/>
          </p:nvSpPr>
          <p:spPr>
            <a:xfrm>
              <a:off x="2509065" y="3298540"/>
              <a:ext cx="20630" cy="8250"/>
            </a:xfrm>
            <a:custGeom>
              <a:avLst/>
              <a:gdLst/>
              <a:ahLst/>
              <a:cxnLst/>
              <a:rect l="l" t="t" r="r" b="b"/>
              <a:pathLst>
                <a:path w="578" h="274" extrusionOk="0">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2" name="Google Shape;41818;p18">
              <a:extLst>
                <a:ext uri="{FF2B5EF4-FFF2-40B4-BE49-F238E27FC236}">
                  <a16:creationId xmlns:a16="http://schemas.microsoft.com/office/drawing/2014/main" id="{478F00D4-9F48-4B62-A7C6-1008C2E86F27}"/>
                </a:ext>
              </a:extLst>
            </p:cNvPr>
            <p:cNvSpPr/>
            <p:nvPr/>
          </p:nvSpPr>
          <p:spPr>
            <a:xfrm>
              <a:off x="1807007" y="3291825"/>
              <a:ext cx="28911" cy="16922"/>
            </a:xfrm>
            <a:custGeom>
              <a:avLst/>
              <a:gdLst/>
              <a:ahLst/>
              <a:cxnLst/>
              <a:rect l="l" t="t" r="r" b="b"/>
              <a:pathLst>
                <a:path w="810" h="562" extrusionOk="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3" name="Google Shape;41819;p18">
              <a:extLst>
                <a:ext uri="{FF2B5EF4-FFF2-40B4-BE49-F238E27FC236}">
                  <a16:creationId xmlns:a16="http://schemas.microsoft.com/office/drawing/2014/main" id="{E8BCE68F-3242-4E5B-8391-72983EE84DEE}"/>
                </a:ext>
              </a:extLst>
            </p:cNvPr>
            <p:cNvSpPr/>
            <p:nvPr/>
          </p:nvSpPr>
          <p:spPr>
            <a:xfrm>
              <a:off x="8810531" y="3300527"/>
              <a:ext cx="13849" cy="4246"/>
            </a:xfrm>
            <a:custGeom>
              <a:avLst/>
              <a:gdLst/>
              <a:ahLst/>
              <a:cxnLst/>
              <a:rect l="l" t="t" r="r" b="b"/>
              <a:pathLst>
                <a:path w="388" h="141" extrusionOk="0">
                  <a:moveTo>
                    <a:pt x="289" y="24"/>
                  </a:moveTo>
                  <a:cubicBezTo>
                    <a:pt x="239" y="1"/>
                    <a:pt x="0" y="69"/>
                    <a:pt x="96" y="116"/>
                  </a:cubicBezTo>
                  <a:cubicBezTo>
                    <a:pt x="152" y="141"/>
                    <a:pt x="388" y="73"/>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4" name="Google Shape;41820;p18">
              <a:extLst>
                <a:ext uri="{FF2B5EF4-FFF2-40B4-BE49-F238E27FC236}">
                  <a16:creationId xmlns:a16="http://schemas.microsoft.com/office/drawing/2014/main" id="{32743622-75D6-4F57-948A-BA616A1390EF}"/>
                </a:ext>
              </a:extLst>
            </p:cNvPr>
            <p:cNvSpPr/>
            <p:nvPr/>
          </p:nvSpPr>
          <p:spPr>
            <a:xfrm>
              <a:off x="8597058" y="3300527"/>
              <a:ext cx="13991" cy="4246"/>
            </a:xfrm>
            <a:custGeom>
              <a:avLst/>
              <a:gdLst/>
              <a:ahLst/>
              <a:cxnLst/>
              <a:rect l="l" t="t" r="r" b="b"/>
              <a:pathLst>
                <a:path w="392" h="141" extrusionOk="0">
                  <a:moveTo>
                    <a:pt x="98" y="116"/>
                  </a:moveTo>
                  <a:cubicBezTo>
                    <a:pt x="153" y="141"/>
                    <a:pt x="392" y="73"/>
                    <a:pt x="291" y="24"/>
                  </a:cubicBezTo>
                  <a:cubicBezTo>
                    <a:pt x="239"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5" name="Google Shape;41821;p18">
              <a:extLst>
                <a:ext uri="{FF2B5EF4-FFF2-40B4-BE49-F238E27FC236}">
                  <a16:creationId xmlns:a16="http://schemas.microsoft.com/office/drawing/2014/main" id="{B523C5B6-21F3-44F4-AA83-D1051E228452}"/>
                </a:ext>
              </a:extLst>
            </p:cNvPr>
            <p:cNvSpPr/>
            <p:nvPr/>
          </p:nvSpPr>
          <p:spPr>
            <a:xfrm>
              <a:off x="5372336" y="3298148"/>
              <a:ext cx="7031" cy="6263"/>
            </a:xfrm>
            <a:custGeom>
              <a:avLst/>
              <a:gdLst/>
              <a:ahLst/>
              <a:cxnLst/>
              <a:rect l="l" t="t" r="r" b="b"/>
              <a:pathLst>
                <a:path w="197" h="208" extrusionOk="0">
                  <a:moveTo>
                    <a:pt x="3" y="103"/>
                  </a:moveTo>
                  <a:cubicBezTo>
                    <a:pt x="0" y="156"/>
                    <a:pt x="157" y="208"/>
                    <a:pt x="195" y="103"/>
                  </a:cubicBezTo>
                  <a:cubicBezTo>
                    <a:pt x="196" y="54"/>
                    <a:pt x="38" y="0"/>
                    <a:pt x="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6" name="Google Shape;41822;p18">
              <a:extLst>
                <a:ext uri="{FF2B5EF4-FFF2-40B4-BE49-F238E27FC236}">
                  <a16:creationId xmlns:a16="http://schemas.microsoft.com/office/drawing/2014/main" id="{BACEEB40-DF39-46D5-A34D-70CC72DBC3B8}"/>
                </a:ext>
              </a:extLst>
            </p:cNvPr>
            <p:cNvSpPr/>
            <p:nvPr/>
          </p:nvSpPr>
          <p:spPr>
            <a:xfrm>
              <a:off x="3204628" y="3288815"/>
              <a:ext cx="20309" cy="13550"/>
            </a:xfrm>
            <a:custGeom>
              <a:avLst/>
              <a:gdLst/>
              <a:ahLst/>
              <a:cxnLst/>
              <a:rect l="l" t="t" r="r" b="b"/>
              <a:pathLst>
                <a:path w="569" h="450" extrusionOk="0">
                  <a:moveTo>
                    <a:pt x="376" y="413"/>
                  </a:moveTo>
                  <a:cubicBezTo>
                    <a:pt x="387" y="359"/>
                    <a:pt x="402" y="308"/>
                    <a:pt x="569" y="325"/>
                  </a:cubicBezTo>
                  <a:lnTo>
                    <a:pt x="569" y="143"/>
                  </a:lnTo>
                  <a:cubicBezTo>
                    <a:pt x="95" y="1"/>
                    <a:pt x="1" y="450"/>
                    <a:pt x="376"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7" name="Google Shape;41823;p18">
              <a:extLst>
                <a:ext uri="{FF2B5EF4-FFF2-40B4-BE49-F238E27FC236}">
                  <a16:creationId xmlns:a16="http://schemas.microsoft.com/office/drawing/2014/main" id="{E3411187-2431-4420-9DF8-1046DC5D6996}"/>
                </a:ext>
              </a:extLst>
            </p:cNvPr>
            <p:cNvSpPr/>
            <p:nvPr/>
          </p:nvSpPr>
          <p:spPr>
            <a:xfrm>
              <a:off x="8056827" y="3295830"/>
              <a:ext cx="13742" cy="2710"/>
            </a:xfrm>
            <a:custGeom>
              <a:avLst/>
              <a:gdLst/>
              <a:ahLst/>
              <a:cxnLst/>
              <a:rect l="l" t="t" r="r" b="b"/>
              <a:pathLst>
                <a:path w="385" h="90" extrusionOk="0">
                  <a:moveTo>
                    <a:pt x="385" y="0"/>
                  </a:moveTo>
                  <a:cubicBezTo>
                    <a:pt x="236" y="20"/>
                    <a:pt x="6" y="2"/>
                    <a:pt x="1" y="89"/>
                  </a:cubicBezTo>
                  <a:cubicBezTo>
                    <a:pt x="151" y="70"/>
                    <a:pt x="382"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8" name="Google Shape;41824;p18">
              <a:extLst>
                <a:ext uri="{FF2B5EF4-FFF2-40B4-BE49-F238E27FC236}">
                  <a16:creationId xmlns:a16="http://schemas.microsoft.com/office/drawing/2014/main" id="{A3BAEC60-18CD-49BB-AD86-3AB97110792A}"/>
                </a:ext>
              </a:extLst>
            </p:cNvPr>
            <p:cNvSpPr/>
            <p:nvPr/>
          </p:nvSpPr>
          <p:spPr>
            <a:xfrm>
              <a:off x="5489441" y="3289959"/>
              <a:ext cx="6960" cy="6203"/>
            </a:xfrm>
            <a:custGeom>
              <a:avLst/>
              <a:gdLst/>
              <a:ahLst/>
              <a:cxnLst/>
              <a:rect l="l" t="t" r="r" b="b"/>
              <a:pathLst>
                <a:path w="195" h="206" extrusionOk="0">
                  <a:moveTo>
                    <a:pt x="194" y="104"/>
                  </a:moveTo>
                  <a:cubicBezTo>
                    <a:pt x="194" y="54"/>
                    <a:pt x="37" y="1"/>
                    <a:pt x="1" y="104"/>
                  </a:cubicBezTo>
                  <a:cubicBezTo>
                    <a:pt x="1" y="154"/>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9" name="Google Shape;41825;p18">
              <a:extLst>
                <a:ext uri="{FF2B5EF4-FFF2-40B4-BE49-F238E27FC236}">
                  <a16:creationId xmlns:a16="http://schemas.microsoft.com/office/drawing/2014/main" id="{3DB35725-CDD1-4557-A192-98D334BBEB97}"/>
                </a:ext>
              </a:extLst>
            </p:cNvPr>
            <p:cNvSpPr/>
            <p:nvPr/>
          </p:nvSpPr>
          <p:spPr>
            <a:xfrm>
              <a:off x="1452729" y="3287610"/>
              <a:ext cx="23914" cy="10298"/>
            </a:xfrm>
            <a:custGeom>
              <a:avLst/>
              <a:gdLst/>
              <a:ahLst/>
              <a:cxnLst/>
              <a:rect l="l" t="t" r="r" b="b"/>
              <a:pathLst>
                <a:path w="670" h="342" extrusionOk="0">
                  <a:moveTo>
                    <a:pt x="670" y="92"/>
                  </a:moveTo>
                  <a:cubicBezTo>
                    <a:pt x="404" y="94"/>
                    <a:pt x="247" y="49"/>
                    <a:pt x="90" y="1"/>
                  </a:cubicBezTo>
                  <a:cubicBezTo>
                    <a:pt x="0" y="282"/>
                    <a:pt x="610" y="341"/>
                    <a:pt x="67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0" name="Google Shape;41826;p18">
              <a:extLst>
                <a:ext uri="{FF2B5EF4-FFF2-40B4-BE49-F238E27FC236}">
                  <a16:creationId xmlns:a16="http://schemas.microsoft.com/office/drawing/2014/main" id="{4F825009-EAEB-4CCF-B335-3D43BA5433FE}"/>
                </a:ext>
              </a:extLst>
            </p:cNvPr>
            <p:cNvSpPr/>
            <p:nvPr/>
          </p:nvSpPr>
          <p:spPr>
            <a:xfrm>
              <a:off x="4205677" y="3289567"/>
              <a:ext cx="13956" cy="4336"/>
            </a:xfrm>
            <a:custGeom>
              <a:avLst/>
              <a:gdLst/>
              <a:ahLst/>
              <a:cxnLst/>
              <a:rect l="l" t="t" r="r" b="b"/>
              <a:pathLst>
                <a:path w="391" h="144" extrusionOk="0">
                  <a:moveTo>
                    <a:pt x="291" y="27"/>
                  </a:moveTo>
                  <a:cubicBezTo>
                    <a:pt x="237" y="1"/>
                    <a:pt x="0" y="71"/>
                    <a:pt x="98" y="117"/>
                  </a:cubicBezTo>
                  <a:cubicBezTo>
                    <a:pt x="152" y="143"/>
                    <a:pt x="391" y="73"/>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1" name="Google Shape;41827;p18">
              <a:extLst>
                <a:ext uri="{FF2B5EF4-FFF2-40B4-BE49-F238E27FC236}">
                  <a16:creationId xmlns:a16="http://schemas.microsoft.com/office/drawing/2014/main" id="{42628667-AA6E-4C37-8973-657A9720E80F}"/>
                </a:ext>
              </a:extLst>
            </p:cNvPr>
            <p:cNvSpPr/>
            <p:nvPr/>
          </p:nvSpPr>
          <p:spPr>
            <a:xfrm>
              <a:off x="1522614" y="3271954"/>
              <a:ext cx="50434" cy="18518"/>
            </a:xfrm>
            <a:custGeom>
              <a:avLst/>
              <a:gdLst/>
              <a:ahLst/>
              <a:cxnLst/>
              <a:rect l="l" t="t" r="r" b="b"/>
              <a:pathLst>
                <a:path w="1413" h="615" extrusionOk="0">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2" name="Google Shape;41828;p18">
              <a:extLst>
                <a:ext uri="{FF2B5EF4-FFF2-40B4-BE49-F238E27FC236}">
                  <a16:creationId xmlns:a16="http://schemas.microsoft.com/office/drawing/2014/main" id="{86B78FDF-2EB4-42AD-83F5-5C8BADB45C8E}"/>
                </a:ext>
              </a:extLst>
            </p:cNvPr>
            <p:cNvSpPr/>
            <p:nvPr/>
          </p:nvSpPr>
          <p:spPr>
            <a:xfrm>
              <a:off x="2020337" y="3279029"/>
              <a:ext cx="6889" cy="6203"/>
            </a:xfrm>
            <a:custGeom>
              <a:avLst/>
              <a:gdLst/>
              <a:ahLst/>
              <a:cxnLst/>
              <a:rect l="l" t="t" r="r" b="b"/>
              <a:pathLst>
                <a:path w="193" h="206" extrusionOk="0">
                  <a:moveTo>
                    <a:pt x="192" y="104"/>
                  </a:moveTo>
                  <a:cubicBezTo>
                    <a:pt x="192" y="53"/>
                    <a:pt x="39" y="1"/>
                    <a:pt x="2" y="104"/>
                  </a:cubicBezTo>
                  <a:cubicBezTo>
                    <a:pt x="0" y="154"/>
                    <a:pt x="157" y="206"/>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3" name="Google Shape;41829;p18">
              <a:extLst>
                <a:ext uri="{FF2B5EF4-FFF2-40B4-BE49-F238E27FC236}">
                  <a16:creationId xmlns:a16="http://schemas.microsoft.com/office/drawing/2014/main" id="{DCD347F5-E8AA-43E2-9160-70B808E2247D}"/>
                </a:ext>
              </a:extLst>
            </p:cNvPr>
            <p:cNvSpPr/>
            <p:nvPr/>
          </p:nvSpPr>
          <p:spPr>
            <a:xfrm>
              <a:off x="4863121" y="3279391"/>
              <a:ext cx="13777" cy="2800"/>
            </a:xfrm>
            <a:custGeom>
              <a:avLst/>
              <a:gdLst/>
              <a:ahLst/>
              <a:cxnLst/>
              <a:rect l="l" t="t" r="r" b="b"/>
              <a:pathLst>
                <a:path w="386" h="93" extrusionOk="0">
                  <a:moveTo>
                    <a:pt x="385" y="1"/>
                  </a:moveTo>
                  <a:cubicBezTo>
                    <a:pt x="235" y="22"/>
                    <a:pt x="5" y="5"/>
                    <a:pt x="0" y="92"/>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4" name="Google Shape;41830;p18">
              <a:extLst>
                <a:ext uri="{FF2B5EF4-FFF2-40B4-BE49-F238E27FC236}">
                  <a16:creationId xmlns:a16="http://schemas.microsoft.com/office/drawing/2014/main" id="{28BB6834-96F9-4A0B-B4A7-5F5E61B78E2D}"/>
                </a:ext>
              </a:extLst>
            </p:cNvPr>
            <p:cNvSpPr/>
            <p:nvPr/>
          </p:nvSpPr>
          <p:spPr>
            <a:xfrm>
              <a:off x="2116740" y="3276289"/>
              <a:ext cx="6924" cy="6293"/>
            </a:xfrm>
            <a:custGeom>
              <a:avLst/>
              <a:gdLst/>
              <a:ahLst/>
              <a:cxnLst/>
              <a:rect l="l" t="t" r="r" b="b"/>
              <a:pathLst>
                <a:path w="194" h="209" extrusionOk="0">
                  <a:moveTo>
                    <a:pt x="193" y="104"/>
                  </a:moveTo>
                  <a:cubicBezTo>
                    <a:pt x="193" y="53"/>
                    <a:pt x="37" y="1"/>
                    <a:pt x="1" y="104"/>
                  </a:cubicBezTo>
                  <a:cubicBezTo>
                    <a:pt x="0" y="155"/>
                    <a:pt x="154"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5" name="Google Shape;41831;p18">
              <a:extLst>
                <a:ext uri="{FF2B5EF4-FFF2-40B4-BE49-F238E27FC236}">
                  <a16:creationId xmlns:a16="http://schemas.microsoft.com/office/drawing/2014/main" id="{89F4C7EB-29D6-417A-B0F9-739AB6C05F4C}"/>
                </a:ext>
              </a:extLst>
            </p:cNvPr>
            <p:cNvSpPr/>
            <p:nvPr/>
          </p:nvSpPr>
          <p:spPr>
            <a:xfrm>
              <a:off x="1707105" y="3278638"/>
              <a:ext cx="13956" cy="4276"/>
            </a:xfrm>
            <a:custGeom>
              <a:avLst/>
              <a:gdLst/>
              <a:ahLst/>
              <a:cxnLst/>
              <a:rect l="l" t="t" r="r" b="b"/>
              <a:pathLst>
                <a:path w="391" h="142" extrusionOk="0">
                  <a:moveTo>
                    <a:pt x="101" y="117"/>
                  </a:moveTo>
                  <a:cubicBezTo>
                    <a:pt x="151" y="142"/>
                    <a:pt x="391" y="73"/>
                    <a:pt x="293" y="26"/>
                  </a:cubicBezTo>
                  <a:cubicBezTo>
                    <a:pt x="239"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6" name="Google Shape;41832;p18">
              <a:extLst>
                <a:ext uri="{FF2B5EF4-FFF2-40B4-BE49-F238E27FC236}">
                  <a16:creationId xmlns:a16="http://schemas.microsoft.com/office/drawing/2014/main" id="{9401BAB5-2A85-4C98-B4B7-BFB82C495B0C}"/>
                </a:ext>
              </a:extLst>
            </p:cNvPr>
            <p:cNvSpPr/>
            <p:nvPr/>
          </p:nvSpPr>
          <p:spPr>
            <a:xfrm>
              <a:off x="5027339" y="3271171"/>
              <a:ext cx="21630" cy="6474"/>
            </a:xfrm>
            <a:custGeom>
              <a:avLst/>
              <a:gdLst/>
              <a:ahLst/>
              <a:cxnLst/>
              <a:rect l="l" t="t" r="r" b="b"/>
              <a:pathLst>
                <a:path w="606" h="215" extrusionOk="0">
                  <a:moveTo>
                    <a:pt x="606" y="182"/>
                  </a:moveTo>
                  <a:lnTo>
                    <a:pt x="606" y="1"/>
                  </a:lnTo>
                  <a:lnTo>
                    <a:pt x="26" y="1"/>
                  </a:lnTo>
                  <a:cubicBezTo>
                    <a:pt x="0" y="164"/>
                    <a:pt x="218" y="215"/>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7" name="Google Shape;41833;p18">
              <a:extLst>
                <a:ext uri="{FF2B5EF4-FFF2-40B4-BE49-F238E27FC236}">
                  <a16:creationId xmlns:a16="http://schemas.microsoft.com/office/drawing/2014/main" id="{304B6D42-1244-43D9-9F06-6D50ABC299D1}"/>
                </a:ext>
              </a:extLst>
            </p:cNvPr>
            <p:cNvSpPr/>
            <p:nvPr/>
          </p:nvSpPr>
          <p:spPr>
            <a:xfrm>
              <a:off x="3975179" y="3273941"/>
              <a:ext cx="13706" cy="2740"/>
            </a:xfrm>
            <a:custGeom>
              <a:avLst/>
              <a:gdLst/>
              <a:ahLst/>
              <a:cxnLst/>
              <a:rect l="l" t="t" r="r" b="b"/>
              <a:pathLst>
                <a:path w="384" h="91" extrusionOk="0">
                  <a:moveTo>
                    <a:pt x="1" y="90"/>
                  </a:moveTo>
                  <a:cubicBezTo>
                    <a:pt x="151" y="71"/>
                    <a:pt x="379" y="89"/>
                    <a:pt x="383" y="0"/>
                  </a:cubicBezTo>
                  <a:cubicBezTo>
                    <a:pt x="236" y="20"/>
                    <a:pt x="7" y="4"/>
                    <a:pt x="1"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8" name="Google Shape;41834;p18">
              <a:extLst>
                <a:ext uri="{FF2B5EF4-FFF2-40B4-BE49-F238E27FC236}">
                  <a16:creationId xmlns:a16="http://schemas.microsoft.com/office/drawing/2014/main" id="{57B15E75-A82A-4B81-B6A2-57E79D80EA0D}"/>
                </a:ext>
              </a:extLst>
            </p:cNvPr>
            <p:cNvSpPr/>
            <p:nvPr/>
          </p:nvSpPr>
          <p:spPr>
            <a:xfrm>
              <a:off x="2216428" y="3273218"/>
              <a:ext cx="14027" cy="4215"/>
            </a:xfrm>
            <a:custGeom>
              <a:avLst/>
              <a:gdLst/>
              <a:ahLst/>
              <a:cxnLst/>
              <a:rect l="l" t="t" r="r" b="b"/>
              <a:pathLst>
                <a:path w="393" h="140" extrusionOk="0">
                  <a:moveTo>
                    <a:pt x="100" y="114"/>
                  </a:moveTo>
                  <a:cubicBezTo>
                    <a:pt x="153" y="139"/>
                    <a:pt x="392" y="70"/>
                    <a:pt x="292" y="24"/>
                  </a:cubicBezTo>
                  <a:cubicBezTo>
                    <a:pt x="238" y="1"/>
                    <a:pt x="0" y="67"/>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9" name="Google Shape;41835;p18">
              <a:extLst>
                <a:ext uri="{FF2B5EF4-FFF2-40B4-BE49-F238E27FC236}">
                  <a16:creationId xmlns:a16="http://schemas.microsoft.com/office/drawing/2014/main" id="{7BEEE2BA-C445-4823-88AE-9C5C8D6B0805}"/>
                </a:ext>
              </a:extLst>
            </p:cNvPr>
            <p:cNvSpPr/>
            <p:nvPr/>
          </p:nvSpPr>
          <p:spPr>
            <a:xfrm>
              <a:off x="8531814" y="3271171"/>
              <a:ext cx="13777" cy="2800"/>
            </a:xfrm>
            <a:custGeom>
              <a:avLst/>
              <a:gdLst/>
              <a:ahLst/>
              <a:cxnLst/>
              <a:rect l="l" t="t" r="r" b="b"/>
              <a:pathLst>
                <a:path w="386" h="93" extrusionOk="0">
                  <a:moveTo>
                    <a:pt x="386" y="1"/>
                  </a:moveTo>
                  <a:cubicBezTo>
                    <a:pt x="236" y="22"/>
                    <a:pt x="5" y="5"/>
                    <a:pt x="1" y="92"/>
                  </a:cubicBezTo>
                  <a:cubicBezTo>
                    <a:pt x="150"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0" name="Google Shape;41836;p18">
              <a:extLst>
                <a:ext uri="{FF2B5EF4-FFF2-40B4-BE49-F238E27FC236}">
                  <a16:creationId xmlns:a16="http://schemas.microsoft.com/office/drawing/2014/main" id="{74410AA6-E644-41FA-82EE-DEF7FD4E2FD4}"/>
                </a:ext>
              </a:extLst>
            </p:cNvPr>
            <p:cNvSpPr/>
            <p:nvPr/>
          </p:nvSpPr>
          <p:spPr>
            <a:xfrm>
              <a:off x="5537625" y="3262650"/>
              <a:ext cx="6996" cy="6203"/>
            </a:xfrm>
            <a:custGeom>
              <a:avLst/>
              <a:gdLst/>
              <a:ahLst/>
              <a:cxnLst/>
              <a:rect l="l" t="t" r="r" b="b"/>
              <a:pathLst>
                <a:path w="196" h="206" extrusionOk="0">
                  <a:moveTo>
                    <a:pt x="193" y="102"/>
                  </a:moveTo>
                  <a:cubicBezTo>
                    <a:pt x="195" y="54"/>
                    <a:pt x="39" y="1"/>
                    <a:pt x="1" y="102"/>
                  </a:cubicBezTo>
                  <a:cubicBezTo>
                    <a:pt x="1" y="153"/>
                    <a:pt x="156" y="206"/>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1" name="Google Shape;41837;p18">
              <a:extLst>
                <a:ext uri="{FF2B5EF4-FFF2-40B4-BE49-F238E27FC236}">
                  <a16:creationId xmlns:a16="http://schemas.microsoft.com/office/drawing/2014/main" id="{C417D541-D60A-4AC9-B248-09A9FF2C6FD9}"/>
                </a:ext>
              </a:extLst>
            </p:cNvPr>
            <p:cNvSpPr/>
            <p:nvPr/>
          </p:nvSpPr>
          <p:spPr>
            <a:xfrm>
              <a:off x="2075409" y="3263012"/>
              <a:ext cx="13849" cy="2710"/>
            </a:xfrm>
            <a:custGeom>
              <a:avLst/>
              <a:gdLst/>
              <a:ahLst/>
              <a:cxnLst/>
              <a:rect l="l" t="t" r="r" b="b"/>
              <a:pathLst>
                <a:path w="388" h="90" extrusionOk="0">
                  <a:moveTo>
                    <a:pt x="388" y="0"/>
                  </a:moveTo>
                  <a:cubicBezTo>
                    <a:pt x="235" y="20"/>
                    <a:pt x="5" y="2"/>
                    <a:pt x="0" y="89"/>
                  </a:cubicBezTo>
                  <a:cubicBezTo>
                    <a:pt x="149" y="72"/>
                    <a:pt x="383" y="89"/>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2" name="Google Shape;41838;p18">
              <a:extLst>
                <a:ext uri="{FF2B5EF4-FFF2-40B4-BE49-F238E27FC236}">
                  <a16:creationId xmlns:a16="http://schemas.microsoft.com/office/drawing/2014/main" id="{A36D8A6B-EA43-4460-BCC6-AE0455A0CE15}"/>
                </a:ext>
              </a:extLst>
            </p:cNvPr>
            <p:cNvSpPr/>
            <p:nvPr/>
          </p:nvSpPr>
          <p:spPr>
            <a:xfrm>
              <a:off x="1497166" y="3259850"/>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3" name="Google Shape;41839;p18">
              <a:extLst>
                <a:ext uri="{FF2B5EF4-FFF2-40B4-BE49-F238E27FC236}">
                  <a16:creationId xmlns:a16="http://schemas.microsoft.com/office/drawing/2014/main" id="{41909296-B04D-49CC-89C5-CDB78E762F3E}"/>
                </a:ext>
              </a:extLst>
            </p:cNvPr>
            <p:cNvSpPr/>
            <p:nvPr/>
          </p:nvSpPr>
          <p:spPr>
            <a:xfrm>
              <a:off x="4357046" y="3259519"/>
              <a:ext cx="14063" cy="4215"/>
            </a:xfrm>
            <a:custGeom>
              <a:avLst/>
              <a:gdLst/>
              <a:ahLst/>
              <a:cxnLst/>
              <a:rect l="l" t="t" r="r" b="b"/>
              <a:pathLst>
                <a:path w="394" h="140" extrusionOk="0">
                  <a:moveTo>
                    <a:pt x="294" y="25"/>
                  </a:moveTo>
                  <a:cubicBezTo>
                    <a:pt x="241" y="0"/>
                    <a:pt x="0" y="68"/>
                    <a:pt x="101" y="116"/>
                  </a:cubicBezTo>
                  <a:cubicBezTo>
                    <a:pt x="153"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4" name="Google Shape;41840;p18">
              <a:extLst>
                <a:ext uri="{FF2B5EF4-FFF2-40B4-BE49-F238E27FC236}">
                  <a16:creationId xmlns:a16="http://schemas.microsoft.com/office/drawing/2014/main" id="{74926145-1942-4DA9-BD18-6BADBE7B1352}"/>
                </a:ext>
              </a:extLst>
            </p:cNvPr>
            <p:cNvSpPr/>
            <p:nvPr/>
          </p:nvSpPr>
          <p:spPr>
            <a:xfrm>
              <a:off x="2488971" y="3250757"/>
              <a:ext cx="20131" cy="16290"/>
            </a:xfrm>
            <a:custGeom>
              <a:avLst/>
              <a:gdLst/>
              <a:ahLst/>
              <a:cxnLst/>
              <a:rect l="l" t="t" r="r" b="b"/>
              <a:pathLst>
                <a:path w="564" h="541" extrusionOk="0">
                  <a:moveTo>
                    <a:pt x="563" y="135"/>
                  </a:moveTo>
                  <a:cubicBezTo>
                    <a:pt x="1" y="0"/>
                    <a:pt x="1" y="541"/>
                    <a:pt x="563"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5" name="Google Shape;41841;p18">
              <a:extLst>
                <a:ext uri="{FF2B5EF4-FFF2-40B4-BE49-F238E27FC236}">
                  <a16:creationId xmlns:a16="http://schemas.microsoft.com/office/drawing/2014/main" id="{6300E15A-E972-4307-B95B-934FE26B5AFB}"/>
                </a:ext>
              </a:extLst>
            </p:cNvPr>
            <p:cNvSpPr/>
            <p:nvPr/>
          </p:nvSpPr>
          <p:spPr>
            <a:xfrm>
              <a:off x="6600921" y="3256749"/>
              <a:ext cx="13991" cy="4336"/>
            </a:xfrm>
            <a:custGeom>
              <a:avLst/>
              <a:gdLst/>
              <a:ahLst/>
              <a:cxnLst/>
              <a:rect l="l" t="t" r="r" b="b"/>
              <a:pathLst>
                <a:path w="392" h="144" extrusionOk="0">
                  <a:moveTo>
                    <a:pt x="292" y="27"/>
                  </a:moveTo>
                  <a:cubicBezTo>
                    <a:pt x="239" y="1"/>
                    <a:pt x="0" y="69"/>
                    <a:pt x="98" y="117"/>
                  </a:cubicBezTo>
                  <a:cubicBezTo>
                    <a:pt x="154"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6" name="Google Shape;41842;p18">
              <a:extLst>
                <a:ext uri="{FF2B5EF4-FFF2-40B4-BE49-F238E27FC236}">
                  <a16:creationId xmlns:a16="http://schemas.microsoft.com/office/drawing/2014/main" id="{74CADF1E-2678-4DF7-A9B0-DDC3C7F29066}"/>
                </a:ext>
              </a:extLst>
            </p:cNvPr>
            <p:cNvSpPr/>
            <p:nvPr/>
          </p:nvSpPr>
          <p:spPr>
            <a:xfrm>
              <a:off x="6249856" y="3256749"/>
              <a:ext cx="14099" cy="4336"/>
            </a:xfrm>
            <a:custGeom>
              <a:avLst/>
              <a:gdLst/>
              <a:ahLst/>
              <a:cxnLst/>
              <a:rect l="l" t="t" r="r" b="b"/>
              <a:pathLst>
                <a:path w="395" h="144" extrusionOk="0">
                  <a:moveTo>
                    <a:pt x="293" y="27"/>
                  </a:moveTo>
                  <a:cubicBezTo>
                    <a:pt x="241" y="1"/>
                    <a:pt x="0" y="69"/>
                    <a:pt x="102" y="117"/>
                  </a:cubicBezTo>
                  <a:cubicBezTo>
                    <a:pt x="156" y="143"/>
                    <a:pt x="395"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7" name="Google Shape;41843;p18">
              <a:extLst>
                <a:ext uri="{FF2B5EF4-FFF2-40B4-BE49-F238E27FC236}">
                  <a16:creationId xmlns:a16="http://schemas.microsoft.com/office/drawing/2014/main" id="{1FF257F6-F1DF-4A44-86DE-3462268006C3}"/>
                </a:ext>
              </a:extLst>
            </p:cNvPr>
            <p:cNvSpPr/>
            <p:nvPr/>
          </p:nvSpPr>
          <p:spPr>
            <a:xfrm>
              <a:off x="2271250" y="3249342"/>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8" name="Google Shape;41844;p18">
              <a:extLst>
                <a:ext uri="{FF2B5EF4-FFF2-40B4-BE49-F238E27FC236}">
                  <a16:creationId xmlns:a16="http://schemas.microsoft.com/office/drawing/2014/main" id="{EDEB6E07-4224-40CE-8C01-5FCA02CA3B7A}"/>
                </a:ext>
              </a:extLst>
            </p:cNvPr>
            <p:cNvSpPr/>
            <p:nvPr/>
          </p:nvSpPr>
          <p:spPr>
            <a:xfrm>
              <a:off x="2670678" y="3251329"/>
              <a:ext cx="14099" cy="4276"/>
            </a:xfrm>
            <a:custGeom>
              <a:avLst/>
              <a:gdLst/>
              <a:ahLst/>
              <a:cxnLst/>
              <a:rect l="l" t="t" r="r" b="b"/>
              <a:pathLst>
                <a:path w="395" h="142" extrusionOk="0">
                  <a:moveTo>
                    <a:pt x="292" y="25"/>
                  </a:moveTo>
                  <a:cubicBezTo>
                    <a:pt x="242" y="1"/>
                    <a:pt x="0" y="70"/>
                    <a:pt x="102" y="117"/>
                  </a:cubicBezTo>
                  <a:cubicBezTo>
                    <a:pt x="155" y="142"/>
                    <a:pt x="395"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9" name="Google Shape;41845;p18">
              <a:extLst>
                <a:ext uri="{FF2B5EF4-FFF2-40B4-BE49-F238E27FC236}">
                  <a16:creationId xmlns:a16="http://schemas.microsoft.com/office/drawing/2014/main" id="{AA71EBDC-C905-4A4B-A75B-23E12EAAA3DC}"/>
                </a:ext>
              </a:extLst>
            </p:cNvPr>
            <p:cNvSpPr/>
            <p:nvPr/>
          </p:nvSpPr>
          <p:spPr>
            <a:xfrm>
              <a:off x="4317214" y="3240520"/>
              <a:ext cx="29625" cy="12345"/>
            </a:xfrm>
            <a:custGeom>
              <a:avLst/>
              <a:gdLst/>
              <a:ahLst/>
              <a:cxnLst/>
              <a:rect l="l" t="t" r="r" b="b"/>
              <a:pathLst>
                <a:path w="830" h="410" extrusionOk="0">
                  <a:moveTo>
                    <a:pt x="829" y="384"/>
                  </a:moveTo>
                  <a:lnTo>
                    <a:pt x="829" y="22"/>
                  </a:lnTo>
                  <a:cubicBezTo>
                    <a:pt x="465" y="1"/>
                    <a:pt x="405" y="123"/>
                    <a:pt x="59" y="112"/>
                  </a:cubicBezTo>
                  <a:cubicBezTo>
                    <a:pt x="0" y="351"/>
                    <a:pt x="327" y="409"/>
                    <a:pt x="829"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0" name="Google Shape;41846;p18">
              <a:extLst>
                <a:ext uri="{FF2B5EF4-FFF2-40B4-BE49-F238E27FC236}">
                  <a16:creationId xmlns:a16="http://schemas.microsoft.com/office/drawing/2014/main" id="{4862C7C6-B4B1-4413-83BD-D28D6FED1B72}"/>
                </a:ext>
              </a:extLst>
            </p:cNvPr>
            <p:cNvSpPr/>
            <p:nvPr/>
          </p:nvSpPr>
          <p:spPr>
            <a:xfrm>
              <a:off x="1414718" y="3242899"/>
              <a:ext cx="27519" cy="11171"/>
            </a:xfrm>
            <a:custGeom>
              <a:avLst/>
              <a:gdLst/>
              <a:ahLst/>
              <a:cxnLst/>
              <a:rect l="l" t="t" r="r" b="b"/>
              <a:pathLst>
                <a:path w="771" h="371" extrusionOk="0">
                  <a:moveTo>
                    <a:pt x="770" y="305"/>
                  </a:moveTo>
                  <a:lnTo>
                    <a:pt x="770" y="33"/>
                  </a:lnTo>
                  <a:cubicBezTo>
                    <a:pt x="483" y="50"/>
                    <a:pt x="58" y="0"/>
                    <a:pt x="0" y="124"/>
                  </a:cubicBezTo>
                  <a:cubicBezTo>
                    <a:pt x="383" y="124"/>
                    <a:pt x="243" y="371"/>
                    <a:pt x="770"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1" name="Google Shape;41847;p18">
              <a:extLst>
                <a:ext uri="{FF2B5EF4-FFF2-40B4-BE49-F238E27FC236}">
                  <a16:creationId xmlns:a16="http://schemas.microsoft.com/office/drawing/2014/main" id="{58AF5313-5C9C-474A-9235-0AD9D8C278D0}"/>
                </a:ext>
              </a:extLst>
            </p:cNvPr>
            <p:cNvSpPr/>
            <p:nvPr/>
          </p:nvSpPr>
          <p:spPr>
            <a:xfrm>
              <a:off x="1855119" y="3232391"/>
              <a:ext cx="41332" cy="16982"/>
            </a:xfrm>
            <a:custGeom>
              <a:avLst/>
              <a:gdLst/>
              <a:ahLst/>
              <a:cxnLst/>
              <a:rect l="l" t="t" r="r" b="b"/>
              <a:pathLst>
                <a:path w="1158" h="564" extrusionOk="0">
                  <a:moveTo>
                    <a:pt x="1" y="199"/>
                  </a:moveTo>
                  <a:cubicBezTo>
                    <a:pt x="211" y="404"/>
                    <a:pt x="524" y="560"/>
                    <a:pt x="1157" y="563"/>
                  </a:cubicBezTo>
                  <a:lnTo>
                    <a:pt x="1157" y="110"/>
                  </a:lnTo>
                  <a:cubicBezTo>
                    <a:pt x="819" y="161"/>
                    <a:pt x="27" y="1"/>
                    <a:pt x="1" y="1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2" name="Google Shape;41848;p18">
              <a:extLst>
                <a:ext uri="{FF2B5EF4-FFF2-40B4-BE49-F238E27FC236}">
                  <a16:creationId xmlns:a16="http://schemas.microsoft.com/office/drawing/2014/main" id="{12C987A5-2A5C-4D6E-905A-91AD8B4FFE98}"/>
                </a:ext>
              </a:extLst>
            </p:cNvPr>
            <p:cNvSpPr/>
            <p:nvPr/>
          </p:nvSpPr>
          <p:spPr>
            <a:xfrm>
              <a:off x="857033" y="3232933"/>
              <a:ext cx="45865" cy="16771"/>
            </a:xfrm>
            <a:custGeom>
              <a:avLst/>
              <a:gdLst/>
              <a:ahLst/>
              <a:cxnLst/>
              <a:rect l="l" t="t" r="r" b="b"/>
              <a:pathLst>
                <a:path w="1285" h="557" extrusionOk="0">
                  <a:moveTo>
                    <a:pt x="965" y="1"/>
                  </a:moveTo>
                  <a:cubicBezTo>
                    <a:pt x="361" y="18"/>
                    <a:pt x="38" y="168"/>
                    <a:pt x="0" y="454"/>
                  </a:cubicBezTo>
                  <a:cubicBezTo>
                    <a:pt x="365" y="434"/>
                    <a:pt x="426" y="557"/>
                    <a:pt x="776" y="545"/>
                  </a:cubicBezTo>
                  <a:cubicBezTo>
                    <a:pt x="901" y="355"/>
                    <a:pt x="1285" y="140"/>
                    <a:pt x="9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3" name="Google Shape;41849;p18">
              <a:extLst>
                <a:ext uri="{FF2B5EF4-FFF2-40B4-BE49-F238E27FC236}">
                  <a16:creationId xmlns:a16="http://schemas.microsoft.com/office/drawing/2014/main" id="{69403B46-7684-40B8-BAD3-4199FC091336}"/>
                </a:ext>
              </a:extLst>
            </p:cNvPr>
            <p:cNvSpPr/>
            <p:nvPr/>
          </p:nvSpPr>
          <p:spPr>
            <a:xfrm>
              <a:off x="5613399" y="3238353"/>
              <a:ext cx="14919" cy="9244"/>
            </a:xfrm>
            <a:custGeom>
              <a:avLst/>
              <a:gdLst/>
              <a:ahLst/>
              <a:cxnLst/>
              <a:rect l="l" t="t" r="r" b="b"/>
              <a:pathLst>
                <a:path w="418" h="307" extrusionOk="0">
                  <a:moveTo>
                    <a:pt x="383" y="274"/>
                  </a:moveTo>
                  <a:cubicBezTo>
                    <a:pt x="357" y="165"/>
                    <a:pt x="418" y="17"/>
                    <a:pt x="193" y="1"/>
                  </a:cubicBezTo>
                  <a:cubicBezTo>
                    <a:pt x="180" y="57"/>
                    <a:pt x="163" y="109"/>
                    <a:pt x="0" y="94"/>
                  </a:cubicBezTo>
                  <a:cubicBezTo>
                    <a:pt x="21" y="203"/>
                    <a:pt x="56" y="306"/>
                    <a:pt x="38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4" name="Google Shape;41850;p18">
              <a:extLst>
                <a:ext uri="{FF2B5EF4-FFF2-40B4-BE49-F238E27FC236}">
                  <a16:creationId xmlns:a16="http://schemas.microsoft.com/office/drawing/2014/main" id="{9C2790F0-489A-4D30-99A3-15782A3BADC0}"/>
                </a:ext>
              </a:extLst>
            </p:cNvPr>
            <p:cNvSpPr/>
            <p:nvPr/>
          </p:nvSpPr>
          <p:spPr>
            <a:xfrm>
              <a:off x="2477942" y="3243110"/>
              <a:ext cx="14063" cy="4276"/>
            </a:xfrm>
            <a:custGeom>
              <a:avLst/>
              <a:gdLst/>
              <a:ahLst/>
              <a:cxnLst/>
              <a:rect l="l" t="t" r="r" b="b"/>
              <a:pathLst>
                <a:path w="394" h="142" extrusionOk="0">
                  <a:moveTo>
                    <a:pt x="294" y="26"/>
                  </a:moveTo>
                  <a:cubicBezTo>
                    <a:pt x="240" y="1"/>
                    <a:pt x="0" y="70"/>
                    <a:pt x="102" y="117"/>
                  </a:cubicBezTo>
                  <a:cubicBezTo>
                    <a:pt x="154" y="142"/>
                    <a:pt x="393" y="71"/>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5" name="Google Shape;41851;p18">
              <a:extLst>
                <a:ext uri="{FF2B5EF4-FFF2-40B4-BE49-F238E27FC236}">
                  <a16:creationId xmlns:a16="http://schemas.microsoft.com/office/drawing/2014/main" id="{415FFEBA-96A0-4661-8CC3-54B4723E6B91}"/>
                </a:ext>
              </a:extLst>
            </p:cNvPr>
            <p:cNvSpPr/>
            <p:nvPr/>
          </p:nvSpPr>
          <p:spPr>
            <a:xfrm>
              <a:off x="4119731" y="3237961"/>
              <a:ext cx="6924" cy="6293"/>
            </a:xfrm>
            <a:custGeom>
              <a:avLst/>
              <a:gdLst/>
              <a:ahLst/>
              <a:cxnLst/>
              <a:rect l="l" t="t" r="r" b="b"/>
              <a:pathLst>
                <a:path w="194" h="209" extrusionOk="0">
                  <a:moveTo>
                    <a:pt x="193" y="105"/>
                  </a:moveTo>
                  <a:cubicBezTo>
                    <a:pt x="193" y="53"/>
                    <a:pt x="38" y="1"/>
                    <a:pt x="0" y="105"/>
                  </a:cubicBezTo>
                  <a:cubicBezTo>
                    <a:pt x="0" y="156"/>
                    <a:pt x="157" y="208"/>
                    <a:pt x="193"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6" name="Google Shape;41852;p18">
              <a:extLst>
                <a:ext uri="{FF2B5EF4-FFF2-40B4-BE49-F238E27FC236}">
                  <a16:creationId xmlns:a16="http://schemas.microsoft.com/office/drawing/2014/main" id="{16BA7A92-6CEE-477B-A2F5-CAE88F104445}"/>
                </a:ext>
              </a:extLst>
            </p:cNvPr>
            <p:cNvSpPr/>
            <p:nvPr/>
          </p:nvSpPr>
          <p:spPr>
            <a:xfrm>
              <a:off x="2264540" y="3237660"/>
              <a:ext cx="14134" cy="4246"/>
            </a:xfrm>
            <a:custGeom>
              <a:avLst/>
              <a:gdLst/>
              <a:ahLst/>
              <a:cxnLst/>
              <a:rect l="l" t="t" r="r" b="b"/>
              <a:pathLst>
                <a:path w="396" h="141" extrusionOk="0">
                  <a:moveTo>
                    <a:pt x="293" y="24"/>
                  </a:moveTo>
                  <a:cubicBezTo>
                    <a:pt x="241" y="0"/>
                    <a:pt x="1" y="68"/>
                    <a:pt x="104" y="118"/>
                  </a:cubicBezTo>
                  <a:cubicBezTo>
                    <a:pt x="155" y="140"/>
                    <a:pt x="395"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7" name="Google Shape;41853;p18">
              <a:extLst>
                <a:ext uri="{FF2B5EF4-FFF2-40B4-BE49-F238E27FC236}">
                  <a16:creationId xmlns:a16="http://schemas.microsoft.com/office/drawing/2014/main" id="{12DAA494-4094-41D7-8F78-A4E0ED050304}"/>
                </a:ext>
              </a:extLst>
            </p:cNvPr>
            <p:cNvSpPr/>
            <p:nvPr/>
          </p:nvSpPr>
          <p:spPr>
            <a:xfrm>
              <a:off x="3706633" y="3235613"/>
              <a:ext cx="13849" cy="2770"/>
            </a:xfrm>
            <a:custGeom>
              <a:avLst/>
              <a:gdLst/>
              <a:ahLst/>
              <a:cxnLst/>
              <a:rect l="l" t="t" r="r" b="b"/>
              <a:pathLst>
                <a:path w="388" h="92" extrusionOk="0">
                  <a:moveTo>
                    <a:pt x="387" y="1"/>
                  </a:moveTo>
                  <a:cubicBezTo>
                    <a:pt x="241" y="20"/>
                    <a:pt x="7" y="4"/>
                    <a:pt x="1" y="92"/>
                  </a:cubicBezTo>
                  <a:cubicBezTo>
                    <a:pt x="154" y="72"/>
                    <a:pt x="382" y="91"/>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8" name="Google Shape;41854;p18">
              <a:extLst>
                <a:ext uri="{FF2B5EF4-FFF2-40B4-BE49-F238E27FC236}">
                  <a16:creationId xmlns:a16="http://schemas.microsoft.com/office/drawing/2014/main" id="{51F4EAAC-4815-40A5-AA1D-90B91C741436}"/>
                </a:ext>
              </a:extLst>
            </p:cNvPr>
            <p:cNvSpPr/>
            <p:nvPr/>
          </p:nvSpPr>
          <p:spPr>
            <a:xfrm>
              <a:off x="4501669" y="3232180"/>
              <a:ext cx="13991" cy="4215"/>
            </a:xfrm>
            <a:custGeom>
              <a:avLst/>
              <a:gdLst/>
              <a:ahLst/>
              <a:cxnLst/>
              <a:rect l="l" t="t" r="r" b="b"/>
              <a:pathLst>
                <a:path w="392" h="140" extrusionOk="0">
                  <a:moveTo>
                    <a:pt x="99" y="115"/>
                  </a:moveTo>
                  <a:cubicBezTo>
                    <a:pt x="153" y="139"/>
                    <a:pt x="392" y="73"/>
                    <a:pt x="291" y="26"/>
                  </a:cubicBezTo>
                  <a:cubicBezTo>
                    <a:pt x="238" y="1"/>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9" name="Google Shape;41855;p18">
              <a:extLst>
                <a:ext uri="{FF2B5EF4-FFF2-40B4-BE49-F238E27FC236}">
                  <a16:creationId xmlns:a16="http://schemas.microsoft.com/office/drawing/2014/main" id="{A29D7307-00BD-47AE-BCAE-1EE0B19E2C19}"/>
                </a:ext>
              </a:extLst>
            </p:cNvPr>
            <p:cNvSpPr/>
            <p:nvPr/>
          </p:nvSpPr>
          <p:spPr>
            <a:xfrm>
              <a:off x="3414103" y="3232180"/>
              <a:ext cx="14027" cy="4246"/>
            </a:xfrm>
            <a:custGeom>
              <a:avLst/>
              <a:gdLst/>
              <a:ahLst/>
              <a:cxnLst/>
              <a:rect l="l" t="t" r="r" b="b"/>
              <a:pathLst>
                <a:path w="393" h="141" extrusionOk="0">
                  <a:moveTo>
                    <a:pt x="293" y="26"/>
                  </a:moveTo>
                  <a:cubicBezTo>
                    <a:pt x="241" y="1"/>
                    <a:pt x="1" y="69"/>
                    <a:pt x="100" y="115"/>
                  </a:cubicBezTo>
                  <a:cubicBezTo>
                    <a:pt x="152" y="141"/>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0" name="Google Shape;41856;p18">
              <a:extLst>
                <a:ext uri="{FF2B5EF4-FFF2-40B4-BE49-F238E27FC236}">
                  <a16:creationId xmlns:a16="http://schemas.microsoft.com/office/drawing/2014/main" id="{6410656A-6475-4B6B-B204-36D69D700FBE}"/>
                </a:ext>
              </a:extLst>
            </p:cNvPr>
            <p:cNvSpPr/>
            <p:nvPr/>
          </p:nvSpPr>
          <p:spPr>
            <a:xfrm>
              <a:off x="7082796" y="3226701"/>
              <a:ext cx="13991" cy="4306"/>
            </a:xfrm>
            <a:custGeom>
              <a:avLst/>
              <a:gdLst/>
              <a:ahLst/>
              <a:cxnLst/>
              <a:rect l="l" t="t" r="r" b="b"/>
              <a:pathLst>
                <a:path w="392" h="143" extrusionOk="0">
                  <a:moveTo>
                    <a:pt x="290" y="26"/>
                  </a:moveTo>
                  <a:cubicBezTo>
                    <a:pt x="238" y="0"/>
                    <a:pt x="0" y="71"/>
                    <a:pt x="99" y="118"/>
                  </a:cubicBezTo>
                  <a:cubicBezTo>
                    <a:pt x="153" y="143"/>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1" name="Google Shape;41857;p18">
              <a:extLst>
                <a:ext uri="{FF2B5EF4-FFF2-40B4-BE49-F238E27FC236}">
                  <a16:creationId xmlns:a16="http://schemas.microsoft.com/office/drawing/2014/main" id="{446750F5-ECCB-46DD-9CCF-4904FD5AB19D}"/>
                </a:ext>
              </a:extLst>
            </p:cNvPr>
            <p:cNvSpPr/>
            <p:nvPr/>
          </p:nvSpPr>
          <p:spPr>
            <a:xfrm>
              <a:off x="2457348" y="3226701"/>
              <a:ext cx="13991" cy="4306"/>
            </a:xfrm>
            <a:custGeom>
              <a:avLst/>
              <a:gdLst/>
              <a:ahLst/>
              <a:cxnLst/>
              <a:rect l="l" t="t" r="r" b="b"/>
              <a:pathLst>
                <a:path w="392" h="143" extrusionOk="0">
                  <a:moveTo>
                    <a:pt x="293" y="26"/>
                  </a:moveTo>
                  <a:cubicBezTo>
                    <a:pt x="238" y="0"/>
                    <a:pt x="0" y="71"/>
                    <a:pt x="100" y="118"/>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2" name="Google Shape;41858;p18">
              <a:extLst>
                <a:ext uri="{FF2B5EF4-FFF2-40B4-BE49-F238E27FC236}">
                  <a16:creationId xmlns:a16="http://schemas.microsoft.com/office/drawing/2014/main" id="{01527885-BF84-4381-9BF0-0B28484B597E}"/>
                </a:ext>
              </a:extLst>
            </p:cNvPr>
            <p:cNvSpPr/>
            <p:nvPr/>
          </p:nvSpPr>
          <p:spPr>
            <a:xfrm>
              <a:off x="5640810" y="3221974"/>
              <a:ext cx="13884" cy="5540"/>
            </a:xfrm>
            <a:custGeom>
              <a:avLst/>
              <a:gdLst/>
              <a:ahLst/>
              <a:cxnLst/>
              <a:rect l="l" t="t" r="r" b="b"/>
              <a:pathLst>
                <a:path w="389" h="184" extrusionOk="0">
                  <a:moveTo>
                    <a:pt x="1" y="183"/>
                  </a:moveTo>
                  <a:lnTo>
                    <a:pt x="389" y="183"/>
                  </a:lnTo>
                  <a:lnTo>
                    <a:pt x="389"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3" name="Google Shape;41859;p18">
              <a:extLst>
                <a:ext uri="{FF2B5EF4-FFF2-40B4-BE49-F238E27FC236}">
                  <a16:creationId xmlns:a16="http://schemas.microsoft.com/office/drawing/2014/main" id="{7179B2CA-B757-44E9-A5D1-2DD8F0BAE8FD}"/>
                </a:ext>
              </a:extLst>
            </p:cNvPr>
            <p:cNvSpPr/>
            <p:nvPr/>
          </p:nvSpPr>
          <p:spPr>
            <a:xfrm>
              <a:off x="4487357" y="3211044"/>
              <a:ext cx="26591" cy="12225"/>
            </a:xfrm>
            <a:custGeom>
              <a:avLst/>
              <a:gdLst/>
              <a:ahLst/>
              <a:cxnLst/>
              <a:rect l="l" t="t" r="r" b="b"/>
              <a:pathLst>
                <a:path w="745" h="406" extrusionOk="0">
                  <a:moveTo>
                    <a:pt x="306" y="1"/>
                  </a:moveTo>
                  <a:cubicBezTo>
                    <a:pt x="0" y="136"/>
                    <a:pt x="89" y="405"/>
                    <a:pt x="692" y="364"/>
                  </a:cubicBezTo>
                  <a:cubicBezTo>
                    <a:pt x="745" y="156"/>
                    <a:pt x="647" y="22"/>
                    <a:pt x="3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4" name="Google Shape;41860;p18">
              <a:extLst>
                <a:ext uri="{FF2B5EF4-FFF2-40B4-BE49-F238E27FC236}">
                  <a16:creationId xmlns:a16="http://schemas.microsoft.com/office/drawing/2014/main" id="{B17385BC-95C9-459B-BF1E-3BE7475C6707}"/>
                </a:ext>
              </a:extLst>
            </p:cNvPr>
            <p:cNvSpPr/>
            <p:nvPr/>
          </p:nvSpPr>
          <p:spPr>
            <a:xfrm>
              <a:off x="3352142" y="3218481"/>
              <a:ext cx="14027" cy="4306"/>
            </a:xfrm>
            <a:custGeom>
              <a:avLst/>
              <a:gdLst/>
              <a:ahLst/>
              <a:cxnLst/>
              <a:rect l="l" t="t" r="r" b="b"/>
              <a:pathLst>
                <a:path w="393" h="143" extrusionOk="0">
                  <a:moveTo>
                    <a:pt x="100" y="117"/>
                  </a:moveTo>
                  <a:cubicBezTo>
                    <a:pt x="151" y="143"/>
                    <a:pt x="392" y="72"/>
                    <a:pt x="293" y="27"/>
                  </a:cubicBezTo>
                  <a:cubicBezTo>
                    <a:pt x="242" y="0"/>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5" name="Google Shape;41861;p18">
              <a:extLst>
                <a:ext uri="{FF2B5EF4-FFF2-40B4-BE49-F238E27FC236}">
                  <a16:creationId xmlns:a16="http://schemas.microsoft.com/office/drawing/2014/main" id="{FFA66509-5424-407F-8475-62EF528E9877}"/>
                </a:ext>
              </a:extLst>
            </p:cNvPr>
            <p:cNvSpPr/>
            <p:nvPr/>
          </p:nvSpPr>
          <p:spPr>
            <a:xfrm>
              <a:off x="7844246" y="3200717"/>
              <a:ext cx="35478" cy="19120"/>
            </a:xfrm>
            <a:custGeom>
              <a:avLst/>
              <a:gdLst/>
              <a:ahLst/>
              <a:cxnLst/>
              <a:rect l="l" t="t" r="r" b="b"/>
              <a:pathLst>
                <a:path w="994" h="635" extrusionOk="0">
                  <a:moveTo>
                    <a:pt x="558" y="617"/>
                  </a:moveTo>
                  <a:cubicBezTo>
                    <a:pt x="506" y="350"/>
                    <a:pt x="994" y="337"/>
                    <a:pt x="943" y="72"/>
                  </a:cubicBezTo>
                  <a:cubicBezTo>
                    <a:pt x="1" y="0"/>
                    <a:pt x="75" y="635"/>
                    <a:pt x="558" y="6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6" name="Google Shape;41862;p18">
              <a:extLst>
                <a:ext uri="{FF2B5EF4-FFF2-40B4-BE49-F238E27FC236}">
                  <a16:creationId xmlns:a16="http://schemas.microsoft.com/office/drawing/2014/main" id="{13299A10-7323-4AD3-8DEC-C492A3FC3DF8}"/>
                </a:ext>
              </a:extLst>
            </p:cNvPr>
            <p:cNvSpPr/>
            <p:nvPr/>
          </p:nvSpPr>
          <p:spPr>
            <a:xfrm>
              <a:off x="2677566" y="3215832"/>
              <a:ext cx="14099" cy="4215"/>
            </a:xfrm>
            <a:custGeom>
              <a:avLst/>
              <a:gdLst/>
              <a:ahLst/>
              <a:cxnLst/>
              <a:rect l="l" t="t" r="r" b="b"/>
              <a:pathLst>
                <a:path w="395" h="140" extrusionOk="0">
                  <a:moveTo>
                    <a:pt x="99" y="115"/>
                  </a:moveTo>
                  <a:cubicBezTo>
                    <a:pt x="156" y="139"/>
                    <a:pt x="395" y="70"/>
                    <a:pt x="294" y="23"/>
                  </a:cubicBezTo>
                  <a:cubicBezTo>
                    <a:pt x="242" y="1"/>
                    <a:pt x="1" y="66"/>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7" name="Google Shape;41863;p18">
              <a:extLst>
                <a:ext uri="{FF2B5EF4-FFF2-40B4-BE49-F238E27FC236}">
                  <a16:creationId xmlns:a16="http://schemas.microsoft.com/office/drawing/2014/main" id="{4E46B002-FA4F-4366-982C-F0D8788747A2}"/>
                </a:ext>
              </a:extLst>
            </p:cNvPr>
            <p:cNvSpPr/>
            <p:nvPr/>
          </p:nvSpPr>
          <p:spPr>
            <a:xfrm>
              <a:off x="1872216" y="3215832"/>
              <a:ext cx="14170" cy="4215"/>
            </a:xfrm>
            <a:custGeom>
              <a:avLst/>
              <a:gdLst/>
              <a:ahLst/>
              <a:cxnLst/>
              <a:rect l="l" t="t" r="r" b="b"/>
              <a:pathLst>
                <a:path w="397" h="140" extrusionOk="0">
                  <a:moveTo>
                    <a:pt x="294" y="23"/>
                  </a:moveTo>
                  <a:cubicBezTo>
                    <a:pt x="242" y="1"/>
                    <a:pt x="1" y="68"/>
                    <a:pt x="104" y="115"/>
                  </a:cubicBezTo>
                  <a:cubicBezTo>
                    <a:pt x="157" y="139"/>
                    <a:pt x="396" y="70"/>
                    <a:pt x="294" y="2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8" name="Google Shape;41864;p18">
              <a:extLst>
                <a:ext uri="{FF2B5EF4-FFF2-40B4-BE49-F238E27FC236}">
                  <a16:creationId xmlns:a16="http://schemas.microsoft.com/office/drawing/2014/main" id="{0568A22C-6EC2-415A-A19D-B6AC92206071}"/>
                </a:ext>
              </a:extLst>
            </p:cNvPr>
            <p:cNvSpPr/>
            <p:nvPr/>
          </p:nvSpPr>
          <p:spPr>
            <a:xfrm>
              <a:off x="4920656" y="3200115"/>
              <a:ext cx="34229" cy="17223"/>
            </a:xfrm>
            <a:custGeom>
              <a:avLst/>
              <a:gdLst/>
              <a:ahLst/>
              <a:cxnLst/>
              <a:rect l="l" t="t" r="r" b="b"/>
              <a:pathLst>
                <a:path w="959" h="572" extrusionOk="0">
                  <a:moveTo>
                    <a:pt x="704" y="545"/>
                  </a:moveTo>
                  <a:cubicBezTo>
                    <a:pt x="863" y="441"/>
                    <a:pt x="958" y="302"/>
                    <a:pt x="894" y="92"/>
                  </a:cubicBezTo>
                  <a:cubicBezTo>
                    <a:pt x="627" y="95"/>
                    <a:pt x="469" y="48"/>
                    <a:pt x="313" y="1"/>
                  </a:cubicBezTo>
                  <a:cubicBezTo>
                    <a:pt x="0" y="147"/>
                    <a:pt x="82" y="571"/>
                    <a:pt x="70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9" name="Google Shape;41865;p18">
              <a:extLst>
                <a:ext uri="{FF2B5EF4-FFF2-40B4-BE49-F238E27FC236}">
                  <a16:creationId xmlns:a16="http://schemas.microsoft.com/office/drawing/2014/main" id="{56DE72D4-4BFD-48F3-8DEF-62D4E1B944C5}"/>
                </a:ext>
              </a:extLst>
            </p:cNvPr>
            <p:cNvSpPr/>
            <p:nvPr/>
          </p:nvSpPr>
          <p:spPr>
            <a:xfrm>
              <a:off x="2716149" y="3204300"/>
              <a:ext cx="20131" cy="16259"/>
            </a:xfrm>
            <a:custGeom>
              <a:avLst/>
              <a:gdLst/>
              <a:ahLst/>
              <a:cxnLst/>
              <a:rect l="l" t="t" r="r" b="b"/>
              <a:pathLst>
                <a:path w="564" h="540" extrusionOk="0">
                  <a:moveTo>
                    <a:pt x="563" y="406"/>
                  </a:moveTo>
                  <a:lnTo>
                    <a:pt x="563" y="133"/>
                  </a:lnTo>
                  <a:cubicBezTo>
                    <a:pt x="0" y="0"/>
                    <a:pt x="0" y="539"/>
                    <a:pt x="563"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0" name="Google Shape;41866;p18">
              <a:extLst>
                <a:ext uri="{FF2B5EF4-FFF2-40B4-BE49-F238E27FC236}">
                  <a16:creationId xmlns:a16="http://schemas.microsoft.com/office/drawing/2014/main" id="{16A55C2B-0BB4-48D0-B621-D1363E154A1C}"/>
                </a:ext>
              </a:extLst>
            </p:cNvPr>
            <p:cNvSpPr/>
            <p:nvPr/>
          </p:nvSpPr>
          <p:spPr>
            <a:xfrm>
              <a:off x="6518365" y="3210261"/>
              <a:ext cx="13991" cy="4306"/>
            </a:xfrm>
            <a:custGeom>
              <a:avLst/>
              <a:gdLst/>
              <a:ahLst/>
              <a:cxnLst/>
              <a:rect l="l" t="t" r="r" b="b"/>
              <a:pathLst>
                <a:path w="392" h="143" extrusionOk="0">
                  <a:moveTo>
                    <a:pt x="294" y="27"/>
                  </a:moveTo>
                  <a:cubicBezTo>
                    <a:pt x="236" y="1"/>
                    <a:pt x="0" y="71"/>
                    <a:pt x="101" y="118"/>
                  </a:cubicBezTo>
                  <a:cubicBezTo>
                    <a:pt x="151" y="143"/>
                    <a:pt x="392" y="72"/>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1" name="Google Shape;41867;p18">
              <a:extLst>
                <a:ext uri="{FF2B5EF4-FFF2-40B4-BE49-F238E27FC236}">
                  <a16:creationId xmlns:a16="http://schemas.microsoft.com/office/drawing/2014/main" id="{9B913093-05DB-4CEF-B665-CE2A1D76446C}"/>
                </a:ext>
              </a:extLst>
            </p:cNvPr>
            <p:cNvSpPr/>
            <p:nvPr/>
          </p:nvSpPr>
          <p:spPr>
            <a:xfrm>
              <a:off x="2631667" y="3205534"/>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2" name="Google Shape;41868;p18">
              <a:extLst>
                <a:ext uri="{FF2B5EF4-FFF2-40B4-BE49-F238E27FC236}">
                  <a16:creationId xmlns:a16="http://schemas.microsoft.com/office/drawing/2014/main" id="{3779F871-BB61-49DD-88B6-DC15C568153E}"/>
                </a:ext>
              </a:extLst>
            </p:cNvPr>
            <p:cNvSpPr/>
            <p:nvPr/>
          </p:nvSpPr>
          <p:spPr>
            <a:xfrm>
              <a:off x="1833597" y="3202915"/>
              <a:ext cx="14670" cy="9455"/>
            </a:xfrm>
            <a:custGeom>
              <a:avLst/>
              <a:gdLst/>
              <a:ahLst/>
              <a:cxnLst/>
              <a:rect l="l" t="t" r="r" b="b"/>
              <a:pathLst>
                <a:path w="411" h="314" extrusionOk="0">
                  <a:moveTo>
                    <a:pt x="410" y="271"/>
                  </a:moveTo>
                  <a:lnTo>
                    <a:pt x="410" y="91"/>
                  </a:lnTo>
                  <a:cubicBezTo>
                    <a:pt x="220" y="91"/>
                    <a:pt x="182" y="16"/>
                    <a:pt x="25" y="1"/>
                  </a:cubicBezTo>
                  <a:cubicBezTo>
                    <a:pt x="45" y="140"/>
                    <a:pt x="0" y="314"/>
                    <a:pt x="410"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3" name="Google Shape;41869;p18">
              <a:extLst>
                <a:ext uri="{FF2B5EF4-FFF2-40B4-BE49-F238E27FC236}">
                  <a16:creationId xmlns:a16="http://schemas.microsoft.com/office/drawing/2014/main" id="{4FEC8EB9-53AB-4F17-97EC-AD5DD40A879F}"/>
                </a:ext>
              </a:extLst>
            </p:cNvPr>
            <p:cNvSpPr/>
            <p:nvPr/>
          </p:nvSpPr>
          <p:spPr>
            <a:xfrm>
              <a:off x="1600565" y="3208304"/>
              <a:ext cx="13777" cy="2770"/>
            </a:xfrm>
            <a:custGeom>
              <a:avLst/>
              <a:gdLst/>
              <a:ahLst/>
              <a:cxnLst/>
              <a:rect l="l" t="t" r="r" b="b"/>
              <a:pathLst>
                <a:path w="386" h="92" extrusionOk="0">
                  <a:moveTo>
                    <a:pt x="0" y="92"/>
                  </a:moveTo>
                  <a:cubicBezTo>
                    <a:pt x="149" y="71"/>
                    <a:pt x="380" y="89"/>
                    <a:pt x="385" y="0"/>
                  </a:cubicBezTo>
                  <a:cubicBezTo>
                    <a:pt x="235" y="23"/>
                    <a:pt x="5" y="4"/>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4" name="Google Shape;41870;p18">
              <a:extLst>
                <a:ext uri="{FF2B5EF4-FFF2-40B4-BE49-F238E27FC236}">
                  <a16:creationId xmlns:a16="http://schemas.microsoft.com/office/drawing/2014/main" id="{057DE9D1-0678-45D1-89CE-7C3CBB7682A6}"/>
                </a:ext>
              </a:extLst>
            </p:cNvPr>
            <p:cNvSpPr/>
            <p:nvPr/>
          </p:nvSpPr>
          <p:spPr>
            <a:xfrm>
              <a:off x="8380302" y="3202493"/>
              <a:ext cx="6996" cy="6203"/>
            </a:xfrm>
            <a:custGeom>
              <a:avLst/>
              <a:gdLst/>
              <a:ahLst/>
              <a:cxnLst/>
              <a:rect l="l" t="t" r="r" b="b"/>
              <a:pathLst>
                <a:path w="196" h="206" extrusionOk="0">
                  <a:moveTo>
                    <a:pt x="193" y="102"/>
                  </a:moveTo>
                  <a:cubicBezTo>
                    <a:pt x="195" y="51"/>
                    <a:pt x="39"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5" name="Google Shape;41871;p18">
              <a:extLst>
                <a:ext uri="{FF2B5EF4-FFF2-40B4-BE49-F238E27FC236}">
                  <a16:creationId xmlns:a16="http://schemas.microsoft.com/office/drawing/2014/main" id="{98EB479E-EC99-4268-BF26-57198532F942}"/>
                </a:ext>
              </a:extLst>
            </p:cNvPr>
            <p:cNvSpPr/>
            <p:nvPr/>
          </p:nvSpPr>
          <p:spPr>
            <a:xfrm>
              <a:off x="7447531" y="3204752"/>
              <a:ext cx="14063" cy="4336"/>
            </a:xfrm>
            <a:custGeom>
              <a:avLst/>
              <a:gdLst/>
              <a:ahLst/>
              <a:cxnLst/>
              <a:rect l="l" t="t" r="r" b="b"/>
              <a:pathLst>
                <a:path w="394" h="144" extrusionOk="0">
                  <a:moveTo>
                    <a:pt x="294" y="27"/>
                  </a:moveTo>
                  <a:cubicBezTo>
                    <a:pt x="240" y="1"/>
                    <a:pt x="1" y="71"/>
                    <a:pt x="100" y="118"/>
                  </a:cubicBezTo>
                  <a:cubicBezTo>
                    <a:pt x="153" y="143"/>
                    <a:pt x="394" y="75"/>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6" name="Google Shape;41872;p18">
              <a:extLst>
                <a:ext uri="{FF2B5EF4-FFF2-40B4-BE49-F238E27FC236}">
                  <a16:creationId xmlns:a16="http://schemas.microsoft.com/office/drawing/2014/main" id="{F1FB4840-0AE0-489E-8FB7-DF6BCE52DC64}"/>
                </a:ext>
              </a:extLst>
            </p:cNvPr>
            <p:cNvSpPr/>
            <p:nvPr/>
          </p:nvSpPr>
          <p:spPr>
            <a:xfrm>
              <a:off x="2288775" y="3202704"/>
              <a:ext cx="20737" cy="5781"/>
            </a:xfrm>
            <a:custGeom>
              <a:avLst/>
              <a:gdLst/>
              <a:ahLst/>
              <a:cxnLst/>
              <a:rect l="l" t="t" r="r" b="b"/>
              <a:pathLst>
                <a:path w="581" h="192" extrusionOk="0">
                  <a:moveTo>
                    <a:pt x="1" y="186"/>
                  </a:moveTo>
                  <a:cubicBezTo>
                    <a:pt x="333" y="192"/>
                    <a:pt x="497" y="118"/>
                    <a:pt x="580" y="5"/>
                  </a:cubicBezTo>
                  <a:cubicBezTo>
                    <a:pt x="249" y="1"/>
                    <a:pt x="85" y="75"/>
                    <a:pt x="1" y="1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7" name="Google Shape;41873;p18">
              <a:extLst>
                <a:ext uri="{FF2B5EF4-FFF2-40B4-BE49-F238E27FC236}">
                  <a16:creationId xmlns:a16="http://schemas.microsoft.com/office/drawing/2014/main" id="{45921EA1-A806-4438-B514-C6764CDADF6A}"/>
                </a:ext>
              </a:extLst>
            </p:cNvPr>
            <p:cNvSpPr/>
            <p:nvPr/>
          </p:nvSpPr>
          <p:spPr>
            <a:xfrm>
              <a:off x="2653688" y="3197375"/>
              <a:ext cx="20666" cy="8190"/>
            </a:xfrm>
            <a:custGeom>
              <a:avLst/>
              <a:gdLst/>
              <a:ahLst/>
              <a:cxnLst/>
              <a:rect l="l" t="t" r="r" b="b"/>
              <a:pathLst>
                <a:path w="579" h="272" extrusionOk="0">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8" name="Google Shape;41874;p18">
              <a:extLst>
                <a:ext uri="{FF2B5EF4-FFF2-40B4-BE49-F238E27FC236}">
                  <a16:creationId xmlns:a16="http://schemas.microsoft.com/office/drawing/2014/main" id="{E7C69E32-4434-4738-AF7D-A03DE1A791B5}"/>
                </a:ext>
              </a:extLst>
            </p:cNvPr>
            <p:cNvSpPr/>
            <p:nvPr/>
          </p:nvSpPr>
          <p:spPr>
            <a:xfrm>
              <a:off x="6129967" y="3189908"/>
              <a:ext cx="26520" cy="15266"/>
            </a:xfrm>
            <a:custGeom>
              <a:avLst/>
              <a:gdLst/>
              <a:ahLst/>
              <a:cxnLst/>
              <a:rect l="l" t="t" r="r" b="b"/>
              <a:pathLst>
                <a:path w="743" h="507" extrusionOk="0">
                  <a:moveTo>
                    <a:pt x="1" y="74"/>
                  </a:moveTo>
                  <a:lnTo>
                    <a:pt x="1" y="435"/>
                  </a:lnTo>
                  <a:cubicBezTo>
                    <a:pt x="742" y="507"/>
                    <a:pt x="742" y="0"/>
                    <a:pt x="1" y="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9" name="Google Shape;41875;p18">
              <a:extLst>
                <a:ext uri="{FF2B5EF4-FFF2-40B4-BE49-F238E27FC236}">
                  <a16:creationId xmlns:a16="http://schemas.microsoft.com/office/drawing/2014/main" id="{F4443BE6-4246-40AB-A041-BBBF71986ADE}"/>
                </a:ext>
              </a:extLst>
            </p:cNvPr>
            <p:cNvSpPr/>
            <p:nvPr/>
          </p:nvSpPr>
          <p:spPr>
            <a:xfrm>
              <a:off x="5500577" y="3186446"/>
              <a:ext cx="35086" cy="16410"/>
            </a:xfrm>
            <a:custGeom>
              <a:avLst/>
              <a:gdLst/>
              <a:ahLst/>
              <a:cxnLst/>
              <a:rect l="l" t="t" r="r" b="b"/>
              <a:pathLst>
                <a:path w="983" h="545" extrusionOk="0">
                  <a:moveTo>
                    <a:pt x="844" y="1"/>
                  </a:moveTo>
                  <a:lnTo>
                    <a:pt x="74" y="1"/>
                  </a:lnTo>
                  <a:cubicBezTo>
                    <a:pt x="1" y="307"/>
                    <a:pt x="408" y="387"/>
                    <a:pt x="654" y="545"/>
                  </a:cubicBezTo>
                  <a:cubicBezTo>
                    <a:pt x="647" y="332"/>
                    <a:pt x="983" y="279"/>
                    <a:pt x="8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0" name="Google Shape;41876;p18">
              <a:extLst>
                <a:ext uri="{FF2B5EF4-FFF2-40B4-BE49-F238E27FC236}">
                  <a16:creationId xmlns:a16="http://schemas.microsoft.com/office/drawing/2014/main" id="{7B4587EB-5630-4667-BA49-2499584966A7}"/>
                </a:ext>
              </a:extLst>
            </p:cNvPr>
            <p:cNvSpPr/>
            <p:nvPr/>
          </p:nvSpPr>
          <p:spPr>
            <a:xfrm>
              <a:off x="2904781" y="3193913"/>
              <a:ext cx="13920" cy="4276"/>
            </a:xfrm>
            <a:custGeom>
              <a:avLst/>
              <a:gdLst/>
              <a:ahLst/>
              <a:cxnLst/>
              <a:rect l="l" t="t" r="r" b="b"/>
              <a:pathLst>
                <a:path w="390" h="142" extrusionOk="0">
                  <a:moveTo>
                    <a:pt x="292" y="25"/>
                  </a:moveTo>
                  <a:cubicBezTo>
                    <a:pt x="237" y="1"/>
                    <a:pt x="1" y="67"/>
                    <a:pt x="99" y="115"/>
                  </a:cubicBezTo>
                  <a:cubicBezTo>
                    <a:pt x="152" y="142"/>
                    <a:pt x="390"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1" name="Google Shape;41877;p18">
              <a:extLst>
                <a:ext uri="{FF2B5EF4-FFF2-40B4-BE49-F238E27FC236}">
                  <a16:creationId xmlns:a16="http://schemas.microsoft.com/office/drawing/2014/main" id="{5E9EBE91-79FF-4ED1-BE83-B96F5FD378F1}"/>
                </a:ext>
              </a:extLst>
            </p:cNvPr>
            <p:cNvSpPr/>
            <p:nvPr/>
          </p:nvSpPr>
          <p:spPr>
            <a:xfrm>
              <a:off x="7588799" y="3186446"/>
              <a:ext cx="20773" cy="8250"/>
            </a:xfrm>
            <a:custGeom>
              <a:avLst/>
              <a:gdLst/>
              <a:ahLst/>
              <a:cxnLst/>
              <a:rect l="l" t="t" r="r" b="b"/>
              <a:pathLst>
                <a:path w="582" h="274" extrusionOk="0">
                  <a:moveTo>
                    <a:pt x="581" y="1"/>
                  </a:moveTo>
                  <a:lnTo>
                    <a:pt x="0" y="1"/>
                  </a:lnTo>
                  <a:lnTo>
                    <a:pt x="0"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2" name="Google Shape;41878;p18">
              <a:extLst>
                <a:ext uri="{FF2B5EF4-FFF2-40B4-BE49-F238E27FC236}">
                  <a16:creationId xmlns:a16="http://schemas.microsoft.com/office/drawing/2014/main" id="{29CE78B5-A633-4D1A-B2FC-F66C1F609747}"/>
                </a:ext>
              </a:extLst>
            </p:cNvPr>
            <p:cNvSpPr/>
            <p:nvPr/>
          </p:nvSpPr>
          <p:spPr>
            <a:xfrm>
              <a:off x="8270157" y="3186054"/>
              <a:ext cx="7031" cy="6293"/>
            </a:xfrm>
            <a:custGeom>
              <a:avLst/>
              <a:gdLst/>
              <a:ahLst/>
              <a:cxnLst/>
              <a:rect l="l" t="t" r="r" b="b"/>
              <a:pathLst>
                <a:path w="197" h="209" extrusionOk="0">
                  <a:moveTo>
                    <a:pt x="195" y="104"/>
                  </a:moveTo>
                  <a:cubicBezTo>
                    <a:pt x="197" y="53"/>
                    <a:pt x="39" y="1"/>
                    <a:pt x="1" y="104"/>
                  </a:cubicBezTo>
                  <a:cubicBezTo>
                    <a:pt x="1" y="156"/>
                    <a:pt x="158"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3" name="Google Shape;41879;p18">
              <a:extLst>
                <a:ext uri="{FF2B5EF4-FFF2-40B4-BE49-F238E27FC236}">
                  <a16:creationId xmlns:a16="http://schemas.microsoft.com/office/drawing/2014/main" id="{31649DE7-FF54-46A9-8B26-DF178C098912}"/>
                </a:ext>
              </a:extLst>
            </p:cNvPr>
            <p:cNvSpPr/>
            <p:nvPr/>
          </p:nvSpPr>
          <p:spPr>
            <a:xfrm>
              <a:off x="5079699" y="3182953"/>
              <a:ext cx="14063" cy="4276"/>
            </a:xfrm>
            <a:custGeom>
              <a:avLst/>
              <a:gdLst/>
              <a:ahLst/>
              <a:cxnLst/>
              <a:rect l="l" t="t" r="r" b="b"/>
              <a:pathLst>
                <a:path w="394" h="142" extrusionOk="0">
                  <a:moveTo>
                    <a:pt x="104" y="117"/>
                  </a:moveTo>
                  <a:cubicBezTo>
                    <a:pt x="157" y="141"/>
                    <a:pt x="393" y="72"/>
                    <a:pt x="296" y="26"/>
                  </a:cubicBezTo>
                  <a:cubicBezTo>
                    <a:pt x="242" y="0"/>
                    <a:pt x="1" y="70"/>
                    <a:pt x="104"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4" name="Google Shape;41880;p18">
              <a:extLst>
                <a:ext uri="{FF2B5EF4-FFF2-40B4-BE49-F238E27FC236}">
                  <a16:creationId xmlns:a16="http://schemas.microsoft.com/office/drawing/2014/main" id="{9256B8C0-329F-476C-BA16-C1A5F3E00517}"/>
                </a:ext>
              </a:extLst>
            </p:cNvPr>
            <p:cNvSpPr/>
            <p:nvPr/>
          </p:nvSpPr>
          <p:spPr>
            <a:xfrm>
              <a:off x="1336624" y="3160462"/>
              <a:ext cx="52218" cy="28032"/>
            </a:xfrm>
            <a:custGeom>
              <a:avLst/>
              <a:gdLst/>
              <a:ahLst/>
              <a:cxnLst/>
              <a:rect l="l" t="t" r="r" b="b"/>
              <a:pathLst>
                <a:path w="1463" h="931" extrusionOk="0">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5" name="Google Shape;41881;p18">
              <a:extLst>
                <a:ext uri="{FF2B5EF4-FFF2-40B4-BE49-F238E27FC236}">
                  <a16:creationId xmlns:a16="http://schemas.microsoft.com/office/drawing/2014/main" id="{AE3A136C-85FD-4247-9B66-8F7DFA57BE0D}"/>
                </a:ext>
              </a:extLst>
            </p:cNvPr>
            <p:cNvSpPr/>
            <p:nvPr/>
          </p:nvSpPr>
          <p:spPr>
            <a:xfrm>
              <a:off x="7003667" y="3178286"/>
              <a:ext cx="13884" cy="5480"/>
            </a:xfrm>
            <a:custGeom>
              <a:avLst/>
              <a:gdLst/>
              <a:ahLst/>
              <a:cxnLst/>
              <a:rect l="l" t="t" r="r" b="b"/>
              <a:pathLst>
                <a:path w="389" h="182" extrusionOk="0">
                  <a:moveTo>
                    <a:pt x="1" y="181"/>
                  </a:moveTo>
                  <a:lnTo>
                    <a:pt x="388" y="181"/>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6" name="Google Shape;41882;p18">
              <a:extLst>
                <a:ext uri="{FF2B5EF4-FFF2-40B4-BE49-F238E27FC236}">
                  <a16:creationId xmlns:a16="http://schemas.microsoft.com/office/drawing/2014/main" id="{C0429205-5C81-47C0-8D6A-934E4588FDFD}"/>
                </a:ext>
              </a:extLst>
            </p:cNvPr>
            <p:cNvSpPr/>
            <p:nvPr/>
          </p:nvSpPr>
          <p:spPr>
            <a:xfrm>
              <a:off x="2917987" y="3175516"/>
              <a:ext cx="29482" cy="9906"/>
            </a:xfrm>
            <a:custGeom>
              <a:avLst/>
              <a:gdLst/>
              <a:ahLst/>
              <a:cxnLst/>
              <a:rect l="l" t="t" r="r" b="b"/>
              <a:pathLst>
                <a:path w="826" h="329" extrusionOk="0">
                  <a:moveTo>
                    <a:pt x="692" y="273"/>
                  </a:moveTo>
                  <a:cubicBezTo>
                    <a:pt x="825" y="29"/>
                    <a:pt x="294" y="97"/>
                    <a:pt x="115" y="1"/>
                  </a:cubicBezTo>
                  <a:cubicBezTo>
                    <a:pt x="0" y="237"/>
                    <a:pt x="192" y="328"/>
                    <a:pt x="69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7" name="Google Shape;41883;p18">
              <a:extLst>
                <a:ext uri="{FF2B5EF4-FFF2-40B4-BE49-F238E27FC236}">
                  <a16:creationId xmlns:a16="http://schemas.microsoft.com/office/drawing/2014/main" id="{1A6465E6-0F0D-4274-A6D0-E26F1D8BCB85}"/>
                </a:ext>
              </a:extLst>
            </p:cNvPr>
            <p:cNvSpPr/>
            <p:nvPr/>
          </p:nvSpPr>
          <p:spPr>
            <a:xfrm>
              <a:off x="1610666" y="3180213"/>
              <a:ext cx="14027" cy="4306"/>
            </a:xfrm>
            <a:custGeom>
              <a:avLst/>
              <a:gdLst/>
              <a:ahLst/>
              <a:cxnLst/>
              <a:rect l="l" t="t" r="r" b="b"/>
              <a:pathLst>
                <a:path w="393" h="143" extrusionOk="0">
                  <a:moveTo>
                    <a:pt x="102" y="117"/>
                  </a:moveTo>
                  <a:cubicBezTo>
                    <a:pt x="153" y="142"/>
                    <a:pt x="392" y="73"/>
                    <a:pt x="294" y="26"/>
                  </a:cubicBezTo>
                  <a:cubicBezTo>
                    <a:pt x="239"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8" name="Google Shape;41884;p18">
              <a:extLst>
                <a:ext uri="{FF2B5EF4-FFF2-40B4-BE49-F238E27FC236}">
                  <a16:creationId xmlns:a16="http://schemas.microsoft.com/office/drawing/2014/main" id="{774F9C15-A447-4145-BA9C-0AA79CDE26DE}"/>
                </a:ext>
              </a:extLst>
            </p:cNvPr>
            <p:cNvSpPr/>
            <p:nvPr/>
          </p:nvSpPr>
          <p:spPr>
            <a:xfrm>
              <a:off x="2818835" y="3175155"/>
              <a:ext cx="6924" cy="6203"/>
            </a:xfrm>
            <a:custGeom>
              <a:avLst/>
              <a:gdLst/>
              <a:ahLst/>
              <a:cxnLst/>
              <a:rect l="l" t="t" r="r" b="b"/>
              <a:pathLst>
                <a:path w="194" h="206" extrusionOk="0">
                  <a:moveTo>
                    <a:pt x="191" y="103"/>
                  </a:moveTo>
                  <a:cubicBezTo>
                    <a:pt x="194" y="53"/>
                    <a:pt x="36" y="1"/>
                    <a:pt x="0" y="103"/>
                  </a:cubicBezTo>
                  <a:cubicBezTo>
                    <a:pt x="0" y="154"/>
                    <a:pt x="154"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9" name="Google Shape;41885;p18">
              <a:extLst>
                <a:ext uri="{FF2B5EF4-FFF2-40B4-BE49-F238E27FC236}">
                  <a16:creationId xmlns:a16="http://schemas.microsoft.com/office/drawing/2014/main" id="{68D46D8F-56E9-43DD-B6DE-BF1B5A694F12}"/>
                </a:ext>
              </a:extLst>
            </p:cNvPr>
            <p:cNvSpPr/>
            <p:nvPr/>
          </p:nvSpPr>
          <p:spPr>
            <a:xfrm>
              <a:off x="1004940" y="3177443"/>
              <a:ext cx="14063" cy="4306"/>
            </a:xfrm>
            <a:custGeom>
              <a:avLst/>
              <a:gdLst/>
              <a:ahLst/>
              <a:cxnLst/>
              <a:rect l="l" t="t" r="r" b="b"/>
              <a:pathLst>
                <a:path w="394" h="143" extrusionOk="0">
                  <a:moveTo>
                    <a:pt x="296" y="27"/>
                  </a:moveTo>
                  <a:cubicBezTo>
                    <a:pt x="240" y="1"/>
                    <a:pt x="1" y="71"/>
                    <a:pt x="101" y="117"/>
                  </a:cubicBezTo>
                  <a:cubicBezTo>
                    <a:pt x="152" y="143"/>
                    <a:pt x="394" y="75"/>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0" name="Google Shape;41886;p18">
              <a:extLst>
                <a:ext uri="{FF2B5EF4-FFF2-40B4-BE49-F238E27FC236}">
                  <a16:creationId xmlns:a16="http://schemas.microsoft.com/office/drawing/2014/main" id="{E9FA3C31-3F14-4D6D-96EF-448AC47B7557}"/>
                </a:ext>
              </a:extLst>
            </p:cNvPr>
            <p:cNvSpPr/>
            <p:nvPr/>
          </p:nvSpPr>
          <p:spPr>
            <a:xfrm>
              <a:off x="660834" y="3177533"/>
              <a:ext cx="14063" cy="4215"/>
            </a:xfrm>
            <a:custGeom>
              <a:avLst/>
              <a:gdLst/>
              <a:ahLst/>
              <a:cxnLst/>
              <a:rect l="l" t="t" r="r" b="b"/>
              <a:pathLst>
                <a:path w="394" h="140" extrusionOk="0">
                  <a:moveTo>
                    <a:pt x="100" y="115"/>
                  </a:moveTo>
                  <a:cubicBezTo>
                    <a:pt x="156" y="140"/>
                    <a:pt x="393" y="71"/>
                    <a:pt x="294" y="25"/>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1" name="Google Shape;41887;p18">
              <a:extLst>
                <a:ext uri="{FF2B5EF4-FFF2-40B4-BE49-F238E27FC236}">
                  <a16:creationId xmlns:a16="http://schemas.microsoft.com/office/drawing/2014/main" id="{CC904BCC-BE38-4956-849B-223E5B9E8BA4}"/>
                </a:ext>
              </a:extLst>
            </p:cNvPr>
            <p:cNvSpPr/>
            <p:nvPr/>
          </p:nvSpPr>
          <p:spPr>
            <a:xfrm>
              <a:off x="492262" y="3169314"/>
              <a:ext cx="28483" cy="11713"/>
            </a:xfrm>
            <a:custGeom>
              <a:avLst/>
              <a:gdLst/>
              <a:ahLst/>
              <a:cxnLst/>
              <a:rect l="l" t="t" r="r" b="b"/>
              <a:pathLst>
                <a:path w="798" h="389" extrusionOk="0">
                  <a:moveTo>
                    <a:pt x="771" y="25"/>
                  </a:moveTo>
                  <a:cubicBezTo>
                    <a:pt x="336" y="0"/>
                    <a:pt x="49" y="46"/>
                    <a:pt x="1" y="208"/>
                  </a:cubicBezTo>
                  <a:cubicBezTo>
                    <a:pt x="279" y="229"/>
                    <a:pt x="326" y="358"/>
                    <a:pt x="580" y="388"/>
                  </a:cubicBezTo>
                  <a:cubicBezTo>
                    <a:pt x="539" y="217"/>
                    <a:pt x="797" y="188"/>
                    <a:pt x="77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2" name="Google Shape;41888;p18">
              <a:extLst>
                <a:ext uri="{FF2B5EF4-FFF2-40B4-BE49-F238E27FC236}">
                  <a16:creationId xmlns:a16="http://schemas.microsoft.com/office/drawing/2014/main" id="{E40614C1-38DB-4A28-A791-CA3DD12E1DEC}"/>
                </a:ext>
              </a:extLst>
            </p:cNvPr>
            <p:cNvSpPr/>
            <p:nvPr/>
          </p:nvSpPr>
          <p:spPr>
            <a:xfrm>
              <a:off x="2089293" y="3167989"/>
              <a:ext cx="38726" cy="12646"/>
            </a:xfrm>
            <a:custGeom>
              <a:avLst/>
              <a:gdLst/>
              <a:ahLst/>
              <a:cxnLst/>
              <a:rect l="l" t="t" r="r" b="b"/>
              <a:pathLst>
                <a:path w="1085" h="420" extrusionOk="0">
                  <a:moveTo>
                    <a:pt x="962" y="341"/>
                  </a:moveTo>
                  <a:cubicBezTo>
                    <a:pt x="1085" y="121"/>
                    <a:pt x="42" y="0"/>
                    <a:pt x="0" y="158"/>
                  </a:cubicBezTo>
                  <a:cubicBezTo>
                    <a:pt x="366" y="197"/>
                    <a:pt x="347" y="419"/>
                    <a:pt x="962" y="34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3" name="Google Shape;41889;p18">
              <a:extLst>
                <a:ext uri="{FF2B5EF4-FFF2-40B4-BE49-F238E27FC236}">
                  <a16:creationId xmlns:a16="http://schemas.microsoft.com/office/drawing/2014/main" id="{19700E6B-F6DD-4D7C-88C9-55D15CBABA11}"/>
                </a:ext>
              </a:extLst>
            </p:cNvPr>
            <p:cNvSpPr/>
            <p:nvPr/>
          </p:nvSpPr>
          <p:spPr>
            <a:xfrm>
              <a:off x="8662517" y="3172716"/>
              <a:ext cx="13777" cy="2800"/>
            </a:xfrm>
            <a:custGeom>
              <a:avLst/>
              <a:gdLst/>
              <a:ahLst/>
              <a:cxnLst/>
              <a:rect l="l" t="t" r="r" b="b"/>
              <a:pathLst>
                <a:path w="386" h="93" extrusionOk="0">
                  <a:moveTo>
                    <a:pt x="385" y="1"/>
                  </a:moveTo>
                  <a:cubicBezTo>
                    <a:pt x="238" y="22"/>
                    <a:pt x="5" y="5"/>
                    <a:pt x="0" y="92"/>
                  </a:cubicBezTo>
                  <a:cubicBezTo>
                    <a:pt x="150" y="73"/>
                    <a:pt x="381" y="91"/>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4" name="Google Shape;41890;p18">
              <a:extLst>
                <a:ext uri="{FF2B5EF4-FFF2-40B4-BE49-F238E27FC236}">
                  <a16:creationId xmlns:a16="http://schemas.microsoft.com/office/drawing/2014/main" id="{723B3A6F-DB30-4737-8B8D-D81F06FEF39C}"/>
                </a:ext>
              </a:extLst>
            </p:cNvPr>
            <p:cNvSpPr/>
            <p:nvPr/>
          </p:nvSpPr>
          <p:spPr>
            <a:xfrm>
              <a:off x="216150" y="3170067"/>
              <a:ext cx="21558" cy="6413"/>
            </a:xfrm>
            <a:custGeom>
              <a:avLst/>
              <a:gdLst/>
              <a:ahLst/>
              <a:cxnLst/>
              <a:rect l="l" t="t" r="r" b="b"/>
              <a:pathLst>
                <a:path w="604" h="213" extrusionOk="0">
                  <a:moveTo>
                    <a:pt x="603" y="0"/>
                  </a:moveTo>
                  <a:lnTo>
                    <a:pt x="25" y="0"/>
                  </a:lnTo>
                  <a:cubicBezTo>
                    <a:pt x="0" y="163"/>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5" name="Google Shape;41891;p18">
              <a:extLst>
                <a:ext uri="{FF2B5EF4-FFF2-40B4-BE49-F238E27FC236}">
                  <a16:creationId xmlns:a16="http://schemas.microsoft.com/office/drawing/2014/main" id="{310BDDDD-1BBC-4296-A777-DD766F92C06A}"/>
                </a:ext>
              </a:extLst>
            </p:cNvPr>
            <p:cNvSpPr/>
            <p:nvPr/>
          </p:nvSpPr>
          <p:spPr>
            <a:xfrm>
              <a:off x="5585845" y="3164195"/>
              <a:ext cx="6853" cy="6233"/>
            </a:xfrm>
            <a:custGeom>
              <a:avLst/>
              <a:gdLst/>
              <a:ahLst/>
              <a:cxnLst/>
              <a:rect l="l" t="t" r="r" b="b"/>
              <a:pathLst>
                <a:path w="192" h="207" extrusionOk="0">
                  <a:moveTo>
                    <a:pt x="191" y="104"/>
                  </a:moveTo>
                  <a:cubicBezTo>
                    <a:pt x="191" y="53"/>
                    <a:pt x="36" y="1"/>
                    <a:pt x="1" y="104"/>
                  </a:cubicBezTo>
                  <a:cubicBezTo>
                    <a:pt x="1" y="153"/>
                    <a:pt x="156" y="207"/>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6" name="Google Shape;41892;p18">
              <a:extLst>
                <a:ext uri="{FF2B5EF4-FFF2-40B4-BE49-F238E27FC236}">
                  <a16:creationId xmlns:a16="http://schemas.microsoft.com/office/drawing/2014/main" id="{4D3BF7E0-DC65-426D-8405-FE3AD23FA64F}"/>
                </a:ext>
              </a:extLst>
            </p:cNvPr>
            <p:cNvSpPr/>
            <p:nvPr/>
          </p:nvSpPr>
          <p:spPr>
            <a:xfrm>
              <a:off x="4711609" y="3164587"/>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7" name="Google Shape;41893;p18">
              <a:extLst>
                <a:ext uri="{FF2B5EF4-FFF2-40B4-BE49-F238E27FC236}">
                  <a16:creationId xmlns:a16="http://schemas.microsoft.com/office/drawing/2014/main" id="{8E9A8B4E-6BB8-40CF-BF30-D5206A90CDFE}"/>
                </a:ext>
              </a:extLst>
            </p:cNvPr>
            <p:cNvSpPr/>
            <p:nvPr/>
          </p:nvSpPr>
          <p:spPr>
            <a:xfrm>
              <a:off x="2436575" y="3151068"/>
              <a:ext cx="40404" cy="18518"/>
            </a:xfrm>
            <a:custGeom>
              <a:avLst/>
              <a:gdLst/>
              <a:ahLst/>
              <a:cxnLst/>
              <a:rect l="l" t="t" r="r" b="b"/>
              <a:pathLst>
                <a:path w="1132" h="615" extrusionOk="0">
                  <a:moveTo>
                    <a:pt x="1068" y="450"/>
                  </a:moveTo>
                  <a:cubicBezTo>
                    <a:pt x="1132" y="1"/>
                    <a:pt x="0" y="211"/>
                    <a:pt x="102" y="540"/>
                  </a:cubicBezTo>
                  <a:cubicBezTo>
                    <a:pt x="648" y="614"/>
                    <a:pt x="601" y="412"/>
                    <a:pt x="1068" y="4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8" name="Google Shape;41894;p18">
              <a:extLst>
                <a:ext uri="{FF2B5EF4-FFF2-40B4-BE49-F238E27FC236}">
                  <a16:creationId xmlns:a16="http://schemas.microsoft.com/office/drawing/2014/main" id="{C5E50091-D215-4B57-970A-A2EC6CEC0B18}"/>
                </a:ext>
              </a:extLst>
            </p:cNvPr>
            <p:cNvSpPr/>
            <p:nvPr/>
          </p:nvSpPr>
          <p:spPr>
            <a:xfrm>
              <a:off x="96404" y="3163804"/>
              <a:ext cx="14063" cy="4306"/>
            </a:xfrm>
            <a:custGeom>
              <a:avLst/>
              <a:gdLst/>
              <a:ahLst/>
              <a:cxnLst/>
              <a:rect l="l" t="t" r="r" b="b"/>
              <a:pathLst>
                <a:path w="394" h="143" extrusionOk="0">
                  <a:moveTo>
                    <a:pt x="294" y="27"/>
                  </a:moveTo>
                  <a:cubicBezTo>
                    <a:pt x="239" y="1"/>
                    <a:pt x="0" y="71"/>
                    <a:pt x="101" y="117"/>
                  </a:cubicBezTo>
                  <a:cubicBezTo>
                    <a:pt x="154" y="143"/>
                    <a:pt x="393" y="72"/>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9" name="Google Shape;41895;p18">
              <a:extLst>
                <a:ext uri="{FF2B5EF4-FFF2-40B4-BE49-F238E27FC236}">
                  <a16:creationId xmlns:a16="http://schemas.microsoft.com/office/drawing/2014/main" id="{E2589286-D64F-4E75-AE28-5ED501785D53}"/>
                </a:ext>
              </a:extLst>
            </p:cNvPr>
            <p:cNvSpPr/>
            <p:nvPr/>
          </p:nvSpPr>
          <p:spPr>
            <a:xfrm>
              <a:off x="7664466" y="3159107"/>
              <a:ext cx="13813" cy="5480"/>
            </a:xfrm>
            <a:custGeom>
              <a:avLst/>
              <a:gdLst/>
              <a:ahLst/>
              <a:cxnLst/>
              <a:rect l="l" t="t" r="r" b="b"/>
              <a:pathLst>
                <a:path w="387" h="182" extrusionOk="0">
                  <a:moveTo>
                    <a:pt x="387" y="0"/>
                  </a:moveTo>
                  <a:lnTo>
                    <a:pt x="0" y="0"/>
                  </a:lnTo>
                  <a:lnTo>
                    <a:pt x="0"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0" name="Google Shape;41896;p18">
              <a:extLst>
                <a:ext uri="{FF2B5EF4-FFF2-40B4-BE49-F238E27FC236}">
                  <a16:creationId xmlns:a16="http://schemas.microsoft.com/office/drawing/2014/main" id="{3BC234EA-D6C9-41AD-90A3-DAE9E8434021}"/>
                </a:ext>
              </a:extLst>
            </p:cNvPr>
            <p:cNvSpPr/>
            <p:nvPr/>
          </p:nvSpPr>
          <p:spPr>
            <a:xfrm>
              <a:off x="5224358" y="3161094"/>
              <a:ext cx="13956" cy="4276"/>
            </a:xfrm>
            <a:custGeom>
              <a:avLst/>
              <a:gdLst/>
              <a:ahLst/>
              <a:cxnLst/>
              <a:rect l="l" t="t" r="r" b="b"/>
              <a:pathLst>
                <a:path w="391" h="142" extrusionOk="0">
                  <a:moveTo>
                    <a:pt x="292" y="25"/>
                  </a:moveTo>
                  <a:cubicBezTo>
                    <a:pt x="238" y="1"/>
                    <a:pt x="1" y="70"/>
                    <a:pt x="100" y="117"/>
                  </a:cubicBezTo>
                  <a:cubicBezTo>
                    <a:pt x="152" y="142"/>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1" name="Google Shape;41897;p18">
              <a:extLst>
                <a:ext uri="{FF2B5EF4-FFF2-40B4-BE49-F238E27FC236}">
                  <a16:creationId xmlns:a16="http://schemas.microsoft.com/office/drawing/2014/main" id="{B3411072-D3E7-4EEC-AD46-FEFDD6F6F436}"/>
                </a:ext>
              </a:extLst>
            </p:cNvPr>
            <p:cNvSpPr/>
            <p:nvPr/>
          </p:nvSpPr>
          <p:spPr>
            <a:xfrm>
              <a:off x="4645900" y="3150918"/>
              <a:ext cx="28268" cy="13700"/>
            </a:xfrm>
            <a:custGeom>
              <a:avLst/>
              <a:gdLst/>
              <a:ahLst/>
              <a:cxnLst/>
              <a:rect l="l" t="t" r="r" b="b"/>
              <a:pathLst>
                <a:path w="792" h="455" extrusionOk="0">
                  <a:moveTo>
                    <a:pt x="493" y="455"/>
                  </a:moveTo>
                  <a:cubicBezTo>
                    <a:pt x="758" y="339"/>
                    <a:pt x="792" y="10"/>
                    <a:pt x="301" y="1"/>
                  </a:cubicBezTo>
                  <a:cubicBezTo>
                    <a:pt x="36" y="115"/>
                    <a:pt x="1" y="444"/>
                    <a:pt x="49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2" name="Google Shape;41898;p18">
              <a:extLst>
                <a:ext uri="{FF2B5EF4-FFF2-40B4-BE49-F238E27FC236}">
                  <a16:creationId xmlns:a16="http://schemas.microsoft.com/office/drawing/2014/main" id="{515D6405-9C42-41C5-895A-AF5F03DAB950}"/>
                </a:ext>
              </a:extLst>
            </p:cNvPr>
            <p:cNvSpPr/>
            <p:nvPr/>
          </p:nvSpPr>
          <p:spPr>
            <a:xfrm>
              <a:off x="7213500" y="3150105"/>
              <a:ext cx="14063" cy="4336"/>
            </a:xfrm>
            <a:custGeom>
              <a:avLst/>
              <a:gdLst/>
              <a:ahLst/>
              <a:cxnLst/>
              <a:rect l="l" t="t" r="r" b="b"/>
              <a:pathLst>
                <a:path w="394" h="144" extrusionOk="0">
                  <a:moveTo>
                    <a:pt x="100" y="118"/>
                  </a:moveTo>
                  <a:cubicBezTo>
                    <a:pt x="155" y="144"/>
                    <a:pt x="394" y="73"/>
                    <a:pt x="295" y="28"/>
                  </a:cubicBezTo>
                  <a:cubicBezTo>
                    <a:pt x="240"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3" name="Google Shape;41899;p18">
              <a:extLst>
                <a:ext uri="{FF2B5EF4-FFF2-40B4-BE49-F238E27FC236}">
                  <a16:creationId xmlns:a16="http://schemas.microsoft.com/office/drawing/2014/main" id="{0017CA34-D1F7-46C3-BAC5-9B02A0B25467}"/>
                </a:ext>
              </a:extLst>
            </p:cNvPr>
            <p:cNvSpPr/>
            <p:nvPr/>
          </p:nvSpPr>
          <p:spPr>
            <a:xfrm>
              <a:off x="3362600" y="3145408"/>
              <a:ext cx="34443" cy="9033"/>
            </a:xfrm>
            <a:custGeom>
              <a:avLst/>
              <a:gdLst/>
              <a:ahLst/>
              <a:cxnLst/>
              <a:rect l="l" t="t" r="r" b="b"/>
              <a:pathLst>
                <a:path w="965" h="300" extrusionOk="0">
                  <a:moveTo>
                    <a:pt x="192" y="274"/>
                  </a:moveTo>
                  <a:cubicBezTo>
                    <a:pt x="632" y="300"/>
                    <a:pt x="919" y="253"/>
                    <a:pt x="965" y="92"/>
                  </a:cubicBezTo>
                  <a:cubicBezTo>
                    <a:pt x="621" y="112"/>
                    <a:pt x="0" y="1"/>
                    <a:pt x="19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4" name="Google Shape;41900;p18">
              <a:extLst>
                <a:ext uri="{FF2B5EF4-FFF2-40B4-BE49-F238E27FC236}">
                  <a16:creationId xmlns:a16="http://schemas.microsoft.com/office/drawing/2014/main" id="{08B5C824-B128-46E0-8D00-82BB43A91C56}"/>
                </a:ext>
              </a:extLst>
            </p:cNvPr>
            <p:cNvSpPr/>
            <p:nvPr/>
          </p:nvSpPr>
          <p:spPr>
            <a:xfrm>
              <a:off x="2429865" y="3150135"/>
              <a:ext cx="13991" cy="4306"/>
            </a:xfrm>
            <a:custGeom>
              <a:avLst/>
              <a:gdLst/>
              <a:ahLst/>
              <a:cxnLst/>
              <a:rect l="l" t="t" r="r" b="b"/>
              <a:pathLst>
                <a:path w="392" h="143" extrusionOk="0">
                  <a:moveTo>
                    <a:pt x="290" y="27"/>
                  </a:moveTo>
                  <a:cubicBezTo>
                    <a:pt x="236" y="0"/>
                    <a:pt x="0" y="70"/>
                    <a:pt x="98" y="117"/>
                  </a:cubicBezTo>
                  <a:cubicBezTo>
                    <a:pt x="150" y="143"/>
                    <a:pt x="392" y="72"/>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5" name="Google Shape;41901;p18">
              <a:extLst>
                <a:ext uri="{FF2B5EF4-FFF2-40B4-BE49-F238E27FC236}">
                  <a16:creationId xmlns:a16="http://schemas.microsoft.com/office/drawing/2014/main" id="{5D382D7B-DD98-488C-AF8D-BEB0D4DA815A}"/>
                </a:ext>
              </a:extLst>
            </p:cNvPr>
            <p:cNvSpPr/>
            <p:nvPr/>
          </p:nvSpPr>
          <p:spPr>
            <a:xfrm>
              <a:off x="1813895" y="3147786"/>
              <a:ext cx="6889" cy="6263"/>
            </a:xfrm>
            <a:custGeom>
              <a:avLst/>
              <a:gdLst/>
              <a:ahLst/>
              <a:cxnLst/>
              <a:rect l="l" t="t" r="r" b="b"/>
              <a:pathLst>
                <a:path w="193" h="208" extrusionOk="0">
                  <a:moveTo>
                    <a:pt x="2" y="105"/>
                  </a:moveTo>
                  <a:cubicBezTo>
                    <a:pt x="0" y="155"/>
                    <a:pt x="157" y="208"/>
                    <a:pt x="192" y="105"/>
                  </a:cubicBezTo>
                  <a:cubicBezTo>
                    <a:pt x="192" y="52"/>
                    <a:pt x="37" y="0"/>
                    <a:pt x="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6" name="Google Shape;41902;p18">
              <a:extLst>
                <a:ext uri="{FF2B5EF4-FFF2-40B4-BE49-F238E27FC236}">
                  <a16:creationId xmlns:a16="http://schemas.microsoft.com/office/drawing/2014/main" id="{55289B1E-D78A-474A-8411-C2D668922E47}"/>
                </a:ext>
              </a:extLst>
            </p:cNvPr>
            <p:cNvSpPr/>
            <p:nvPr/>
          </p:nvSpPr>
          <p:spPr>
            <a:xfrm>
              <a:off x="6449480" y="3147395"/>
              <a:ext cx="14099" cy="4306"/>
            </a:xfrm>
            <a:custGeom>
              <a:avLst/>
              <a:gdLst/>
              <a:ahLst/>
              <a:cxnLst/>
              <a:rect l="l" t="t" r="r" b="b"/>
              <a:pathLst>
                <a:path w="395" h="143" extrusionOk="0">
                  <a:moveTo>
                    <a:pt x="294" y="25"/>
                  </a:moveTo>
                  <a:cubicBezTo>
                    <a:pt x="241" y="0"/>
                    <a:pt x="1" y="68"/>
                    <a:pt x="103" y="116"/>
                  </a:cubicBezTo>
                  <a:cubicBezTo>
                    <a:pt x="155" y="142"/>
                    <a:pt x="395" y="74"/>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7" name="Google Shape;41903;p18">
              <a:extLst>
                <a:ext uri="{FF2B5EF4-FFF2-40B4-BE49-F238E27FC236}">
                  <a16:creationId xmlns:a16="http://schemas.microsoft.com/office/drawing/2014/main" id="{24B48533-C25B-44CF-B876-DC61D8E73DDC}"/>
                </a:ext>
              </a:extLst>
            </p:cNvPr>
            <p:cNvSpPr/>
            <p:nvPr/>
          </p:nvSpPr>
          <p:spPr>
            <a:xfrm>
              <a:off x="5866989" y="3141042"/>
              <a:ext cx="8959" cy="11472"/>
            </a:xfrm>
            <a:custGeom>
              <a:avLst/>
              <a:gdLst/>
              <a:ahLst/>
              <a:cxnLst/>
              <a:rect l="l" t="t" r="r" b="b"/>
              <a:pathLst>
                <a:path w="251" h="381" extrusionOk="0">
                  <a:moveTo>
                    <a:pt x="223" y="236"/>
                  </a:moveTo>
                  <a:cubicBezTo>
                    <a:pt x="251" y="142"/>
                    <a:pt x="72" y="1"/>
                    <a:pt x="29" y="146"/>
                  </a:cubicBezTo>
                  <a:cubicBezTo>
                    <a:pt x="0" y="241"/>
                    <a:pt x="179" y="381"/>
                    <a:pt x="223" y="23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8" name="Google Shape;41904;p18">
              <a:extLst>
                <a:ext uri="{FF2B5EF4-FFF2-40B4-BE49-F238E27FC236}">
                  <a16:creationId xmlns:a16="http://schemas.microsoft.com/office/drawing/2014/main" id="{9C9CB5AC-D1BB-4A9F-9CFF-99AE128462C0}"/>
                </a:ext>
              </a:extLst>
            </p:cNvPr>
            <p:cNvSpPr/>
            <p:nvPr/>
          </p:nvSpPr>
          <p:spPr>
            <a:xfrm>
              <a:off x="0" y="3144715"/>
              <a:ext cx="14170" cy="4215"/>
            </a:xfrm>
            <a:custGeom>
              <a:avLst/>
              <a:gdLst/>
              <a:ahLst/>
              <a:cxnLst/>
              <a:rect l="l" t="t" r="r" b="b"/>
              <a:pathLst>
                <a:path w="397" h="140" extrusionOk="0">
                  <a:moveTo>
                    <a:pt x="294" y="24"/>
                  </a:moveTo>
                  <a:cubicBezTo>
                    <a:pt x="242" y="0"/>
                    <a:pt x="1" y="68"/>
                    <a:pt x="102" y="114"/>
                  </a:cubicBezTo>
                  <a:cubicBezTo>
                    <a:pt x="157" y="140"/>
                    <a:pt x="396" y="71"/>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9" name="Google Shape;41905;p18">
              <a:extLst>
                <a:ext uri="{FF2B5EF4-FFF2-40B4-BE49-F238E27FC236}">
                  <a16:creationId xmlns:a16="http://schemas.microsoft.com/office/drawing/2014/main" id="{E9BE8ED4-483A-46A7-AF58-177B74CD3B91}"/>
                </a:ext>
              </a:extLst>
            </p:cNvPr>
            <p:cNvSpPr/>
            <p:nvPr/>
          </p:nvSpPr>
          <p:spPr>
            <a:xfrm>
              <a:off x="4477577" y="3142668"/>
              <a:ext cx="13777" cy="2770"/>
            </a:xfrm>
            <a:custGeom>
              <a:avLst/>
              <a:gdLst/>
              <a:ahLst/>
              <a:cxnLst/>
              <a:rect l="l" t="t" r="r" b="b"/>
              <a:pathLst>
                <a:path w="386" h="92" extrusionOk="0">
                  <a:moveTo>
                    <a:pt x="385" y="0"/>
                  </a:moveTo>
                  <a:cubicBezTo>
                    <a:pt x="238" y="21"/>
                    <a:pt x="7" y="4"/>
                    <a:pt x="0" y="92"/>
                  </a:cubicBezTo>
                  <a:cubicBezTo>
                    <a:pt x="150" y="71"/>
                    <a:pt x="383"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0" name="Google Shape;41906;p18">
              <a:extLst>
                <a:ext uri="{FF2B5EF4-FFF2-40B4-BE49-F238E27FC236}">
                  <a16:creationId xmlns:a16="http://schemas.microsoft.com/office/drawing/2014/main" id="{0D5F0492-6A8A-4B6D-9D00-397AD1929E88}"/>
                </a:ext>
              </a:extLst>
            </p:cNvPr>
            <p:cNvSpPr/>
            <p:nvPr/>
          </p:nvSpPr>
          <p:spPr>
            <a:xfrm>
              <a:off x="6645785" y="3134147"/>
              <a:ext cx="6960" cy="6203"/>
            </a:xfrm>
            <a:custGeom>
              <a:avLst/>
              <a:gdLst/>
              <a:ahLst/>
              <a:cxnLst/>
              <a:rect l="l" t="t" r="r" b="b"/>
              <a:pathLst>
                <a:path w="195" h="206" extrusionOk="0">
                  <a:moveTo>
                    <a:pt x="195" y="103"/>
                  </a:moveTo>
                  <a:cubicBezTo>
                    <a:pt x="195" y="52"/>
                    <a:pt x="39" y="0"/>
                    <a:pt x="1" y="103"/>
                  </a:cubicBezTo>
                  <a:cubicBezTo>
                    <a:pt x="0" y="153"/>
                    <a:pt x="157" y="205"/>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1" name="Google Shape;41907;p18">
              <a:extLst>
                <a:ext uri="{FF2B5EF4-FFF2-40B4-BE49-F238E27FC236}">
                  <a16:creationId xmlns:a16="http://schemas.microsoft.com/office/drawing/2014/main" id="{64D1DF32-BB41-4F0D-B1A0-E85FF0508F76}"/>
                </a:ext>
              </a:extLst>
            </p:cNvPr>
            <p:cNvSpPr/>
            <p:nvPr/>
          </p:nvSpPr>
          <p:spPr>
            <a:xfrm>
              <a:off x="4591006" y="3136496"/>
              <a:ext cx="14134" cy="4246"/>
            </a:xfrm>
            <a:custGeom>
              <a:avLst/>
              <a:gdLst/>
              <a:ahLst/>
              <a:cxnLst/>
              <a:rect l="l" t="t" r="r" b="b"/>
              <a:pathLst>
                <a:path w="396" h="141" extrusionOk="0">
                  <a:moveTo>
                    <a:pt x="295" y="25"/>
                  </a:moveTo>
                  <a:cubicBezTo>
                    <a:pt x="241" y="0"/>
                    <a:pt x="1" y="68"/>
                    <a:pt x="103" y="114"/>
                  </a:cubicBezTo>
                  <a:cubicBezTo>
                    <a:pt x="156"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2" name="Google Shape;41908;p18">
              <a:extLst>
                <a:ext uri="{FF2B5EF4-FFF2-40B4-BE49-F238E27FC236}">
                  <a16:creationId xmlns:a16="http://schemas.microsoft.com/office/drawing/2014/main" id="{B0F636FA-5C83-4ACF-BC4E-092D740BE3F5}"/>
                </a:ext>
              </a:extLst>
            </p:cNvPr>
            <p:cNvSpPr/>
            <p:nvPr/>
          </p:nvSpPr>
          <p:spPr>
            <a:xfrm>
              <a:off x="2626027" y="3131769"/>
              <a:ext cx="15134" cy="9184"/>
            </a:xfrm>
            <a:custGeom>
              <a:avLst/>
              <a:gdLst/>
              <a:ahLst/>
              <a:cxnLst/>
              <a:rect l="l" t="t" r="r" b="b"/>
              <a:pathLst>
                <a:path w="424" h="305" extrusionOk="0">
                  <a:moveTo>
                    <a:pt x="387" y="272"/>
                  </a:moveTo>
                  <a:cubicBezTo>
                    <a:pt x="357" y="165"/>
                    <a:pt x="424" y="15"/>
                    <a:pt x="194" y="1"/>
                  </a:cubicBezTo>
                  <a:cubicBezTo>
                    <a:pt x="184" y="56"/>
                    <a:pt x="165" y="108"/>
                    <a:pt x="1" y="92"/>
                  </a:cubicBezTo>
                  <a:cubicBezTo>
                    <a:pt x="24" y="202"/>
                    <a:pt x="58" y="305"/>
                    <a:pt x="387"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3" name="Google Shape;41909;p18">
              <a:extLst>
                <a:ext uri="{FF2B5EF4-FFF2-40B4-BE49-F238E27FC236}">
                  <a16:creationId xmlns:a16="http://schemas.microsoft.com/office/drawing/2014/main" id="{F8B39A1E-65B7-44A8-B022-C166BF1265D8}"/>
                </a:ext>
              </a:extLst>
            </p:cNvPr>
            <p:cNvSpPr/>
            <p:nvPr/>
          </p:nvSpPr>
          <p:spPr>
            <a:xfrm>
              <a:off x="2557178" y="3137248"/>
              <a:ext cx="13849" cy="2710"/>
            </a:xfrm>
            <a:custGeom>
              <a:avLst/>
              <a:gdLst/>
              <a:ahLst/>
              <a:cxnLst/>
              <a:rect l="l" t="t" r="r" b="b"/>
              <a:pathLst>
                <a:path w="388" h="90" extrusionOk="0">
                  <a:moveTo>
                    <a:pt x="387" y="0"/>
                  </a:moveTo>
                  <a:cubicBezTo>
                    <a:pt x="238" y="20"/>
                    <a:pt x="6" y="3"/>
                    <a:pt x="1" y="89"/>
                  </a:cubicBezTo>
                  <a:cubicBezTo>
                    <a:pt x="152" y="69"/>
                    <a:pt x="383"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4" name="Google Shape;41910;p18">
              <a:extLst>
                <a:ext uri="{FF2B5EF4-FFF2-40B4-BE49-F238E27FC236}">
                  <a16:creationId xmlns:a16="http://schemas.microsoft.com/office/drawing/2014/main" id="{5526C702-596A-4C70-B4CF-45A5FD35AA0E}"/>
                </a:ext>
              </a:extLst>
            </p:cNvPr>
            <p:cNvSpPr/>
            <p:nvPr/>
          </p:nvSpPr>
          <p:spPr>
            <a:xfrm>
              <a:off x="2515989" y="3125536"/>
              <a:ext cx="30410" cy="11743"/>
            </a:xfrm>
            <a:custGeom>
              <a:avLst/>
              <a:gdLst/>
              <a:ahLst/>
              <a:cxnLst/>
              <a:rect l="l" t="t" r="r" b="b"/>
              <a:pathLst>
                <a:path w="852" h="390" extrusionOk="0">
                  <a:moveTo>
                    <a:pt x="771" y="25"/>
                  </a:moveTo>
                  <a:cubicBezTo>
                    <a:pt x="334" y="0"/>
                    <a:pt x="48" y="46"/>
                    <a:pt x="1" y="207"/>
                  </a:cubicBezTo>
                  <a:cubicBezTo>
                    <a:pt x="275" y="229"/>
                    <a:pt x="324" y="357"/>
                    <a:pt x="578" y="389"/>
                  </a:cubicBezTo>
                  <a:cubicBezTo>
                    <a:pt x="638" y="267"/>
                    <a:pt x="852" y="216"/>
                    <a:pt x="77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5" name="Google Shape;41911;p18">
              <a:extLst>
                <a:ext uri="{FF2B5EF4-FFF2-40B4-BE49-F238E27FC236}">
                  <a16:creationId xmlns:a16="http://schemas.microsoft.com/office/drawing/2014/main" id="{7DC14665-EF45-401E-931D-86F4758A3EC8}"/>
                </a:ext>
              </a:extLst>
            </p:cNvPr>
            <p:cNvSpPr/>
            <p:nvPr/>
          </p:nvSpPr>
          <p:spPr>
            <a:xfrm>
              <a:off x="4019794" y="3125536"/>
              <a:ext cx="13991" cy="4276"/>
            </a:xfrm>
            <a:custGeom>
              <a:avLst/>
              <a:gdLst/>
              <a:ahLst/>
              <a:cxnLst/>
              <a:rect l="l" t="t" r="r" b="b"/>
              <a:pathLst>
                <a:path w="392" h="142" extrusionOk="0">
                  <a:moveTo>
                    <a:pt x="99" y="116"/>
                  </a:moveTo>
                  <a:cubicBezTo>
                    <a:pt x="154" y="141"/>
                    <a:pt x="392" y="72"/>
                    <a:pt x="293" y="25"/>
                  </a:cubicBezTo>
                  <a:cubicBezTo>
                    <a:pt x="240" y="0"/>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6" name="Google Shape;41912;p18">
              <a:extLst>
                <a:ext uri="{FF2B5EF4-FFF2-40B4-BE49-F238E27FC236}">
                  <a16:creationId xmlns:a16="http://schemas.microsoft.com/office/drawing/2014/main" id="{B45D6F68-4DE8-4907-A96A-B2282D05FF62}"/>
                </a:ext>
              </a:extLst>
            </p:cNvPr>
            <p:cNvSpPr/>
            <p:nvPr/>
          </p:nvSpPr>
          <p:spPr>
            <a:xfrm>
              <a:off x="7210252" y="3120267"/>
              <a:ext cx="13777" cy="6775"/>
            </a:xfrm>
            <a:custGeom>
              <a:avLst/>
              <a:gdLst/>
              <a:ahLst/>
              <a:cxnLst/>
              <a:rect l="l" t="t" r="r" b="b"/>
              <a:pathLst>
                <a:path w="386" h="225" extrusionOk="0">
                  <a:moveTo>
                    <a:pt x="386" y="110"/>
                  </a:moveTo>
                  <a:cubicBezTo>
                    <a:pt x="345" y="0"/>
                    <a:pt x="170" y="55"/>
                    <a:pt x="1" y="110"/>
                  </a:cubicBezTo>
                  <a:cubicBezTo>
                    <a:pt x="1" y="201"/>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7" name="Google Shape;41913;p18">
              <a:extLst>
                <a:ext uri="{FF2B5EF4-FFF2-40B4-BE49-F238E27FC236}">
                  <a16:creationId xmlns:a16="http://schemas.microsoft.com/office/drawing/2014/main" id="{2B9D0B45-CFD5-4F3E-93BA-2724D2FDE3B0}"/>
                </a:ext>
              </a:extLst>
            </p:cNvPr>
            <p:cNvSpPr/>
            <p:nvPr/>
          </p:nvSpPr>
          <p:spPr>
            <a:xfrm>
              <a:off x="5933233" y="3120056"/>
              <a:ext cx="14063" cy="4276"/>
            </a:xfrm>
            <a:custGeom>
              <a:avLst/>
              <a:gdLst/>
              <a:ahLst/>
              <a:cxnLst/>
              <a:rect l="l" t="t" r="r" b="b"/>
              <a:pathLst>
                <a:path w="394" h="142" extrusionOk="0">
                  <a:moveTo>
                    <a:pt x="294" y="26"/>
                  </a:moveTo>
                  <a:cubicBezTo>
                    <a:pt x="239" y="1"/>
                    <a:pt x="0" y="70"/>
                    <a:pt x="102" y="117"/>
                  </a:cubicBezTo>
                  <a:cubicBezTo>
                    <a:pt x="153"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8" name="Google Shape;41914;p18">
              <a:extLst>
                <a:ext uri="{FF2B5EF4-FFF2-40B4-BE49-F238E27FC236}">
                  <a16:creationId xmlns:a16="http://schemas.microsoft.com/office/drawing/2014/main" id="{3B30EB96-04BE-41A9-8026-4B2862A3E34B}"/>
                </a:ext>
              </a:extLst>
            </p:cNvPr>
            <p:cNvSpPr/>
            <p:nvPr/>
          </p:nvSpPr>
          <p:spPr>
            <a:xfrm>
              <a:off x="2897428" y="3112589"/>
              <a:ext cx="26591" cy="12315"/>
            </a:xfrm>
            <a:custGeom>
              <a:avLst/>
              <a:gdLst/>
              <a:ahLst/>
              <a:cxnLst/>
              <a:rect l="l" t="t" r="r" b="b"/>
              <a:pathLst>
                <a:path w="745" h="409" extrusionOk="0">
                  <a:moveTo>
                    <a:pt x="690" y="365"/>
                  </a:moveTo>
                  <a:cubicBezTo>
                    <a:pt x="745" y="157"/>
                    <a:pt x="644" y="24"/>
                    <a:pt x="305" y="1"/>
                  </a:cubicBezTo>
                  <a:cubicBezTo>
                    <a:pt x="1" y="137"/>
                    <a:pt x="89" y="408"/>
                    <a:pt x="6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9" name="Google Shape;41915;p18">
              <a:extLst>
                <a:ext uri="{FF2B5EF4-FFF2-40B4-BE49-F238E27FC236}">
                  <a16:creationId xmlns:a16="http://schemas.microsoft.com/office/drawing/2014/main" id="{4190B206-0B59-4F05-BBC7-36069CFC0E11}"/>
                </a:ext>
              </a:extLst>
            </p:cNvPr>
            <p:cNvSpPr/>
            <p:nvPr/>
          </p:nvSpPr>
          <p:spPr>
            <a:xfrm>
              <a:off x="2116348" y="3107140"/>
              <a:ext cx="38619" cy="16470"/>
            </a:xfrm>
            <a:custGeom>
              <a:avLst/>
              <a:gdLst/>
              <a:ahLst/>
              <a:cxnLst/>
              <a:rect l="l" t="t" r="r" b="b"/>
              <a:pathLst>
                <a:path w="1082" h="547" extrusionOk="0">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0" name="Google Shape;41916;p18">
              <a:extLst>
                <a:ext uri="{FF2B5EF4-FFF2-40B4-BE49-F238E27FC236}">
                  <a16:creationId xmlns:a16="http://schemas.microsoft.com/office/drawing/2014/main" id="{3CBC94F9-CED1-4A19-B14E-3088F73B5A6E}"/>
                </a:ext>
              </a:extLst>
            </p:cNvPr>
            <p:cNvSpPr/>
            <p:nvPr/>
          </p:nvSpPr>
          <p:spPr>
            <a:xfrm>
              <a:off x="6807469" y="3117347"/>
              <a:ext cx="13991" cy="4276"/>
            </a:xfrm>
            <a:custGeom>
              <a:avLst/>
              <a:gdLst/>
              <a:ahLst/>
              <a:cxnLst/>
              <a:rect l="l" t="t" r="r" b="b"/>
              <a:pathLst>
                <a:path w="392" h="142" extrusionOk="0">
                  <a:moveTo>
                    <a:pt x="292" y="26"/>
                  </a:moveTo>
                  <a:cubicBezTo>
                    <a:pt x="237"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1" name="Google Shape;41917;p18">
              <a:extLst>
                <a:ext uri="{FF2B5EF4-FFF2-40B4-BE49-F238E27FC236}">
                  <a16:creationId xmlns:a16="http://schemas.microsoft.com/office/drawing/2014/main" id="{C4DC449B-75F4-43DD-A8A8-62DCCBEDB7AB}"/>
                </a:ext>
              </a:extLst>
            </p:cNvPr>
            <p:cNvSpPr/>
            <p:nvPr/>
          </p:nvSpPr>
          <p:spPr>
            <a:xfrm>
              <a:off x="8369880" y="3114577"/>
              <a:ext cx="14063" cy="4306"/>
            </a:xfrm>
            <a:custGeom>
              <a:avLst/>
              <a:gdLst/>
              <a:ahLst/>
              <a:cxnLst/>
              <a:rect l="l" t="t" r="r" b="b"/>
              <a:pathLst>
                <a:path w="394" h="143" extrusionOk="0">
                  <a:moveTo>
                    <a:pt x="100" y="118"/>
                  </a:moveTo>
                  <a:cubicBezTo>
                    <a:pt x="156" y="142"/>
                    <a:pt x="393" y="73"/>
                    <a:pt x="293" y="26"/>
                  </a:cubicBezTo>
                  <a:cubicBezTo>
                    <a:pt x="241"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2" name="Google Shape;41918;p18">
              <a:extLst>
                <a:ext uri="{FF2B5EF4-FFF2-40B4-BE49-F238E27FC236}">
                  <a16:creationId xmlns:a16="http://schemas.microsoft.com/office/drawing/2014/main" id="{9CBE0ADE-CBA0-44D5-8799-F625E918C1B8}"/>
                </a:ext>
              </a:extLst>
            </p:cNvPr>
            <p:cNvSpPr/>
            <p:nvPr/>
          </p:nvSpPr>
          <p:spPr>
            <a:xfrm>
              <a:off x="7341062" y="3103948"/>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3" name="Google Shape;41919;p18">
              <a:extLst>
                <a:ext uri="{FF2B5EF4-FFF2-40B4-BE49-F238E27FC236}">
                  <a16:creationId xmlns:a16="http://schemas.microsoft.com/office/drawing/2014/main" id="{F9FDEB9D-F881-40E5-A56D-9B62244BCA08}"/>
                </a:ext>
              </a:extLst>
            </p:cNvPr>
            <p:cNvSpPr/>
            <p:nvPr/>
          </p:nvSpPr>
          <p:spPr>
            <a:xfrm>
              <a:off x="4972123" y="3108344"/>
              <a:ext cx="9030" cy="11351"/>
            </a:xfrm>
            <a:custGeom>
              <a:avLst/>
              <a:gdLst/>
              <a:ahLst/>
              <a:cxnLst/>
              <a:rect l="l" t="t" r="r" b="b"/>
              <a:pathLst>
                <a:path w="253" h="377" extrusionOk="0">
                  <a:moveTo>
                    <a:pt x="224" y="233"/>
                  </a:moveTo>
                  <a:cubicBezTo>
                    <a:pt x="252" y="139"/>
                    <a:pt x="74" y="1"/>
                    <a:pt x="31" y="144"/>
                  </a:cubicBezTo>
                  <a:cubicBezTo>
                    <a:pt x="0" y="238"/>
                    <a:pt x="181" y="377"/>
                    <a:pt x="224" y="2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4" name="Google Shape;41920;p18">
              <a:extLst>
                <a:ext uri="{FF2B5EF4-FFF2-40B4-BE49-F238E27FC236}">
                  <a16:creationId xmlns:a16="http://schemas.microsoft.com/office/drawing/2014/main" id="{8894EAC0-838C-4FD5-81E5-FA25A2A93A87}"/>
                </a:ext>
              </a:extLst>
            </p:cNvPr>
            <p:cNvSpPr/>
            <p:nvPr/>
          </p:nvSpPr>
          <p:spPr>
            <a:xfrm>
              <a:off x="2333461" y="3109187"/>
              <a:ext cx="13956" cy="4215"/>
            </a:xfrm>
            <a:custGeom>
              <a:avLst/>
              <a:gdLst/>
              <a:ahLst/>
              <a:cxnLst/>
              <a:rect l="l" t="t" r="r" b="b"/>
              <a:pathLst>
                <a:path w="391" h="140" extrusionOk="0">
                  <a:moveTo>
                    <a:pt x="292" y="25"/>
                  </a:moveTo>
                  <a:cubicBezTo>
                    <a:pt x="237" y="0"/>
                    <a:pt x="0" y="68"/>
                    <a:pt x="100" y="116"/>
                  </a:cubicBezTo>
                  <a:cubicBezTo>
                    <a:pt x="152" y="140"/>
                    <a:pt x="391" y="71"/>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5" name="Google Shape;41921;p18">
              <a:extLst>
                <a:ext uri="{FF2B5EF4-FFF2-40B4-BE49-F238E27FC236}">
                  <a16:creationId xmlns:a16="http://schemas.microsoft.com/office/drawing/2014/main" id="{16170FE7-CC2E-419F-B81A-39F8ABE382CF}"/>
                </a:ext>
              </a:extLst>
            </p:cNvPr>
            <p:cNvSpPr/>
            <p:nvPr/>
          </p:nvSpPr>
          <p:spPr>
            <a:xfrm>
              <a:off x="2061668" y="3107170"/>
              <a:ext cx="13777" cy="5540"/>
            </a:xfrm>
            <a:custGeom>
              <a:avLst/>
              <a:gdLst/>
              <a:ahLst/>
              <a:cxnLst/>
              <a:rect l="l" t="t" r="r" b="b"/>
              <a:pathLst>
                <a:path w="386" h="184" extrusionOk="0">
                  <a:moveTo>
                    <a:pt x="385" y="1"/>
                  </a:moveTo>
                  <a:lnTo>
                    <a:pt x="0" y="1"/>
                  </a:lnTo>
                  <a:lnTo>
                    <a:pt x="0" y="183"/>
                  </a:lnTo>
                  <a:lnTo>
                    <a:pt x="385"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6" name="Google Shape;41922;p18">
              <a:extLst>
                <a:ext uri="{FF2B5EF4-FFF2-40B4-BE49-F238E27FC236}">
                  <a16:creationId xmlns:a16="http://schemas.microsoft.com/office/drawing/2014/main" id="{CEBEB38B-96CD-40D2-8B3F-2D2B39AE2054}"/>
                </a:ext>
              </a:extLst>
            </p:cNvPr>
            <p:cNvSpPr/>
            <p:nvPr/>
          </p:nvSpPr>
          <p:spPr>
            <a:xfrm>
              <a:off x="6212129" y="3098619"/>
              <a:ext cx="6960" cy="6233"/>
            </a:xfrm>
            <a:custGeom>
              <a:avLst/>
              <a:gdLst/>
              <a:ahLst/>
              <a:cxnLst/>
              <a:rect l="l" t="t" r="r" b="b"/>
              <a:pathLst>
                <a:path w="195" h="207" extrusionOk="0">
                  <a:moveTo>
                    <a:pt x="193" y="103"/>
                  </a:moveTo>
                  <a:cubicBezTo>
                    <a:pt x="195" y="52"/>
                    <a:pt x="37" y="0"/>
                    <a:pt x="3" y="103"/>
                  </a:cubicBezTo>
                  <a:cubicBezTo>
                    <a:pt x="0" y="152"/>
                    <a:pt x="157"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7" name="Google Shape;41923;p18">
              <a:extLst>
                <a:ext uri="{FF2B5EF4-FFF2-40B4-BE49-F238E27FC236}">
                  <a16:creationId xmlns:a16="http://schemas.microsoft.com/office/drawing/2014/main" id="{CA350979-4262-44B9-A9A3-9976796EA18B}"/>
                </a:ext>
              </a:extLst>
            </p:cNvPr>
            <p:cNvSpPr/>
            <p:nvPr/>
          </p:nvSpPr>
          <p:spPr>
            <a:xfrm>
              <a:off x="3214015" y="3087057"/>
              <a:ext cx="52218" cy="22703"/>
            </a:xfrm>
            <a:custGeom>
              <a:avLst/>
              <a:gdLst/>
              <a:ahLst/>
              <a:cxnLst/>
              <a:rect l="l" t="t" r="r" b="b"/>
              <a:pathLst>
                <a:path w="1463" h="754" extrusionOk="0">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8" name="Google Shape;41924;p18">
              <a:extLst>
                <a:ext uri="{FF2B5EF4-FFF2-40B4-BE49-F238E27FC236}">
                  <a16:creationId xmlns:a16="http://schemas.microsoft.com/office/drawing/2014/main" id="{6FBDB955-DB32-4DBE-85D2-07F82757DBA6}"/>
                </a:ext>
              </a:extLst>
            </p:cNvPr>
            <p:cNvSpPr/>
            <p:nvPr/>
          </p:nvSpPr>
          <p:spPr>
            <a:xfrm>
              <a:off x="7770971" y="3095458"/>
              <a:ext cx="14063" cy="4306"/>
            </a:xfrm>
            <a:custGeom>
              <a:avLst/>
              <a:gdLst/>
              <a:ahLst/>
              <a:cxnLst/>
              <a:rect l="l" t="t" r="r" b="b"/>
              <a:pathLst>
                <a:path w="394" h="143" extrusionOk="0">
                  <a:moveTo>
                    <a:pt x="294" y="26"/>
                  </a:moveTo>
                  <a:cubicBezTo>
                    <a:pt x="240" y="1"/>
                    <a:pt x="0" y="70"/>
                    <a:pt x="102" y="116"/>
                  </a:cubicBezTo>
                  <a:cubicBezTo>
                    <a:pt x="156" y="143"/>
                    <a:pt x="393"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9" name="Google Shape;41925;p18">
              <a:extLst>
                <a:ext uri="{FF2B5EF4-FFF2-40B4-BE49-F238E27FC236}">
                  <a16:creationId xmlns:a16="http://schemas.microsoft.com/office/drawing/2014/main" id="{CB00BB3B-161A-4796-9A45-5DE170450BCE}"/>
                </a:ext>
              </a:extLst>
            </p:cNvPr>
            <p:cNvSpPr/>
            <p:nvPr/>
          </p:nvSpPr>
          <p:spPr>
            <a:xfrm>
              <a:off x="3279973" y="3093501"/>
              <a:ext cx="13777" cy="5480"/>
            </a:xfrm>
            <a:custGeom>
              <a:avLst/>
              <a:gdLst/>
              <a:ahLst/>
              <a:cxnLst/>
              <a:rect l="l" t="t" r="r" b="b"/>
              <a:pathLst>
                <a:path w="386" h="182" extrusionOk="0">
                  <a:moveTo>
                    <a:pt x="1" y="182"/>
                  </a:moveTo>
                  <a:lnTo>
                    <a:pt x="386" y="182"/>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0" name="Google Shape;41926;p18">
              <a:extLst>
                <a:ext uri="{FF2B5EF4-FFF2-40B4-BE49-F238E27FC236}">
                  <a16:creationId xmlns:a16="http://schemas.microsoft.com/office/drawing/2014/main" id="{8D9856D8-AE5D-46EC-B66C-0E4F40051D9E}"/>
                </a:ext>
              </a:extLst>
            </p:cNvPr>
            <p:cNvSpPr/>
            <p:nvPr/>
          </p:nvSpPr>
          <p:spPr>
            <a:xfrm>
              <a:off x="1841414" y="3096210"/>
              <a:ext cx="13742" cy="2740"/>
            </a:xfrm>
            <a:custGeom>
              <a:avLst/>
              <a:gdLst/>
              <a:ahLst/>
              <a:cxnLst/>
              <a:rect l="l" t="t" r="r" b="b"/>
              <a:pathLst>
                <a:path w="385" h="91" extrusionOk="0">
                  <a:moveTo>
                    <a:pt x="385" y="1"/>
                  </a:moveTo>
                  <a:cubicBezTo>
                    <a:pt x="236" y="20"/>
                    <a:pt x="6" y="3"/>
                    <a:pt x="1" y="91"/>
                  </a:cubicBezTo>
                  <a:cubicBezTo>
                    <a:pt x="150" y="72"/>
                    <a:pt x="379" y="91"/>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1" name="Google Shape;41927;p18">
              <a:extLst>
                <a:ext uri="{FF2B5EF4-FFF2-40B4-BE49-F238E27FC236}">
                  <a16:creationId xmlns:a16="http://schemas.microsoft.com/office/drawing/2014/main" id="{A13D2A06-27DA-4430-92B3-16830B7CBAE5}"/>
                </a:ext>
              </a:extLst>
            </p:cNvPr>
            <p:cNvSpPr/>
            <p:nvPr/>
          </p:nvSpPr>
          <p:spPr>
            <a:xfrm>
              <a:off x="6412361" y="3082601"/>
              <a:ext cx="29018" cy="10900"/>
            </a:xfrm>
            <a:custGeom>
              <a:avLst/>
              <a:gdLst/>
              <a:ahLst/>
              <a:cxnLst/>
              <a:rect l="l" t="t" r="r" b="b"/>
              <a:pathLst>
                <a:path w="813" h="362" extrusionOk="0">
                  <a:moveTo>
                    <a:pt x="563" y="361"/>
                  </a:moveTo>
                  <a:cubicBezTo>
                    <a:pt x="812" y="242"/>
                    <a:pt x="682" y="88"/>
                    <a:pt x="371" y="1"/>
                  </a:cubicBezTo>
                  <a:cubicBezTo>
                    <a:pt x="346" y="225"/>
                    <a:pt x="0" y="283"/>
                    <a:pt x="563" y="36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2" name="Google Shape;41928;p18">
              <a:extLst>
                <a:ext uri="{FF2B5EF4-FFF2-40B4-BE49-F238E27FC236}">
                  <a16:creationId xmlns:a16="http://schemas.microsoft.com/office/drawing/2014/main" id="{25447466-6C83-4098-B81E-58D6A9444B8E}"/>
                </a:ext>
              </a:extLst>
            </p:cNvPr>
            <p:cNvSpPr/>
            <p:nvPr/>
          </p:nvSpPr>
          <p:spPr>
            <a:xfrm>
              <a:off x="75774" y="3090008"/>
              <a:ext cx="14099" cy="4276"/>
            </a:xfrm>
            <a:custGeom>
              <a:avLst/>
              <a:gdLst/>
              <a:ahLst/>
              <a:cxnLst/>
              <a:rect l="l" t="t" r="r" b="b"/>
              <a:pathLst>
                <a:path w="395" h="142" extrusionOk="0">
                  <a:moveTo>
                    <a:pt x="293" y="25"/>
                  </a:moveTo>
                  <a:cubicBezTo>
                    <a:pt x="240" y="0"/>
                    <a:pt x="0" y="69"/>
                    <a:pt x="98" y="115"/>
                  </a:cubicBezTo>
                  <a:cubicBezTo>
                    <a:pt x="153" y="141"/>
                    <a:pt x="394"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3" name="Google Shape;41929;p18">
              <a:extLst>
                <a:ext uri="{FF2B5EF4-FFF2-40B4-BE49-F238E27FC236}">
                  <a16:creationId xmlns:a16="http://schemas.microsoft.com/office/drawing/2014/main" id="{FB632929-5C4C-4545-899F-3DDEB372F8D4}"/>
                </a:ext>
              </a:extLst>
            </p:cNvPr>
            <p:cNvSpPr/>
            <p:nvPr/>
          </p:nvSpPr>
          <p:spPr>
            <a:xfrm>
              <a:off x="8335437" y="3087238"/>
              <a:ext cx="14027" cy="4276"/>
            </a:xfrm>
            <a:custGeom>
              <a:avLst/>
              <a:gdLst/>
              <a:ahLst/>
              <a:cxnLst/>
              <a:rect l="l" t="t" r="r" b="b"/>
              <a:pathLst>
                <a:path w="393" h="142" extrusionOk="0">
                  <a:moveTo>
                    <a:pt x="294" y="26"/>
                  </a:moveTo>
                  <a:cubicBezTo>
                    <a:pt x="240" y="1"/>
                    <a:pt x="1" y="70"/>
                    <a:pt x="103" y="117"/>
                  </a:cubicBezTo>
                  <a:cubicBezTo>
                    <a:pt x="153"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4" name="Google Shape;41930;p18">
              <a:extLst>
                <a:ext uri="{FF2B5EF4-FFF2-40B4-BE49-F238E27FC236}">
                  <a16:creationId xmlns:a16="http://schemas.microsoft.com/office/drawing/2014/main" id="{AA630C19-AB7E-4963-8163-347DFFAA3B51}"/>
                </a:ext>
              </a:extLst>
            </p:cNvPr>
            <p:cNvSpPr/>
            <p:nvPr/>
          </p:nvSpPr>
          <p:spPr>
            <a:xfrm>
              <a:off x="4498243" y="3087991"/>
              <a:ext cx="13849" cy="2800"/>
            </a:xfrm>
            <a:custGeom>
              <a:avLst/>
              <a:gdLst/>
              <a:ahLst/>
              <a:cxnLst/>
              <a:rect l="l" t="t" r="r" b="b"/>
              <a:pathLst>
                <a:path w="388" h="93" extrusionOk="0">
                  <a:moveTo>
                    <a:pt x="387" y="1"/>
                  </a:moveTo>
                  <a:cubicBezTo>
                    <a:pt x="237" y="22"/>
                    <a:pt x="7" y="5"/>
                    <a:pt x="1" y="92"/>
                  </a:cubicBezTo>
                  <a:cubicBezTo>
                    <a:pt x="151" y="72"/>
                    <a:pt x="383" y="91"/>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5" name="Google Shape;41931;p18">
              <a:extLst>
                <a:ext uri="{FF2B5EF4-FFF2-40B4-BE49-F238E27FC236}">
                  <a16:creationId xmlns:a16="http://schemas.microsoft.com/office/drawing/2014/main" id="{2E02ADE4-AE8A-4EF4-B708-6A81EED6FD5F}"/>
                </a:ext>
              </a:extLst>
            </p:cNvPr>
            <p:cNvSpPr/>
            <p:nvPr/>
          </p:nvSpPr>
          <p:spPr>
            <a:xfrm>
              <a:off x="8600556" y="3081879"/>
              <a:ext cx="13849" cy="7437"/>
            </a:xfrm>
            <a:custGeom>
              <a:avLst/>
              <a:gdLst/>
              <a:ahLst/>
              <a:cxnLst/>
              <a:rect l="l" t="t" r="r" b="b"/>
              <a:pathLst>
                <a:path w="388" h="247" extrusionOk="0">
                  <a:moveTo>
                    <a:pt x="388" y="114"/>
                  </a:moveTo>
                  <a:cubicBezTo>
                    <a:pt x="384" y="22"/>
                    <a:pt x="50" y="0"/>
                    <a:pt x="0" y="114"/>
                  </a:cubicBezTo>
                  <a:cubicBezTo>
                    <a:pt x="215" y="104"/>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6" name="Google Shape;41932;p18">
              <a:extLst>
                <a:ext uri="{FF2B5EF4-FFF2-40B4-BE49-F238E27FC236}">
                  <a16:creationId xmlns:a16="http://schemas.microsoft.com/office/drawing/2014/main" id="{7352CC86-C4CD-4CE8-890C-21C1FF59BCE2}"/>
                </a:ext>
              </a:extLst>
            </p:cNvPr>
            <p:cNvSpPr/>
            <p:nvPr/>
          </p:nvSpPr>
          <p:spPr>
            <a:xfrm>
              <a:off x="8873991" y="3074352"/>
              <a:ext cx="25556" cy="10960"/>
            </a:xfrm>
            <a:custGeom>
              <a:avLst/>
              <a:gdLst/>
              <a:ahLst/>
              <a:cxnLst/>
              <a:rect l="l" t="t" r="r" b="b"/>
              <a:pathLst>
                <a:path w="716" h="364" extrusionOk="0">
                  <a:moveTo>
                    <a:pt x="439" y="364"/>
                  </a:moveTo>
                  <a:cubicBezTo>
                    <a:pt x="500" y="240"/>
                    <a:pt x="715" y="191"/>
                    <a:pt x="632" y="1"/>
                  </a:cubicBezTo>
                  <a:lnTo>
                    <a:pt x="54" y="1"/>
                  </a:lnTo>
                  <a:cubicBezTo>
                    <a:pt x="0" y="207"/>
                    <a:pt x="102" y="341"/>
                    <a:pt x="439"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7" name="Google Shape;41933;p18">
              <a:extLst>
                <a:ext uri="{FF2B5EF4-FFF2-40B4-BE49-F238E27FC236}">
                  <a16:creationId xmlns:a16="http://schemas.microsoft.com/office/drawing/2014/main" id="{925EF126-A4AC-485D-86E0-EB5386E3D06A}"/>
                </a:ext>
              </a:extLst>
            </p:cNvPr>
            <p:cNvSpPr/>
            <p:nvPr/>
          </p:nvSpPr>
          <p:spPr>
            <a:xfrm>
              <a:off x="6246251" y="3076278"/>
              <a:ext cx="21023" cy="9033"/>
            </a:xfrm>
            <a:custGeom>
              <a:avLst/>
              <a:gdLst/>
              <a:ahLst/>
              <a:cxnLst/>
              <a:rect l="l" t="t" r="r" b="b"/>
              <a:pathLst>
                <a:path w="589" h="300" extrusionOk="0">
                  <a:moveTo>
                    <a:pt x="394" y="300"/>
                  </a:moveTo>
                  <a:cubicBezTo>
                    <a:pt x="394" y="208"/>
                    <a:pt x="549" y="193"/>
                    <a:pt x="588" y="117"/>
                  </a:cubicBezTo>
                  <a:cubicBezTo>
                    <a:pt x="339" y="113"/>
                    <a:pt x="321" y="1"/>
                    <a:pt x="9" y="25"/>
                  </a:cubicBezTo>
                  <a:cubicBezTo>
                    <a:pt x="1" y="185"/>
                    <a:pt x="157" y="259"/>
                    <a:pt x="394" y="3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8" name="Google Shape;41934;p18">
              <a:extLst>
                <a:ext uri="{FF2B5EF4-FFF2-40B4-BE49-F238E27FC236}">
                  <a16:creationId xmlns:a16="http://schemas.microsoft.com/office/drawing/2014/main" id="{08A7FDE5-FD1E-4084-A0FF-34F30165F474}"/>
                </a:ext>
              </a:extLst>
            </p:cNvPr>
            <p:cNvSpPr/>
            <p:nvPr/>
          </p:nvSpPr>
          <p:spPr>
            <a:xfrm>
              <a:off x="8569504" y="3079048"/>
              <a:ext cx="14063" cy="4276"/>
            </a:xfrm>
            <a:custGeom>
              <a:avLst/>
              <a:gdLst/>
              <a:ahLst/>
              <a:cxnLst/>
              <a:rect l="l" t="t" r="r" b="b"/>
              <a:pathLst>
                <a:path w="394" h="142" extrusionOk="0">
                  <a:moveTo>
                    <a:pt x="99" y="119"/>
                  </a:moveTo>
                  <a:cubicBezTo>
                    <a:pt x="155" y="141"/>
                    <a:pt x="394" y="74"/>
                    <a:pt x="293" y="27"/>
                  </a:cubicBezTo>
                  <a:cubicBezTo>
                    <a:pt x="240" y="0"/>
                    <a:pt x="1" y="69"/>
                    <a:pt x="99" y="1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9" name="Google Shape;41935;p18">
              <a:extLst>
                <a:ext uri="{FF2B5EF4-FFF2-40B4-BE49-F238E27FC236}">
                  <a16:creationId xmlns:a16="http://schemas.microsoft.com/office/drawing/2014/main" id="{08591CD8-9650-417B-9AB0-144345D52527}"/>
                </a:ext>
              </a:extLst>
            </p:cNvPr>
            <p:cNvSpPr/>
            <p:nvPr/>
          </p:nvSpPr>
          <p:spPr>
            <a:xfrm>
              <a:off x="4956990" y="3070678"/>
              <a:ext cx="39761" cy="15778"/>
            </a:xfrm>
            <a:custGeom>
              <a:avLst/>
              <a:gdLst/>
              <a:ahLst/>
              <a:cxnLst/>
              <a:rect l="l" t="t" r="r" b="b"/>
              <a:pathLst>
                <a:path w="1114" h="524" extrusionOk="0">
                  <a:moveTo>
                    <a:pt x="648" y="303"/>
                  </a:moveTo>
                  <a:cubicBezTo>
                    <a:pt x="1114" y="0"/>
                    <a:pt x="0" y="523"/>
                    <a:pt x="648" y="3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0" name="Google Shape;41936;p18">
              <a:extLst>
                <a:ext uri="{FF2B5EF4-FFF2-40B4-BE49-F238E27FC236}">
                  <a16:creationId xmlns:a16="http://schemas.microsoft.com/office/drawing/2014/main" id="{1120B01C-1385-415A-B8CB-74DBF6B236EA}"/>
                </a:ext>
              </a:extLst>
            </p:cNvPr>
            <p:cNvSpPr/>
            <p:nvPr/>
          </p:nvSpPr>
          <p:spPr>
            <a:xfrm>
              <a:off x="2743489" y="3067908"/>
              <a:ext cx="36335" cy="19030"/>
            </a:xfrm>
            <a:custGeom>
              <a:avLst/>
              <a:gdLst/>
              <a:ahLst/>
              <a:cxnLst/>
              <a:rect l="l" t="t" r="r" b="b"/>
              <a:pathLst>
                <a:path w="1018" h="632" extrusionOk="0">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1" name="Google Shape;41937;p18">
              <a:extLst>
                <a:ext uri="{FF2B5EF4-FFF2-40B4-BE49-F238E27FC236}">
                  <a16:creationId xmlns:a16="http://schemas.microsoft.com/office/drawing/2014/main" id="{6DEBE97E-D1B1-4AF9-8059-E8FED4B007FD}"/>
                </a:ext>
              </a:extLst>
            </p:cNvPr>
            <p:cNvSpPr/>
            <p:nvPr/>
          </p:nvSpPr>
          <p:spPr>
            <a:xfrm>
              <a:off x="3893980" y="3063392"/>
              <a:ext cx="37905" cy="18849"/>
            </a:xfrm>
            <a:custGeom>
              <a:avLst/>
              <a:gdLst/>
              <a:ahLst/>
              <a:cxnLst/>
              <a:rect l="l" t="t" r="r" b="b"/>
              <a:pathLst>
                <a:path w="1062" h="626" extrusionOk="0">
                  <a:moveTo>
                    <a:pt x="732" y="545"/>
                  </a:moveTo>
                  <a:cubicBezTo>
                    <a:pt x="1062" y="392"/>
                    <a:pt x="619" y="138"/>
                    <a:pt x="347" y="1"/>
                  </a:cubicBezTo>
                  <a:cubicBezTo>
                    <a:pt x="48" y="140"/>
                    <a:pt x="1" y="626"/>
                    <a:pt x="732"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2" name="Google Shape;41938;p18">
              <a:extLst>
                <a:ext uri="{FF2B5EF4-FFF2-40B4-BE49-F238E27FC236}">
                  <a16:creationId xmlns:a16="http://schemas.microsoft.com/office/drawing/2014/main" id="{3CFB92B5-F095-4548-BBCB-3D5C9BFBA82A}"/>
                </a:ext>
              </a:extLst>
            </p:cNvPr>
            <p:cNvSpPr/>
            <p:nvPr/>
          </p:nvSpPr>
          <p:spPr>
            <a:xfrm>
              <a:off x="2784249" y="3071250"/>
              <a:ext cx="7067" cy="6203"/>
            </a:xfrm>
            <a:custGeom>
              <a:avLst/>
              <a:gdLst/>
              <a:ahLst/>
              <a:cxnLst/>
              <a:rect l="l" t="t" r="r" b="b"/>
              <a:pathLst>
                <a:path w="198" h="206" extrusionOk="0">
                  <a:moveTo>
                    <a:pt x="5" y="104"/>
                  </a:moveTo>
                  <a:cubicBezTo>
                    <a:pt x="1" y="153"/>
                    <a:pt x="161" y="206"/>
                    <a:pt x="198" y="104"/>
                  </a:cubicBezTo>
                  <a:cubicBezTo>
                    <a:pt x="198" y="53"/>
                    <a:pt x="40" y="1"/>
                    <a:pt x="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3" name="Google Shape;41939;p18">
              <a:extLst>
                <a:ext uri="{FF2B5EF4-FFF2-40B4-BE49-F238E27FC236}">
                  <a16:creationId xmlns:a16="http://schemas.microsoft.com/office/drawing/2014/main" id="{4BA1E36D-2359-4B09-BC83-0B776235FFBF}"/>
                </a:ext>
              </a:extLst>
            </p:cNvPr>
            <p:cNvSpPr/>
            <p:nvPr/>
          </p:nvSpPr>
          <p:spPr>
            <a:xfrm>
              <a:off x="332362" y="3060682"/>
              <a:ext cx="56751" cy="22552"/>
            </a:xfrm>
            <a:custGeom>
              <a:avLst/>
              <a:gdLst/>
              <a:ahLst/>
              <a:cxnLst/>
              <a:rect l="l" t="t" r="r" b="b"/>
              <a:pathLst>
                <a:path w="1590" h="749" extrusionOk="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4" name="Google Shape;41940;p18">
              <a:extLst>
                <a:ext uri="{FF2B5EF4-FFF2-40B4-BE49-F238E27FC236}">
                  <a16:creationId xmlns:a16="http://schemas.microsoft.com/office/drawing/2014/main" id="{DE8DE0B8-DB5C-4DAA-A2B3-8CFBD7344257}"/>
                </a:ext>
              </a:extLst>
            </p:cNvPr>
            <p:cNvSpPr/>
            <p:nvPr/>
          </p:nvSpPr>
          <p:spPr>
            <a:xfrm>
              <a:off x="3276404" y="3070889"/>
              <a:ext cx="13991" cy="4246"/>
            </a:xfrm>
            <a:custGeom>
              <a:avLst/>
              <a:gdLst/>
              <a:ahLst/>
              <a:cxnLst/>
              <a:rect l="l" t="t" r="r" b="b"/>
              <a:pathLst>
                <a:path w="392" h="141" extrusionOk="0">
                  <a:moveTo>
                    <a:pt x="295" y="26"/>
                  </a:moveTo>
                  <a:cubicBezTo>
                    <a:pt x="238" y="1"/>
                    <a:pt x="0" y="67"/>
                    <a:pt x="99" y="117"/>
                  </a:cubicBezTo>
                  <a:cubicBezTo>
                    <a:pt x="153" y="141"/>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5" name="Google Shape;41941;p18">
              <a:extLst>
                <a:ext uri="{FF2B5EF4-FFF2-40B4-BE49-F238E27FC236}">
                  <a16:creationId xmlns:a16="http://schemas.microsoft.com/office/drawing/2014/main" id="{B9064530-8E46-46C4-A9AD-B3535AEB8CB0}"/>
                </a:ext>
              </a:extLst>
            </p:cNvPr>
            <p:cNvSpPr/>
            <p:nvPr/>
          </p:nvSpPr>
          <p:spPr>
            <a:xfrm>
              <a:off x="2096075" y="3068360"/>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6" name="Google Shape;41942;p18">
              <a:extLst>
                <a:ext uri="{FF2B5EF4-FFF2-40B4-BE49-F238E27FC236}">
                  <a16:creationId xmlns:a16="http://schemas.microsoft.com/office/drawing/2014/main" id="{7753F359-B850-4907-B46C-75D273710C85}"/>
                </a:ext>
              </a:extLst>
            </p:cNvPr>
            <p:cNvSpPr/>
            <p:nvPr/>
          </p:nvSpPr>
          <p:spPr>
            <a:xfrm>
              <a:off x="2980412" y="3065409"/>
              <a:ext cx="13991" cy="4276"/>
            </a:xfrm>
            <a:custGeom>
              <a:avLst/>
              <a:gdLst/>
              <a:ahLst/>
              <a:cxnLst/>
              <a:rect l="l" t="t" r="r" b="b"/>
              <a:pathLst>
                <a:path w="392" h="142" extrusionOk="0">
                  <a:moveTo>
                    <a:pt x="294" y="25"/>
                  </a:moveTo>
                  <a:cubicBezTo>
                    <a:pt x="241" y="0"/>
                    <a:pt x="0" y="69"/>
                    <a:pt x="101" y="116"/>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7" name="Google Shape;41943;p18">
              <a:extLst>
                <a:ext uri="{FF2B5EF4-FFF2-40B4-BE49-F238E27FC236}">
                  <a16:creationId xmlns:a16="http://schemas.microsoft.com/office/drawing/2014/main" id="{9B65C7C8-4DDF-4764-980E-D79E64FFCF12}"/>
                </a:ext>
              </a:extLst>
            </p:cNvPr>
            <p:cNvSpPr/>
            <p:nvPr/>
          </p:nvSpPr>
          <p:spPr>
            <a:xfrm>
              <a:off x="5627033" y="3062971"/>
              <a:ext cx="20773" cy="3673"/>
            </a:xfrm>
            <a:custGeom>
              <a:avLst/>
              <a:gdLst/>
              <a:ahLst/>
              <a:cxnLst/>
              <a:rect l="l" t="t" r="r" b="b"/>
              <a:pathLst>
                <a:path w="582" h="122" extrusionOk="0">
                  <a:moveTo>
                    <a:pt x="581" y="15"/>
                  </a:moveTo>
                  <a:cubicBezTo>
                    <a:pt x="354" y="28"/>
                    <a:pt x="35" y="0"/>
                    <a:pt x="1" y="106"/>
                  </a:cubicBezTo>
                  <a:cubicBezTo>
                    <a:pt x="229" y="93"/>
                    <a:pt x="550" y="122"/>
                    <a:pt x="581"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8" name="Google Shape;41944;p18">
              <a:extLst>
                <a:ext uri="{FF2B5EF4-FFF2-40B4-BE49-F238E27FC236}">
                  <a16:creationId xmlns:a16="http://schemas.microsoft.com/office/drawing/2014/main" id="{19E39AA1-5965-44F7-AB27-B144CA0F2F01}"/>
                </a:ext>
              </a:extLst>
            </p:cNvPr>
            <p:cNvSpPr/>
            <p:nvPr/>
          </p:nvSpPr>
          <p:spPr>
            <a:xfrm>
              <a:off x="2894501" y="3060682"/>
              <a:ext cx="13813" cy="2770"/>
            </a:xfrm>
            <a:custGeom>
              <a:avLst/>
              <a:gdLst/>
              <a:ahLst/>
              <a:cxnLst/>
              <a:rect l="l" t="t" r="r" b="b"/>
              <a:pathLst>
                <a:path w="387" h="92" extrusionOk="0">
                  <a:moveTo>
                    <a:pt x="387" y="0"/>
                  </a:moveTo>
                  <a:cubicBezTo>
                    <a:pt x="238" y="20"/>
                    <a:pt x="8" y="4"/>
                    <a:pt x="0" y="92"/>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9" name="Google Shape;41945;p18">
              <a:extLst>
                <a:ext uri="{FF2B5EF4-FFF2-40B4-BE49-F238E27FC236}">
                  <a16:creationId xmlns:a16="http://schemas.microsoft.com/office/drawing/2014/main" id="{4264DADD-2A21-4862-B15F-F56D4AB2AF14}"/>
                </a:ext>
              </a:extLst>
            </p:cNvPr>
            <p:cNvSpPr/>
            <p:nvPr/>
          </p:nvSpPr>
          <p:spPr>
            <a:xfrm>
              <a:off x="8881915" y="3049663"/>
              <a:ext cx="14634" cy="9605"/>
            </a:xfrm>
            <a:custGeom>
              <a:avLst/>
              <a:gdLst/>
              <a:ahLst/>
              <a:cxnLst/>
              <a:rect l="l" t="t" r="r" b="b"/>
              <a:pathLst>
                <a:path w="410" h="319" extrusionOk="0">
                  <a:moveTo>
                    <a:pt x="410" y="275"/>
                  </a:moveTo>
                  <a:lnTo>
                    <a:pt x="410" y="92"/>
                  </a:lnTo>
                  <a:cubicBezTo>
                    <a:pt x="217" y="92"/>
                    <a:pt x="181" y="19"/>
                    <a:pt x="25" y="1"/>
                  </a:cubicBezTo>
                  <a:cubicBezTo>
                    <a:pt x="44" y="146"/>
                    <a:pt x="0" y="318"/>
                    <a:pt x="410"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0" name="Google Shape;41946;p18">
              <a:extLst>
                <a:ext uri="{FF2B5EF4-FFF2-40B4-BE49-F238E27FC236}">
                  <a16:creationId xmlns:a16="http://schemas.microsoft.com/office/drawing/2014/main" id="{9A7FCC09-E536-4751-BC06-4066909588A1}"/>
                </a:ext>
              </a:extLst>
            </p:cNvPr>
            <p:cNvSpPr/>
            <p:nvPr/>
          </p:nvSpPr>
          <p:spPr>
            <a:xfrm>
              <a:off x="5506609" y="3054420"/>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1" name="Google Shape;41947;p18">
              <a:extLst>
                <a:ext uri="{FF2B5EF4-FFF2-40B4-BE49-F238E27FC236}">
                  <a16:creationId xmlns:a16="http://schemas.microsoft.com/office/drawing/2014/main" id="{B5F6AB1C-DF1E-4D41-9A20-3DB7F054314B}"/>
                </a:ext>
              </a:extLst>
            </p:cNvPr>
            <p:cNvSpPr/>
            <p:nvPr/>
          </p:nvSpPr>
          <p:spPr>
            <a:xfrm>
              <a:off x="2105676" y="3049723"/>
              <a:ext cx="29518" cy="9846"/>
            </a:xfrm>
            <a:custGeom>
              <a:avLst/>
              <a:gdLst/>
              <a:ahLst/>
              <a:cxnLst/>
              <a:rect l="l" t="t" r="r" b="b"/>
              <a:pathLst>
                <a:path w="827" h="327" extrusionOk="0">
                  <a:moveTo>
                    <a:pt x="695" y="273"/>
                  </a:moveTo>
                  <a:cubicBezTo>
                    <a:pt x="827" y="28"/>
                    <a:pt x="294" y="98"/>
                    <a:pt x="116" y="0"/>
                  </a:cubicBezTo>
                  <a:cubicBezTo>
                    <a:pt x="1" y="238"/>
                    <a:pt x="195" y="327"/>
                    <a:pt x="69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2" name="Google Shape;41948;p18">
              <a:extLst>
                <a:ext uri="{FF2B5EF4-FFF2-40B4-BE49-F238E27FC236}">
                  <a16:creationId xmlns:a16="http://schemas.microsoft.com/office/drawing/2014/main" id="{CFFD5069-15A9-4BB5-B788-CCD915E9CB5D}"/>
                </a:ext>
              </a:extLst>
            </p:cNvPr>
            <p:cNvSpPr/>
            <p:nvPr/>
          </p:nvSpPr>
          <p:spPr>
            <a:xfrm>
              <a:off x="8566149" y="3047043"/>
              <a:ext cx="34443" cy="8943"/>
            </a:xfrm>
            <a:custGeom>
              <a:avLst/>
              <a:gdLst/>
              <a:ahLst/>
              <a:cxnLst/>
              <a:rect l="l" t="t" r="r" b="b"/>
              <a:pathLst>
                <a:path w="965" h="297" extrusionOk="0">
                  <a:moveTo>
                    <a:pt x="193" y="272"/>
                  </a:moveTo>
                  <a:cubicBezTo>
                    <a:pt x="634" y="297"/>
                    <a:pt x="918" y="250"/>
                    <a:pt x="964" y="89"/>
                  </a:cubicBezTo>
                  <a:cubicBezTo>
                    <a:pt x="625" y="109"/>
                    <a:pt x="1" y="1"/>
                    <a:pt x="19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3" name="Google Shape;41949;p18">
              <a:extLst>
                <a:ext uri="{FF2B5EF4-FFF2-40B4-BE49-F238E27FC236}">
                  <a16:creationId xmlns:a16="http://schemas.microsoft.com/office/drawing/2014/main" id="{FD2A7926-2487-4C68-A3D1-9A122E51DA18}"/>
                </a:ext>
              </a:extLst>
            </p:cNvPr>
            <p:cNvSpPr/>
            <p:nvPr/>
          </p:nvSpPr>
          <p:spPr>
            <a:xfrm>
              <a:off x="2658507" y="3044303"/>
              <a:ext cx="17703" cy="10960"/>
            </a:xfrm>
            <a:custGeom>
              <a:avLst/>
              <a:gdLst/>
              <a:ahLst/>
              <a:cxnLst/>
              <a:rect l="l" t="t" r="r" b="b"/>
              <a:pathLst>
                <a:path w="496" h="364" extrusionOk="0">
                  <a:moveTo>
                    <a:pt x="443" y="363"/>
                  </a:moveTo>
                  <a:cubicBezTo>
                    <a:pt x="496" y="155"/>
                    <a:pt x="395" y="22"/>
                    <a:pt x="57" y="0"/>
                  </a:cubicBezTo>
                  <a:cubicBezTo>
                    <a:pt x="1" y="205"/>
                    <a:pt x="103" y="341"/>
                    <a:pt x="44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4" name="Google Shape;41950;p18">
              <a:extLst>
                <a:ext uri="{FF2B5EF4-FFF2-40B4-BE49-F238E27FC236}">
                  <a16:creationId xmlns:a16="http://schemas.microsoft.com/office/drawing/2014/main" id="{46F6892E-1256-4DA3-B456-2B21EAEAC4F5}"/>
                </a:ext>
              </a:extLst>
            </p:cNvPr>
            <p:cNvSpPr/>
            <p:nvPr/>
          </p:nvSpPr>
          <p:spPr>
            <a:xfrm>
              <a:off x="7000170" y="3049000"/>
              <a:ext cx="14027" cy="4276"/>
            </a:xfrm>
            <a:custGeom>
              <a:avLst/>
              <a:gdLst/>
              <a:ahLst/>
              <a:cxnLst/>
              <a:rect l="l" t="t" r="r" b="b"/>
              <a:pathLst>
                <a:path w="393" h="142" extrusionOk="0">
                  <a:moveTo>
                    <a:pt x="99" y="116"/>
                  </a:moveTo>
                  <a:cubicBezTo>
                    <a:pt x="155" y="142"/>
                    <a:pt x="392" y="73"/>
                    <a:pt x="293" y="24"/>
                  </a:cubicBezTo>
                  <a:cubicBezTo>
                    <a:pt x="238"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5" name="Google Shape;41951;p18">
              <a:extLst>
                <a:ext uri="{FF2B5EF4-FFF2-40B4-BE49-F238E27FC236}">
                  <a16:creationId xmlns:a16="http://schemas.microsoft.com/office/drawing/2014/main" id="{21524D7F-0C1B-455B-91F0-5364CD1FFAFC}"/>
                </a:ext>
              </a:extLst>
            </p:cNvPr>
            <p:cNvSpPr/>
            <p:nvPr/>
          </p:nvSpPr>
          <p:spPr>
            <a:xfrm>
              <a:off x="2285206" y="3049060"/>
              <a:ext cx="14063" cy="4215"/>
            </a:xfrm>
            <a:custGeom>
              <a:avLst/>
              <a:gdLst/>
              <a:ahLst/>
              <a:cxnLst/>
              <a:rect l="l" t="t" r="r" b="b"/>
              <a:pathLst>
                <a:path w="394" h="140" extrusionOk="0">
                  <a:moveTo>
                    <a:pt x="294" y="22"/>
                  </a:moveTo>
                  <a:cubicBezTo>
                    <a:pt x="242" y="0"/>
                    <a:pt x="0" y="68"/>
                    <a:pt x="101" y="114"/>
                  </a:cubicBezTo>
                  <a:cubicBezTo>
                    <a:pt x="155" y="140"/>
                    <a:pt x="393" y="71"/>
                    <a:pt x="294" y="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6" name="Google Shape;41952;p18">
              <a:extLst>
                <a:ext uri="{FF2B5EF4-FFF2-40B4-BE49-F238E27FC236}">
                  <a16:creationId xmlns:a16="http://schemas.microsoft.com/office/drawing/2014/main" id="{90E94FCD-B1EA-47C6-B1EF-0E07F7343829}"/>
                </a:ext>
              </a:extLst>
            </p:cNvPr>
            <p:cNvSpPr/>
            <p:nvPr/>
          </p:nvSpPr>
          <p:spPr>
            <a:xfrm>
              <a:off x="7367689" y="3038823"/>
              <a:ext cx="23414" cy="8250"/>
            </a:xfrm>
            <a:custGeom>
              <a:avLst/>
              <a:gdLst/>
              <a:ahLst/>
              <a:cxnLst/>
              <a:rect l="l" t="t" r="r" b="b"/>
              <a:pathLst>
                <a:path w="656" h="274" extrusionOk="0">
                  <a:moveTo>
                    <a:pt x="410" y="274"/>
                  </a:moveTo>
                  <a:cubicBezTo>
                    <a:pt x="421" y="157"/>
                    <a:pt x="656" y="146"/>
                    <a:pt x="602" y="1"/>
                  </a:cubicBezTo>
                  <a:lnTo>
                    <a:pt x="217" y="1"/>
                  </a:lnTo>
                  <a:cubicBezTo>
                    <a:pt x="0" y="131"/>
                    <a:pt x="7" y="221"/>
                    <a:pt x="410"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7" name="Google Shape;41953;p18">
              <a:extLst>
                <a:ext uri="{FF2B5EF4-FFF2-40B4-BE49-F238E27FC236}">
                  <a16:creationId xmlns:a16="http://schemas.microsoft.com/office/drawing/2014/main" id="{B74BFBFF-0B5E-41FD-874C-4ACE0BFE99EC}"/>
                </a:ext>
              </a:extLst>
            </p:cNvPr>
            <p:cNvSpPr/>
            <p:nvPr/>
          </p:nvSpPr>
          <p:spPr>
            <a:xfrm>
              <a:off x="1953664" y="3029580"/>
              <a:ext cx="46400" cy="9274"/>
            </a:xfrm>
            <a:custGeom>
              <a:avLst/>
              <a:gdLst/>
              <a:ahLst/>
              <a:cxnLst/>
              <a:rect l="l" t="t" r="r" b="b"/>
              <a:pathLst>
                <a:path w="1300" h="308" extrusionOk="0">
                  <a:moveTo>
                    <a:pt x="712" y="308"/>
                  </a:moveTo>
                  <a:cubicBezTo>
                    <a:pt x="1299" y="1"/>
                    <a:pt x="0" y="32"/>
                    <a:pt x="712" y="3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8" name="Google Shape;41954;p18">
              <a:extLst>
                <a:ext uri="{FF2B5EF4-FFF2-40B4-BE49-F238E27FC236}">
                  <a16:creationId xmlns:a16="http://schemas.microsoft.com/office/drawing/2014/main" id="{3F259CD7-2478-416D-95FE-4A3F8F9F690A}"/>
                </a:ext>
              </a:extLst>
            </p:cNvPr>
            <p:cNvSpPr/>
            <p:nvPr/>
          </p:nvSpPr>
          <p:spPr>
            <a:xfrm>
              <a:off x="8894157" y="3021421"/>
              <a:ext cx="39761" cy="15838"/>
            </a:xfrm>
            <a:custGeom>
              <a:avLst/>
              <a:gdLst/>
              <a:ahLst/>
              <a:cxnLst/>
              <a:rect l="l" t="t" r="r" b="b"/>
              <a:pathLst>
                <a:path w="1114" h="526" extrusionOk="0">
                  <a:moveTo>
                    <a:pt x="648" y="306"/>
                  </a:moveTo>
                  <a:cubicBezTo>
                    <a:pt x="1114" y="0"/>
                    <a:pt x="0" y="525"/>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9" name="Google Shape;41955;p18">
              <a:extLst>
                <a:ext uri="{FF2B5EF4-FFF2-40B4-BE49-F238E27FC236}">
                  <a16:creationId xmlns:a16="http://schemas.microsoft.com/office/drawing/2014/main" id="{0F050FA5-BC5F-4B37-A1FE-44847D18F1A9}"/>
                </a:ext>
              </a:extLst>
            </p:cNvPr>
            <p:cNvSpPr/>
            <p:nvPr/>
          </p:nvSpPr>
          <p:spPr>
            <a:xfrm>
              <a:off x="8018815" y="3029881"/>
              <a:ext cx="14063" cy="4215"/>
            </a:xfrm>
            <a:custGeom>
              <a:avLst/>
              <a:gdLst/>
              <a:ahLst/>
              <a:cxnLst/>
              <a:rect l="l" t="t" r="r" b="b"/>
              <a:pathLst>
                <a:path w="394" h="140" extrusionOk="0">
                  <a:moveTo>
                    <a:pt x="102" y="115"/>
                  </a:moveTo>
                  <a:cubicBezTo>
                    <a:pt x="157" y="140"/>
                    <a:pt x="394" y="71"/>
                    <a:pt x="294" y="24"/>
                  </a:cubicBezTo>
                  <a:cubicBezTo>
                    <a:pt x="242" y="0"/>
                    <a:pt x="1" y="67"/>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0" name="Google Shape;41956;p18">
              <a:extLst>
                <a:ext uri="{FF2B5EF4-FFF2-40B4-BE49-F238E27FC236}">
                  <a16:creationId xmlns:a16="http://schemas.microsoft.com/office/drawing/2014/main" id="{CAD15433-0DED-4D97-B6D1-DAE3A3D93AC8}"/>
                </a:ext>
              </a:extLst>
            </p:cNvPr>
            <p:cNvSpPr/>
            <p:nvPr/>
          </p:nvSpPr>
          <p:spPr>
            <a:xfrm>
              <a:off x="5014490" y="3027864"/>
              <a:ext cx="13849" cy="5480"/>
            </a:xfrm>
            <a:custGeom>
              <a:avLst/>
              <a:gdLst/>
              <a:ahLst/>
              <a:cxnLst/>
              <a:rect l="l" t="t" r="r" b="b"/>
              <a:pathLst>
                <a:path w="388" h="182" extrusionOk="0">
                  <a:moveTo>
                    <a:pt x="0" y="182"/>
                  </a:moveTo>
                  <a:lnTo>
                    <a:pt x="388" y="182"/>
                  </a:lnTo>
                  <a:lnTo>
                    <a:pt x="388"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1" name="Google Shape;41957;p18">
              <a:extLst>
                <a:ext uri="{FF2B5EF4-FFF2-40B4-BE49-F238E27FC236}">
                  <a16:creationId xmlns:a16="http://schemas.microsoft.com/office/drawing/2014/main" id="{52D00F3F-9845-4398-AB24-4EF954AC1DF2}"/>
                </a:ext>
              </a:extLst>
            </p:cNvPr>
            <p:cNvSpPr/>
            <p:nvPr/>
          </p:nvSpPr>
          <p:spPr>
            <a:xfrm>
              <a:off x="2873907" y="3027262"/>
              <a:ext cx="13813" cy="6835"/>
            </a:xfrm>
            <a:custGeom>
              <a:avLst/>
              <a:gdLst/>
              <a:ahLst/>
              <a:cxnLst/>
              <a:rect l="l" t="t" r="r" b="b"/>
              <a:pathLst>
                <a:path w="387" h="227" extrusionOk="0">
                  <a:moveTo>
                    <a:pt x="0" y="112"/>
                  </a:moveTo>
                  <a:cubicBezTo>
                    <a:pt x="2" y="203"/>
                    <a:pt x="338" y="227"/>
                    <a:pt x="387" y="112"/>
                  </a:cubicBezTo>
                  <a:cubicBezTo>
                    <a:pt x="344" y="1"/>
                    <a:pt x="171" y="56"/>
                    <a:pt x="0"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2" name="Google Shape;41958;p18">
              <a:extLst>
                <a:ext uri="{FF2B5EF4-FFF2-40B4-BE49-F238E27FC236}">
                  <a16:creationId xmlns:a16="http://schemas.microsoft.com/office/drawing/2014/main" id="{8C18BDDC-903F-474E-8901-4B75FD092DA1}"/>
                </a:ext>
              </a:extLst>
            </p:cNvPr>
            <p:cNvSpPr/>
            <p:nvPr/>
          </p:nvSpPr>
          <p:spPr>
            <a:xfrm>
              <a:off x="6763890" y="3017477"/>
              <a:ext cx="26448" cy="15296"/>
            </a:xfrm>
            <a:custGeom>
              <a:avLst/>
              <a:gdLst/>
              <a:ahLst/>
              <a:cxnLst/>
              <a:rect l="l" t="t" r="r" b="b"/>
              <a:pathLst>
                <a:path w="741" h="508" extrusionOk="0">
                  <a:moveTo>
                    <a:pt x="740" y="437"/>
                  </a:moveTo>
                  <a:lnTo>
                    <a:pt x="740" y="75"/>
                  </a:lnTo>
                  <a:cubicBezTo>
                    <a:pt x="0" y="1"/>
                    <a:pt x="0" y="507"/>
                    <a:pt x="740" y="4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3" name="Google Shape;41959;p18">
              <a:extLst>
                <a:ext uri="{FF2B5EF4-FFF2-40B4-BE49-F238E27FC236}">
                  <a16:creationId xmlns:a16="http://schemas.microsoft.com/office/drawing/2014/main" id="{C6414FCD-DA2A-46F2-84D1-7E5E70AC8154}"/>
                </a:ext>
              </a:extLst>
            </p:cNvPr>
            <p:cNvSpPr/>
            <p:nvPr/>
          </p:nvSpPr>
          <p:spPr>
            <a:xfrm>
              <a:off x="2729284" y="3024763"/>
              <a:ext cx="6996" cy="6233"/>
            </a:xfrm>
            <a:custGeom>
              <a:avLst/>
              <a:gdLst/>
              <a:ahLst/>
              <a:cxnLst/>
              <a:rect l="l" t="t" r="r" b="b"/>
              <a:pathLst>
                <a:path w="196" h="207" extrusionOk="0">
                  <a:moveTo>
                    <a:pt x="195" y="104"/>
                  </a:moveTo>
                  <a:cubicBezTo>
                    <a:pt x="195" y="53"/>
                    <a:pt x="37" y="0"/>
                    <a:pt x="1" y="104"/>
                  </a:cubicBezTo>
                  <a:cubicBezTo>
                    <a:pt x="1" y="154"/>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4" name="Google Shape;41960;p18">
              <a:extLst>
                <a:ext uri="{FF2B5EF4-FFF2-40B4-BE49-F238E27FC236}">
                  <a16:creationId xmlns:a16="http://schemas.microsoft.com/office/drawing/2014/main" id="{F32C5BD8-2252-45B3-803D-0F2AA0494C1E}"/>
                </a:ext>
              </a:extLst>
            </p:cNvPr>
            <p:cNvSpPr/>
            <p:nvPr/>
          </p:nvSpPr>
          <p:spPr>
            <a:xfrm>
              <a:off x="4126619" y="3022023"/>
              <a:ext cx="6924" cy="6263"/>
            </a:xfrm>
            <a:custGeom>
              <a:avLst/>
              <a:gdLst/>
              <a:ahLst/>
              <a:cxnLst/>
              <a:rect l="l" t="t" r="r" b="b"/>
              <a:pathLst>
                <a:path w="194" h="208" extrusionOk="0">
                  <a:moveTo>
                    <a:pt x="192" y="104"/>
                  </a:moveTo>
                  <a:cubicBezTo>
                    <a:pt x="193" y="55"/>
                    <a:pt x="37" y="0"/>
                    <a:pt x="2" y="104"/>
                  </a:cubicBezTo>
                  <a:cubicBezTo>
                    <a:pt x="0" y="154"/>
                    <a:pt x="154" y="208"/>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5" name="Google Shape;41961;p18">
              <a:extLst>
                <a:ext uri="{FF2B5EF4-FFF2-40B4-BE49-F238E27FC236}">
                  <a16:creationId xmlns:a16="http://schemas.microsoft.com/office/drawing/2014/main" id="{932FED60-0B0B-43F6-81DB-4359CBC13895}"/>
                </a:ext>
              </a:extLst>
            </p:cNvPr>
            <p:cNvSpPr/>
            <p:nvPr/>
          </p:nvSpPr>
          <p:spPr>
            <a:xfrm>
              <a:off x="2660506" y="3016904"/>
              <a:ext cx="22629" cy="11743"/>
            </a:xfrm>
            <a:custGeom>
              <a:avLst/>
              <a:gdLst/>
              <a:ahLst/>
              <a:cxnLst/>
              <a:rect l="l" t="t" r="r" b="b"/>
              <a:pathLst>
                <a:path w="634" h="390" extrusionOk="0">
                  <a:moveTo>
                    <a:pt x="194" y="0"/>
                  </a:moveTo>
                  <a:cubicBezTo>
                    <a:pt x="203" y="127"/>
                    <a:pt x="104" y="201"/>
                    <a:pt x="1" y="273"/>
                  </a:cubicBezTo>
                  <a:cubicBezTo>
                    <a:pt x="246" y="277"/>
                    <a:pt x="267" y="389"/>
                    <a:pt x="577" y="363"/>
                  </a:cubicBezTo>
                  <a:cubicBezTo>
                    <a:pt x="634" y="157"/>
                    <a:pt x="531" y="24"/>
                    <a:pt x="1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6" name="Google Shape;41962;p18">
              <a:extLst>
                <a:ext uri="{FF2B5EF4-FFF2-40B4-BE49-F238E27FC236}">
                  <a16:creationId xmlns:a16="http://schemas.microsoft.com/office/drawing/2014/main" id="{2FF81968-A0DF-4C16-A4A0-BABDDE787163}"/>
                </a:ext>
              </a:extLst>
            </p:cNvPr>
            <p:cNvSpPr/>
            <p:nvPr/>
          </p:nvSpPr>
          <p:spPr>
            <a:xfrm>
              <a:off x="2546791" y="3021692"/>
              <a:ext cx="14063" cy="4246"/>
            </a:xfrm>
            <a:custGeom>
              <a:avLst/>
              <a:gdLst/>
              <a:ahLst/>
              <a:cxnLst/>
              <a:rect l="l" t="t" r="r" b="b"/>
              <a:pathLst>
                <a:path w="394" h="141" extrusionOk="0">
                  <a:moveTo>
                    <a:pt x="292" y="24"/>
                  </a:moveTo>
                  <a:cubicBezTo>
                    <a:pt x="241" y="1"/>
                    <a:pt x="1" y="68"/>
                    <a:pt x="100" y="115"/>
                  </a:cubicBezTo>
                  <a:cubicBezTo>
                    <a:pt x="153" y="140"/>
                    <a:pt x="393"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7" name="Google Shape;41963;p18">
              <a:extLst>
                <a:ext uri="{FF2B5EF4-FFF2-40B4-BE49-F238E27FC236}">
                  <a16:creationId xmlns:a16="http://schemas.microsoft.com/office/drawing/2014/main" id="{3E44C89A-45EE-4B48-BCB2-9F0839D3A280}"/>
                </a:ext>
              </a:extLst>
            </p:cNvPr>
            <p:cNvSpPr/>
            <p:nvPr/>
          </p:nvSpPr>
          <p:spPr>
            <a:xfrm>
              <a:off x="1869003" y="3014255"/>
              <a:ext cx="20666" cy="8190"/>
            </a:xfrm>
            <a:custGeom>
              <a:avLst/>
              <a:gdLst/>
              <a:ahLst/>
              <a:cxnLst/>
              <a:rect l="l" t="t" r="r" b="b"/>
              <a:pathLst>
                <a:path w="579" h="272" extrusionOk="0">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8" name="Google Shape;41964;p18">
              <a:extLst>
                <a:ext uri="{FF2B5EF4-FFF2-40B4-BE49-F238E27FC236}">
                  <a16:creationId xmlns:a16="http://schemas.microsoft.com/office/drawing/2014/main" id="{05BCD38F-1389-412E-A62D-AA97588FBD34}"/>
                </a:ext>
              </a:extLst>
            </p:cNvPr>
            <p:cNvSpPr/>
            <p:nvPr/>
          </p:nvSpPr>
          <p:spPr>
            <a:xfrm>
              <a:off x="4449238" y="3011515"/>
              <a:ext cx="23486" cy="8250"/>
            </a:xfrm>
            <a:custGeom>
              <a:avLst/>
              <a:gdLst/>
              <a:ahLst/>
              <a:cxnLst/>
              <a:rect l="l" t="t" r="r" b="b"/>
              <a:pathLst>
                <a:path w="658" h="274" extrusionOk="0">
                  <a:moveTo>
                    <a:pt x="412" y="273"/>
                  </a:moveTo>
                  <a:cubicBezTo>
                    <a:pt x="422" y="155"/>
                    <a:pt x="657" y="145"/>
                    <a:pt x="604" y="0"/>
                  </a:cubicBezTo>
                  <a:lnTo>
                    <a:pt x="216" y="0"/>
                  </a:lnTo>
                  <a:cubicBezTo>
                    <a:pt x="1" y="131"/>
                    <a:pt x="10" y="220"/>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9" name="Google Shape;41965;p18">
              <a:extLst>
                <a:ext uri="{FF2B5EF4-FFF2-40B4-BE49-F238E27FC236}">
                  <a16:creationId xmlns:a16="http://schemas.microsoft.com/office/drawing/2014/main" id="{B44D5E0B-F682-4A69-8C64-50830C6D4E5F}"/>
                </a:ext>
              </a:extLst>
            </p:cNvPr>
            <p:cNvSpPr/>
            <p:nvPr/>
          </p:nvSpPr>
          <p:spPr>
            <a:xfrm>
              <a:off x="2708690"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0" name="Google Shape;41966;p18">
              <a:extLst>
                <a:ext uri="{FF2B5EF4-FFF2-40B4-BE49-F238E27FC236}">
                  <a16:creationId xmlns:a16="http://schemas.microsoft.com/office/drawing/2014/main" id="{CB056843-E192-4AE7-BE6C-3643D45F1015}"/>
                </a:ext>
              </a:extLst>
            </p:cNvPr>
            <p:cNvSpPr/>
            <p:nvPr/>
          </p:nvSpPr>
          <p:spPr>
            <a:xfrm>
              <a:off x="2550325"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1" name="Google Shape;41967;p18">
              <a:extLst>
                <a:ext uri="{FF2B5EF4-FFF2-40B4-BE49-F238E27FC236}">
                  <a16:creationId xmlns:a16="http://schemas.microsoft.com/office/drawing/2014/main" id="{B011730C-0CE9-4633-9E78-20846F0902D6}"/>
                </a:ext>
              </a:extLst>
            </p:cNvPr>
            <p:cNvSpPr/>
            <p:nvPr/>
          </p:nvSpPr>
          <p:spPr>
            <a:xfrm>
              <a:off x="8662517" y="3011485"/>
              <a:ext cx="13777" cy="5450"/>
            </a:xfrm>
            <a:custGeom>
              <a:avLst/>
              <a:gdLst/>
              <a:ahLst/>
              <a:cxnLst/>
              <a:rect l="l" t="t" r="r" b="b"/>
              <a:pathLst>
                <a:path w="386" h="181" extrusionOk="0">
                  <a:moveTo>
                    <a:pt x="385" y="0"/>
                  </a:moveTo>
                  <a:lnTo>
                    <a:pt x="0" y="0"/>
                  </a:lnTo>
                  <a:lnTo>
                    <a:pt x="0" y="180"/>
                  </a:lnTo>
                  <a:lnTo>
                    <a:pt x="385"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2" name="Google Shape;41968;p18">
              <a:extLst>
                <a:ext uri="{FF2B5EF4-FFF2-40B4-BE49-F238E27FC236}">
                  <a16:creationId xmlns:a16="http://schemas.microsoft.com/office/drawing/2014/main" id="{BBC4D49B-B701-46DC-94EF-D4F930A8D89F}"/>
                </a:ext>
              </a:extLst>
            </p:cNvPr>
            <p:cNvSpPr/>
            <p:nvPr/>
          </p:nvSpPr>
          <p:spPr>
            <a:xfrm>
              <a:off x="2832576" y="2995678"/>
              <a:ext cx="26591" cy="15236"/>
            </a:xfrm>
            <a:custGeom>
              <a:avLst/>
              <a:gdLst/>
              <a:ahLst/>
              <a:cxnLst/>
              <a:rect l="l" t="t" r="r" b="b"/>
              <a:pathLst>
                <a:path w="745" h="506" extrusionOk="0">
                  <a:moveTo>
                    <a:pt x="1" y="71"/>
                  </a:moveTo>
                  <a:lnTo>
                    <a:pt x="1" y="434"/>
                  </a:lnTo>
                  <a:cubicBezTo>
                    <a:pt x="745" y="506"/>
                    <a:pt x="745" y="0"/>
                    <a:pt x="1"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3" name="Google Shape;41969;p18">
              <a:extLst>
                <a:ext uri="{FF2B5EF4-FFF2-40B4-BE49-F238E27FC236}">
                  <a16:creationId xmlns:a16="http://schemas.microsoft.com/office/drawing/2014/main" id="{83986298-16E5-4E46-A6E7-CAF8E376E7C0}"/>
                </a:ext>
              </a:extLst>
            </p:cNvPr>
            <p:cNvSpPr/>
            <p:nvPr/>
          </p:nvSpPr>
          <p:spPr>
            <a:xfrm>
              <a:off x="2912847" y="2987428"/>
              <a:ext cx="37156" cy="15868"/>
            </a:xfrm>
            <a:custGeom>
              <a:avLst/>
              <a:gdLst/>
              <a:ahLst/>
              <a:cxnLst/>
              <a:rect l="l" t="t" r="r" b="b"/>
              <a:pathLst>
                <a:path w="1041" h="527" extrusionOk="0">
                  <a:moveTo>
                    <a:pt x="836" y="526"/>
                  </a:moveTo>
                  <a:cubicBezTo>
                    <a:pt x="1041" y="0"/>
                    <a:pt x="1" y="489"/>
                    <a:pt x="836" y="5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4" name="Google Shape;41970;p18">
              <a:extLst>
                <a:ext uri="{FF2B5EF4-FFF2-40B4-BE49-F238E27FC236}">
                  <a16:creationId xmlns:a16="http://schemas.microsoft.com/office/drawing/2014/main" id="{1C11E1E1-AB72-43C3-8E68-A206AF0CD25D}"/>
                </a:ext>
              </a:extLst>
            </p:cNvPr>
            <p:cNvSpPr/>
            <p:nvPr/>
          </p:nvSpPr>
          <p:spPr>
            <a:xfrm>
              <a:off x="7871051" y="2985080"/>
              <a:ext cx="34372" cy="16259"/>
            </a:xfrm>
            <a:custGeom>
              <a:avLst/>
              <a:gdLst/>
              <a:ahLst/>
              <a:cxnLst/>
              <a:rect l="l" t="t" r="r" b="b"/>
              <a:pathLst>
                <a:path w="963" h="540" extrusionOk="0">
                  <a:moveTo>
                    <a:pt x="0" y="423"/>
                  </a:moveTo>
                  <a:cubicBezTo>
                    <a:pt x="251" y="539"/>
                    <a:pt x="709" y="539"/>
                    <a:pt x="962" y="423"/>
                  </a:cubicBezTo>
                  <a:cubicBezTo>
                    <a:pt x="960" y="0"/>
                    <a:pt x="3" y="0"/>
                    <a:pt x="0" y="42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5" name="Google Shape;41971;p18">
              <a:extLst>
                <a:ext uri="{FF2B5EF4-FFF2-40B4-BE49-F238E27FC236}">
                  <a16:creationId xmlns:a16="http://schemas.microsoft.com/office/drawing/2014/main" id="{B1CF548F-8370-416B-B7D4-40D5E0557097}"/>
                </a:ext>
              </a:extLst>
            </p:cNvPr>
            <p:cNvSpPr/>
            <p:nvPr/>
          </p:nvSpPr>
          <p:spPr>
            <a:xfrm>
              <a:off x="7733351" y="2997786"/>
              <a:ext cx="13777" cy="2740"/>
            </a:xfrm>
            <a:custGeom>
              <a:avLst/>
              <a:gdLst/>
              <a:ahLst/>
              <a:cxnLst/>
              <a:rect l="l" t="t" r="r" b="b"/>
              <a:pathLst>
                <a:path w="386" h="91" extrusionOk="0">
                  <a:moveTo>
                    <a:pt x="386" y="1"/>
                  </a:moveTo>
                  <a:cubicBezTo>
                    <a:pt x="236" y="22"/>
                    <a:pt x="5" y="2"/>
                    <a:pt x="1" y="91"/>
                  </a:cubicBezTo>
                  <a:cubicBezTo>
                    <a:pt x="148" y="73"/>
                    <a:pt x="381"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6" name="Google Shape;41972;p18">
              <a:extLst>
                <a:ext uri="{FF2B5EF4-FFF2-40B4-BE49-F238E27FC236}">
                  <a16:creationId xmlns:a16="http://schemas.microsoft.com/office/drawing/2014/main" id="{502AE6C3-39C5-4E68-88B4-3DA633D86A2E}"/>
                </a:ext>
              </a:extLst>
            </p:cNvPr>
            <p:cNvSpPr/>
            <p:nvPr/>
          </p:nvSpPr>
          <p:spPr>
            <a:xfrm>
              <a:off x="8455183" y="2992336"/>
              <a:ext cx="21558" cy="6444"/>
            </a:xfrm>
            <a:custGeom>
              <a:avLst/>
              <a:gdLst/>
              <a:ahLst/>
              <a:cxnLst/>
              <a:rect l="l" t="t" r="r" b="b"/>
              <a:pathLst>
                <a:path w="604" h="214" extrusionOk="0">
                  <a:moveTo>
                    <a:pt x="604" y="182"/>
                  </a:moveTo>
                  <a:lnTo>
                    <a:pt x="604" y="0"/>
                  </a:lnTo>
                  <a:lnTo>
                    <a:pt x="25" y="0"/>
                  </a:lnTo>
                  <a:cubicBezTo>
                    <a:pt x="0" y="164"/>
                    <a:pt x="215" y="213"/>
                    <a:pt x="604"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7" name="Google Shape;41973;p18">
              <a:extLst>
                <a:ext uri="{FF2B5EF4-FFF2-40B4-BE49-F238E27FC236}">
                  <a16:creationId xmlns:a16="http://schemas.microsoft.com/office/drawing/2014/main" id="{E8478CB2-0AF2-4374-8B58-92293176D5D7}"/>
                </a:ext>
              </a:extLst>
            </p:cNvPr>
            <p:cNvSpPr/>
            <p:nvPr/>
          </p:nvSpPr>
          <p:spPr>
            <a:xfrm>
              <a:off x="8538666" y="2985622"/>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8" name="Google Shape;41974;p18">
              <a:extLst>
                <a:ext uri="{FF2B5EF4-FFF2-40B4-BE49-F238E27FC236}">
                  <a16:creationId xmlns:a16="http://schemas.microsoft.com/office/drawing/2014/main" id="{FBC21A4B-636D-48CF-875E-467502FDCA28}"/>
                </a:ext>
              </a:extLst>
            </p:cNvPr>
            <p:cNvSpPr/>
            <p:nvPr/>
          </p:nvSpPr>
          <p:spPr>
            <a:xfrm>
              <a:off x="3723873" y="2986134"/>
              <a:ext cx="13884" cy="4276"/>
            </a:xfrm>
            <a:custGeom>
              <a:avLst/>
              <a:gdLst/>
              <a:ahLst/>
              <a:cxnLst/>
              <a:rect l="l" t="t" r="r" b="b"/>
              <a:pathLst>
                <a:path w="389" h="142" extrusionOk="0">
                  <a:moveTo>
                    <a:pt x="289" y="24"/>
                  </a:moveTo>
                  <a:cubicBezTo>
                    <a:pt x="238" y="0"/>
                    <a:pt x="1" y="68"/>
                    <a:pt x="99" y="115"/>
                  </a:cubicBezTo>
                  <a:cubicBezTo>
                    <a:pt x="151" y="141"/>
                    <a:pt x="389" y="72"/>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9" name="Google Shape;41975;p18">
              <a:extLst>
                <a:ext uri="{FF2B5EF4-FFF2-40B4-BE49-F238E27FC236}">
                  <a16:creationId xmlns:a16="http://schemas.microsoft.com/office/drawing/2014/main" id="{5034E150-B784-45AF-9182-DDEEA7982104}"/>
                </a:ext>
              </a:extLst>
            </p:cNvPr>
            <p:cNvSpPr/>
            <p:nvPr/>
          </p:nvSpPr>
          <p:spPr>
            <a:xfrm>
              <a:off x="7857202" y="2978697"/>
              <a:ext cx="13884" cy="5480"/>
            </a:xfrm>
            <a:custGeom>
              <a:avLst/>
              <a:gdLst/>
              <a:ahLst/>
              <a:cxnLst/>
              <a:rect l="l" t="t" r="r" b="b"/>
              <a:pathLst>
                <a:path w="389" h="182"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0" name="Google Shape;41976;p18">
              <a:extLst>
                <a:ext uri="{FF2B5EF4-FFF2-40B4-BE49-F238E27FC236}">
                  <a16:creationId xmlns:a16="http://schemas.microsoft.com/office/drawing/2014/main" id="{8C893B5B-6400-45CF-9480-2E2898587AD4}"/>
                </a:ext>
              </a:extLst>
            </p:cNvPr>
            <p:cNvSpPr/>
            <p:nvPr/>
          </p:nvSpPr>
          <p:spPr>
            <a:xfrm>
              <a:off x="8007786" y="2975957"/>
              <a:ext cx="21558" cy="6383"/>
            </a:xfrm>
            <a:custGeom>
              <a:avLst/>
              <a:gdLst/>
              <a:ahLst/>
              <a:cxnLst/>
              <a:rect l="l" t="t" r="r" b="b"/>
              <a:pathLst>
                <a:path w="604" h="212" extrusionOk="0">
                  <a:moveTo>
                    <a:pt x="603" y="182"/>
                  </a:moveTo>
                  <a:lnTo>
                    <a:pt x="603" y="0"/>
                  </a:lnTo>
                  <a:lnTo>
                    <a:pt x="24" y="0"/>
                  </a:lnTo>
                  <a:cubicBezTo>
                    <a:pt x="0" y="161"/>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1" name="Google Shape;41977;p18">
              <a:extLst>
                <a:ext uri="{FF2B5EF4-FFF2-40B4-BE49-F238E27FC236}">
                  <a16:creationId xmlns:a16="http://schemas.microsoft.com/office/drawing/2014/main" id="{35D7E5CC-BB58-4A21-A7FC-E5C21AC5321D}"/>
                </a:ext>
              </a:extLst>
            </p:cNvPr>
            <p:cNvSpPr/>
            <p:nvPr/>
          </p:nvSpPr>
          <p:spPr>
            <a:xfrm>
              <a:off x="7705797" y="2970447"/>
              <a:ext cx="20666" cy="8250"/>
            </a:xfrm>
            <a:custGeom>
              <a:avLst/>
              <a:gdLst/>
              <a:ahLst/>
              <a:cxnLst/>
              <a:rect l="l" t="t" r="r" b="b"/>
              <a:pathLst>
                <a:path w="579" h="274" extrusionOk="0">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2" name="Google Shape;41978;p18">
              <a:extLst>
                <a:ext uri="{FF2B5EF4-FFF2-40B4-BE49-F238E27FC236}">
                  <a16:creationId xmlns:a16="http://schemas.microsoft.com/office/drawing/2014/main" id="{BE6D6FAD-97E9-4C35-B54B-9662C2185022}"/>
                </a:ext>
              </a:extLst>
            </p:cNvPr>
            <p:cNvSpPr/>
            <p:nvPr/>
          </p:nvSpPr>
          <p:spPr>
            <a:xfrm>
              <a:off x="7571525" y="2975174"/>
              <a:ext cx="13991" cy="4306"/>
            </a:xfrm>
            <a:custGeom>
              <a:avLst/>
              <a:gdLst/>
              <a:ahLst/>
              <a:cxnLst/>
              <a:rect l="l" t="t" r="r" b="b"/>
              <a:pathLst>
                <a:path w="392" h="143" extrusionOk="0">
                  <a:moveTo>
                    <a:pt x="290" y="24"/>
                  </a:moveTo>
                  <a:cubicBezTo>
                    <a:pt x="238" y="0"/>
                    <a:pt x="0" y="68"/>
                    <a:pt x="99" y="116"/>
                  </a:cubicBezTo>
                  <a:cubicBezTo>
                    <a:pt x="152" y="142"/>
                    <a:pt x="392" y="73"/>
                    <a:pt x="290"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3" name="Google Shape;41979;p18">
              <a:extLst>
                <a:ext uri="{FF2B5EF4-FFF2-40B4-BE49-F238E27FC236}">
                  <a16:creationId xmlns:a16="http://schemas.microsoft.com/office/drawing/2014/main" id="{539E13B6-1FAA-4051-8207-50BCEF07B322}"/>
                </a:ext>
              </a:extLst>
            </p:cNvPr>
            <p:cNvSpPr/>
            <p:nvPr/>
          </p:nvSpPr>
          <p:spPr>
            <a:xfrm>
              <a:off x="6703856" y="2963763"/>
              <a:ext cx="31481" cy="13941"/>
            </a:xfrm>
            <a:custGeom>
              <a:avLst/>
              <a:gdLst/>
              <a:ahLst/>
              <a:cxnLst/>
              <a:rect l="l" t="t" r="r" b="b"/>
              <a:pathLst>
                <a:path w="882" h="463" extrusionOk="0">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4" name="Google Shape;41980;p18">
              <a:extLst>
                <a:ext uri="{FF2B5EF4-FFF2-40B4-BE49-F238E27FC236}">
                  <a16:creationId xmlns:a16="http://schemas.microsoft.com/office/drawing/2014/main" id="{7AAE2AE3-8A15-45A8-9919-10C7AFCCF938}"/>
                </a:ext>
              </a:extLst>
            </p:cNvPr>
            <p:cNvSpPr/>
            <p:nvPr/>
          </p:nvSpPr>
          <p:spPr>
            <a:xfrm>
              <a:off x="7516773" y="2961956"/>
              <a:ext cx="23878" cy="5811"/>
            </a:xfrm>
            <a:custGeom>
              <a:avLst/>
              <a:gdLst/>
              <a:ahLst/>
              <a:cxnLst/>
              <a:rect l="l" t="t" r="r" b="b"/>
              <a:pathLst>
                <a:path w="669" h="193" extrusionOk="0">
                  <a:moveTo>
                    <a:pt x="477" y="192"/>
                  </a:moveTo>
                  <a:cubicBezTo>
                    <a:pt x="476" y="101"/>
                    <a:pt x="633" y="85"/>
                    <a:pt x="669" y="11"/>
                  </a:cubicBezTo>
                  <a:cubicBezTo>
                    <a:pt x="366" y="21"/>
                    <a:pt x="0" y="0"/>
                    <a:pt x="92"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5" name="Google Shape;41981;p18">
              <a:extLst>
                <a:ext uri="{FF2B5EF4-FFF2-40B4-BE49-F238E27FC236}">
                  <a16:creationId xmlns:a16="http://schemas.microsoft.com/office/drawing/2014/main" id="{EDF21F6E-7E68-41D2-B44F-936E006E0BD6}"/>
                </a:ext>
              </a:extLst>
            </p:cNvPr>
            <p:cNvSpPr/>
            <p:nvPr/>
          </p:nvSpPr>
          <p:spPr>
            <a:xfrm>
              <a:off x="2639840" y="2961866"/>
              <a:ext cx="7031" cy="6263"/>
            </a:xfrm>
            <a:custGeom>
              <a:avLst/>
              <a:gdLst/>
              <a:ahLst/>
              <a:cxnLst/>
              <a:rect l="l" t="t" r="r" b="b"/>
              <a:pathLst>
                <a:path w="197" h="208" extrusionOk="0">
                  <a:moveTo>
                    <a:pt x="192" y="104"/>
                  </a:moveTo>
                  <a:cubicBezTo>
                    <a:pt x="196" y="53"/>
                    <a:pt x="38" y="1"/>
                    <a:pt x="0" y="104"/>
                  </a:cubicBezTo>
                  <a:cubicBezTo>
                    <a:pt x="0" y="155"/>
                    <a:pt x="160"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6" name="Google Shape;41982;p18">
              <a:extLst>
                <a:ext uri="{FF2B5EF4-FFF2-40B4-BE49-F238E27FC236}">
                  <a16:creationId xmlns:a16="http://schemas.microsoft.com/office/drawing/2014/main" id="{E87277C1-6CB7-4D62-A1DA-142ABDF8B7E3}"/>
                </a:ext>
              </a:extLst>
            </p:cNvPr>
            <p:cNvSpPr/>
            <p:nvPr/>
          </p:nvSpPr>
          <p:spPr>
            <a:xfrm>
              <a:off x="8724478" y="2939646"/>
              <a:ext cx="56251" cy="27972"/>
            </a:xfrm>
            <a:custGeom>
              <a:avLst/>
              <a:gdLst/>
              <a:ahLst/>
              <a:cxnLst/>
              <a:rect l="l" t="t" r="r" b="b"/>
              <a:pathLst>
                <a:path w="1576" h="929" extrusionOk="0">
                  <a:moveTo>
                    <a:pt x="1350" y="25"/>
                  </a:moveTo>
                  <a:cubicBezTo>
                    <a:pt x="337" y="0"/>
                    <a:pt x="143" y="364"/>
                    <a:pt x="0" y="751"/>
                  </a:cubicBezTo>
                  <a:cubicBezTo>
                    <a:pt x="819" y="928"/>
                    <a:pt x="1576" y="606"/>
                    <a:pt x="135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7" name="Google Shape;41983;p18">
              <a:extLst>
                <a:ext uri="{FF2B5EF4-FFF2-40B4-BE49-F238E27FC236}">
                  <a16:creationId xmlns:a16="http://schemas.microsoft.com/office/drawing/2014/main" id="{FA0D8E39-751C-404D-9654-321CFD59771A}"/>
                </a:ext>
              </a:extLst>
            </p:cNvPr>
            <p:cNvSpPr/>
            <p:nvPr/>
          </p:nvSpPr>
          <p:spPr>
            <a:xfrm>
              <a:off x="7864126" y="2962227"/>
              <a:ext cx="13813" cy="2770"/>
            </a:xfrm>
            <a:custGeom>
              <a:avLst/>
              <a:gdLst/>
              <a:ahLst/>
              <a:cxnLst/>
              <a:rect l="l" t="t" r="r" b="b"/>
              <a:pathLst>
                <a:path w="387" h="92" extrusionOk="0">
                  <a:moveTo>
                    <a:pt x="386" y="1"/>
                  </a:moveTo>
                  <a:cubicBezTo>
                    <a:pt x="236" y="21"/>
                    <a:pt x="6" y="5"/>
                    <a:pt x="1" y="92"/>
                  </a:cubicBezTo>
                  <a:cubicBezTo>
                    <a:pt x="150" y="72"/>
                    <a:pt x="379" y="89"/>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8" name="Google Shape;41984;p18">
              <a:extLst>
                <a:ext uri="{FF2B5EF4-FFF2-40B4-BE49-F238E27FC236}">
                  <a16:creationId xmlns:a16="http://schemas.microsoft.com/office/drawing/2014/main" id="{8361D624-2509-4CDA-9DB9-2A410AB75D4C}"/>
                </a:ext>
              </a:extLst>
            </p:cNvPr>
            <p:cNvSpPr/>
            <p:nvPr/>
          </p:nvSpPr>
          <p:spPr>
            <a:xfrm>
              <a:off x="2749985" y="2940369"/>
              <a:ext cx="51183" cy="19180"/>
            </a:xfrm>
            <a:custGeom>
              <a:avLst/>
              <a:gdLst/>
              <a:ahLst/>
              <a:cxnLst/>
              <a:rect l="l" t="t" r="r" b="b"/>
              <a:pathLst>
                <a:path w="1434" h="637" extrusionOk="0">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9" name="Google Shape;41985;p18">
              <a:extLst>
                <a:ext uri="{FF2B5EF4-FFF2-40B4-BE49-F238E27FC236}">
                  <a16:creationId xmlns:a16="http://schemas.microsoft.com/office/drawing/2014/main" id="{48F53B87-92DD-4FE1-AAE4-7BFE63E27A48}"/>
                </a:ext>
              </a:extLst>
            </p:cNvPr>
            <p:cNvSpPr/>
            <p:nvPr/>
          </p:nvSpPr>
          <p:spPr>
            <a:xfrm>
              <a:off x="1998886" y="2951298"/>
              <a:ext cx="23450" cy="8250"/>
            </a:xfrm>
            <a:custGeom>
              <a:avLst/>
              <a:gdLst/>
              <a:ahLst/>
              <a:cxnLst/>
              <a:rect l="l" t="t" r="r" b="b"/>
              <a:pathLst>
                <a:path w="657" h="274" extrusionOk="0">
                  <a:moveTo>
                    <a:pt x="411" y="274"/>
                  </a:moveTo>
                  <a:cubicBezTo>
                    <a:pt x="420" y="159"/>
                    <a:pt x="656" y="148"/>
                    <a:pt x="603" y="1"/>
                  </a:cubicBezTo>
                  <a:lnTo>
                    <a:pt x="218" y="1"/>
                  </a:lnTo>
                  <a:cubicBezTo>
                    <a:pt x="1" y="131"/>
                    <a:pt x="9" y="224"/>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0" name="Google Shape;41986;p18">
              <a:extLst>
                <a:ext uri="{FF2B5EF4-FFF2-40B4-BE49-F238E27FC236}">
                  <a16:creationId xmlns:a16="http://schemas.microsoft.com/office/drawing/2014/main" id="{6E64378B-6D26-4E37-AC63-860634ED640A}"/>
                </a:ext>
              </a:extLst>
            </p:cNvPr>
            <p:cNvSpPr/>
            <p:nvPr/>
          </p:nvSpPr>
          <p:spPr>
            <a:xfrm>
              <a:off x="5533984" y="2945096"/>
              <a:ext cx="14206" cy="4246"/>
            </a:xfrm>
            <a:custGeom>
              <a:avLst/>
              <a:gdLst/>
              <a:ahLst/>
              <a:cxnLst/>
              <a:rect l="l" t="t" r="r" b="b"/>
              <a:pathLst>
                <a:path w="398" h="141" extrusionOk="0">
                  <a:moveTo>
                    <a:pt x="103" y="117"/>
                  </a:moveTo>
                  <a:cubicBezTo>
                    <a:pt x="156" y="140"/>
                    <a:pt x="398" y="72"/>
                    <a:pt x="295" y="25"/>
                  </a:cubicBezTo>
                  <a:cubicBezTo>
                    <a:pt x="242" y="0"/>
                    <a:pt x="1" y="68"/>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1" name="Google Shape;41987;p18">
              <a:extLst>
                <a:ext uri="{FF2B5EF4-FFF2-40B4-BE49-F238E27FC236}">
                  <a16:creationId xmlns:a16="http://schemas.microsoft.com/office/drawing/2014/main" id="{8FD9FE49-B9C1-4B32-B76A-EABB604C5067}"/>
                </a:ext>
              </a:extLst>
            </p:cNvPr>
            <p:cNvSpPr/>
            <p:nvPr/>
          </p:nvSpPr>
          <p:spPr>
            <a:xfrm>
              <a:off x="1603849" y="2945096"/>
              <a:ext cx="13991" cy="4246"/>
            </a:xfrm>
            <a:custGeom>
              <a:avLst/>
              <a:gdLst/>
              <a:ahLst/>
              <a:cxnLst/>
              <a:rect l="l" t="t" r="r" b="b"/>
              <a:pathLst>
                <a:path w="392" h="141" extrusionOk="0">
                  <a:moveTo>
                    <a:pt x="99" y="117"/>
                  </a:moveTo>
                  <a:cubicBezTo>
                    <a:pt x="155" y="140"/>
                    <a:pt x="391" y="72"/>
                    <a:pt x="293" y="25"/>
                  </a:cubicBezTo>
                  <a:cubicBezTo>
                    <a:pt x="240" y="0"/>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2" name="Google Shape;41988;p18">
              <a:extLst>
                <a:ext uri="{FF2B5EF4-FFF2-40B4-BE49-F238E27FC236}">
                  <a16:creationId xmlns:a16="http://schemas.microsoft.com/office/drawing/2014/main" id="{86D7B980-EA22-4766-925D-0C3293B87C12}"/>
                </a:ext>
              </a:extLst>
            </p:cNvPr>
            <p:cNvSpPr/>
            <p:nvPr/>
          </p:nvSpPr>
          <p:spPr>
            <a:xfrm>
              <a:off x="7770971" y="2936906"/>
              <a:ext cx="14063" cy="4276"/>
            </a:xfrm>
            <a:custGeom>
              <a:avLst/>
              <a:gdLst/>
              <a:ahLst/>
              <a:cxnLst/>
              <a:rect l="l" t="t" r="r" b="b"/>
              <a:pathLst>
                <a:path w="394" h="142" extrusionOk="0">
                  <a:moveTo>
                    <a:pt x="294" y="26"/>
                  </a:moveTo>
                  <a:cubicBezTo>
                    <a:pt x="240" y="1"/>
                    <a:pt x="0" y="70"/>
                    <a:pt x="102" y="117"/>
                  </a:cubicBezTo>
                  <a:cubicBezTo>
                    <a:pt x="156" y="142"/>
                    <a:pt x="393" y="71"/>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3" name="Google Shape;41989;p18">
              <a:extLst>
                <a:ext uri="{FF2B5EF4-FFF2-40B4-BE49-F238E27FC236}">
                  <a16:creationId xmlns:a16="http://schemas.microsoft.com/office/drawing/2014/main" id="{FADCBAE1-148E-4361-970F-7026EEF303D3}"/>
                </a:ext>
              </a:extLst>
            </p:cNvPr>
            <p:cNvSpPr/>
            <p:nvPr/>
          </p:nvSpPr>
          <p:spPr>
            <a:xfrm>
              <a:off x="4234266" y="2928476"/>
              <a:ext cx="39761" cy="15868"/>
            </a:xfrm>
            <a:custGeom>
              <a:avLst/>
              <a:gdLst/>
              <a:ahLst/>
              <a:cxnLst/>
              <a:rect l="l" t="t" r="r" b="b"/>
              <a:pathLst>
                <a:path w="1114" h="527" extrusionOk="0">
                  <a:moveTo>
                    <a:pt x="650" y="306"/>
                  </a:moveTo>
                  <a:cubicBezTo>
                    <a:pt x="1113" y="0"/>
                    <a:pt x="1" y="526"/>
                    <a:pt x="65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4" name="Google Shape;41990;p18">
              <a:extLst>
                <a:ext uri="{FF2B5EF4-FFF2-40B4-BE49-F238E27FC236}">
                  <a16:creationId xmlns:a16="http://schemas.microsoft.com/office/drawing/2014/main" id="{014AF470-4879-455C-9E53-B29CB2DF3150}"/>
                </a:ext>
              </a:extLst>
            </p:cNvPr>
            <p:cNvSpPr/>
            <p:nvPr/>
          </p:nvSpPr>
          <p:spPr>
            <a:xfrm>
              <a:off x="943728" y="2925435"/>
              <a:ext cx="31802" cy="16139"/>
            </a:xfrm>
            <a:custGeom>
              <a:avLst/>
              <a:gdLst/>
              <a:ahLst/>
              <a:cxnLst/>
              <a:rect l="l" t="t" r="r" b="b"/>
              <a:pathLst>
                <a:path w="891" h="536" extrusionOk="0">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5" name="Google Shape;41991;p18">
              <a:extLst>
                <a:ext uri="{FF2B5EF4-FFF2-40B4-BE49-F238E27FC236}">
                  <a16:creationId xmlns:a16="http://schemas.microsoft.com/office/drawing/2014/main" id="{4B392349-F2B2-4626-8A85-2B6947069707}"/>
                </a:ext>
              </a:extLst>
            </p:cNvPr>
            <p:cNvSpPr/>
            <p:nvPr/>
          </p:nvSpPr>
          <p:spPr>
            <a:xfrm>
              <a:off x="870952" y="2923990"/>
              <a:ext cx="13777" cy="5480"/>
            </a:xfrm>
            <a:custGeom>
              <a:avLst/>
              <a:gdLst/>
              <a:ahLst/>
              <a:cxnLst/>
              <a:rect l="l" t="t" r="r" b="b"/>
              <a:pathLst>
                <a:path w="386" h="182" extrusionOk="0">
                  <a:moveTo>
                    <a:pt x="1" y="182"/>
                  </a:moveTo>
                  <a:lnTo>
                    <a:pt x="386" y="182"/>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6" name="Google Shape;41992;p18">
              <a:extLst>
                <a:ext uri="{FF2B5EF4-FFF2-40B4-BE49-F238E27FC236}">
                  <a16:creationId xmlns:a16="http://schemas.microsoft.com/office/drawing/2014/main" id="{CEC7649D-7A47-40D6-9C56-C301668FE4DE}"/>
                </a:ext>
              </a:extLst>
            </p:cNvPr>
            <p:cNvSpPr/>
            <p:nvPr/>
          </p:nvSpPr>
          <p:spPr>
            <a:xfrm>
              <a:off x="8366560" y="2915770"/>
              <a:ext cx="22593" cy="11713"/>
            </a:xfrm>
            <a:custGeom>
              <a:avLst/>
              <a:gdLst/>
              <a:ahLst/>
              <a:cxnLst/>
              <a:rect l="l" t="t" r="r" b="b"/>
              <a:pathLst>
                <a:path w="633" h="389" extrusionOk="0">
                  <a:moveTo>
                    <a:pt x="193" y="1"/>
                  </a:moveTo>
                  <a:cubicBezTo>
                    <a:pt x="203" y="125"/>
                    <a:pt x="104" y="199"/>
                    <a:pt x="1" y="272"/>
                  </a:cubicBezTo>
                  <a:cubicBezTo>
                    <a:pt x="249" y="277"/>
                    <a:pt x="270" y="388"/>
                    <a:pt x="578" y="364"/>
                  </a:cubicBezTo>
                  <a:cubicBezTo>
                    <a:pt x="632" y="159"/>
                    <a:pt x="532" y="23"/>
                    <a:pt x="1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7" name="Google Shape;41993;p18">
              <a:extLst>
                <a:ext uri="{FF2B5EF4-FFF2-40B4-BE49-F238E27FC236}">
                  <a16:creationId xmlns:a16="http://schemas.microsoft.com/office/drawing/2014/main" id="{F5C7819A-BAD2-4FB0-BC47-B970CDE9DC5D}"/>
                </a:ext>
              </a:extLst>
            </p:cNvPr>
            <p:cNvSpPr/>
            <p:nvPr/>
          </p:nvSpPr>
          <p:spPr>
            <a:xfrm>
              <a:off x="7185731" y="2915770"/>
              <a:ext cx="31374" cy="13489"/>
            </a:xfrm>
            <a:custGeom>
              <a:avLst/>
              <a:gdLst/>
              <a:ahLst/>
              <a:cxnLst/>
              <a:rect l="l" t="t" r="r" b="b"/>
              <a:pathLst>
                <a:path w="879" h="448" extrusionOk="0">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8" name="Google Shape;41994;p18">
              <a:extLst>
                <a:ext uri="{FF2B5EF4-FFF2-40B4-BE49-F238E27FC236}">
                  <a16:creationId xmlns:a16="http://schemas.microsoft.com/office/drawing/2014/main" id="{EA274DDD-FC61-4393-871E-3223E41F105E}"/>
                </a:ext>
              </a:extLst>
            </p:cNvPr>
            <p:cNvSpPr/>
            <p:nvPr/>
          </p:nvSpPr>
          <p:spPr>
            <a:xfrm>
              <a:off x="3747965" y="2920888"/>
              <a:ext cx="7031" cy="6233"/>
            </a:xfrm>
            <a:custGeom>
              <a:avLst/>
              <a:gdLst/>
              <a:ahLst/>
              <a:cxnLst/>
              <a:rect l="l" t="t" r="r" b="b"/>
              <a:pathLst>
                <a:path w="197" h="207" extrusionOk="0">
                  <a:moveTo>
                    <a:pt x="194" y="102"/>
                  </a:moveTo>
                  <a:cubicBezTo>
                    <a:pt x="197" y="53"/>
                    <a:pt x="39" y="0"/>
                    <a:pt x="5" y="102"/>
                  </a:cubicBezTo>
                  <a:cubicBezTo>
                    <a:pt x="1" y="153"/>
                    <a:pt x="160" y="207"/>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9" name="Google Shape;41995;p18">
              <a:extLst>
                <a:ext uri="{FF2B5EF4-FFF2-40B4-BE49-F238E27FC236}">
                  <a16:creationId xmlns:a16="http://schemas.microsoft.com/office/drawing/2014/main" id="{1690AD8B-4782-419F-A000-7BC4EFFB2838}"/>
                </a:ext>
              </a:extLst>
            </p:cNvPr>
            <p:cNvSpPr/>
            <p:nvPr/>
          </p:nvSpPr>
          <p:spPr>
            <a:xfrm>
              <a:off x="3331191" y="2909086"/>
              <a:ext cx="31445" cy="13911"/>
            </a:xfrm>
            <a:custGeom>
              <a:avLst/>
              <a:gdLst/>
              <a:ahLst/>
              <a:cxnLst/>
              <a:rect l="l" t="t" r="r" b="b"/>
              <a:pathLst>
                <a:path w="881" h="462" extrusionOk="0">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0" name="Google Shape;41996;p18">
              <a:extLst>
                <a:ext uri="{FF2B5EF4-FFF2-40B4-BE49-F238E27FC236}">
                  <a16:creationId xmlns:a16="http://schemas.microsoft.com/office/drawing/2014/main" id="{3337D3EB-1004-4B44-9264-7707A99803D5}"/>
                </a:ext>
              </a:extLst>
            </p:cNvPr>
            <p:cNvSpPr/>
            <p:nvPr/>
          </p:nvSpPr>
          <p:spPr>
            <a:xfrm>
              <a:off x="4828642" y="2910320"/>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1" name="Google Shape;41997;p18">
              <a:extLst>
                <a:ext uri="{FF2B5EF4-FFF2-40B4-BE49-F238E27FC236}">
                  <a16:creationId xmlns:a16="http://schemas.microsoft.com/office/drawing/2014/main" id="{D025764B-6785-48C5-9FAC-410CA333D4D8}"/>
                </a:ext>
              </a:extLst>
            </p:cNvPr>
            <p:cNvSpPr/>
            <p:nvPr/>
          </p:nvSpPr>
          <p:spPr>
            <a:xfrm>
              <a:off x="3892552" y="2907219"/>
              <a:ext cx="6889" cy="6233"/>
            </a:xfrm>
            <a:custGeom>
              <a:avLst/>
              <a:gdLst/>
              <a:ahLst/>
              <a:cxnLst/>
              <a:rect l="l" t="t" r="r" b="b"/>
              <a:pathLst>
                <a:path w="193" h="207" extrusionOk="0">
                  <a:moveTo>
                    <a:pt x="192" y="103"/>
                  </a:moveTo>
                  <a:cubicBezTo>
                    <a:pt x="192" y="52"/>
                    <a:pt x="38" y="0"/>
                    <a:pt x="0" y="103"/>
                  </a:cubicBezTo>
                  <a:cubicBezTo>
                    <a:pt x="0" y="154"/>
                    <a:pt x="158" y="206"/>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2" name="Google Shape;41998;p18">
              <a:extLst>
                <a:ext uri="{FF2B5EF4-FFF2-40B4-BE49-F238E27FC236}">
                  <a16:creationId xmlns:a16="http://schemas.microsoft.com/office/drawing/2014/main" id="{BB2F852F-E8E7-4D9D-BC4B-1CFF8829DC05}"/>
                </a:ext>
              </a:extLst>
            </p:cNvPr>
            <p:cNvSpPr/>
            <p:nvPr/>
          </p:nvSpPr>
          <p:spPr>
            <a:xfrm>
              <a:off x="2385179" y="2910320"/>
              <a:ext cx="13813" cy="2740"/>
            </a:xfrm>
            <a:custGeom>
              <a:avLst/>
              <a:gdLst/>
              <a:ahLst/>
              <a:cxnLst/>
              <a:rect l="l" t="t" r="r" b="b"/>
              <a:pathLst>
                <a:path w="387" h="91" extrusionOk="0">
                  <a:moveTo>
                    <a:pt x="387" y="0"/>
                  </a:moveTo>
                  <a:cubicBezTo>
                    <a:pt x="237" y="21"/>
                    <a:pt x="6" y="2"/>
                    <a:pt x="0" y="90"/>
                  </a:cubicBezTo>
                  <a:cubicBezTo>
                    <a:pt x="149" y="71"/>
                    <a:pt x="379"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3" name="Google Shape;41999;p18">
              <a:extLst>
                <a:ext uri="{FF2B5EF4-FFF2-40B4-BE49-F238E27FC236}">
                  <a16:creationId xmlns:a16="http://schemas.microsoft.com/office/drawing/2014/main" id="{5B5F2288-892A-446F-84C9-882AAA36BEC6}"/>
                </a:ext>
              </a:extLst>
            </p:cNvPr>
            <p:cNvSpPr/>
            <p:nvPr/>
          </p:nvSpPr>
          <p:spPr>
            <a:xfrm>
              <a:off x="5465171" y="2906828"/>
              <a:ext cx="14134" cy="4276"/>
            </a:xfrm>
            <a:custGeom>
              <a:avLst/>
              <a:gdLst/>
              <a:ahLst/>
              <a:cxnLst/>
              <a:rect l="l" t="t" r="r" b="b"/>
              <a:pathLst>
                <a:path w="396" h="142" extrusionOk="0">
                  <a:moveTo>
                    <a:pt x="293" y="25"/>
                  </a:moveTo>
                  <a:cubicBezTo>
                    <a:pt x="238" y="0"/>
                    <a:pt x="1" y="69"/>
                    <a:pt x="101" y="116"/>
                  </a:cubicBezTo>
                  <a:cubicBezTo>
                    <a:pt x="156" y="141"/>
                    <a:pt x="395"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4" name="Google Shape;42000;p18">
              <a:extLst>
                <a:ext uri="{FF2B5EF4-FFF2-40B4-BE49-F238E27FC236}">
                  <a16:creationId xmlns:a16="http://schemas.microsoft.com/office/drawing/2014/main" id="{F0676177-CD3C-4FBC-BA85-2C811748FD6D}"/>
                </a:ext>
              </a:extLst>
            </p:cNvPr>
            <p:cNvSpPr/>
            <p:nvPr/>
          </p:nvSpPr>
          <p:spPr>
            <a:xfrm>
              <a:off x="6687081" y="2904841"/>
              <a:ext cx="13742" cy="2800"/>
            </a:xfrm>
            <a:custGeom>
              <a:avLst/>
              <a:gdLst/>
              <a:ahLst/>
              <a:cxnLst/>
              <a:rect l="l" t="t" r="r" b="b"/>
              <a:pathLst>
                <a:path w="385" h="93" extrusionOk="0">
                  <a:moveTo>
                    <a:pt x="385" y="1"/>
                  </a:moveTo>
                  <a:cubicBezTo>
                    <a:pt x="236" y="22"/>
                    <a:pt x="6" y="2"/>
                    <a:pt x="1" y="92"/>
                  </a:cubicBezTo>
                  <a:cubicBezTo>
                    <a:pt x="151"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5" name="Google Shape;42001;p18">
              <a:extLst>
                <a:ext uri="{FF2B5EF4-FFF2-40B4-BE49-F238E27FC236}">
                  <a16:creationId xmlns:a16="http://schemas.microsoft.com/office/drawing/2014/main" id="{22BADB4E-8F1D-4B4E-B6B4-A198A33DB135}"/>
                </a:ext>
              </a:extLst>
            </p:cNvPr>
            <p:cNvSpPr/>
            <p:nvPr/>
          </p:nvSpPr>
          <p:spPr>
            <a:xfrm>
              <a:off x="2488400" y="2904419"/>
              <a:ext cx="20702" cy="3643"/>
            </a:xfrm>
            <a:custGeom>
              <a:avLst/>
              <a:gdLst/>
              <a:ahLst/>
              <a:cxnLst/>
              <a:rect l="l" t="t" r="r" b="b"/>
              <a:pathLst>
                <a:path w="580" h="121" extrusionOk="0">
                  <a:moveTo>
                    <a:pt x="579" y="15"/>
                  </a:moveTo>
                  <a:cubicBezTo>
                    <a:pt x="352" y="29"/>
                    <a:pt x="32" y="0"/>
                    <a:pt x="1" y="106"/>
                  </a:cubicBezTo>
                  <a:cubicBezTo>
                    <a:pt x="227" y="92"/>
                    <a:pt x="547" y="121"/>
                    <a:pt x="579"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6" name="Google Shape;42002;p18">
              <a:extLst>
                <a:ext uri="{FF2B5EF4-FFF2-40B4-BE49-F238E27FC236}">
                  <a16:creationId xmlns:a16="http://schemas.microsoft.com/office/drawing/2014/main" id="{AD32EFD5-9E40-40F4-90B6-2817E06D38FA}"/>
                </a:ext>
              </a:extLst>
            </p:cNvPr>
            <p:cNvSpPr/>
            <p:nvPr/>
          </p:nvSpPr>
          <p:spPr>
            <a:xfrm>
              <a:off x="2402311" y="2904118"/>
              <a:ext cx="13991" cy="4246"/>
            </a:xfrm>
            <a:custGeom>
              <a:avLst/>
              <a:gdLst/>
              <a:ahLst/>
              <a:cxnLst/>
              <a:rect l="l" t="t" r="r" b="b"/>
              <a:pathLst>
                <a:path w="392" h="141" extrusionOk="0">
                  <a:moveTo>
                    <a:pt x="292" y="25"/>
                  </a:moveTo>
                  <a:cubicBezTo>
                    <a:pt x="238" y="0"/>
                    <a:pt x="1" y="69"/>
                    <a:pt x="100" y="116"/>
                  </a:cubicBezTo>
                  <a:cubicBezTo>
                    <a:pt x="152" y="141"/>
                    <a:pt x="391" y="70"/>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7" name="Google Shape;42003;p18">
              <a:extLst>
                <a:ext uri="{FF2B5EF4-FFF2-40B4-BE49-F238E27FC236}">
                  <a16:creationId xmlns:a16="http://schemas.microsoft.com/office/drawing/2014/main" id="{DECEA530-B9D7-4959-BBE1-405640DB8FB0}"/>
                </a:ext>
              </a:extLst>
            </p:cNvPr>
            <p:cNvSpPr/>
            <p:nvPr/>
          </p:nvSpPr>
          <p:spPr>
            <a:xfrm>
              <a:off x="1400762" y="2901739"/>
              <a:ext cx="7031" cy="6233"/>
            </a:xfrm>
            <a:custGeom>
              <a:avLst/>
              <a:gdLst/>
              <a:ahLst/>
              <a:cxnLst/>
              <a:rect l="l" t="t" r="r" b="b"/>
              <a:pathLst>
                <a:path w="197" h="207" extrusionOk="0">
                  <a:moveTo>
                    <a:pt x="195" y="104"/>
                  </a:moveTo>
                  <a:cubicBezTo>
                    <a:pt x="197" y="53"/>
                    <a:pt x="40" y="1"/>
                    <a:pt x="5" y="104"/>
                  </a:cubicBezTo>
                  <a:cubicBezTo>
                    <a:pt x="1" y="155"/>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8" name="Google Shape;42004;p18">
              <a:extLst>
                <a:ext uri="{FF2B5EF4-FFF2-40B4-BE49-F238E27FC236}">
                  <a16:creationId xmlns:a16="http://schemas.microsoft.com/office/drawing/2014/main" id="{5808A4EB-7224-4144-960A-50AA2406B4A7}"/>
                </a:ext>
              </a:extLst>
            </p:cNvPr>
            <p:cNvSpPr/>
            <p:nvPr/>
          </p:nvSpPr>
          <p:spPr>
            <a:xfrm>
              <a:off x="5475664" y="2896621"/>
              <a:ext cx="14991" cy="9244"/>
            </a:xfrm>
            <a:custGeom>
              <a:avLst/>
              <a:gdLst/>
              <a:ahLst/>
              <a:cxnLst/>
              <a:rect l="l" t="t" r="r" b="b"/>
              <a:pathLst>
                <a:path w="420" h="307" extrusionOk="0">
                  <a:moveTo>
                    <a:pt x="387" y="274"/>
                  </a:moveTo>
                  <a:cubicBezTo>
                    <a:pt x="358" y="167"/>
                    <a:pt x="420" y="17"/>
                    <a:pt x="195" y="1"/>
                  </a:cubicBezTo>
                  <a:cubicBezTo>
                    <a:pt x="182" y="57"/>
                    <a:pt x="165" y="109"/>
                    <a:pt x="1" y="92"/>
                  </a:cubicBezTo>
                  <a:cubicBezTo>
                    <a:pt x="23" y="203"/>
                    <a:pt x="61" y="306"/>
                    <a:pt x="38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9" name="Google Shape;42005;p18">
              <a:extLst>
                <a:ext uri="{FF2B5EF4-FFF2-40B4-BE49-F238E27FC236}">
                  <a16:creationId xmlns:a16="http://schemas.microsoft.com/office/drawing/2014/main" id="{2D8A4D4E-ED01-4735-89B2-73E71BD15332}"/>
                </a:ext>
              </a:extLst>
            </p:cNvPr>
            <p:cNvSpPr/>
            <p:nvPr/>
          </p:nvSpPr>
          <p:spPr>
            <a:xfrm>
              <a:off x="5273612" y="2892887"/>
              <a:ext cx="39761" cy="15898"/>
            </a:xfrm>
            <a:custGeom>
              <a:avLst/>
              <a:gdLst/>
              <a:ahLst/>
              <a:cxnLst/>
              <a:rect l="l" t="t" r="r" b="b"/>
              <a:pathLst>
                <a:path w="1114" h="528" extrusionOk="0">
                  <a:moveTo>
                    <a:pt x="648" y="306"/>
                  </a:moveTo>
                  <a:cubicBezTo>
                    <a:pt x="1114"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0" name="Google Shape;42006;p18">
              <a:extLst>
                <a:ext uri="{FF2B5EF4-FFF2-40B4-BE49-F238E27FC236}">
                  <a16:creationId xmlns:a16="http://schemas.microsoft.com/office/drawing/2014/main" id="{6AF1730A-6406-408F-B9F2-8F5342ED409B}"/>
                </a:ext>
              </a:extLst>
            </p:cNvPr>
            <p:cNvSpPr/>
            <p:nvPr/>
          </p:nvSpPr>
          <p:spPr>
            <a:xfrm>
              <a:off x="7743274" y="2888371"/>
              <a:ext cx="28233" cy="13760"/>
            </a:xfrm>
            <a:custGeom>
              <a:avLst/>
              <a:gdLst/>
              <a:ahLst/>
              <a:cxnLst/>
              <a:rect l="l" t="t" r="r" b="b"/>
              <a:pathLst>
                <a:path w="791" h="457" extrusionOk="0">
                  <a:moveTo>
                    <a:pt x="494" y="456"/>
                  </a:moveTo>
                  <a:cubicBezTo>
                    <a:pt x="755" y="340"/>
                    <a:pt x="791" y="11"/>
                    <a:pt x="301" y="1"/>
                  </a:cubicBezTo>
                  <a:cubicBezTo>
                    <a:pt x="39" y="118"/>
                    <a:pt x="1" y="449"/>
                    <a:pt x="494"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1" name="Google Shape;42007;p18">
              <a:extLst>
                <a:ext uri="{FF2B5EF4-FFF2-40B4-BE49-F238E27FC236}">
                  <a16:creationId xmlns:a16="http://schemas.microsoft.com/office/drawing/2014/main" id="{2EE255AA-1DC9-4713-80A4-3B656E5A2830}"/>
                </a:ext>
              </a:extLst>
            </p:cNvPr>
            <p:cNvSpPr/>
            <p:nvPr/>
          </p:nvSpPr>
          <p:spPr>
            <a:xfrm>
              <a:off x="6817891" y="2896621"/>
              <a:ext cx="13777" cy="2800"/>
            </a:xfrm>
            <a:custGeom>
              <a:avLst/>
              <a:gdLst/>
              <a:ahLst/>
              <a:cxnLst/>
              <a:rect l="l" t="t" r="r" b="b"/>
              <a:pathLst>
                <a:path w="386" h="93" extrusionOk="0">
                  <a:moveTo>
                    <a:pt x="0" y="92"/>
                  </a:moveTo>
                  <a:cubicBezTo>
                    <a:pt x="150" y="73"/>
                    <a:pt x="382" y="90"/>
                    <a:pt x="385" y="1"/>
                  </a:cubicBezTo>
                  <a:cubicBezTo>
                    <a:pt x="236" y="21"/>
                    <a:pt x="8" y="4"/>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2" name="Google Shape;42008;p18">
              <a:extLst>
                <a:ext uri="{FF2B5EF4-FFF2-40B4-BE49-F238E27FC236}">
                  <a16:creationId xmlns:a16="http://schemas.microsoft.com/office/drawing/2014/main" id="{B844E76C-AB3A-4003-A79E-49439966BD7A}"/>
                </a:ext>
              </a:extLst>
            </p:cNvPr>
            <p:cNvSpPr/>
            <p:nvPr/>
          </p:nvSpPr>
          <p:spPr>
            <a:xfrm>
              <a:off x="5802922" y="2893490"/>
              <a:ext cx="23843" cy="5932"/>
            </a:xfrm>
            <a:custGeom>
              <a:avLst/>
              <a:gdLst/>
              <a:ahLst/>
              <a:cxnLst/>
              <a:rect l="l" t="t" r="r" b="b"/>
              <a:pathLst>
                <a:path w="668" h="197" extrusionOk="0">
                  <a:moveTo>
                    <a:pt x="88" y="196"/>
                  </a:moveTo>
                  <a:lnTo>
                    <a:pt x="473" y="196"/>
                  </a:lnTo>
                  <a:cubicBezTo>
                    <a:pt x="473" y="105"/>
                    <a:pt x="631" y="88"/>
                    <a:pt x="667" y="16"/>
                  </a:cubicBezTo>
                  <a:cubicBezTo>
                    <a:pt x="363" y="23"/>
                    <a:pt x="0" y="1"/>
                    <a:pt x="88"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3" name="Google Shape;42009;p18">
              <a:extLst>
                <a:ext uri="{FF2B5EF4-FFF2-40B4-BE49-F238E27FC236}">
                  <a16:creationId xmlns:a16="http://schemas.microsoft.com/office/drawing/2014/main" id="{C63148F6-FD4E-414B-8B0E-5B163AC6C511}"/>
                </a:ext>
              </a:extLst>
            </p:cNvPr>
            <p:cNvSpPr/>
            <p:nvPr/>
          </p:nvSpPr>
          <p:spPr>
            <a:xfrm>
              <a:off x="8204983" y="2890810"/>
              <a:ext cx="23985" cy="5841"/>
            </a:xfrm>
            <a:custGeom>
              <a:avLst/>
              <a:gdLst/>
              <a:ahLst/>
              <a:cxnLst/>
              <a:rect l="l" t="t" r="r" b="b"/>
              <a:pathLst>
                <a:path w="672" h="194" extrusionOk="0">
                  <a:moveTo>
                    <a:pt x="477" y="194"/>
                  </a:moveTo>
                  <a:cubicBezTo>
                    <a:pt x="476" y="103"/>
                    <a:pt x="634" y="87"/>
                    <a:pt x="672" y="11"/>
                  </a:cubicBezTo>
                  <a:cubicBezTo>
                    <a:pt x="366" y="20"/>
                    <a:pt x="1" y="1"/>
                    <a:pt x="91"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4" name="Google Shape;42010;p18">
              <a:extLst>
                <a:ext uri="{FF2B5EF4-FFF2-40B4-BE49-F238E27FC236}">
                  <a16:creationId xmlns:a16="http://schemas.microsoft.com/office/drawing/2014/main" id="{D988E769-C8A4-48C4-9F67-05753389AADE}"/>
                </a:ext>
              </a:extLst>
            </p:cNvPr>
            <p:cNvSpPr/>
            <p:nvPr/>
          </p:nvSpPr>
          <p:spPr>
            <a:xfrm>
              <a:off x="8251062" y="2878556"/>
              <a:ext cx="21987" cy="16259"/>
            </a:xfrm>
            <a:custGeom>
              <a:avLst/>
              <a:gdLst/>
              <a:ahLst/>
              <a:cxnLst/>
              <a:rect l="l" t="t" r="r" b="b"/>
              <a:pathLst>
                <a:path w="616" h="540" extrusionOk="0">
                  <a:moveTo>
                    <a:pt x="344" y="510"/>
                  </a:moveTo>
                  <a:cubicBezTo>
                    <a:pt x="404" y="388"/>
                    <a:pt x="616" y="337"/>
                    <a:pt x="536" y="147"/>
                  </a:cubicBezTo>
                  <a:cubicBezTo>
                    <a:pt x="1" y="1"/>
                    <a:pt x="6" y="540"/>
                    <a:pt x="344"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5" name="Google Shape;42011;p18">
              <a:extLst>
                <a:ext uri="{FF2B5EF4-FFF2-40B4-BE49-F238E27FC236}">
                  <a16:creationId xmlns:a16="http://schemas.microsoft.com/office/drawing/2014/main" id="{E8FFE384-B02E-4B5B-9C6B-1321D672E235}"/>
                </a:ext>
              </a:extLst>
            </p:cNvPr>
            <p:cNvSpPr/>
            <p:nvPr/>
          </p:nvSpPr>
          <p:spPr>
            <a:xfrm>
              <a:off x="8160119" y="2888461"/>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6" name="Google Shape;42012;p18">
              <a:extLst>
                <a:ext uri="{FF2B5EF4-FFF2-40B4-BE49-F238E27FC236}">
                  <a16:creationId xmlns:a16="http://schemas.microsoft.com/office/drawing/2014/main" id="{DC3E0798-D077-430B-AB35-16CA7C1B4CF7}"/>
                </a:ext>
              </a:extLst>
            </p:cNvPr>
            <p:cNvSpPr/>
            <p:nvPr/>
          </p:nvSpPr>
          <p:spPr>
            <a:xfrm>
              <a:off x="8562580" y="2887709"/>
              <a:ext cx="14099" cy="4246"/>
            </a:xfrm>
            <a:custGeom>
              <a:avLst/>
              <a:gdLst/>
              <a:ahLst/>
              <a:cxnLst/>
              <a:rect l="l" t="t" r="r" b="b"/>
              <a:pathLst>
                <a:path w="395" h="141" extrusionOk="0">
                  <a:moveTo>
                    <a:pt x="293" y="25"/>
                  </a:moveTo>
                  <a:cubicBezTo>
                    <a:pt x="239" y="1"/>
                    <a:pt x="0" y="69"/>
                    <a:pt x="101" y="117"/>
                  </a:cubicBezTo>
                  <a:cubicBezTo>
                    <a:pt x="154" y="140"/>
                    <a:pt x="394"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7" name="Google Shape;42013;p18">
              <a:extLst>
                <a:ext uri="{FF2B5EF4-FFF2-40B4-BE49-F238E27FC236}">
                  <a16:creationId xmlns:a16="http://schemas.microsoft.com/office/drawing/2014/main" id="{77395D42-0569-4D3E-ADAB-322DF8674CCD}"/>
                </a:ext>
              </a:extLst>
            </p:cNvPr>
            <p:cNvSpPr/>
            <p:nvPr/>
          </p:nvSpPr>
          <p:spPr>
            <a:xfrm>
              <a:off x="6329234" y="2882801"/>
              <a:ext cx="23807" cy="6082"/>
            </a:xfrm>
            <a:custGeom>
              <a:avLst/>
              <a:gdLst/>
              <a:ahLst/>
              <a:cxnLst/>
              <a:rect l="l" t="t" r="r" b="b"/>
              <a:pathLst>
                <a:path w="667" h="202" extrusionOk="0">
                  <a:moveTo>
                    <a:pt x="576" y="7"/>
                  </a:moveTo>
                  <a:cubicBezTo>
                    <a:pt x="246" y="1"/>
                    <a:pt x="84" y="78"/>
                    <a:pt x="1" y="188"/>
                  </a:cubicBezTo>
                  <a:cubicBezTo>
                    <a:pt x="302" y="179"/>
                    <a:pt x="666" y="202"/>
                    <a:pt x="576" y="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8" name="Google Shape;42014;p18">
              <a:extLst>
                <a:ext uri="{FF2B5EF4-FFF2-40B4-BE49-F238E27FC236}">
                  <a16:creationId xmlns:a16="http://schemas.microsoft.com/office/drawing/2014/main" id="{DE93F674-D046-4278-853D-A6CAF03FB857}"/>
                </a:ext>
              </a:extLst>
            </p:cNvPr>
            <p:cNvSpPr/>
            <p:nvPr/>
          </p:nvSpPr>
          <p:spPr>
            <a:xfrm>
              <a:off x="5699238" y="2884939"/>
              <a:ext cx="14063" cy="4336"/>
            </a:xfrm>
            <a:custGeom>
              <a:avLst/>
              <a:gdLst/>
              <a:ahLst/>
              <a:cxnLst/>
              <a:rect l="l" t="t" r="r" b="b"/>
              <a:pathLst>
                <a:path w="394" h="144" extrusionOk="0">
                  <a:moveTo>
                    <a:pt x="295" y="26"/>
                  </a:moveTo>
                  <a:cubicBezTo>
                    <a:pt x="242" y="0"/>
                    <a:pt x="1" y="69"/>
                    <a:pt x="101" y="117"/>
                  </a:cubicBezTo>
                  <a:cubicBezTo>
                    <a:pt x="154" y="144"/>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9" name="Google Shape;42015;p18">
              <a:extLst>
                <a:ext uri="{FF2B5EF4-FFF2-40B4-BE49-F238E27FC236}">
                  <a16:creationId xmlns:a16="http://schemas.microsoft.com/office/drawing/2014/main" id="{C8E3A2C0-F820-44B0-AAB6-E77A0E6A174C}"/>
                </a:ext>
              </a:extLst>
            </p:cNvPr>
            <p:cNvSpPr/>
            <p:nvPr/>
          </p:nvSpPr>
          <p:spPr>
            <a:xfrm>
              <a:off x="3765061" y="2884939"/>
              <a:ext cx="14134" cy="4336"/>
            </a:xfrm>
            <a:custGeom>
              <a:avLst/>
              <a:gdLst/>
              <a:ahLst/>
              <a:cxnLst/>
              <a:rect l="l" t="t" r="r" b="b"/>
              <a:pathLst>
                <a:path w="396" h="144" extrusionOk="0">
                  <a:moveTo>
                    <a:pt x="296" y="26"/>
                  </a:moveTo>
                  <a:cubicBezTo>
                    <a:pt x="242" y="0"/>
                    <a:pt x="1" y="69"/>
                    <a:pt x="100" y="117"/>
                  </a:cubicBezTo>
                  <a:cubicBezTo>
                    <a:pt x="154" y="144"/>
                    <a:pt x="395"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10" name="Google Shape;42016;p18">
              <a:extLst>
                <a:ext uri="{FF2B5EF4-FFF2-40B4-BE49-F238E27FC236}">
                  <a16:creationId xmlns:a16="http://schemas.microsoft.com/office/drawing/2014/main" id="{F3B55F5F-815E-4E62-A4B3-65836D082A1D}"/>
                </a:ext>
              </a:extLst>
            </p:cNvPr>
            <p:cNvSpPr/>
            <p:nvPr/>
          </p:nvSpPr>
          <p:spPr>
            <a:xfrm>
              <a:off x="8043050" y="2879700"/>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11" name="Google Shape;42017;p18">
              <a:extLst>
                <a:ext uri="{FF2B5EF4-FFF2-40B4-BE49-F238E27FC236}">
                  <a16:creationId xmlns:a16="http://schemas.microsoft.com/office/drawing/2014/main" id="{30A00797-33A0-4C5E-BD0E-9ED0EA9C3BA0}"/>
                </a:ext>
              </a:extLst>
            </p:cNvPr>
            <p:cNvSpPr/>
            <p:nvPr/>
          </p:nvSpPr>
          <p:spPr>
            <a:xfrm>
              <a:off x="6818891" y="2872805"/>
              <a:ext cx="65282" cy="12947"/>
            </a:xfrm>
            <a:custGeom>
              <a:avLst/>
              <a:gdLst/>
              <a:ahLst/>
              <a:cxnLst/>
              <a:rect l="l" t="t" r="r" b="b"/>
              <a:pathLst>
                <a:path w="1829" h="430" extrusionOk="0">
                  <a:moveTo>
                    <a:pt x="1129" y="429"/>
                  </a:moveTo>
                  <a:cubicBezTo>
                    <a:pt x="1828" y="1"/>
                    <a:pt x="1" y="308"/>
                    <a:pt x="1129"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12" name="Google Shape;42018;p18">
              <a:extLst>
                <a:ext uri="{FF2B5EF4-FFF2-40B4-BE49-F238E27FC236}">
                  <a16:creationId xmlns:a16="http://schemas.microsoft.com/office/drawing/2014/main" id="{4D9378F0-CA24-4C82-9117-62739797F93F}"/>
                </a:ext>
              </a:extLst>
            </p:cNvPr>
            <p:cNvSpPr/>
            <p:nvPr/>
          </p:nvSpPr>
          <p:spPr>
            <a:xfrm>
              <a:off x="8101477" y="2876749"/>
              <a:ext cx="14063" cy="4276"/>
            </a:xfrm>
            <a:custGeom>
              <a:avLst/>
              <a:gdLst/>
              <a:ahLst/>
              <a:cxnLst/>
              <a:rect l="l" t="t" r="r" b="b"/>
              <a:pathLst>
                <a:path w="394" h="142" extrusionOk="0">
                  <a:moveTo>
                    <a:pt x="293" y="25"/>
                  </a:moveTo>
                  <a:cubicBezTo>
                    <a:pt x="238" y="0"/>
                    <a:pt x="0" y="70"/>
                    <a:pt x="98" y="117"/>
                  </a:cubicBezTo>
                  <a:cubicBezTo>
                    <a:pt x="153" y="141"/>
                    <a:pt x="393"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13" name="Google Shape;42019;p18">
              <a:extLst>
                <a:ext uri="{FF2B5EF4-FFF2-40B4-BE49-F238E27FC236}">
                  <a16:creationId xmlns:a16="http://schemas.microsoft.com/office/drawing/2014/main" id="{D1A28AE9-13F2-4DF5-9510-63ACC3A82CD9}"/>
                </a:ext>
              </a:extLst>
            </p:cNvPr>
            <p:cNvSpPr/>
            <p:nvPr/>
          </p:nvSpPr>
          <p:spPr>
            <a:xfrm>
              <a:off x="5131452" y="287202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14" name="Google Shape;42020;p18">
              <a:extLst>
                <a:ext uri="{FF2B5EF4-FFF2-40B4-BE49-F238E27FC236}">
                  <a16:creationId xmlns:a16="http://schemas.microsoft.com/office/drawing/2014/main" id="{C7B8D89F-4C52-450D-88B4-BCB9EBBDDF38}"/>
                </a:ext>
              </a:extLst>
            </p:cNvPr>
            <p:cNvSpPr/>
            <p:nvPr/>
          </p:nvSpPr>
          <p:spPr>
            <a:xfrm>
              <a:off x="48255" y="2874009"/>
              <a:ext cx="13991" cy="4306"/>
            </a:xfrm>
            <a:custGeom>
              <a:avLst/>
              <a:gdLst/>
              <a:ahLst/>
              <a:cxnLst/>
              <a:rect l="l" t="t" r="r" b="b"/>
              <a:pathLst>
                <a:path w="392" h="143" extrusionOk="0">
                  <a:moveTo>
                    <a:pt x="292" y="26"/>
                  </a:moveTo>
                  <a:cubicBezTo>
                    <a:pt x="240" y="0"/>
                    <a:pt x="1" y="71"/>
                    <a:pt x="102" y="116"/>
                  </a:cubicBezTo>
                  <a:cubicBezTo>
                    <a:pt x="154" y="142"/>
                    <a:pt x="391"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15" name="Google Shape;42021;p18">
              <a:extLst>
                <a:ext uri="{FF2B5EF4-FFF2-40B4-BE49-F238E27FC236}">
                  <a16:creationId xmlns:a16="http://schemas.microsoft.com/office/drawing/2014/main" id="{16A795D0-DEB9-431F-8107-DEAEC91BCC0C}"/>
                </a:ext>
              </a:extLst>
            </p:cNvPr>
            <p:cNvSpPr/>
            <p:nvPr/>
          </p:nvSpPr>
          <p:spPr>
            <a:xfrm>
              <a:off x="1144388" y="2861153"/>
              <a:ext cx="24378" cy="11351"/>
            </a:xfrm>
            <a:custGeom>
              <a:avLst/>
              <a:gdLst/>
              <a:ahLst/>
              <a:cxnLst/>
              <a:rect l="l" t="t" r="r" b="b"/>
              <a:pathLst>
                <a:path w="683" h="377" extrusionOk="0">
                  <a:moveTo>
                    <a:pt x="630" y="362"/>
                  </a:moveTo>
                  <a:cubicBezTo>
                    <a:pt x="682" y="154"/>
                    <a:pt x="584" y="21"/>
                    <a:pt x="245" y="0"/>
                  </a:cubicBezTo>
                  <a:cubicBezTo>
                    <a:pt x="1" y="106"/>
                    <a:pt x="89" y="376"/>
                    <a:pt x="63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16" name="Google Shape;42022;p18">
              <a:extLst>
                <a:ext uri="{FF2B5EF4-FFF2-40B4-BE49-F238E27FC236}">
                  <a16:creationId xmlns:a16="http://schemas.microsoft.com/office/drawing/2014/main" id="{C7089E2D-F376-4D0B-833A-3DFE06D1C3B5}"/>
                </a:ext>
              </a:extLst>
            </p:cNvPr>
            <p:cNvSpPr/>
            <p:nvPr/>
          </p:nvSpPr>
          <p:spPr>
            <a:xfrm>
              <a:off x="5379332" y="2852000"/>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17" name="Google Shape;42023;p18">
              <a:extLst>
                <a:ext uri="{FF2B5EF4-FFF2-40B4-BE49-F238E27FC236}">
                  <a16:creationId xmlns:a16="http://schemas.microsoft.com/office/drawing/2014/main" id="{7AF77512-57A7-4B1D-ABF3-B5106ED38D97}"/>
                </a:ext>
              </a:extLst>
            </p:cNvPr>
            <p:cNvSpPr/>
            <p:nvPr/>
          </p:nvSpPr>
          <p:spPr>
            <a:xfrm>
              <a:off x="4000270" y="2857420"/>
              <a:ext cx="39761" cy="15778"/>
            </a:xfrm>
            <a:custGeom>
              <a:avLst/>
              <a:gdLst/>
              <a:ahLst/>
              <a:cxnLst/>
              <a:rect l="l" t="t" r="r" b="b"/>
              <a:pathLst>
                <a:path w="1114" h="524" extrusionOk="0">
                  <a:moveTo>
                    <a:pt x="646" y="304"/>
                  </a:moveTo>
                  <a:cubicBezTo>
                    <a:pt x="1114" y="0"/>
                    <a:pt x="0" y="524"/>
                    <a:pt x="646"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18" name="Google Shape;42024;p18">
              <a:extLst>
                <a:ext uri="{FF2B5EF4-FFF2-40B4-BE49-F238E27FC236}">
                  <a16:creationId xmlns:a16="http://schemas.microsoft.com/office/drawing/2014/main" id="{F7B2B46A-7C26-49F2-BEC4-9C8630199D60}"/>
                </a:ext>
              </a:extLst>
            </p:cNvPr>
            <p:cNvSpPr/>
            <p:nvPr/>
          </p:nvSpPr>
          <p:spPr>
            <a:xfrm>
              <a:off x="852892" y="2852903"/>
              <a:ext cx="43973" cy="18999"/>
            </a:xfrm>
            <a:custGeom>
              <a:avLst/>
              <a:gdLst/>
              <a:ahLst/>
              <a:cxnLst/>
              <a:rect l="l" t="t" r="r" b="b"/>
              <a:pathLst>
                <a:path w="1232" h="631" extrusionOk="0">
                  <a:moveTo>
                    <a:pt x="696" y="544"/>
                  </a:moveTo>
                  <a:cubicBezTo>
                    <a:pt x="567" y="206"/>
                    <a:pt x="1231" y="13"/>
                    <a:pt x="312" y="0"/>
                  </a:cubicBezTo>
                  <a:cubicBezTo>
                    <a:pt x="430" y="187"/>
                    <a:pt x="0" y="631"/>
                    <a:pt x="696" y="5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19" name="Google Shape;42025;p18">
              <a:extLst>
                <a:ext uri="{FF2B5EF4-FFF2-40B4-BE49-F238E27FC236}">
                  <a16:creationId xmlns:a16="http://schemas.microsoft.com/office/drawing/2014/main" id="{2A186A95-D2AA-4CBA-9364-64DF45E64BE9}"/>
                </a:ext>
              </a:extLst>
            </p:cNvPr>
            <p:cNvSpPr/>
            <p:nvPr/>
          </p:nvSpPr>
          <p:spPr>
            <a:xfrm>
              <a:off x="3104298" y="2863110"/>
              <a:ext cx="14063" cy="4246"/>
            </a:xfrm>
            <a:custGeom>
              <a:avLst/>
              <a:gdLst/>
              <a:ahLst/>
              <a:cxnLst/>
              <a:rect l="l" t="t" r="r" b="b"/>
              <a:pathLst>
                <a:path w="394" h="141" extrusionOk="0">
                  <a:moveTo>
                    <a:pt x="102" y="115"/>
                  </a:moveTo>
                  <a:cubicBezTo>
                    <a:pt x="156" y="140"/>
                    <a:pt x="393" y="72"/>
                    <a:pt x="294" y="24"/>
                  </a:cubicBezTo>
                  <a:cubicBezTo>
                    <a:pt x="242" y="1"/>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20" name="Google Shape;42026;p18">
              <a:extLst>
                <a:ext uri="{FF2B5EF4-FFF2-40B4-BE49-F238E27FC236}">
                  <a16:creationId xmlns:a16="http://schemas.microsoft.com/office/drawing/2014/main" id="{D472813E-EF45-43DE-BAA7-03F6735303E5}"/>
                </a:ext>
              </a:extLst>
            </p:cNvPr>
            <p:cNvSpPr/>
            <p:nvPr/>
          </p:nvSpPr>
          <p:spPr>
            <a:xfrm>
              <a:off x="709018" y="2863110"/>
              <a:ext cx="13991" cy="4246"/>
            </a:xfrm>
            <a:custGeom>
              <a:avLst/>
              <a:gdLst/>
              <a:ahLst/>
              <a:cxnLst/>
              <a:rect l="l" t="t" r="r" b="b"/>
              <a:pathLst>
                <a:path w="392" h="141" extrusionOk="0">
                  <a:moveTo>
                    <a:pt x="294" y="24"/>
                  </a:moveTo>
                  <a:cubicBezTo>
                    <a:pt x="239" y="1"/>
                    <a:pt x="0" y="68"/>
                    <a:pt x="99" y="115"/>
                  </a:cubicBezTo>
                  <a:cubicBezTo>
                    <a:pt x="152"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21" name="Google Shape;42027;p18">
              <a:extLst>
                <a:ext uri="{FF2B5EF4-FFF2-40B4-BE49-F238E27FC236}">
                  <a16:creationId xmlns:a16="http://schemas.microsoft.com/office/drawing/2014/main" id="{346385FC-C6A6-4960-B077-4475CA590DDD}"/>
                </a:ext>
              </a:extLst>
            </p:cNvPr>
            <p:cNvSpPr/>
            <p:nvPr/>
          </p:nvSpPr>
          <p:spPr>
            <a:xfrm>
              <a:off x="3971574" y="2857660"/>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22" name="Google Shape;42028;p18">
              <a:extLst>
                <a:ext uri="{FF2B5EF4-FFF2-40B4-BE49-F238E27FC236}">
                  <a16:creationId xmlns:a16="http://schemas.microsoft.com/office/drawing/2014/main" id="{813FF4C3-7951-4DD1-83ED-B1AFAFA27BAB}"/>
                </a:ext>
              </a:extLst>
            </p:cNvPr>
            <p:cNvSpPr/>
            <p:nvPr/>
          </p:nvSpPr>
          <p:spPr>
            <a:xfrm>
              <a:off x="309769" y="2857660"/>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23" name="Google Shape;42029;p18">
              <a:extLst>
                <a:ext uri="{FF2B5EF4-FFF2-40B4-BE49-F238E27FC236}">
                  <a16:creationId xmlns:a16="http://schemas.microsoft.com/office/drawing/2014/main" id="{6169933A-FCA2-4E29-B452-01C690A20357}"/>
                </a:ext>
              </a:extLst>
            </p:cNvPr>
            <p:cNvSpPr/>
            <p:nvPr/>
          </p:nvSpPr>
          <p:spPr>
            <a:xfrm>
              <a:off x="6029637" y="2854890"/>
              <a:ext cx="14099" cy="4246"/>
            </a:xfrm>
            <a:custGeom>
              <a:avLst/>
              <a:gdLst/>
              <a:ahLst/>
              <a:cxnLst/>
              <a:rect l="l" t="t" r="r" b="b"/>
              <a:pathLst>
                <a:path w="395" h="141" extrusionOk="0">
                  <a:moveTo>
                    <a:pt x="101" y="117"/>
                  </a:moveTo>
                  <a:cubicBezTo>
                    <a:pt x="153" y="140"/>
                    <a:pt x="394" y="73"/>
                    <a:pt x="294" y="26"/>
                  </a:cubicBezTo>
                  <a:cubicBezTo>
                    <a:pt x="242"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24" name="Google Shape;42030;p18">
              <a:extLst>
                <a:ext uri="{FF2B5EF4-FFF2-40B4-BE49-F238E27FC236}">
                  <a16:creationId xmlns:a16="http://schemas.microsoft.com/office/drawing/2014/main" id="{73C5B773-F6D6-4470-AD35-B8A60BFCC48F}"/>
                </a:ext>
              </a:extLst>
            </p:cNvPr>
            <p:cNvSpPr/>
            <p:nvPr/>
          </p:nvSpPr>
          <p:spPr>
            <a:xfrm>
              <a:off x="3361386" y="2846641"/>
              <a:ext cx="35657" cy="11773"/>
            </a:xfrm>
            <a:custGeom>
              <a:avLst/>
              <a:gdLst/>
              <a:ahLst/>
              <a:cxnLst/>
              <a:rect l="l" t="t" r="r" b="b"/>
              <a:pathLst>
                <a:path w="999" h="391" extrusionOk="0">
                  <a:moveTo>
                    <a:pt x="34" y="118"/>
                  </a:moveTo>
                  <a:cubicBezTo>
                    <a:pt x="63" y="225"/>
                    <a:pt x="0" y="375"/>
                    <a:pt x="226" y="391"/>
                  </a:cubicBezTo>
                  <a:cubicBezTo>
                    <a:pt x="245" y="157"/>
                    <a:pt x="979" y="262"/>
                    <a:pt x="999" y="28"/>
                  </a:cubicBezTo>
                  <a:cubicBezTo>
                    <a:pt x="393" y="130"/>
                    <a:pt x="487" y="1"/>
                    <a:pt x="34"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25" name="Google Shape;42031;p18">
              <a:extLst>
                <a:ext uri="{FF2B5EF4-FFF2-40B4-BE49-F238E27FC236}">
                  <a16:creationId xmlns:a16="http://schemas.microsoft.com/office/drawing/2014/main" id="{1282ECC8-D247-4101-AA3E-3C35E0057127}"/>
                </a:ext>
              </a:extLst>
            </p:cNvPr>
            <p:cNvSpPr/>
            <p:nvPr/>
          </p:nvSpPr>
          <p:spPr>
            <a:xfrm>
              <a:off x="635672" y="2847484"/>
              <a:ext cx="31659" cy="10930"/>
            </a:xfrm>
            <a:custGeom>
              <a:avLst/>
              <a:gdLst/>
              <a:ahLst/>
              <a:cxnLst/>
              <a:rect l="l" t="t" r="r" b="b"/>
              <a:pathLst>
                <a:path w="887" h="363" extrusionOk="0">
                  <a:moveTo>
                    <a:pt x="613" y="363"/>
                  </a:moveTo>
                  <a:cubicBezTo>
                    <a:pt x="672" y="240"/>
                    <a:pt x="887" y="189"/>
                    <a:pt x="803" y="0"/>
                  </a:cubicBezTo>
                  <a:lnTo>
                    <a:pt x="33" y="0"/>
                  </a:lnTo>
                  <a:cubicBezTo>
                    <a:pt x="1" y="226"/>
                    <a:pt x="328" y="285"/>
                    <a:pt x="61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26" name="Google Shape;42032;p18">
              <a:extLst>
                <a:ext uri="{FF2B5EF4-FFF2-40B4-BE49-F238E27FC236}">
                  <a16:creationId xmlns:a16="http://schemas.microsoft.com/office/drawing/2014/main" id="{4DFC0BB4-4DF4-4B70-BD3D-A0DBB3CC2723}"/>
                </a:ext>
              </a:extLst>
            </p:cNvPr>
            <p:cNvSpPr/>
            <p:nvPr/>
          </p:nvSpPr>
          <p:spPr>
            <a:xfrm>
              <a:off x="2199331" y="2846460"/>
              <a:ext cx="32587" cy="9214"/>
            </a:xfrm>
            <a:custGeom>
              <a:avLst/>
              <a:gdLst/>
              <a:ahLst/>
              <a:cxnLst/>
              <a:rect l="l" t="t" r="r" b="b"/>
              <a:pathLst>
                <a:path w="913" h="306" extrusionOk="0">
                  <a:moveTo>
                    <a:pt x="388" y="306"/>
                  </a:moveTo>
                  <a:cubicBezTo>
                    <a:pt x="913" y="158"/>
                    <a:pt x="104" y="0"/>
                    <a:pt x="0" y="214"/>
                  </a:cubicBezTo>
                  <a:cubicBezTo>
                    <a:pt x="194" y="214"/>
                    <a:pt x="228" y="287"/>
                    <a:pt x="38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27" name="Google Shape;42033;p18">
              <a:extLst>
                <a:ext uri="{FF2B5EF4-FFF2-40B4-BE49-F238E27FC236}">
                  <a16:creationId xmlns:a16="http://schemas.microsoft.com/office/drawing/2014/main" id="{25CF75D1-0EC1-42DF-8723-29C1904FD2BD}"/>
                </a:ext>
              </a:extLst>
            </p:cNvPr>
            <p:cNvSpPr/>
            <p:nvPr/>
          </p:nvSpPr>
          <p:spPr>
            <a:xfrm>
              <a:off x="1490384" y="2852903"/>
              <a:ext cx="13813" cy="2770"/>
            </a:xfrm>
            <a:custGeom>
              <a:avLst/>
              <a:gdLst/>
              <a:ahLst/>
              <a:cxnLst/>
              <a:rect l="l" t="t" r="r" b="b"/>
              <a:pathLst>
                <a:path w="387" h="92" extrusionOk="0">
                  <a:moveTo>
                    <a:pt x="0" y="92"/>
                  </a:moveTo>
                  <a:cubicBezTo>
                    <a:pt x="150" y="72"/>
                    <a:pt x="380" y="89"/>
                    <a:pt x="386" y="0"/>
                  </a:cubicBezTo>
                  <a:cubicBezTo>
                    <a:pt x="236" y="21"/>
                    <a:pt x="7" y="3"/>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28" name="Google Shape;42034;p18">
              <a:extLst>
                <a:ext uri="{FF2B5EF4-FFF2-40B4-BE49-F238E27FC236}">
                  <a16:creationId xmlns:a16="http://schemas.microsoft.com/office/drawing/2014/main" id="{480668F3-1F51-49F1-A32B-D530A56B3C16}"/>
                </a:ext>
              </a:extLst>
            </p:cNvPr>
            <p:cNvSpPr/>
            <p:nvPr/>
          </p:nvSpPr>
          <p:spPr>
            <a:xfrm>
              <a:off x="257267" y="2845828"/>
              <a:ext cx="8995" cy="11472"/>
            </a:xfrm>
            <a:custGeom>
              <a:avLst/>
              <a:gdLst/>
              <a:ahLst/>
              <a:cxnLst/>
              <a:rect l="l" t="t" r="r" b="b"/>
              <a:pathLst>
                <a:path w="252" h="381" extrusionOk="0">
                  <a:moveTo>
                    <a:pt x="29" y="145"/>
                  </a:moveTo>
                  <a:cubicBezTo>
                    <a:pt x="1" y="239"/>
                    <a:pt x="180" y="380"/>
                    <a:pt x="221" y="235"/>
                  </a:cubicBezTo>
                  <a:cubicBezTo>
                    <a:pt x="251" y="140"/>
                    <a:pt x="71" y="0"/>
                    <a:pt x="29" y="1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29" name="Google Shape;42035;p18">
              <a:extLst>
                <a:ext uri="{FF2B5EF4-FFF2-40B4-BE49-F238E27FC236}">
                  <a16:creationId xmlns:a16="http://schemas.microsoft.com/office/drawing/2014/main" id="{2191B295-8FA2-4379-81BE-F8EF36F0F7AE}"/>
                </a:ext>
              </a:extLst>
            </p:cNvPr>
            <p:cNvSpPr/>
            <p:nvPr/>
          </p:nvSpPr>
          <p:spPr>
            <a:xfrm>
              <a:off x="3248921" y="2849381"/>
              <a:ext cx="14027" cy="4336"/>
            </a:xfrm>
            <a:custGeom>
              <a:avLst/>
              <a:gdLst/>
              <a:ahLst/>
              <a:cxnLst/>
              <a:rect l="l" t="t" r="r" b="b"/>
              <a:pathLst>
                <a:path w="393" h="144" extrusionOk="0">
                  <a:moveTo>
                    <a:pt x="288" y="27"/>
                  </a:moveTo>
                  <a:cubicBezTo>
                    <a:pt x="238" y="1"/>
                    <a:pt x="0" y="71"/>
                    <a:pt x="98" y="117"/>
                  </a:cubicBezTo>
                  <a:cubicBezTo>
                    <a:pt x="153" y="143"/>
                    <a:pt x="393" y="74"/>
                    <a:pt x="288"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30" name="Google Shape;42036;p18">
              <a:extLst>
                <a:ext uri="{FF2B5EF4-FFF2-40B4-BE49-F238E27FC236}">
                  <a16:creationId xmlns:a16="http://schemas.microsoft.com/office/drawing/2014/main" id="{7E45A339-49FA-42B0-B090-C52368BE51B6}"/>
                </a:ext>
              </a:extLst>
            </p:cNvPr>
            <p:cNvSpPr/>
            <p:nvPr/>
          </p:nvSpPr>
          <p:spPr>
            <a:xfrm>
              <a:off x="7537118" y="2846671"/>
              <a:ext cx="13991" cy="4276"/>
            </a:xfrm>
            <a:custGeom>
              <a:avLst/>
              <a:gdLst/>
              <a:ahLst/>
              <a:cxnLst/>
              <a:rect l="l" t="t" r="r" b="b"/>
              <a:pathLst>
                <a:path w="392" h="142" extrusionOk="0">
                  <a:moveTo>
                    <a:pt x="99" y="117"/>
                  </a:moveTo>
                  <a:cubicBezTo>
                    <a:pt x="150" y="142"/>
                    <a:pt x="391" y="73"/>
                    <a:pt x="292" y="26"/>
                  </a:cubicBezTo>
                  <a:cubicBezTo>
                    <a:pt x="238"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31" name="Google Shape;42037;p18">
              <a:extLst>
                <a:ext uri="{FF2B5EF4-FFF2-40B4-BE49-F238E27FC236}">
                  <a16:creationId xmlns:a16="http://schemas.microsoft.com/office/drawing/2014/main" id="{41B3B667-5C6A-40C5-A907-CA6210CBB0F9}"/>
                </a:ext>
              </a:extLst>
            </p:cNvPr>
            <p:cNvSpPr/>
            <p:nvPr/>
          </p:nvSpPr>
          <p:spPr>
            <a:xfrm>
              <a:off x="5359273" y="2841131"/>
              <a:ext cx="31481" cy="9635"/>
            </a:xfrm>
            <a:custGeom>
              <a:avLst/>
              <a:gdLst/>
              <a:ahLst/>
              <a:cxnLst/>
              <a:rect l="l" t="t" r="r" b="b"/>
              <a:pathLst>
                <a:path w="882" h="320" extrusionOk="0">
                  <a:moveTo>
                    <a:pt x="755" y="211"/>
                  </a:moveTo>
                  <a:cubicBezTo>
                    <a:pt x="882" y="1"/>
                    <a:pt x="1" y="14"/>
                    <a:pt x="174" y="211"/>
                  </a:cubicBezTo>
                  <a:cubicBezTo>
                    <a:pt x="240" y="283"/>
                    <a:pt x="689" y="319"/>
                    <a:pt x="755"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32" name="Google Shape;42038;p18">
              <a:extLst>
                <a:ext uri="{FF2B5EF4-FFF2-40B4-BE49-F238E27FC236}">
                  <a16:creationId xmlns:a16="http://schemas.microsoft.com/office/drawing/2014/main" id="{5FC9CBB0-F055-42B6-9C64-BB8FF089740B}"/>
                </a:ext>
              </a:extLst>
            </p:cNvPr>
            <p:cNvSpPr/>
            <p:nvPr/>
          </p:nvSpPr>
          <p:spPr>
            <a:xfrm>
              <a:off x="5288603" y="2833664"/>
              <a:ext cx="24307" cy="16560"/>
            </a:xfrm>
            <a:custGeom>
              <a:avLst/>
              <a:gdLst/>
              <a:ahLst/>
              <a:cxnLst/>
              <a:rect l="l" t="t" r="r" b="b"/>
              <a:pathLst>
                <a:path w="681" h="550" extrusionOk="0">
                  <a:moveTo>
                    <a:pt x="420" y="549"/>
                  </a:moveTo>
                  <a:cubicBezTo>
                    <a:pt x="335" y="378"/>
                    <a:pt x="681" y="1"/>
                    <a:pt x="35" y="94"/>
                  </a:cubicBezTo>
                  <a:cubicBezTo>
                    <a:pt x="5" y="319"/>
                    <a:pt x="1" y="536"/>
                    <a:pt x="420"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33" name="Google Shape;42039;p18">
              <a:extLst>
                <a:ext uri="{FF2B5EF4-FFF2-40B4-BE49-F238E27FC236}">
                  <a16:creationId xmlns:a16="http://schemas.microsoft.com/office/drawing/2014/main" id="{F1549860-D3ED-4154-A3B3-0466C8A3AC10}"/>
                </a:ext>
              </a:extLst>
            </p:cNvPr>
            <p:cNvSpPr/>
            <p:nvPr/>
          </p:nvSpPr>
          <p:spPr>
            <a:xfrm>
              <a:off x="7674674" y="2841191"/>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34" name="Google Shape;42040;p18">
              <a:extLst>
                <a:ext uri="{FF2B5EF4-FFF2-40B4-BE49-F238E27FC236}">
                  <a16:creationId xmlns:a16="http://schemas.microsoft.com/office/drawing/2014/main" id="{E1246828-A49F-4C36-8483-65FDD6BECB34}"/>
                </a:ext>
              </a:extLst>
            </p:cNvPr>
            <p:cNvSpPr/>
            <p:nvPr/>
          </p:nvSpPr>
          <p:spPr>
            <a:xfrm>
              <a:off x="8700243" y="2835711"/>
              <a:ext cx="14170" cy="4306"/>
            </a:xfrm>
            <a:custGeom>
              <a:avLst/>
              <a:gdLst/>
              <a:ahLst/>
              <a:cxnLst/>
              <a:rect l="l" t="t" r="r" b="b"/>
              <a:pathLst>
                <a:path w="397" h="143" extrusionOk="0">
                  <a:moveTo>
                    <a:pt x="101" y="117"/>
                  </a:moveTo>
                  <a:cubicBezTo>
                    <a:pt x="153" y="143"/>
                    <a:pt x="396" y="73"/>
                    <a:pt x="293" y="26"/>
                  </a:cubicBezTo>
                  <a:cubicBezTo>
                    <a:pt x="241"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35" name="Google Shape;42041;p18">
              <a:extLst>
                <a:ext uri="{FF2B5EF4-FFF2-40B4-BE49-F238E27FC236}">
                  <a16:creationId xmlns:a16="http://schemas.microsoft.com/office/drawing/2014/main" id="{CE4DFCFE-A377-47E0-81D6-725859B49DB8}"/>
                </a:ext>
              </a:extLst>
            </p:cNvPr>
            <p:cNvSpPr/>
            <p:nvPr/>
          </p:nvSpPr>
          <p:spPr>
            <a:xfrm>
              <a:off x="7110279" y="2832971"/>
              <a:ext cx="14063" cy="4306"/>
            </a:xfrm>
            <a:custGeom>
              <a:avLst/>
              <a:gdLst/>
              <a:ahLst/>
              <a:cxnLst/>
              <a:rect l="l" t="t" r="r" b="b"/>
              <a:pathLst>
                <a:path w="394" h="143" extrusionOk="0">
                  <a:moveTo>
                    <a:pt x="294" y="26"/>
                  </a:moveTo>
                  <a:cubicBezTo>
                    <a:pt x="240" y="0"/>
                    <a:pt x="0" y="71"/>
                    <a:pt x="101" y="117"/>
                  </a:cubicBezTo>
                  <a:cubicBezTo>
                    <a:pt x="152" y="143"/>
                    <a:pt x="393" y="75"/>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36" name="Google Shape;42042;p18">
              <a:extLst>
                <a:ext uri="{FF2B5EF4-FFF2-40B4-BE49-F238E27FC236}">
                  <a16:creationId xmlns:a16="http://schemas.microsoft.com/office/drawing/2014/main" id="{9DF16406-11C2-4800-9FE4-D711A080C14F}"/>
                </a:ext>
              </a:extLst>
            </p:cNvPr>
            <p:cNvSpPr/>
            <p:nvPr/>
          </p:nvSpPr>
          <p:spPr>
            <a:xfrm>
              <a:off x="1548776" y="2832971"/>
              <a:ext cx="14063" cy="4306"/>
            </a:xfrm>
            <a:custGeom>
              <a:avLst/>
              <a:gdLst/>
              <a:ahLst/>
              <a:cxnLst/>
              <a:rect l="l" t="t" r="r" b="b"/>
              <a:pathLst>
                <a:path w="394" h="143" extrusionOk="0">
                  <a:moveTo>
                    <a:pt x="291" y="26"/>
                  </a:moveTo>
                  <a:cubicBezTo>
                    <a:pt x="239" y="0"/>
                    <a:pt x="1" y="71"/>
                    <a:pt x="99" y="117"/>
                  </a:cubicBezTo>
                  <a:cubicBezTo>
                    <a:pt x="154" y="143"/>
                    <a:pt x="394" y="75"/>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37" name="Google Shape;42043;p18">
              <a:extLst>
                <a:ext uri="{FF2B5EF4-FFF2-40B4-BE49-F238E27FC236}">
                  <a16:creationId xmlns:a16="http://schemas.microsoft.com/office/drawing/2014/main" id="{BFC60A93-7273-47BE-827B-8AEC030C7330}"/>
                </a:ext>
              </a:extLst>
            </p:cNvPr>
            <p:cNvSpPr/>
            <p:nvPr/>
          </p:nvSpPr>
          <p:spPr>
            <a:xfrm>
              <a:off x="4429358" y="2824782"/>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38" name="Google Shape;42044;p18">
              <a:extLst>
                <a:ext uri="{FF2B5EF4-FFF2-40B4-BE49-F238E27FC236}">
                  <a16:creationId xmlns:a16="http://schemas.microsoft.com/office/drawing/2014/main" id="{FB42C483-6FA3-4EFB-AEC2-984D253C1B0A}"/>
                </a:ext>
              </a:extLst>
            </p:cNvPr>
            <p:cNvSpPr/>
            <p:nvPr/>
          </p:nvSpPr>
          <p:spPr>
            <a:xfrm>
              <a:off x="3982032" y="2827943"/>
              <a:ext cx="6924" cy="6233"/>
            </a:xfrm>
            <a:custGeom>
              <a:avLst/>
              <a:gdLst/>
              <a:ahLst/>
              <a:cxnLst/>
              <a:rect l="l" t="t" r="r" b="b"/>
              <a:pathLst>
                <a:path w="194" h="207" extrusionOk="0">
                  <a:moveTo>
                    <a:pt x="194" y="102"/>
                  </a:moveTo>
                  <a:cubicBezTo>
                    <a:pt x="194" y="51"/>
                    <a:pt x="40" y="0"/>
                    <a:pt x="2" y="102"/>
                  </a:cubicBezTo>
                  <a:cubicBezTo>
                    <a:pt x="1" y="153"/>
                    <a:pt x="155" y="207"/>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39" name="Google Shape;42045;p18">
              <a:extLst>
                <a:ext uri="{FF2B5EF4-FFF2-40B4-BE49-F238E27FC236}">
                  <a16:creationId xmlns:a16="http://schemas.microsoft.com/office/drawing/2014/main" id="{557718FF-9F62-4F1C-B140-C563164D8374}"/>
                </a:ext>
              </a:extLst>
            </p:cNvPr>
            <p:cNvSpPr/>
            <p:nvPr/>
          </p:nvSpPr>
          <p:spPr>
            <a:xfrm>
              <a:off x="1596924" y="2830201"/>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40" name="Google Shape;42046;p18">
              <a:extLst>
                <a:ext uri="{FF2B5EF4-FFF2-40B4-BE49-F238E27FC236}">
                  <a16:creationId xmlns:a16="http://schemas.microsoft.com/office/drawing/2014/main" id="{10739D1F-F390-4DFC-BC31-C589E8BE3DD9}"/>
                </a:ext>
              </a:extLst>
            </p:cNvPr>
            <p:cNvSpPr/>
            <p:nvPr/>
          </p:nvSpPr>
          <p:spPr>
            <a:xfrm>
              <a:off x="526740" y="2822042"/>
              <a:ext cx="29732" cy="11924"/>
            </a:xfrm>
            <a:custGeom>
              <a:avLst/>
              <a:gdLst/>
              <a:ahLst/>
              <a:cxnLst/>
              <a:rect l="l" t="t" r="r" b="b"/>
              <a:pathLst>
                <a:path w="833" h="396" extrusionOk="0">
                  <a:moveTo>
                    <a:pt x="1" y="389"/>
                  </a:moveTo>
                  <a:cubicBezTo>
                    <a:pt x="338" y="396"/>
                    <a:pt x="601" y="369"/>
                    <a:pt x="771" y="298"/>
                  </a:cubicBezTo>
                  <a:cubicBezTo>
                    <a:pt x="832" y="59"/>
                    <a:pt x="503" y="0"/>
                    <a:pt x="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41" name="Google Shape;42047;p18">
              <a:extLst>
                <a:ext uri="{FF2B5EF4-FFF2-40B4-BE49-F238E27FC236}">
                  <a16:creationId xmlns:a16="http://schemas.microsoft.com/office/drawing/2014/main" id="{426F6C8E-B0FD-4674-977C-18E7E6AA6A40}"/>
                </a:ext>
              </a:extLst>
            </p:cNvPr>
            <p:cNvSpPr/>
            <p:nvPr/>
          </p:nvSpPr>
          <p:spPr>
            <a:xfrm>
              <a:off x="8930991" y="2825234"/>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42" name="Google Shape;42048;p18">
              <a:extLst>
                <a:ext uri="{FF2B5EF4-FFF2-40B4-BE49-F238E27FC236}">
                  <a16:creationId xmlns:a16="http://schemas.microsoft.com/office/drawing/2014/main" id="{806D8E8A-A644-4BDE-AFDC-989DCD135481}"/>
                </a:ext>
              </a:extLst>
            </p:cNvPr>
            <p:cNvSpPr/>
            <p:nvPr/>
          </p:nvSpPr>
          <p:spPr>
            <a:xfrm>
              <a:off x="3341934" y="2820115"/>
              <a:ext cx="41368" cy="13760"/>
            </a:xfrm>
            <a:custGeom>
              <a:avLst/>
              <a:gdLst/>
              <a:ahLst/>
              <a:cxnLst/>
              <a:rect l="l" t="t" r="r" b="b"/>
              <a:pathLst>
                <a:path w="1159" h="457" extrusionOk="0">
                  <a:moveTo>
                    <a:pt x="1159" y="0"/>
                  </a:moveTo>
                  <a:lnTo>
                    <a:pt x="194" y="0"/>
                  </a:lnTo>
                  <a:cubicBezTo>
                    <a:pt x="210" y="157"/>
                    <a:pt x="151" y="282"/>
                    <a:pt x="1" y="362"/>
                  </a:cubicBezTo>
                  <a:cubicBezTo>
                    <a:pt x="839" y="456"/>
                    <a:pt x="860" y="164"/>
                    <a:pt x="11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43" name="Google Shape;42049;p18">
              <a:extLst>
                <a:ext uri="{FF2B5EF4-FFF2-40B4-BE49-F238E27FC236}">
                  <a16:creationId xmlns:a16="http://schemas.microsoft.com/office/drawing/2014/main" id="{5EE31C63-3FA8-4F6E-A02B-748FD00F1121}"/>
                </a:ext>
              </a:extLst>
            </p:cNvPr>
            <p:cNvSpPr/>
            <p:nvPr/>
          </p:nvSpPr>
          <p:spPr>
            <a:xfrm>
              <a:off x="1978220" y="2825535"/>
              <a:ext cx="21594" cy="6444"/>
            </a:xfrm>
            <a:custGeom>
              <a:avLst/>
              <a:gdLst/>
              <a:ahLst/>
              <a:cxnLst/>
              <a:rect l="l" t="t" r="r" b="b"/>
              <a:pathLst>
                <a:path w="605" h="214" extrusionOk="0">
                  <a:moveTo>
                    <a:pt x="605" y="182"/>
                  </a:moveTo>
                  <a:lnTo>
                    <a:pt x="605" y="1"/>
                  </a:lnTo>
                  <a:lnTo>
                    <a:pt x="24" y="1"/>
                  </a:lnTo>
                  <a:cubicBezTo>
                    <a:pt x="0" y="165"/>
                    <a:pt x="216"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44" name="Google Shape;42050;p18">
              <a:extLst>
                <a:ext uri="{FF2B5EF4-FFF2-40B4-BE49-F238E27FC236}">
                  <a16:creationId xmlns:a16="http://schemas.microsoft.com/office/drawing/2014/main" id="{36179BF7-BE24-4C72-A505-925183314116}"/>
                </a:ext>
              </a:extLst>
            </p:cNvPr>
            <p:cNvSpPr/>
            <p:nvPr/>
          </p:nvSpPr>
          <p:spPr>
            <a:xfrm>
              <a:off x="1904267" y="2814665"/>
              <a:ext cx="45222" cy="14573"/>
            </a:xfrm>
            <a:custGeom>
              <a:avLst/>
              <a:gdLst/>
              <a:ahLst/>
              <a:cxnLst/>
              <a:rect l="l" t="t" r="r" b="b"/>
              <a:pathLst>
                <a:path w="1267" h="484" extrusionOk="0">
                  <a:moveTo>
                    <a:pt x="361" y="454"/>
                  </a:moveTo>
                  <a:cubicBezTo>
                    <a:pt x="1267" y="483"/>
                    <a:pt x="877" y="34"/>
                    <a:pt x="361" y="0"/>
                  </a:cubicBezTo>
                  <a:cubicBezTo>
                    <a:pt x="1" y="174"/>
                    <a:pt x="475" y="163"/>
                    <a:pt x="36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45" name="Google Shape;42051;p18">
              <a:extLst>
                <a:ext uri="{FF2B5EF4-FFF2-40B4-BE49-F238E27FC236}">
                  <a16:creationId xmlns:a16="http://schemas.microsoft.com/office/drawing/2014/main" id="{12AEBBFF-82F7-45F5-8ECC-18602FCCDC4C}"/>
                </a:ext>
              </a:extLst>
            </p:cNvPr>
            <p:cNvSpPr/>
            <p:nvPr/>
          </p:nvSpPr>
          <p:spPr>
            <a:xfrm>
              <a:off x="4565129" y="2817375"/>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46" name="Google Shape;42052;p18">
              <a:extLst>
                <a:ext uri="{FF2B5EF4-FFF2-40B4-BE49-F238E27FC236}">
                  <a16:creationId xmlns:a16="http://schemas.microsoft.com/office/drawing/2014/main" id="{4F4F7296-1330-4012-8337-951C695944E6}"/>
                </a:ext>
              </a:extLst>
            </p:cNvPr>
            <p:cNvSpPr/>
            <p:nvPr/>
          </p:nvSpPr>
          <p:spPr>
            <a:xfrm>
              <a:off x="1813931" y="2822825"/>
              <a:ext cx="13742" cy="2770"/>
            </a:xfrm>
            <a:custGeom>
              <a:avLst/>
              <a:gdLst/>
              <a:ahLst/>
              <a:cxnLst/>
              <a:rect l="l" t="t" r="r" b="b"/>
              <a:pathLst>
                <a:path w="385" h="92" extrusionOk="0">
                  <a:moveTo>
                    <a:pt x="384" y="1"/>
                  </a:moveTo>
                  <a:cubicBezTo>
                    <a:pt x="234" y="21"/>
                    <a:pt x="3" y="3"/>
                    <a:pt x="1" y="92"/>
                  </a:cubicBezTo>
                  <a:cubicBezTo>
                    <a:pt x="149" y="70"/>
                    <a:pt x="379" y="88"/>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47" name="Google Shape;42053;p18">
              <a:extLst>
                <a:ext uri="{FF2B5EF4-FFF2-40B4-BE49-F238E27FC236}">
                  <a16:creationId xmlns:a16="http://schemas.microsoft.com/office/drawing/2014/main" id="{97016242-BED7-4B4A-B37A-B7EAADF9898B}"/>
                </a:ext>
              </a:extLst>
            </p:cNvPr>
            <p:cNvSpPr/>
            <p:nvPr/>
          </p:nvSpPr>
          <p:spPr>
            <a:xfrm>
              <a:off x="1057121" y="2810360"/>
              <a:ext cx="20309" cy="13549"/>
            </a:xfrm>
            <a:custGeom>
              <a:avLst/>
              <a:gdLst/>
              <a:ahLst/>
              <a:cxnLst/>
              <a:rect l="l" t="t" r="r" b="b"/>
              <a:pathLst>
                <a:path w="569" h="450" extrusionOk="0">
                  <a:moveTo>
                    <a:pt x="374" y="415"/>
                  </a:moveTo>
                  <a:cubicBezTo>
                    <a:pt x="386" y="358"/>
                    <a:pt x="404" y="306"/>
                    <a:pt x="569" y="324"/>
                  </a:cubicBezTo>
                  <a:lnTo>
                    <a:pt x="569" y="142"/>
                  </a:lnTo>
                  <a:cubicBezTo>
                    <a:pt x="93" y="1"/>
                    <a:pt x="1" y="450"/>
                    <a:pt x="374"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48" name="Google Shape;42054;p18">
              <a:extLst>
                <a:ext uri="{FF2B5EF4-FFF2-40B4-BE49-F238E27FC236}">
                  <a16:creationId xmlns:a16="http://schemas.microsoft.com/office/drawing/2014/main" id="{64452130-B048-43E4-AB9F-AD67C395740B}"/>
                </a:ext>
              </a:extLst>
            </p:cNvPr>
            <p:cNvSpPr/>
            <p:nvPr/>
          </p:nvSpPr>
          <p:spPr>
            <a:xfrm>
              <a:off x="6993281" y="2816623"/>
              <a:ext cx="14027" cy="4276"/>
            </a:xfrm>
            <a:custGeom>
              <a:avLst/>
              <a:gdLst/>
              <a:ahLst/>
              <a:cxnLst/>
              <a:rect l="l" t="t" r="r" b="b"/>
              <a:pathLst>
                <a:path w="393" h="142" extrusionOk="0">
                  <a:moveTo>
                    <a:pt x="292" y="25"/>
                  </a:moveTo>
                  <a:cubicBezTo>
                    <a:pt x="239" y="0"/>
                    <a:pt x="1" y="70"/>
                    <a:pt x="101" y="116"/>
                  </a:cubicBezTo>
                  <a:cubicBezTo>
                    <a:pt x="153" y="141"/>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49" name="Google Shape;42055;p18">
              <a:extLst>
                <a:ext uri="{FF2B5EF4-FFF2-40B4-BE49-F238E27FC236}">
                  <a16:creationId xmlns:a16="http://schemas.microsoft.com/office/drawing/2014/main" id="{488CB14D-CAE9-4511-8B0C-52490347D7AD}"/>
                </a:ext>
              </a:extLst>
            </p:cNvPr>
            <p:cNvSpPr/>
            <p:nvPr/>
          </p:nvSpPr>
          <p:spPr>
            <a:xfrm>
              <a:off x="6894593" y="2807199"/>
              <a:ext cx="65282" cy="12947"/>
            </a:xfrm>
            <a:custGeom>
              <a:avLst/>
              <a:gdLst/>
              <a:ahLst/>
              <a:cxnLst/>
              <a:rect l="l" t="t" r="r" b="b"/>
              <a:pathLst>
                <a:path w="1829" h="430" extrusionOk="0">
                  <a:moveTo>
                    <a:pt x="1130" y="429"/>
                  </a:moveTo>
                  <a:cubicBezTo>
                    <a:pt x="1828" y="0"/>
                    <a:pt x="1" y="307"/>
                    <a:pt x="1130"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50" name="Google Shape;42056;p18">
              <a:extLst>
                <a:ext uri="{FF2B5EF4-FFF2-40B4-BE49-F238E27FC236}">
                  <a16:creationId xmlns:a16="http://schemas.microsoft.com/office/drawing/2014/main" id="{258668CD-7811-47C7-9960-F07804B8B4E1}"/>
                </a:ext>
              </a:extLst>
            </p:cNvPr>
            <p:cNvSpPr/>
            <p:nvPr/>
          </p:nvSpPr>
          <p:spPr>
            <a:xfrm>
              <a:off x="5798390" y="2811896"/>
              <a:ext cx="23414" cy="8250"/>
            </a:xfrm>
            <a:custGeom>
              <a:avLst/>
              <a:gdLst/>
              <a:ahLst/>
              <a:cxnLst/>
              <a:rect l="l" t="t" r="r" b="b"/>
              <a:pathLst>
                <a:path w="656" h="274" extrusionOk="0">
                  <a:moveTo>
                    <a:pt x="407" y="273"/>
                  </a:moveTo>
                  <a:cubicBezTo>
                    <a:pt x="418" y="157"/>
                    <a:pt x="656" y="148"/>
                    <a:pt x="600" y="1"/>
                  </a:cubicBezTo>
                  <a:lnTo>
                    <a:pt x="215" y="1"/>
                  </a:lnTo>
                  <a:cubicBezTo>
                    <a:pt x="1" y="131"/>
                    <a:pt x="10" y="221"/>
                    <a:pt x="40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51" name="Google Shape;42057;p18">
              <a:extLst>
                <a:ext uri="{FF2B5EF4-FFF2-40B4-BE49-F238E27FC236}">
                  <a16:creationId xmlns:a16="http://schemas.microsoft.com/office/drawing/2014/main" id="{F6C994C3-D92D-4625-8369-7D07981C9631}"/>
                </a:ext>
              </a:extLst>
            </p:cNvPr>
            <p:cNvSpPr/>
            <p:nvPr/>
          </p:nvSpPr>
          <p:spPr>
            <a:xfrm>
              <a:off x="120638" y="2810932"/>
              <a:ext cx="32623" cy="9214"/>
            </a:xfrm>
            <a:custGeom>
              <a:avLst/>
              <a:gdLst/>
              <a:ahLst/>
              <a:cxnLst/>
              <a:rect l="l" t="t" r="r" b="b"/>
              <a:pathLst>
                <a:path w="914" h="306" extrusionOk="0">
                  <a:moveTo>
                    <a:pt x="0" y="214"/>
                  </a:moveTo>
                  <a:cubicBezTo>
                    <a:pt x="192" y="214"/>
                    <a:pt x="230" y="287"/>
                    <a:pt x="388" y="305"/>
                  </a:cubicBezTo>
                  <a:cubicBezTo>
                    <a:pt x="914" y="158"/>
                    <a:pt x="103" y="0"/>
                    <a:pt x="0" y="2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52" name="Google Shape;42058;p18">
              <a:extLst>
                <a:ext uri="{FF2B5EF4-FFF2-40B4-BE49-F238E27FC236}">
                  <a16:creationId xmlns:a16="http://schemas.microsoft.com/office/drawing/2014/main" id="{D6B188CC-02A2-45A7-A705-0F1048E4EA79}"/>
                </a:ext>
              </a:extLst>
            </p:cNvPr>
            <p:cNvSpPr/>
            <p:nvPr/>
          </p:nvSpPr>
          <p:spPr>
            <a:xfrm>
              <a:off x="7172240" y="2813853"/>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53" name="Google Shape;42059;p18">
              <a:extLst>
                <a:ext uri="{FF2B5EF4-FFF2-40B4-BE49-F238E27FC236}">
                  <a16:creationId xmlns:a16="http://schemas.microsoft.com/office/drawing/2014/main" id="{29FA1A74-7920-4338-B03C-A3AC7065CF48}"/>
                </a:ext>
              </a:extLst>
            </p:cNvPr>
            <p:cNvSpPr/>
            <p:nvPr/>
          </p:nvSpPr>
          <p:spPr>
            <a:xfrm>
              <a:off x="5912675" y="2813853"/>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54" name="Google Shape;42060;p18">
              <a:extLst>
                <a:ext uri="{FF2B5EF4-FFF2-40B4-BE49-F238E27FC236}">
                  <a16:creationId xmlns:a16="http://schemas.microsoft.com/office/drawing/2014/main" id="{6637FB36-E5B9-4402-9D6B-5323E09DCAE8}"/>
                </a:ext>
              </a:extLst>
            </p:cNvPr>
            <p:cNvSpPr/>
            <p:nvPr/>
          </p:nvSpPr>
          <p:spPr>
            <a:xfrm>
              <a:off x="2491755" y="2813853"/>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55" name="Google Shape;42061;p18">
              <a:extLst>
                <a:ext uri="{FF2B5EF4-FFF2-40B4-BE49-F238E27FC236}">
                  <a16:creationId xmlns:a16="http://schemas.microsoft.com/office/drawing/2014/main" id="{BDADD1FE-3E35-4AA0-9192-E41063BD341E}"/>
                </a:ext>
              </a:extLst>
            </p:cNvPr>
            <p:cNvSpPr/>
            <p:nvPr/>
          </p:nvSpPr>
          <p:spPr>
            <a:xfrm>
              <a:off x="7014982" y="2802712"/>
              <a:ext cx="39869" cy="15868"/>
            </a:xfrm>
            <a:custGeom>
              <a:avLst/>
              <a:gdLst/>
              <a:ahLst/>
              <a:cxnLst/>
              <a:rect l="l" t="t" r="r" b="b"/>
              <a:pathLst>
                <a:path w="1117" h="527" extrusionOk="0">
                  <a:moveTo>
                    <a:pt x="648" y="306"/>
                  </a:moveTo>
                  <a:cubicBezTo>
                    <a:pt x="1117" y="0"/>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56" name="Google Shape;42062;p18">
              <a:extLst>
                <a:ext uri="{FF2B5EF4-FFF2-40B4-BE49-F238E27FC236}">
                  <a16:creationId xmlns:a16="http://schemas.microsoft.com/office/drawing/2014/main" id="{E49F7C44-761F-4FBB-AC8E-A9251F8FB5CB}"/>
                </a:ext>
              </a:extLst>
            </p:cNvPr>
            <p:cNvSpPr/>
            <p:nvPr/>
          </p:nvSpPr>
          <p:spPr>
            <a:xfrm>
              <a:off x="4849272" y="2808493"/>
              <a:ext cx="13849" cy="7407"/>
            </a:xfrm>
            <a:custGeom>
              <a:avLst/>
              <a:gdLst/>
              <a:ahLst/>
              <a:cxnLst/>
              <a:rect l="l" t="t" r="r" b="b"/>
              <a:pathLst>
                <a:path w="388" h="246" extrusionOk="0">
                  <a:moveTo>
                    <a:pt x="388" y="114"/>
                  </a:moveTo>
                  <a:cubicBezTo>
                    <a:pt x="387" y="22"/>
                    <a:pt x="47" y="0"/>
                    <a:pt x="0" y="114"/>
                  </a:cubicBezTo>
                  <a:cubicBezTo>
                    <a:pt x="221" y="102"/>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57" name="Google Shape;42063;p18">
              <a:extLst>
                <a:ext uri="{FF2B5EF4-FFF2-40B4-BE49-F238E27FC236}">
                  <a16:creationId xmlns:a16="http://schemas.microsoft.com/office/drawing/2014/main" id="{3B792C9E-ECA7-4F60-950F-BE33D972A9C2}"/>
                </a:ext>
              </a:extLst>
            </p:cNvPr>
            <p:cNvSpPr/>
            <p:nvPr/>
          </p:nvSpPr>
          <p:spPr>
            <a:xfrm>
              <a:off x="4591113" y="2811113"/>
              <a:ext cx="13920" cy="4276"/>
            </a:xfrm>
            <a:custGeom>
              <a:avLst/>
              <a:gdLst/>
              <a:ahLst/>
              <a:cxnLst/>
              <a:rect l="l" t="t" r="r" b="b"/>
              <a:pathLst>
                <a:path w="390" h="142" extrusionOk="0">
                  <a:moveTo>
                    <a:pt x="100" y="117"/>
                  </a:moveTo>
                  <a:cubicBezTo>
                    <a:pt x="153" y="142"/>
                    <a:pt x="389" y="72"/>
                    <a:pt x="292" y="27"/>
                  </a:cubicBezTo>
                  <a:cubicBezTo>
                    <a:pt x="238"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58" name="Google Shape;42064;p18">
              <a:extLst>
                <a:ext uri="{FF2B5EF4-FFF2-40B4-BE49-F238E27FC236}">
                  <a16:creationId xmlns:a16="http://schemas.microsoft.com/office/drawing/2014/main" id="{08E03E90-7F6F-4892-BE11-7A53A2FF442C}"/>
                </a:ext>
              </a:extLst>
            </p:cNvPr>
            <p:cNvSpPr/>
            <p:nvPr/>
          </p:nvSpPr>
          <p:spPr>
            <a:xfrm>
              <a:off x="196377" y="2811896"/>
              <a:ext cx="13849" cy="2740"/>
            </a:xfrm>
            <a:custGeom>
              <a:avLst/>
              <a:gdLst/>
              <a:ahLst/>
              <a:cxnLst/>
              <a:rect l="l" t="t" r="r" b="b"/>
              <a:pathLst>
                <a:path w="388" h="91" extrusionOk="0">
                  <a:moveTo>
                    <a:pt x="387" y="1"/>
                  </a:moveTo>
                  <a:cubicBezTo>
                    <a:pt x="236" y="20"/>
                    <a:pt x="5" y="2"/>
                    <a:pt x="1" y="91"/>
                  </a:cubicBezTo>
                  <a:cubicBezTo>
                    <a:pt x="149" y="71"/>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59" name="Google Shape;42065;p18">
              <a:extLst>
                <a:ext uri="{FF2B5EF4-FFF2-40B4-BE49-F238E27FC236}">
                  <a16:creationId xmlns:a16="http://schemas.microsoft.com/office/drawing/2014/main" id="{8AB16C0B-BA12-4BCE-80EC-3B5BEED23161}"/>
                </a:ext>
              </a:extLst>
            </p:cNvPr>
            <p:cNvSpPr/>
            <p:nvPr/>
          </p:nvSpPr>
          <p:spPr>
            <a:xfrm>
              <a:off x="7298910" y="2803676"/>
              <a:ext cx="23414" cy="8250"/>
            </a:xfrm>
            <a:custGeom>
              <a:avLst/>
              <a:gdLst/>
              <a:ahLst/>
              <a:cxnLst/>
              <a:rect l="l" t="t" r="r" b="b"/>
              <a:pathLst>
                <a:path w="656" h="274" extrusionOk="0">
                  <a:moveTo>
                    <a:pt x="409" y="274"/>
                  </a:moveTo>
                  <a:cubicBezTo>
                    <a:pt x="418" y="156"/>
                    <a:pt x="656" y="147"/>
                    <a:pt x="602" y="1"/>
                  </a:cubicBezTo>
                  <a:lnTo>
                    <a:pt x="213" y="1"/>
                  </a:lnTo>
                  <a:cubicBezTo>
                    <a:pt x="1" y="131"/>
                    <a:pt x="8" y="221"/>
                    <a:pt x="409"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60" name="Google Shape;42066;p18">
              <a:extLst>
                <a:ext uri="{FF2B5EF4-FFF2-40B4-BE49-F238E27FC236}">
                  <a16:creationId xmlns:a16="http://schemas.microsoft.com/office/drawing/2014/main" id="{341ABD8A-8C93-4786-825A-C642CE321598}"/>
                </a:ext>
              </a:extLst>
            </p:cNvPr>
            <p:cNvSpPr/>
            <p:nvPr/>
          </p:nvSpPr>
          <p:spPr>
            <a:xfrm>
              <a:off x="2147578" y="2808403"/>
              <a:ext cx="13991" cy="4276"/>
            </a:xfrm>
            <a:custGeom>
              <a:avLst/>
              <a:gdLst/>
              <a:ahLst/>
              <a:cxnLst/>
              <a:rect l="l" t="t" r="r" b="b"/>
              <a:pathLst>
                <a:path w="392" h="142" extrusionOk="0">
                  <a:moveTo>
                    <a:pt x="293" y="25"/>
                  </a:moveTo>
                  <a:cubicBezTo>
                    <a:pt x="239" y="1"/>
                    <a:pt x="0" y="70"/>
                    <a:pt x="98" y="117"/>
                  </a:cubicBezTo>
                  <a:cubicBezTo>
                    <a:pt x="154" y="141"/>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61" name="Google Shape;42067;p18">
              <a:extLst>
                <a:ext uri="{FF2B5EF4-FFF2-40B4-BE49-F238E27FC236}">
                  <a16:creationId xmlns:a16="http://schemas.microsoft.com/office/drawing/2014/main" id="{3655C264-DC01-423F-B762-555A8B114040}"/>
                </a:ext>
              </a:extLst>
            </p:cNvPr>
            <p:cNvSpPr/>
            <p:nvPr/>
          </p:nvSpPr>
          <p:spPr>
            <a:xfrm>
              <a:off x="1810290" y="2805663"/>
              <a:ext cx="13991" cy="4306"/>
            </a:xfrm>
            <a:custGeom>
              <a:avLst/>
              <a:gdLst/>
              <a:ahLst/>
              <a:cxnLst/>
              <a:rect l="l" t="t" r="r" b="b"/>
              <a:pathLst>
                <a:path w="392" h="143" extrusionOk="0">
                  <a:moveTo>
                    <a:pt x="293" y="26"/>
                  </a:moveTo>
                  <a:cubicBezTo>
                    <a:pt x="240" y="0"/>
                    <a:pt x="1" y="71"/>
                    <a:pt x="103" y="116"/>
                  </a:cubicBezTo>
                  <a:cubicBezTo>
                    <a:pt x="155" y="142"/>
                    <a:pt x="391"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62" name="Google Shape;42068;p18">
              <a:extLst>
                <a:ext uri="{FF2B5EF4-FFF2-40B4-BE49-F238E27FC236}">
                  <a16:creationId xmlns:a16="http://schemas.microsoft.com/office/drawing/2014/main" id="{B4E215D0-5999-4664-8B6C-A14882EC8F3B}"/>
                </a:ext>
              </a:extLst>
            </p:cNvPr>
            <p:cNvSpPr/>
            <p:nvPr/>
          </p:nvSpPr>
          <p:spPr>
            <a:xfrm>
              <a:off x="1455942" y="2802472"/>
              <a:ext cx="13813" cy="7407"/>
            </a:xfrm>
            <a:custGeom>
              <a:avLst/>
              <a:gdLst/>
              <a:ahLst/>
              <a:cxnLst/>
              <a:rect l="l" t="t" r="r" b="b"/>
              <a:pathLst>
                <a:path w="387" h="246" extrusionOk="0">
                  <a:moveTo>
                    <a:pt x="387" y="132"/>
                  </a:moveTo>
                  <a:cubicBezTo>
                    <a:pt x="171" y="141"/>
                    <a:pt x="87" y="0"/>
                    <a:pt x="0" y="132"/>
                  </a:cubicBezTo>
                  <a:cubicBezTo>
                    <a:pt x="2" y="224"/>
                    <a:pt x="340" y="246"/>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63" name="Google Shape;42069;p18">
              <a:extLst>
                <a:ext uri="{FF2B5EF4-FFF2-40B4-BE49-F238E27FC236}">
                  <a16:creationId xmlns:a16="http://schemas.microsoft.com/office/drawing/2014/main" id="{24CF5793-4AEC-4685-A81D-3501C179B0DB}"/>
                </a:ext>
              </a:extLst>
            </p:cNvPr>
            <p:cNvSpPr/>
            <p:nvPr/>
          </p:nvSpPr>
          <p:spPr>
            <a:xfrm>
              <a:off x="4284913" y="2800936"/>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64" name="Google Shape;42070;p18">
              <a:extLst>
                <a:ext uri="{FF2B5EF4-FFF2-40B4-BE49-F238E27FC236}">
                  <a16:creationId xmlns:a16="http://schemas.microsoft.com/office/drawing/2014/main" id="{4A65C521-6549-40B3-81EC-7EA6F93B5E39}"/>
                </a:ext>
              </a:extLst>
            </p:cNvPr>
            <p:cNvSpPr/>
            <p:nvPr/>
          </p:nvSpPr>
          <p:spPr>
            <a:xfrm>
              <a:off x="1524791" y="2800936"/>
              <a:ext cx="13849" cy="5540"/>
            </a:xfrm>
            <a:custGeom>
              <a:avLst/>
              <a:gdLst/>
              <a:ahLst/>
              <a:cxnLst/>
              <a:rect l="l" t="t" r="r" b="b"/>
              <a:pathLst>
                <a:path w="388" h="184"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65" name="Google Shape;42071;p18">
              <a:extLst>
                <a:ext uri="{FF2B5EF4-FFF2-40B4-BE49-F238E27FC236}">
                  <a16:creationId xmlns:a16="http://schemas.microsoft.com/office/drawing/2014/main" id="{586471DE-255E-4D93-8A48-8DD5F35BF72D}"/>
                </a:ext>
              </a:extLst>
            </p:cNvPr>
            <p:cNvSpPr/>
            <p:nvPr/>
          </p:nvSpPr>
          <p:spPr>
            <a:xfrm>
              <a:off x="7932869" y="2800514"/>
              <a:ext cx="20702" cy="3673"/>
            </a:xfrm>
            <a:custGeom>
              <a:avLst/>
              <a:gdLst/>
              <a:ahLst/>
              <a:cxnLst/>
              <a:rect l="l" t="t" r="r" b="b"/>
              <a:pathLst>
                <a:path w="580" h="122" extrusionOk="0">
                  <a:moveTo>
                    <a:pt x="580" y="14"/>
                  </a:moveTo>
                  <a:cubicBezTo>
                    <a:pt x="353" y="30"/>
                    <a:pt x="34" y="0"/>
                    <a:pt x="0" y="106"/>
                  </a:cubicBezTo>
                  <a:cubicBezTo>
                    <a:pt x="229" y="92"/>
                    <a:pt x="549" y="122"/>
                    <a:pt x="580"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66" name="Google Shape;42072;p18">
              <a:extLst>
                <a:ext uri="{FF2B5EF4-FFF2-40B4-BE49-F238E27FC236}">
                  <a16:creationId xmlns:a16="http://schemas.microsoft.com/office/drawing/2014/main" id="{8CD05846-9CE9-4407-958D-ED820968DAD6}"/>
                </a:ext>
              </a:extLst>
            </p:cNvPr>
            <p:cNvSpPr/>
            <p:nvPr/>
          </p:nvSpPr>
          <p:spPr>
            <a:xfrm>
              <a:off x="4470689" y="2797865"/>
              <a:ext cx="6996" cy="6203"/>
            </a:xfrm>
            <a:custGeom>
              <a:avLst/>
              <a:gdLst/>
              <a:ahLst/>
              <a:cxnLst/>
              <a:rect l="l" t="t" r="r" b="b"/>
              <a:pathLst>
                <a:path w="196" h="206" extrusionOk="0">
                  <a:moveTo>
                    <a:pt x="3" y="102"/>
                  </a:moveTo>
                  <a:cubicBezTo>
                    <a:pt x="0" y="153"/>
                    <a:pt x="157" y="206"/>
                    <a:pt x="193" y="102"/>
                  </a:cubicBezTo>
                  <a:cubicBezTo>
                    <a:pt x="196" y="53"/>
                    <a:pt x="41" y="1"/>
                    <a:pt x="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67" name="Google Shape;42073;p18">
              <a:extLst>
                <a:ext uri="{FF2B5EF4-FFF2-40B4-BE49-F238E27FC236}">
                  <a16:creationId xmlns:a16="http://schemas.microsoft.com/office/drawing/2014/main" id="{870E87F4-54B4-4998-B9EC-89C4B9B17468}"/>
                </a:ext>
              </a:extLst>
            </p:cNvPr>
            <p:cNvSpPr/>
            <p:nvPr/>
          </p:nvSpPr>
          <p:spPr>
            <a:xfrm>
              <a:off x="630032" y="2794252"/>
              <a:ext cx="13849" cy="7467"/>
            </a:xfrm>
            <a:custGeom>
              <a:avLst/>
              <a:gdLst/>
              <a:ahLst/>
              <a:cxnLst/>
              <a:rect l="l" t="t" r="r" b="b"/>
              <a:pathLst>
                <a:path w="388" h="248" extrusionOk="0">
                  <a:moveTo>
                    <a:pt x="387" y="134"/>
                  </a:moveTo>
                  <a:cubicBezTo>
                    <a:pt x="168" y="143"/>
                    <a:pt x="86" y="1"/>
                    <a:pt x="1" y="134"/>
                  </a:cubicBezTo>
                  <a:cubicBezTo>
                    <a:pt x="2" y="222"/>
                    <a:pt x="336" y="247"/>
                    <a:pt x="387" y="1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68" name="Google Shape;42074;p18">
              <a:extLst>
                <a:ext uri="{FF2B5EF4-FFF2-40B4-BE49-F238E27FC236}">
                  <a16:creationId xmlns:a16="http://schemas.microsoft.com/office/drawing/2014/main" id="{1961DE1B-529A-4630-8E14-89269A59C4E4}"/>
                </a:ext>
              </a:extLst>
            </p:cNvPr>
            <p:cNvSpPr/>
            <p:nvPr/>
          </p:nvSpPr>
          <p:spPr>
            <a:xfrm>
              <a:off x="1180579" y="2792415"/>
              <a:ext cx="7031" cy="6203"/>
            </a:xfrm>
            <a:custGeom>
              <a:avLst/>
              <a:gdLst/>
              <a:ahLst/>
              <a:cxnLst/>
              <a:rect l="l" t="t" r="r" b="b"/>
              <a:pathLst>
                <a:path w="197" h="206" extrusionOk="0">
                  <a:moveTo>
                    <a:pt x="197" y="101"/>
                  </a:moveTo>
                  <a:cubicBezTo>
                    <a:pt x="197" y="52"/>
                    <a:pt x="36" y="0"/>
                    <a:pt x="2" y="101"/>
                  </a:cubicBezTo>
                  <a:cubicBezTo>
                    <a:pt x="1" y="153"/>
                    <a:pt x="156" y="205"/>
                    <a:pt x="197"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69" name="Google Shape;42075;p18">
              <a:extLst>
                <a:ext uri="{FF2B5EF4-FFF2-40B4-BE49-F238E27FC236}">
                  <a16:creationId xmlns:a16="http://schemas.microsoft.com/office/drawing/2014/main" id="{5037ADF3-72D0-496B-BFD2-081D6B4AEE33}"/>
                </a:ext>
              </a:extLst>
            </p:cNvPr>
            <p:cNvSpPr/>
            <p:nvPr/>
          </p:nvSpPr>
          <p:spPr>
            <a:xfrm>
              <a:off x="3534563" y="2789645"/>
              <a:ext cx="6996" cy="6293"/>
            </a:xfrm>
            <a:custGeom>
              <a:avLst/>
              <a:gdLst/>
              <a:ahLst/>
              <a:cxnLst/>
              <a:rect l="l" t="t" r="r" b="b"/>
              <a:pathLst>
                <a:path w="196" h="209" extrusionOk="0">
                  <a:moveTo>
                    <a:pt x="196" y="104"/>
                  </a:moveTo>
                  <a:cubicBezTo>
                    <a:pt x="196" y="53"/>
                    <a:pt x="38" y="1"/>
                    <a:pt x="4" y="104"/>
                  </a:cubicBezTo>
                  <a:cubicBezTo>
                    <a:pt x="0" y="154"/>
                    <a:pt x="162" y="208"/>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70" name="Google Shape;42076;p18">
              <a:extLst>
                <a:ext uri="{FF2B5EF4-FFF2-40B4-BE49-F238E27FC236}">
                  <a16:creationId xmlns:a16="http://schemas.microsoft.com/office/drawing/2014/main" id="{D3CD2C2C-0EF4-43B9-B4C4-4BED6575396F}"/>
                </a:ext>
              </a:extLst>
            </p:cNvPr>
            <p:cNvSpPr/>
            <p:nvPr/>
          </p:nvSpPr>
          <p:spPr>
            <a:xfrm>
              <a:off x="7533763" y="2786695"/>
              <a:ext cx="13777" cy="6805"/>
            </a:xfrm>
            <a:custGeom>
              <a:avLst/>
              <a:gdLst/>
              <a:ahLst/>
              <a:cxnLst/>
              <a:rect l="l" t="t" r="r" b="b"/>
              <a:pathLst>
                <a:path w="386" h="226" extrusionOk="0">
                  <a:moveTo>
                    <a:pt x="386" y="112"/>
                  </a:moveTo>
                  <a:cubicBezTo>
                    <a:pt x="342" y="1"/>
                    <a:pt x="171" y="56"/>
                    <a:pt x="1" y="112"/>
                  </a:cubicBezTo>
                  <a:cubicBezTo>
                    <a:pt x="1" y="203"/>
                    <a:pt x="336" y="225"/>
                    <a:pt x="386"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71" name="Google Shape;42077;p18">
              <a:extLst>
                <a:ext uri="{FF2B5EF4-FFF2-40B4-BE49-F238E27FC236}">
                  <a16:creationId xmlns:a16="http://schemas.microsoft.com/office/drawing/2014/main" id="{36F9CF31-8A8E-41BB-B06A-3E800C27A671}"/>
                </a:ext>
              </a:extLst>
            </p:cNvPr>
            <p:cNvSpPr/>
            <p:nvPr/>
          </p:nvSpPr>
          <p:spPr>
            <a:xfrm>
              <a:off x="4222952" y="2787297"/>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72" name="Google Shape;42078;p18">
              <a:extLst>
                <a:ext uri="{FF2B5EF4-FFF2-40B4-BE49-F238E27FC236}">
                  <a16:creationId xmlns:a16="http://schemas.microsoft.com/office/drawing/2014/main" id="{B33C36BF-ADBC-4F05-B770-9041695FBB12}"/>
                </a:ext>
              </a:extLst>
            </p:cNvPr>
            <p:cNvSpPr/>
            <p:nvPr/>
          </p:nvSpPr>
          <p:spPr>
            <a:xfrm>
              <a:off x="2780823" y="2789254"/>
              <a:ext cx="13991" cy="4246"/>
            </a:xfrm>
            <a:custGeom>
              <a:avLst/>
              <a:gdLst/>
              <a:ahLst/>
              <a:cxnLst/>
              <a:rect l="l" t="t" r="r" b="b"/>
              <a:pathLst>
                <a:path w="392" h="141" extrusionOk="0">
                  <a:moveTo>
                    <a:pt x="101" y="117"/>
                  </a:moveTo>
                  <a:cubicBezTo>
                    <a:pt x="154" y="140"/>
                    <a:pt x="392" y="73"/>
                    <a:pt x="294" y="27"/>
                  </a:cubicBezTo>
                  <a:cubicBezTo>
                    <a:pt x="240" y="1"/>
                    <a:pt x="0" y="71"/>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73" name="Google Shape;42079;p18">
              <a:extLst>
                <a:ext uri="{FF2B5EF4-FFF2-40B4-BE49-F238E27FC236}">
                  <a16:creationId xmlns:a16="http://schemas.microsoft.com/office/drawing/2014/main" id="{A8990D41-1748-435D-8264-C013586BF010}"/>
                </a:ext>
              </a:extLst>
            </p:cNvPr>
            <p:cNvSpPr/>
            <p:nvPr/>
          </p:nvSpPr>
          <p:spPr>
            <a:xfrm>
              <a:off x="2502248" y="2786905"/>
              <a:ext cx="6853" cy="6293"/>
            </a:xfrm>
            <a:custGeom>
              <a:avLst/>
              <a:gdLst/>
              <a:ahLst/>
              <a:cxnLst/>
              <a:rect l="l" t="t" r="r" b="b"/>
              <a:pathLst>
                <a:path w="192" h="209" extrusionOk="0">
                  <a:moveTo>
                    <a:pt x="1" y="105"/>
                  </a:moveTo>
                  <a:cubicBezTo>
                    <a:pt x="1" y="153"/>
                    <a:pt x="155" y="208"/>
                    <a:pt x="191" y="105"/>
                  </a:cubicBezTo>
                  <a:cubicBezTo>
                    <a:pt x="191" y="54"/>
                    <a:pt x="35" y="0"/>
                    <a:pt x="1"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74" name="Google Shape;42080;p18">
              <a:extLst>
                <a:ext uri="{FF2B5EF4-FFF2-40B4-BE49-F238E27FC236}">
                  <a16:creationId xmlns:a16="http://schemas.microsoft.com/office/drawing/2014/main" id="{20B5E62F-6AB9-4056-88BF-4885E812B194}"/>
                </a:ext>
              </a:extLst>
            </p:cNvPr>
            <p:cNvSpPr/>
            <p:nvPr/>
          </p:nvSpPr>
          <p:spPr>
            <a:xfrm>
              <a:off x="1868896" y="2786936"/>
              <a:ext cx="7031" cy="6263"/>
            </a:xfrm>
            <a:custGeom>
              <a:avLst/>
              <a:gdLst/>
              <a:ahLst/>
              <a:cxnLst/>
              <a:rect l="l" t="t" r="r" b="b"/>
              <a:pathLst>
                <a:path w="197" h="208" extrusionOk="0">
                  <a:moveTo>
                    <a:pt x="197" y="104"/>
                  </a:moveTo>
                  <a:cubicBezTo>
                    <a:pt x="197" y="53"/>
                    <a:pt x="40" y="1"/>
                    <a:pt x="4" y="104"/>
                  </a:cubicBezTo>
                  <a:cubicBezTo>
                    <a:pt x="1" y="152"/>
                    <a:pt x="158" y="207"/>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75" name="Google Shape;42081;p18">
              <a:extLst>
                <a:ext uri="{FF2B5EF4-FFF2-40B4-BE49-F238E27FC236}">
                  <a16:creationId xmlns:a16="http://schemas.microsoft.com/office/drawing/2014/main" id="{53E88623-4ED1-4939-BD5E-EC1797F884FE}"/>
                </a:ext>
              </a:extLst>
            </p:cNvPr>
            <p:cNvSpPr/>
            <p:nvPr/>
          </p:nvSpPr>
          <p:spPr>
            <a:xfrm>
              <a:off x="512999" y="2790037"/>
              <a:ext cx="13777" cy="2740"/>
            </a:xfrm>
            <a:custGeom>
              <a:avLst/>
              <a:gdLst/>
              <a:ahLst/>
              <a:cxnLst/>
              <a:rect l="l" t="t" r="r" b="b"/>
              <a:pathLst>
                <a:path w="386" h="91" extrusionOk="0">
                  <a:moveTo>
                    <a:pt x="386" y="1"/>
                  </a:moveTo>
                  <a:cubicBezTo>
                    <a:pt x="236" y="20"/>
                    <a:pt x="5" y="2"/>
                    <a:pt x="1" y="91"/>
                  </a:cubicBezTo>
                  <a:cubicBezTo>
                    <a:pt x="150" y="71"/>
                    <a:pt x="379" y="87"/>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76" name="Google Shape;42082;p18">
              <a:extLst>
                <a:ext uri="{FF2B5EF4-FFF2-40B4-BE49-F238E27FC236}">
                  <a16:creationId xmlns:a16="http://schemas.microsoft.com/office/drawing/2014/main" id="{7E75735D-99EC-4844-AA29-6570A30D81B3}"/>
                </a:ext>
              </a:extLst>
            </p:cNvPr>
            <p:cNvSpPr/>
            <p:nvPr/>
          </p:nvSpPr>
          <p:spPr>
            <a:xfrm>
              <a:off x="6666451" y="2781245"/>
              <a:ext cx="13849" cy="6745"/>
            </a:xfrm>
            <a:custGeom>
              <a:avLst/>
              <a:gdLst/>
              <a:ahLst/>
              <a:cxnLst/>
              <a:rect l="l" t="t" r="r" b="b"/>
              <a:pathLst>
                <a:path w="388" h="224" extrusionOk="0">
                  <a:moveTo>
                    <a:pt x="387" y="110"/>
                  </a:moveTo>
                  <a:cubicBezTo>
                    <a:pt x="347" y="1"/>
                    <a:pt x="173" y="53"/>
                    <a:pt x="1" y="110"/>
                  </a:cubicBezTo>
                  <a:cubicBezTo>
                    <a:pt x="2" y="202"/>
                    <a:pt x="336"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77" name="Google Shape;42083;p18">
              <a:extLst>
                <a:ext uri="{FF2B5EF4-FFF2-40B4-BE49-F238E27FC236}">
                  <a16:creationId xmlns:a16="http://schemas.microsoft.com/office/drawing/2014/main" id="{253B9F0F-E8EB-4464-B926-2DCA9D0FC417}"/>
                </a:ext>
              </a:extLst>
            </p:cNvPr>
            <p:cNvSpPr/>
            <p:nvPr/>
          </p:nvSpPr>
          <p:spPr>
            <a:xfrm>
              <a:off x="6112264" y="2783804"/>
              <a:ext cx="14027" cy="4276"/>
            </a:xfrm>
            <a:custGeom>
              <a:avLst/>
              <a:gdLst/>
              <a:ahLst/>
              <a:cxnLst/>
              <a:rect l="l" t="t" r="r" b="b"/>
              <a:pathLst>
                <a:path w="393" h="142" extrusionOk="0">
                  <a:moveTo>
                    <a:pt x="290" y="25"/>
                  </a:moveTo>
                  <a:cubicBezTo>
                    <a:pt x="238" y="0"/>
                    <a:pt x="1" y="70"/>
                    <a:pt x="100" y="117"/>
                  </a:cubicBezTo>
                  <a:cubicBezTo>
                    <a:pt x="153" y="141"/>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78" name="Google Shape;42084;p18">
              <a:extLst>
                <a:ext uri="{FF2B5EF4-FFF2-40B4-BE49-F238E27FC236}">
                  <a16:creationId xmlns:a16="http://schemas.microsoft.com/office/drawing/2014/main" id="{DA8D5F1D-CF80-4B76-91B2-D961CACA71D6}"/>
                </a:ext>
              </a:extLst>
            </p:cNvPr>
            <p:cNvSpPr/>
            <p:nvPr/>
          </p:nvSpPr>
          <p:spPr>
            <a:xfrm>
              <a:off x="4993931" y="2779077"/>
              <a:ext cx="20595" cy="9003"/>
            </a:xfrm>
            <a:custGeom>
              <a:avLst/>
              <a:gdLst/>
              <a:ahLst/>
              <a:cxnLst/>
              <a:rect l="l" t="t" r="r" b="b"/>
              <a:pathLst>
                <a:path w="577" h="299" extrusionOk="0">
                  <a:moveTo>
                    <a:pt x="576" y="1"/>
                  </a:moveTo>
                  <a:lnTo>
                    <a:pt x="192" y="1"/>
                  </a:lnTo>
                  <a:cubicBezTo>
                    <a:pt x="192" y="91"/>
                    <a:pt x="37" y="109"/>
                    <a:pt x="0" y="182"/>
                  </a:cubicBezTo>
                  <a:cubicBezTo>
                    <a:pt x="243" y="189"/>
                    <a:pt x="265" y="298"/>
                    <a:pt x="576"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79" name="Google Shape;42085;p18">
              <a:extLst>
                <a:ext uri="{FF2B5EF4-FFF2-40B4-BE49-F238E27FC236}">
                  <a16:creationId xmlns:a16="http://schemas.microsoft.com/office/drawing/2014/main" id="{0E0A6833-033B-4892-AC17-7D3EB3EDDA86}"/>
                </a:ext>
              </a:extLst>
            </p:cNvPr>
            <p:cNvSpPr/>
            <p:nvPr/>
          </p:nvSpPr>
          <p:spPr>
            <a:xfrm>
              <a:off x="2767438" y="2778716"/>
              <a:ext cx="23878" cy="5871"/>
            </a:xfrm>
            <a:custGeom>
              <a:avLst/>
              <a:gdLst/>
              <a:ahLst/>
              <a:cxnLst/>
              <a:rect l="l" t="t" r="r" b="b"/>
              <a:pathLst>
                <a:path w="669" h="195" extrusionOk="0">
                  <a:moveTo>
                    <a:pt x="476" y="194"/>
                  </a:moveTo>
                  <a:cubicBezTo>
                    <a:pt x="472" y="103"/>
                    <a:pt x="632" y="86"/>
                    <a:pt x="669" y="13"/>
                  </a:cubicBezTo>
                  <a:cubicBezTo>
                    <a:pt x="365" y="21"/>
                    <a:pt x="1" y="1"/>
                    <a:pt x="88"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80" name="Google Shape;42086;p18">
              <a:extLst>
                <a:ext uri="{FF2B5EF4-FFF2-40B4-BE49-F238E27FC236}">
                  <a16:creationId xmlns:a16="http://schemas.microsoft.com/office/drawing/2014/main" id="{9D4A971F-5A2C-42DA-A92E-6C16603EA95F}"/>
                </a:ext>
              </a:extLst>
            </p:cNvPr>
            <p:cNvSpPr/>
            <p:nvPr/>
          </p:nvSpPr>
          <p:spPr>
            <a:xfrm>
              <a:off x="6883136" y="2778325"/>
              <a:ext cx="14027" cy="4276"/>
            </a:xfrm>
            <a:custGeom>
              <a:avLst/>
              <a:gdLst/>
              <a:ahLst/>
              <a:cxnLst/>
              <a:rect l="l" t="t" r="r" b="b"/>
              <a:pathLst>
                <a:path w="393" h="142" extrusionOk="0">
                  <a:moveTo>
                    <a:pt x="293" y="26"/>
                  </a:moveTo>
                  <a:cubicBezTo>
                    <a:pt x="238" y="1"/>
                    <a:pt x="1" y="70"/>
                    <a:pt x="100" y="116"/>
                  </a:cubicBezTo>
                  <a:cubicBezTo>
                    <a:pt x="154"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81" name="Google Shape;42087;p18">
              <a:extLst>
                <a:ext uri="{FF2B5EF4-FFF2-40B4-BE49-F238E27FC236}">
                  <a16:creationId xmlns:a16="http://schemas.microsoft.com/office/drawing/2014/main" id="{BCFED1B8-D193-4E38-9E5F-F91C15FC5775}"/>
                </a:ext>
              </a:extLst>
            </p:cNvPr>
            <p:cNvSpPr/>
            <p:nvPr/>
          </p:nvSpPr>
          <p:spPr>
            <a:xfrm>
              <a:off x="4460659" y="2768118"/>
              <a:ext cx="40368" cy="13700"/>
            </a:xfrm>
            <a:custGeom>
              <a:avLst/>
              <a:gdLst/>
              <a:ahLst/>
              <a:cxnLst/>
              <a:rect l="l" t="t" r="r" b="b"/>
              <a:pathLst>
                <a:path w="1131" h="455" extrusionOk="0">
                  <a:moveTo>
                    <a:pt x="284" y="455"/>
                  </a:moveTo>
                  <a:lnTo>
                    <a:pt x="1054" y="455"/>
                  </a:lnTo>
                  <a:cubicBezTo>
                    <a:pt x="1131" y="238"/>
                    <a:pt x="700" y="259"/>
                    <a:pt x="859" y="1"/>
                  </a:cubicBezTo>
                  <a:cubicBezTo>
                    <a:pt x="1" y="40"/>
                    <a:pt x="576" y="194"/>
                    <a:pt x="28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82" name="Google Shape;42088;p18">
              <a:extLst>
                <a:ext uri="{FF2B5EF4-FFF2-40B4-BE49-F238E27FC236}">
                  <a16:creationId xmlns:a16="http://schemas.microsoft.com/office/drawing/2014/main" id="{62934B7B-7E0E-463D-9095-B70A60A930F8}"/>
                </a:ext>
              </a:extLst>
            </p:cNvPr>
            <p:cNvSpPr/>
            <p:nvPr/>
          </p:nvSpPr>
          <p:spPr>
            <a:xfrm>
              <a:off x="2498572" y="2778325"/>
              <a:ext cx="14063" cy="4276"/>
            </a:xfrm>
            <a:custGeom>
              <a:avLst/>
              <a:gdLst/>
              <a:ahLst/>
              <a:cxnLst/>
              <a:rect l="l" t="t" r="r" b="b"/>
              <a:pathLst>
                <a:path w="394" h="142" extrusionOk="0">
                  <a:moveTo>
                    <a:pt x="294" y="26"/>
                  </a:moveTo>
                  <a:cubicBezTo>
                    <a:pt x="242" y="1"/>
                    <a:pt x="1" y="70"/>
                    <a:pt x="104" y="116"/>
                  </a:cubicBezTo>
                  <a:cubicBezTo>
                    <a:pt x="156"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83" name="Google Shape;42089;p18">
              <a:extLst>
                <a:ext uri="{FF2B5EF4-FFF2-40B4-BE49-F238E27FC236}">
                  <a16:creationId xmlns:a16="http://schemas.microsoft.com/office/drawing/2014/main" id="{3962B464-C53D-4684-9781-1D53FCA2BDE5}"/>
                </a:ext>
              </a:extLst>
            </p:cNvPr>
            <p:cNvSpPr/>
            <p:nvPr/>
          </p:nvSpPr>
          <p:spPr>
            <a:xfrm>
              <a:off x="1865363" y="2778325"/>
              <a:ext cx="14099" cy="4276"/>
            </a:xfrm>
            <a:custGeom>
              <a:avLst/>
              <a:gdLst/>
              <a:ahLst/>
              <a:cxnLst/>
              <a:rect l="l" t="t" r="r" b="b"/>
              <a:pathLst>
                <a:path w="395" h="142" extrusionOk="0">
                  <a:moveTo>
                    <a:pt x="103" y="116"/>
                  </a:moveTo>
                  <a:cubicBezTo>
                    <a:pt x="153" y="142"/>
                    <a:pt x="395" y="73"/>
                    <a:pt x="296" y="26"/>
                  </a:cubicBezTo>
                  <a:cubicBezTo>
                    <a:pt x="237" y="1"/>
                    <a:pt x="1" y="70"/>
                    <a:pt x="103"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84" name="Google Shape;42090;p18">
              <a:extLst>
                <a:ext uri="{FF2B5EF4-FFF2-40B4-BE49-F238E27FC236}">
                  <a16:creationId xmlns:a16="http://schemas.microsoft.com/office/drawing/2014/main" id="{308F9E5B-F2C7-4DB4-A9F1-EC5390612317}"/>
                </a:ext>
              </a:extLst>
            </p:cNvPr>
            <p:cNvSpPr/>
            <p:nvPr/>
          </p:nvSpPr>
          <p:spPr>
            <a:xfrm>
              <a:off x="170750" y="2765709"/>
              <a:ext cx="46293" cy="18759"/>
            </a:xfrm>
            <a:custGeom>
              <a:avLst/>
              <a:gdLst/>
              <a:ahLst/>
              <a:cxnLst/>
              <a:rect l="l" t="t" r="r" b="b"/>
              <a:pathLst>
                <a:path w="1297" h="623" extrusionOk="0">
                  <a:moveTo>
                    <a:pt x="1297" y="353"/>
                  </a:moveTo>
                  <a:cubicBezTo>
                    <a:pt x="926" y="315"/>
                    <a:pt x="1144" y="1"/>
                    <a:pt x="524" y="81"/>
                  </a:cubicBezTo>
                  <a:cubicBezTo>
                    <a:pt x="1" y="224"/>
                    <a:pt x="1001" y="622"/>
                    <a:pt x="1297"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85" name="Google Shape;42091;p18">
              <a:extLst>
                <a:ext uri="{FF2B5EF4-FFF2-40B4-BE49-F238E27FC236}">
                  <a16:creationId xmlns:a16="http://schemas.microsoft.com/office/drawing/2014/main" id="{5E273EC2-CB57-479C-941B-7EB0405A37BD}"/>
                </a:ext>
              </a:extLst>
            </p:cNvPr>
            <p:cNvSpPr/>
            <p:nvPr/>
          </p:nvSpPr>
          <p:spPr>
            <a:xfrm>
              <a:off x="8576393" y="2772845"/>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86" name="Google Shape;42092;p18">
              <a:extLst>
                <a:ext uri="{FF2B5EF4-FFF2-40B4-BE49-F238E27FC236}">
                  <a16:creationId xmlns:a16="http://schemas.microsoft.com/office/drawing/2014/main" id="{D047D7A3-FABD-4C80-B568-9CC4E9027F3F}"/>
                </a:ext>
              </a:extLst>
            </p:cNvPr>
            <p:cNvSpPr/>
            <p:nvPr/>
          </p:nvSpPr>
          <p:spPr>
            <a:xfrm>
              <a:off x="7086330" y="2773567"/>
              <a:ext cx="13742" cy="2800"/>
            </a:xfrm>
            <a:custGeom>
              <a:avLst/>
              <a:gdLst/>
              <a:ahLst/>
              <a:cxnLst/>
              <a:rect l="l" t="t" r="r" b="b"/>
              <a:pathLst>
                <a:path w="385" h="93" extrusionOk="0">
                  <a:moveTo>
                    <a:pt x="384" y="1"/>
                  </a:moveTo>
                  <a:cubicBezTo>
                    <a:pt x="234" y="22"/>
                    <a:pt x="4" y="5"/>
                    <a:pt x="0" y="92"/>
                  </a:cubicBezTo>
                  <a:cubicBezTo>
                    <a:pt x="149" y="73"/>
                    <a:pt x="380" y="90"/>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87" name="Google Shape;42093;p18">
              <a:extLst>
                <a:ext uri="{FF2B5EF4-FFF2-40B4-BE49-F238E27FC236}">
                  <a16:creationId xmlns:a16="http://schemas.microsoft.com/office/drawing/2014/main" id="{6DEC68D6-7428-470C-9A61-425D2BB25521}"/>
                </a:ext>
              </a:extLst>
            </p:cNvPr>
            <p:cNvSpPr/>
            <p:nvPr/>
          </p:nvSpPr>
          <p:spPr>
            <a:xfrm>
              <a:off x="4215171" y="2765438"/>
              <a:ext cx="21558" cy="6413"/>
            </a:xfrm>
            <a:custGeom>
              <a:avLst/>
              <a:gdLst/>
              <a:ahLst/>
              <a:cxnLst/>
              <a:rect l="l" t="t" r="r" b="b"/>
              <a:pathLst>
                <a:path w="604" h="213" extrusionOk="0">
                  <a:moveTo>
                    <a:pt x="604" y="181"/>
                  </a:moveTo>
                  <a:lnTo>
                    <a:pt x="604" y="1"/>
                  </a:lnTo>
                  <a:lnTo>
                    <a:pt x="25" y="1"/>
                  </a:lnTo>
                  <a:cubicBezTo>
                    <a:pt x="1" y="164"/>
                    <a:pt x="219" y="212"/>
                    <a:pt x="604"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88" name="Google Shape;42094;p18">
              <a:extLst>
                <a:ext uri="{FF2B5EF4-FFF2-40B4-BE49-F238E27FC236}">
                  <a16:creationId xmlns:a16="http://schemas.microsoft.com/office/drawing/2014/main" id="{7798D1CB-7B45-46EE-9D9D-B4B3171356DC}"/>
                </a:ext>
              </a:extLst>
            </p:cNvPr>
            <p:cNvSpPr/>
            <p:nvPr/>
          </p:nvSpPr>
          <p:spPr>
            <a:xfrm>
              <a:off x="3049297" y="2767335"/>
              <a:ext cx="13920" cy="4306"/>
            </a:xfrm>
            <a:custGeom>
              <a:avLst/>
              <a:gdLst/>
              <a:ahLst/>
              <a:cxnLst/>
              <a:rect l="l" t="t" r="r" b="b"/>
              <a:pathLst>
                <a:path w="390" h="143" extrusionOk="0">
                  <a:moveTo>
                    <a:pt x="293" y="27"/>
                  </a:moveTo>
                  <a:cubicBezTo>
                    <a:pt x="240" y="0"/>
                    <a:pt x="1" y="71"/>
                    <a:pt x="100" y="118"/>
                  </a:cubicBezTo>
                  <a:cubicBezTo>
                    <a:pt x="151" y="143"/>
                    <a:pt x="390" y="76"/>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89" name="Google Shape;42095;p18">
              <a:extLst>
                <a:ext uri="{FF2B5EF4-FFF2-40B4-BE49-F238E27FC236}">
                  <a16:creationId xmlns:a16="http://schemas.microsoft.com/office/drawing/2014/main" id="{843CD37D-26BC-4786-AD4E-CC7037A649EE}"/>
                </a:ext>
              </a:extLst>
            </p:cNvPr>
            <p:cNvSpPr/>
            <p:nvPr/>
          </p:nvSpPr>
          <p:spPr>
            <a:xfrm>
              <a:off x="1383487" y="2767335"/>
              <a:ext cx="14063" cy="4306"/>
            </a:xfrm>
            <a:custGeom>
              <a:avLst/>
              <a:gdLst/>
              <a:ahLst/>
              <a:cxnLst/>
              <a:rect l="l" t="t" r="r" b="b"/>
              <a:pathLst>
                <a:path w="394" h="143" extrusionOk="0">
                  <a:moveTo>
                    <a:pt x="296" y="27"/>
                  </a:moveTo>
                  <a:cubicBezTo>
                    <a:pt x="241" y="0"/>
                    <a:pt x="1" y="71"/>
                    <a:pt x="101" y="118"/>
                  </a:cubicBezTo>
                  <a:cubicBezTo>
                    <a:pt x="157" y="143"/>
                    <a:pt x="394" y="76"/>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90" name="Google Shape;42096;p18">
              <a:extLst>
                <a:ext uri="{FF2B5EF4-FFF2-40B4-BE49-F238E27FC236}">
                  <a16:creationId xmlns:a16="http://schemas.microsoft.com/office/drawing/2014/main" id="{0438EDFB-86C6-4D8F-B170-E492ED6FC5DD}"/>
                </a:ext>
              </a:extLst>
            </p:cNvPr>
            <p:cNvSpPr/>
            <p:nvPr/>
          </p:nvSpPr>
          <p:spPr>
            <a:xfrm>
              <a:off x="254768" y="2767335"/>
              <a:ext cx="14063" cy="4306"/>
            </a:xfrm>
            <a:custGeom>
              <a:avLst/>
              <a:gdLst/>
              <a:ahLst/>
              <a:cxnLst/>
              <a:rect l="l" t="t" r="r" b="b"/>
              <a:pathLst>
                <a:path w="394" h="143" extrusionOk="0">
                  <a:moveTo>
                    <a:pt x="291" y="27"/>
                  </a:moveTo>
                  <a:cubicBezTo>
                    <a:pt x="238" y="0"/>
                    <a:pt x="0" y="71"/>
                    <a:pt x="99" y="118"/>
                  </a:cubicBezTo>
                  <a:cubicBezTo>
                    <a:pt x="152" y="143"/>
                    <a:pt x="393" y="76"/>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91" name="Google Shape;42097;p18">
              <a:extLst>
                <a:ext uri="{FF2B5EF4-FFF2-40B4-BE49-F238E27FC236}">
                  <a16:creationId xmlns:a16="http://schemas.microsoft.com/office/drawing/2014/main" id="{6CE77E80-7785-4551-B11D-E23A57D17A66}"/>
                </a:ext>
              </a:extLst>
            </p:cNvPr>
            <p:cNvSpPr/>
            <p:nvPr/>
          </p:nvSpPr>
          <p:spPr>
            <a:xfrm>
              <a:off x="4529188" y="2764685"/>
              <a:ext cx="13956" cy="4246"/>
            </a:xfrm>
            <a:custGeom>
              <a:avLst/>
              <a:gdLst/>
              <a:ahLst/>
              <a:cxnLst/>
              <a:rect l="l" t="t" r="r" b="b"/>
              <a:pathLst>
                <a:path w="391" h="141" extrusionOk="0">
                  <a:moveTo>
                    <a:pt x="290" y="26"/>
                  </a:moveTo>
                  <a:cubicBezTo>
                    <a:pt x="237" y="1"/>
                    <a:pt x="1" y="69"/>
                    <a:pt x="99" y="117"/>
                  </a:cubicBezTo>
                  <a:cubicBezTo>
                    <a:pt x="151" y="141"/>
                    <a:pt x="391" y="71"/>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92" name="Google Shape;42098;p18">
              <a:extLst>
                <a:ext uri="{FF2B5EF4-FFF2-40B4-BE49-F238E27FC236}">
                  <a16:creationId xmlns:a16="http://schemas.microsoft.com/office/drawing/2014/main" id="{B7B68D45-083E-4896-9EE2-DF00D323F183}"/>
                </a:ext>
              </a:extLst>
            </p:cNvPr>
            <p:cNvSpPr/>
            <p:nvPr/>
          </p:nvSpPr>
          <p:spPr>
            <a:xfrm>
              <a:off x="2144259" y="2759085"/>
              <a:ext cx="27626" cy="9997"/>
            </a:xfrm>
            <a:custGeom>
              <a:avLst/>
              <a:gdLst/>
              <a:ahLst/>
              <a:cxnLst/>
              <a:rect l="l" t="t" r="r" b="b"/>
              <a:pathLst>
                <a:path w="774" h="332" extrusionOk="0">
                  <a:moveTo>
                    <a:pt x="0" y="212"/>
                  </a:moveTo>
                  <a:cubicBezTo>
                    <a:pt x="258" y="329"/>
                    <a:pt x="717" y="332"/>
                    <a:pt x="773" y="122"/>
                  </a:cubicBezTo>
                  <a:cubicBezTo>
                    <a:pt x="516" y="3"/>
                    <a:pt x="54" y="0"/>
                    <a:pt x="0" y="2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93" name="Google Shape;42099;p18">
              <a:extLst>
                <a:ext uri="{FF2B5EF4-FFF2-40B4-BE49-F238E27FC236}">
                  <a16:creationId xmlns:a16="http://schemas.microsoft.com/office/drawing/2014/main" id="{38F479BE-EDB5-4721-9B03-65A8C5628B92}"/>
                </a:ext>
              </a:extLst>
            </p:cNvPr>
            <p:cNvSpPr/>
            <p:nvPr/>
          </p:nvSpPr>
          <p:spPr>
            <a:xfrm>
              <a:off x="8442263" y="2759386"/>
              <a:ext cx="13849" cy="6745"/>
            </a:xfrm>
            <a:custGeom>
              <a:avLst/>
              <a:gdLst/>
              <a:ahLst/>
              <a:cxnLst/>
              <a:rect l="l" t="t" r="r" b="b"/>
              <a:pathLst>
                <a:path w="388" h="224" extrusionOk="0">
                  <a:moveTo>
                    <a:pt x="387" y="110"/>
                  </a:moveTo>
                  <a:cubicBezTo>
                    <a:pt x="347" y="1"/>
                    <a:pt x="173" y="54"/>
                    <a:pt x="1" y="110"/>
                  </a:cubicBezTo>
                  <a:cubicBezTo>
                    <a:pt x="3" y="202"/>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94" name="Google Shape;42100;p18">
              <a:extLst>
                <a:ext uri="{FF2B5EF4-FFF2-40B4-BE49-F238E27FC236}">
                  <a16:creationId xmlns:a16="http://schemas.microsoft.com/office/drawing/2014/main" id="{A184C04C-F613-4494-ADC8-1CB26F1A0A12}"/>
                </a:ext>
              </a:extLst>
            </p:cNvPr>
            <p:cNvSpPr/>
            <p:nvPr/>
          </p:nvSpPr>
          <p:spPr>
            <a:xfrm>
              <a:off x="7747093" y="2759537"/>
              <a:ext cx="6960" cy="6263"/>
            </a:xfrm>
            <a:custGeom>
              <a:avLst/>
              <a:gdLst/>
              <a:ahLst/>
              <a:cxnLst/>
              <a:rect l="l" t="t" r="r" b="b"/>
              <a:pathLst>
                <a:path w="195" h="208" extrusionOk="0">
                  <a:moveTo>
                    <a:pt x="194" y="105"/>
                  </a:moveTo>
                  <a:cubicBezTo>
                    <a:pt x="194" y="54"/>
                    <a:pt x="36" y="1"/>
                    <a:pt x="1" y="105"/>
                  </a:cubicBezTo>
                  <a:cubicBezTo>
                    <a:pt x="1" y="155"/>
                    <a:pt x="155" y="207"/>
                    <a:pt x="19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95" name="Google Shape;42101;p18">
              <a:extLst>
                <a:ext uri="{FF2B5EF4-FFF2-40B4-BE49-F238E27FC236}">
                  <a16:creationId xmlns:a16="http://schemas.microsoft.com/office/drawing/2014/main" id="{332D1479-63FB-44A2-B341-27E5E7446960}"/>
                </a:ext>
              </a:extLst>
            </p:cNvPr>
            <p:cNvSpPr/>
            <p:nvPr/>
          </p:nvSpPr>
          <p:spPr>
            <a:xfrm>
              <a:off x="4587758" y="2759958"/>
              <a:ext cx="13777" cy="5450"/>
            </a:xfrm>
            <a:custGeom>
              <a:avLst/>
              <a:gdLst/>
              <a:ahLst/>
              <a:cxnLst/>
              <a:rect l="l" t="t" r="r" b="b"/>
              <a:pathLst>
                <a:path w="386" h="181" extrusionOk="0">
                  <a:moveTo>
                    <a:pt x="386" y="0"/>
                  </a:moveTo>
                  <a:lnTo>
                    <a:pt x="0" y="0"/>
                  </a:lnTo>
                  <a:lnTo>
                    <a:pt x="0" y="180"/>
                  </a:lnTo>
                  <a:lnTo>
                    <a:pt x="386"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96" name="Google Shape;42102;p18">
              <a:extLst>
                <a:ext uri="{FF2B5EF4-FFF2-40B4-BE49-F238E27FC236}">
                  <a16:creationId xmlns:a16="http://schemas.microsoft.com/office/drawing/2014/main" id="{FFD2473F-12FC-49E7-ACEB-6EE9BB665F22}"/>
                </a:ext>
              </a:extLst>
            </p:cNvPr>
            <p:cNvSpPr/>
            <p:nvPr/>
          </p:nvSpPr>
          <p:spPr>
            <a:xfrm>
              <a:off x="1383487" y="2761915"/>
              <a:ext cx="14063" cy="4276"/>
            </a:xfrm>
            <a:custGeom>
              <a:avLst/>
              <a:gdLst/>
              <a:ahLst/>
              <a:cxnLst/>
              <a:rect l="l" t="t" r="r" b="b"/>
              <a:pathLst>
                <a:path w="394" h="142" extrusionOk="0">
                  <a:moveTo>
                    <a:pt x="296" y="26"/>
                  </a:moveTo>
                  <a:cubicBezTo>
                    <a:pt x="241" y="0"/>
                    <a:pt x="1" y="69"/>
                    <a:pt x="101" y="115"/>
                  </a:cubicBezTo>
                  <a:cubicBezTo>
                    <a:pt x="157"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97" name="Google Shape;42103;p18">
              <a:extLst>
                <a:ext uri="{FF2B5EF4-FFF2-40B4-BE49-F238E27FC236}">
                  <a16:creationId xmlns:a16="http://schemas.microsoft.com/office/drawing/2014/main" id="{A9EC26A9-4AEF-4F15-BFA1-CCF4484903A2}"/>
                </a:ext>
              </a:extLst>
            </p:cNvPr>
            <p:cNvSpPr/>
            <p:nvPr/>
          </p:nvSpPr>
          <p:spPr>
            <a:xfrm>
              <a:off x="1352685" y="2759778"/>
              <a:ext cx="23914" cy="6022"/>
            </a:xfrm>
            <a:custGeom>
              <a:avLst/>
              <a:gdLst/>
              <a:ahLst/>
              <a:cxnLst/>
              <a:rect l="l" t="t" r="r" b="b"/>
              <a:pathLst>
                <a:path w="670" h="200" extrusionOk="0">
                  <a:moveTo>
                    <a:pt x="578" y="6"/>
                  </a:moveTo>
                  <a:cubicBezTo>
                    <a:pt x="246" y="1"/>
                    <a:pt x="86" y="75"/>
                    <a:pt x="1" y="186"/>
                  </a:cubicBezTo>
                  <a:cubicBezTo>
                    <a:pt x="304" y="178"/>
                    <a:pt x="669" y="199"/>
                    <a:pt x="578"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98" name="Google Shape;42104;p18">
              <a:extLst>
                <a:ext uri="{FF2B5EF4-FFF2-40B4-BE49-F238E27FC236}">
                  <a16:creationId xmlns:a16="http://schemas.microsoft.com/office/drawing/2014/main" id="{576BCDDA-F820-4FD8-A92C-FDDE3B805AE1}"/>
                </a:ext>
              </a:extLst>
            </p:cNvPr>
            <p:cNvSpPr/>
            <p:nvPr/>
          </p:nvSpPr>
          <p:spPr>
            <a:xfrm>
              <a:off x="172142" y="2761915"/>
              <a:ext cx="14063" cy="4276"/>
            </a:xfrm>
            <a:custGeom>
              <a:avLst/>
              <a:gdLst/>
              <a:ahLst/>
              <a:cxnLst/>
              <a:rect l="l" t="t" r="r" b="b"/>
              <a:pathLst>
                <a:path w="394" h="142" extrusionOk="0">
                  <a:moveTo>
                    <a:pt x="293" y="26"/>
                  </a:moveTo>
                  <a:cubicBezTo>
                    <a:pt x="240" y="0"/>
                    <a:pt x="1" y="69"/>
                    <a:pt x="100" y="115"/>
                  </a:cubicBezTo>
                  <a:cubicBezTo>
                    <a:pt x="152" y="141"/>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99" name="Google Shape;42105;p18">
              <a:extLst>
                <a:ext uri="{FF2B5EF4-FFF2-40B4-BE49-F238E27FC236}">
                  <a16:creationId xmlns:a16="http://schemas.microsoft.com/office/drawing/2014/main" id="{04FB1583-89BD-4240-A02B-81532503B788}"/>
                </a:ext>
              </a:extLst>
            </p:cNvPr>
            <p:cNvSpPr/>
            <p:nvPr/>
          </p:nvSpPr>
          <p:spPr>
            <a:xfrm>
              <a:off x="8593739" y="2753696"/>
              <a:ext cx="27555" cy="10207"/>
            </a:xfrm>
            <a:custGeom>
              <a:avLst/>
              <a:gdLst/>
              <a:ahLst/>
              <a:cxnLst/>
              <a:rect l="l" t="t" r="r" b="b"/>
              <a:pathLst>
                <a:path w="772" h="339" extrusionOk="0">
                  <a:moveTo>
                    <a:pt x="772" y="299"/>
                  </a:moveTo>
                  <a:lnTo>
                    <a:pt x="772" y="27"/>
                  </a:lnTo>
                  <a:cubicBezTo>
                    <a:pt x="332" y="0"/>
                    <a:pt x="48" y="47"/>
                    <a:pt x="1" y="208"/>
                  </a:cubicBezTo>
                  <a:cubicBezTo>
                    <a:pt x="260" y="237"/>
                    <a:pt x="367" y="339"/>
                    <a:pt x="772"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00" name="Google Shape;42106;p18">
              <a:extLst>
                <a:ext uri="{FF2B5EF4-FFF2-40B4-BE49-F238E27FC236}">
                  <a16:creationId xmlns:a16="http://schemas.microsoft.com/office/drawing/2014/main" id="{CD6A2F3D-7595-45A3-A995-D3ECBD0D1850}"/>
                </a:ext>
              </a:extLst>
            </p:cNvPr>
            <p:cNvSpPr/>
            <p:nvPr/>
          </p:nvSpPr>
          <p:spPr>
            <a:xfrm>
              <a:off x="7967347" y="2756827"/>
              <a:ext cx="6924" cy="6293"/>
            </a:xfrm>
            <a:custGeom>
              <a:avLst/>
              <a:gdLst/>
              <a:ahLst/>
              <a:cxnLst/>
              <a:rect l="l" t="t" r="r" b="b"/>
              <a:pathLst>
                <a:path w="194" h="209" extrusionOk="0">
                  <a:moveTo>
                    <a:pt x="193" y="104"/>
                  </a:moveTo>
                  <a:cubicBezTo>
                    <a:pt x="193" y="53"/>
                    <a:pt x="38" y="1"/>
                    <a:pt x="0" y="104"/>
                  </a:cubicBezTo>
                  <a:cubicBezTo>
                    <a:pt x="0"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01" name="Google Shape;42107;p18">
              <a:extLst>
                <a:ext uri="{FF2B5EF4-FFF2-40B4-BE49-F238E27FC236}">
                  <a16:creationId xmlns:a16="http://schemas.microsoft.com/office/drawing/2014/main" id="{053DC52C-A25A-49DC-B28F-2636D0D3785C}"/>
                </a:ext>
              </a:extLst>
            </p:cNvPr>
            <p:cNvSpPr/>
            <p:nvPr/>
          </p:nvSpPr>
          <p:spPr>
            <a:xfrm>
              <a:off x="7664395" y="2748969"/>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02" name="Google Shape;42108;p18">
              <a:extLst>
                <a:ext uri="{FF2B5EF4-FFF2-40B4-BE49-F238E27FC236}">
                  <a16:creationId xmlns:a16="http://schemas.microsoft.com/office/drawing/2014/main" id="{7D0054E1-2CEB-499D-A86C-D70D4542D169}"/>
                </a:ext>
              </a:extLst>
            </p:cNvPr>
            <p:cNvSpPr/>
            <p:nvPr/>
          </p:nvSpPr>
          <p:spPr>
            <a:xfrm>
              <a:off x="7595581" y="2754117"/>
              <a:ext cx="7031" cy="6263"/>
            </a:xfrm>
            <a:custGeom>
              <a:avLst/>
              <a:gdLst/>
              <a:ahLst/>
              <a:cxnLst/>
              <a:rect l="l" t="t" r="r" b="b"/>
              <a:pathLst>
                <a:path w="197" h="208" extrusionOk="0">
                  <a:moveTo>
                    <a:pt x="195" y="104"/>
                  </a:moveTo>
                  <a:cubicBezTo>
                    <a:pt x="197" y="53"/>
                    <a:pt x="39" y="1"/>
                    <a:pt x="1" y="104"/>
                  </a:cubicBezTo>
                  <a:cubicBezTo>
                    <a:pt x="4" y="152"/>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03" name="Google Shape;42109;p18">
              <a:extLst>
                <a:ext uri="{FF2B5EF4-FFF2-40B4-BE49-F238E27FC236}">
                  <a16:creationId xmlns:a16="http://schemas.microsoft.com/office/drawing/2014/main" id="{69988C44-ECEC-45D3-AFA3-F131477CAFF7}"/>
                </a:ext>
              </a:extLst>
            </p:cNvPr>
            <p:cNvSpPr/>
            <p:nvPr/>
          </p:nvSpPr>
          <p:spPr>
            <a:xfrm>
              <a:off x="4274669" y="2747162"/>
              <a:ext cx="58821" cy="12827"/>
            </a:xfrm>
            <a:custGeom>
              <a:avLst/>
              <a:gdLst/>
              <a:ahLst/>
              <a:cxnLst/>
              <a:rect l="l" t="t" r="r" b="b"/>
              <a:pathLst>
                <a:path w="1648" h="426" extrusionOk="0">
                  <a:moveTo>
                    <a:pt x="673" y="425"/>
                  </a:moveTo>
                  <a:cubicBezTo>
                    <a:pt x="1648" y="60"/>
                    <a:pt x="1" y="1"/>
                    <a:pt x="673" y="4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04" name="Google Shape;42110;p18">
              <a:extLst>
                <a:ext uri="{FF2B5EF4-FFF2-40B4-BE49-F238E27FC236}">
                  <a16:creationId xmlns:a16="http://schemas.microsoft.com/office/drawing/2014/main" id="{E7AB8047-410F-4107-975D-2212FF0391DD}"/>
                </a:ext>
              </a:extLst>
            </p:cNvPr>
            <p:cNvSpPr/>
            <p:nvPr/>
          </p:nvSpPr>
          <p:spPr>
            <a:xfrm>
              <a:off x="4615241" y="2754479"/>
              <a:ext cx="13777" cy="2740"/>
            </a:xfrm>
            <a:custGeom>
              <a:avLst/>
              <a:gdLst/>
              <a:ahLst/>
              <a:cxnLst/>
              <a:rect l="l" t="t" r="r" b="b"/>
              <a:pathLst>
                <a:path w="386" h="91" extrusionOk="0">
                  <a:moveTo>
                    <a:pt x="386" y="1"/>
                  </a:moveTo>
                  <a:cubicBezTo>
                    <a:pt x="236" y="20"/>
                    <a:pt x="6" y="2"/>
                    <a:pt x="1" y="91"/>
                  </a:cubicBezTo>
                  <a:cubicBezTo>
                    <a:pt x="151" y="71"/>
                    <a:pt x="382"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05" name="Google Shape;42111;p18">
              <a:extLst>
                <a:ext uri="{FF2B5EF4-FFF2-40B4-BE49-F238E27FC236}">
                  <a16:creationId xmlns:a16="http://schemas.microsoft.com/office/drawing/2014/main" id="{A3EE896A-FD0A-4A8A-AC4F-B5A9A76FF4D5}"/>
                </a:ext>
              </a:extLst>
            </p:cNvPr>
            <p:cNvSpPr/>
            <p:nvPr/>
          </p:nvSpPr>
          <p:spPr>
            <a:xfrm>
              <a:off x="4078435" y="2751739"/>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06" name="Google Shape;42112;p18">
              <a:extLst>
                <a:ext uri="{FF2B5EF4-FFF2-40B4-BE49-F238E27FC236}">
                  <a16:creationId xmlns:a16="http://schemas.microsoft.com/office/drawing/2014/main" id="{583B2573-3AE9-42F6-B3BC-E88A33F1CA49}"/>
                </a:ext>
              </a:extLst>
            </p:cNvPr>
            <p:cNvSpPr/>
            <p:nvPr/>
          </p:nvSpPr>
          <p:spPr>
            <a:xfrm>
              <a:off x="3059719" y="2751377"/>
              <a:ext cx="6924" cy="6233"/>
            </a:xfrm>
            <a:custGeom>
              <a:avLst/>
              <a:gdLst/>
              <a:ahLst/>
              <a:cxnLst/>
              <a:rect l="l" t="t" r="r" b="b"/>
              <a:pathLst>
                <a:path w="194" h="207" extrusionOk="0">
                  <a:moveTo>
                    <a:pt x="193" y="104"/>
                  </a:moveTo>
                  <a:cubicBezTo>
                    <a:pt x="193" y="53"/>
                    <a:pt x="37" y="0"/>
                    <a:pt x="0" y="104"/>
                  </a:cubicBezTo>
                  <a:cubicBezTo>
                    <a:pt x="0" y="154"/>
                    <a:pt x="158"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07" name="Google Shape;42113;p18">
              <a:extLst>
                <a:ext uri="{FF2B5EF4-FFF2-40B4-BE49-F238E27FC236}">
                  <a16:creationId xmlns:a16="http://schemas.microsoft.com/office/drawing/2014/main" id="{77D764A2-25C3-4782-8832-CF4FB055681D}"/>
                </a:ext>
              </a:extLst>
            </p:cNvPr>
            <p:cNvSpPr/>
            <p:nvPr/>
          </p:nvSpPr>
          <p:spPr>
            <a:xfrm>
              <a:off x="1352649" y="2748638"/>
              <a:ext cx="7031" cy="6263"/>
            </a:xfrm>
            <a:custGeom>
              <a:avLst/>
              <a:gdLst/>
              <a:ahLst/>
              <a:cxnLst/>
              <a:rect l="l" t="t" r="r" b="b"/>
              <a:pathLst>
                <a:path w="197" h="208" extrusionOk="0">
                  <a:moveTo>
                    <a:pt x="194" y="103"/>
                  </a:moveTo>
                  <a:cubicBezTo>
                    <a:pt x="196" y="52"/>
                    <a:pt x="40" y="0"/>
                    <a:pt x="2" y="103"/>
                  </a:cubicBezTo>
                  <a:cubicBezTo>
                    <a:pt x="1" y="154"/>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08" name="Google Shape;42114;p18">
              <a:extLst>
                <a:ext uri="{FF2B5EF4-FFF2-40B4-BE49-F238E27FC236}">
                  <a16:creationId xmlns:a16="http://schemas.microsoft.com/office/drawing/2014/main" id="{093F1B09-5581-4E8E-92CB-9551D17A66BB}"/>
                </a:ext>
              </a:extLst>
            </p:cNvPr>
            <p:cNvSpPr/>
            <p:nvPr/>
          </p:nvSpPr>
          <p:spPr>
            <a:xfrm>
              <a:off x="8786439" y="2740207"/>
              <a:ext cx="27840" cy="18427"/>
            </a:xfrm>
            <a:custGeom>
              <a:avLst/>
              <a:gdLst/>
              <a:ahLst/>
              <a:cxnLst/>
              <a:rect l="l" t="t" r="r" b="b"/>
              <a:pathLst>
                <a:path w="780" h="612" extrusionOk="0">
                  <a:moveTo>
                    <a:pt x="0" y="292"/>
                  </a:moveTo>
                  <a:cubicBezTo>
                    <a:pt x="780" y="612"/>
                    <a:pt x="455" y="1"/>
                    <a:pt x="0" y="2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09" name="Google Shape;42115;p18">
              <a:extLst>
                <a:ext uri="{FF2B5EF4-FFF2-40B4-BE49-F238E27FC236}">
                  <a16:creationId xmlns:a16="http://schemas.microsoft.com/office/drawing/2014/main" id="{E580F781-93F8-445F-90CA-229D80E11F2E}"/>
                </a:ext>
              </a:extLst>
            </p:cNvPr>
            <p:cNvSpPr/>
            <p:nvPr/>
          </p:nvSpPr>
          <p:spPr>
            <a:xfrm>
              <a:off x="6508158" y="2745868"/>
              <a:ext cx="6924" cy="6293"/>
            </a:xfrm>
            <a:custGeom>
              <a:avLst/>
              <a:gdLst/>
              <a:ahLst/>
              <a:cxnLst/>
              <a:rect l="l" t="t" r="r" b="b"/>
              <a:pathLst>
                <a:path w="194" h="209" extrusionOk="0">
                  <a:moveTo>
                    <a:pt x="191" y="104"/>
                  </a:moveTo>
                  <a:cubicBezTo>
                    <a:pt x="193" y="54"/>
                    <a:pt x="38" y="1"/>
                    <a:pt x="0" y="104"/>
                  </a:cubicBezTo>
                  <a:cubicBezTo>
                    <a:pt x="0" y="155"/>
                    <a:pt x="158" y="208"/>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10" name="Google Shape;42116;p18">
              <a:extLst>
                <a:ext uri="{FF2B5EF4-FFF2-40B4-BE49-F238E27FC236}">
                  <a16:creationId xmlns:a16="http://schemas.microsoft.com/office/drawing/2014/main" id="{0AAE6BDD-AEF3-4676-A6DB-E0D07398CE3B}"/>
                </a:ext>
              </a:extLst>
            </p:cNvPr>
            <p:cNvSpPr/>
            <p:nvPr/>
          </p:nvSpPr>
          <p:spPr>
            <a:xfrm>
              <a:off x="8755352" y="2745476"/>
              <a:ext cx="14027" cy="4276"/>
            </a:xfrm>
            <a:custGeom>
              <a:avLst/>
              <a:gdLst/>
              <a:ahLst/>
              <a:cxnLst/>
              <a:rect l="l" t="t" r="r" b="b"/>
              <a:pathLst>
                <a:path w="393" h="142" extrusionOk="0">
                  <a:moveTo>
                    <a:pt x="100" y="117"/>
                  </a:moveTo>
                  <a:cubicBezTo>
                    <a:pt x="153" y="142"/>
                    <a:pt x="392" y="74"/>
                    <a:pt x="293" y="27"/>
                  </a:cubicBezTo>
                  <a:cubicBezTo>
                    <a:pt x="241" y="1"/>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11" name="Google Shape;42117;p18">
              <a:extLst>
                <a:ext uri="{FF2B5EF4-FFF2-40B4-BE49-F238E27FC236}">
                  <a16:creationId xmlns:a16="http://schemas.microsoft.com/office/drawing/2014/main" id="{7B52C80C-482A-4C82-BFD6-B7E1FD20F814}"/>
                </a:ext>
              </a:extLst>
            </p:cNvPr>
            <p:cNvSpPr/>
            <p:nvPr/>
          </p:nvSpPr>
          <p:spPr>
            <a:xfrm>
              <a:off x="2188838" y="2745476"/>
              <a:ext cx="14099" cy="4306"/>
            </a:xfrm>
            <a:custGeom>
              <a:avLst/>
              <a:gdLst/>
              <a:ahLst/>
              <a:cxnLst/>
              <a:rect l="l" t="t" r="r" b="b"/>
              <a:pathLst>
                <a:path w="395" h="143" extrusionOk="0">
                  <a:moveTo>
                    <a:pt x="294" y="27"/>
                  </a:moveTo>
                  <a:cubicBezTo>
                    <a:pt x="241" y="1"/>
                    <a:pt x="1" y="71"/>
                    <a:pt x="104" y="117"/>
                  </a:cubicBezTo>
                  <a:cubicBezTo>
                    <a:pt x="155" y="143"/>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12" name="Google Shape;42118;p18">
              <a:extLst>
                <a:ext uri="{FF2B5EF4-FFF2-40B4-BE49-F238E27FC236}">
                  <a16:creationId xmlns:a16="http://schemas.microsoft.com/office/drawing/2014/main" id="{C999B152-0079-4926-BA1F-A01F5082FDF9}"/>
                </a:ext>
              </a:extLst>
            </p:cNvPr>
            <p:cNvSpPr/>
            <p:nvPr/>
          </p:nvSpPr>
          <p:spPr>
            <a:xfrm>
              <a:off x="1111837" y="2746259"/>
              <a:ext cx="13777" cy="2740"/>
            </a:xfrm>
            <a:custGeom>
              <a:avLst/>
              <a:gdLst/>
              <a:ahLst/>
              <a:cxnLst/>
              <a:rect l="l" t="t" r="r" b="b"/>
              <a:pathLst>
                <a:path w="386" h="91" extrusionOk="0">
                  <a:moveTo>
                    <a:pt x="385" y="1"/>
                  </a:moveTo>
                  <a:cubicBezTo>
                    <a:pt x="235" y="22"/>
                    <a:pt x="5" y="2"/>
                    <a:pt x="0" y="91"/>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13" name="Google Shape;42119;p18">
              <a:extLst>
                <a:ext uri="{FF2B5EF4-FFF2-40B4-BE49-F238E27FC236}">
                  <a16:creationId xmlns:a16="http://schemas.microsoft.com/office/drawing/2014/main" id="{4CD0B9E1-BE5C-472B-86FD-C16C109D6DA9}"/>
                </a:ext>
              </a:extLst>
            </p:cNvPr>
            <p:cNvSpPr/>
            <p:nvPr/>
          </p:nvSpPr>
          <p:spPr>
            <a:xfrm>
              <a:off x="798462" y="2745476"/>
              <a:ext cx="14063" cy="4276"/>
            </a:xfrm>
            <a:custGeom>
              <a:avLst/>
              <a:gdLst/>
              <a:ahLst/>
              <a:cxnLst/>
              <a:rect l="l" t="t" r="r" b="b"/>
              <a:pathLst>
                <a:path w="394" h="142" extrusionOk="0">
                  <a:moveTo>
                    <a:pt x="102" y="117"/>
                  </a:moveTo>
                  <a:cubicBezTo>
                    <a:pt x="155" y="142"/>
                    <a:pt x="393" y="74"/>
                    <a:pt x="294" y="27"/>
                  </a:cubicBezTo>
                  <a:cubicBezTo>
                    <a:pt x="242" y="1"/>
                    <a:pt x="1"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14" name="Google Shape;42120;p18">
              <a:extLst>
                <a:ext uri="{FF2B5EF4-FFF2-40B4-BE49-F238E27FC236}">
                  <a16:creationId xmlns:a16="http://schemas.microsoft.com/office/drawing/2014/main" id="{339A88BD-F22C-4C2D-981A-89AE3FFA26BA}"/>
                </a:ext>
              </a:extLst>
            </p:cNvPr>
            <p:cNvSpPr/>
            <p:nvPr/>
          </p:nvSpPr>
          <p:spPr>
            <a:xfrm>
              <a:off x="8889624" y="2737949"/>
              <a:ext cx="23950" cy="5992"/>
            </a:xfrm>
            <a:custGeom>
              <a:avLst/>
              <a:gdLst/>
              <a:ahLst/>
              <a:cxnLst/>
              <a:rect l="l" t="t" r="r" b="b"/>
              <a:pathLst>
                <a:path w="671" h="199" extrusionOk="0">
                  <a:moveTo>
                    <a:pt x="582" y="4"/>
                  </a:moveTo>
                  <a:cubicBezTo>
                    <a:pt x="249" y="0"/>
                    <a:pt x="88" y="73"/>
                    <a:pt x="1" y="185"/>
                  </a:cubicBezTo>
                  <a:cubicBezTo>
                    <a:pt x="305" y="178"/>
                    <a:pt x="670" y="198"/>
                    <a:pt x="582" y="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15" name="Google Shape;42121;p18">
              <a:extLst>
                <a:ext uri="{FF2B5EF4-FFF2-40B4-BE49-F238E27FC236}">
                  <a16:creationId xmlns:a16="http://schemas.microsoft.com/office/drawing/2014/main" id="{A4704F19-2668-4B47-9CF8-96EB29D408C2}"/>
                </a:ext>
              </a:extLst>
            </p:cNvPr>
            <p:cNvSpPr/>
            <p:nvPr/>
          </p:nvSpPr>
          <p:spPr>
            <a:xfrm>
              <a:off x="8769521" y="2737738"/>
              <a:ext cx="23878" cy="5811"/>
            </a:xfrm>
            <a:custGeom>
              <a:avLst/>
              <a:gdLst/>
              <a:ahLst/>
              <a:cxnLst/>
              <a:rect l="l" t="t" r="r" b="b"/>
              <a:pathLst>
                <a:path w="669" h="193" extrusionOk="0">
                  <a:moveTo>
                    <a:pt x="474" y="192"/>
                  </a:moveTo>
                  <a:cubicBezTo>
                    <a:pt x="474" y="101"/>
                    <a:pt x="630" y="85"/>
                    <a:pt x="669" y="11"/>
                  </a:cubicBezTo>
                  <a:cubicBezTo>
                    <a:pt x="363" y="21"/>
                    <a:pt x="1" y="1"/>
                    <a:pt x="88"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16" name="Google Shape;42122;p18">
              <a:extLst>
                <a:ext uri="{FF2B5EF4-FFF2-40B4-BE49-F238E27FC236}">
                  <a16:creationId xmlns:a16="http://schemas.microsoft.com/office/drawing/2014/main" id="{48A0BFC4-09F6-4D36-959D-26E256AD48AD}"/>
                </a:ext>
              </a:extLst>
            </p:cNvPr>
            <p:cNvSpPr/>
            <p:nvPr/>
          </p:nvSpPr>
          <p:spPr>
            <a:xfrm>
              <a:off x="2894501" y="2732620"/>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17" name="Google Shape;42123;p18">
              <a:extLst>
                <a:ext uri="{FF2B5EF4-FFF2-40B4-BE49-F238E27FC236}">
                  <a16:creationId xmlns:a16="http://schemas.microsoft.com/office/drawing/2014/main" id="{F5DA0052-30BF-4729-B1A7-8377324401F5}"/>
                </a:ext>
              </a:extLst>
            </p:cNvPr>
            <p:cNvSpPr/>
            <p:nvPr/>
          </p:nvSpPr>
          <p:spPr>
            <a:xfrm>
              <a:off x="6738584" y="2737347"/>
              <a:ext cx="14099" cy="4246"/>
            </a:xfrm>
            <a:custGeom>
              <a:avLst/>
              <a:gdLst/>
              <a:ahLst/>
              <a:cxnLst/>
              <a:rect l="l" t="t" r="r" b="b"/>
              <a:pathLst>
                <a:path w="395" h="141" extrusionOk="0">
                  <a:moveTo>
                    <a:pt x="294" y="24"/>
                  </a:moveTo>
                  <a:cubicBezTo>
                    <a:pt x="241" y="0"/>
                    <a:pt x="0" y="68"/>
                    <a:pt x="98" y="115"/>
                  </a:cubicBezTo>
                  <a:cubicBezTo>
                    <a:pt x="154" y="140"/>
                    <a:pt x="395"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18" name="Google Shape;42124;p18">
              <a:extLst>
                <a:ext uri="{FF2B5EF4-FFF2-40B4-BE49-F238E27FC236}">
                  <a16:creationId xmlns:a16="http://schemas.microsoft.com/office/drawing/2014/main" id="{5CB1B01A-D6DC-4AF0-8422-E7354B834525}"/>
                </a:ext>
              </a:extLst>
            </p:cNvPr>
            <p:cNvSpPr/>
            <p:nvPr/>
          </p:nvSpPr>
          <p:spPr>
            <a:xfrm>
              <a:off x="8222008" y="2735299"/>
              <a:ext cx="13777" cy="2770"/>
            </a:xfrm>
            <a:custGeom>
              <a:avLst/>
              <a:gdLst/>
              <a:ahLst/>
              <a:cxnLst/>
              <a:rect l="l" t="t" r="r" b="b"/>
              <a:pathLst>
                <a:path w="386" h="92" extrusionOk="0">
                  <a:moveTo>
                    <a:pt x="385" y="1"/>
                  </a:moveTo>
                  <a:cubicBezTo>
                    <a:pt x="238" y="23"/>
                    <a:pt x="7" y="4"/>
                    <a:pt x="0" y="92"/>
                  </a:cubicBezTo>
                  <a:cubicBezTo>
                    <a:pt x="149" y="71"/>
                    <a:pt x="383" y="91"/>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19" name="Google Shape;42125;p18">
              <a:extLst>
                <a:ext uri="{FF2B5EF4-FFF2-40B4-BE49-F238E27FC236}">
                  <a16:creationId xmlns:a16="http://schemas.microsoft.com/office/drawing/2014/main" id="{C15ADC93-D26D-401E-90D6-D17CA066245F}"/>
                </a:ext>
              </a:extLst>
            </p:cNvPr>
            <p:cNvSpPr/>
            <p:nvPr/>
          </p:nvSpPr>
          <p:spPr>
            <a:xfrm>
              <a:off x="6521935" y="2734818"/>
              <a:ext cx="20666" cy="3764"/>
            </a:xfrm>
            <a:custGeom>
              <a:avLst/>
              <a:gdLst/>
              <a:ahLst/>
              <a:cxnLst/>
              <a:rect l="l" t="t" r="r" b="b"/>
              <a:pathLst>
                <a:path w="579" h="125" extrusionOk="0">
                  <a:moveTo>
                    <a:pt x="579" y="17"/>
                  </a:moveTo>
                  <a:cubicBezTo>
                    <a:pt x="352" y="32"/>
                    <a:pt x="31" y="1"/>
                    <a:pt x="1" y="108"/>
                  </a:cubicBezTo>
                  <a:cubicBezTo>
                    <a:pt x="226" y="94"/>
                    <a:pt x="547" y="125"/>
                    <a:pt x="579" y="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20" name="Google Shape;42126;p18">
              <a:extLst>
                <a:ext uri="{FF2B5EF4-FFF2-40B4-BE49-F238E27FC236}">
                  <a16:creationId xmlns:a16="http://schemas.microsoft.com/office/drawing/2014/main" id="{1C832788-D4E9-4F99-92AE-F800F15775A6}"/>
                </a:ext>
              </a:extLst>
            </p:cNvPr>
            <p:cNvSpPr/>
            <p:nvPr/>
          </p:nvSpPr>
          <p:spPr>
            <a:xfrm>
              <a:off x="8841547" y="2729519"/>
              <a:ext cx="6889" cy="6203"/>
            </a:xfrm>
            <a:custGeom>
              <a:avLst/>
              <a:gdLst/>
              <a:ahLst/>
              <a:cxnLst/>
              <a:rect l="l" t="t" r="r" b="b"/>
              <a:pathLst>
                <a:path w="193" h="206" extrusionOk="0">
                  <a:moveTo>
                    <a:pt x="192" y="104"/>
                  </a:moveTo>
                  <a:cubicBezTo>
                    <a:pt x="192" y="53"/>
                    <a:pt x="38" y="1"/>
                    <a:pt x="1" y="104"/>
                  </a:cubicBezTo>
                  <a:cubicBezTo>
                    <a:pt x="1" y="153"/>
                    <a:pt x="153" y="206"/>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21" name="Google Shape;42127;p18">
              <a:extLst>
                <a:ext uri="{FF2B5EF4-FFF2-40B4-BE49-F238E27FC236}">
                  <a16:creationId xmlns:a16="http://schemas.microsoft.com/office/drawing/2014/main" id="{C6EAFCE8-DF7D-43CF-B8BB-07EC93B85609}"/>
                </a:ext>
              </a:extLst>
            </p:cNvPr>
            <p:cNvSpPr/>
            <p:nvPr/>
          </p:nvSpPr>
          <p:spPr>
            <a:xfrm>
              <a:off x="8689143" y="2729880"/>
              <a:ext cx="21523" cy="6444"/>
            </a:xfrm>
            <a:custGeom>
              <a:avLst/>
              <a:gdLst/>
              <a:ahLst/>
              <a:cxnLst/>
              <a:rect l="l" t="t" r="r" b="b"/>
              <a:pathLst>
                <a:path w="603" h="214" extrusionOk="0">
                  <a:moveTo>
                    <a:pt x="603" y="181"/>
                  </a:moveTo>
                  <a:lnTo>
                    <a:pt x="603" y="0"/>
                  </a:lnTo>
                  <a:lnTo>
                    <a:pt x="27" y="0"/>
                  </a:lnTo>
                  <a:cubicBezTo>
                    <a:pt x="1" y="164"/>
                    <a:pt x="219" y="213"/>
                    <a:pt x="603"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22" name="Google Shape;42128;p18">
              <a:extLst>
                <a:ext uri="{FF2B5EF4-FFF2-40B4-BE49-F238E27FC236}">
                  <a16:creationId xmlns:a16="http://schemas.microsoft.com/office/drawing/2014/main" id="{5C9926F7-DB2D-4104-8F01-7A8096076286}"/>
                </a:ext>
              </a:extLst>
            </p:cNvPr>
            <p:cNvSpPr/>
            <p:nvPr/>
          </p:nvSpPr>
          <p:spPr>
            <a:xfrm>
              <a:off x="1398585" y="2716753"/>
              <a:ext cx="37120" cy="15898"/>
            </a:xfrm>
            <a:custGeom>
              <a:avLst/>
              <a:gdLst/>
              <a:ahLst/>
              <a:cxnLst/>
              <a:rect l="l" t="t" r="r" b="b"/>
              <a:pathLst>
                <a:path w="1040" h="528" extrusionOk="0">
                  <a:moveTo>
                    <a:pt x="837" y="528"/>
                  </a:moveTo>
                  <a:cubicBezTo>
                    <a:pt x="1040" y="0"/>
                    <a:pt x="1" y="490"/>
                    <a:pt x="837"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23" name="Google Shape;42129;p18">
              <a:extLst>
                <a:ext uri="{FF2B5EF4-FFF2-40B4-BE49-F238E27FC236}">
                  <a16:creationId xmlns:a16="http://schemas.microsoft.com/office/drawing/2014/main" id="{FC13A6B2-5185-4E09-8456-9F9D07F4A0DC}"/>
                </a:ext>
              </a:extLst>
            </p:cNvPr>
            <p:cNvSpPr/>
            <p:nvPr/>
          </p:nvSpPr>
          <p:spPr>
            <a:xfrm>
              <a:off x="8160190" y="2718950"/>
              <a:ext cx="29946" cy="10990"/>
            </a:xfrm>
            <a:custGeom>
              <a:avLst/>
              <a:gdLst/>
              <a:ahLst/>
              <a:cxnLst/>
              <a:rect l="l" t="t" r="r" b="b"/>
              <a:pathLst>
                <a:path w="839" h="365" extrusionOk="0">
                  <a:moveTo>
                    <a:pt x="576" y="1"/>
                  </a:moveTo>
                  <a:cubicBezTo>
                    <a:pt x="744" y="292"/>
                    <a:pt x="77" y="189"/>
                    <a:pt x="0" y="365"/>
                  </a:cubicBezTo>
                  <a:lnTo>
                    <a:pt x="770" y="365"/>
                  </a:lnTo>
                  <a:cubicBezTo>
                    <a:pt x="736" y="228"/>
                    <a:pt x="838" y="28"/>
                    <a:pt x="5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24" name="Google Shape;42130;p18">
              <a:extLst>
                <a:ext uri="{FF2B5EF4-FFF2-40B4-BE49-F238E27FC236}">
                  <a16:creationId xmlns:a16="http://schemas.microsoft.com/office/drawing/2014/main" id="{A80BF184-0431-4C49-A96E-A2E102FCCBF3}"/>
                </a:ext>
              </a:extLst>
            </p:cNvPr>
            <p:cNvSpPr/>
            <p:nvPr/>
          </p:nvSpPr>
          <p:spPr>
            <a:xfrm>
              <a:off x="6535676" y="2727170"/>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25" name="Google Shape;42131;p18">
              <a:extLst>
                <a:ext uri="{FF2B5EF4-FFF2-40B4-BE49-F238E27FC236}">
                  <a16:creationId xmlns:a16="http://schemas.microsoft.com/office/drawing/2014/main" id="{5FFB8DDB-17F6-4D2D-979B-CC8E3607BEA4}"/>
                </a:ext>
              </a:extLst>
            </p:cNvPr>
            <p:cNvSpPr/>
            <p:nvPr/>
          </p:nvSpPr>
          <p:spPr>
            <a:xfrm>
              <a:off x="5072882" y="2726417"/>
              <a:ext cx="14027" cy="4276"/>
            </a:xfrm>
            <a:custGeom>
              <a:avLst/>
              <a:gdLst/>
              <a:ahLst/>
              <a:cxnLst/>
              <a:rect l="l" t="t" r="r" b="b"/>
              <a:pathLst>
                <a:path w="393" h="142" extrusionOk="0">
                  <a:moveTo>
                    <a:pt x="295" y="25"/>
                  </a:moveTo>
                  <a:cubicBezTo>
                    <a:pt x="242" y="1"/>
                    <a:pt x="1" y="70"/>
                    <a:pt x="101" y="117"/>
                  </a:cubicBezTo>
                  <a:cubicBezTo>
                    <a:pt x="154" y="142"/>
                    <a:pt x="393"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26" name="Google Shape;42132;p18">
              <a:extLst>
                <a:ext uri="{FF2B5EF4-FFF2-40B4-BE49-F238E27FC236}">
                  <a16:creationId xmlns:a16="http://schemas.microsoft.com/office/drawing/2014/main" id="{600B4B8A-A396-4FD2-8C3F-4F2DEFADBCF1}"/>
                </a:ext>
              </a:extLst>
            </p:cNvPr>
            <p:cNvSpPr/>
            <p:nvPr/>
          </p:nvSpPr>
          <p:spPr>
            <a:xfrm>
              <a:off x="2137299" y="2721660"/>
              <a:ext cx="22700" cy="8250"/>
            </a:xfrm>
            <a:custGeom>
              <a:avLst/>
              <a:gdLst/>
              <a:ahLst/>
              <a:cxnLst/>
              <a:rect l="l" t="t" r="r" b="b"/>
              <a:pathLst>
                <a:path w="636" h="274" extrusionOk="0">
                  <a:moveTo>
                    <a:pt x="2" y="273"/>
                  </a:moveTo>
                  <a:lnTo>
                    <a:pt x="386" y="273"/>
                  </a:lnTo>
                  <a:cubicBezTo>
                    <a:pt x="399" y="157"/>
                    <a:pt x="635" y="147"/>
                    <a:pt x="581" y="1"/>
                  </a:cubicBezTo>
                  <a:lnTo>
                    <a:pt x="1" y="1"/>
                  </a:lnTo>
                  <a:cubicBezTo>
                    <a:pt x="2" y="92"/>
                    <a:pt x="2" y="183"/>
                    <a:pt x="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27" name="Google Shape;42133;p18">
              <a:extLst>
                <a:ext uri="{FF2B5EF4-FFF2-40B4-BE49-F238E27FC236}">
                  <a16:creationId xmlns:a16="http://schemas.microsoft.com/office/drawing/2014/main" id="{C96A5CD3-A4E0-4DF6-B753-D9A0638EF549}"/>
                </a:ext>
              </a:extLst>
            </p:cNvPr>
            <p:cNvSpPr/>
            <p:nvPr/>
          </p:nvSpPr>
          <p:spPr>
            <a:xfrm>
              <a:off x="8748427" y="2723678"/>
              <a:ext cx="14063" cy="4276"/>
            </a:xfrm>
            <a:custGeom>
              <a:avLst/>
              <a:gdLst/>
              <a:ahLst/>
              <a:cxnLst/>
              <a:rect l="l" t="t" r="r" b="b"/>
              <a:pathLst>
                <a:path w="394" h="142" extrusionOk="0">
                  <a:moveTo>
                    <a:pt x="102" y="116"/>
                  </a:moveTo>
                  <a:cubicBezTo>
                    <a:pt x="156" y="141"/>
                    <a:pt x="393" y="72"/>
                    <a:pt x="294" y="25"/>
                  </a:cubicBezTo>
                  <a:cubicBezTo>
                    <a:pt x="240" y="0"/>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28" name="Google Shape;42134;p18">
              <a:extLst>
                <a:ext uri="{FF2B5EF4-FFF2-40B4-BE49-F238E27FC236}">
                  <a16:creationId xmlns:a16="http://schemas.microsoft.com/office/drawing/2014/main" id="{8431A4DA-8DF6-4AFA-A469-8726754BD1BA}"/>
                </a:ext>
              </a:extLst>
            </p:cNvPr>
            <p:cNvSpPr/>
            <p:nvPr/>
          </p:nvSpPr>
          <p:spPr>
            <a:xfrm>
              <a:off x="6880209" y="2714675"/>
              <a:ext cx="20273" cy="13549"/>
            </a:xfrm>
            <a:custGeom>
              <a:avLst/>
              <a:gdLst/>
              <a:ahLst/>
              <a:cxnLst/>
              <a:rect l="l" t="t" r="r" b="b"/>
              <a:pathLst>
                <a:path w="568" h="450" extrusionOk="0">
                  <a:moveTo>
                    <a:pt x="375" y="415"/>
                  </a:moveTo>
                  <a:cubicBezTo>
                    <a:pt x="386" y="359"/>
                    <a:pt x="404" y="307"/>
                    <a:pt x="567" y="324"/>
                  </a:cubicBezTo>
                  <a:lnTo>
                    <a:pt x="567" y="143"/>
                  </a:lnTo>
                  <a:cubicBezTo>
                    <a:pt x="92" y="0"/>
                    <a:pt x="1" y="449"/>
                    <a:pt x="375"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29" name="Google Shape;42135;p18">
              <a:extLst>
                <a:ext uri="{FF2B5EF4-FFF2-40B4-BE49-F238E27FC236}">
                  <a16:creationId xmlns:a16="http://schemas.microsoft.com/office/drawing/2014/main" id="{C4834411-4B4D-4D2B-9992-D186A2AA7BC0}"/>
                </a:ext>
              </a:extLst>
            </p:cNvPr>
            <p:cNvSpPr/>
            <p:nvPr/>
          </p:nvSpPr>
          <p:spPr>
            <a:xfrm>
              <a:off x="6081319" y="2721510"/>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30" name="Google Shape;42136;p18">
              <a:extLst>
                <a:ext uri="{FF2B5EF4-FFF2-40B4-BE49-F238E27FC236}">
                  <a16:creationId xmlns:a16="http://schemas.microsoft.com/office/drawing/2014/main" id="{B28C8198-4DE6-45C0-ADBB-8BA7A89BA4A7}"/>
                </a:ext>
              </a:extLst>
            </p:cNvPr>
            <p:cNvSpPr/>
            <p:nvPr/>
          </p:nvSpPr>
          <p:spPr>
            <a:xfrm>
              <a:off x="7809090" y="2713441"/>
              <a:ext cx="33551" cy="17343"/>
            </a:xfrm>
            <a:custGeom>
              <a:avLst/>
              <a:gdLst/>
              <a:ahLst/>
              <a:cxnLst/>
              <a:rect l="l" t="t" r="r" b="b"/>
              <a:pathLst>
                <a:path w="940" h="576" extrusionOk="0">
                  <a:moveTo>
                    <a:pt x="0" y="91"/>
                  </a:moveTo>
                  <a:lnTo>
                    <a:pt x="0" y="274"/>
                  </a:lnTo>
                  <a:cubicBezTo>
                    <a:pt x="354" y="575"/>
                    <a:pt x="940" y="1"/>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31" name="Google Shape;42137;p18">
              <a:extLst>
                <a:ext uri="{FF2B5EF4-FFF2-40B4-BE49-F238E27FC236}">
                  <a16:creationId xmlns:a16="http://schemas.microsoft.com/office/drawing/2014/main" id="{9892D4E7-A7C8-44A2-998C-37C6315B78EF}"/>
                </a:ext>
              </a:extLst>
            </p:cNvPr>
            <p:cNvSpPr/>
            <p:nvPr/>
          </p:nvSpPr>
          <p:spPr>
            <a:xfrm>
              <a:off x="6497700" y="2720908"/>
              <a:ext cx="14027" cy="4276"/>
            </a:xfrm>
            <a:custGeom>
              <a:avLst/>
              <a:gdLst/>
              <a:ahLst/>
              <a:cxnLst/>
              <a:rect l="l" t="t" r="r" b="b"/>
              <a:pathLst>
                <a:path w="393" h="142" extrusionOk="0">
                  <a:moveTo>
                    <a:pt x="293" y="26"/>
                  </a:moveTo>
                  <a:cubicBezTo>
                    <a:pt x="240" y="1"/>
                    <a:pt x="1" y="70"/>
                    <a:pt x="101" y="117"/>
                  </a:cubicBezTo>
                  <a:cubicBezTo>
                    <a:pt x="153"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32" name="Google Shape;42138;p18">
              <a:extLst>
                <a:ext uri="{FF2B5EF4-FFF2-40B4-BE49-F238E27FC236}">
                  <a16:creationId xmlns:a16="http://schemas.microsoft.com/office/drawing/2014/main" id="{3BB20619-6EE6-458B-83B3-0B67A9F80C5A}"/>
                </a:ext>
              </a:extLst>
            </p:cNvPr>
            <p:cNvSpPr/>
            <p:nvPr/>
          </p:nvSpPr>
          <p:spPr>
            <a:xfrm>
              <a:off x="4315893" y="2702451"/>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33" name="Google Shape;42139;p18">
              <a:extLst>
                <a:ext uri="{FF2B5EF4-FFF2-40B4-BE49-F238E27FC236}">
                  <a16:creationId xmlns:a16="http://schemas.microsoft.com/office/drawing/2014/main" id="{B50CAB76-21E7-4080-9283-0504688B853A}"/>
                </a:ext>
              </a:extLst>
            </p:cNvPr>
            <p:cNvSpPr/>
            <p:nvPr/>
          </p:nvSpPr>
          <p:spPr>
            <a:xfrm>
              <a:off x="9025396" y="2710731"/>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34" name="Google Shape;42140;p18">
              <a:extLst>
                <a:ext uri="{FF2B5EF4-FFF2-40B4-BE49-F238E27FC236}">
                  <a16:creationId xmlns:a16="http://schemas.microsoft.com/office/drawing/2014/main" id="{D186F47E-B8C7-4BA1-9D40-26DE93DEC58A}"/>
                </a:ext>
              </a:extLst>
            </p:cNvPr>
            <p:cNvSpPr/>
            <p:nvPr/>
          </p:nvSpPr>
          <p:spPr>
            <a:xfrm>
              <a:off x="17418" y="2713049"/>
              <a:ext cx="6889" cy="6293"/>
            </a:xfrm>
            <a:custGeom>
              <a:avLst/>
              <a:gdLst/>
              <a:ahLst/>
              <a:cxnLst/>
              <a:rect l="l" t="t" r="r" b="b"/>
              <a:pathLst>
                <a:path w="193" h="209" extrusionOk="0">
                  <a:moveTo>
                    <a:pt x="193" y="104"/>
                  </a:moveTo>
                  <a:cubicBezTo>
                    <a:pt x="193" y="53"/>
                    <a:pt x="39" y="1"/>
                    <a:pt x="1" y="104"/>
                  </a:cubicBezTo>
                  <a:cubicBezTo>
                    <a:pt x="1"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35" name="Google Shape;42141;p18">
              <a:extLst>
                <a:ext uri="{FF2B5EF4-FFF2-40B4-BE49-F238E27FC236}">
                  <a16:creationId xmlns:a16="http://schemas.microsoft.com/office/drawing/2014/main" id="{CEEB5F1A-6CDB-44E0-A961-D5DB023147FD}"/>
                </a:ext>
              </a:extLst>
            </p:cNvPr>
            <p:cNvSpPr/>
            <p:nvPr/>
          </p:nvSpPr>
          <p:spPr>
            <a:xfrm>
              <a:off x="8669441" y="2710339"/>
              <a:ext cx="6924" cy="6293"/>
            </a:xfrm>
            <a:custGeom>
              <a:avLst/>
              <a:gdLst/>
              <a:ahLst/>
              <a:cxnLst/>
              <a:rect l="l" t="t" r="r" b="b"/>
              <a:pathLst>
                <a:path w="194" h="209" extrusionOk="0">
                  <a:moveTo>
                    <a:pt x="191" y="104"/>
                  </a:moveTo>
                  <a:cubicBezTo>
                    <a:pt x="194" y="52"/>
                    <a:pt x="37" y="1"/>
                    <a:pt x="1" y="104"/>
                  </a:cubicBezTo>
                  <a:cubicBezTo>
                    <a:pt x="1" y="155"/>
                    <a:pt x="157" y="208"/>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36" name="Google Shape;42142;p18">
              <a:extLst>
                <a:ext uri="{FF2B5EF4-FFF2-40B4-BE49-F238E27FC236}">
                  <a16:creationId xmlns:a16="http://schemas.microsoft.com/office/drawing/2014/main" id="{B774944D-E2F8-4957-9521-406F3C8D878B}"/>
                </a:ext>
              </a:extLst>
            </p:cNvPr>
            <p:cNvSpPr/>
            <p:nvPr/>
          </p:nvSpPr>
          <p:spPr>
            <a:xfrm>
              <a:off x="8318769" y="2702481"/>
              <a:ext cx="39547" cy="16862"/>
            </a:xfrm>
            <a:custGeom>
              <a:avLst/>
              <a:gdLst/>
              <a:ahLst/>
              <a:cxnLst/>
              <a:rect l="l" t="t" r="r" b="b"/>
              <a:pathLst>
                <a:path w="1108" h="560" extrusionOk="0">
                  <a:moveTo>
                    <a:pt x="955" y="455"/>
                  </a:moveTo>
                  <a:cubicBezTo>
                    <a:pt x="1107" y="143"/>
                    <a:pt x="774" y="57"/>
                    <a:pt x="375" y="1"/>
                  </a:cubicBezTo>
                  <a:cubicBezTo>
                    <a:pt x="0" y="177"/>
                    <a:pt x="173" y="559"/>
                    <a:pt x="955"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37" name="Google Shape;42143;p18">
              <a:extLst>
                <a:ext uri="{FF2B5EF4-FFF2-40B4-BE49-F238E27FC236}">
                  <a16:creationId xmlns:a16="http://schemas.microsoft.com/office/drawing/2014/main" id="{3632CD4B-EB04-4A16-BB13-B4229E7A033C}"/>
                </a:ext>
              </a:extLst>
            </p:cNvPr>
            <p:cNvSpPr/>
            <p:nvPr/>
          </p:nvSpPr>
          <p:spPr>
            <a:xfrm>
              <a:off x="5664759" y="2712718"/>
              <a:ext cx="14063" cy="4246"/>
            </a:xfrm>
            <a:custGeom>
              <a:avLst/>
              <a:gdLst/>
              <a:ahLst/>
              <a:cxnLst/>
              <a:rect l="l" t="t" r="r" b="b"/>
              <a:pathLst>
                <a:path w="394" h="141" extrusionOk="0">
                  <a:moveTo>
                    <a:pt x="295" y="25"/>
                  </a:moveTo>
                  <a:cubicBezTo>
                    <a:pt x="244" y="0"/>
                    <a:pt x="1" y="68"/>
                    <a:pt x="103" y="115"/>
                  </a:cubicBezTo>
                  <a:cubicBezTo>
                    <a:pt x="158"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38" name="Google Shape;42144;p18">
              <a:extLst>
                <a:ext uri="{FF2B5EF4-FFF2-40B4-BE49-F238E27FC236}">
                  <a16:creationId xmlns:a16="http://schemas.microsoft.com/office/drawing/2014/main" id="{1C1CAA97-BCC0-4E60-8D2E-8B215117DF83}"/>
                </a:ext>
              </a:extLst>
            </p:cNvPr>
            <p:cNvSpPr/>
            <p:nvPr/>
          </p:nvSpPr>
          <p:spPr>
            <a:xfrm>
              <a:off x="695313" y="2712718"/>
              <a:ext cx="13956" cy="4246"/>
            </a:xfrm>
            <a:custGeom>
              <a:avLst/>
              <a:gdLst/>
              <a:ahLst/>
              <a:cxnLst/>
              <a:rect l="l" t="t" r="r" b="b"/>
              <a:pathLst>
                <a:path w="391" h="141" extrusionOk="0">
                  <a:moveTo>
                    <a:pt x="293" y="25"/>
                  </a:moveTo>
                  <a:cubicBezTo>
                    <a:pt x="238" y="0"/>
                    <a:pt x="1" y="68"/>
                    <a:pt x="97" y="115"/>
                  </a:cubicBezTo>
                  <a:cubicBezTo>
                    <a:pt x="153" y="141"/>
                    <a:pt x="391"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39" name="Google Shape;42145;p18">
              <a:extLst>
                <a:ext uri="{FF2B5EF4-FFF2-40B4-BE49-F238E27FC236}">
                  <a16:creationId xmlns:a16="http://schemas.microsoft.com/office/drawing/2014/main" id="{168B5EBC-8024-4617-8D55-B1F591E9FB5F}"/>
                </a:ext>
              </a:extLst>
            </p:cNvPr>
            <p:cNvSpPr/>
            <p:nvPr/>
          </p:nvSpPr>
          <p:spPr>
            <a:xfrm>
              <a:off x="8745108" y="2710731"/>
              <a:ext cx="13813" cy="2800"/>
            </a:xfrm>
            <a:custGeom>
              <a:avLst/>
              <a:gdLst/>
              <a:ahLst/>
              <a:cxnLst/>
              <a:rect l="l" t="t" r="r" b="b"/>
              <a:pathLst>
                <a:path w="387" h="93" extrusionOk="0">
                  <a:moveTo>
                    <a:pt x="387" y="1"/>
                  </a:moveTo>
                  <a:cubicBezTo>
                    <a:pt x="237" y="23"/>
                    <a:pt x="7" y="5"/>
                    <a:pt x="1" y="92"/>
                  </a:cubicBezTo>
                  <a:cubicBezTo>
                    <a:pt x="151" y="71"/>
                    <a:pt x="382" y="90"/>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40" name="Google Shape;42146;p18">
              <a:extLst>
                <a:ext uri="{FF2B5EF4-FFF2-40B4-BE49-F238E27FC236}">
                  <a16:creationId xmlns:a16="http://schemas.microsoft.com/office/drawing/2014/main" id="{625D3977-F756-4D0C-9DA3-F5C069BE6BBB}"/>
                </a:ext>
              </a:extLst>
            </p:cNvPr>
            <p:cNvSpPr/>
            <p:nvPr/>
          </p:nvSpPr>
          <p:spPr>
            <a:xfrm>
              <a:off x="6404865" y="2688993"/>
              <a:ext cx="52754" cy="24479"/>
            </a:xfrm>
            <a:custGeom>
              <a:avLst/>
              <a:gdLst/>
              <a:ahLst/>
              <a:cxnLst/>
              <a:rect l="l" t="t" r="r" b="b"/>
              <a:pathLst>
                <a:path w="1478" h="813" extrusionOk="0">
                  <a:moveTo>
                    <a:pt x="0" y="813"/>
                  </a:moveTo>
                  <a:cubicBezTo>
                    <a:pt x="1478" y="681"/>
                    <a:pt x="33" y="1"/>
                    <a:pt x="0" y="8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41" name="Google Shape;42147;p18">
              <a:extLst>
                <a:ext uri="{FF2B5EF4-FFF2-40B4-BE49-F238E27FC236}">
                  <a16:creationId xmlns:a16="http://schemas.microsoft.com/office/drawing/2014/main" id="{E170A2F7-5D39-4615-8AD9-E61E1D9EFDB3}"/>
                </a:ext>
              </a:extLst>
            </p:cNvPr>
            <p:cNvSpPr/>
            <p:nvPr/>
          </p:nvSpPr>
          <p:spPr>
            <a:xfrm>
              <a:off x="674576" y="2710038"/>
              <a:ext cx="14063" cy="4215"/>
            </a:xfrm>
            <a:custGeom>
              <a:avLst/>
              <a:gdLst/>
              <a:ahLst/>
              <a:cxnLst/>
              <a:rect l="l" t="t" r="r" b="b"/>
              <a:pathLst>
                <a:path w="394" h="140" extrusionOk="0">
                  <a:moveTo>
                    <a:pt x="292" y="24"/>
                  </a:moveTo>
                  <a:cubicBezTo>
                    <a:pt x="242" y="0"/>
                    <a:pt x="1" y="68"/>
                    <a:pt x="100" y="115"/>
                  </a:cubicBezTo>
                  <a:cubicBezTo>
                    <a:pt x="156" y="140"/>
                    <a:pt x="394" y="69"/>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42" name="Google Shape;42148;p18">
              <a:extLst>
                <a:ext uri="{FF2B5EF4-FFF2-40B4-BE49-F238E27FC236}">
                  <a16:creationId xmlns:a16="http://schemas.microsoft.com/office/drawing/2014/main" id="{8D47CB49-1DA3-4B4B-8C83-8C261FF77817}"/>
                </a:ext>
              </a:extLst>
            </p:cNvPr>
            <p:cNvSpPr/>
            <p:nvPr/>
          </p:nvSpPr>
          <p:spPr>
            <a:xfrm>
              <a:off x="3218012" y="2702180"/>
              <a:ext cx="7031" cy="6233"/>
            </a:xfrm>
            <a:custGeom>
              <a:avLst/>
              <a:gdLst/>
              <a:ahLst/>
              <a:cxnLst/>
              <a:rect l="l" t="t" r="r" b="b"/>
              <a:pathLst>
                <a:path w="197" h="207" extrusionOk="0">
                  <a:moveTo>
                    <a:pt x="194" y="102"/>
                  </a:moveTo>
                  <a:cubicBezTo>
                    <a:pt x="196" y="54"/>
                    <a:pt x="38" y="0"/>
                    <a:pt x="1" y="102"/>
                  </a:cubicBezTo>
                  <a:cubicBezTo>
                    <a:pt x="1" y="153"/>
                    <a:pt x="160" y="206"/>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43" name="Google Shape;42149;p18">
              <a:extLst>
                <a:ext uri="{FF2B5EF4-FFF2-40B4-BE49-F238E27FC236}">
                  <a16:creationId xmlns:a16="http://schemas.microsoft.com/office/drawing/2014/main" id="{BA1A9859-772D-44F3-94A2-E6F1167BDB80}"/>
                </a:ext>
              </a:extLst>
            </p:cNvPr>
            <p:cNvSpPr/>
            <p:nvPr/>
          </p:nvSpPr>
          <p:spPr>
            <a:xfrm>
              <a:off x="6962443" y="2697062"/>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44" name="Google Shape;42150;p18">
              <a:extLst>
                <a:ext uri="{FF2B5EF4-FFF2-40B4-BE49-F238E27FC236}">
                  <a16:creationId xmlns:a16="http://schemas.microsoft.com/office/drawing/2014/main" id="{D71BBC91-D053-4A71-A2C7-0947B181EADF}"/>
                </a:ext>
              </a:extLst>
            </p:cNvPr>
            <p:cNvSpPr/>
            <p:nvPr/>
          </p:nvSpPr>
          <p:spPr>
            <a:xfrm>
              <a:off x="6645821" y="2697062"/>
              <a:ext cx="20666" cy="8160"/>
            </a:xfrm>
            <a:custGeom>
              <a:avLst/>
              <a:gdLst/>
              <a:ahLst/>
              <a:cxnLst/>
              <a:rect l="l" t="t" r="r" b="b"/>
              <a:pathLst>
                <a:path w="579" h="271" extrusionOk="0">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45" name="Google Shape;42151;p18">
              <a:extLst>
                <a:ext uri="{FF2B5EF4-FFF2-40B4-BE49-F238E27FC236}">
                  <a16:creationId xmlns:a16="http://schemas.microsoft.com/office/drawing/2014/main" id="{6EBB5599-5AB6-4E06-8611-394AF1506FC3}"/>
                </a:ext>
              </a:extLst>
            </p:cNvPr>
            <p:cNvSpPr/>
            <p:nvPr/>
          </p:nvSpPr>
          <p:spPr>
            <a:xfrm>
              <a:off x="3613656" y="2701728"/>
              <a:ext cx="14099" cy="4336"/>
            </a:xfrm>
            <a:custGeom>
              <a:avLst/>
              <a:gdLst/>
              <a:ahLst/>
              <a:cxnLst/>
              <a:rect l="l" t="t" r="r" b="b"/>
              <a:pathLst>
                <a:path w="395" h="144" extrusionOk="0">
                  <a:moveTo>
                    <a:pt x="292" y="28"/>
                  </a:moveTo>
                  <a:cubicBezTo>
                    <a:pt x="238" y="1"/>
                    <a:pt x="0" y="71"/>
                    <a:pt x="102" y="117"/>
                  </a:cubicBezTo>
                  <a:cubicBezTo>
                    <a:pt x="153" y="143"/>
                    <a:pt x="395" y="75"/>
                    <a:pt x="292"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46" name="Google Shape;42152;p18">
              <a:extLst>
                <a:ext uri="{FF2B5EF4-FFF2-40B4-BE49-F238E27FC236}">
                  <a16:creationId xmlns:a16="http://schemas.microsoft.com/office/drawing/2014/main" id="{7909217C-07ED-4961-9D43-B1921295DC2D}"/>
                </a:ext>
              </a:extLst>
            </p:cNvPr>
            <p:cNvSpPr/>
            <p:nvPr/>
          </p:nvSpPr>
          <p:spPr>
            <a:xfrm>
              <a:off x="2213180" y="2699470"/>
              <a:ext cx="6853" cy="6203"/>
            </a:xfrm>
            <a:custGeom>
              <a:avLst/>
              <a:gdLst/>
              <a:ahLst/>
              <a:cxnLst/>
              <a:rect l="l" t="t" r="r" b="b"/>
              <a:pathLst>
                <a:path w="192" h="206" extrusionOk="0">
                  <a:moveTo>
                    <a:pt x="191" y="103"/>
                  </a:moveTo>
                  <a:cubicBezTo>
                    <a:pt x="192" y="52"/>
                    <a:pt x="35" y="0"/>
                    <a:pt x="0" y="103"/>
                  </a:cubicBezTo>
                  <a:cubicBezTo>
                    <a:pt x="0" y="153"/>
                    <a:pt x="154" y="205"/>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47" name="Google Shape;42153;p18">
              <a:extLst>
                <a:ext uri="{FF2B5EF4-FFF2-40B4-BE49-F238E27FC236}">
                  <a16:creationId xmlns:a16="http://schemas.microsoft.com/office/drawing/2014/main" id="{C3E09A32-0CC4-4403-B565-83B77C3C2956}"/>
                </a:ext>
              </a:extLst>
            </p:cNvPr>
            <p:cNvSpPr/>
            <p:nvPr/>
          </p:nvSpPr>
          <p:spPr>
            <a:xfrm>
              <a:off x="8115218" y="2699079"/>
              <a:ext cx="14063" cy="4215"/>
            </a:xfrm>
            <a:custGeom>
              <a:avLst/>
              <a:gdLst/>
              <a:ahLst/>
              <a:cxnLst/>
              <a:rect l="l" t="t" r="r" b="b"/>
              <a:pathLst>
                <a:path w="394" h="140" extrusionOk="0">
                  <a:moveTo>
                    <a:pt x="294" y="25"/>
                  </a:moveTo>
                  <a:cubicBezTo>
                    <a:pt x="242" y="0"/>
                    <a:pt x="0" y="67"/>
                    <a:pt x="101" y="116"/>
                  </a:cubicBezTo>
                  <a:cubicBezTo>
                    <a:pt x="156"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48" name="Google Shape;42154;p18">
              <a:extLst>
                <a:ext uri="{FF2B5EF4-FFF2-40B4-BE49-F238E27FC236}">
                  <a16:creationId xmlns:a16="http://schemas.microsoft.com/office/drawing/2014/main" id="{6B5BC904-AF7F-4FBB-A447-BF8D196CFCBB}"/>
                </a:ext>
              </a:extLst>
            </p:cNvPr>
            <p:cNvSpPr/>
            <p:nvPr/>
          </p:nvSpPr>
          <p:spPr>
            <a:xfrm>
              <a:off x="275363" y="2699079"/>
              <a:ext cx="13991" cy="4215"/>
            </a:xfrm>
            <a:custGeom>
              <a:avLst/>
              <a:gdLst/>
              <a:ahLst/>
              <a:cxnLst/>
              <a:rect l="l" t="t" r="r" b="b"/>
              <a:pathLst>
                <a:path w="392" h="140" extrusionOk="0">
                  <a:moveTo>
                    <a:pt x="294" y="25"/>
                  </a:moveTo>
                  <a:cubicBezTo>
                    <a:pt x="240" y="0"/>
                    <a:pt x="0" y="67"/>
                    <a:pt x="99" y="116"/>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49" name="Google Shape;42155;p18">
              <a:extLst>
                <a:ext uri="{FF2B5EF4-FFF2-40B4-BE49-F238E27FC236}">
                  <a16:creationId xmlns:a16="http://schemas.microsoft.com/office/drawing/2014/main" id="{07453D88-EE2A-433B-A8A2-A333A266BC63}"/>
                </a:ext>
              </a:extLst>
            </p:cNvPr>
            <p:cNvSpPr/>
            <p:nvPr/>
          </p:nvSpPr>
          <p:spPr>
            <a:xfrm>
              <a:off x="6800509" y="2696279"/>
              <a:ext cx="14063" cy="4276"/>
            </a:xfrm>
            <a:custGeom>
              <a:avLst/>
              <a:gdLst/>
              <a:ahLst/>
              <a:cxnLst/>
              <a:rect l="l" t="t" r="r" b="b"/>
              <a:pathLst>
                <a:path w="394" h="142" extrusionOk="0">
                  <a:moveTo>
                    <a:pt x="295" y="26"/>
                  </a:moveTo>
                  <a:cubicBezTo>
                    <a:pt x="240" y="0"/>
                    <a:pt x="0" y="70"/>
                    <a:pt x="102" y="118"/>
                  </a:cubicBezTo>
                  <a:cubicBezTo>
                    <a:pt x="154" y="141"/>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50" name="Google Shape;42156;p18">
              <a:extLst>
                <a:ext uri="{FF2B5EF4-FFF2-40B4-BE49-F238E27FC236}">
                  <a16:creationId xmlns:a16="http://schemas.microsoft.com/office/drawing/2014/main" id="{E6E274B8-9B28-4FE1-A128-0131A8A3BDA1}"/>
                </a:ext>
              </a:extLst>
            </p:cNvPr>
            <p:cNvSpPr/>
            <p:nvPr/>
          </p:nvSpPr>
          <p:spPr>
            <a:xfrm>
              <a:off x="6539352" y="2691190"/>
              <a:ext cx="23843" cy="5902"/>
            </a:xfrm>
            <a:custGeom>
              <a:avLst/>
              <a:gdLst/>
              <a:ahLst/>
              <a:cxnLst/>
              <a:rect l="l" t="t" r="r" b="b"/>
              <a:pathLst>
                <a:path w="668" h="196" extrusionOk="0">
                  <a:moveTo>
                    <a:pt x="476" y="195"/>
                  </a:moveTo>
                  <a:cubicBezTo>
                    <a:pt x="476" y="104"/>
                    <a:pt x="632" y="87"/>
                    <a:pt x="668" y="13"/>
                  </a:cubicBezTo>
                  <a:cubicBezTo>
                    <a:pt x="368" y="21"/>
                    <a:pt x="1" y="1"/>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51" name="Google Shape;42157;p18">
              <a:extLst>
                <a:ext uri="{FF2B5EF4-FFF2-40B4-BE49-F238E27FC236}">
                  <a16:creationId xmlns:a16="http://schemas.microsoft.com/office/drawing/2014/main" id="{04071704-AB31-4E09-BC74-CB9EE5805A1D}"/>
                </a:ext>
              </a:extLst>
            </p:cNvPr>
            <p:cNvSpPr/>
            <p:nvPr/>
          </p:nvSpPr>
          <p:spPr>
            <a:xfrm>
              <a:off x="6026211" y="2688481"/>
              <a:ext cx="7139" cy="6263"/>
            </a:xfrm>
            <a:custGeom>
              <a:avLst/>
              <a:gdLst/>
              <a:ahLst/>
              <a:cxnLst/>
              <a:rect l="l" t="t" r="r" b="b"/>
              <a:pathLst>
                <a:path w="200" h="208" extrusionOk="0">
                  <a:moveTo>
                    <a:pt x="197" y="104"/>
                  </a:moveTo>
                  <a:cubicBezTo>
                    <a:pt x="199" y="53"/>
                    <a:pt x="40" y="1"/>
                    <a:pt x="5" y="104"/>
                  </a:cubicBezTo>
                  <a:cubicBezTo>
                    <a:pt x="1" y="155"/>
                    <a:pt x="157" y="207"/>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52" name="Google Shape;42158;p18">
              <a:extLst>
                <a:ext uri="{FF2B5EF4-FFF2-40B4-BE49-F238E27FC236}">
                  <a16:creationId xmlns:a16="http://schemas.microsoft.com/office/drawing/2014/main" id="{F07B279A-0377-4742-AB12-9429D47AD706}"/>
                </a:ext>
              </a:extLst>
            </p:cNvPr>
            <p:cNvSpPr/>
            <p:nvPr/>
          </p:nvSpPr>
          <p:spPr>
            <a:xfrm>
              <a:off x="5523884" y="268613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53" name="Google Shape;42159;p18">
              <a:extLst>
                <a:ext uri="{FF2B5EF4-FFF2-40B4-BE49-F238E27FC236}">
                  <a16:creationId xmlns:a16="http://schemas.microsoft.com/office/drawing/2014/main" id="{2E44963C-699B-4692-A37C-D8DF74BEC3FB}"/>
                </a:ext>
              </a:extLst>
            </p:cNvPr>
            <p:cNvSpPr/>
            <p:nvPr/>
          </p:nvSpPr>
          <p:spPr>
            <a:xfrm>
              <a:off x="2133837" y="2688089"/>
              <a:ext cx="13991" cy="4276"/>
            </a:xfrm>
            <a:custGeom>
              <a:avLst/>
              <a:gdLst/>
              <a:ahLst/>
              <a:cxnLst/>
              <a:rect l="l" t="t" r="r" b="b"/>
              <a:pathLst>
                <a:path w="392" h="142" extrusionOk="0">
                  <a:moveTo>
                    <a:pt x="99" y="117"/>
                  </a:moveTo>
                  <a:cubicBezTo>
                    <a:pt x="154" y="142"/>
                    <a:pt x="392" y="73"/>
                    <a:pt x="292" y="27"/>
                  </a:cubicBezTo>
                  <a:cubicBezTo>
                    <a:pt x="240"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54" name="Google Shape;42160;p18">
              <a:extLst>
                <a:ext uri="{FF2B5EF4-FFF2-40B4-BE49-F238E27FC236}">
                  <a16:creationId xmlns:a16="http://schemas.microsoft.com/office/drawing/2014/main" id="{46B19E57-3964-4921-8E7E-71AB88A2E4EC}"/>
                </a:ext>
              </a:extLst>
            </p:cNvPr>
            <p:cNvSpPr/>
            <p:nvPr/>
          </p:nvSpPr>
          <p:spPr>
            <a:xfrm>
              <a:off x="560255" y="2683422"/>
              <a:ext cx="21594" cy="6383"/>
            </a:xfrm>
            <a:custGeom>
              <a:avLst/>
              <a:gdLst/>
              <a:ahLst/>
              <a:cxnLst/>
              <a:rect l="l" t="t" r="r" b="b"/>
              <a:pathLst>
                <a:path w="605" h="212" extrusionOk="0">
                  <a:moveTo>
                    <a:pt x="605" y="182"/>
                  </a:moveTo>
                  <a:lnTo>
                    <a:pt x="605" y="1"/>
                  </a:lnTo>
                  <a:lnTo>
                    <a:pt x="25" y="1"/>
                  </a:lnTo>
                  <a:cubicBezTo>
                    <a:pt x="0" y="162"/>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55" name="Google Shape;42161;p18">
              <a:extLst>
                <a:ext uri="{FF2B5EF4-FFF2-40B4-BE49-F238E27FC236}">
                  <a16:creationId xmlns:a16="http://schemas.microsoft.com/office/drawing/2014/main" id="{7D6CC1D6-DDAF-4D74-885F-EC59F1DF1C67}"/>
                </a:ext>
              </a:extLst>
            </p:cNvPr>
            <p:cNvSpPr/>
            <p:nvPr/>
          </p:nvSpPr>
          <p:spPr>
            <a:xfrm>
              <a:off x="5224358" y="2679900"/>
              <a:ext cx="13956" cy="4306"/>
            </a:xfrm>
            <a:custGeom>
              <a:avLst/>
              <a:gdLst/>
              <a:ahLst/>
              <a:cxnLst/>
              <a:rect l="l" t="t" r="r" b="b"/>
              <a:pathLst>
                <a:path w="391" h="143" extrusionOk="0">
                  <a:moveTo>
                    <a:pt x="292" y="25"/>
                  </a:moveTo>
                  <a:cubicBezTo>
                    <a:pt x="238" y="0"/>
                    <a:pt x="1" y="69"/>
                    <a:pt x="100" y="116"/>
                  </a:cubicBezTo>
                  <a:cubicBezTo>
                    <a:pt x="152" y="142"/>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56" name="Google Shape;42162;p18">
              <a:extLst>
                <a:ext uri="{FF2B5EF4-FFF2-40B4-BE49-F238E27FC236}">
                  <a16:creationId xmlns:a16="http://schemas.microsoft.com/office/drawing/2014/main" id="{C47AF645-76E4-40AA-8137-E94070A7B596}"/>
                </a:ext>
              </a:extLst>
            </p:cNvPr>
            <p:cNvSpPr/>
            <p:nvPr/>
          </p:nvSpPr>
          <p:spPr>
            <a:xfrm>
              <a:off x="1976293" y="2675353"/>
              <a:ext cx="34158" cy="8822"/>
            </a:xfrm>
            <a:custGeom>
              <a:avLst/>
              <a:gdLst/>
              <a:ahLst/>
              <a:cxnLst/>
              <a:rect l="l" t="t" r="r" b="b"/>
              <a:pathLst>
                <a:path w="957" h="293" extrusionOk="0">
                  <a:moveTo>
                    <a:pt x="78" y="176"/>
                  </a:moveTo>
                  <a:cubicBezTo>
                    <a:pt x="323" y="181"/>
                    <a:pt x="347" y="292"/>
                    <a:pt x="659" y="267"/>
                  </a:cubicBezTo>
                  <a:cubicBezTo>
                    <a:pt x="956" y="45"/>
                    <a:pt x="1" y="1"/>
                    <a:pt x="78"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57" name="Google Shape;42163;p18">
              <a:extLst>
                <a:ext uri="{FF2B5EF4-FFF2-40B4-BE49-F238E27FC236}">
                  <a16:creationId xmlns:a16="http://schemas.microsoft.com/office/drawing/2014/main" id="{1B0BEC90-E06F-4973-BB1B-18C76A2EE9C0}"/>
                </a:ext>
              </a:extLst>
            </p:cNvPr>
            <p:cNvSpPr/>
            <p:nvPr/>
          </p:nvSpPr>
          <p:spPr>
            <a:xfrm>
              <a:off x="4673704" y="2677130"/>
              <a:ext cx="13991" cy="4276"/>
            </a:xfrm>
            <a:custGeom>
              <a:avLst/>
              <a:gdLst/>
              <a:ahLst/>
              <a:cxnLst/>
              <a:rect l="l" t="t" r="r" b="b"/>
              <a:pathLst>
                <a:path w="392" h="142" extrusionOk="0">
                  <a:moveTo>
                    <a:pt x="99" y="117"/>
                  </a:moveTo>
                  <a:cubicBezTo>
                    <a:pt x="154" y="142"/>
                    <a:pt x="391" y="72"/>
                    <a:pt x="292" y="25"/>
                  </a:cubicBezTo>
                  <a:cubicBezTo>
                    <a:pt x="240"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58" name="Google Shape;42164;p18">
              <a:extLst>
                <a:ext uri="{FF2B5EF4-FFF2-40B4-BE49-F238E27FC236}">
                  <a16:creationId xmlns:a16="http://schemas.microsoft.com/office/drawing/2014/main" id="{5D94E40A-107C-49ED-BB5B-F73119C9C7F8}"/>
                </a:ext>
              </a:extLst>
            </p:cNvPr>
            <p:cNvSpPr/>
            <p:nvPr/>
          </p:nvSpPr>
          <p:spPr>
            <a:xfrm>
              <a:off x="4050953" y="2674661"/>
              <a:ext cx="13777" cy="6745"/>
            </a:xfrm>
            <a:custGeom>
              <a:avLst/>
              <a:gdLst/>
              <a:ahLst/>
              <a:cxnLst/>
              <a:rect l="l" t="t" r="r" b="b"/>
              <a:pathLst>
                <a:path w="386" h="224" extrusionOk="0">
                  <a:moveTo>
                    <a:pt x="385" y="109"/>
                  </a:moveTo>
                  <a:cubicBezTo>
                    <a:pt x="345" y="0"/>
                    <a:pt x="171" y="54"/>
                    <a:pt x="0" y="109"/>
                  </a:cubicBezTo>
                  <a:cubicBezTo>
                    <a:pt x="0" y="200"/>
                    <a:pt x="336" y="224"/>
                    <a:pt x="385" y="1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59" name="Google Shape;42165;p18">
              <a:extLst>
                <a:ext uri="{FF2B5EF4-FFF2-40B4-BE49-F238E27FC236}">
                  <a16:creationId xmlns:a16="http://schemas.microsoft.com/office/drawing/2014/main" id="{48D532A8-5926-4623-A385-9F56665C845B}"/>
                </a:ext>
              </a:extLst>
            </p:cNvPr>
            <p:cNvSpPr/>
            <p:nvPr/>
          </p:nvSpPr>
          <p:spPr>
            <a:xfrm>
              <a:off x="1228799" y="2675173"/>
              <a:ext cx="13777" cy="2740"/>
            </a:xfrm>
            <a:custGeom>
              <a:avLst/>
              <a:gdLst/>
              <a:ahLst/>
              <a:cxnLst/>
              <a:rect l="l" t="t" r="r" b="b"/>
              <a:pathLst>
                <a:path w="386" h="91" extrusionOk="0">
                  <a:moveTo>
                    <a:pt x="386" y="0"/>
                  </a:moveTo>
                  <a:cubicBezTo>
                    <a:pt x="236" y="20"/>
                    <a:pt x="6" y="3"/>
                    <a:pt x="1" y="90"/>
                  </a:cubicBezTo>
                  <a:cubicBezTo>
                    <a:pt x="151" y="72"/>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60" name="Google Shape;42166;p18">
              <a:extLst>
                <a:ext uri="{FF2B5EF4-FFF2-40B4-BE49-F238E27FC236}">
                  <a16:creationId xmlns:a16="http://schemas.microsoft.com/office/drawing/2014/main" id="{A672FC77-7CD5-48EB-B130-D983C218E1B0}"/>
                </a:ext>
              </a:extLst>
            </p:cNvPr>
            <p:cNvSpPr/>
            <p:nvPr/>
          </p:nvSpPr>
          <p:spPr>
            <a:xfrm>
              <a:off x="707377" y="2667043"/>
              <a:ext cx="27162" cy="10990"/>
            </a:xfrm>
            <a:custGeom>
              <a:avLst/>
              <a:gdLst/>
              <a:ahLst/>
              <a:cxnLst/>
              <a:rect l="l" t="t" r="r" b="b"/>
              <a:pathLst>
                <a:path w="761" h="365" extrusionOk="0">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61" name="Google Shape;42167;p18">
              <a:extLst>
                <a:ext uri="{FF2B5EF4-FFF2-40B4-BE49-F238E27FC236}">
                  <a16:creationId xmlns:a16="http://schemas.microsoft.com/office/drawing/2014/main" id="{113CB3F0-EB6F-40B5-B12B-0915E31B54F2}"/>
                </a:ext>
              </a:extLst>
            </p:cNvPr>
            <p:cNvSpPr/>
            <p:nvPr/>
          </p:nvSpPr>
          <p:spPr>
            <a:xfrm>
              <a:off x="4456947" y="2669031"/>
              <a:ext cx="13849" cy="7467"/>
            </a:xfrm>
            <a:custGeom>
              <a:avLst/>
              <a:gdLst/>
              <a:ahLst/>
              <a:cxnLst/>
              <a:rect l="l" t="t" r="r" b="b"/>
              <a:pathLst>
                <a:path w="388" h="248" extrusionOk="0">
                  <a:moveTo>
                    <a:pt x="388" y="116"/>
                  </a:moveTo>
                  <a:cubicBezTo>
                    <a:pt x="385" y="22"/>
                    <a:pt x="48" y="1"/>
                    <a:pt x="0" y="116"/>
                  </a:cubicBezTo>
                  <a:cubicBezTo>
                    <a:pt x="219" y="105"/>
                    <a:pt x="303" y="247"/>
                    <a:pt x="38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62" name="Google Shape;42168;p18">
              <a:extLst>
                <a:ext uri="{FF2B5EF4-FFF2-40B4-BE49-F238E27FC236}">
                  <a16:creationId xmlns:a16="http://schemas.microsoft.com/office/drawing/2014/main" id="{69240D94-92D4-41E0-84F1-CC69AA54446F}"/>
                </a:ext>
              </a:extLst>
            </p:cNvPr>
            <p:cNvSpPr/>
            <p:nvPr/>
          </p:nvSpPr>
          <p:spPr>
            <a:xfrm>
              <a:off x="819806" y="2664243"/>
              <a:ext cx="25556" cy="10960"/>
            </a:xfrm>
            <a:custGeom>
              <a:avLst/>
              <a:gdLst/>
              <a:ahLst/>
              <a:cxnLst/>
              <a:rect l="l" t="t" r="r" b="b"/>
              <a:pathLst>
                <a:path w="716" h="364" extrusionOk="0">
                  <a:moveTo>
                    <a:pt x="83" y="363"/>
                  </a:moveTo>
                  <a:lnTo>
                    <a:pt x="660" y="363"/>
                  </a:lnTo>
                  <a:cubicBezTo>
                    <a:pt x="716" y="157"/>
                    <a:pt x="614" y="21"/>
                    <a:pt x="274" y="1"/>
                  </a:cubicBezTo>
                  <a:cubicBezTo>
                    <a:pt x="214" y="125"/>
                    <a:pt x="0" y="173"/>
                    <a:pt x="8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63" name="Google Shape;42169;p18">
              <a:extLst>
                <a:ext uri="{FF2B5EF4-FFF2-40B4-BE49-F238E27FC236}">
                  <a16:creationId xmlns:a16="http://schemas.microsoft.com/office/drawing/2014/main" id="{519BE948-39A4-45F9-9E53-C22C89251C6A}"/>
                </a:ext>
              </a:extLst>
            </p:cNvPr>
            <p:cNvSpPr/>
            <p:nvPr/>
          </p:nvSpPr>
          <p:spPr>
            <a:xfrm>
              <a:off x="4564915" y="2659125"/>
              <a:ext cx="36621" cy="18006"/>
            </a:xfrm>
            <a:custGeom>
              <a:avLst/>
              <a:gdLst/>
              <a:ahLst/>
              <a:cxnLst/>
              <a:rect l="l" t="t" r="r" b="b"/>
              <a:pathLst>
                <a:path w="1026" h="598" extrusionOk="0">
                  <a:moveTo>
                    <a:pt x="1026" y="171"/>
                  </a:moveTo>
                  <a:cubicBezTo>
                    <a:pt x="411" y="224"/>
                    <a:pt x="429" y="1"/>
                    <a:pt x="64" y="171"/>
                  </a:cubicBezTo>
                  <a:cubicBezTo>
                    <a:pt x="1" y="597"/>
                    <a:pt x="954" y="413"/>
                    <a:pt x="1026" y="1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64" name="Google Shape;42170;p18">
              <a:extLst>
                <a:ext uri="{FF2B5EF4-FFF2-40B4-BE49-F238E27FC236}">
                  <a16:creationId xmlns:a16="http://schemas.microsoft.com/office/drawing/2014/main" id="{9BF55208-72A7-47D7-B2DF-8E73718B6865}"/>
                </a:ext>
              </a:extLst>
            </p:cNvPr>
            <p:cNvSpPr/>
            <p:nvPr/>
          </p:nvSpPr>
          <p:spPr>
            <a:xfrm>
              <a:off x="1159949" y="2666652"/>
              <a:ext cx="7031" cy="6203"/>
            </a:xfrm>
            <a:custGeom>
              <a:avLst/>
              <a:gdLst/>
              <a:ahLst/>
              <a:cxnLst/>
              <a:rect l="l" t="t" r="r" b="b"/>
              <a:pathLst>
                <a:path w="197" h="206" extrusionOk="0">
                  <a:moveTo>
                    <a:pt x="194" y="103"/>
                  </a:moveTo>
                  <a:cubicBezTo>
                    <a:pt x="196" y="52"/>
                    <a:pt x="38" y="0"/>
                    <a:pt x="1" y="103"/>
                  </a:cubicBezTo>
                  <a:cubicBezTo>
                    <a:pt x="1" y="152"/>
                    <a:pt x="160" y="205"/>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65" name="Google Shape;42171;p18">
              <a:extLst>
                <a:ext uri="{FF2B5EF4-FFF2-40B4-BE49-F238E27FC236}">
                  <a16:creationId xmlns:a16="http://schemas.microsoft.com/office/drawing/2014/main" id="{F21C6E2C-593D-4992-82B2-432D832DBE68}"/>
                </a:ext>
              </a:extLst>
            </p:cNvPr>
            <p:cNvSpPr/>
            <p:nvPr/>
          </p:nvSpPr>
          <p:spPr>
            <a:xfrm>
              <a:off x="5771549" y="2661534"/>
              <a:ext cx="20737" cy="8250"/>
            </a:xfrm>
            <a:custGeom>
              <a:avLst/>
              <a:gdLst/>
              <a:ahLst/>
              <a:cxnLst/>
              <a:rect l="l" t="t" r="r" b="b"/>
              <a:pathLst>
                <a:path w="581" h="274"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66" name="Google Shape;42172;p18">
              <a:extLst>
                <a:ext uri="{FF2B5EF4-FFF2-40B4-BE49-F238E27FC236}">
                  <a16:creationId xmlns:a16="http://schemas.microsoft.com/office/drawing/2014/main" id="{8FCB1296-E333-4ECB-9C85-532EEEF7BEC8}"/>
                </a:ext>
              </a:extLst>
            </p:cNvPr>
            <p:cNvSpPr/>
            <p:nvPr/>
          </p:nvSpPr>
          <p:spPr>
            <a:xfrm>
              <a:off x="4662532" y="2661534"/>
              <a:ext cx="14705" cy="9515"/>
            </a:xfrm>
            <a:custGeom>
              <a:avLst/>
              <a:gdLst/>
              <a:ahLst/>
              <a:cxnLst/>
              <a:rect l="l" t="t" r="r" b="b"/>
              <a:pathLst>
                <a:path w="412" h="316" extrusionOk="0">
                  <a:moveTo>
                    <a:pt x="412" y="273"/>
                  </a:moveTo>
                  <a:lnTo>
                    <a:pt x="412" y="91"/>
                  </a:lnTo>
                  <a:cubicBezTo>
                    <a:pt x="219" y="92"/>
                    <a:pt x="183" y="16"/>
                    <a:pt x="25" y="0"/>
                  </a:cubicBezTo>
                  <a:cubicBezTo>
                    <a:pt x="45" y="144"/>
                    <a:pt x="1" y="315"/>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67" name="Google Shape;42173;p18">
              <a:extLst>
                <a:ext uri="{FF2B5EF4-FFF2-40B4-BE49-F238E27FC236}">
                  <a16:creationId xmlns:a16="http://schemas.microsoft.com/office/drawing/2014/main" id="{96E2DFB7-D215-451A-9AEC-9D986B30F0D7}"/>
                </a:ext>
              </a:extLst>
            </p:cNvPr>
            <p:cNvSpPr/>
            <p:nvPr/>
          </p:nvSpPr>
          <p:spPr>
            <a:xfrm>
              <a:off x="805351" y="2663491"/>
              <a:ext cx="14027" cy="4306"/>
            </a:xfrm>
            <a:custGeom>
              <a:avLst/>
              <a:gdLst/>
              <a:ahLst/>
              <a:cxnLst/>
              <a:rect l="l" t="t" r="r" b="b"/>
              <a:pathLst>
                <a:path w="393" h="143" extrusionOk="0">
                  <a:moveTo>
                    <a:pt x="294" y="26"/>
                  </a:moveTo>
                  <a:cubicBezTo>
                    <a:pt x="241" y="1"/>
                    <a:pt x="1" y="69"/>
                    <a:pt x="99" y="117"/>
                  </a:cubicBezTo>
                  <a:cubicBezTo>
                    <a:pt x="156"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68" name="Google Shape;42174;p18">
              <a:extLst>
                <a:ext uri="{FF2B5EF4-FFF2-40B4-BE49-F238E27FC236}">
                  <a16:creationId xmlns:a16="http://schemas.microsoft.com/office/drawing/2014/main" id="{2CE58F8D-BD40-427B-A8DF-AF0D479DEAB1}"/>
                </a:ext>
              </a:extLst>
            </p:cNvPr>
            <p:cNvSpPr/>
            <p:nvPr/>
          </p:nvSpPr>
          <p:spPr>
            <a:xfrm>
              <a:off x="8779551" y="2658191"/>
              <a:ext cx="13849" cy="6805"/>
            </a:xfrm>
            <a:custGeom>
              <a:avLst/>
              <a:gdLst/>
              <a:ahLst/>
              <a:cxnLst/>
              <a:rect l="l" t="t" r="r" b="b"/>
              <a:pathLst>
                <a:path w="388" h="226" extrusionOk="0">
                  <a:moveTo>
                    <a:pt x="388" y="111"/>
                  </a:moveTo>
                  <a:cubicBezTo>
                    <a:pt x="346" y="1"/>
                    <a:pt x="171" y="55"/>
                    <a:pt x="0" y="111"/>
                  </a:cubicBezTo>
                  <a:cubicBezTo>
                    <a:pt x="4" y="203"/>
                    <a:pt x="336" y="225"/>
                    <a:pt x="388"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69" name="Google Shape;42175;p18">
              <a:extLst>
                <a:ext uri="{FF2B5EF4-FFF2-40B4-BE49-F238E27FC236}">
                  <a16:creationId xmlns:a16="http://schemas.microsoft.com/office/drawing/2014/main" id="{4077E92A-E338-4AE4-B653-2B7607122A3B}"/>
                </a:ext>
              </a:extLst>
            </p:cNvPr>
            <p:cNvSpPr/>
            <p:nvPr/>
          </p:nvSpPr>
          <p:spPr>
            <a:xfrm>
              <a:off x="8996236" y="2655331"/>
              <a:ext cx="14063" cy="4276"/>
            </a:xfrm>
            <a:custGeom>
              <a:avLst/>
              <a:gdLst/>
              <a:ahLst/>
              <a:cxnLst/>
              <a:rect l="l" t="t" r="r" b="b"/>
              <a:pathLst>
                <a:path w="394" h="142" extrusionOk="0">
                  <a:moveTo>
                    <a:pt x="294" y="25"/>
                  </a:moveTo>
                  <a:cubicBezTo>
                    <a:pt x="238" y="0"/>
                    <a:pt x="0" y="68"/>
                    <a:pt x="100" y="116"/>
                  </a:cubicBezTo>
                  <a:cubicBezTo>
                    <a:pt x="152" y="141"/>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70" name="Google Shape;42176;p18">
              <a:extLst>
                <a:ext uri="{FF2B5EF4-FFF2-40B4-BE49-F238E27FC236}">
                  <a16:creationId xmlns:a16="http://schemas.microsoft.com/office/drawing/2014/main" id="{A9FC862F-BE7E-40BC-BEB9-C973AE461EC0}"/>
                </a:ext>
              </a:extLst>
            </p:cNvPr>
            <p:cNvSpPr/>
            <p:nvPr/>
          </p:nvSpPr>
          <p:spPr>
            <a:xfrm>
              <a:off x="8913574" y="2655331"/>
              <a:ext cx="14170" cy="4276"/>
            </a:xfrm>
            <a:custGeom>
              <a:avLst/>
              <a:gdLst/>
              <a:ahLst/>
              <a:cxnLst/>
              <a:rect l="l" t="t" r="r" b="b"/>
              <a:pathLst>
                <a:path w="397" h="142" extrusionOk="0">
                  <a:moveTo>
                    <a:pt x="296" y="25"/>
                  </a:moveTo>
                  <a:cubicBezTo>
                    <a:pt x="242" y="0"/>
                    <a:pt x="1" y="68"/>
                    <a:pt x="104" y="116"/>
                  </a:cubicBezTo>
                  <a:cubicBezTo>
                    <a:pt x="157" y="141"/>
                    <a:pt x="396" y="71"/>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71" name="Google Shape;42177;p18">
              <a:extLst>
                <a:ext uri="{FF2B5EF4-FFF2-40B4-BE49-F238E27FC236}">
                  <a16:creationId xmlns:a16="http://schemas.microsoft.com/office/drawing/2014/main" id="{A1EED5F4-B207-45D8-9FDF-595BFBD5521C}"/>
                </a:ext>
              </a:extLst>
            </p:cNvPr>
            <p:cNvSpPr/>
            <p:nvPr/>
          </p:nvSpPr>
          <p:spPr>
            <a:xfrm>
              <a:off x="8571146" y="2644281"/>
              <a:ext cx="22629" cy="11803"/>
            </a:xfrm>
            <a:custGeom>
              <a:avLst/>
              <a:gdLst/>
              <a:ahLst/>
              <a:cxnLst/>
              <a:rect l="l" t="t" r="r" b="b"/>
              <a:pathLst>
                <a:path w="634" h="392" extrusionOk="0">
                  <a:moveTo>
                    <a:pt x="634" y="392"/>
                  </a:moveTo>
                  <a:lnTo>
                    <a:pt x="634" y="28"/>
                  </a:lnTo>
                  <a:cubicBezTo>
                    <a:pt x="124" y="0"/>
                    <a:pt x="0" y="154"/>
                    <a:pt x="54" y="3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72" name="Google Shape;42178;p18">
              <a:extLst>
                <a:ext uri="{FF2B5EF4-FFF2-40B4-BE49-F238E27FC236}">
                  <a16:creationId xmlns:a16="http://schemas.microsoft.com/office/drawing/2014/main" id="{E03531A0-F163-428C-9A24-17BC914EA8F5}"/>
                </a:ext>
              </a:extLst>
            </p:cNvPr>
            <p:cNvSpPr/>
            <p:nvPr/>
          </p:nvSpPr>
          <p:spPr>
            <a:xfrm>
              <a:off x="1713958" y="2652561"/>
              <a:ext cx="14063" cy="4276"/>
            </a:xfrm>
            <a:custGeom>
              <a:avLst/>
              <a:gdLst/>
              <a:ahLst/>
              <a:cxnLst/>
              <a:rect l="l" t="t" r="r" b="b"/>
              <a:pathLst>
                <a:path w="394" h="142" extrusionOk="0">
                  <a:moveTo>
                    <a:pt x="291" y="26"/>
                  </a:moveTo>
                  <a:cubicBezTo>
                    <a:pt x="238" y="1"/>
                    <a:pt x="0" y="70"/>
                    <a:pt x="101" y="117"/>
                  </a:cubicBezTo>
                  <a:cubicBezTo>
                    <a:pt x="152" y="142"/>
                    <a:pt x="393"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73" name="Google Shape;42179;p18">
              <a:extLst>
                <a:ext uri="{FF2B5EF4-FFF2-40B4-BE49-F238E27FC236}">
                  <a16:creationId xmlns:a16="http://schemas.microsoft.com/office/drawing/2014/main" id="{679C42B4-0021-408A-9AE4-CCA9A69C53D0}"/>
                </a:ext>
              </a:extLst>
            </p:cNvPr>
            <p:cNvSpPr/>
            <p:nvPr/>
          </p:nvSpPr>
          <p:spPr>
            <a:xfrm>
              <a:off x="1690009" y="2639675"/>
              <a:ext cx="22950" cy="13670"/>
            </a:xfrm>
            <a:custGeom>
              <a:avLst/>
              <a:gdLst/>
              <a:ahLst/>
              <a:cxnLst/>
              <a:rect l="l" t="t" r="r" b="b"/>
              <a:pathLst>
                <a:path w="643" h="454" extrusionOk="0">
                  <a:moveTo>
                    <a:pt x="0" y="89"/>
                  </a:moveTo>
                  <a:lnTo>
                    <a:pt x="0" y="454"/>
                  </a:lnTo>
                  <a:lnTo>
                    <a:pt x="580" y="454"/>
                  </a:lnTo>
                  <a:cubicBezTo>
                    <a:pt x="630" y="217"/>
                    <a:pt x="643" y="1"/>
                    <a:pt x="0" y="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74" name="Google Shape;42180;p18">
              <a:extLst>
                <a:ext uri="{FF2B5EF4-FFF2-40B4-BE49-F238E27FC236}">
                  <a16:creationId xmlns:a16="http://schemas.microsoft.com/office/drawing/2014/main" id="{05261D3B-B7B8-4F0A-8870-78F2E157C3BB}"/>
                </a:ext>
              </a:extLst>
            </p:cNvPr>
            <p:cNvSpPr/>
            <p:nvPr/>
          </p:nvSpPr>
          <p:spPr>
            <a:xfrm>
              <a:off x="8063751" y="2639675"/>
              <a:ext cx="26841" cy="13008"/>
            </a:xfrm>
            <a:custGeom>
              <a:avLst/>
              <a:gdLst/>
              <a:ahLst/>
              <a:cxnLst/>
              <a:rect l="l" t="t" r="r" b="b"/>
              <a:pathLst>
                <a:path w="752" h="432" extrusionOk="0">
                  <a:moveTo>
                    <a:pt x="191" y="1"/>
                  </a:moveTo>
                  <a:cubicBezTo>
                    <a:pt x="209" y="159"/>
                    <a:pt x="150" y="283"/>
                    <a:pt x="0" y="362"/>
                  </a:cubicBezTo>
                  <a:cubicBezTo>
                    <a:pt x="658" y="431"/>
                    <a:pt x="752" y="16"/>
                    <a:pt x="1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75" name="Google Shape;42181;p18">
              <a:extLst>
                <a:ext uri="{FF2B5EF4-FFF2-40B4-BE49-F238E27FC236}">
                  <a16:creationId xmlns:a16="http://schemas.microsoft.com/office/drawing/2014/main" id="{BF48CB44-8565-4E5E-B93C-2C0F1AA67130}"/>
                </a:ext>
              </a:extLst>
            </p:cNvPr>
            <p:cNvSpPr/>
            <p:nvPr/>
          </p:nvSpPr>
          <p:spPr>
            <a:xfrm>
              <a:off x="3851185" y="2644462"/>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76" name="Google Shape;42182;p18">
              <a:extLst>
                <a:ext uri="{FF2B5EF4-FFF2-40B4-BE49-F238E27FC236}">
                  <a16:creationId xmlns:a16="http://schemas.microsoft.com/office/drawing/2014/main" id="{476D7706-D563-415A-A762-9CF7F8FE9F3E}"/>
                </a:ext>
              </a:extLst>
            </p:cNvPr>
            <p:cNvSpPr/>
            <p:nvPr/>
          </p:nvSpPr>
          <p:spPr>
            <a:xfrm>
              <a:off x="1486672" y="2647142"/>
              <a:ext cx="14206" cy="4246"/>
            </a:xfrm>
            <a:custGeom>
              <a:avLst/>
              <a:gdLst/>
              <a:ahLst/>
              <a:cxnLst/>
              <a:rect l="l" t="t" r="r" b="b"/>
              <a:pathLst>
                <a:path w="398" h="141" extrusionOk="0">
                  <a:moveTo>
                    <a:pt x="296" y="24"/>
                  </a:moveTo>
                  <a:cubicBezTo>
                    <a:pt x="242" y="1"/>
                    <a:pt x="1" y="69"/>
                    <a:pt x="104" y="114"/>
                  </a:cubicBezTo>
                  <a:cubicBezTo>
                    <a:pt x="158" y="140"/>
                    <a:pt x="398" y="72"/>
                    <a:pt x="296"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77" name="Google Shape;42183;p18">
              <a:extLst>
                <a:ext uri="{FF2B5EF4-FFF2-40B4-BE49-F238E27FC236}">
                  <a16:creationId xmlns:a16="http://schemas.microsoft.com/office/drawing/2014/main" id="{A36840CB-9D67-466D-AF24-AD2748427882}"/>
                </a:ext>
              </a:extLst>
            </p:cNvPr>
            <p:cNvSpPr/>
            <p:nvPr/>
          </p:nvSpPr>
          <p:spPr>
            <a:xfrm>
              <a:off x="506003" y="2644793"/>
              <a:ext cx="7031" cy="6203"/>
            </a:xfrm>
            <a:custGeom>
              <a:avLst/>
              <a:gdLst/>
              <a:ahLst/>
              <a:cxnLst/>
              <a:rect l="l" t="t" r="r" b="b"/>
              <a:pathLst>
                <a:path w="197" h="206" extrusionOk="0">
                  <a:moveTo>
                    <a:pt x="197" y="102"/>
                  </a:moveTo>
                  <a:cubicBezTo>
                    <a:pt x="197" y="53"/>
                    <a:pt x="37" y="0"/>
                    <a:pt x="4" y="102"/>
                  </a:cubicBezTo>
                  <a:cubicBezTo>
                    <a:pt x="1" y="153"/>
                    <a:pt x="160" y="205"/>
                    <a:pt x="197"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78" name="Google Shape;42184;p18">
              <a:extLst>
                <a:ext uri="{FF2B5EF4-FFF2-40B4-BE49-F238E27FC236}">
                  <a16:creationId xmlns:a16="http://schemas.microsoft.com/office/drawing/2014/main" id="{F0306275-4DF0-4CBC-B56A-1090F646A417}"/>
                </a:ext>
              </a:extLst>
            </p:cNvPr>
            <p:cNvSpPr/>
            <p:nvPr/>
          </p:nvSpPr>
          <p:spPr>
            <a:xfrm>
              <a:off x="217006" y="2641541"/>
              <a:ext cx="27626" cy="9966"/>
            </a:xfrm>
            <a:custGeom>
              <a:avLst/>
              <a:gdLst/>
              <a:ahLst/>
              <a:cxnLst/>
              <a:rect l="l" t="t" r="r" b="b"/>
              <a:pathLst>
                <a:path w="774" h="331" extrusionOk="0">
                  <a:moveTo>
                    <a:pt x="774" y="119"/>
                  </a:moveTo>
                  <a:cubicBezTo>
                    <a:pt x="514" y="1"/>
                    <a:pt x="54" y="0"/>
                    <a:pt x="1" y="210"/>
                  </a:cubicBezTo>
                  <a:cubicBezTo>
                    <a:pt x="257" y="328"/>
                    <a:pt x="719" y="330"/>
                    <a:pt x="774" y="1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79" name="Google Shape;42185;p18">
              <a:extLst>
                <a:ext uri="{FF2B5EF4-FFF2-40B4-BE49-F238E27FC236}">
                  <a16:creationId xmlns:a16="http://schemas.microsoft.com/office/drawing/2014/main" id="{6CF04233-77A3-490E-B5E9-DBF232D9F000}"/>
                </a:ext>
              </a:extLst>
            </p:cNvPr>
            <p:cNvSpPr/>
            <p:nvPr/>
          </p:nvSpPr>
          <p:spPr>
            <a:xfrm>
              <a:off x="4081219" y="2631274"/>
              <a:ext cx="37120" cy="16621"/>
            </a:xfrm>
            <a:custGeom>
              <a:avLst/>
              <a:gdLst/>
              <a:ahLst/>
              <a:cxnLst/>
              <a:rect l="l" t="t" r="r" b="b"/>
              <a:pathLst>
                <a:path w="1040" h="552" extrusionOk="0">
                  <a:moveTo>
                    <a:pt x="887" y="551"/>
                  </a:moveTo>
                  <a:cubicBezTo>
                    <a:pt x="1040" y="0"/>
                    <a:pt x="1" y="490"/>
                    <a:pt x="887" y="55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80" name="Google Shape;42186;p18">
              <a:extLst>
                <a:ext uri="{FF2B5EF4-FFF2-40B4-BE49-F238E27FC236}">
                  <a16:creationId xmlns:a16="http://schemas.microsoft.com/office/drawing/2014/main" id="{0135F609-D34E-4204-98E9-17080A77F5A7}"/>
                </a:ext>
              </a:extLst>
            </p:cNvPr>
            <p:cNvSpPr/>
            <p:nvPr/>
          </p:nvSpPr>
          <p:spPr>
            <a:xfrm>
              <a:off x="806207" y="2639795"/>
              <a:ext cx="34086" cy="8822"/>
            </a:xfrm>
            <a:custGeom>
              <a:avLst/>
              <a:gdLst/>
              <a:ahLst/>
              <a:cxnLst/>
              <a:rect l="l" t="t" r="r" b="b"/>
              <a:pathLst>
                <a:path w="955" h="293" extrusionOk="0">
                  <a:moveTo>
                    <a:pt x="75" y="177"/>
                  </a:moveTo>
                  <a:cubicBezTo>
                    <a:pt x="321" y="182"/>
                    <a:pt x="345" y="293"/>
                    <a:pt x="655" y="268"/>
                  </a:cubicBezTo>
                  <a:cubicBezTo>
                    <a:pt x="954" y="45"/>
                    <a:pt x="0"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81" name="Google Shape;42187;p18">
              <a:extLst>
                <a:ext uri="{FF2B5EF4-FFF2-40B4-BE49-F238E27FC236}">
                  <a16:creationId xmlns:a16="http://schemas.microsoft.com/office/drawing/2014/main" id="{3FE18DCE-54E0-4350-B624-57A9952684BF}"/>
                </a:ext>
              </a:extLst>
            </p:cNvPr>
            <p:cNvSpPr/>
            <p:nvPr/>
          </p:nvSpPr>
          <p:spPr>
            <a:xfrm>
              <a:off x="6903837" y="2641632"/>
              <a:ext cx="13991" cy="4276"/>
            </a:xfrm>
            <a:custGeom>
              <a:avLst/>
              <a:gdLst/>
              <a:ahLst/>
              <a:cxnLst/>
              <a:rect l="l" t="t" r="r" b="b"/>
              <a:pathLst>
                <a:path w="392" h="142" extrusionOk="0">
                  <a:moveTo>
                    <a:pt x="294" y="24"/>
                  </a:moveTo>
                  <a:cubicBezTo>
                    <a:pt x="239" y="1"/>
                    <a:pt x="0" y="69"/>
                    <a:pt x="98" y="116"/>
                  </a:cubicBezTo>
                  <a:cubicBezTo>
                    <a:pt x="153" y="142"/>
                    <a:pt x="392" y="73"/>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82" name="Google Shape;42188;p18">
              <a:extLst>
                <a:ext uri="{FF2B5EF4-FFF2-40B4-BE49-F238E27FC236}">
                  <a16:creationId xmlns:a16="http://schemas.microsoft.com/office/drawing/2014/main" id="{38570708-6FA5-49BD-842D-DFD0E27C493A}"/>
                </a:ext>
              </a:extLst>
            </p:cNvPr>
            <p:cNvSpPr/>
            <p:nvPr/>
          </p:nvSpPr>
          <p:spPr>
            <a:xfrm>
              <a:off x="5927023" y="2634225"/>
              <a:ext cx="25556" cy="10900"/>
            </a:xfrm>
            <a:custGeom>
              <a:avLst/>
              <a:gdLst/>
              <a:ahLst/>
              <a:cxnLst/>
              <a:rect l="l" t="t" r="r" b="b"/>
              <a:pathLst>
                <a:path w="716" h="362" extrusionOk="0">
                  <a:moveTo>
                    <a:pt x="662" y="362"/>
                  </a:moveTo>
                  <a:cubicBezTo>
                    <a:pt x="716" y="156"/>
                    <a:pt x="613" y="20"/>
                    <a:pt x="275" y="0"/>
                  </a:cubicBezTo>
                  <a:cubicBezTo>
                    <a:pt x="215" y="123"/>
                    <a:pt x="1" y="173"/>
                    <a:pt x="8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83" name="Google Shape;42189;p18">
              <a:extLst>
                <a:ext uri="{FF2B5EF4-FFF2-40B4-BE49-F238E27FC236}">
                  <a16:creationId xmlns:a16="http://schemas.microsoft.com/office/drawing/2014/main" id="{09341A31-9681-4411-BBDE-8239DA2ECE1E}"/>
                </a:ext>
              </a:extLst>
            </p:cNvPr>
            <p:cNvSpPr/>
            <p:nvPr/>
          </p:nvSpPr>
          <p:spPr>
            <a:xfrm>
              <a:off x="2857632" y="2630492"/>
              <a:ext cx="39833" cy="15778"/>
            </a:xfrm>
            <a:custGeom>
              <a:avLst/>
              <a:gdLst/>
              <a:ahLst/>
              <a:cxnLst/>
              <a:rect l="l" t="t" r="r" b="b"/>
              <a:pathLst>
                <a:path w="1116" h="524" extrusionOk="0">
                  <a:moveTo>
                    <a:pt x="650" y="306"/>
                  </a:moveTo>
                  <a:cubicBezTo>
                    <a:pt x="1116" y="0"/>
                    <a:pt x="1" y="524"/>
                    <a:pt x="65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84" name="Google Shape;42190;p18">
              <a:extLst>
                <a:ext uri="{FF2B5EF4-FFF2-40B4-BE49-F238E27FC236}">
                  <a16:creationId xmlns:a16="http://schemas.microsoft.com/office/drawing/2014/main" id="{0644C338-8099-447F-B820-1972B111469D}"/>
                </a:ext>
              </a:extLst>
            </p:cNvPr>
            <p:cNvSpPr/>
            <p:nvPr/>
          </p:nvSpPr>
          <p:spPr>
            <a:xfrm>
              <a:off x="2122701" y="2631455"/>
              <a:ext cx="14705" cy="9515"/>
            </a:xfrm>
            <a:custGeom>
              <a:avLst/>
              <a:gdLst/>
              <a:ahLst/>
              <a:cxnLst/>
              <a:rect l="l" t="t" r="r" b="b"/>
              <a:pathLst>
                <a:path w="412" h="316" extrusionOk="0">
                  <a:moveTo>
                    <a:pt x="411" y="274"/>
                  </a:moveTo>
                  <a:lnTo>
                    <a:pt x="411" y="92"/>
                  </a:lnTo>
                  <a:cubicBezTo>
                    <a:pt x="219" y="92"/>
                    <a:pt x="182" y="18"/>
                    <a:pt x="26" y="1"/>
                  </a:cubicBezTo>
                  <a:cubicBezTo>
                    <a:pt x="46" y="143"/>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85" name="Google Shape;42191;p18">
              <a:extLst>
                <a:ext uri="{FF2B5EF4-FFF2-40B4-BE49-F238E27FC236}">
                  <a16:creationId xmlns:a16="http://schemas.microsoft.com/office/drawing/2014/main" id="{B1299A65-2868-4A45-AB42-D2497A00D2FF}"/>
                </a:ext>
              </a:extLst>
            </p:cNvPr>
            <p:cNvSpPr/>
            <p:nvPr/>
          </p:nvSpPr>
          <p:spPr>
            <a:xfrm>
              <a:off x="1855155" y="2636965"/>
              <a:ext cx="13884" cy="2740"/>
            </a:xfrm>
            <a:custGeom>
              <a:avLst/>
              <a:gdLst/>
              <a:ahLst/>
              <a:cxnLst/>
              <a:rect l="l" t="t" r="r" b="b"/>
              <a:pathLst>
                <a:path w="389" h="91" extrusionOk="0">
                  <a:moveTo>
                    <a:pt x="389" y="1"/>
                  </a:moveTo>
                  <a:cubicBezTo>
                    <a:pt x="238" y="20"/>
                    <a:pt x="6" y="2"/>
                    <a:pt x="1" y="91"/>
                  </a:cubicBezTo>
                  <a:cubicBezTo>
                    <a:pt x="152" y="71"/>
                    <a:pt x="382" y="87"/>
                    <a:pt x="3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86" name="Google Shape;42192;p18">
              <a:extLst>
                <a:ext uri="{FF2B5EF4-FFF2-40B4-BE49-F238E27FC236}">
                  <a16:creationId xmlns:a16="http://schemas.microsoft.com/office/drawing/2014/main" id="{9B22EF89-74D1-4378-AD43-4AAB71C461FA}"/>
                </a:ext>
              </a:extLst>
            </p:cNvPr>
            <p:cNvSpPr/>
            <p:nvPr/>
          </p:nvSpPr>
          <p:spPr>
            <a:xfrm>
              <a:off x="3944056" y="2633442"/>
              <a:ext cx="13991" cy="4306"/>
            </a:xfrm>
            <a:custGeom>
              <a:avLst/>
              <a:gdLst/>
              <a:ahLst/>
              <a:cxnLst/>
              <a:rect l="l" t="t" r="r" b="b"/>
              <a:pathLst>
                <a:path w="392" h="143" extrusionOk="0">
                  <a:moveTo>
                    <a:pt x="293" y="26"/>
                  </a:moveTo>
                  <a:cubicBezTo>
                    <a:pt x="242" y="0"/>
                    <a:pt x="1" y="68"/>
                    <a:pt x="100" y="118"/>
                  </a:cubicBezTo>
                  <a:cubicBezTo>
                    <a:pt x="155" y="142"/>
                    <a:pt x="391"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87" name="Google Shape;42193;p18">
              <a:extLst>
                <a:ext uri="{FF2B5EF4-FFF2-40B4-BE49-F238E27FC236}">
                  <a16:creationId xmlns:a16="http://schemas.microsoft.com/office/drawing/2014/main" id="{41258D6B-33C4-4F9B-8A3D-5F35BDEEBCD0}"/>
                </a:ext>
              </a:extLst>
            </p:cNvPr>
            <p:cNvSpPr/>
            <p:nvPr/>
          </p:nvSpPr>
          <p:spPr>
            <a:xfrm>
              <a:off x="750350" y="2633442"/>
              <a:ext cx="13956" cy="4306"/>
            </a:xfrm>
            <a:custGeom>
              <a:avLst/>
              <a:gdLst/>
              <a:ahLst/>
              <a:cxnLst/>
              <a:rect l="l" t="t" r="r" b="b"/>
              <a:pathLst>
                <a:path w="391" h="143" extrusionOk="0">
                  <a:moveTo>
                    <a:pt x="293" y="26"/>
                  </a:moveTo>
                  <a:cubicBezTo>
                    <a:pt x="239" y="0"/>
                    <a:pt x="0" y="68"/>
                    <a:pt x="99" y="118"/>
                  </a:cubicBezTo>
                  <a:cubicBezTo>
                    <a:pt x="152" y="142"/>
                    <a:pt x="390"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88" name="Google Shape;42194;p18">
              <a:extLst>
                <a:ext uri="{FF2B5EF4-FFF2-40B4-BE49-F238E27FC236}">
                  <a16:creationId xmlns:a16="http://schemas.microsoft.com/office/drawing/2014/main" id="{72B6964F-72AB-401B-91CE-9BC36186384B}"/>
                </a:ext>
              </a:extLst>
            </p:cNvPr>
            <p:cNvSpPr/>
            <p:nvPr/>
          </p:nvSpPr>
          <p:spPr>
            <a:xfrm>
              <a:off x="6928108" y="2628715"/>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89" name="Google Shape;42195;p18">
              <a:extLst>
                <a:ext uri="{FF2B5EF4-FFF2-40B4-BE49-F238E27FC236}">
                  <a16:creationId xmlns:a16="http://schemas.microsoft.com/office/drawing/2014/main" id="{6D9DB7F2-41F9-4483-B770-1453ED35D28F}"/>
                </a:ext>
              </a:extLst>
            </p:cNvPr>
            <p:cNvSpPr/>
            <p:nvPr/>
          </p:nvSpPr>
          <p:spPr>
            <a:xfrm>
              <a:off x="3101014" y="262597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90" name="Google Shape;42196;p18">
              <a:extLst>
                <a:ext uri="{FF2B5EF4-FFF2-40B4-BE49-F238E27FC236}">
                  <a16:creationId xmlns:a16="http://schemas.microsoft.com/office/drawing/2014/main" id="{D904B47A-B216-45A3-9430-5129C5547C70}"/>
                </a:ext>
              </a:extLst>
            </p:cNvPr>
            <p:cNvSpPr/>
            <p:nvPr/>
          </p:nvSpPr>
          <p:spPr>
            <a:xfrm>
              <a:off x="2031473" y="2623416"/>
              <a:ext cx="34051" cy="8852"/>
            </a:xfrm>
            <a:custGeom>
              <a:avLst/>
              <a:gdLst/>
              <a:ahLst/>
              <a:cxnLst/>
              <a:rect l="l" t="t" r="r" b="b"/>
              <a:pathLst>
                <a:path w="954" h="294" extrusionOk="0">
                  <a:moveTo>
                    <a:pt x="75" y="176"/>
                  </a:moveTo>
                  <a:cubicBezTo>
                    <a:pt x="321" y="182"/>
                    <a:pt x="341" y="294"/>
                    <a:pt x="654" y="268"/>
                  </a:cubicBezTo>
                  <a:cubicBezTo>
                    <a:pt x="953" y="45"/>
                    <a:pt x="0" y="0"/>
                    <a:pt x="75"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91" name="Google Shape;42197;p18">
              <a:extLst>
                <a:ext uri="{FF2B5EF4-FFF2-40B4-BE49-F238E27FC236}">
                  <a16:creationId xmlns:a16="http://schemas.microsoft.com/office/drawing/2014/main" id="{45AD8730-37FE-48A2-B5D3-73F131BFF91F}"/>
                </a:ext>
              </a:extLst>
            </p:cNvPr>
            <p:cNvSpPr/>
            <p:nvPr/>
          </p:nvSpPr>
          <p:spPr>
            <a:xfrm>
              <a:off x="3083739" y="2625223"/>
              <a:ext cx="13956" cy="4306"/>
            </a:xfrm>
            <a:custGeom>
              <a:avLst/>
              <a:gdLst/>
              <a:ahLst/>
              <a:cxnLst/>
              <a:rect l="l" t="t" r="r" b="b"/>
              <a:pathLst>
                <a:path w="391" h="143" extrusionOk="0">
                  <a:moveTo>
                    <a:pt x="290" y="25"/>
                  </a:moveTo>
                  <a:cubicBezTo>
                    <a:pt x="237" y="0"/>
                    <a:pt x="1" y="70"/>
                    <a:pt x="98" y="115"/>
                  </a:cubicBezTo>
                  <a:cubicBezTo>
                    <a:pt x="152" y="143"/>
                    <a:pt x="391"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92" name="Google Shape;42198;p18">
              <a:extLst>
                <a:ext uri="{FF2B5EF4-FFF2-40B4-BE49-F238E27FC236}">
                  <a16:creationId xmlns:a16="http://schemas.microsoft.com/office/drawing/2014/main" id="{483CD25F-5D4A-40F5-8322-9FA12B2E62B9}"/>
                </a:ext>
              </a:extLst>
            </p:cNvPr>
            <p:cNvSpPr/>
            <p:nvPr/>
          </p:nvSpPr>
          <p:spPr>
            <a:xfrm>
              <a:off x="2171849" y="2625975"/>
              <a:ext cx="13706" cy="2740"/>
            </a:xfrm>
            <a:custGeom>
              <a:avLst/>
              <a:gdLst/>
              <a:ahLst/>
              <a:cxnLst/>
              <a:rect l="l" t="t" r="r" b="b"/>
              <a:pathLst>
                <a:path w="384" h="91" extrusionOk="0">
                  <a:moveTo>
                    <a:pt x="384" y="0"/>
                  </a:moveTo>
                  <a:cubicBezTo>
                    <a:pt x="235" y="20"/>
                    <a:pt x="3" y="3"/>
                    <a:pt x="0" y="90"/>
                  </a:cubicBezTo>
                  <a:cubicBezTo>
                    <a:pt x="149" y="72"/>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93" name="Google Shape;42199;p18">
              <a:extLst>
                <a:ext uri="{FF2B5EF4-FFF2-40B4-BE49-F238E27FC236}">
                  <a16:creationId xmlns:a16="http://schemas.microsoft.com/office/drawing/2014/main" id="{65DCE8AD-7FE7-4A61-8EEC-1DE96BA1C7AA}"/>
                </a:ext>
              </a:extLst>
            </p:cNvPr>
            <p:cNvSpPr/>
            <p:nvPr/>
          </p:nvSpPr>
          <p:spPr>
            <a:xfrm>
              <a:off x="2027225" y="3293060"/>
              <a:ext cx="50683" cy="16440"/>
            </a:xfrm>
            <a:custGeom>
              <a:avLst/>
              <a:gdLst/>
              <a:ahLst/>
              <a:cxnLst/>
              <a:rect l="l" t="t" r="r" b="b"/>
              <a:pathLst>
                <a:path w="1420" h="546" extrusionOk="0">
                  <a:moveTo>
                    <a:pt x="194" y="545"/>
                  </a:moveTo>
                  <a:cubicBezTo>
                    <a:pt x="1419" y="480"/>
                    <a:pt x="207" y="1"/>
                    <a:pt x="0" y="272"/>
                  </a:cubicBezTo>
                  <a:cubicBezTo>
                    <a:pt x="226" y="289"/>
                    <a:pt x="211" y="419"/>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94" name="Google Shape;42200;p18">
              <a:extLst>
                <a:ext uri="{FF2B5EF4-FFF2-40B4-BE49-F238E27FC236}">
                  <a16:creationId xmlns:a16="http://schemas.microsoft.com/office/drawing/2014/main" id="{C42ED2C5-78A4-4042-A5DC-5AA16F485436}"/>
                </a:ext>
              </a:extLst>
            </p:cNvPr>
            <p:cNvSpPr/>
            <p:nvPr/>
          </p:nvSpPr>
          <p:spPr>
            <a:xfrm>
              <a:off x="8717625" y="3003265"/>
              <a:ext cx="34479" cy="10960"/>
            </a:xfrm>
            <a:custGeom>
              <a:avLst/>
              <a:gdLst/>
              <a:ahLst/>
              <a:cxnLst/>
              <a:rect l="l" t="t" r="r" b="b"/>
              <a:pathLst>
                <a:path w="966" h="364" extrusionOk="0">
                  <a:moveTo>
                    <a:pt x="965" y="363"/>
                  </a:moveTo>
                  <a:cubicBezTo>
                    <a:pt x="897" y="123"/>
                    <a:pt x="459" y="58"/>
                    <a:pt x="0" y="0"/>
                  </a:cubicBezTo>
                  <a:cubicBezTo>
                    <a:pt x="79" y="237"/>
                    <a:pt x="601" y="263"/>
                    <a:pt x="965"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95" name="Google Shape;42201;p18">
              <a:extLst>
                <a:ext uri="{FF2B5EF4-FFF2-40B4-BE49-F238E27FC236}">
                  <a16:creationId xmlns:a16="http://schemas.microsoft.com/office/drawing/2014/main" id="{A2F790F6-44A7-4C17-AD2B-F4F734FDBF7F}"/>
                </a:ext>
              </a:extLst>
            </p:cNvPr>
            <p:cNvSpPr/>
            <p:nvPr/>
          </p:nvSpPr>
          <p:spPr>
            <a:xfrm>
              <a:off x="9040779" y="2776367"/>
              <a:ext cx="36799" cy="16320"/>
            </a:xfrm>
            <a:custGeom>
              <a:avLst/>
              <a:gdLst/>
              <a:ahLst/>
              <a:cxnLst/>
              <a:rect l="l" t="t" r="r" b="b"/>
              <a:pathLst>
                <a:path w="1031" h="542" extrusionOk="0">
                  <a:moveTo>
                    <a:pt x="203" y="455"/>
                  </a:moveTo>
                  <a:cubicBezTo>
                    <a:pt x="791" y="541"/>
                    <a:pt x="1030" y="10"/>
                    <a:pt x="781" y="1"/>
                  </a:cubicBezTo>
                  <a:cubicBezTo>
                    <a:pt x="609" y="161"/>
                    <a:pt x="0" y="116"/>
                    <a:pt x="20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96" name="Google Shape;42202;p18">
              <a:extLst>
                <a:ext uri="{FF2B5EF4-FFF2-40B4-BE49-F238E27FC236}">
                  <a16:creationId xmlns:a16="http://schemas.microsoft.com/office/drawing/2014/main" id="{1494958F-FF17-48E8-ACB7-0798F554B713}"/>
                </a:ext>
              </a:extLst>
            </p:cNvPr>
            <p:cNvSpPr/>
            <p:nvPr/>
          </p:nvSpPr>
          <p:spPr>
            <a:xfrm>
              <a:off x="780616" y="2703987"/>
              <a:ext cx="35264" cy="10087"/>
            </a:xfrm>
            <a:custGeom>
              <a:avLst/>
              <a:gdLst/>
              <a:ahLst/>
              <a:cxnLst/>
              <a:rect l="l" t="t" r="r" b="b"/>
              <a:pathLst>
                <a:path w="988" h="335" extrusionOk="0">
                  <a:moveTo>
                    <a:pt x="409" y="315"/>
                  </a:moveTo>
                  <a:cubicBezTo>
                    <a:pt x="487" y="159"/>
                    <a:pt x="658" y="334"/>
                    <a:pt x="987" y="315"/>
                  </a:cubicBezTo>
                  <a:lnTo>
                    <a:pt x="987" y="41"/>
                  </a:lnTo>
                  <a:cubicBezTo>
                    <a:pt x="613" y="0"/>
                    <a:pt x="1" y="287"/>
                    <a:pt x="409" y="3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97" name="Google Shape;42203;p18">
              <a:extLst>
                <a:ext uri="{FF2B5EF4-FFF2-40B4-BE49-F238E27FC236}">
                  <a16:creationId xmlns:a16="http://schemas.microsoft.com/office/drawing/2014/main" id="{4BF478BB-3428-4324-B5A4-C3A2B0E04018}"/>
                </a:ext>
              </a:extLst>
            </p:cNvPr>
            <p:cNvSpPr/>
            <p:nvPr/>
          </p:nvSpPr>
          <p:spPr>
            <a:xfrm>
              <a:off x="754097" y="2640397"/>
              <a:ext cx="37656" cy="11111"/>
            </a:xfrm>
            <a:custGeom>
              <a:avLst/>
              <a:gdLst/>
              <a:ahLst/>
              <a:cxnLst/>
              <a:rect l="l" t="t" r="r" b="b"/>
              <a:pathLst>
                <a:path w="1055" h="369" extrusionOk="0">
                  <a:moveTo>
                    <a:pt x="960" y="248"/>
                  </a:moveTo>
                  <a:cubicBezTo>
                    <a:pt x="574" y="247"/>
                    <a:pt x="715" y="0"/>
                    <a:pt x="188" y="68"/>
                  </a:cubicBezTo>
                  <a:cubicBezTo>
                    <a:pt x="1" y="287"/>
                    <a:pt x="1054" y="368"/>
                    <a:pt x="960" y="24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98" name="Google Shape;42204;p18">
              <a:extLst>
                <a:ext uri="{FF2B5EF4-FFF2-40B4-BE49-F238E27FC236}">
                  <a16:creationId xmlns:a16="http://schemas.microsoft.com/office/drawing/2014/main" id="{F714048C-59D2-42D2-86EF-9D7792B920AB}"/>
                </a:ext>
              </a:extLst>
            </p:cNvPr>
            <p:cNvSpPr/>
            <p:nvPr/>
          </p:nvSpPr>
          <p:spPr>
            <a:xfrm>
              <a:off x="8724086" y="4228682"/>
              <a:ext cx="13777" cy="6805"/>
            </a:xfrm>
            <a:custGeom>
              <a:avLst/>
              <a:gdLst/>
              <a:ahLst/>
              <a:cxnLst/>
              <a:rect l="l" t="t" r="r" b="b"/>
              <a:pathLst>
                <a:path w="386" h="226" extrusionOk="0">
                  <a:moveTo>
                    <a:pt x="386" y="110"/>
                  </a:moveTo>
                  <a:cubicBezTo>
                    <a:pt x="344" y="1"/>
                    <a:pt x="173" y="54"/>
                    <a:pt x="1" y="110"/>
                  </a:cubicBezTo>
                  <a:cubicBezTo>
                    <a:pt x="2" y="203"/>
                    <a:pt x="338" y="225"/>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99" name="Google Shape;42205;p18">
              <a:extLst>
                <a:ext uri="{FF2B5EF4-FFF2-40B4-BE49-F238E27FC236}">
                  <a16:creationId xmlns:a16="http://schemas.microsoft.com/office/drawing/2014/main" id="{0B3E3F00-FE37-4F1C-BBCB-C8635CE747D4}"/>
                </a:ext>
              </a:extLst>
            </p:cNvPr>
            <p:cNvSpPr/>
            <p:nvPr/>
          </p:nvSpPr>
          <p:spPr>
            <a:xfrm>
              <a:off x="8121679" y="4231302"/>
              <a:ext cx="14063" cy="4246"/>
            </a:xfrm>
            <a:custGeom>
              <a:avLst/>
              <a:gdLst/>
              <a:ahLst/>
              <a:cxnLst/>
              <a:rect l="l" t="t" r="r" b="b"/>
              <a:pathLst>
                <a:path w="394" h="141" extrusionOk="0">
                  <a:moveTo>
                    <a:pt x="100" y="116"/>
                  </a:moveTo>
                  <a:cubicBezTo>
                    <a:pt x="154" y="141"/>
                    <a:pt x="394" y="72"/>
                    <a:pt x="292" y="25"/>
                  </a:cubicBezTo>
                  <a:cubicBezTo>
                    <a:pt x="242" y="0"/>
                    <a:pt x="1" y="67"/>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00" name="Google Shape;42206;p18">
              <a:extLst>
                <a:ext uri="{FF2B5EF4-FFF2-40B4-BE49-F238E27FC236}">
                  <a16:creationId xmlns:a16="http://schemas.microsoft.com/office/drawing/2014/main" id="{37C7950C-BBA5-4880-9A8D-3C867F6BD04C}"/>
                </a:ext>
              </a:extLst>
            </p:cNvPr>
            <p:cNvSpPr/>
            <p:nvPr/>
          </p:nvSpPr>
          <p:spPr>
            <a:xfrm>
              <a:off x="3299282" y="4229315"/>
              <a:ext cx="21630" cy="6353"/>
            </a:xfrm>
            <a:custGeom>
              <a:avLst/>
              <a:gdLst/>
              <a:ahLst/>
              <a:cxnLst/>
              <a:rect l="l" t="t" r="r" b="b"/>
              <a:pathLst>
                <a:path w="606" h="211" extrusionOk="0">
                  <a:moveTo>
                    <a:pt x="606" y="1"/>
                  </a:moveTo>
                  <a:lnTo>
                    <a:pt x="26" y="1"/>
                  </a:lnTo>
                  <a:cubicBezTo>
                    <a:pt x="0" y="163"/>
                    <a:pt x="219" y="211"/>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01" name="Google Shape;42207;p18">
              <a:extLst>
                <a:ext uri="{FF2B5EF4-FFF2-40B4-BE49-F238E27FC236}">
                  <a16:creationId xmlns:a16="http://schemas.microsoft.com/office/drawing/2014/main" id="{4823BFFF-9457-462C-A139-DB21D52DF1F9}"/>
                </a:ext>
              </a:extLst>
            </p:cNvPr>
            <p:cNvSpPr/>
            <p:nvPr/>
          </p:nvSpPr>
          <p:spPr>
            <a:xfrm>
              <a:off x="168430" y="4229134"/>
              <a:ext cx="23950" cy="6022"/>
            </a:xfrm>
            <a:custGeom>
              <a:avLst/>
              <a:gdLst/>
              <a:ahLst/>
              <a:cxnLst/>
              <a:rect l="l" t="t" r="r" b="b"/>
              <a:pathLst>
                <a:path w="671" h="200" extrusionOk="0">
                  <a:moveTo>
                    <a:pt x="580" y="7"/>
                  </a:moveTo>
                  <a:cubicBezTo>
                    <a:pt x="247" y="0"/>
                    <a:pt x="84" y="76"/>
                    <a:pt x="0" y="188"/>
                  </a:cubicBezTo>
                  <a:cubicBezTo>
                    <a:pt x="302" y="178"/>
                    <a:pt x="670" y="200"/>
                    <a:pt x="580" y="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02" name="Google Shape;42208;p18">
              <a:extLst>
                <a:ext uri="{FF2B5EF4-FFF2-40B4-BE49-F238E27FC236}">
                  <a16:creationId xmlns:a16="http://schemas.microsoft.com/office/drawing/2014/main" id="{684AA328-ABBA-4923-92D2-AAC3C3773CF8}"/>
                </a:ext>
              </a:extLst>
            </p:cNvPr>
            <p:cNvSpPr/>
            <p:nvPr/>
          </p:nvSpPr>
          <p:spPr>
            <a:xfrm>
              <a:off x="2725286" y="4228532"/>
              <a:ext cx="14134" cy="4276"/>
            </a:xfrm>
            <a:custGeom>
              <a:avLst/>
              <a:gdLst/>
              <a:ahLst/>
              <a:cxnLst/>
              <a:rect l="l" t="t" r="r" b="b"/>
              <a:pathLst>
                <a:path w="396" h="142" extrusionOk="0">
                  <a:moveTo>
                    <a:pt x="293" y="27"/>
                  </a:moveTo>
                  <a:cubicBezTo>
                    <a:pt x="242" y="1"/>
                    <a:pt x="0" y="70"/>
                    <a:pt x="103" y="117"/>
                  </a:cubicBezTo>
                  <a:cubicBezTo>
                    <a:pt x="156" y="142"/>
                    <a:pt x="396" y="71"/>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03" name="Google Shape;42209;p18">
              <a:extLst>
                <a:ext uri="{FF2B5EF4-FFF2-40B4-BE49-F238E27FC236}">
                  <a16:creationId xmlns:a16="http://schemas.microsoft.com/office/drawing/2014/main" id="{DCE68194-19B9-47DF-8FA6-997090F0C511}"/>
                </a:ext>
              </a:extLst>
            </p:cNvPr>
            <p:cNvSpPr/>
            <p:nvPr/>
          </p:nvSpPr>
          <p:spPr>
            <a:xfrm>
              <a:off x="6944704" y="4225792"/>
              <a:ext cx="14134" cy="4276"/>
            </a:xfrm>
            <a:custGeom>
              <a:avLst/>
              <a:gdLst/>
              <a:ahLst/>
              <a:cxnLst/>
              <a:rect l="l" t="t" r="r" b="b"/>
              <a:pathLst>
                <a:path w="396" h="142" extrusionOk="0">
                  <a:moveTo>
                    <a:pt x="99" y="118"/>
                  </a:moveTo>
                  <a:cubicBezTo>
                    <a:pt x="155" y="141"/>
                    <a:pt x="396" y="73"/>
                    <a:pt x="293" y="25"/>
                  </a:cubicBezTo>
                  <a:cubicBezTo>
                    <a:pt x="239" y="0"/>
                    <a:pt x="0" y="69"/>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04" name="Google Shape;42210;p18">
              <a:extLst>
                <a:ext uri="{FF2B5EF4-FFF2-40B4-BE49-F238E27FC236}">
                  <a16:creationId xmlns:a16="http://schemas.microsoft.com/office/drawing/2014/main" id="{7567A1DE-768D-4192-90B2-23C410C0AABB}"/>
                </a:ext>
              </a:extLst>
            </p:cNvPr>
            <p:cNvSpPr/>
            <p:nvPr/>
          </p:nvSpPr>
          <p:spPr>
            <a:xfrm>
              <a:off x="5251376" y="4225792"/>
              <a:ext cx="14099" cy="4276"/>
            </a:xfrm>
            <a:custGeom>
              <a:avLst/>
              <a:gdLst/>
              <a:ahLst/>
              <a:cxnLst/>
              <a:rect l="l" t="t" r="r" b="b"/>
              <a:pathLst>
                <a:path w="395" h="142" extrusionOk="0">
                  <a:moveTo>
                    <a:pt x="294" y="25"/>
                  </a:moveTo>
                  <a:cubicBezTo>
                    <a:pt x="241" y="0"/>
                    <a:pt x="1" y="69"/>
                    <a:pt x="102" y="118"/>
                  </a:cubicBezTo>
                  <a:cubicBezTo>
                    <a:pt x="155" y="141"/>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05" name="Google Shape;42211;p18">
              <a:extLst>
                <a:ext uri="{FF2B5EF4-FFF2-40B4-BE49-F238E27FC236}">
                  <a16:creationId xmlns:a16="http://schemas.microsoft.com/office/drawing/2014/main" id="{CBCE676F-4D0A-4E82-B0D2-322224E56FF6}"/>
                </a:ext>
              </a:extLst>
            </p:cNvPr>
            <p:cNvSpPr/>
            <p:nvPr/>
          </p:nvSpPr>
          <p:spPr>
            <a:xfrm>
              <a:off x="1882281" y="4212845"/>
              <a:ext cx="39797" cy="13670"/>
            </a:xfrm>
            <a:custGeom>
              <a:avLst/>
              <a:gdLst/>
              <a:ahLst/>
              <a:cxnLst/>
              <a:rect l="l" t="t" r="r" b="b"/>
              <a:pathLst>
                <a:path w="1115" h="454" extrusionOk="0">
                  <a:moveTo>
                    <a:pt x="579" y="1"/>
                  </a:moveTo>
                  <a:cubicBezTo>
                    <a:pt x="405" y="161"/>
                    <a:pt x="112" y="266"/>
                    <a:pt x="1" y="454"/>
                  </a:cubicBezTo>
                  <a:cubicBezTo>
                    <a:pt x="388" y="449"/>
                    <a:pt x="1114" y="142"/>
                    <a:pt x="5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06" name="Google Shape;42212;p18">
              <a:extLst>
                <a:ext uri="{FF2B5EF4-FFF2-40B4-BE49-F238E27FC236}">
                  <a16:creationId xmlns:a16="http://schemas.microsoft.com/office/drawing/2014/main" id="{FBEF0E7D-EB81-4CCA-A255-BCFE633094A4}"/>
                </a:ext>
              </a:extLst>
            </p:cNvPr>
            <p:cNvSpPr/>
            <p:nvPr/>
          </p:nvSpPr>
          <p:spPr>
            <a:xfrm>
              <a:off x="1720382" y="4223022"/>
              <a:ext cx="14170" cy="4336"/>
            </a:xfrm>
            <a:custGeom>
              <a:avLst/>
              <a:gdLst/>
              <a:ahLst/>
              <a:cxnLst/>
              <a:rect l="l" t="t" r="r" b="b"/>
              <a:pathLst>
                <a:path w="397" h="144" extrusionOk="0">
                  <a:moveTo>
                    <a:pt x="101" y="117"/>
                  </a:moveTo>
                  <a:cubicBezTo>
                    <a:pt x="155" y="143"/>
                    <a:pt x="396" y="74"/>
                    <a:pt x="292" y="27"/>
                  </a:cubicBezTo>
                  <a:cubicBezTo>
                    <a:pt x="241"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07" name="Google Shape;42213;p18">
              <a:extLst>
                <a:ext uri="{FF2B5EF4-FFF2-40B4-BE49-F238E27FC236}">
                  <a16:creationId xmlns:a16="http://schemas.microsoft.com/office/drawing/2014/main" id="{4F64DCD6-A55C-4A18-AA6F-5D74C4CE4CAB}"/>
                </a:ext>
              </a:extLst>
            </p:cNvPr>
            <p:cNvSpPr/>
            <p:nvPr/>
          </p:nvSpPr>
          <p:spPr>
            <a:xfrm>
              <a:off x="1142210" y="4220312"/>
              <a:ext cx="14134" cy="4276"/>
            </a:xfrm>
            <a:custGeom>
              <a:avLst/>
              <a:gdLst/>
              <a:ahLst/>
              <a:cxnLst/>
              <a:rect l="l" t="t" r="r" b="b"/>
              <a:pathLst>
                <a:path w="396" h="142" extrusionOk="0">
                  <a:moveTo>
                    <a:pt x="102" y="117"/>
                  </a:moveTo>
                  <a:cubicBezTo>
                    <a:pt x="153" y="142"/>
                    <a:pt x="396" y="73"/>
                    <a:pt x="291" y="27"/>
                  </a:cubicBezTo>
                  <a:cubicBezTo>
                    <a:pt x="240"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08" name="Google Shape;42214;p18">
              <a:extLst>
                <a:ext uri="{FF2B5EF4-FFF2-40B4-BE49-F238E27FC236}">
                  <a16:creationId xmlns:a16="http://schemas.microsoft.com/office/drawing/2014/main" id="{0F3ED2C4-B85B-4A29-BEDC-7673A1F26E54}"/>
                </a:ext>
              </a:extLst>
            </p:cNvPr>
            <p:cNvSpPr/>
            <p:nvPr/>
          </p:nvSpPr>
          <p:spPr>
            <a:xfrm>
              <a:off x="2787390" y="4217572"/>
              <a:ext cx="13884" cy="4276"/>
            </a:xfrm>
            <a:custGeom>
              <a:avLst/>
              <a:gdLst/>
              <a:ahLst/>
              <a:cxnLst/>
              <a:rect l="l" t="t" r="r" b="b"/>
              <a:pathLst>
                <a:path w="389" h="142" extrusionOk="0">
                  <a:moveTo>
                    <a:pt x="98" y="117"/>
                  </a:moveTo>
                  <a:cubicBezTo>
                    <a:pt x="150" y="141"/>
                    <a:pt x="388" y="72"/>
                    <a:pt x="291" y="25"/>
                  </a:cubicBezTo>
                  <a:cubicBezTo>
                    <a:pt x="237" y="0"/>
                    <a:pt x="0" y="70"/>
                    <a:pt x="98"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09" name="Google Shape;42215;p18">
              <a:extLst>
                <a:ext uri="{FF2B5EF4-FFF2-40B4-BE49-F238E27FC236}">
                  <a16:creationId xmlns:a16="http://schemas.microsoft.com/office/drawing/2014/main" id="{5CB98A24-AC9C-42C2-900A-173693355FBD}"/>
                </a:ext>
              </a:extLst>
            </p:cNvPr>
            <p:cNvSpPr/>
            <p:nvPr/>
          </p:nvSpPr>
          <p:spPr>
            <a:xfrm>
              <a:off x="2921663" y="4212845"/>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10" name="Google Shape;42216;p18">
              <a:extLst>
                <a:ext uri="{FF2B5EF4-FFF2-40B4-BE49-F238E27FC236}">
                  <a16:creationId xmlns:a16="http://schemas.microsoft.com/office/drawing/2014/main" id="{20B6B5E9-79FB-4CD4-9289-40589F539A63}"/>
                </a:ext>
              </a:extLst>
            </p:cNvPr>
            <p:cNvSpPr/>
            <p:nvPr/>
          </p:nvSpPr>
          <p:spPr>
            <a:xfrm>
              <a:off x="6610914" y="4209774"/>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11" name="Google Shape;42217;p18">
              <a:extLst>
                <a:ext uri="{FF2B5EF4-FFF2-40B4-BE49-F238E27FC236}">
                  <a16:creationId xmlns:a16="http://schemas.microsoft.com/office/drawing/2014/main" id="{1C7A09DB-97FC-4E48-927C-7A91CC2358DC}"/>
                </a:ext>
              </a:extLst>
            </p:cNvPr>
            <p:cNvSpPr/>
            <p:nvPr/>
          </p:nvSpPr>
          <p:spPr>
            <a:xfrm>
              <a:off x="4277596" y="4209774"/>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12" name="Google Shape;42218;p18">
              <a:extLst>
                <a:ext uri="{FF2B5EF4-FFF2-40B4-BE49-F238E27FC236}">
                  <a16:creationId xmlns:a16="http://schemas.microsoft.com/office/drawing/2014/main" id="{31F4AE11-E238-491F-BB5B-B143C180A6C5}"/>
                </a:ext>
              </a:extLst>
            </p:cNvPr>
            <p:cNvSpPr/>
            <p:nvPr/>
          </p:nvSpPr>
          <p:spPr>
            <a:xfrm>
              <a:off x="591664" y="4212062"/>
              <a:ext cx="13991" cy="4306"/>
            </a:xfrm>
            <a:custGeom>
              <a:avLst/>
              <a:gdLst/>
              <a:ahLst/>
              <a:cxnLst/>
              <a:rect l="l" t="t" r="r" b="b"/>
              <a:pathLst>
                <a:path w="392" h="143" extrusionOk="0">
                  <a:moveTo>
                    <a:pt x="293" y="27"/>
                  </a:moveTo>
                  <a:cubicBezTo>
                    <a:pt x="238" y="1"/>
                    <a:pt x="0" y="70"/>
                    <a:pt x="99" y="117"/>
                  </a:cubicBezTo>
                  <a:cubicBezTo>
                    <a:pt x="152"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13" name="Google Shape;42219;p18">
              <a:extLst>
                <a:ext uri="{FF2B5EF4-FFF2-40B4-BE49-F238E27FC236}">
                  <a16:creationId xmlns:a16="http://schemas.microsoft.com/office/drawing/2014/main" id="{71BE00F2-F54F-4827-B026-2186BFE266F9}"/>
                </a:ext>
              </a:extLst>
            </p:cNvPr>
            <p:cNvSpPr/>
            <p:nvPr/>
          </p:nvSpPr>
          <p:spPr>
            <a:xfrm>
              <a:off x="5530380" y="4204686"/>
              <a:ext cx="20666" cy="8190"/>
            </a:xfrm>
            <a:custGeom>
              <a:avLst/>
              <a:gdLst/>
              <a:ahLst/>
              <a:cxnLst/>
              <a:rect l="l" t="t" r="r" b="b"/>
              <a:pathLst>
                <a:path w="579" h="272" extrusionOk="0">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14" name="Google Shape;42220;p18">
              <a:extLst>
                <a:ext uri="{FF2B5EF4-FFF2-40B4-BE49-F238E27FC236}">
                  <a16:creationId xmlns:a16="http://schemas.microsoft.com/office/drawing/2014/main" id="{39C71255-3C52-43C3-B769-E0BF40C8FE1D}"/>
                </a:ext>
              </a:extLst>
            </p:cNvPr>
            <p:cNvSpPr/>
            <p:nvPr/>
          </p:nvSpPr>
          <p:spPr>
            <a:xfrm>
              <a:off x="4899633" y="4204294"/>
              <a:ext cx="33480" cy="15778"/>
            </a:xfrm>
            <a:custGeom>
              <a:avLst/>
              <a:gdLst/>
              <a:ahLst/>
              <a:cxnLst/>
              <a:rect l="l" t="t" r="r" b="b"/>
              <a:pathLst>
                <a:path w="938" h="524" extrusionOk="0">
                  <a:moveTo>
                    <a:pt x="893" y="196"/>
                  </a:moveTo>
                  <a:cubicBezTo>
                    <a:pt x="938" y="139"/>
                    <a:pt x="601" y="0"/>
                    <a:pt x="509" y="15"/>
                  </a:cubicBezTo>
                  <a:cubicBezTo>
                    <a:pt x="0" y="86"/>
                    <a:pt x="632" y="524"/>
                    <a:pt x="893"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15" name="Google Shape;42221;p18">
              <a:extLst>
                <a:ext uri="{FF2B5EF4-FFF2-40B4-BE49-F238E27FC236}">
                  <a16:creationId xmlns:a16="http://schemas.microsoft.com/office/drawing/2014/main" id="{E622A33B-74E6-42E9-9110-88BF9DF2C667}"/>
                </a:ext>
              </a:extLst>
            </p:cNvPr>
            <p:cNvSpPr/>
            <p:nvPr/>
          </p:nvSpPr>
          <p:spPr>
            <a:xfrm>
              <a:off x="471275" y="4195864"/>
              <a:ext cx="40333" cy="14754"/>
            </a:xfrm>
            <a:custGeom>
              <a:avLst/>
              <a:gdLst/>
              <a:ahLst/>
              <a:cxnLst/>
              <a:rect l="l" t="t" r="r" b="b"/>
              <a:pathLst>
                <a:path w="1130" h="490" extrusionOk="0">
                  <a:moveTo>
                    <a:pt x="770" y="385"/>
                  </a:moveTo>
                  <a:cubicBezTo>
                    <a:pt x="1129" y="81"/>
                    <a:pt x="78" y="1"/>
                    <a:pt x="0" y="202"/>
                  </a:cubicBezTo>
                  <a:cubicBezTo>
                    <a:pt x="302" y="242"/>
                    <a:pt x="165" y="489"/>
                    <a:pt x="770" y="38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16" name="Google Shape;42222;p18">
              <a:extLst>
                <a:ext uri="{FF2B5EF4-FFF2-40B4-BE49-F238E27FC236}">
                  <a16:creationId xmlns:a16="http://schemas.microsoft.com/office/drawing/2014/main" id="{2969CD44-6D6D-42C2-BEB8-383B6CCB5F06}"/>
                </a:ext>
              </a:extLst>
            </p:cNvPr>
            <p:cNvSpPr/>
            <p:nvPr/>
          </p:nvSpPr>
          <p:spPr>
            <a:xfrm>
              <a:off x="877448" y="4185507"/>
              <a:ext cx="50398" cy="17464"/>
            </a:xfrm>
            <a:custGeom>
              <a:avLst/>
              <a:gdLst/>
              <a:ahLst/>
              <a:cxnLst/>
              <a:rect l="l" t="t" r="r" b="b"/>
              <a:pathLst>
                <a:path w="1412" h="580" extrusionOk="0">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17" name="Google Shape;42223;p18">
              <a:extLst>
                <a:ext uri="{FF2B5EF4-FFF2-40B4-BE49-F238E27FC236}">
                  <a16:creationId xmlns:a16="http://schemas.microsoft.com/office/drawing/2014/main" id="{6A723455-16D8-48F7-ACBF-00BD6EF3B140}"/>
                </a:ext>
              </a:extLst>
            </p:cNvPr>
            <p:cNvSpPr/>
            <p:nvPr/>
          </p:nvSpPr>
          <p:spPr>
            <a:xfrm>
              <a:off x="1244325" y="4182797"/>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18" name="Google Shape;42224;p18">
              <a:extLst>
                <a:ext uri="{FF2B5EF4-FFF2-40B4-BE49-F238E27FC236}">
                  <a16:creationId xmlns:a16="http://schemas.microsoft.com/office/drawing/2014/main" id="{FEB49D08-F6E5-48EC-8293-0EE84D5B795B}"/>
                </a:ext>
              </a:extLst>
            </p:cNvPr>
            <p:cNvSpPr/>
            <p:nvPr/>
          </p:nvSpPr>
          <p:spPr>
            <a:xfrm>
              <a:off x="6745044" y="4190204"/>
              <a:ext cx="14027" cy="4276"/>
            </a:xfrm>
            <a:custGeom>
              <a:avLst/>
              <a:gdLst/>
              <a:ahLst/>
              <a:cxnLst/>
              <a:rect l="l" t="t" r="r" b="b"/>
              <a:pathLst>
                <a:path w="393" h="142" extrusionOk="0">
                  <a:moveTo>
                    <a:pt x="99" y="117"/>
                  </a:moveTo>
                  <a:cubicBezTo>
                    <a:pt x="155" y="142"/>
                    <a:pt x="392" y="73"/>
                    <a:pt x="292" y="27"/>
                  </a:cubicBezTo>
                  <a:cubicBezTo>
                    <a:pt x="242"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19" name="Google Shape;42225;p18">
              <a:extLst>
                <a:ext uri="{FF2B5EF4-FFF2-40B4-BE49-F238E27FC236}">
                  <a16:creationId xmlns:a16="http://schemas.microsoft.com/office/drawing/2014/main" id="{89F3EDD9-2104-4D45-A40D-03A281AA3BCC}"/>
                </a:ext>
              </a:extLst>
            </p:cNvPr>
            <p:cNvSpPr/>
            <p:nvPr/>
          </p:nvSpPr>
          <p:spPr>
            <a:xfrm>
              <a:off x="6665987" y="4185507"/>
              <a:ext cx="13884" cy="5540"/>
            </a:xfrm>
            <a:custGeom>
              <a:avLst/>
              <a:gdLst/>
              <a:ahLst/>
              <a:cxnLst/>
              <a:rect l="l" t="t" r="r" b="b"/>
              <a:pathLst>
                <a:path w="389" h="184" extrusionOk="0">
                  <a:moveTo>
                    <a:pt x="1" y="183"/>
                  </a:moveTo>
                  <a:lnTo>
                    <a:pt x="388" y="183"/>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20" name="Google Shape;42226;p18">
              <a:extLst>
                <a:ext uri="{FF2B5EF4-FFF2-40B4-BE49-F238E27FC236}">
                  <a16:creationId xmlns:a16="http://schemas.microsoft.com/office/drawing/2014/main" id="{1C05A8A8-374F-4473-A15E-0FA13063D377}"/>
                </a:ext>
              </a:extLst>
            </p:cNvPr>
            <p:cNvSpPr/>
            <p:nvPr/>
          </p:nvSpPr>
          <p:spPr>
            <a:xfrm>
              <a:off x="5289353" y="4184965"/>
              <a:ext cx="13813" cy="6775"/>
            </a:xfrm>
            <a:custGeom>
              <a:avLst/>
              <a:gdLst/>
              <a:ahLst/>
              <a:cxnLst/>
              <a:rect l="l" t="t" r="r" b="b"/>
              <a:pathLst>
                <a:path w="387" h="225" extrusionOk="0">
                  <a:moveTo>
                    <a:pt x="387" y="110"/>
                  </a:moveTo>
                  <a:cubicBezTo>
                    <a:pt x="346" y="0"/>
                    <a:pt x="174" y="55"/>
                    <a:pt x="1" y="110"/>
                  </a:cubicBezTo>
                  <a:cubicBezTo>
                    <a:pt x="6" y="201"/>
                    <a:pt x="341" y="225"/>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21" name="Google Shape;42227;p18">
              <a:extLst>
                <a:ext uri="{FF2B5EF4-FFF2-40B4-BE49-F238E27FC236}">
                  <a16:creationId xmlns:a16="http://schemas.microsoft.com/office/drawing/2014/main" id="{0E6EE5FC-E074-40E9-B7CD-F275F216448C}"/>
                </a:ext>
              </a:extLst>
            </p:cNvPr>
            <p:cNvSpPr/>
            <p:nvPr/>
          </p:nvSpPr>
          <p:spPr>
            <a:xfrm>
              <a:off x="8061217" y="4174607"/>
              <a:ext cx="44687" cy="16440"/>
            </a:xfrm>
            <a:custGeom>
              <a:avLst/>
              <a:gdLst/>
              <a:ahLst/>
              <a:cxnLst/>
              <a:rect l="l" t="t" r="r" b="b"/>
              <a:pathLst>
                <a:path w="1252" h="546" extrusionOk="0">
                  <a:moveTo>
                    <a:pt x="638" y="1"/>
                  </a:moveTo>
                  <a:cubicBezTo>
                    <a:pt x="615" y="172"/>
                    <a:pt x="1" y="63"/>
                    <a:pt x="59" y="272"/>
                  </a:cubicBezTo>
                  <a:cubicBezTo>
                    <a:pt x="396" y="545"/>
                    <a:pt x="1251" y="142"/>
                    <a:pt x="6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22" name="Google Shape;42228;p18">
              <a:extLst>
                <a:ext uri="{FF2B5EF4-FFF2-40B4-BE49-F238E27FC236}">
                  <a16:creationId xmlns:a16="http://schemas.microsoft.com/office/drawing/2014/main" id="{4755603A-1F0F-4FAB-8C2F-7CB9F78B6FCF}"/>
                </a:ext>
              </a:extLst>
            </p:cNvPr>
            <p:cNvSpPr/>
            <p:nvPr/>
          </p:nvSpPr>
          <p:spPr>
            <a:xfrm>
              <a:off x="6738263" y="4182074"/>
              <a:ext cx="13956" cy="4246"/>
            </a:xfrm>
            <a:custGeom>
              <a:avLst/>
              <a:gdLst/>
              <a:ahLst/>
              <a:cxnLst/>
              <a:rect l="l" t="t" r="r" b="b"/>
              <a:pathLst>
                <a:path w="391" h="141" extrusionOk="0">
                  <a:moveTo>
                    <a:pt x="289" y="24"/>
                  </a:moveTo>
                  <a:cubicBezTo>
                    <a:pt x="238" y="1"/>
                    <a:pt x="0" y="69"/>
                    <a:pt x="99" y="114"/>
                  </a:cubicBezTo>
                  <a:cubicBezTo>
                    <a:pt x="150" y="140"/>
                    <a:pt x="390" y="73"/>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23" name="Google Shape;42229;p18">
              <a:extLst>
                <a:ext uri="{FF2B5EF4-FFF2-40B4-BE49-F238E27FC236}">
                  <a16:creationId xmlns:a16="http://schemas.microsoft.com/office/drawing/2014/main" id="{431BF93E-463B-476E-A2B7-CB943A57EA64}"/>
                </a:ext>
              </a:extLst>
            </p:cNvPr>
            <p:cNvSpPr/>
            <p:nvPr/>
          </p:nvSpPr>
          <p:spPr>
            <a:xfrm>
              <a:off x="9130223" y="4177377"/>
              <a:ext cx="13777" cy="5450"/>
            </a:xfrm>
            <a:custGeom>
              <a:avLst/>
              <a:gdLst/>
              <a:ahLst/>
              <a:cxnLst/>
              <a:rect l="l" t="t" r="r" b="b"/>
              <a:pathLst>
                <a:path w="386" h="181" extrusionOk="0">
                  <a:moveTo>
                    <a:pt x="386" y="0"/>
                  </a:moveTo>
                  <a:lnTo>
                    <a:pt x="0" y="0"/>
                  </a:lnTo>
                  <a:lnTo>
                    <a:pt x="0" y="180"/>
                  </a:lnTo>
                  <a:lnTo>
                    <a:pt x="386"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24" name="Google Shape;42230;p18">
              <a:extLst>
                <a:ext uri="{FF2B5EF4-FFF2-40B4-BE49-F238E27FC236}">
                  <a16:creationId xmlns:a16="http://schemas.microsoft.com/office/drawing/2014/main" id="{1303BBC0-214A-465D-BB96-FDC1A7F30240}"/>
                </a:ext>
              </a:extLst>
            </p:cNvPr>
            <p:cNvSpPr/>
            <p:nvPr/>
          </p:nvSpPr>
          <p:spPr>
            <a:xfrm>
              <a:off x="5896614" y="4167472"/>
              <a:ext cx="22165" cy="16199"/>
            </a:xfrm>
            <a:custGeom>
              <a:avLst/>
              <a:gdLst/>
              <a:ahLst/>
              <a:cxnLst/>
              <a:rect l="l" t="t" r="r" b="b"/>
              <a:pathLst>
                <a:path w="621" h="538" extrusionOk="0">
                  <a:moveTo>
                    <a:pt x="345" y="509"/>
                  </a:moveTo>
                  <a:cubicBezTo>
                    <a:pt x="404" y="388"/>
                    <a:pt x="620" y="336"/>
                    <a:pt x="537" y="146"/>
                  </a:cubicBezTo>
                  <a:cubicBezTo>
                    <a:pt x="0" y="0"/>
                    <a:pt x="4" y="538"/>
                    <a:pt x="345" y="5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25" name="Google Shape;42231;p18">
              <a:extLst>
                <a:ext uri="{FF2B5EF4-FFF2-40B4-BE49-F238E27FC236}">
                  <a16:creationId xmlns:a16="http://schemas.microsoft.com/office/drawing/2014/main" id="{BC735D10-D01B-4A7F-BA75-854A45ECD5FF}"/>
                </a:ext>
              </a:extLst>
            </p:cNvPr>
            <p:cNvSpPr/>
            <p:nvPr/>
          </p:nvSpPr>
          <p:spPr>
            <a:xfrm>
              <a:off x="5464814" y="4176564"/>
              <a:ext cx="14134" cy="4276"/>
            </a:xfrm>
            <a:custGeom>
              <a:avLst/>
              <a:gdLst/>
              <a:ahLst/>
              <a:cxnLst/>
              <a:rect l="l" t="t" r="r" b="b"/>
              <a:pathLst>
                <a:path w="396" h="142" extrusionOk="0">
                  <a:moveTo>
                    <a:pt x="293" y="27"/>
                  </a:moveTo>
                  <a:cubicBezTo>
                    <a:pt x="239" y="1"/>
                    <a:pt x="0" y="70"/>
                    <a:pt x="101" y="118"/>
                  </a:cubicBezTo>
                  <a:cubicBezTo>
                    <a:pt x="151" y="142"/>
                    <a:pt x="396"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26" name="Google Shape;42232;p18">
              <a:extLst>
                <a:ext uri="{FF2B5EF4-FFF2-40B4-BE49-F238E27FC236}">
                  <a16:creationId xmlns:a16="http://schemas.microsoft.com/office/drawing/2014/main" id="{5584B6B4-7873-470C-83D7-118C0C9FB635}"/>
                </a:ext>
              </a:extLst>
            </p:cNvPr>
            <p:cNvSpPr/>
            <p:nvPr/>
          </p:nvSpPr>
          <p:spPr>
            <a:xfrm>
              <a:off x="2591620" y="4167472"/>
              <a:ext cx="47792" cy="17434"/>
            </a:xfrm>
            <a:custGeom>
              <a:avLst/>
              <a:gdLst/>
              <a:ahLst/>
              <a:cxnLst/>
              <a:rect l="l" t="t" r="r" b="b"/>
              <a:pathLst>
                <a:path w="1339" h="579" extrusionOk="0">
                  <a:moveTo>
                    <a:pt x="182" y="329"/>
                  </a:moveTo>
                  <a:cubicBezTo>
                    <a:pt x="479" y="578"/>
                    <a:pt x="1315" y="324"/>
                    <a:pt x="1338" y="146"/>
                  </a:cubicBezTo>
                  <a:cubicBezTo>
                    <a:pt x="943" y="201"/>
                    <a:pt x="0" y="0"/>
                    <a:pt x="182" y="3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27" name="Google Shape;42233;p18">
              <a:extLst>
                <a:ext uri="{FF2B5EF4-FFF2-40B4-BE49-F238E27FC236}">
                  <a16:creationId xmlns:a16="http://schemas.microsoft.com/office/drawing/2014/main" id="{01021041-877A-4BD6-9C97-C58078C6C194}"/>
                </a:ext>
              </a:extLst>
            </p:cNvPr>
            <p:cNvSpPr/>
            <p:nvPr/>
          </p:nvSpPr>
          <p:spPr>
            <a:xfrm>
              <a:off x="1494988" y="4162444"/>
              <a:ext cx="26484" cy="12195"/>
            </a:xfrm>
            <a:custGeom>
              <a:avLst/>
              <a:gdLst/>
              <a:ahLst/>
              <a:cxnLst/>
              <a:rect l="l" t="t" r="r" b="b"/>
              <a:pathLst>
                <a:path w="742" h="405" extrusionOk="0">
                  <a:moveTo>
                    <a:pt x="438" y="405"/>
                  </a:moveTo>
                  <a:cubicBezTo>
                    <a:pt x="742" y="269"/>
                    <a:pt x="652" y="0"/>
                    <a:pt x="53" y="41"/>
                  </a:cubicBezTo>
                  <a:cubicBezTo>
                    <a:pt x="0" y="248"/>
                    <a:pt x="100" y="381"/>
                    <a:pt x="438"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28" name="Google Shape;42234;p18">
              <a:extLst>
                <a:ext uri="{FF2B5EF4-FFF2-40B4-BE49-F238E27FC236}">
                  <a16:creationId xmlns:a16="http://schemas.microsoft.com/office/drawing/2014/main" id="{CC62E296-A8A9-4914-923B-DCA9B14F85FF}"/>
                </a:ext>
              </a:extLst>
            </p:cNvPr>
            <p:cNvSpPr/>
            <p:nvPr/>
          </p:nvSpPr>
          <p:spPr>
            <a:xfrm>
              <a:off x="8940771" y="4168405"/>
              <a:ext cx="14063" cy="4276"/>
            </a:xfrm>
            <a:custGeom>
              <a:avLst/>
              <a:gdLst/>
              <a:ahLst/>
              <a:cxnLst/>
              <a:rect l="l" t="t" r="r" b="b"/>
              <a:pathLst>
                <a:path w="394" h="142" extrusionOk="0">
                  <a:moveTo>
                    <a:pt x="100" y="115"/>
                  </a:moveTo>
                  <a:cubicBezTo>
                    <a:pt x="154" y="141"/>
                    <a:pt x="394" y="72"/>
                    <a:pt x="295" y="25"/>
                  </a:cubicBezTo>
                  <a:cubicBezTo>
                    <a:pt x="242" y="0"/>
                    <a:pt x="1" y="67"/>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29" name="Google Shape;42235;p18">
              <a:extLst>
                <a:ext uri="{FF2B5EF4-FFF2-40B4-BE49-F238E27FC236}">
                  <a16:creationId xmlns:a16="http://schemas.microsoft.com/office/drawing/2014/main" id="{4D6BD478-3B1B-456B-AE6E-7F2BBFF1FB07}"/>
                </a:ext>
              </a:extLst>
            </p:cNvPr>
            <p:cNvSpPr/>
            <p:nvPr/>
          </p:nvSpPr>
          <p:spPr>
            <a:xfrm>
              <a:off x="8995808" y="4165665"/>
              <a:ext cx="14063" cy="4276"/>
            </a:xfrm>
            <a:custGeom>
              <a:avLst/>
              <a:gdLst/>
              <a:ahLst/>
              <a:cxnLst/>
              <a:rect l="l" t="t" r="r" b="b"/>
              <a:pathLst>
                <a:path w="394" h="142" extrusionOk="0">
                  <a:moveTo>
                    <a:pt x="294" y="25"/>
                  </a:moveTo>
                  <a:cubicBezTo>
                    <a:pt x="239" y="0"/>
                    <a:pt x="1" y="69"/>
                    <a:pt x="100" y="116"/>
                  </a:cubicBezTo>
                  <a:cubicBezTo>
                    <a:pt x="155"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30" name="Google Shape;42236;p18">
              <a:extLst>
                <a:ext uri="{FF2B5EF4-FFF2-40B4-BE49-F238E27FC236}">
                  <a16:creationId xmlns:a16="http://schemas.microsoft.com/office/drawing/2014/main" id="{D8778B08-738B-4C2F-883D-8635DF4CA56E}"/>
                </a:ext>
              </a:extLst>
            </p:cNvPr>
            <p:cNvSpPr/>
            <p:nvPr/>
          </p:nvSpPr>
          <p:spPr>
            <a:xfrm>
              <a:off x="6961944" y="4156030"/>
              <a:ext cx="26591" cy="15326"/>
            </a:xfrm>
            <a:custGeom>
              <a:avLst/>
              <a:gdLst/>
              <a:ahLst/>
              <a:cxnLst/>
              <a:rect l="l" t="t" r="r" b="b"/>
              <a:pathLst>
                <a:path w="745" h="509" extrusionOk="0">
                  <a:moveTo>
                    <a:pt x="0" y="436"/>
                  </a:moveTo>
                  <a:cubicBezTo>
                    <a:pt x="744" y="508"/>
                    <a:pt x="744" y="0"/>
                    <a:pt x="0"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31" name="Google Shape;42237;p18">
              <a:extLst>
                <a:ext uri="{FF2B5EF4-FFF2-40B4-BE49-F238E27FC236}">
                  <a16:creationId xmlns:a16="http://schemas.microsoft.com/office/drawing/2014/main" id="{BF814B9C-4FCC-4FE3-AED4-C5006AA097B5}"/>
                </a:ext>
              </a:extLst>
            </p:cNvPr>
            <p:cNvSpPr/>
            <p:nvPr/>
          </p:nvSpPr>
          <p:spPr>
            <a:xfrm>
              <a:off x="2673854" y="4162955"/>
              <a:ext cx="13706" cy="7437"/>
            </a:xfrm>
            <a:custGeom>
              <a:avLst/>
              <a:gdLst/>
              <a:ahLst/>
              <a:cxnLst/>
              <a:rect l="l" t="t" r="r" b="b"/>
              <a:pathLst>
                <a:path w="384" h="247" extrusionOk="0">
                  <a:moveTo>
                    <a:pt x="384" y="115"/>
                  </a:moveTo>
                  <a:cubicBezTo>
                    <a:pt x="383" y="24"/>
                    <a:pt x="47" y="0"/>
                    <a:pt x="0" y="115"/>
                  </a:cubicBezTo>
                  <a:cubicBezTo>
                    <a:pt x="216" y="104"/>
                    <a:pt x="299" y="247"/>
                    <a:pt x="384"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32" name="Google Shape;42238;p18">
              <a:extLst>
                <a:ext uri="{FF2B5EF4-FFF2-40B4-BE49-F238E27FC236}">
                  <a16:creationId xmlns:a16="http://schemas.microsoft.com/office/drawing/2014/main" id="{01159F5B-5160-4FAE-A89C-99C0C7891571}"/>
                </a:ext>
              </a:extLst>
            </p:cNvPr>
            <p:cNvSpPr/>
            <p:nvPr/>
          </p:nvSpPr>
          <p:spPr>
            <a:xfrm>
              <a:off x="920207" y="4147209"/>
              <a:ext cx="41725" cy="18819"/>
            </a:xfrm>
            <a:custGeom>
              <a:avLst/>
              <a:gdLst/>
              <a:ahLst/>
              <a:cxnLst/>
              <a:rect l="l" t="t" r="r" b="b"/>
              <a:pathLst>
                <a:path w="1169" h="625" extrusionOk="0">
                  <a:moveTo>
                    <a:pt x="727" y="547"/>
                  </a:moveTo>
                  <a:cubicBezTo>
                    <a:pt x="1169" y="340"/>
                    <a:pt x="598" y="147"/>
                    <a:pt x="342" y="1"/>
                  </a:cubicBezTo>
                  <a:cubicBezTo>
                    <a:pt x="46" y="141"/>
                    <a:pt x="0" y="625"/>
                    <a:pt x="727" y="54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33" name="Google Shape;42239;p18">
              <a:extLst>
                <a:ext uri="{FF2B5EF4-FFF2-40B4-BE49-F238E27FC236}">
                  <a16:creationId xmlns:a16="http://schemas.microsoft.com/office/drawing/2014/main" id="{BD1AFF24-D120-4F4F-9AC3-CC890B1BB5EC}"/>
                </a:ext>
              </a:extLst>
            </p:cNvPr>
            <p:cNvSpPr/>
            <p:nvPr/>
          </p:nvSpPr>
          <p:spPr>
            <a:xfrm>
              <a:off x="6187502" y="4154676"/>
              <a:ext cx="14063" cy="4336"/>
            </a:xfrm>
            <a:custGeom>
              <a:avLst/>
              <a:gdLst/>
              <a:ahLst/>
              <a:cxnLst/>
              <a:rect l="l" t="t" r="r" b="b"/>
              <a:pathLst>
                <a:path w="394" h="144" extrusionOk="0">
                  <a:moveTo>
                    <a:pt x="296" y="27"/>
                  </a:moveTo>
                  <a:cubicBezTo>
                    <a:pt x="240" y="1"/>
                    <a:pt x="1" y="70"/>
                    <a:pt x="101" y="117"/>
                  </a:cubicBezTo>
                  <a:cubicBezTo>
                    <a:pt x="152" y="143"/>
                    <a:pt x="394" y="73"/>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34" name="Google Shape;42240;p18">
              <a:extLst>
                <a:ext uri="{FF2B5EF4-FFF2-40B4-BE49-F238E27FC236}">
                  <a16:creationId xmlns:a16="http://schemas.microsoft.com/office/drawing/2014/main" id="{EA7B97EA-6764-4E4D-8805-E342AC82938E}"/>
                </a:ext>
              </a:extLst>
            </p:cNvPr>
            <p:cNvSpPr/>
            <p:nvPr/>
          </p:nvSpPr>
          <p:spPr>
            <a:xfrm>
              <a:off x="6107624" y="4152719"/>
              <a:ext cx="21594" cy="6444"/>
            </a:xfrm>
            <a:custGeom>
              <a:avLst/>
              <a:gdLst/>
              <a:ahLst/>
              <a:cxnLst/>
              <a:rect l="l" t="t" r="r" b="b"/>
              <a:pathLst>
                <a:path w="605" h="214" extrusionOk="0">
                  <a:moveTo>
                    <a:pt x="605" y="182"/>
                  </a:moveTo>
                  <a:lnTo>
                    <a:pt x="605" y="1"/>
                  </a:lnTo>
                  <a:lnTo>
                    <a:pt x="28" y="1"/>
                  </a:lnTo>
                  <a:cubicBezTo>
                    <a:pt x="0" y="162"/>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35" name="Google Shape;42241;p18">
              <a:extLst>
                <a:ext uri="{FF2B5EF4-FFF2-40B4-BE49-F238E27FC236}">
                  <a16:creationId xmlns:a16="http://schemas.microsoft.com/office/drawing/2014/main" id="{EE28C12B-EE95-4B39-B6B4-D54BF837F45C}"/>
                </a:ext>
              </a:extLst>
            </p:cNvPr>
            <p:cNvSpPr/>
            <p:nvPr/>
          </p:nvSpPr>
          <p:spPr>
            <a:xfrm>
              <a:off x="1442165" y="4143024"/>
              <a:ext cx="20273" cy="13580"/>
            </a:xfrm>
            <a:custGeom>
              <a:avLst/>
              <a:gdLst/>
              <a:ahLst/>
              <a:cxnLst/>
              <a:rect l="l" t="t" r="r" b="b"/>
              <a:pathLst>
                <a:path w="568" h="451" extrusionOk="0">
                  <a:moveTo>
                    <a:pt x="375" y="414"/>
                  </a:moveTo>
                  <a:cubicBezTo>
                    <a:pt x="386" y="359"/>
                    <a:pt x="402" y="306"/>
                    <a:pt x="568" y="323"/>
                  </a:cubicBezTo>
                  <a:lnTo>
                    <a:pt x="568" y="142"/>
                  </a:lnTo>
                  <a:cubicBezTo>
                    <a:pt x="94" y="0"/>
                    <a:pt x="0" y="451"/>
                    <a:pt x="375" y="4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36" name="Google Shape;42242;p18">
              <a:extLst>
                <a:ext uri="{FF2B5EF4-FFF2-40B4-BE49-F238E27FC236}">
                  <a16:creationId xmlns:a16="http://schemas.microsoft.com/office/drawing/2014/main" id="{B23789B1-D9D8-4B4E-8046-6FDEC0C8755D}"/>
                </a:ext>
              </a:extLst>
            </p:cNvPr>
            <p:cNvSpPr/>
            <p:nvPr/>
          </p:nvSpPr>
          <p:spPr>
            <a:xfrm>
              <a:off x="5299596" y="4149196"/>
              <a:ext cx="14063" cy="4306"/>
            </a:xfrm>
            <a:custGeom>
              <a:avLst/>
              <a:gdLst/>
              <a:ahLst/>
              <a:cxnLst/>
              <a:rect l="l" t="t" r="r" b="b"/>
              <a:pathLst>
                <a:path w="394" h="143" extrusionOk="0">
                  <a:moveTo>
                    <a:pt x="294" y="26"/>
                  </a:moveTo>
                  <a:cubicBezTo>
                    <a:pt x="241" y="0"/>
                    <a:pt x="1" y="71"/>
                    <a:pt x="100" y="116"/>
                  </a:cubicBezTo>
                  <a:cubicBezTo>
                    <a:pt x="156" y="142"/>
                    <a:pt x="394" y="75"/>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37" name="Google Shape;42243;p18">
              <a:extLst>
                <a:ext uri="{FF2B5EF4-FFF2-40B4-BE49-F238E27FC236}">
                  <a16:creationId xmlns:a16="http://schemas.microsoft.com/office/drawing/2014/main" id="{A6008D10-B9F9-4638-8722-B0A20FF7AF08}"/>
                </a:ext>
              </a:extLst>
            </p:cNvPr>
            <p:cNvSpPr/>
            <p:nvPr/>
          </p:nvSpPr>
          <p:spPr>
            <a:xfrm>
              <a:off x="138877" y="4144499"/>
              <a:ext cx="22629" cy="8250"/>
            </a:xfrm>
            <a:custGeom>
              <a:avLst/>
              <a:gdLst/>
              <a:ahLst/>
              <a:cxnLst/>
              <a:rect l="l" t="t" r="r" b="b"/>
              <a:pathLst>
                <a:path w="634" h="274" extrusionOk="0">
                  <a:moveTo>
                    <a:pt x="634" y="274"/>
                  </a:moveTo>
                  <a:lnTo>
                    <a:pt x="634" y="1"/>
                  </a:lnTo>
                  <a:lnTo>
                    <a:pt x="248" y="1"/>
                  </a:lnTo>
                  <a:cubicBezTo>
                    <a:pt x="240" y="120"/>
                    <a:pt x="1" y="129"/>
                    <a:pt x="5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38" name="Google Shape;42244;p18">
              <a:extLst>
                <a:ext uri="{FF2B5EF4-FFF2-40B4-BE49-F238E27FC236}">
                  <a16:creationId xmlns:a16="http://schemas.microsoft.com/office/drawing/2014/main" id="{99112438-1902-43EA-A53A-FD012F193948}"/>
                </a:ext>
              </a:extLst>
            </p:cNvPr>
            <p:cNvSpPr/>
            <p:nvPr/>
          </p:nvSpPr>
          <p:spPr>
            <a:xfrm>
              <a:off x="8483130" y="4144168"/>
              <a:ext cx="6996" cy="6173"/>
            </a:xfrm>
            <a:custGeom>
              <a:avLst/>
              <a:gdLst/>
              <a:ahLst/>
              <a:cxnLst/>
              <a:rect l="l" t="t" r="r" b="b"/>
              <a:pathLst>
                <a:path w="196" h="205" extrusionOk="0">
                  <a:moveTo>
                    <a:pt x="194" y="102"/>
                  </a:moveTo>
                  <a:cubicBezTo>
                    <a:pt x="195" y="52"/>
                    <a:pt x="39" y="0"/>
                    <a:pt x="1" y="102"/>
                  </a:cubicBezTo>
                  <a:cubicBezTo>
                    <a:pt x="1" y="153"/>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39" name="Google Shape;42245;p18">
              <a:extLst>
                <a:ext uri="{FF2B5EF4-FFF2-40B4-BE49-F238E27FC236}">
                  <a16:creationId xmlns:a16="http://schemas.microsoft.com/office/drawing/2014/main" id="{68AC7E91-B0E5-4302-92B9-3506DE5E2E77}"/>
                </a:ext>
              </a:extLst>
            </p:cNvPr>
            <p:cNvSpPr/>
            <p:nvPr/>
          </p:nvSpPr>
          <p:spPr>
            <a:xfrm>
              <a:off x="5337537" y="4139049"/>
              <a:ext cx="22665" cy="13700"/>
            </a:xfrm>
            <a:custGeom>
              <a:avLst/>
              <a:gdLst/>
              <a:ahLst/>
              <a:cxnLst/>
              <a:rect l="l" t="t" r="r" b="b"/>
              <a:pathLst>
                <a:path w="635" h="455" extrusionOk="0">
                  <a:moveTo>
                    <a:pt x="581" y="363"/>
                  </a:moveTo>
                  <a:cubicBezTo>
                    <a:pt x="635" y="157"/>
                    <a:pt x="535" y="21"/>
                    <a:pt x="196" y="0"/>
                  </a:cubicBezTo>
                  <a:cubicBezTo>
                    <a:pt x="240" y="161"/>
                    <a:pt x="0" y="455"/>
                    <a:pt x="581"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40" name="Google Shape;42246;p18">
              <a:extLst>
                <a:ext uri="{FF2B5EF4-FFF2-40B4-BE49-F238E27FC236}">
                  <a16:creationId xmlns:a16="http://schemas.microsoft.com/office/drawing/2014/main" id="{2BE34EE7-3034-41AE-9DEE-8CEB31831A63}"/>
                </a:ext>
              </a:extLst>
            </p:cNvPr>
            <p:cNvSpPr/>
            <p:nvPr/>
          </p:nvSpPr>
          <p:spPr>
            <a:xfrm>
              <a:off x="4020400" y="4128120"/>
              <a:ext cx="57322" cy="21890"/>
            </a:xfrm>
            <a:custGeom>
              <a:avLst/>
              <a:gdLst/>
              <a:ahLst/>
              <a:cxnLst/>
              <a:rect l="l" t="t" r="r" b="b"/>
              <a:pathLst>
                <a:path w="1606" h="727" extrusionOk="0">
                  <a:moveTo>
                    <a:pt x="1035" y="726"/>
                  </a:moveTo>
                  <a:cubicBezTo>
                    <a:pt x="1606" y="370"/>
                    <a:pt x="631" y="111"/>
                    <a:pt x="72" y="0"/>
                  </a:cubicBezTo>
                  <a:cubicBezTo>
                    <a:pt x="0" y="429"/>
                    <a:pt x="418" y="624"/>
                    <a:pt x="1035" y="7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41" name="Google Shape;42247;p18">
              <a:extLst>
                <a:ext uri="{FF2B5EF4-FFF2-40B4-BE49-F238E27FC236}">
                  <a16:creationId xmlns:a16="http://schemas.microsoft.com/office/drawing/2014/main" id="{60380148-17D9-4FE4-B946-D6374D760BAD}"/>
                </a:ext>
              </a:extLst>
            </p:cNvPr>
            <p:cNvSpPr/>
            <p:nvPr/>
          </p:nvSpPr>
          <p:spPr>
            <a:xfrm>
              <a:off x="8507222" y="4141036"/>
              <a:ext cx="14027" cy="4246"/>
            </a:xfrm>
            <a:custGeom>
              <a:avLst/>
              <a:gdLst/>
              <a:ahLst/>
              <a:cxnLst/>
              <a:rect l="l" t="t" r="r" b="b"/>
              <a:pathLst>
                <a:path w="393" h="141" extrusionOk="0">
                  <a:moveTo>
                    <a:pt x="100" y="115"/>
                  </a:moveTo>
                  <a:cubicBezTo>
                    <a:pt x="153" y="141"/>
                    <a:pt x="392" y="71"/>
                    <a:pt x="292" y="26"/>
                  </a:cubicBezTo>
                  <a:cubicBezTo>
                    <a:pt x="237" y="1"/>
                    <a:pt x="1" y="69"/>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42" name="Google Shape;42248;p18">
              <a:extLst>
                <a:ext uri="{FF2B5EF4-FFF2-40B4-BE49-F238E27FC236}">
                  <a16:creationId xmlns:a16="http://schemas.microsoft.com/office/drawing/2014/main" id="{800FBDE5-44BE-4427-98A5-92610B112CC7}"/>
                </a:ext>
              </a:extLst>
            </p:cNvPr>
            <p:cNvSpPr/>
            <p:nvPr/>
          </p:nvSpPr>
          <p:spPr>
            <a:xfrm>
              <a:off x="632888" y="4141036"/>
              <a:ext cx="14099" cy="4246"/>
            </a:xfrm>
            <a:custGeom>
              <a:avLst/>
              <a:gdLst/>
              <a:ahLst/>
              <a:cxnLst/>
              <a:rect l="l" t="t" r="r" b="b"/>
              <a:pathLst>
                <a:path w="395" h="141" extrusionOk="0">
                  <a:moveTo>
                    <a:pt x="101" y="115"/>
                  </a:moveTo>
                  <a:cubicBezTo>
                    <a:pt x="154" y="141"/>
                    <a:pt x="395" y="71"/>
                    <a:pt x="295" y="26"/>
                  </a:cubicBezTo>
                  <a:cubicBezTo>
                    <a:pt x="242" y="1"/>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43" name="Google Shape;42249;p18">
              <a:extLst>
                <a:ext uri="{FF2B5EF4-FFF2-40B4-BE49-F238E27FC236}">
                  <a16:creationId xmlns:a16="http://schemas.microsoft.com/office/drawing/2014/main" id="{0E7AC120-65EF-4E42-B496-55CE99BFE85A}"/>
                </a:ext>
              </a:extLst>
            </p:cNvPr>
            <p:cNvSpPr/>
            <p:nvPr/>
          </p:nvSpPr>
          <p:spPr>
            <a:xfrm>
              <a:off x="5251376" y="4138297"/>
              <a:ext cx="14099" cy="4246"/>
            </a:xfrm>
            <a:custGeom>
              <a:avLst/>
              <a:gdLst/>
              <a:ahLst/>
              <a:cxnLst/>
              <a:rect l="l" t="t" r="r" b="b"/>
              <a:pathLst>
                <a:path w="395" h="141" extrusionOk="0">
                  <a:moveTo>
                    <a:pt x="294" y="27"/>
                  </a:moveTo>
                  <a:cubicBezTo>
                    <a:pt x="241" y="1"/>
                    <a:pt x="1" y="71"/>
                    <a:pt x="102" y="117"/>
                  </a:cubicBezTo>
                  <a:cubicBezTo>
                    <a:pt x="155" y="140"/>
                    <a:pt x="395" y="72"/>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44" name="Google Shape;42250;p18">
              <a:extLst>
                <a:ext uri="{FF2B5EF4-FFF2-40B4-BE49-F238E27FC236}">
                  <a16:creationId xmlns:a16="http://schemas.microsoft.com/office/drawing/2014/main" id="{352132F3-75F2-4F8D-BCE1-58A66377430C}"/>
                </a:ext>
              </a:extLst>
            </p:cNvPr>
            <p:cNvSpPr/>
            <p:nvPr/>
          </p:nvSpPr>
          <p:spPr>
            <a:xfrm>
              <a:off x="1710139" y="4129655"/>
              <a:ext cx="34943" cy="15236"/>
            </a:xfrm>
            <a:custGeom>
              <a:avLst/>
              <a:gdLst/>
              <a:ahLst/>
              <a:cxnLst/>
              <a:rect l="l" t="t" r="r" b="b"/>
              <a:pathLst>
                <a:path w="979" h="506" extrusionOk="0">
                  <a:moveTo>
                    <a:pt x="774" y="404"/>
                  </a:moveTo>
                  <a:cubicBezTo>
                    <a:pt x="978" y="173"/>
                    <a:pt x="123" y="0"/>
                    <a:pt x="0" y="221"/>
                  </a:cubicBezTo>
                  <a:cubicBezTo>
                    <a:pt x="306" y="261"/>
                    <a:pt x="167" y="506"/>
                    <a:pt x="774"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45" name="Google Shape;42251;p18">
              <a:extLst>
                <a:ext uri="{FF2B5EF4-FFF2-40B4-BE49-F238E27FC236}">
                  <a16:creationId xmlns:a16="http://schemas.microsoft.com/office/drawing/2014/main" id="{C7A4F59A-FFA4-42DA-A10A-8267C9A5166C}"/>
                </a:ext>
              </a:extLst>
            </p:cNvPr>
            <p:cNvSpPr/>
            <p:nvPr/>
          </p:nvSpPr>
          <p:spPr>
            <a:xfrm>
              <a:off x="378441" y="4135948"/>
              <a:ext cx="23950" cy="5871"/>
            </a:xfrm>
            <a:custGeom>
              <a:avLst/>
              <a:gdLst/>
              <a:ahLst/>
              <a:cxnLst/>
              <a:rect l="l" t="t" r="r" b="b"/>
              <a:pathLst>
                <a:path w="671" h="195" extrusionOk="0">
                  <a:moveTo>
                    <a:pt x="479" y="195"/>
                  </a:moveTo>
                  <a:cubicBezTo>
                    <a:pt x="479" y="103"/>
                    <a:pt x="634" y="86"/>
                    <a:pt x="671" y="12"/>
                  </a:cubicBezTo>
                  <a:cubicBezTo>
                    <a:pt x="368" y="21"/>
                    <a:pt x="1" y="0"/>
                    <a:pt x="92"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46" name="Google Shape;42252;p18">
              <a:extLst>
                <a:ext uri="{FF2B5EF4-FFF2-40B4-BE49-F238E27FC236}">
                  <a16:creationId xmlns:a16="http://schemas.microsoft.com/office/drawing/2014/main" id="{0D80F9A9-EDA5-424E-8D4B-434924E57600}"/>
                </a:ext>
              </a:extLst>
            </p:cNvPr>
            <p:cNvSpPr/>
            <p:nvPr/>
          </p:nvSpPr>
          <p:spPr>
            <a:xfrm>
              <a:off x="2618818" y="4136339"/>
              <a:ext cx="13777" cy="2770"/>
            </a:xfrm>
            <a:custGeom>
              <a:avLst/>
              <a:gdLst/>
              <a:ahLst/>
              <a:cxnLst/>
              <a:rect l="l" t="t" r="r" b="b"/>
              <a:pathLst>
                <a:path w="386" h="92" extrusionOk="0">
                  <a:moveTo>
                    <a:pt x="1" y="92"/>
                  </a:moveTo>
                  <a:cubicBezTo>
                    <a:pt x="148" y="71"/>
                    <a:pt x="378" y="88"/>
                    <a:pt x="386" y="0"/>
                  </a:cubicBezTo>
                  <a:cubicBezTo>
                    <a:pt x="237" y="21"/>
                    <a:pt x="3" y="2"/>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47" name="Google Shape;42253;p18">
              <a:extLst>
                <a:ext uri="{FF2B5EF4-FFF2-40B4-BE49-F238E27FC236}">
                  <a16:creationId xmlns:a16="http://schemas.microsoft.com/office/drawing/2014/main" id="{A09CF50A-421D-4AF0-9643-BA2607FCC38B}"/>
                </a:ext>
              </a:extLst>
            </p:cNvPr>
            <p:cNvSpPr/>
            <p:nvPr/>
          </p:nvSpPr>
          <p:spPr>
            <a:xfrm>
              <a:off x="1988821" y="4135557"/>
              <a:ext cx="14134" cy="4306"/>
            </a:xfrm>
            <a:custGeom>
              <a:avLst/>
              <a:gdLst/>
              <a:ahLst/>
              <a:cxnLst/>
              <a:rect l="l" t="t" r="r" b="b"/>
              <a:pathLst>
                <a:path w="396" h="143" extrusionOk="0">
                  <a:moveTo>
                    <a:pt x="295" y="25"/>
                  </a:moveTo>
                  <a:cubicBezTo>
                    <a:pt x="240" y="0"/>
                    <a:pt x="1" y="68"/>
                    <a:pt x="101" y="116"/>
                  </a:cubicBezTo>
                  <a:cubicBezTo>
                    <a:pt x="154" y="142"/>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48" name="Google Shape;42254;p18">
              <a:extLst>
                <a:ext uri="{FF2B5EF4-FFF2-40B4-BE49-F238E27FC236}">
                  <a16:creationId xmlns:a16="http://schemas.microsoft.com/office/drawing/2014/main" id="{747EE2C6-34F0-4381-B0A4-CBE48D5496A9}"/>
                </a:ext>
              </a:extLst>
            </p:cNvPr>
            <p:cNvSpPr/>
            <p:nvPr/>
          </p:nvSpPr>
          <p:spPr>
            <a:xfrm>
              <a:off x="7068591" y="4124597"/>
              <a:ext cx="13991" cy="4306"/>
            </a:xfrm>
            <a:custGeom>
              <a:avLst/>
              <a:gdLst/>
              <a:ahLst/>
              <a:cxnLst/>
              <a:rect l="l" t="t" r="r" b="b"/>
              <a:pathLst>
                <a:path w="392" h="143" extrusionOk="0">
                  <a:moveTo>
                    <a:pt x="99" y="117"/>
                  </a:moveTo>
                  <a:cubicBezTo>
                    <a:pt x="153" y="142"/>
                    <a:pt x="392" y="73"/>
                    <a:pt x="294" y="26"/>
                  </a:cubicBezTo>
                  <a:cubicBezTo>
                    <a:pt x="242" y="0"/>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49" name="Google Shape;42255;p18">
              <a:extLst>
                <a:ext uri="{FF2B5EF4-FFF2-40B4-BE49-F238E27FC236}">
                  <a16:creationId xmlns:a16="http://schemas.microsoft.com/office/drawing/2014/main" id="{9C9B4B47-8455-42EB-88FD-2D96190DB6F2}"/>
                </a:ext>
              </a:extLst>
            </p:cNvPr>
            <p:cNvSpPr/>
            <p:nvPr/>
          </p:nvSpPr>
          <p:spPr>
            <a:xfrm>
              <a:off x="5557791" y="4117160"/>
              <a:ext cx="33729" cy="17313"/>
            </a:xfrm>
            <a:custGeom>
              <a:avLst/>
              <a:gdLst/>
              <a:ahLst/>
              <a:cxnLst/>
              <a:rect l="l" t="t" r="r" b="b"/>
              <a:pathLst>
                <a:path w="945" h="575" extrusionOk="0">
                  <a:moveTo>
                    <a:pt x="1" y="92"/>
                  </a:moveTo>
                  <a:lnTo>
                    <a:pt x="1" y="273"/>
                  </a:lnTo>
                  <a:cubicBezTo>
                    <a:pt x="359" y="575"/>
                    <a:pt x="945" y="0"/>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50" name="Google Shape;42256;p18">
              <a:extLst>
                <a:ext uri="{FF2B5EF4-FFF2-40B4-BE49-F238E27FC236}">
                  <a16:creationId xmlns:a16="http://schemas.microsoft.com/office/drawing/2014/main" id="{2F10425B-4A3E-4189-B9E6-A4689E54815A}"/>
                </a:ext>
              </a:extLst>
            </p:cNvPr>
            <p:cNvSpPr/>
            <p:nvPr/>
          </p:nvSpPr>
          <p:spPr>
            <a:xfrm>
              <a:off x="4508058" y="4124627"/>
              <a:ext cx="14134" cy="4276"/>
            </a:xfrm>
            <a:custGeom>
              <a:avLst/>
              <a:gdLst/>
              <a:ahLst/>
              <a:cxnLst/>
              <a:rect l="l" t="t" r="r" b="b"/>
              <a:pathLst>
                <a:path w="396" h="142" extrusionOk="0">
                  <a:moveTo>
                    <a:pt x="295" y="25"/>
                  </a:moveTo>
                  <a:cubicBezTo>
                    <a:pt x="242" y="0"/>
                    <a:pt x="0" y="69"/>
                    <a:pt x="99" y="116"/>
                  </a:cubicBezTo>
                  <a:cubicBezTo>
                    <a:pt x="155" y="141"/>
                    <a:pt x="396"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51" name="Google Shape;42257;p18">
              <a:extLst>
                <a:ext uri="{FF2B5EF4-FFF2-40B4-BE49-F238E27FC236}">
                  <a16:creationId xmlns:a16="http://schemas.microsoft.com/office/drawing/2014/main" id="{11A377F4-F323-4BE6-BB7B-8E89938CC0AB}"/>
                </a:ext>
              </a:extLst>
            </p:cNvPr>
            <p:cNvSpPr/>
            <p:nvPr/>
          </p:nvSpPr>
          <p:spPr>
            <a:xfrm>
              <a:off x="2549040" y="4119900"/>
              <a:ext cx="21630" cy="9545"/>
            </a:xfrm>
            <a:custGeom>
              <a:avLst/>
              <a:gdLst/>
              <a:ahLst/>
              <a:cxnLst/>
              <a:rect l="l" t="t" r="r" b="b"/>
              <a:pathLst>
                <a:path w="606" h="317" extrusionOk="0">
                  <a:moveTo>
                    <a:pt x="413" y="273"/>
                  </a:moveTo>
                  <a:cubicBezTo>
                    <a:pt x="406" y="148"/>
                    <a:pt x="504" y="75"/>
                    <a:pt x="606" y="1"/>
                  </a:cubicBezTo>
                  <a:lnTo>
                    <a:pt x="28" y="1"/>
                  </a:lnTo>
                  <a:cubicBezTo>
                    <a:pt x="42" y="144"/>
                    <a:pt x="0" y="317"/>
                    <a:pt x="41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52" name="Google Shape;42258;p18">
              <a:extLst>
                <a:ext uri="{FF2B5EF4-FFF2-40B4-BE49-F238E27FC236}">
                  <a16:creationId xmlns:a16="http://schemas.microsoft.com/office/drawing/2014/main" id="{0B381C30-B6B1-4365-80F4-3B1DA415670D}"/>
                </a:ext>
              </a:extLst>
            </p:cNvPr>
            <p:cNvSpPr/>
            <p:nvPr/>
          </p:nvSpPr>
          <p:spPr>
            <a:xfrm>
              <a:off x="5299596" y="4121857"/>
              <a:ext cx="14063" cy="4336"/>
            </a:xfrm>
            <a:custGeom>
              <a:avLst/>
              <a:gdLst/>
              <a:ahLst/>
              <a:cxnLst/>
              <a:rect l="l" t="t" r="r" b="b"/>
              <a:pathLst>
                <a:path w="394" h="144" extrusionOk="0">
                  <a:moveTo>
                    <a:pt x="294" y="26"/>
                  </a:moveTo>
                  <a:cubicBezTo>
                    <a:pt x="241" y="1"/>
                    <a:pt x="1" y="70"/>
                    <a:pt x="100" y="117"/>
                  </a:cubicBezTo>
                  <a:cubicBezTo>
                    <a:pt x="156" y="143"/>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53" name="Google Shape;42259;p18">
              <a:extLst>
                <a:ext uri="{FF2B5EF4-FFF2-40B4-BE49-F238E27FC236}">
                  <a16:creationId xmlns:a16="http://schemas.microsoft.com/office/drawing/2014/main" id="{1A0C837A-AA03-4A36-B011-5D31CE064AE0}"/>
                </a:ext>
              </a:extLst>
            </p:cNvPr>
            <p:cNvSpPr/>
            <p:nvPr/>
          </p:nvSpPr>
          <p:spPr>
            <a:xfrm>
              <a:off x="3128140" y="4119208"/>
              <a:ext cx="13813" cy="7497"/>
            </a:xfrm>
            <a:custGeom>
              <a:avLst/>
              <a:gdLst/>
              <a:ahLst/>
              <a:cxnLst/>
              <a:rect l="l" t="t" r="r" b="b"/>
              <a:pathLst>
                <a:path w="387" h="249" extrusionOk="0">
                  <a:moveTo>
                    <a:pt x="387" y="114"/>
                  </a:moveTo>
                  <a:cubicBezTo>
                    <a:pt x="384" y="22"/>
                    <a:pt x="48" y="0"/>
                    <a:pt x="1" y="114"/>
                  </a:cubicBezTo>
                  <a:cubicBezTo>
                    <a:pt x="215" y="105"/>
                    <a:pt x="302" y="248"/>
                    <a:pt x="387"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54" name="Google Shape;42260;p18">
              <a:extLst>
                <a:ext uri="{FF2B5EF4-FFF2-40B4-BE49-F238E27FC236}">
                  <a16:creationId xmlns:a16="http://schemas.microsoft.com/office/drawing/2014/main" id="{CC98F300-393D-47F2-A216-39E283385EDC}"/>
                </a:ext>
              </a:extLst>
            </p:cNvPr>
            <p:cNvSpPr/>
            <p:nvPr/>
          </p:nvSpPr>
          <p:spPr>
            <a:xfrm>
              <a:off x="3045585" y="4119900"/>
              <a:ext cx="13742" cy="5510"/>
            </a:xfrm>
            <a:custGeom>
              <a:avLst/>
              <a:gdLst/>
              <a:ahLst/>
              <a:cxnLst/>
              <a:rect l="l" t="t" r="r" b="b"/>
              <a:pathLst>
                <a:path w="385" h="183" extrusionOk="0">
                  <a:moveTo>
                    <a:pt x="1" y="182"/>
                  </a:moveTo>
                  <a:lnTo>
                    <a:pt x="384" y="182"/>
                  </a:lnTo>
                  <a:lnTo>
                    <a:pt x="384"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55" name="Google Shape;42261;p18">
              <a:extLst>
                <a:ext uri="{FF2B5EF4-FFF2-40B4-BE49-F238E27FC236}">
                  <a16:creationId xmlns:a16="http://schemas.microsoft.com/office/drawing/2014/main" id="{7E5371AD-567D-42A8-BA76-9713CB2F1653}"/>
                </a:ext>
              </a:extLst>
            </p:cNvPr>
            <p:cNvSpPr/>
            <p:nvPr/>
          </p:nvSpPr>
          <p:spPr>
            <a:xfrm>
              <a:off x="2576237" y="4117160"/>
              <a:ext cx="21880" cy="8762"/>
            </a:xfrm>
            <a:custGeom>
              <a:avLst/>
              <a:gdLst/>
              <a:ahLst/>
              <a:cxnLst/>
              <a:rect l="l" t="t" r="r" b="b"/>
              <a:pathLst>
                <a:path w="613" h="291" extrusionOk="0">
                  <a:moveTo>
                    <a:pt x="613" y="273"/>
                  </a:moveTo>
                  <a:lnTo>
                    <a:pt x="613" y="0"/>
                  </a:lnTo>
                  <a:lnTo>
                    <a:pt x="36" y="0"/>
                  </a:lnTo>
                  <a:cubicBezTo>
                    <a:pt x="1" y="199"/>
                    <a:pt x="194" y="290"/>
                    <a:pt x="61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56" name="Google Shape;42262;p18">
              <a:extLst>
                <a:ext uri="{FF2B5EF4-FFF2-40B4-BE49-F238E27FC236}">
                  <a16:creationId xmlns:a16="http://schemas.microsoft.com/office/drawing/2014/main" id="{7DF7CA0C-89C2-45C6-A8A9-AD39309070F6}"/>
                </a:ext>
              </a:extLst>
            </p:cNvPr>
            <p:cNvSpPr/>
            <p:nvPr/>
          </p:nvSpPr>
          <p:spPr>
            <a:xfrm>
              <a:off x="1957983" y="4116829"/>
              <a:ext cx="6996" cy="6203"/>
            </a:xfrm>
            <a:custGeom>
              <a:avLst/>
              <a:gdLst/>
              <a:ahLst/>
              <a:cxnLst/>
              <a:rect l="l" t="t" r="r" b="b"/>
              <a:pathLst>
                <a:path w="196" h="206" extrusionOk="0">
                  <a:moveTo>
                    <a:pt x="195" y="103"/>
                  </a:moveTo>
                  <a:cubicBezTo>
                    <a:pt x="195" y="53"/>
                    <a:pt x="39" y="1"/>
                    <a:pt x="3" y="103"/>
                  </a:cubicBezTo>
                  <a:cubicBezTo>
                    <a:pt x="1" y="154"/>
                    <a:pt x="156"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57" name="Google Shape;42263;p18">
              <a:extLst>
                <a:ext uri="{FF2B5EF4-FFF2-40B4-BE49-F238E27FC236}">
                  <a16:creationId xmlns:a16="http://schemas.microsoft.com/office/drawing/2014/main" id="{66206A58-AC8B-4AC0-9DF0-50FF553DE395}"/>
                </a:ext>
              </a:extLst>
            </p:cNvPr>
            <p:cNvSpPr/>
            <p:nvPr/>
          </p:nvSpPr>
          <p:spPr>
            <a:xfrm>
              <a:off x="8868638" y="4114481"/>
              <a:ext cx="13813" cy="5450"/>
            </a:xfrm>
            <a:custGeom>
              <a:avLst/>
              <a:gdLst/>
              <a:ahLst/>
              <a:cxnLst/>
              <a:rect l="l" t="t" r="r" b="b"/>
              <a:pathLst>
                <a:path w="387" h="181" extrusionOk="0">
                  <a:moveTo>
                    <a:pt x="0" y="181"/>
                  </a:moveTo>
                  <a:lnTo>
                    <a:pt x="386" y="181"/>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58" name="Google Shape;42264;p18">
              <a:extLst>
                <a:ext uri="{FF2B5EF4-FFF2-40B4-BE49-F238E27FC236}">
                  <a16:creationId xmlns:a16="http://schemas.microsoft.com/office/drawing/2014/main" id="{E398D2AD-75EA-4088-90E3-A86940BFEC06}"/>
                </a:ext>
              </a:extLst>
            </p:cNvPr>
            <p:cNvSpPr/>
            <p:nvPr/>
          </p:nvSpPr>
          <p:spPr>
            <a:xfrm>
              <a:off x="5664402" y="4110958"/>
              <a:ext cx="14063" cy="4276"/>
            </a:xfrm>
            <a:custGeom>
              <a:avLst/>
              <a:gdLst/>
              <a:ahLst/>
              <a:cxnLst/>
              <a:rect l="l" t="t" r="r" b="b"/>
              <a:pathLst>
                <a:path w="394" h="142" extrusionOk="0">
                  <a:moveTo>
                    <a:pt x="294" y="26"/>
                  </a:moveTo>
                  <a:cubicBezTo>
                    <a:pt x="239" y="0"/>
                    <a:pt x="0" y="69"/>
                    <a:pt x="102" y="118"/>
                  </a:cubicBezTo>
                  <a:cubicBezTo>
                    <a:pt x="155" y="141"/>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59" name="Google Shape;42265;p18">
              <a:extLst>
                <a:ext uri="{FF2B5EF4-FFF2-40B4-BE49-F238E27FC236}">
                  <a16:creationId xmlns:a16="http://schemas.microsoft.com/office/drawing/2014/main" id="{300DD089-71B0-4FD4-BF61-0886C5DC0C05}"/>
                </a:ext>
              </a:extLst>
            </p:cNvPr>
            <p:cNvSpPr/>
            <p:nvPr/>
          </p:nvSpPr>
          <p:spPr>
            <a:xfrm>
              <a:off x="2563674" y="4106141"/>
              <a:ext cx="20702" cy="8280"/>
            </a:xfrm>
            <a:custGeom>
              <a:avLst/>
              <a:gdLst/>
              <a:ahLst/>
              <a:cxnLst/>
              <a:rect l="l" t="t" r="r" b="b"/>
              <a:pathLst>
                <a:path w="580" h="275" extrusionOk="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60" name="Google Shape;42266;p18">
              <a:extLst>
                <a:ext uri="{FF2B5EF4-FFF2-40B4-BE49-F238E27FC236}">
                  <a16:creationId xmlns:a16="http://schemas.microsoft.com/office/drawing/2014/main" id="{EC70E320-D09E-4A3F-A87D-7DD378575F1A}"/>
                </a:ext>
              </a:extLst>
            </p:cNvPr>
            <p:cNvSpPr/>
            <p:nvPr/>
          </p:nvSpPr>
          <p:spPr>
            <a:xfrm>
              <a:off x="1861579" y="4099457"/>
              <a:ext cx="28982" cy="17012"/>
            </a:xfrm>
            <a:custGeom>
              <a:avLst/>
              <a:gdLst/>
              <a:ahLst/>
              <a:cxnLst/>
              <a:rect l="l" t="t" r="r" b="b"/>
              <a:pathLst>
                <a:path w="812" h="565" extrusionOk="0">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61" name="Google Shape;42267;p18">
              <a:extLst>
                <a:ext uri="{FF2B5EF4-FFF2-40B4-BE49-F238E27FC236}">
                  <a16:creationId xmlns:a16="http://schemas.microsoft.com/office/drawing/2014/main" id="{5EAAA028-4210-4C7C-8496-399A877F74B4}"/>
                </a:ext>
              </a:extLst>
            </p:cNvPr>
            <p:cNvSpPr/>
            <p:nvPr/>
          </p:nvSpPr>
          <p:spPr>
            <a:xfrm>
              <a:off x="8865068" y="4108218"/>
              <a:ext cx="14027" cy="4246"/>
            </a:xfrm>
            <a:custGeom>
              <a:avLst/>
              <a:gdLst/>
              <a:ahLst/>
              <a:cxnLst/>
              <a:rect l="l" t="t" r="r" b="b"/>
              <a:pathLst>
                <a:path w="393" h="141" extrusionOk="0">
                  <a:moveTo>
                    <a:pt x="291" y="26"/>
                  </a:moveTo>
                  <a:cubicBezTo>
                    <a:pt x="241" y="1"/>
                    <a:pt x="1" y="69"/>
                    <a:pt x="99" y="117"/>
                  </a:cubicBezTo>
                  <a:cubicBezTo>
                    <a:pt x="156" y="141"/>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62" name="Google Shape;42268;p18">
              <a:extLst>
                <a:ext uri="{FF2B5EF4-FFF2-40B4-BE49-F238E27FC236}">
                  <a16:creationId xmlns:a16="http://schemas.microsoft.com/office/drawing/2014/main" id="{6B5B49DB-70D9-4046-92F6-0BC15A464BF0}"/>
                </a:ext>
              </a:extLst>
            </p:cNvPr>
            <p:cNvSpPr/>
            <p:nvPr/>
          </p:nvSpPr>
          <p:spPr>
            <a:xfrm>
              <a:off x="8651703" y="4108218"/>
              <a:ext cx="14063" cy="4246"/>
            </a:xfrm>
            <a:custGeom>
              <a:avLst/>
              <a:gdLst/>
              <a:ahLst/>
              <a:cxnLst/>
              <a:rect l="l" t="t" r="r" b="b"/>
              <a:pathLst>
                <a:path w="394" h="141" extrusionOk="0">
                  <a:moveTo>
                    <a:pt x="100" y="117"/>
                  </a:moveTo>
                  <a:cubicBezTo>
                    <a:pt x="153" y="141"/>
                    <a:pt x="393" y="73"/>
                    <a:pt x="293" y="26"/>
                  </a:cubicBezTo>
                  <a:cubicBezTo>
                    <a:pt x="241" y="1"/>
                    <a:pt x="0" y="69"/>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63" name="Google Shape;42269;p18">
              <a:extLst>
                <a:ext uri="{FF2B5EF4-FFF2-40B4-BE49-F238E27FC236}">
                  <a16:creationId xmlns:a16="http://schemas.microsoft.com/office/drawing/2014/main" id="{AB0E57C6-8A16-44EF-BAC5-A7D65A724444}"/>
                </a:ext>
              </a:extLst>
            </p:cNvPr>
            <p:cNvSpPr/>
            <p:nvPr/>
          </p:nvSpPr>
          <p:spPr>
            <a:xfrm>
              <a:off x="5426980" y="4105870"/>
              <a:ext cx="7031" cy="6293"/>
            </a:xfrm>
            <a:custGeom>
              <a:avLst/>
              <a:gdLst/>
              <a:ahLst/>
              <a:cxnLst/>
              <a:rect l="l" t="t" r="r" b="b"/>
              <a:pathLst>
                <a:path w="197" h="209" extrusionOk="0">
                  <a:moveTo>
                    <a:pt x="3" y="104"/>
                  </a:moveTo>
                  <a:cubicBezTo>
                    <a:pt x="0" y="153"/>
                    <a:pt x="158" y="208"/>
                    <a:pt x="196" y="104"/>
                  </a:cubicBezTo>
                  <a:cubicBezTo>
                    <a:pt x="196" y="53"/>
                    <a:pt x="40" y="1"/>
                    <a:pt x="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64" name="Google Shape;42270;p18">
              <a:extLst>
                <a:ext uri="{FF2B5EF4-FFF2-40B4-BE49-F238E27FC236}">
                  <a16:creationId xmlns:a16="http://schemas.microsoft.com/office/drawing/2014/main" id="{C3741DA2-1007-4261-B1DE-BDB57D2CD43A}"/>
                </a:ext>
              </a:extLst>
            </p:cNvPr>
            <p:cNvSpPr/>
            <p:nvPr/>
          </p:nvSpPr>
          <p:spPr>
            <a:xfrm>
              <a:off x="3259236" y="4096506"/>
              <a:ext cx="20309" cy="13580"/>
            </a:xfrm>
            <a:custGeom>
              <a:avLst/>
              <a:gdLst/>
              <a:ahLst/>
              <a:cxnLst/>
              <a:rect l="l" t="t" r="r" b="b"/>
              <a:pathLst>
                <a:path w="569" h="451" extrusionOk="0">
                  <a:moveTo>
                    <a:pt x="377" y="415"/>
                  </a:moveTo>
                  <a:cubicBezTo>
                    <a:pt x="388" y="359"/>
                    <a:pt x="403" y="308"/>
                    <a:pt x="569" y="323"/>
                  </a:cubicBezTo>
                  <a:lnTo>
                    <a:pt x="569" y="142"/>
                  </a:lnTo>
                  <a:cubicBezTo>
                    <a:pt x="96" y="1"/>
                    <a:pt x="1" y="450"/>
                    <a:pt x="377"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65" name="Google Shape;42271;p18">
              <a:extLst>
                <a:ext uri="{FF2B5EF4-FFF2-40B4-BE49-F238E27FC236}">
                  <a16:creationId xmlns:a16="http://schemas.microsoft.com/office/drawing/2014/main" id="{576C29F7-0021-409C-9FCE-EF74F2840F29}"/>
                </a:ext>
              </a:extLst>
            </p:cNvPr>
            <p:cNvSpPr/>
            <p:nvPr/>
          </p:nvSpPr>
          <p:spPr>
            <a:xfrm>
              <a:off x="8111471" y="4103521"/>
              <a:ext cx="13813" cy="2740"/>
            </a:xfrm>
            <a:custGeom>
              <a:avLst/>
              <a:gdLst/>
              <a:ahLst/>
              <a:cxnLst/>
              <a:rect l="l" t="t" r="r" b="b"/>
              <a:pathLst>
                <a:path w="387" h="91" extrusionOk="0">
                  <a:moveTo>
                    <a:pt x="386" y="0"/>
                  </a:moveTo>
                  <a:cubicBezTo>
                    <a:pt x="237" y="20"/>
                    <a:pt x="8" y="3"/>
                    <a:pt x="1" y="90"/>
                  </a:cubicBezTo>
                  <a:cubicBezTo>
                    <a:pt x="151" y="71"/>
                    <a:pt x="382"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66" name="Google Shape;42272;p18">
              <a:extLst>
                <a:ext uri="{FF2B5EF4-FFF2-40B4-BE49-F238E27FC236}">
                  <a16:creationId xmlns:a16="http://schemas.microsoft.com/office/drawing/2014/main" id="{B1DD41FC-B8FE-4D55-B475-8C8C48A8C655}"/>
                </a:ext>
              </a:extLst>
            </p:cNvPr>
            <p:cNvSpPr/>
            <p:nvPr/>
          </p:nvSpPr>
          <p:spPr>
            <a:xfrm>
              <a:off x="5544121" y="4097650"/>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67" name="Google Shape;42273;p18">
              <a:extLst>
                <a:ext uri="{FF2B5EF4-FFF2-40B4-BE49-F238E27FC236}">
                  <a16:creationId xmlns:a16="http://schemas.microsoft.com/office/drawing/2014/main" id="{24604367-54EC-46CF-BD06-61E76A2F5B5A}"/>
                </a:ext>
              </a:extLst>
            </p:cNvPr>
            <p:cNvSpPr/>
            <p:nvPr/>
          </p:nvSpPr>
          <p:spPr>
            <a:xfrm>
              <a:off x="1507374" y="4095302"/>
              <a:ext cx="23878" cy="10298"/>
            </a:xfrm>
            <a:custGeom>
              <a:avLst/>
              <a:gdLst/>
              <a:ahLst/>
              <a:cxnLst/>
              <a:rect l="l" t="t" r="r" b="b"/>
              <a:pathLst>
                <a:path w="669" h="342" extrusionOk="0">
                  <a:moveTo>
                    <a:pt x="669" y="92"/>
                  </a:moveTo>
                  <a:cubicBezTo>
                    <a:pt x="403" y="96"/>
                    <a:pt x="247" y="50"/>
                    <a:pt x="91" y="1"/>
                  </a:cubicBezTo>
                  <a:cubicBezTo>
                    <a:pt x="1" y="282"/>
                    <a:pt x="610" y="341"/>
                    <a:pt x="66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68" name="Google Shape;42274;p18">
              <a:extLst>
                <a:ext uri="{FF2B5EF4-FFF2-40B4-BE49-F238E27FC236}">
                  <a16:creationId xmlns:a16="http://schemas.microsoft.com/office/drawing/2014/main" id="{EC5DFBF0-0F8E-4173-91E1-F5CCDA178D44}"/>
                </a:ext>
              </a:extLst>
            </p:cNvPr>
            <p:cNvSpPr/>
            <p:nvPr/>
          </p:nvSpPr>
          <p:spPr>
            <a:xfrm>
              <a:off x="4260321" y="4097319"/>
              <a:ext cx="13920" cy="4276"/>
            </a:xfrm>
            <a:custGeom>
              <a:avLst/>
              <a:gdLst/>
              <a:ahLst/>
              <a:cxnLst/>
              <a:rect l="l" t="t" r="r" b="b"/>
              <a:pathLst>
                <a:path w="390" h="142" extrusionOk="0">
                  <a:moveTo>
                    <a:pt x="290" y="25"/>
                  </a:moveTo>
                  <a:cubicBezTo>
                    <a:pt x="237" y="0"/>
                    <a:pt x="1" y="69"/>
                    <a:pt x="100" y="116"/>
                  </a:cubicBezTo>
                  <a:cubicBezTo>
                    <a:pt x="152" y="141"/>
                    <a:pt x="390" y="71"/>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69" name="Google Shape;42275;p18">
              <a:extLst>
                <a:ext uri="{FF2B5EF4-FFF2-40B4-BE49-F238E27FC236}">
                  <a16:creationId xmlns:a16="http://schemas.microsoft.com/office/drawing/2014/main" id="{F611ADBA-DB75-40B7-96A7-608D62DB110D}"/>
                </a:ext>
              </a:extLst>
            </p:cNvPr>
            <p:cNvSpPr/>
            <p:nvPr/>
          </p:nvSpPr>
          <p:spPr>
            <a:xfrm>
              <a:off x="1577258" y="4079705"/>
              <a:ext cx="50434" cy="18488"/>
            </a:xfrm>
            <a:custGeom>
              <a:avLst/>
              <a:gdLst/>
              <a:ahLst/>
              <a:cxnLst/>
              <a:rect l="l" t="t" r="r" b="b"/>
              <a:pathLst>
                <a:path w="1413" h="614" extrusionOk="0">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70" name="Google Shape;42276;p18">
              <a:extLst>
                <a:ext uri="{FF2B5EF4-FFF2-40B4-BE49-F238E27FC236}">
                  <a16:creationId xmlns:a16="http://schemas.microsoft.com/office/drawing/2014/main" id="{A898410D-D614-4969-B565-307615DE3BF6}"/>
                </a:ext>
              </a:extLst>
            </p:cNvPr>
            <p:cNvSpPr/>
            <p:nvPr/>
          </p:nvSpPr>
          <p:spPr>
            <a:xfrm>
              <a:off x="2075017" y="4086781"/>
              <a:ext cx="6889" cy="6142"/>
            </a:xfrm>
            <a:custGeom>
              <a:avLst/>
              <a:gdLst/>
              <a:ahLst/>
              <a:cxnLst/>
              <a:rect l="l" t="t" r="r" b="b"/>
              <a:pathLst>
                <a:path w="193" h="204" extrusionOk="0">
                  <a:moveTo>
                    <a:pt x="193" y="102"/>
                  </a:moveTo>
                  <a:cubicBezTo>
                    <a:pt x="193" y="52"/>
                    <a:pt x="40" y="0"/>
                    <a:pt x="2" y="102"/>
                  </a:cubicBezTo>
                  <a:cubicBezTo>
                    <a:pt x="1" y="152"/>
                    <a:pt x="155" y="204"/>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71" name="Google Shape;42277;p18">
              <a:extLst>
                <a:ext uri="{FF2B5EF4-FFF2-40B4-BE49-F238E27FC236}">
                  <a16:creationId xmlns:a16="http://schemas.microsoft.com/office/drawing/2014/main" id="{42A37384-B0DD-452A-9C4E-A52C4391EC32}"/>
                </a:ext>
              </a:extLst>
            </p:cNvPr>
            <p:cNvSpPr/>
            <p:nvPr/>
          </p:nvSpPr>
          <p:spPr>
            <a:xfrm>
              <a:off x="4917800" y="4087082"/>
              <a:ext cx="13742" cy="2800"/>
            </a:xfrm>
            <a:custGeom>
              <a:avLst/>
              <a:gdLst/>
              <a:ahLst/>
              <a:cxnLst/>
              <a:rect l="l" t="t" r="r" b="b"/>
              <a:pathLst>
                <a:path w="385" h="93" extrusionOk="0">
                  <a:moveTo>
                    <a:pt x="384" y="1"/>
                  </a:moveTo>
                  <a:cubicBezTo>
                    <a:pt x="234" y="23"/>
                    <a:pt x="4" y="3"/>
                    <a:pt x="0" y="92"/>
                  </a:cubicBezTo>
                  <a:cubicBezTo>
                    <a:pt x="149" y="71"/>
                    <a:pt x="379" y="89"/>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72" name="Google Shape;42278;p18">
              <a:extLst>
                <a:ext uri="{FF2B5EF4-FFF2-40B4-BE49-F238E27FC236}">
                  <a16:creationId xmlns:a16="http://schemas.microsoft.com/office/drawing/2014/main" id="{2C70089D-C832-41E8-AA7F-075AB9494315}"/>
                </a:ext>
              </a:extLst>
            </p:cNvPr>
            <p:cNvSpPr/>
            <p:nvPr/>
          </p:nvSpPr>
          <p:spPr>
            <a:xfrm>
              <a:off x="2171385" y="4084011"/>
              <a:ext cx="6924" cy="6263"/>
            </a:xfrm>
            <a:custGeom>
              <a:avLst/>
              <a:gdLst/>
              <a:ahLst/>
              <a:cxnLst/>
              <a:rect l="l" t="t" r="r" b="b"/>
              <a:pathLst>
                <a:path w="194" h="208" extrusionOk="0">
                  <a:moveTo>
                    <a:pt x="193" y="103"/>
                  </a:moveTo>
                  <a:cubicBezTo>
                    <a:pt x="193" y="53"/>
                    <a:pt x="38" y="1"/>
                    <a:pt x="3" y="103"/>
                  </a:cubicBezTo>
                  <a:cubicBezTo>
                    <a:pt x="0"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73" name="Google Shape;42279;p18">
              <a:extLst>
                <a:ext uri="{FF2B5EF4-FFF2-40B4-BE49-F238E27FC236}">
                  <a16:creationId xmlns:a16="http://schemas.microsoft.com/office/drawing/2014/main" id="{2328D869-1B66-4C73-A4E1-FB2F82DD74B4}"/>
                </a:ext>
              </a:extLst>
            </p:cNvPr>
            <p:cNvSpPr/>
            <p:nvPr/>
          </p:nvSpPr>
          <p:spPr>
            <a:xfrm>
              <a:off x="1761749" y="4086389"/>
              <a:ext cx="13956" cy="4276"/>
            </a:xfrm>
            <a:custGeom>
              <a:avLst/>
              <a:gdLst/>
              <a:ahLst/>
              <a:cxnLst/>
              <a:rect l="l" t="t" r="r" b="b"/>
              <a:pathLst>
                <a:path w="391" h="142" extrusionOk="0">
                  <a:moveTo>
                    <a:pt x="100" y="115"/>
                  </a:moveTo>
                  <a:cubicBezTo>
                    <a:pt x="151" y="141"/>
                    <a:pt x="391" y="71"/>
                    <a:pt x="293" y="24"/>
                  </a:cubicBezTo>
                  <a:cubicBezTo>
                    <a:pt x="238"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74" name="Google Shape;42280;p18">
              <a:extLst>
                <a:ext uri="{FF2B5EF4-FFF2-40B4-BE49-F238E27FC236}">
                  <a16:creationId xmlns:a16="http://schemas.microsoft.com/office/drawing/2014/main" id="{B9B15932-0DCA-4C91-A896-0F1B4641370A}"/>
                </a:ext>
              </a:extLst>
            </p:cNvPr>
            <p:cNvSpPr/>
            <p:nvPr/>
          </p:nvSpPr>
          <p:spPr>
            <a:xfrm>
              <a:off x="5082019" y="4078923"/>
              <a:ext cx="21665" cy="6413"/>
            </a:xfrm>
            <a:custGeom>
              <a:avLst/>
              <a:gdLst/>
              <a:ahLst/>
              <a:cxnLst/>
              <a:rect l="l" t="t" r="r" b="b"/>
              <a:pathLst>
                <a:path w="607" h="213" extrusionOk="0">
                  <a:moveTo>
                    <a:pt x="606" y="180"/>
                  </a:moveTo>
                  <a:lnTo>
                    <a:pt x="606" y="0"/>
                  </a:lnTo>
                  <a:lnTo>
                    <a:pt x="27" y="0"/>
                  </a:lnTo>
                  <a:cubicBezTo>
                    <a:pt x="1" y="163"/>
                    <a:pt x="217" y="213"/>
                    <a:pt x="606"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75" name="Google Shape;42281;p18">
              <a:extLst>
                <a:ext uri="{FF2B5EF4-FFF2-40B4-BE49-F238E27FC236}">
                  <a16:creationId xmlns:a16="http://schemas.microsoft.com/office/drawing/2014/main" id="{9FE2C57C-D42D-4797-84CE-353AB106D475}"/>
                </a:ext>
              </a:extLst>
            </p:cNvPr>
            <p:cNvSpPr/>
            <p:nvPr/>
          </p:nvSpPr>
          <p:spPr>
            <a:xfrm>
              <a:off x="4029859" y="4081572"/>
              <a:ext cx="13777" cy="2800"/>
            </a:xfrm>
            <a:custGeom>
              <a:avLst/>
              <a:gdLst/>
              <a:ahLst/>
              <a:cxnLst/>
              <a:rect l="l" t="t" r="r" b="b"/>
              <a:pathLst>
                <a:path w="386" h="93" extrusionOk="0">
                  <a:moveTo>
                    <a:pt x="0" y="92"/>
                  </a:moveTo>
                  <a:cubicBezTo>
                    <a:pt x="150" y="71"/>
                    <a:pt x="381" y="90"/>
                    <a:pt x="385" y="1"/>
                  </a:cubicBezTo>
                  <a:cubicBezTo>
                    <a:pt x="235" y="23"/>
                    <a:pt x="5" y="6"/>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76" name="Google Shape;42282;p18">
              <a:extLst>
                <a:ext uri="{FF2B5EF4-FFF2-40B4-BE49-F238E27FC236}">
                  <a16:creationId xmlns:a16="http://schemas.microsoft.com/office/drawing/2014/main" id="{804C8DE1-D119-40E6-AB28-82DAF71BED3F}"/>
                </a:ext>
              </a:extLst>
            </p:cNvPr>
            <p:cNvSpPr/>
            <p:nvPr/>
          </p:nvSpPr>
          <p:spPr>
            <a:xfrm>
              <a:off x="2271036" y="4080880"/>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77" name="Google Shape;42283;p18">
              <a:extLst>
                <a:ext uri="{FF2B5EF4-FFF2-40B4-BE49-F238E27FC236}">
                  <a16:creationId xmlns:a16="http://schemas.microsoft.com/office/drawing/2014/main" id="{08332AF4-DE23-47B0-A4E4-2C9211EF5CF4}"/>
                </a:ext>
              </a:extLst>
            </p:cNvPr>
            <p:cNvSpPr/>
            <p:nvPr/>
          </p:nvSpPr>
          <p:spPr>
            <a:xfrm>
              <a:off x="8586458" y="4078923"/>
              <a:ext cx="13777" cy="2770"/>
            </a:xfrm>
            <a:custGeom>
              <a:avLst/>
              <a:gdLst/>
              <a:ahLst/>
              <a:cxnLst/>
              <a:rect l="l" t="t" r="r" b="b"/>
              <a:pathLst>
                <a:path w="386" h="92" extrusionOk="0">
                  <a:moveTo>
                    <a:pt x="386" y="0"/>
                  </a:moveTo>
                  <a:cubicBezTo>
                    <a:pt x="236" y="20"/>
                    <a:pt x="4" y="2"/>
                    <a:pt x="1" y="92"/>
                  </a:cubicBezTo>
                  <a:cubicBezTo>
                    <a:pt x="151" y="69"/>
                    <a:pt x="381"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78" name="Google Shape;42284;p18">
              <a:extLst>
                <a:ext uri="{FF2B5EF4-FFF2-40B4-BE49-F238E27FC236}">
                  <a16:creationId xmlns:a16="http://schemas.microsoft.com/office/drawing/2014/main" id="{CC364C0C-E1B7-4846-8859-8940B52EB2BF}"/>
                </a:ext>
              </a:extLst>
            </p:cNvPr>
            <p:cNvSpPr/>
            <p:nvPr/>
          </p:nvSpPr>
          <p:spPr>
            <a:xfrm>
              <a:off x="5592234" y="4070311"/>
              <a:ext cx="7031" cy="6263"/>
            </a:xfrm>
            <a:custGeom>
              <a:avLst/>
              <a:gdLst/>
              <a:ahLst/>
              <a:cxnLst/>
              <a:rect l="l" t="t" r="r" b="b"/>
              <a:pathLst>
                <a:path w="197" h="208" extrusionOk="0">
                  <a:moveTo>
                    <a:pt x="195" y="103"/>
                  </a:moveTo>
                  <a:cubicBezTo>
                    <a:pt x="196" y="54"/>
                    <a:pt x="40" y="0"/>
                    <a:pt x="3" y="103"/>
                  </a:cubicBezTo>
                  <a:cubicBezTo>
                    <a:pt x="1" y="156"/>
                    <a:pt x="160"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79" name="Google Shape;42285;p18">
              <a:extLst>
                <a:ext uri="{FF2B5EF4-FFF2-40B4-BE49-F238E27FC236}">
                  <a16:creationId xmlns:a16="http://schemas.microsoft.com/office/drawing/2014/main" id="{97098DCC-471F-4861-B06C-EA68F6338F5C}"/>
                </a:ext>
              </a:extLst>
            </p:cNvPr>
            <p:cNvSpPr/>
            <p:nvPr/>
          </p:nvSpPr>
          <p:spPr>
            <a:xfrm>
              <a:off x="2130089" y="4070703"/>
              <a:ext cx="13849" cy="2740"/>
            </a:xfrm>
            <a:custGeom>
              <a:avLst/>
              <a:gdLst/>
              <a:ahLst/>
              <a:cxnLst/>
              <a:rect l="l" t="t" r="r" b="b"/>
              <a:pathLst>
                <a:path w="388" h="91" extrusionOk="0">
                  <a:moveTo>
                    <a:pt x="387" y="0"/>
                  </a:moveTo>
                  <a:cubicBezTo>
                    <a:pt x="236" y="20"/>
                    <a:pt x="6" y="2"/>
                    <a:pt x="1" y="90"/>
                  </a:cubicBezTo>
                  <a:cubicBezTo>
                    <a:pt x="149" y="72"/>
                    <a:pt x="381" y="90"/>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80" name="Google Shape;42286;p18">
              <a:extLst>
                <a:ext uri="{FF2B5EF4-FFF2-40B4-BE49-F238E27FC236}">
                  <a16:creationId xmlns:a16="http://schemas.microsoft.com/office/drawing/2014/main" id="{708FFE8D-39C9-492F-84D4-E49883DCCDB3}"/>
                </a:ext>
              </a:extLst>
            </p:cNvPr>
            <p:cNvSpPr/>
            <p:nvPr/>
          </p:nvSpPr>
          <p:spPr>
            <a:xfrm>
              <a:off x="1551810" y="4067542"/>
              <a:ext cx="7067" cy="6293"/>
            </a:xfrm>
            <a:custGeom>
              <a:avLst/>
              <a:gdLst/>
              <a:ahLst/>
              <a:cxnLst/>
              <a:rect l="l" t="t" r="r" b="b"/>
              <a:pathLst>
                <a:path w="198" h="209" extrusionOk="0">
                  <a:moveTo>
                    <a:pt x="198" y="105"/>
                  </a:moveTo>
                  <a:cubicBezTo>
                    <a:pt x="198" y="54"/>
                    <a:pt x="40" y="1"/>
                    <a:pt x="5" y="105"/>
                  </a:cubicBezTo>
                  <a:cubicBezTo>
                    <a:pt x="1" y="154"/>
                    <a:pt x="159" y="209"/>
                    <a:pt x="198"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81" name="Google Shape;42287;p18">
              <a:extLst>
                <a:ext uri="{FF2B5EF4-FFF2-40B4-BE49-F238E27FC236}">
                  <a16:creationId xmlns:a16="http://schemas.microsoft.com/office/drawing/2014/main" id="{B3A35E59-915D-400C-B820-70323FE4159C}"/>
                </a:ext>
              </a:extLst>
            </p:cNvPr>
            <p:cNvSpPr/>
            <p:nvPr/>
          </p:nvSpPr>
          <p:spPr>
            <a:xfrm>
              <a:off x="4411726" y="4067210"/>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82" name="Google Shape;42288;p18">
              <a:extLst>
                <a:ext uri="{FF2B5EF4-FFF2-40B4-BE49-F238E27FC236}">
                  <a16:creationId xmlns:a16="http://schemas.microsoft.com/office/drawing/2014/main" id="{C506E6BC-ECB8-47B7-8E85-461B8388A3B3}"/>
                </a:ext>
              </a:extLst>
            </p:cNvPr>
            <p:cNvSpPr/>
            <p:nvPr/>
          </p:nvSpPr>
          <p:spPr>
            <a:xfrm>
              <a:off x="2543615" y="4058479"/>
              <a:ext cx="20166" cy="16229"/>
            </a:xfrm>
            <a:custGeom>
              <a:avLst/>
              <a:gdLst/>
              <a:ahLst/>
              <a:cxnLst/>
              <a:rect l="l" t="t" r="r" b="b"/>
              <a:pathLst>
                <a:path w="565" h="539" extrusionOk="0">
                  <a:moveTo>
                    <a:pt x="565" y="134"/>
                  </a:moveTo>
                  <a:cubicBezTo>
                    <a:pt x="1" y="0"/>
                    <a:pt x="1" y="538"/>
                    <a:pt x="565"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83" name="Google Shape;42289;p18">
              <a:extLst>
                <a:ext uri="{FF2B5EF4-FFF2-40B4-BE49-F238E27FC236}">
                  <a16:creationId xmlns:a16="http://schemas.microsoft.com/office/drawing/2014/main" id="{7973714B-16C6-4EBF-BDEB-46AE362CD2A1}"/>
                </a:ext>
              </a:extLst>
            </p:cNvPr>
            <p:cNvSpPr/>
            <p:nvPr/>
          </p:nvSpPr>
          <p:spPr>
            <a:xfrm>
              <a:off x="6655601" y="4064440"/>
              <a:ext cx="14027" cy="4336"/>
            </a:xfrm>
            <a:custGeom>
              <a:avLst/>
              <a:gdLst/>
              <a:ahLst/>
              <a:cxnLst/>
              <a:rect l="l" t="t" r="r" b="b"/>
              <a:pathLst>
                <a:path w="393" h="144" extrusionOk="0">
                  <a:moveTo>
                    <a:pt x="292" y="27"/>
                  </a:moveTo>
                  <a:cubicBezTo>
                    <a:pt x="237" y="1"/>
                    <a:pt x="1" y="70"/>
                    <a:pt x="98" y="117"/>
                  </a:cubicBezTo>
                  <a:cubicBezTo>
                    <a:pt x="155"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84" name="Google Shape;42290;p18">
              <a:extLst>
                <a:ext uri="{FF2B5EF4-FFF2-40B4-BE49-F238E27FC236}">
                  <a16:creationId xmlns:a16="http://schemas.microsoft.com/office/drawing/2014/main" id="{29FC9BD9-791A-465F-8CE1-6FC60509450E}"/>
                </a:ext>
              </a:extLst>
            </p:cNvPr>
            <p:cNvSpPr/>
            <p:nvPr/>
          </p:nvSpPr>
          <p:spPr>
            <a:xfrm>
              <a:off x="6304536" y="4064440"/>
              <a:ext cx="14027" cy="4336"/>
            </a:xfrm>
            <a:custGeom>
              <a:avLst/>
              <a:gdLst/>
              <a:ahLst/>
              <a:cxnLst/>
              <a:rect l="l" t="t" r="r" b="b"/>
              <a:pathLst>
                <a:path w="393" h="144" extrusionOk="0">
                  <a:moveTo>
                    <a:pt x="293" y="27"/>
                  </a:moveTo>
                  <a:cubicBezTo>
                    <a:pt x="241" y="1"/>
                    <a:pt x="1" y="70"/>
                    <a:pt x="103" y="117"/>
                  </a:cubicBezTo>
                  <a:cubicBezTo>
                    <a:pt x="155" y="143"/>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85" name="Google Shape;42291;p18">
              <a:extLst>
                <a:ext uri="{FF2B5EF4-FFF2-40B4-BE49-F238E27FC236}">
                  <a16:creationId xmlns:a16="http://schemas.microsoft.com/office/drawing/2014/main" id="{AA012D4C-54F8-4832-ABBB-5FD08B257679}"/>
                </a:ext>
              </a:extLst>
            </p:cNvPr>
            <p:cNvSpPr/>
            <p:nvPr/>
          </p:nvSpPr>
          <p:spPr>
            <a:xfrm>
              <a:off x="2325966" y="4056973"/>
              <a:ext cx="25663" cy="8280"/>
            </a:xfrm>
            <a:custGeom>
              <a:avLst/>
              <a:gdLst/>
              <a:ahLst/>
              <a:cxnLst/>
              <a:rect l="l" t="t" r="r" b="b"/>
              <a:pathLst>
                <a:path w="719" h="275" extrusionOk="0">
                  <a:moveTo>
                    <a:pt x="105" y="275"/>
                  </a:moveTo>
                  <a:lnTo>
                    <a:pt x="682" y="275"/>
                  </a:lnTo>
                  <a:cubicBezTo>
                    <a:pt x="653" y="168"/>
                    <a:pt x="718" y="15"/>
                    <a:pt x="490" y="1"/>
                  </a:cubicBezTo>
                  <a:cubicBezTo>
                    <a:pt x="474" y="146"/>
                    <a:pt x="0" y="73"/>
                    <a:pt x="105"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86" name="Google Shape;42292;p18">
              <a:extLst>
                <a:ext uri="{FF2B5EF4-FFF2-40B4-BE49-F238E27FC236}">
                  <a16:creationId xmlns:a16="http://schemas.microsoft.com/office/drawing/2014/main" id="{31741380-5F11-49FE-8BD1-D780A940E458}"/>
                </a:ext>
              </a:extLst>
            </p:cNvPr>
            <p:cNvSpPr/>
            <p:nvPr/>
          </p:nvSpPr>
          <p:spPr>
            <a:xfrm>
              <a:off x="2725286" y="4059081"/>
              <a:ext cx="14134" cy="4215"/>
            </a:xfrm>
            <a:custGeom>
              <a:avLst/>
              <a:gdLst/>
              <a:ahLst/>
              <a:cxnLst/>
              <a:rect l="l" t="t" r="r" b="b"/>
              <a:pathLst>
                <a:path w="396" h="140" extrusionOk="0">
                  <a:moveTo>
                    <a:pt x="293" y="24"/>
                  </a:moveTo>
                  <a:cubicBezTo>
                    <a:pt x="242" y="0"/>
                    <a:pt x="0" y="68"/>
                    <a:pt x="103" y="115"/>
                  </a:cubicBezTo>
                  <a:cubicBezTo>
                    <a:pt x="156" y="140"/>
                    <a:pt x="396"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87" name="Google Shape;42293;p18">
              <a:extLst>
                <a:ext uri="{FF2B5EF4-FFF2-40B4-BE49-F238E27FC236}">
                  <a16:creationId xmlns:a16="http://schemas.microsoft.com/office/drawing/2014/main" id="{1BB145D5-2AC9-4C01-B297-092C14370A54}"/>
                </a:ext>
              </a:extLst>
            </p:cNvPr>
            <p:cNvSpPr/>
            <p:nvPr/>
          </p:nvSpPr>
          <p:spPr>
            <a:xfrm>
              <a:off x="4371822" y="4048272"/>
              <a:ext cx="29625" cy="12285"/>
            </a:xfrm>
            <a:custGeom>
              <a:avLst/>
              <a:gdLst/>
              <a:ahLst/>
              <a:cxnLst/>
              <a:rect l="l" t="t" r="r" b="b"/>
              <a:pathLst>
                <a:path w="830" h="408" extrusionOk="0">
                  <a:moveTo>
                    <a:pt x="829" y="383"/>
                  </a:moveTo>
                  <a:lnTo>
                    <a:pt x="829" y="21"/>
                  </a:lnTo>
                  <a:cubicBezTo>
                    <a:pt x="466" y="0"/>
                    <a:pt x="407" y="121"/>
                    <a:pt x="59" y="111"/>
                  </a:cubicBezTo>
                  <a:cubicBezTo>
                    <a:pt x="0" y="349"/>
                    <a:pt x="329" y="407"/>
                    <a:pt x="829"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88" name="Google Shape;42294;p18">
              <a:extLst>
                <a:ext uri="{FF2B5EF4-FFF2-40B4-BE49-F238E27FC236}">
                  <a16:creationId xmlns:a16="http://schemas.microsoft.com/office/drawing/2014/main" id="{C3365D8B-FB89-4401-8615-AE2CE8B969CC}"/>
                </a:ext>
              </a:extLst>
            </p:cNvPr>
            <p:cNvSpPr/>
            <p:nvPr/>
          </p:nvSpPr>
          <p:spPr>
            <a:xfrm>
              <a:off x="1469362" y="4050621"/>
              <a:ext cx="27519" cy="11141"/>
            </a:xfrm>
            <a:custGeom>
              <a:avLst/>
              <a:gdLst/>
              <a:ahLst/>
              <a:cxnLst/>
              <a:rect l="l" t="t" r="r" b="b"/>
              <a:pathLst>
                <a:path w="771" h="370" extrusionOk="0">
                  <a:moveTo>
                    <a:pt x="771" y="305"/>
                  </a:moveTo>
                  <a:lnTo>
                    <a:pt x="771" y="33"/>
                  </a:lnTo>
                  <a:cubicBezTo>
                    <a:pt x="481" y="49"/>
                    <a:pt x="56" y="0"/>
                    <a:pt x="0" y="124"/>
                  </a:cubicBezTo>
                  <a:cubicBezTo>
                    <a:pt x="382" y="124"/>
                    <a:pt x="244" y="370"/>
                    <a:pt x="771"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89" name="Google Shape;42295;p18">
              <a:extLst>
                <a:ext uri="{FF2B5EF4-FFF2-40B4-BE49-F238E27FC236}">
                  <a16:creationId xmlns:a16="http://schemas.microsoft.com/office/drawing/2014/main" id="{E47C5D96-1F46-4E1A-8DE4-BD6E11CB7600}"/>
                </a:ext>
              </a:extLst>
            </p:cNvPr>
            <p:cNvSpPr/>
            <p:nvPr/>
          </p:nvSpPr>
          <p:spPr>
            <a:xfrm>
              <a:off x="1909763" y="4040083"/>
              <a:ext cx="41403" cy="16982"/>
            </a:xfrm>
            <a:custGeom>
              <a:avLst/>
              <a:gdLst/>
              <a:ahLst/>
              <a:cxnLst/>
              <a:rect l="l" t="t" r="r" b="b"/>
              <a:pathLst>
                <a:path w="1160" h="564" extrusionOk="0">
                  <a:moveTo>
                    <a:pt x="1" y="200"/>
                  </a:moveTo>
                  <a:cubicBezTo>
                    <a:pt x="212" y="404"/>
                    <a:pt x="525" y="561"/>
                    <a:pt x="1160" y="563"/>
                  </a:cubicBezTo>
                  <a:lnTo>
                    <a:pt x="1160" y="110"/>
                  </a:lnTo>
                  <a:cubicBezTo>
                    <a:pt x="820" y="162"/>
                    <a:pt x="26" y="1"/>
                    <a:pt x="1" y="2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90" name="Google Shape;42296;p18">
              <a:extLst>
                <a:ext uri="{FF2B5EF4-FFF2-40B4-BE49-F238E27FC236}">
                  <a16:creationId xmlns:a16="http://schemas.microsoft.com/office/drawing/2014/main" id="{19FC3E96-467A-453B-B9E2-9874FA562FEA}"/>
                </a:ext>
              </a:extLst>
            </p:cNvPr>
            <p:cNvSpPr/>
            <p:nvPr/>
          </p:nvSpPr>
          <p:spPr>
            <a:xfrm>
              <a:off x="911712" y="4040624"/>
              <a:ext cx="45901" cy="16741"/>
            </a:xfrm>
            <a:custGeom>
              <a:avLst/>
              <a:gdLst/>
              <a:ahLst/>
              <a:cxnLst/>
              <a:rect l="l" t="t" r="r" b="b"/>
              <a:pathLst>
                <a:path w="1286" h="556" extrusionOk="0">
                  <a:moveTo>
                    <a:pt x="965" y="1"/>
                  </a:moveTo>
                  <a:cubicBezTo>
                    <a:pt x="361" y="16"/>
                    <a:pt x="39" y="170"/>
                    <a:pt x="1" y="454"/>
                  </a:cubicBezTo>
                  <a:cubicBezTo>
                    <a:pt x="365" y="433"/>
                    <a:pt x="426" y="556"/>
                    <a:pt x="774" y="544"/>
                  </a:cubicBezTo>
                  <a:cubicBezTo>
                    <a:pt x="901" y="355"/>
                    <a:pt x="1285" y="140"/>
                    <a:pt x="9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91" name="Google Shape;42297;p18">
              <a:extLst>
                <a:ext uri="{FF2B5EF4-FFF2-40B4-BE49-F238E27FC236}">
                  <a16:creationId xmlns:a16="http://schemas.microsoft.com/office/drawing/2014/main" id="{B2F090A3-8061-4BBC-A2C1-D89BB1F5BA1B}"/>
                </a:ext>
              </a:extLst>
            </p:cNvPr>
            <p:cNvSpPr/>
            <p:nvPr/>
          </p:nvSpPr>
          <p:spPr>
            <a:xfrm>
              <a:off x="5668043" y="4046104"/>
              <a:ext cx="14919" cy="9244"/>
            </a:xfrm>
            <a:custGeom>
              <a:avLst/>
              <a:gdLst/>
              <a:ahLst/>
              <a:cxnLst/>
              <a:rect l="l" t="t" r="r" b="b"/>
              <a:pathLst>
                <a:path w="418" h="307" extrusionOk="0">
                  <a:moveTo>
                    <a:pt x="383" y="272"/>
                  </a:moveTo>
                  <a:cubicBezTo>
                    <a:pt x="354" y="165"/>
                    <a:pt x="418" y="15"/>
                    <a:pt x="192" y="0"/>
                  </a:cubicBezTo>
                  <a:cubicBezTo>
                    <a:pt x="179" y="55"/>
                    <a:pt x="163" y="107"/>
                    <a:pt x="0" y="93"/>
                  </a:cubicBezTo>
                  <a:cubicBezTo>
                    <a:pt x="21" y="203"/>
                    <a:pt x="56" y="307"/>
                    <a:pt x="38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92" name="Google Shape;42298;p18">
              <a:extLst>
                <a:ext uri="{FF2B5EF4-FFF2-40B4-BE49-F238E27FC236}">
                  <a16:creationId xmlns:a16="http://schemas.microsoft.com/office/drawing/2014/main" id="{6D04890A-CEF4-4E10-A964-E9A053E9ADC3}"/>
                </a:ext>
              </a:extLst>
            </p:cNvPr>
            <p:cNvSpPr/>
            <p:nvPr/>
          </p:nvSpPr>
          <p:spPr>
            <a:xfrm>
              <a:off x="2532550" y="4050801"/>
              <a:ext cx="14134" cy="4276"/>
            </a:xfrm>
            <a:custGeom>
              <a:avLst/>
              <a:gdLst/>
              <a:ahLst/>
              <a:cxnLst/>
              <a:rect l="l" t="t" r="r" b="b"/>
              <a:pathLst>
                <a:path w="396" h="142" extrusionOk="0">
                  <a:moveTo>
                    <a:pt x="295" y="24"/>
                  </a:moveTo>
                  <a:cubicBezTo>
                    <a:pt x="243" y="1"/>
                    <a:pt x="0" y="69"/>
                    <a:pt x="102" y="116"/>
                  </a:cubicBezTo>
                  <a:cubicBezTo>
                    <a:pt x="157" y="142"/>
                    <a:pt x="396"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93" name="Google Shape;42299;p18">
              <a:extLst>
                <a:ext uri="{FF2B5EF4-FFF2-40B4-BE49-F238E27FC236}">
                  <a16:creationId xmlns:a16="http://schemas.microsoft.com/office/drawing/2014/main" id="{26ADD236-6DDC-4019-A794-B4B3DCCE2704}"/>
                </a:ext>
              </a:extLst>
            </p:cNvPr>
            <p:cNvSpPr/>
            <p:nvPr/>
          </p:nvSpPr>
          <p:spPr>
            <a:xfrm>
              <a:off x="4174411" y="4045713"/>
              <a:ext cx="6889" cy="6233"/>
            </a:xfrm>
            <a:custGeom>
              <a:avLst/>
              <a:gdLst/>
              <a:ahLst/>
              <a:cxnLst/>
              <a:rect l="l" t="t" r="r" b="b"/>
              <a:pathLst>
                <a:path w="193" h="207" extrusionOk="0">
                  <a:moveTo>
                    <a:pt x="192" y="105"/>
                  </a:moveTo>
                  <a:cubicBezTo>
                    <a:pt x="192" y="51"/>
                    <a:pt x="38" y="0"/>
                    <a:pt x="1" y="105"/>
                  </a:cubicBezTo>
                  <a:cubicBezTo>
                    <a:pt x="1" y="153"/>
                    <a:pt x="156" y="206"/>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94" name="Google Shape;42300;p18">
              <a:extLst>
                <a:ext uri="{FF2B5EF4-FFF2-40B4-BE49-F238E27FC236}">
                  <a16:creationId xmlns:a16="http://schemas.microsoft.com/office/drawing/2014/main" id="{1FE7B289-8FA7-4902-90CA-ADC2F6EFA33E}"/>
                </a:ext>
              </a:extLst>
            </p:cNvPr>
            <p:cNvSpPr/>
            <p:nvPr/>
          </p:nvSpPr>
          <p:spPr>
            <a:xfrm>
              <a:off x="2319256" y="4045352"/>
              <a:ext cx="14063" cy="4306"/>
            </a:xfrm>
            <a:custGeom>
              <a:avLst/>
              <a:gdLst/>
              <a:ahLst/>
              <a:cxnLst/>
              <a:rect l="l" t="t" r="r" b="b"/>
              <a:pathLst>
                <a:path w="394" h="143" extrusionOk="0">
                  <a:moveTo>
                    <a:pt x="293" y="25"/>
                  </a:moveTo>
                  <a:cubicBezTo>
                    <a:pt x="241" y="0"/>
                    <a:pt x="0" y="68"/>
                    <a:pt x="102" y="118"/>
                  </a:cubicBezTo>
                  <a:cubicBezTo>
                    <a:pt x="152" y="143"/>
                    <a:pt x="393"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95" name="Google Shape;42301;p18">
              <a:extLst>
                <a:ext uri="{FF2B5EF4-FFF2-40B4-BE49-F238E27FC236}">
                  <a16:creationId xmlns:a16="http://schemas.microsoft.com/office/drawing/2014/main" id="{F0F85AFE-A78B-4B63-BED9-5627ACCB06A5}"/>
                </a:ext>
              </a:extLst>
            </p:cNvPr>
            <p:cNvSpPr/>
            <p:nvPr/>
          </p:nvSpPr>
          <p:spPr>
            <a:xfrm>
              <a:off x="3761349" y="4043394"/>
              <a:ext cx="13777" cy="2740"/>
            </a:xfrm>
            <a:custGeom>
              <a:avLst/>
              <a:gdLst/>
              <a:ahLst/>
              <a:cxnLst/>
              <a:rect l="l" t="t" r="r" b="b"/>
              <a:pathLst>
                <a:path w="386" h="91" extrusionOk="0">
                  <a:moveTo>
                    <a:pt x="385" y="0"/>
                  </a:moveTo>
                  <a:cubicBezTo>
                    <a:pt x="238" y="20"/>
                    <a:pt x="4" y="3"/>
                    <a:pt x="0" y="90"/>
                  </a:cubicBezTo>
                  <a:cubicBezTo>
                    <a:pt x="153" y="71"/>
                    <a:pt x="380"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96" name="Google Shape;42302;p18">
              <a:extLst>
                <a:ext uri="{FF2B5EF4-FFF2-40B4-BE49-F238E27FC236}">
                  <a16:creationId xmlns:a16="http://schemas.microsoft.com/office/drawing/2014/main" id="{8C250955-D372-4BF7-8DE7-59B125551D7A}"/>
                </a:ext>
              </a:extLst>
            </p:cNvPr>
            <p:cNvSpPr/>
            <p:nvPr/>
          </p:nvSpPr>
          <p:spPr>
            <a:xfrm>
              <a:off x="4556278" y="4039842"/>
              <a:ext cx="13991" cy="4306"/>
            </a:xfrm>
            <a:custGeom>
              <a:avLst/>
              <a:gdLst/>
              <a:ahLst/>
              <a:cxnLst/>
              <a:rect l="l" t="t" r="r" b="b"/>
              <a:pathLst>
                <a:path w="392" h="143" extrusionOk="0">
                  <a:moveTo>
                    <a:pt x="99" y="118"/>
                  </a:moveTo>
                  <a:cubicBezTo>
                    <a:pt x="154" y="143"/>
                    <a:pt x="392" y="75"/>
                    <a:pt x="292" y="27"/>
                  </a:cubicBezTo>
                  <a:cubicBezTo>
                    <a:pt x="239" y="1"/>
                    <a:pt x="0"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97" name="Google Shape;42303;p18">
              <a:extLst>
                <a:ext uri="{FF2B5EF4-FFF2-40B4-BE49-F238E27FC236}">
                  <a16:creationId xmlns:a16="http://schemas.microsoft.com/office/drawing/2014/main" id="{16878EFD-F714-4E86-9991-45C5DC37E353}"/>
                </a:ext>
              </a:extLst>
            </p:cNvPr>
            <p:cNvSpPr/>
            <p:nvPr/>
          </p:nvSpPr>
          <p:spPr>
            <a:xfrm>
              <a:off x="3468747" y="4039842"/>
              <a:ext cx="14027" cy="4306"/>
            </a:xfrm>
            <a:custGeom>
              <a:avLst/>
              <a:gdLst/>
              <a:ahLst/>
              <a:cxnLst/>
              <a:rect l="l" t="t" r="r" b="b"/>
              <a:pathLst>
                <a:path w="393" h="143" extrusionOk="0">
                  <a:moveTo>
                    <a:pt x="292" y="27"/>
                  </a:moveTo>
                  <a:cubicBezTo>
                    <a:pt x="238" y="1"/>
                    <a:pt x="1" y="71"/>
                    <a:pt x="100" y="118"/>
                  </a:cubicBezTo>
                  <a:cubicBezTo>
                    <a:pt x="154"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98" name="Google Shape;42304;p18">
              <a:extLst>
                <a:ext uri="{FF2B5EF4-FFF2-40B4-BE49-F238E27FC236}">
                  <a16:creationId xmlns:a16="http://schemas.microsoft.com/office/drawing/2014/main" id="{D2BC6256-A204-425F-B912-C8D8DFEE5A8D}"/>
                </a:ext>
              </a:extLst>
            </p:cNvPr>
            <p:cNvSpPr/>
            <p:nvPr/>
          </p:nvSpPr>
          <p:spPr>
            <a:xfrm>
              <a:off x="7137476" y="4034392"/>
              <a:ext cx="13920" cy="4306"/>
            </a:xfrm>
            <a:custGeom>
              <a:avLst/>
              <a:gdLst/>
              <a:ahLst/>
              <a:cxnLst/>
              <a:rect l="l" t="t" r="r" b="b"/>
              <a:pathLst>
                <a:path w="390" h="143" extrusionOk="0">
                  <a:moveTo>
                    <a:pt x="289" y="25"/>
                  </a:moveTo>
                  <a:cubicBezTo>
                    <a:pt x="238" y="0"/>
                    <a:pt x="1" y="69"/>
                    <a:pt x="100" y="116"/>
                  </a:cubicBezTo>
                  <a:cubicBezTo>
                    <a:pt x="152" y="143"/>
                    <a:pt x="390" y="73"/>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99" name="Google Shape;42305;p18">
              <a:extLst>
                <a:ext uri="{FF2B5EF4-FFF2-40B4-BE49-F238E27FC236}">
                  <a16:creationId xmlns:a16="http://schemas.microsoft.com/office/drawing/2014/main" id="{59C71051-4BFF-427E-B5B0-3F83C3C8C76C}"/>
                </a:ext>
              </a:extLst>
            </p:cNvPr>
            <p:cNvSpPr/>
            <p:nvPr/>
          </p:nvSpPr>
          <p:spPr>
            <a:xfrm>
              <a:off x="2511956" y="4034392"/>
              <a:ext cx="14099" cy="4306"/>
            </a:xfrm>
            <a:custGeom>
              <a:avLst/>
              <a:gdLst/>
              <a:ahLst/>
              <a:cxnLst/>
              <a:rect l="l" t="t" r="r" b="b"/>
              <a:pathLst>
                <a:path w="395" h="143" extrusionOk="0">
                  <a:moveTo>
                    <a:pt x="293" y="25"/>
                  </a:moveTo>
                  <a:cubicBezTo>
                    <a:pt x="239" y="0"/>
                    <a:pt x="0" y="69"/>
                    <a:pt x="101" y="116"/>
                  </a:cubicBezTo>
                  <a:cubicBezTo>
                    <a:pt x="153" y="143"/>
                    <a:pt x="394"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00" name="Google Shape;42306;p18">
              <a:extLst>
                <a:ext uri="{FF2B5EF4-FFF2-40B4-BE49-F238E27FC236}">
                  <a16:creationId xmlns:a16="http://schemas.microsoft.com/office/drawing/2014/main" id="{26E1706E-2821-4EE2-A2B1-63167F7841DE}"/>
                </a:ext>
              </a:extLst>
            </p:cNvPr>
            <p:cNvSpPr/>
            <p:nvPr/>
          </p:nvSpPr>
          <p:spPr>
            <a:xfrm>
              <a:off x="5695419" y="402966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01" name="Google Shape;42307;p18">
              <a:extLst>
                <a:ext uri="{FF2B5EF4-FFF2-40B4-BE49-F238E27FC236}">
                  <a16:creationId xmlns:a16="http://schemas.microsoft.com/office/drawing/2014/main" id="{2A41233C-06AB-47FF-9358-A03C16665A1A}"/>
                </a:ext>
              </a:extLst>
            </p:cNvPr>
            <p:cNvSpPr/>
            <p:nvPr/>
          </p:nvSpPr>
          <p:spPr>
            <a:xfrm>
              <a:off x="4542037" y="4018796"/>
              <a:ext cx="26555" cy="12195"/>
            </a:xfrm>
            <a:custGeom>
              <a:avLst/>
              <a:gdLst/>
              <a:ahLst/>
              <a:cxnLst/>
              <a:rect l="l" t="t" r="r" b="b"/>
              <a:pathLst>
                <a:path w="744" h="405" extrusionOk="0">
                  <a:moveTo>
                    <a:pt x="306" y="0"/>
                  </a:moveTo>
                  <a:cubicBezTo>
                    <a:pt x="1" y="134"/>
                    <a:pt x="90" y="405"/>
                    <a:pt x="693" y="362"/>
                  </a:cubicBezTo>
                  <a:cubicBezTo>
                    <a:pt x="744" y="154"/>
                    <a:pt x="646" y="21"/>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02" name="Google Shape;42308;p18">
              <a:extLst>
                <a:ext uri="{FF2B5EF4-FFF2-40B4-BE49-F238E27FC236}">
                  <a16:creationId xmlns:a16="http://schemas.microsoft.com/office/drawing/2014/main" id="{FFAD3E0D-3C7E-4810-ACBB-4EAEA0395C7E}"/>
                </a:ext>
              </a:extLst>
            </p:cNvPr>
            <p:cNvSpPr/>
            <p:nvPr/>
          </p:nvSpPr>
          <p:spPr>
            <a:xfrm>
              <a:off x="3406786" y="4026172"/>
              <a:ext cx="14027" cy="4306"/>
            </a:xfrm>
            <a:custGeom>
              <a:avLst/>
              <a:gdLst/>
              <a:ahLst/>
              <a:cxnLst/>
              <a:rect l="l" t="t" r="r" b="b"/>
              <a:pathLst>
                <a:path w="393" h="143" extrusionOk="0">
                  <a:moveTo>
                    <a:pt x="100" y="117"/>
                  </a:moveTo>
                  <a:cubicBezTo>
                    <a:pt x="151" y="143"/>
                    <a:pt x="392" y="72"/>
                    <a:pt x="292" y="25"/>
                  </a:cubicBezTo>
                  <a:cubicBezTo>
                    <a:pt x="242" y="0"/>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03" name="Google Shape;42309;p18">
              <a:extLst>
                <a:ext uri="{FF2B5EF4-FFF2-40B4-BE49-F238E27FC236}">
                  <a16:creationId xmlns:a16="http://schemas.microsoft.com/office/drawing/2014/main" id="{E369BEB8-E717-4FAC-848D-3924682C9502}"/>
                </a:ext>
              </a:extLst>
            </p:cNvPr>
            <p:cNvSpPr/>
            <p:nvPr/>
          </p:nvSpPr>
          <p:spPr>
            <a:xfrm>
              <a:off x="7898854" y="4008408"/>
              <a:ext cx="35478" cy="19120"/>
            </a:xfrm>
            <a:custGeom>
              <a:avLst/>
              <a:gdLst/>
              <a:ahLst/>
              <a:cxnLst/>
              <a:rect l="l" t="t" r="r" b="b"/>
              <a:pathLst>
                <a:path w="994" h="635" extrusionOk="0">
                  <a:moveTo>
                    <a:pt x="557" y="617"/>
                  </a:moveTo>
                  <a:cubicBezTo>
                    <a:pt x="507" y="353"/>
                    <a:pt x="994" y="337"/>
                    <a:pt x="944" y="72"/>
                  </a:cubicBezTo>
                  <a:cubicBezTo>
                    <a:pt x="0" y="0"/>
                    <a:pt x="77" y="635"/>
                    <a:pt x="557" y="6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04" name="Google Shape;42310;p18">
              <a:extLst>
                <a:ext uri="{FF2B5EF4-FFF2-40B4-BE49-F238E27FC236}">
                  <a16:creationId xmlns:a16="http://schemas.microsoft.com/office/drawing/2014/main" id="{9D41F80C-4E65-4588-8B77-290F6D5BDF05}"/>
                </a:ext>
              </a:extLst>
            </p:cNvPr>
            <p:cNvSpPr/>
            <p:nvPr/>
          </p:nvSpPr>
          <p:spPr>
            <a:xfrm>
              <a:off x="2732211" y="4023493"/>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05" name="Google Shape;42311;p18">
              <a:extLst>
                <a:ext uri="{FF2B5EF4-FFF2-40B4-BE49-F238E27FC236}">
                  <a16:creationId xmlns:a16="http://schemas.microsoft.com/office/drawing/2014/main" id="{527AC760-4B77-4D1B-A200-64D46B12BC30}"/>
                </a:ext>
              </a:extLst>
            </p:cNvPr>
            <p:cNvSpPr/>
            <p:nvPr/>
          </p:nvSpPr>
          <p:spPr>
            <a:xfrm>
              <a:off x="1926860" y="4023493"/>
              <a:ext cx="14099" cy="4246"/>
            </a:xfrm>
            <a:custGeom>
              <a:avLst/>
              <a:gdLst/>
              <a:ahLst/>
              <a:cxnLst/>
              <a:rect l="l" t="t" r="r" b="b"/>
              <a:pathLst>
                <a:path w="395" h="141" extrusionOk="0">
                  <a:moveTo>
                    <a:pt x="294" y="24"/>
                  </a:moveTo>
                  <a:cubicBezTo>
                    <a:pt x="242" y="1"/>
                    <a:pt x="1" y="69"/>
                    <a:pt x="103" y="116"/>
                  </a:cubicBezTo>
                  <a:cubicBezTo>
                    <a:pt x="157" y="140"/>
                    <a:pt x="395"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06" name="Google Shape;42312;p18">
              <a:extLst>
                <a:ext uri="{FF2B5EF4-FFF2-40B4-BE49-F238E27FC236}">
                  <a16:creationId xmlns:a16="http://schemas.microsoft.com/office/drawing/2014/main" id="{02BF5AED-62C6-4794-A479-64DE8A560DBD}"/>
                </a:ext>
              </a:extLst>
            </p:cNvPr>
            <p:cNvSpPr/>
            <p:nvPr/>
          </p:nvSpPr>
          <p:spPr>
            <a:xfrm>
              <a:off x="4975336" y="4007806"/>
              <a:ext cx="34086" cy="17223"/>
            </a:xfrm>
            <a:custGeom>
              <a:avLst/>
              <a:gdLst/>
              <a:ahLst/>
              <a:cxnLst/>
              <a:rect l="l" t="t" r="r" b="b"/>
              <a:pathLst>
                <a:path w="955" h="572" extrusionOk="0">
                  <a:moveTo>
                    <a:pt x="700" y="545"/>
                  </a:moveTo>
                  <a:cubicBezTo>
                    <a:pt x="862" y="441"/>
                    <a:pt x="955" y="302"/>
                    <a:pt x="893" y="92"/>
                  </a:cubicBezTo>
                  <a:cubicBezTo>
                    <a:pt x="626" y="95"/>
                    <a:pt x="467" y="48"/>
                    <a:pt x="313" y="1"/>
                  </a:cubicBezTo>
                  <a:cubicBezTo>
                    <a:pt x="1" y="147"/>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07" name="Google Shape;42313;p18">
              <a:extLst>
                <a:ext uri="{FF2B5EF4-FFF2-40B4-BE49-F238E27FC236}">
                  <a16:creationId xmlns:a16="http://schemas.microsoft.com/office/drawing/2014/main" id="{746961BB-A713-459F-A551-C64B1A9BC69D}"/>
                </a:ext>
              </a:extLst>
            </p:cNvPr>
            <p:cNvSpPr/>
            <p:nvPr/>
          </p:nvSpPr>
          <p:spPr>
            <a:xfrm>
              <a:off x="2770829" y="4012021"/>
              <a:ext cx="20095" cy="16259"/>
            </a:xfrm>
            <a:custGeom>
              <a:avLst/>
              <a:gdLst/>
              <a:ahLst/>
              <a:cxnLst/>
              <a:rect l="l" t="t" r="r" b="b"/>
              <a:pathLst>
                <a:path w="563" h="540" extrusionOk="0">
                  <a:moveTo>
                    <a:pt x="562" y="405"/>
                  </a:moveTo>
                  <a:lnTo>
                    <a:pt x="562" y="134"/>
                  </a:lnTo>
                  <a:cubicBezTo>
                    <a:pt x="1" y="1"/>
                    <a:pt x="1" y="540"/>
                    <a:pt x="562"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08" name="Google Shape;42314;p18">
              <a:extLst>
                <a:ext uri="{FF2B5EF4-FFF2-40B4-BE49-F238E27FC236}">
                  <a16:creationId xmlns:a16="http://schemas.microsoft.com/office/drawing/2014/main" id="{5C42D70E-A74F-4500-97A2-06E0747757ED}"/>
                </a:ext>
              </a:extLst>
            </p:cNvPr>
            <p:cNvSpPr/>
            <p:nvPr/>
          </p:nvSpPr>
          <p:spPr>
            <a:xfrm>
              <a:off x="6573045" y="4017983"/>
              <a:ext cx="13920" cy="4246"/>
            </a:xfrm>
            <a:custGeom>
              <a:avLst/>
              <a:gdLst/>
              <a:ahLst/>
              <a:cxnLst/>
              <a:rect l="l" t="t" r="r" b="b"/>
              <a:pathLst>
                <a:path w="390" h="141" extrusionOk="0">
                  <a:moveTo>
                    <a:pt x="292" y="27"/>
                  </a:moveTo>
                  <a:cubicBezTo>
                    <a:pt x="237" y="1"/>
                    <a:pt x="0" y="70"/>
                    <a:pt x="101" y="116"/>
                  </a:cubicBezTo>
                  <a:cubicBezTo>
                    <a:pt x="151" y="141"/>
                    <a:pt x="389" y="73"/>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09" name="Google Shape;42315;p18">
              <a:extLst>
                <a:ext uri="{FF2B5EF4-FFF2-40B4-BE49-F238E27FC236}">
                  <a16:creationId xmlns:a16="http://schemas.microsoft.com/office/drawing/2014/main" id="{D125A613-F2E9-4237-BD64-F7AEB34FE4E8}"/>
                </a:ext>
              </a:extLst>
            </p:cNvPr>
            <p:cNvSpPr/>
            <p:nvPr/>
          </p:nvSpPr>
          <p:spPr>
            <a:xfrm>
              <a:off x="2686382" y="4013286"/>
              <a:ext cx="21915" cy="8762"/>
            </a:xfrm>
            <a:custGeom>
              <a:avLst/>
              <a:gdLst/>
              <a:ahLst/>
              <a:cxnLst/>
              <a:rect l="l" t="t" r="r" b="b"/>
              <a:pathLst>
                <a:path w="614" h="291" extrusionOk="0">
                  <a:moveTo>
                    <a:pt x="614" y="272"/>
                  </a:moveTo>
                  <a:lnTo>
                    <a:pt x="614" y="0"/>
                  </a:lnTo>
                  <a:lnTo>
                    <a:pt x="33" y="0"/>
                  </a:lnTo>
                  <a:cubicBezTo>
                    <a:pt x="0" y="199"/>
                    <a:pt x="191" y="290"/>
                    <a:pt x="6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10" name="Google Shape;42316;p18">
              <a:extLst>
                <a:ext uri="{FF2B5EF4-FFF2-40B4-BE49-F238E27FC236}">
                  <a16:creationId xmlns:a16="http://schemas.microsoft.com/office/drawing/2014/main" id="{9E37DE0B-987E-4F19-9605-09C82F62EF4E}"/>
                </a:ext>
              </a:extLst>
            </p:cNvPr>
            <p:cNvSpPr/>
            <p:nvPr/>
          </p:nvSpPr>
          <p:spPr>
            <a:xfrm>
              <a:off x="1888277" y="4010486"/>
              <a:ext cx="14670" cy="9575"/>
            </a:xfrm>
            <a:custGeom>
              <a:avLst/>
              <a:gdLst/>
              <a:ahLst/>
              <a:cxnLst/>
              <a:rect l="l" t="t" r="r" b="b"/>
              <a:pathLst>
                <a:path w="411" h="318" extrusionOk="0">
                  <a:moveTo>
                    <a:pt x="411" y="276"/>
                  </a:moveTo>
                  <a:lnTo>
                    <a:pt x="411" y="93"/>
                  </a:lnTo>
                  <a:cubicBezTo>
                    <a:pt x="220" y="93"/>
                    <a:pt x="184" y="19"/>
                    <a:pt x="26" y="1"/>
                  </a:cubicBezTo>
                  <a:cubicBezTo>
                    <a:pt x="45" y="146"/>
                    <a:pt x="1" y="318"/>
                    <a:pt x="411" y="2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11" name="Google Shape;42317;p18">
              <a:extLst>
                <a:ext uri="{FF2B5EF4-FFF2-40B4-BE49-F238E27FC236}">
                  <a16:creationId xmlns:a16="http://schemas.microsoft.com/office/drawing/2014/main" id="{5E6BEBDB-A145-4EDB-B721-D90F6A24A8EB}"/>
                </a:ext>
              </a:extLst>
            </p:cNvPr>
            <p:cNvSpPr/>
            <p:nvPr/>
          </p:nvSpPr>
          <p:spPr>
            <a:xfrm>
              <a:off x="1655173" y="4016026"/>
              <a:ext cx="13777" cy="2800"/>
            </a:xfrm>
            <a:custGeom>
              <a:avLst/>
              <a:gdLst/>
              <a:ahLst/>
              <a:cxnLst/>
              <a:rect l="l" t="t" r="r" b="b"/>
              <a:pathLst>
                <a:path w="386" h="93" extrusionOk="0">
                  <a:moveTo>
                    <a:pt x="0" y="92"/>
                  </a:moveTo>
                  <a:cubicBezTo>
                    <a:pt x="149" y="70"/>
                    <a:pt x="381" y="88"/>
                    <a:pt x="385" y="1"/>
                  </a:cubicBezTo>
                  <a:cubicBezTo>
                    <a:pt x="235" y="22"/>
                    <a:pt x="5" y="2"/>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12" name="Google Shape;42318;p18">
              <a:extLst>
                <a:ext uri="{FF2B5EF4-FFF2-40B4-BE49-F238E27FC236}">
                  <a16:creationId xmlns:a16="http://schemas.microsoft.com/office/drawing/2014/main" id="{12E12CD4-C2F3-4CC2-929C-52F72B83656A}"/>
                </a:ext>
              </a:extLst>
            </p:cNvPr>
            <p:cNvSpPr/>
            <p:nvPr/>
          </p:nvSpPr>
          <p:spPr>
            <a:xfrm>
              <a:off x="8435017" y="4010185"/>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13" name="Google Shape;42319;p18">
              <a:extLst>
                <a:ext uri="{FF2B5EF4-FFF2-40B4-BE49-F238E27FC236}">
                  <a16:creationId xmlns:a16="http://schemas.microsoft.com/office/drawing/2014/main" id="{6D6FDB7F-C293-47AB-9380-CE6BDA87E17A}"/>
                </a:ext>
              </a:extLst>
            </p:cNvPr>
            <p:cNvSpPr/>
            <p:nvPr/>
          </p:nvSpPr>
          <p:spPr>
            <a:xfrm>
              <a:off x="7502282" y="4012443"/>
              <a:ext cx="13920" cy="4336"/>
            </a:xfrm>
            <a:custGeom>
              <a:avLst/>
              <a:gdLst/>
              <a:ahLst/>
              <a:cxnLst/>
              <a:rect l="l" t="t" r="r" b="b"/>
              <a:pathLst>
                <a:path w="390" h="144" extrusionOk="0">
                  <a:moveTo>
                    <a:pt x="291" y="28"/>
                  </a:moveTo>
                  <a:cubicBezTo>
                    <a:pt x="238" y="1"/>
                    <a:pt x="0" y="71"/>
                    <a:pt x="98" y="117"/>
                  </a:cubicBezTo>
                  <a:cubicBezTo>
                    <a:pt x="152" y="143"/>
                    <a:pt x="389" y="75"/>
                    <a:pt x="291"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14" name="Google Shape;42320;p18">
              <a:extLst>
                <a:ext uri="{FF2B5EF4-FFF2-40B4-BE49-F238E27FC236}">
                  <a16:creationId xmlns:a16="http://schemas.microsoft.com/office/drawing/2014/main" id="{5EF97C7C-BDE8-40A9-8A60-67DD9F381A85}"/>
                </a:ext>
              </a:extLst>
            </p:cNvPr>
            <p:cNvSpPr/>
            <p:nvPr/>
          </p:nvSpPr>
          <p:spPr>
            <a:xfrm>
              <a:off x="2343419" y="4010396"/>
              <a:ext cx="20737" cy="5871"/>
            </a:xfrm>
            <a:custGeom>
              <a:avLst/>
              <a:gdLst/>
              <a:ahLst/>
              <a:cxnLst/>
              <a:rect l="l" t="t" r="r" b="b"/>
              <a:pathLst>
                <a:path w="581" h="195" extrusionOk="0">
                  <a:moveTo>
                    <a:pt x="1" y="188"/>
                  </a:moveTo>
                  <a:cubicBezTo>
                    <a:pt x="334" y="194"/>
                    <a:pt x="497" y="118"/>
                    <a:pt x="580" y="6"/>
                  </a:cubicBezTo>
                  <a:cubicBezTo>
                    <a:pt x="250" y="1"/>
                    <a:pt x="87" y="77"/>
                    <a:pt x="1" y="18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15" name="Google Shape;42321;p18">
              <a:extLst>
                <a:ext uri="{FF2B5EF4-FFF2-40B4-BE49-F238E27FC236}">
                  <a16:creationId xmlns:a16="http://schemas.microsoft.com/office/drawing/2014/main" id="{E855C80D-DB52-410C-833B-B2D024F5D89C}"/>
                </a:ext>
              </a:extLst>
            </p:cNvPr>
            <p:cNvSpPr/>
            <p:nvPr/>
          </p:nvSpPr>
          <p:spPr>
            <a:xfrm>
              <a:off x="2708261" y="4005066"/>
              <a:ext cx="20737" cy="8250"/>
            </a:xfrm>
            <a:custGeom>
              <a:avLst/>
              <a:gdLst/>
              <a:ahLst/>
              <a:cxnLst/>
              <a:rect l="l" t="t" r="r" b="b"/>
              <a:pathLst>
                <a:path w="581" h="274" extrusionOk="0">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16" name="Google Shape;42322;p18">
              <a:extLst>
                <a:ext uri="{FF2B5EF4-FFF2-40B4-BE49-F238E27FC236}">
                  <a16:creationId xmlns:a16="http://schemas.microsoft.com/office/drawing/2014/main" id="{D72B8F57-D7A2-4120-AFA0-6646334BAD4B}"/>
                </a:ext>
              </a:extLst>
            </p:cNvPr>
            <p:cNvSpPr/>
            <p:nvPr/>
          </p:nvSpPr>
          <p:spPr>
            <a:xfrm>
              <a:off x="6184611" y="3997599"/>
              <a:ext cx="26555" cy="15326"/>
            </a:xfrm>
            <a:custGeom>
              <a:avLst/>
              <a:gdLst/>
              <a:ahLst/>
              <a:cxnLst/>
              <a:rect l="l" t="t" r="r" b="b"/>
              <a:pathLst>
                <a:path w="744" h="509" extrusionOk="0">
                  <a:moveTo>
                    <a:pt x="1" y="74"/>
                  </a:moveTo>
                  <a:lnTo>
                    <a:pt x="1" y="438"/>
                  </a:lnTo>
                  <a:cubicBezTo>
                    <a:pt x="744" y="508"/>
                    <a:pt x="744" y="0"/>
                    <a:pt x="1" y="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17" name="Google Shape;42323;p18">
              <a:extLst>
                <a:ext uri="{FF2B5EF4-FFF2-40B4-BE49-F238E27FC236}">
                  <a16:creationId xmlns:a16="http://schemas.microsoft.com/office/drawing/2014/main" id="{8AE5405E-C00F-4604-9F1F-C7D3FB3B37EC}"/>
                </a:ext>
              </a:extLst>
            </p:cNvPr>
            <p:cNvSpPr/>
            <p:nvPr/>
          </p:nvSpPr>
          <p:spPr>
            <a:xfrm>
              <a:off x="5555185" y="3994137"/>
              <a:ext cx="35228" cy="16470"/>
            </a:xfrm>
            <a:custGeom>
              <a:avLst/>
              <a:gdLst/>
              <a:ahLst/>
              <a:cxnLst/>
              <a:rect l="l" t="t" r="r" b="b"/>
              <a:pathLst>
                <a:path w="987" h="547" extrusionOk="0">
                  <a:moveTo>
                    <a:pt x="847" y="1"/>
                  </a:moveTo>
                  <a:lnTo>
                    <a:pt x="75" y="1"/>
                  </a:lnTo>
                  <a:cubicBezTo>
                    <a:pt x="1" y="307"/>
                    <a:pt x="409" y="390"/>
                    <a:pt x="653" y="546"/>
                  </a:cubicBezTo>
                  <a:cubicBezTo>
                    <a:pt x="651" y="332"/>
                    <a:pt x="986" y="279"/>
                    <a:pt x="8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18" name="Google Shape;42324;p18">
              <a:extLst>
                <a:ext uri="{FF2B5EF4-FFF2-40B4-BE49-F238E27FC236}">
                  <a16:creationId xmlns:a16="http://schemas.microsoft.com/office/drawing/2014/main" id="{D72677F8-5EAE-4BC1-96B7-D3C50506C15A}"/>
                </a:ext>
              </a:extLst>
            </p:cNvPr>
            <p:cNvSpPr/>
            <p:nvPr/>
          </p:nvSpPr>
          <p:spPr>
            <a:xfrm>
              <a:off x="2959425" y="4001604"/>
              <a:ext cx="13920" cy="4276"/>
            </a:xfrm>
            <a:custGeom>
              <a:avLst/>
              <a:gdLst/>
              <a:ahLst/>
              <a:cxnLst/>
              <a:rect l="l" t="t" r="r" b="b"/>
              <a:pathLst>
                <a:path w="390" h="142" extrusionOk="0">
                  <a:moveTo>
                    <a:pt x="293" y="25"/>
                  </a:moveTo>
                  <a:cubicBezTo>
                    <a:pt x="239" y="1"/>
                    <a:pt x="1" y="70"/>
                    <a:pt x="99" y="117"/>
                  </a:cubicBezTo>
                  <a:cubicBezTo>
                    <a:pt x="151" y="142"/>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19" name="Google Shape;42325;p18">
              <a:extLst>
                <a:ext uri="{FF2B5EF4-FFF2-40B4-BE49-F238E27FC236}">
                  <a16:creationId xmlns:a16="http://schemas.microsoft.com/office/drawing/2014/main" id="{B7012F75-6F5D-4D03-9320-B7A93AE5C245}"/>
                </a:ext>
              </a:extLst>
            </p:cNvPr>
            <p:cNvSpPr/>
            <p:nvPr/>
          </p:nvSpPr>
          <p:spPr>
            <a:xfrm>
              <a:off x="7643444" y="3994137"/>
              <a:ext cx="20773" cy="8250"/>
            </a:xfrm>
            <a:custGeom>
              <a:avLst/>
              <a:gdLst/>
              <a:ahLst/>
              <a:cxnLst/>
              <a:rect l="l" t="t" r="r" b="b"/>
              <a:pathLst>
                <a:path w="582" h="274" extrusionOk="0">
                  <a:moveTo>
                    <a:pt x="581" y="1"/>
                  </a:moveTo>
                  <a:lnTo>
                    <a:pt x="1" y="1"/>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20" name="Google Shape;42326;p18">
              <a:extLst>
                <a:ext uri="{FF2B5EF4-FFF2-40B4-BE49-F238E27FC236}">
                  <a16:creationId xmlns:a16="http://schemas.microsoft.com/office/drawing/2014/main" id="{A57B2699-7659-4CCE-8D53-9125258109AD}"/>
                </a:ext>
              </a:extLst>
            </p:cNvPr>
            <p:cNvSpPr/>
            <p:nvPr/>
          </p:nvSpPr>
          <p:spPr>
            <a:xfrm>
              <a:off x="8324872" y="3993836"/>
              <a:ext cx="7031" cy="6203"/>
            </a:xfrm>
            <a:custGeom>
              <a:avLst/>
              <a:gdLst/>
              <a:ahLst/>
              <a:cxnLst/>
              <a:rect l="l" t="t" r="r" b="b"/>
              <a:pathLst>
                <a:path w="197" h="206" extrusionOk="0">
                  <a:moveTo>
                    <a:pt x="195" y="102"/>
                  </a:moveTo>
                  <a:cubicBezTo>
                    <a:pt x="196" y="52"/>
                    <a:pt x="38" y="0"/>
                    <a:pt x="0" y="102"/>
                  </a:cubicBezTo>
                  <a:cubicBezTo>
                    <a:pt x="0" y="152"/>
                    <a:pt x="156" y="205"/>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21" name="Google Shape;42327;p18">
              <a:extLst>
                <a:ext uri="{FF2B5EF4-FFF2-40B4-BE49-F238E27FC236}">
                  <a16:creationId xmlns:a16="http://schemas.microsoft.com/office/drawing/2014/main" id="{259A6715-A9F9-4ABF-853D-C9EAC65D2ED7}"/>
                </a:ext>
              </a:extLst>
            </p:cNvPr>
            <p:cNvSpPr/>
            <p:nvPr/>
          </p:nvSpPr>
          <p:spPr>
            <a:xfrm>
              <a:off x="5134343" y="3990674"/>
              <a:ext cx="14063" cy="4276"/>
            </a:xfrm>
            <a:custGeom>
              <a:avLst/>
              <a:gdLst/>
              <a:ahLst/>
              <a:cxnLst/>
              <a:rect l="l" t="t" r="r" b="b"/>
              <a:pathLst>
                <a:path w="394" h="142" extrusionOk="0">
                  <a:moveTo>
                    <a:pt x="102" y="116"/>
                  </a:moveTo>
                  <a:cubicBezTo>
                    <a:pt x="155" y="142"/>
                    <a:pt x="394" y="74"/>
                    <a:pt x="296" y="27"/>
                  </a:cubicBezTo>
                  <a:cubicBezTo>
                    <a:pt x="243" y="1"/>
                    <a:pt x="1"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22" name="Google Shape;42328;p18">
              <a:extLst>
                <a:ext uri="{FF2B5EF4-FFF2-40B4-BE49-F238E27FC236}">
                  <a16:creationId xmlns:a16="http://schemas.microsoft.com/office/drawing/2014/main" id="{CA28B688-FEF4-4489-A0C6-3F60D78BE0EC}"/>
                </a:ext>
              </a:extLst>
            </p:cNvPr>
            <p:cNvSpPr/>
            <p:nvPr/>
          </p:nvSpPr>
          <p:spPr>
            <a:xfrm>
              <a:off x="1391232" y="3968153"/>
              <a:ext cx="52290" cy="28032"/>
            </a:xfrm>
            <a:custGeom>
              <a:avLst/>
              <a:gdLst/>
              <a:ahLst/>
              <a:cxnLst/>
              <a:rect l="l" t="t" r="r" b="b"/>
              <a:pathLst>
                <a:path w="1465" h="931" extrusionOk="0">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23" name="Google Shape;42329;p18">
              <a:extLst>
                <a:ext uri="{FF2B5EF4-FFF2-40B4-BE49-F238E27FC236}">
                  <a16:creationId xmlns:a16="http://schemas.microsoft.com/office/drawing/2014/main" id="{5B2E28EE-0040-44E4-B754-EDF62C418065}"/>
                </a:ext>
              </a:extLst>
            </p:cNvPr>
            <p:cNvSpPr/>
            <p:nvPr/>
          </p:nvSpPr>
          <p:spPr>
            <a:xfrm>
              <a:off x="7058312" y="3985917"/>
              <a:ext cx="13849" cy="5510"/>
            </a:xfrm>
            <a:custGeom>
              <a:avLst/>
              <a:gdLst/>
              <a:ahLst/>
              <a:cxnLst/>
              <a:rect l="l" t="t" r="r" b="b"/>
              <a:pathLst>
                <a:path w="388" h="183" extrusionOk="0">
                  <a:moveTo>
                    <a:pt x="1" y="182"/>
                  </a:moveTo>
                  <a:lnTo>
                    <a:pt x="387" y="182"/>
                  </a:lnTo>
                  <a:lnTo>
                    <a:pt x="387"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24" name="Google Shape;42330;p18">
              <a:extLst>
                <a:ext uri="{FF2B5EF4-FFF2-40B4-BE49-F238E27FC236}">
                  <a16:creationId xmlns:a16="http://schemas.microsoft.com/office/drawing/2014/main" id="{9D279DDB-0C67-438F-BE83-45BE08FB86D5}"/>
                </a:ext>
              </a:extLst>
            </p:cNvPr>
            <p:cNvSpPr/>
            <p:nvPr/>
          </p:nvSpPr>
          <p:spPr>
            <a:xfrm>
              <a:off x="2972631" y="3983177"/>
              <a:ext cx="29482" cy="9936"/>
            </a:xfrm>
            <a:custGeom>
              <a:avLst/>
              <a:gdLst/>
              <a:ahLst/>
              <a:cxnLst/>
              <a:rect l="l" t="t" r="r" b="b"/>
              <a:pathLst>
                <a:path w="826" h="330" extrusionOk="0">
                  <a:moveTo>
                    <a:pt x="693" y="273"/>
                  </a:moveTo>
                  <a:cubicBezTo>
                    <a:pt x="825" y="29"/>
                    <a:pt x="295" y="97"/>
                    <a:pt x="114" y="0"/>
                  </a:cubicBezTo>
                  <a:cubicBezTo>
                    <a:pt x="0" y="238"/>
                    <a:pt x="191" y="329"/>
                    <a:pt x="69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25" name="Google Shape;42331;p18">
              <a:extLst>
                <a:ext uri="{FF2B5EF4-FFF2-40B4-BE49-F238E27FC236}">
                  <a16:creationId xmlns:a16="http://schemas.microsoft.com/office/drawing/2014/main" id="{F7C0BC9C-0A4D-480E-8536-EB81CAD4B8B0}"/>
                </a:ext>
              </a:extLst>
            </p:cNvPr>
            <p:cNvSpPr/>
            <p:nvPr/>
          </p:nvSpPr>
          <p:spPr>
            <a:xfrm>
              <a:off x="1665346" y="3987904"/>
              <a:ext cx="13991" cy="4246"/>
            </a:xfrm>
            <a:custGeom>
              <a:avLst/>
              <a:gdLst/>
              <a:ahLst/>
              <a:cxnLst/>
              <a:rect l="l" t="t" r="r" b="b"/>
              <a:pathLst>
                <a:path w="392" h="141" extrusionOk="0">
                  <a:moveTo>
                    <a:pt x="100" y="116"/>
                  </a:moveTo>
                  <a:cubicBezTo>
                    <a:pt x="151" y="141"/>
                    <a:pt x="391" y="72"/>
                    <a:pt x="293" y="25"/>
                  </a:cubicBezTo>
                  <a:cubicBezTo>
                    <a:pt x="240" y="0"/>
                    <a:pt x="1" y="71"/>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26" name="Google Shape;42332;p18">
              <a:extLst>
                <a:ext uri="{FF2B5EF4-FFF2-40B4-BE49-F238E27FC236}">
                  <a16:creationId xmlns:a16="http://schemas.microsoft.com/office/drawing/2014/main" id="{2A8A57D0-84DA-4940-9185-2AE14BDB7F5D}"/>
                </a:ext>
              </a:extLst>
            </p:cNvPr>
            <p:cNvSpPr/>
            <p:nvPr/>
          </p:nvSpPr>
          <p:spPr>
            <a:xfrm>
              <a:off x="2873479" y="3982846"/>
              <a:ext cx="6996" cy="6203"/>
            </a:xfrm>
            <a:custGeom>
              <a:avLst/>
              <a:gdLst/>
              <a:ahLst/>
              <a:cxnLst/>
              <a:rect l="l" t="t" r="r" b="b"/>
              <a:pathLst>
                <a:path w="196" h="206" extrusionOk="0">
                  <a:moveTo>
                    <a:pt x="192" y="103"/>
                  </a:moveTo>
                  <a:cubicBezTo>
                    <a:pt x="195" y="53"/>
                    <a:pt x="37" y="1"/>
                    <a:pt x="1" y="103"/>
                  </a:cubicBezTo>
                  <a:cubicBezTo>
                    <a:pt x="1" y="154"/>
                    <a:pt x="155" y="206"/>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27" name="Google Shape;42333;p18">
              <a:extLst>
                <a:ext uri="{FF2B5EF4-FFF2-40B4-BE49-F238E27FC236}">
                  <a16:creationId xmlns:a16="http://schemas.microsoft.com/office/drawing/2014/main" id="{5ED32DB7-35C9-4526-9FDE-0F11036FCBAF}"/>
                </a:ext>
              </a:extLst>
            </p:cNvPr>
            <p:cNvSpPr/>
            <p:nvPr/>
          </p:nvSpPr>
          <p:spPr>
            <a:xfrm>
              <a:off x="1059655" y="3985134"/>
              <a:ext cx="14063" cy="4306"/>
            </a:xfrm>
            <a:custGeom>
              <a:avLst/>
              <a:gdLst/>
              <a:ahLst/>
              <a:cxnLst/>
              <a:rect l="l" t="t" r="r" b="b"/>
              <a:pathLst>
                <a:path w="394" h="143" extrusionOk="0">
                  <a:moveTo>
                    <a:pt x="295" y="27"/>
                  </a:moveTo>
                  <a:cubicBezTo>
                    <a:pt x="238" y="1"/>
                    <a:pt x="0" y="71"/>
                    <a:pt x="101" y="119"/>
                  </a:cubicBezTo>
                  <a:cubicBezTo>
                    <a:pt x="152" y="143"/>
                    <a:pt x="393" y="75"/>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28" name="Google Shape;42334;p18">
              <a:extLst>
                <a:ext uri="{FF2B5EF4-FFF2-40B4-BE49-F238E27FC236}">
                  <a16:creationId xmlns:a16="http://schemas.microsoft.com/office/drawing/2014/main" id="{443D9613-53EC-41A5-A6D8-83901FBA9335}"/>
                </a:ext>
              </a:extLst>
            </p:cNvPr>
            <p:cNvSpPr/>
            <p:nvPr/>
          </p:nvSpPr>
          <p:spPr>
            <a:xfrm>
              <a:off x="715550" y="3985165"/>
              <a:ext cx="13991" cy="4276"/>
            </a:xfrm>
            <a:custGeom>
              <a:avLst/>
              <a:gdLst/>
              <a:ahLst/>
              <a:cxnLst/>
              <a:rect l="l" t="t" r="r" b="b"/>
              <a:pathLst>
                <a:path w="392" h="142" extrusionOk="0">
                  <a:moveTo>
                    <a:pt x="98" y="118"/>
                  </a:moveTo>
                  <a:cubicBezTo>
                    <a:pt x="151" y="142"/>
                    <a:pt x="392" y="74"/>
                    <a:pt x="291" y="26"/>
                  </a:cubicBezTo>
                  <a:cubicBezTo>
                    <a:pt x="239" y="1"/>
                    <a:pt x="0" y="70"/>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29" name="Google Shape;42335;p18">
              <a:extLst>
                <a:ext uri="{FF2B5EF4-FFF2-40B4-BE49-F238E27FC236}">
                  <a16:creationId xmlns:a16="http://schemas.microsoft.com/office/drawing/2014/main" id="{0263B2C5-431F-455A-97BF-2E2C922A5FBA}"/>
                </a:ext>
              </a:extLst>
            </p:cNvPr>
            <p:cNvSpPr/>
            <p:nvPr/>
          </p:nvSpPr>
          <p:spPr>
            <a:xfrm>
              <a:off x="546977" y="3977005"/>
              <a:ext cx="28411" cy="11743"/>
            </a:xfrm>
            <a:custGeom>
              <a:avLst/>
              <a:gdLst/>
              <a:ahLst/>
              <a:cxnLst/>
              <a:rect l="l" t="t" r="r" b="b"/>
              <a:pathLst>
                <a:path w="796" h="390" extrusionOk="0">
                  <a:moveTo>
                    <a:pt x="770" y="25"/>
                  </a:moveTo>
                  <a:cubicBezTo>
                    <a:pt x="333" y="0"/>
                    <a:pt x="47" y="46"/>
                    <a:pt x="0" y="208"/>
                  </a:cubicBezTo>
                  <a:cubicBezTo>
                    <a:pt x="277" y="229"/>
                    <a:pt x="325" y="357"/>
                    <a:pt x="580" y="389"/>
                  </a:cubicBezTo>
                  <a:cubicBezTo>
                    <a:pt x="536" y="217"/>
                    <a:pt x="795" y="188"/>
                    <a:pt x="77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30" name="Google Shape;42336;p18">
              <a:extLst>
                <a:ext uri="{FF2B5EF4-FFF2-40B4-BE49-F238E27FC236}">
                  <a16:creationId xmlns:a16="http://schemas.microsoft.com/office/drawing/2014/main" id="{B831BE0F-8A2B-48A2-B53A-BD1188B0BC4F}"/>
                </a:ext>
              </a:extLst>
            </p:cNvPr>
            <p:cNvSpPr/>
            <p:nvPr/>
          </p:nvSpPr>
          <p:spPr>
            <a:xfrm>
              <a:off x="2143902" y="3975680"/>
              <a:ext cx="38798" cy="12676"/>
            </a:xfrm>
            <a:custGeom>
              <a:avLst/>
              <a:gdLst/>
              <a:ahLst/>
              <a:cxnLst/>
              <a:rect l="l" t="t" r="r" b="b"/>
              <a:pathLst>
                <a:path w="1087" h="421" extrusionOk="0">
                  <a:moveTo>
                    <a:pt x="963" y="341"/>
                  </a:moveTo>
                  <a:cubicBezTo>
                    <a:pt x="1086" y="121"/>
                    <a:pt x="44" y="0"/>
                    <a:pt x="0" y="161"/>
                  </a:cubicBezTo>
                  <a:cubicBezTo>
                    <a:pt x="368" y="198"/>
                    <a:pt x="349" y="420"/>
                    <a:pt x="963" y="34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31" name="Google Shape;42337;p18">
              <a:extLst>
                <a:ext uri="{FF2B5EF4-FFF2-40B4-BE49-F238E27FC236}">
                  <a16:creationId xmlns:a16="http://schemas.microsoft.com/office/drawing/2014/main" id="{B4F39C6E-0ADE-4DCF-AE9E-0E37A303D72A}"/>
                </a:ext>
              </a:extLst>
            </p:cNvPr>
            <p:cNvSpPr/>
            <p:nvPr/>
          </p:nvSpPr>
          <p:spPr>
            <a:xfrm>
              <a:off x="8717161" y="3980498"/>
              <a:ext cx="13813" cy="2770"/>
            </a:xfrm>
            <a:custGeom>
              <a:avLst/>
              <a:gdLst/>
              <a:ahLst/>
              <a:cxnLst/>
              <a:rect l="l" t="t" r="r" b="b"/>
              <a:pathLst>
                <a:path w="387" h="92" extrusionOk="0">
                  <a:moveTo>
                    <a:pt x="387" y="1"/>
                  </a:moveTo>
                  <a:cubicBezTo>
                    <a:pt x="237" y="22"/>
                    <a:pt x="7" y="3"/>
                    <a:pt x="0" y="92"/>
                  </a:cubicBezTo>
                  <a:cubicBezTo>
                    <a:pt x="152" y="71"/>
                    <a:pt x="382"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32" name="Google Shape;42338;p18">
              <a:extLst>
                <a:ext uri="{FF2B5EF4-FFF2-40B4-BE49-F238E27FC236}">
                  <a16:creationId xmlns:a16="http://schemas.microsoft.com/office/drawing/2014/main" id="{28C4C8A4-21A1-453D-A957-2EF19CA4A904}"/>
                </a:ext>
              </a:extLst>
            </p:cNvPr>
            <p:cNvSpPr/>
            <p:nvPr/>
          </p:nvSpPr>
          <p:spPr>
            <a:xfrm>
              <a:off x="270687" y="3977758"/>
              <a:ext cx="21665" cy="6383"/>
            </a:xfrm>
            <a:custGeom>
              <a:avLst/>
              <a:gdLst/>
              <a:ahLst/>
              <a:cxnLst/>
              <a:rect l="l" t="t" r="r" b="b"/>
              <a:pathLst>
                <a:path w="607" h="212" extrusionOk="0">
                  <a:moveTo>
                    <a:pt x="606" y="0"/>
                  </a:moveTo>
                  <a:lnTo>
                    <a:pt x="27" y="0"/>
                  </a:lnTo>
                  <a:cubicBezTo>
                    <a:pt x="1" y="163"/>
                    <a:pt x="217" y="212"/>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33" name="Google Shape;42339;p18">
              <a:extLst>
                <a:ext uri="{FF2B5EF4-FFF2-40B4-BE49-F238E27FC236}">
                  <a16:creationId xmlns:a16="http://schemas.microsoft.com/office/drawing/2014/main" id="{2F468D76-250F-438E-BE45-34572C76EE3C}"/>
                </a:ext>
              </a:extLst>
            </p:cNvPr>
            <p:cNvSpPr/>
            <p:nvPr/>
          </p:nvSpPr>
          <p:spPr>
            <a:xfrm>
              <a:off x="5640453" y="3971887"/>
              <a:ext cx="6924" cy="6293"/>
            </a:xfrm>
            <a:custGeom>
              <a:avLst/>
              <a:gdLst/>
              <a:ahLst/>
              <a:cxnLst/>
              <a:rect l="l" t="t" r="r" b="b"/>
              <a:pathLst>
                <a:path w="194" h="209" extrusionOk="0">
                  <a:moveTo>
                    <a:pt x="194" y="104"/>
                  </a:moveTo>
                  <a:cubicBezTo>
                    <a:pt x="194" y="53"/>
                    <a:pt x="37" y="1"/>
                    <a:pt x="1" y="104"/>
                  </a:cubicBezTo>
                  <a:cubicBezTo>
                    <a:pt x="1" y="155"/>
                    <a:pt x="156" y="208"/>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34" name="Google Shape;42340;p18">
              <a:extLst>
                <a:ext uri="{FF2B5EF4-FFF2-40B4-BE49-F238E27FC236}">
                  <a16:creationId xmlns:a16="http://schemas.microsoft.com/office/drawing/2014/main" id="{3C80056D-6FFC-4D14-A6A6-C60B79B13275}"/>
                </a:ext>
              </a:extLst>
            </p:cNvPr>
            <p:cNvSpPr/>
            <p:nvPr/>
          </p:nvSpPr>
          <p:spPr>
            <a:xfrm>
              <a:off x="4766253" y="3972278"/>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35" name="Google Shape;42341;p18">
              <a:extLst>
                <a:ext uri="{FF2B5EF4-FFF2-40B4-BE49-F238E27FC236}">
                  <a16:creationId xmlns:a16="http://schemas.microsoft.com/office/drawing/2014/main" id="{AA0FD3D6-1C0B-4FA5-BA22-AAA2B0EFBE1D}"/>
                </a:ext>
              </a:extLst>
            </p:cNvPr>
            <p:cNvSpPr/>
            <p:nvPr/>
          </p:nvSpPr>
          <p:spPr>
            <a:xfrm>
              <a:off x="2491184" y="3958759"/>
              <a:ext cx="40404" cy="18578"/>
            </a:xfrm>
            <a:custGeom>
              <a:avLst/>
              <a:gdLst/>
              <a:ahLst/>
              <a:cxnLst/>
              <a:rect l="l" t="t" r="r" b="b"/>
              <a:pathLst>
                <a:path w="1132" h="617" extrusionOk="0">
                  <a:moveTo>
                    <a:pt x="1069" y="450"/>
                  </a:moveTo>
                  <a:cubicBezTo>
                    <a:pt x="1132" y="1"/>
                    <a:pt x="0" y="212"/>
                    <a:pt x="103" y="540"/>
                  </a:cubicBezTo>
                  <a:cubicBezTo>
                    <a:pt x="647" y="617"/>
                    <a:pt x="602" y="412"/>
                    <a:pt x="1069" y="4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36" name="Google Shape;42342;p18">
              <a:extLst>
                <a:ext uri="{FF2B5EF4-FFF2-40B4-BE49-F238E27FC236}">
                  <a16:creationId xmlns:a16="http://schemas.microsoft.com/office/drawing/2014/main" id="{CCFA87D8-D307-47BF-894F-373E373F0D93}"/>
                </a:ext>
              </a:extLst>
            </p:cNvPr>
            <p:cNvSpPr/>
            <p:nvPr/>
          </p:nvSpPr>
          <p:spPr>
            <a:xfrm>
              <a:off x="151012" y="3971495"/>
              <a:ext cx="14134" cy="4306"/>
            </a:xfrm>
            <a:custGeom>
              <a:avLst/>
              <a:gdLst/>
              <a:ahLst/>
              <a:cxnLst/>
              <a:rect l="l" t="t" r="r" b="b"/>
              <a:pathLst>
                <a:path w="396" h="143" extrusionOk="0">
                  <a:moveTo>
                    <a:pt x="294" y="27"/>
                  </a:moveTo>
                  <a:cubicBezTo>
                    <a:pt x="240" y="1"/>
                    <a:pt x="0" y="71"/>
                    <a:pt x="102" y="117"/>
                  </a:cubicBezTo>
                  <a:cubicBezTo>
                    <a:pt x="156" y="143"/>
                    <a:pt x="396" y="73"/>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37" name="Google Shape;42343;p18">
              <a:extLst>
                <a:ext uri="{FF2B5EF4-FFF2-40B4-BE49-F238E27FC236}">
                  <a16:creationId xmlns:a16="http://schemas.microsoft.com/office/drawing/2014/main" id="{8B418A22-EB53-43F1-9707-449DF06210D8}"/>
                </a:ext>
              </a:extLst>
            </p:cNvPr>
            <p:cNvSpPr/>
            <p:nvPr/>
          </p:nvSpPr>
          <p:spPr>
            <a:xfrm>
              <a:off x="7719075" y="3966798"/>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38" name="Google Shape;42344;p18">
              <a:extLst>
                <a:ext uri="{FF2B5EF4-FFF2-40B4-BE49-F238E27FC236}">
                  <a16:creationId xmlns:a16="http://schemas.microsoft.com/office/drawing/2014/main" id="{847CF5CC-0FF7-446A-90F1-04608C6010B0}"/>
                </a:ext>
              </a:extLst>
            </p:cNvPr>
            <p:cNvSpPr/>
            <p:nvPr/>
          </p:nvSpPr>
          <p:spPr>
            <a:xfrm>
              <a:off x="5279002" y="3968786"/>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39" name="Google Shape;42345;p18">
              <a:extLst>
                <a:ext uri="{FF2B5EF4-FFF2-40B4-BE49-F238E27FC236}">
                  <a16:creationId xmlns:a16="http://schemas.microsoft.com/office/drawing/2014/main" id="{5D1B3652-9644-4A61-B979-C1AE533E3301}"/>
                </a:ext>
              </a:extLst>
            </p:cNvPr>
            <p:cNvSpPr/>
            <p:nvPr/>
          </p:nvSpPr>
          <p:spPr>
            <a:xfrm>
              <a:off x="4700580" y="3958639"/>
              <a:ext cx="28161" cy="13670"/>
            </a:xfrm>
            <a:custGeom>
              <a:avLst/>
              <a:gdLst/>
              <a:ahLst/>
              <a:cxnLst/>
              <a:rect l="l" t="t" r="r" b="b"/>
              <a:pathLst>
                <a:path w="789" h="454" extrusionOk="0">
                  <a:moveTo>
                    <a:pt x="489" y="454"/>
                  </a:moveTo>
                  <a:cubicBezTo>
                    <a:pt x="754" y="338"/>
                    <a:pt x="788" y="9"/>
                    <a:pt x="297" y="1"/>
                  </a:cubicBezTo>
                  <a:cubicBezTo>
                    <a:pt x="35" y="114"/>
                    <a:pt x="1" y="445"/>
                    <a:pt x="489"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40" name="Google Shape;42346;p18">
              <a:extLst>
                <a:ext uri="{FF2B5EF4-FFF2-40B4-BE49-F238E27FC236}">
                  <a16:creationId xmlns:a16="http://schemas.microsoft.com/office/drawing/2014/main" id="{69619994-E6EB-4BF1-9D89-38A48557DDB7}"/>
                </a:ext>
              </a:extLst>
            </p:cNvPr>
            <p:cNvSpPr/>
            <p:nvPr/>
          </p:nvSpPr>
          <p:spPr>
            <a:xfrm>
              <a:off x="7268215" y="3957796"/>
              <a:ext cx="14063" cy="4336"/>
            </a:xfrm>
            <a:custGeom>
              <a:avLst/>
              <a:gdLst/>
              <a:ahLst/>
              <a:cxnLst/>
              <a:rect l="l" t="t" r="r" b="b"/>
              <a:pathLst>
                <a:path w="394" h="144" extrusionOk="0">
                  <a:moveTo>
                    <a:pt x="98" y="118"/>
                  </a:moveTo>
                  <a:cubicBezTo>
                    <a:pt x="152" y="144"/>
                    <a:pt x="393" y="75"/>
                    <a:pt x="293" y="29"/>
                  </a:cubicBezTo>
                  <a:cubicBezTo>
                    <a:pt x="238" y="0"/>
                    <a:pt x="0" y="71"/>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41" name="Google Shape;42347;p18">
              <a:extLst>
                <a:ext uri="{FF2B5EF4-FFF2-40B4-BE49-F238E27FC236}">
                  <a16:creationId xmlns:a16="http://schemas.microsoft.com/office/drawing/2014/main" id="{E29B5450-F5BE-44E0-AA83-9806F956ACDD}"/>
                </a:ext>
              </a:extLst>
            </p:cNvPr>
            <p:cNvSpPr/>
            <p:nvPr/>
          </p:nvSpPr>
          <p:spPr>
            <a:xfrm>
              <a:off x="3417280" y="3953069"/>
              <a:ext cx="34408" cy="9063"/>
            </a:xfrm>
            <a:custGeom>
              <a:avLst/>
              <a:gdLst/>
              <a:ahLst/>
              <a:cxnLst/>
              <a:rect l="l" t="t" r="r" b="b"/>
              <a:pathLst>
                <a:path w="964" h="301" extrusionOk="0">
                  <a:moveTo>
                    <a:pt x="192" y="275"/>
                  </a:moveTo>
                  <a:cubicBezTo>
                    <a:pt x="631" y="301"/>
                    <a:pt x="918" y="254"/>
                    <a:pt x="964" y="94"/>
                  </a:cubicBezTo>
                  <a:cubicBezTo>
                    <a:pt x="621" y="113"/>
                    <a:pt x="0" y="1"/>
                    <a:pt x="192"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42" name="Google Shape;42348;p18">
              <a:extLst>
                <a:ext uri="{FF2B5EF4-FFF2-40B4-BE49-F238E27FC236}">
                  <a16:creationId xmlns:a16="http://schemas.microsoft.com/office/drawing/2014/main" id="{2778E956-CD8A-4414-9D7D-810F9811A481}"/>
                </a:ext>
              </a:extLst>
            </p:cNvPr>
            <p:cNvSpPr/>
            <p:nvPr/>
          </p:nvSpPr>
          <p:spPr>
            <a:xfrm>
              <a:off x="2484473" y="3957856"/>
              <a:ext cx="13991" cy="4276"/>
            </a:xfrm>
            <a:custGeom>
              <a:avLst/>
              <a:gdLst/>
              <a:ahLst/>
              <a:cxnLst/>
              <a:rect l="l" t="t" r="r" b="b"/>
              <a:pathLst>
                <a:path w="392" h="142" extrusionOk="0">
                  <a:moveTo>
                    <a:pt x="291" y="27"/>
                  </a:moveTo>
                  <a:cubicBezTo>
                    <a:pt x="238" y="1"/>
                    <a:pt x="0" y="69"/>
                    <a:pt x="98" y="116"/>
                  </a:cubicBezTo>
                  <a:cubicBezTo>
                    <a:pt x="153" y="142"/>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43" name="Google Shape;42349;p18">
              <a:extLst>
                <a:ext uri="{FF2B5EF4-FFF2-40B4-BE49-F238E27FC236}">
                  <a16:creationId xmlns:a16="http://schemas.microsoft.com/office/drawing/2014/main" id="{3D32CC06-3D8A-468A-B466-681F40DA8BC9}"/>
                </a:ext>
              </a:extLst>
            </p:cNvPr>
            <p:cNvSpPr/>
            <p:nvPr/>
          </p:nvSpPr>
          <p:spPr>
            <a:xfrm>
              <a:off x="1868539" y="3955478"/>
              <a:ext cx="6924" cy="6263"/>
            </a:xfrm>
            <a:custGeom>
              <a:avLst/>
              <a:gdLst/>
              <a:ahLst/>
              <a:cxnLst/>
              <a:rect l="l" t="t" r="r" b="b"/>
              <a:pathLst>
                <a:path w="194" h="208" extrusionOk="0">
                  <a:moveTo>
                    <a:pt x="3" y="106"/>
                  </a:moveTo>
                  <a:cubicBezTo>
                    <a:pt x="0" y="154"/>
                    <a:pt x="157" y="208"/>
                    <a:pt x="194" y="106"/>
                  </a:cubicBezTo>
                  <a:cubicBezTo>
                    <a:pt x="194" y="54"/>
                    <a:pt x="38" y="0"/>
                    <a:pt x="3" y="1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44" name="Google Shape;42350;p18">
              <a:extLst>
                <a:ext uri="{FF2B5EF4-FFF2-40B4-BE49-F238E27FC236}">
                  <a16:creationId xmlns:a16="http://schemas.microsoft.com/office/drawing/2014/main" id="{D3D2F8AC-9741-4FD4-99B4-1FFC799A6F9F}"/>
                </a:ext>
              </a:extLst>
            </p:cNvPr>
            <p:cNvSpPr/>
            <p:nvPr/>
          </p:nvSpPr>
          <p:spPr>
            <a:xfrm>
              <a:off x="6504231" y="3955116"/>
              <a:ext cx="13956" cy="4276"/>
            </a:xfrm>
            <a:custGeom>
              <a:avLst/>
              <a:gdLst/>
              <a:ahLst/>
              <a:cxnLst/>
              <a:rect l="l" t="t" r="r" b="b"/>
              <a:pathLst>
                <a:path w="391" h="142" extrusionOk="0">
                  <a:moveTo>
                    <a:pt x="293" y="26"/>
                  </a:moveTo>
                  <a:cubicBezTo>
                    <a:pt x="239" y="0"/>
                    <a:pt x="0" y="68"/>
                    <a:pt x="101" y="118"/>
                  </a:cubicBezTo>
                  <a:cubicBezTo>
                    <a:pt x="153" y="141"/>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45" name="Google Shape;42351;p18">
              <a:extLst>
                <a:ext uri="{FF2B5EF4-FFF2-40B4-BE49-F238E27FC236}">
                  <a16:creationId xmlns:a16="http://schemas.microsoft.com/office/drawing/2014/main" id="{877488D7-0630-4ADE-9095-23D9E1C4543B}"/>
                </a:ext>
              </a:extLst>
            </p:cNvPr>
            <p:cNvSpPr/>
            <p:nvPr/>
          </p:nvSpPr>
          <p:spPr>
            <a:xfrm>
              <a:off x="5921634" y="3948824"/>
              <a:ext cx="8959" cy="11442"/>
            </a:xfrm>
            <a:custGeom>
              <a:avLst/>
              <a:gdLst/>
              <a:ahLst/>
              <a:cxnLst/>
              <a:rect l="l" t="t" r="r" b="b"/>
              <a:pathLst>
                <a:path w="251" h="380" extrusionOk="0">
                  <a:moveTo>
                    <a:pt x="222" y="235"/>
                  </a:moveTo>
                  <a:cubicBezTo>
                    <a:pt x="251" y="139"/>
                    <a:pt x="72" y="1"/>
                    <a:pt x="29" y="144"/>
                  </a:cubicBezTo>
                  <a:cubicBezTo>
                    <a:pt x="0" y="238"/>
                    <a:pt x="180" y="379"/>
                    <a:pt x="222" y="2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46" name="Google Shape;42352;p18">
              <a:extLst>
                <a:ext uri="{FF2B5EF4-FFF2-40B4-BE49-F238E27FC236}">
                  <a16:creationId xmlns:a16="http://schemas.microsoft.com/office/drawing/2014/main" id="{56D0406A-A28E-4784-AD93-3568EC6DDD06}"/>
                </a:ext>
              </a:extLst>
            </p:cNvPr>
            <p:cNvSpPr/>
            <p:nvPr/>
          </p:nvSpPr>
          <p:spPr>
            <a:xfrm>
              <a:off x="54644" y="3952407"/>
              <a:ext cx="14134" cy="4215"/>
            </a:xfrm>
            <a:custGeom>
              <a:avLst/>
              <a:gdLst/>
              <a:ahLst/>
              <a:cxnLst/>
              <a:rect l="l" t="t" r="r" b="b"/>
              <a:pathLst>
                <a:path w="396" h="140" extrusionOk="0">
                  <a:moveTo>
                    <a:pt x="295" y="25"/>
                  </a:moveTo>
                  <a:cubicBezTo>
                    <a:pt x="242" y="0"/>
                    <a:pt x="1" y="68"/>
                    <a:pt x="103" y="116"/>
                  </a:cubicBezTo>
                  <a:cubicBezTo>
                    <a:pt x="157"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47" name="Google Shape;42353;p18">
              <a:extLst>
                <a:ext uri="{FF2B5EF4-FFF2-40B4-BE49-F238E27FC236}">
                  <a16:creationId xmlns:a16="http://schemas.microsoft.com/office/drawing/2014/main" id="{8532670D-E8F9-4AAB-B343-FD12F5043AB7}"/>
                </a:ext>
              </a:extLst>
            </p:cNvPr>
            <p:cNvSpPr/>
            <p:nvPr/>
          </p:nvSpPr>
          <p:spPr>
            <a:xfrm>
              <a:off x="4532257" y="3950389"/>
              <a:ext cx="13777" cy="2800"/>
            </a:xfrm>
            <a:custGeom>
              <a:avLst/>
              <a:gdLst/>
              <a:ahLst/>
              <a:cxnLst/>
              <a:rect l="l" t="t" r="r" b="b"/>
              <a:pathLst>
                <a:path w="386" h="93" extrusionOk="0">
                  <a:moveTo>
                    <a:pt x="386" y="1"/>
                  </a:moveTo>
                  <a:cubicBezTo>
                    <a:pt x="237" y="20"/>
                    <a:pt x="7" y="3"/>
                    <a:pt x="1" y="92"/>
                  </a:cubicBezTo>
                  <a:cubicBezTo>
                    <a:pt x="150" y="70"/>
                    <a:pt x="383"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48" name="Google Shape;42354;p18">
              <a:extLst>
                <a:ext uri="{FF2B5EF4-FFF2-40B4-BE49-F238E27FC236}">
                  <a16:creationId xmlns:a16="http://schemas.microsoft.com/office/drawing/2014/main" id="{F375E1B8-E313-4492-98E4-15C5A5AC5E8D}"/>
                </a:ext>
              </a:extLst>
            </p:cNvPr>
            <p:cNvSpPr/>
            <p:nvPr/>
          </p:nvSpPr>
          <p:spPr>
            <a:xfrm>
              <a:off x="6700358" y="3941838"/>
              <a:ext cx="6996" cy="6233"/>
            </a:xfrm>
            <a:custGeom>
              <a:avLst/>
              <a:gdLst/>
              <a:ahLst/>
              <a:cxnLst/>
              <a:rect l="l" t="t" r="r" b="b"/>
              <a:pathLst>
                <a:path w="196" h="207" extrusionOk="0">
                  <a:moveTo>
                    <a:pt x="195" y="103"/>
                  </a:moveTo>
                  <a:cubicBezTo>
                    <a:pt x="195" y="52"/>
                    <a:pt x="40" y="0"/>
                    <a:pt x="4"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49" name="Google Shape;42355;p18">
              <a:extLst>
                <a:ext uri="{FF2B5EF4-FFF2-40B4-BE49-F238E27FC236}">
                  <a16:creationId xmlns:a16="http://schemas.microsoft.com/office/drawing/2014/main" id="{24E01BB9-1294-4E00-9B8D-8835E28E4140}"/>
                </a:ext>
              </a:extLst>
            </p:cNvPr>
            <p:cNvSpPr/>
            <p:nvPr/>
          </p:nvSpPr>
          <p:spPr>
            <a:xfrm>
              <a:off x="4645722" y="3944187"/>
              <a:ext cx="13991" cy="4276"/>
            </a:xfrm>
            <a:custGeom>
              <a:avLst/>
              <a:gdLst/>
              <a:ahLst/>
              <a:cxnLst/>
              <a:rect l="l" t="t" r="r" b="b"/>
              <a:pathLst>
                <a:path w="392" h="142" extrusionOk="0">
                  <a:moveTo>
                    <a:pt x="294" y="25"/>
                  </a:moveTo>
                  <a:cubicBezTo>
                    <a:pt x="240" y="1"/>
                    <a:pt x="0" y="70"/>
                    <a:pt x="102" y="117"/>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50" name="Google Shape;42356;p18">
              <a:extLst>
                <a:ext uri="{FF2B5EF4-FFF2-40B4-BE49-F238E27FC236}">
                  <a16:creationId xmlns:a16="http://schemas.microsoft.com/office/drawing/2014/main" id="{234BD836-C8BB-4D89-B30A-A9B484D24DCA}"/>
                </a:ext>
              </a:extLst>
            </p:cNvPr>
            <p:cNvSpPr/>
            <p:nvPr/>
          </p:nvSpPr>
          <p:spPr>
            <a:xfrm>
              <a:off x="2680707" y="3939460"/>
              <a:ext cx="15027" cy="9244"/>
            </a:xfrm>
            <a:custGeom>
              <a:avLst/>
              <a:gdLst/>
              <a:ahLst/>
              <a:cxnLst/>
              <a:rect l="l" t="t" r="r" b="b"/>
              <a:pathLst>
                <a:path w="421" h="307" extrusionOk="0">
                  <a:moveTo>
                    <a:pt x="387" y="274"/>
                  </a:moveTo>
                  <a:cubicBezTo>
                    <a:pt x="355" y="165"/>
                    <a:pt x="420" y="15"/>
                    <a:pt x="192" y="1"/>
                  </a:cubicBezTo>
                  <a:cubicBezTo>
                    <a:pt x="183" y="56"/>
                    <a:pt x="165" y="107"/>
                    <a:pt x="0" y="92"/>
                  </a:cubicBezTo>
                  <a:cubicBezTo>
                    <a:pt x="24" y="202"/>
                    <a:pt x="59" y="306"/>
                    <a:pt x="38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51" name="Google Shape;42357;p18">
              <a:extLst>
                <a:ext uri="{FF2B5EF4-FFF2-40B4-BE49-F238E27FC236}">
                  <a16:creationId xmlns:a16="http://schemas.microsoft.com/office/drawing/2014/main" id="{4C190057-92A1-4ED6-AE92-9AE376C42762}"/>
                </a:ext>
              </a:extLst>
            </p:cNvPr>
            <p:cNvSpPr/>
            <p:nvPr/>
          </p:nvSpPr>
          <p:spPr>
            <a:xfrm>
              <a:off x="2611822" y="3944940"/>
              <a:ext cx="13777" cy="2770"/>
            </a:xfrm>
            <a:custGeom>
              <a:avLst/>
              <a:gdLst/>
              <a:ahLst/>
              <a:cxnLst/>
              <a:rect l="l" t="t" r="r" b="b"/>
              <a:pathLst>
                <a:path w="386" h="92" extrusionOk="0">
                  <a:moveTo>
                    <a:pt x="386" y="0"/>
                  </a:moveTo>
                  <a:cubicBezTo>
                    <a:pt x="240" y="20"/>
                    <a:pt x="6" y="3"/>
                    <a:pt x="1" y="92"/>
                  </a:cubicBezTo>
                  <a:cubicBezTo>
                    <a:pt x="152"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52" name="Google Shape;42358;p18">
              <a:extLst>
                <a:ext uri="{FF2B5EF4-FFF2-40B4-BE49-F238E27FC236}">
                  <a16:creationId xmlns:a16="http://schemas.microsoft.com/office/drawing/2014/main" id="{5DFEA6C0-4C5C-4F3C-8426-C19C84108EC3}"/>
                </a:ext>
              </a:extLst>
            </p:cNvPr>
            <p:cNvSpPr/>
            <p:nvPr/>
          </p:nvSpPr>
          <p:spPr>
            <a:xfrm>
              <a:off x="2570598" y="3933227"/>
              <a:ext cx="30517" cy="11743"/>
            </a:xfrm>
            <a:custGeom>
              <a:avLst/>
              <a:gdLst/>
              <a:ahLst/>
              <a:cxnLst/>
              <a:rect l="l" t="t" r="r" b="b"/>
              <a:pathLst>
                <a:path w="855" h="390" extrusionOk="0">
                  <a:moveTo>
                    <a:pt x="771" y="25"/>
                  </a:moveTo>
                  <a:cubicBezTo>
                    <a:pt x="333" y="0"/>
                    <a:pt x="48" y="46"/>
                    <a:pt x="1" y="208"/>
                  </a:cubicBezTo>
                  <a:cubicBezTo>
                    <a:pt x="275" y="229"/>
                    <a:pt x="326" y="358"/>
                    <a:pt x="579" y="389"/>
                  </a:cubicBezTo>
                  <a:cubicBezTo>
                    <a:pt x="639" y="267"/>
                    <a:pt x="854" y="216"/>
                    <a:pt x="77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53" name="Google Shape;42359;p18">
              <a:extLst>
                <a:ext uri="{FF2B5EF4-FFF2-40B4-BE49-F238E27FC236}">
                  <a16:creationId xmlns:a16="http://schemas.microsoft.com/office/drawing/2014/main" id="{8CB735B6-DA5A-46DF-8495-60A6F6C0F640}"/>
                </a:ext>
              </a:extLst>
            </p:cNvPr>
            <p:cNvSpPr/>
            <p:nvPr/>
          </p:nvSpPr>
          <p:spPr>
            <a:xfrm>
              <a:off x="4074474" y="3933227"/>
              <a:ext cx="13956" cy="4306"/>
            </a:xfrm>
            <a:custGeom>
              <a:avLst/>
              <a:gdLst/>
              <a:ahLst/>
              <a:cxnLst/>
              <a:rect l="l" t="t" r="r" b="b"/>
              <a:pathLst>
                <a:path w="391" h="143" extrusionOk="0">
                  <a:moveTo>
                    <a:pt x="98" y="116"/>
                  </a:moveTo>
                  <a:cubicBezTo>
                    <a:pt x="152" y="143"/>
                    <a:pt x="391" y="72"/>
                    <a:pt x="293" y="25"/>
                  </a:cubicBezTo>
                  <a:cubicBezTo>
                    <a:pt x="241" y="0"/>
                    <a:pt x="1"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54" name="Google Shape;42360;p18">
              <a:extLst>
                <a:ext uri="{FF2B5EF4-FFF2-40B4-BE49-F238E27FC236}">
                  <a16:creationId xmlns:a16="http://schemas.microsoft.com/office/drawing/2014/main" id="{4FD3909A-E0A9-4737-A3B6-9C478F5AD61F}"/>
                </a:ext>
              </a:extLst>
            </p:cNvPr>
            <p:cNvSpPr/>
            <p:nvPr/>
          </p:nvSpPr>
          <p:spPr>
            <a:xfrm>
              <a:off x="7264896" y="3927928"/>
              <a:ext cx="13777" cy="6805"/>
            </a:xfrm>
            <a:custGeom>
              <a:avLst/>
              <a:gdLst/>
              <a:ahLst/>
              <a:cxnLst/>
              <a:rect l="l" t="t" r="r" b="b"/>
              <a:pathLst>
                <a:path w="386" h="226" extrusionOk="0">
                  <a:moveTo>
                    <a:pt x="386" y="111"/>
                  </a:moveTo>
                  <a:cubicBezTo>
                    <a:pt x="344" y="0"/>
                    <a:pt x="172" y="56"/>
                    <a:pt x="1" y="111"/>
                  </a:cubicBezTo>
                  <a:cubicBezTo>
                    <a:pt x="2" y="202"/>
                    <a:pt x="340" y="226"/>
                    <a:pt x="386"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55" name="Google Shape;42361;p18">
              <a:extLst>
                <a:ext uri="{FF2B5EF4-FFF2-40B4-BE49-F238E27FC236}">
                  <a16:creationId xmlns:a16="http://schemas.microsoft.com/office/drawing/2014/main" id="{029663F0-3336-4D6D-9DA6-6E93843CDE0A}"/>
                </a:ext>
              </a:extLst>
            </p:cNvPr>
            <p:cNvSpPr/>
            <p:nvPr/>
          </p:nvSpPr>
          <p:spPr>
            <a:xfrm>
              <a:off x="5987913" y="3927808"/>
              <a:ext cx="14063" cy="4215"/>
            </a:xfrm>
            <a:custGeom>
              <a:avLst/>
              <a:gdLst/>
              <a:ahLst/>
              <a:cxnLst/>
              <a:rect l="l" t="t" r="r" b="b"/>
              <a:pathLst>
                <a:path w="394" h="140" extrusionOk="0">
                  <a:moveTo>
                    <a:pt x="293" y="24"/>
                  </a:moveTo>
                  <a:cubicBezTo>
                    <a:pt x="238" y="0"/>
                    <a:pt x="1" y="68"/>
                    <a:pt x="101" y="115"/>
                  </a:cubicBezTo>
                  <a:cubicBezTo>
                    <a:pt x="153" y="140"/>
                    <a:pt x="394" y="71"/>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56" name="Google Shape;42362;p18">
              <a:extLst>
                <a:ext uri="{FF2B5EF4-FFF2-40B4-BE49-F238E27FC236}">
                  <a16:creationId xmlns:a16="http://schemas.microsoft.com/office/drawing/2014/main" id="{B18DB3DE-2C80-4D9E-970E-6F6F67A97A0D}"/>
                </a:ext>
              </a:extLst>
            </p:cNvPr>
            <p:cNvSpPr/>
            <p:nvPr/>
          </p:nvSpPr>
          <p:spPr>
            <a:xfrm>
              <a:off x="2952037" y="3920341"/>
              <a:ext cx="26698" cy="12255"/>
            </a:xfrm>
            <a:custGeom>
              <a:avLst/>
              <a:gdLst/>
              <a:ahLst/>
              <a:cxnLst/>
              <a:rect l="l" t="t" r="r" b="b"/>
              <a:pathLst>
                <a:path w="748" h="407" extrusionOk="0">
                  <a:moveTo>
                    <a:pt x="691" y="363"/>
                  </a:moveTo>
                  <a:cubicBezTo>
                    <a:pt x="747" y="155"/>
                    <a:pt x="645" y="22"/>
                    <a:pt x="306" y="0"/>
                  </a:cubicBezTo>
                  <a:cubicBezTo>
                    <a:pt x="0" y="135"/>
                    <a:pt x="89" y="406"/>
                    <a:pt x="691"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57" name="Google Shape;42363;p18">
              <a:extLst>
                <a:ext uri="{FF2B5EF4-FFF2-40B4-BE49-F238E27FC236}">
                  <a16:creationId xmlns:a16="http://schemas.microsoft.com/office/drawing/2014/main" id="{FBD6D702-7A3E-4059-9851-A4E7E2D1B864}"/>
                </a:ext>
              </a:extLst>
            </p:cNvPr>
            <p:cNvSpPr/>
            <p:nvPr/>
          </p:nvSpPr>
          <p:spPr>
            <a:xfrm>
              <a:off x="2170992" y="3914861"/>
              <a:ext cx="38584" cy="16440"/>
            </a:xfrm>
            <a:custGeom>
              <a:avLst/>
              <a:gdLst/>
              <a:ahLst/>
              <a:cxnLst/>
              <a:rect l="l" t="t" r="r" b="b"/>
              <a:pathLst>
                <a:path w="1081" h="546" extrusionOk="0">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58" name="Google Shape;42364;p18">
              <a:extLst>
                <a:ext uri="{FF2B5EF4-FFF2-40B4-BE49-F238E27FC236}">
                  <a16:creationId xmlns:a16="http://schemas.microsoft.com/office/drawing/2014/main" id="{A55E79A0-959D-422F-8FA0-3DC9254ACB10}"/>
                </a:ext>
              </a:extLst>
            </p:cNvPr>
            <p:cNvSpPr/>
            <p:nvPr/>
          </p:nvSpPr>
          <p:spPr>
            <a:xfrm>
              <a:off x="6862042" y="3925098"/>
              <a:ext cx="14099" cy="4185"/>
            </a:xfrm>
            <a:custGeom>
              <a:avLst/>
              <a:gdLst/>
              <a:ahLst/>
              <a:cxnLst/>
              <a:rect l="l" t="t" r="r" b="b"/>
              <a:pathLst>
                <a:path w="395" h="139" extrusionOk="0">
                  <a:moveTo>
                    <a:pt x="293" y="25"/>
                  </a:moveTo>
                  <a:cubicBezTo>
                    <a:pt x="241" y="0"/>
                    <a:pt x="0" y="68"/>
                    <a:pt x="102" y="116"/>
                  </a:cubicBezTo>
                  <a:cubicBezTo>
                    <a:pt x="154" y="138"/>
                    <a:pt x="395"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59" name="Google Shape;42365;p18">
              <a:extLst>
                <a:ext uri="{FF2B5EF4-FFF2-40B4-BE49-F238E27FC236}">
                  <a16:creationId xmlns:a16="http://schemas.microsoft.com/office/drawing/2014/main" id="{56C07289-837E-46A6-BD9E-54430DC642A8}"/>
                </a:ext>
              </a:extLst>
            </p:cNvPr>
            <p:cNvSpPr/>
            <p:nvPr/>
          </p:nvSpPr>
          <p:spPr>
            <a:xfrm>
              <a:off x="8424524" y="3922328"/>
              <a:ext cx="14063" cy="4246"/>
            </a:xfrm>
            <a:custGeom>
              <a:avLst/>
              <a:gdLst/>
              <a:ahLst/>
              <a:cxnLst/>
              <a:rect l="l" t="t" r="r" b="b"/>
              <a:pathLst>
                <a:path w="394" h="141" extrusionOk="0">
                  <a:moveTo>
                    <a:pt x="100" y="117"/>
                  </a:moveTo>
                  <a:cubicBezTo>
                    <a:pt x="153" y="140"/>
                    <a:pt x="393" y="73"/>
                    <a:pt x="292" y="24"/>
                  </a:cubicBezTo>
                  <a:cubicBezTo>
                    <a:pt x="239" y="1"/>
                    <a:pt x="1" y="67"/>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60" name="Google Shape;42366;p18">
              <a:extLst>
                <a:ext uri="{FF2B5EF4-FFF2-40B4-BE49-F238E27FC236}">
                  <a16:creationId xmlns:a16="http://schemas.microsoft.com/office/drawing/2014/main" id="{FA08934A-FD54-44A4-A730-25142A72123A}"/>
                </a:ext>
              </a:extLst>
            </p:cNvPr>
            <p:cNvSpPr/>
            <p:nvPr/>
          </p:nvSpPr>
          <p:spPr>
            <a:xfrm>
              <a:off x="7395742" y="3911670"/>
              <a:ext cx="28661" cy="14182"/>
            </a:xfrm>
            <a:custGeom>
              <a:avLst/>
              <a:gdLst/>
              <a:ahLst/>
              <a:cxnLst/>
              <a:rect l="l" t="t" r="r" b="b"/>
              <a:pathLst>
                <a:path w="803" h="471" extrusionOk="0">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61" name="Google Shape;42367;p18">
              <a:extLst>
                <a:ext uri="{FF2B5EF4-FFF2-40B4-BE49-F238E27FC236}">
                  <a16:creationId xmlns:a16="http://schemas.microsoft.com/office/drawing/2014/main" id="{3D673735-8CAB-4DB0-970C-D90A7C98A9F7}"/>
                </a:ext>
              </a:extLst>
            </p:cNvPr>
            <p:cNvSpPr/>
            <p:nvPr/>
          </p:nvSpPr>
          <p:spPr>
            <a:xfrm>
              <a:off x="5026803" y="3916005"/>
              <a:ext cx="8959" cy="11442"/>
            </a:xfrm>
            <a:custGeom>
              <a:avLst/>
              <a:gdLst/>
              <a:ahLst/>
              <a:cxnLst/>
              <a:rect l="l" t="t" r="r" b="b"/>
              <a:pathLst>
                <a:path w="251" h="380" extrusionOk="0">
                  <a:moveTo>
                    <a:pt x="224" y="233"/>
                  </a:moveTo>
                  <a:cubicBezTo>
                    <a:pt x="250" y="139"/>
                    <a:pt x="74" y="1"/>
                    <a:pt x="28" y="144"/>
                  </a:cubicBezTo>
                  <a:cubicBezTo>
                    <a:pt x="1" y="239"/>
                    <a:pt x="178" y="379"/>
                    <a:pt x="224" y="2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62" name="Google Shape;42368;p18">
              <a:extLst>
                <a:ext uri="{FF2B5EF4-FFF2-40B4-BE49-F238E27FC236}">
                  <a16:creationId xmlns:a16="http://schemas.microsoft.com/office/drawing/2014/main" id="{60FFB5D8-6A50-464C-BF8B-3C8AE0046A6A}"/>
                </a:ext>
              </a:extLst>
            </p:cNvPr>
            <p:cNvSpPr/>
            <p:nvPr/>
          </p:nvSpPr>
          <p:spPr>
            <a:xfrm>
              <a:off x="2388141" y="3916878"/>
              <a:ext cx="13884" cy="4215"/>
            </a:xfrm>
            <a:custGeom>
              <a:avLst/>
              <a:gdLst/>
              <a:ahLst/>
              <a:cxnLst/>
              <a:rect l="l" t="t" r="r" b="b"/>
              <a:pathLst>
                <a:path w="389" h="140" extrusionOk="0">
                  <a:moveTo>
                    <a:pt x="291" y="25"/>
                  </a:moveTo>
                  <a:cubicBezTo>
                    <a:pt x="237" y="0"/>
                    <a:pt x="1" y="69"/>
                    <a:pt x="100" y="116"/>
                  </a:cubicBezTo>
                  <a:cubicBezTo>
                    <a:pt x="151" y="140"/>
                    <a:pt x="389" y="71"/>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63" name="Google Shape;42369;p18">
              <a:extLst>
                <a:ext uri="{FF2B5EF4-FFF2-40B4-BE49-F238E27FC236}">
                  <a16:creationId xmlns:a16="http://schemas.microsoft.com/office/drawing/2014/main" id="{84AF3A80-4E49-4FB3-ABE8-7DA493A7811B}"/>
                </a:ext>
              </a:extLst>
            </p:cNvPr>
            <p:cNvSpPr/>
            <p:nvPr/>
          </p:nvSpPr>
          <p:spPr>
            <a:xfrm>
              <a:off x="2116312" y="3914861"/>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64" name="Google Shape;42370;p18">
              <a:extLst>
                <a:ext uri="{FF2B5EF4-FFF2-40B4-BE49-F238E27FC236}">
                  <a16:creationId xmlns:a16="http://schemas.microsoft.com/office/drawing/2014/main" id="{B74D9F02-3B7F-4678-B951-155812D35B29}"/>
                </a:ext>
              </a:extLst>
            </p:cNvPr>
            <p:cNvSpPr/>
            <p:nvPr/>
          </p:nvSpPr>
          <p:spPr>
            <a:xfrm>
              <a:off x="6266809" y="3906310"/>
              <a:ext cx="6960" cy="6203"/>
            </a:xfrm>
            <a:custGeom>
              <a:avLst/>
              <a:gdLst/>
              <a:ahLst/>
              <a:cxnLst/>
              <a:rect l="l" t="t" r="r" b="b"/>
              <a:pathLst>
                <a:path w="195" h="206" extrusionOk="0">
                  <a:moveTo>
                    <a:pt x="194" y="103"/>
                  </a:moveTo>
                  <a:cubicBezTo>
                    <a:pt x="195" y="52"/>
                    <a:pt x="37" y="0"/>
                    <a:pt x="2" y="103"/>
                  </a:cubicBezTo>
                  <a:cubicBezTo>
                    <a:pt x="0" y="154"/>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65" name="Google Shape;42371;p18">
              <a:extLst>
                <a:ext uri="{FF2B5EF4-FFF2-40B4-BE49-F238E27FC236}">
                  <a16:creationId xmlns:a16="http://schemas.microsoft.com/office/drawing/2014/main" id="{5DA2C6BA-2468-4A47-8F9D-B541CE781ACE}"/>
                </a:ext>
              </a:extLst>
            </p:cNvPr>
            <p:cNvSpPr/>
            <p:nvPr/>
          </p:nvSpPr>
          <p:spPr>
            <a:xfrm>
              <a:off x="3268659" y="3894719"/>
              <a:ext cx="52254" cy="22733"/>
            </a:xfrm>
            <a:custGeom>
              <a:avLst/>
              <a:gdLst/>
              <a:ahLst/>
              <a:cxnLst/>
              <a:rect l="l" t="t" r="r" b="b"/>
              <a:pathLst>
                <a:path w="1464" h="755" extrusionOk="0">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66" name="Google Shape;42372;p18">
              <a:extLst>
                <a:ext uri="{FF2B5EF4-FFF2-40B4-BE49-F238E27FC236}">
                  <a16:creationId xmlns:a16="http://schemas.microsoft.com/office/drawing/2014/main" id="{3563AA80-97C5-4853-B743-1B4005EAFADB}"/>
                </a:ext>
              </a:extLst>
            </p:cNvPr>
            <p:cNvSpPr/>
            <p:nvPr/>
          </p:nvSpPr>
          <p:spPr>
            <a:xfrm>
              <a:off x="7825722" y="3903149"/>
              <a:ext cx="13991" cy="4276"/>
            </a:xfrm>
            <a:custGeom>
              <a:avLst/>
              <a:gdLst/>
              <a:ahLst/>
              <a:cxnLst/>
              <a:rect l="l" t="t" r="r" b="b"/>
              <a:pathLst>
                <a:path w="392" h="142" extrusionOk="0">
                  <a:moveTo>
                    <a:pt x="294" y="26"/>
                  </a:moveTo>
                  <a:cubicBezTo>
                    <a:pt x="240" y="1"/>
                    <a:pt x="0" y="70"/>
                    <a:pt x="99" y="116"/>
                  </a:cubicBezTo>
                  <a:cubicBezTo>
                    <a:pt x="154"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67" name="Google Shape;42373;p18">
              <a:extLst>
                <a:ext uri="{FF2B5EF4-FFF2-40B4-BE49-F238E27FC236}">
                  <a16:creationId xmlns:a16="http://schemas.microsoft.com/office/drawing/2014/main" id="{D670559F-8CE9-4B7C-83BE-338D0B9A95D3}"/>
                </a:ext>
              </a:extLst>
            </p:cNvPr>
            <p:cNvSpPr/>
            <p:nvPr/>
          </p:nvSpPr>
          <p:spPr>
            <a:xfrm>
              <a:off x="3334617" y="3901162"/>
              <a:ext cx="13777" cy="5510"/>
            </a:xfrm>
            <a:custGeom>
              <a:avLst/>
              <a:gdLst/>
              <a:ahLst/>
              <a:cxnLst/>
              <a:rect l="l" t="t" r="r" b="b"/>
              <a:pathLst>
                <a:path w="386" h="183" extrusionOk="0">
                  <a:moveTo>
                    <a:pt x="1" y="183"/>
                  </a:moveTo>
                  <a:lnTo>
                    <a:pt x="386" y="183"/>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68" name="Google Shape;42374;p18">
              <a:extLst>
                <a:ext uri="{FF2B5EF4-FFF2-40B4-BE49-F238E27FC236}">
                  <a16:creationId xmlns:a16="http://schemas.microsoft.com/office/drawing/2014/main" id="{D263832C-5FA1-4187-AAB6-006A37ECC4BC}"/>
                </a:ext>
              </a:extLst>
            </p:cNvPr>
            <p:cNvSpPr/>
            <p:nvPr/>
          </p:nvSpPr>
          <p:spPr>
            <a:xfrm>
              <a:off x="1896129" y="3903902"/>
              <a:ext cx="13670" cy="2740"/>
            </a:xfrm>
            <a:custGeom>
              <a:avLst/>
              <a:gdLst/>
              <a:ahLst/>
              <a:cxnLst/>
              <a:rect l="l" t="t" r="r" b="b"/>
              <a:pathLst>
                <a:path w="383" h="91" extrusionOk="0">
                  <a:moveTo>
                    <a:pt x="383" y="1"/>
                  </a:moveTo>
                  <a:cubicBezTo>
                    <a:pt x="235" y="20"/>
                    <a:pt x="4" y="4"/>
                    <a:pt x="0" y="91"/>
                  </a:cubicBezTo>
                  <a:cubicBezTo>
                    <a:pt x="148" y="72"/>
                    <a:pt x="379" y="89"/>
                    <a:pt x="3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69" name="Google Shape;42375;p18">
              <a:extLst>
                <a:ext uri="{FF2B5EF4-FFF2-40B4-BE49-F238E27FC236}">
                  <a16:creationId xmlns:a16="http://schemas.microsoft.com/office/drawing/2014/main" id="{9ECE0436-1F6E-48D2-81B1-608335C67BE5}"/>
                </a:ext>
              </a:extLst>
            </p:cNvPr>
            <p:cNvSpPr/>
            <p:nvPr/>
          </p:nvSpPr>
          <p:spPr>
            <a:xfrm>
              <a:off x="6467041" y="3890263"/>
              <a:ext cx="29018" cy="10930"/>
            </a:xfrm>
            <a:custGeom>
              <a:avLst/>
              <a:gdLst/>
              <a:ahLst/>
              <a:cxnLst/>
              <a:rect l="l" t="t" r="r" b="b"/>
              <a:pathLst>
                <a:path w="813" h="363" extrusionOk="0">
                  <a:moveTo>
                    <a:pt x="562" y="362"/>
                  </a:moveTo>
                  <a:cubicBezTo>
                    <a:pt x="813" y="243"/>
                    <a:pt x="681" y="88"/>
                    <a:pt x="370" y="1"/>
                  </a:cubicBezTo>
                  <a:cubicBezTo>
                    <a:pt x="344" y="226"/>
                    <a:pt x="1" y="284"/>
                    <a:pt x="562"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70" name="Google Shape;42376;p18">
              <a:extLst>
                <a:ext uri="{FF2B5EF4-FFF2-40B4-BE49-F238E27FC236}">
                  <a16:creationId xmlns:a16="http://schemas.microsoft.com/office/drawing/2014/main" id="{EBD86B3B-A7E6-4F46-979E-DA2CC70F2A58}"/>
                </a:ext>
              </a:extLst>
            </p:cNvPr>
            <p:cNvSpPr/>
            <p:nvPr/>
          </p:nvSpPr>
          <p:spPr>
            <a:xfrm>
              <a:off x="130454" y="3897729"/>
              <a:ext cx="14027" cy="4246"/>
            </a:xfrm>
            <a:custGeom>
              <a:avLst/>
              <a:gdLst/>
              <a:ahLst/>
              <a:cxnLst/>
              <a:rect l="l" t="t" r="r" b="b"/>
              <a:pathLst>
                <a:path w="393" h="141" extrusionOk="0">
                  <a:moveTo>
                    <a:pt x="293" y="24"/>
                  </a:moveTo>
                  <a:cubicBezTo>
                    <a:pt x="241" y="1"/>
                    <a:pt x="1" y="68"/>
                    <a:pt x="99" y="114"/>
                  </a:cubicBezTo>
                  <a:cubicBezTo>
                    <a:pt x="152" y="140"/>
                    <a:pt x="392" y="70"/>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71" name="Google Shape;42377;p18">
              <a:extLst>
                <a:ext uri="{FF2B5EF4-FFF2-40B4-BE49-F238E27FC236}">
                  <a16:creationId xmlns:a16="http://schemas.microsoft.com/office/drawing/2014/main" id="{008076D2-6177-4BA5-8728-4CB90CB83CBD}"/>
                </a:ext>
              </a:extLst>
            </p:cNvPr>
            <p:cNvSpPr/>
            <p:nvPr/>
          </p:nvSpPr>
          <p:spPr>
            <a:xfrm>
              <a:off x="8390081" y="3894990"/>
              <a:ext cx="14063" cy="4215"/>
            </a:xfrm>
            <a:custGeom>
              <a:avLst/>
              <a:gdLst/>
              <a:ahLst/>
              <a:cxnLst/>
              <a:rect l="l" t="t" r="r" b="b"/>
              <a:pathLst>
                <a:path w="394" h="140" extrusionOk="0">
                  <a:moveTo>
                    <a:pt x="295" y="24"/>
                  </a:moveTo>
                  <a:cubicBezTo>
                    <a:pt x="238" y="0"/>
                    <a:pt x="1" y="68"/>
                    <a:pt x="101" y="115"/>
                  </a:cubicBezTo>
                  <a:cubicBezTo>
                    <a:pt x="154" y="140"/>
                    <a:pt x="394"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72" name="Google Shape;42378;p18">
              <a:extLst>
                <a:ext uri="{FF2B5EF4-FFF2-40B4-BE49-F238E27FC236}">
                  <a16:creationId xmlns:a16="http://schemas.microsoft.com/office/drawing/2014/main" id="{086F3B69-4FE7-46C9-A541-6E7167E8EA0B}"/>
                </a:ext>
              </a:extLst>
            </p:cNvPr>
            <p:cNvSpPr/>
            <p:nvPr/>
          </p:nvSpPr>
          <p:spPr>
            <a:xfrm>
              <a:off x="4552923" y="3895682"/>
              <a:ext cx="13813" cy="2800"/>
            </a:xfrm>
            <a:custGeom>
              <a:avLst/>
              <a:gdLst/>
              <a:ahLst/>
              <a:cxnLst/>
              <a:rect l="l" t="t" r="r" b="b"/>
              <a:pathLst>
                <a:path w="387" h="93" extrusionOk="0">
                  <a:moveTo>
                    <a:pt x="386" y="1"/>
                  </a:moveTo>
                  <a:cubicBezTo>
                    <a:pt x="236" y="23"/>
                    <a:pt x="7" y="5"/>
                    <a:pt x="0" y="92"/>
                  </a:cubicBezTo>
                  <a:cubicBezTo>
                    <a:pt x="151" y="73"/>
                    <a:pt x="383" y="91"/>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73" name="Google Shape;42379;p18">
              <a:extLst>
                <a:ext uri="{FF2B5EF4-FFF2-40B4-BE49-F238E27FC236}">
                  <a16:creationId xmlns:a16="http://schemas.microsoft.com/office/drawing/2014/main" id="{A264A4BE-D521-45A6-B293-D8ECEF6D3946}"/>
                </a:ext>
              </a:extLst>
            </p:cNvPr>
            <p:cNvSpPr/>
            <p:nvPr/>
          </p:nvSpPr>
          <p:spPr>
            <a:xfrm>
              <a:off x="8655200" y="3889570"/>
              <a:ext cx="13849" cy="7437"/>
            </a:xfrm>
            <a:custGeom>
              <a:avLst/>
              <a:gdLst/>
              <a:ahLst/>
              <a:cxnLst/>
              <a:rect l="l" t="t" r="r" b="b"/>
              <a:pathLst>
                <a:path w="388" h="247" extrusionOk="0">
                  <a:moveTo>
                    <a:pt x="388" y="115"/>
                  </a:moveTo>
                  <a:cubicBezTo>
                    <a:pt x="384" y="24"/>
                    <a:pt x="49" y="0"/>
                    <a:pt x="0" y="115"/>
                  </a:cubicBezTo>
                  <a:cubicBezTo>
                    <a:pt x="217" y="105"/>
                    <a:pt x="303" y="247"/>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74" name="Google Shape;42380;p18">
              <a:extLst>
                <a:ext uri="{FF2B5EF4-FFF2-40B4-BE49-F238E27FC236}">
                  <a16:creationId xmlns:a16="http://schemas.microsoft.com/office/drawing/2014/main" id="{0CABE16C-BB89-4878-BAD4-9EF611555128}"/>
                </a:ext>
              </a:extLst>
            </p:cNvPr>
            <p:cNvSpPr/>
            <p:nvPr/>
          </p:nvSpPr>
          <p:spPr>
            <a:xfrm>
              <a:off x="8928636" y="3882043"/>
              <a:ext cx="25556" cy="10990"/>
            </a:xfrm>
            <a:custGeom>
              <a:avLst/>
              <a:gdLst/>
              <a:ahLst/>
              <a:cxnLst/>
              <a:rect l="l" t="t" r="r" b="b"/>
              <a:pathLst>
                <a:path w="716" h="365" extrusionOk="0">
                  <a:moveTo>
                    <a:pt x="440" y="365"/>
                  </a:moveTo>
                  <a:cubicBezTo>
                    <a:pt x="500" y="241"/>
                    <a:pt x="716" y="191"/>
                    <a:pt x="635" y="1"/>
                  </a:cubicBezTo>
                  <a:lnTo>
                    <a:pt x="56" y="1"/>
                  </a:lnTo>
                  <a:cubicBezTo>
                    <a:pt x="0" y="208"/>
                    <a:pt x="102" y="341"/>
                    <a:pt x="44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75" name="Google Shape;42381;p18">
              <a:extLst>
                <a:ext uri="{FF2B5EF4-FFF2-40B4-BE49-F238E27FC236}">
                  <a16:creationId xmlns:a16="http://schemas.microsoft.com/office/drawing/2014/main" id="{F159AA07-4C95-40CD-A726-9EAF3F6E2168}"/>
                </a:ext>
              </a:extLst>
            </p:cNvPr>
            <p:cNvSpPr/>
            <p:nvPr/>
          </p:nvSpPr>
          <p:spPr>
            <a:xfrm>
              <a:off x="6300966" y="3884030"/>
              <a:ext cx="20987" cy="9003"/>
            </a:xfrm>
            <a:custGeom>
              <a:avLst/>
              <a:gdLst/>
              <a:ahLst/>
              <a:cxnLst/>
              <a:rect l="l" t="t" r="r" b="b"/>
              <a:pathLst>
                <a:path w="588" h="299" extrusionOk="0">
                  <a:moveTo>
                    <a:pt x="393" y="299"/>
                  </a:moveTo>
                  <a:cubicBezTo>
                    <a:pt x="393" y="208"/>
                    <a:pt x="550" y="189"/>
                    <a:pt x="588" y="116"/>
                  </a:cubicBezTo>
                  <a:cubicBezTo>
                    <a:pt x="338" y="111"/>
                    <a:pt x="320" y="0"/>
                    <a:pt x="9" y="26"/>
                  </a:cubicBezTo>
                  <a:cubicBezTo>
                    <a:pt x="0" y="183"/>
                    <a:pt x="154" y="260"/>
                    <a:pt x="393"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76" name="Google Shape;42382;p18">
              <a:extLst>
                <a:ext uri="{FF2B5EF4-FFF2-40B4-BE49-F238E27FC236}">
                  <a16:creationId xmlns:a16="http://schemas.microsoft.com/office/drawing/2014/main" id="{50D5D775-45AA-4D1F-AC7F-158B4D4BD6CE}"/>
                </a:ext>
              </a:extLst>
            </p:cNvPr>
            <p:cNvSpPr/>
            <p:nvPr/>
          </p:nvSpPr>
          <p:spPr>
            <a:xfrm>
              <a:off x="8624220" y="3886770"/>
              <a:ext cx="14063" cy="4246"/>
            </a:xfrm>
            <a:custGeom>
              <a:avLst/>
              <a:gdLst/>
              <a:ahLst/>
              <a:cxnLst/>
              <a:rect l="l" t="t" r="r" b="b"/>
              <a:pathLst>
                <a:path w="394" h="141" extrusionOk="0">
                  <a:moveTo>
                    <a:pt x="98" y="117"/>
                  </a:moveTo>
                  <a:cubicBezTo>
                    <a:pt x="153" y="140"/>
                    <a:pt x="393" y="72"/>
                    <a:pt x="293" y="25"/>
                  </a:cubicBezTo>
                  <a:cubicBezTo>
                    <a:pt x="238" y="0"/>
                    <a:pt x="0" y="68"/>
                    <a:pt x="98"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77" name="Google Shape;42383;p18">
              <a:extLst>
                <a:ext uri="{FF2B5EF4-FFF2-40B4-BE49-F238E27FC236}">
                  <a16:creationId xmlns:a16="http://schemas.microsoft.com/office/drawing/2014/main" id="{872A73DF-B71B-4DB1-A01F-443281837B4A}"/>
                </a:ext>
              </a:extLst>
            </p:cNvPr>
            <p:cNvSpPr/>
            <p:nvPr/>
          </p:nvSpPr>
          <p:spPr>
            <a:xfrm>
              <a:off x="5011670" y="3878370"/>
              <a:ext cx="39797" cy="15778"/>
            </a:xfrm>
            <a:custGeom>
              <a:avLst/>
              <a:gdLst/>
              <a:ahLst/>
              <a:cxnLst/>
              <a:rect l="l" t="t" r="r" b="b"/>
              <a:pathLst>
                <a:path w="1115" h="524" extrusionOk="0">
                  <a:moveTo>
                    <a:pt x="648" y="304"/>
                  </a:moveTo>
                  <a:cubicBezTo>
                    <a:pt x="1114" y="0"/>
                    <a:pt x="1" y="523"/>
                    <a:pt x="648"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78" name="Google Shape;42384;p18">
              <a:extLst>
                <a:ext uri="{FF2B5EF4-FFF2-40B4-BE49-F238E27FC236}">
                  <a16:creationId xmlns:a16="http://schemas.microsoft.com/office/drawing/2014/main" id="{196A84DC-C6DE-4EF5-A159-1936D3BF5E37}"/>
                </a:ext>
              </a:extLst>
            </p:cNvPr>
            <p:cNvSpPr/>
            <p:nvPr/>
          </p:nvSpPr>
          <p:spPr>
            <a:xfrm>
              <a:off x="2798205" y="3875600"/>
              <a:ext cx="36264" cy="19090"/>
            </a:xfrm>
            <a:custGeom>
              <a:avLst/>
              <a:gdLst/>
              <a:ahLst/>
              <a:cxnLst/>
              <a:rect l="l" t="t" r="r" b="b"/>
              <a:pathLst>
                <a:path w="1016" h="634" extrusionOk="0">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79" name="Google Shape;42385;p18">
              <a:extLst>
                <a:ext uri="{FF2B5EF4-FFF2-40B4-BE49-F238E27FC236}">
                  <a16:creationId xmlns:a16="http://schemas.microsoft.com/office/drawing/2014/main" id="{B6C75F83-5044-4403-940B-FB48154DE812}"/>
                </a:ext>
              </a:extLst>
            </p:cNvPr>
            <p:cNvSpPr/>
            <p:nvPr/>
          </p:nvSpPr>
          <p:spPr>
            <a:xfrm>
              <a:off x="3948624" y="3871083"/>
              <a:ext cx="37870" cy="18819"/>
            </a:xfrm>
            <a:custGeom>
              <a:avLst/>
              <a:gdLst/>
              <a:ahLst/>
              <a:cxnLst/>
              <a:rect l="l" t="t" r="r" b="b"/>
              <a:pathLst>
                <a:path w="1061" h="625" extrusionOk="0">
                  <a:moveTo>
                    <a:pt x="732" y="546"/>
                  </a:moveTo>
                  <a:cubicBezTo>
                    <a:pt x="1061" y="392"/>
                    <a:pt x="618" y="138"/>
                    <a:pt x="345" y="1"/>
                  </a:cubicBezTo>
                  <a:cubicBezTo>
                    <a:pt x="49" y="139"/>
                    <a:pt x="1" y="625"/>
                    <a:pt x="732"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80" name="Google Shape;42386;p18">
              <a:extLst>
                <a:ext uri="{FF2B5EF4-FFF2-40B4-BE49-F238E27FC236}">
                  <a16:creationId xmlns:a16="http://schemas.microsoft.com/office/drawing/2014/main" id="{F03B6316-8FBA-422C-A283-478B8019DAD1}"/>
                </a:ext>
              </a:extLst>
            </p:cNvPr>
            <p:cNvSpPr/>
            <p:nvPr/>
          </p:nvSpPr>
          <p:spPr>
            <a:xfrm>
              <a:off x="2838965" y="3878942"/>
              <a:ext cx="7067" cy="6203"/>
            </a:xfrm>
            <a:custGeom>
              <a:avLst/>
              <a:gdLst/>
              <a:ahLst/>
              <a:cxnLst/>
              <a:rect l="l" t="t" r="r" b="b"/>
              <a:pathLst>
                <a:path w="198" h="206" extrusionOk="0">
                  <a:moveTo>
                    <a:pt x="2" y="104"/>
                  </a:moveTo>
                  <a:cubicBezTo>
                    <a:pt x="0" y="155"/>
                    <a:pt x="158" y="206"/>
                    <a:pt x="196" y="104"/>
                  </a:cubicBezTo>
                  <a:cubicBezTo>
                    <a:pt x="197" y="53"/>
                    <a:pt x="40" y="1"/>
                    <a:pt x="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81" name="Google Shape;42387;p18">
              <a:extLst>
                <a:ext uri="{FF2B5EF4-FFF2-40B4-BE49-F238E27FC236}">
                  <a16:creationId xmlns:a16="http://schemas.microsoft.com/office/drawing/2014/main" id="{98FC5B66-9C28-48D9-8F67-D21CF4C62CB5}"/>
                </a:ext>
              </a:extLst>
            </p:cNvPr>
            <p:cNvSpPr/>
            <p:nvPr/>
          </p:nvSpPr>
          <p:spPr>
            <a:xfrm>
              <a:off x="387114" y="3868374"/>
              <a:ext cx="56680" cy="22552"/>
            </a:xfrm>
            <a:custGeom>
              <a:avLst/>
              <a:gdLst/>
              <a:ahLst/>
              <a:cxnLst/>
              <a:rect l="l" t="t" r="r" b="b"/>
              <a:pathLst>
                <a:path w="1588" h="749" extrusionOk="0">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82" name="Google Shape;42388;p18">
              <a:extLst>
                <a:ext uri="{FF2B5EF4-FFF2-40B4-BE49-F238E27FC236}">
                  <a16:creationId xmlns:a16="http://schemas.microsoft.com/office/drawing/2014/main" id="{673F9D5A-9F76-4A36-BFC8-5A23A8B000A2}"/>
                </a:ext>
              </a:extLst>
            </p:cNvPr>
            <p:cNvSpPr/>
            <p:nvPr/>
          </p:nvSpPr>
          <p:spPr>
            <a:xfrm>
              <a:off x="3331084" y="3878580"/>
              <a:ext cx="14027" cy="4276"/>
            </a:xfrm>
            <a:custGeom>
              <a:avLst/>
              <a:gdLst/>
              <a:ahLst/>
              <a:cxnLst/>
              <a:rect l="l" t="t" r="r" b="b"/>
              <a:pathLst>
                <a:path w="393" h="142" extrusionOk="0">
                  <a:moveTo>
                    <a:pt x="296" y="26"/>
                  </a:moveTo>
                  <a:cubicBezTo>
                    <a:pt x="238" y="1"/>
                    <a:pt x="1" y="69"/>
                    <a:pt x="100" y="117"/>
                  </a:cubicBezTo>
                  <a:cubicBezTo>
                    <a:pt x="153" y="142"/>
                    <a:pt x="392" y="71"/>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83" name="Google Shape;42389;p18">
              <a:extLst>
                <a:ext uri="{FF2B5EF4-FFF2-40B4-BE49-F238E27FC236}">
                  <a16:creationId xmlns:a16="http://schemas.microsoft.com/office/drawing/2014/main" id="{3B03AAA7-CC93-4021-B34F-E5DB748A5BFD}"/>
                </a:ext>
              </a:extLst>
            </p:cNvPr>
            <p:cNvSpPr/>
            <p:nvPr/>
          </p:nvSpPr>
          <p:spPr>
            <a:xfrm>
              <a:off x="2150790" y="3875991"/>
              <a:ext cx="13706" cy="6745"/>
            </a:xfrm>
            <a:custGeom>
              <a:avLst/>
              <a:gdLst/>
              <a:ahLst/>
              <a:cxnLst/>
              <a:rect l="l" t="t" r="r" b="b"/>
              <a:pathLst>
                <a:path w="384" h="224" extrusionOk="0">
                  <a:moveTo>
                    <a:pt x="384" y="112"/>
                  </a:moveTo>
                  <a:cubicBezTo>
                    <a:pt x="345" y="1"/>
                    <a:pt x="171" y="57"/>
                    <a:pt x="0" y="112"/>
                  </a:cubicBezTo>
                  <a:cubicBezTo>
                    <a:pt x="2" y="202"/>
                    <a:pt x="338" y="224"/>
                    <a:pt x="384"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84" name="Google Shape;42390;p18">
              <a:extLst>
                <a:ext uri="{FF2B5EF4-FFF2-40B4-BE49-F238E27FC236}">
                  <a16:creationId xmlns:a16="http://schemas.microsoft.com/office/drawing/2014/main" id="{42E55E7F-D75B-44AB-B94B-4062303BF7DA}"/>
                </a:ext>
              </a:extLst>
            </p:cNvPr>
            <p:cNvSpPr/>
            <p:nvPr/>
          </p:nvSpPr>
          <p:spPr>
            <a:xfrm>
              <a:off x="3035091" y="3873101"/>
              <a:ext cx="14027" cy="4306"/>
            </a:xfrm>
            <a:custGeom>
              <a:avLst/>
              <a:gdLst/>
              <a:ahLst/>
              <a:cxnLst/>
              <a:rect l="l" t="t" r="r" b="b"/>
              <a:pathLst>
                <a:path w="393" h="143" extrusionOk="0">
                  <a:moveTo>
                    <a:pt x="295" y="25"/>
                  </a:moveTo>
                  <a:cubicBezTo>
                    <a:pt x="241" y="0"/>
                    <a:pt x="1" y="69"/>
                    <a:pt x="100" y="116"/>
                  </a:cubicBezTo>
                  <a:cubicBezTo>
                    <a:pt x="155" y="142"/>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85" name="Google Shape;42391;p18">
              <a:extLst>
                <a:ext uri="{FF2B5EF4-FFF2-40B4-BE49-F238E27FC236}">
                  <a16:creationId xmlns:a16="http://schemas.microsoft.com/office/drawing/2014/main" id="{5F93EF75-2C16-4A6F-84E1-72A55111527C}"/>
                </a:ext>
              </a:extLst>
            </p:cNvPr>
            <p:cNvSpPr/>
            <p:nvPr/>
          </p:nvSpPr>
          <p:spPr>
            <a:xfrm>
              <a:off x="5681677" y="3870662"/>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86" name="Google Shape;42392;p18">
              <a:extLst>
                <a:ext uri="{FF2B5EF4-FFF2-40B4-BE49-F238E27FC236}">
                  <a16:creationId xmlns:a16="http://schemas.microsoft.com/office/drawing/2014/main" id="{9F1299D7-CA40-40D8-A453-8C07AE83CC10}"/>
                </a:ext>
              </a:extLst>
            </p:cNvPr>
            <p:cNvSpPr/>
            <p:nvPr/>
          </p:nvSpPr>
          <p:spPr>
            <a:xfrm>
              <a:off x="2949146" y="3868374"/>
              <a:ext cx="13813" cy="2740"/>
            </a:xfrm>
            <a:custGeom>
              <a:avLst/>
              <a:gdLst/>
              <a:ahLst/>
              <a:cxnLst/>
              <a:rect l="l" t="t" r="r" b="b"/>
              <a:pathLst>
                <a:path w="387" h="91" extrusionOk="0">
                  <a:moveTo>
                    <a:pt x="387" y="1"/>
                  </a:moveTo>
                  <a:cubicBezTo>
                    <a:pt x="239" y="20"/>
                    <a:pt x="7" y="3"/>
                    <a:pt x="0" y="91"/>
                  </a:cubicBezTo>
                  <a:cubicBezTo>
                    <a:pt x="149" y="71"/>
                    <a:pt x="383"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87" name="Google Shape;42393;p18">
              <a:extLst>
                <a:ext uri="{FF2B5EF4-FFF2-40B4-BE49-F238E27FC236}">
                  <a16:creationId xmlns:a16="http://schemas.microsoft.com/office/drawing/2014/main" id="{440258E5-3EF2-42E1-9CFC-0D0474B1638F}"/>
                </a:ext>
              </a:extLst>
            </p:cNvPr>
            <p:cNvSpPr/>
            <p:nvPr/>
          </p:nvSpPr>
          <p:spPr>
            <a:xfrm>
              <a:off x="8936595" y="3857384"/>
              <a:ext cx="14670" cy="9575"/>
            </a:xfrm>
            <a:custGeom>
              <a:avLst/>
              <a:gdLst/>
              <a:ahLst/>
              <a:cxnLst/>
              <a:rect l="l" t="t" r="r" b="b"/>
              <a:pathLst>
                <a:path w="411" h="318" extrusionOk="0">
                  <a:moveTo>
                    <a:pt x="410" y="274"/>
                  </a:moveTo>
                  <a:lnTo>
                    <a:pt x="410" y="91"/>
                  </a:lnTo>
                  <a:cubicBezTo>
                    <a:pt x="216" y="91"/>
                    <a:pt x="179" y="18"/>
                    <a:pt x="23" y="0"/>
                  </a:cubicBezTo>
                  <a:cubicBezTo>
                    <a:pt x="42" y="146"/>
                    <a:pt x="1" y="317"/>
                    <a:pt x="410"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88" name="Google Shape;42394;p18">
              <a:extLst>
                <a:ext uri="{FF2B5EF4-FFF2-40B4-BE49-F238E27FC236}">
                  <a16:creationId xmlns:a16="http://schemas.microsoft.com/office/drawing/2014/main" id="{D3047238-FA2E-4CD0-8111-AB6F4928D636}"/>
                </a:ext>
              </a:extLst>
            </p:cNvPr>
            <p:cNvSpPr/>
            <p:nvPr/>
          </p:nvSpPr>
          <p:spPr>
            <a:xfrm>
              <a:off x="5561146" y="3862201"/>
              <a:ext cx="14063" cy="4246"/>
            </a:xfrm>
            <a:custGeom>
              <a:avLst/>
              <a:gdLst/>
              <a:ahLst/>
              <a:cxnLst/>
              <a:rect l="l" t="t" r="r" b="b"/>
              <a:pathLst>
                <a:path w="394" h="141" extrusionOk="0">
                  <a:moveTo>
                    <a:pt x="295" y="25"/>
                  </a:moveTo>
                  <a:cubicBezTo>
                    <a:pt x="241" y="1"/>
                    <a:pt x="1" y="68"/>
                    <a:pt x="101" y="117"/>
                  </a:cubicBezTo>
                  <a:cubicBezTo>
                    <a:pt x="156"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89" name="Google Shape;42395;p18">
              <a:extLst>
                <a:ext uri="{FF2B5EF4-FFF2-40B4-BE49-F238E27FC236}">
                  <a16:creationId xmlns:a16="http://schemas.microsoft.com/office/drawing/2014/main" id="{E606A663-B1C0-4721-849D-F1DFFA9067B1}"/>
                </a:ext>
              </a:extLst>
            </p:cNvPr>
            <p:cNvSpPr/>
            <p:nvPr/>
          </p:nvSpPr>
          <p:spPr>
            <a:xfrm>
              <a:off x="2160392" y="3857384"/>
              <a:ext cx="29518" cy="9906"/>
            </a:xfrm>
            <a:custGeom>
              <a:avLst/>
              <a:gdLst/>
              <a:ahLst/>
              <a:cxnLst/>
              <a:rect l="l" t="t" r="r" b="b"/>
              <a:pathLst>
                <a:path w="827" h="329" extrusionOk="0">
                  <a:moveTo>
                    <a:pt x="693" y="274"/>
                  </a:moveTo>
                  <a:cubicBezTo>
                    <a:pt x="826" y="31"/>
                    <a:pt x="294" y="99"/>
                    <a:pt x="115" y="0"/>
                  </a:cubicBezTo>
                  <a:cubicBezTo>
                    <a:pt x="0" y="239"/>
                    <a:pt x="193" y="329"/>
                    <a:pt x="69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90" name="Google Shape;42396;p18">
              <a:extLst>
                <a:ext uri="{FF2B5EF4-FFF2-40B4-BE49-F238E27FC236}">
                  <a16:creationId xmlns:a16="http://schemas.microsoft.com/office/drawing/2014/main" id="{95B25A1E-6534-418C-A768-66E9677F07A9}"/>
                </a:ext>
              </a:extLst>
            </p:cNvPr>
            <p:cNvSpPr/>
            <p:nvPr/>
          </p:nvSpPr>
          <p:spPr>
            <a:xfrm>
              <a:off x="8620758" y="3854734"/>
              <a:ext cx="34515" cy="8943"/>
            </a:xfrm>
            <a:custGeom>
              <a:avLst/>
              <a:gdLst/>
              <a:ahLst/>
              <a:cxnLst/>
              <a:rect l="l" t="t" r="r" b="b"/>
              <a:pathLst>
                <a:path w="967" h="297" extrusionOk="0">
                  <a:moveTo>
                    <a:pt x="195" y="273"/>
                  </a:moveTo>
                  <a:cubicBezTo>
                    <a:pt x="635" y="297"/>
                    <a:pt x="921" y="250"/>
                    <a:pt x="967" y="89"/>
                  </a:cubicBezTo>
                  <a:cubicBezTo>
                    <a:pt x="627" y="110"/>
                    <a:pt x="1" y="1"/>
                    <a:pt x="19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91" name="Google Shape;42397;p18">
              <a:extLst>
                <a:ext uri="{FF2B5EF4-FFF2-40B4-BE49-F238E27FC236}">
                  <a16:creationId xmlns:a16="http://schemas.microsoft.com/office/drawing/2014/main" id="{82125A40-B622-4ABE-890B-3A1A76167357}"/>
                </a:ext>
              </a:extLst>
            </p:cNvPr>
            <p:cNvSpPr/>
            <p:nvPr/>
          </p:nvSpPr>
          <p:spPr>
            <a:xfrm>
              <a:off x="2713151" y="3851995"/>
              <a:ext cx="17739" cy="10990"/>
            </a:xfrm>
            <a:custGeom>
              <a:avLst/>
              <a:gdLst/>
              <a:ahLst/>
              <a:cxnLst/>
              <a:rect l="l" t="t" r="r" b="b"/>
              <a:pathLst>
                <a:path w="497" h="365" extrusionOk="0">
                  <a:moveTo>
                    <a:pt x="443" y="364"/>
                  </a:moveTo>
                  <a:cubicBezTo>
                    <a:pt x="497" y="157"/>
                    <a:pt x="394" y="22"/>
                    <a:pt x="57" y="0"/>
                  </a:cubicBezTo>
                  <a:cubicBezTo>
                    <a:pt x="1" y="205"/>
                    <a:pt x="104" y="341"/>
                    <a:pt x="443"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92" name="Google Shape;42398;p18">
              <a:extLst>
                <a:ext uri="{FF2B5EF4-FFF2-40B4-BE49-F238E27FC236}">
                  <a16:creationId xmlns:a16="http://schemas.microsoft.com/office/drawing/2014/main" id="{3424D629-44C9-43B4-A458-121C0DACFE42}"/>
                </a:ext>
              </a:extLst>
            </p:cNvPr>
            <p:cNvSpPr/>
            <p:nvPr/>
          </p:nvSpPr>
          <p:spPr>
            <a:xfrm>
              <a:off x="7054814" y="3856691"/>
              <a:ext cx="14027" cy="4246"/>
            </a:xfrm>
            <a:custGeom>
              <a:avLst/>
              <a:gdLst/>
              <a:ahLst/>
              <a:cxnLst/>
              <a:rect l="l" t="t" r="r" b="b"/>
              <a:pathLst>
                <a:path w="393" h="141" extrusionOk="0">
                  <a:moveTo>
                    <a:pt x="99" y="114"/>
                  </a:moveTo>
                  <a:cubicBezTo>
                    <a:pt x="154" y="140"/>
                    <a:pt x="393" y="73"/>
                    <a:pt x="293" y="23"/>
                  </a:cubicBezTo>
                  <a:cubicBezTo>
                    <a:pt x="239"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93" name="Google Shape;42399;p18">
              <a:extLst>
                <a:ext uri="{FF2B5EF4-FFF2-40B4-BE49-F238E27FC236}">
                  <a16:creationId xmlns:a16="http://schemas.microsoft.com/office/drawing/2014/main" id="{A791520E-3085-4C8F-8CB6-31A60FF935D7}"/>
                </a:ext>
              </a:extLst>
            </p:cNvPr>
            <p:cNvSpPr/>
            <p:nvPr/>
          </p:nvSpPr>
          <p:spPr>
            <a:xfrm>
              <a:off x="2339779" y="3856752"/>
              <a:ext cx="14170" cy="4276"/>
            </a:xfrm>
            <a:custGeom>
              <a:avLst/>
              <a:gdLst/>
              <a:ahLst/>
              <a:cxnLst/>
              <a:rect l="l" t="t" r="r" b="b"/>
              <a:pathLst>
                <a:path w="397" h="142" extrusionOk="0">
                  <a:moveTo>
                    <a:pt x="295" y="24"/>
                  </a:moveTo>
                  <a:cubicBezTo>
                    <a:pt x="242" y="0"/>
                    <a:pt x="1" y="69"/>
                    <a:pt x="103" y="115"/>
                  </a:cubicBezTo>
                  <a:cubicBezTo>
                    <a:pt x="158" y="141"/>
                    <a:pt x="396" y="71"/>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94" name="Google Shape;42400;p18">
              <a:extLst>
                <a:ext uri="{FF2B5EF4-FFF2-40B4-BE49-F238E27FC236}">
                  <a16:creationId xmlns:a16="http://schemas.microsoft.com/office/drawing/2014/main" id="{CEA370A0-A533-4A06-80F6-AEF9F07D9B4A}"/>
                </a:ext>
              </a:extLst>
            </p:cNvPr>
            <p:cNvSpPr/>
            <p:nvPr/>
          </p:nvSpPr>
          <p:spPr>
            <a:xfrm>
              <a:off x="7422297" y="3846515"/>
              <a:ext cx="23521" cy="8250"/>
            </a:xfrm>
            <a:custGeom>
              <a:avLst/>
              <a:gdLst/>
              <a:ahLst/>
              <a:cxnLst/>
              <a:rect l="l" t="t" r="r" b="b"/>
              <a:pathLst>
                <a:path w="659" h="274" extrusionOk="0">
                  <a:moveTo>
                    <a:pt x="411" y="274"/>
                  </a:moveTo>
                  <a:cubicBezTo>
                    <a:pt x="422" y="157"/>
                    <a:pt x="658" y="146"/>
                    <a:pt x="605" y="1"/>
                  </a:cubicBezTo>
                  <a:lnTo>
                    <a:pt x="217" y="1"/>
                  </a:lnTo>
                  <a:cubicBezTo>
                    <a:pt x="0" y="131"/>
                    <a:pt x="9" y="221"/>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95" name="Google Shape;42401;p18">
              <a:extLst>
                <a:ext uri="{FF2B5EF4-FFF2-40B4-BE49-F238E27FC236}">
                  <a16:creationId xmlns:a16="http://schemas.microsoft.com/office/drawing/2014/main" id="{0AB05FE2-9880-44BA-892D-A8F5DA88077D}"/>
                </a:ext>
              </a:extLst>
            </p:cNvPr>
            <p:cNvSpPr/>
            <p:nvPr/>
          </p:nvSpPr>
          <p:spPr>
            <a:xfrm>
              <a:off x="2008273" y="3837271"/>
              <a:ext cx="46436" cy="9274"/>
            </a:xfrm>
            <a:custGeom>
              <a:avLst/>
              <a:gdLst/>
              <a:ahLst/>
              <a:cxnLst/>
              <a:rect l="l" t="t" r="r" b="b"/>
              <a:pathLst>
                <a:path w="1301" h="308" extrusionOk="0">
                  <a:moveTo>
                    <a:pt x="713" y="308"/>
                  </a:moveTo>
                  <a:cubicBezTo>
                    <a:pt x="1300" y="1"/>
                    <a:pt x="0" y="32"/>
                    <a:pt x="713" y="3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96" name="Google Shape;42402;p18">
              <a:extLst>
                <a:ext uri="{FF2B5EF4-FFF2-40B4-BE49-F238E27FC236}">
                  <a16:creationId xmlns:a16="http://schemas.microsoft.com/office/drawing/2014/main" id="{4759C4D1-26AF-4D8C-AF40-EF1FA1737588}"/>
                </a:ext>
              </a:extLst>
            </p:cNvPr>
            <p:cNvSpPr/>
            <p:nvPr/>
          </p:nvSpPr>
          <p:spPr>
            <a:xfrm>
              <a:off x="8948801" y="3829142"/>
              <a:ext cx="39761" cy="15808"/>
            </a:xfrm>
            <a:custGeom>
              <a:avLst/>
              <a:gdLst/>
              <a:ahLst/>
              <a:cxnLst/>
              <a:rect l="l" t="t" r="r" b="b"/>
              <a:pathLst>
                <a:path w="1114" h="525" extrusionOk="0">
                  <a:moveTo>
                    <a:pt x="647" y="305"/>
                  </a:moveTo>
                  <a:cubicBezTo>
                    <a:pt x="1114" y="1"/>
                    <a:pt x="0" y="524"/>
                    <a:pt x="647"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97" name="Google Shape;42403;p18">
              <a:extLst>
                <a:ext uri="{FF2B5EF4-FFF2-40B4-BE49-F238E27FC236}">
                  <a16:creationId xmlns:a16="http://schemas.microsoft.com/office/drawing/2014/main" id="{FB675691-5BD0-4ED8-A524-685E10C5BA94}"/>
                </a:ext>
              </a:extLst>
            </p:cNvPr>
            <p:cNvSpPr/>
            <p:nvPr/>
          </p:nvSpPr>
          <p:spPr>
            <a:xfrm>
              <a:off x="8073459" y="3837573"/>
              <a:ext cx="14063" cy="4215"/>
            </a:xfrm>
            <a:custGeom>
              <a:avLst/>
              <a:gdLst/>
              <a:ahLst/>
              <a:cxnLst/>
              <a:rect l="l" t="t" r="r" b="b"/>
              <a:pathLst>
                <a:path w="394" h="140" extrusionOk="0">
                  <a:moveTo>
                    <a:pt x="100" y="115"/>
                  </a:moveTo>
                  <a:cubicBezTo>
                    <a:pt x="154" y="140"/>
                    <a:pt x="394" y="71"/>
                    <a:pt x="292" y="24"/>
                  </a:cubicBezTo>
                  <a:cubicBezTo>
                    <a:pt x="244"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98" name="Google Shape;42404;p18">
              <a:extLst>
                <a:ext uri="{FF2B5EF4-FFF2-40B4-BE49-F238E27FC236}">
                  <a16:creationId xmlns:a16="http://schemas.microsoft.com/office/drawing/2014/main" id="{240B0023-7D6F-45C1-8C5F-CC7DB6252491}"/>
                </a:ext>
              </a:extLst>
            </p:cNvPr>
            <p:cNvSpPr/>
            <p:nvPr/>
          </p:nvSpPr>
          <p:spPr>
            <a:xfrm>
              <a:off x="5069170" y="3835555"/>
              <a:ext cx="13884" cy="5480"/>
            </a:xfrm>
            <a:custGeom>
              <a:avLst/>
              <a:gdLst/>
              <a:ahLst/>
              <a:cxnLst/>
              <a:rect l="l" t="t" r="r" b="b"/>
              <a:pathLst>
                <a:path w="389" h="182" extrusionOk="0">
                  <a:moveTo>
                    <a:pt x="1" y="182"/>
                  </a:moveTo>
                  <a:lnTo>
                    <a:pt x="388" y="182"/>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99" name="Google Shape;42405;p18">
              <a:extLst>
                <a:ext uri="{FF2B5EF4-FFF2-40B4-BE49-F238E27FC236}">
                  <a16:creationId xmlns:a16="http://schemas.microsoft.com/office/drawing/2014/main" id="{549ED687-C1AA-4BDE-A4C6-86F8FFEDD001}"/>
                </a:ext>
              </a:extLst>
            </p:cNvPr>
            <p:cNvSpPr/>
            <p:nvPr/>
          </p:nvSpPr>
          <p:spPr>
            <a:xfrm>
              <a:off x="2928551" y="3834953"/>
              <a:ext cx="13813" cy="6775"/>
            </a:xfrm>
            <a:custGeom>
              <a:avLst/>
              <a:gdLst/>
              <a:ahLst/>
              <a:cxnLst/>
              <a:rect l="l" t="t" r="r" b="b"/>
              <a:pathLst>
                <a:path w="387" h="225" extrusionOk="0">
                  <a:moveTo>
                    <a:pt x="1" y="112"/>
                  </a:moveTo>
                  <a:cubicBezTo>
                    <a:pt x="2" y="203"/>
                    <a:pt x="337" y="224"/>
                    <a:pt x="387" y="112"/>
                  </a:cubicBezTo>
                  <a:cubicBezTo>
                    <a:pt x="344" y="1"/>
                    <a:pt x="172" y="57"/>
                    <a:pt x="1"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00" name="Google Shape;42406;p18">
              <a:extLst>
                <a:ext uri="{FF2B5EF4-FFF2-40B4-BE49-F238E27FC236}">
                  <a16:creationId xmlns:a16="http://schemas.microsoft.com/office/drawing/2014/main" id="{C4F2B8FC-8DEE-4F1E-A73D-3EB6BE5E6773}"/>
                </a:ext>
              </a:extLst>
            </p:cNvPr>
            <p:cNvSpPr/>
            <p:nvPr/>
          </p:nvSpPr>
          <p:spPr>
            <a:xfrm>
              <a:off x="6818570" y="3825228"/>
              <a:ext cx="26412" cy="15236"/>
            </a:xfrm>
            <a:custGeom>
              <a:avLst/>
              <a:gdLst/>
              <a:ahLst/>
              <a:cxnLst/>
              <a:rect l="l" t="t" r="r" b="b"/>
              <a:pathLst>
                <a:path w="740" h="506" extrusionOk="0">
                  <a:moveTo>
                    <a:pt x="739" y="435"/>
                  </a:moveTo>
                  <a:lnTo>
                    <a:pt x="739" y="73"/>
                  </a:lnTo>
                  <a:cubicBezTo>
                    <a:pt x="1" y="0"/>
                    <a:pt x="1" y="505"/>
                    <a:pt x="739" y="4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01" name="Google Shape;42407;p18">
              <a:extLst>
                <a:ext uri="{FF2B5EF4-FFF2-40B4-BE49-F238E27FC236}">
                  <a16:creationId xmlns:a16="http://schemas.microsoft.com/office/drawing/2014/main" id="{F8EBD9B0-C758-49B3-8D3D-9EC4D8BF7F3E}"/>
                </a:ext>
              </a:extLst>
            </p:cNvPr>
            <p:cNvSpPr/>
            <p:nvPr/>
          </p:nvSpPr>
          <p:spPr>
            <a:xfrm>
              <a:off x="2783928" y="3832424"/>
              <a:ext cx="6996" cy="6263"/>
            </a:xfrm>
            <a:custGeom>
              <a:avLst/>
              <a:gdLst/>
              <a:ahLst/>
              <a:cxnLst/>
              <a:rect l="l" t="t" r="r" b="b"/>
              <a:pathLst>
                <a:path w="196" h="208" extrusionOk="0">
                  <a:moveTo>
                    <a:pt x="195" y="105"/>
                  </a:moveTo>
                  <a:cubicBezTo>
                    <a:pt x="195" y="55"/>
                    <a:pt x="36" y="0"/>
                    <a:pt x="1" y="105"/>
                  </a:cubicBezTo>
                  <a:cubicBezTo>
                    <a:pt x="1" y="155"/>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02" name="Google Shape;42408;p18">
              <a:extLst>
                <a:ext uri="{FF2B5EF4-FFF2-40B4-BE49-F238E27FC236}">
                  <a16:creationId xmlns:a16="http://schemas.microsoft.com/office/drawing/2014/main" id="{507342FD-ADBE-455B-AFB2-D503FEFBC83E}"/>
                </a:ext>
              </a:extLst>
            </p:cNvPr>
            <p:cNvSpPr/>
            <p:nvPr/>
          </p:nvSpPr>
          <p:spPr>
            <a:xfrm>
              <a:off x="4181264" y="3829744"/>
              <a:ext cx="6924" cy="6233"/>
            </a:xfrm>
            <a:custGeom>
              <a:avLst/>
              <a:gdLst/>
              <a:ahLst/>
              <a:cxnLst/>
              <a:rect l="l" t="t" r="r" b="b"/>
              <a:pathLst>
                <a:path w="194" h="207" extrusionOk="0">
                  <a:moveTo>
                    <a:pt x="192" y="105"/>
                  </a:moveTo>
                  <a:cubicBezTo>
                    <a:pt x="194" y="54"/>
                    <a:pt x="37" y="0"/>
                    <a:pt x="0" y="105"/>
                  </a:cubicBezTo>
                  <a:cubicBezTo>
                    <a:pt x="0" y="153"/>
                    <a:pt x="156" y="207"/>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03" name="Google Shape;42409;p18">
              <a:extLst>
                <a:ext uri="{FF2B5EF4-FFF2-40B4-BE49-F238E27FC236}">
                  <a16:creationId xmlns:a16="http://schemas.microsoft.com/office/drawing/2014/main" id="{276C5351-F28A-49EA-A042-CFA588A0BAE2}"/>
                </a:ext>
              </a:extLst>
            </p:cNvPr>
            <p:cNvSpPr/>
            <p:nvPr/>
          </p:nvSpPr>
          <p:spPr>
            <a:xfrm>
              <a:off x="2715114" y="3824626"/>
              <a:ext cx="22629" cy="11713"/>
            </a:xfrm>
            <a:custGeom>
              <a:avLst/>
              <a:gdLst/>
              <a:ahLst/>
              <a:cxnLst/>
              <a:rect l="l" t="t" r="r" b="b"/>
              <a:pathLst>
                <a:path w="634" h="389" extrusionOk="0">
                  <a:moveTo>
                    <a:pt x="194" y="1"/>
                  </a:moveTo>
                  <a:cubicBezTo>
                    <a:pt x="204" y="125"/>
                    <a:pt x="104" y="199"/>
                    <a:pt x="1" y="272"/>
                  </a:cubicBezTo>
                  <a:cubicBezTo>
                    <a:pt x="246" y="276"/>
                    <a:pt x="267" y="388"/>
                    <a:pt x="578" y="362"/>
                  </a:cubicBezTo>
                  <a:cubicBezTo>
                    <a:pt x="634" y="157"/>
                    <a:pt x="533" y="23"/>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04" name="Google Shape;42410;p18">
              <a:extLst>
                <a:ext uri="{FF2B5EF4-FFF2-40B4-BE49-F238E27FC236}">
                  <a16:creationId xmlns:a16="http://schemas.microsoft.com/office/drawing/2014/main" id="{24306D3A-CEB9-46D3-9696-9CAADEE072A5}"/>
                </a:ext>
              </a:extLst>
            </p:cNvPr>
            <p:cNvSpPr/>
            <p:nvPr/>
          </p:nvSpPr>
          <p:spPr>
            <a:xfrm>
              <a:off x="2601507" y="3829383"/>
              <a:ext cx="13956" cy="4246"/>
            </a:xfrm>
            <a:custGeom>
              <a:avLst/>
              <a:gdLst/>
              <a:ahLst/>
              <a:cxnLst/>
              <a:rect l="l" t="t" r="r" b="b"/>
              <a:pathLst>
                <a:path w="391" h="141" extrusionOk="0">
                  <a:moveTo>
                    <a:pt x="291" y="25"/>
                  </a:moveTo>
                  <a:cubicBezTo>
                    <a:pt x="239" y="1"/>
                    <a:pt x="0" y="68"/>
                    <a:pt x="99" y="117"/>
                  </a:cubicBezTo>
                  <a:cubicBezTo>
                    <a:pt x="153" y="140"/>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05" name="Google Shape;42411;p18">
              <a:extLst>
                <a:ext uri="{FF2B5EF4-FFF2-40B4-BE49-F238E27FC236}">
                  <a16:creationId xmlns:a16="http://schemas.microsoft.com/office/drawing/2014/main" id="{44512B8A-B298-495A-BE4D-EAAAC26CA9AC}"/>
                </a:ext>
              </a:extLst>
            </p:cNvPr>
            <p:cNvSpPr/>
            <p:nvPr/>
          </p:nvSpPr>
          <p:spPr>
            <a:xfrm>
              <a:off x="1923648" y="3821826"/>
              <a:ext cx="20630" cy="8250"/>
            </a:xfrm>
            <a:custGeom>
              <a:avLst/>
              <a:gdLst/>
              <a:ahLst/>
              <a:cxnLst/>
              <a:rect l="l" t="t" r="r" b="b"/>
              <a:pathLst>
                <a:path w="578" h="274" extrusionOk="0">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06" name="Google Shape;42412;p18">
              <a:extLst>
                <a:ext uri="{FF2B5EF4-FFF2-40B4-BE49-F238E27FC236}">
                  <a16:creationId xmlns:a16="http://schemas.microsoft.com/office/drawing/2014/main" id="{BC282743-86AD-4F88-B19F-A3F7AF195192}"/>
                </a:ext>
              </a:extLst>
            </p:cNvPr>
            <p:cNvSpPr/>
            <p:nvPr/>
          </p:nvSpPr>
          <p:spPr>
            <a:xfrm>
              <a:off x="4503882" y="3819176"/>
              <a:ext cx="23521" cy="8250"/>
            </a:xfrm>
            <a:custGeom>
              <a:avLst/>
              <a:gdLst/>
              <a:ahLst/>
              <a:cxnLst/>
              <a:rect l="l" t="t" r="r" b="b"/>
              <a:pathLst>
                <a:path w="659" h="274" extrusionOk="0">
                  <a:moveTo>
                    <a:pt x="412" y="273"/>
                  </a:moveTo>
                  <a:cubicBezTo>
                    <a:pt x="422" y="157"/>
                    <a:pt x="659" y="146"/>
                    <a:pt x="607" y="0"/>
                  </a:cubicBezTo>
                  <a:lnTo>
                    <a:pt x="219" y="0"/>
                  </a:lnTo>
                  <a:cubicBezTo>
                    <a:pt x="1" y="132"/>
                    <a:pt x="10" y="222"/>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07" name="Google Shape;42413;p18">
              <a:extLst>
                <a:ext uri="{FF2B5EF4-FFF2-40B4-BE49-F238E27FC236}">
                  <a16:creationId xmlns:a16="http://schemas.microsoft.com/office/drawing/2014/main" id="{899C2B07-A2B5-445D-83E5-9AD3006DFB2E}"/>
                </a:ext>
              </a:extLst>
            </p:cNvPr>
            <p:cNvSpPr/>
            <p:nvPr/>
          </p:nvSpPr>
          <p:spPr>
            <a:xfrm>
              <a:off x="2763298" y="3821525"/>
              <a:ext cx="6924" cy="6233"/>
            </a:xfrm>
            <a:custGeom>
              <a:avLst/>
              <a:gdLst/>
              <a:ahLst/>
              <a:cxnLst/>
              <a:rect l="l" t="t" r="r" b="b"/>
              <a:pathLst>
                <a:path w="194" h="207" extrusionOk="0">
                  <a:moveTo>
                    <a:pt x="194" y="104"/>
                  </a:moveTo>
                  <a:cubicBezTo>
                    <a:pt x="194" y="53"/>
                    <a:pt x="37" y="1"/>
                    <a:pt x="0" y="104"/>
                  </a:cubicBezTo>
                  <a:cubicBezTo>
                    <a:pt x="2" y="153"/>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08" name="Google Shape;42414;p18">
              <a:extLst>
                <a:ext uri="{FF2B5EF4-FFF2-40B4-BE49-F238E27FC236}">
                  <a16:creationId xmlns:a16="http://schemas.microsoft.com/office/drawing/2014/main" id="{7439CB8C-C8EF-4588-ABBE-BA41B114D351}"/>
                </a:ext>
              </a:extLst>
            </p:cNvPr>
            <p:cNvSpPr/>
            <p:nvPr/>
          </p:nvSpPr>
          <p:spPr>
            <a:xfrm>
              <a:off x="2605040" y="3821525"/>
              <a:ext cx="6889" cy="6233"/>
            </a:xfrm>
            <a:custGeom>
              <a:avLst/>
              <a:gdLst/>
              <a:ahLst/>
              <a:cxnLst/>
              <a:rect l="l" t="t" r="r" b="b"/>
              <a:pathLst>
                <a:path w="193" h="207" extrusionOk="0">
                  <a:moveTo>
                    <a:pt x="192" y="104"/>
                  </a:moveTo>
                  <a:cubicBezTo>
                    <a:pt x="192" y="53"/>
                    <a:pt x="35" y="1"/>
                    <a:pt x="0" y="104"/>
                  </a:cubicBezTo>
                  <a:cubicBezTo>
                    <a:pt x="0" y="153"/>
                    <a:pt x="153"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09" name="Google Shape;42415;p18">
              <a:extLst>
                <a:ext uri="{FF2B5EF4-FFF2-40B4-BE49-F238E27FC236}">
                  <a16:creationId xmlns:a16="http://schemas.microsoft.com/office/drawing/2014/main" id="{D6E2D683-038D-406C-9CCF-DD3201ABC96F}"/>
                </a:ext>
              </a:extLst>
            </p:cNvPr>
            <p:cNvSpPr/>
            <p:nvPr/>
          </p:nvSpPr>
          <p:spPr>
            <a:xfrm>
              <a:off x="8717161" y="3819176"/>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10" name="Google Shape;42416;p18">
              <a:extLst>
                <a:ext uri="{FF2B5EF4-FFF2-40B4-BE49-F238E27FC236}">
                  <a16:creationId xmlns:a16="http://schemas.microsoft.com/office/drawing/2014/main" id="{5DA0A1C8-C23C-43EC-9D4D-2BBDB942C5EE}"/>
                </a:ext>
              </a:extLst>
            </p:cNvPr>
            <p:cNvSpPr/>
            <p:nvPr/>
          </p:nvSpPr>
          <p:spPr>
            <a:xfrm>
              <a:off x="2887184" y="3803339"/>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11" name="Google Shape;42417;p18">
              <a:extLst>
                <a:ext uri="{FF2B5EF4-FFF2-40B4-BE49-F238E27FC236}">
                  <a16:creationId xmlns:a16="http://schemas.microsoft.com/office/drawing/2014/main" id="{33B6C096-4890-4318-9AE1-00076336E104}"/>
                </a:ext>
              </a:extLst>
            </p:cNvPr>
            <p:cNvSpPr/>
            <p:nvPr/>
          </p:nvSpPr>
          <p:spPr>
            <a:xfrm>
              <a:off x="2967491" y="3795150"/>
              <a:ext cx="37120" cy="15838"/>
            </a:xfrm>
            <a:custGeom>
              <a:avLst/>
              <a:gdLst/>
              <a:ahLst/>
              <a:cxnLst/>
              <a:rect l="l" t="t" r="r" b="b"/>
              <a:pathLst>
                <a:path w="1040" h="526" extrusionOk="0">
                  <a:moveTo>
                    <a:pt x="837" y="525"/>
                  </a:moveTo>
                  <a:cubicBezTo>
                    <a:pt x="1040" y="1"/>
                    <a:pt x="1" y="488"/>
                    <a:pt x="837" y="5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12" name="Google Shape;42418;p18">
              <a:extLst>
                <a:ext uri="{FF2B5EF4-FFF2-40B4-BE49-F238E27FC236}">
                  <a16:creationId xmlns:a16="http://schemas.microsoft.com/office/drawing/2014/main" id="{F4F04636-87F5-4509-B2F1-7EBF46E876F4}"/>
                </a:ext>
              </a:extLst>
            </p:cNvPr>
            <p:cNvSpPr/>
            <p:nvPr/>
          </p:nvSpPr>
          <p:spPr>
            <a:xfrm>
              <a:off x="7925623" y="3792801"/>
              <a:ext cx="34443" cy="16229"/>
            </a:xfrm>
            <a:custGeom>
              <a:avLst/>
              <a:gdLst/>
              <a:ahLst/>
              <a:cxnLst/>
              <a:rect l="l" t="t" r="r" b="b"/>
              <a:pathLst>
                <a:path w="965" h="539" extrusionOk="0">
                  <a:moveTo>
                    <a:pt x="1" y="422"/>
                  </a:moveTo>
                  <a:cubicBezTo>
                    <a:pt x="253" y="538"/>
                    <a:pt x="711" y="538"/>
                    <a:pt x="964" y="422"/>
                  </a:cubicBezTo>
                  <a:cubicBezTo>
                    <a:pt x="962" y="0"/>
                    <a:pt x="5" y="0"/>
                    <a:pt x="1" y="4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13" name="Google Shape;42419;p18">
              <a:extLst>
                <a:ext uri="{FF2B5EF4-FFF2-40B4-BE49-F238E27FC236}">
                  <a16:creationId xmlns:a16="http://schemas.microsoft.com/office/drawing/2014/main" id="{CF4CDCFF-364D-4891-9501-201AC5EFB34C}"/>
                </a:ext>
              </a:extLst>
            </p:cNvPr>
            <p:cNvSpPr/>
            <p:nvPr/>
          </p:nvSpPr>
          <p:spPr>
            <a:xfrm>
              <a:off x="7788031" y="3805477"/>
              <a:ext cx="13706" cy="2770"/>
            </a:xfrm>
            <a:custGeom>
              <a:avLst/>
              <a:gdLst/>
              <a:ahLst/>
              <a:cxnLst/>
              <a:rect l="l" t="t" r="r" b="b"/>
              <a:pathLst>
                <a:path w="384" h="92" extrusionOk="0">
                  <a:moveTo>
                    <a:pt x="384" y="1"/>
                  </a:moveTo>
                  <a:cubicBezTo>
                    <a:pt x="234" y="22"/>
                    <a:pt x="4" y="4"/>
                    <a:pt x="0" y="91"/>
                  </a:cubicBezTo>
                  <a:cubicBezTo>
                    <a:pt x="146" y="71"/>
                    <a:pt x="381" y="90"/>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14" name="Google Shape;42420;p18">
              <a:extLst>
                <a:ext uri="{FF2B5EF4-FFF2-40B4-BE49-F238E27FC236}">
                  <a16:creationId xmlns:a16="http://schemas.microsoft.com/office/drawing/2014/main" id="{0062566E-66F4-42BA-A0E2-388B8765A602}"/>
                </a:ext>
              </a:extLst>
            </p:cNvPr>
            <p:cNvSpPr/>
            <p:nvPr/>
          </p:nvSpPr>
          <p:spPr>
            <a:xfrm>
              <a:off x="8509863" y="3800057"/>
              <a:ext cx="21523" cy="6413"/>
            </a:xfrm>
            <a:custGeom>
              <a:avLst/>
              <a:gdLst/>
              <a:ahLst/>
              <a:cxnLst/>
              <a:rect l="l" t="t" r="r" b="b"/>
              <a:pathLst>
                <a:path w="603" h="213" extrusionOk="0">
                  <a:moveTo>
                    <a:pt x="603" y="181"/>
                  </a:moveTo>
                  <a:lnTo>
                    <a:pt x="603" y="1"/>
                  </a:lnTo>
                  <a:lnTo>
                    <a:pt x="26" y="1"/>
                  </a:lnTo>
                  <a:cubicBezTo>
                    <a:pt x="1" y="164"/>
                    <a:pt x="215" y="212"/>
                    <a:pt x="603"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15" name="Google Shape;42421;p18">
              <a:extLst>
                <a:ext uri="{FF2B5EF4-FFF2-40B4-BE49-F238E27FC236}">
                  <a16:creationId xmlns:a16="http://schemas.microsoft.com/office/drawing/2014/main" id="{C9DD2685-20A8-423C-99DD-366F962BDA74}"/>
                </a:ext>
              </a:extLst>
            </p:cNvPr>
            <p:cNvSpPr/>
            <p:nvPr/>
          </p:nvSpPr>
          <p:spPr>
            <a:xfrm>
              <a:off x="8593311" y="3793313"/>
              <a:ext cx="13777" cy="7437"/>
            </a:xfrm>
            <a:custGeom>
              <a:avLst/>
              <a:gdLst/>
              <a:ahLst/>
              <a:cxnLst/>
              <a:rect l="l" t="t" r="r" b="b"/>
              <a:pathLst>
                <a:path w="386" h="247" extrusionOk="0">
                  <a:moveTo>
                    <a:pt x="386" y="132"/>
                  </a:moveTo>
                  <a:cubicBezTo>
                    <a:pt x="169" y="143"/>
                    <a:pt x="86" y="0"/>
                    <a:pt x="1" y="132"/>
                  </a:cubicBezTo>
                  <a:cubicBezTo>
                    <a:pt x="3" y="225"/>
                    <a:pt x="339" y="247"/>
                    <a:pt x="386"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16" name="Google Shape;42422;p18">
              <a:extLst>
                <a:ext uri="{FF2B5EF4-FFF2-40B4-BE49-F238E27FC236}">
                  <a16:creationId xmlns:a16="http://schemas.microsoft.com/office/drawing/2014/main" id="{924A39AC-834A-44A4-9536-B7DDC6898025}"/>
                </a:ext>
              </a:extLst>
            </p:cNvPr>
            <p:cNvSpPr/>
            <p:nvPr/>
          </p:nvSpPr>
          <p:spPr>
            <a:xfrm>
              <a:off x="3778588" y="3793855"/>
              <a:ext cx="13884" cy="4276"/>
            </a:xfrm>
            <a:custGeom>
              <a:avLst/>
              <a:gdLst/>
              <a:ahLst/>
              <a:cxnLst/>
              <a:rect l="l" t="t" r="r" b="b"/>
              <a:pathLst>
                <a:path w="389" h="142" extrusionOk="0">
                  <a:moveTo>
                    <a:pt x="289" y="25"/>
                  </a:moveTo>
                  <a:cubicBezTo>
                    <a:pt x="238" y="1"/>
                    <a:pt x="0" y="70"/>
                    <a:pt x="98" y="114"/>
                  </a:cubicBezTo>
                  <a:cubicBezTo>
                    <a:pt x="150" y="142"/>
                    <a:pt x="388" y="71"/>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17" name="Google Shape;42423;p18">
              <a:extLst>
                <a:ext uri="{FF2B5EF4-FFF2-40B4-BE49-F238E27FC236}">
                  <a16:creationId xmlns:a16="http://schemas.microsoft.com/office/drawing/2014/main" id="{F048A328-661F-4D1E-9B40-1DB2519945BE}"/>
                </a:ext>
              </a:extLst>
            </p:cNvPr>
            <p:cNvSpPr/>
            <p:nvPr/>
          </p:nvSpPr>
          <p:spPr>
            <a:xfrm>
              <a:off x="7911846" y="3786388"/>
              <a:ext cx="13813" cy="5480"/>
            </a:xfrm>
            <a:custGeom>
              <a:avLst/>
              <a:gdLst/>
              <a:ahLst/>
              <a:cxnLst/>
              <a:rect l="l" t="t" r="r" b="b"/>
              <a:pathLst>
                <a:path w="387"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18" name="Google Shape;42424;p18">
              <a:extLst>
                <a:ext uri="{FF2B5EF4-FFF2-40B4-BE49-F238E27FC236}">
                  <a16:creationId xmlns:a16="http://schemas.microsoft.com/office/drawing/2014/main" id="{F8E37410-9003-4AD1-91AE-E65E40FC75F5}"/>
                </a:ext>
              </a:extLst>
            </p:cNvPr>
            <p:cNvSpPr/>
            <p:nvPr/>
          </p:nvSpPr>
          <p:spPr>
            <a:xfrm>
              <a:off x="8062395" y="3783648"/>
              <a:ext cx="21594" cy="6413"/>
            </a:xfrm>
            <a:custGeom>
              <a:avLst/>
              <a:gdLst/>
              <a:ahLst/>
              <a:cxnLst/>
              <a:rect l="l" t="t" r="r" b="b"/>
              <a:pathLst>
                <a:path w="605" h="213" extrusionOk="0">
                  <a:moveTo>
                    <a:pt x="605" y="182"/>
                  </a:moveTo>
                  <a:lnTo>
                    <a:pt x="605" y="0"/>
                  </a:lnTo>
                  <a:lnTo>
                    <a:pt x="26" y="0"/>
                  </a:lnTo>
                  <a:cubicBezTo>
                    <a:pt x="0" y="162"/>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19" name="Google Shape;42425;p18">
              <a:extLst>
                <a:ext uri="{FF2B5EF4-FFF2-40B4-BE49-F238E27FC236}">
                  <a16:creationId xmlns:a16="http://schemas.microsoft.com/office/drawing/2014/main" id="{1D52ABA4-BB1A-4C4E-83B5-78AB15B972CF}"/>
                </a:ext>
              </a:extLst>
            </p:cNvPr>
            <p:cNvSpPr/>
            <p:nvPr/>
          </p:nvSpPr>
          <p:spPr>
            <a:xfrm>
              <a:off x="7760477" y="3778168"/>
              <a:ext cx="20666" cy="8250"/>
            </a:xfrm>
            <a:custGeom>
              <a:avLst/>
              <a:gdLst/>
              <a:ahLst/>
              <a:cxnLst/>
              <a:rect l="l" t="t" r="r" b="b"/>
              <a:pathLst>
                <a:path w="579" h="274" extrusionOk="0">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20" name="Google Shape;42426;p18">
              <a:extLst>
                <a:ext uri="{FF2B5EF4-FFF2-40B4-BE49-F238E27FC236}">
                  <a16:creationId xmlns:a16="http://schemas.microsoft.com/office/drawing/2014/main" id="{BC9825FE-A8E6-44DE-A6A2-BC2729E8EDA2}"/>
                </a:ext>
              </a:extLst>
            </p:cNvPr>
            <p:cNvSpPr/>
            <p:nvPr/>
          </p:nvSpPr>
          <p:spPr>
            <a:xfrm>
              <a:off x="7626205" y="3782895"/>
              <a:ext cx="13920" cy="4246"/>
            </a:xfrm>
            <a:custGeom>
              <a:avLst/>
              <a:gdLst/>
              <a:ahLst/>
              <a:cxnLst/>
              <a:rect l="l" t="t" r="r" b="b"/>
              <a:pathLst>
                <a:path w="390" h="141" extrusionOk="0">
                  <a:moveTo>
                    <a:pt x="290" y="25"/>
                  </a:moveTo>
                  <a:cubicBezTo>
                    <a:pt x="238" y="0"/>
                    <a:pt x="1" y="70"/>
                    <a:pt x="98" y="117"/>
                  </a:cubicBezTo>
                  <a:cubicBezTo>
                    <a:pt x="151" y="140"/>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21" name="Google Shape;42427;p18">
              <a:extLst>
                <a:ext uri="{FF2B5EF4-FFF2-40B4-BE49-F238E27FC236}">
                  <a16:creationId xmlns:a16="http://schemas.microsoft.com/office/drawing/2014/main" id="{D3591A46-F489-4E75-ABDE-3A07EFB8D623}"/>
                </a:ext>
              </a:extLst>
            </p:cNvPr>
            <p:cNvSpPr/>
            <p:nvPr/>
          </p:nvSpPr>
          <p:spPr>
            <a:xfrm>
              <a:off x="6758536" y="3771484"/>
              <a:ext cx="31481" cy="13911"/>
            </a:xfrm>
            <a:custGeom>
              <a:avLst/>
              <a:gdLst/>
              <a:ahLst/>
              <a:cxnLst/>
              <a:rect l="l" t="t" r="r" b="b"/>
              <a:pathLst>
                <a:path w="882" h="462" extrusionOk="0">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22" name="Google Shape;42428;p18">
              <a:extLst>
                <a:ext uri="{FF2B5EF4-FFF2-40B4-BE49-F238E27FC236}">
                  <a16:creationId xmlns:a16="http://schemas.microsoft.com/office/drawing/2014/main" id="{2E66EBDE-A5DC-4192-9BB7-B337868EBF2E}"/>
                </a:ext>
              </a:extLst>
            </p:cNvPr>
            <p:cNvSpPr/>
            <p:nvPr/>
          </p:nvSpPr>
          <p:spPr>
            <a:xfrm>
              <a:off x="7571382" y="3769618"/>
              <a:ext cx="23914" cy="5841"/>
            </a:xfrm>
            <a:custGeom>
              <a:avLst/>
              <a:gdLst/>
              <a:ahLst/>
              <a:cxnLst/>
              <a:rect l="l" t="t" r="r" b="b"/>
              <a:pathLst>
                <a:path w="670" h="194" extrusionOk="0">
                  <a:moveTo>
                    <a:pt x="475" y="193"/>
                  </a:moveTo>
                  <a:cubicBezTo>
                    <a:pt x="475" y="102"/>
                    <a:pt x="633" y="86"/>
                    <a:pt x="670" y="12"/>
                  </a:cubicBezTo>
                  <a:cubicBezTo>
                    <a:pt x="366" y="21"/>
                    <a:pt x="0" y="0"/>
                    <a:pt x="90"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23" name="Google Shape;42429;p18">
              <a:extLst>
                <a:ext uri="{FF2B5EF4-FFF2-40B4-BE49-F238E27FC236}">
                  <a16:creationId xmlns:a16="http://schemas.microsoft.com/office/drawing/2014/main" id="{8A6E6B5B-861B-467D-A893-A63FB28AB23B}"/>
                </a:ext>
              </a:extLst>
            </p:cNvPr>
            <p:cNvSpPr/>
            <p:nvPr/>
          </p:nvSpPr>
          <p:spPr>
            <a:xfrm>
              <a:off x="2694484" y="3769618"/>
              <a:ext cx="7031" cy="6203"/>
            </a:xfrm>
            <a:custGeom>
              <a:avLst/>
              <a:gdLst/>
              <a:ahLst/>
              <a:cxnLst/>
              <a:rect l="l" t="t" r="r" b="b"/>
              <a:pathLst>
                <a:path w="197" h="206" extrusionOk="0">
                  <a:moveTo>
                    <a:pt x="192" y="102"/>
                  </a:moveTo>
                  <a:cubicBezTo>
                    <a:pt x="196" y="50"/>
                    <a:pt x="40" y="0"/>
                    <a:pt x="1" y="102"/>
                  </a:cubicBezTo>
                  <a:cubicBezTo>
                    <a:pt x="1" y="153"/>
                    <a:pt x="158" y="205"/>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24" name="Google Shape;42430;p18">
              <a:extLst>
                <a:ext uri="{FF2B5EF4-FFF2-40B4-BE49-F238E27FC236}">
                  <a16:creationId xmlns:a16="http://schemas.microsoft.com/office/drawing/2014/main" id="{21EBC5BC-F814-4A14-B820-88253B3A26A7}"/>
                </a:ext>
              </a:extLst>
            </p:cNvPr>
            <p:cNvSpPr/>
            <p:nvPr/>
          </p:nvSpPr>
          <p:spPr>
            <a:xfrm>
              <a:off x="8779158" y="3747398"/>
              <a:ext cx="56216" cy="27942"/>
            </a:xfrm>
            <a:custGeom>
              <a:avLst/>
              <a:gdLst/>
              <a:ahLst/>
              <a:cxnLst/>
              <a:rect l="l" t="t" r="r" b="b"/>
              <a:pathLst>
                <a:path w="1575" h="928" extrusionOk="0">
                  <a:moveTo>
                    <a:pt x="1352" y="24"/>
                  </a:moveTo>
                  <a:cubicBezTo>
                    <a:pt x="338" y="1"/>
                    <a:pt x="143" y="362"/>
                    <a:pt x="1" y="751"/>
                  </a:cubicBezTo>
                  <a:cubicBezTo>
                    <a:pt x="818" y="927"/>
                    <a:pt x="1575" y="604"/>
                    <a:pt x="135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25" name="Google Shape;42431;p18">
              <a:extLst>
                <a:ext uri="{FF2B5EF4-FFF2-40B4-BE49-F238E27FC236}">
                  <a16:creationId xmlns:a16="http://schemas.microsoft.com/office/drawing/2014/main" id="{0F952D0C-0DBC-479D-8BFC-1230C1450831}"/>
                </a:ext>
              </a:extLst>
            </p:cNvPr>
            <p:cNvSpPr/>
            <p:nvPr/>
          </p:nvSpPr>
          <p:spPr>
            <a:xfrm>
              <a:off x="7918699" y="3770009"/>
              <a:ext cx="13884" cy="2770"/>
            </a:xfrm>
            <a:custGeom>
              <a:avLst/>
              <a:gdLst/>
              <a:ahLst/>
              <a:cxnLst/>
              <a:rect l="l" t="t" r="r" b="b"/>
              <a:pathLst>
                <a:path w="389" h="92" extrusionOk="0">
                  <a:moveTo>
                    <a:pt x="388" y="0"/>
                  </a:moveTo>
                  <a:cubicBezTo>
                    <a:pt x="238" y="21"/>
                    <a:pt x="7" y="3"/>
                    <a:pt x="1" y="92"/>
                  </a:cubicBezTo>
                  <a:cubicBezTo>
                    <a:pt x="153" y="69"/>
                    <a:pt x="383" y="86"/>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26" name="Google Shape;42432;p18">
              <a:extLst>
                <a:ext uri="{FF2B5EF4-FFF2-40B4-BE49-F238E27FC236}">
                  <a16:creationId xmlns:a16="http://schemas.microsoft.com/office/drawing/2014/main" id="{CAE63206-0C9C-4987-B8DA-800261E1C04F}"/>
                </a:ext>
              </a:extLst>
            </p:cNvPr>
            <p:cNvSpPr/>
            <p:nvPr/>
          </p:nvSpPr>
          <p:spPr>
            <a:xfrm>
              <a:off x="2804629" y="3748120"/>
              <a:ext cx="51147" cy="19150"/>
            </a:xfrm>
            <a:custGeom>
              <a:avLst/>
              <a:gdLst/>
              <a:ahLst/>
              <a:cxnLst/>
              <a:rect l="l" t="t" r="r" b="b"/>
              <a:pathLst>
                <a:path w="1433" h="636" extrusionOk="0">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27" name="Google Shape;42433;p18">
              <a:extLst>
                <a:ext uri="{FF2B5EF4-FFF2-40B4-BE49-F238E27FC236}">
                  <a16:creationId xmlns:a16="http://schemas.microsoft.com/office/drawing/2014/main" id="{5B4A5DCA-FAF3-4CE7-B7B1-272DC33D3113}"/>
                </a:ext>
              </a:extLst>
            </p:cNvPr>
            <p:cNvSpPr/>
            <p:nvPr/>
          </p:nvSpPr>
          <p:spPr>
            <a:xfrm>
              <a:off x="2053494" y="3759080"/>
              <a:ext cx="23486" cy="8190"/>
            </a:xfrm>
            <a:custGeom>
              <a:avLst/>
              <a:gdLst/>
              <a:ahLst/>
              <a:cxnLst/>
              <a:rect l="l" t="t" r="r" b="b"/>
              <a:pathLst>
                <a:path w="658" h="272" extrusionOk="0">
                  <a:moveTo>
                    <a:pt x="411" y="272"/>
                  </a:moveTo>
                  <a:cubicBezTo>
                    <a:pt x="421" y="156"/>
                    <a:pt x="657" y="145"/>
                    <a:pt x="604" y="0"/>
                  </a:cubicBezTo>
                  <a:lnTo>
                    <a:pt x="219" y="0"/>
                  </a:lnTo>
                  <a:cubicBezTo>
                    <a:pt x="1" y="130"/>
                    <a:pt x="10" y="221"/>
                    <a:pt x="411"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28" name="Google Shape;42434;p18">
              <a:extLst>
                <a:ext uri="{FF2B5EF4-FFF2-40B4-BE49-F238E27FC236}">
                  <a16:creationId xmlns:a16="http://schemas.microsoft.com/office/drawing/2014/main" id="{19475118-0CBC-4824-922A-9AB7884F9C4D}"/>
                </a:ext>
              </a:extLst>
            </p:cNvPr>
            <p:cNvSpPr/>
            <p:nvPr/>
          </p:nvSpPr>
          <p:spPr>
            <a:xfrm>
              <a:off x="5588700" y="3752817"/>
              <a:ext cx="14063" cy="4215"/>
            </a:xfrm>
            <a:custGeom>
              <a:avLst/>
              <a:gdLst/>
              <a:ahLst/>
              <a:cxnLst/>
              <a:rect l="l" t="t" r="r" b="b"/>
              <a:pathLst>
                <a:path w="394" h="140" extrusionOk="0">
                  <a:moveTo>
                    <a:pt x="100" y="116"/>
                  </a:moveTo>
                  <a:cubicBezTo>
                    <a:pt x="153" y="139"/>
                    <a:pt x="393" y="71"/>
                    <a:pt x="293" y="26"/>
                  </a:cubicBezTo>
                  <a:cubicBezTo>
                    <a:pt x="240"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29" name="Google Shape;42435;p18">
              <a:extLst>
                <a:ext uri="{FF2B5EF4-FFF2-40B4-BE49-F238E27FC236}">
                  <a16:creationId xmlns:a16="http://schemas.microsoft.com/office/drawing/2014/main" id="{2FF356C6-6DC5-4C46-ADA8-54DF55B8CA49}"/>
                </a:ext>
              </a:extLst>
            </p:cNvPr>
            <p:cNvSpPr/>
            <p:nvPr/>
          </p:nvSpPr>
          <p:spPr>
            <a:xfrm>
              <a:off x="1658564" y="3752817"/>
              <a:ext cx="13884" cy="4215"/>
            </a:xfrm>
            <a:custGeom>
              <a:avLst/>
              <a:gdLst/>
              <a:ahLst/>
              <a:cxnLst/>
              <a:rect l="l" t="t" r="r" b="b"/>
              <a:pathLst>
                <a:path w="389" h="140" extrusionOk="0">
                  <a:moveTo>
                    <a:pt x="97" y="116"/>
                  </a:moveTo>
                  <a:cubicBezTo>
                    <a:pt x="152" y="139"/>
                    <a:pt x="388" y="71"/>
                    <a:pt x="290" y="26"/>
                  </a:cubicBezTo>
                  <a:cubicBezTo>
                    <a:pt x="238" y="1"/>
                    <a:pt x="0" y="69"/>
                    <a:pt x="97"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30" name="Google Shape;42436;p18">
              <a:extLst>
                <a:ext uri="{FF2B5EF4-FFF2-40B4-BE49-F238E27FC236}">
                  <a16:creationId xmlns:a16="http://schemas.microsoft.com/office/drawing/2014/main" id="{C5DF51EC-2C20-47B3-B716-B5C481D83D89}"/>
                </a:ext>
              </a:extLst>
            </p:cNvPr>
            <p:cNvSpPr/>
            <p:nvPr/>
          </p:nvSpPr>
          <p:spPr>
            <a:xfrm>
              <a:off x="7825722" y="3744658"/>
              <a:ext cx="13991" cy="4215"/>
            </a:xfrm>
            <a:custGeom>
              <a:avLst/>
              <a:gdLst/>
              <a:ahLst/>
              <a:cxnLst/>
              <a:rect l="l" t="t" r="r" b="b"/>
              <a:pathLst>
                <a:path w="392" h="140" extrusionOk="0">
                  <a:moveTo>
                    <a:pt x="294" y="24"/>
                  </a:moveTo>
                  <a:cubicBezTo>
                    <a:pt x="240" y="0"/>
                    <a:pt x="0" y="68"/>
                    <a:pt x="99" y="115"/>
                  </a:cubicBezTo>
                  <a:cubicBezTo>
                    <a:pt x="154" y="140"/>
                    <a:pt x="392" y="69"/>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31" name="Google Shape;42437;p18">
              <a:extLst>
                <a:ext uri="{FF2B5EF4-FFF2-40B4-BE49-F238E27FC236}">
                  <a16:creationId xmlns:a16="http://schemas.microsoft.com/office/drawing/2014/main" id="{3D6EA1A9-7D9A-4D80-823E-553DEB0196F7}"/>
                </a:ext>
              </a:extLst>
            </p:cNvPr>
            <p:cNvSpPr/>
            <p:nvPr/>
          </p:nvSpPr>
          <p:spPr>
            <a:xfrm>
              <a:off x="4288982" y="3736197"/>
              <a:ext cx="39726" cy="15808"/>
            </a:xfrm>
            <a:custGeom>
              <a:avLst/>
              <a:gdLst/>
              <a:ahLst/>
              <a:cxnLst/>
              <a:rect l="l" t="t" r="r" b="b"/>
              <a:pathLst>
                <a:path w="1113" h="525" extrusionOk="0">
                  <a:moveTo>
                    <a:pt x="648" y="305"/>
                  </a:moveTo>
                  <a:cubicBezTo>
                    <a:pt x="1112" y="1"/>
                    <a:pt x="0" y="524"/>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32" name="Google Shape;42438;p18">
              <a:extLst>
                <a:ext uri="{FF2B5EF4-FFF2-40B4-BE49-F238E27FC236}">
                  <a16:creationId xmlns:a16="http://schemas.microsoft.com/office/drawing/2014/main" id="{AA04B11C-C3BD-4242-B18E-8C34DB8BF707}"/>
                </a:ext>
              </a:extLst>
            </p:cNvPr>
            <p:cNvSpPr/>
            <p:nvPr/>
          </p:nvSpPr>
          <p:spPr>
            <a:xfrm>
              <a:off x="998337" y="3733186"/>
              <a:ext cx="31802" cy="16109"/>
            </a:xfrm>
            <a:custGeom>
              <a:avLst/>
              <a:gdLst/>
              <a:ahLst/>
              <a:cxnLst/>
              <a:rect l="l" t="t" r="r" b="b"/>
              <a:pathLst>
                <a:path w="891" h="535" extrusionOk="0">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33" name="Google Shape;42439;p18">
              <a:extLst>
                <a:ext uri="{FF2B5EF4-FFF2-40B4-BE49-F238E27FC236}">
                  <a16:creationId xmlns:a16="http://schemas.microsoft.com/office/drawing/2014/main" id="{F4FDF283-2A21-403F-AF21-B76C5916103E}"/>
                </a:ext>
              </a:extLst>
            </p:cNvPr>
            <p:cNvSpPr/>
            <p:nvPr/>
          </p:nvSpPr>
          <p:spPr>
            <a:xfrm>
              <a:off x="925561" y="3731711"/>
              <a:ext cx="13777" cy="5510"/>
            </a:xfrm>
            <a:custGeom>
              <a:avLst/>
              <a:gdLst/>
              <a:ahLst/>
              <a:cxnLst/>
              <a:rect l="l" t="t" r="r" b="b"/>
              <a:pathLst>
                <a:path w="386"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34" name="Google Shape;42440;p18">
              <a:extLst>
                <a:ext uri="{FF2B5EF4-FFF2-40B4-BE49-F238E27FC236}">
                  <a16:creationId xmlns:a16="http://schemas.microsoft.com/office/drawing/2014/main" id="{401CBE40-F9DB-4347-8D39-E2B1985502E2}"/>
                </a:ext>
              </a:extLst>
            </p:cNvPr>
            <p:cNvSpPr/>
            <p:nvPr/>
          </p:nvSpPr>
          <p:spPr>
            <a:xfrm>
              <a:off x="8421205" y="3723461"/>
              <a:ext cx="22558" cy="11773"/>
            </a:xfrm>
            <a:custGeom>
              <a:avLst/>
              <a:gdLst/>
              <a:ahLst/>
              <a:cxnLst/>
              <a:rect l="l" t="t" r="r" b="b"/>
              <a:pathLst>
                <a:path w="632" h="391" extrusionOk="0">
                  <a:moveTo>
                    <a:pt x="193" y="1"/>
                  </a:moveTo>
                  <a:cubicBezTo>
                    <a:pt x="202" y="126"/>
                    <a:pt x="103" y="199"/>
                    <a:pt x="1" y="274"/>
                  </a:cubicBezTo>
                  <a:cubicBezTo>
                    <a:pt x="248" y="277"/>
                    <a:pt x="268" y="391"/>
                    <a:pt x="578" y="365"/>
                  </a:cubicBezTo>
                  <a:cubicBezTo>
                    <a:pt x="631" y="159"/>
                    <a:pt x="533" y="23"/>
                    <a:pt x="1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35" name="Google Shape;42441;p18">
              <a:extLst>
                <a:ext uri="{FF2B5EF4-FFF2-40B4-BE49-F238E27FC236}">
                  <a16:creationId xmlns:a16="http://schemas.microsoft.com/office/drawing/2014/main" id="{369D89AB-03E6-489F-94F0-3974942F48CA}"/>
                </a:ext>
              </a:extLst>
            </p:cNvPr>
            <p:cNvSpPr/>
            <p:nvPr/>
          </p:nvSpPr>
          <p:spPr>
            <a:xfrm>
              <a:off x="7240340" y="3723521"/>
              <a:ext cx="31409" cy="13429"/>
            </a:xfrm>
            <a:custGeom>
              <a:avLst/>
              <a:gdLst/>
              <a:ahLst/>
              <a:cxnLst/>
              <a:rect l="l" t="t" r="r" b="b"/>
              <a:pathLst>
                <a:path w="880" h="446" extrusionOk="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36" name="Google Shape;42442;p18">
              <a:extLst>
                <a:ext uri="{FF2B5EF4-FFF2-40B4-BE49-F238E27FC236}">
                  <a16:creationId xmlns:a16="http://schemas.microsoft.com/office/drawing/2014/main" id="{B31BA417-E03E-473D-B788-38FEBD2FD57F}"/>
                </a:ext>
              </a:extLst>
            </p:cNvPr>
            <p:cNvSpPr/>
            <p:nvPr/>
          </p:nvSpPr>
          <p:spPr>
            <a:xfrm>
              <a:off x="3802680" y="3728580"/>
              <a:ext cx="7031" cy="6263"/>
            </a:xfrm>
            <a:custGeom>
              <a:avLst/>
              <a:gdLst/>
              <a:ahLst/>
              <a:cxnLst/>
              <a:rect l="l" t="t" r="r" b="b"/>
              <a:pathLst>
                <a:path w="197" h="208" extrusionOk="0">
                  <a:moveTo>
                    <a:pt x="193" y="104"/>
                  </a:moveTo>
                  <a:cubicBezTo>
                    <a:pt x="196" y="53"/>
                    <a:pt x="38" y="0"/>
                    <a:pt x="2" y="104"/>
                  </a:cubicBezTo>
                  <a:cubicBezTo>
                    <a:pt x="0" y="153"/>
                    <a:pt x="157"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37" name="Google Shape;42443;p18">
              <a:extLst>
                <a:ext uri="{FF2B5EF4-FFF2-40B4-BE49-F238E27FC236}">
                  <a16:creationId xmlns:a16="http://schemas.microsoft.com/office/drawing/2014/main" id="{45C77A5B-D936-4A11-B1EE-9ED9BC87F179}"/>
                </a:ext>
              </a:extLst>
            </p:cNvPr>
            <p:cNvSpPr/>
            <p:nvPr/>
          </p:nvSpPr>
          <p:spPr>
            <a:xfrm>
              <a:off x="3385835" y="3716777"/>
              <a:ext cx="31374" cy="13911"/>
            </a:xfrm>
            <a:custGeom>
              <a:avLst/>
              <a:gdLst/>
              <a:ahLst/>
              <a:cxnLst/>
              <a:rect l="l" t="t" r="r" b="b"/>
              <a:pathLst>
                <a:path w="879" h="462" extrusionOk="0">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38" name="Google Shape;42444;p18">
              <a:extLst>
                <a:ext uri="{FF2B5EF4-FFF2-40B4-BE49-F238E27FC236}">
                  <a16:creationId xmlns:a16="http://schemas.microsoft.com/office/drawing/2014/main" id="{89D96DC7-560F-4B90-812C-D1B97C1C1C6B}"/>
                </a:ext>
              </a:extLst>
            </p:cNvPr>
            <p:cNvSpPr/>
            <p:nvPr/>
          </p:nvSpPr>
          <p:spPr>
            <a:xfrm>
              <a:off x="4883286" y="3718012"/>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39" name="Google Shape;42445;p18">
              <a:extLst>
                <a:ext uri="{FF2B5EF4-FFF2-40B4-BE49-F238E27FC236}">
                  <a16:creationId xmlns:a16="http://schemas.microsoft.com/office/drawing/2014/main" id="{837F1396-0EF0-40E1-90B5-024E351E39A5}"/>
                </a:ext>
              </a:extLst>
            </p:cNvPr>
            <p:cNvSpPr/>
            <p:nvPr/>
          </p:nvSpPr>
          <p:spPr>
            <a:xfrm>
              <a:off x="3947161" y="3714910"/>
              <a:ext cx="6960" cy="6263"/>
            </a:xfrm>
            <a:custGeom>
              <a:avLst/>
              <a:gdLst/>
              <a:ahLst/>
              <a:cxnLst/>
              <a:rect l="l" t="t" r="r" b="b"/>
              <a:pathLst>
                <a:path w="195" h="208" extrusionOk="0">
                  <a:moveTo>
                    <a:pt x="195" y="103"/>
                  </a:moveTo>
                  <a:cubicBezTo>
                    <a:pt x="195" y="52"/>
                    <a:pt x="39" y="0"/>
                    <a:pt x="3" y="103"/>
                  </a:cubicBezTo>
                  <a:cubicBezTo>
                    <a:pt x="0" y="154"/>
                    <a:pt x="159"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40" name="Google Shape;42446;p18">
              <a:extLst>
                <a:ext uri="{FF2B5EF4-FFF2-40B4-BE49-F238E27FC236}">
                  <a16:creationId xmlns:a16="http://schemas.microsoft.com/office/drawing/2014/main" id="{E7E0E87D-B07E-44B7-9CDA-F42D1175E339}"/>
                </a:ext>
              </a:extLst>
            </p:cNvPr>
            <p:cNvSpPr/>
            <p:nvPr/>
          </p:nvSpPr>
          <p:spPr>
            <a:xfrm>
              <a:off x="2439823" y="3718012"/>
              <a:ext cx="13813" cy="2740"/>
            </a:xfrm>
            <a:custGeom>
              <a:avLst/>
              <a:gdLst/>
              <a:ahLst/>
              <a:cxnLst/>
              <a:rect l="l" t="t" r="r" b="b"/>
              <a:pathLst>
                <a:path w="387" h="91" extrusionOk="0">
                  <a:moveTo>
                    <a:pt x="387" y="0"/>
                  </a:moveTo>
                  <a:cubicBezTo>
                    <a:pt x="237" y="21"/>
                    <a:pt x="4" y="2"/>
                    <a:pt x="1" y="90"/>
                  </a:cubicBezTo>
                  <a:cubicBezTo>
                    <a:pt x="151" y="71"/>
                    <a:pt x="380"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41" name="Google Shape;42447;p18">
              <a:extLst>
                <a:ext uri="{FF2B5EF4-FFF2-40B4-BE49-F238E27FC236}">
                  <a16:creationId xmlns:a16="http://schemas.microsoft.com/office/drawing/2014/main" id="{2A6712F8-5114-4611-8757-41D9F739AB63}"/>
                </a:ext>
              </a:extLst>
            </p:cNvPr>
            <p:cNvSpPr/>
            <p:nvPr/>
          </p:nvSpPr>
          <p:spPr>
            <a:xfrm>
              <a:off x="5519886" y="3714579"/>
              <a:ext cx="14063" cy="4215"/>
            </a:xfrm>
            <a:custGeom>
              <a:avLst/>
              <a:gdLst/>
              <a:ahLst/>
              <a:cxnLst/>
              <a:rect l="l" t="t" r="r" b="b"/>
              <a:pathLst>
                <a:path w="394" h="140" extrusionOk="0">
                  <a:moveTo>
                    <a:pt x="291" y="24"/>
                  </a:moveTo>
                  <a:cubicBezTo>
                    <a:pt x="238" y="1"/>
                    <a:pt x="0" y="69"/>
                    <a:pt x="100" y="116"/>
                  </a:cubicBezTo>
                  <a:cubicBezTo>
                    <a:pt x="154" y="139"/>
                    <a:pt x="393" y="70"/>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42" name="Google Shape;42448;p18">
              <a:extLst>
                <a:ext uri="{FF2B5EF4-FFF2-40B4-BE49-F238E27FC236}">
                  <a16:creationId xmlns:a16="http://schemas.microsoft.com/office/drawing/2014/main" id="{1AACC382-BA5A-4F12-A02D-5911A7DEB1ED}"/>
                </a:ext>
              </a:extLst>
            </p:cNvPr>
            <p:cNvSpPr/>
            <p:nvPr/>
          </p:nvSpPr>
          <p:spPr>
            <a:xfrm>
              <a:off x="6741796" y="3712532"/>
              <a:ext cx="13742" cy="2800"/>
            </a:xfrm>
            <a:custGeom>
              <a:avLst/>
              <a:gdLst/>
              <a:ahLst/>
              <a:cxnLst/>
              <a:rect l="l" t="t" r="r" b="b"/>
              <a:pathLst>
                <a:path w="385" h="93" extrusionOk="0">
                  <a:moveTo>
                    <a:pt x="384" y="1"/>
                  </a:moveTo>
                  <a:cubicBezTo>
                    <a:pt x="235" y="22"/>
                    <a:pt x="6" y="5"/>
                    <a:pt x="0" y="92"/>
                  </a:cubicBezTo>
                  <a:cubicBezTo>
                    <a:pt x="149" y="71"/>
                    <a:pt x="378" y="90"/>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43" name="Google Shape;42449;p18">
              <a:extLst>
                <a:ext uri="{FF2B5EF4-FFF2-40B4-BE49-F238E27FC236}">
                  <a16:creationId xmlns:a16="http://schemas.microsoft.com/office/drawing/2014/main" id="{DE08796C-473B-4A08-B841-3388EF712690}"/>
                </a:ext>
              </a:extLst>
            </p:cNvPr>
            <p:cNvSpPr/>
            <p:nvPr/>
          </p:nvSpPr>
          <p:spPr>
            <a:xfrm>
              <a:off x="2543115" y="3712110"/>
              <a:ext cx="20666" cy="3643"/>
            </a:xfrm>
            <a:custGeom>
              <a:avLst/>
              <a:gdLst/>
              <a:ahLst/>
              <a:cxnLst/>
              <a:rect l="l" t="t" r="r" b="b"/>
              <a:pathLst>
                <a:path w="579" h="121" extrusionOk="0">
                  <a:moveTo>
                    <a:pt x="579" y="15"/>
                  </a:moveTo>
                  <a:cubicBezTo>
                    <a:pt x="352" y="29"/>
                    <a:pt x="32" y="0"/>
                    <a:pt x="0" y="106"/>
                  </a:cubicBezTo>
                  <a:cubicBezTo>
                    <a:pt x="226" y="92"/>
                    <a:pt x="546" y="121"/>
                    <a:pt x="579"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44" name="Google Shape;42450;p18">
              <a:extLst>
                <a:ext uri="{FF2B5EF4-FFF2-40B4-BE49-F238E27FC236}">
                  <a16:creationId xmlns:a16="http://schemas.microsoft.com/office/drawing/2014/main" id="{193E3A20-56E1-4C41-88C1-87910FC8B147}"/>
                </a:ext>
              </a:extLst>
            </p:cNvPr>
            <p:cNvSpPr/>
            <p:nvPr/>
          </p:nvSpPr>
          <p:spPr>
            <a:xfrm>
              <a:off x="2456919" y="3711809"/>
              <a:ext cx="14027" cy="4246"/>
            </a:xfrm>
            <a:custGeom>
              <a:avLst/>
              <a:gdLst/>
              <a:ahLst/>
              <a:cxnLst/>
              <a:rect l="l" t="t" r="r" b="b"/>
              <a:pathLst>
                <a:path w="393" h="141" extrusionOk="0">
                  <a:moveTo>
                    <a:pt x="293" y="25"/>
                  </a:moveTo>
                  <a:cubicBezTo>
                    <a:pt x="239" y="0"/>
                    <a:pt x="1" y="69"/>
                    <a:pt x="100" y="116"/>
                  </a:cubicBezTo>
                  <a:cubicBezTo>
                    <a:pt x="155" y="141"/>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45" name="Google Shape;42451;p18">
              <a:extLst>
                <a:ext uri="{FF2B5EF4-FFF2-40B4-BE49-F238E27FC236}">
                  <a16:creationId xmlns:a16="http://schemas.microsoft.com/office/drawing/2014/main" id="{22976F6E-2D5F-4297-9E3D-5C6171F73341}"/>
                </a:ext>
              </a:extLst>
            </p:cNvPr>
            <p:cNvSpPr/>
            <p:nvPr/>
          </p:nvSpPr>
          <p:spPr>
            <a:xfrm>
              <a:off x="1455478" y="3709491"/>
              <a:ext cx="7031" cy="6173"/>
            </a:xfrm>
            <a:custGeom>
              <a:avLst/>
              <a:gdLst/>
              <a:ahLst/>
              <a:cxnLst/>
              <a:rect l="l" t="t" r="r" b="b"/>
              <a:pathLst>
                <a:path w="197" h="205" extrusionOk="0">
                  <a:moveTo>
                    <a:pt x="195" y="102"/>
                  </a:moveTo>
                  <a:cubicBezTo>
                    <a:pt x="196" y="51"/>
                    <a:pt x="40" y="0"/>
                    <a:pt x="2" y="102"/>
                  </a:cubicBezTo>
                  <a:cubicBezTo>
                    <a:pt x="0" y="153"/>
                    <a:pt x="158" y="205"/>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46" name="Google Shape;42452;p18">
              <a:extLst>
                <a:ext uri="{FF2B5EF4-FFF2-40B4-BE49-F238E27FC236}">
                  <a16:creationId xmlns:a16="http://schemas.microsoft.com/office/drawing/2014/main" id="{3905F20A-689E-432F-881D-9DE9155E60E2}"/>
                </a:ext>
              </a:extLst>
            </p:cNvPr>
            <p:cNvSpPr/>
            <p:nvPr/>
          </p:nvSpPr>
          <p:spPr>
            <a:xfrm>
              <a:off x="5530380" y="3704403"/>
              <a:ext cx="14991" cy="9153"/>
            </a:xfrm>
            <a:custGeom>
              <a:avLst/>
              <a:gdLst/>
              <a:ahLst/>
              <a:cxnLst/>
              <a:rect l="l" t="t" r="r" b="b"/>
              <a:pathLst>
                <a:path w="420" h="304" extrusionOk="0">
                  <a:moveTo>
                    <a:pt x="385" y="271"/>
                  </a:moveTo>
                  <a:cubicBezTo>
                    <a:pt x="355" y="164"/>
                    <a:pt x="419" y="14"/>
                    <a:pt x="193" y="1"/>
                  </a:cubicBezTo>
                  <a:cubicBezTo>
                    <a:pt x="180" y="55"/>
                    <a:pt x="165" y="108"/>
                    <a:pt x="0" y="92"/>
                  </a:cubicBezTo>
                  <a:cubicBezTo>
                    <a:pt x="21" y="199"/>
                    <a:pt x="56" y="303"/>
                    <a:pt x="385"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47" name="Google Shape;42453;p18">
              <a:extLst>
                <a:ext uri="{FF2B5EF4-FFF2-40B4-BE49-F238E27FC236}">
                  <a16:creationId xmlns:a16="http://schemas.microsoft.com/office/drawing/2014/main" id="{5E002741-E194-447C-B44C-A2BB20FC358A}"/>
                </a:ext>
              </a:extLst>
            </p:cNvPr>
            <p:cNvSpPr/>
            <p:nvPr/>
          </p:nvSpPr>
          <p:spPr>
            <a:xfrm>
              <a:off x="5328257" y="3700639"/>
              <a:ext cx="39833" cy="15838"/>
            </a:xfrm>
            <a:custGeom>
              <a:avLst/>
              <a:gdLst/>
              <a:ahLst/>
              <a:cxnLst/>
              <a:rect l="l" t="t" r="r" b="b"/>
              <a:pathLst>
                <a:path w="1116" h="526" extrusionOk="0">
                  <a:moveTo>
                    <a:pt x="648" y="304"/>
                  </a:moveTo>
                  <a:cubicBezTo>
                    <a:pt x="1115" y="0"/>
                    <a:pt x="0" y="525"/>
                    <a:pt x="648"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48" name="Google Shape;42454;p18">
              <a:extLst>
                <a:ext uri="{FF2B5EF4-FFF2-40B4-BE49-F238E27FC236}">
                  <a16:creationId xmlns:a16="http://schemas.microsoft.com/office/drawing/2014/main" id="{D5C3C9EA-DA91-498E-87B9-918C7D9FB81E}"/>
                </a:ext>
              </a:extLst>
            </p:cNvPr>
            <p:cNvSpPr/>
            <p:nvPr/>
          </p:nvSpPr>
          <p:spPr>
            <a:xfrm>
              <a:off x="7797989" y="3696123"/>
              <a:ext cx="28161" cy="13700"/>
            </a:xfrm>
            <a:custGeom>
              <a:avLst/>
              <a:gdLst/>
              <a:ahLst/>
              <a:cxnLst/>
              <a:rect l="l" t="t" r="r" b="b"/>
              <a:pathLst>
                <a:path w="789" h="455" extrusionOk="0">
                  <a:moveTo>
                    <a:pt x="491" y="454"/>
                  </a:moveTo>
                  <a:cubicBezTo>
                    <a:pt x="752" y="340"/>
                    <a:pt x="789" y="9"/>
                    <a:pt x="299" y="0"/>
                  </a:cubicBezTo>
                  <a:cubicBezTo>
                    <a:pt x="38" y="118"/>
                    <a:pt x="0" y="447"/>
                    <a:pt x="49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49" name="Google Shape;42455;p18">
              <a:extLst>
                <a:ext uri="{FF2B5EF4-FFF2-40B4-BE49-F238E27FC236}">
                  <a16:creationId xmlns:a16="http://schemas.microsoft.com/office/drawing/2014/main" id="{466F3C54-C9A7-4C56-B8B9-F42DB988FDA0}"/>
                </a:ext>
              </a:extLst>
            </p:cNvPr>
            <p:cNvSpPr/>
            <p:nvPr/>
          </p:nvSpPr>
          <p:spPr>
            <a:xfrm>
              <a:off x="6872464" y="3704372"/>
              <a:ext cx="13777" cy="2770"/>
            </a:xfrm>
            <a:custGeom>
              <a:avLst/>
              <a:gdLst/>
              <a:ahLst/>
              <a:cxnLst/>
              <a:rect l="l" t="t" r="r" b="b"/>
              <a:pathLst>
                <a:path w="386" h="92" extrusionOk="0">
                  <a:moveTo>
                    <a:pt x="1" y="92"/>
                  </a:moveTo>
                  <a:cubicBezTo>
                    <a:pt x="151" y="72"/>
                    <a:pt x="383" y="88"/>
                    <a:pt x="386" y="0"/>
                  </a:cubicBezTo>
                  <a:cubicBezTo>
                    <a:pt x="240" y="19"/>
                    <a:pt x="7" y="2"/>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50" name="Google Shape;42456;p18">
              <a:extLst>
                <a:ext uri="{FF2B5EF4-FFF2-40B4-BE49-F238E27FC236}">
                  <a16:creationId xmlns:a16="http://schemas.microsoft.com/office/drawing/2014/main" id="{D0BE5B9A-9CF6-4A6B-9E93-55AE1220AFD3}"/>
                </a:ext>
              </a:extLst>
            </p:cNvPr>
            <p:cNvSpPr/>
            <p:nvPr/>
          </p:nvSpPr>
          <p:spPr>
            <a:xfrm>
              <a:off x="5857567" y="3701271"/>
              <a:ext cx="23807" cy="5871"/>
            </a:xfrm>
            <a:custGeom>
              <a:avLst/>
              <a:gdLst/>
              <a:ahLst/>
              <a:cxnLst/>
              <a:rect l="l" t="t" r="r" b="b"/>
              <a:pathLst>
                <a:path w="667" h="195" extrusionOk="0">
                  <a:moveTo>
                    <a:pt x="87" y="195"/>
                  </a:moveTo>
                  <a:lnTo>
                    <a:pt x="473" y="195"/>
                  </a:lnTo>
                  <a:cubicBezTo>
                    <a:pt x="473" y="103"/>
                    <a:pt x="631" y="86"/>
                    <a:pt x="666" y="13"/>
                  </a:cubicBezTo>
                  <a:cubicBezTo>
                    <a:pt x="365" y="20"/>
                    <a:pt x="0" y="0"/>
                    <a:pt x="87"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51" name="Google Shape;42457;p18">
              <a:extLst>
                <a:ext uri="{FF2B5EF4-FFF2-40B4-BE49-F238E27FC236}">
                  <a16:creationId xmlns:a16="http://schemas.microsoft.com/office/drawing/2014/main" id="{E938F2C9-39ED-400E-A198-2538727B37F0}"/>
                </a:ext>
              </a:extLst>
            </p:cNvPr>
            <p:cNvSpPr/>
            <p:nvPr/>
          </p:nvSpPr>
          <p:spPr>
            <a:xfrm>
              <a:off x="8259699" y="3698501"/>
              <a:ext cx="23985" cy="5902"/>
            </a:xfrm>
            <a:custGeom>
              <a:avLst/>
              <a:gdLst/>
              <a:ahLst/>
              <a:cxnLst/>
              <a:rect l="l" t="t" r="r" b="b"/>
              <a:pathLst>
                <a:path w="672" h="196" extrusionOk="0">
                  <a:moveTo>
                    <a:pt x="477" y="195"/>
                  </a:moveTo>
                  <a:cubicBezTo>
                    <a:pt x="475" y="104"/>
                    <a:pt x="633" y="87"/>
                    <a:pt x="671" y="13"/>
                  </a:cubicBezTo>
                  <a:cubicBezTo>
                    <a:pt x="366" y="22"/>
                    <a:pt x="0" y="1"/>
                    <a:pt x="90"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52" name="Google Shape;42458;p18">
              <a:extLst>
                <a:ext uri="{FF2B5EF4-FFF2-40B4-BE49-F238E27FC236}">
                  <a16:creationId xmlns:a16="http://schemas.microsoft.com/office/drawing/2014/main" id="{F9D8F5DD-54C0-4D14-8AD9-1FA3FAB9DA6D}"/>
                </a:ext>
              </a:extLst>
            </p:cNvPr>
            <p:cNvSpPr/>
            <p:nvPr/>
          </p:nvSpPr>
          <p:spPr>
            <a:xfrm>
              <a:off x="8305777" y="3686247"/>
              <a:ext cx="21987" cy="16259"/>
            </a:xfrm>
            <a:custGeom>
              <a:avLst/>
              <a:gdLst/>
              <a:ahLst/>
              <a:cxnLst/>
              <a:rect l="l" t="t" r="r" b="b"/>
              <a:pathLst>
                <a:path w="616" h="540" extrusionOk="0">
                  <a:moveTo>
                    <a:pt x="342" y="511"/>
                  </a:moveTo>
                  <a:cubicBezTo>
                    <a:pt x="404" y="388"/>
                    <a:pt x="615" y="337"/>
                    <a:pt x="535" y="147"/>
                  </a:cubicBezTo>
                  <a:cubicBezTo>
                    <a:pt x="0" y="1"/>
                    <a:pt x="3" y="540"/>
                    <a:pt x="342" y="5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53" name="Google Shape;42459;p18">
              <a:extLst>
                <a:ext uri="{FF2B5EF4-FFF2-40B4-BE49-F238E27FC236}">
                  <a16:creationId xmlns:a16="http://schemas.microsoft.com/office/drawing/2014/main" id="{156F9317-3C99-47C6-9B13-BCE7B398F6F8}"/>
                </a:ext>
              </a:extLst>
            </p:cNvPr>
            <p:cNvSpPr/>
            <p:nvPr/>
          </p:nvSpPr>
          <p:spPr>
            <a:xfrm>
              <a:off x="8214727" y="3696153"/>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54" name="Google Shape;42460;p18">
              <a:extLst>
                <a:ext uri="{FF2B5EF4-FFF2-40B4-BE49-F238E27FC236}">
                  <a16:creationId xmlns:a16="http://schemas.microsoft.com/office/drawing/2014/main" id="{4081692B-5BC5-4BEE-8FBA-569F8556C7D3}"/>
                </a:ext>
              </a:extLst>
            </p:cNvPr>
            <p:cNvSpPr/>
            <p:nvPr/>
          </p:nvSpPr>
          <p:spPr>
            <a:xfrm>
              <a:off x="8617260" y="3695400"/>
              <a:ext cx="14027" cy="4276"/>
            </a:xfrm>
            <a:custGeom>
              <a:avLst/>
              <a:gdLst/>
              <a:ahLst/>
              <a:cxnLst/>
              <a:rect l="l" t="t" r="r" b="b"/>
              <a:pathLst>
                <a:path w="393" h="142" extrusionOk="0">
                  <a:moveTo>
                    <a:pt x="293" y="26"/>
                  </a:moveTo>
                  <a:cubicBezTo>
                    <a:pt x="240" y="1"/>
                    <a:pt x="1" y="70"/>
                    <a:pt x="100" y="117"/>
                  </a:cubicBezTo>
                  <a:cubicBezTo>
                    <a:pt x="155"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55" name="Google Shape;42461;p18">
              <a:extLst>
                <a:ext uri="{FF2B5EF4-FFF2-40B4-BE49-F238E27FC236}">
                  <a16:creationId xmlns:a16="http://schemas.microsoft.com/office/drawing/2014/main" id="{67C04647-0940-4FCF-8723-E06AEB9B7C73}"/>
                </a:ext>
              </a:extLst>
            </p:cNvPr>
            <p:cNvSpPr/>
            <p:nvPr/>
          </p:nvSpPr>
          <p:spPr>
            <a:xfrm>
              <a:off x="6383879" y="3690523"/>
              <a:ext cx="23843" cy="6022"/>
            </a:xfrm>
            <a:custGeom>
              <a:avLst/>
              <a:gdLst/>
              <a:ahLst/>
              <a:cxnLst/>
              <a:rect l="l" t="t" r="r" b="b"/>
              <a:pathLst>
                <a:path w="668" h="200" extrusionOk="0">
                  <a:moveTo>
                    <a:pt x="578" y="6"/>
                  </a:moveTo>
                  <a:cubicBezTo>
                    <a:pt x="246" y="1"/>
                    <a:pt x="83" y="77"/>
                    <a:pt x="1" y="188"/>
                  </a:cubicBezTo>
                  <a:cubicBezTo>
                    <a:pt x="304" y="180"/>
                    <a:pt x="668" y="199"/>
                    <a:pt x="578"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56" name="Google Shape;42462;p18">
              <a:extLst>
                <a:ext uri="{FF2B5EF4-FFF2-40B4-BE49-F238E27FC236}">
                  <a16:creationId xmlns:a16="http://schemas.microsoft.com/office/drawing/2014/main" id="{3BAFD7B5-4D88-4632-95AF-D8D788FD3FF2}"/>
                </a:ext>
              </a:extLst>
            </p:cNvPr>
            <p:cNvSpPr/>
            <p:nvPr/>
          </p:nvSpPr>
          <p:spPr>
            <a:xfrm>
              <a:off x="5753846" y="3692660"/>
              <a:ext cx="14170" cy="4306"/>
            </a:xfrm>
            <a:custGeom>
              <a:avLst/>
              <a:gdLst/>
              <a:ahLst/>
              <a:cxnLst/>
              <a:rect l="l" t="t" r="r" b="b"/>
              <a:pathLst>
                <a:path w="397" h="143" extrusionOk="0">
                  <a:moveTo>
                    <a:pt x="294" y="25"/>
                  </a:moveTo>
                  <a:cubicBezTo>
                    <a:pt x="241" y="0"/>
                    <a:pt x="1" y="70"/>
                    <a:pt x="100" y="117"/>
                  </a:cubicBezTo>
                  <a:cubicBezTo>
                    <a:pt x="156" y="143"/>
                    <a:pt x="396" y="73"/>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57" name="Google Shape;42463;p18">
              <a:extLst>
                <a:ext uri="{FF2B5EF4-FFF2-40B4-BE49-F238E27FC236}">
                  <a16:creationId xmlns:a16="http://schemas.microsoft.com/office/drawing/2014/main" id="{EC6E3A19-DA39-400A-BF36-C555F1EA5962}"/>
                </a:ext>
              </a:extLst>
            </p:cNvPr>
            <p:cNvSpPr/>
            <p:nvPr/>
          </p:nvSpPr>
          <p:spPr>
            <a:xfrm>
              <a:off x="3819705" y="3692660"/>
              <a:ext cx="14134" cy="4306"/>
            </a:xfrm>
            <a:custGeom>
              <a:avLst/>
              <a:gdLst/>
              <a:ahLst/>
              <a:cxnLst/>
              <a:rect l="l" t="t" r="r" b="b"/>
              <a:pathLst>
                <a:path w="396" h="143" extrusionOk="0">
                  <a:moveTo>
                    <a:pt x="297" y="25"/>
                  </a:moveTo>
                  <a:cubicBezTo>
                    <a:pt x="242" y="0"/>
                    <a:pt x="1" y="70"/>
                    <a:pt x="101" y="117"/>
                  </a:cubicBezTo>
                  <a:cubicBezTo>
                    <a:pt x="155" y="143"/>
                    <a:pt x="395" y="73"/>
                    <a:pt x="297"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58" name="Google Shape;42464;p18">
              <a:extLst>
                <a:ext uri="{FF2B5EF4-FFF2-40B4-BE49-F238E27FC236}">
                  <a16:creationId xmlns:a16="http://schemas.microsoft.com/office/drawing/2014/main" id="{E607ACCE-453D-45E6-AD83-8C33026D91CB}"/>
                </a:ext>
              </a:extLst>
            </p:cNvPr>
            <p:cNvSpPr/>
            <p:nvPr/>
          </p:nvSpPr>
          <p:spPr>
            <a:xfrm>
              <a:off x="8097729" y="3687391"/>
              <a:ext cx="13777" cy="6715"/>
            </a:xfrm>
            <a:custGeom>
              <a:avLst/>
              <a:gdLst/>
              <a:ahLst/>
              <a:cxnLst/>
              <a:rect l="l" t="t" r="r" b="b"/>
              <a:pathLst>
                <a:path w="386" h="223" extrusionOk="0">
                  <a:moveTo>
                    <a:pt x="386" y="110"/>
                  </a:moveTo>
                  <a:cubicBezTo>
                    <a:pt x="346" y="0"/>
                    <a:pt x="172" y="55"/>
                    <a:pt x="1" y="110"/>
                  </a:cubicBezTo>
                  <a:cubicBezTo>
                    <a:pt x="2" y="201"/>
                    <a:pt x="339" y="222"/>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59" name="Google Shape;42465;p18">
              <a:extLst>
                <a:ext uri="{FF2B5EF4-FFF2-40B4-BE49-F238E27FC236}">
                  <a16:creationId xmlns:a16="http://schemas.microsoft.com/office/drawing/2014/main" id="{E0BD6F54-0264-4DDD-AEF6-6EDA6363BE5F}"/>
                </a:ext>
              </a:extLst>
            </p:cNvPr>
            <p:cNvSpPr/>
            <p:nvPr/>
          </p:nvSpPr>
          <p:spPr>
            <a:xfrm>
              <a:off x="6873606" y="3680496"/>
              <a:ext cx="65210" cy="12947"/>
            </a:xfrm>
            <a:custGeom>
              <a:avLst/>
              <a:gdLst/>
              <a:ahLst/>
              <a:cxnLst/>
              <a:rect l="l" t="t" r="r" b="b"/>
              <a:pathLst>
                <a:path w="1827" h="430" extrusionOk="0">
                  <a:moveTo>
                    <a:pt x="1128" y="429"/>
                  </a:moveTo>
                  <a:cubicBezTo>
                    <a:pt x="1826" y="1"/>
                    <a:pt x="0" y="308"/>
                    <a:pt x="1128"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60" name="Google Shape;42466;p18">
              <a:extLst>
                <a:ext uri="{FF2B5EF4-FFF2-40B4-BE49-F238E27FC236}">
                  <a16:creationId xmlns:a16="http://schemas.microsoft.com/office/drawing/2014/main" id="{CC6352CD-999D-47C2-B722-563E8BB3C9C9}"/>
                </a:ext>
              </a:extLst>
            </p:cNvPr>
            <p:cNvSpPr/>
            <p:nvPr/>
          </p:nvSpPr>
          <p:spPr>
            <a:xfrm>
              <a:off x="8156086" y="3684441"/>
              <a:ext cx="14134" cy="4276"/>
            </a:xfrm>
            <a:custGeom>
              <a:avLst/>
              <a:gdLst/>
              <a:ahLst/>
              <a:cxnLst/>
              <a:rect l="l" t="t" r="r" b="b"/>
              <a:pathLst>
                <a:path w="396" h="142" extrusionOk="0">
                  <a:moveTo>
                    <a:pt x="293" y="25"/>
                  </a:moveTo>
                  <a:cubicBezTo>
                    <a:pt x="239" y="1"/>
                    <a:pt x="0" y="70"/>
                    <a:pt x="101" y="117"/>
                  </a:cubicBezTo>
                  <a:cubicBezTo>
                    <a:pt x="154"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61" name="Google Shape;42467;p18">
              <a:extLst>
                <a:ext uri="{FF2B5EF4-FFF2-40B4-BE49-F238E27FC236}">
                  <a16:creationId xmlns:a16="http://schemas.microsoft.com/office/drawing/2014/main" id="{4C68D0B8-F454-4BB2-8FFD-7AC85851D48D}"/>
                </a:ext>
              </a:extLst>
            </p:cNvPr>
            <p:cNvSpPr/>
            <p:nvPr/>
          </p:nvSpPr>
          <p:spPr>
            <a:xfrm>
              <a:off x="5186167" y="367971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62" name="Google Shape;42468;p18">
              <a:extLst>
                <a:ext uri="{FF2B5EF4-FFF2-40B4-BE49-F238E27FC236}">
                  <a16:creationId xmlns:a16="http://schemas.microsoft.com/office/drawing/2014/main" id="{B64BE43F-4AE4-4AD8-A715-FF6634340E1D}"/>
                </a:ext>
              </a:extLst>
            </p:cNvPr>
            <p:cNvSpPr/>
            <p:nvPr/>
          </p:nvSpPr>
          <p:spPr>
            <a:xfrm>
              <a:off x="102935" y="3681701"/>
              <a:ext cx="13991" cy="4276"/>
            </a:xfrm>
            <a:custGeom>
              <a:avLst/>
              <a:gdLst/>
              <a:ahLst/>
              <a:cxnLst/>
              <a:rect l="l" t="t" r="r" b="b"/>
              <a:pathLst>
                <a:path w="392" h="142" extrusionOk="0">
                  <a:moveTo>
                    <a:pt x="290" y="26"/>
                  </a:moveTo>
                  <a:cubicBezTo>
                    <a:pt x="238" y="0"/>
                    <a:pt x="0" y="69"/>
                    <a:pt x="99" y="116"/>
                  </a:cubicBezTo>
                  <a:cubicBezTo>
                    <a:pt x="153" y="141"/>
                    <a:pt x="392" y="75"/>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63" name="Google Shape;42469;p18">
              <a:extLst>
                <a:ext uri="{FF2B5EF4-FFF2-40B4-BE49-F238E27FC236}">
                  <a16:creationId xmlns:a16="http://schemas.microsoft.com/office/drawing/2014/main" id="{E70701F2-688A-4C2F-9F05-AA30967A0492}"/>
                </a:ext>
              </a:extLst>
            </p:cNvPr>
            <p:cNvSpPr/>
            <p:nvPr/>
          </p:nvSpPr>
          <p:spPr>
            <a:xfrm>
              <a:off x="1198996" y="3668844"/>
              <a:ext cx="24414" cy="11291"/>
            </a:xfrm>
            <a:custGeom>
              <a:avLst/>
              <a:gdLst/>
              <a:ahLst/>
              <a:cxnLst/>
              <a:rect l="l" t="t" r="r" b="b"/>
              <a:pathLst>
                <a:path w="684" h="375" extrusionOk="0">
                  <a:moveTo>
                    <a:pt x="631" y="362"/>
                  </a:moveTo>
                  <a:cubicBezTo>
                    <a:pt x="683" y="154"/>
                    <a:pt x="585" y="21"/>
                    <a:pt x="246" y="0"/>
                  </a:cubicBezTo>
                  <a:cubicBezTo>
                    <a:pt x="1" y="106"/>
                    <a:pt x="92" y="375"/>
                    <a:pt x="63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64" name="Google Shape;42470;p18">
              <a:extLst>
                <a:ext uri="{FF2B5EF4-FFF2-40B4-BE49-F238E27FC236}">
                  <a16:creationId xmlns:a16="http://schemas.microsoft.com/office/drawing/2014/main" id="{D6EB7DAD-6FA3-4C12-BD69-EAA42CA5B683}"/>
                </a:ext>
              </a:extLst>
            </p:cNvPr>
            <p:cNvSpPr/>
            <p:nvPr/>
          </p:nvSpPr>
          <p:spPr>
            <a:xfrm>
              <a:off x="5433976" y="3659691"/>
              <a:ext cx="27555" cy="17313"/>
            </a:xfrm>
            <a:custGeom>
              <a:avLst/>
              <a:gdLst/>
              <a:ahLst/>
              <a:cxnLst/>
              <a:rect l="l" t="t" r="r" b="b"/>
              <a:pathLst>
                <a:path w="772" h="575" extrusionOk="0">
                  <a:moveTo>
                    <a:pt x="772" y="575"/>
                  </a:moveTo>
                  <a:lnTo>
                    <a:pt x="772" y="30"/>
                  </a:lnTo>
                  <a:cubicBezTo>
                    <a:pt x="62" y="0"/>
                    <a:pt x="188" y="360"/>
                    <a:pt x="0" y="5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65" name="Google Shape;42471;p18">
              <a:extLst>
                <a:ext uri="{FF2B5EF4-FFF2-40B4-BE49-F238E27FC236}">
                  <a16:creationId xmlns:a16="http://schemas.microsoft.com/office/drawing/2014/main" id="{DBA03B7B-E321-44BC-9A93-DEC6BB7A05D9}"/>
                </a:ext>
              </a:extLst>
            </p:cNvPr>
            <p:cNvSpPr/>
            <p:nvPr/>
          </p:nvSpPr>
          <p:spPr>
            <a:xfrm>
              <a:off x="4054950" y="3665111"/>
              <a:ext cx="39690" cy="15778"/>
            </a:xfrm>
            <a:custGeom>
              <a:avLst/>
              <a:gdLst/>
              <a:ahLst/>
              <a:cxnLst/>
              <a:rect l="l" t="t" r="r" b="b"/>
              <a:pathLst>
                <a:path w="1112" h="524" extrusionOk="0">
                  <a:moveTo>
                    <a:pt x="645" y="306"/>
                  </a:moveTo>
                  <a:cubicBezTo>
                    <a:pt x="1111" y="0"/>
                    <a:pt x="1" y="524"/>
                    <a:pt x="645"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66" name="Google Shape;42472;p18">
              <a:extLst>
                <a:ext uri="{FF2B5EF4-FFF2-40B4-BE49-F238E27FC236}">
                  <a16:creationId xmlns:a16="http://schemas.microsoft.com/office/drawing/2014/main" id="{B3587A9B-1CBC-4273-841C-E4B2D147B365}"/>
                </a:ext>
              </a:extLst>
            </p:cNvPr>
            <p:cNvSpPr/>
            <p:nvPr/>
          </p:nvSpPr>
          <p:spPr>
            <a:xfrm>
              <a:off x="907572" y="3660595"/>
              <a:ext cx="43973" cy="19030"/>
            </a:xfrm>
            <a:custGeom>
              <a:avLst/>
              <a:gdLst/>
              <a:ahLst/>
              <a:cxnLst/>
              <a:rect l="l" t="t" r="r" b="b"/>
              <a:pathLst>
                <a:path w="1232" h="632" extrusionOk="0">
                  <a:moveTo>
                    <a:pt x="696" y="545"/>
                  </a:moveTo>
                  <a:cubicBezTo>
                    <a:pt x="567" y="206"/>
                    <a:pt x="1232" y="13"/>
                    <a:pt x="313" y="0"/>
                  </a:cubicBezTo>
                  <a:cubicBezTo>
                    <a:pt x="429" y="188"/>
                    <a:pt x="1" y="632"/>
                    <a:pt x="696"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67" name="Google Shape;42473;p18">
              <a:extLst>
                <a:ext uri="{FF2B5EF4-FFF2-40B4-BE49-F238E27FC236}">
                  <a16:creationId xmlns:a16="http://schemas.microsoft.com/office/drawing/2014/main" id="{26CA8300-058D-4740-A8B8-7F4B7ED3CEEF}"/>
                </a:ext>
              </a:extLst>
            </p:cNvPr>
            <p:cNvSpPr/>
            <p:nvPr/>
          </p:nvSpPr>
          <p:spPr>
            <a:xfrm>
              <a:off x="3158942" y="3670801"/>
              <a:ext cx="14063" cy="4246"/>
            </a:xfrm>
            <a:custGeom>
              <a:avLst/>
              <a:gdLst/>
              <a:ahLst/>
              <a:cxnLst/>
              <a:rect l="l" t="t" r="r" b="b"/>
              <a:pathLst>
                <a:path w="394" h="141" extrusionOk="0">
                  <a:moveTo>
                    <a:pt x="101" y="117"/>
                  </a:moveTo>
                  <a:cubicBezTo>
                    <a:pt x="154" y="140"/>
                    <a:pt x="393" y="72"/>
                    <a:pt x="294" y="24"/>
                  </a:cubicBezTo>
                  <a:cubicBezTo>
                    <a:pt x="243" y="1"/>
                    <a:pt x="0" y="67"/>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68" name="Google Shape;42474;p18">
              <a:extLst>
                <a:ext uri="{FF2B5EF4-FFF2-40B4-BE49-F238E27FC236}">
                  <a16:creationId xmlns:a16="http://schemas.microsoft.com/office/drawing/2014/main" id="{3A3336DE-3557-4378-8F70-C68AF28D25FD}"/>
                </a:ext>
              </a:extLst>
            </p:cNvPr>
            <p:cNvSpPr/>
            <p:nvPr/>
          </p:nvSpPr>
          <p:spPr>
            <a:xfrm>
              <a:off x="763663" y="3670801"/>
              <a:ext cx="14027" cy="4246"/>
            </a:xfrm>
            <a:custGeom>
              <a:avLst/>
              <a:gdLst/>
              <a:ahLst/>
              <a:cxnLst/>
              <a:rect l="l" t="t" r="r" b="b"/>
              <a:pathLst>
                <a:path w="393" h="141" extrusionOk="0">
                  <a:moveTo>
                    <a:pt x="294" y="24"/>
                  </a:moveTo>
                  <a:cubicBezTo>
                    <a:pt x="241" y="1"/>
                    <a:pt x="0" y="68"/>
                    <a:pt x="101" y="117"/>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69" name="Google Shape;42475;p18">
              <a:extLst>
                <a:ext uri="{FF2B5EF4-FFF2-40B4-BE49-F238E27FC236}">
                  <a16:creationId xmlns:a16="http://schemas.microsoft.com/office/drawing/2014/main" id="{F6441D04-5F3D-432C-8890-475262D28083}"/>
                </a:ext>
              </a:extLst>
            </p:cNvPr>
            <p:cNvSpPr/>
            <p:nvPr/>
          </p:nvSpPr>
          <p:spPr>
            <a:xfrm>
              <a:off x="4026254" y="3665352"/>
              <a:ext cx="14063" cy="4215"/>
            </a:xfrm>
            <a:custGeom>
              <a:avLst/>
              <a:gdLst/>
              <a:ahLst/>
              <a:cxnLst/>
              <a:rect l="l" t="t" r="r" b="b"/>
              <a:pathLst>
                <a:path w="394" h="140" extrusionOk="0">
                  <a:moveTo>
                    <a:pt x="294" y="25"/>
                  </a:moveTo>
                  <a:cubicBezTo>
                    <a:pt x="241" y="0"/>
                    <a:pt x="1" y="69"/>
                    <a:pt x="101" y="116"/>
                  </a:cubicBezTo>
                  <a:cubicBezTo>
                    <a:pt x="153"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70" name="Google Shape;42476;p18">
              <a:extLst>
                <a:ext uri="{FF2B5EF4-FFF2-40B4-BE49-F238E27FC236}">
                  <a16:creationId xmlns:a16="http://schemas.microsoft.com/office/drawing/2014/main" id="{75D6FC34-108A-477D-AF56-DC068CA22082}"/>
                </a:ext>
              </a:extLst>
            </p:cNvPr>
            <p:cNvSpPr/>
            <p:nvPr/>
          </p:nvSpPr>
          <p:spPr>
            <a:xfrm>
              <a:off x="364378" y="3665352"/>
              <a:ext cx="14170" cy="4215"/>
            </a:xfrm>
            <a:custGeom>
              <a:avLst/>
              <a:gdLst/>
              <a:ahLst/>
              <a:cxnLst/>
              <a:rect l="l" t="t" r="r" b="b"/>
              <a:pathLst>
                <a:path w="397" h="140" extrusionOk="0">
                  <a:moveTo>
                    <a:pt x="297" y="25"/>
                  </a:moveTo>
                  <a:cubicBezTo>
                    <a:pt x="242" y="0"/>
                    <a:pt x="1" y="69"/>
                    <a:pt x="104" y="116"/>
                  </a:cubicBezTo>
                  <a:cubicBezTo>
                    <a:pt x="156" y="140"/>
                    <a:pt x="396" y="72"/>
                    <a:pt x="297"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71" name="Google Shape;42477;p18">
              <a:extLst>
                <a:ext uri="{FF2B5EF4-FFF2-40B4-BE49-F238E27FC236}">
                  <a16:creationId xmlns:a16="http://schemas.microsoft.com/office/drawing/2014/main" id="{FAA50DF0-E45B-4E9E-97DC-6E366FEC1626}"/>
                </a:ext>
              </a:extLst>
            </p:cNvPr>
            <p:cNvSpPr/>
            <p:nvPr/>
          </p:nvSpPr>
          <p:spPr>
            <a:xfrm>
              <a:off x="6084317" y="3662582"/>
              <a:ext cx="14063" cy="4336"/>
            </a:xfrm>
            <a:custGeom>
              <a:avLst/>
              <a:gdLst/>
              <a:ahLst/>
              <a:cxnLst/>
              <a:rect l="l" t="t" r="r" b="b"/>
              <a:pathLst>
                <a:path w="394" h="144" extrusionOk="0">
                  <a:moveTo>
                    <a:pt x="100" y="117"/>
                  </a:moveTo>
                  <a:cubicBezTo>
                    <a:pt x="155" y="143"/>
                    <a:pt x="393" y="73"/>
                    <a:pt x="294" y="27"/>
                  </a:cubicBezTo>
                  <a:cubicBezTo>
                    <a:pt x="239" y="1"/>
                    <a:pt x="0" y="69"/>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72" name="Google Shape;42478;p18">
              <a:extLst>
                <a:ext uri="{FF2B5EF4-FFF2-40B4-BE49-F238E27FC236}">
                  <a16:creationId xmlns:a16="http://schemas.microsoft.com/office/drawing/2014/main" id="{823B98C3-AB60-4771-855F-2BAE53BF84D4}"/>
                </a:ext>
              </a:extLst>
            </p:cNvPr>
            <p:cNvSpPr/>
            <p:nvPr/>
          </p:nvSpPr>
          <p:spPr>
            <a:xfrm>
              <a:off x="3416031" y="3654332"/>
              <a:ext cx="35657" cy="11773"/>
            </a:xfrm>
            <a:custGeom>
              <a:avLst/>
              <a:gdLst/>
              <a:ahLst/>
              <a:cxnLst/>
              <a:rect l="l" t="t" r="r" b="b"/>
              <a:pathLst>
                <a:path w="999" h="391" extrusionOk="0">
                  <a:moveTo>
                    <a:pt x="35" y="118"/>
                  </a:moveTo>
                  <a:cubicBezTo>
                    <a:pt x="64" y="224"/>
                    <a:pt x="0" y="375"/>
                    <a:pt x="227" y="391"/>
                  </a:cubicBezTo>
                  <a:cubicBezTo>
                    <a:pt x="246" y="157"/>
                    <a:pt x="979" y="262"/>
                    <a:pt x="999" y="28"/>
                  </a:cubicBezTo>
                  <a:cubicBezTo>
                    <a:pt x="392" y="130"/>
                    <a:pt x="487" y="1"/>
                    <a:pt x="35"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73" name="Google Shape;42479;p18">
              <a:extLst>
                <a:ext uri="{FF2B5EF4-FFF2-40B4-BE49-F238E27FC236}">
                  <a16:creationId xmlns:a16="http://schemas.microsoft.com/office/drawing/2014/main" id="{B839A7AD-A1D6-4679-8884-F237C9B71F56}"/>
                </a:ext>
              </a:extLst>
            </p:cNvPr>
            <p:cNvSpPr/>
            <p:nvPr/>
          </p:nvSpPr>
          <p:spPr>
            <a:xfrm>
              <a:off x="690387" y="3655175"/>
              <a:ext cx="31624" cy="10930"/>
            </a:xfrm>
            <a:custGeom>
              <a:avLst/>
              <a:gdLst/>
              <a:ahLst/>
              <a:cxnLst/>
              <a:rect l="l" t="t" r="r" b="b"/>
              <a:pathLst>
                <a:path w="886" h="363" extrusionOk="0">
                  <a:moveTo>
                    <a:pt x="611" y="363"/>
                  </a:moveTo>
                  <a:cubicBezTo>
                    <a:pt x="670" y="240"/>
                    <a:pt x="885" y="189"/>
                    <a:pt x="804" y="0"/>
                  </a:cubicBezTo>
                  <a:lnTo>
                    <a:pt x="34" y="0"/>
                  </a:lnTo>
                  <a:cubicBezTo>
                    <a:pt x="0" y="226"/>
                    <a:pt x="328" y="285"/>
                    <a:pt x="611"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74" name="Google Shape;42480;p18">
              <a:extLst>
                <a:ext uri="{FF2B5EF4-FFF2-40B4-BE49-F238E27FC236}">
                  <a16:creationId xmlns:a16="http://schemas.microsoft.com/office/drawing/2014/main" id="{DC66233D-2417-42F3-9BAB-1C41E014CA5E}"/>
                </a:ext>
              </a:extLst>
            </p:cNvPr>
            <p:cNvSpPr/>
            <p:nvPr/>
          </p:nvSpPr>
          <p:spPr>
            <a:xfrm>
              <a:off x="2253976" y="3654151"/>
              <a:ext cx="32659" cy="9214"/>
            </a:xfrm>
            <a:custGeom>
              <a:avLst/>
              <a:gdLst/>
              <a:ahLst/>
              <a:cxnLst/>
              <a:rect l="l" t="t" r="r" b="b"/>
              <a:pathLst>
                <a:path w="915" h="306" extrusionOk="0">
                  <a:moveTo>
                    <a:pt x="387" y="306"/>
                  </a:moveTo>
                  <a:cubicBezTo>
                    <a:pt x="914" y="158"/>
                    <a:pt x="104" y="0"/>
                    <a:pt x="1" y="214"/>
                  </a:cubicBezTo>
                  <a:cubicBezTo>
                    <a:pt x="192" y="214"/>
                    <a:pt x="229" y="287"/>
                    <a:pt x="387"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75" name="Google Shape;42481;p18">
              <a:extLst>
                <a:ext uri="{FF2B5EF4-FFF2-40B4-BE49-F238E27FC236}">
                  <a16:creationId xmlns:a16="http://schemas.microsoft.com/office/drawing/2014/main" id="{7ECB088A-C6FE-4952-8827-79E222181938}"/>
                </a:ext>
              </a:extLst>
            </p:cNvPr>
            <p:cNvSpPr/>
            <p:nvPr/>
          </p:nvSpPr>
          <p:spPr>
            <a:xfrm>
              <a:off x="1545064" y="3660595"/>
              <a:ext cx="13813" cy="2770"/>
            </a:xfrm>
            <a:custGeom>
              <a:avLst/>
              <a:gdLst/>
              <a:ahLst/>
              <a:cxnLst/>
              <a:rect l="l" t="t" r="r" b="b"/>
              <a:pathLst>
                <a:path w="387" h="92" extrusionOk="0">
                  <a:moveTo>
                    <a:pt x="1" y="92"/>
                  </a:moveTo>
                  <a:cubicBezTo>
                    <a:pt x="151" y="71"/>
                    <a:pt x="380" y="88"/>
                    <a:pt x="387" y="0"/>
                  </a:cubicBezTo>
                  <a:cubicBezTo>
                    <a:pt x="236" y="21"/>
                    <a:pt x="4" y="3"/>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76" name="Google Shape;42482;p18">
              <a:extLst>
                <a:ext uri="{FF2B5EF4-FFF2-40B4-BE49-F238E27FC236}">
                  <a16:creationId xmlns:a16="http://schemas.microsoft.com/office/drawing/2014/main" id="{55592BB7-D667-4080-AE8F-47B4A24C0269}"/>
                </a:ext>
              </a:extLst>
            </p:cNvPr>
            <p:cNvSpPr/>
            <p:nvPr/>
          </p:nvSpPr>
          <p:spPr>
            <a:xfrm>
              <a:off x="311911" y="3653549"/>
              <a:ext cx="8959" cy="11442"/>
            </a:xfrm>
            <a:custGeom>
              <a:avLst/>
              <a:gdLst/>
              <a:ahLst/>
              <a:cxnLst/>
              <a:rect l="l" t="t" r="r" b="b"/>
              <a:pathLst>
                <a:path w="251" h="380" extrusionOk="0">
                  <a:moveTo>
                    <a:pt x="28" y="144"/>
                  </a:moveTo>
                  <a:cubicBezTo>
                    <a:pt x="1" y="238"/>
                    <a:pt x="178" y="379"/>
                    <a:pt x="221" y="234"/>
                  </a:cubicBezTo>
                  <a:cubicBezTo>
                    <a:pt x="250" y="139"/>
                    <a:pt x="73" y="1"/>
                    <a:pt x="28" y="1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77" name="Google Shape;42483;p18">
              <a:extLst>
                <a:ext uri="{FF2B5EF4-FFF2-40B4-BE49-F238E27FC236}">
                  <a16:creationId xmlns:a16="http://schemas.microsoft.com/office/drawing/2014/main" id="{0D89E625-B42E-4E23-BA46-96E3EAE7BCA4}"/>
                </a:ext>
              </a:extLst>
            </p:cNvPr>
            <p:cNvSpPr/>
            <p:nvPr/>
          </p:nvSpPr>
          <p:spPr>
            <a:xfrm>
              <a:off x="3303601" y="3657072"/>
              <a:ext cx="14063" cy="4336"/>
            </a:xfrm>
            <a:custGeom>
              <a:avLst/>
              <a:gdLst/>
              <a:ahLst/>
              <a:cxnLst/>
              <a:rect l="l" t="t" r="r" b="b"/>
              <a:pathLst>
                <a:path w="394" h="144" extrusionOk="0">
                  <a:moveTo>
                    <a:pt x="289" y="27"/>
                  </a:moveTo>
                  <a:cubicBezTo>
                    <a:pt x="238" y="1"/>
                    <a:pt x="0" y="71"/>
                    <a:pt x="100" y="117"/>
                  </a:cubicBezTo>
                  <a:cubicBezTo>
                    <a:pt x="152" y="143"/>
                    <a:pt x="393"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78" name="Google Shape;42484;p18">
              <a:extLst>
                <a:ext uri="{FF2B5EF4-FFF2-40B4-BE49-F238E27FC236}">
                  <a16:creationId xmlns:a16="http://schemas.microsoft.com/office/drawing/2014/main" id="{58269EB1-9A54-4EB2-9CA5-90098A60EEE7}"/>
                </a:ext>
              </a:extLst>
            </p:cNvPr>
            <p:cNvSpPr/>
            <p:nvPr/>
          </p:nvSpPr>
          <p:spPr>
            <a:xfrm>
              <a:off x="7591762" y="3654332"/>
              <a:ext cx="13991" cy="4306"/>
            </a:xfrm>
            <a:custGeom>
              <a:avLst/>
              <a:gdLst/>
              <a:ahLst/>
              <a:cxnLst/>
              <a:rect l="l" t="t" r="r" b="b"/>
              <a:pathLst>
                <a:path w="392" h="143" extrusionOk="0">
                  <a:moveTo>
                    <a:pt x="99" y="118"/>
                  </a:moveTo>
                  <a:cubicBezTo>
                    <a:pt x="151" y="143"/>
                    <a:pt x="391" y="74"/>
                    <a:pt x="291" y="27"/>
                  </a:cubicBezTo>
                  <a:cubicBezTo>
                    <a:pt x="239" y="1"/>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79" name="Google Shape;42485;p18">
              <a:extLst>
                <a:ext uri="{FF2B5EF4-FFF2-40B4-BE49-F238E27FC236}">
                  <a16:creationId xmlns:a16="http://schemas.microsoft.com/office/drawing/2014/main" id="{E82A78FF-D772-4DDB-B328-893D84AB6FD3}"/>
                </a:ext>
              </a:extLst>
            </p:cNvPr>
            <p:cNvSpPr/>
            <p:nvPr/>
          </p:nvSpPr>
          <p:spPr>
            <a:xfrm>
              <a:off x="5413917" y="3648792"/>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80" name="Google Shape;42486;p18">
              <a:extLst>
                <a:ext uri="{FF2B5EF4-FFF2-40B4-BE49-F238E27FC236}">
                  <a16:creationId xmlns:a16="http://schemas.microsoft.com/office/drawing/2014/main" id="{60CA6725-3707-4993-A6A7-083096BC8483}"/>
                </a:ext>
              </a:extLst>
            </p:cNvPr>
            <p:cNvSpPr/>
            <p:nvPr/>
          </p:nvSpPr>
          <p:spPr>
            <a:xfrm>
              <a:off x="5343212" y="3641355"/>
              <a:ext cx="24342" cy="16561"/>
            </a:xfrm>
            <a:custGeom>
              <a:avLst/>
              <a:gdLst/>
              <a:ahLst/>
              <a:cxnLst/>
              <a:rect l="l" t="t" r="r" b="b"/>
              <a:pathLst>
                <a:path w="682" h="550" extrusionOk="0">
                  <a:moveTo>
                    <a:pt x="422" y="549"/>
                  </a:moveTo>
                  <a:cubicBezTo>
                    <a:pt x="337" y="378"/>
                    <a:pt x="682" y="1"/>
                    <a:pt x="37" y="94"/>
                  </a:cubicBezTo>
                  <a:cubicBezTo>
                    <a:pt x="6" y="321"/>
                    <a:pt x="0" y="535"/>
                    <a:pt x="422"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81" name="Google Shape;42487;p18">
              <a:extLst>
                <a:ext uri="{FF2B5EF4-FFF2-40B4-BE49-F238E27FC236}">
                  <a16:creationId xmlns:a16="http://schemas.microsoft.com/office/drawing/2014/main" id="{A9DA28D6-CED4-4E31-9EC6-F1DFC14DC97A}"/>
                </a:ext>
              </a:extLst>
            </p:cNvPr>
            <p:cNvSpPr/>
            <p:nvPr/>
          </p:nvSpPr>
          <p:spPr>
            <a:xfrm>
              <a:off x="7729318" y="3648882"/>
              <a:ext cx="13991" cy="4306"/>
            </a:xfrm>
            <a:custGeom>
              <a:avLst/>
              <a:gdLst/>
              <a:ahLst/>
              <a:cxnLst/>
              <a:rect l="l" t="t" r="r" b="b"/>
              <a:pathLst>
                <a:path w="392" h="143" extrusionOk="0">
                  <a:moveTo>
                    <a:pt x="101" y="116"/>
                  </a:moveTo>
                  <a:cubicBezTo>
                    <a:pt x="154" y="142"/>
                    <a:pt x="392" y="72"/>
                    <a:pt x="294" y="25"/>
                  </a:cubicBezTo>
                  <a:cubicBezTo>
                    <a:pt x="240" y="0"/>
                    <a:pt x="0" y="71"/>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82" name="Google Shape;42488;p18">
              <a:extLst>
                <a:ext uri="{FF2B5EF4-FFF2-40B4-BE49-F238E27FC236}">
                  <a16:creationId xmlns:a16="http://schemas.microsoft.com/office/drawing/2014/main" id="{B0CFB6BA-0796-4AE0-9A61-9EDBAD2BD766}"/>
                </a:ext>
              </a:extLst>
            </p:cNvPr>
            <p:cNvSpPr/>
            <p:nvPr/>
          </p:nvSpPr>
          <p:spPr>
            <a:xfrm>
              <a:off x="8754888" y="3643463"/>
              <a:ext cx="14099" cy="4276"/>
            </a:xfrm>
            <a:custGeom>
              <a:avLst/>
              <a:gdLst/>
              <a:ahLst/>
              <a:cxnLst/>
              <a:rect l="l" t="t" r="r" b="b"/>
              <a:pathLst>
                <a:path w="395" h="142" extrusionOk="0">
                  <a:moveTo>
                    <a:pt x="101" y="115"/>
                  </a:moveTo>
                  <a:cubicBezTo>
                    <a:pt x="153" y="141"/>
                    <a:pt x="395" y="72"/>
                    <a:pt x="293" y="24"/>
                  </a:cubicBezTo>
                  <a:cubicBezTo>
                    <a:pt x="241" y="0"/>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83" name="Google Shape;42489;p18">
              <a:extLst>
                <a:ext uri="{FF2B5EF4-FFF2-40B4-BE49-F238E27FC236}">
                  <a16:creationId xmlns:a16="http://schemas.microsoft.com/office/drawing/2014/main" id="{11B23E37-70FC-44AD-B9D9-A32E09FE1705}"/>
                </a:ext>
              </a:extLst>
            </p:cNvPr>
            <p:cNvSpPr/>
            <p:nvPr/>
          </p:nvSpPr>
          <p:spPr>
            <a:xfrm>
              <a:off x="7164959" y="3640693"/>
              <a:ext cx="14063" cy="4276"/>
            </a:xfrm>
            <a:custGeom>
              <a:avLst/>
              <a:gdLst/>
              <a:ahLst/>
              <a:cxnLst/>
              <a:rect l="l" t="t" r="r" b="b"/>
              <a:pathLst>
                <a:path w="394" h="142" extrusionOk="0">
                  <a:moveTo>
                    <a:pt x="294" y="27"/>
                  </a:moveTo>
                  <a:cubicBezTo>
                    <a:pt x="240" y="1"/>
                    <a:pt x="1" y="70"/>
                    <a:pt x="101" y="116"/>
                  </a:cubicBezTo>
                  <a:cubicBezTo>
                    <a:pt x="153" y="142"/>
                    <a:pt x="394"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84" name="Google Shape;42490;p18">
              <a:extLst>
                <a:ext uri="{FF2B5EF4-FFF2-40B4-BE49-F238E27FC236}">
                  <a16:creationId xmlns:a16="http://schemas.microsoft.com/office/drawing/2014/main" id="{E6D5A8E7-B650-4ED2-955E-BF52C8FD3B33}"/>
                </a:ext>
              </a:extLst>
            </p:cNvPr>
            <p:cNvSpPr/>
            <p:nvPr/>
          </p:nvSpPr>
          <p:spPr>
            <a:xfrm>
              <a:off x="1603456" y="3640693"/>
              <a:ext cx="14099" cy="4276"/>
            </a:xfrm>
            <a:custGeom>
              <a:avLst/>
              <a:gdLst/>
              <a:ahLst/>
              <a:cxnLst/>
              <a:rect l="l" t="t" r="r" b="b"/>
              <a:pathLst>
                <a:path w="395" h="142" extrusionOk="0">
                  <a:moveTo>
                    <a:pt x="290" y="27"/>
                  </a:moveTo>
                  <a:cubicBezTo>
                    <a:pt x="238" y="1"/>
                    <a:pt x="0" y="70"/>
                    <a:pt x="97" y="116"/>
                  </a:cubicBezTo>
                  <a:cubicBezTo>
                    <a:pt x="154" y="142"/>
                    <a:pt x="394" y="74"/>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85" name="Google Shape;42491;p18">
              <a:extLst>
                <a:ext uri="{FF2B5EF4-FFF2-40B4-BE49-F238E27FC236}">
                  <a16:creationId xmlns:a16="http://schemas.microsoft.com/office/drawing/2014/main" id="{83029A01-3577-4C8D-A23E-5EC2A7A4C09D}"/>
                </a:ext>
              </a:extLst>
            </p:cNvPr>
            <p:cNvSpPr/>
            <p:nvPr/>
          </p:nvSpPr>
          <p:spPr>
            <a:xfrm>
              <a:off x="4484038" y="3632473"/>
              <a:ext cx="27590" cy="9364"/>
            </a:xfrm>
            <a:custGeom>
              <a:avLst/>
              <a:gdLst/>
              <a:ahLst/>
              <a:cxnLst/>
              <a:rect l="l" t="t" r="r" b="b"/>
              <a:pathLst>
                <a:path w="773" h="311" extrusionOk="0">
                  <a:moveTo>
                    <a:pt x="772" y="27"/>
                  </a:moveTo>
                  <a:cubicBezTo>
                    <a:pt x="334" y="1"/>
                    <a:pt x="50" y="48"/>
                    <a:pt x="1" y="208"/>
                  </a:cubicBezTo>
                  <a:cubicBezTo>
                    <a:pt x="368" y="186"/>
                    <a:pt x="426" y="310"/>
                    <a:pt x="772" y="3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86" name="Google Shape;42492;p18">
              <a:extLst>
                <a:ext uri="{FF2B5EF4-FFF2-40B4-BE49-F238E27FC236}">
                  <a16:creationId xmlns:a16="http://schemas.microsoft.com/office/drawing/2014/main" id="{E315A69B-2010-41CE-84F5-361F8C606C0B}"/>
                </a:ext>
              </a:extLst>
            </p:cNvPr>
            <p:cNvSpPr/>
            <p:nvPr/>
          </p:nvSpPr>
          <p:spPr>
            <a:xfrm>
              <a:off x="4036747" y="3635635"/>
              <a:ext cx="6889" cy="6263"/>
            </a:xfrm>
            <a:custGeom>
              <a:avLst/>
              <a:gdLst/>
              <a:ahLst/>
              <a:cxnLst/>
              <a:rect l="l" t="t" r="r" b="b"/>
              <a:pathLst>
                <a:path w="193" h="208" extrusionOk="0">
                  <a:moveTo>
                    <a:pt x="192" y="103"/>
                  </a:moveTo>
                  <a:cubicBezTo>
                    <a:pt x="192" y="52"/>
                    <a:pt x="38" y="0"/>
                    <a:pt x="2" y="103"/>
                  </a:cubicBezTo>
                  <a:cubicBezTo>
                    <a:pt x="0" y="153"/>
                    <a:pt x="153" y="208"/>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87" name="Google Shape;42493;p18">
              <a:extLst>
                <a:ext uri="{FF2B5EF4-FFF2-40B4-BE49-F238E27FC236}">
                  <a16:creationId xmlns:a16="http://schemas.microsoft.com/office/drawing/2014/main" id="{5D3E5771-6AEE-48E5-AEC5-32733A89DFFE}"/>
                </a:ext>
              </a:extLst>
            </p:cNvPr>
            <p:cNvSpPr/>
            <p:nvPr/>
          </p:nvSpPr>
          <p:spPr>
            <a:xfrm>
              <a:off x="1651569" y="3637953"/>
              <a:ext cx="14063" cy="4276"/>
            </a:xfrm>
            <a:custGeom>
              <a:avLst/>
              <a:gdLst/>
              <a:ahLst/>
              <a:cxnLst/>
              <a:rect l="l" t="t" r="r" b="b"/>
              <a:pathLst>
                <a:path w="394" h="142" extrusionOk="0">
                  <a:moveTo>
                    <a:pt x="293" y="26"/>
                  </a:moveTo>
                  <a:cubicBezTo>
                    <a:pt x="241" y="0"/>
                    <a:pt x="1" y="69"/>
                    <a:pt x="101" y="118"/>
                  </a:cubicBezTo>
                  <a:cubicBezTo>
                    <a:pt x="156" y="141"/>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88" name="Google Shape;42494;p18">
              <a:extLst>
                <a:ext uri="{FF2B5EF4-FFF2-40B4-BE49-F238E27FC236}">
                  <a16:creationId xmlns:a16="http://schemas.microsoft.com/office/drawing/2014/main" id="{0A5F2A1B-6B02-4BD4-9A75-A0F9FE6363E0}"/>
                </a:ext>
              </a:extLst>
            </p:cNvPr>
            <p:cNvSpPr/>
            <p:nvPr/>
          </p:nvSpPr>
          <p:spPr>
            <a:xfrm>
              <a:off x="581384" y="3629733"/>
              <a:ext cx="29696" cy="11984"/>
            </a:xfrm>
            <a:custGeom>
              <a:avLst/>
              <a:gdLst/>
              <a:ahLst/>
              <a:cxnLst/>
              <a:rect l="l" t="t" r="r" b="b"/>
              <a:pathLst>
                <a:path w="832" h="398" extrusionOk="0">
                  <a:moveTo>
                    <a:pt x="1" y="391"/>
                  </a:moveTo>
                  <a:cubicBezTo>
                    <a:pt x="336" y="397"/>
                    <a:pt x="601" y="371"/>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89" name="Google Shape;42495;p18">
              <a:extLst>
                <a:ext uri="{FF2B5EF4-FFF2-40B4-BE49-F238E27FC236}">
                  <a16:creationId xmlns:a16="http://schemas.microsoft.com/office/drawing/2014/main" id="{57C8B699-C262-466C-8531-7380C9557D5D}"/>
                </a:ext>
              </a:extLst>
            </p:cNvPr>
            <p:cNvSpPr/>
            <p:nvPr/>
          </p:nvSpPr>
          <p:spPr>
            <a:xfrm>
              <a:off x="8985707" y="3632865"/>
              <a:ext cx="6889" cy="6263"/>
            </a:xfrm>
            <a:custGeom>
              <a:avLst/>
              <a:gdLst/>
              <a:ahLst/>
              <a:cxnLst/>
              <a:rect l="l" t="t" r="r" b="b"/>
              <a:pathLst>
                <a:path w="193" h="208" extrusionOk="0">
                  <a:moveTo>
                    <a:pt x="192" y="104"/>
                  </a:moveTo>
                  <a:cubicBezTo>
                    <a:pt x="192" y="53"/>
                    <a:pt x="34" y="1"/>
                    <a:pt x="0" y="104"/>
                  </a:cubicBezTo>
                  <a:cubicBezTo>
                    <a:pt x="0" y="154"/>
                    <a:pt x="154"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90" name="Google Shape;42496;p18">
              <a:extLst>
                <a:ext uri="{FF2B5EF4-FFF2-40B4-BE49-F238E27FC236}">
                  <a16:creationId xmlns:a16="http://schemas.microsoft.com/office/drawing/2014/main" id="{76D80E5C-8386-49EB-AE18-DDCDE035E8A7}"/>
                </a:ext>
              </a:extLst>
            </p:cNvPr>
            <p:cNvSpPr/>
            <p:nvPr/>
          </p:nvSpPr>
          <p:spPr>
            <a:xfrm>
              <a:off x="3396578" y="3627806"/>
              <a:ext cx="41332" cy="13760"/>
            </a:xfrm>
            <a:custGeom>
              <a:avLst/>
              <a:gdLst/>
              <a:ahLst/>
              <a:cxnLst/>
              <a:rect l="l" t="t" r="r" b="b"/>
              <a:pathLst>
                <a:path w="1158" h="457" extrusionOk="0">
                  <a:moveTo>
                    <a:pt x="1157" y="1"/>
                  </a:moveTo>
                  <a:lnTo>
                    <a:pt x="193" y="1"/>
                  </a:lnTo>
                  <a:cubicBezTo>
                    <a:pt x="210" y="157"/>
                    <a:pt x="151" y="282"/>
                    <a:pt x="1" y="365"/>
                  </a:cubicBezTo>
                  <a:cubicBezTo>
                    <a:pt x="839" y="456"/>
                    <a:pt x="861" y="162"/>
                    <a:pt x="11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91" name="Google Shape;42497;p18">
              <a:extLst>
                <a:ext uri="{FF2B5EF4-FFF2-40B4-BE49-F238E27FC236}">
                  <a16:creationId xmlns:a16="http://schemas.microsoft.com/office/drawing/2014/main" id="{D68C33E6-6442-47F6-B156-AA9B5F08ACB3}"/>
                </a:ext>
              </a:extLst>
            </p:cNvPr>
            <p:cNvSpPr/>
            <p:nvPr/>
          </p:nvSpPr>
          <p:spPr>
            <a:xfrm>
              <a:off x="2032865" y="3633256"/>
              <a:ext cx="21558" cy="6413"/>
            </a:xfrm>
            <a:custGeom>
              <a:avLst/>
              <a:gdLst/>
              <a:ahLst/>
              <a:cxnLst/>
              <a:rect l="l" t="t" r="r" b="b"/>
              <a:pathLst>
                <a:path w="604" h="213" extrusionOk="0">
                  <a:moveTo>
                    <a:pt x="603" y="182"/>
                  </a:moveTo>
                  <a:lnTo>
                    <a:pt x="603" y="1"/>
                  </a:lnTo>
                  <a:lnTo>
                    <a:pt x="24" y="1"/>
                  </a:lnTo>
                  <a:cubicBezTo>
                    <a:pt x="0" y="164"/>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92" name="Google Shape;42498;p18">
              <a:extLst>
                <a:ext uri="{FF2B5EF4-FFF2-40B4-BE49-F238E27FC236}">
                  <a16:creationId xmlns:a16="http://schemas.microsoft.com/office/drawing/2014/main" id="{8D247664-8394-40EB-9BFD-D177B6871558}"/>
                </a:ext>
              </a:extLst>
            </p:cNvPr>
            <p:cNvSpPr/>
            <p:nvPr/>
          </p:nvSpPr>
          <p:spPr>
            <a:xfrm>
              <a:off x="1958911" y="3622297"/>
              <a:ext cx="45258" cy="14573"/>
            </a:xfrm>
            <a:custGeom>
              <a:avLst/>
              <a:gdLst/>
              <a:ahLst/>
              <a:cxnLst/>
              <a:rect l="l" t="t" r="r" b="b"/>
              <a:pathLst>
                <a:path w="1268" h="484" extrusionOk="0">
                  <a:moveTo>
                    <a:pt x="362" y="455"/>
                  </a:moveTo>
                  <a:cubicBezTo>
                    <a:pt x="1267" y="484"/>
                    <a:pt x="878" y="35"/>
                    <a:pt x="362" y="1"/>
                  </a:cubicBezTo>
                  <a:cubicBezTo>
                    <a:pt x="1" y="174"/>
                    <a:pt x="476" y="167"/>
                    <a:pt x="362"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93" name="Google Shape;42499;p18">
              <a:extLst>
                <a:ext uri="{FF2B5EF4-FFF2-40B4-BE49-F238E27FC236}">
                  <a16:creationId xmlns:a16="http://schemas.microsoft.com/office/drawing/2014/main" id="{61CA0207-0F37-4507-8F50-6C686E322A3C}"/>
                </a:ext>
              </a:extLst>
            </p:cNvPr>
            <p:cNvSpPr/>
            <p:nvPr/>
          </p:nvSpPr>
          <p:spPr>
            <a:xfrm>
              <a:off x="4619774" y="3625067"/>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94" name="Google Shape;42500;p18">
              <a:extLst>
                <a:ext uri="{FF2B5EF4-FFF2-40B4-BE49-F238E27FC236}">
                  <a16:creationId xmlns:a16="http://schemas.microsoft.com/office/drawing/2014/main" id="{E829DE7D-B511-4352-AFAD-8F28B647E258}"/>
                </a:ext>
              </a:extLst>
            </p:cNvPr>
            <p:cNvSpPr/>
            <p:nvPr/>
          </p:nvSpPr>
          <p:spPr>
            <a:xfrm>
              <a:off x="1868646" y="3630516"/>
              <a:ext cx="13670" cy="2770"/>
            </a:xfrm>
            <a:custGeom>
              <a:avLst/>
              <a:gdLst/>
              <a:ahLst/>
              <a:cxnLst/>
              <a:rect l="l" t="t" r="r" b="b"/>
              <a:pathLst>
                <a:path w="383" h="92" extrusionOk="0">
                  <a:moveTo>
                    <a:pt x="383" y="1"/>
                  </a:moveTo>
                  <a:cubicBezTo>
                    <a:pt x="232" y="21"/>
                    <a:pt x="3" y="3"/>
                    <a:pt x="0" y="92"/>
                  </a:cubicBezTo>
                  <a:cubicBezTo>
                    <a:pt x="148" y="71"/>
                    <a:pt x="379" y="88"/>
                    <a:pt x="3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95" name="Google Shape;42501;p18">
              <a:extLst>
                <a:ext uri="{FF2B5EF4-FFF2-40B4-BE49-F238E27FC236}">
                  <a16:creationId xmlns:a16="http://schemas.microsoft.com/office/drawing/2014/main" id="{8CED415D-60C6-476E-9F73-0A3209095CD0}"/>
                </a:ext>
              </a:extLst>
            </p:cNvPr>
            <p:cNvSpPr/>
            <p:nvPr/>
          </p:nvSpPr>
          <p:spPr>
            <a:xfrm>
              <a:off x="1111765" y="3618112"/>
              <a:ext cx="20309" cy="13489"/>
            </a:xfrm>
            <a:custGeom>
              <a:avLst/>
              <a:gdLst/>
              <a:ahLst/>
              <a:cxnLst/>
              <a:rect l="l" t="t" r="r" b="b"/>
              <a:pathLst>
                <a:path w="569" h="448" extrusionOk="0">
                  <a:moveTo>
                    <a:pt x="374" y="413"/>
                  </a:moveTo>
                  <a:cubicBezTo>
                    <a:pt x="386" y="356"/>
                    <a:pt x="403" y="306"/>
                    <a:pt x="569" y="323"/>
                  </a:cubicBezTo>
                  <a:lnTo>
                    <a:pt x="569" y="140"/>
                  </a:lnTo>
                  <a:cubicBezTo>
                    <a:pt x="94" y="0"/>
                    <a:pt x="1" y="448"/>
                    <a:pt x="374"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96" name="Google Shape;42502;p18">
              <a:extLst>
                <a:ext uri="{FF2B5EF4-FFF2-40B4-BE49-F238E27FC236}">
                  <a16:creationId xmlns:a16="http://schemas.microsoft.com/office/drawing/2014/main" id="{00BC882C-9492-4D48-BB6D-124AAB941A1C}"/>
                </a:ext>
              </a:extLst>
            </p:cNvPr>
            <p:cNvSpPr/>
            <p:nvPr/>
          </p:nvSpPr>
          <p:spPr>
            <a:xfrm>
              <a:off x="7047854" y="3624314"/>
              <a:ext cx="14099" cy="4276"/>
            </a:xfrm>
            <a:custGeom>
              <a:avLst/>
              <a:gdLst/>
              <a:ahLst/>
              <a:cxnLst/>
              <a:rect l="l" t="t" r="r" b="b"/>
              <a:pathLst>
                <a:path w="395" h="142" extrusionOk="0">
                  <a:moveTo>
                    <a:pt x="294" y="25"/>
                  </a:moveTo>
                  <a:cubicBezTo>
                    <a:pt x="242" y="0"/>
                    <a:pt x="0" y="70"/>
                    <a:pt x="102" y="117"/>
                  </a:cubicBezTo>
                  <a:cubicBezTo>
                    <a:pt x="157" y="141"/>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97" name="Google Shape;42503;p18">
              <a:extLst>
                <a:ext uri="{FF2B5EF4-FFF2-40B4-BE49-F238E27FC236}">
                  <a16:creationId xmlns:a16="http://schemas.microsoft.com/office/drawing/2014/main" id="{1CFAFAE4-55E3-4394-B8FC-5B8B942C191A}"/>
                </a:ext>
              </a:extLst>
            </p:cNvPr>
            <p:cNvSpPr/>
            <p:nvPr/>
          </p:nvSpPr>
          <p:spPr>
            <a:xfrm>
              <a:off x="6949309" y="3614890"/>
              <a:ext cx="65246" cy="12947"/>
            </a:xfrm>
            <a:custGeom>
              <a:avLst/>
              <a:gdLst/>
              <a:ahLst/>
              <a:cxnLst/>
              <a:rect l="l" t="t" r="r" b="b"/>
              <a:pathLst>
                <a:path w="1828" h="430" extrusionOk="0">
                  <a:moveTo>
                    <a:pt x="1128" y="430"/>
                  </a:moveTo>
                  <a:cubicBezTo>
                    <a:pt x="1828" y="0"/>
                    <a:pt x="0" y="307"/>
                    <a:pt x="1128"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98" name="Google Shape;42504;p18">
              <a:extLst>
                <a:ext uri="{FF2B5EF4-FFF2-40B4-BE49-F238E27FC236}">
                  <a16:creationId xmlns:a16="http://schemas.microsoft.com/office/drawing/2014/main" id="{48979873-6A14-479B-850C-563933B171DB}"/>
                </a:ext>
              </a:extLst>
            </p:cNvPr>
            <p:cNvSpPr/>
            <p:nvPr/>
          </p:nvSpPr>
          <p:spPr>
            <a:xfrm>
              <a:off x="5853105" y="3619587"/>
              <a:ext cx="23307" cy="8250"/>
            </a:xfrm>
            <a:custGeom>
              <a:avLst/>
              <a:gdLst/>
              <a:ahLst/>
              <a:cxnLst/>
              <a:rect l="l" t="t" r="r" b="b"/>
              <a:pathLst>
                <a:path w="653" h="274" extrusionOk="0">
                  <a:moveTo>
                    <a:pt x="405" y="274"/>
                  </a:moveTo>
                  <a:cubicBezTo>
                    <a:pt x="417" y="156"/>
                    <a:pt x="653" y="148"/>
                    <a:pt x="598" y="1"/>
                  </a:cubicBezTo>
                  <a:lnTo>
                    <a:pt x="212" y="1"/>
                  </a:lnTo>
                  <a:cubicBezTo>
                    <a:pt x="0" y="130"/>
                    <a:pt x="8" y="221"/>
                    <a:pt x="405"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99" name="Google Shape;42505;p18">
              <a:extLst>
                <a:ext uri="{FF2B5EF4-FFF2-40B4-BE49-F238E27FC236}">
                  <a16:creationId xmlns:a16="http://schemas.microsoft.com/office/drawing/2014/main" id="{7AADEC15-E393-45C9-B76D-F1C599D2B6C1}"/>
                </a:ext>
              </a:extLst>
            </p:cNvPr>
            <p:cNvSpPr/>
            <p:nvPr/>
          </p:nvSpPr>
          <p:spPr>
            <a:xfrm>
              <a:off x="175318" y="3618623"/>
              <a:ext cx="32659" cy="9214"/>
            </a:xfrm>
            <a:custGeom>
              <a:avLst/>
              <a:gdLst/>
              <a:ahLst/>
              <a:cxnLst/>
              <a:rect l="l" t="t" r="r" b="b"/>
              <a:pathLst>
                <a:path w="915" h="306" extrusionOk="0">
                  <a:moveTo>
                    <a:pt x="1" y="214"/>
                  </a:moveTo>
                  <a:cubicBezTo>
                    <a:pt x="193" y="214"/>
                    <a:pt x="230" y="287"/>
                    <a:pt x="387" y="306"/>
                  </a:cubicBezTo>
                  <a:cubicBezTo>
                    <a:pt x="914" y="158"/>
                    <a:pt x="102" y="0"/>
                    <a:pt x="1" y="2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00" name="Google Shape;42506;p18">
              <a:extLst>
                <a:ext uri="{FF2B5EF4-FFF2-40B4-BE49-F238E27FC236}">
                  <a16:creationId xmlns:a16="http://schemas.microsoft.com/office/drawing/2014/main" id="{5411C106-C10E-4157-9F6C-F091A407EEB6}"/>
                </a:ext>
              </a:extLst>
            </p:cNvPr>
            <p:cNvSpPr/>
            <p:nvPr/>
          </p:nvSpPr>
          <p:spPr>
            <a:xfrm>
              <a:off x="7226920" y="3621544"/>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01" name="Google Shape;42507;p18">
              <a:extLst>
                <a:ext uri="{FF2B5EF4-FFF2-40B4-BE49-F238E27FC236}">
                  <a16:creationId xmlns:a16="http://schemas.microsoft.com/office/drawing/2014/main" id="{2849DC83-26D6-4702-9FB1-F1B434AFFA77}"/>
                </a:ext>
              </a:extLst>
            </p:cNvPr>
            <p:cNvSpPr/>
            <p:nvPr/>
          </p:nvSpPr>
          <p:spPr>
            <a:xfrm>
              <a:off x="5967248" y="3621544"/>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02" name="Google Shape;42508;p18">
              <a:extLst>
                <a:ext uri="{FF2B5EF4-FFF2-40B4-BE49-F238E27FC236}">
                  <a16:creationId xmlns:a16="http://schemas.microsoft.com/office/drawing/2014/main" id="{5962AFA8-61B0-4D6F-9E85-8E129BF21F4D}"/>
                </a:ext>
              </a:extLst>
            </p:cNvPr>
            <p:cNvSpPr/>
            <p:nvPr/>
          </p:nvSpPr>
          <p:spPr>
            <a:xfrm>
              <a:off x="2546363" y="3621544"/>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03" name="Google Shape;42509;p18">
              <a:extLst>
                <a:ext uri="{FF2B5EF4-FFF2-40B4-BE49-F238E27FC236}">
                  <a16:creationId xmlns:a16="http://schemas.microsoft.com/office/drawing/2014/main" id="{9A40F6A2-BDDB-4D2C-A553-1DC8AA8C4235}"/>
                </a:ext>
              </a:extLst>
            </p:cNvPr>
            <p:cNvSpPr/>
            <p:nvPr/>
          </p:nvSpPr>
          <p:spPr>
            <a:xfrm>
              <a:off x="7069697" y="3610434"/>
              <a:ext cx="39761" cy="15778"/>
            </a:xfrm>
            <a:custGeom>
              <a:avLst/>
              <a:gdLst/>
              <a:ahLst/>
              <a:cxnLst/>
              <a:rect l="l" t="t" r="r" b="b"/>
              <a:pathLst>
                <a:path w="1114" h="524" extrusionOk="0">
                  <a:moveTo>
                    <a:pt x="646" y="305"/>
                  </a:moveTo>
                  <a:cubicBezTo>
                    <a:pt x="1114" y="1"/>
                    <a:pt x="0" y="524"/>
                    <a:pt x="646"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04" name="Google Shape;42510;p18">
              <a:extLst>
                <a:ext uri="{FF2B5EF4-FFF2-40B4-BE49-F238E27FC236}">
                  <a16:creationId xmlns:a16="http://schemas.microsoft.com/office/drawing/2014/main" id="{8ED6E85F-4E63-4AFE-AECA-230F885E0DD8}"/>
                </a:ext>
              </a:extLst>
            </p:cNvPr>
            <p:cNvSpPr/>
            <p:nvPr/>
          </p:nvSpPr>
          <p:spPr>
            <a:xfrm>
              <a:off x="4903952" y="3616185"/>
              <a:ext cx="13884" cy="7437"/>
            </a:xfrm>
            <a:custGeom>
              <a:avLst/>
              <a:gdLst/>
              <a:ahLst/>
              <a:cxnLst/>
              <a:rect l="l" t="t" r="r" b="b"/>
              <a:pathLst>
                <a:path w="389" h="247" extrusionOk="0">
                  <a:moveTo>
                    <a:pt x="388" y="114"/>
                  </a:moveTo>
                  <a:cubicBezTo>
                    <a:pt x="385" y="22"/>
                    <a:pt x="48" y="0"/>
                    <a:pt x="1" y="114"/>
                  </a:cubicBezTo>
                  <a:cubicBezTo>
                    <a:pt x="219" y="105"/>
                    <a:pt x="301" y="247"/>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05" name="Google Shape;42511;p18">
              <a:extLst>
                <a:ext uri="{FF2B5EF4-FFF2-40B4-BE49-F238E27FC236}">
                  <a16:creationId xmlns:a16="http://schemas.microsoft.com/office/drawing/2014/main" id="{4482305F-D621-480E-AF21-CB1914149B0D}"/>
                </a:ext>
              </a:extLst>
            </p:cNvPr>
            <p:cNvSpPr/>
            <p:nvPr/>
          </p:nvSpPr>
          <p:spPr>
            <a:xfrm>
              <a:off x="4645722" y="3618804"/>
              <a:ext cx="13956" cy="4276"/>
            </a:xfrm>
            <a:custGeom>
              <a:avLst/>
              <a:gdLst/>
              <a:ahLst/>
              <a:cxnLst/>
              <a:rect l="l" t="t" r="r" b="b"/>
              <a:pathLst>
                <a:path w="391" h="142" extrusionOk="0">
                  <a:moveTo>
                    <a:pt x="100" y="117"/>
                  </a:moveTo>
                  <a:cubicBezTo>
                    <a:pt x="154" y="142"/>
                    <a:pt x="391" y="72"/>
                    <a:pt x="293" y="25"/>
                  </a:cubicBezTo>
                  <a:cubicBezTo>
                    <a:pt x="240"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06" name="Google Shape;42512;p18">
              <a:extLst>
                <a:ext uri="{FF2B5EF4-FFF2-40B4-BE49-F238E27FC236}">
                  <a16:creationId xmlns:a16="http://schemas.microsoft.com/office/drawing/2014/main" id="{E8F926FC-CCE7-4247-BB57-C0A0E4C3D0DE}"/>
                </a:ext>
              </a:extLst>
            </p:cNvPr>
            <p:cNvSpPr/>
            <p:nvPr/>
          </p:nvSpPr>
          <p:spPr>
            <a:xfrm>
              <a:off x="251021" y="3619587"/>
              <a:ext cx="13849" cy="2800"/>
            </a:xfrm>
            <a:custGeom>
              <a:avLst/>
              <a:gdLst/>
              <a:ahLst/>
              <a:cxnLst/>
              <a:rect l="l" t="t" r="r" b="b"/>
              <a:pathLst>
                <a:path w="388" h="93" extrusionOk="0">
                  <a:moveTo>
                    <a:pt x="387" y="1"/>
                  </a:moveTo>
                  <a:cubicBezTo>
                    <a:pt x="236" y="20"/>
                    <a:pt x="3" y="3"/>
                    <a:pt x="1" y="92"/>
                  </a:cubicBezTo>
                  <a:cubicBezTo>
                    <a:pt x="151" y="71"/>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07" name="Google Shape;42513;p18">
              <a:extLst>
                <a:ext uri="{FF2B5EF4-FFF2-40B4-BE49-F238E27FC236}">
                  <a16:creationId xmlns:a16="http://schemas.microsoft.com/office/drawing/2014/main" id="{40ED5463-4A49-4BF8-8792-A4041BE05BC3}"/>
                </a:ext>
              </a:extLst>
            </p:cNvPr>
            <p:cNvSpPr/>
            <p:nvPr/>
          </p:nvSpPr>
          <p:spPr>
            <a:xfrm>
              <a:off x="7353555" y="3611427"/>
              <a:ext cx="23486" cy="8190"/>
            </a:xfrm>
            <a:custGeom>
              <a:avLst/>
              <a:gdLst/>
              <a:ahLst/>
              <a:cxnLst/>
              <a:rect l="l" t="t" r="r" b="b"/>
              <a:pathLst>
                <a:path w="658" h="272" extrusionOk="0">
                  <a:moveTo>
                    <a:pt x="409" y="272"/>
                  </a:moveTo>
                  <a:cubicBezTo>
                    <a:pt x="418" y="154"/>
                    <a:pt x="657" y="145"/>
                    <a:pt x="601" y="0"/>
                  </a:cubicBezTo>
                  <a:lnTo>
                    <a:pt x="214" y="0"/>
                  </a:lnTo>
                  <a:cubicBezTo>
                    <a:pt x="1" y="131"/>
                    <a:pt x="6" y="219"/>
                    <a:pt x="409"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08" name="Google Shape;42514;p18">
              <a:extLst>
                <a:ext uri="{FF2B5EF4-FFF2-40B4-BE49-F238E27FC236}">
                  <a16:creationId xmlns:a16="http://schemas.microsoft.com/office/drawing/2014/main" id="{FF021153-23D1-4805-9DA4-3C5E97A3D23A}"/>
                </a:ext>
              </a:extLst>
            </p:cNvPr>
            <p:cNvSpPr/>
            <p:nvPr/>
          </p:nvSpPr>
          <p:spPr>
            <a:xfrm>
              <a:off x="2202258" y="3616124"/>
              <a:ext cx="14027" cy="4246"/>
            </a:xfrm>
            <a:custGeom>
              <a:avLst/>
              <a:gdLst/>
              <a:ahLst/>
              <a:cxnLst/>
              <a:rect l="l" t="t" r="r" b="b"/>
              <a:pathLst>
                <a:path w="393" h="141" extrusionOk="0">
                  <a:moveTo>
                    <a:pt x="293" y="24"/>
                  </a:moveTo>
                  <a:cubicBezTo>
                    <a:pt x="238" y="1"/>
                    <a:pt x="1" y="69"/>
                    <a:pt x="99" y="116"/>
                  </a:cubicBezTo>
                  <a:cubicBezTo>
                    <a:pt x="153" y="141"/>
                    <a:pt x="392" y="73"/>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09" name="Google Shape;42515;p18">
              <a:extLst>
                <a:ext uri="{FF2B5EF4-FFF2-40B4-BE49-F238E27FC236}">
                  <a16:creationId xmlns:a16="http://schemas.microsoft.com/office/drawing/2014/main" id="{5DF97A76-2CA4-4C07-9FAF-E3261723042F}"/>
                </a:ext>
              </a:extLst>
            </p:cNvPr>
            <p:cNvSpPr/>
            <p:nvPr/>
          </p:nvSpPr>
          <p:spPr>
            <a:xfrm>
              <a:off x="1865006" y="3613384"/>
              <a:ext cx="13956" cy="4276"/>
            </a:xfrm>
            <a:custGeom>
              <a:avLst/>
              <a:gdLst/>
              <a:ahLst/>
              <a:cxnLst/>
              <a:rect l="l" t="t" r="r" b="b"/>
              <a:pathLst>
                <a:path w="391" h="142" extrusionOk="0">
                  <a:moveTo>
                    <a:pt x="293" y="27"/>
                  </a:moveTo>
                  <a:cubicBezTo>
                    <a:pt x="238" y="0"/>
                    <a:pt x="0" y="70"/>
                    <a:pt x="102" y="115"/>
                  </a:cubicBezTo>
                  <a:cubicBezTo>
                    <a:pt x="152" y="141"/>
                    <a:pt x="391" y="71"/>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10" name="Google Shape;42516;p18">
              <a:extLst>
                <a:ext uri="{FF2B5EF4-FFF2-40B4-BE49-F238E27FC236}">
                  <a16:creationId xmlns:a16="http://schemas.microsoft.com/office/drawing/2014/main" id="{CFECBA58-FFF1-495A-A48C-F0AB921CB811}"/>
                </a:ext>
              </a:extLst>
            </p:cNvPr>
            <p:cNvSpPr/>
            <p:nvPr/>
          </p:nvSpPr>
          <p:spPr>
            <a:xfrm>
              <a:off x="1510586" y="3610163"/>
              <a:ext cx="13813" cy="7407"/>
            </a:xfrm>
            <a:custGeom>
              <a:avLst/>
              <a:gdLst/>
              <a:ahLst/>
              <a:cxnLst/>
              <a:rect l="l" t="t" r="r" b="b"/>
              <a:pathLst>
                <a:path w="387" h="246" extrusionOk="0">
                  <a:moveTo>
                    <a:pt x="387" y="134"/>
                  </a:moveTo>
                  <a:cubicBezTo>
                    <a:pt x="172" y="143"/>
                    <a:pt x="87" y="0"/>
                    <a:pt x="1" y="134"/>
                  </a:cubicBezTo>
                  <a:cubicBezTo>
                    <a:pt x="3" y="225"/>
                    <a:pt x="340" y="246"/>
                    <a:pt x="387" y="1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11" name="Google Shape;42517;p18">
              <a:extLst>
                <a:ext uri="{FF2B5EF4-FFF2-40B4-BE49-F238E27FC236}">
                  <a16:creationId xmlns:a16="http://schemas.microsoft.com/office/drawing/2014/main" id="{A471B6E8-6620-46A6-827D-80864CE8329E}"/>
                </a:ext>
              </a:extLst>
            </p:cNvPr>
            <p:cNvSpPr/>
            <p:nvPr/>
          </p:nvSpPr>
          <p:spPr>
            <a:xfrm>
              <a:off x="4339557" y="360862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12" name="Google Shape;42518;p18">
              <a:extLst>
                <a:ext uri="{FF2B5EF4-FFF2-40B4-BE49-F238E27FC236}">
                  <a16:creationId xmlns:a16="http://schemas.microsoft.com/office/drawing/2014/main" id="{F5E142A9-2A7C-465D-9135-E6FFED0A81CB}"/>
                </a:ext>
              </a:extLst>
            </p:cNvPr>
            <p:cNvSpPr/>
            <p:nvPr/>
          </p:nvSpPr>
          <p:spPr>
            <a:xfrm>
              <a:off x="1579435" y="3608627"/>
              <a:ext cx="13884" cy="5480"/>
            </a:xfrm>
            <a:custGeom>
              <a:avLst/>
              <a:gdLst/>
              <a:ahLst/>
              <a:cxnLst/>
              <a:rect l="l" t="t" r="r" b="b"/>
              <a:pathLst>
                <a:path w="389" h="182" extrusionOk="0">
                  <a:moveTo>
                    <a:pt x="389" y="1"/>
                  </a:moveTo>
                  <a:lnTo>
                    <a:pt x="1" y="1"/>
                  </a:lnTo>
                  <a:lnTo>
                    <a:pt x="1" y="182"/>
                  </a:lnTo>
                  <a:lnTo>
                    <a:pt x="389"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13" name="Google Shape;42519;p18">
              <a:extLst>
                <a:ext uri="{FF2B5EF4-FFF2-40B4-BE49-F238E27FC236}">
                  <a16:creationId xmlns:a16="http://schemas.microsoft.com/office/drawing/2014/main" id="{A8C45C44-F20A-49DE-A41D-5F4A4FC20B1F}"/>
                </a:ext>
              </a:extLst>
            </p:cNvPr>
            <p:cNvSpPr/>
            <p:nvPr/>
          </p:nvSpPr>
          <p:spPr>
            <a:xfrm>
              <a:off x="7987549" y="3608206"/>
              <a:ext cx="20773" cy="3673"/>
            </a:xfrm>
            <a:custGeom>
              <a:avLst/>
              <a:gdLst/>
              <a:ahLst/>
              <a:cxnLst/>
              <a:rect l="l" t="t" r="r" b="b"/>
              <a:pathLst>
                <a:path w="582" h="122" extrusionOk="0">
                  <a:moveTo>
                    <a:pt x="582" y="15"/>
                  </a:moveTo>
                  <a:cubicBezTo>
                    <a:pt x="353" y="30"/>
                    <a:pt x="35" y="0"/>
                    <a:pt x="1" y="107"/>
                  </a:cubicBezTo>
                  <a:cubicBezTo>
                    <a:pt x="229" y="92"/>
                    <a:pt x="548" y="122"/>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14" name="Google Shape;42520;p18">
              <a:extLst>
                <a:ext uri="{FF2B5EF4-FFF2-40B4-BE49-F238E27FC236}">
                  <a16:creationId xmlns:a16="http://schemas.microsoft.com/office/drawing/2014/main" id="{7F189FDD-899D-40D1-B52E-2E2B5DCC4ECE}"/>
                </a:ext>
              </a:extLst>
            </p:cNvPr>
            <p:cNvSpPr/>
            <p:nvPr/>
          </p:nvSpPr>
          <p:spPr>
            <a:xfrm>
              <a:off x="4525333" y="3605556"/>
              <a:ext cx="7031" cy="6203"/>
            </a:xfrm>
            <a:custGeom>
              <a:avLst/>
              <a:gdLst/>
              <a:ahLst/>
              <a:cxnLst/>
              <a:rect l="l" t="t" r="r" b="b"/>
              <a:pathLst>
                <a:path w="197" h="206" extrusionOk="0">
                  <a:moveTo>
                    <a:pt x="4" y="103"/>
                  </a:moveTo>
                  <a:cubicBezTo>
                    <a:pt x="0" y="153"/>
                    <a:pt x="157" y="206"/>
                    <a:pt x="194" y="103"/>
                  </a:cubicBezTo>
                  <a:cubicBezTo>
                    <a:pt x="196" y="54"/>
                    <a:pt x="39" y="1"/>
                    <a:pt x="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15" name="Google Shape;42521;p18">
              <a:extLst>
                <a:ext uri="{FF2B5EF4-FFF2-40B4-BE49-F238E27FC236}">
                  <a16:creationId xmlns:a16="http://schemas.microsoft.com/office/drawing/2014/main" id="{C86872BA-5237-47D9-8E7F-24D7DB72B66E}"/>
                </a:ext>
              </a:extLst>
            </p:cNvPr>
            <p:cNvSpPr/>
            <p:nvPr/>
          </p:nvSpPr>
          <p:spPr>
            <a:xfrm>
              <a:off x="684641" y="3601913"/>
              <a:ext cx="13813" cy="7437"/>
            </a:xfrm>
            <a:custGeom>
              <a:avLst/>
              <a:gdLst/>
              <a:ahLst/>
              <a:cxnLst/>
              <a:rect l="l" t="t" r="r" b="b"/>
              <a:pathLst>
                <a:path w="387" h="247" extrusionOk="0">
                  <a:moveTo>
                    <a:pt x="387" y="133"/>
                  </a:moveTo>
                  <a:cubicBezTo>
                    <a:pt x="169" y="143"/>
                    <a:pt x="85" y="0"/>
                    <a:pt x="1" y="133"/>
                  </a:cubicBezTo>
                  <a:cubicBezTo>
                    <a:pt x="2" y="224"/>
                    <a:pt x="339" y="247"/>
                    <a:pt x="387"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16" name="Google Shape;42522;p18">
              <a:extLst>
                <a:ext uri="{FF2B5EF4-FFF2-40B4-BE49-F238E27FC236}">
                  <a16:creationId xmlns:a16="http://schemas.microsoft.com/office/drawing/2014/main" id="{A16D55DE-2654-4306-BDB0-9B1909A96D64}"/>
                </a:ext>
              </a:extLst>
            </p:cNvPr>
            <p:cNvSpPr/>
            <p:nvPr/>
          </p:nvSpPr>
          <p:spPr>
            <a:xfrm>
              <a:off x="1235259" y="3600107"/>
              <a:ext cx="6996" cy="6233"/>
            </a:xfrm>
            <a:custGeom>
              <a:avLst/>
              <a:gdLst/>
              <a:ahLst/>
              <a:cxnLst/>
              <a:rect l="l" t="t" r="r" b="b"/>
              <a:pathLst>
                <a:path w="196" h="207" extrusionOk="0">
                  <a:moveTo>
                    <a:pt x="196" y="102"/>
                  </a:moveTo>
                  <a:cubicBezTo>
                    <a:pt x="196" y="52"/>
                    <a:pt x="35" y="0"/>
                    <a:pt x="0" y="102"/>
                  </a:cubicBezTo>
                  <a:cubicBezTo>
                    <a:pt x="1" y="153"/>
                    <a:pt x="157" y="207"/>
                    <a:pt x="196"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17" name="Google Shape;42523;p18">
              <a:extLst>
                <a:ext uri="{FF2B5EF4-FFF2-40B4-BE49-F238E27FC236}">
                  <a16:creationId xmlns:a16="http://schemas.microsoft.com/office/drawing/2014/main" id="{9A091F65-877F-4C94-8D0B-16126B9F5549}"/>
                </a:ext>
              </a:extLst>
            </p:cNvPr>
            <p:cNvSpPr/>
            <p:nvPr/>
          </p:nvSpPr>
          <p:spPr>
            <a:xfrm>
              <a:off x="3589243" y="3597337"/>
              <a:ext cx="7031" cy="6293"/>
            </a:xfrm>
            <a:custGeom>
              <a:avLst/>
              <a:gdLst/>
              <a:ahLst/>
              <a:cxnLst/>
              <a:rect l="l" t="t" r="r" b="b"/>
              <a:pathLst>
                <a:path w="197" h="209" extrusionOk="0">
                  <a:moveTo>
                    <a:pt x="196" y="104"/>
                  </a:moveTo>
                  <a:cubicBezTo>
                    <a:pt x="196" y="53"/>
                    <a:pt x="38" y="1"/>
                    <a:pt x="3" y="104"/>
                  </a:cubicBezTo>
                  <a:cubicBezTo>
                    <a:pt x="0" y="155"/>
                    <a:pt x="160" y="208"/>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18" name="Google Shape;42524;p18">
              <a:extLst>
                <a:ext uri="{FF2B5EF4-FFF2-40B4-BE49-F238E27FC236}">
                  <a16:creationId xmlns:a16="http://schemas.microsoft.com/office/drawing/2014/main" id="{98C21CF2-3A48-4463-9A1A-B2525A5B080D}"/>
                </a:ext>
              </a:extLst>
            </p:cNvPr>
            <p:cNvSpPr/>
            <p:nvPr/>
          </p:nvSpPr>
          <p:spPr>
            <a:xfrm>
              <a:off x="7588335" y="3594386"/>
              <a:ext cx="13813" cy="6835"/>
            </a:xfrm>
            <a:custGeom>
              <a:avLst/>
              <a:gdLst/>
              <a:ahLst/>
              <a:cxnLst/>
              <a:rect l="l" t="t" r="r" b="b"/>
              <a:pathLst>
                <a:path w="387" h="227" extrusionOk="0">
                  <a:moveTo>
                    <a:pt x="387" y="112"/>
                  </a:moveTo>
                  <a:cubicBezTo>
                    <a:pt x="345" y="1"/>
                    <a:pt x="170" y="57"/>
                    <a:pt x="0" y="112"/>
                  </a:cubicBezTo>
                  <a:cubicBezTo>
                    <a:pt x="0" y="203"/>
                    <a:pt x="340" y="227"/>
                    <a:pt x="387"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19" name="Google Shape;42525;p18">
              <a:extLst>
                <a:ext uri="{FF2B5EF4-FFF2-40B4-BE49-F238E27FC236}">
                  <a16:creationId xmlns:a16="http://schemas.microsoft.com/office/drawing/2014/main" id="{03CD8557-5C4E-4FC9-AF72-23A0A7998B0E}"/>
                </a:ext>
              </a:extLst>
            </p:cNvPr>
            <p:cNvSpPr/>
            <p:nvPr/>
          </p:nvSpPr>
          <p:spPr>
            <a:xfrm>
              <a:off x="4277596" y="3594988"/>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20" name="Google Shape;42526;p18">
              <a:extLst>
                <a:ext uri="{FF2B5EF4-FFF2-40B4-BE49-F238E27FC236}">
                  <a16:creationId xmlns:a16="http://schemas.microsoft.com/office/drawing/2014/main" id="{04844F82-D644-42A9-BEE9-BB83CAD16C7A}"/>
                </a:ext>
              </a:extLst>
            </p:cNvPr>
            <p:cNvSpPr/>
            <p:nvPr/>
          </p:nvSpPr>
          <p:spPr>
            <a:xfrm>
              <a:off x="2835503" y="3596945"/>
              <a:ext cx="13991" cy="4276"/>
            </a:xfrm>
            <a:custGeom>
              <a:avLst/>
              <a:gdLst/>
              <a:ahLst/>
              <a:cxnLst/>
              <a:rect l="l" t="t" r="r" b="b"/>
              <a:pathLst>
                <a:path w="392" h="142" extrusionOk="0">
                  <a:moveTo>
                    <a:pt x="99" y="117"/>
                  </a:moveTo>
                  <a:cubicBezTo>
                    <a:pt x="153" y="142"/>
                    <a:pt x="391" y="73"/>
                    <a:pt x="293" y="27"/>
                  </a:cubicBezTo>
                  <a:cubicBezTo>
                    <a:pt x="240"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21" name="Google Shape;42527;p18">
              <a:extLst>
                <a:ext uri="{FF2B5EF4-FFF2-40B4-BE49-F238E27FC236}">
                  <a16:creationId xmlns:a16="http://schemas.microsoft.com/office/drawing/2014/main" id="{9952F1CF-C412-46E5-8084-62754ADE773A}"/>
                </a:ext>
              </a:extLst>
            </p:cNvPr>
            <p:cNvSpPr/>
            <p:nvPr/>
          </p:nvSpPr>
          <p:spPr>
            <a:xfrm>
              <a:off x="2556856" y="3594597"/>
              <a:ext cx="6924" cy="6293"/>
            </a:xfrm>
            <a:custGeom>
              <a:avLst/>
              <a:gdLst/>
              <a:ahLst/>
              <a:cxnLst/>
              <a:rect l="l" t="t" r="r" b="b"/>
              <a:pathLst>
                <a:path w="194" h="209" extrusionOk="0">
                  <a:moveTo>
                    <a:pt x="1" y="105"/>
                  </a:moveTo>
                  <a:cubicBezTo>
                    <a:pt x="1" y="156"/>
                    <a:pt x="155" y="208"/>
                    <a:pt x="191" y="105"/>
                  </a:cubicBezTo>
                  <a:cubicBezTo>
                    <a:pt x="194" y="54"/>
                    <a:pt x="34" y="1"/>
                    <a:pt x="1"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22" name="Google Shape;42528;p18">
              <a:extLst>
                <a:ext uri="{FF2B5EF4-FFF2-40B4-BE49-F238E27FC236}">
                  <a16:creationId xmlns:a16="http://schemas.microsoft.com/office/drawing/2014/main" id="{7DAACA87-9E76-4E1F-9992-3DBC53DF197F}"/>
                </a:ext>
              </a:extLst>
            </p:cNvPr>
            <p:cNvSpPr/>
            <p:nvPr/>
          </p:nvSpPr>
          <p:spPr>
            <a:xfrm>
              <a:off x="1923505" y="3594627"/>
              <a:ext cx="7031" cy="6263"/>
            </a:xfrm>
            <a:custGeom>
              <a:avLst/>
              <a:gdLst/>
              <a:ahLst/>
              <a:cxnLst/>
              <a:rect l="l" t="t" r="r" b="b"/>
              <a:pathLst>
                <a:path w="197" h="208" extrusionOk="0">
                  <a:moveTo>
                    <a:pt x="197" y="104"/>
                  </a:moveTo>
                  <a:cubicBezTo>
                    <a:pt x="197" y="53"/>
                    <a:pt x="39" y="1"/>
                    <a:pt x="5" y="104"/>
                  </a:cubicBezTo>
                  <a:cubicBezTo>
                    <a:pt x="1" y="154"/>
                    <a:pt x="160" y="207"/>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23" name="Google Shape;42529;p18">
              <a:extLst>
                <a:ext uri="{FF2B5EF4-FFF2-40B4-BE49-F238E27FC236}">
                  <a16:creationId xmlns:a16="http://schemas.microsoft.com/office/drawing/2014/main" id="{B596EC31-ACD9-40D0-B34B-36F36C838CC8}"/>
                </a:ext>
              </a:extLst>
            </p:cNvPr>
            <p:cNvSpPr/>
            <p:nvPr/>
          </p:nvSpPr>
          <p:spPr>
            <a:xfrm>
              <a:off x="567643" y="3597728"/>
              <a:ext cx="13777" cy="2740"/>
            </a:xfrm>
            <a:custGeom>
              <a:avLst/>
              <a:gdLst/>
              <a:ahLst/>
              <a:cxnLst/>
              <a:rect l="l" t="t" r="r" b="b"/>
              <a:pathLst>
                <a:path w="386" h="91" extrusionOk="0">
                  <a:moveTo>
                    <a:pt x="386" y="1"/>
                  </a:moveTo>
                  <a:cubicBezTo>
                    <a:pt x="236" y="22"/>
                    <a:pt x="3" y="2"/>
                    <a:pt x="1" y="91"/>
                  </a:cubicBezTo>
                  <a:cubicBezTo>
                    <a:pt x="150" y="71"/>
                    <a:pt x="381"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24" name="Google Shape;42530;p18">
              <a:extLst>
                <a:ext uri="{FF2B5EF4-FFF2-40B4-BE49-F238E27FC236}">
                  <a16:creationId xmlns:a16="http://schemas.microsoft.com/office/drawing/2014/main" id="{AF6720D3-1D6F-4435-8115-D472BBDF4886}"/>
                </a:ext>
              </a:extLst>
            </p:cNvPr>
            <p:cNvSpPr/>
            <p:nvPr/>
          </p:nvSpPr>
          <p:spPr>
            <a:xfrm>
              <a:off x="6721095" y="3588936"/>
              <a:ext cx="13777" cy="6805"/>
            </a:xfrm>
            <a:custGeom>
              <a:avLst/>
              <a:gdLst/>
              <a:ahLst/>
              <a:cxnLst/>
              <a:rect l="l" t="t" r="r" b="b"/>
              <a:pathLst>
                <a:path w="386" h="226" extrusionOk="0">
                  <a:moveTo>
                    <a:pt x="386" y="110"/>
                  </a:moveTo>
                  <a:cubicBezTo>
                    <a:pt x="345" y="1"/>
                    <a:pt x="173" y="53"/>
                    <a:pt x="1" y="110"/>
                  </a:cubicBezTo>
                  <a:cubicBezTo>
                    <a:pt x="3" y="202"/>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25" name="Google Shape;42531;p18">
              <a:extLst>
                <a:ext uri="{FF2B5EF4-FFF2-40B4-BE49-F238E27FC236}">
                  <a16:creationId xmlns:a16="http://schemas.microsoft.com/office/drawing/2014/main" id="{C1176C4D-DB1A-48E4-9755-E83435A4FEEF}"/>
                </a:ext>
              </a:extLst>
            </p:cNvPr>
            <p:cNvSpPr/>
            <p:nvPr/>
          </p:nvSpPr>
          <p:spPr>
            <a:xfrm>
              <a:off x="6166908" y="3591496"/>
              <a:ext cx="14027" cy="4276"/>
            </a:xfrm>
            <a:custGeom>
              <a:avLst/>
              <a:gdLst/>
              <a:ahLst/>
              <a:cxnLst/>
              <a:rect l="l" t="t" r="r" b="b"/>
              <a:pathLst>
                <a:path w="393" h="142" extrusionOk="0">
                  <a:moveTo>
                    <a:pt x="292" y="25"/>
                  </a:moveTo>
                  <a:cubicBezTo>
                    <a:pt x="238" y="0"/>
                    <a:pt x="1" y="70"/>
                    <a:pt x="99" y="117"/>
                  </a:cubicBezTo>
                  <a:cubicBezTo>
                    <a:pt x="154" y="141"/>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26" name="Google Shape;42532;p18">
              <a:extLst>
                <a:ext uri="{FF2B5EF4-FFF2-40B4-BE49-F238E27FC236}">
                  <a16:creationId xmlns:a16="http://schemas.microsoft.com/office/drawing/2014/main" id="{82942C06-A52C-4140-933C-E7350789C381}"/>
                </a:ext>
              </a:extLst>
            </p:cNvPr>
            <p:cNvSpPr/>
            <p:nvPr/>
          </p:nvSpPr>
          <p:spPr>
            <a:xfrm>
              <a:off x="5048540" y="3586769"/>
              <a:ext cx="20666" cy="9003"/>
            </a:xfrm>
            <a:custGeom>
              <a:avLst/>
              <a:gdLst/>
              <a:ahLst/>
              <a:cxnLst/>
              <a:rect l="l" t="t" r="r" b="b"/>
              <a:pathLst>
                <a:path w="579" h="299" extrusionOk="0">
                  <a:moveTo>
                    <a:pt x="579" y="1"/>
                  </a:moveTo>
                  <a:lnTo>
                    <a:pt x="193" y="1"/>
                  </a:lnTo>
                  <a:cubicBezTo>
                    <a:pt x="193" y="91"/>
                    <a:pt x="38" y="109"/>
                    <a:pt x="0" y="182"/>
                  </a:cubicBezTo>
                  <a:cubicBezTo>
                    <a:pt x="246" y="189"/>
                    <a:pt x="267" y="298"/>
                    <a:pt x="579"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27" name="Google Shape;42533;p18">
              <a:extLst>
                <a:ext uri="{FF2B5EF4-FFF2-40B4-BE49-F238E27FC236}">
                  <a16:creationId xmlns:a16="http://schemas.microsoft.com/office/drawing/2014/main" id="{3EB03689-6C9E-4604-9CE7-5FE253D39154}"/>
                </a:ext>
              </a:extLst>
            </p:cNvPr>
            <p:cNvSpPr/>
            <p:nvPr/>
          </p:nvSpPr>
          <p:spPr>
            <a:xfrm>
              <a:off x="2822083" y="3586377"/>
              <a:ext cx="23914" cy="5902"/>
            </a:xfrm>
            <a:custGeom>
              <a:avLst/>
              <a:gdLst/>
              <a:ahLst/>
              <a:cxnLst/>
              <a:rect l="l" t="t" r="r" b="b"/>
              <a:pathLst>
                <a:path w="670" h="196" extrusionOk="0">
                  <a:moveTo>
                    <a:pt x="475" y="195"/>
                  </a:moveTo>
                  <a:cubicBezTo>
                    <a:pt x="473" y="104"/>
                    <a:pt x="631" y="87"/>
                    <a:pt x="669" y="14"/>
                  </a:cubicBezTo>
                  <a:cubicBezTo>
                    <a:pt x="364" y="22"/>
                    <a:pt x="1" y="1"/>
                    <a:pt x="88"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28" name="Google Shape;42534;p18">
              <a:extLst>
                <a:ext uri="{FF2B5EF4-FFF2-40B4-BE49-F238E27FC236}">
                  <a16:creationId xmlns:a16="http://schemas.microsoft.com/office/drawing/2014/main" id="{6040F699-2EB2-4186-8492-2AD5AC5E4139}"/>
                </a:ext>
              </a:extLst>
            </p:cNvPr>
            <p:cNvSpPr/>
            <p:nvPr/>
          </p:nvSpPr>
          <p:spPr>
            <a:xfrm>
              <a:off x="6937852" y="3586016"/>
              <a:ext cx="13920" cy="4276"/>
            </a:xfrm>
            <a:custGeom>
              <a:avLst/>
              <a:gdLst/>
              <a:ahLst/>
              <a:cxnLst/>
              <a:rect l="l" t="t" r="r" b="b"/>
              <a:pathLst>
                <a:path w="390" h="142" extrusionOk="0">
                  <a:moveTo>
                    <a:pt x="291" y="26"/>
                  </a:moveTo>
                  <a:cubicBezTo>
                    <a:pt x="238" y="1"/>
                    <a:pt x="0" y="70"/>
                    <a:pt x="99" y="116"/>
                  </a:cubicBezTo>
                  <a:cubicBezTo>
                    <a:pt x="152" y="142"/>
                    <a:pt x="389" y="74"/>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29" name="Google Shape;42535;p18">
              <a:extLst>
                <a:ext uri="{FF2B5EF4-FFF2-40B4-BE49-F238E27FC236}">
                  <a16:creationId xmlns:a16="http://schemas.microsoft.com/office/drawing/2014/main" id="{34FFACA2-88C8-4D38-B9F7-794E8713E700}"/>
                </a:ext>
              </a:extLst>
            </p:cNvPr>
            <p:cNvSpPr/>
            <p:nvPr/>
          </p:nvSpPr>
          <p:spPr>
            <a:xfrm>
              <a:off x="4515304" y="3575839"/>
              <a:ext cx="40440" cy="13670"/>
            </a:xfrm>
            <a:custGeom>
              <a:avLst/>
              <a:gdLst/>
              <a:ahLst/>
              <a:cxnLst/>
              <a:rect l="l" t="t" r="r" b="b"/>
              <a:pathLst>
                <a:path w="1133" h="454" extrusionOk="0">
                  <a:moveTo>
                    <a:pt x="285" y="454"/>
                  </a:moveTo>
                  <a:lnTo>
                    <a:pt x="1054" y="454"/>
                  </a:lnTo>
                  <a:cubicBezTo>
                    <a:pt x="1132" y="237"/>
                    <a:pt x="699" y="258"/>
                    <a:pt x="860" y="1"/>
                  </a:cubicBezTo>
                  <a:cubicBezTo>
                    <a:pt x="1" y="41"/>
                    <a:pt x="575" y="193"/>
                    <a:pt x="285"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30" name="Google Shape;42536;p18">
              <a:extLst>
                <a:ext uri="{FF2B5EF4-FFF2-40B4-BE49-F238E27FC236}">
                  <a16:creationId xmlns:a16="http://schemas.microsoft.com/office/drawing/2014/main" id="{88EF7737-F2F2-4382-9B60-FBF69ECE4AAC}"/>
                </a:ext>
              </a:extLst>
            </p:cNvPr>
            <p:cNvSpPr/>
            <p:nvPr/>
          </p:nvSpPr>
          <p:spPr>
            <a:xfrm>
              <a:off x="2553287" y="3586016"/>
              <a:ext cx="13991" cy="4276"/>
            </a:xfrm>
            <a:custGeom>
              <a:avLst/>
              <a:gdLst/>
              <a:ahLst/>
              <a:cxnLst/>
              <a:rect l="l" t="t" r="r" b="b"/>
              <a:pathLst>
                <a:path w="392" h="142" extrusionOk="0">
                  <a:moveTo>
                    <a:pt x="294" y="26"/>
                  </a:moveTo>
                  <a:cubicBezTo>
                    <a:pt x="242" y="1"/>
                    <a:pt x="0" y="70"/>
                    <a:pt x="102" y="116"/>
                  </a:cubicBezTo>
                  <a:cubicBezTo>
                    <a:pt x="154" y="142"/>
                    <a:pt x="392"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31" name="Google Shape;42537;p18">
              <a:extLst>
                <a:ext uri="{FF2B5EF4-FFF2-40B4-BE49-F238E27FC236}">
                  <a16:creationId xmlns:a16="http://schemas.microsoft.com/office/drawing/2014/main" id="{67BFAE3A-0676-417F-BCB1-9B5A28419630}"/>
                </a:ext>
              </a:extLst>
            </p:cNvPr>
            <p:cNvSpPr/>
            <p:nvPr/>
          </p:nvSpPr>
          <p:spPr>
            <a:xfrm>
              <a:off x="1920007" y="3586016"/>
              <a:ext cx="14134" cy="4276"/>
            </a:xfrm>
            <a:custGeom>
              <a:avLst/>
              <a:gdLst/>
              <a:ahLst/>
              <a:cxnLst/>
              <a:rect l="l" t="t" r="r" b="b"/>
              <a:pathLst>
                <a:path w="396" h="142" extrusionOk="0">
                  <a:moveTo>
                    <a:pt x="103" y="116"/>
                  </a:moveTo>
                  <a:cubicBezTo>
                    <a:pt x="154" y="142"/>
                    <a:pt x="395" y="71"/>
                    <a:pt x="295" y="26"/>
                  </a:cubicBezTo>
                  <a:cubicBezTo>
                    <a:pt x="238" y="1"/>
                    <a:pt x="1" y="70"/>
                    <a:pt x="103"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32" name="Google Shape;42538;p18">
              <a:extLst>
                <a:ext uri="{FF2B5EF4-FFF2-40B4-BE49-F238E27FC236}">
                  <a16:creationId xmlns:a16="http://schemas.microsoft.com/office/drawing/2014/main" id="{15B4B758-D8BB-4ADB-8D3D-3803C8A52F66}"/>
                </a:ext>
              </a:extLst>
            </p:cNvPr>
            <p:cNvSpPr/>
            <p:nvPr/>
          </p:nvSpPr>
          <p:spPr>
            <a:xfrm>
              <a:off x="225465" y="3573400"/>
              <a:ext cx="46257" cy="18789"/>
            </a:xfrm>
            <a:custGeom>
              <a:avLst/>
              <a:gdLst/>
              <a:ahLst/>
              <a:cxnLst/>
              <a:rect l="l" t="t" r="r" b="b"/>
              <a:pathLst>
                <a:path w="1296" h="624" extrusionOk="0">
                  <a:moveTo>
                    <a:pt x="1295" y="355"/>
                  </a:moveTo>
                  <a:cubicBezTo>
                    <a:pt x="924" y="318"/>
                    <a:pt x="1144" y="1"/>
                    <a:pt x="524" y="83"/>
                  </a:cubicBezTo>
                  <a:cubicBezTo>
                    <a:pt x="0" y="224"/>
                    <a:pt x="999" y="624"/>
                    <a:pt x="1295" y="3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33" name="Google Shape;42539;p18">
              <a:extLst>
                <a:ext uri="{FF2B5EF4-FFF2-40B4-BE49-F238E27FC236}">
                  <a16:creationId xmlns:a16="http://schemas.microsoft.com/office/drawing/2014/main" id="{8B2D199F-7482-4793-8FA9-28F47D51388C}"/>
                </a:ext>
              </a:extLst>
            </p:cNvPr>
            <p:cNvSpPr/>
            <p:nvPr/>
          </p:nvSpPr>
          <p:spPr>
            <a:xfrm>
              <a:off x="8631001" y="3580566"/>
              <a:ext cx="14063" cy="4246"/>
            </a:xfrm>
            <a:custGeom>
              <a:avLst/>
              <a:gdLst/>
              <a:ahLst/>
              <a:cxnLst/>
              <a:rect l="l" t="t" r="r" b="b"/>
              <a:pathLst>
                <a:path w="394" h="141" extrusionOk="0">
                  <a:moveTo>
                    <a:pt x="294" y="24"/>
                  </a:moveTo>
                  <a:cubicBezTo>
                    <a:pt x="240" y="1"/>
                    <a:pt x="1" y="68"/>
                    <a:pt x="100" y="115"/>
                  </a:cubicBezTo>
                  <a:cubicBezTo>
                    <a:pt x="155" y="140"/>
                    <a:pt x="394" y="74"/>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34" name="Google Shape;42540;p18">
              <a:extLst>
                <a:ext uri="{FF2B5EF4-FFF2-40B4-BE49-F238E27FC236}">
                  <a16:creationId xmlns:a16="http://schemas.microsoft.com/office/drawing/2014/main" id="{E8EC843F-94D1-4174-AE72-0A412F751086}"/>
                </a:ext>
              </a:extLst>
            </p:cNvPr>
            <p:cNvSpPr/>
            <p:nvPr/>
          </p:nvSpPr>
          <p:spPr>
            <a:xfrm>
              <a:off x="7141010" y="3581259"/>
              <a:ext cx="13742" cy="2800"/>
            </a:xfrm>
            <a:custGeom>
              <a:avLst/>
              <a:gdLst/>
              <a:ahLst/>
              <a:cxnLst/>
              <a:rect l="l" t="t" r="r" b="b"/>
              <a:pathLst>
                <a:path w="385" h="93" extrusionOk="0">
                  <a:moveTo>
                    <a:pt x="385" y="1"/>
                  </a:moveTo>
                  <a:cubicBezTo>
                    <a:pt x="233" y="23"/>
                    <a:pt x="3" y="4"/>
                    <a:pt x="1" y="92"/>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35" name="Google Shape;42541;p18">
              <a:extLst>
                <a:ext uri="{FF2B5EF4-FFF2-40B4-BE49-F238E27FC236}">
                  <a16:creationId xmlns:a16="http://schemas.microsoft.com/office/drawing/2014/main" id="{61CA92A1-1098-4800-A8CE-44AAE4395C87}"/>
                </a:ext>
              </a:extLst>
            </p:cNvPr>
            <p:cNvSpPr/>
            <p:nvPr/>
          </p:nvSpPr>
          <p:spPr>
            <a:xfrm>
              <a:off x="4269886" y="3573129"/>
              <a:ext cx="21487" cy="6413"/>
            </a:xfrm>
            <a:custGeom>
              <a:avLst/>
              <a:gdLst/>
              <a:ahLst/>
              <a:cxnLst/>
              <a:rect l="l" t="t" r="r" b="b"/>
              <a:pathLst>
                <a:path w="602" h="213" extrusionOk="0">
                  <a:moveTo>
                    <a:pt x="602" y="182"/>
                  </a:moveTo>
                  <a:lnTo>
                    <a:pt x="602" y="1"/>
                  </a:lnTo>
                  <a:lnTo>
                    <a:pt x="22" y="1"/>
                  </a:lnTo>
                  <a:cubicBezTo>
                    <a:pt x="0" y="164"/>
                    <a:pt x="217" y="212"/>
                    <a:pt x="602"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36" name="Google Shape;42542;p18">
              <a:extLst>
                <a:ext uri="{FF2B5EF4-FFF2-40B4-BE49-F238E27FC236}">
                  <a16:creationId xmlns:a16="http://schemas.microsoft.com/office/drawing/2014/main" id="{E74A73F4-4561-4276-8F26-3E85565483D1}"/>
                </a:ext>
              </a:extLst>
            </p:cNvPr>
            <p:cNvSpPr/>
            <p:nvPr/>
          </p:nvSpPr>
          <p:spPr>
            <a:xfrm>
              <a:off x="3103977" y="3575056"/>
              <a:ext cx="13920" cy="4276"/>
            </a:xfrm>
            <a:custGeom>
              <a:avLst/>
              <a:gdLst/>
              <a:ahLst/>
              <a:cxnLst/>
              <a:rect l="l" t="t" r="r" b="b"/>
              <a:pathLst>
                <a:path w="390" h="142" extrusionOk="0">
                  <a:moveTo>
                    <a:pt x="291" y="27"/>
                  </a:moveTo>
                  <a:cubicBezTo>
                    <a:pt x="238" y="1"/>
                    <a:pt x="0" y="69"/>
                    <a:pt x="99" y="118"/>
                  </a:cubicBezTo>
                  <a:cubicBezTo>
                    <a:pt x="152" y="142"/>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37" name="Google Shape;42543;p18">
              <a:extLst>
                <a:ext uri="{FF2B5EF4-FFF2-40B4-BE49-F238E27FC236}">
                  <a16:creationId xmlns:a16="http://schemas.microsoft.com/office/drawing/2014/main" id="{E8C5657B-29AD-4ACB-AF7A-4CC70DFDFBB7}"/>
                </a:ext>
              </a:extLst>
            </p:cNvPr>
            <p:cNvSpPr/>
            <p:nvPr/>
          </p:nvSpPr>
          <p:spPr>
            <a:xfrm>
              <a:off x="1438203" y="3575056"/>
              <a:ext cx="14063" cy="4276"/>
            </a:xfrm>
            <a:custGeom>
              <a:avLst/>
              <a:gdLst/>
              <a:ahLst/>
              <a:cxnLst/>
              <a:rect l="l" t="t" r="r" b="b"/>
              <a:pathLst>
                <a:path w="394" h="142" extrusionOk="0">
                  <a:moveTo>
                    <a:pt x="295" y="27"/>
                  </a:moveTo>
                  <a:cubicBezTo>
                    <a:pt x="242" y="1"/>
                    <a:pt x="0" y="69"/>
                    <a:pt x="101" y="118"/>
                  </a:cubicBezTo>
                  <a:cubicBezTo>
                    <a:pt x="157" y="142"/>
                    <a:pt x="393" y="75"/>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38" name="Google Shape;42544;p18">
              <a:extLst>
                <a:ext uri="{FF2B5EF4-FFF2-40B4-BE49-F238E27FC236}">
                  <a16:creationId xmlns:a16="http://schemas.microsoft.com/office/drawing/2014/main" id="{5E2576B6-F8AD-423D-92A4-D5EE67682B82}"/>
                </a:ext>
              </a:extLst>
            </p:cNvPr>
            <p:cNvSpPr/>
            <p:nvPr/>
          </p:nvSpPr>
          <p:spPr>
            <a:xfrm>
              <a:off x="309377" y="3575056"/>
              <a:ext cx="14099" cy="4276"/>
            </a:xfrm>
            <a:custGeom>
              <a:avLst/>
              <a:gdLst/>
              <a:ahLst/>
              <a:cxnLst/>
              <a:rect l="l" t="t" r="r" b="b"/>
              <a:pathLst>
                <a:path w="395" h="142" extrusionOk="0">
                  <a:moveTo>
                    <a:pt x="292" y="27"/>
                  </a:moveTo>
                  <a:cubicBezTo>
                    <a:pt x="240" y="1"/>
                    <a:pt x="0" y="69"/>
                    <a:pt x="99" y="118"/>
                  </a:cubicBezTo>
                  <a:cubicBezTo>
                    <a:pt x="154" y="142"/>
                    <a:pt x="394" y="75"/>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39" name="Google Shape;42545;p18">
              <a:extLst>
                <a:ext uri="{FF2B5EF4-FFF2-40B4-BE49-F238E27FC236}">
                  <a16:creationId xmlns:a16="http://schemas.microsoft.com/office/drawing/2014/main" id="{FE9C7A0B-7A47-4DB6-85E4-EC3E05A31D1A}"/>
                </a:ext>
              </a:extLst>
            </p:cNvPr>
            <p:cNvSpPr/>
            <p:nvPr/>
          </p:nvSpPr>
          <p:spPr>
            <a:xfrm>
              <a:off x="4583796" y="3572377"/>
              <a:ext cx="14027" cy="4276"/>
            </a:xfrm>
            <a:custGeom>
              <a:avLst/>
              <a:gdLst/>
              <a:ahLst/>
              <a:cxnLst/>
              <a:rect l="l" t="t" r="r" b="b"/>
              <a:pathLst>
                <a:path w="393" h="142" extrusionOk="0">
                  <a:moveTo>
                    <a:pt x="292" y="26"/>
                  </a:moveTo>
                  <a:cubicBezTo>
                    <a:pt x="238" y="1"/>
                    <a:pt x="1" y="70"/>
                    <a:pt x="98" y="116"/>
                  </a:cubicBezTo>
                  <a:cubicBezTo>
                    <a:pt x="153" y="142"/>
                    <a:pt x="392"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40" name="Google Shape;42546;p18">
              <a:extLst>
                <a:ext uri="{FF2B5EF4-FFF2-40B4-BE49-F238E27FC236}">
                  <a16:creationId xmlns:a16="http://schemas.microsoft.com/office/drawing/2014/main" id="{8A7594CB-9252-4EE2-A533-4ED858D747A6}"/>
                </a:ext>
              </a:extLst>
            </p:cNvPr>
            <p:cNvSpPr/>
            <p:nvPr/>
          </p:nvSpPr>
          <p:spPr>
            <a:xfrm>
              <a:off x="2198939" y="3566746"/>
              <a:ext cx="27626" cy="9997"/>
            </a:xfrm>
            <a:custGeom>
              <a:avLst/>
              <a:gdLst/>
              <a:ahLst/>
              <a:cxnLst/>
              <a:rect l="l" t="t" r="r" b="b"/>
              <a:pathLst>
                <a:path w="774" h="332" extrusionOk="0">
                  <a:moveTo>
                    <a:pt x="1" y="213"/>
                  </a:moveTo>
                  <a:cubicBezTo>
                    <a:pt x="258" y="330"/>
                    <a:pt x="716" y="332"/>
                    <a:pt x="774" y="121"/>
                  </a:cubicBezTo>
                  <a:cubicBezTo>
                    <a:pt x="517" y="4"/>
                    <a:pt x="54" y="0"/>
                    <a:pt x="1" y="2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41" name="Google Shape;42547;p18">
              <a:extLst>
                <a:ext uri="{FF2B5EF4-FFF2-40B4-BE49-F238E27FC236}">
                  <a16:creationId xmlns:a16="http://schemas.microsoft.com/office/drawing/2014/main" id="{94F2B7A7-F7F6-49DE-92EC-BDEAD0FA9018}"/>
                </a:ext>
              </a:extLst>
            </p:cNvPr>
            <p:cNvSpPr/>
            <p:nvPr/>
          </p:nvSpPr>
          <p:spPr>
            <a:xfrm>
              <a:off x="8497014" y="3567078"/>
              <a:ext cx="13777" cy="6745"/>
            </a:xfrm>
            <a:custGeom>
              <a:avLst/>
              <a:gdLst/>
              <a:ahLst/>
              <a:cxnLst/>
              <a:rect l="l" t="t" r="r" b="b"/>
              <a:pathLst>
                <a:path w="386" h="224" extrusionOk="0">
                  <a:moveTo>
                    <a:pt x="386" y="110"/>
                  </a:moveTo>
                  <a:cubicBezTo>
                    <a:pt x="345" y="1"/>
                    <a:pt x="170" y="54"/>
                    <a:pt x="1" y="110"/>
                  </a:cubicBezTo>
                  <a:cubicBezTo>
                    <a:pt x="1" y="202"/>
                    <a:pt x="335" y="224"/>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42" name="Google Shape;42548;p18">
              <a:extLst>
                <a:ext uri="{FF2B5EF4-FFF2-40B4-BE49-F238E27FC236}">
                  <a16:creationId xmlns:a16="http://schemas.microsoft.com/office/drawing/2014/main" id="{3E2297B6-14EA-42EC-BB02-12AB9851A2C5}"/>
                </a:ext>
              </a:extLst>
            </p:cNvPr>
            <p:cNvSpPr/>
            <p:nvPr/>
          </p:nvSpPr>
          <p:spPr>
            <a:xfrm>
              <a:off x="7801701" y="3567228"/>
              <a:ext cx="6996" cy="6293"/>
            </a:xfrm>
            <a:custGeom>
              <a:avLst/>
              <a:gdLst/>
              <a:ahLst/>
              <a:cxnLst/>
              <a:rect l="l" t="t" r="r" b="b"/>
              <a:pathLst>
                <a:path w="196" h="209" extrusionOk="0">
                  <a:moveTo>
                    <a:pt x="195" y="105"/>
                  </a:moveTo>
                  <a:cubicBezTo>
                    <a:pt x="195" y="55"/>
                    <a:pt x="37" y="1"/>
                    <a:pt x="1" y="105"/>
                  </a:cubicBezTo>
                  <a:cubicBezTo>
                    <a:pt x="1" y="156"/>
                    <a:pt x="157" y="209"/>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43" name="Google Shape;42549;p18">
              <a:extLst>
                <a:ext uri="{FF2B5EF4-FFF2-40B4-BE49-F238E27FC236}">
                  <a16:creationId xmlns:a16="http://schemas.microsoft.com/office/drawing/2014/main" id="{DAAF12FD-F3AB-4EA1-AA0A-FFDA68FD1E52}"/>
                </a:ext>
              </a:extLst>
            </p:cNvPr>
            <p:cNvSpPr/>
            <p:nvPr/>
          </p:nvSpPr>
          <p:spPr>
            <a:xfrm>
              <a:off x="4642438" y="35676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44" name="Google Shape;42550;p18">
              <a:extLst>
                <a:ext uri="{FF2B5EF4-FFF2-40B4-BE49-F238E27FC236}">
                  <a16:creationId xmlns:a16="http://schemas.microsoft.com/office/drawing/2014/main" id="{4EC700AC-51E0-4276-AA2B-90752888A224}"/>
                </a:ext>
              </a:extLst>
            </p:cNvPr>
            <p:cNvSpPr/>
            <p:nvPr/>
          </p:nvSpPr>
          <p:spPr>
            <a:xfrm>
              <a:off x="1438203" y="3569607"/>
              <a:ext cx="14063" cy="4306"/>
            </a:xfrm>
            <a:custGeom>
              <a:avLst/>
              <a:gdLst/>
              <a:ahLst/>
              <a:cxnLst/>
              <a:rect l="l" t="t" r="r" b="b"/>
              <a:pathLst>
                <a:path w="394" h="143" extrusionOk="0">
                  <a:moveTo>
                    <a:pt x="295" y="26"/>
                  </a:moveTo>
                  <a:cubicBezTo>
                    <a:pt x="242" y="0"/>
                    <a:pt x="0" y="71"/>
                    <a:pt x="101" y="118"/>
                  </a:cubicBezTo>
                  <a:cubicBezTo>
                    <a:pt x="157" y="143"/>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45" name="Google Shape;42551;p18">
              <a:extLst>
                <a:ext uri="{FF2B5EF4-FFF2-40B4-BE49-F238E27FC236}">
                  <a16:creationId xmlns:a16="http://schemas.microsoft.com/office/drawing/2014/main" id="{4D3F52EF-1404-42F0-9DB9-3EAC616862BA}"/>
                </a:ext>
              </a:extLst>
            </p:cNvPr>
            <p:cNvSpPr/>
            <p:nvPr/>
          </p:nvSpPr>
          <p:spPr>
            <a:xfrm>
              <a:off x="1407258" y="3567469"/>
              <a:ext cx="23985" cy="6052"/>
            </a:xfrm>
            <a:custGeom>
              <a:avLst/>
              <a:gdLst/>
              <a:ahLst/>
              <a:cxnLst/>
              <a:rect l="l" t="t" r="r" b="b"/>
              <a:pathLst>
                <a:path w="672" h="201" extrusionOk="0">
                  <a:moveTo>
                    <a:pt x="580" y="6"/>
                  </a:moveTo>
                  <a:cubicBezTo>
                    <a:pt x="248" y="1"/>
                    <a:pt x="87" y="75"/>
                    <a:pt x="0" y="189"/>
                  </a:cubicBezTo>
                  <a:cubicBezTo>
                    <a:pt x="307" y="178"/>
                    <a:pt x="671" y="201"/>
                    <a:pt x="580"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46" name="Google Shape;42552;p18">
              <a:extLst>
                <a:ext uri="{FF2B5EF4-FFF2-40B4-BE49-F238E27FC236}">
                  <a16:creationId xmlns:a16="http://schemas.microsoft.com/office/drawing/2014/main" id="{45C418F1-F12E-42DA-B5DF-9DDC509A53E5}"/>
                </a:ext>
              </a:extLst>
            </p:cNvPr>
            <p:cNvSpPr/>
            <p:nvPr/>
          </p:nvSpPr>
          <p:spPr>
            <a:xfrm>
              <a:off x="226857" y="3569607"/>
              <a:ext cx="13991" cy="4306"/>
            </a:xfrm>
            <a:custGeom>
              <a:avLst/>
              <a:gdLst/>
              <a:ahLst/>
              <a:cxnLst/>
              <a:rect l="l" t="t" r="r" b="b"/>
              <a:pathLst>
                <a:path w="392" h="143" extrusionOk="0">
                  <a:moveTo>
                    <a:pt x="293" y="26"/>
                  </a:moveTo>
                  <a:cubicBezTo>
                    <a:pt x="238" y="0"/>
                    <a:pt x="0" y="71"/>
                    <a:pt x="100" y="118"/>
                  </a:cubicBezTo>
                  <a:cubicBezTo>
                    <a:pt x="150"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47" name="Google Shape;42553;p18">
              <a:extLst>
                <a:ext uri="{FF2B5EF4-FFF2-40B4-BE49-F238E27FC236}">
                  <a16:creationId xmlns:a16="http://schemas.microsoft.com/office/drawing/2014/main" id="{837E2D19-94B1-4A1A-988C-F6AC43192203}"/>
                </a:ext>
              </a:extLst>
            </p:cNvPr>
            <p:cNvSpPr/>
            <p:nvPr/>
          </p:nvSpPr>
          <p:spPr>
            <a:xfrm>
              <a:off x="8648419" y="3561387"/>
              <a:ext cx="27555" cy="10207"/>
            </a:xfrm>
            <a:custGeom>
              <a:avLst/>
              <a:gdLst/>
              <a:ahLst/>
              <a:cxnLst/>
              <a:rect l="l" t="t" r="r" b="b"/>
              <a:pathLst>
                <a:path w="772" h="339" extrusionOk="0">
                  <a:moveTo>
                    <a:pt x="771" y="299"/>
                  </a:moveTo>
                  <a:lnTo>
                    <a:pt x="771" y="27"/>
                  </a:lnTo>
                  <a:cubicBezTo>
                    <a:pt x="330" y="0"/>
                    <a:pt x="47" y="47"/>
                    <a:pt x="1" y="208"/>
                  </a:cubicBezTo>
                  <a:cubicBezTo>
                    <a:pt x="258" y="237"/>
                    <a:pt x="366" y="339"/>
                    <a:pt x="771"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48" name="Google Shape;42554;p18">
              <a:extLst>
                <a:ext uri="{FF2B5EF4-FFF2-40B4-BE49-F238E27FC236}">
                  <a16:creationId xmlns:a16="http://schemas.microsoft.com/office/drawing/2014/main" id="{692349FE-A389-460C-A494-9E5DF9B58FDB}"/>
                </a:ext>
              </a:extLst>
            </p:cNvPr>
            <p:cNvSpPr/>
            <p:nvPr/>
          </p:nvSpPr>
          <p:spPr>
            <a:xfrm>
              <a:off x="8022027" y="3564518"/>
              <a:ext cx="6889" cy="6293"/>
            </a:xfrm>
            <a:custGeom>
              <a:avLst/>
              <a:gdLst/>
              <a:ahLst/>
              <a:cxnLst/>
              <a:rect l="l" t="t" r="r" b="b"/>
              <a:pathLst>
                <a:path w="193" h="209" extrusionOk="0">
                  <a:moveTo>
                    <a:pt x="193" y="104"/>
                  </a:moveTo>
                  <a:cubicBezTo>
                    <a:pt x="193" y="53"/>
                    <a:pt x="39" y="1"/>
                    <a:pt x="1" y="104"/>
                  </a:cubicBezTo>
                  <a:cubicBezTo>
                    <a:pt x="1" y="155"/>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49" name="Google Shape;42555;p18">
              <a:extLst>
                <a:ext uri="{FF2B5EF4-FFF2-40B4-BE49-F238E27FC236}">
                  <a16:creationId xmlns:a16="http://schemas.microsoft.com/office/drawing/2014/main" id="{8B690C31-CB91-428F-B345-DE5CFF265C88}"/>
                </a:ext>
              </a:extLst>
            </p:cNvPr>
            <p:cNvSpPr/>
            <p:nvPr/>
          </p:nvSpPr>
          <p:spPr>
            <a:xfrm>
              <a:off x="7719075" y="3556660"/>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50" name="Google Shape;42556;p18">
              <a:extLst>
                <a:ext uri="{FF2B5EF4-FFF2-40B4-BE49-F238E27FC236}">
                  <a16:creationId xmlns:a16="http://schemas.microsoft.com/office/drawing/2014/main" id="{F91C5DAE-5676-4A32-86B2-154E8BB69272}"/>
                </a:ext>
              </a:extLst>
            </p:cNvPr>
            <p:cNvSpPr/>
            <p:nvPr/>
          </p:nvSpPr>
          <p:spPr>
            <a:xfrm>
              <a:off x="7650297" y="3561809"/>
              <a:ext cx="7031" cy="6263"/>
            </a:xfrm>
            <a:custGeom>
              <a:avLst/>
              <a:gdLst/>
              <a:ahLst/>
              <a:cxnLst/>
              <a:rect l="l" t="t" r="r" b="b"/>
              <a:pathLst>
                <a:path w="197" h="208" extrusionOk="0">
                  <a:moveTo>
                    <a:pt x="195" y="104"/>
                  </a:moveTo>
                  <a:cubicBezTo>
                    <a:pt x="196" y="53"/>
                    <a:pt x="40" y="1"/>
                    <a:pt x="0"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51" name="Google Shape;42557;p18">
              <a:extLst>
                <a:ext uri="{FF2B5EF4-FFF2-40B4-BE49-F238E27FC236}">
                  <a16:creationId xmlns:a16="http://schemas.microsoft.com/office/drawing/2014/main" id="{FBA56101-AFB6-426C-A55D-FB9D03DA13BC}"/>
                </a:ext>
              </a:extLst>
            </p:cNvPr>
            <p:cNvSpPr/>
            <p:nvPr/>
          </p:nvSpPr>
          <p:spPr>
            <a:xfrm>
              <a:off x="4329313" y="3554854"/>
              <a:ext cx="58857" cy="12827"/>
            </a:xfrm>
            <a:custGeom>
              <a:avLst/>
              <a:gdLst/>
              <a:ahLst/>
              <a:cxnLst/>
              <a:rect l="l" t="t" r="r" b="b"/>
              <a:pathLst>
                <a:path w="1649" h="426" extrusionOk="0">
                  <a:moveTo>
                    <a:pt x="674" y="425"/>
                  </a:moveTo>
                  <a:cubicBezTo>
                    <a:pt x="1648" y="60"/>
                    <a:pt x="1" y="1"/>
                    <a:pt x="674" y="4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52" name="Google Shape;42558;p18">
              <a:extLst>
                <a:ext uri="{FF2B5EF4-FFF2-40B4-BE49-F238E27FC236}">
                  <a16:creationId xmlns:a16="http://schemas.microsoft.com/office/drawing/2014/main" id="{EEC2BF93-9CBB-4D42-ADFB-7725008E39F5}"/>
                </a:ext>
              </a:extLst>
            </p:cNvPr>
            <p:cNvSpPr/>
            <p:nvPr/>
          </p:nvSpPr>
          <p:spPr>
            <a:xfrm>
              <a:off x="4669956" y="3562170"/>
              <a:ext cx="13777" cy="2740"/>
            </a:xfrm>
            <a:custGeom>
              <a:avLst/>
              <a:gdLst/>
              <a:ahLst/>
              <a:cxnLst/>
              <a:rect l="l" t="t" r="r" b="b"/>
              <a:pathLst>
                <a:path w="386" h="91" extrusionOk="0">
                  <a:moveTo>
                    <a:pt x="385" y="1"/>
                  </a:moveTo>
                  <a:cubicBezTo>
                    <a:pt x="235" y="20"/>
                    <a:pt x="5" y="2"/>
                    <a:pt x="0" y="91"/>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53" name="Google Shape;42559;p18">
              <a:extLst>
                <a:ext uri="{FF2B5EF4-FFF2-40B4-BE49-F238E27FC236}">
                  <a16:creationId xmlns:a16="http://schemas.microsoft.com/office/drawing/2014/main" id="{8B42819B-02AA-4184-BD65-A5FC897D7A4F}"/>
                </a:ext>
              </a:extLst>
            </p:cNvPr>
            <p:cNvSpPr/>
            <p:nvPr/>
          </p:nvSpPr>
          <p:spPr>
            <a:xfrm>
              <a:off x="4133115" y="3559430"/>
              <a:ext cx="13813" cy="5480"/>
            </a:xfrm>
            <a:custGeom>
              <a:avLst/>
              <a:gdLst/>
              <a:ahLst/>
              <a:cxnLst/>
              <a:rect l="l" t="t" r="r" b="b"/>
              <a:pathLst>
                <a:path w="387"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54" name="Google Shape;42560;p18">
              <a:extLst>
                <a:ext uri="{FF2B5EF4-FFF2-40B4-BE49-F238E27FC236}">
                  <a16:creationId xmlns:a16="http://schemas.microsoft.com/office/drawing/2014/main" id="{ABE93A02-E42D-49A6-8E42-E7A6E52EFE05}"/>
                </a:ext>
              </a:extLst>
            </p:cNvPr>
            <p:cNvSpPr/>
            <p:nvPr/>
          </p:nvSpPr>
          <p:spPr>
            <a:xfrm>
              <a:off x="3114292" y="3559069"/>
              <a:ext cx="7031" cy="6203"/>
            </a:xfrm>
            <a:custGeom>
              <a:avLst/>
              <a:gdLst/>
              <a:ahLst/>
              <a:cxnLst/>
              <a:rect l="l" t="t" r="r" b="b"/>
              <a:pathLst>
                <a:path w="197" h="206" extrusionOk="0">
                  <a:moveTo>
                    <a:pt x="197" y="104"/>
                  </a:moveTo>
                  <a:cubicBezTo>
                    <a:pt x="197" y="53"/>
                    <a:pt x="40" y="0"/>
                    <a:pt x="2" y="104"/>
                  </a:cubicBezTo>
                  <a:cubicBezTo>
                    <a:pt x="1" y="155"/>
                    <a:pt x="159" y="205"/>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55" name="Google Shape;42561;p18">
              <a:extLst>
                <a:ext uri="{FF2B5EF4-FFF2-40B4-BE49-F238E27FC236}">
                  <a16:creationId xmlns:a16="http://schemas.microsoft.com/office/drawing/2014/main" id="{33E73436-97A2-4B48-9BE3-8ABF168D02EA}"/>
                </a:ext>
              </a:extLst>
            </p:cNvPr>
            <p:cNvSpPr/>
            <p:nvPr/>
          </p:nvSpPr>
          <p:spPr>
            <a:xfrm>
              <a:off x="1407294" y="3556329"/>
              <a:ext cx="6996" cy="6263"/>
            </a:xfrm>
            <a:custGeom>
              <a:avLst/>
              <a:gdLst/>
              <a:ahLst/>
              <a:cxnLst/>
              <a:rect l="l" t="t" r="r" b="b"/>
              <a:pathLst>
                <a:path w="196" h="208" extrusionOk="0">
                  <a:moveTo>
                    <a:pt x="194" y="103"/>
                  </a:moveTo>
                  <a:cubicBezTo>
                    <a:pt x="195" y="52"/>
                    <a:pt x="39" y="0"/>
                    <a:pt x="1" y="103"/>
                  </a:cubicBezTo>
                  <a:cubicBezTo>
                    <a:pt x="1" y="154"/>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56" name="Google Shape;42562;p18">
              <a:extLst>
                <a:ext uri="{FF2B5EF4-FFF2-40B4-BE49-F238E27FC236}">
                  <a16:creationId xmlns:a16="http://schemas.microsoft.com/office/drawing/2014/main" id="{D52ACE7D-E3A4-4AFD-A614-FE1200CD9D8B}"/>
                </a:ext>
              </a:extLst>
            </p:cNvPr>
            <p:cNvSpPr/>
            <p:nvPr/>
          </p:nvSpPr>
          <p:spPr>
            <a:xfrm>
              <a:off x="8841083" y="3547959"/>
              <a:ext cx="27804" cy="18367"/>
            </a:xfrm>
            <a:custGeom>
              <a:avLst/>
              <a:gdLst/>
              <a:ahLst/>
              <a:cxnLst/>
              <a:rect l="l" t="t" r="r" b="b"/>
              <a:pathLst>
                <a:path w="779" h="610" extrusionOk="0">
                  <a:moveTo>
                    <a:pt x="1" y="291"/>
                  </a:moveTo>
                  <a:cubicBezTo>
                    <a:pt x="779" y="610"/>
                    <a:pt x="456" y="0"/>
                    <a:pt x="1" y="2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57" name="Google Shape;42563;p18">
              <a:extLst>
                <a:ext uri="{FF2B5EF4-FFF2-40B4-BE49-F238E27FC236}">
                  <a16:creationId xmlns:a16="http://schemas.microsoft.com/office/drawing/2014/main" id="{B5D43764-D5D5-4574-97B9-9A4D29BE54DA}"/>
                </a:ext>
              </a:extLst>
            </p:cNvPr>
            <p:cNvSpPr/>
            <p:nvPr/>
          </p:nvSpPr>
          <p:spPr>
            <a:xfrm>
              <a:off x="6562802" y="3553649"/>
              <a:ext cx="6924" cy="6203"/>
            </a:xfrm>
            <a:custGeom>
              <a:avLst/>
              <a:gdLst/>
              <a:ahLst/>
              <a:cxnLst/>
              <a:rect l="l" t="t" r="r" b="b"/>
              <a:pathLst>
                <a:path w="194" h="206" extrusionOk="0">
                  <a:moveTo>
                    <a:pt x="192" y="102"/>
                  </a:moveTo>
                  <a:cubicBezTo>
                    <a:pt x="193" y="54"/>
                    <a:pt x="39" y="0"/>
                    <a:pt x="2" y="102"/>
                  </a:cubicBezTo>
                  <a:cubicBezTo>
                    <a:pt x="0" y="152"/>
                    <a:pt x="157" y="205"/>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58" name="Google Shape;42564;p18">
              <a:extLst>
                <a:ext uri="{FF2B5EF4-FFF2-40B4-BE49-F238E27FC236}">
                  <a16:creationId xmlns:a16="http://schemas.microsoft.com/office/drawing/2014/main" id="{87A99E1F-3341-4B01-8977-C89960544935}"/>
                </a:ext>
              </a:extLst>
            </p:cNvPr>
            <p:cNvSpPr/>
            <p:nvPr/>
          </p:nvSpPr>
          <p:spPr>
            <a:xfrm>
              <a:off x="8810067" y="3553258"/>
              <a:ext cx="13991" cy="4215"/>
            </a:xfrm>
            <a:custGeom>
              <a:avLst/>
              <a:gdLst/>
              <a:ahLst/>
              <a:cxnLst/>
              <a:rect l="l" t="t" r="r" b="b"/>
              <a:pathLst>
                <a:path w="392" h="140" extrusionOk="0">
                  <a:moveTo>
                    <a:pt x="99" y="115"/>
                  </a:moveTo>
                  <a:cubicBezTo>
                    <a:pt x="153" y="140"/>
                    <a:pt x="392" y="72"/>
                    <a:pt x="291" y="24"/>
                  </a:cubicBezTo>
                  <a:cubicBezTo>
                    <a:pt x="238" y="0"/>
                    <a:pt x="0" y="68"/>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59" name="Google Shape;42565;p18">
              <a:extLst>
                <a:ext uri="{FF2B5EF4-FFF2-40B4-BE49-F238E27FC236}">
                  <a16:creationId xmlns:a16="http://schemas.microsoft.com/office/drawing/2014/main" id="{719AB4DF-42DD-4726-A9C3-1FF1F2EACF64}"/>
                </a:ext>
              </a:extLst>
            </p:cNvPr>
            <p:cNvSpPr/>
            <p:nvPr/>
          </p:nvSpPr>
          <p:spPr>
            <a:xfrm>
              <a:off x="2243482" y="3553258"/>
              <a:ext cx="14134" cy="4215"/>
            </a:xfrm>
            <a:custGeom>
              <a:avLst/>
              <a:gdLst/>
              <a:ahLst/>
              <a:cxnLst/>
              <a:rect l="l" t="t" r="r" b="b"/>
              <a:pathLst>
                <a:path w="396" h="140" extrusionOk="0">
                  <a:moveTo>
                    <a:pt x="295" y="24"/>
                  </a:moveTo>
                  <a:cubicBezTo>
                    <a:pt x="240" y="0"/>
                    <a:pt x="1" y="68"/>
                    <a:pt x="104" y="115"/>
                  </a:cubicBezTo>
                  <a:cubicBezTo>
                    <a:pt x="156" y="140"/>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60" name="Google Shape;42566;p18">
              <a:extLst>
                <a:ext uri="{FF2B5EF4-FFF2-40B4-BE49-F238E27FC236}">
                  <a16:creationId xmlns:a16="http://schemas.microsoft.com/office/drawing/2014/main" id="{6074AECD-6C36-4CB4-800E-65F06B8405D3}"/>
                </a:ext>
              </a:extLst>
            </p:cNvPr>
            <p:cNvSpPr/>
            <p:nvPr/>
          </p:nvSpPr>
          <p:spPr>
            <a:xfrm>
              <a:off x="1166516" y="3553950"/>
              <a:ext cx="13777" cy="2800"/>
            </a:xfrm>
            <a:custGeom>
              <a:avLst/>
              <a:gdLst/>
              <a:ahLst/>
              <a:cxnLst/>
              <a:rect l="l" t="t" r="r" b="b"/>
              <a:pathLst>
                <a:path w="386" h="93" extrusionOk="0">
                  <a:moveTo>
                    <a:pt x="386" y="1"/>
                  </a:moveTo>
                  <a:cubicBezTo>
                    <a:pt x="236" y="22"/>
                    <a:pt x="5" y="5"/>
                    <a:pt x="1" y="92"/>
                  </a:cubicBezTo>
                  <a:cubicBezTo>
                    <a:pt x="151"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61" name="Google Shape;42567;p18">
              <a:extLst>
                <a:ext uri="{FF2B5EF4-FFF2-40B4-BE49-F238E27FC236}">
                  <a16:creationId xmlns:a16="http://schemas.microsoft.com/office/drawing/2014/main" id="{B22E5837-3AA9-4780-8805-0B8C3DE5A11F}"/>
                </a:ext>
              </a:extLst>
            </p:cNvPr>
            <p:cNvSpPr/>
            <p:nvPr/>
          </p:nvSpPr>
          <p:spPr>
            <a:xfrm>
              <a:off x="853106" y="3553258"/>
              <a:ext cx="14027" cy="4215"/>
            </a:xfrm>
            <a:custGeom>
              <a:avLst/>
              <a:gdLst/>
              <a:ahLst/>
              <a:cxnLst/>
              <a:rect l="l" t="t" r="r" b="b"/>
              <a:pathLst>
                <a:path w="393" h="140" extrusionOk="0">
                  <a:moveTo>
                    <a:pt x="102" y="115"/>
                  </a:moveTo>
                  <a:cubicBezTo>
                    <a:pt x="155" y="140"/>
                    <a:pt x="392" y="72"/>
                    <a:pt x="292" y="24"/>
                  </a:cubicBezTo>
                  <a:cubicBezTo>
                    <a:pt x="242" y="0"/>
                    <a:pt x="1"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62" name="Google Shape;42568;p18">
              <a:extLst>
                <a:ext uri="{FF2B5EF4-FFF2-40B4-BE49-F238E27FC236}">
                  <a16:creationId xmlns:a16="http://schemas.microsoft.com/office/drawing/2014/main" id="{DCEEA4F1-1CE5-489F-9BCD-9795E88D869F}"/>
                </a:ext>
              </a:extLst>
            </p:cNvPr>
            <p:cNvSpPr/>
            <p:nvPr/>
          </p:nvSpPr>
          <p:spPr>
            <a:xfrm>
              <a:off x="8944269" y="3545640"/>
              <a:ext cx="23914" cy="5992"/>
            </a:xfrm>
            <a:custGeom>
              <a:avLst/>
              <a:gdLst/>
              <a:ahLst/>
              <a:cxnLst/>
              <a:rect l="l" t="t" r="r" b="b"/>
              <a:pathLst>
                <a:path w="670" h="199" extrusionOk="0">
                  <a:moveTo>
                    <a:pt x="582" y="4"/>
                  </a:moveTo>
                  <a:cubicBezTo>
                    <a:pt x="249" y="0"/>
                    <a:pt x="87" y="74"/>
                    <a:pt x="1" y="185"/>
                  </a:cubicBezTo>
                  <a:cubicBezTo>
                    <a:pt x="304" y="178"/>
                    <a:pt x="669" y="198"/>
                    <a:pt x="582" y="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63" name="Google Shape;42569;p18">
              <a:extLst>
                <a:ext uri="{FF2B5EF4-FFF2-40B4-BE49-F238E27FC236}">
                  <a16:creationId xmlns:a16="http://schemas.microsoft.com/office/drawing/2014/main" id="{E1C70EE7-13B7-4897-B464-C4575CC5A87C}"/>
                </a:ext>
              </a:extLst>
            </p:cNvPr>
            <p:cNvSpPr/>
            <p:nvPr/>
          </p:nvSpPr>
          <p:spPr>
            <a:xfrm>
              <a:off x="8824166" y="3545430"/>
              <a:ext cx="23914" cy="5811"/>
            </a:xfrm>
            <a:custGeom>
              <a:avLst/>
              <a:gdLst/>
              <a:ahLst/>
              <a:cxnLst/>
              <a:rect l="l" t="t" r="r" b="b"/>
              <a:pathLst>
                <a:path w="670" h="193" extrusionOk="0">
                  <a:moveTo>
                    <a:pt x="475" y="192"/>
                  </a:moveTo>
                  <a:cubicBezTo>
                    <a:pt x="475" y="104"/>
                    <a:pt x="633" y="85"/>
                    <a:pt x="669" y="11"/>
                  </a:cubicBezTo>
                  <a:cubicBezTo>
                    <a:pt x="365" y="21"/>
                    <a:pt x="1" y="1"/>
                    <a:pt x="91"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64" name="Google Shape;42570;p18">
              <a:extLst>
                <a:ext uri="{FF2B5EF4-FFF2-40B4-BE49-F238E27FC236}">
                  <a16:creationId xmlns:a16="http://schemas.microsoft.com/office/drawing/2014/main" id="{6154BEB3-DF11-4F07-B800-F93A189D2072}"/>
                </a:ext>
              </a:extLst>
            </p:cNvPr>
            <p:cNvSpPr/>
            <p:nvPr/>
          </p:nvSpPr>
          <p:spPr>
            <a:xfrm>
              <a:off x="2949146" y="3540311"/>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65" name="Google Shape;42571;p18">
              <a:extLst>
                <a:ext uri="{FF2B5EF4-FFF2-40B4-BE49-F238E27FC236}">
                  <a16:creationId xmlns:a16="http://schemas.microsoft.com/office/drawing/2014/main" id="{9CBBF729-3157-483D-9629-346C5006BEF3}"/>
                </a:ext>
              </a:extLst>
            </p:cNvPr>
            <p:cNvSpPr/>
            <p:nvPr/>
          </p:nvSpPr>
          <p:spPr>
            <a:xfrm>
              <a:off x="6793264" y="3545038"/>
              <a:ext cx="14027" cy="4246"/>
            </a:xfrm>
            <a:custGeom>
              <a:avLst/>
              <a:gdLst/>
              <a:ahLst/>
              <a:cxnLst/>
              <a:rect l="l" t="t" r="r" b="b"/>
              <a:pathLst>
                <a:path w="393" h="141" extrusionOk="0">
                  <a:moveTo>
                    <a:pt x="293" y="24"/>
                  </a:moveTo>
                  <a:cubicBezTo>
                    <a:pt x="240" y="0"/>
                    <a:pt x="1" y="68"/>
                    <a:pt x="97" y="117"/>
                  </a:cubicBezTo>
                  <a:cubicBezTo>
                    <a:pt x="155" y="140"/>
                    <a:pt x="392"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66" name="Google Shape;42572;p18">
              <a:extLst>
                <a:ext uri="{FF2B5EF4-FFF2-40B4-BE49-F238E27FC236}">
                  <a16:creationId xmlns:a16="http://schemas.microsoft.com/office/drawing/2014/main" id="{A8377186-6394-4527-8A32-F041F994712C}"/>
                </a:ext>
              </a:extLst>
            </p:cNvPr>
            <p:cNvSpPr/>
            <p:nvPr/>
          </p:nvSpPr>
          <p:spPr>
            <a:xfrm>
              <a:off x="8276688" y="3543081"/>
              <a:ext cx="13777" cy="2680"/>
            </a:xfrm>
            <a:custGeom>
              <a:avLst/>
              <a:gdLst/>
              <a:ahLst/>
              <a:cxnLst/>
              <a:rect l="l" t="t" r="r" b="b"/>
              <a:pathLst>
                <a:path w="386" h="89" extrusionOk="0">
                  <a:moveTo>
                    <a:pt x="386" y="0"/>
                  </a:moveTo>
                  <a:cubicBezTo>
                    <a:pt x="237" y="21"/>
                    <a:pt x="7" y="2"/>
                    <a:pt x="1" y="89"/>
                  </a:cubicBezTo>
                  <a:cubicBezTo>
                    <a:pt x="150" y="68"/>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67" name="Google Shape;42573;p18">
              <a:extLst>
                <a:ext uri="{FF2B5EF4-FFF2-40B4-BE49-F238E27FC236}">
                  <a16:creationId xmlns:a16="http://schemas.microsoft.com/office/drawing/2014/main" id="{D637D1FB-C1EB-4895-A8DB-B881E2AE075E}"/>
                </a:ext>
              </a:extLst>
            </p:cNvPr>
            <p:cNvSpPr/>
            <p:nvPr/>
          </p:nvSpPr>
          <p:spPr>
            <a:xfrm>
              <a:off x="6576615" y="3542569"/>
              <a:ext cx="20595" cy="3704"/>
            </a:xfrm>
            <a:custGeom>
              <a:avLst/>
              <a:gdLst/>
              <a:ahLst/>
              <a:cxnLst/>
              <a:rect l="l" t="t" r="r" b="b"/>
              <a:pathLst>
                <a:path w="577" h="123" extrusionOk="0">
                  <a:moveTo>
                    <a:pt x="577" y="17"/>
                  </a:moveTo>
                  <a:cubicBezTo>
                    <a:pt x="351" y="30"/>
                    <a:pt x="28" y="0"/>
                    <a:pt x="1" y="106"/>
                  </a:cubicBezTo>
                  <a:cubicBezTo>
                    <a:pt x="227" y="92"/>
                    <a:pt x="547" y="123"/>
                    <a:pt x="577" y="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68" name="Google Shape;42574;p18">
              <a:extLst>
                <a:ext uri="{FF2B5EF4-FFF2-40B4-BE49-F238E27FC236}">
                  <a16:creationId xmlns:a16="http://schemas.microsoft.com/office/drawing/2014/main" id="{4546BBFC-86C3-4B50-AC2C-FF38C4B1D534}"/>
                </a:ext>
              </a:extLst>
            </p:cNvPr>
            <p:cNvSpPr/>
            <p:nvPr/>
          </p:nvSpPr>
          <p:spPr>
            <a:xfrm>
              <a:off x="8896156" y="3537210"/>
              <a:ext cx="6924" cy="6233"/>
            </a:xfrm>
            <a:custGeom>
              <a:avLst/>
              <a:gdLst/>
              <a:ahLst/>
              <a:cxnLst/>
              <a:rect l="l" t="t" r="r" b="b"/>
              <a:pathLst>
                <a:path w="194" h="207" extrusionOk="0">
                  <a:moveTo>
                    <a:pt x="194" y="104"/>
                  </a:moveTo>
                  <a:cubicBezTo>
                    <a:pt x="194" y="53"/>
                    <a:pt x="38" y="1"/>
                    <a:pt x="0" y="104"/>
                  </a:cubicBezTo>
                  <a:cubicBezTo>
                    <a:pt x="0" y="153"/>
                    <a:pt x="156"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69" name="Google Shape;42575;p18">
              <a:extLst>
                <a:ext uri="{FF2B5EF4-FFF2-40B4-BE49-F238E27FC236}">
                  <a16:creationId xmlns:a16="http://schemas.microsoft.com/office/drawing/2014/main" id="{1F0A71F2-33AD-40D1-A8CC-0F0C4CAF3298}"/>
                </a:ext>
              </a:extLst>
            </p:cNvPr>
            <p:cNvSpPr/>
            <p:nvPr/>
          </p:nvSpPr>
          <p:spPr>
            <a:xfrm>
              <a:off x="8743823" y="3537571"/>
              <a:ext cx="21558" cy="6474"/>
            </a:xfrm>
            <a:custGeom>
              <a:avLst/>
              <a:gdLst/>
              <a:ahLst/>
              <a:cxnLst/>
              <a:rect l="l" t="t" r="r" b="b"/>
              <a:pathLst>
                <a:path w="604" h="215" extrusionOk="0">
                  <a:moveTo>
                    <a:pt x="603" y="183"/>
                  </a:moveTo>
                  <a:lnTo>
                    <a:pt x="603" y="0"/>
                  </a:lnTo>
                  <a:lnTo>
                    <a:pt x="26" y="0"/>
                  </a:lnTo>
                  <a:cubicBezTo>
                    <a:pt x="0" y="164"/>
                    <a:pt x="219" y="215"/>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70" name="Google Shape;42576;p18">
              <a:extLst>
                <a:ext uri="{FF2B5EF4-FFF2-40B4-BE49-F238E27FC236}">
                  <a16:creationId xmlns:a16="http://schemas.microsoft.com/office/drawing/2014/main" id="{1DAE59EA-F107-4143-9FC7-F6BCA052A9E3}"/>
                </a:ext>
              </a:extLst>
            </p:cNvPr>
            <p:cNvSpPr/>
            <p:nvPr/>
          </p:nvSpPr>
          <p:spPr>
            <a:xfrm>
              <a:off x="1453300" y="3524444"/>
              <a:ext cx="37049" cy="15898"/>
            </a:xfrm>
            <a:custGeom>
              <a:avLst/>
              <a:gdLst/>
              <a:ahLst/>
              <a:cxnLst/>
              <a:rect l="l" t="t" r="r" b="b"/>
              <a:pathLst>
                <a:path w="1038" h="528" extrusionOk="0">
                  <a:moveTo>
                    <a:pt x="835" y="528"/>
                  </a:moveTo>
                  <a:cubicBezTo>
                    <a:pt x="1038" y="0"/>
                    <a:pt x="0" y="490"/>
                    <a:pt x="835"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71" name="Google Shape;42577;p18">
              <a:extLst>
                <a:ext uri="{FF2B5EF4-FFF2-40B4-BE49-F238E27FC236}">
                  <a16:creationId xmlns:a16="http://schemas.microsoft.com/office/drawing/2014/main" id="{3C58EA47-0443-4807-A47D-8830D987DD98}"/>
                </a:ext>
              </a:extLst>
            </p:cNvPr>
            <p:cNvSpPr/>
            <p:nvPr/>
          </p:nvSpPr>
          <p:spPr>
            <a:xfrm>
              <a:off x="8214763" y="3526612"/>
              <a:ext cx="30017" cy="10990"/>
            </a:xfrm>
            <a:custGeom>
              <a:avLst/>
              <a:gdLst/>
              <a:ahLst/>
              <a:cxnLst/>
              <a:rect l="l" t="t" r="r" b="b"/>
              <a:pathLst>
                <a:path w="841" h="365" extrusionOk="0">
                  <a:moveTo>
                    <a:pt x="578" y="0"/>
                  </a:moveTo>
                  <a:cubicBezTo>
                    <a:pt x="748" y="293"/>
                    <a:pt x="79" y="188"/>
                    <a:pt x="1" y="364"/>
                  </a:cubicBezTo>
                  <a:lnTo>
                    <a:pt x="771" y="364"/>
                  </a:lnTo>
                  <a:cubicBezTo>
                    <a:pt x="738" y="229"/>
                    <a:pt x="840" y="30"/>
                    <a:pt x="5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72" name="Google Shape;42578;p18">
              <a:extLst>
                <a:ext uri="{FF2B5EF4-FFF2-40B4-BE49-F238E27FC236}">
                  <a16:creationId xmlns:a16="http://schemas.microsoft.com/office/drawing/2014/main" id="{D3C3EE27-2367-49EF-8726-FA5D3B9BC783}"/>
                </a:ext>
              </a:extLst>
            </p:cNvPr>
            <p:cNvSpPr/>
            <p:nvPr/>
          </p:nvSpPr>
          <p:spPr>
            <a:xfrm>
              <a:off x="6590249" y="3534831"/>
              <a:ext cx="13849" cy="2740"/>
            </a:xfrm>
            <a:custGeom>
              <a:avLst/>
              <a:gdLst/>
              <a:ahLst/>
              <a:cxnLst/>
              <a:rect l="l" t="t" r="r" b="b"/>
              <a:pathLst>
                <a:path w="388" h="91" extrusionOk="0">
                  <a:moveTo>
                    <a:pt x="388" y="0"/>
                  </a:moveTo>
                  <a:cubicBezTo>
                    <a:pt x="239" y="20"/>
                    <a:pt x="8" y="3"/>
                    <a:pt x="0" y="90"/>
                  </a:cubicBezTo>
                  <a:cubicBezTo>
                    <a:pt x="153" y="72"/>
                    <a:pt x="384" y="90"/>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73" name="Google Shape;42579;p18">
              <a:extLst>
                <a:ext uri="{FF2B5EF4-FFF2-40B4-BE49-F238E27FC236}">
                  <a16:creationId xmlns:a16="http://schemas.microsoft.com/office/drawing/2014/main" id="{1D310DC5-247E-42E0-8761-7632BF956201}"/>
                </a:ext>
              </a:extLst>
            </p:cNvPr>
            <p:cNvSpPr/>
            <p:nvPr/>
          </p:nvSpPr>
          <p:spPr>
            <a:xfrm>
              <a:off x="5127490" y="3534079"/>
              <a:ext cx="14099" cy="4306"/>
            </a:xfrm>
            <a:custGeom>
              <a:avLst/>
              <a:gdLst/>
              <a:ahLst/>
              <a:cxnLst/>
              <a:rect l="l" t="t" r="r" b="b"/>
              <a:pathLst>
                <a:path w="395" h="143" extrusionOk="0">
                  <a:moveTo>
                    <a:pt x="294" y="25"/>
                  </a:moveTo>
                  <a:cubicBezTo>
                    <a:pt x="241" y="0"/>
                    <a:pt x="1" y="69"/>
                    <a:pt x="103" y="115"/>
                  </a:cubicBezTo>
                  <a:cubicBezTo>
                    <a:pt x="156" y="143"/>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74" name="Google Shape;42580;p18">
              <a:extLst>
                <a:ext uri="{FF2B5EF4-FFF2-40B4-BE49-F238E27FC236}">
                  <a16:creationId xmlns:a16="http://schemas.microsoft.com/office/drawing/2014/main" id="{ECC4AE7A-8DA0-4E2A-8C93-E931D5D20CBF}"/>
                </a:ext>
              </a:extLst>
            </p:cNvPr>
            <p:cNvSpPr/>
            <p:nvPr/>
          </p:nvSpPr>
          <p:spPr>
            <a:xfrm>
              <a:off x="2191979" y="3529352"/>
              <a:ext cx="22665" cy="8250"/>
            </a:xfrm>
            <a:custGeom>
              <a:avLst/>
              <a:gdLst/>
              <a:ahLst/>
              <a:cxnLst/>
              <a:rect l="l" t="t" r="r" b="b"/>
              <a:pathLst>
                <a:path w="635" h="274" extrusionOk="0">
                  <a:moveTo>
                    <a:pt x="1" y="273"/>
                  </a:moveTo>
                  <a:lnTo>
                    <a:pt x="385" y="273"/>
                  </a:lnTo>
                  <a:cubicBezTo>
                    <a:pt x="400" y="157"/>
                    <a:pt x="635" y="148"/>
                    <a:pt x="578" y="1"/>
                  </a:cubicBezTo>
                  <a:lnTo>
                    <a:pt x="0" y="1"/>
                  </a:lnTo>
                  <a:cubicBezTo>
                    <a:pt x="1" y="92"/>
                    <a:pt x="1" y="182"/>
                    <a:pt x="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75" name="Google Shape;42581;p18">
              <a:extLst>
                <a:ext uri="{FF2B5EF4-FFF2-40B4-BE49-F238E27FC236}">
                  <a16:creationId xmlns:a16="http://schemas.microsoft.com/office/drawing/2014/main" id="{447F0BC2-FC4D-4030-BD02-2D7A337A6BB0}"/>
                </a:ext>
              </a:extLst>
            </p:cNvPr>
            <p:cNvSpPr/>
            <p:nvPr/>
          </p:nvSpPr>
          <p:spPr>
            <a:xfrm>
              <a:off x="8803072" y="3531309"/>
              <a:ext cx="14099" cy="4276"/>
            </a:xfrm>
            <a:custGeom>
              <a:avLst/>
              <a:gdLst/>
              <a:ahLst/>
              <a:cxnLst/>
              <a:rect l="l" t="t" r="r" b="b"/>
              <a:pathLst>
                <a:path w="395" h="142" extrusionOk="0">
                  <a:moveTo>
                    <a:pt x="102" y="117"/>
                  </a:moveTo>
                  <a:cubicBezTo>
                    <a:pt x="157" y="142"/>
                    <a:pt x="395" y="73"/>
                    <a:pt x="295" y="26"/>
                  </a:cubicBezTo>
                  <a:cubicBezTo>
                    <a:pt x="242" y="1"/>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76" name="Google Shape;42582;p18">
              <a:extLst>
                <a:ext uri="{FF2B5EF4-FFF2-40B4-BE49-F238E27FC236}">
                  <a16:creationId xmlns:a16="http://schemas.microsoft.com/office/drawing/2014/main" id="{F1E790D7-6213-4CDE-880B-F2221FB3A6E9}"/>
                </a:ext>
              </a:extLst>
            </p:cNvPr>
            <p:cNvSpPr/>
            <p:nvPr/>
          </p:nvSpPr>
          <p:spPr>
            <a:xfrm>
              <a:off x="6934854" y="3522397"/>
              <a:ext cx="20309" cy="13519"/>
            </a:xfrm>
            <a:custGeom>
              <a:avLst/>
              <a:gdLst/>
              <a:ahLst/>
              <a:cxnLst/>
              <a:rect l="l" t="t" r="r" b="b"/>
              <a:pathLst>
                <a:path w="569" h="449" extrusionOk="0">
                  <a:moveTo>
                    <a:pt x="375" y="413"/>
                  </a:moveTo>
                  <a:cubicBezTo>
                    <a:pt x="387" y="357"/>
                    <a:pt x="405" y="305"/>
                    <a:pt x="569" y="322"/>
                  </a:cubicBezTo>
                  <a:lnTo>
                    <a:pt x="569" y="139"/>
                  </a:lnTo>
                  <a:cubicBezTo>
                    <a:pt x="95" y="1"/>
                    <a:pt x="1" y="448"/>
                    <a:pt x="375"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77" name="Google Shape;42583;p18">
              <a:extLst>
                <a:ext uri="{FF2B5EF4-FFF2-40B4-BE49-F238E27FC236}">
                  <a16:creationId xmlns:a16="http://schemas.microsoft.com/office/drawing/2014/main" id="{5B1B7850-E5C0-4739-AF45-B64AE5111BB3}"/>
                </a:ext>
              </a:extLst>
            </p:cNvPr>
            <p:cNvSpPr/>
            <p:nvPr/>
          </p:nvSpPr>
          <p:spPr>
            <a:xfrm>
              <a:off x="6136034" y="3529201"/>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78" name="Google Shape;42584;p18">
              <a:extLst>
                <a:ext uri="{FF2B5EF4-FFF2-40B4-BE49-F238E27FC236}">
                  <a16:creationId xmlns:a16="http://schemas.microsoft.com/office/drawing/2014/main" id="{0459B075-C71D-4030-99E6-964AF8DAB716}"/>
                </a:ext>
              </a:extLst>
            </p:cNvPr>
            <p:cNvSpPr/>
            <p:nvPr/>
          </p:nvSpPr>
          <p:spPr>
            <a:xfrm>
              <a:off x="7863662" y="3521132"/>
              <a:ext cx="33587" cy="17343"/>
            </a:xfrm>
            <a:custGeom>
              <a:avLst/>
              <a:gdLst/>
              <a:ahLst/>
              <a:cxnLst/>
              <a:rect l="l" t="t" r="r" b="b"/>
              <a:pathLst>
                <a:path w="941" h="576" extrusionOk="0">
                  <a:moveTo>
                    <a:pt x="1" y="92"/>
                  </a:moveTo>
                  <a:lnTo>
                    <a:pt x="1" y="274"/>
                  </a:lnTo>
                  <a:cubicBezTo>
                    <a:pt x="357" y="575"/>
                    <a:pt x="941" y="1"/>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79" name="Google Shape;42585;p18">
              <a:extLst>
                <a:ext uri="{FF2B5EF4-FFF2-40B4-BE49-F238E27FC236}">
                  <a16:creationId xmlns:a16="http://schemas.microsoft.com/office/drawing/2014/main" id="{5E20970E-2A62-433A-A97F-D021F7E51AE6}"/>
                </a:ext>
              </a:extLst>
            </p:cNvPr>
            <p:cNvSpPr/>
            <p:nvPr/>
          </p:nvSpPr>
          <p:spPr>
            <a:xfrm>
              <a:off x="6552344" y="3528599"/>
              <a:ext cx="14063" cy="4276"/>
            </a:xfrm>
            <a:custGeom>
              <a:avLst/>
              <a:gdLst/>
              <a:ahLst/>
              <a:cxnLst/>
              <a:rect l="l" t="t" r="r" b="b"/>
              <a:pathLst>
                <a:path w="394" h="142" extrusionOk="0">
                  <a:moveTo>
                    <a:pt x="293" y="26"/>
                  </a:moveTo>
                  <a:cubicBezTo>
                    <a:pt x="238" y="1"/>
                    <a:pt x="1" y="70"/>
                    <a:pt x="100" y="117"/>
                  </a:cubicBezTo>
                  <a:cubicBezTo>
                    <a:pt x="154"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80" name="Google Shape;42586;p18">
              <a:extLst>
                <a:ext uri="{FF2B5EF4-FFF2-40B4-BE49-F238E27FC236}">
                  <a16:creationId xmlns:a16="http://schemas.microsoft.com/office/drawing/2014/main" id="{02162333-6C04-4AE0-B703-814DCCAFFDBB}"/>
                </a:ext>
              </a:extLst>
            </p:cNvPr>
            <p:cNvSpPr/>
            <p:nvPr/>
          </p:nvSpPr>
          <p:spPr>
            <a:xfrm>
              <a:off x="4370609" y="3510142"/>
              <a:ext cx="37763" cy="26858"/>
            </a:xfrm>
            <a:custGeom>
              <a:avLst/>
              <a:gdLst/>
              <a:ahLst/>
              <a:cxnLst/>
              <a:rect l="l" t="t" r="r" b="b"/>
              <a:pathLst>
                <a:path w="1058" h="892" extrusionOk="0">
                  <a:moveTo>
                    <a:pt x="1058" y="547"/>
                  </a:moveTo>
                  <a:lnTo>
                    <a:pt x="1058" y="366"/>
                  </a:lnTo>
                  <a:cubicBezTo>
                    <a:pt x="280" y="0"/>
                    <a:pt x="0" y="892"/>
                    <a:pt x="1058" y="54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81" name="Google Shape;42587;p18">
              <a:extLst>
                <a:ext uri="{FF2B5EF4-FFF2-40B4-BE49-F238E27FC236}">
                  <a16:creationId xmlns:a16="http://schemas.microsoft.com/office/drawing/2014/main" id="{4BD4A0E2-A8C4-4248-82E9-C74232C37C13}"/>
                </a:ext>
              </a:extLst>
            </p:cNvPr>
            <p:cNvSpPr/>
            <p:nvPr/>
          </p:nvSpPr>
          <p:spPr>
            <a:xfrm>
              <a:off x="9080076" y="3518482"/>
              <a:ext cx="22700" cy="8190"/>
            </a:xfrm>
            <a:custGeom>
              <a:avLst/>
              <a:gdLst/>
              <a:ahLst/>
              <a:cxnLst/>
              <a:rect l="l" t="t" r="r" b="b"/>
              <a:pathLst>
                <a:path w="636" h="272" extrusionOk="0">
                  <a:moveTo>
                    <a:pt x="634" y="0"/>
                  </a:moveTo>
                  <a:lnTo>
                    <a:pt x="249" y="0"/>
                  </a:lnTo>
                  <a:cubicBezTo>
                    <a:pt x="236" y="115"/>
                    <a:pt x="1" y="125"/>
                    <a:pt x="54" y="272"/>
                  </a:cubicBezTo>
                  <a:lnTo>
                    <a:pt x="635" y="272"/>
                  </a:lnTo>
                  <a:cubicBezTo>
                    <a:pt x="634" y="180"/>
                    <a:pt x="634" y="89"/>
                    <a:pt x="6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82" name="Google Shape;42588;p18">
              <a:extLst>
                <a:ext uri="{FF2B5EF4-FFF2-40B4-BE49-F238E27FC236}">
                  <a16:creationId xmlns:a16="http://schemas.microsoft.com/office/drawing/2014/main" id="{97B9D8D3-6333-4029-B853-D556B4D7AA9A}"/>
                </a:ext>
              </a:extLst>
            </p:cNvPr>
            <p:cNvSpPr/>
            <p:nvPr/>
          </p:nvSpPr>
          <p:spPr>
            <a:xfrm>
              <a:off x="72026" y="3520831"/>
              <a:ext cx="6924" cy="6203"/>
            </a:xfrm>
            <a:custGeom>
              <a:avLst/>
              <a:gdLst/>
              <a:ahLst/>
              <a:cxnLst/>
              <a:rect l="l" t="t" r="r" b="b"/>
              <a:pathLst>
                <a:path w="194" h="206" extrusionOk="0">
                  <a:moveTo>
                    <a:pt x="194" y="102"/>
                  </a:moveTo>
                  <a:cubicBezTo>
                    <a:pt x="194" y="51"/>
                    <a:pt x="39" y="0"/>
                    <a:pt x="1" y="102"/>
                  </a:cubicBezTo>
                  <a:cubicBezTo>
                    <a:pt x="1" y="153"/>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83" name="Google Shape;42589;p18">
              <a:extLst>
                <a:ext uri="{FF2B5EF4-FFF2-40B4-BE49-F238E27FC236}">
                  <a16:creationId xmlns:a16="http://schemas.microsoft.com/office/drawing/2014/main" id="{3DB7436D-0FD7-406C-908F-E2D78224651F}"/>
                </a:ext>
              </a:extLst>
            </p:cNvPr>
            <p:cNvSpPr/>
            <p:nvPr/>
          </p:nvSpPr>
          <p:spPr>
            <a:xfrm>
              <a:off x="8724086" y="3518091"/>
              <a:ext cx="6960" cy="6173"/>
            </a:xfrm>
            <a:custGeom>
              <a:avLst/>
              <a:gdLst/>
              <a:ahLst/>
              <a:cxnLst/>
              <a:rect l="l" t="t" r="r" b="b"/>
              <a:pathLst>
                <a:path w="195" h="205" extrusionOk="0">
                  <a:moveTo>
                    <a:pt x="193" y="102"/>
                  </a:moveTo>
                  <a:cubicBezTo>
                    <a:pt x="194" y="52"/>
                    <a:pt x="37"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84" name="Google Shape;42590;p18">
              <a:extLst>
                <a:ext uri="{FF2B5EF4-FFF2-40B4-BE49-F238E27FC236}">
                  <a16:creationId xmlns:a16="http://schemas.microsoft.com/office/drawing/2014/main" id="{BC46A567-BFBA-4635-AE3D-7EB069A3A21A}"/>
                </a:ext>
              </a:extLst>
            </p:cNvPr>
            <p:cNvSpPr/>
            <p:nvPr/>
          </p:nvSpPr>
          <p:spPr>
            <a:xfrm>
              <a:off x="8373378" y="3510263"/>
              <a:ext cx="39583" cy="16771"/>
            </a:xfrm>
            <a:custGeom>
              <a:avLst/>
              <a:gdLst/>
              <a:ahLst/>
              <a:cxnLst/>
              <a:rect l="l" t="t" r="r" b="b"/>
              <a:pathLst>
                <a:path w="1109" h="557" extrusionOk="0">
                  <a:moveTo>
                    <a:pt x="954" y="453"/>
                  </a:moveTo>
                  <a:cubicBezTo>
                    <a:pt x="1109" y="140"/>
                    <a:pt x="776" y="55"/>
                    <a:pt x="378" y="0"/>
                  </a:cubicBezTo>
                  <a:cubicBezTo>
                    <a:pt x="0" y="173"/>
                    <a:pt x="175" y="556"/>
                    <a:pt x="954"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85" name="Google Shape;42591;p18">
              <a:extLst>
                <a:ext uri="{FF2B5EF4-FFF2-40B4-BE49-F238E27FC236}">
                  <a16:creationId xmlns:a16="http://schemas.microsoft.com/office/drawing/2014/main" id="{B6C45823-4A01-425B-92F6-49D36C9EC796}"/>
                </a:ext>
              </a:extLst>
            </p:cNvPr>
            <p:cNvSpPr/>
            <p:nvPr/>
          </p:nvSpPr>
          <p:spPr>
            <a:xfrm>
              <a:off x="5719368" y="3520439"/>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86" name="Google Shape;42592;p18">
              <a:extLst>
                <a:ext uri="{FF2B5EF4-FFF2-40B4-BE49-F238E27FC236}">
                  <a16:creationId xmlns:a16="http://schemas.microsoft.com/office/drawing/2014/main" id="{C92320CE-BA9E-41E2-B916-DEB1A73CAE35}"/>
                </a:ext>
              </a:extLst>
            </p:cNvPr>
            <p:cNvSpPr/>
            <p:nvPr/>
          </p:nvSpPr>
          <p:spPr>
            <a:xfrm>
              <a:off x="749886" y="3520439"/>
              <a:ext cx="14027" cy="4215"/>
            </a:xfrm>
            <a:custGeom>
              <a:avLst/>
              <a:gdLst/>
              <a:ahLst/>
              <a:cxnLst/>
              <a:rect l="l" t="t" r="r" b="b"/>
              <a:pathLst>
                <a:path w="393" h="140" extrusionOk="0">
                  <a:moveTo>
                    <a:pt x="294" y="24"/>
                  </a:moveTo>
                  <a:cubicBezTo>
                    <a:pt x="240" y="0"/>
                    <a:pt x="0" y="68"/>
                    <a:pt x="98" y="115"/>
                  </a:cubicBezTo>
                  <a:cubicBezTo>
                    <a:pt x="155" y="140"/>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87" name="Google Shape;42593;p18">
              <a:extLst>
                <a:ext uri="{FF2B5EF4-FFF2-40B4-BE49-F238E27FC236}">
                  <a16:creationId xmlns:a16="http://schemas.microsoft.com/office/drawing/2014/main" id="{7365E880-B33B-4433-9D61-75D1A5CE0C2E}"/>
                </a:ext>
              </a:extLst>
            </p:cNvPr>
            <p:cNvSpPr/>
            <p:nvPr/>
          </p:nvSpPr>
          <p:spPr>
            <a:xfrm>
              <a:off x="8799859" y="3518482"/>
              <a:ext cx="13777" cy="2680"/>
            </a:xfrm>
            <a:custGeom>
              <a:avLst/>
              <a:gdLst/>
              <a:ahLst/>
              <a:cxnLst/>
              <a:rect l="l" t="t" r="r" b="b"/>
              <a:pathLst>
                <a:path w="386" h="89" extrusionOk="0">
                  <a:moveTo>
                    <a:pt x="385" y="0"/>
                  </a:moveTo>
                  <a:cubicBezTo>
                    <a:pt x="235" y="21"/>
                    <a:pt x="3" y="1"/>
                    <a:pt x="0" y="89"/>
                  </a:cubicBezTo>
                  <a:cubicBezTo>
                    <a:pt x="149" y="69"/>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88" name="Google Shape;42594;p18">
              <a:extLst>
                <a:ext uri="{FF2B5EF4-FFF2-40B4-BE49-F238E27FC236}">
                  <a16:creationId xmlns:a16="http://schemas.microsoft.com/office/drawing/2014/main" id="{BFCDD8BF-2A33-4D39-9D90-7BB427E84B41}"/>
                </a:ext>
              </a:extLst>
            </p:cNvPr>
            <p:cNvSpPr/>
            <p:nvPr/>
          </p:nvSpPr>
          <p:spPr>
            <a:xfrm>
              <a:off x="6459581" y="3496684"/>
              <a:ext cx="52754" cy="24479"/>
            </a:xfrm>
            <a:custGeom>
              <a:avLst/>
              <a:gdLst/>
              <a:ahLst/>
              <a:cxnLst/>
              <a:rect l="l" t="t" r="r" b="b"/>
              <a:pathLst>
                <a:path w="1478" h="813" extrusionOk="0">
                  <a:moveTo>
                    <a:pt x="1" y="813"/>
                  </a:moveTo>
                  <a:cubicBezTo>
                    <a:pt x="1477" y="681"/>
                    <a:pt x="31" y="1"/>
                    <a:pt x="1" y="8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89" name="Google Shape;42595;p18">
              <a:extLst>
                <a:ext uri="{FF2B5EF4-FFF2-40B4-BE49-F238E27FC236}">
                  <a16:creationId xmlns:a16="http://schemas.microsoft.com/office/drawing/2014/main" id="{90804230-348C-4B1B-B1EE-1AD962479E05}"/>
                </a:ext>
              </a:extLst>
            </p:cNvPr>
            <p:cNvSpPr/>
            <p:nvPr/>
          </p:nvSpPr>
          <p:spPr>
            <a:xfrm>
              <a:off x="729291" y="3517730"/>
              <a:ext cx="13991" cy="4215"/>
            </a:xfrm>
            <a:custGeom>
              <a:avLst/>
              <a:gdLst/>
              <a:ahLst/>
              <a:cxnLst/>
              <a:rect l="l" t="t" r="r" b="b"/>
              <a:pathLst>
                <a:path w="392" h="140" extrusionOk="0">
                  <a:moveTo>
                    <a:pt x="291" y="25"/>
                  </a:moveTo>
                  <a:cubicBezTo>
                    <a:pt x="242" y="0"/>
                    <a:pt x="0" y="68"/>
                    <a:pt x="99" y="114"/>
                  </a:cubicBezTo>
                  <a:cubicBezTo>
                    <a:pt x="153" y="140"/>
                    <a:pt x="392" y="71"/>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90" name="Google Shape;42596;p18">
              <a:extLst>
                <a:ext uri="{FF2B5EF4-FFF2-40B4-BE49-F238E27FC236}">
                  <a16:creationId xmlns:a16="http://schemas.microsoft.com/office/drawing/2014/main" id="{49E86240-82F2-4411-AEC1-F4CAC50A29FC}"/>
                </a:ext>
              </a:extLst>
            </p:cNvPr>
            <p:cNvSpPr/>
            <p:nvPr/>
          </p:nvSpPr>
          <p:spPr>
            <a:xfrm>
              <a:off x="3272656" y="3509901"/>
              <a:ext cx="7031" cy="6173"/>
            </a:xfrm>
            <a:custGeom>
              <a:avLst/>
              <a:gdLst/>
              <a:ahLst/>
              <a:cxnLst/>
              <a:rect l="l" t="t" r="r" b="b"/>
              <a:pathLst>
                <a:path w="197" h="205" extrusionOk="0">
                  <a:moveTo>
                    <a:pt x="195" y="102"/>
                  </a:moveTo>
                  <a:cubicBezTo>
                    <a:pt x="197" y="53"/>
                    <a:pt x="40" y="1"/>
                    <a:pt x="2" y="102"/>
                  </a:cubicBezTo>
                  <a:cubicBezTo>
                    <a:pt x="1" y="155"/>
                    <a:pt x="159" y="204"/>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91" name="Google Shape;42597;p18">
              <a:extLst>
                <a:ext uri="{FF2B5EF4-FFF2-40B4-BE49-F238E27FC236}">
                  <a16:creationId xmlns:a16="http://schemas.microsoft.com/office/drawing/2014/main" id="{16B48DB0-28A6-4C27-A1B0-94C8475C7D0C}"/>
                </a:ext>
              </a:extLst>
            </p:cNvPr>
            <p:cNvSpPr/>
            <p:nvPr/>
          </p:nvSpPr>
          <p:spPr>
            <a:xfrm>
              <a:off x="7017123" y="3504753"/>
              <a:ext cx="22558" cy="8250"/>
            </a:xfrm>
            <a:custGeom>
              <a:avLst/>
              <a:gdLst/>
              <a:ahLst/>
              <a:cxnLst/>
              <a:rect l="l" t="t" r="r" b="b"/>
              <a:pathLst>
                <a:path w="632" h="274" extrusionOk="0">
                  <a:moveTo>
                    <a:pt x="577" y="1"/>
                  </a:moveTo>
                  <a:lnTo>
                    <a:pt x="1" y="1"/>
                  </a:lnTo>
                  <a:lnTo>
                    <a:pt x="1" y="273"/>
                  </a:lnTo>
                  <a:lnTo>
                    <a:pt x="386" y="273"/>
                  </a:lnTo>
                  <a:cubicBezTo>
                    <a:pt x="396" y="157"/>
                    <a:pt x="631" y="147"/>
                    <a:pt x="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92" name="Google Shape;42598;p18">
              <a:extLst>
                <a:ext uri="{FF2B5EF4-FFF2-40B4-BE49-F238E27FC236}">
                  <a16:creationId xmlns:a16="http://schemas.microsoft.com/office/drawing/2014/main" id="{7A0DA458-3D47-4F76-BE7F-492AB5EEEA2C}"/>
                </a:ext>
              </a:extLst>
            </p:cNvPr>
            <p:cNvSpPr/>
            <p:nvPr/>
          </p:nvSpPr>
          <p:spPr>
            <a:xfrm>
              <a:off x="6700465" y="3504753"/>
              <a:ext cx="20666" cy="8250"/>
            </a:xfrm>
            <a:custGeom>
              <a:avLst/>
              <a:gdLst/>
              <a:ahLst/>
              <a:cxnLst/>
              <a:rect l="l" t="t" r="r" b="b"/>
              <a:pathLst>
                <a:path w="579" h="274" extrusionOk="0">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93" name="Google Shape;42599;p18">
              <a:extLst>
                <a:ext uri="{FF2B5EF4-FFF2-40B4-BE49-F238E27FC236}">
                  <a16:creationId xmlns:a16="http://schemas.microsoft.com/office/drawing/2014/main" id="{C80C0FF5-DDC1-408A-A7CE-B52439412041}"/>
                </a:ext>
              </a:extLst>
            </p:cNvPr>
            <p:cNvSpPr/>
            <p:nvPr/>
          </p:nvSpPr>
          <p:spPr>
            <a:xfrm>
              <a:off x="3668300" y="3509480"/>
              <a:ext cx="14099" cy="4215"/>
            </a:xfrm>
            <a:custGeom>
              <a:avLst/>
              <a:gdLst/>
              <a:ahLst/>
              <a:cxnLst/>
              <a:rect l="l" t="t" r="r" b="b"/>
              <a:pathLst>
                <a:path w="395" h="140" extrusionOk="0">
                  <a:moveTo>
                    <a:pt x="293" y="26"/>
                  </a:moveTo>
                  <a:cubicBezTo>
                    <a:pt x="240" y="0"/>
                    <a:pt x="1" y="71"/>
                    <a:pt x="102" y="116"/>
                  </a:cubicBezTo>
                  <a:cubicBezTo>
                    <a:pt x="153" y="140"/>
                    <a:pt x="395"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94" name="Google Shape;42600;p18">
              <a:extLst>
                <a:ext uri="{FF2B5EF4-FFF2-40B4-BE49-F238E27FC236}">
                  <a16:creationId xmlns:a16="http://schemas.microsoft.com/office/drawing/2014/main" id="{99784439-045B-47F1-AE31-ACBCB3EF20BF}"/>
                </a:ext>
              </a:extLst>
            </p:cNvPr>
            <p:cNvSpPr/>
            <p:nvPr/>
          </p:nvSpPr>
          <p:spPr>
            <a:xfrm>
              <a:off x="2267753" y="3507162"/>
              <a:ext cx="6996" cy="6203"/>
            </a:xfrm>
            <a:custGeom>
              <a:avLst/>
              <a:gdLst/>
              <a:ahLst/>
              <a:cxnLst/>
              <a:rect l="l" t="t" r="r" b="b"/>
              <a:pathLst>
                <a:path w="196" h="206" extrusionOk="0">
                  <a:moveTo>
                    <a:pt x="194" y="103"/>
                  </a:moveTo>
                  <a:cubicBezTo>
                    <a:pt x="195" y="52"/>
                    <a:pt x="39" y="0"/>
                    <a:pt x="2" y="103"/>
                  </a:cubicBezTo>
                  <a:cubicBezTo>
                    <a:pt x="1" y="154"/>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95" name="Google Shape;42601;p18">
              <a:extLst>
                <a:ext uri="{FF2B5EF4-FFF2-40B4-BE49-F238E27FC236}">
                  <a16:creationId xmlns:a16="http://schemas.microsoft.com/office/drawing/2014/main" id="{A518BDB7-EB06-4249-8B32-1E50E5DFDF4F}"/>
                </a:ext>
              </a:extLst>
            </p:cNvPr>
            <p:cNvSpPr/>
            <p:nvPr/>
          </p:nvSpPr>
          <p:spPr>
            <a:xfrm>
              <a:off x="8169898" y="3506770"/>
              <a:ext cx="14027" cy="4276"/>
            </a:xfrm>
            <a:custGeom>
              <a:avLst/>
              <a:gdLst/>
              <a:ahLst/>
              <a:cxnLst/>
              <a:rect l="l" t="t" r="r" b="b"/>
              <a:pathLst>
                <a:path w="393" h="142" extrusionOk="0">
                  <a:moveTo>
                    <a:pt x="295" y="25"/>
                  </a:moveTo>
                  <a:cubicBezTo>
                    <a:pt x="240" y="0"/>
                    <a:pt x="1" y="69"/>
                    <a:pt x="101" y="116"/>
                  </a:cubicBezTo>
                  <a:cubicBezTo>
                    <a:pt x="154" y="141"/>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96" name="Google Shape;42602;p18">
              <a:extLst>
                <a:ext uri="{FF2B5EF4-FFF2-40B4-BE49-F238E27FC236}">
                  <a16:creationId xmlns:a16="http://schemas.microsoft.com/office/drawing/2014/main" id="{B887DA1B-6076-4926-80DB-11CAB1C6EBFE}"/>
                </a:ext>
              </a:extLst>
            </p:cNvPr>
            <p:cNvSpPr/>
            <p:nvPr/>
          </p:nvSpPr>
          <p:spPr>
            <a:xfrm>
              <a:off x="330042" y="3506770"/>
              <a:ext cx="14027" cy="4276"/>
            </a:xfrm>
            <a:custGeom>
              <a:avLst/>
              <a:gdLst/>
              <a:ahLst/>
              <a:cxnLst/>
              <a:rect l="l" t="t" r="r" b="b"/>
              <a:pathLst>
                <a:path w="393" h="142" extrusionOk="0">
                  <a:moveTo>
                    <a:pt x="294" y="25"/>
                  </a:moveTo>
                  <a:cubicBezTo>
                    <a:pt x="241" y="0"/>
                    <a:pt x="1" y="69"/>
                    <a:pt x="100" y="116"/>
                  </a:cubicBezTo>
                  <a:cubicBezTo>
                    <a:pt x="153"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97" name="Google Shape;42603;p18">
              <a:extLst>
                <a:ext uri="{FF2B5EF4-FFF2-40B4-BE49-F238E27FC236}">
                  <a16:creationId xmlns:a16="http://schemas.microsoft.com/office/drawing/2014/main" id="{D81B1158-4AA6-40EF-9B19-7674F6F43E15}"/>
                </a:ext>
              </a:extLst>
            </p:cNvPr>
            <p:cNvSpPr/>
            <p:nvPr/>
          </p:nvSpPr>
          <p:spPr>
            <a:xfrm>
              <a:off x="6855189" y="3504000"/>
              <a:ext cx="14027" cy="4276"/>
            </a:xfrm>
            <a:custGeom>
              <a:avLst/>
              <a:gdLst/>
              <a:ahLst/>
              <a:cxnLst/>
              <a:rect l="l" t="t" r="r" b="b"/>
              <a:pathLst>
                <a:path w="393" h="142" extrusionOk="0">
                  <a:moveTo>
                    <a:pt x="294" y="26"/>
                  </a:moveTo>
                  <a:cubicBezTo>
                    <a:pt x="241" y="1"/>
                    <a:pt x="1" y="70"/>
                    <a:pt x="101" y="117"/>
                  </a:cubicBezTo>
                  <a:cubicBezTo>
                    <a:pt x="153" y="142"/>
                    <a:pt x="392"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98" name="Google Shape;42604;p18">
              <a:extLst>
                <a:ext uri="{FF2B5EF4-FFF2-40B4-BE49-F238E27FC236}">
                  <a16:creationId xmlns:a16="http://schemas.microsoft.com/office/drawing/2014/main" id="{4EA6A0D8-EDDF-4DA0-93AA-787CE93FA977}"/>
                </a:ext>
              </a:extLst>
            </p:cNvPr>
            <p:cNvSpPr/>
            <p:nvPr/>
          </p:nvSpPr>
          <p:spPr>
            <a:xfrm>
              <a:off x="6593925" y="3498912"/>
              <a:ext cx="23914" cy="5871"/>
            </a:xfrm>
            <a:custGeom>
              <a:avLst/>
              <a:gdLst/>
              <a:ahLst/>
              <a:cxnLst/>
              <a:rect l="l" t="t" r="r" b="b"/>
              <a:pathLst>
                <a:path w="670" h="195" extrusionOk="0">
                  <a:moveTo>
                    <a:pt x="477" y="195"/>
                  </a:moveTo>
                  <a:cubicBezTo>
                    <a:pt x="477" y="103"/>
                    <a:pt x="633" y="86"/>
                    <a:pt x="670" y="13"/>
                  </a:cubicBezTo>
                  <a:cubicBezTo>
                    <a:pt x="370" y="21"/>
                    <a:pt x="0" y="0"/>
                    <a:pt x="92"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99" name="Google Shape;42605;p18">
              <a:extLst>
                <a:ext uri="{FF2B5EF4-FFF2-40B4-BE49-F238E27FC236}">
                  <a16:creationId xmlns:a16="http://schemas.microsoft.com/office/drawing/2014/main" id="{4B9BFD3A-4EEA-41AD-A965-82D88EFEE268}"/>
                </a:ext>
              </a:extLst>
            </p:cNvPr>
            <p:cNvSpPr/>
            <p:nvPr/>
          </p:nvSpPr>
          <p:spPr>
            <a:xfrm>
              <a:off x="6080926" y="3496172"/>
              <a:ext cx="6996" cy="6263"/>
            </a:xfrm>
            <a:custGeom>
              <a:avLst/>
              <a:gdLst/>
              <a:ahLst/>
              <a:cxnLst/>
              <a:rect l="l" t="t" r="r" b="b"/>
              <a:pathLst>
                <a:path w="196" h="208" extrusionOk="0">
                  <a:moveTo>
                    <a:pt x="195" y="104"/>
                  </a:moveTo>
                  <a:cubicBezTo>
                    <a:pt x="196" y="53"/>
                    <a:pt x="39" y="1"/>
                    <a:pt x="4"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00" name="Google Shape;42606;p18">
              <a:extLst>
                <a:ext uri="{FF2B5EF4-FFF2-40B4-BE49-F238E27FC236}">
                  <a16:creationId xmlns:a16="http://schemas.microsoft.com/office/drawing/2014/main" id="{3C54C988-739E-4416-A183-070947D433FE}"/>
                </a:ext>
              </a:extLst>
            </p:cNvPr>
            <p:cNvSpPr/>
            <p:nvPr/>
          </p:nvSpPr>
          <p:spPr>
            <a:xfrm>
              <a:off x="5578492" y="3493824"/>
              <a:ext cx="13777" cy="5510"/>
            </a:xfrm>
            <a:custGeom>
              <a:avLst/>
              <a:gdLst/>
              <a:ahLst/>
              <a:cxnLst/>
              <a:rect l="l" t="t" r="r" b="b"/>
              <a:pathLst>
                <a:path w="386" h="183" extrusionOk="0">
                  <a:moveTo>
                    <a:pt x="386" y="1"/>
                  </a:moveTo>
                  <a:lnTo>
                    <a:pt x="0" y="1"/>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01" name="Google Shape;42607;p18">
              <a:extLst>
                <a:ext uri="{FF2B5EF4-FFF2-40B4-BE49-F238E27FC236}">
                  <a16:creationId xmlns:a16="http://schemas.microsoft.com/office/drawing/2014/main" id="{B8A4F7B4-2E7E-48EA-A631-E2269E2905E0}"/>
                </a:ext>
              </a:extLst>
            </p:cNvPr>
            <p:cNvSpPr/>
            <p:nvPr/>
          </p:nvSpPr>
          <p:spPr>
            <a:xfrm>
              <a:off x="2188517" y="3495781"/>
              <a:ext cx="13956" cy="4276"/>
            </a:xfrm>
            <a:custGeom>
              <a:avLst/>
              <a:gdLst/>
              <a:ahLst/>
              <a:cxnLst/>
              <a:rect l="l" t="t" r="r" b="b"/>
              <a:pathLst>
                <a:path w="391" h="142" extrusionOk="0">
                  <a:moveTo>
                    <a:pt x="98" y="117"/>
                  </a:moveTo>
                  <a:cubicBezTo>
                    <a:pt x="152" y="142"/>
                    <a:pt x="391" y="73"/>
                    <a:pt x="290" y="26"/>
                  </a:cubicBezTo>
                  <a:cubicBezTo>
                    <a:pt x="238" y="1"/>
                    <a:pt x="1" y="70"/>
                    <a:pt x="98"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02" name="Google Shape;42608;p18">
              <a:extLst>
                <a:ext uri="{FF2B5EF4-FFF2-40B4-BE49-F238E27FC236}">
                  <a16:creationId xmlns:a16="http://schemas.microsoft.com/office/drawing/2014/main" id="{C82EDED9-D395-4C1B-B2C3-39D30234B817}"/>
                </a:ext>
              </a:extLst>
            </p:cNvPr>
            <p:cNvSpPr/>
            <p:nvPr/>
          </p:nvSpPr>
          <p:spPr>
            <a:xfrm>
              <a:off x="614899" y="3491084"/>
              <a:ext cx="21594" cy="6474"/>
            </a:xfrm>
            <a:custGeom>
              <a:avLst/>
              <a:gdLst/>
              <a:ahLst/>
              <a:cxnLst/>
              <a:rect l="l" t="t" r="r" b="b"/>
              <a:pathLst>
                <a:path w="605" h="215" extrusionOk="0">
                  <a:moveTo>
                    <a:pt x="605" y="182"/>
                  </a:moveTo>
                  <a:lnTo>
                    <a:pt x="605" y="0"/>
                  </a:lnTo>
                  <a:lnTo>
                    <a:pt x="27" y="0"/>
                  </a:lnTo>
                  <a:cubicBezTo>
                    <a:pt x="0" y="163"/>
                    <a:pt x="217" y="214"/>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03" name="Google Shape;42609;p18">
              <a:extLst>
                <a:ext uri="{FF2B5EF4-FFF2-40B4-BE49-F238E27FC236}">
                  <a16:creationId xmlns:a16="http://schemas.microsoft.com/office/drawing/2014/main" id="{A0E76E50-B357-4110-ACC8-2F654323088D}"/>
                </a:ext>
              </a:extLst>
            </p:cNvPr>
            <p:cNvSpPr/>
            <p:nvPr/>
          </p:nvSpPr>
          <p:spPr>
            <a:xfrm>
              <a:off x="5279002" y="3487651"/>
              <a:ext cx="13920" cy="4246"/>
            </a:xfrm>
            <a:custGeom>
              <a:avLst/>
              <a:gdLst/>
              <a:ahLst/>
              <a:cxnLst/>
              <a:rect l="l" t="t" r="r" b="b"/>
              <a:pathLst>
                <a:path w="390" h="141" extrusionOk="0">
                  <a:moveTo>
                    <a:pt x="291" y="25"/>
                  </a:moveTo>
                  <a:cubicBezTo>
                    <a:pt x="238" y="1"/>
                    <a:pt x="1" y="69"/>
                    <a:pt x="100" y="117"/>
                  </a:cubicBezTo>
                  <a:cubicBezTo>
                    <a:pt x="152" y="140"/>
                    <a:pt x="390" y="70"/>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04" name="Google Shape;42610;p18">
              <a:extLst>
                <a:ext uri="{FF2B5EF4-FFF2-40B4-BE49-F238E27FC236}">
                  <a16:creationId xmlns:a16="http://schemas.microsoft.com/office/drawing/2014/main" id="{C8CE2234-F92A-40E5-981B-FDD340D020A9}"/>
                </a:ext>
              </a:extLst>
            </p:cNvPr>
            <p:cNvSpPr/>
            <p:nvPr/>
          </p:nvSpPr>
          <p:spPr>
            <a:xfrm>
              <a:off x="2031009" y="3483105"/>
              <a:ext cx="34086" cy="8792"/>
            </a:xfrm>
            <a:custGeom>
              <a:avLst/>
              <a:gdLst/>
              <a:ahLst/>
              <a:cxnLst/>
              <a:rect l="l" t="t" r="r" b="b"/>
              <a:pathLst>
                <a:path w="955" h="292" extrusionOk="0">
                  <a:moveTo>
                    <a:pt x="76" y="176"/>
                  </a:moveTo>
                  <a:cubicBezTo>
                    <a:pt x="323" y="180"/>
                    <a:pt x="346" y="291"/>
                    <a:pt x="655" y="268"/>
                  </a:cubicBezTo>
                  <a:cubicBezTo>
                    <a:pt x="954" y="43"/>
                    <a:pt x="0" y="0"/>
                    <a:pt x="76"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05" name="Google Shape;42611;p18">
              <a:extLst>
                <a:ext uri="{FF2B5EF4-FFF2-40B4-BE49-F238E27FC236}">
                  <a16:creationId xmlns:a16="http://schemas.microsoft.com/office/drawing/2014/main" id="{D2A20A90-0F75-4CC4-B0D0-489747842B4D}"/>
                </a:ext>
              </a:extLst>
            </p:cNvPr>
            <p:cNvSpPr/>
            <p:nvPr/>
          </p:nvSpPr>
          <p:spPr>
            <a:xfrm>
              <a:off x="4728348" y="3484821"/>
              <a:ext cx="14063" cy="4306"/>
            </a:xfrm>
            <a:custGeom>
              <a:avLst/>
              <a:gdLst/>
              <a:ahLst/>
              <a:cxnLst/>
              <a:rect l="l" t="t" r="r" b="b"/>
              <a:pathLst>
                <a:path w="394" h="143" extrusionOk="0">
                  <a:moveTo>
                    <a:pt x="101" y="119"/>
                  </a:moveTo>
                  <a:cubicBezTo>
                    <a:pt x="154" y="143"/>
                    <a:pt x="394" y="75"/>
                    <a:pt x="293" y="28"/>
                  </a:cubicBezTo>
                  <a:cubicBezTo>
                    <a:pt x="241" y="1"/>
                    <a:pt x="1" y="71"/>
                    <a:pt x="101" y="1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06" name="Google Shape;42612;p18">
              <a:extLst>
                <a:ext uri="{FF2B5EF4-FFF2-40B4-BE49-F238E27FC236}">
                  <a16:creationId xmlns:a16="http://schemas.microsoft.com/office/drawing/2014/main" id="{1AC22E61-E0D3-4AC5-AC0C-9B81B076F89C}"/>
                </a:ext>
              </a:extLst>
            </p:cNvPr>
            <p:cNvSpPr/>
            <p:nvPr/>
          </p:nvSpPr>
          <p:spPr>
            <a:xfrm>
              <a:off x="4105561" y="3482352"/>
              <a:ext cx="13777" cy="6745"/>
            </a:xfrm>
            <a:custGeom>
              <a:avLst/>
              <a:gdLst/>
              <a:ahLst/>
              <a:cxnLst/>
              <a:rect l="l" t="t" r="r" b="b"/>
              <a:pathLst>
                <a:path w="386" h="224" extrusionOk="0">
                  <a:moveTo>
                    <a:pt x="385" y="110"/>
                  </a:moveTo>
                  <a:cubicBezTo>
                    <a:pt x="346" y="0"/>
                    <a:pt x="174" y="54"/>
                    <a:pt x="0" y="110"/>
                  </a:cubicBezTo>
                  <a:cubicBezTo>
                    <a:pt x="3" y="201"/>
                    <a:pt x="338" y="224"/>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07" name="Google Shape;42613;p18">
              <a:extLst>
                <a:ext uri="{FF2B5EF4-FFF2-40B4-BE49-F238E27FC236}">
                  <a16:creationId xmlns:a16="http://schemas.microsoft.com/office/drawing/2014/main" id="{5A343C4F-2CB0-4445-A2BB-FD3F6BE217F5}"/>
                </a:ext>
              </a:extLst>
            </p:cNvPr>
            <p:cNvSpPr/>
            <p:nvPr/>
          </p:nvSpPr>
          <p:spPr>
            <a:xfrm>
              <a:off x="1283479" y="3482864"/>
              <a:ext cx="13777" cy="2740"/>
            </a:xfrm>
            <a:custGeom>
              <a:avLst/>
              <a:gdLst/>
              <a:ahLst/>
              <a:cxnLst/>
              <a:rect l="l" t="t" r="r" b="b"/>
              <a:pathLst>
                <a:path w="386" h="91" extrusionOk="0">
                  <a:moveTo>
                    <a:pt x="385" y="0"/>
                  </a:moveTo>
                  <a:cubicBezTo>
                    <a:pt x="235" y="21"/>
                    <a:pt x="4" y="3"/>
                    <a:pt x="0" y="90"/>
                  </a:cubicBezTo>
                  <a:cubicBezTo>
                    <a:pt x="151" y="74"/>
                    <a:pt x="380"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08" name="Google Shape;42614;p18">
              <a:extLst>
                <a:ext uri="{FF2B5EF4-FFF2-40B4-BE49-F238E27FC236}">
                  <a16:creationId xmlns:a16="http://schemas.microsoft.com/office/drawing/2014/main" id="{117DACCA-6651-447E-8BB3-7425052B4F9A}"/>
                </a:ext>
              </a:extLst>
            </p:cNvPr>
            <p:cNvSpPr/>
            <p:nvPr/>
          </p:nvSpPr>
          <p:spPr>
            <a:xfrm>
              <a:off x="762021" y="3474735"/>
              <a:ext cx="27198" cy="10960"/>
            </a:xfrm>
            <a:custGeom>
              <a:avLst/>
              <a:gdLst/>
              <a:ahLst/>
              <a:cxnLst/>
              <a:rect l="l" t="t" r="r" b="b"/>
              <a:pathLst>
                <a:path w="762" h="364" extrusionOk="0">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09" name="Google Shape;42615;p18">
              <a:extLst>
                <a:ext uri="{FF2B5EF4-FFF2-40B4-BE49-F238E27FC236}">
                  <a16:creationId xmlns:a16="http://schemas.microsoft.com/office/drawing/2014/main" id="{C1906C8C-EA91-4318-8B87-F32A492AC524}"/>
                </a:ext>
              </a:extLst>
            </p:cNvPr>
            <p:cNvSpPr/>
            <p:nvPr/>
          </p:nvSpPr>
          <p:spPr>
            <a:xfrm>
              <a:off x="4511592" y="3476722"/>
              <a:ext cx="13920" cy="7437"/>
            </a:xfrm>
            <a:custGeom>
              <a:avLst/>
              <a:gdLst/>
              <a:ahLst/>
              <a:cxnLst/>
              <a:rect l="l" t="t" r="r" b="b"/>
              <a:pathLst>
                <a:path w="390" h="247" extrusionOk="0">
                  <a:moveTo>
                    <a:pt x="389" y="116"/>
                  </a:moveTo>
                  <a:cubicBezTo>
                    <a:pt x="384" y="22"/>
                    <a:pt x="50" y="1"/>
                    <a:pt x="0" y="116"/>
                  </a:cubicBezTo>
                  <a:cubicBezTo>
                    <a:pt x="220" y="105"/>
                    <a:pt x="303" y="246"/>
                    <a:pt x="38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10" name="Google Shape;42616;p18">
              <a:extLst>
                <a:ext uri="{FF2B5EF4-FFF2-40B4-BE49-F238E27FC236}">
                  <a16:creationId xmlns:a16="http://schemas.microsoft.com/office/drawing/2014/main" id="{28DAC617-E1A4-40E9-95C3-465AE71D5D5B}"/>
                </a:ext>
              </a:extLst>
            </p:cNvPr>
            <p:cNvSpPr/>
            <p:nvPr/>
          </p:nvSpPr>
          <p:spPr>
            <a:xfrm>
              <a:off x="874486" y="3471935"/>
              <a:ext cx="25592" cy="10960"/>
            </a:xfrm>
            <a:custGeom>
              <a:avLst/>
              <a:gdLst/>
              <a:ahLst/>
              <a:cxnLst/>
              <a:rect l="l" t="t" r="r" b="b"/>
              <a:pathLst>
                <a:path w="717" h="364" extrusionOk="0">
                  <a:moveTo>
                    <a:pt x="83" y="363"/>
                  </a:moveTo>
                  <a:lnTo>
                    <a:pt x="660" y="363"/>
                  </a:lnTo>
                  <a:cubicBezTo>
                    <a:pt x="716" y="157"/>
                    <a:pt x="614" y="21"/>
                    <a:pt x="275" y="1"/>
                  </a:cubicBezTo>
                  <a:cubicBezTo>
                    <a:pt x="215" y="125"/>
                    <a:pt x="1" y="173"/>
                    <a:pt x="8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11" name="Google Shape;42617;p18">
              <a:extLst>
                <a:ext uri="{FF2B5EF4-FFF2-40B4-BE49-F238E27FC236}">
                  <a16:creationId xmlns:a16="http://schemas.microsoft.com/office/drawing/2014/main" id="{1F9645F7-53B0-490D-8D07-2B7A24B2E3B4}"/>
                </a:ext>
              </a:extLst>
            </p:cNvPr>
            <p:cNvSpPr/>
            <p:nvPr/>
          </p:nvSpPr>
          <p:spPr>
            <a:xfrm>
              <a:off x="4619595" y="3466816"/>
              <a:ext cx="36621" cy="18006"/>
            </a:xfrm>
            <a:custGeom>
              <a:avLst/>
              <a:gdLst/>
              <a:ahLst/>
              <a:cxnLst/>
              <a:rect l="l" t="t" r="r" b="b"/>
              <a:pathLst>
                <a:path w="1026" h="598" extrusionOk="0">
                  <a:moveTo>
                    <a:pt x="1026" y="171"/>
                  </a:moveTo>
                  <a:cubicBezTo>
                    <a:pt x="411" y="224"/>
                    <a:pt x="429" y="1"/>
                    <a:pt x="61" y="171"/>
                  </a:cubicBezTo>
                  <a:cubicBezTo>
                    <a:pt x="0" y="597"/>
                    <a:pt x="953" y="413"/>
                    <a:pt x="1026" y="1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12" name="Google Shape;42618;p18">
              <a:extLst>
                <a:ext uri="{FF2B5EF4-FFF2-40B4-BE49-F238E27FC236}">
                  <a16:creationId xmlns:a16="http://schemas.microsoft.com/office/drawing/2014/main" id="{C84DDFA7-5BD0-47F7-856E-2428F60E9209}"/>
                </a:ext>
              </a:extLst>
            </p:cNvPr>
            <p:cNvSpPr/>
            <p:nvPr/>
          </p:nvSpPr>
          <p:spPr>
            <a:xfrm>
              <a:off x="1214593" y="3474343"/>
              <a:ext cx="7031" cy="6233"/>
            </a:xfrm>
            <a:custGeom>
              <a:avLst/>
              <a:gdLst/>
              <a:ahLst/>
              <a:cxnLst/>
              <a:rect l="l" t="t" r="r" b="b"/>
              <a:pathLst>
                <a:path w="197" h="207" extrusionOk="0">
                  <a:moveTo>
                    <a:pt x="194" y="103"/>
                  </a:moveTo>
                  <a:cubicBezTo>
                    <a:pt x="197" y="54"/>
                    <a:pt x="39" y="0"/>
                    <a:pt x="1" y="103"/>
                  </a:cubicBezTo>
                  <a:cubicBezTo>
                    <a:pt x="1" y="152"/>
                    <a:pt x="159"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13" name="Google Shape;42619;p18">
              <a:extLst>
                <a:ext uri="{FF2B5EF4-FFF2-40B4-BE49-F238E27FC236}">
                  <a16:creationId xmlns:a16="http://schemas.microsoft.com/office/drawing/2014/main" id="{8F76B6A2-1C0B-4DA3-9A16-647F9C60B518}"/>
                </a:ext>
              </a:extLst>
            </p:cNvPr>
            <p:cNvSpPr/>
            <p:nvPr/>
          </p:nvSpPr>
          <p:spPr>
            <a:xfrm>
              <a:off x="5826301" y="3469225"/>
              <a:ext cx="20737" cy="8250"/>
            </a:xfrm>
            <a:custGeom>
              <a:avLst/>
              <a:gdLst/>
              <a:ahLst/>
              <a:cxnLst/>
              <a:rect l="l" t="t" r="r" b="b"/>
              <a:pathLst>
                <a:path w="581" h="274"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14" name="Google Shape;42620;p18">
              <a:extLst>
                <a:ext uri="{FF2B5EF4-FFF2-40B4-BE49-F238E27FC236}">
                  <a16:creationId xmlns:a16="http://schemas.microsoft.com/office/drawing/2014/main" id="{4DB4BA3F-8979-4F57-9C4C-B9E8B2E8508D}"/>
                </a:ext>
              </a:extLst>
            </p:cNvPr>
            <p:cNvSpPr/>
            <p:nvPr/>
          </p:nvSpPr>
          <p:spPr>
            <a:xfrm>
              <a:off x="4717177" y="3469255"/>
              <a:ext cx="14812" cy="9485"/>
            </a:xfrm>
            <a:custGeom>
              <a:avLst/>
              <a:gdLst/>
              <a:ahLst/>
              <a:cxnLst/>
              <a:rect l="l" t="t" r="r" b="b"/>
              <a:pathLst>
                <a:path w="415" h="315" extrusionOk="0">
                  <a:moveTo>
                    <a:pt x="414" y="272"/>
                  </a:moveTo>
                  <a:lnTo>
                    <a:pt x="414" y="91"/>
                  </a:lnTo>
                  <a:cubicBezTo>
                    <a:pt x="219" y="91"/>
                    <a:pt x="185" y="18"/>
                    <a:pt x="27" y="1"/>
                  </a:cubicBezTo>
                  <a:cubicBezTo>
                    <a:pt x="46" y="143"/>
                    <a:pt x="1" y="314"/>
                    <a:pt x="4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15" name="Google Shape;42621;p18">
              <a:extLst>
                <a:ext uri="{FF2B5EF4-FFF2-40B4-BE49-F238E27FC236}">
                  <a16:creationId xmlns:a16="http://schemas.microsoft.com/office/drawing/2014/main" id="{91C486BF-3669-47E6-9DA2-8076B77281FF}"/>
                </a:ext>
              </a:extLst>
            </p:cNvPr>
            <p:cNvSpPr/>
            <p:nvPr/>
          </p:nvSpPr>
          <p:spPr>
            <a:xfrm>
              <a:off x="860066" y="3471182"/>
              <a:ext cx="13991" cy="4336"/>
            </a:xfrm>
            <a:custGeom>
              <a:avLst/>
              <a:gdLst/>
              <a:ahLst/>
              <a:cxnLst/>
              <a:rect l="l" t="t" r="r" b="b"/>
              <a:pathLst>
                <a:path w="392" h="144" extrusionOk="0">
                  <a:moveTo>
                    <a:pt x="294" y="26"/>
                  </a:moveTo>
                  <a:cubicBezTo>
                    <a:pt x="240" y="1"/>
                    <a:pt x="0" y="70"/>
                    <a:pt x="98" y="117"/>
                  </a:cubicBezTo>
                  <a:cubicBezTo>
                    <a:pt x="154"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16" name="Google Shape;42622;p18">
              <a:extLst>
                <a:ext uri="{FF2B5EF4-FFF2-40B4-BE49-F238E27FC236}">
                  <a16:creationId xmlns:a16="http://schemas.microsoft.com/office/drawing/2014/main" id="{E81271D9-7DA1-414E-BE94-936258309E3A}"/>
                </a:ext>
              </a:extLst>
            </p:cNvPr>
            <p:cNvSpPr/>
            <p:nvPr/>
          </p:nvSpPr>
          <p:spPr>
            <a:xfrm>
              <a:off x="8834195" y="3465883"/>
              <a:ext cx="13884" cy="6835"/>
            </a:xfrm>
            <a:custGeom>
              <a:avLst/>
              <a:gdLst/>
              <a:ahLst/>
              <a:cxnLst/>
              <a:rect l="l" t="t" r="r" b="b"/>
              <a:pathLst>
                <a:path w="389" h="227" extrusionOk="0">
                  <a:moveTo>
                    <a:pt x="388" y="111"/>
                  </a:moveTo>
                  <a:cubicBezTo>
                    <a:pt x="346" y="1"/>
                    <a:pt x="173" y="57"/>
                    <a:pt x="0" y="111"/>
                  </a:cubicBezTo>
                  <a:cubicBezTo>
                    <a:pt x="6" y="203"/>
                    <a:pt x="337" y="226"/>
                    <a:pt x="388"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17" name="Google Shape;42623;p18">
              <a:extLst>
                <a:ext uri="{FF2B5EF4-FFF2-40B4-BE49-F238E27FC236}">
                  <a16:creationId xmlns:a16="http://schemas.microsoft.com/office/drawing/2014/main" id="{388B9E82-C328-4814-8A69-D203B744C6A5}"/>
                </a:ext>
              </a:extLst>
            </p:cNvPr>
            <p:cNvSpPr/>
            <p:nvPr/>
          </p:nvSpPr>
          <p:spPr>
            <a:xfrm>
              <a:off x="9050916" y="3462962"/>
              <a:ext cx="14063" cy="4336"/>
            </a:xfrm>
            <a:custGeom>
              <a:avLst/>
              <a:gdLst/>
              <a:ahLst/>
              <a:cxnLst/>
              <a:rect l="l" t="t" r="r" b="b"/>
              <a:pathLst>
                <a:path w="394" h="144" extrusionOk="0">
                  <a:moveTo>
                    <a:pt x="292" y="26"/>
                  </a:moveTo>
                  <a:cubicBezTo>
                    <a:pt x="240" y="1"/>
                    <a:pt x="1" y="70"/>
                    <a:pt x="100" y="117"/>
                  </a:cubicBezTo>
                  <a:cubicBezTo>
                    <a:pt x="152" y="143"/>
                    <a:pt x="394"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18" name="Google Shape;42624;p18">
              <a:extLst>
                <a:ext uri="{FF2B5EF4-FFF2-40B4-BE49-F238E27FC236}">
                  <a16:creationId xmlns:a16="http://schemas.microsoft.com/office/drawing/2014/main" id="{DAB93B1F-857D-4941-9B01-F0494A38A478}"/>
                </a:ext>
              </a:extLst>
            </p:cNvPr>
            <p:cNvSpPr/>
            <p:nvPr/>
          </p:nvSpPr>
          <p:spPr>
            <a:xfrm>
              <a:off x="8968289" y="3462962"/>
              <a:ext cx="14063" cy="4336"/>
            </a:xfrm>
            <a:custGeom>
              <a:avLst/>
              <a:gdLst/>
              <a:ahLst/>
              <a:cxnLst/>
              <a:rect l="l" t="t" r="r" b="b"/>
              <a:pathLst>
                <a:path w="394" h="144" extrusionOk="0">
                  <a:moveTo>
                    <a:pt x="295" y="26"/>
                  </a:moveTo>
                  <a:cubicBezTo>
                    <a:pt x="242" y="1"/>
                    <a:pt x="0" y="70"/>
                    <a:pt x="103" y="117"/>
                  </a:cubicBezTo>
                  <a:cubicBezTo>
                    <a:pt x="155" y="143"/>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19" name="Google Shape;42625;p18">
              <a:extLst>
                <a:ext uri="{FF2B5EF4-FFF2-40B4-BE49-F238E27FC236}">
                  <a16:creationId xmlns:a16="http://schemas.microsoft.com/office/drawing/2014/main" id="{AD92B813-8A59-4858-9F3B-105DA31D1D92}"/>
                </a:ext>
              </a:extLst>
            </p:cNvPr>
            <p:cNvSpPr/>
            <p:nvPr/>
          </p:nvSpPr>
          <p:spPr>
            <a:xfrm>
              <a:off x="8625790" y="3451973"/>
              <a:ext cx="22665" cy="11773"/>
            </a:xfrm>
            <a:custGeom>
              <a:avLst/>
              <a:gdLst/>
              <a:ahLst/>
              <a:cxnLst/>
              <a:rect l="l" t="t" r="r" b="b"/>
              <a:pathLst>
                <a:path w="635" h="391" extrusionOk="0">
                  <a:moveTo>
                    <a:pt x="635" y="391"/>
                  </a:moveTo>
                  <a:lnTo>
                    <a:pt x="635" y="28"/>
                  </a:lnTo>
                  <a:cubicBezTo>
                    <a:pt x="125" y="0"/>
                    <a:pt x="1" y="154"/>
                    <a:pt x="54" y="3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20" name="Google Shape;42626;p18">
              <a:extLst>
                <a:ext uri="{FF2B5EF4-FFF2-40B4-BE49-F238E27FC236}">
                  <a16:creationId xmlns:a16="http://schemas.microsoft.com/office/drawing/2014/main" id="{BF5FB253-EEBC-450B-8BDC-B129D380F41E}"/>
                </a:ext>
              </a:extLst>
            </p:cNvPr>
            <p:cNvSpPr/>
            <p:nvPr/>
          </p:nvSpPr>
          <p:spPr>
            <a:xfrm>
              <a:off x="1768602" y="3460253"/>
              <a:ext cx="14099" cy="4276"/>
            </a:xfrm>
            <a:custGeom>
              <a:avLst/>
              <a:gdLst/>
              <a:ahLst/>
              <a:cxnLst/>
              <a:rect l="l" t="t" r="r" b="b"/>
              <a:pathLst>
                <a:path w="395" h="142" extrusionOk="0">
                  <a:moveTo>
                    <a:pt x="293" y="26"/>
                  </a:moveTo>
                  <a:cubicBezTo>
                    <a:pt x="239" y="1"/>
                    <a:pt x="1" y="70"/>
                    <a:pt x="100" y="117"/>
                  </a:cubicBezTo>
                  <a:cubicBezTo>
                    <a:pt x="153" y="142"/>
                    <a:pt x="395" y="74"/>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21" name="Google Shape;42627;p18">
              <a:extLst>
                <a:ext uri="{FF2B5EF4-FFF2-40B4-BE49-F238E27FC236}">
                  <a16:creationId xmlns:a16="http://schemas.microsoft.com/office/drawing/2014/main" id="{813DA2C6-5EB4-4668-A7A9-86C054929CE2}"/>
                </a:ext>
              </a:extLst>
            </p:cNvPr>
            <p:cNvSpPr/>
            <p:nvPr/>
          </p:nvSpPr>
          <p:spPr>
            <a:xfrm>
              <a:off x="1744689" y="3447366"/>
              <a:ext cx="22986" cy="13670"/>
            </a:xfrm>
            <a:custGeom>
              <a:avLst/>
              <a:gdLst/>
              <a:ahLst/>
              <a:cxnLst/>
              <a:rect l="l" t="t" r="r" b="b"/>
              <a:pathLst>
                <a:path w="644" h="454" extrusionOk="0">
                  <a:moveTo>
                    <a:pt x="1" y="91"/>
                  </a:moveTo>
                  <a:lnTo>
                    <a:pt x="1" y="454"/>
                  </a:lnTo>
                  <a:lnTo>
                    <a:pt x="578" y="454"/>
                  </a:lnTo>
                  <a:cubicBezTo>
                    <a:pt x="629" y="217"/>
                    <a:pt x="643" y="1"/>
                    <a:pt x="1"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22" name="Google Shape;42628;p18">
              <a:extLst>
                <a:ext uri="{FF2B5EF4-FFF2-40B4-BE49-F238E27FC236}">
                  <a16:creationId xmlns:a16="http://schemas.microsoft.com/office/drawing/2014/main" id="{F84515EB-A1CB-4CB5-B2AE-B3C2C02DE722}"/>
                </a:ext>
              </a:extLst>
            </p:cNvPr>
            <p:cNvSpPr/>
            <p:nvPr/>
          </p:nvSpPr>
          <p:spPr>
            <a:xfrm>
              <a:off x="8118324" y="3447366"/>
              <a:ext cx="26948" cy="13038"/>
            </a:xfrm>
            <a:custGeom>
              <a:avLst/>
              <a:gdLst/>
              <a:ahLst/>
              <a:cxnLst/>
              <a:rect l="l" t="t" r="r" b="b"/>
              <a:pathLst>
                <a:path w="755" h="433" extrusionOk="0">
                  <a:moveTo>
                    <a:pt x="194" y="1"/>
                  </a:moveTo>
                  <a:cubicBezTo>
                    <a:pt x="212" y="159"/>
                    <a:pt x="154" y="283"/>
                    <a:pt x="1" y="362"/>
                  </a:cubicBezTo>
                  <a:cubicBezTo>
                    <a:pt x="660" y="433"/>
                    <a:pt x="754" y="16"/>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23" name="Google Shape;42629;p18">
              <a:extLst>
                <a:ext uri="{FF2B5EF4-FFF2-40B4-BE49-F238E27FC236}">
                  <a16:creationId xmlns:a16="http://schemas.microsoft.com/office/drawing/2014/main" id="{2619DD71-B82E-4E98-8838-5D2B5458B136}"/>
                </a:ext>
              </a:extLst>
            </p:cNvPr>
            <p:cNvSpPr/>
            <p:nvPr/>
          </p:nvSpPr>
          <p:spPr>
            <a:xfrm>
              <a:off x="3905901" y="3452123"/>
              <a:ext cx="13777" cy="7467"/>
            </a:xfrm>
            <a:custGeom>
              <a:avLst/>
              <a:gdLst/>
              <a:ahLst/>
              <a:cxnLst/>
              <a:rect l="l" t="t" r="r" b="b"/>
              <a:pathLst>
                <a:path w="386" h="248" extrusionOk="0">
                  <a:moveTo>
                    <a:pt x="386" y="113"/>
                  </a:moveTo>
                  <a:cubicBezTo>
                    <a:pt x="383" y="22"/>
                    <a:pt x="49" y="1"/>
                    <a:pt x="1" y="113"/>
                  </a:cubicBezTo>
                  <a:cubicBezTo>
                    <a:pt x="216" y="105"/>
                    <a:pt x="304" y="247"/>
                    <a:pt x="386"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24" name="Google Shape;42630;p18">
              <a:extLst>
                <a:ext uri="{FF2B5EF4-FFF2-40B4-BE49-F238E27FC236}">
                  <a16:creationId xmlns:a16="http://schemas.microsoft.com/office/drawing/2014/main" id="{AFE3AB57-71F4-4614-B213-A63EFA4C2061}"/>
                </a:ext>
              </a:extLst>
            </p:cNvPr>
            <p:cNvSpPr/>
            <p:nvPr/>
          </p:nvSpPr>
          <p:spPr>
            <a:xfrm>
              <a:off x="1541388" y="3454803"/>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25" name="Google Shape;42631;p18">
              <a:extLst>
                <a:ext uri="{FF2B5EF4-FFF2-40B4-BE49-F238E27FC236}">
                  <a16:creationId xmlns:a16="http://schemas.microsoft.com/office/drawing/2014/main" id="{745000EB-C5CF-443C-B321-E4263077CB6C}"/>
                </a:ext>
              </a:extLst>
            </p:cNvPr>
            <p:cNvSpPr/>
            <p:nvPr/>
          </p:nvSpPr>
          <p:spPr>
            <a:xfrm>
              <a:off x="560719" y="3452454"/>
              <a:ext cx="6960" cy="6233"/>
            </a:xfrm>
            <a:custGeom>
              <a:avLst/>
              <a:gdLst/>
              <a:ahLst/>
              <a:cxnLst/>
              <a:rect l="l" t="t" r="r" b="b"/>
              <a:pathLst>
                <a:path w="195" h="207" extrusionOk="0">
                  <a:moveTo>
                    <a:pt x="195" y="102"/>
                  </a:moveTo>
                  <a:cubicBezTo>
                    <a:pt x="195" y="54"/>
                    <a:pt x="34" y="0"/>
                    <a:pt x="0" y="102"/>
                  </a:cubicBezTo>
                  <a:cubicBezTo>
                    <a:pt x="0" y="154"/>
                    <a:pt x="158" y="206"/>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26" name="Google Shape;42632;p18">
              <a:extLst>
                <a:ext uri="{FF2B5EF4-FFF2-40B4-BE49-F238E27FC236}">
                  <a16:creationId xmlns:a16="http://schemas.microsoft.com/office/drawing/2014/main" id="{AD101A34-C8F0-4EBE-9F6C-3CEADC01C466}"/>
                </a:ext>
              </a:extLst>
            </p:cNvPr>
            <p:cNvSpPr/>
            <p:nvPr/>
          </p:nvSpPr>
          <p:spPr>
            <a:xfrm>
              <a:off x="271615" y="3449233"/>
              <a:ext cx="27662" cy="9966"/>
            </a:xfrm>
            <a:custGeom>
              <a:avLst/>
              <a:gdLst/>
              <a:ahLst/>
              <a:cxnLst/>
              <a:rect l="l" t="t" r="r" b="b"/>
              <a:pathLst>
                <a:path w="775" h="331" extrusionOk="0">
                  <a:moveTo>
                    <a:pt x="775" y="120"/>
                  </a:moveTo>
                  <a:cubicBezTo>
                    <a:pt x="515" y="0"/>
                    <a:pt x="54" y="0"/>
                    <a:pt x="1" y="209"/>
                  </a:cubicBezTo>
                  <a:cubicBezTo>
                    <a:pt x="257" y="329"/>
                    <a:pt x="719" y="330"/>
                    <a:pt x="775" y="1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27" name="Google Shape;42633;p18">
              <a:extLst>
                <a:ext uri="{FF2B5EF4-FFF2-40B4-BE49-F238E27FC236}">
                  <a16:creationId xmlns:a16="http://schemas.microsoft.com/office/drawing/2014/main" id="{C22E9EBB-BB8C-43A1-8F48-8AC86FF5CE46}"/>
                </a:ext>
              </a:extLst>
            </p:cNvPr>
            <p:cNvSpPr/>
            <p:nvPr/>
          </p:nvSpPr>
          <p:spPr>
            <a:xfrm>
              <a:off x="4135935" y="3438966"/>
              <a:ext cx="37120" cy="16561"/>
            </a:xfrm>
            <a:custGeom>
              <a:avLst/>
              <a:gdLst/>
              <a:ahLst/>
              <a:cxnLst/>
              <a:rect l="l" t="t" r="r" b="b"/>
              <a:pathLst>
                <a:path w="1040" h="550" extrusionOk="0">
                  <a:moveTo>
                    <a:pt x="884" y="550"/>
                  </a:moveTo>
                  <a:cubicBezTo>
                    <a:pt x="1039" y="0"/>
                    <a:pt x="0" y="490"/>
                    <a:pt x="884" y="5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28" name="Google Shape;42634;p18">
              <a:extLst>
                <a:ext uri="{FF2B5EF4-FFF2-40B4-BE49-F238E27FC236}">
                  <a16:creationId xmlns:a16="http://schemas.microsoft.com/office/drawing/2014/main" id="{9CB9D971-2005-4A31-8FD0-E80D454C7506}"/>
                </a:ext>
              </a:extLst>
            </p:cNvPr>
            <p:cNvSpPr/>
            <p:nvPr/>
          </p:nvSpPr>
          <p:spPr>
            <a:xfrm>
              <a:off x="860887" y="3447487"/>
              <a:ext cx="34086" cy="8852"/>
            </a:xfrm>
            <a:custGeom>
              <a:avLst/>
              <a:gdLst/>
              <a:ahLst/>
              <a:cxnLst/>
              <a:rect l="l" t="t" r="r" b="b"/>
              <a:pathLst>
                <a:path w="955" h="294" extrusionOk="0">
                  <a:moveTo>
                    <a:pt x="75" y="178"/>
                  </a:moveTo>
                  <a:cubicBezTo>
                    <a:pt x="322" y="182"/>
                    <a:pt x="344" y="293"/>
                    <a:pt x="656" y="267"/>
                  </a:cubicBezTo>
                  <a:cubicBezTo>
                    <a:pt x="955" y="45"/>
                    <a:pt x="1" y="1"/>
                    <a:pt x="75" y="17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29" name="Google Shape;42635;p18">
              <a:extLst>
                <a:ext uri="{FF2B5EF4-FFF2-40B4-BE49-F238E27FC236}">
                  <a16:creationId xmlns:a16="http://schemas.microsoft.com/office/drawing/2014/main" id="{89CBC226-86C9-44AC-B578-5D23FF59371D}"/>
                </a:ext>
              </a:extLst>
            </p:cNvPr>
            <p:cNvSpPr/>
            <p:nvPr/>
          </p:nvSpPr>
          <p:spPr>
            <a:xfrm>
              <a:off x="6958482" y="3449323"/>
              <a:ext cx="13956" cy="4246"/>
            </a:xfrm>
            <a:custGeom>
              <a:avLst/>
              <a:gdLst/>
              <a:ahLst/>
              <a:cxnLst/>
              <a:rect l="l" t="t" r="r" b="b"/>
              <a:pathLst>
                <a:path w="391" h="141" extrusionOk="0">
                  <a:moveTo>
                    <a:pt x="293" y="26"/>
                  </a:moveTo>
                  <a:cubicBezTo>
                    <a:pt x="239" y="1"/>
                    <a:pt x="1" y="69"/>
                    <a:pt x="97" y="117"/>
                  </a:cubicBezTo>
                  <a:cubicBezTo>
                    <a:pt x="153" y="141"/>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30" name="Google Shape;42636;p18">
              <a:extLst>
                <a:ext uri="{FF2B5EF4-FFF2-40B4-BE49-F238E27FC236}">
                  <a16:creationId xmlns:a16="http://schemas.microsoft.com/office/drawing/2014/main" id="{3B09FAC8-C66B-4F13-BD1B-1B1867206F94}"/>
                </a:ext>
              </a:extLst>
            </p:cNvPr>
            <p:cNvSpPr/>
            <p:nvPr/>
          </p:nvSpPr>
          <p:spPr>
            <a:xfrm>
              <a:off x="5981739" y="3441856"/>
              <a:ext cx="25556" cy="11020"/>
            </a:xfrm>
            <a:custGeom>
              <a:avLst/>
              <a:gdLst/>
              <a:ahLst/>
              <a:cxnLst/>
              <a:rect l="l" t="t" r="r" b="b"/>
              <a:pathLst>
                <a:path w="716" h="366" extrusionOk="0">
                  <a:moveTo>
                    <a:pt x="662" y="365"/>
                  </a:moveTo>
                  <a:cubicBezTo>
                    <a:pt x="715" y="158"/>
                    <a:pt x="612" y="22"/>
                    <a:pt x="277" y="1"/>
                  </a:cubicBezTo>
                  <a:cubicBezTo>
                    <a:pt x="214" y="124"/>
                    <a:pt x="0" y="176"/>
                    <a:pt x="84"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31" name="Google Shape;42637;p18">
              <a:extLst>
                <a:ext uri="{FF2B5EF4-FFF2-40B4-BE49-F238E27FC236}">
                  <a16:creationId xmlns:a16="http://schemas.microsoft.com/office/drawing/2014/main" id="{9EF52BDD-B092-4920-BD70-B1D44AD22B15}"/>
                </a:ext>
              </a:extLst>
            </p:cNvPr>
            <p:cNvSpPr/>
            <p:nvPr/>
          </p:nvSpPr>
          <p:spPr>
            <a:xfrm>
              <a:off x="2912347" y="3438183"/>
              <a:ext cx="39726" cy="15778"/>
            </a:xfrm>
            <a:custGeom>
              <a:avLst/>
              <a:gdLst/>
              <a:ahLst/>
              <a:cxnLst/>
              <a:rect l="l" t="t" r="r" b="b"/>
              <a:pathLst>
                <a:path w="1113" h="524" extrusionOk="0">
                  <a:moveTo>
                    <a:pt x="648" y="306"/>
                  </a:moveTo>
                  <a:cubicBezTo>
                    <a:pt x="1112" y="0"/>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32" name="Google Shape;42638;p18">
              <a:extLst>
                <a:ext uri="{FF2B5EF4-FFF2-40B4-BE49-F238E27FC236}">
                  <a16:creationId xmlns:a16="http://schemas.microsoft.com/office/drawing/2014/main" id="{0426E8A5-4517-4488-9553-E4C76FAB28C6}"/>
                </a:ext>
              </a:extLst>
            </p:cNvPr>
            <p:cNvSpPr/>
            <p:nvPr/>
          </p:nvSpPr>
          <p:spPr>
            <a:xfrm>
              <a:off x="2177345" y="3439146"/>
              <a:ext cx="14705" cy="9515"/>
            </a:xfrm>
            <a:custGeom>
              <a:avLst/>
              <a:gdLst/>
              <a:ahLst/>
              <a:cxnLst/>
              <a:rect l="l" t="t" r="r" b="b"/>
              <a:pathLst>
                <a:path w="412" h="316" extrusionOk="0">
                  <a:moveTo>
                    <a:pt x="411" y="274"/>
                  </a:moveTo>
                  <a:lnTo>
                    <a:pt x="411" y="92"/>
                  </a:lnTo>
                  <a:cubicBezTo>
                    <a:pt x="218" y="92"/>
                    <a:pt x="182" y="19"/>
                    <a:pt x="26" y="1"/>
                  </a:cubicBezTo>
                  <a:cubicBezTo>
                    <a:pt x="46" y="143"/>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33" name="Google Shape;42639;p18">
              <a:extLst>
                <a:ext uri="{FF2B5EF4-FFF2-40B4-BE49-F238E27FC236}">
                  <a16:creationId xmlns:a16="http://schemas.microsoft.com/office/drawing/2014/main" id="{0D24DED7-46C4-4D13-9C26-49EE8496496D}"/>
                </a:ext>
              </a:extLst>
            </p:cNvPr>
            <p:cNvSpPr/>
            <p:nvPr/>
          </p:nvSpPr>
          <p:spPr>
            <a:xfrm>
              <a:off x="1909763" y="3444626"/>
              <a:ext cx="13920" cy="2770"/>
            </a:xfrm>
            <a:custGeom>
              <a:avLst/>
              <a:gdLst/>
              <a:ahLst/>
              <a:cxnLst/>
              <a:rect l="l" t="t" r="r" b="b"/>
              <a:pathLst>
                <a:path w="390" h="92" extrusionOk="0">
                  <a:moveTo>
                    <a:pt x="390" y="0"/>
                  </a:moveTo>
                  <a:cubicBezTo>
                    <a:pt x="240" y="20"/>
                    <a:pt x="6" y="2"/>
                    <a:pt x="1" y="92"/>
                  </a:cubicBezTo>
                  <a:cubicBezTo>
                    <a:pt x="153" y="72"/>
                    <a:pt x="384" y="88"/>
                    <a:pt x="3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34" name="Google Shape;42640;p18">
              <a:extLst>
                <a:ext uri="{FF2B5EF4-FFF2-40B4-BE49-F238E27FC236}">
                  <a16:creationId xmlns:a16="http://schemas.microsoft.com/office/drawing/2014/main" id="{5505C6D9-2526-43F7-B7EC-C323D29AFC25}"/>
                </a:ext>
              </a:extLst>
            </p:cNvPr>
            <p:cNvSpPr/>
            <p:nvPr/>
          </p:nvSpPr>
          <p:spPr>
            <a:xfrm>
              <a:off x="3998736" y="3441134"/>
              <a:ext cx="13991" cy="4306"/>
            </a:xfrm>
            <a:custGeom>
              <a:avLst/>
              <a:gdLst/>
              <a:ahLst/>
              <a:cxnLst/>
              <a:rect l="l" t="t" r="r" b="b"/>
              <a:pathLst>
                <a:path w="392" h="143" extrusionOk="0">
                  <a:moveTo>
                    <a:pt x="291" y="26"/>
                  </a:moveTo>
                  <a:cubicBezTo>
                    <a:pt x="242" y="0"/>
                    <a:pt x="0" y="69"/>
                    <a:pt x="99" y="118"/>
                  </a:cubicBezTo>
                  <a:cubicBezTo>
                    <a:pt x="153" y="142"/>
                    <a:pt x="392" y="72"/>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35" name="Google Shape;42641;p18">
              <a:extLst>
                <a:ext uri="{FF2B5EF4-FFF2-40B4-BE49-F238E27FC236}">
                  <a16:creationId xmlns:a16="http://schemas.microsoft.com/office/drawing/2014/main" id="{92A21D81-DE24-4A49-964F-77BD5FE7379D}"/>
                </a:ext>
              </a:extLst>
            </p:cNvPr>
            <p:cNvSpPr/>
            <p:nvPr/>
          </p:nvSpPr>
          <p:spPr>
            <a:xfrm>
              <a:off x="804994" y="3441134"/>
              <a:ext cx="13991" cy="4306"/>
            </a:xfrm>
            <a:custGeom>
              <a:avLst/>
              <a:gdLst/>
              <a:ahLst/>
              <a:cxnLst/>
              <a:rect l="l" t="t" r="r" b="b"/>
              <a:pathLst>
                <a:path w="392" h="143" extrusionOk="0">
                  <a:moveTo>
                    <a:pt x="291" y="26"/>
                  </a:moveTo>
                  <a:cubicBezTo>
                    <a:pt x="238" y="0"/>
                    <a:pt x="0" y="69"/>
                    <a:pt x="99" y="118"/>
                  </a:cubicBezTo>
                  <a:cubicBezTo>
                    <a:pt x="153" y="142"/>
                    <a:pt x="392" y="72"/>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36" name="Google Shape;42642;p18">
              <a:extLst>
                <a:ext uri="{FF2B5EF4-FFF2-40B4-BE49-F238E27FC236}">
                  <a16:creationId xmlns:a16="http://schemas.microsoft.com/office/drawing/2014/main" id="{0D1C8B36-53E9-451A-BC67-182317618DD8}"/>
                </a:ext>
              </a:extLst>
            </p:cNvPr>
            <p:cNvSpPr/>
            <p:nvPr/>
          </p:nvSpPr>
          <p:spPr>
            <a:xfrm>
              <a:off x="6982645" y="343640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37" name="Google Shape;42643;p18">
              <a:extLst>
                <a:ext uri="{FF2B5EF4-FFF2-40B4-BE49-F238E27FC236}">
                  <a16:creationId xmlns:a16="http://schemas.microsoft.com/office/drawing/2014/main" id="{01959720-CF55-49CD-B827-B0AA976999D1}"/>
                </a:ext>
              </a:extLst>
            </p:cNvPr>
            <p:cNvSpPr/>
            <p:nvPr/>
          </p:nvSpPr>
          <p:spPr>
            <a:xfrm>
              <a:off x="3155694" y="3433697"/>
              <a:ext cx="13813" cy="5480"/>
            </a:xfrm>
            <a:custGeom>
              <a:avLst/>
              <a:gdLst/>
              <a:ahLst/>
              <a:cxnLst/>
              <a:rect l="l" t="t" r="r" b="b"/>
              <a:pathLst>
                <a:path w="387"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38" name="Google Shape;42644;p18">
              <a:extLst>
                <a:ext uri="{FF2B5EF4-FFF2-40B4-BE49-F238E27FC236}">
                  <a16:creationId xmlns:a16="http://schemas.microsoft.com/office/drawing/2014/main" id="{0352B844-7D30-41AB-8E9E-F45E4110FB12}"/>
                </a:ext>
              </a:extLst>
            </p:cNvPr>
            <p:cNvSpPr/>
            <p:nvPr/>
          </p:nvSpPr>
          <p:spPr>
            <a:xfrm>
              <a:off x="2086081" y="3431107"/>
              <a:ext cx="34086" cy="8822"/>
            </a:xfrm>
            <a:custGeom>
              <a:avLst/>
              <a:gdLst/>
              <a:ahLst/>
              <a:cxnLst/>
              <a:rect l="l" t="t" r="r" b="b"/>
              <a:pathLst>
                <a:path w="955" h="293" extrusionOk="0">
                  <a:moveTo>
                    <a:pt x="76" y="177"/>
                  </a:moveTo>
                  <a:cubicBezTo>
                    <a:pt x="321" y="182"/>
                    <a:pt x="341" y="293"/>
                    <a:pt x="654" y="268"/>
                  </a:cubicBezTo>
                  <a:cubicBezTo>
                    <a:pt x="954" y="45"/>
                    <a:pt x="0" y="0"/>
                    <a:pt x="76"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39" name="Google Shape;42645;p18">
              <a:extLst>
                <a:ext uri="{FF2B5EF4-FFF2-40B4-BE49-F238E27FC236}">
                  <a16:creationId xmlns:a16="http://schemas.microsoft.com/office/drawing/2014/main" id="{2092A914-4017-4EDF-9A75-4F34E703D186}"/>
                </a:ext>
              </a:extLst>
            </p:cNvPr>
            <p:cNvSpPr/>
            <p:nvPr/>
          </p:nvSpPr>
          <p:spPr>
            <a:xfrm>
              <a:off x="3138455" y="3432914"/>
              <a:ext cx="13920" cy="4306"/>
            </a:xfrm>
            <a:custGeom>
              <a:avLst/>
              <a:gdLst/>
              <a:ahLst/>
              <a:cxnLst/>
              <a:rect l="l" t="t" r="r" b="b"/>
              <a:pathLst>
                <a:path w="390" h="143" extrusionOk="0">
                  <a:moveTo>
                    <a:pt x="290" y="26"/>
                  </a:moveTo>
                  <a:cubicBezTo>
                    <a:pt x="236" y="0"/>
                    <a:pt x="0" y="71"/>
                    <a:pt x="98" y="118"/>
                  </a:cubicBezTo>
                  <a:cubicBezTo>
                    <a:pt x="151" y="143"/>
                    <a:pt x="389" y="72"/>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40" name="Google Shape;42646;p18">
              <a:extLst>
                <a:ext uri="{FF2B5EF4-FFF2-40B4-BE49-F238E27FC236}">
                  <a16:creationId xmlns:a16="http://schemas.microsoft.com/office/drawing/2014/main" id="{5DDC2167-743E-4669-ACEA-4FCB9E2AF04C}"/>
                </a:ext>
              </a:extLst>
            </p:cNvPr>
            <p:cNvSpPr/>
            <p:nvPr/>
          </p:nvSpPr>
          <p:spPr>
            <a:xfrm>
              <a:off x="2226528" y="3433697"/>
              <a:ext cx="13742" cy="2770"/>
            </a:xfrm>
            <a:custGeom>
              <a:avLst/>
              <a:gdLst/>
              <a:ahLst/>
              <a:cxnLst/>
              <a:rect l="l" t="t" r="r" b="b"/>
              <a:pathLst>
                <a:path w="385" h="92" extrusionOk="0">
                  <a:moveTo>
                    <a:pt x="384" y="0"/>
                  </a:moveTo>
                  <a:cubicBezTo>
                    <a:pt x="236" y="20"/>
                    <a:pt x="2" y="3"/>
                    <a:pt x="1" y="92"/>
                  </a:cubicBezTo>
                  <a:cubicBezTo>
                    <a:pt x="148" y="71"/>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41" name="Google Shape;42647;p18">
              <a:extLst>
                <a:ext uri="{FF2B5EF4-FFF2-40B4-BE49-F238E27FC236}">
                  <a16:creationId xmlns:a16="http://schemas.microsoft.com/office/drawing/2014/main" id="{DA46B291-F7F1-4C34-AE88-82514B252AD7}"/>
                </a:ext>
              </a:extLst>
            </p:cNvPr>
            <p:cNvSpPr/>
            <p:nvPr/>
          </p:nvSpPr>
          <p:spPr>
            <a:xfrm>
              <a:off x="2081869" y="4100751"/>
              <a:ext cx="50648" cy="16440"/>
            </a:xfrm>
            <a:custGeom>
              <a:avLst/>
              <a:gdLst/>
              <a:ahLst/>
              <a:cxnLst/>
              <a:rect l="l" t="t" r="r" b="b"/>
              <a:pathLst>
                <a:path w="1419" h="546" extrusionOk="0">
                  <a:moveTo>
                    <a:pt x="194" y="545"/>
                  </a:moveTo>
                  <a:cubicBezTo>
                    <a:pt x="1418" y="479"/>
                    <a:pt x="207" y="1"/>
                    <a:pt x="1" y="274"/>
                  </a:cubicBezTo>
                  <a:cubicBezTo>
                    <a:pt x="228" y="289"/>
                    <a:pt x="209" y="419"/>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42" name="Google Shape;42648;p18">
              <a:extLst>
                <a:ext uri="{FF2B5EF4-FFF2-40B4-BE49-F238E27FC236}">
                  <a16:creationId xmlns:a16="http://schemas.microsoft.com/office/drawing/2014/main" id="{BBB448DA-F1AD-4F60-81FB-24C49E2F314F}"/>
                </a:ext>
              </a:extLst>
            </p:cNvPr>
            <p:cNvSpPr/>
            <p:nvPr/>
          </p:nvSpPr>
          <p:spPr>
            <a:xfrm>
              <a:off x="8772305" y="3810957"/>
              <a:ext cx="34443" cy="10990"/>
            </a:xfrm>
            <a:custGeom>
              <a:avLst/>
              <a:gdLst/>
              <a:ahLst/>
              <a:cxnLst/>
              <a:rect l="l" t="t" r="r" b="b"/>
              <a:pathLst>
                <a:path w="965" h="365" extrusionOk="0">
                  <a:moveTo>
                    <a:pt x="964" y="365"/>
                  </a:moveTo>
                  <a:cubicBezTo>
                    <a:pt x="898" y="123"/>
                    <a:pt x="459" y="59"/>
                    <a:pt x="1" y="0"/>
                  </a:cubicBezTo>
                  <a:cubicBezTo>
                    <a:pt x="79" y="237"/>
                    <a:pt x="601" y="263"/>
                    <a:pt x="964"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43" name="Google Shape;42649;p18">
              <a:extLst>
                <a:ext uri="{FF2B5EF4-FFF2-40B4-BE49-F238E27FC236}">
                  <a16:creationId xmlns:a16="http://schemas.microsoft.com/office/drawing/2014/main" id="{89353C77-4DCD-4245-992E-AF659BD8E444}"/>
                </a:ext>
              </a:extLst>
            </p:cNvPr>
            <p:cNvSpPr/>
            <p:nvPr/>
          </p:nvSpPr>
          <p:spPr>
            <a:xfrm>
              <a:off x="9095424" y="3584089"/>
              <a:ext cx="36728" cy="16290"/>
            </a:xfrm>
            <a:custGeom>
              <a:avLst/>
              <a:gdLst/>
              <a:ahLst/>
              <a:cxnLst/>
              <a:rect l="l" t="t" r="r" b="b"/>
              <a:pathLst>
                <a:path w="1029" h="541" extrusionOk="0">
                  <a:moveTo>
                    <a:pt x="204" y="454"/>
                  </a:moveTo>
                  <a:cubicBezTo>
                    <a:pt x="793" y="540"/>
                    <a:pt x="1029" y="9"/>
                    <a:pt x="780" y="1"/>
                  </a:cubicBezTo>
                  <a:cubicBezTo>
                    <a:pt x="610" y="160"/>
                    <a:pt x="0" y="115"/>
                    <a:pt x="204"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44" name="Google Shape;42650;p18">
              <a:extLst>
                <a:ext uri="{FF2B5EF4-FFF2-40B4-BE49-F238E27FC236}">
                  <a16:creationId xmlns:a16="http://schemas.microsoft.com/office/drawing/2014/main" id="{52D3F0E4-748E-4672-BA75-40B5196BA8C4}"/>
                </a:ext>
              </a:extLst>
            </p:cNvPr>
            <p:cNvSpPr/>
            <p:nvPr/>
          </p:nvSpPr>
          <p:spPr>
            <a:xfrm>
              <a:off x="835332" y="3511678"/>
              <a:ext cx="35193" cy="10087"/>
            </a:xfrm>
            <a:custGeom>
              <a:avLst/>
              <a:gdLst/>
              <a:ahLst/>
              <a:cxnLst/>
              <a:rect l="l" t="t" r="r" b="b"/>
              <a:pathLst>
                <a:path w="986" h="335" extrusionOk="0">
                  <a:moveTo>
                    <a:pt x="406" y="315"/>
                  </a:moveTo>
                  <a:cubicBezTo>
                    <a:pt x="484" y="161"/>
                    <a:pt x="655" y="334"/>
                    <a:pt x="986" y="315"/>
                  </a:cubicBezTo>
                  <a:lnTo>
                    <a:pt x="986" y="43"/>
                  </a:lnTo>
                  <a:cubicBezTo>
                    <a:pt x="612" y="0"/>
                    <a:pt x="0" y="287"/>
                    <a:pt x="406" y="3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45" name="Google Shape;42651;p18">
              <a:extLst>
                <a:ext uri="{FF2B5EF4-FFF2-40B4-BE49-F238E27FC236}">
                  <a16:creationId xmlns:a16="http://schemas.microsoft.com/office/drawing/2014/main" id="{86DDF2C0-841F-410D-9F0F-6B041830E2D3}"/>
                </a:ext>
              </a:extLst>
            </p:cNvPr>
            <p:cNvSpPr/>
            <p:nvPr/>
          </p:nvSpPr>
          <p:spPr>
            <a:xfrm>
              <a:off x="808813" y="3448028"/>
              <a:ext cx="37549" cy="11171"/>
            </a:xfrm>
            <a:custGeom>
              <a:avLst/>
              <a:gdLst/>
              <a:ahLst/>
              <a:cxnLst/>
              <a:rect l="l" t="t" r="r" b="b"/>
              <a:pathLst>
                <a:path w="1052" h="371" extrusionOk="0">
                  <a:moveTo>
                    <a:pt x="960" y="249"/>
                  </a:moveTo>
                  <a:cubicBezTo>
                    <a:pt x="573" y="249"/>
                    <a:pt x="713" y="1"/>
                    <a:pt x="187" y="69"/>
                  </a:cubicBezTo>
                  <a:cubicBezTo>
                    <a:pt x="0" y="291"/>
                    <a:pt x="1051" y="370"/>
                    <a:pt x="96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46" name="Google Shape;42652;p18">
              <a:extLst>
                <a:ext uri="{FF2B5EF4-FFF2-40B4-BE49-F238E27FC236}">
                  <a16:creationId xmlns:a16="http://schemas.microsoft.com/office/drawing/2014/main" id="{DC1EA5B0-FCCF-4E2F-A63D-04DFE96C6FD7}"/>
                </a:ext>
              </a:extLst>
            </p:cNvPr>
            <p:cNvSpPr/>
            <p:nvPr/>
          </p:nvSpPr>
          <p:spPr>
            <a:xfrm>
              <a:off x="8669406" y="5136575"/>
              <a:ext cx="13777" cy="6745"/>
            </a:xfrm>
            <a:custGeom>
              <a:avLst/>
              <a:gdLst/>
              <a:ahLst/>
              <a:cxnLst/>
              <a:rect l="l" t="t" r="r" b="b"/>
              <a:pathLst>
                <a:path w="386" h="224" extrusionOk="0">
                  <a:moveTo>
                    <a:pt x="385" y="110"/>
                  </a:moveTo>
                  <a:cubicBezTo>
                    <a:pt x="345" y="0"/>
                    <a:pt x="171" y="54"/>
                    <a:pt x="0" y="110"/>
                  </a:cubicBezTo>
                  <a:cubicBezTo>
                    <a:pt x="3" y="201"/>
                    <a:pt x="338" y="223"/>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47" name="Google Shape;42653;p18">
              <a:extLst>
                <a:ext uri="{FF2B5EF4-FFF2-40B4-BE49-F238E27FC236}">
                  <a16:creationId xmlns:a16="http://schemas.microsoft.com/office/drawing/2014/main" id="{1805E48E-7358-4DA0-9254-59C2E228446B}"/>
                </a:ext>
              </a:extLst>
            </p:cNvPr>
            <p:cNvSpPr/>
            <p:nvPr/>
          </p:nvSpPr>
          <p:spPr>
            <a:xfrm>
              <a:off x="8066999" y="5139134"/>
              <a:ext cx="14063" cy="4215"/>
            </a:xfrm>
            <a:custGeom>
              <a:avLst/>
              <a:gdLst/>
              <a:ahLst/>
              <a:cxnLst/>
              <a:rect l="l" t="t" r="r" b="b"/>
              <a:pathLst>
                <a:path w="394" h="140" extrusionOk="0">
                  <a:moveTo>
                    <a:pt x="100" y="116"/>
                  </a:moveTo>
                  <a:cubicBezTo>
                    <a:pt x="156" y="140"/>
                    <a:pt x="393" y="72"/>
                    <a:pt x="294" y="25"/>
                  </a:cubicBezTo>
                  <a:cubicBezTo>
                    <a:pt x="242" y="0"/>
                    <a:pt x="0" y="68"/>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48" name="Google Shape;42654;p18">
              <a:extLst>
                <a:ext uri="{FF2B5EF4-FFF2-40B4-BE49-F238E27FC236}">
                  <a16:creationId xmlns:a16="http://schemas.microsoft.com/office/drawing/2014/main" id="{DC13912E-C88A-4827-9428-7CF9F83C690F}"/>
                </a:ext>
              </a:extLst>
            </p:cNvPr>
            <p:cNvSpPr/>
            <p:nvPr/>
          </p:nvSpPr>
          <p:spPr>
            <a:xfrm>
              <a:off x="3244567" y="5137147"/>
              <a:ext cx="21665" cy="6353"/>
            </a:xfrm>
            <a:custGeom>
              <a:avLst/>
              <a:gdLst/>
              <a:ahLst/>
              <a:cxnLst/>
              <a:rect l="l" t="t" r="r" b="b"/>
              <a:pathLst>
                <a:path w="607" h="211" extrusionOk="0">
                  <a:moveTo>
                    <a:pt x="606" y="1"/>
                  </a:moveTo>
                  <a:lnTo>
                    <a:pt x="29" y="1"/>
                  </a:lnTo>
                  <a:cubicBezTo>
                    <a:pt x="1" y="163"/>
                    <a:pt x="221" y="211"/>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49" name="Google Shape;42655;p18">
              <a:extLst>
                <a:ext uri="{FF2B5EF4-FFF2-40B4-BE49-F238E27FC236}">
                  <a16:creationId xmlns:a16="http://schemas.microsoft.com/office/drawing/2014/main" id="{22D362E7-8ED7-4DE8-8CF5-4CBE888058C4}"/>
                </a:ext>
              </a:extLst>
            </p:cNvPr>
            <p:cNvSpPr/>
            <p:nvPr/>
          </p:nvSpPr>
          <p:spPr>
            <a:xfrm>
              <a:off x="113821" y="5136996"/>
              <a:ext cx="23843" cy="5962"/>
            </a:xfrm>
            <a:custGeom>
              <a:avLst/>
              <a:gdLst/>
              <a:ahLst/>
              <a:cxnLst/>
              <a:rect l="l" t="t" r="r" b="b"/>
              <a:pathLst>
                <a:path w="668" h="198" extrusionOk="0">
                  <a:moveTo>
                    <a:pt x="579" y="6"/>
                  </a:moveTo>
                  <a:cubicBezTo>
                    <a:pt x="246" y="1"/>
                    <a:pt x="83" y="74"/>
                    <a:pt x="1" y="187"/>
                  </a:cubicBezTo>
                  <a:cubicBezTo>
                    <a:pt x="302" y="178"/>
                    <a:pt x="668" y="198"/>
                    <a:pt x="579"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50" name="Google Shape;42656;p18">
              <a:extLst>
                <a:ext uri="{FF2B5EF4-FFF2-40B4-BE49-F238E27FC236}">
                  <a16:creationId xmlns:a16="http://schemas.microsoft.com/office/drawing/2014/main" id="{F126DAA4-29F9-4D86-B554-ECF8F6625DB0}"/>
                </a:ext>
              </a:extLst>
            </p:cNvPr>
            <p:cNvSpPr/>
            <p:nvPr/>
          </p:nvSpPr>
          <p:spPr>
            <a:xfrm>
              <a:off x="2670678" y="5136364"/>
              <a:ext cx="14099" cy="4246"/>
            </a:xfrm>
            <a:custGeom>
              <a:avLst/>
              <a:gdLst/>
              <a:ahLst/>
              <a:cxnLst/>
              <a:rect l="l" t="t" r="r" b="b"/>
              <a:pathLst>
                <a:path w="395" h="141" extrusionOk="0">
                  <a:moveTo>
                    <a:pt x="292" y="27"/>
                  </a:moveTo>
                  <a:cubicBezTo>
                    <a:pt x="242" y="1"/>
                    <a:pt x="0" y="69"/>
                    <a:pt x="102" y="117"/>
                  </a:cubicBezTo>
                  <a:cubicBezTo>
                    <a:pt x="155" y="140"/>
                    <a:pt x="395" y="72"/>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51" name="Google Shape;42657;p18">
              <a:extLst>
                <a:ext uri="{FF2B5EF4-FFF2-40B4-BE49-F238E27FC236}">
                  <a16:creationId xmlns:a16="http://schemas.microsoft.com/office/drawing/2014/main" id="{57289245-CBAE-4A4E-9D4B-4AD342E56CF6}"/>
                </a:ext>
              </a:extLst>
            </p:cNvPr>
            <p:cNvSpPr/>
            <p:nvPr/>
          </p:nvSpPr>
          <p:spPr>
            <a:xfrm>
              <a:off x="6889989" y="5133624"/>
              <a:ext cx="14170" cy="4306"/>
            </a:xfrm>
            <a:custGeom>
              <a:avLst/>
              <a:gdLst/>
              <a:ahLst/>
              <a:cxnLst/>
              <a:rect l="l" t="t" r="r" b="b"/>
              <a:pathLst>
                <a:path w="397" h="143" extrusionOk="0">
                  <a:moveTo>
                    <a:pt x="101" y="118"/>
                  </a:moveTo>
                  <a:cubicBezTo>
                    <a:pt x="155" y="143"/>
                    <a:pt x="396" y="73"/>
                    <a:pt x="293" y="25"/>
                  </a:cubicBezTo>
                  <a:cubicBezTo>
                    <a:pt x="240" y="0"/>
                    <a:pt x="1" y="71"/>
                    <a:pt x="101"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52" name="Google Shape;42658;p18">
              <a:extLst>
                <a:ext uri="{FF2B5EF4-FFF2-40B4-BE49-F238E27FC236}">
                  <a16:creationId xmlns:a16="http://schemas.microsoft.com/office/drawing/2014/main" id="{9BC2ECD6-A2B9-4598-9862-182F18E424C3}"/>
                </a:ext>
              </a:extLst>
            </p:cNvPr>
            <p:cNvSpPr/>
            <p:nvPr/>
          </p:nvSpPr>
          <p:spPr>
            <a:xfrm>
              <a:off x="5196732" y="5133624"/>
              <a:ext cx="14099" cy="4306"/>
            </a:xfrm>
            <a:custGeom>
              <a:avLst/>
              <a:gdLst/>
              <a:ahLst/>
              <a:cxnLst/>
              <a:rect l="l" t="t" r="r" b="b"/>
              <a:pathLst>
                <a:path w="395" h="143" extrusionOk="0">
                  <a:moveTo>
                    <a:pt x="294" y="25"/>
                  </a:moveTo>
                  <a:cubicBezTo>
                    <a:pt x="241" y="0"/>
                    <a:pt x="1" y="68"/>
                    <a:pt x="102" y="118"/>
                  </a:cubicBezTo>
                  <a:cubicBezTo>
                    <a:pt x="155" y="143"/>
                    <a:pt x="395" y="73"/>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53" name="Google Shape;42659;p18">
              <a:extLst>
                <a:ext uri="{FF2B5EF4-FFF2-40B4-BE49-F238E27FC236}">
                  <a16:creationId xmlns:a16="http://schemas.microsoft.com/office/drawing/2014/main" id="{84A681D0-6AC2-4318-8579-BFA39EE176F0}"/>
                </a:ext>
              </a:extLst>
            </p:cNvPr>
            <p:cNvSpPr/>
            <p:nvPr/>
          </p:nvSpPr>
          <p:spPr>
            <a:xfrm>
              <a:off x="1827636" y="5120738"/>
              <a:ext cx="39761" cy="13700"/>
            </a:xfrm>
            <a:custGeom>
              <a:avLst/>
              <a:gdLst/>
              <a:ahLst/>
              <a:cxnLst/>
              <a:rect l="l" t="t" r="r" b="b"/>
              <a:pathLst>
                <a:path w="1114" h="455" extrusionOk="0">
                  <a:moveTo>
                    <a:pt x="577" y="0"/>
                  </a:moveTo>
                  <a:cubicBezTo>
                    <a:pt x="405" y="161"/>
                    <a:pt x="113" y="265"/>
                    <a:pt x="0" y="454"/>
                  </a:cubicBezTo>
                  <a:cubicBezTo>
                    <a:pt x="388" y="447"/>
                    <a:pt x="1114" y="141"/>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54" name="Google Shape;42660;p18">
              <a:extLst>
                <a:ext uri="{FF2B5EF4-FFF2-40B4-BE49-F238E27FC236}">
                  <a16:creationId xmlns:a16="http://schemas.microsoft.com/office/drawing/2014/main" id="{049052E8-AC3E-4760-97C6-B10D4F000678}"/>
                </a:ext>
              </a:extLst>
            </p:cNvPr>
            <p:cNvSpPr/>
            <p:nvPr/>
          </p:nvSpPr>
          <p:spPr>
            <a:xfrm>
              <a:off x="1665738" y="5130914"/>
              <a:ext cx="14134" cy="4185"/>
            </a:xfrm>
            <a:custGeom>
              <a:avLst/>
              <a:gdLst/>
              <a:ahLst/>
              <a:cxnLst/>
              <a:rect l="l" t="t" r="r" b="b"/>
              <a:pathLst>
                <a:path w="396" h="139" extrusionOk="0">
                  <a:moveTo>
                    <a:pt x="101" y="115"/>
                  </a:moveTo>
                  <a:cubicBezTo>
                    <a:pt x="154" y="139"/>
                    <a:pt x="396" y="72"/>
                    <a:pt x="291" y="25"/>
                  </a:cubicBezTo>
                  <a:cubicBezTo>
                    <a:pt x="239" y="0"/>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55" name="Google Shape;42661;p18">
              <a:extLst>
                <a:ext uri="{FF2B5EF4-FFF2-40B4-BE49-F238E27FC236}">
                  <a16:creationId xmlns:a16="http://schemas.microsoft.com/office/drawing/2014/main" id="{475A3E36-17B1-4DE6-9EB1-2AA330EF7A0D}"/>
                </a:ext>
              </a:extLst>
            </p:cNvPr>
            <p:cNvSpPr/>
            <p:nvPr/>
          </p:nvSpPr>
          <p:spPr>
            <a:xfrm>
              <a:off x="1087602" y="5128144"/>
              <a:ext cx="14063" cy="4276"/>
            </a:xfrm>
            <a:custGeom>
              <a:avLst/>
              <a:gdLst/>
              <a:ahLst/>
              <a:cxnLst/>
              <a:rect l="l" t="t" r="r" b="b"/>
              <a:pathLst>
                <a:path w="394" h="142" extrusionOk="0">
                  <a:moveTo>
                    <a:pt x="100" y="117"/>
                  </a:moveTo>
                  <a:cubicBezTo>
                    <a:pt x="151" y="142"/>
                    <a:pt x="393" y="73"/>
                    <a:pt x="290" y="27"/>
                  </a:cubicBezTo>
                  <a:cubicBezTo>
                    <a:pt x="241"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56" name="Google Shape;42662;p18">
              <a:extLst>
                <a:ext uri="{FF2B5EF4-FFF2-40B4-BE49-F238E27FC236}">
                  <a16:creationId xmlns:a16="http://schemas.microsoft.com/office/drawing/2014/main" id="{2F38571C-6879-4B1F-9B86-25440D3151C9}"/>
                </a:ext>
              </a:extLst>
            </p:cNvPr>
            <p:cNvSpPr/>
            <p:nvPr/>
          </p:nvSpPr>
          <p:spPr>
            <a:xfrm>
              <a:off x="2732675" y="5125435"/>
              <a:ext cx="13991" cy="4276"/>
            </a:xfrm>
            <a:custGeom>
              <a:avLst/>
              <a:gdLst/>
              <a:ahLst/>
              <a:cxnLst/>
              <a:rect l="l" t="t" r="r" b="b"/>
              <a:pathLst>
                <a:path w="392" h="142" extrusionOk="0">
                  <a:moveTo>
                    <a:pt x="100" y="117"/>
                  </a:moveTo>
                  <a:cubicBezTo>
                    <a:pt x="152" y="142"/>
                    <a:pt x="391" y="73"/>
                    <a:pt x="295" y="26"/>
                  </a:cubicBezTo>
                  <a:cubicBezTo>
                    <a:pt x="237"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57" name="Google Shape;42663;p18">
              <a:extLst>
                <a:ext uri="{FF2B5EF4-FFF2-40B4-BE49-F238E27FC236}">
                  <a16:creationId xmlns:a16="http://schemas.microsoft.com/office/drawing/2014/main" id="{E586E6EB-A617-40FE-80AB-573320D20FDA}"/>
                </a:ext>
              </a:extLst>
            </p:cNvPr>
            <p:cNvSpPr/>
            <p:nvPr/>
          </p:nvSpPr>
          <p:spPr>
            <a:xfrm>
              <a:off x="2867019" y="512073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58" name="Google Shape;42664;p18">
              <a:extLst>
                <a:ext uri="{FF2B5EF4-FFF2-40B4-BE49-F238E27FC236}">
                  <a16:creationId xmlns:a16="http://schemas.microsoft.com/office/drawing/2014/main" id="{148537FD-7D39-4391-9F83-00E122058624}"/>
                </a:ext>
              </a:extLst>
            </p:cNvPr>
            <p:cNvSpPr/>
            <p:nvPr/>
          </p:nvSpPr>
          <p:spPr>
            <a:xfrm>
              <a:off x="6556306" y="5117667"/>
              <a:ext cx="6889" cy="6203"/>
            </a:xfrm>
            <a:custGeom>
              <a:avLst/>
              <a:gdLst/>
              <a:ahLst/>
              <a:cxnLst/>
              <a:rect l="l" t="t" r="r" b="b"/>
              <a:pathLst>
                <a:path w="193" h="206" extrusionOk="0">
                  <a:moveTo>
                    <a:pt x="193" y="102"/>
                  </a:moveTo>
                  <a:cubicBezTo>
                    <a:pt x="193" y="53"/>
                    <a:pt x="36" y="0"/>
                    <a:pt x="1" y="102"/>
                  </a:cubicBezTo>
                  <a:cubicBezTo>
                    <a:pt x="1" y="153"/>
                    <a:pt x="157"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59" name="Google Shape;42665;p18">
              <a:extLst>
                <a:ext uri="{FF2B5EF4-FFF2-40B4-BE49-F238E27FC236}">
                  <a16:creationId xmlns:a16="http://schemas.microsoft.com/office/drawing/2014/main" id="{845449FF-C6C6-44D3-B08E-388D3A080512}"/>
                </a:ext>
              </a:extLst>
            </p:cNvPr>
            <p:cNvSpPr/>
            <p:nvPr/>
          </p:nvSpPr>
          <p:spPr>
            <a:xfrm>
              <a:off x="4222952" y="5117667"/>
              <a:ext cx="6924" cy="6203"/>
            </a:xfrm>
            <a:custGeom>
              <a:avLst/>
              <a:gdLst/>
              <a:ahLst/>
              <a:cxnLst/>
              <a:rect l="l" t="t" r="r" b="b"/>
              <a:pathLst>
                <a:path w="194" h="206" extrusionOk="0">
                  <a:moveTo>
                    <a:pt x="194" y="102"/>
                  </a:moveTo>
                  <a:cubicBezTo>
                    <a:pt x="194" y="53"/>
                    <a:pt x="37" y="0"/>
                    <a:pt x="1" y="102"/>
                  </a:cubicBezTo>
                  <a:cubicBezTo>
                    <a:pt x="1" y="153"/>
                    <a:pt x="155"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60" name="Google Shape;42666;p18">
              <a:extLst>
                <a:ext uri="{FF2B5EF4-FFF2-40B4-BE49-F238E27FC236}">
                  <a16:creationId xmlns:a16="http://schemas.microsoft.com/office/drawing/2014/main" id="{460A9D2D-26F7-4171-83C5-AA87AC2D9686}"/>
                </a:ext>
              </a:extLst>
            </p:cNvPr>
            <p:cNvSpPr/>
            <p:nvPr/>
          </p:nvSpPr>
          <p:spPr>
            <a:xfrm>
              <a:off x="536948" y="5120015"/>
              <a:ext cx="14063" cy="4246"/>
            </a:xfrm>
            <a:custGeom>
              <a:avLst/>
              <a:gdLst/>
              <a:ahLst/>
              <a:cxnLst/>
              <a:rect l="l" t="t" r="r" b="b"/>
              <a:pathLst>
                <a:path w="394" h="141" extrusionOk="0">
                  <a:moveTo>
                    <a:pt x="293" y="24"/>
                  </a:moveTo>
                  <a:cubicBezTo>
                    <a:pt x="237" y="1"/>
                    <a:pt x="1" y="67"/>
                    <a:pt x="100" y="114"/>
                  </a:cubicBezTo>
                  <a:cubicBezTo>
                    <a:pt x="152" y="140"/>
                    <a:pt x="394"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61" name="Google Shape;42667;p18">
              <a:extLst>
                <a:ext uri="{FF2B5EF4-FFF2-40B4-BE49-F238E27FC236}">
                  <a16:creationId xmlns:a16="http://schemas.microsoft.com/office/drawing/2014/main" id="{CFEB7162-023F-4556-AE2D-3B535CBF616B}"/>
                </a:ext>
              </a:extLst>
            </p:cNvPr>
            <p:cNvSpPr/>
            <p:nvPr/>
          </p:nvSpPr>
          <p:spPr>
            <a:xfrm>
              <a:off x="5475664" y="5112488"/>
              <a:ext cx="20737" cy="8220"/>
            </a:xfrm>
            <a:custGeom>
              <a:avLst/>
              <a:gdLst/>
              <a:ahLst/>
              <a:cxnLst/>
              <a:rect l="l" t="t" r="r" b="b"/>
              <a:pathLst>
                <a:path w="581" h="273" extrusionOk="0">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62" name="Google Shape;42668;p18">
              <a:extLst>
                <a:ext uri="{FF2B5EF4-FFF2-40B4-BE49-F238E27FC236}">
                  <a16:creationId xmlns:a16="http://schemas.microsoft.com/office/drawing/2014/main" id="{4F1758A5-515B-4C88-A4EF-212F4D7267EA}"/>
                </a:ext>
              </a:extLst>
            </p:cNvPr>
            <p:cNvSpPr/>
            <p:nvPr/>
          </p:nvSpPr>
          <p:spPr>
            <a:xfrm>
              <a:off x="4844918" y="5112067"/>
              <a:ext cx="33551" cy="15838"/>
            </a:xfrm>
            <a:custGeom>
              <a:avLst/>
              <a:gdLst/>
              <a:ahLst/>
              <a:cxnLst/>
              <a:rect l="l" t="t" r="r" b="b"/>
              <a:pathLst>
                <a:path w="940" h="526" extrusionOk="0">
                  <a:moveTo>
                    <a:pt x="895" y="197"/>
                  </a:moveTo>
                  <a:cubicBezTo>
                    <a:pt x="939" y="142"/>
                    <a:pt x="604" y="1"/>
                    <a:pt x="510" y="17"/>
                  </a:cubicBezTo>
                  <a:cubicBezTo>
                    <a:pt x="1" y="90"/>
                    <a:pt x="633" y="526"/>
                    <a:pt x="895" y="1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63" name="Google Shape;42669;p18">
              <a:extLst>
                <a:ext uri="{FF2B5EF4-FFF2-40B4-BE49-F238E27FC236}">
                  <a16:creationId xmlns:a16="http://schemas.microsoft.com/office/drawing/2014/main" id="{72B0B1D1-56D8-442C-95EC-2D98B073773D}"/>
                </a:ext>
              </a:extLst>
            </p:cNvPr>
            <p:cNvSpPr/>
            <p:nvPr/>
          </p:nvSpPr>
          <p:spPr>
            <a:xfrm>
              <a:off x="416667" y="5103696"/>
              <a:ext cx="40333" cy="14694"/>
            </a:xfrm>
            <a:custGeom>
              <a:avLst/>
              <a:gdLst/>
              <a:ahLst/>
              <a:cxnLst/>
              <a:rect l="l" t="t" r="r" b="b"/>
              <a:pathLst>
                <a:path w="1130" h="488" extrusionOk="0">
                  <a:moveTo>
                    <a:pt x="770" y="383"/>
                  </a:moveTo>
                  <a:cubicBezTo>
                    <a:pt x="1129" y="81"/>
                    <a:pt x="79" y="1"/>
                    <a:pt x="0" y="201"/>
                  </a:cubicBezTo>
                  <a:cubicBezTo>
                    <a:pt x="302" y="242"/>
                    <a:pt x="165" y="488"/>
                    <a:pt x="770"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64" name="Google Shape;42670;p18">
              <a:extLst>
                <a:ext uri="{FF2B5EF4-FFF2-40B4-BE49-F238E27FC236}">
                  <a16:creationId xmlns:a16="http://schemas.microsoft.com/office/drawing/2014/main" id="{B34A9229-569B-4BD5-BA02-AF7B4A720C7E}"/>
                </a:ext>
              </a:extLst>
            </p:cNvPr>
            <p:cNvSpPr/>
            <p:nvPr/>
          </p:nvSpPr>
          <p:spPr>
            <a:xfrm>
              <a:off x="822733" y="5093369"/>
              <a:ext cx="50398" cy="17494"/>
            </a:xfrm>
            <a:custGeom>
              <a:avLst/>
              <a:gdLst/>
              <a:ahLst/>
              <a:cxnLst/>
              <a:rect l="l" t="t" r="r" b="b"/>
              <a:pathLst>
                <a:path w="1412" h="581" extrusionOk="0">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65" name="Google Shape;42671;p18">
              <a:extLst>
                <a:ext uri="{FF2B5EF4-FFF2-40B4-BE49-F238E27FC236}">
                  <a16:creationId xmlns:a16="http://schemas.microsoft.com/office/drawing/2014/main" id="{4BAB4B8E-1189-402F-99EB-210782EF01DA}"/>
                </a:ext>
              </a:extLst>
            </p:cNvPr>
            <p:cNvSpPr/>
            <p:nvPr/>
          </p:nvSpPr>
          <p:spPr>
            <a:xfrm>
              <a:off x="1189645" y="5090659"/>
              <a:ext cx="71992" cy="13941"/>
            </a:xfrm>
            <a:custGeom>
              <a:avLst/>
              <a:gdLst/>
              <a:ahLst/>
              <a:cxnLst/>
              <a:rect l="l" t="t" r="r" b="b"/>
              <a:pathLst>
                <a:path w="2017" h="463" extrusionOk="0">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66" name="Google Shape;42672;p18">
              <a:extLst>
                <a:ext uri="{FF2B5EF4-FFF2-40B4-BE49-F238E27FC236}">
                  <a16:creationId xmlns:a16="http://schemas.microsoft.com/office/drawing/2014/main" id="{B91A18A2-A444-4461-95CC-A5F7B2F1D7F8}"/>
                </a:ext>
              </a:extLst>
            </p:cNvPr>
            <p:cNvSpPr/>
            <p:nvPr/>
          </p:nvSpPr>
          <p:spPr>
            <a:xfrm>
              <a:off x="6690364" y="5098096"/>
              <a:ext cx="14099" cy="4276"/>
            </a:xfrm>
            <a:custGeom>
              <a:avLst/>
              <a:gdLst/>
              <a:ahLst/>
              <a:cxnLst/>
              <a:rect l="l" t="t" r="r" b="b"/>
              <a:pathLst>
                <a:path w="395" h="142" extrusionOk="0">
                  <a:moveTo>
                    <a:pt x="101" y="116"/>
                  </a:moveTo>
                  <a:cubicBezTo>
                    <a:pt x="156" y="141"/>
                    <a:pt x="395" y="72"/>
                    <a:pt x="293" y="25"/>
                  </a:cubicBezTo>
                  <a:cubicBezTo>
                    <a:pt x="244"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67" name="Google Shape;42673;p18">
              <a:extLst>
                <a:ext uri="{FF2B5EF4-FFF2-40B4-BE49-F238E27FC236}">
                  <a16:creationId xmlns:a16="http://schemas.microsoft.com/office/drawing/2014/main" id="{0B2003FB-E6F3-4B84-A91B-FB4E9927E782}"/>
                </a:ext>
              </a:extLst>
            </p:cNvPr>
            <p:cNvSpPr/>
            <p:nvPr/>
          </p:nvSpPr>
          <p:spPr>
            <a:xfrm>
              <a:off x="6611343" y="5093339"/>
              <a:ext cx="13813" cy="5540"/>
            </a:xfrm>
            <a:custGeom>
              <a:avLst/>
              <a:gdLst/>
              <a:ahLst/>
              <a:cxnLst/>
              <a:rect l="l" t="t" r="r" b="b"/>
              <a:pathLst>
                <a:path w="387" h="184" extrusionOk="0">
                  <a:moveTo>
                    <a:pt x="0" y="183"/>
                  </a:moveTo>
                  <a:lnTo>
                    <a:pt x="387" y="183"/>
                  </a:lnTo>
                  <a:lnTo>
                    <a:pt x="387"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68" name="Google Shape;42674;p18">
              <a:extLst>
                <a:ext uri="{FF2B5EF4-FFF2-40B4-BE49-F238E27FC236}">
                  <a16:creationId xmlns:a16="http://schemas.microsoft.com/office/drawing/2014/main" id="{6CF3BB75-3A37-4E1B-9989-E70AC560436E}"/>
                </a:ext>
              </a:extLst>
            </p:cNvPr>
            <p:cNvSpPr/>
            <p:nvPr/>
          </p:nvSpPr>
          <p:spPr>
            <a:xfrm>
              <a:off x="5234673" y="5092797"/>
              <a:ext cx="13777" cy="6805"/>
            </a:xfrm>
            <a:custGeom>
              <a:avLst/>
              <a:gdLst/>
              <a:ahLst/>
              <a:cxnLst/>
              <a:rect l="l" t="t" r="r" b="b"/>
              <a:pathLst>
                <a:path w="386" h="226" extrusionOk="0">
                  <a:moveTo>
                    <a:pt x="385" y="110"/>
                  </a:moveTo>
                  <a:cubicBezTo>
                    <a:pt x="346" y="0"/>
                    <a:pt x="174" y="54"/>
                    <a:pt x="0" y="110"/>
                  </a:cubicBezTo>
                  <a:cubicBezTo>
                    <a:pt x="5" y="202"/>
                    <a:pt x="341" y="226"/>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69" name="Google Shape;42675;p18">
              <a:extLst>
                <a:ext uri="{FF2B5EF4-FFF2-40B4-BE49-F238E27FC236}">
                  <a16:creationId xmlns:a16="http://schemas.microsoft.com/office/drawing/2014/main" id="{CCB0B2F3-BBB1-4F27-B021-B5AFF18B12D0}"/>
                </a:ext>
              </a:extLst>
            </p:cNvPr>
            <p:cNvSpPr/>
            <p:nvPr/>
          </p:nvSpPr>
          <p:spPr>
            <a:xfrm>
              <a:off x="8006537" y="5082500"/>
              <a:ext cx="44687" cy="16380"/>
            </a:xfrm>
            <a:custGeom>
              <a:avLst/>
              <a:gdLst/>
              <a:ahLst/>
              <a:cxnLst/>
              <a:rect l="l" t="t" r="r" b="b"/>
              <a:pathLst>
                <a:path w="1252" h="544" extrusionOk="0">
                  <a:moveTo>
                    <a:pt x="638" y="0"/>
                  </a:moveTo>
                  <a:cubicBezTo>
                    <a:pt x="616" y="171"/>
                    <a:pt x="0" y="63"/>
                    <a:pt x="59" y="272"/>
                  </a:cubicBezTo>
                  <a:cubicBezTo>
                    <a:pt x="397" y="543"/>
                    <a:pt x="1252" y="141"/>
                    <a:pt x="6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70" name="Google Shape;42676;p18">
              <a:extLst>
                <a:ext uri="{FF2B5EF4-FFF2-40B4-BE49-F238E27FC236}">
                  <a16:creationId xmlns:a16="http://schemas.microsoft.com/office/drawing/2014/main" id="{821B52EC-5BE3-45F0-A8E7-E627E17482FD}"/>
                </a:ext>
              </a:extLst>
            </p:cNvPr>
            <p:cNvSpPr/>
            <p:nvPr/>
          </p:nvSpPr>
          <p:spPr>
            <a:xfrm>
              <a:off x="6683547" y="5089877"/>
              <a:ext cx="14027" cy="4276"/>
            </a:xfrm>
            <a:custGeom>
              <a:avLst/>
              <a:gdLst/>
              <a:ahLst/>
              <a:cxnLst/>
              <a:rect l="l" t="t" r="r" b="b"/>
              <a:pathLst>
                <a:path w="393" h="142" extrusionOk="0">
                  <a:moveTo>
                    <a:pt x="292" y="27"/>
                  </a:moveTo>
                  <a:cubicBezTo>
                    <a:pt x="242" y="0"/>
                    <a:pt x="1" y="70"/>
                    <a:pt x="103" y="117"/>
                  </a:cubicBezTo>
                  <a:cubicBezTo>
                    <a:pt x="152" y="141"/>
                    <a:pt x="392" y="72"/>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71" name="Google Shape;42677;p18">
              <a:extLst>
                <a:ext uri="{FF2B5EF4-FFF2-40B4-BE49-F238E27FC236}">
                  <a16:creationId xmlns:a16="http://schemas.microsoft.com/office/drawing/2014/main" id="{40C53F9B-67B2-48C7-ACF4-6F0DD41A69FD}"/>
                </a:ext>
              </a:extLst>
            </p:cNvPr>
            <p:cNvSpPr/>
            <p:nvPr/>
          </p:nvSpPr>
          <p:spPr>
            <a:xfrm>
              <a:off x="9075543" y="5085149"/>
              <a:ext cx="13777" cy="5540"/>
            </a:xfrm>
            <a:custGeom>
              <a:avLst/>
              <a:gdLst/>
              <a:ahLst/>
              <a:cxnLst/>
              <a:rect l="l" t="t" r="r" b="b"/>
              <a:pathLst>
                <a:path w="386" h="184" extrusionOk="0">
                  <a:moveTo>
                    <a:pt x="385" y="1"/>
                  </a:moveTo>
                  <a:lnTo>
                    <a:pt x="0" y="1"/>
                  </a:lnTo>
                  <a:lnTo>
                    <a:pt x="0" y="184"/>
                  </a:lnTo>
                  <a:lnTo>
                    <a:pt x="385"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72" name="Google Shape;42678;p18">
              <a:extLst>
                <a:ext uri="{FF2B5EF4-FFF2-40B4-BE49-F238E27FC236}">
                  <a16:creationId xmlns:a16="http://schemas.microsoft.com/office/drawing/2014/main" id="{D6616AC2-9BCB-4DE6-BC9B-7F99C554F3FF}"/>
                </a:ext>
              </a:extLst>
            </p:cNvPr>
            <p:cNvSpPr/>
            <p:nvPr/>
          </p:nvSpPr>
          <p:spPr>
            <a:xfrm>
              <a:off x="5841969" y="5075334"/>
              <a:ext cx="22165" cy="16229"/>
            </a:xfrm>
            <a:custGeom>
              <a:avLst/>
              <a:gdLst/>
              <a:ahLst/>
              <a:cxnLst/>
              <a:rect l="l" t="t" r="r" b="b"/>
              <a:pathLst>
                <a:path w="621" h="539" extrusionOk="0">
                  <a:moveTo>
                    <a:pt x="343" y="510"/>
                  </a:moveTo>
                  <a:cubicBezTo>
                    <a:pt x="403" y="386"/>
                    <a:pt x="620" y="336"/>
                    <a:pt x="538" y="144"/>
                  </a:cubicBezTo>
                  <a:cubicBezTo>
                    <a:pt x="0" y="0"/>
                    <a:pt x="4" y="538"/>
                    <a:pt x="343"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73" name="Google Shape;42679;p18">
              <a:extLst>
                <a:ext uri="{FF2B5EF4-FFF2-40B4-BE49-F238E27FC236}">
                  <a16:creationId xmlns:a16="http://schemas.microsoft.com/office/drawing/2014/main" id="{AAC471F0-D58E-4500-8C5A-1DE6C0F4746C}"/>
                </a:ext>
              </a:extLst>
            </p:cNvPr>
            <p:cNvSpPr/>
            <p:nvPr/>
          </p:nvSpPr>
          <p:spPr>
            <a:xfrm>
              <a:off x="5410169" y="5084457"/>
              <a:ext cx="14099" cy="4215"/>
            </a:xfrm>
            <a:custGeom>
              <a:avLst/>
              <a:gdLst/>
              <a:ahLst/>
              <a:cxnLst/>
              <a:rect l="l" t="t" r="r" b="b"/>
              <a:pathLst>
                <a:path w="395" h="140" extrusionOk="0">
                  <a:moveTo>
                    <a:pt x="291" y="24"/>
                  </a:moveTo>
                  <a:cubicBezTo>
                    <a:pt x="238" y="0"/>
                    <a:pt x="0" y="68"/>
                    <a:pt x="98" y="115"/>
                  </a:cubicBezTo>
                  <a:cubicBezTo>
                    <a:pt x="150" y="140"/>
                    <a:pt x="394"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74" name="Google Shape;42680;p18">
              <a:extLst>
                <a:ext uri="{FF2B5EF4-FFF2-40B4-BE49-F238E27FC236}">
                  <a16:creationId xmlns:a16="http://schemas.microsoft.com/office/drawing/2014/main" id="{B0533EFA-AA22-4147-8CAD-D5BEE0CF0B9B}"/>
                </a:ext>
              </a:extLst>
            </p:cNvPr>
            <p:cNvSpPr/>
            <p:nvPr/>
          </p:nvSpPr>
          <p:spPr>
            <a:xfrm>
              <a:off x="2537012" y="5075304"/>
              <a:ext cx="47757" cy="17404"/>
            </a:xfrm>
            <a:custGeom>
              <a:avLst/>
              <a:gdLst/>
              <a:ahLst/>
              <a:cxnLst/>
              <a:rect l="l" t="t" r="r" b="b"/>
              <a:pathLst>
                <a:path w="1338" h="578" extrusionOk="0">
                  <a:moveTo>
                    <a:pt x="182" y="328"/>
                  </a:moveTo>
                  <a:cubicBezTo>
                    <a:pt x="478" y="577"/>
                    <a:pt x="1314" y="324"/>
                    <a:pt x="1337" y="145"/>
                  </a:cubicBezTo>
                  <a:cubicBezTo>
                    <a:pt x="940" y="202"/>
                    <a:pt x="0" y="0"/>
                    <a:pt x="182" y="3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75" name="Google Shape;42681;p18">
              <a:extLst>
                <a:ext uri="{FF2B5EF4-FFF2-40B4-BE49-F238E27FC236}">
                  <a16:creationId xmlns:a16="http://schemas.microsoft.com/office/drawing/2014/main" id="{9C0FF22A-99C3-4EF1-8D45-96C2003C30B0}"/>
                </a:ext>
              </a:extLst>
            </p:cNvPr>
            <p:cNvSpPr/>
            <p:nvPr/>
          </p:nvSpPr>
          <p:spPr>
            <a:xfrm>
              <a:off x="1440273" y="5070216"/>
              <a:ext cx="26591" cy="12315"/>
            </a:xfrm>
            <a:custGeom>
              <a:avLst/>
              <a:gdLst/>
              <a:ahLst/>
              <a:cxnLst/>
              <a:rect l="l" t="t" r="r" b="b"/>
              <a:pathLst>
                <a:path w="745" h="409" extrusionOk="0">
                  <a:moveTo>
                    <a:pt x="439" y="408"/>
                  </a:moveTo>
                  <a:cubicBezTo>
                    <a:pt x="745" y="272"/>
                    <a:pt x="655" y="1"/>
                    <a:pt x="54" y="44"/>
                  </a:cubicBezTo>
                  <a:cubicBezTo>
                    <a:pt x="1" y="251"/>
                    <a:pt x="100" y="385"/>
                    <a:pt x="439" y="4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76" name="Google Shape;42682;p18">
              <a:extLst>
                <a:ext uri="{FF2B5EF4-FFF2-40B4-BE49-F238E27FC236}">
                  <a16:creationId xmlns:a16="http://schemas.microsoft.com/office/drawing/2014/main" id="{37E82693-A5FF-494A-8418-B86C57C05431}"/>
                </a:ext>
              </a:extLst>
            </p:cNvPr>
            <p:cNvSpPr/>
            <p:nvPr/>
          </p:nvSpPr>
          <p:spPr>
            <a:xfrm>
              <a:off x="8886091" y="5076237"/>
              <a:ext cx="14170" cy="4246"/>
            </a:xfrm>
            <a:custGeom>
              <a:avLst/>
              <a:gdLst/>
              <a:ahLst/>
              <a:cxnLst/>
              <a:rect l="l" t="t" r="r" b="b"/>
              <a:pathLst>
                <a:path w="397" h="141" extrusionOk="0">
                  <a:moveTo>
                    <a:pt x="100" y="114"/>
                  </a:moveTo>
                  <a:cubicBezTo>
                    <a:pt x="155" y="140"/>
                    <a:pt x="396" y="72"/>
                    <a:pt x="293" y="25"/>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77" name="Google Shape;42683;p18">
              <a:extLst>
                <a:ext uri="{FF2B5EF4-FFF2-40B4-BE49-F238E27FC236}">
                  <a16:creationId xmlns:a16="http://schemas.microsoft.com/office/drawing/2014/main" id="{C26246B2-5CC5-400E-A023-C8B37296F8EC}"/>
                </a:ext>
              </a:extLst>
            </p:cNvPr>
            <p:cNvSpPr/>
            <p:nvPr/>
          </p:nvSpPr>
          <p:spPr>
            <a:xfrm>
              <a:off x="8941270" y="5073497"/>
              <a:ext cx="13956" cy="4215"/>
            </a:xfrm>
            <a:custGeom>
              <a:avLst/>
              <a:gdLst/>
              <a:ahLst/>
              <a:cxnLst/>
              <a:rect l="l" t="t" r="r" b="b"/>
              <a:pathLst>
                <a:path w="391" h="140" extrusionOk="0">
                  <a:moveTo>
                    <a:pt x="292" y="25"/>
                  </a:moveTo>
                  <a:cubicBezTo>
                    <a:pt x="236" y="0"/>
                    <a:pt x="0" y="68"/>
                    <a:pt x="98" y="116"/>
                  </a:cubicBezTo>
                  <a:cubicBezTo>
                    <a:pt x="151" y="140"/>
                    <a:pt x="390" y="73"/>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78" name="Google Shape;42684;p18">
              <a:extLst>
                <a:ext uri="{FF2B5EF4-FFF2-40B4-BE49-F238E27FC236}">
                  <a16:creationId xmlns:a16="http://schemas.microsoft.com/office/drawing/2014/main" id="{D0DAB362-F2B4-4D9B-9528-0BC104E497A6}"/>
                </a:ext>
              </a:extLst>
            </p:cNvPr>
            <p:cNvSpPr/>
            <p:nvPr/>
          </p:nvSpPr>
          <p:spPr>
            <a:xfrm>
              <a:off x="6907335" y="5063863"/>
              <a:ext cx="26591" cy="15326"/>
            </a:xfrm>
            <a:custGeom>
              <a:avLst/>
              <a:gdLst/>
              <a:ahLst/>
              <a:cxnLst/>
              <a:rect l="l" t="t" r="r" b="b"/>
              <a:pathLst>
                <a:path w="745" h="509" extrusionOk="0">
                  <a:moveTo>
                    <a:pt x="0" y="436"/>
                  </a:moveTo>
                  <a:cubicBezTo>
                    <a:pt x="744" y="508"/>
                    <a:pt x="744" y="0"/>
                    <a:pt x="0"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79" name="Google Shape;42685;p18">
              <a:extLst>
                <a:ext uri="{FF2B5EF4-FFF2-40B4-BE49-F238E27FC236}">
                  <a16:creationId xmlns:a16="http://schemas.microsoft.com/office/drawing/2014/main" id="{5125C329-A278-4A51-B0DF-589E3510CDBE}"/>
                </a:ext>
              </a:extLst>
            </p:cNvPr>
            <p:cNvSpPr/>
            <p:nvPr/>
          </p:nvSpPr>
          <p:spPr>
            <a:xfrm>
              <a:off x="2619139" y="5070788"/>
              <a:ext cx="13777" cy="7497"/>
            </a:xfrm>
            <a:custGeom>
              <a:avLst/>
              <a:gdLst/>
              <a:ahLst/>
              <a:cxnLst/>
              <a:rect l="l" t="t" r="r" b="b"/>
              <a:pathLst>
                <a:path w="386" h="249" extrusionOk="0">
                  <a:moveTo>
                    <a:pt x="386" y="115"/>
                  </a:moveTo>
                  <a:cubicBezTo>
                    <a:pt x="385" y="24"/>
                    <a:pt x="50" y="0"/>
                    <a:pt x="1" y="115"/>
                  </a:cubicBezTo>
                  <a:cubicBezTo>
                    <a:pt x="217" y="106"/>
                    <a:pt x="300" y="248"/>
                    <a:pt x="386"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80" name="Google Shape;42686;p18">
              <a:extLst>
                <a:ext uri="{FF2B5EF4-FFF2-40B4-BE49-F238E27FC236}">
                  <a16:creationId xmlns:a16="http://schemas.microsoft.com/office/drawing/2014/main" id="{1059F3FA-CC46-418C-A8B0-ED88ACA22808}"/>
                </a:ext>
              </a:extLst>
            </p:cNvPr>
            <p:cNvSpPr/>
            <p:nvPr/>
          </p:nvSpPr>
          <p:spPr>
            <a:xfrm>
              <a:off x="865599" y="5055101"/>
              <a:ext cx="41653" cy="18819"/>
            </a:xfrm>
            <a:custGeom>
              <a:avLst/>
              <a:gdLst/>
              <a:ahLst/>
              <a:cxnLst/>
              <a:rect l="l" t="t" r="r" b="b"/>
              <a:pathLst>
                <a:path w="1167" h="625" extrusionOk="0">
                  <a:moveTo>
                    <a:pt x="725" y="546"/>
                  </a:moveTo>
                  <a:cubicBezTo>
                    <a:pt x="1166" y="340"/>
                    <a:pt x="596" y="146"/>
                    <a:pt x="340" y="0"/>
                  </a:cubicBezTo>
                  <a:cubicBezTo>
                    <a:pt x="45" y="137"/>
                    <a:pt x="1" y="624"/>
                    <a:pt x="725"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81" name="Google Shape;42687;p18">
              <a:extLst>
                <a:ext uri="{FF2B5EF4-FFF2-40B4-BE49-F238E27FC236}">
                  <a16:creationId xmlns:a16="http://schemas.microsoft.com/office/drawing/2014/main" id="{3B9B7BB3-372D-48DF-971D-CC8810AB4948}"/>
                </a:ext>
              </a:extLst>
            </p:cNvPr>
            <p:cNvSpPr/>
            <p:nvPr/>
          </p:nvSpPr>
          <p:spPr>
            <a:xfrm>
              <a:off x="6132858" y="5062508"/>
              <a:ext cx="14170" cy="4336"/>
            </a:xfrm>
            <a:custGeom>
              <a:avLst/>
              <a:gdLst/>
              <a:ahLst/>
              <a:cxnLst/>
              <a:rect l="l" t="t" r="r" b="b"/>
              <a:pathLst>
                <a:path w="397" h="144" extrusionOk="0">
                  <a:moveTo>
                    <a:pt x="296" y="27"/>
                  </a:moveTo>
                  <a:cubicBezTo>
                    <a:pt x="241" y="1"/>
                    <a:pt x="1" y="71"/>
                    <a:pt x="102" y="117"/>
                  </a:cubicBezTo>
                  <a:cubicBezTo>
                    <a:pt x="155" y="143"/>
                    <a:pt x="396" y="73"/>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82" name="Google Shape;42688;p18">
              <a:extLst>
                <a:ext uri="{FF2B5EF4-FFF2-40B4-BE49-F238E27FC236}">
                  <a16:creationId xmlns:a16="http://schemas.microsoft.com/office/drawing/2014/main" id="{E44E048E-83CE-4B7C-B5E1-7C7FCA54E2C3}"/>
                </a:ext>
              </a:extLst>
            </p:cNvPr>
            <p:cNvSpPr/>
            <p:nvPr/>
          </p:nvSpPr>
          <p:spPr>
            <a:xfrm>
              <a:off x="6052908" y="5060551"/>
              <a:ext cx="21665" cy="6444"/>
            </a:xfrm>
            <a:custGeom>
              <a:avLst/>
              <a:gdLst/>
              <a:ahLst/>
              <a:cxnLst/>
              <a:rect l="l" t="t" r="r" b="b"/>
              <a:pathLst>
                <a:path w="607" h="214" extrusionOk="0">
                  <a:moveTo>
                    <a:pt x="606" y="182"/>
                  </a:moveTo>
                  <a:lnTo>
                    <a:pt x="606" y="1"/>
                  </a:lnTo>
                  <a:lnTo>
                    <a:pt x="27" y="1"/>
                  </a:lnTo>
                  <a:cubicBezTo>
                    <a:pt x="1" y="164"/>
                    <a:pt x="217" y="213"/>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83" name="Google Shape;42689;p18">
              <a:extLst>
                <a:ext uri="{FF2B5EF4-FFF2-40B4-BE49-F238E27FC236}">
                  <a16:creationId xmlns:a16="http://schemas.microsoft.com/office/drawing/2014/main" id="{E77A1207-5435-4E62-9152-E2101FF25B0C}"/>
                </a:ext>
              </a:extLst>
            </p:cNvPr>
            <p:cNvSpPr/>
            <p:nvPr/>
          </p:nvSpPr>
          <p:spPr>
            <a:xfrm>
              <a:off x="1387485" y="5050856"/>
              <a:ext cx="20238" cy="13580"/>
            </a:xfrm>
            <a:custGeom>
              <a:avLst/>
              <a:gdLst/>
              <a:ahLst/>
              <a:cxnLst/>
              <a:rect l="l" t="t" r="r" b="b"/>
              <a:pathLst>
                <a:path w="567" h="451" extrusionOk="0">
                  <a:moveTo>
                    <a:pt x="376" y="414"/>
                  </a:moveTo>
                  <a:cubicBezTo>
                    <a:pt x="386" y="359"/>
                    <a:pt x="403" y="304"/>
                    <a:pt x="566" y="323"/>
                  </a:cubicBezTo>
                  <a:lnTo>
                    <a:pt x="566" y="141"/>
                  </a:lnTo>
                  <a:cubicBezTo>
                    <a:pt x="95" y="0"/>
                    <a:pt x="1" y="451"/>
                    <a:pt x="376" y="4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84" name="Google Shape;42690;p18">
              <a:extLst>
                <a:ext uri="{FF2B5EF4-FFF2-40B4-BE49-F238E27FC236}">
                  <a16:creationId xmlns:a16="http://schemas.microsoft.com/office/drawing/2014/main" id="{C834D607-F9B2-4072-9D6A-E341C6B847FB}"/>
                </a:ext>
              </a:extLst>
            </p:cNvPr>
            <p:cNvSpPr/>
            <p:nvPr/>
          </p:nvSpPr>
          <p:spPr>
            <a:xfrm>
              <a:off x="5244988" y="5057149"/>
              <a:ext cx="14063" cy="4215"/>
            </a:xfrm>
            <a:custGeom>
              <a:avLst/>
              <a:gdLst/>
              <a:ahLst/>
              <a:cxnLst/>
              <a:rect l="l" t="t" r="r" b="b"/>
              <a:pathLst>
                <a:path w="394" h="140" extrusionOk="0">
                  <a:moveTo>
                    <a:pt x="295" y="24"/>
                  </a:moveTo>
                  <a:cubicBezTo>
                    <a:pt x="240" y="0"/>
                    <a:pt x="1" y="68"/>
                    <a:pt x="96" y="115"/>
                  </a:cubicBezTo>
                  <a:cubicBezTo>
                    <a:pt x="154" y="140"/>
                    <a:pt x="394" y="69"/>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85" name="Google Shape;42691;p18">
              <a:extLst>
                <a:ext uri="{FF2B5EF4-FFF2-40B4-BE49-F238E27FC236}">
                  <a16:creationId xmlns:a16="http://schemas.microsoft.com/office/drawing/2014/main" id="{3B36D914-1EFE-4F9F-8969-F0D1763F4415}"/>
                </a:ext>
              </a:extLst>
            </p:cNvPr>
            <p:cNvSpPr/>
            <p:nvPr/>
          </p:nvSpPr>
          <p:spPr>
            <a:xfrm>
              <a:off x="84304" y="5052301"/>
              <a:ext cx="22629" cy="8280"/>
            </a:xfrm>
            <a:custGeom>
              <a:avLst/>
              <a:gdLst/>
              <a:ahLst/>
              <a:cxnLst/>
              <a:rect l="l" t="t" r="r" b="b"/>
              <a:pathLst>
                <a:path w="634" h="275" extrusionOk="0">
                  <a:moveTo>
                    <a:pt x="633" y="275"/>
                  </a:moveTo>
                  <a:lnTo>
                    <a:pt x="633" y="1"/>
                  </a:lnTo>
                  <a:lnTo>
                    <a:pt x="247" y="1"/>
                  </a:lnTo>
                  <a:cubicBezTo>
                    <a:pt x="236" y="118"/>
                    <a:pt x="0" y="128"/>
                    <a:pt x="55"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86" name="Google Shape;42692;p18">
              <a:extLst>
                <a:ext uri="{FF2B5EF4-FFF2-40B4-BE49-F238E27FC236}">
                  <a16:creationId xmlns:a16="http://schemas.microsoft.com/office/drawing/2014/main" id="{6EF531C8-E43A-49D6-8887-1BBC87932AED}"/>
                </a:ext>
              </a:extLst>
            </p:cNvPr>
            <p:cNvSpPr/>
            <p:nvPr/>
          </p:nvSpPr>
          <p:spPr>
            <a:xfrm>
              <a:off x="8428486" y="5052030"/>
              <a:ext cx="6924" cy="6203"/>
            </a:xfrm>
            <a:custGeom>
              <a:avLst/>
              <a:gdLst/>
              <a:ahLst/>
              <a:cxnLst/>
              <a:rect l="l" t="t" r="r" b="b"/>
              <a:pathLst>
                <a:path w="194" h="206" extrusionOk="0">
                  <a:moveTo>
                    <a:pt x="192" y="102"/>
                  </a:moveTo>
                  <a:cubicBezTo>
                    <a:pt x="194" y="50"/>
                    <a:pt x="37" y="0"/>
                    <a:pt x="0" y="102"/>
                  </a:cubicBezTo>
                  <a:cubicBezTo>
                    <a:pt x="0" y="152"/>
                    <a:pt x="157" y="205"/>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87" name="Google Shape;42693;p18">
              <a:extLst>
                <a:ext uri="{FF2B5EF4-FFF2-40B4-BE49-F238E27FC236}">
                  <a16:creationId xmlns:a16="http://schemas.microsoft.com/office/drawing/2014/main" id="{45978B94-74F1-4830-8F21-E42776B3004B}"/>
                </a:ext>
              </a:extLst>
            </p:cNvPr>
            <p:cNvSpPr/>
            <p:nvPr/>
          </p:nvSpPr>
          <p:spPr>
            <a:xfrm>
              <a:off x="5282892" y="5046972"/>
              <a:ext cx="22629" cy="13640"/>
            </a:xfrm>
            <a:custGeom>
              <a:avLst/>
              <a:gdLst/>
              <a:ahLst/>
              <a:cxnLst/>
              <a:rect l="l" t="t" r="r" b="b"/>
              <a:pathLst>
                <a:path w="634" h="453" extrusionOk="0">
                  <a:moveTo>
                    <a:pt x="580" y="362"/>
                  </a:moveTo>
                  <a:cubicBezTo>
                    <a:pt x="633" y="155"/>
                    <a:pt x="534" y="21"/>
                    <a:pt x="195" y="0"/>
                  </a:cubicBezTo>
                  <a:cubicBezTo>
                    <a:pt x="239" y="159"/>
                    <a:pt x="0" y="453"/>
                    <a:pt x="58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88" name="Google Shape;42694;p18">
              <a:extLst>
                <a:ext uri="{FF2B5EF4-FFF2-40B4-BE49-F238E27FC236}">
                  <a16:creationId xmlns:a16="http://schemas.microsoft.com/office/drawing/2014/main" id="{3697B22A-6EAC-4D81-9A7E-80EE2D5E933A}"/>
                </a:ext>
              </a:extLst>
            </p:cNvPr>
            <p:cNvSpPr/>
            <p:nvPr/>
          </p:nvSpPr>
          <p:spPr>
            <a:xfrm>
              <a:off x="3965685" y="5035982"/>
              <a:ext cx="57358" cy="21890"/>
            </a:xfrm>
            <a:custGeom>
              <a:avLst/>
              <a:gdLst/>
              <a:ahLst/>
              <a:cxnLst/>
              <a:rect l="l" t="t" r="r" b="b"/>
              <a:pathLst>
                <a:path w="1607" h="727" extrusionOk="0">
                  <a:moveTo>
                    <a:pt x="1037" y="727"/>
                  </a:moveTo>
                  <a:cubicBezTo>
                    <a:pt x="1606" y="370"/>
                    <a:pt x="632" y="112"/>
                    <a:pt x="72" y="1"/>
                  </a:cubicBezTo>
                  <a:cubicBezTo>
                    <a:pt x="1" y="429"/>
                    <a:pt x="418" y="625"/>
                    <a:pt x="1037" y="7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89" name="Google Shape;42695;p18">
              <a:extLst>
                <a:ext uri="{FF2B5EF4-FFF2-40B4-BE49-F238E27FC236}">
                  <a16:creationId xmlns:a16="http://schemas.microsoft.com/office/drawing/2014/main" id="{E728BCF0-77E9-40E9-8FCF-2CFE6F3F3065}"/>
                </a:ext>
              </a:extLst>
            </p:cNvPr>
            <p:cNvSpPr/>
            <p:nvPr/>
          </p:nvSpPr>
          <p:spPr>
            <a:xfrm>
              <a:off x="8452542" y="5048869"/>
              <a:ext cx="14027" cy="4276"/>
            </a:xfrm>
            <a:custGeom>
              <a:avLst/>
              <a:gdLst/>
              <a:ahLst/>
              <a:cxnLst/>
              <a:rect l="l" t="t" r="r" b="b"/>
              <a:pathLst>
                <a:path w="393" h="142" extrusionOk="0">
                  <a:moveTo>
                    <a:pt x="99" y="116"/>
                  </a:moveTo>
                  <a:cubicBezTo>
                    <a:pt x="153" y="142"/>
                    <a:pt x="393" y="73"/>
                    <a:pt x="292" y="27"/>
                  </a:cubicBezTo>
                  <a:cubicBezTo>
                    <a:pt x="238" y="1"/>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90" name="Google Shape;42696;p18">
              <a:extLst>
                <a:ext uri="{FF2B5EF4-FFF2-40B4-BE49-F238E27FC236}">
                  <a16:creationId xmlns:a16="http://schemas.microsoft.com/office/drawing/2014/main" id="{EEEC05EB-C282-44CD-A954-D3416D92DD25}"/>
                </a:ext>
              </a:extLst>
            </p:cNvPr>
            <p:cNvSpPr/>
            <p:nvPr/>
          </p:nvSpPr>
          <p:spPr>
            <a:xfrm>
              <a:off x="578244" y="5048869"/>
              <a:ext cx="14099" cy="4276"/>
            </a:xfrm>
            <a:custGeom>
              <a:avLst/>
              <a:gdLst/>
              <a:ahLst/>
              <a:cxnLst/>
              <a:rect l="l" t="t" r="r" b="b"/>
              <a:pathLst>
                <a:path w="395" h="142" extrusionOk="0">
                  <a:moveTo>
                    <a:pt x="101" y="116"/>
                  </a:moveTo>
                  <a:cubicBezTo>
                    <a:pt x="154" y="142"/>
                    <a:pt x="394" y="73"/>
                    <a:pt x="294" y="27"/>
                  </a:cubicBezTo>
                  <a:cubicBezTo>
                    <a:pt x="240" y="1"/>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91" name="Google Shape;42697;p18">
              <a:extLst>
                <a:ext uri="{FF2B5EF4-FFF2-40B4-BE49-F238E27FC236}">
                  <a16:creationId xmlns:a16="http://schemas.microsoft.com/office/drawing/2014/main" id="{3603EFF4-6498-46A0-AD2F-076559644CEE}"/>
                </a:ext>
              </a:extLst>
            </p:cNvPr>
            <p:cNvSpPr/>
            <p:nvPr/>
          </p:nvSpPr>
          <p:spPr>
            <a:xfrm>
              <a:off x="5196732" y="5046129"/>
              <a:ext cx="14099" cy="4276"/>
            </a:xfrm>
            <a:custGeom>
              <a:avLst/>
              <a:gdLst/>
              <a:ahLst/>
              <a:cxnLst/>
              <a:rect l="l" t="t" r="r" b="b"/>
              <a:pathLst>
                <a:path w="395" h="142" extrusionOk="0">
                  <a:moveTo>
                    <a:pt x="294" y="27"/>
                  </a:moveTo>
                  <a:cubicBezTo>
                    <a:pt x="241" y="1"/>
                    <a:pt x="1" y="70"/>
                    <a:pt x="102" y="115"/>
                  </a:cubicBezTo>
                  <a:cubicBezTo>
                    <a:pt x="155" y="142"/>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92" name="Google Shape;42698;p18">
              <a:extLst>
                <a:ext uri="{FF2B5EF4-FFF2-40B4-BE49-F238E27FC236}">
                  <a16:creationId xmlns:a16="http://schemas.microsoft.com/office/drawing/2014/main" id="{D1164F5C-5D7B-43E8-A917-E95F44CF1F4F}"/>
                </a:ext>
              </a:extLst>
            </p:cNvPr>
            <p:cNvSpPr/>
            <p:nvPr/>
          </p:nvSpPr>
          <p:spPr>
            <a:xfrm>
              <a:off x="1655495" y="5037518"/>
              <a:ext cx="34872" cy="15236"/>
            </a:xfrm>
            <a:custGeom>
              <a:avLst/>
              <a:gdLst/>
              <a:ahLst/>
              <a:cxnLst/>
              <a:rect l="l" t="t" r="r" b="b"/>
              <a:pathLst>
                <a:path w="977" h="506" extrusionOk="0">
                  <a:moveTo>
                    <a:pt x="773" y="404"/>
                  </a:moveTo>
                  <a:cubicBezTo>
                    <a:pt x="977" y="173"/>
                    <a:pt x="122" y="1"/>
                    <a:pt x="0" y="221"/>
                  </a:cubicBezTo>
                  <a:cubicBezTo>
                    <a:pt x="307" y="260"/>
                    <a:pt x="166" y="506"/>
                    <a:pt x="773"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93" name="Google Shape;42699;p18">
              <a:extLst>
                <a:ext uri="{FF2B5EF4-FFF2-40B4-BE49-F238E27FC236}">
                  <a16:creationId xmlns:a16="http://schemas.microsoft.com/office/drawing/2014/main" id="{F91C6B2C-6684-42A6-9DD8-DD54CD49C0D9}"/>
                </a:ext>
              </a:extLst>
            </p:cNvPr>
            <p:cNvSpPr/>
            <p:nvPr/>
          </p:nvSpPr>
          <p:spPr>
            <a:xfrm>
              <a:off x="323796" y="5043810"/>
              <a:ext cx="23985" cy="5902"/>
            </a:xfrm>
            <a:custGeom>
              <a:avLst/>
              <a:gdLst/>
              <a:ahLst/>
              <a:cxnLst/>
              <a:rect l="l" t="t" r="r" b="b"/>
              <a:pathLst>
                <a:path w="672" h="196" extrusionOk="0">
                  <a:moveTo>
                    <a:pt x="479" y="195"/>
                  </a:moveTo>
                  <a:cubicBezTo>
                    <a:pt x="479" y="104"/>
                    <a:pt x="634" y="87"/>
                    <a:pt x="672" y="12"/>
                  </a:cubicBezTo>
                  <a:cubicBezTo>
                    <a:pt x="368" y="21"/>
                    <a:pt x="1" y="1"/>
                    <a:pt x="92"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94" name="Google Shape;42700;p18">
              <a:extLst>
                <a:ext uri="{FF2B5EF4-FFF2-40B4-BE49-F238E27FC236}">
                  <a16:creationId xmlns:a16="http://schemas.microsoft.com/office/drawing/2014/main" id="{B3B3B970-8288-43CC-9B81-E9B680F74298}"/>
                </a:ext>
              </a:extLst>
            </p:cNvPr>
            <p:cNvSpPr/>
            <p:nvPr/>
          </p:nvSpPr>
          <p:spPr>
            <a:xfrm>
              <a:off x="2564138" y="5044172"/>
              <a:ext cx="13777" cy="2770"/>
            </a:xfrm>
            <a:custGeom>
              <a:avLst/>
              <a:gdLst/>
              <a:ahLst/>
              <a:cxnLst/>
              <a:rect l="l" t="t" r="r" b="b"/>
              <a:pathLst>
                <a:path w="386" h="92" extrusionOk="0">
                  <a:moveTo>
                    <a:pt x="0" y="92"/>
                  </a:moveTo>
                  <a:cubicBezTo>
                    <a:pt x="149" y="70"/>
                    <a:pt x="379" y="88"/>
                    <a:pt x="385" y="0"/>
                  </a:cubicBezTo>
                  <a:cubicBezTo>
                    <a:pt x="238" y="21"/>
                    <a:pt x="5" y="3"/>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95" name="Google Shape;42701;p18">
              <a:extLst>
                <a:ext uri="{FF2B5EF4-FFF2-40B4-BE49-F238E27FC236}">
                  <a16:creationId xmlns:a16="http://schemas.microsoft.com/office/drawing/2014/main" id="{62036115-B200-4873-8231-9EAEFAB519E6}"/>
                </a:ext>
              </a:extLst>
            </p:cNvPr>
            <p:cNvSpPr/>
            <p:nvPr/>
          </p:nvSpPr>
          <p:spPr>
            <a:xfrm>
              <a:off x="1934177" y="5043419"/>
              <a:ext cx="14170" cy="4306"/>
            </a:xfrm>
            <a:custGeom>
              <a:avLst/>
              <a:gdLst/>
              <a:ahLst/>
              <a:cxnLst/>
              <a:rect l="l" t="t" r="r" b="b"/>
              <a:pathLst>
                <a:path w="397" h="143" extrusionOk="0">
                  <a:moveTo>
                    <a:pt x="294" y="25"/>
                  </a:moveTo>
                  <a:cubicBezTo>
                    <a:pt x="240" y="1"/>
                    <a:pt x="1" y="68"/>
                    <a:pt x="103" y="117"/>
                  </a:cubicBezTo>
                  <a:cubicBezTo>
                    <a:pt x="155" y="143"/>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96" name="Google Shape;42702;p18">
              <a:extLst>
                <a:ext uri="{FF2B5EF4-FFF2-40B4-BE49-F238E27FC236}">
                  <a16:creationId xmlns:a16="http://schemas.microsoft.com/office/drawing/2014/main" id="{7F63A4DC-98A0-449D-8BD7-D41B2560E01C}"/>
                </a:ext>
              </a:extLst>
            </p:cNvPr>
            <p:cNvSpPr/>
            <p:nvPr/>
          </p:nvSpPr>
          <p:spPr>
            <a:xfrm>
              <a:off x="7013875" y="5032460"/>
              <a:ext cx="14063" cy="4276"/>
            </a:xfrm>
            <a:custGeom>
              <a:avLst/>
              <a:gdLst/>
              <a:ahLst/>
              <a:cxnLst/>
              <a:rect l="l" t="t" r="r" b="b"/>
              <a:pathLst>
                <a:path w="394" h="142" extrusionOk="0">
                  <a:moveTo>
                    <a:pt x="102" y="117"/>
                  </a:moveTo>
                  <a:cubicBezTo>
                    <a:pt x="157" y="141"/>
                    <a:pt x="393" y="72"/>
                    <a:pt x="296" y="25"/>
                  </a:cubicBezTo>
                  <a:cubicBezTo>
                    <a:pt x="242" y="0"/>
                    <a:pt x="1"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97" name="Google Shape;42703;p18">
              <a:extLst>
                <a:ext uri="{FF2B5EF4-FFF2-40B4-BE49-F238E27FC236}">
                  <a16:creationId xmlns:a16="http://schemas.microsoft.com/office/drawing/2014/main" id="{2C6E1369-D775-4B92-916B-B55493F59B77}"/>
                </a:ext>
              </a:extLst>
            </p:cNvPr>
            <p:cNvSpPr/>
            <p:nvPr/>
          </p:nvSpPr>
          <p:spPr>
            <a:xfrm>
              <a:off x="5503218" y="5025023"/>
              <a:ext cx="33622" cy="17283"/>
            </a:xfrm>
            <a:custGeom>
              <a:avLst/>
              <a:gdLst/>
              <a:ahLst/>
              <a:cxnLst/>
              <a:rect l="l" t="t" r="r" b="b"/>
              <a:pathLst>
                <a:path w="942" h="574" extrusionOk="0">
                  <a:moveTo>
                    <a:pt x="0" y="91"/>
                  </a:moveTo>
                  <a:lnTo>
                    <a:pt x="0" y="272"/>
                  </a:lnTo>
                  <a:cubicBezTo>
                    <a:pt x="355" y="574"/>
                    <a:pt x="941" y="1"/>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98" name="Google Shape;42704;p18">
              <a:extLst>
                <a:ext uri="{FF2B5EF4-FFF2-40B4-BE49-F238E27FC236}">
                  <a16:creationId xmlns:a16="http://schemas.microsoft.com/office/drawing/2014/main" id="{6DD32071-FD57-4E03-97D7-DCFD4AEF5DB0}"/>
                </a:ext>
              </a:extLst>
            </p:cNvPr>
            <p:cNvSpPr/>
            <p:nvPr/>
          </p:nvSpPr>
          <p:spPr>
            <a:xfrm>
              <a:off x="4453450" y="5032490"/>
              <a:ext cx="14063" cy="4276"/>
            </a:xfrm>
            <a:custGeom>
              <a:avLst/>
              <a:gdLst/>
              <a:ahLst/>
              <a:cxnLst/>
              <a:rect l="l" t="t" r="r" b="b"/>
              <a:pathLst>
                <a:path w="394" h="142" extrusionOk="0">
                  <a:moveTo>
                    <a:pt x="294" y="25"/>
                  </a:moveTo>
                  <a:cubicBezTo>
                    <a:pt x="239" y="1"/>
                    <a:pt x="0" y="70"/>
                    <a:pt x="98" y="117"/>
                  </a:cubicBezTo>
                  <a:cubicBezTo>
                    <a:pt x="154" y="142"/>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99" name="Google Shape;42705;p18">
              <a:extLst>
                <a:ext uri="{FF2B5EF4-FFF2-40B4-BE49-F238E27FC236}">
                  <a16:creationId xmlns:a16="http://schemas.microsoft.com/office/drawing/2014/main" id="{B3D1B844-D3D9-4CB1-B9BD-D4C0DA72B9BD}"/>
                </a:ext>
              </a:extLst>
            </p:cNvPr>
            <p:cNvSpPr/>
            <p:nvPr/>
          </p:nvSpPr>
          <p:spPr>
            <a:xfrm>
              <a:off x="2494396" y="5027733"/>
              <a:ext cx="21594" cy="9515"/>
            </a:xfrm>
            <a:custGeom>
              <a:avLst/>
              <a:gdLst/>
              <a:ahLst/>
              <a:cxnLst/>
              <a:rect l="l" t="t" r="r" b="b"/>
              <a:pathLst>
                <a:path w="605" h="316" extrusionOk="0">
                  <a:moveTo>
                    <a:pt x="411" y="274"/>
                  </a:moveTo>
                  <a:cubicBezTo>
                    <a:pt x="405" y="148"/>
                    <a:pt x="503" y="74"/>
                    <a:pt x="604" y="1"/>
                  </a:cubicBezTo>
                  <a:lnTo>
                    <a:pt x="26" y="1"/>
                  </a:lnTo>
                  <a:cubicBezTo>
                    <a:pt x="42" y="144"/>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00" name="Google Shape;42706;p18">
              <a:extLst>
                <a:ext uri="{FF2B5EF4-FFF2-40B4-BE49-F238E27FC236}">
                  <a16:creationId xmlns:a16="http://schemas.microsoft.com/office/drawing/2014/main" id="{86673DA0-E1CD-4A1D-BCAB-C673BA7E4131}"/>
                </a:ext>
              </a:extLst>
            </p:cNvPr>
            <p:cNvSpPr/>
            <p:nvPr/>
          </p:nvSpPr>
          <p:spPr>
            <a:xfrm>
              <a:off x="5244988" y="5029690"/>
              <a:ext cx="14063" cy="4336"/>
            </a:xfrm>
            <a:custGeom>
              <a:avLst/>
              <a:gdLst/>
              <a:ahLst/>
              <a:cxnLst/>
              <a:rect l="l" t="t" r="r" b="b"/>
              <a:pathLst>
                <a:path w="394" h="144" extrusionOk="0">
                  <a:moveTo>
                    <a:pt x="295" y="26"/>
                  </a:moveTo>
                  <a:cubicBezTo>
                    <a:pt x="240" y="1"/>
                    <a:pt x="1" y="70"/>
                    <a:pt x="96" y="117"/>
                  </a:cubicBezTo>
                  <a:cubicBezTo>
                    <a:pt x="154" y="143"/>
                    <a:pt x="394" y="74"/>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01" name="Google Shape;42707;p18">
              <a:extLst>
                <a:ext uri="{FF2B5EF4-FFF2-40B4-BE49-F238E27FC236}">
                  <a16:creationId xmlns:a16="http://schemas.microsoft.com/office/drawing/2014/main" id="{262B5B8F-B4D7-41CC-92A0-22CDA32CFB45}"/>
                </a:ext>
              </a:extLst>
            </p:cNvPr>
            <p:cNvSpPr/>
            <p:nvPr/>
          </p:nvSpPr>
          <p:spPr>
            <a:xfrm>
              <a:off x="3073496" y="5026980"/>
              <a:ext cx="13777" cy="7497"/>
            </a:xfrm>
            <a:custGeom>
              <a:avLst/>
              <a:gdLst/>
              <a:ahLst/>
              <a:cxnLst/>
              <a:rect l="l" t="t" r="r" b="b"/>
              <a:pathLst>
                <a:path w="386" h="249" extrusionOk="0">
                  <a:moveTo>
                    <a:pt x="385" y="116"/>
                  </a:moveTo>
                  <a:cubicBezTo>
                    <a:pt x="384" y="24"/>
                    <a:pt x="46" y="1"/>
                    <a:pt x="0" y="116"/>
                  </a:cubicBezTo>
                  <a:cubicBezTo>
                    <a:pt x="216" y="108"/>
                    <a:pt x="302" y="249"/>
                    <a:pt x="385"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02" name="Google Shape;42708;p18">
              <a:extLst>
                <a:ext uri="{FF2B5EF4-FFF2-40B4-BE49-F238E27FC236}">
                  <a16:creationId xmlns:a16="http://schemas.microsoft.com/office/drawing/2014/main" id="{EF353F1F-F628-469E-9026-7FCF3051D220}"/>
                </a:ext>
              </a:extLst>
            </p:cNvPr>
            <p:cNvSpPr/>
            <p:nvPr/>
          </p:nvSpPr>
          <p:spPr>
            <a:xfrm>
              <a:off x="2990905" y="5027793"/>
              <a:ext cx="13706" cy="5480"/>
            </a:xfrm>
            <a:custGeom>
              <a:avLst/>
              <a:gdLst/>
              <a:ahLst/>
              <a:cxnLst/>
              <a:rect l="l" t="t" r="r" b="b"/>
              <a:pathLst>
                <a:path w="384" h="182" extrusionOk="0">
                  <a:moveTo>
                    <a:pt x="0" y="181"/>
                  </a:moveTo>
                  <a:lnTo>
                    <a:pt x="384" y="181"/>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03" name="Google Shape;42709;p18">
              <a:extLst>
                <a:ext uri="{FF2B5EF4-FFF2-40B4-BE49-F238E27FC236}">
                  <a16:creationId xmlns:a16="http://schemas.microsoft.com/office/drawing/2014/main" id="{639724E8-761B-4730-AF17-F779A5E90B90}"/>
                </a:ext>
              </a:extLst>
            </p:cNvPr>
            <p:cNvSpPr/>
            <p:nvPr/>
          </p:nvSpPr>
          <p:spPr>
            <a:xfrm>
              <a:off x="2521593" y="5025023"/>
              <a:ext cx="21915" cy="8762"/>
            </a:xfrm>
            <a:custGeom>
              <a:avLst/>
              <a:gdLst/>
              <a:ahLst/>
              <a:cxnLst/>
              <a:rect l="l" t="t" r="r" b="b"/>
              <a:pathLst>
                <a:path w="614" h="291" extrusionOk="0">
                  <a:moveTo>
                    <a:pt x="614" y="273"/>
                  </a:moveTo>
                  <a:lnTo>
                    <a:pt x="614" y="1"/>
                  </a:lnTo>
                  <a:lnTo>
                    <a:pt x="34" y="1"/>
                  </a:lnTo>
                  <a:cubicBezTo>
                    <a:pt x="0" y="199"/>
                    <a:pt x="192" y="290"/>
                    <a:pt x="6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04" name="Google Shape;42710;p18">
              <a:extLst>
                <a:ext uri="{FF2B5EF4-FFF2-40B4-BE49-F238E27FC236}">
                  <a16:creationId xmlns:a16="http://schemas.microsoft.com/office/drawing/2014/main" id="{3311EDCF-152E-4971-B707-7523B51EFDD2}"/>
                </a:ext>
              </a:extLst>
            </p:cNvPr>
            <p:cNvSpPr/>
            <p:nvPr/>
          </p:nvSpPr>
          <p:spPr>
            <a:xfrm>
              <a:off x="1903339" y="5024631"/>
              <a:ext cx="6924" cy="6293"/>
            </a:xfrm>
            <a:custGeom>
              <a:avLst/>
              <a:gdLst/>
              <a:ahLst/>
              <a:cxnLst/>
              <a:rect l="l" t="t" r="r" b="b"/>
              <a:pathLst>
                <a:path w="194" h="209" extrusionOk="0">
                  <a:moveTo>
                    <a:pt x="194" y="104"/>
                  </a:moveTo>
                  <a:cubicBezTo>
                    <a:pt x="194" y="53"/>
                    <a:pt x="37" y="1"/>
                    <a:pt x="2" y="104"/>
                  </a:cubicBezTo>
                  <a:cubicBezTo>
                    <a:pt x="1" y="155"/>
                    <a:pt x="157" y="208"/>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05" name="Google Shape;42711;p18">
              <a:extLst>
                <a:ext uri="{FF2B5EF4-FFF2-40B4-BE49-F238E27FC236}">
                  <a16:creationId xmlns:a16="http://schemas.microsoft.com/office/drawing/2014/main" id="{ED21D1E6-9414-4B3B-9D17-6DD0289B90E9}"/>
                </a:ext>
              </a:extLst>
            </p:cNvPr>
            <p:cNvSpPr/>
            <p:nvPr/>
          </p:nvSpPr>
          <p:spPr>
            <a:xfrm>
              <a:off x="8813922" y="5022283"/>
              <a:ext cx="13920" cy="5480"/>
            </a:xfrm>
            <a:custGeom>
              <a:avLst/>
              <a:gdLst/>
              <a:ahLst/>
              <a:cxnLst/>
              <a:rect l="l" t="t" r="r" b="b"/>
              <a:pathLst>
                <a:path w="390" h="182" extrusionOk="0">
                  <a:moveTo>
                    <a:pt x="1" y="182"/>
                  </a:moveTo>
                  <a:lnTo>
                    <a:pt x="390" y="182"/>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06" name="Google Shape;42712;p18">
              <a:extLst>
                <a:ext uri="{FF2B5EF4-FFF2-40B4-BE49-F238E27FC236}">
                  <a16:creationId xmlns:a16="http://schemas.microsoft.com/office/drawing/2014/main" id="{612EC50C-7F61-4A4E-ACB6-04FF87A204A0}"/>
                </a:ext>
              </a:extLst>
            </p:cNvPr>
            <p:cNvSpPr/>
            <p:nvPr/>
          </p:nvSpPr>
          <p:spPr>
            <a:xfrm>
              <a:off x="5609794" y="5018820"/>
              <a:ext cx="14063" cy="4276"/>
            </a:xfrm>
            <a:custGeom>
              <a:avLst/>
              <a:gdLst/>
              <a:ahLst/>
              <a:cxnLst/>
              <a:rect l="l" t="t" r="r" b="b"/>
              <a:pathLst>
                <a:path w="394" h="142" extrusionOk="0">
                  <a:moveTo>
                    <a:pt x="294" y="24"/>
                  </a:moveTo>
                  <a:cubicBezTo>
                    <a:pt x="240" y="0"/>
                    <a:pt x="1" y="68"/>
                    <a:pt x="101" y="115"/>
                  </a:cubicBezTo>
                  <a:cubicBezTo>
                    <a:pt x="153" y="141"/>
                    <a:pt x="394"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07" name="Google Shape;42713;p18">
              <a:extLst>
                <a:ext uri="{FF2B5EF4-FFF2-40B4-BE49-F238E27FC236}">
                  <a16:creationId xmlns:a16="http://schemas.microsoft.com/office/drawing/2014/main" id="{72474D1C-B1FE-47BB-A3CB-3AA757DE2F87}"/>
                </a:ext>
              </a:extLst>
            </p:cNvPr>
            <p:cNvSpPr/>
            <p:nvPr/>
          </p:nvSpPr>
          <p:spPr>
            <a:xfrm>
              <a:off x="2509065" y="5014063"/>
              <a:ext cx="20630" cy="8250"/>
            </a:xfrm>
            <a:custGeom>
              <a:avLst/>
              <a:gdLst/>
              <a:ahLst/>
              <a:cxnLst/>
              <a:rect l="l" t="t" r="r" b="b"/>
              <a:pathLst>
                <a:path w="578" h="274" extrusionOk="0">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08" name="Google Shape;42714;p18">
              <a:extLst>
                <a:ext uri="{FF2B5EF4-FFF2-40B4-BE49-F238E27FC236}">
                  <a16:creationId xmlns:a16="http://schemas.microsoft.com/office/drawing/2014/main" id="{166DC72E-789E-4BA5-9BA9-B0CAE81497FA}"/>
                </a:ext>
              </a:extLst>
            </p:cNvPr>
            <p:cNvSpPr/>
            <p:nvPr/>
          </p:nvSpPr>
          <p:spPr>
            <a:xfrm>
              <a:off x="1807007" y="5007349"/>
              <a:ext cx="28911" cy="16922"/>
            </a:xfrm>
            <a:custGeom>
              <a:avLst/>
              <a:gdLst/>
              <a:ahLst/>
              <a:cxnLst/>
              <a:rect l="l" t="t" r="r" b="b"/>
              <a:pathLst>
                <a:path w="810" h="562" extrusionOk="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09" name="Google Shape;42715;p18">
              <a:extLst>
                <a:ext uri="{FF2B5EF4-FFF2-40B4-BE49-F238E27FC236}">
                  <a16:creationId xmlns:a16="http://schemas.microsoft.com/office/drawing/2014/main" id="{81E47441-EF0D-4702-8983-C8F38D5F6199}"/>
                </a:ext>
              </a:extLst>
            </p:cNvPr>
            <p:cNvSpPr/>
            <p:nvPr/>
          </p:nvSpPr>
          <p:spPr>
            <a:xfrm>
              <a:off x="8810531" y="5016081"/>
              <a:ext cx="13849" cy="4246"/>
            </a:xfrm>
            <a:custGeom>
              <a:avLst/>
              <a:gdLst/>
              <a:ahLst/>
              <a:cxnLst/>
              <a:rect l="l" t="t" r="r" b="b"/>
              <a:pathLst>
                <a:path w="388" h="141" extrusionOk="0">
                  <a:moveTo>
                    <a:pt x="289" y="24"/>
                  </a:moveTo>
                  <a:cubicBezTo>
                    <a:pt x="239" y="0"/>
                    <a:pt x="0" y="68"/>
                    <a:pt x="96" y="115"/>
                  </a:cubicBezTo>
                  <a:cubicBezTo>
                    <a:pt x="152" y="141"/>
                    <a:pt x="388" y="72"/>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10" name="Google Shape;42716;p18">
              <a:extLst>
                <a:ext uri="{FF2B5EF4-FFF2-40B4-BE49-F238E27FC236}">
                  <a16:creationId xmlns:a16="http://schemas.microsoft.com/office/drawing/2014/main" id="{55A52CC2-E954-486A-93AA-CC8FAE5340CA}"/>
                </a:ext>
              </a:extLst>
            </p:cNvPr>
            <p:cNvSpPr/>
            <p:nvPr/>
          </p:nvSpPr>
          <p:spPr>
            <a:xfrm>
              <a:off x="8597058" y="5016081"/>
              <a:ext cx="13991" cy="4215"/>
            </a:xfrm>
            <a:custGeom>
              <a:avLst/>
              <a:gdLst/>
              <a:ahLst/>
              <a:cxnLst/>
              <a:rect l="l" t="t" r="r" b="b"/>
              <a:pathLst>
                <a:path w="392" h="140" extrusionOk="0">
                  <a:moveTo>
                    <a:pt x="98" y="115"/>
                  </a:moveTo>
                  <a:cubicBezTo>
                    <a:pt x="153" y="140"/>
                    <a:pt x="392" y="72"/>
                    <a:pt x="291" y="24"/>
                  </a:cubicBezTo>
                  <a:cubicBezTo>
                    <a:pt x="239" y="0"/>
                    <a:pt x="0" y="69"/>
                    <a:pt x="9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11" name="Google Shape;42717;p18">
              <a:extLst>
                <a:ext uri="{FF2B5EF4-FFF2-40B4-BE49-F238E27FC236}">
                  <a16:creationId xmlns:a16="http://schemas.microsoft.com/office/drawing/2014/main" id="{9133D6EC-5A20-46D4-B7C7-371F200DC0DF}"/>
                </a:ext>
              </a:extLst>
            </p:cNvPr>
            <p:cNvSpPr/>
            <p:nvPr/>
          </p:nvSpPr>
          <p:spPr>
            <a:xfrm>
              <a:off x="5372336" y="5013732"/>
              <a:ext cx="7031" cy="6203"/>
            </a:xfrm>
            <a:custGeom>
              <a:avLst/>
              <a:gdLst/>
              <a:ahLst/>
              <a:cxnLst/>
              <a:rect l="l" t="t" r="r" b="b"/>
              <a:pathLst>
                <a:path w="197" h="206" extrusionOk="0">
                  <a:moveTo>
                    <a:pt x="3" y="102"/>
                  </a:moveTo>
                  <a:cubicBezTo>
                    <a:pt x="0" y="154"/>
                    <a:pt x="157" y="206"/>
                    <a:pt x="195" y="102"/>
                  </a:cubicBezTo>
                  <a:cubicBezTo>
                    <a:pt x="196" y="53"/>
                    <a:pt x="38" y="1"/>
                    <a:pt x="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12" name="Google Shape;42718;p18">
              <a:extLst>
                <a:ext uri="{FF2B5EF4-FFF2-40B4-BE49-F238E27FC236}">
                  <a16:creationId xmlns:a16="http://schemas.microsoft.com/office/drawing/2014/main" id="{CAAF6510-FAB9-46F6-BD79-35EF5E694A43}"/>
                </a:ext>
              </a:extLst>
            </p:cNvPr>
            <p:cNvSpPr/>
            <p:nvPr/>
          </p:nvSpPr>
          <p:spPr>
            <a:xfrm>
              <a:off x="3204628" y="5004368"/>
              <a:ext cx="20309" cy="13580"/>
            </a:xfrm>
            <a:custGeom>
              <a:avLst/>
              <a:gdLst/>
              <a:ahLst/>
              <a:cxnLst/>
              <a:rect l="l" t="t" r="r" b="b"/>
              <a:pathLst>
                <a:path w="569" h="451" extrusionOk="0">
                  <a:moveTo>
                    <a:pt x="376" y="413"/>
                  </a:moveTo>
                  <a:cubicBezTo>
                    <a:pt x="387" y="358"/>
                    <a:pt x="402" y="307"/>
                    <a:pt x="569" y="324"/>
                  </a:cubicBezTo>
                  <a:lnTo>
                    <a:pt x="569" y="142"/>
                  </a:lnTo>
                  <a:cubicBezTo>
                    <a:pt x="95" y="0"/>
                    <a:pt x="1" y="450"/>
                    <a:pt x="376"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13" name="Google Shape;42719;p18">
              <a:extLst>
                <a:ext uri="{FF2B5EF4-FFF2-40B4-BE49-F238E27FC236}">
                  <a16:creationId xmlns:a16="http://schemas.microsoft.com/office/drawing/2014/main" id="{2E75A116-D713-474F-B622-218A15B7A174}"/>
                </a:ext>
              </a:extLst>
            </p:cNvPr>
            <p:cNvSpPr/>
            <p:nvPr/>
          </p:nvSpPr>
          <p:spPr>
            <a:xfrm>
              <a:off x="8056827" y="5011384"/>
              <a:ext cx="13742" cy="2740"/>
            </a:xfrm>
            <a:custGeom>
              <a:avLst/>
              <a:gdLst/>
              <a:ahLst/>
              <a:cxnLst/>
              <a:rect l="l" t="t" r="r" b="b"/>
              <a:pathLst>
                <a:path w="385" h="91" extrusionOk="0">
                  <a:moveTo>
                    <a:pt x="385" y="1"/>
                  </a:moveTo>
                  <a:cubicBezTo>
                    <a:pt x="236" y="22"/>
                    <a:pt x="6" y="3"/>
                    <a:pt x="1" y="91"/>
                  </a:cubicBezTo>
                  <a:cubicBezTo>
                    <a:pt x="151" y="71"/>
                    <a:pt x="382" y="87"/>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14" name="Google Shape;42720;p18">
              <a:extLst>
                <a:ext uri="{FF2B5EF4-FFF2-40B4-BE49-F238E27FC236}">
                  <a16:creationId xmlns:a16="http://schemas.microsoft.com/office/drawing/2014/main" id="{183F89AC-59F3-4C87-B552-CA6ED781A04F}"/>
                </a:ext>
              </a:extLst>
            </p:cNvPr>
            <p:cNvSpPr/>
            <p:nvPr/>
          </p:nvSpPr>
          <p:spPr>
            <a:xfrm>
              <a:off x="5489441" y="5005543"/>
              <a:ext cx="6960" cy="6233"/>
            </a:xfrm>
            <a:custGeom>
              <a:avLst/>
              <a:gdLst/>
              <a:ahLst/>
              <a:cxnLst/>
              <a:rect l="l" t="t" r="r" b="b"/>
              <a:pathLst>
                <a:path w="195" h="207" extrusionOk="0">
                  <a:moveTo>
                    <a:pt x="194" y="103"/>
                  </a:moveTo>
                  <a:cubicBezTo>
                    <a:pt x="194" y="54"/>
                    <a:pt x="37" y="0"/>
                    <a:pt x="1" y="103"/>
                  </a:cubicBezTo>
                  <a:cubicBezTo>
                    <a:pt x="1" y="154"/>
                    <a:pt x="156"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15" name="Google Shape;42721;p18">
              <a:extLst>
                <a:ext uri="{FF2B5EF4-FFF2-40B4-BE49-F238E27FC236}">
                  <a16:creationId xmlns:a16="http://schemas.microsoft.com/office/drawing/2014/main" id="{2E78CBC3-A73F-42AC-8540-F9EDA47971F7}"/>
                </a:ext>
              </a:extLst>
            </p:cNvPr>
            <p:cNvSpPr/>
            <p:nvPr/>
          </p:nvSpPr>
          <p:spPr>
            <a:xfrm>
              <a:off x="1452729" y="5003134"/>
              <a:ext cx="23914" cy="10328"/>
            </a:xfrm>
            <a:custGeom>
              <a:avLst/>
              <a:gdLst/>
              <a:ahLst/>
              <a:cxnLst/>
              <a:rect l="l" t="t" r="r" b="b"/>
              <a:pathLst>
                <a:path w="670" h="343" extrusionOk="0">
                  <a:moveTo>
                    <a:pt x="670" y="92"/>
                  </a:moveTo>
                  <a:cubicBezTo>
                    <a:pt x="404" y="95"/>
                    <a:pt x="247" y="49"/>
                    <a:pt x="90" y="1"/>
                  </a:cubicBezTo>
                  <a:cubicBezTo>
                    <a:pt x="0" y="283"/>
                    <a:pt x="610" y="343"/>
                    <a:pt x="67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16" name="Google Shape;42722;p18">
              <a:extLst>
                <a:ext uri="{FF2B5EF4-FFF2-40B4-BE49-F238E27FC236}">
                  <a16:creationId xmlns:a16="http://schemas.microsoft.com/office/drawing/2014/main" id="{E01DC383-1FB5-4307-8F5A-969CA4D8BC11}"/>
                </a:ext>
              </a:extLst>
            </p:cNvPr>
            <p:cNvSpPr/>
            <p:nvPr/>
          </p:nvSpPr>
          <p:spPr>
            <a:xfrm>
              <a:off x="4205677" y="5005091"/>
              <a:ext cx="13956" cy="4336"/>
            </a:xfrm>
            <a:custGeom>
              <a:avLst/>
              <a:gdLst/>
              <a:ahLst/>
              <a:cxnLst/>
              <a:rect l="l" t="t" r="r" b="b"/>
              <a:pathLst>
                <a:path w="391" h="144" extrusionOk="0">
                  <a:moveTo>
                    <a:pt x="291" y="27"/>
                  </a:moveTo>
                  <a:cubicBezTo>
                    <a:pt x="237" y="1"/>
                    <a:pt x="0" y="71"/>
                    <a:pt x="98" y="117"/>
                  </a:cubicBezTo>
                  <a:cubicBezTo>
                    <a:pt x="152" y="143"/>
                    <a:pt x="391" y="74"/>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17" name="Google Shape;42723;p18">
              <a:extLst>
                <a:ext uri="{FF2B5EF4-FFF2-40B4-BE49-F238E27FC236}">
                  <a16:creationId xmlns:a16="http://schemas.microsoft.com/office/drawing/2014/main" id="{6F2DF7B1-A883-468D-B9E6-12E8181EB054}"/>
                </a:ext>
              </a:extLst>
            </p:cNvPr>
            <p:cNvSpPr/>
            <p:nvPr/>
          </p:nvSpPr>
          <p:spPr>
            <a:xfrm>
              <a:off x="1522614" y="4987447"/>
              <a:ext cx="50434" cy="18548"/>
            </a:xfrm>
            <a:custGeom>
              <a:avLst/>
              <a:gdLst/>
              <a:ahLst/>
              <a:cxnLst/>
              <a:rect l="l" t="t" r="r" b="b"/>
              <a:pathLst>
                <a:path w="1413" h="616" extrusionOk="0">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18" name="Google Shape;42724;p18">
              <a:extLst>
                <a:ext uri="{FF2B5EF4-FFF2-40B4-BE49-F238E27FC236}">
                  <a16:creationId xmlns:a16="http://schemas.microsoft.com/office/drawing/2014/main" id="{CCB02266-0ECE-4313-8EE3-1EA42854BDEA}"/>
                </a:ext>
              </a:extLst>
            </p:cNvPr>
            <p:cNvSpPr/>
            <p:nvPr/>
          </p:nvSpPr>
          <p:spPr>
            <a:xfrm>
              <a:off x="2020337" y="4994643"/>
              <a:ext cx="6889" cy="6173"/>
            </a:xfrm>
            <a:custGeom>
              <a:avLst/>
              <a:gdLst/>
              <a:ahLst/>
              <a:cxnLst/>
              <a:rect l="l" t="t" r="r" b="b"/>
              <a:pathLst>
                <a:path w="193" h="205" extrusionOk="0">
                  <a:moveTo>
                    <a:pt x="192" y="102"/>
                  </a:moveTo>
                  <a:cubicBezTo>
                    <a:pt x="192" y="50"/>
                    <a:pt x="39" y="1"/>
                    <a:pt x="2" y="102"/>
                  </a:cubicBezTo>
                  <a:cubicBezTo>
                    <a:pt x="0" y="152"/>
                    <a:pt x="157" y="204"/>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19" name="Google Shape;42725;p18">
              <a:extLst>
                <a:ext uri="{FF2B5EF4-FFF2-40B4-BE49-F238E27FC236}">
                  <a16:creationId xmlns:a16="http://schemas.microsoft.com/office/drawing/2014/main" id="{F2E88250-FFFB-4E72-9F22-9FB1D228B971}"/>
                </a:ext>
              </a:extLst>
            </p:cNvPr>
            <p:cNvSpPr/>
            <p:nvPr/>
          </p:nvSpPr>
          <p:spPr>
            <a:xfrm>
              <a:off x="4863121" y="4994914"/>
              <a:ext cx="13777" cy="2800"/>
            </a:xfrm>
            <a:custGeom>
              <a:avLst/>
              <a:gdLst/>
              <a:ahLst/>
              <a:cxnLst/>
              <a:rect l="l" t="t" r="r" b="b"/>
              <a:pathLst>
                <a:path w="386" h="93" extrusionOk="0">
                  <a:moveTo>
                    <a:pt x="385" y="1"/>
                  </a:moveTo>
                  <a:cubicBezTo>
                    <a:pt x="235" y="22"/>
                    <a:pt x="5" y="5"/>
                    <a:pt x="0" y="92"/>
                  </a:cubicBezTo>
                  <a:cubicBezTo>
                    <a:pt x="149" y="73"/>
                    <a:pt x="379" y="91"/>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20" name="Google Shape;42726;p18">
              <a:extLst>
                <a:ext uri="{FF2B5EF4-FFF2-40B4-BE49-F238E27FC236}">
                  <a16:creationId xmlns:a16="http://schemas.microsoft.com/office/drawing/2014/main" id="{29AB007F-CEE8-48CC-A2A4-B22DDB5D8066}"/>
                </a:ext>
              </a:extLst>
            </p:cNvPr>
            <p:cNvSpPr/>
            <p:nvPr/>
          </p:nvSpPr>
          <p:spPr>
            <a:xfrm>
              <a:off x="2116740" y="4991813"/>
              <a:ext cx="6924" cy="6293"/>
            </a:xfrm>
            <a:custGeom>
              <a:avLst/>
              <a:gdLst/>
              <a:ahLst/>
              <a:cxnLst/>
              <a:rect l="l" t="t" r="r" b="b"/>
              <a:pathLst>
                <a:path w="194" h="209" extrusionOk="0">
                  <a:moveTo>
                    <a:pt x="193" y="104"/>
                  </a:moveTo>
                  <a:cubicBezTo>
                    <a:pt x="193" y="55"/>
                    <a:pt x="37" y="1"/>
                    <a:pt x="1" y="104"/>
                  </a:cubicBezTo>
                  <a:cubicBezTo>
                    <a:pt x="0" y="155"/>
                    <a:pt x="154"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21" name="Google Shape;42727;p18">
              <a:extLst>
                <a:ext uri="{FF2B5EF4-FFF2-40B4-BE49-F238E27FC236}">
                  <a16:creationId xmlns:a16="http://schemas.microsoft.com/office/drawing/2014/main" id="{F209172F-DAF2-40D5-AD78-4087FA9AB276}"/>
                </a:ext>
              </a:extLst>
            </p:cNvPr>
            <p:cNvSpPr/>
            <p:nvPr/>
          </p:nvSpPr>
          <p:spPr>
            <a:xfrm>
              <a:off x="1707105" y="4994252"/>
              <a:ext cx="13956" cy="4276"/>
            </a:xfrm>
            <a:custGeom>
              <a:avLst/>
              <a:gdLst/>
              <a:ahLst/>
              <a:cxnLst/>
              <a:rect l="l" t="t" r="r" b="b"/>
              <a:pathLst>
                <a:path w="391" h="142" extrusionOk="0">
                  <a:moveTo>
                    <a:pt x="101" y="115"/>
                  </a:moveTo>
                  <a:cubicBezTo>
                    <a:pt x="151" y="142"/>
                    <a:pt x="391" y="71"/>
                    <a:pt x="293" y="24"/>
                  </a:cubicBezTo>
                  <a:cubicBezTo>
                    <a:pt x="239" y="1"/>
                    <a:pt x="1" y="67"/>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22" name="Google Shape;42728;p18">
              <a:extLst>
                <a:ext uri="{FF2B5EF4-FFF2-40B4-BE49-F238E27FC236}">
                  <a16:creationId xmlns:a16="http://schemas.microsoft.com/office/drawing/2014/main" id="{0F0964F1-80BE-4A16-ABE1-B2D12DB622BD}"/>
                </a:ext>
              </a:extLst>
            </p:cNvPr>
            <p:cNvSpPr/>
            <p:nvPr/>
          </p:nvSpPr>
          <p:spPr>
            <a:xfrm>
              <a:off x="5027339" y="4986785"/>
              <a:ext cx="21630" cy="6383"/>
            </a:xfrm>
            <a:custGeom>
              <a:avLst/>
              <a:gdLst/>
              <a:ahLst/>
              <a:cxnLst/>
              <a:rect l="l" t="t" r="r" b="b"/>
              <a:pathLst>
                <a:path w="606" h="212" extrusionOk="0">
                  <a:moveTo>
                    <a:pt x="606" y="181"/>
                  </a:moveTo>
                  <a:lnTo>
                    <a:pt x="606" y="1"/>
                  </a:lnTo>
                  <a:lnTo>
                    <a:pt x="26" y="1"/>
                  </a:lnTo>
                  <a:cubicBezTo>
                    <a:pt x="0" y="164"/>
                    <a:pt x="218" y="212"/>
                    <a:pt x="606"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23" name="Google Shape;42729;p18">
              <a:extLst>
                <a:ext uri="{FF2B5EF4-FFF2-40B4-BE49-F238E27FC236}">
                  <a16:creationId xmlns:a16="http://schemas.microsoft.com/office/drawing/2014/main" id="{55D42B69-072F-4DC4-AE93-EE2022ABDC7D}"/>
                </a:ext>
              </a:extLst>
            </p:cNvPr>
            <p:cNvSpPr/>
            <p:nvPr/>
          </p:nvSpPr>
          <p:spPr>
            <a:xfrm>
              <a:off x="3975179" y="4989525"/>
              <a:ext cx="13706" cy="2710"/>
            </a:xfrm>
            <a:custGeom>
              <a:avLst/>
              <a:gdLst/>
              <a:ahLst/>
              <a:cxnLst/>
              <a:rect l="l" t="t" r="r" b="b"/>
              <a:pathLst>
                <a:path w="384" h="90" extrusionOk="0">
                  <a:moveTo>
                    <a:pt x="1" y="90"/>
                  </a:moveTo>
                  <a:cubicBezTo>
                    <a:pt x="151" y="70"/>
                    <a:pt x="379" y="87"/>
                    <a:pt x="383" y="1"/>
                  </a:cubicBezTo>
                  <a:cubicBezTo>
                    <a:pt x="236" y="20"/>
                    <a:pt x="7" y="2"/>
                    <a:pt x="1"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24" name="Google Shape;42730;p18">
              <a:extLst>
                <a:ext uri="{FF2B5EF4-FFF2-40B4-BE49-F238E27FC236}">
                  <a16:creationId xmlns:a16="http://schemas.microsoft.com/office/drawing/2014/main" id="{95E8FFF0-5103-4E99-9AF0-23C87C924143}"/>
                </a:ext>
              </a:extLst>
            </p:cNvPr>
            <p:cNvSpPr/>
            <p:nvPr/>
          </p:nvSpPr>
          <p:spPr>
            <a:xfrm>
              <a:off x="2216428" y="4988742"/>
              <a:ext cx="14027" cy="4246"/>
            </a:xfrm>
            <a:custGeom>
              <a:avLst/>
              <a:gdLst/>
              <a:ahLst/>
              <a:cxnLst/>
              <a:rect l="l" t="t" r="r" b="b"/>
              <a:pathLst>
                <a:path w="393" h="141" extrusionOk="0">
                  <a:moveTo>
                    <a:pt x="100" y="116"/>
                  </a:moveTo>
                  <a:cubicBezTo>
                    <a:pt x="153" y="140"/>
                    <a:pt x="392" y="73"/>
                    <a:pt x="292" y="27"/>
                  </a:cubicBezTo>
                  <a:cubicBezTo>
                    <a:pt x="238"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25" name="Google Shape;42731;p18">
              <a:extLst>
                <a:ext uri="{FF2B5EF4-FFF2-40B4-BE49-F238E27FC236}">
                  <a16:creationId xmlns:a16="http://schemas.microsoft.com/office/drawing/2014/main" id="{E9CDD3C0-D751-4440-8069-2EBE9414C53B}"/>
                </a:ext>
              </a:extLst>
            </p:cNvPr>
            <p:cNvSpPr/>
            <p:nvPr/>
          </p:nvSpPr>
          <p:spPr>
            <a:xfrm>
              <a:off x="8531814" y="4986695"/>
              <a:ext cx="13777" cy="2800"/>
            </a:xfrm>
            <a:custGeom>
              <a:avLst/>
              <a:gdLst/>
              <a:ahLst/>
              <a:cxnLst/>
              <a:rect l="l" t="t" r="r" b="b"/>
              <a:pathLst>
                <a:path w="386" h="93" extrusionOk="0">
                  <a:moveTo>
                    <a:pt x="386" y="1"/>
                  </a:moveTo>
                  <a:cubicBezTo>
                    <a:pt x="236" y="23"/>
                    <a:pt x="5" y="5"/>
                    <a:pt x="1" y="92"/>
                  </a:cubicBezTo>
                  <a:cubicBezTo>
                    <a:pt x="150" y="73"/>
                    <a:pt x="379" y="91"/>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26" name="Google Shape;42732;p18">
              <a:extLst>
                <a:ext uri="{FF2B5EF4-FFF2-40B4-BE49-F238E27FC236}">
                  <a16:creationId xmlns:a16="http://schemas.microsoft.com/office/drawing/2014/main" id="{3F0BCBDF-D7D9-455C-B414-9D98E774C930}"/>
                </a:ext>
              </a:extLst>
            </p:cNvPr>
            <p:cNvSpPr/>
            <p:nvPr/>
          </p:nvSpPr>
          <p:spPr>
            <a:xfrm>
              <a:off x="5537625" y="4978174"/>
              <a:ext cx="6996" cy="6293"/>
            </a:xfrm>
            <a:custGeom>
              <a:avLst/>
              <a:gdLst/>
              <a:ahLst/>
              <a:cxnLst/>
              <a:rect l="l" t="t" r="r" b="b"/>
              <a:pathLst>
                <a:path w="196" h="209" extrusionOk="0">
                  <a:moveTo>
                    <a:pt x="193" y="104"/>
                  </a:moveTo>
                  <a:cubicBezTo>
                    <a:pt x="195" y="54"/>
                    <a:pt x="39" y="1"/>
                    <a:pt x="1" y="104"/>
                  </a:cubicBezTo>
                  <a:cubicBezTo>
                    <a:pt x="1"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27" name="Google Shape;42733;p18">
              <a:extLst>
                <a:ext uri="{FF2B5EF4-FFF2-40B4-BE49-F238E27FC236}">
                  <a16:creationId xmlns:a16="http://schemas.microsoft.com/office/drawing/2014/main" id="{1EF5D035-E9BE-468C-BEEC-91A2252D5152}"/>
                </a:ext>
              </a:extLst>
            </p:cNvPr>
            <p:cNvSpPr/>
            <p:nvPr/>
          </p:nvSpPr>
          <p:spPr>
            <a:xfrm>
              <a:off x="2075409" y="4978565"/>
              <a:ext cx="13849" cy="2740"/>
            </a:xfrm>
            <a:custGeom>
              <a:avLst/>
              <a:gdLst/>
              <a:ahLst/>
              <a:cxnLst/>
              <a:rect l="l" t="t" r="r" b="b"/>
              <a:pathLst>
                <a:path w="388" h="91" extrusionOk="0">
                  <a:moveTo>
                    <a:pt x="388" y="1"/>
                  </a:moveTo>
                  <a:cubicBezTo>
                    <a:pt x="235" y="20"/>
                    <a:pt x="5" y="2"/>
                    <a:pt x="0" y="91"/>
                  </a:cubicBezTo>
                  <a:cubicBezTo>
                    <a:pt x="149" y="71"/>
                    <a:pt x="383" y="88"/>
                    <a:pt x="3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28" name="Google Shape;42734;p18">
              <a:extLst>
                <a:ext uri="{FF2B5EF4-FFF2-40B4-BE49-F238E27FC236}">
                  <a16:creationId xmlns:a16="http://schemas.microsoft.com/office/drawing/2014/main" id="{83D321B1-E124-4EA2-A02E-FCC1C85C4837}"/>
                </a:ext>
              </a:extLst>
            </p:cNvPr>
            <p:cNvSpPr/>
            <p:nvPr/>
          </p:nvSpPr>
          <p:spPr>
            <a:xfrm>
              <a:off x="1497166" y="4975434"/>
              <a:ext cx="7031" cy="6263"/>
            </a:xfrm>
            <a:custGeom>
              <a:avLst/>
              <a:gdLst/>
              <a:ahLst/>
              <a:cxnLst/>
              <a:rect l="l" t="t" r="r" b="b"/>
              <a:pathLst>
                <a:path w="197" h="208" extrusionOk="0">
                  <a:moveTo>
                    <a:pt x="196" y="105"/>
                  </a:moveTo>
                  <a:cubicBezTo>
                    <a:pt x="196" y="54"/>
                    <a:pt x="39" y="0"/>
                    <a:pt x="3" y="105"/>
                  </a:cubicBezTo>
                  <a:cubicBezTo>
                    <a:pt x="1" y="153"/>
                    <a:pt x="159" y="208"/>
                    <a:pt x="196"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29" name="Google Shape;42735;p18">
              <a:extLst>
                <a:ext uri="{FF2B5EF4-FFF2-40B4-BE49-F238E27FC236}">
                  <a16:creationId xmlns:a16="http://schemas.microsoft.com/office/drawing/2014/main" id="{51499A3D-5298-44A0-87AB-FC6ABDBD4CC6}"/>
                </a:ext>
              </a:extLst>
            </p:cNvPr>
            <p:cNvSpPr/>
            <p:nvPr/>
          </p:nvSpPr>
          <p:spPr>
            <a:xfrm>
              <a:off x="4357046" y="4975073"/>
              <a:ext cx="14063" cy="4276"/>
            </a:xfrm>
            <a:custGeom>
              <a:avLst/>
              <a:gdLst/>
              <a:ahLst/>
              <a:cxnLst/>
              <a:rect l="l" t="t" r="r" b="b"/>
              <a:pathLst>
                <a:path w="394" h="142" extrusionOk="0">
                  <a:moveTo>
                    <a:pt x="294" y="25"/>
                  </a:moveTo>
                  <a:cubicBezTo>
                    <a:pt x="241" y="1"/>
                    <a:pt x="0" y="70"/>
                    <a:pt x="101" y="117"/>
                  </a:cubicBezTo>
                  <a:cubicBezTo>
                    <a:pt x="153"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30" name="Google Shape;42736;p18">
              <a:extLst>
                <a:ext uri="{FF2B5EF4-FFF2-40B4-BE49-F238E27FC236}">
                  <a16:creationId xmlns:a16="http://schemas.microsoft.com/office/drawing/2014/main" id="{63481EB6-941D-4AAB-B5A7-29EA57216A6C}"/>
                </a:ext>
              </a:extLst>
            </p:cNvPr>
            <p:cNvSpPr/>
            <p:nvPr/>
          </p:nvSpPr>
          <p:spPr>
            <a:xfrm>
              <a:off x="2488971" y="4966341"/>
              <a:ext cx="20131" cy="16259"/>
            </a:xfrm>
            <a:custGeom>
              <a:avLst/>
              <a:gdLst/>
              <a:ahLst/>
              <a:cxnLst/>
              <a:rect l="l" t="t" r="r" b="b"/>
              <a:pathLst>
                <a:path w="564" h="540" extrusionOk="0">
                  <a:moveTo>
                    <a:pt x="563" y="134"/>
                  </a:moveTo>
                  <a:cubicBezTo>
                    <a:pt x="1" y="1"/>
                    <a:pt x="1" y="540"/>
                    <a:pt x="563"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31" name="Google Shape;42737;p18">
              <a:extLst>
                <a:ext uri="{FF2B5EF4-FFF2-40B4-BE49-F238E27FC236}">
                  <a16:creationId xmlns:a16="http://schemas.microsoft.com/office/drawing/2014/main" id="{77AD9238-5E19-4DAE-8D24-5AEFE1F6E393}"/>
                </a:ext>
              </a:extLst>
            </p:cNvPr>
            <p:cNvSpPr/>
            <p:nvPr/>
          </p:nvSpPr>
          <p:spPr>
            <a:xfrm>
              <a:off x="6600921" y="4972333"/>
              <a:ext cx="13991" cy="4306"/>
            </a:xfrm>
            <a:custGeom>
              <a:avLst/>
              <a:gdLst/>
              <a:ahLst/>
              <a:cxnLst/>
              <a:rect l="l" t="t" r="r" b="b"/>
              <a:pathLst>
                <a:path w="392" h="143" extrusionOk="0">
                  <a:moveTo>
                    <a:pt x="292" y="26"/>
                  </a:moveTo>
                  <a:cubicBezTo>
                    <a:pt x="239" y="0"/>
                    <a:pt x="0" y="69"/>
                    <a:pt x="98" y="116"/>
                  </a:cubicBezTo>
                  <a:cubicBezTo>
                    <a:pt x="154" y="142"/>
                    <a:pt x="392"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32" name="Google Shape;42738;p18">
              <a:extLst>
                <a:ext uri="{FF2B5EF4-FFF2-40B4-BE49-F238E27FC236}">
                  <a16:creationId xmlns:a16="http://schemas.microsoft.com/office/drawing/2014/main" id="{B52421F2-F3B8-4268-BA43-6F39EB8FFDC0}"/>
                </a:ext>
              </a:extLst>
            </p:cNvPr>
            <p:cNvSpPr/>
            <p:nvPr/>
          </p:nvSpPr>
          <p:spPr>
            <a:xfrm>
              <a:off x="6249856" y="4972333"/>
              <a:ext cx="14099" cy="4306"/>
            </a:xfrm>
            <a:custGeom>
              <a:avLst/>
              <a:gdLst/>
              <a:ahLst/>
              <a:cxnLst/>
              <a:rect l="l" t="t" r="r" b="b"/>
              <a:pathLst>
                <a:path w="395" h="143" extrusionOk="0">
                  <a:moveTo>
                    <a:pt x="293" y="26"/>
                  </a:moveTo>
                  <a:cubicBezTo>
                    <a:pt x="241" y="0"/>
                    <a:pt x="0" y="69"/>
                    <a:pt x="102" y="116"/>
                  </a:cubicBezTo>
                  <a:cubicBezTo>
                    <a:pt x="156" y="142"/>
                    <a:pt x="395"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33" name="Google Shape;42739;p18">
              <a:extLst>
                <a:ext uri="{FF2B5EF4-FFF2-40B4-BE49-F238E27FC236}">
                  <a16:creationId xmlns:a16="http://schemas.microsoft.com/office/drawing/2014/main" id="{7F80774A-FE98-4C0F-938E-53CAA3343A44}"/>
                </a:ext>
              </a:extLst>
            </p:cNvPr>
            <p:cNvSpPr/>
            <p:nvPr/>
          </p:nvSpPr>
          <p:spPr>
            <a:xfrm>
              <a:off x="2271250" y="4964896"/>
              <a:ext cx="25734" cy="8250"/>
            </a:xfrm>
            <a:custGeom>
              <a:avLst/>
              <a:gdLst/>
              <a:ahLst/>
              <a:cxnLst/>
              <a:rect l="l" t="t" r="r" b="b"/>
              <a:pathLst>
                <a:path w="721" h="274" extrusionOk="0">
                  <a:moveTo>
                    <a:pt x="105" y="273"/>
                  </a:moveTo>
                  <a:lnTo>
                    <a:pt x="685" y="273"/>
                  </a:lnTo>
                  <a:cubicBezTo>
                    <a:pt x="655" y="166"/>
                    <a:pt x="720" y="16"/>
                    <a:pt x="492" y="0"/>
                  </a:cubicBezTo>
                  <a:cubicBezTo>
                    <a:pt x="477" y="143"/>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34" name="Google Shape;42740;p18">
              <a:extLst>
                <a:ext uri="{FF2B5EF4-FFF2-40B4-BE49-F238E27FC236}">
                  <a16:creationId xmlns:a16="http://schemas.microsoft.com/office/drawing/2014/main" id="{69B36E90-B117-4E7C-9553-AFFA0520FAAB}"/>
                </a:ext>
              </a:extLst>
            </p:cNvPr>
            <p:cNvSpPr/>
            <p:nvPr/>
          </p:nvSpPr>
          <p:spPr>
            <a:xfrm>
              <a:off x="2670678" y="4966853"/>
              <a:ext cx="14099" cy="4276"/>
            </a:xfrm>
            <a:custGeom>
              <a:avLst/>
              <a:gdLst/>
              <a:ahLst/>
              <a:cxnLst/>
              <a:rect l="l" t="t" r="r" b="b"/>
              <a:pathLst>
                <a:path w="395" h="142" extrusionOk="0">
                  <a:moveTo>
                    <a:pt x="292" y="26"/>
                  </a:moveTo>
                  <a:cubicBezTo>
                    <a:pt x="242" y="1"/>
                    <a:pt x="0" y="70"/>
                    <a:pt x="102" y="116"/>
                  </a:cubicBezTo>
                  <a:cubicBezTo>
                    <a:pt x="155" y="142"/>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35" name="Google Shape;42741;p18">
              <a:extLst>
                <a:ext uri="{FF2B5EF4-FFF2-40B4-BE49-F238E27FC236}">
                  <a16:creationId xmlns:a16="http://schemas.microsoft.com/office/drawing/2014/main" id="{08036521-B8A7-4C4E-A02E-0640BECDFC2D}"/>
                </a:ext>
              </a:extLst>
            </p:cNvPr>
            <p:cNvSpPr/>
            <p:nvPr/>
          </p:nvSpPr>
          <p:spPr>
            <a:xfrm>
              <a:off x="4317214" y="4956044"/>
              <a:ext cx="29625" cy="12375"/>
            </a:xfrm>
            <a:custGeom>
              <a:avLst/>
              <a:gdLst/>
              <a:ahLst/>
              <a:cxnLst/>
              <a:rect l="l" t="t" r="r" b="b"/>
              <a:pathLst>
                <a:path w="830" h="411" extrusionOk="0">
                  <a:moveTo>
                    <a:pt x="829" y="385"/>
                  </a:moveTo>
                  <a:lnTo>
                    <a:pt x="829" y="23"/>
                  </a:lnTo>
                  <a:cubicBezTo>
                    <a:pt x="465" y="1"/>
                    <a:pt x="405" y="123"/>
                    <a:pt x="59" y="112"/>
                  </a:cubicBezTo>
                  <a:cubicBezTo>
                    <a:pt x="0" y="352"/>
                    <a:pt x="327" y="411"/>
                    <a:pt x="829" y="38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36" name="Google Shape;42742;p18">
              <a:extLst>
                <a:ext uri="{FF2B5EF4-FFF2-40B4-BE49-F238E27FC236}">
                  <a16:creationId xmlns:a16="http://schemas.microsoft.com/office/drawing/2014/main" id="{AD7E705C-8556-4D3A-A0FE-8791D45A0903}"/>
                </a:ext>
              </a:extLst>
            </p:cNvPr>
            <p:cNvSpPr/>
            <p:nvPr/>
          </p:nvSpPr>
          <p:spPr>
            <a:xfrm>
              <a:off x="1414718" y="4958362"/>
              <a:ext cx="27519" cy="11291"/>
            </a:xfrm>
            <a:custGeom>
              <a:avLst/>
              <a:gdLst/>
              <a:ahLst/>
              <a:cxnLst/>
              <a:rect l="l" t="t" r="r" b="b"/>
              <a:pathLst>
                <a:path w="771" h="375" extrusionOk="0">
                  <a:moveTo>
                    <a:pt x="770" y="308"/>
                  </a:moveTo>
                  <a:lnTo>
                    <a:pt x="770" y="33"/>
                  </a:lnTo>
                  <a:cubicBezTo>
                    <a:pt x="483" y="50"/>
                    <a:pt x="58" y="1"/>
                    <a:pt x="0" y="125"/>
                  </a:cubicBezTo>
                  <a:cubicBezTo>
                    <a:pt x="383" y="129"/>
                    <a:pt x="243" y="374"/>
                    <a:pt x="770" y="3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37" name="Google Shape;42743;p18">
              <a:extLst>
                <a:ext uri="{FF2B5EF4-FFF2-40B4-BE49-F238E27FC236}">
                  <a16:creationId xmlns:a16="http://schemas.microsoft.com/office/drawing/2014/main" id="{A3FA25DA-C78A-4745-AE54-39F7ACC8A734}"/>
                </a:ext>
              </a:extLst>
            </p:cNvPr>
            <p:cNvSpPr/>
            <p:nvPr/>
          </p:nvSpPr>
          <p:spPr>
            <a:xfrm>
              <a:off x="1855119" y="4947915"/>
              <a:ext cx="41332" cy="16982"/>
            </a:xfrm>
            <a:custGeom>
              <a:avLst/>
              <a:gdLst/>
              <a:ahLst/>
              <a:cxnLst/>
              <a:rect l="l" t="t" r="r" b="b"/>
              <a:pathLst>
                <a:path w="1158" h="564" extrusionOk="0">
                  <a:moveTo>
                    <a:pt x="1" y="199"/>
                  </a:moveTo>
                  <a:cubicBezTo>
                    <a:pt x="211" y="404"/>
                    <a:pt x="524" y="561"/>
                    <a:pt x="1157" y="563"/>
                  </a:cubicBezTo>
                  <a:lnTo>
                    <a:pt x="1157" y="110"/>
                  </a:lnTo>
                  <a:cubicBezTo>
                    <a:pt x="819" y="164"/>
                    <a:pt x="27" y="1"/>
                    <a:pt x="1" y="1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38" name="Google Shape;42744;p18">
              <a:extLst>
                <a:ext uri="{FF2B5EF4-FFF2-40B4-BE49-F238E27FC236}">
                  <a16:creationId xmlns:a16="http://schemas.microsoft.com/office/drawing/2014/main" id="{0206EABC-2FDA-4000-BDF3-23BA4E3A6804}"/>
                </a:ext>
              </a:extLst>
            </p:cNvPr>
            <p:cNvSpPr/>
            <p:nvPr/>
          </p:nvSpPr>
          <p:spPr>
            <a:xfrm>
              <a:off x="857033" y="4948457"/>
              <a:ext cx="45865" cy="16741"/>
            </a:xfrm>
            <a:custGeom>
              <a:avLst/>
              <a:gdLst/>
              <a:ahLst/>
              <a:cxnLst/>
              <a:rect l="l" t="t" r="r" b="b"/>
              <a:pathLst>
                <a:path w="1285" h="556" extrusionOk="0">
                  <a:moveTo>
                    <a:pt x="965" y="1"/>
                  </a:moveTo>
                  <a:cubicBezTo>
                    <a:pt x="361" y="18"/>
                    <a:pt x="38" y="171"/>
                    <a:pt x="0" y="454"/>
                  </a:cubicBezTo>
                  <a:cubicBezTo>
                    <a:pt x="365" y="433"/>
                    <a:pt x="426" y="556"/>
                    <a:pt x="776" y="545"/>
                  </a:cubicBezTo>
                  <a:cubicBezTo>
                    <a:pt x="901" y="355"/>
                    <a:pt x="1285" y="142"/>
                    <a:pt x="9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39" name="Google Shape;42745;p18">
              <a:extLst>
                <a:ext uri="{FF2B5EF4-FFF2-40B4-BE49-F238E27FC236}">
                  <a16:creationId xmlns:a16="http://schemas.microsoft.com/office/drawing/2014/main" id="{3235462B-5641-402A-BA47-20557971B83A}"/>
                </a:ext>
              </a:extLst>
            </p:cNvPr>
            <p:cNvSpPr/>
            <p:nvPr/>
          </p:nvSpPr>
          <p:spPr>
            <a:xfrm>
              <a:off x="5613399" y="4953967"/>
              <a:ext cx="14919" cy="9184"/>
            </a:xfrm>
            <a:custGeom>
              <a:avLst/>
              <a:gdLst/>
              <a:ahLst/>
              <a:cxnLst/>
              <a:rect l="l" t="t" r="r" b="b"/>
              <a:pathLst>
                <a:path w="418" h="305" extrusionOk="0">
                  <a:moveTo>
                    <a:pt x="383" y="272"/>
                  </a:moveTo>
                  <a:cubicBezTo>
                    <a:pt x="357" y="165"/>
                    <a:pt x="418" y="15"/>
                    <a:pt x="193" y="1"/>
                  </a:cubicBezTo>
                  <a:cubicBezTo>
                    <a:pt x="180" y="57"/>
                    <a:pt x="163" y="108"/>
                    <a:pt x="0" y="93"/>
                  </a:cubicBezTo>
                  <a:cubicBezTo>
                    <a:pt x="21" y="200"/>
                    <a:pt x="56" y="305"/>
                    <a:pt x="38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40" name="Google Shape;42746;p18">
              <a:extLst>
                <a:ext uri="{FF2B5EF4-FFF2-40B4-BE49-F238E27FC236}">
                  <a16:creationId xmlns:a16="http://schemas.microsoft.com/office/drawing/2014/main" id="{F4F68C2E-13B2-4C90-865B-9E9A2C984EC9}"/>
                </a:ext>
              </a:extLst>
            </p:cNvPr>
            <p:cNvSpPr/>
            <p:nvPr/>
          </p:nvSpPr>
          <p:spPr>
            <a:xfrm>
              <a:off x="2477942" y="4958694"/>
              <a:ext cx="14063" cy="4276"/>
            </a:xfrm>
            <a:custGeom>
              <a:avLst/>
              <a:gdLst/>
              <a:ahLst/>
              <a:cxnLst/>
              <a:rect l="l" t="t" r="r" b="b"/>
              <a:pathLst>
                <a:path w="394" h="142" extrusionOk="0">
                  <a:moveTo>
                    <a:pt x="294" y="24"/>
                  </a:moveTo>
                  <a:cubicBezTo>
                    <a:pt x="240" y="0"/>
                    <a:pt x="0" y="68"/>
                    <a:pt x="102" y="115"/>
                  </a:cubicBezTo>
                  <a:cubicBezTo>
                    <a:pt x="154" y="141"/>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41" name="Google Shape;42747;p18">
              <a:extLst>
                <a:ext uri="{FF2B5EF4-FFF2-40B4-BE49-F238E27FC236}">
                  <a16:creationId xmlns:a16="http://schemas.microsoft.com/office/drawing/2014/main" id="{B48DA4DA-A992-496A-9799-8FAD2A55BA03}"/>
                </a:ext>
              </a:extLst>
            </p:cNvPr>
            <p:cNvSpPr/>
            <p:nvPr/>
          </p:nvSpPr>
          <p:spPr>
            <a:xfrm>
              <a:off x="4119731" y="4953575"/>
              <a:ext cx="6924" cy="6233"/>
            </a:xfrm>
            <a:custGeom>
              <a:avLst/>
              <a:gdLst/>
              <a:ahLst/>
              <a:cxnLst/>
              <a:rect l="l" t="t" r="r" b="b"/>
              <a:pathLst>
                <a:path w="194" h="207" extrusionOk="0">
                  <a:moveTo>
                    <a:pt x="193" y="105"/>
                  </a:moveTo>
                  <a:cubicBezTo>
                    <a:pt x="193" y="51"/>
                    <a:pt x="38" y="1"/>
                    <a:pt x="0" y="105"/>
                  </a:cubicBezTo>
                  <a:cubicBezTo>
                    <a:pt x="0" y="153"/>
                    <a:pt x="157" y="207"/>
                    <a:pt x="193"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42" name="Google Shape;42748;p18">
              <a:extLst>
                <a:ext uri="{FF2B5EF4-FFF2-40B4-BE49-F238E27FC236}">
                  <a16:creationId xmlns:a16="http://schemas.microsoft.com/office/drawing/2014/main" id="{B3B84013-93A3-4978-A236-EFA55134F672}"/>
                </a:ext>
              </a:extLst>
            </p:cNvPr>
            <p:cNvSpPr/>
            <p:nvPr/>
          </p:nvSpPr>
          <p:spPr>
            <a:xfrm>
              <a:off x="2264540" y="4953184"/>
              <a:ext cx="14134" cy="4276"/>
            </a:xfrm>
            <a:custGeom>
              <a:avLst/>
              <a:gdLst/>
              <a:ahLst/>
              <a:cxnLst/>
              <a:rect l="l" t="t" r="r" b="b"/>
              <a:pathLst>
                <a:path w="396" h="142" extrusionOk="0">
                  <a:moveTo>
                    <a:pt x="293" y="24"/>
                  </a:moveTo>
                  <a:cubicBezTo>
                    <a:pt x="241" y="0"/>
                    <a:pt x="1" y="68"/>
                    <a:pt x="104" y="118"/>
                  </a:cubicBezTo>
                  <a:cubicBezTo>
                    <a:pt x="155" y="141"/>
                    <a:pt x="395" y="74"/>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43" name="Google Shape;42749;p18">
              <a:extLst>
                <a:ext uri="{FF2B5EF4-FFF2-40B4-BE49-F238E27FC236}">
                  <a16:creationId xmlns:a16="http://schemas.microsoft.com/office/drawing/2014/main" id="{478CACF0-50A1-4FDA-98E4-4EE4BBC77B65}"/>
                </a:ext>
              </a:extLst>
            </p:cNvPr>
            <p:cNvSpPr/>
            <p:nvPr/>
          </p:nvSpPr>
          <p:spPr>
            <a:xfrm>
              <a:off x="3706633" y="4951227"/>
              <a:ext cx="13849" cy="2680"/>
            </a:xfrm>
            <a:custGeom>
              <a:avLst/>
              <a:gdLst/>
              <a:ahLst/>
              <a:cxnLst/>
              <a:rect l="l" t="t" r="r" b="b"/>
              <a:pathLst>
                <a:path w="388" h="89" extrusionOk="0">
                  <a:moveTo>
                    <a:pt x="387" y="0"/>
                  </a:moveTo>
                  <a:cubicBezTo>
                    <a:pt x="241" y="21"/>
                    <a:pt x="7" y="3"/>
                    <a:pt x="1" y="89"/>
                  </a:cubicBezTo>
                  <a:cubicBezTo>
                    <a:pt x="154" y="69"/>
                    <a:pt x="382"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44" name="Google Shape;42750;p18">
              <a:extLst>
                <a:ext uri="{FF2B5EF4-FFF2-40B4-BE49-F238E27FC236}">
                  <a16:creationId xmlns:a16="http://schemas.microsoft.com/office/drawing/2014/main" id="{8AE06E59-9950-4A6F-B659-F0F52D484278}"/>
                </a:ext>
              </a:extLst>
            </p:cNvPr>
            <p:cNvSpPr/>
            <p:nvPr/>
          </p:nvSpPr>
          <p:spPr>
            <a:xfrm>
              <a:off x="4501669" y="4947734"/>
              <a:ext cx="13991" cy="4215"/>
            </a:xfrm>
            <a:custGeom>
              <a:avLst/>
              <a:gdLst/>
              <a:ahLst/>
              <a:cxnLst/>
              <a:rect l="l" t="t" r="r" b="b"/>
              <a:pathLst>
                <a:path w="392" h="140" extrusionOk="0">
                  <a:moveTo>
                    <a:pt x="99" y="116"/>
                  </a:moveTo>
                  <a:cubicBezTo>
                    <a:pt x="153" y="140"/>
                    <a:pt x="392" y="73"/>
                    <a:pt x="291" y="25"/>
                  </a:cubicBezTo>
                  <a:cubicBezTo>
                    <a:pt x="238" y="0"/>
                    <a:pt x="0" y="68"/>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45" name="Google Shape;42751;p18">
              <a:extLst>
                <a:ext uri="{FF2B5EF4-FFF2-40B4-BE49-F238E27FC236}">
                  <a16:creationId xmlns:a16="http://schemas.microsoft.com/office/drawing/2014/main" id="{076CF5CB-DD02-431C-A646-537EEF75B2CB}"/>
                </a:ext>
              </a:extLst>
            </p:cNvPr>
            <p:cNvSpPr/>
            <p:nvPr/>
          </p:nvSpPr>
          <p:spPr>
            <a:xfrm>
              <a:off x="3414103" y="4947734"/>
              <a:ext cx="14027" cy="4215"/>
            </a:xfrm>
            <a:custGeom>
              <a:avLst/>
              <a:gdLst/>
              <a:ahLst/>
              <a:cxnLst/>
              <a:rect l="l" t="t" r="r" b="b"/>
              <a:pathLst>
                <a:path w="393" h="140" extrusionOk="0">
                  <a:moveTo>
                    <a:pt x="293" y="25"/>
                  </a:moveTo>
                  <a:cubicBezTo>
                    <a:pt x="241" y="0"/>
                    <a:pt x="1" y="68"/>
                    <a:pt x="100" y="116"/>
                  </a:cubicBezTo>
                  <a:cubicBezTo>
                    <a:pt x="152" y="140"/>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46" name="Google Shape;42752;p18">
              <a:extLst>
                <a:ext uri="{FF2B5EF4-FFF2-40B4-BE49-F238E27FC236}">
                  <a16:creationId xmlns:a16="http://schemas.microsoft.com/office/drawing/2014/main" id="{2573368A-21FE-4E9C-979D-477E3752FA31}"/>
                </a:ext>
              </a:extLst>
            </p:cNvPr>
            <p:cNvSpPr/>
            <p:nvPr/>
          </p:nvSpPr>
          <p:spPr>
            <a:xfrm>
              <a:off x="7082796" y="4942224"/>
              <a:ext cx="13991" cy="4306"/>
            </a:xfrm>
            <a:custGeom>
              <a:avLst/>
              <a:gdLst/>
              <a:ahLst/>
              <a:cxnLst/>
              <a:rect l="l" t="t" r="r" b="b"/>
              <a:pathLst>
                <a:path w="392" h="143" extrusionOk="0">
                  <a:moveTo>
                    <a:pt x="290" y="26"/>
                  </a:moveTo>
                  <a:cubicBezTo>
                    <a:pt x="238" y="0"/>
                    <a:pt x="0" y="71"/>
                    <a:pt x="99" y="116"/>
                  </a:cubicBezTo>
                  <a:cubicBezTo>
                    <a:pt x="153" y="143"/>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47" name="Google Shape;42753;p18">
              <a:extLst>
                <a:ext uri="{FF2B5EF4-FFF2-40B4-BE49-F238E27FC236}">
                  <a16:creationId xmlns:a16="http://schemas.microsoft.com/office/drawing/2014/main" id="{77637D71-C838-4798-9C2B-432AAAF2A6EF}"/>
                </a:ext>
              </a:extLst>
            </p:cNvPr>
            <p:cNvSpPr/>
            <p:nvPr/>
          </p:nvSpPr>
          <p:spPr>
            <a:xfrm>
              <a:off x="2457348" y="4942224"/>
              <a:ext cx="13991" cy="4306"/>
            </a:xfrm>
            <a:custGeom>
              <a:avLst/>
              <a:gdLst/>
              <a:ahLst/>
              <a:cxnLst/>
              <a:rect l="l" t="t" r="r" b="b"/>
              <a:pathLst>
                <a:path w="392" h="143" extrusionOk="0">
                  <a:moveTo>
                    <a:pt x="293" y="26"/>
                  </a:moveTo>
                  <a:cubicBezTo>
                    <a:pt x="238" y="0"/>
                    <a:pt x="0" y="71"/>
                    <a:pt x="100"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48" name="Google Shape;42754;p18">
              <a:extLst>
                <a:ext uri="{FF2B5EF4-FFF2-40B4-BE49-F238E27FC236}">
                  <a16:creationId xmlns:a16="http://schemas.microsoft.com/office/drawing/2014/main" id="{5E77F4C8-AAEB-4C1A-B67E-49BD178271B3}"/>
                </a:ext>
              </a:extLst>
            </p:cNvPr>
            <p:cNvSpPr/>
            <p:nvPr/>
          </p:nvSpPr>
          <p:spPr>
            <a:xfrm>
              <a:off x="5640810" y="4937497"/>
              <a:ext cx="13884" cy="5540"/>
            </a:xfrm>
            <a:custGeom>
              <a:avLst/>
              <a:gdLst/>
              <a:ahLst/>
              <a:cxnLst/>
              <a:rect l="l" t="t" r="r" b="b"/>
              <a:pathLst>
                <a:path w="389" h="184" extrusionOk="0">
                  <a:moveTo>
                    <a:pt x="1" y="183"/>
                  </a:moveTo>
                  <a:lnTo>
                    <a:pt x="389" y="183"/>
                  </a:lnTo>
                  <a:lnTo>
                    <a:pt x="389"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49" name="Google Shape;42755;p18">
              <a:extLst>
                <a:ext uri="{FF2B5EF4-FFF2-40B4-BE49-F238E27FC236}">
                  <a16:creationId xmlns:a16="http://schemas.microsoft.com/office/drawing/2014/main" id="{6D2DBA74-9638-4690-93CF-B02D139F6FB9}"/>
                </a:ext>
              </a:extLst>
            </p:cNvPr>
            <p:cNvSpPr/>
            <p:nvPr/>
          </p:nvSpPr>
          <p:spPr>
            <a:xfrm>
              <a:off x="4487357" y="4926658"/>
              <a:ext cx="26591" cy="12255"/>
            </a:xfrm>
            <a:custGeom>
              <a:avLst/>
              <a:gdLst/>
              <a:ahLst/>
              <a:cxnLst/>
              <a:rect l="l" t="t" r="r" b="b"/>
              <a:pathLst>
                <a:path w="745" h="407" extrusionOk="0">
                  <a:moveTo>
                    <a:pt x="306" y="0"/>
                  </a:moveTo>
                  <a:cubicBezTo>
                    <a:pt x="0" y="135"/>
                    <a:pt x="89" y="406"/>
                    <a:pt x="692" y="362"/>
                  </a:cubicBezTo>
                  <a:cubicBezTo>
                    <a:pt x="745" y="154"/>
                    <a:pt x="647" y="21"/>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50" name="Google Shape;42756;p18">
              <a:extLst>
                <a:ext uri="{FF2B5EF4-FFF2-40B4-BE49-F238E27FC236}">
                  <a16:creationId xmlns:a16="http://schemas.microsoft.com/office/drawing/2014/main" id="{F383BB88-CC03-445D-9BC9-F6D12E5BF41A}"/>
                </a:ext>
              </a:extLst>
            </p:cNvPr>
            <p:cNvSpPr/>
            <p:nvPr/>
          </p:nvSpPr>
          <p:spPr>
            <a:xfrm>
              <a:off x="3352142" y="4934035"/>
              <a:ext cx="14027" cy="4336"/>
            </a:xfrm>
            <a:custGeom>
              <a:avLst/>
              <a:gdLst/>
              <a:ahLst/>
              <a:cxnLst/>
              <a:rect l="l" t="t" r="r" b="b"/>
              <a:pathLst>
                <a:path w="393" h="144" extrusionOk="0">
                  <a:moveTo>
                    <a:pt x="100" y="117"/>
                  </a:moveTo>
                  <a:cubicBezTo>
                    <a:pt x="151" y="143"/>
                    <a:pt x="392" y="73"/>
                    <a:pt x="293" y="26"/>
                  </a:cubicBezTo>
                  <a:cubicBezTo>
                    <a:pt x="242"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51" name="Google Shape;42757;p18">
              <a:extLst>
                <a:ext uri="{FF2B5EF4-FFF2-40B4-BE49-F238E27FC236}">
                  <a16:creationId xmlns:a16="http://schemas.microsoft.com/office/drawing/2014/main" id="{82425E47-B0C9-4DBE-9F38-F558185D32B5}"/>
                </a:ext>
              </a:extLst>
            </p:cNvPr>
            <p:cNvSpPr/>
            <p:nvPr/>
          </p:nvSpPr>
          <p:spPr>
            <a:xfrm>
              <a:off x="7844246" y="4916271"/>
              <a:ext cx="35478" cy="19090"/>
            </a:xfrm>
            <a:custGeom>
              <a:avLst/>
              <a:gdLst/>
              <a:ahLst/>
              <a:cxnLst/>
              <a:rect l="l" t="t" r="r" b="b"/>
              <a:pathLst>
                <a:path w="994" h="634" extrusionOk="0">
                  <a:moveTo>
                    <a:pt x="558" y="616"/>
                  </a:moveTo>
                  <a:cubicBezTo>
                    <a:pt x="506" y="349"/>
                    <a:pt x="994" y="336"/>
                    <a:pt x="943" y="71"/>
                  </a:cubicBezTo>
                  <a:cubicBezTo>
                    <a:pt x="1" y="1"/>
                    <a:pt x="75" y="634"/>
                    <a:pt x="558" y="6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52" name="Google Shape;42758;p18">
              <a:extLst>
                <a:ext uri="{FF2B5EF4-FFF2-40B4-BE49-F238E27FC236}">
                  <a16:creationId xmlns:a16="http://schemas.microsoft.com/office/drawing/2014/main" id="{D8D0CBF0-F465-4150-A659-525496542484}"/>
                </a:ext>
              </a:extLst>
            </p:cNvPr>
            <p:cNvSpPr/>
            <p:nvPr/>
          </p:nvSpPr>
          <p:spPr>
            <a:xfrm>
              <a:off x="2677566" y="4931385"/>
              <a:ext cx="14099" cy="4215"/>
            </a:xfrm>
            <a:custGeom>
              <a:avLst/>
              <a:gdLst/>
              <a:ahLst/>
              <a:cxnLst/>
              <a:rect l="l" t="t" r="r" b="b"/>
              <a:pathLst>
                <a:path w="395" h="140" extrusionOk="0">
                  <a:moveTo>
                    <a:pt x="99" y="114"/>
                  </a:moveTo>
                  <a:cubicBezTo>
                    <a:pt x="156" y="140"/>
                    <a:pt x="395" y="69"/>
                    <a:pt x="294" y="22"/>
                  </a:cubicBezTo>
                  <a:cubicBezTo>
                    <a:pt x="242" y="0"/>
                    <a:pt x="1" y="67"/>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53" name="Google Shape;42759;p18">
              <a:extLst>
                <a:ext uri="{FF2B5EF4-FFF2-40B4-BE49-F238E27FC236}">
                  <a16:creationId xmlns:a16="http://schemas.microsoft.com/office/drawing/2014/main" id="{6D329C62-4F62-46AC-8B12-BA649010F18D}"/>
                </a:ext>
              </a:extLst>
            </p:cNvPr>
            <p:cNvSpPr/>
            <p:nvPr/>
          </p:nvSpPr>
          <p:spPr>
            <a:xfrm>
              <a:off x="1872216" y="4931385"/>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54" name="Google Shape;42760;p18">
              <a:extLst>
                <a:ext uri="{FF2B5EF4-FFF2-40B4-BE49-F238E27FC236}">
                  <a16:creationId xmlns:a16="http://schemas.microsoft.com/office/drawing/2014/main" id="{4B10EED9-223F-4530-87B2-E27E3223AF88}"/>
                </a:ext>
              </a:extLst>
            </p:cNvPr>
            <p:cNvSpPr/>
            <p:nvPr/>
          </p:nvSpPr>
          <p:spPr>
            <a:xfrm>
              <a:off x="4920656" y="4915699"/>
              <a:ext cx="34229" cy="17193"/>
            </a:xfrm>
            <a:custGeom>
              <a:avLst/>
              <a:gdLst/>
              <a:ahLst/>
              <a:cxnLst/>
              <a:rect l="l" t="t" r="r" b="b"/>
              <a:pathLst>
                <a:path w="959" h="571" extrusionOk="0">
                  <a:moveTo>
                    <a:pt x="704" y="545"/>
                  </a:moveTo>
                  <a:cubicBezTo>
                    <a:pt x="863" y="440"/>
                    <a:pt x="958" y="302"/>
                    <a:pt x="894" y="92"/>
                  </a:cubicBezTo>
                  <a:cubicBezTo>
                    <a:pt x="627" y="94"/>
                    <a:pt x="469" y="47"/>
                    <a:pt x="313" y="0"/>
                  </a:cubicBezTo>
                  <a:cubicBezTo>
                    <a:pt x="0" y="146"/>
                    <a:pt x="82" y="571"/>
                    <a:pt x="70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55" name="Google Shape;42761;p18">
              <a:extLst>
                <a:ext uri="{FF2B5EF4-FFF2-40B4-BE49-F238E27FC236}">
                  <a16:creationId xmlns:a16="http://schemas.microsoft.com/office/drawing/2014/main" id="{A2691A8D-9231-4ECD-837C-8F1E90DF4019}"/>
                </a:ext>
              </a:extLst>
            </p:cNvPr>
            <p:cNvSpPr/>
            <p:nvPr/>
          </p:nvSpPr>
          <p:spPr>
            <a:xfrm>
              <a:off x="2716149" y="4919854"/>
              <a:ext cx="20131" cy="16259"/>
            </a:xfrm>
            <a:custGeom>
              <a:avLst/>
              <a:gdLst/>
              <a:ahLst/>
              <a:cxnLst/>
              <a:rect l="l" t="t" r="r" b="b"/>
              <a:pathLst>
                <a:path w="564" h="540" extrusionOk="0">
                  <a:moveTo>
                    <a:pt x="563" y="407"/>
                  </a:moveTo>
                  <a:lnTo>
                    <a:pt x="563" y="135"/>
                  </a:lnTo>
                  <a:cubicBezTo>
                    <a:pt x="0" y="1"/>
                    <a:pt x="0" y="540"/>
                    <a:pt x="563"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56" name="Google Shape;42762;p18">
              <a:extLst>
                <a:ext uri="{FF2B5EF4-FFF2-40B4-BE49-F238E27FC236}">
                  <a16:creationId xmlns:a16="http://schemas.microsoft.com/office/drawing/2014/main" id="{AC0C321F-4E1F-4E83-A3A5-31E97316A505}"/>
                </a:ext>
              </a:extLst>
            </p:cNvPr>
            <p:cNvSpPr/>
            <p:nvPr/>
          </p:nvSpPr>
          <p:spPr>
            <a:xfrm>
              <a:off x="6518365" y="4925875"/>
              <a:ext cx="13991" cy="4215"/>
            </a:xfrm>
            <a:custGeom>
              <a:avLst/>
              <a:gdLst/>
              <a:ahLst/>
              <a:cxnLst/>
              <a:rect l="l" t="t" r="r" b="b"/>
              <a:pathLst>
                <a:path w="392" h="140" extrusionOk="0">
                  <a:moveTo>
                    <a:pt x="294" y="26"/>
                  </a:moveTo>
                  <a:cubicBezTo>
                    <a:pt x="236" y="0"/>
                    <a:pt x="0" y="69"/>
                    <a:pt x="101" y="115"/>
                  </a:cubicBezTo>
                  <a:cubicBezTo>
                    <a:pt x="151" y="140"/>
                    <a:pt x="392"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57" name="Google Shape;42763;p18">
              <a:extLst>
                <a:ext uri="{FF2B5EF4-FFF2-40B4-BE49-F238E27FC236}">
                  <a16:creationId xmlns:a16="http://schemas.microsoft.com/office/drawing/2014/main" id="{34824724-52AA-478D-B8E9-CCEBB77C35B2}"/>
                </a:ext>
              </a:extLst>
            </p:cNvPr>
            <p:cNvSpPr/>
            <p:nvPr/>
          </p:nvSpPr>
          <p:spPr>
            <a:xfrm>
              <a:off x="2631667" y="4921148"/>
              <a:ext cx="21951" cy="8732"/>
            </a:xfrm>
            <a:custGeom>
              <a:avLst/>
              <a:gdLst/>
              <a:ahLst/>
              <a:cxnLst/>
              <a:rect l="l" t="t" r="r" b="b"/>
              <a:pathLst>
                <a:path w="615" h="290" extrusionOk="0">
                  <a:moveTo>
                    <a:pt x="614" y="272"/>
                  </a:moveTo>
                  <a:lnTo>
                    <a:pt x="614" y="1"/>
                  </a:lnTo>
                  <a:lnTo>
                    <a:pt x="34" y="1"/>
                  </a:lnTo>
                  <a:cubicBezTo>
                    <a:pt x="1" y="199"/>
                    <a:pt x="194" y="289"/>
                    <a:pt x="6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58" name="Google Shape;42764;p18">
              <a:extLst>
                <a:ext uri="{FF2B5EF4-FFF2-40B4-BE49-F238E27FC236}">
                  <a16:creationId xmlns:a16="http://schemas.microsoft.com/office/drawing/2014/main" id="{26DC8037-C805-42A0-A8D1-0E0412929334}"/>
                </a:ext>
              </a:extLst>
            </p:cNvPr>
            <p:cNvSpPr/>
            <p:nvPr/>
          </p:nvSpPr>
          <p:spPr>
            <a:xfrm>
              <a:off x="1833597" y="4918439"/>
              <a:ext cx="14670" cy="9515"/>
            </a:xfrm>
            <a:custGeom>
              <a:avLst/>
              <a:gdLst/>
              <a:ahLst/>
              <a:cxnLst/>
              <a:rect l="l" t="t" r="r" b="b"/>
              <a:pathLst>
                <a:path w="411" h="316" extrusionOk="0">
                  <a:moveTo>
                    <a:pt x="410" y="273"/>
                  </a:moveTo>
                  <a:lnTo>
                    <a:pt x="410" y="91"/>
                  </a:lnTo>
                  <a:cubicBezTo>
                    <a:pt x="220" y="91"/>
                    <a:pt x="182" y="16"/>
                    <a:pt x="25" y="1"/>
                  </a:cubicBezTo>
                  <a:cubicBezTo>
                    <a:pt x="45" y="143"/>
                    <a:pt x="0" y="315"/>
                    <a:pt x="410"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59" name="Google Shape;42765;p18">
              <a:extLst>
                <a:ext uri="{FF2B5EF4-FFF2-40B4-BE49-F238E27FC236}">
                  <a16:creationId xmlns:a16="http://schemas.microsoft.com/office/drawing/2014/main" id="{88530D22-9A34-4E9D-9701-ACA187B0B68C}"/>
                </a:ext>
              </a:extLst>
            </p:cNvPr>
            <p:cNvSpPr/>
            <p:nvPr/>
          </p:nvSpPr>
          <p:spPr>
            <a:xfrm>
              <a:off x="1600565" y="4923888"/>
              <a:ext cx="13777" cy="2800"/>
            </a:xfrm>
            <a:custGeom>
              <a:avLst/>
              <a:gdLst/>
              <a:ahLst/>
              <a:cxnLst/>
              <a:rect l="l" t="t" r="r" b="b"/>
              <a:pathLst>
                <a:path w="386" h="93" extrusionOk="0">
                  <a:moveTo>
                    <a:pt x="0" y="92"/>
                  </a:moveTo>
                  <a:cubicBezTo>
                    <a:pt x="149" y="70"/>
                    <a:pt x="380" y="88"/>
                    <a:pt x="385" y="1"/>
                  </a:cubicBezTo>
                  <a:cubicBezTo>
                    <a:pt x="235" y="21"/>
                    <a:pt x="5" y="2"/>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60" name="Google Shape;42766;p18">
              <a:extLst>
                <a:ext uri="{FF2B5EF4-FFF2-40B4-BE49-F238E27FC236}">
                  <a16:creationId xmlns:a16="http://schemas.microsoft.com/office/drawing/2014/main" id="{9B96E5CD-B24C-4D70-B413-CCD9FD1B1E30}"/>
                </a:ext>
              </a:extLst>
            </p:cNvPr>
            <p:cNvSpPr/>
            <p:nvPr/>
          </p:nvSpPr>
          <p:spPr>
            <a:xfrm>
              <a:off x="8380302" y="4918047"/>
              <a:ext cx="6996" cy="6203"/>
            </a:xfrm>
            <a:custGeom>
              <a:avLst/>
              <a:gdLst/>
              <a:ahLst/>
              <a:cxnLst/>
              <a:rect l="l" t="t" r="r" b="b"/>
              <a:pathLst>
                <a:path w="196" h="206" extrusionOk="0">
                  <a:moveTo>
                    <a:pt x="193" y="104"/>
                  </a:moveTo>
                  <a:cubicBezTo>
                    <a:pt x="195" y="53"/>
                    <a:pt x="39" y="0"/>
                    <a:pt x="1" y="104"/>
                  </a:cubicBezTo>
                  <a:cubicBezTo>
                    <a:pt x="1" y="153"/>
                    <a:pt x="159" y="205"/>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61" name="Google Shape;42767;p18">
              <a:extLst>
                <a:ext uri="{FF2B5EF4-FFF2-40B4-BE49-F238E27FC236}">
                  <a16:creationId xmlns:a16="http://schemas.microsoft.com/office/drawing/2014/main" id="{D3E4F9F7-0982-439D-B9AE-BCD6937979C3}"/>
                </a:ext>
              </a:extLst>
            </p:cNvPr>
            <p:cNvSpPr/>
            <p:nvPr/>
          </p:nvSpPr>
          <p:spPr>
            <a:xfrm>
              <a:off x="7447531" y="4920366"/>
              <a:ext cx="14063" cy="4276"/>
            </a:xfrm>
            <a:custGeom>
              <a:avLst/>
              <a:gdLst/>
              <a:ahLst/>
              <a:cxnLst/>
              <a:rect l="l" t="t" r="r" b="b"/>
              <a:pathLst>
                <a:path w="394" h="142" extrusionOk="0">
                  <a:moveTo>
                    <a:pt x="294" y="27"/>
                  </a:moveTo>
                  <a:cubicBezTo>
                    <a:pt x="240" y="1"/>
                    <a:pt x="1" y="70"/>
                    <a:pt x="100" y="115"/>
                  </a:cubicBezTo>
                  <a:cubicBezTo>
                    <a:pt x="153" y="141"/>
                    <a:pt x="394"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62" name="Google Shape;42768;p18">
              <a:extLst>
                <a:ext uri="{FF2B5EF4-FFF2-40B4-BE49-F238E27FC236}">
                  <a16:creationId xmlns:a16="http://schemas.microsoft.com/office/drawing/2014/main" id="{7FE86BEB-518F-4CEA-875D-807BA8360E82}"/>
                </a:ext>
              </a:extLst>
            </p:cNvPr>
            <p:cNvSpPr/>
            <p:nvPr/>
          </p:nvSpPr>
          <p:spPr>
            <a:xfrm>
              <a:off x="2288775" y="4918258"/>
              <a:ext cx="20737" cy="5781"/>
            </a:xfrm>
            <a:custGeom>
              <a:avLst/>
              <a:gdLst/>
              <a:ahLst/>
              <a:cxnLst/>
              <a:rect l="l" t="t" r="r" b="b"/>
              <a:pathLst>
                <a:path w="581" h="192" extrusionOk="0">
                  <a:moveTo>
                    <a:pt x="1" y="185"/>
                  </a:moveTo>
                  <a:cubicBezTo>
                    <a:pt x="333" y="192"/>
                    <a:pt x="497" y="118"/>
                    <a:pt x="580" y="5"/>
                  </a:cubicBezTo>
                  <a:cubicBezTo>
                    <a:pt x="249" y="0"/>
                    <a:pt x="85" y="74"/>
                    <a:pt x="1" y="18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63" name="Google Shape;42769;p18">
              <a:extLst>
                <a:ext uri="{FF2B5EF4-FFF2-40B4-BE49-F238E27FC236}">
                  <a16:creationId xmlns:a16="http://schemas.microsoft.com/office/drawing/2014/main" id="{7B77C2DF-46AE-4894-9CC9-D7572B927A90}"/>
                </a:ext>
              </a:extLst>
            </p:cNvPr>
            <p:cNvSpPr/>
            <p:nvPr/>
          </p:nvSpPr>
          <p:spPr>
            <a:xfrm>
              <a:off x="2653688" y="4912929"/>
              <a:ext cx="20666" cy="8250"/>
            </a:xfrm>
            <a:custGeom>
              <a:avLst/>
              <a:gdLst/>
              <a:ahLst/>
              <a:cxnLst/>
              <a:rect l="l" t="t" r="r" b="b"/>
              <a:pathLst>
                <a:path w="579" h="274" extrusionOk="0">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64" name="Google Shape;42770;p18">
              <a:extLst>
                <a:ext uri="{FF2B5EF4-FFF2-40B4-BE49-F238E27FC236}">
                  <a16:creationId xmlns:a16="http://schemas.microsoft.com/office/drawing/2014/main" id="{AF60DC18-ED61-4935-9F08-5EE060B1CAE5}"/>
                </a:ext>
              </a:extLst>
            </p:cNvPr>
            <p:cNvSpPr/>
            <p:nvPr/>
          </p:nvSpPr>
          <p:spPr>
            <a:xfrm>
              <a:off x="6129967" y="4905462"/>
              <a:ext cx="26520" cy="15236"/>
            </a:xfrm>
            <a:custGeom>
              <a:avLst/>
              <a:gdLst/>
              <a:ahLst/>
              <a:cxnLst/>
              <a:rect l="l" t="t" r="r" b="b"/>
              <a:pathLst>
                <a:path w="743" h="506" extrusionOk="0">
                  <a:moveTo>
                    <a:pt x="1" y="73"/>
                  </a:moveTo>
                  <a:lnTo>
                    <a:pt x="1" y="437"/>
                  </a:lnTo>
                  <a:cubicBezTo>
                    <a:pt x="742" y="506"/>
                    <a:pt x="742" y="1"/>
                    <a:pt x="1" y="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65" name="Google Shape;42771;p18">
              <a:extLst>
                <a:ext uri="{FF2B5EF4-FFF2-40B4-BE49-F238E27FC236}">
                  <a16:creationId xmlns:a16="http://schemas.microsoft.com/office/drawing/2014/main" id="{C5DFA667-2048-409B-9E14-2DE72DCB22AB}"/>
                </a:ext>
              </a:extLst>
            </p:cNvPr>
            <p:cNvSpPr/>
            <p:nvPr/>
          </p:nvSpPr>
          <p:spPr>
            <a:xfrm>
              <a:off x="5500577" y="4901999"/>
              <a:ext cx="35086" cy="16470"/>
            </a:xfrm>
            <a:custGeom>
              <a:avLst/>
              <a:gdLst/>
              <a:ahLst/>
              <a:cxnLst/>
              <a:rect l="l" t="t" r="r" b="b"/>
              <a:pathLst>
                <a:path w="983" h="547" extrusionOk="0">
                  <a:moveTo>
                    <a:pt x="844" y="1"/>
                  </a:moveTo>
                  <a:lnTo>
                    <a:pt x="74" y="1"/>
                  </a:lnTo>
                  <a:cubicBezTo>
                    <a:pt x="1" y="308"/>
                    <a:pt x="408" y="389"/>
                    <a:pt x="654" y="547"/>
                  </a:cubicBezTo>
                  <a:cubicBezTo>
                    <a:pt x="647" y="331"/>
                    <a:pt x="983" y="279"/>
                    <a:pt x="8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66" name="Google Shape;42772;p18">
              <a:extLst>
                <a:ext uri="{FF2B5EF4-FFF2-40B4-BE49-F238E27FC236}">
                  <a16:creationId xmlns:a16="http://schemas.microsoft.com/office/drawing/2014/main" id="{C21FB2A2-4114-434E-9FCA-EC7D928723AA}"/>
                </a:ext>
              </a:extLst>
            </p:cNvPr>
            <p:cNvSpPr/>
            <p:nvPr/>
          </p:nvSpPr>
          <p:spPr>
            <a:xfrm>
              <a:off x="2904781" y="4909466"/>
              <a:ext cx="13920" cy="4276"/>
            </a:xfrm>
            <a:custGeom>
              <a:avLst/>
              <a:gdLst/>
              <a:ahLst/>
              <a:cxnLst/>
              <a:rect l="l" t="t" r="r" b="b"/>
              <a:pathLst>
                <a:path w="390" h="142" extrusionOk="0">
                  <a:moveTo>
                    <a:pt x="292" y="26"/>
                  </a:moveTo>
                  <a:cubicBezTo>
                    <a:pt x="237" y="1"/>
                    <a:pt x="1" y="70"/>
                    <a:pt x="99" y="116"/>
                  </a:cubicBezTo>
                  <a:cubicBezTo>
                    <a:pt x="152" y="142"/>
                    <a:pt x="390"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67" name="Google Shape;42773;p18">
              <a:extLst>
                <a:ext uri="{FF2B5EF4-FFF2-40B4-BE49-F238E27FC236}">
                  <a16:creationId xmlns:a16="http://schemas.microsoft.com/office/drawing/2014/main" id="{1AE142FB-FC70-450A-ADB9-3CE60BDC58F6}"/>
                </a:ext>
              </a:extLst>
            </p:cNvPr>
            <p:cNvSpPr/>
            <p:nvPr/>
          </p:nvSpPr>
          <p:spPr>
            <a:xfrm>
              <a:off x="7588799" y="4901999"/>
              <a:ext cx="20773" cy="8250"/>
            </a:xfrm>
            <a:custGeom>
              <a:avLst/>
              <a:gdLst/>
              <a:ahLst/>
              <a:cxnLst/>
              <a:rect l="l" t="t" r="r" b="b"/>
              <a:pathLst>
                <a:path w="582" h="274" extrusionOk="0">
                  <a:moveTo>
                    <a:pt x="581" y="1"/>
                  </a:moveTo>
                  <a:lnTo>
                    <a:pt x="0" y="1"/>
                  </a:lnTo>
                  <a:lnTo>
                    <a:pt x="0" y="274"/>
                  </a:lnTo>
                  <a:lnTo>
                    <a:pt x="581"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68" name="Google Shape;42774;p18">
              <a:extLst>
                <a:ext uri="{FF2B5EF4-FFF2-40B4-BE49-F238E27FC236}">
                  <a16:creationId xmlns:a16="http://schemas.microsoft.com/office/drawing/2014/main" id="{2EFAB0D7-1CDB-4CA8-B6A8-497D8D05A199}"/>
                </a:ext>
              </a:extLst>
            </p:cNvPr>
            <p:cNvSpPr/>
            <p:nvPr/>
          </p:nvSpPr>
          <p:spPr>
            <a:xfrm>
              <a:off x="8270157" y="4901578"/>
              <a:ext cx="7031" cy="6293"/>
            </a:xfrm>
            <a:custGeom>
              <a:avLst/>
              <a:gdLst/>
              <a:ahLst/>
              <a:cxnLst/>
              <a:rect l="l" t="t" r="r" b="b"/>
              <a:pathLst>
                <a:path w="197" h="209" extrusionOk="0">
                  <a:moveTo>
                    <a:pt x="195" y="105"/>
                  </a:moveTo>
                  <a:cubicBezTo>
                    <a:pt x="197" y="54"/>
                    <a:pt x="39" y="1"/>
                    <a:pt x="1" y="105"/>
                  </a:cubicBezTo>
                  <a:cubicBezTo>
                    <a:pt x="1" y="156"/>
                    <a:pt x="158"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69" name="Google Shape;42775;p18">
              <a:extLst>
                <a:ext uri="{FF2B5EF4-FFF2-40B4-BE49-F238E27FC236}">
                  <a16:creationId xmlns:a16="http://schemas.microsoft.com/office/drawing/2014/main" id="{9E9C0607-DCFD-4216-9685-8A812C39D8B0}"/>
                </a:ext>
              </a:extLst>
            </p:cNvPr>
            <p:cNvSpPr/>
            <p:nvPr/>
          </p:nvSpPr>
          <p:spPr>
            <a:xfrm>
              <a:off x="5079699" y="4898477"/>
              <a:ext cx="14063" cy="4306"/>
            </a:xfrm>
            <a:custGeom>
              <a:avLst/>
              <a:gdLst/>
              <a:ahLst/>
              <a:cxnLst/>
              <a:rect l="l" t="t" r="r" b="b"/>
              <a:pathLst>
                <a:path w="394" h="143" extrusionOk="0">
                  <a:moveTo>
                    <a:pt x="104" y="118"/>
                  </a:moveTo>
                  <a:cubicBezTo>
                    <a:pt x="157" y="143"/>
                    <a:pt x="393" y="75"/>
                    <a:pt x="296" y="27"/>
                  </a:cubicBezTo>
                  <a:cubicBezTo>
                    <a:pt x="242" y="0"/>
                    <a:pt x="1" y="70"/>
                    <a:pt x="104"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70" name="Google Shape;42776;p18">
              <a:extLst>
                <a:ext uri="{FF2B5EF4-FFF2-40B4-BE49-F238E27FC236}">
                  <a16:creationId xmlns:a16="http://schemas.microsoft.com/office/drawing/2014/main" id="{93E4B3A9-2BA3-4E62-9408-60B6CAD85C45}"/>
                </a:ext>
              </a:extLst>
            </p:cNvPr>
            <p:cNvSpPr/>
            <p:nvPr/>
          </p:nvSpPr>
          <p:spPr>
            <a:xfrm>
              <a:off x="1336624" y="4876046"/>
              <a:ext cx="52218" cy="28002"/>
            </a:xfrm>
            <a:custGeom>
              <a:avLst/>
              <a:gdLst/>
              <a:ahLst/>
              <a:cxnLst/>
              <a:rect l="l" t="t" r="r" b="b"/>
              <a:pathLst>
                <a:path w="1463" h="930" extrusionOk="0">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71" name="Google Shape;42777;p18">
              <a:extLst>
                <a:ext uri="{FF2B5EF4-FFF2-40B4-BE49-F238E27FC236}">
                  <a16:creationId xmlns:a16="http://schemas.microsoft.com/office/drawing/2014/main" id="{29C98234-EA12-4D01-B5FC-CE98D619DEBF}"/>
                </a:ext>
              </a:extLst>
            </p:cNvPr>
            <p:cNvSpPr/>
            <p:nvPr/>
          </p:nvSpPr>
          <p:spPr>
            <a:xfrm>
              <a:off x="7003667" y="4893840"/>
              <a:ext cx="13884" cy="5450"/>
            </a:xfrm>
            <a:custGeom>
              <a:avLst/>
              <a:gdLst/>
              <a:ahLst/>
              <a:cxnLst/>
              <a:rect l="l" t="t" r="r" b="b"/>
              <a:pathLst>
                <a:path w="389" h="181" extrusionOk="0">
                  <a:moveTo>
                    <a:pt x="1" y="181"/>
                  </a:moveTo>
                  <a:lnTo>
                    <a:pt x="388" y="181"/>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72" name="Google Shape;42778;p18">
              <a:extLst>
                <a:ext uri="{FF2B5EF4-FFF2-40B4-BE49-F238E27FC236}">
                  <a16:creationId xmlns:a16="http://schemas.microsoft.com/office/drawing/2014/main" id="{8C9E3A34-1EE4-406D-81CF-2457197E19BC}"/>
                </a:ext>
              </a:extLst>
            </p:cNvPr>
            <p:cNvSpPr/>
            <p:nvPr/>
          </p:nvSpPr>
          <p:spPr>
            <a:xfrm>
              <a:off x="2917987" y="4891100"/>
              <a:ext cx="29482" cy="9846"/>
            </a:xfrm>
            <a:custGeom>
              <a:avLst/>
              <a:gdLst/>
              <a:ahLst/>
              <a:cxnLst/>
              <a:rect l="l" t="t" r="r" b="b"/>
              <a:pathLst>
                <a:path w="826" h="327" extrusionOk="0">
                  <a:moveTo>
                    <a:pt x="692" y="272"/>
                  </a:moveTo>
                  <a:cubicBezTo>
                    <a:pt x="825" y="27"/>
                    <a:pt x="294" y="95"/>
                    <a:pt x="115" y="0"/>
                  </a:cubicBezTo>
                  <a:cubicBezTo>
                    <a:pt x="0" y="235"/>
                    <a:pt x="192" y="326"/>
                    <a:pt x="69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73" name="Google Shape;42779;p18">
              <a:extLst>
                <a:ext uri="{FF2B5EF4-FFF2-40B4-BE49-F238E27FC236}">
                  <a16:creationId xmlns:a16="http://schemas.microsoft.com/office/drawing/2014/main" id="{C08C764C-1F8C-4411-928D-66C8363EC600}"/>
                </a:ext>
              </a:extLst>
            </p:cNvPr>
            <p:cNvSpPr/>
            <p:nvPr/>
          </p:nvSpPr>
          <p:spPr>
            <a:xfrm>
              <a:off x="1610666" y="4895797"/>
              <a:ext cx="14027" cy="4276"/>
            </a:xfrm>
            <a:custGeom>
              <a:avLst/>
              <a:gdLst/>
              <a:ahLst/>
              <a:cxnLst/>
              <a:rect l="l" t="t" r="r" b="b"/>
              <a:pathLst>
                <a:path w="393" h="142" extrusionOk="0">
                  <a:moveTo>
                    <a:pt x="102" y="116"/>
                  </a:moveTo>
                  <a:cubicBezTo>
                    <a:pt x="153" y="142"/>
                    <a:pt x="392" y="72"/>
                    <a:pt x="294" y="24"/>
                  </a:cubicBezTo>
                  <a:cubicBezTo>
                    <a:pt x="239" y="1"/>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74" name="Google Shape;42780;p18">
              <a:extLst>
                <a:ext uri="{FF2B5EF4-FFF2-40B4-BE49-F238E27FC236}">
                  <a16:creationId xmlns:a16="http://schemas.microsoft.com/office/drawing/2014/main" id="{98C17EED-AAA0-46B3-99FE-B2B26F15344E}"/>
                </a:ext>
              </a:extLst>
            </p:cNvPr>
            <p:cNvSpPr/>
            <p:nvPr/>
          </p:nvSpPr>
          <p:spPr>
            <a:xfrm>
              <a:off x="2818835" y="4890739"/>
              <a:ext cx="6924" cy="6142"/>
            </a:xfrm>
            <a:custGeom>
              <a:avLst/>
              <a:gdLst/>
              <a:ahLst/>
              <a:cxnLst/>
              <a:rect l="l" t="t" r="r" b="b"/>
              <a:pathLst>
                <a:path w="194" h="204" extrusionOk="0">
                  <a:moveTo>
                    <a:pt x="191" y="103"/>
                  </a:moveTo>
                  <a:cubicBezTo>
                    <a:pt x="194" y="53"/>
                    <a:pt x="36" y="0"/>
                    <a:pt x="0" y="103"/>
                  </a:cubicBezTo>
                  <a:cubicBezTo>
                    <a:pt x="0" y="153"/>
                    <a:pt x="154" y="204"/>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75" name="Google Shape;42781;p18">
              <a:extLst>
                <a:ext uri="{FF2B5EF4-FFF2-40B4-BE49-F238E27FC236}">
                  <a16:creationId xmlns:a16="http://schemas.microsoft.com/office/drawing/2014/main" id="{390A15B8-85A2-4F86-988C-7B8709EDCDB5}"/>
                </a:ext>
              </a:extLst>
            </p:cNvPr>
            <p:cNvSpPr/>
            <p:nvPr/>
          </p:nvSpPr>
          <p:spPr>
            <a:xfrm>
              <a:off x="1004940" y="4893057"/>
              <a:ext cx="14063" cy="4276"/>
            </a:xfrm>
            <a:custGeom>
              <a:avLst/>
              <a:gdLst/>
              <a:ahLst/>
              <a:cxnLst/>
              <a:rect l="l" t="t" r="r" b="b"/>
              <a:pathLst>
                <a:path w="394" h="142" extrusionOk="0">
                  <a:moveTo>
                    <a:pt x="296" y="26"/>
                  </a:moveTo>
                  <a:cubicBezTo>
                    <a:pt x="240" y="0"/>
                    <a:pt x="1" y="69"/>
                    <a:pt x="101" y="115"/>
                  </a:cubicBezTo>
                  <a:cubicBezTo>
                    <a:pt x="152"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76" name="Google Shape;42782;p18">
              <a:extLst>
                <a:ext uri="{FF2B5EF4-FFF2-40B4-BE49-F238E27FC236}">
                  <a16:creationId xmlns:a16="http://schemas.microsoft.com/office/drawing/2014/main" id="{6695AD69-F320-4FFD-AB15-7F2572EBF694}"/>
                </a:ext>
              </a:extLst>
            </p:cNvPr>
            <p:cNvSpPr/>
            <p:nvPr/>
          </p:nvSpPr>
          <p:spPr>
            <a:xfrm>
              <a:off x="660834" y="4893057"/>
              <a:ext cx="14063" cy="4215"/>
            </a:xfrm>
            <a:custGeom>
              <a:avLst/>
              <a:gdLst/>
              <a:ahLst/>
              <a:cxnLst/>
              <a:rect l="l" t="t" r="r" b="b"/>
              <a:pathLst>
                <a:path w="394" h="140" extrusionOk="0">
                  <a:moveTo>
                    <a:pt x="100" y="115"/>
                  </a:moveTo>
                  <a:cubicBezTo>
                    <a:pt x="156" y="140"/>
                    <a:pt x="393" y="71"/>
                    <a:pt x="294" y="26"/>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77" name="Google Shape;42783;p18">
              <a:extLst>
                <a:ext uri="{FF2B5EF4-FFF2-40B4-BE49-F238E27FC236}">
                  <a16:creationId xmlns:a16="http://schemas.microsoft.com/office/drawing/2014/main" id="{C495E5A6-3690-4726-A057-A09811FE899C}"/>
                </a:ext>
              </a:extLst>
            </p:cNvPr>
            <p:cNvSpPr/>
            <p:nvPr/>
          </p:nvSpPr>
          <p:spPr>
            <a:xfrm>
              <a:off x="492262" y="4884837"/>
              <a:ext cx="28483" cy="11713"/>
            </a:xfrm>
            <a:custGeom>
              <a:avLst/>
              <a:gdLst/>
              <a:ahLst/>
              <a:cxnLst/>
              <a:rect l="l" t="t" r="r" b="b"/>
              <a:pathLst>
                <a:path w="798" h="389" extrusionOk="0">
                  <a:moveTo>
                    <a:pt x="771" y="25"/>
                  </a:moveTo>
                  <a:cubicBezTo>
                    <a:pt x="336" y="0"/>
                    <a:pt x="49" y="47"/>
                    <a:pt x="1" y="208"/>
                  </a:cubicBezTo>
                  <a:cubicBezTo>
                    <a:pt x="279" y="229"/>
                    <a:pt x="326" y="358"/>
                    <a:pt x="580" y="388"/>
                  </a:cubicBezTo>
                  <a:cubicBezTo>
                    <a:pt x="539" y="218"/>
                    <a:pt x="797" y="188"/>
                    <a:pt x="77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78" name="Google Shape;42784;p18">
              <a:extLst>
                <a:ext uri="{FF2B5EF4-FFF2-40B4-BE49-F238E27FC236}">
                  <a16:creationId xmlns:a16="http://schemas.microsoft.com/office/drawing/2014/main" id="{FC548257-558D-4D6F-BDCD-78B5F05AD81E}"/>
                </a:ext>
              </a:extLst>
            </p:cNvPr>
            <p:cNvSpPr/>
            <p:nvPr/>
          </p:nvSpPr>
          <p:spPr>
            <a:xfrm>
              <a:off x="2089293" y="4883543"/>
              <a:ext cx="38726" cy="12616"/>
            </a:xfrm>
            <a:custGeom>
              <a:avLst/>
              <a:gdLst/>
              <a:ahLst/>
              <a:cxnLst/>
              <a:rect l="l" t="t" r="r" b="b"/>
              <a:pathLst>
                <a:path w="1085" h="419" extrusionOk="0">
                  <a:moveTo>
                    <a:pt x="962" y="342"/>
                  </a:moveTo>
                  <a:cubicBezTo>
                    <a:pt x="1085" y="122"/>
                    <a:pt x="42" y="0"/>
                    <a:pt x="0" y="158"/>
                  </a:cubicBezTo>
                  <a:cubicBezTo>
                    <a:pt x="366" y="199"/>
                    <a:pt x="347" y="418"/>
                    <a:pt x="962" y="34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79" name="Google Shape;42785;p18">
              <a:extLst>
                <a:ext uri="{FF2B5EF4-FFF2-40B4-BE49-F238E27FC236}">
                  <a16:creationId xmlns:a16="http://schemas.microsoft.com/office/drawing/2014/main" id="{1B257ECB-C6FD-48B3-A632-65EE5FA5AB98}"/>
                </a:ext>
              </a:extLst>
            </p:cNvPr>
            <p:cNvSpPr/>
            <p:nvPr/>
          </p:nvSpPr>
          <p:spPr>
            <a:xfrm>
              <a:off x="8662517" y="4888330"/>
              <a:ext cx="13777" cy="2800"/>
            </a:xfrm>
            <a:custGeom>
              <a:avLst/>
              <a:gdLst/>
              <a:ahLst/>
              <a:cxnLst/>
              <a:rect l="l" t="t" r="r" b="b"/>
              <a:pathLst>
                <a:path w="386" h="93" extrusionOk="0">
                  <a:moveTo>
                    <a:pt x="385" y="1"/>
                  </a:moveTo>
                  <a:cubicBezTo>
                    <a:pt x="238" y="22"/>
                    <a:pt x="5" y="3"/>
                    <a:pt x="0" y="92"/>
                  </a:cubicBezTo>
                  <a:cubicBezTo>
                    <a:pt x="150" y="72"/>
                    <a:pt x="381" y="88"/>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80" name="Google Shape;42786;p18">
              <a:extLst>
                <a:ext uri="{FF2B5EF4-FFF2-40B4-BE49-F238E27FC236}">
                  <a16:creationId xmlns:a16="http://schemas.microsoft.com/office/drawing/2014/main" id="{99926CE5-68D3-4757-A51A-9F14B366B665}"/>
                </a:ext>
              </a:extLst>
            </p:cNvPr>
            <p:cNvSpPr/>
            <p:nvPr/>
          </p:nvSpPr>
          <p:spPr>
            <a:xfrm>
              <a:off x="216150" y="4885590"/>
              <a:ext cx="21558" cy="6444"/>
            </a:xfrm>
            <a:custGeom>
              <a:avLst/>
              <a:gdLst/>
              <a:ahLst/>
              <a:cxnLst/>
              <a:rect l="l" t="t" r="r" b="b"/>
              <a:pathLst>
                <a:path w="604" h="214" extrusionOk="0">
                  <a:moveTo>
                    <a:pt x="603" y="0"/>
                  </a:moveTo>
                  <a:lnTo>
                    <a:pt x="25" y="0"/>
                  </a:lnTo>
                  <a:cubicBezTo>
                    <a:pt x="0" y="163"/>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81" name="Google Shape;42787;p18">
              <a:extLst>
                <a:ext uri="{FF2B5EF4-FFF2-40B4-BE49-F238E27FC236}">
                  <a16:creationId xmlns:a16="http://schemas.microsoft.com/office/drawing/2014/main" id="{7E34AA07-B371-4F2A-89E6-EE05757350A3}"/>
                </a:ext>
              </a:extLst>
            </p:cNvPr>
            <p:cNvSpPr/>
            <p:nvPr/>
          </p:nvSpPr>
          <p:spPr>
            <a:xfrm>
              <a:off x="5585845" y="4879779"/>
              <a:ext cx="6853" cy="6233"/>
            </a:xfrm>
            <a:custGeom>
              <a:avLst/>
              <a:gdLst/>
              <a:ahLst/>
              <a:cxnLst/>
              <a:rect l="l" t="t" r="r" b="b"/>
              <a:pathLst>
                <a:path w="192" h="207" extrusionOk="0">
                  <a:moveTo>
                    <a:pt x="191" y="103"/>
                  </a:moveTo>
                  <a:cubicBezTo>
                    <a:pt x="191" y="52"/>
                    <a:pt x="36" y="0"/>
                    <a:pt x="1" y="103"/>
                  </a:cubicBezTo>
                  <a:cubicBezTo>
                    <a:pt x="1" y="154"/>
                    <a:pt x="156"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82" name="Google Shape;42788;p18">
              <a:extLst>
                <a:ext uri="{FF2B5EF4-FFF2-40B4-BE49-F238E27FC236}">
                  <a16:creationId xmlns:a16="http://schemas.microsoft.com/office/drawing/2014/main" id="{0CF75566-EBF4-4028-87C9-F3C03490619B}"/>
                </a:ext>
              </a:extLst>
            </p:cNvPr>
            <p:cNvSpPr/>
            <p:nvPr/>
          </p:nvSpPr>
          <p:spPr>
            <a:xfrm>
              <a:off x="4711609" y="4880110"/>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83" name="Google Shape;42789;p18">
              <a:extLst>
                <a:ext uri="{FF2B5EF4-FFF2-40B4-BE49-F238E27FC236}">
                  <a16:creationId xmlns:a16="http://schemas.microsoft.com/office/drawing/2014/main" id="{C62D09B1-5E64-42AC-824E-FC7B998C2102}"/>
                </a:ext>
              </a:extLst>
            </p:cNvPr>
            <p:cNvSpPr/>
            <p:nvPr/>
          </p:nvSpPr>
          <p:spPr>
            <a:xfrm>
              <a:off x="2436575" y="4866592"/>
              <a:ext cx="40404" cy="18548"/>
            </a:xfrm>
            <a:custGeom>
              <a:avLst/>
              <a:gdLst/>
              <a:ahLst/>
              <a:cxnLst/>
              <a:rect l="l" t="t" r="r" b="b"/>
              <a:pathLst>
                <a:path w="1132" h="616" extrusionOk="0">
                  <a:moveTo>
                    <a:pt x="1068" y="450"/>
                  </a:moveTo>
                  <a:cubicBezTo>
                    <a:pt x="1132" y="1"/>
                    <a:pt x="0" y="214"/>
                    <a:pt x="102" y="540"/>
                  </a:cubicBezTo>
                  <a:cubicBezTo>
                    <a:pt x="648" y="616"/>
                    <a:pt x="601" y="412"/>
                    <a:pt x="1068" y="4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84" name="Google Shape;42790;p18">
              <a:extLst>
                <a:ext uri="{FF2B5EF4-FFF2-40B4-BE49-F238E27FC236}">
                  <a16:creationId xmlns:a16="http://schemas.microsoft.com/office/drawing/2014/main" id="{C0EC996B-B739-45E3-9236-7CA6C8B83416}"/>
                </a:ext>
              </a:extLst>
            </p:cNvPr>
            <p:cNvSpPr/>
            <p:nvPr/>
          </p:nvSpPr>
          <p:spPr>
            <a:xfrm>
              <a:off x="96404" y="4879328"/>
              <a:ext cx="14063" cy="4366"/>
            </a:xfrm>
            <a:custGeom>
              <a:avLst/>
              <a:gdLst/>
              <a:ahLst/>
              <a:cxnLst/>
              <a:rect l="l" t="t" r="r" b="b"/>
              <a:pathLst>
                <a:path w="394" h="145" extrusionOk="0">
                  <a:moveTo>
                    <a:pt x="294" y="27"/>
                  </a:moveTo>
                  <a:cubicBezTo>
                    <a:pt x="239" y="1"/>
                    <a:pt x="0" y="71"/>
                    <a:pt x="101" y="117"/>
                  </a:cubicBezTo>
                  <a:cubicBezTo>
                    <a:pt x="154" y="144"/>
                    <a:pt x="393"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85" name="Google Shape;42791;p18">
              <a:extLst>
                <a:ext uri="{FF2B5EF4-FFF2-40B4-BE49-F238E27FC236}">
                  <a16:creationId xmlns:a16="http://schemas.microsoft.com/office/drawing/2014/main" id="{4018032B-FEC6-4F8C-ABB8-A0A4BDABBD93}"/>
                </a:ext>
              </a:extLst>
            </p:cNvPr>
            <p:cNvSpPr/>
            <p:nvPr/>
          </p:nvSpPr>
          <p:spPr>
            <a:xfrm>
              <a:off x="7664466" y="4874661"/>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86" name="Google Shape;42792;p18">
              <a:extLst>
                <a:ext uri="{FF2B5EF4-FFF2-40B4-BE49-F238E27FC236}">
                  <a16:creationId xmlns:a16="http://schemas.microsoft.com/office/drawing/2014/main" id="{0DAED1D5-4EAE-4759-8628-46E9D514C0BA}"/>
                </a:ext>
              </a:extLst>
            </p:cNvPr>
            <p:cNvSpPr/>
            <p:nvPr/>
          </p:nvSpPr>
          <p:spPr>
            <a:xfrm>
              <a:off x="5224358" y="4876648"/>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87" name="Google Shape;42793;p18">
              <a:extLst>
                <a:ext uri="{FF2B5EF4-FFF2-40B4-BE49-F238E27FC236}">
                  <a16:creationId xmlns:a16="http://schemas.microsoft.com/office/drawing/2014/main" id="{501761F7-59E9-43C5-9170-2AC4CE37E066}"/>
                </a:ext>
              </a:extLst>
            </p:cNvPr>
            <p:cNvSpPr/>
            <p:nvPr/>
          </p:nvSpPr>
          <p:spPr>
            <a:xfrm>
              <a:off x="4645900" y="4866441"/>
              <a:ext cx="28268" cy="13700"/>
            </a:xfrm>
            <a:custGeom>
              <a:avLst/>
              <a:gdLst/>
              <a:ahLst/>
              <a:cxnLst/>
              <a:rect l="l" t="t" r="r" b="b"/>
              <a:pathLst>
                <a:path w="792" h="455" extrusionOk="0">
                  <a:moveTo>
                    <a:pt x="493" y="455"/>
                  </a:moveTo>
                  <a:cubicBezTo>
                    <a:pt x="758" y="339"/>
                    <a:pt x="792" y="10"/>
                    <a:pt x="301" y="1"/>
                  </a:cubicBezTo>
                  <a:cubicBezTo>
                    <a:pt x="36" y="117"/>
                    <a:pt x="1" y="447"/>
                    <a:pt x="49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88" name="Google Shape;42794;p18">
              <a:extLst>
                <a:ext uri="{FF2B5EF4-FFF2-40B4-BE49-F238E27FC236}">
                  <a16:creationId xmlns:a16="http://schemas.microsoft.com/office/drawing/2014/main" id="{EAC56159-D390-4219-8244-A2A9C71FF04E}"/>
                </a:ext>
              </a:extLst>
            </p:cNvPr>
            <p:cNvSpPr/>
            <p:nvPr/>
          </p:nvSpPr>
          <p:spPr>
            <a:xfrm>
              <a:off x="7213500" y="4865658"/>
              <a:ext cx="14063" cy="4306"/>
            </a:xfrm>
            <a:custGeom>
              <a:avLst/>
              <a:gdLst/>
              <a:ahLst/>
              <a:cxnLst/>
              <a:rect l="l" t="t" r="r" b="b"/>
              <a:pathLst>
                <a:path w="394" h="143" extrusionOk="0">
                  <a:moveTo>
                    <a:pt x="100" y="117"/>
                  </a:moveTo>
                  <a:cubicBezTo>
                    <a:pt x="155" y="143"/>
                    <a:pt x="394" y="72"/>
                    <a:pt x="295" y="27"/>
                  </a:cubicBezTo>
                  <a:cubicBezTo>
                    <a:pt x="240"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89" name="Google Shape;42795;p18">
              <a:extLst>
                <a:ext uri="{FF2B5EF4-FFF2-40B4-BE49-F238E27FC236}">
                  <a16:creationId xmlns:a16="http://schemas.microsoft.com/office/drawing/2014/main" id="{C2C6666E-850E-4A3C-B5A9-89C3590804B8}"/>
                </a:ext>
              </a:extLst>
            </p:cNvPr>
            <p:cNvSpPr/>
            <p:nvPr/>
          </p:nvSpPr>
          <p:spPr>
            <a:xfrm>
              <a:off x="3362600" y="4860931"/>
              <a:ext cx="34443" cy="9033"/>
            </a:xfrm>
            <a:custGeom>
              <a:avLst/>
              <a:gdLst/>
              <a:ahLst/>
              <a:cxnLst/>
              <a:rect l="l" t="t" r="r" b="b"/>
              <a:pathLst>
                <a:path w="965" h="300" extrusionOk="0">
                  <a:moveTo>
                    <a:pt x="192" y="274"/>
                  </a:moveTo>
                  <a:cubicBezTo>
                    <a:pt x="632" y="300"/>
                    <a:pt x="919" y="253"/>
                    <a:pt x="965" y="92"/>
                  </a:cubicBezTo>
                  <a:cubicBezTo>
                    <a:pt x="621" y="114"/>
                    <a:pt x="0" y="1"/>
                    <a:pt x="19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90" name="Google Shape;42796;p18">
              <a:extLst>
                <a:ext uri="{FF2B5EF4-FFF2-40B4-BE49-F238E27FC236}">
                  <a16:creationId xmlns:a16="http://schemas.microsoft.com/office/drawing/2014/main" id="{1AEA57F0-E130-4ABE-98E4-639D0BAC1EB0}"/>
                </a:ext>
              </a:extLst>
            </p:cNvPr>
            <p:cNvSpPr/>
            <p:nvPr/>
          </p:nvSpPr>
          <p:spPr>
            <a:xfrm>
              <a:off x="2429865" y="4865658"/>
              <a:ext cx="13991" cy="4306"/>
            </a:xfrm>
            <a:custGeom>
              <a:avLst/>
              <a:gdLst/>
              <a:ahLst/>
              <a:cxnLst/>
              <a:rect l="l" t="t" r="r" b="b"/>
              <a:pathLst>
                <a:path w="392" h="143" extrusionOk="0">
                  <a:moveTo>
                    <a:pt x="290" y="27"/>
                  </a:moveTo>
                  <a:cubicBezTo>
                    <a:pt x="236" y="0"/>
                    <a:pt x="0" y="70"/>
                    <a:pt x="98" y="117"/>
                  </a:cubicBezTo>
                  <a:cubicBezTo>
                    <a:pt x="150" y="143"/>
                    <a:pt x="392" y="75"/>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91" name="Google Shape;42797;p18">
              <a:extLst>
                <a:ext uri="{FF2B5EF4-FFF2-40B4-BE49-F238E27FC236}">
                  <a16:creationId xmlns:a16="http://schemas.microsoft.com/office/drawing/2014/main" id="{27B0CFE7-CA19-40E2-960C-228DCC8A2A68}"/>
                </a:ext>
              </a:extLst>
            </p:cNvPr>
            <p:cNvSpPr/>
            <p:nvPr/>
          </p:nvSpPr>
          <p:spPr>
            <a:xfrm>
              <a:off x="1813895" y="4863370"/>
              <a:ext cx="6889" cy="6173"/>
            </a:xfrm>
            <a:custGeom>
              <a:avLst/>
              <a:gdLst/>
              <a:ahLst/>
              <a:cxnLst/>
              <a:rect l="l" t="t" r="r" b="b"/>
              <a:pathLst>
                <a:path w="193" h="205" extrusionOk="0">
                  <a:moveTo>
                    <a:pt x="2" y="103"/>
                  </a:moveTo>
                  <a:cubicBezTo>
                    <a:pt x="0" y="153"/>
                    <a:pt x="157" y="204"/>
                    <a:pt x="192" y="103"/>
                  </a:cubicBezTo>
                  <a:cubicBezTo>
                    <a:pt x="192" y="53"/>
                    <a:pt x="37" y="1"/>
                    <a:pt x="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92" name="Google Shape;42798;p18">
              <a:extLst>
                <a:ext uri="{FF2B5EF4-FFF2-40B4-BE49-F238E27FC236}">
                  <a16:creationId xmlns:a16="http://schemas.microsoft.com/office/drawing/2014/main" id="{8AA6DB17-7299-4A0C-9AF0-38AE09293DC8}"/>
                </a:ext>
              </a:extLst>
            </p:cNvPr>
            <p:cNvSpPr/>
            <p:nvPr/>
          </p:nvSpPr>
          <p:spPr>
            <a:xfrm>
              <a:off x="6449480" y="4862918"/>
              <a:ext cx="14099" cy="4306"/>
            </a:xfrm>
            <a:custGeom>
              <a:avLst/>
              <a:gdLst/>
              <a:ahLst/>
              <a:cxnLst/>
              <a:rect l="l" t="t" r="r" b="b"/>
              <a:pathLst>
                <a:path w="395" h="143" extrusionOk="0">
                  <a:moveTo>
                    <a:pt x="294" y="26"/>
                  </a:moveTo>
                  <a:cubicBezTo>
                    <a:pt x="241" y="0"/>
                    <a:pt x="1" y="69"/>
                    <a:pt x="103" y="118"/>
                  </a:cubicBezTo>
                  <a:cubicBezTo>
                    <a:pt x="155" y="142"/>
                    <a:pt x="395" y="75"/>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93" name="Google Shape;42799;p18">
              <a:extLst>
                <a:ext uri="{FF2B5EF4-FFF2-40B4-BE49-F238E27FC236}">
                  <a16:creationId xmlns:a16="http://schemas.microsoft.com/office/drawing/2014/main" id="{115D2D3E-B3D0-4411-A479-CFDFCC83BFFF}"/>
                </a:ext>
              </a:extLst>
            </p:cNvPr>
            <p:cNvSpPr/>
            <p:nvPr/>
          </p:nvSpPr>
          <p:spPr>
            <a:xfrm>
              <a:off x="5866989" y="4856626"/>
              <a:ext cx="8959" cy="11502"/>
            </a:xfrm>
            <a:custGeom>
              <a:avLst/>
              <a:gdLst/>
              <a:ahLst/>
              <a:cxnLst/>
              <a:rect l="l" t="t" r="r" b="b"/>
              <a:pathLst>
                <a:path w="251" h="382" extrusionOk="0">
                  <a:moveTo>
                    <a:pt x="223" y="235"/>
                  </a:moveTo>
                  <a:cubicBezTo>
                    <a:pt x="251" y="141"/>
                    <a:pt x="72" y="0"/>
                    <a:pt x="29" y="144"/>
                  </a:cubicBezTo>
                  <a:cubicBezTo>
                    <a:pt x="0" y="240"/>
                    <a:pt x="179" y="381"/>
                    <a:pt x="223" y="2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94" name="Google Shape;42800;p18">
              <a:extLst>
                <a:ext uri="{FF2B5EF4-FFF2-40B4-BE49-F238E27FC236}">
                  <a16:creationId xmlns:a16="http://schemas.microsoft.com/office/drawing/2014/main" id="{4315E340-ADC0-4D09-B872-80B4A7A28074}"/>
                </a:ext>
              </a:extLst>
            </p:cNvPr>
            <p:cNvSpPr/>
            <p:nvPr/>
          </p:nvSpPr>
          <p:spPr>
            <a:xfrm>
              <a:off x="0" y="4860269"/>
              <a:ext cx="14170" cy="4246"/>
            </a:xfrm>
            <a:custGeom>
              <a:avLst/>
              <a:gdLst/>
              <a:ahLst/>
              <a:cxnLst/>
              <a:rect l="l" t="t" r="r" b="b"/>
              <a:pathLst>
                <a:path w="397" h="141" extrusionOk="0">
                  <a:moveTo>
                    <a:pt x="294" y="25"/>
                  </a:moveTo>
                  <a:cubicBezTo>
                    <a:pt x="242" y="1"/>
                    <a:pt x="1" y="69"/>
                    <a:pt x="102" y="117"/>
                  </a:cubicBezTo>
                  <a:cubicBezTo>
                    <a:pt x="157" y="140"/>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95" name="Google Shape;42801;p18">
              <a:extLst>
                <a:ext uri="{FF2B5EF4-FFF2-40B4-BE49-F238E27FC236}">
                  <a16:creationId xmlns:a16="http://schemas.microsoft.com/office/drawing/2014/main" id="{ECD30150-78E1-4297-ABAF-AC5A99D7E6BE}"/>
                </a:ext>
              </a:extLst>
            </p:cNvPr>
            <p:cNvSpPr/>
            <p:nvPr/>
          </p:nvSpPr>
          <p:spPr>
            <a:xfrm>
              <a:off x="4477577" y="4858282"/>
              <a:ext cx="13777" cy="2770"/>
            </a:xfrm>
            <a:custGeom>
              <a:avLst/>
              <a:gdLst/>
              <a:ahLst/>
              <a:cxnLst/>
              <a:rect l="l" t="t" r="r" b="b"/>
              <a:pathLst>
                <a:path w="386" h="92" extrusionOk="0">
                  <a:moveTo>
                    <a:pt x="385" y="0"/>
                  </a:moveTo>
                  <a:cubicBezTo>
                    <a:pt x="238" y="21"/>
                    <a:pt x="7" y="3"/>
                    <a:pt x="0" y="91"/>
                  </a:cubicBezTo>
                  <a:cubicBezTo>
                    <a:pt x="150" y="69"/>
                    <a:pt x="383"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96" name="Google Shape;42802;p18">
              <a:extLst>
                <a:ext uri="{FF2B5EF4-FFF2-40B4-BE49-F238E27FC236}">
                  <a16:creationId xmlns:a16="http://schemas.microsoft.com/office/drawing/2014/main" id="{910908AE-B42B-4D79-A9FD-AA789BC8A64B}"/>
                </a:ext>
              </a:extLst>
            </p:cNvPr>
            <p:cNvSpPr/>
            <p:nvPr/>
          </p:nvSpPr>
          <p:spPr>
            <a:xfrm>
              <a:off x="6645785" y="4849701"/>
              <a:ext cx="6960" cy="6173"/>
            </a:xfrm>
            <a:custGeom>
              <a:avLst/>
              <a:gdLst/>
              <a:ahLst/>
              <a:cxnLst/>
              <a:rect l="l" t="t" r="r" b="b"/>
              <a:pathLst>
                <a:path w="195" h="205" extrusionOk="0">
                  <a:moveTo>
                    <a:pt x="195" y="104"/>
                  </a:moveTo>
                  <a:cubicBezTo>
                    <a:pt x="195" y="53"/>
                    <a:pt x="39" y="1"/>
                    <a:pt x="1" y="104"/>
                  </a:cubicBezTo>
                  <a:cubicBezTo>
                    <a:pt x="0" y="152"/>
                    <a:pt x="157" y="204"/>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97" name="Google Shape;42803;p18">
              <a:extLst>
                <a:ext uri="{FF2B5EF4-FFF2-40B4-BE49-F238E27FC236}">
                  <a16:creationId xmlns:a16="http://schemas.microsoft.com/office/drawing/2014/main" id="{43DA4A92-166A-4921-81E2-2D33100D154B}"/>
                </a:ext>
              </a:extLst>
            </p:cNvPr>
            <p:cNvSpPr/>
            <p:nvPr/>
          </p:nvSpPr>
          <p:spPr>
            <a:xfrm>
              <a:off x="4591006" y="4852019"/>
              <a:ext cx="14134" cy="4306"/>
            </a:xfrm>
            <a:custGeom>
              <a:avLst/>
              <a:gdLst/>
              <a:ahLst/>
              <a:cxnLst/>
              <a:rect l="l" t="t" r="r" b="b"/>
              <a:pathLst>
                <a:path w="396" h="143" extrusionOk="0">
                  <a:moveTo>
                    <a:pt x="295" y="27"/>
                  </a:moveTo>
                  <a:cubicBezTo>
                    <a:pt x="241" y="1"/>
                    <a:pt x="1" y="71"/>
                    <a:pt x="103" y="117"/>
                  </a:cubicBezTo>
                  <a:cubicBezTo>
                    <a:pt x="156" y="143"/>
                    <a:pt x="395" y="74"/>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98" name="Google Shape;42804;p18">
              <a:extLst>
                <a:ext uri="{FF2B5EF4-FFF2-40B4-BE49-F238E27FC236}">
                  <a16:creationId xmlns:a16="http://schemas.microsoft.com/office/drawing/2014/main" id="{62B86C03-D081-4306-B58E-F90238D537B2}"/>
                </a:ext>
              </a:extLst>
            </p:cNvPr>
            <p:cNvSpPr/>
            <p:nvPr/>
          </p:nvSpPr>
          <p:spPr>
            <a:xfrm>
              <a:off x="2626027" y="4847292"/>
              <a:ext cx="15134" cy="9274"/>
            </a:xfrm>
            <a:custGeom>
              <a:avLst/>
              <a:gdLst/>
              <a:ahLst/>
              <a:cxnLst/>
              <a:rect l="l" t="t" r="r" b="b"/>
              <a:pathLst>
                <a:path w="424" h="308" extrusionOk="0">
                  <a:moveTo>
                    <a:pt x="387" y="274"/>
                  </a:moveTo>
                  <a:cubicBezTo>
                    <a:pt x="357" y="165"/>
                    <a:pt x="424" y="15"/>
                    <a:pt x="194" y="1"/>
                  </a:cubicBezTo>
                  <a:cubicBezTo>
                    <a:pt x="184" y="56"/>
                    <a:pt x="165" y="108"/>
                    <a:pt x="1" y="92"/>
                  </a:cubicBezTo>
                  <a:cubicBezTo>
                    <a:pt x="24" y="203"/>
                    <a:pt x="58" y="308"/>
                    <a:pt x="38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99" name="Google Shape;42805;p18">
              <a:extLst>
                <a:ext uri="{FF2B5EF4-FFF2-40B4-BE49-F238E27FC236}">
                  <a16:creationId xmlns:a16="http://schemas.microsoft.com/office/drawing/2014/main" id="{2EC884A2-A1C2-4753-94CA-232BBC19DA51}"/>
                </a:ext>
              </a:extLst>
            </p:cNvPr>
            <p:cNvSpPr/>
            <p:nvPr/>
          </p:nvSpPr>
          <p:spPr>
            <a:xfrm>
              <a:off x="2557178" y="4852802"/>
              <a:ext cx="13849" cy="2740"/>
            </a:xfrm>
            <a:custGeom>
              <a:avLst/>
              <a:gdLst/>
              <a:ahLst/>
              <a:cxnLst/>
              <a:rect l="l" t="t" r="r" b="b"/>
              <a:pathLst>
                <a:path w="388" h="91" extrusionOk="0">
                  <a:moveTo>
                    <a:pt x="387" y="1"/>
                  </a:moveTo>
                  <a:cubicBezTo>
                    <a:pt x="238" y="20"/>
                    <a:pt x="6" y="2"/>
                    <a:pt x="1" y="91"/>
                  </a:cubicBezTo>
                  <a:cubicBezTo>
                    <a:pt x="152" y="71"/>
                    <a:pt x="383"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00" name="Google Shape;42806;p18">
              <a:extLst>
                <a:ext uri="{FF2B5EF4-FFF2-40B4-BE49-F238E27FC236}">
                  <a16:creationId xmlns:a16="http://schemas.microsoft.com/office/drawing/2014/main" id="{8F279348-1167-4027-96D6-0951A250C82D}"/>
                </a:ext>
              </a:extLst>
            </p:cNvPr>
            <p:cNvSpPr/>
            <p:nvPr/>
          </p:nvSpPr>
          <p:spPr>
            <a:xfrm>
              <a:off x="2515989" y="4841060"/>
              <a:ext cx="30410" cy="11773"/>
            </a:xfrm>
            <a:custGeom>
              <a:avLst/>
              <a:gdLst/>
              <a:ahLst/>
              <a:cxnLst/>
              <a:rect l="l" t="t" r="r" b="b"/>
              <a:pathLst>
                <a:path w="852" h="391" extrusionOk="0">
                  <a:moveTo>
                    <a:pt x="771" y="26"/>
                  </a:moveTo>
                  <a:cubicBezTo>
                    <a:pt x="334" y="0"/>
                    <a:pt x="48" y="47"/>
                    <a:pt x="1" y="208"/>
                  </a:cubicBezTo>
                  <a:cubicBezTo>
                    <a:pt x="275" y="229"/>
                    <a:pt x="324" y="358"/>
                    <a:pt x="578" y="391"/>
                  </a:cubicBezTo>
                  <a:cubicBezTo>
                    <a:pt x="638" y="268"/>
                    <a:pt x="852" y="216"/>
                    <a:pt x="77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01" name="Google Shape;42807;p18">
              <a:extLst>
                <a:ext uri="{FF2B5EF4-FFF2-40B4-BE49-F238E27FC236}">
                  <a16:creationId xmlns:a16="http://schemas.microsoft.com/office/drawing/2014/main" id="{6618E588-6F79-48AF-94CE-970A513CB606}"/>
                </a:ext>
              </a:extLst>
            </p:cNvPr>
            <p:cNvSpPr/>
            <p:nvPr/>
          </p:nvSpPr>
          <p:spPr>
            <a:xfrm>
              <a:off x="4019794" y="4841090"/>
              <a:ext cx="13991" cy="4246"/>
            </a:xfrm>
            <a:custGeom>
              <a:avLst/>
              <a:gdLst/>
              <a:ahLst/>
              <a:cxnLst/>
              <a:rect l="l" t="t" r="r" b="b"/>
              <a:pathLst>
                <a:path w="392" h="141" extrusionOk="0">
                  <a:moveTo>
                    <a:pt x="99" y="116"/>
                  </a:moveTo>
                  <a:cubicBezTo>
                    <a:pt x="154" y="140"/>
                    <a:pt x="392" y="71"/>
                    <a:pt x="293" y="25"/>
                  </a:cubicBezTo>
                  <a:cubicBezTo>
                    <a:pt x="240" y="1"/>
                    <a:pt x="0" y="70"/>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02" name="Google Shape;42808;p18">
              <a:extLst>
                <a:ext uri="{FF2B5EF4-FFF2-40B4-BE49-F238E27FC236}">
                  <a16:creationId xmlns:a16="http://schemas.microsoft.com/office/drawing/2014/main" id="{DE57513B-0426-49C7-9311-5ED366CE40E0}"/>
                </a:ext>
              </a:extLst>
            </p:cNvPr>
            <p:cNvSpPr/>
            <p:nvPr/>
          </p:nvSpPr>
          <p:spPr>
            <a:xfrm>
              <a:off x="7210252" y="4835791"/>
              <a:ext cx="13777" cy="6775"/>
            </a:xfrm>
            <a:custGeom>
              <a:avLst/>
              <a:gdLst/>
              <a:ahLst/>
              <a:cxnLst/>
              <a:rect l="l" t="t" r="r" b="b"/>
              <a:pathLst>
                <a:path w="386" h="225" extrusionOk="0">
                  <a:moveTo>
                    <a:pt x="386" y="110"/>
                  </a:moveTo>
                  <a:cubicBezTo>
                    <a:pt x="345" y="0"/>
                    <a:pt x="170" y="55"/>
                    <a:pt x="1" y="110"/>
                  </a:cubicBezTo>
                  <a:cubicBezTo>
                    <a:pt x="1" y="203"/>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03" name="Google Shape;42809;p18">
              <a:extLst>
                <a:ext uri="{FF2B5EF4-FFF2-40B4-BE49-F238E27FC236}">
                  <a16:creationId xmlns:a16="http://schemas.microsoft.com/office/drawing/2014/main" id="{7692AF7B-0DA9-41E0-9FB2-CBC7D5988023}"/>
                </a:ext>
              </a:extLst>
            </p:cNvPr>
            <p:cNvSpPr/>
            <p:nvPr/>
          </p:nvSpPr>
          <p:spPr>
            <a:xfrm>
              <a:off x="5933233" y="4835670"/>
              <a:ext cx="14063" cy="4246"/>
            </a:xfrm>
            <a:custGeom>
              <a:avLst/>
              <a:gdLst/>
              <a:ahLst/>
              <a:cxnLst/>
              <a:rect l="l" t="t" r="r" b="b"/>
              <a:pathLst>
                <a:path w="394" h="141" extrusionOk="0">
                  <a:moveTo>
                    <a:pt x="294" y="24"/>
                  </a:moveTo>
                  <a:cubicBezTo>
                    <a:pt x="239" y="1"/>
                    <a:pt x="0" y="68"/>
                    <a:pt x="102" y="115"/>
                  </a:cubicBezTo>
                  <a:cubicBezTo>
                    <a:pt x="153" y="140"/>
                    <a:pt x="393" y="70"/>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04" name="Google Shape;42810;p18">
              <a:extLst>
                <a:ext uri="{FF2B5EF4-FFF2-40B4-BE49-F238E27FC236}">
                  <a16:creationId xmlns:a16="http://schemas.microsoft.com/office/drawing/2014/main" id="{86BF51FB-F2BD-48FE-8F2C-F3730AE1C8C6}"/>
                </a:ext>
              </a:extLst>
            </p:cNvPr>
            <p:cNvSpPr/>
            <p:nvPr/>
          </p:nvSpPr>
          <p:spPr>
            <a:xfrm>
              <a:off x="2897428" y="4828113"/>
              <a:ext cx="26591" cy="12345"/>
            </a:xfrm>
            <a:custGeom>
              <a:avLst/>
              <a:gdLst/>
              <a:ahLst/>
              <a:cxnLst/>
              <a:rect l="l" t="t" r="r" b="b"/>
              <a:pathLst>
                <a:path w="745" h="410" extrusionOk="0">
                  <a:moveTo>
                    <a:pt x="690" y="365"/>
                  </a:moveTo>
                  <a:cubicBezTo>
                    <a:pt x="745" y="158"/>
                    <a:pt x="644" y="24"/>
                    <a:pt x="305" y="1"/>
                  </a:cubicBezTo>
                  <a:cubicBezTo>
                    <a:pt x="1" y="138"/>
                    <a:pt x="89" y="409"/>
                    <a:pt x="6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05" name="Google Shape;42811;p18">
              <a:extLst>
                <a:ext uri="{FF2B5EF4-FFF2-40B4-BE49-F238E27FC236}">
                  <a16:creationId xmlns:a16="http://schemas.microsoft.com/office/drawing/2014/main" id="{80C48218-0493-4C2E-9321-225EA71672E1}"/>
                </a:ext>
              </a:extLst>
            </p:cNvPr>
            <p:cNvSpPr/>
            <p:nvPr/>
          </p:nvSpPr>
          <p:spPr>
            <a:xfrm>
              <a:off x="2116348" y="4822663"/>
              <a:ext cx="38619" cy="16470"/>
            </a:xfrm>
            <a:custGeom>
              <a:avLst/>
              <a:gdLst/>
              <a:ahLst/>
              <a:cxnLst/>
              <a:rect l="l" t="t" r="r" b="b"/>
              <a:pathLst>
                <a:path w="1082" h="547" extrusionOk="0">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06" name="Google Shape;42812;p18">
              <a:extLst>
                <a:ext uri="{FF2B5EF4-FFF2-40B4-BE49-F238E27FC236}">
                  <a16:creationId xmlns:a16="http://schemas.microsoft.com/office/drawing/2014/main" id="{BBC9D781-BD9A-4F68-9B08-E2601547E075}"/>
                </a:ext>
              </a:extLst>
            </p:cNvPr>
            <p:cNvSpPr/>
            <p:nvPr/>
          </p:nvSpPr>
          <p:spPr>
            <a:xfrm>
              <a:off x="6807469" y="4832930"/>
              <a:ext cx="13991" cy="4215"/>
            </a:xfrm>
            <a:custGeom>
              <a:avLst/>
              <a:gdLst/>
              <a:ahLst/>
              <a:cxnLst/>
              <a:rect l="l" t="t" r="r" b="b"/>
              <a:pathLst>
                <a:path w="392" h="140" extrusionOk="0">
                  <a:moveTo>
                    <a:pt x="292" y="24"/>
                  </a:moveTo>
                  <a:cubicBezTo>
                    <a:pt x="237" y="0"/>
                    <a:pt x="1" y="68"/>
                    <a:pt x="100" y="115"/>
                  </a:cubicBezTo>
                  <a:cubicBezTo>
                    <a:pt x="152" y="140"/>
                    <a:pt x="391"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07" name="Google Shape;42813;p18">
              <a:extLst>
                <a:ext uri="{FF2B5EF4-FFF2-40B4-BE49-F238E27FC236}">
                  <a16:creationId xmlns:a16="http://schemas.microsoft.com/office/drawing/2014/main" id="{85351CAD-6DA8-48EA-96B7-B18CCBE5AE9C}"/>
                </a:ext>
              </a:extLst>
            </p:cNvPr>
            <p:cNvSpPr/>
            <p:nvPr/>
          </p:nvSpPr>
          <p:spPr>
            <a:xfrm>
              <a:off x="8369880" y="4830160"/>
              <a:ext cx="14063" cy="4246"/>
            </a:xfrm>
            <a:custGeom>
              <a:avLst/>
              <a:gdLst/>
              <a:ahLst/>
              <a:cxnLst/>
              <a:rect l="l" t="t" r="r" b="b"/>
              <a:pathLst>
                <a:path w="394" h="141" extrusionOk="0">
                  <a:moveTo>
                    <a:pt x="100" y="116"/>
                  </a:moveTo>
                  <a:cubicBezTo>
                    <a:pt x="156" y="140"/>
                    <a:pt x="393" y="71"/>
                    <a:pt x="293" y="24"/>
                  </a:cubicBezTo>
                  <a:cubicBezTo>
                    <a:pt x="241"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08" name="Google Shape;42814;p18">
              <a:extLst>
                <a:ext uri="{FF2B5EF4-FFF2-40B4-BE49-F238E27FC236}">
                  <a16:creationId xmlns:a16="http://schemas.microsoft.com/office/drawing/2014/main" id="{E929CADE-B225-42C7-8CB0-DD675CA93CAF}"/>
                </a:ext>
              </a:extLst>
            </p:cNvPr>
            <p:cNvSpPr/>
            <p:nvPr/>
          </p:nvSpPr>
          <p:spPr>
            <a:xfrm>
              <a:off x="7341062" y="4819472"/>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09" name="Google Shape;42815;p18">
              <a:extLst>
                <a:ext uri="{FF2B5EF4-FFF2-40B4-BE49-F238E27FC236}">
                  <a16:creationId xmlns:a16="http://schemas.microsoft.com/office/drawing/2014/main" id="{ECC12DAB-87CC-41E2-918C-71CB651FD114}"/>
                </a:ext>
              </a:extLst>
            </p:cNvPr>
            <p:cNvSpPr/>
            <p:nvPr/>
          </p:nvSpPr>
          <p:spPr>
            <a:xfrm>
              <a:off x="4972123" y="4823868"/>
              <a:ext cx="9030" cy="11442"/>
            </a:xfrm>
            <a:custGeom>
              <a:avLst/>
              <a:gdLst/>
              <a:ahLst/>
              <a:cxnLst/>
              <a:rect l="l" t="t" r="r" b="b"/>
              <a:pathLst>
                <a:path w="253" h="380" extrusionOk="0">
                  <a:moveTo>
                    <a:pt x="224" y="233"/>
                  </a:moveTo>
                  <a:cubicBezTo>
                    <a:pt x="252" y="139"/>
                    <a:pt x="74" y="1"/>
                    <a:pt x="31" y="144"/>
                  </a:cubicBezTo>
                  <a:cubicBezTo>
                    <a:pt x="0" y="238"/>
                    <a:pt x="181" y="379"/>
                    <a:pt x="224" y="2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10" name="Google Shape;42816;p18">
              <a:extLst>
                <a:ext uri="{FF2B5EF4-FFF2-40B4-BE49-F238E27FC236}">
                  <a16:creationId xmlns:a16="http://schemas.microsoft.com/office/drawing/2014/main" id="{236A1D8A-CE33-4320-9F4E-3DAA7E735B26}"/>
                </a:ext>
              </a:extLst>
            </p:cNvPr>
            <p:cNvSpPr/>
            <p:nvPr/>
          </p:nvSpPr>
          <p:spPr>
            <a:xfrm>
              <a:off x="2333461" y="4824711"/>
              <a:ext cx="13956" cy="4215"/>
            </a:xfrm>
            <a:custGeom>
              <a:avLst/>
              <a:gdLst/>
              <a:ahLst/>
              <a:cxnLst/>
              <a:rect l="l" t="t" r="r" b="b"/>
              <a:pathLst>
                <a:path w="391" h="140" extrusionOk="0">
                  <a:moveTo>
                    <a:pt x="292" y="25"/>
                  </a:moveTo>
                  <a:cubicBezTo>
                    <a:pt x="237" y="0"/>
                    <a:pt x="0" y="68"/>
                    <a:pt x="100" y="116"/>
                  </a:cubicBezTo>
                  <a:cubicBezTo>
                    <a:pt x="152" y="140"/>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11" name="Google Shape;42817;p18">
              <a:extLst>
                <a:ext uri="{FF2B5EF4-FFF2-40B4-BE49-F238E27FC236}">
                  <a16:creationId xmlns:a16="http://schemas.microsoft.com/office/drawing/2014/main" id="{F619B209-D3E0-4B33-B8FC-C93BF92D3D98}"/>
                </a:ext>
              </a:extLst>
            </p:cNvPr>
            <p:cNvSpPr/>
            <p:nvPr/>
          </p:nvSpPr>
          <p:spPr>
            <a:xfrm>
              <a:off x="2061668" y="4822693"/>
              <a:ext cx="13777" cy="5450"/>
            </a:xfrm>
            <a:custGeom>
              <a:avLst/>
              <a:gdLst/>
              <a:ahLst/>
              <a:cxnLst/>
              <a:rect l="l" t="t" r="r" b="b"/>
              <a:pathLst>
                <a:path w="386" h="181" extrusionOk="0">
                  <a:moveTo>
                    <a:pt x="385" y="1"/>
                  </a:moveTo>
                  <a:lnTo>
                    <a:pt x="0" y="1"/>
                  </a:lnTo>
                  <a:lnTo>
                    <a:pt x="0" y="181"/>
                  </a:lnTo>
                  <a:lnTo>
                    <a:pt x="385"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12" name="Google Shape;42818;p18">
              <a:extLst>
                <a:ext uri="{FF2B5EF4-FFF2-40B4-BE49-F238E27FC236}">
                  <a16:creationId xmlns:a16="http://schemas.microsoft.com/office/drawing/2014/main" id="{DC397495-BDD2-4BAC-A14D-DD3D9BE82389}"/>
                </a:ext>
              </a:extLst>
            </p:cNvPr>
            <p:cNvSpPr/>
            <p:nvPr/>
          </p:nvSpPr>
          <p:spPr>
            <a:xfrm>
              <a:off x="6212129" y="4814143"/>
              <a:ext cx="6960" cy="6233"/>
            </a:xfrm>
            <a:custGeom>
              <a:avLst/>
              <a:gdLst/>
              <a:ahLst/>
              <a:cxnLst/>
              <a:rect l="l" t="t" r="r" b="b"/>
              <a:pathLst>
                <a:path w="195" h="207" extrusionOk="0">
                  <a:moveTo>
                    <a:pt x="193" y="103"/>
                  </a:moveTo>
                  <a:cubicBezTo>
                    <a:pt x="195" y="52"/>
                    <a:pt x="37" y="0"/>
                    <a:pt x="3" y="103"/>
                  </a:cubicBezTo>
                  <a:cubicBezTo>
                    <a:pt x="0" y="154"/>
                    <a:pt x="157"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13" name="Google Shape;42819;p18">
              <a:extLst>
                <a:ext uri="{FF2B5EF4-FFF2-40B4-BE49-F238E27FC236}">
                  <a16:creationId xmlns:a16="http://schemas.microsoft.com/office/drawing/2014/main" id="{21719C9E-3B06-41B5-9BA4-A00F2BB737B2}"/>
                </a:ext>
              </a:extLst>
            </p:cNvPr>
            <p:cNvSpPr/>
            <p:nvPr/>
          </p:nvSpPr>
          <p:spPr>
            <a:xfrm>
              <a:off x="3214015" y="4802551"/>
              <a:ext cx="52218" cy="22763"/>
            </a:xfrm>
            <a:custGeom>
              <a:avLst/>
              <a:gdLst/>
              <a:ahLst/>
              <a:cxnLst/>
              <a:rect l="l" t="t" r="r" b="b"/>
              <a:pathLst>
                <a:path w="1463" h="756" extrusionOk="0">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14" name="Google Shape;42820;p18">
              <a:extLst>
                <a:ext uri="{FF2B5EF4-FFF2-40B4-BE49-F238E27FC236}">
                  <a16:creationId xmlns:a16="http://schemas.microsoft.com/office/drawing/2014/main" id="{939717D9-57E0-472C-976B-937E2F94E66F}"/>
                </a:ext>
              </a:extLst>
            </p:cNvPr>
            <p:cNvSpPr/>
            <p:nvPr/>
          </p:nvSpPr>
          <p:spPr>
            <a:xfrm>
              <a:off x="7770971" y="4811041"/>
              <a:ext cx="14063" cy="4276"/>
            </a:xfrm>
            <a:custGeom>
              <a:avLst/>
              <a:gdLst/>
              <a:ahLst/>
              <a:cxnLst/>
              <a:rect l="l" t="t" r="r" b="b"/>
              <a:pathLst>
                <a:path w="394" h="142" extrusionOk="0">
                  <a:moveTo>
                    <a:pt x="294" y="25"/>
                  </a:moveTo>
                  <a:cubicBezTo>
                    <a:pt x="240" y="0"/>
                    <a:pt x="0" y="69"/>
                    <a:pt x="102" y="115"/>
                  </a:cubicBezTo>
                  <a:cubicBezTo>
                    <a:pt x="156"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15" name="Google Shape;42821;p18">
              <a:extLst>
                <a:ext uri="{FF2B5EF4-FFF2-40B4-BE49-F238E27FC236}">
                  <a16:creationId xmlns:a16="http://schemas.microsoft.com/office/drawing/2014/main" id="{15C93C31-8ED4-4B0A-9071-ED0756C4C56A}"/>
                </a:ext>
              </a:extLst>
            </p:cNvPr>
            <p:cNvSpPr/>
            <p:nvPr/>
          </p:nvSpPr>
          <p:spPr>
            <a:xfrm>
              <a:off x="3279973" y="4808994"/>
              <a:ext cx="13777" cy="5510"/>
            </a:xfrm>
            <a:custGeom>
              <a:avLst/>
              <a:gdLst/>
              <a:ahLst/>
              <a:cxnLst/>
              <a:rect l="l" t="t" r="r" b="b"/>
              <a:pathLst>
                <a:path w="386" h="183" extrusionOk="0">
                  <a:moveTo>
                    <a:pt x="1" y="183"/>
                  </a:moveTo>
                  <a:lnTo>
                    <a:pt x="386" y="183"/>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16" name="Google Shape;42822;p18">
              <a:extLst>
                <a:ext uri="{FF2B5EF4-FFF2-40B4-BE49-F238E27FC236}">
                  <a16:creationId xmlns:a16="http://schemas.microsoft.com/office/drawing/2014/main" id="{D05E7FCD-A69F-410A-825A-55C7D3379650}"/>
                </a:ext>
              </a:extLst>
            </p:cNvPr>
            <p:cNvSpPr/>
            <p:nvPr/>
          </p:nvSpPr>
          <p:spPr>
            <a:xfrm>
              <a:off x="1841414" y="4811764"/>
              <a:ext cx="13742" cy="2740"/>
            </a:xfrm>
            <a:custGeom>
              <a:avLst/>
              <a:gdLst/>
              <a:ahLst/>
              <a:cxnLst/>
              <a:rect l="l" t="t" r="r" b="b"/>
              <a:pathLst>
                <a:path w="385" h="91" extrusionOk="0">
                  <a:moveTo>
                    <a:pt x="385" y="1"/>
                  </a:moveTo>
                  <a:cubicBezTo>
                    <a:pt x="236" y="20"/>
                    <a:pt x="6" y="5"/>
                    <a:pt x="1" y="91"/>
                  </a:cubicBezTo>
                  <a:cubicBezTo>
                    <a:pt x="150" y="73"/>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17" name="Google Shape;42823;p18">
              <a:extLst>
                <a:ext uri="{FF2B5EF4-FFF2-40B4-BE49-F238E27FC236}">
                  <a16:creationId xmlns:a16="http://schemas.microsoft.com/office/drawing/2014/main" id="{1194C259-7D3D-404B-BBF8-84BC5AB15205}"/>
                </a:ext>
              </a:extLst>
            </p:cNvPr>
            <p:cNvSpPr/>
            <p:nvPr/>
          </p:nvSpPr>
          <p:spPr>
            <a:xfrm>
              <a:off x="6412361" y="4798185"/>
              <a:ext cx="29018" cy="10870"/>
            </a:xfrm>
            <a:custGeom>
              <a:avLst/>
              <a:gdLst/>
              <a:ahLst/>
              <a:cxnLst/>
              <a:rect l="l" t="t" r="r" b="b"/>
              <a:pathLst>
                <a:path w="813" h="361" extrusionOk="0">
                  <a:moveTo>
                    <a:pt x="563" y="360"/>
                  </a:moveTo>
                  <a:cubicBezTo>
                    <a:pt x="812" y="242"/>
                    <a:pt x="682" y="88"/>
                    <a:pt x="371" y="0"/>
                  </a:cubicBezTo>
                  <a:cubicBezTo>
                    <a:pt x="346" y="225"/>
                    <a:pt x="0" y="282"/>
                    <a:pt x="563" y="36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18" name="Google Shape;42824;p18">
              <a:extLst>
                <a:ext uri="{FF2B5EF4-FFF2-40B4-BE49-F238E27FC236}">
                  <a16:creationId xmlns:a16="http://schemas.microsoft.com/office/drawing/2014/main" id="{1C170235-CBD0-4C80-BAA2-64DD1B7838E2}"/>
                </a:ext>
              </a:extLst>
            </p:cNvPr>
            <p:cNvSpPr/>
            <p:nvPr/>
          </p:nvSpPr>
          <p:spPr>
            <a:xfrm>
              <a:off x="75774" y="4805592"/>
              <a:ext cx="14099" cy="4246"/>
            </a:xfrm>
            <a:custGeom>
              <a:avLst/>
              <a:gdLst/>
              <a:ahLst/>
              <a:cxnLst/>
              <a:rect l="l" t="t" r="r" b="b"/>
              <a:pathLst>
                <a:path w="395" h="141" extrusionOk="0">
                  <a:moveTo>
                    <a:pt x="293" y="24"/>
                  </a:moveTo>
                  <a:cubicBezTo>
                    <a:pt x="240" y="1"/>
                    <a:pt x="0" y="69"/>
                    <a:pt x="98" y="114"/>
                  </a:cubicBezTo>
                  <a:cubicBezTo>
                    <a:pt x="153" y="141"/>
                    <a:pt x="394" y="70"/>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19" name="Google Shape;42825;p18">
              <a:extLst>
                <a:ext uri="{FF2B5EF4-FFF2-40B4-BE49-F238E27FC236}">
                  <a16:creationId xmlns:a16="http://schemas.microsoft.com/office/drawing/2014/main" id="{03CD7EB9-ECEC-46E6-96FD-CA68A7BAE1F7}"/>
                </a:ext>
              </a:extLst>
            </p:cNvPr>
            <p:cNvSpPr/>
            <p:nvPr/>
          </p:nvSpPr>
          <p:spPr>
            <a:xfrm>
              <a:off x="8335437" y="4802852"/>
              <a:ext cx="14027" cy="4246"/>
            </a:xfrm>
            <a:custGeom>
              <a:avLst/>
              <a:gdLst/>
              <a:ahLst/>
              <a:cxnLst/>
              <a:rect l="l" t="t" r="r" b="b"/>
              <a:pathLst>
                <a:path w="393" h="141" extrusionOk="0">
                  <a:moveTo>
                    <a:pt x="294" y="24"/>
                  </a:moveTo>
                  <a:cubicBezTo>
                    <a:pt x="240" y="1"/>
                    <a:pt x="1" y="68"/>
                    <a:pt x="103" y="115"/>
                  </a:cubicBezTo>
                  <a:cubicBezTo>
                    <a:pt x="153" y="140"/>
                    <a:pt x="392" y="70"/>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20" name="Google Shape;42826;p18">
              <a:extLst>
                <a:ext uri="{FF2B5EF4-FFF2-40B4-BE49-F238E27FC236}">
                  <a16:creationId xmlns:a16="http://schemas.microsoft.com/office/drawing/2014/main" id="{7788F6EE-BAAD-43A9-AB1D-1D9FB4DEB3C6}"/>
                </a:ext>
              </a:extLst>
            </p:cNvPr>
            <p:cNvSpPr/>
            <p:nvPr/>
          </p:nvSpPr>
          <p:spPr>
            <a:xfrm>
              <a:off x="4498243" y="4803575"/>
              <a:ext cx="13849" cy="2770"/>
            </a:xfrm>
            <a:custGeom>
              <a:avLst/>
              <a:gdLst/>
              <a:ahLst/>
              <a:cxnLst/>
              <a:rect l="l" t="t" r="r" b="b"/>
              <a:pathLst>
                <a:path w="388" h="92" extrusionOk="0">
                  <a:moveTo>
                    <a:pt x="387" y="0"/>
                  </a:moveTo>
                  <a:cubicBezTo>
                    <a:pt x="237" y="22"/>
                    <a:pt x="7" y="4"/>
                    <a:pt x="1" y="91"/>
                  </a:cubicBezTo>
                  <a:cubicBezTo>
                    <a:pt x="151" y="71"/>
                    <a:pt x="383"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21" name="Google Shape;42827;p18">
              <a:extLst>
                <a:ext uri="{FF2B5EF4-FFF2-40B4-BE49-F238E27FC236}">
                  <a16:creationId xmlns:a16="http://schemas.microsoft.com/office/drawing/2014/main" id="{962D756C-3087-40A1-BAF6-83BA1BB89579}"/>
                </a:ext>
              </a:extLst>
            </p:cNvPr>
            <p:cNvSpPr/>
            <p:nvPr/>
          </p:nvSpPr>
          <p:spPr>
            <a:xfrm>
              <a:off x="8600556" y="4797432"/>
              <a:ext cx="13849" cy="7407"/>
            </a:xfrm>
            <a:custGeom>
              <a:avLst/>
              <a:gdLst/>
              <a:ahLst/>
              <a:cxnLst/>
              <a:rect l="l" t="t" r="r" b="b"/>
              <a:pathLst>
                <a:path w="388" h="246" extrusionOk="0">
                  <a:moveTo>
                    <a:pt x="388" y="115"/>
                  </a:moveTo>
                  <a:cubicBezTo>
                    <a:pt x="384" y="24"/>
                    <a:pt x="50" y="0"/>
                    <a:pt x="0" y="115"/>
                  </a:cubicBezTo>
                  <a:cubicBezTo>
                    <a:pt x="215" y="105"/>
                    <a:pt x="303" y="246"/>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22" name="Google Shape;42828;p18">
              <a:extLst>
                <a:ext uri="{FF2B5EF4-FFF2-40B4-BE49-F238E27FC236}">
                  <a16:creationId xmlns:a16="http://schemas.microsoft.com/office/drawing/2014/main" id="{2252A123-F0CA-4139-9DC2-652CF1A54CF8}"/>
                </a:ext>
              </a:extLst>
            </p:cNvPr>
            <p:cNvSpPr/>
            <p:nvPr/>
          </p:nvSpPr>
          <p:spPr>
            <a:xfrm>
              <a:off x="8873991" y="4789935"/>
              <a:ext cx="25556" cy="10990"/>
            </a:xfrm>
            <a:custGeom>
              <a:avLst/>
              <a:gdLst/>
              <a:ahLst/>
              <a:cxnLst/>
              <a:rect l="l" t="t" r="r" b="b"/>
              <a:pathLst>
                <a:path w="716" h="365" extrusionOk="0">
                  <a:moveTo>
                    <a:pt x="439" y="364"/>
                  </a:moveTo>
                  <a:cubicBezTo>
                    <a:pt x="500" y="242"/>
                    <a:pt x="715" y="191"/>
                    <a:pt x="632" y="0"/>
                  </a:cubicBezTo>
                  <a:lnTo>
                    <a:pt x="54" y="0"/>
                  </a:lnTo>
                  <a:cubicBezTo>
                    <a:pt x="0" y="208"/>
                    <a:pt x="102" y="341"/>
                    <a:pt x="439"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23" name="Google Shape;42829;p18">
              <a:extLst>
                <a:ext uri="{FF2B5EF4-FFF2-40B4-BE49-F238E27FC236}">
                  <a16:creationId xmlns:a16="http://schemas.microsoft.com/office/drawing/2014/main" id="{09BB500A-9CAE-497B-8278-1D3493F2853A}"/>
                </a:ext>
              </a:extLst>
            </p:cNvPr>
            <p:cNvSpPr/>
            <p:nvPr/>
          </p:nvSpPr>
          <p:spPr>
            <a:xfrm>
              <a:off x="6246251" y="4791892"/>
              <a:ext cx="21023" cy="9033"/>
            </a:xfrm>
            <a:custGeom>
              <a:avLst/>
              <a:gdLst/>
              <a:ahLst/>
              <a:cxnLst/>
              <a:rect l="l" t="t" r="r" b="b"/>
              <a:pathLst>
                <a:path w="589" h="300" extrusionOk="0">
                  <a:moveTo>
                    <a:pt x="394" y="299"/>
                  </a:moveTo>
                  <a:cubicBezTo>
                    <a:pt x="394" y="208"/>
                    <a:pt x="549" y="191"/>
                    <a:pt x="588" y="117"/>
                  </a:cubicBezTo>
                  <a:cubicBezTo>
                    <a:pt x="339" y="113"/>
                    <a:pt x="321" y="0"/>
                    <a:pt x="9" y="26"/>
                  </a:cubicBezTo>
                  <a:cubicBezTo>
                    <a:pt x="1" y="182"/>
                    <a:pt x="157" y="258"/>
                    <a:pt x="394"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24" name="Google Shape;42830;p18">
              <a:extLst>
                <a:ext uri="{FF2B5EF4-FFF2-40B4-BE49-F238E27FC236}">
                  <a16:creationId xmlns:a16="http://schemas.microsoft.com/office/drawing/2014/main" id="{9827C7D4-EF26-4B56-B91F-1B593AE355F6}"/>
                </a:ext>
              </a:extLst>
            </p:cNvPr>
            <p:cNvSpPr/>
            <p:nvPr/>
          </p:nvSpPr>
          <p:spPr>
            <a:xfrm>
              <a:off x="8569504" y="4794602"/>
              <a:ext cx="14063" cy="4276"/>
            </a:xfrm>
            <a:custGeom>
              <a:avLst/>
              <a:gdLst/>
              <a:ahLst/>
              <a:cxnLst/>
              <a:rect l="l" t="t" r="r" b="b"/>
              <a:pathLst>
                <a:path w="394" h="142" extrusionOk="0">
                  <a:moveTo>
                    <a:pt x="99" y="118"/>
                  </a:moveTo>
                  <a:cubicBezTo>
                    <a:pt x="155" y="141"/>
                    <a:pt x="394" y="74"/>
                    <a:pt x="293" y="27"/>
                  </a:cubicBezTo>
                  <a:cubicBezTo>
                    <a:pt x="240" y="0"/>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25" name="Google Shape;42831;p18">
              <a:extLst>
                <a:ext uri="{FF2B5EF4-FFF2-40B4-BE49-F238E27FC236}">
                  <a16:creationId xmlns:a16="http://schemas.microsoft.com/office/drawing/2014/main" id="{8DF24D72-9FEE-45BC-8911-CFCD13CC46EE}"/>
                </a:ext>
              </a:extLst>
            </p:cNvPr>
            <p:cNvSpPr/>
            <p:nvPr/>
          </p:nvSpPr>
          <p:spPr>
            <a:xfrm>
              <a:off x="4956990" y="4786202"/>
              <a:ext cx="39761" cy="15808"/>
            </a:xfrm>
            <a:custGeom>
              <a:avLst/>
              <a:gdLst/>
              <a:ahLst/>
              <a:cxnLst/>
              <a:rect l="l" t="t" r="r" b="b"/>
              <a:pathLst>
                <a:path w="1114" h="525" extrusionOk="0">
                  <a:moveTo>
                    <a:pt x="648" y="306"/>
                  </a:moveTo>
                  <a:cubicBezTo>
                    <a:pt x="1114" y="0"/>
                    <a:pt x="0" y="525"/>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26" name="Google Shape;42832;p18">
              <a:extLst>
                <a:ext uri="{FF2B5EF4-FFF2-40B4-BE49-F238E27FC236}">
                  <a16:creationId xmlns:a16="http://schemas.microsoft.com/office/drawing/2014/main" id="{588E0148-8D7F-4993-BE5C-69C96D7202B2}"/>
                </a:ext>
              </a:extLst>
            </p:cNvPr>
            <p:cNvSpPr/>
            <p:nvPr/>
          </p:nvSpPr>
          <p:spPr>
            <a:xfrm>
              <a:off x="2743489" y="4783432"/>
              <a:ext cx="36335" cy="19090"/>
            </a:xfrm>
            <a:custGeom>
              <a:avLst/>
              <a:gdLst/>
              <a:ahLst/>
              <a:cxnLst/>
              <a:rect l="l" t="t" r="r" b="b"/>
              <a:pathLst>
                <a:path w="1018" h="634" extrusionOk="0">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27" name="Google Shape;42833;p18">
              <a:extLst>
                <a:ext uri="{FF2B5EF4-FFF2-40B4-BE49-F238E27FC236}">
                  <a16:creationId xmlns:a16="http://schemas.microsoft.com/office/drawing/2014/main" id="{CDCC5320-682E-4FAD-B8D4-C97867348F68}"/>
                </a:ext>
              </a:extLst>
            </p:cNvPr>
            <p:cNvSpPr/>
            <p:nvPr/>
          </p:nvSpPr>
          <p:spPr>
            <a:xfrm>
              <a:off x="3893980" y="4778946"/>
              <a:ext cx="37905" cy="18819"/>
            </a:xfrm>
            <a:custGeom>
              <a:avLst/>
              <a:gdLst/>
              <a:ahLst/>
              <a:cxnLst/>
              <a:rect l="l" t="t" r="r" b="b"/>
              <a:pathLst>
                <a:path w="1062" h="625" extrusionOk="0">
                  <a:moveTo>
                    <a:pt x="732" y="547"/>
                  </a:moveTo>
                  <a:cubicBezTo>
                    <a:pt x="1062" y="393"/>
                    <a:pt x="619" y="138"/>
                    <a:pt x="347" y="1"/>
                  </a:cubicBezTo>
                  <a:cubicBezTo>
                    <a:pt x="48" y="139"/>
                    <a:pt x="1" y="625"/>
                    <a:pt x="732" y="54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28" name="Google Shape;42834;p18">
              <a:extLst>
                <a:ext uri="{FF2B5EF4-FFF2-40B4-BE49-F238E27FC236}">
                  <a16:creationId xmlns:a16="http://schemas.microsoft.com/office/drawing/2014/main" id="{818BBEDE-E669-4BDB-B330-7350B88FE5CC}"/>
                </a:ext>
              </a:extLst>
            </p:cNvPr>
            <p:cNvSpPr/>
            <p:nvPr/>
          </p:nvSpPr>
          <p:spPr>
            <a:xfrm>
              <a:off x="2784249" y="4786804"/>
              <a:ext cx="7067" cy="6203"/>
            </a:xfrm>
            <a:custGeom>
              <a:avLst/>
              <a:gdLst/>
              <a:ahLst/>
              <a:cxnLst/>
              <a:rect l="l" t="t" r="r" b="b"/>
              <a:pathLst>
                <a:path w="198" h="206" extrusionOk="0">
                  <a:moveTo>
                    <a:pt x="5" y="104"/>
                  </a:moveTo>
                  <a:cubicBezTo>
                    <a:pt x="1" y="155"/>
                    <a:pt x="161" y="206"/>
                    <a:pt x="198" y="104"/>
                  </a:cubicBezTo>
                  <a:cubicBezTo>
                    <a:pt x="198" y="53"/>
                    <a:pt x="40" y="1"/>
                    <a:pt x="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29" name="Google Shape;42835;p18">
              <a:extLst>
                <a:ext uri="{FF2B5EF4-FFF2-40B4-BE49-F238E27FC236}">
                  <a16:creationId xmlns:a16="http://schemas.microsoft.com/office/drawing/2014/main" id="{BEE9C154-BDDE-4B1F-83ED-58E2B15FAE41}"/>
                </a:ext>
              </a:extLst>
            </p:cNvPr>
            <p:cNvSpPr/>
            <p:nvPr/>
          </p:nvSpPr>
          <p:spPr>
            <a:xfrm>
              <a:off x="332362" y="4776206"/>
              <a:ext cx="56751" cy="22582"/>
            </a:xfrm>
            <a:custGeom>
              <a:avLst/>
              <a:gdLst/>
              <a:ahLst/>
              <a:cxnLst/>
              <a:rect l="l" t="t" r="r" b="b"/>
              <a:pathLst>
                <a:path w="1590" h="750" extrusionOk="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30" name="Google Shape;42836;p18">
              <a:extLst>
                <a:ext uri="{FF2B5EF4-FFF2-40B4-BE49-F238E27FC236}">
                  <a16:creationId xmlns:a16="http://schemas.microsoft.com/office/drawing/2014/main" id="{AA71319F-298F-4D5C-AAEB-1CDDC228630C}"/>
                </a:ext>
              </a:extLst>
            </p:cNvPr>
            <p:cNvSpPr/>
            <p:nvPr/>
          </p:nvSpPr>
          <p:spPr>
            <a:xfrm>
              <a:off x="3276404" y="4786413"/>
              <a:ext cx="13991" cy="4336"/>
            </a:xfrm>
            <a:custGeom>
              <a:avLst/>
              <a:gdLst/>
              <a:ahLst/>
              <a:cxnLst/>
              <a:rect l="l" t="t" r="r" b="b"/>
              <a:pathLst>
                <a:path w="392" h="144" extrusionOk="0">
                  <a:moveTo>
                    <a:pt x="295" y="26"/>
                  </a:moveTo>
                  <a:cubicBezTo>
                    <a:pt x="238" y="1"/>
                    <a:pt x="0" y="67"/>
                    <a:pt x="99" y="117"/>
                  </a:cubicBezTo>
                  <a:cubicBezTo>
                    <a:pt x="153" y="143"/>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31" name="Google Shape;42837;p18">
              <a:extLst>
                <a:ext uri="{FF2B5EF4-FFF2-40B4-BE49-F238E27FC236}">
                  <a16:creationId xmlns:a16="http://schemas.microsoft.com/office/drawing/2014/main" id="{91DAE307-B97D-407A-902A-B0F8A6E9F6AF}"/>
                </a:ext>
              </a:extLst>
            </p:cNvPr>
            <p:cNvSpPr/>
            <p:nvPr/>
          </p:nvSpPr>
          <p:spPr>
            <a:xfrm>
              <a:off x="2096075" y="4783884"/>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32" name="Google Shape;42838;p18">
              <a:extLst>
                <a:ext uri="{FF2B5EF4-FFF2-40B4-BE49-F238E27FC236}">
                  <a16:creationId xmlns:a16="http://schemas.microsoft.com/office/drawing/2014/main" id="{E91078C5-D5D8-4DEB-995E-A435579FB354}"/>
                </a:ext>
              </a:extLst>
            </p:cNvPr>
            <p:cNvSpPr/>
            <p:nvPr/>
          </p:nvSpPr>
          <p:spPr>
            <a:xfrm>
              <a:off x="2980412" y="4780963"/>
              <a:ext cx="13991" cy="4276"/>
            </a:xfrm>
            <a:custGeom>
              <a:avLst/>
              <a:gdLst/>
              <a:ahLst/>
              <a:cxnLst/>
              <a:rect l="l" t="t" r="r" b="b"/>
              <a:pathLst>
                <a:path w="392" h="142" extrusionOk="0">
                  <a:moveTo>
                    <a:pt x="294" y="25"/>
                  </a:moveTo>
                  <a:cubicBezTo>
                    <a:pt x="241" y="0"/>
                    <a:pt x="0" y="70"/>
                    <a:pt x="101" y="117"/>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33" name="Google Shape;42839;p18">
              <a:extLst>
                <a:ext uri="{FF2B5EF4-FFF2-40B4-BE49-F238E27FC236}">
                  <a16:creationId xmlns:a16="http://schemas.microsoft.com/office/drawing/2014/main" id="{B0DD0B88-A6D8-44B4-9508-479B358C27CC}"/>
                </a:ext>
              </a:extLst>
            </p:cNvPr>
            <p:cNvSpPr/>
            <p:nvPr/>
          </p:nvSpPr>
          <p:spPr>
            <a:xfrm>
              <a:off x="5627033" y="4778524"/>
              <a:ext cx="20773" cy="3643"/>
            </a:xfrm>
            <a:custGeom>
              <a:avLst/>
              <a:gdLst/>
              <a:ahLst/>
              <a:cxnLst/>
              <a:rect l="l" t="t" r="r" b="b"/>
              <a:pathLst>
                <a:path w="582" h="121" extrusionOk="0">
                  <a:moveTo>
                    <a:pt x="581" y="15"/>
                  </a:moveTo>
                  <a:cubicBezTo>
                    <a:pt x="354" y="29"/>
                    <a:pt x="35" y="1"/>
                    <a:pt x="1" y="106"/>
                  </a:cubicBezTo>
                  <a:cubicBezTo>
                    <a:pt x="229" y="92"/>
                    <a:pt x="550" y="121"/>
                    <a:pt x="581"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34" name="Google Shape;42840;p18">
              <a:extLst>
                <a:ext uri="{FF2B5EF4-FFF2-40B4-BE49-F238E27FC236}">
                  <a16:creationId xmlns:a16="http://schemas.microsoft.com/office/drawing/2014/main" id="{D6C20F51-84DD-40E9-926F-20337A42093C}"/>
                </a:ext>
              </a:extLst>
            </p:cNvPr>
            <p:cNvSpPr/>
            <p:nvPr/>
          </p:nvSpPr>
          <p:spPr>
            <a:xfrm>
              <a:off x="2894501" y="4776236"/>
              <a:ext cx="13813" cy="2740"/>
            </a:xfrm>
            <a:custGeom>
              <a:avLst/>
              <a:gdLst/>
              <a:ahLst/>
              <a:cxnLst/>
              <a:rect l="l" t="t" r="r" b="b"/>
              <a:pathLst>
                <a:path w="387" h="91" extrusionOk="0">
                  <a:moveTo>
                    <a:pt x="387" y="1"/>
                  </a:moveTo>
                  <a:cubicBezTo>
                    <a:pt x="238" y="20"/>
                    <a:pt x="8" y="3"/>
                    <a:pt x="0" y="91"/>
                  </a:cubicBezTo>
                  <a:cubicBezTo>
                    <a:pt x="149" y="71"/>
                    <a:pt x="381" y="90"/>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35" name="Google Shape;42841;p18">
              <a:extLst>
                <a:ext uri="{FF2B5EF4-FFF2-40B4-BE49-F238E27FC236}">
                  <a16:creationId xmlns:a16="http://schemas.microsoft.com/office/drawing/2014/main" id="{3DED5FF2-6FF8-4C44-A35B-387B0E88862B}"/>
                </a:ext>
              </a:extLst>
            </p:cNvPr>
            <p:cNvSpPr/>
            <p:nvPr/>
          </p:nvSpPr>
          <p:spPr>
            <a:xfrm>
              <a:off x="8881915" y="4765307"/>
              <a:ext cx="14634" cy="9515"/>
            </a:xfrm>
            <a:custGeom>
              <a:avLst/>
              <a:gdLst/>
              <a:ahLst/>
              <a:cxnLst/>
              <a:rect l="l" t="t" r="r" b="b"/>
              <a:pathLst>
                <a:path w="410" h="316" extrusionOk="0">
                  <a:moveTo>
                    <a:pt x="410" y="272"/>
                  </a:moveTo>
                  <a:lnTo>
                    <a:pt x="410" y="92"/>
                  </a:lnTo>
                  <a:cubicBezTo>
                    <a:pt x="217" y="92"/>
                    <a:pt x="181" y="18"/>
                    <a:pt x="25" y="1"/>
                  </a:cubicBezTo>
                  <a:cubicBezTo>
                    <a:pt x="44" y="145"/>
                    <a:pt x="0" y="316"/>
                    <a:pt x="410"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36" name="Google Shape;42842;p18">
              <a:extLst>
                <a:ext uri="{FF2B5EF4-FFF2-40B4-BE49-F238E27FC236}">
                  <a16:creationId xmlns:a16="http://schemas.microsoft.com/office/drawing/2014/main" id="{46379EA0-2696-4246-AB79-FA8B15603518}"/>
                </a:ext>
              </a:extLst>
            </p:cNvPr>
            <p:cNvSpPr/>
            <p:nvPr/>
          </p:nvSpPr>
          <p:spPr>
            <a:xfrm>
              <a:off x="5506609" y="4769943"/>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37" name="Google Shape;42843;p18">
              <a:extLst>
                <a:ext uri="{FF2B5EF4-FFF2-40B4-BE49-F238E27FC236}">
                  <a16:creationId xmlns:a16="http://schemas.microsoft.com/office/drawing/2014/main" id="{E5434F69-552E-4514-956D-B6B689CA90D0}"/>
                </a:ext>
              </a:extLst>
            </p:cNvPr>
            <p:cNvSpPr/>
            <p:nvPr/>
          </p:nvSpPr>
          <p:spPr>
            <a:xfrm>
              <a:off x="2105676" y="4765307"/>
              <a:ext cx="29518" cy="9876"/>
            </a:xfrm>
            <a:custGeom>
              <a:avLst/>
              <a:gdLst/>
              <a:ahLst/>
              <a:cxnLst/>
              <a:rect l="l" t="t" r="r" b="b"/>
              <a:pathLst>
                <a:path w="827" h="328" extrusionOk="0">
                  <a:moveTo>
                    <a:pt x="695" y="272"/>
                  </a:moveTo>
                  <a:cubicBezTo>
                    <a:pt x="827" y="30"/>
                    <a:pt x="294" y="99"/>
                    <a:pt x="116" y="1"/>
                  </a:cubicBezTo>
                  <a:cubicBezTo>
                    <a:pt x="1" y="237"/>
                    <a:pt x="195" y="327"/>
                    <a:pt x="695"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38" name="Google Shape;42844;p18">
              <a:extLst>
                <a:ext uri="{FF2B5EF4-FFF2-40B4-BE49-F238E27FC236}">
                  <a16:creationId xmlns:a16="http://schemas.microsoft.com/office/drawing/2014/main" id="{FA08B0C5-3DC0-4BEF-A6C1-66E70B19DAB9}"/>
                </a:ext>
              </a:extLst>
            </p:cNvPr>
            <p:cNvSpPr/>
            <p:nvPr/>
          </p:nvSpPr>
          <p:spPr>
            <a:xfrm>
              <a:off x="8566149" y="4762597"/>
              <a:ext cx="34443" cy="8913"/>
            </a:xfrm>
            <a:custGeom>
              <a:avLst/>
              <a:gdLst/>
              <a:ahLst/>
              <a:cxnLst/>
              <a:rect l="l" t="t" r="r" b="b"/>
              <a:pathLst>
                <a:path w="965" h="296" extrusionOk="0">
                  <a:moveTo>
                    <a:pt x="193" y="271"/>
                  </a:moveTo>
                  <a:cubicBezTo>
                    <a:pt x="634" y="296"/>
                    <a:pt x="918" y="249"/>
                    <a:pt x="964" y="88"/>
                  </a:cubicBezTo>
                  <a:cubicBezTo>
                    <a:pt x="625" y="111"/>
                    <a:pt x="1" y="1"/>
                    <a:pt x="193"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39" name="Google Shape;42845;p18">
              <a:extLst>
                <a:ext uri="{FF2B5EF4-FFF2-40B4-BE49-F238E27FC236}">
                  <a16:creationId xmlns:a16="http://schemas.microsoft.com/office/drawing/2014/main" id="{227F43E5-D329-45F7-8AA1-B078D3B0E46B}"/>
                </a:ext>
              </a:extLst>
            </p:cNvPr>
            <p:cNvSpPr/>
            <p:nvPr/>
          </p:nvSpPr>
          <p:spPr>
            <a:xfrm>
              <a:off x="2658507" y="4759827"/>
              <a:ext cx="17703" cy="10960"/>
            </a:xfrm>
            <a:custGeom>
              <a:avLst/>
              <a:gdLst/>
              <a:ahLst/>
              <a:cxnLst/>
              <a:rect l="l" t="t" r="r" b="b"/>
              <a:pathLst>
                <a:path w="496" h="364" extrusionOk="0">
                  <a:moveTo>
                    <a:pt x="443" y="363"/>
                  </a:moveTo>
                  <a:cubicBezTo>
                    <a:pt x="496" y="156"/>
                    <a:pt x="395" y="22"/>
                    <a:pt x="57" y="0"/>
                  </a:cubicBezTo>
                  <a:cubicBezTo>
                    <a:pt x="1" y="206"/>
                    <a:pt x="103" y="342"/>
                    <a:pt x="44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40" name="Google Shape;42846;p18">
              <a:extLst>
                <a:ext uri="{FF2B5EF4-FFF2-40B4-BE49-F238E27FC236}">
                  <a16:creationId xmlns:a16="http://schemas.microsoft.com/office/drawing/2014/main" id="{F219C79B-F12F-491E-A6DA-840EC3C286B2}"/>
                </a:ext>
              </a:extLst>
            </p:cNvPr>
            <p:cNvSpPr/>
            <p:nvPr/>
          </p:nvSpPr>
          <p:spPr>
            <a:xfrm>
              <a:off x="7000170" y="4764584"/>
              <a:ext cx="14027" cy="4215"/>
            </a:xfrm>
            <a:custGeom>
              <a:avLst/>
              <a:gdLst/>
              <a:ahLst/>
              <a:cxnLst/>
              <a:rect l="l" t="t" r="r" b="b"/>
              <a:pathLst>
                <a:path w="393" h="140" extrusionOk="0">
                  <a:moveTo>
                    <a:pt x="99" y="114"/>
                  </a:moveTo>
                  <a:cubicBezTo>
                    <a:pt x="155" y="140"/>
                    <a:pt x="392" y="71"/>
                    <a:pt x="293" y="22"/>
                  </a:cubicBezTo>
                  <a:cubicBezTo>
                    <a:pt x="238" y="0"/>
                    <a:pt x="1" y="68"/>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41" name="Google Shape;42847;p18">
              <a:extLst>
                <a:ext uri="{FF2B5EF4-FFF2-40B4-BE49-F238E27FC236}">
                  <a16:creationId xmlns:a16="http://schemas.microsoft.com/office/drawing/2014/main" id="{CC6C08EC-6270-4E9B-94EF-1B8DDB8BC506}"/>
                </a:ext>
              </a:extLst>
            </p:cNvPr>
            <p:cNvSpPr/>
            <p:nvPr/>
          </p:nvSpPr>
          <p:spPr>
            <a:xfrm>
              <a:off x="2285206" y="4764524"/>
              <a:ext cx="14063" cy="4276"/>
            </a:xfrm>
            <a:custGeom>
              <a:avLst/>
              <a:gdLst/>
              <a:ahLst/>
              <a:cxnLst/>
              <a:rect l="l" t="t" r="r" b="b"/>
              <a:pathLst>
                <a:path w="394" h="142" extrusionOk="0">
                  <a:moveTo>
                    <a:pt x="294" y="24"/>
                  </a:moveTo>
                  <a:cubicBezTo>
                    <a:pt x="242" y="1"/>
                    <a:pt x="0" y="70"/>
                    <a:pt x="101" y="116"/>
                  </a:cubicBezTo>
                  <a:cubicBezTo>
                    <a:pt x="155" y="142"/>
                    <a:pt x="393" y="74"/>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42" name="Google Shape;42848;p18">
              <a:extLst>
                <a:ext uri="{FF2B5EF4-FFF2-40B4-BE49-F238E27FC236}">
                  <a16:creationId xmlns:a16="http://schemas.microsoft.com/office/drawing/2014/main" id="{90FC8B3A-1526-44A9-BE0E-C889547A1580}"/>
                </a:ext>
              </a:extLst>
            </p:cNvPr>
            <p:cNvSpPr/>
            <p:nvPr/>
          </p:nvSpPr>
          <p:spPr>
            <a:xfrm>
              <a:off x="7367689" y="4754407"/>
              <a:ext cx="23414" cy="8220"/>
            </a:xfrm>
            <a:custGeom>
              <a:avLst/>
              <a:gdLst/>
              <a:ahLst/>
              <a:cxnLst/>
              <a:rect l="l" t="t" r="r" b="b"/>
              <a:pathLst>
                <a:path w="656" h="273" extrusionOk="0">
                  <a:moveTo>
                    <a:pt x="410" y="273"/>
                  </a:moveTo>
                  <a:cubicBezTo>
                    <a:pt x="421" y="157"/>
                    <a:pt x="656" y="145"/>
                    <a:pt x="602" y="0"/>
                  </a:cubicBezTo>
                  <a:lnTo>
                    <a:pt x="217" y="0"/>
                  </a:lnTo>
                  <a:cubicBezTo>
                    <a:pt x="0" y="129"/>
                    <a:pt x="7" y="221"/>
                    <a:pt x="410"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43" name="Google Shape;42849;p18">
              <a:extLst>
                <a:ext uri="{FF2B5EF4-FFF2-40B4-BE49-F238E27FC236}">
                  <a16:creationId xmlns:a16="http://schemas.microsoft.com/office/drawing/2014/main" id="{763E8E13-8D82-4204-AF6D-C783D43C08BB}"/>
                </a:ext>
              </a:extLst>
            </p:cNvPr>
            <p:cNvSpPr/>
            <p:nvPr/>
          </p:nvSpPr>
          <p:spPr>
            <a:xfrm>
              <a:off x="1953664" y="4745164"/>
              <a:ext cx="46400" cy="9214"/>
            </a:xfrm>
            <a:custGeom>
              <a:avLst/>
              <a:gdLst/>
              <a:ahLst/>
              <a:cxnLst/>
              <a:rect l="l" t="t" r="r" b="b"/>
              <a:pathLst>
                <a:path w="1300" h="306" extrusionOk="0">
                  <a:moveTo>
                    <a:pt x="712" y="306"/>
                  </a:moveTo>
                  <a:cubicBezTo>
                    <a:pt x="1299" y="0"/>
                    <a:pt x="0" y="30"/>
                    <a:pt x="712"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44" name="Google Shape;42850;p18">
              <a:extLst>
                <a:ext uri="{FF2B5EF4-FFF2-40B4-BE49-F238E27FC236}">
                  <a16:creationId xmlns:a16="http://schemas.microsoft.com/office/drawing/2014/main" id="{D5241F6B-A955-4D12-B2F8-E5A1828312FF}"/>
                </a:ext>
              </a:extLst>
            </p:cNvPr>
            <p:cNvSpPr/>
            <p:nvPr/>
          </p:nvSpPr>
          <p:spPr>
            <a:xfrm>
              <a:off x="8894157" y="4737035"/>
              <a:ext cx="39761" cy="15778"/>
            </a:xfrm>
            <a:custGeom>
              <a:avLst/>
              <a:gdLst/>
              <a:ahLst/>
              <a:cxnLst/>
              <a:rect l="l" t="t" r="r" b="b"/>
              <a:pathLst>
                <a:path w="1114" h="524" extrusionOk="0">
                  <a:moveTo>
                    <a:pt x="648" y="303"/>
                  </a:moveTo>
                  <a:cubicBezTo>
                    <a:pt x="1114" y="0"/>
                    <a:pt x="0" y="524"/>
                    <a:pt x="648" y="3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45" name="Google Shape;42851;p18">
              <a:extLst>
                <a:ext uri="{FF2B5EF4-FFF2-40B4-BE49-F238E27FC236}">
                  <a16:creationId xmlns:a16="http://schemas.microsoft.com/office/drawing/2014/main" id="{26BCEC80-0E89-4B2A-853E-C8B986EEECF7}"/>
                </a:ext>
              </a:extLst>
            </p:cNvPr>
            <p:cNvSpPr/>
            <p:nvPr/>
          </p:nvSpPr>
          <p:spPr>
            <a:xfrm>
              <a:off x="8018815" y="4745465"/>
              <a:ext cx="14063" cy="4215"/>
            </a:xfrm>
            <a:custGeom>
              <a:avLst/>
              <a:gdLst/>
              <a:ahLst/>
              <a:cxnLst/>
              <a:rect l="l" t="t" r="r" b="b"/>
              <a:pathLst>
                <a:path w="394" h="140" extrusionOk="0">
                  <a:moveTo>
                    <a:pt x="102" y="114"/>
                  </a:moveTo>
                  <a:cubicBezTo>
                    <a:pt x="157" y="139"/>
                    <a:pt x="394" y="70"/>
                    <a:pt x="294" y="23"/>
                  </a:cubicBezTo>
                  <a:cubicBezTo>
                    <a:pt x="242" y="1"/>
                    <a:pt x="1" y="67"/>
                    <a:pt x="102"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46" name="Google Shape;42852;p18">
              <a:extLst>
                <a:ext uri="{FF2B5EF4-FFF2-40B4-BE49-F238E27FC236}">
                  <a16:creationId xmlns:a16="http://schemas.microsoft.com/office/drawing/2014/main" id="{1FF15332-C1F8-4C64-A7A3-EDD8E0C72686}"/>
                </a:ext>
              </a:extLst>
            </p:cNvPr>
            <p:cNvSpPr/>
            <p:nvPr/>
          </p:nvSpPr>
          <p:spPr>
            <a:xfrm>
              <a:off x="5014490" y="4743418"/>
              <a:ext cx="13849" cy="5510"/>
            </a:xfrm>
            <a:custGeom>
              <a:avLst/>
              <a:gdLst/>
              <a:ahLst/>
              <a:cxnLst/>
              <a:rect l="l" t="t" r="r" b="b"/>
              <a:pathLst>
                <a:path w="388" h="183" extrusionOk="0">
                  <a:moveTo>
                    <a:pt x="0" y="182"/>
                  </a:moveTo>
                  <a:lnTo>
                    <a:pt x="388" y="182"/>
                  </a:lnTo>
                  <a:lnTo>
                    <a:pt x="388"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47" name="Google Shape;42853;p18">
              <a:extLst>
                <a:ext uri="{FF2B5EF4-FFF2-40B4-BE49-F238E27FC236}">
                  <a16:creationId xmlns:a16="http://schemas.microsoft.com/office/drawing/2014/main" id="{82859055-77C3-4EEC-9414-E74E82183560}"/>
                </a:ext>
              </a:extLst>
            </p:cNvPr>
            <p:cNvSpPr/>
            <p:nvPr/>
          </p:nvSpPr>
          <p:spPr>
            <a:xfrm>
              <a:off x="2873907" y="4742846"/>
              <a:ext cx="13813" cy="6775"/>
            </a:xfrm>
            <a:custGeom>
              <a:avLst/>
              <a:gdLst/>
              <a:ahLst/>
              <a:cxnLst/>
              <a:rect l="l" t="t" r="r" b="b"/>
              <a:pathLst>
                <a:path w="387" h="225" extrusionOk="0">
                  <a:moveTo>
                    <a:pt x="0" y="110"/>
                  </a:moveTo>
                  <a:cubicBezTo>
                    <a:pt x="2" y="201"/>
                    <a:pt x="338" y="225"/>
                    <a:pt x="387" y="110"/>
                  </a:cubicBezTo>
                  <a:cubicBezTo>
                    <a:pt x="344" y="0"/>
                    <a:pt x="171" y="56"/>
                    <a:pt x="0"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48" name="Google Shape;42854;p18">
              <a:extLst>
                <a:ext uri="{FF2B5EF4-FFF2-40B4-BE49-F238E27FC236}">
                  <a16:creationId xmlns:a16="http://schemas.microsoft.com/office/drawing/2014/main" id="{179D6F6B-1209-48EF-BCB5-D8EB1E661969}"/>
                </a:ext>
              </a:extLst>
            </p:cNvPr>
            <p:cNvSpPr/>
            <p:nvPr/>
          </p:nvSpPr>
          <p:spPr>
            <a:xfrm>
              <a:off x="6763890" y="4733000"/>
              <a:ext cx="26448" cy="15326"/>
            </a:xfrm>
            <a:custGeom>
              <a:avLst/>
              <a:gdLst/>
              <a:ahLst/>
              <a:cxnLst/>
              <a:rect l="l" t="t" r="r" b="b"/>
              <a:pathLst>
                <a:path w="741" h="509" extrusionOk="0">
                  <a:moveTo>
                    <a:pt x="740" y="437"/>
                  </a:moveTo>
                  <a:lnTo>
                    <a:pt x="740" y="75"/>
                  </a:lnTo>
                  <a:cubicBezTo>
                    <a:pt x="0" y="1"/>
                    <a:pt x="0" y="509"/>
                    <a:pt x="740" y="4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49" name="Google Shape;42855;p18">
              <a:extLst>
                <a:ext uri="{FF2B5EF4-FFF2-40B4-BE49-F238E27FC236}">
                  <a16:creationId xmlns:a16="http://schemas.microsoft.com/office/drawing/2014/main" id="{41F50FDD-C4B2-456B-BF6C-35B8769932A6}"/>
                </a:ext>
              </a:extLst>
            </p:cNvPr>
            <p:cNvSpPr/>
            <p:nvPr/>
          </p:nvSpPr>
          <p:spPr>
            <a:xfrm>
              <a:off x="2729284" y="4740286"/>
              <a:ext cx="6996" cy="6263"/>
            </a:xfrm>
            <a:custGeom>
              <a:avLst/>
              <a:gdLst/>
              <a:ahLst/>
              <a:cxnLst/>
              <a:rect l="l" t="t" r="r" b="b"/>
              <a:pathLst>
                <a:path w="196" h="208" extrusionOk="0">
                  <a:moveTo>
                    <a:pt x="195" y="105"/>
                  </a:moveTo>
                  <a:cubicBezTo>
                    <a:pt x="195" y="55"/>
                    <a:pt x="37" y="0"/>
                    <a:pt x="1" y="105"/>
                  </a:cubicBezTo>
                  <a:cubicBezTo>
                    <a:pt x="1" y="156"/>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50" name="Google Shape;42856;p18">
              <a:extLst>
                <a:ext uri="{FF2B5EF4-FFF2-40B4-BE49-F238E27FC236}">
                  <a16:creationId xmlns:a16="http://schemas.microsoft.com/office/drawing/2014/main" id="{D0FED805-C399-4C35-AC36-67400DB88B86}"/>
                </a:ext>
              </a:extLst>
            </p:cNvPr>
            <p:cNvSpPr/>
            <p:nvPr/>
          </p:nvSpPr>
          <p:spPr>
            <a:xfrm>
              <a:off x="4126619" y="4737547"/>
              <a:ext cx="6924" cy="6263"/>
            </a:xfrm>
            <a:custGeom>
              <a:avLst/>
              <a:gdLst/>
              <a:ahLst/>
              <a:cxnLst/>
              <a:rect l="l" t="t" r="r" b="b"/>
              <a:pathLst>
                <a:path w="194" h="208" extrusionOk="0">
                  <a:moveTo>
                    <a:pt x="192" y="105"/>
                  </a:moveTo>
                  <a:cubicBezTo>
                    <a:pt x="193" y="55"/>
                    <a:pt x="37" y="0"/>
                    <a:pt x="2" y="105"/>
                  </a:cubicBezTo>
                  <a:cubicBezTo>
                    <a:pt x="0" y="155"/>
                    <a:pt x="154"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51" name="Google Shape;42857;p18">
              <a:extLst>
                <a:ext uri="{FF2B5EF4-FFF2-40B4-BE49-F238E27FC236}">
                  <a16:creationId xmlns:a16="http://schemas.microsoft.com/office/drawing/2014/main" id="{B7E012F2-F01C-4FBC-AD9C-B601BF02ED84}"/>
                </a:ext>
              </a:extLst>
            </p:cNvPr>
            <p:cNvSpPr/>
            <p:nvPr/>
          </p:nvSpPr>
          <p:spPr>
            <a:xfrm>
              <a:off x="2660506" y="4732488"/>
              <a:ext cx="22629" cy="11713"/>
            </a:xfrm>
            <a:custGeom>
              <a:avLst/>
              <a:gdLst/>
              <a:ahLst/>
              <a:cxnLst/>
              <a:rect l="l" t="t" r="r" b="b"/>
              <a:pathLst>
                <a:path w="634" h="389" extrusionOk="0">
                  <a:moveTo>
                    <a:pt x="194" y="1"/>
                  </a:moveTo>
                  <a:cubicBezTo>
                    <a:pt x="203" y="126"/>
                    <a:pt x="104" y="201"/>
                    <a:pt x="1" y="273"/>
                  </a:cubicBezTo>
                  <a:cubicBezTo>
                    <a:pt x="246" y="276"/>
                    <a:pt x="267" y="389"/>
                    <a:pt x="577" y="364"/>
                  </a:cubicBezTo>
                  <a:cubicBezTo>
                    <a:pt x="634" y="158"/>
                    <a:pt x="531" y="23"/>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52" name="Google Shape;42858;p18">
              <a:extLst>
                <a:ext uri="{FF2B5EF4-FFF2-40B4-BE49-F238E27FC236}">
                  <a16:creationId xmlns:a16="http://schemas.microsoft.com/office/drawing/2014/main" id="{349D289B-4254-4A4C-953F-DA4173DFB5A6}"/>
                </a:ext>
              </a:extLst>
            </p:cNvPr>
            <p:cNvSpPr/>
            <p:nvPr/>
          </p:nvSpPr>
          <p:spPr>
            <a:xfrm>
              <a:off x="2546791" y="4737215"/>
              <a:ext cx="14063" cy="4246"/>
            </a:xfrm>
            <a:custGeom>
              <a:avLst/>
              <a:gdLst/>
              <a:ahLst/>
              <a:cxnLst/>
              <a:rect l="l" t="t" r="r" b="b"/>
              <a:pathLst>
                <a:path w="394" h="141" extrusionOk="0">
                  <a:moveTo>
                    <a:pt x="292" y="24"/>
                  </a:moveTo>
                  <a:cubicBezTo>
                    <a:pt x="241" y="1"/>
                    <a:pt x="1" y="69"/>
                    <a:pt x="100" y="116"/>
                  </a:cubicBezTo>
                  <a:cubicBezTo>
                    <a:pt x="153" y="140"/>
                    <a:pt x="393"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53" name="Google Shape;42859;p18">
              <a:extLst>
                <a:ext uri="{FF2B5EF4-FFF2-40B4-BE49-F238E27FC236}">
                  <a16:creationId xmlns:a16="http://schemas.microsoft.com/office/drawing/2014/main" id="{6FD35047-0F14-40FA-BAA9-E8B4E8F2EE24}"/>
                </a:ext>
              </a:extLst>
            </p:cNvPr>
            <p:cNvSpPr/>
            <p:nvPr/>
          </p:nvSpPr>
          <p:spPr>
            <a:xfrm>
              <a:off x="1869003" y="4729748"/>
              <a:ext cx="20666" cy="8220"/>
            </a:xfrm>
            <a:custGeom>
              <a:avLst/>
              <a:gdLst/>
              <a:ahLst/>
              <a:cxnLst/>
              <a:rect l="l" t="t" r="r" b="b"/>
              <a:pathLst>
                <a:path w="579" h="273" extrusionOk="0">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54" name="Google Shape;42860;p18">
              <a:extLst>
                <a:ext uri="{FF2B5EF4-FFF2-40B4-BE49-F238E27FC236}">
                  <a16:creationId xmlns:a16="http://schemas.microsoft.com/office/drawing/2014/main" id="{5BFCEC9E-BD29-4F8B-BA6B-FA718BB69FCD}"/>
                </a:ext>
              </a:extLst>
            </p:cNvPr>
            <p:cNvSpPr/>
            <p:nvPr/>
          </p:nvSpPr>
          <p:spPr>
            <a:xfrm>
              <a:off x="4449238" y="4727039"/>
              <a:ext cx="23486" cy="8250"/>
            </a:xfrm>
            <a:custGeom>
              <a:avLst/>
              <a:gdLst/>
              <a:ahLst/>
              <a:cxnLst/>
              <a:rect l="l" t="t" r="r" b="b"/>
              <a:pathLst>
                <a:path w="658" h="274" extrusionOk="0">
                  <a:moveTo>
                    <a:pt x="412" y="273"/>
                  </a:moveTo>
                  <a:cubicBezTo>
                    <a:pt x="422" y="157"/>
                    <a:pt x="657" y="147"/>
                    <a:pt x="604" y="1"/>
                  </a:cubicBezTo>
                  <a:lnTo>
                    <a:pt x="216" y="1"/>
                  </a:lnTo>
                  <a:cubicBezTo>
                    <a:pt x="1" y="131"/>
                    <a:pt x="10" y="221"/>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55" name="Google Shape;42861;p18">
              <a:extLst>
                <a:ext uri="{FF2B5EF4-FFF2-40B4-BE49-F238E27FC236}">
                  <a16:creationId xmlns:a16="http://schemas.microsoft.com/office/drawing/2014/main" id="{B677AC36-3F68-4034-81CE-0F11E749FEB6}"/>
                </a:ext>
              </a:extLst>
            </p:cNvPr>
            <p:cNvSpPr/>
            <p:nvPr/>
          </p:nvSpPr>
          <p:spPr>
            <a:xfrm>
              <a:off x="2708690"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56" name="Google Shape;42862;p18">
              <a:extLst>
                <a:ext uri="{FF2B5EF4-FFF2-40B4-BE49-F238E27FC236}">
                  <a16:creationId xmlns:a16="http://schemas.microsoft.com/office/drawing/2014/main" id="{DCC0AAEF-D8B7-412B-9374-9AA75BCB0614}"/>
                </a:ext>
              </a:extLst>
            </p:cNvPr>
            <p:cNvSpPr/>
            <p:nvPr/>
          </p:nvSpPr>
          <p:spPr>
            <a:xfrm>
              <a:off x="2550325"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57" name="Google Shape;42863;p18">
              <a:extLst>
                <a:ext uri="{FF2B5EF4-FFF2-40B4-BE49-F238E27FC236}">
                  <a16:creationId xmlns:a16="http://schemas.microsoft.com/office/drawing/2014/main" id="{DC3D066C-6BDD-44F9-BE57-B82F8FCB44E3}"/>
                </a:ext>
              </a:extLst>
            </p:cNvPr>
            <p:cNvSpPr/>
            <p:nvPr/>
          </p:nvSpPr>
          <p:spPr>
            <a:xfrm>
              <a:off x="8662517" y="4727039"/>
              <a:ext cx="13777" cy="5480"/>
            </a:xfrm>
            <a:custGeom>
              <a:avLst/>
              <a:gdLst/>
              <a:ahLst/>
              <a:cxnLst/>
              <a:rect l="l" t="t" r="r" b="b"/>
              <a:pathLst>
                <a:path w="386" h="182"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58" name="Google Shape;42864;p18">
              <a:extLst>
                <a:ext uri="{FF2B5EF4-FFF2-40B4-BE49-F238E27FC236}">
                  <a16:creationId xmlns:a16="http://schemas.microsoft.com/office/drawing/2014/main" id="{7CC6B990-29FB-4962-8D6E-A5686F9F1CB6}"/>
                </a:ext>
              </a:extLst>
            </p:cNvPr>
            <p:cNvSpPr/>
            <p:nvPr/>
          </p:nvSpPr>
          <p:spPr>
            <a:xfrm>
              <a:off x="2832576" y="4711202"/>
              <a:ext cx="26591" cy="15266"/>
            </a:xfrm>
            <a:custGeom>
              <a:avLst/>
              <a:gdLst/>
              <a:ahLst/>
              <a:cxnLst/>
              <a:rect l="l" t="t" r="r" b="b"/>
              <a:pathLst>
                <a:path w="745" h="507" extrusionOk="0">
                  <a:moveTo>
                    <a:pt x="1" y="72"/>
                  </a:moveTo>
                  <a:lnTo>
                    <a:pt x="1" y="435"/>
                  </a:lnTo>
                  <a:cubicBezTo>
                    <a:pt x="745" y="507"/>
                    <a:pt x="745" y="0"/>
                    <a:pt x="1"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59" name="Google Shape;42865;p18">
              <a:extLst>
                <a:ext uri="{FF2B5EF4-FFF2-40B4-BE49-F238E27FC236}">
                  <a16:creationId xmlns:a16="http://schemas.microsoft.com/office/drawing/2014/main" id="{1BA0C79B-4087-44D6-AECA-955BFD0A9AC6}"/>
                </a:ext>
              </a:extLst>
            </p:cNvPr>
            <p:cNvSpPr/>
            <p:nvPr/>
          </p:nvSpPr>
          <p:spPr>
            <a:xfrm>
              <a:off x="2912847" y="4703012"/>
              <a:ext cx="37156" cy="15838"/>
            </a:xfrm>
            <a:custGeom>
              <a:avLst/>
              <a:gdLst/>
              <a:ahLst/>
              <a:cxnLst/>
              <a:rect l="l" t="t" r="r" b="b"/>
              <a:pathLst>
                <a:path w="1041" h="526" extrusionOk="0">
                  <a:moveTo>
                    <a:pt x="836" y="526"/>
                  </a:moveTo>
                  <a:cubicBezTo>
                    <a:pt x="1041" y="1"/>
                    <a:pt x="1" y="488"/>
                    <a:pt x="836" y="5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60" name="Google Shape;42866;p18">
              <a:extLst>
                <a:ext uri="{FF2B5EF4-FFF2-40B4-BE49-F238E27FC236}">
                  <a16:creationId xmlns:a16="http://schemas.microsoft.com/office/drawing/2014/main" id="{48FD1498-B3CE-42A9-9D79-A8C9FA0C2ED5}"/>
                </a:ext>
              </a:extLst>
            </p:cNvPr>
            <p:cNvSpPr/>
            <p:nvPr/>
          </p:nvSpPr>
          <p:spPr>
            <a:xfrm>
              <a:off x="7871051" y="4700603"/>
              <a:ext cx="34372" cy="16290"/>
            </a:xfrm>
            <a:custGeom>
              <a:avLst/>
              <a:gdLst/>
              <a:ahLst/>
              <a:cxnLst/>
              <a:rect l="l" t="t" r="r" b="b"/>
              <a:pathLst>
                <a:path w="963" h="541" extrusionOk="0">
                  <a:moveTo>
                    <a:pt x="0" y="424"/>
                  </a:moveTo>
                  <a:cubicBezTo>
                    <a:pt x="251" y="540"/>
                    <a:pt x="709" y="540"/>
                    <a:pt x="962" y="424"/>
                  </a:cubicBezTo>
                  <a:cubicBezTo>
                    <a:pt x="960" y="0"/>
                    <a:pt x="3" y="0"/>
                    <a:pt x="0" y="4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61" name="Google Shape;42867;p18">
              <a:extLst>
                <a:ext uri="{FF2B5EF4-FFF2-40B4-BE49-F238E27FC236}">
                  <a16:creationId xmlns:a16="http://schemas.microsoft.com/office/drawing/2014/main" id="{0EF51BFC-036D-47B0-80EA-E76C255AFE65}"/>
                </a:ext>
              </a:extLst>
            </p:cNvPr>
            <p:cNvSpPr/>
            <p:nvPr/>
          </p:nvSpPr>
          <p:spPr>
            <a:xfrm>
              <a:off x="7733351" y="4713369"/>
              <a:ext cx="13777" cy="2740"/>
            </a:xfrm>
            <a:custGeom>
              <a:avLst/>
              <a:gdLst/>
              <a:ahLst/>
              <a:cxnLst/>
              <a:rect l="l" t="t" r="r" b="b"/>
              <a:pathLst>
                <a:path w="386" h="91" extrusionOk="0">
                  <a:moveTo>
                    <a:pt x="386" y="0"/>
                  </a:moveTo>
                  <a:cubicBezTo>
                    <a:pt x="236" y="22"/>
                    <a:pt x="5" y="3"/>
                    <a:pt x="1" y="90"/>
                  </a:cubicBezTo>
                  <a:cubicBezTo>
                    <a:pt x="148"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62" name="Google Shape;42868;p18">
              <a:extLst>
                <a:ext uri="{FF2B5EF4-FFF2-40B4-BE49-F238E27FC236}">
                  <a16:creationId xmlns:a16="http://schemas.microsoft.com/office/drawing/2014/main" id="{3B4392C4-8639-4B37-8C9C-1A68979C6BCC}"/>
                </a:ext>
              </a:extLst>
            </p:cNvPr>
            <p:cNvSpPr/>
            <p:nvPr/>
          </p:nvSpPr>
          <p:spPr>
            <a:xfrm>
              <a:off x="8455183" y="4707950"/>
              <a:ext cx="21558" cy="6353"/>
            </a:xfrm>
            <a:custGeom>
              <a:avLst/>
              <a:gdLst/>
              <a:ahLst/>
              <a:cxnLst/>
              <a:rect l="l" t="t" r="r" b="b"/>
              <a:pathLst>
                <a:path w="604" h="211" extrusionOk="0">
                  <a:moveTo>
                    <a:pt x="604" y="180"/>
                  </a:moveTo>
                  <a:lnTo>
                    <a:pt x="604" y="0"/>
                  </a:lnTo>
                  <a:lnTo>
                    <a:pt x="25" y="0"/>
                  </a:lnTo>
                  <a:cubicBezTo>
                    <a:pt x="0" y="161"/>
                    <a:pt x="215" y="210"/>
                    <a:pt x="604"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63" name="Google Shape;42869;p18">
              <a:extLst>
                <a:ext uri="{FF2B5EF4-FFF2-40B4-BE49-F238E27FC236}">
                  <a16:creationId xmlns:a16="http://schemas.microsoft.com/office/drawing/2014/main" id="{9F668DB6-62B4-486B-B5C7-02719DA4AE98}"/>
                </a:ext>
              </a:extLst>
            </p:cNvPr>
            <p:cNvSpPr/>
            <p:nvPr/>
          </p:nvSpPr>
          <p:spPr>
            <a:xfrm>
              <a:off x="8538666" y="4701175"/>
              <a:ext cx="13813" cy="7467"/>
            </a:xfrm>
            <a:custGeom>
              <a:avLst/>
              <a:gdLst/>
              <a:ahLst/>
              <a:cxnLst/>
              <a:rect l="l" t="t" r="r" b="b"/>
              <a:pathLst>
                <a:path w="387" h="248" extrusionOk="0">
                  <a:moveTo>
                    <a:pt x="387" y="134"/>
                  </a:moveTo>
                  <a:cubicBezTo>
                    <a:pt x="170" y="143"/>
                    <a:pt x="88" y="1"/>
                    <a:pt x="2" y="134"/>
                  </a:cubicBezTo>
                  <a:cubicBezTo>
                    <a:pt x="1" y="225"/>
                    <a:pt x="337" y="247"/>
                    <a:pt x="387" y="1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64" name="Google Shape;42870;p18">
              <a:extLst>
                <a:ext uri="{FF2B5EF4-FFF2-40B4-BE49-F238E27FC236}">
                  <a16:creationId xmlns:a16="http://schemas.microsoft.com/office/drawing/2014/main" id="{2D3490EB-DCF9-4242-99F9-F8FD2F4CF2DD}"/>
                </a:ext>
              </a:extLst>
            </p:cNvPr>
            <p:cNvSpPr/>
            <p:nvPr/>
          </p:nvSpPr>
          <p:spPr>
            <a:xfrm>
              <a:off x="3723873" y="4701687"/>
              <a:ext cx="13884" cy="4246"/>
            </a:xfrm>
            <a:custGeom>
              <a:avLst/>
              <a:gdLst/>
              <a:ahLst/>
              <a:cxnLst/>
              <a:rect l="l" t="t" r="r" b="b"/>
              <a:pathLst>
                <a:path w="389" h="141" extrusionOk="0">
                  <a:moveTo>
                    <a:pt x="289" y="25"/>
                  </a:moveTo>
                  <a:cubicBezTo>
                    <a:pt x="238" y="1"/>
                    <a:pt x="1" y="68"/>
                    <a:pt x="99" y="117"/>
                  </a:cubicBezTo>
                  <a:cubicBezTo>
                    <a:pt x="151" y="140"/>
                    <a:pt x="389" y="72"/>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65" name="Google Shape;42871;p18">
              <a:extLst>
                <a:ext uri="{FF2B5EF4-FFF2-40B4-BE49-F238E27FC236}">
                  <a16:creationId xmlns:a16="http://schemas.microsoft.com/office/drawing/2014/main" id="{93DBEC6F-A59A-476E-B88C-A5E960E3ACA4}"/>
                </a:ext>
              </a:extLst>
            </p:cNvPr>
            <p:cNvSpPr/>
            <p:nvPr/>
          </p:nvSpPr>
          <p:spPr>
            <a:xfrm>
              <a:off x="7857202" y="4694220"/>
              <a:ext cx="13884" cy="5510"/>
            </a:xfrm>
            <a:custGeom>
              <a:avLst/>
              <a:gdLst/>
              <a:ahLst/>
              <a:cxnLst/>
              <a:rect l="l" t="t" r="r" b="b"/>
              <a:pathLst>
                <a:path w="389"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66" name="Google Shape;42872;p18">
              <a:extLst>
                <a:ext uri="{FF2B5EF4-FFF2-40B4-BE49-F238E27FC236}">
                  <a16:creationId xmlns:a16="http://schemas.microsoft.com/office/drawing/2014/main" id="{39950460-DC4B-4602-BD45-1EF018F929F5}"/>
                </a:ext>
              </a:extLst>
            </p:cNvPr>
            <p:cNvSpPr/>
            <p:nvPr/>
          </p:nvSpPr>
          <p:spPr>
            <a:xfrm>
              <a:off x="8007786" y="4691481"/>
              <a:ext cx="21558" cy="6383"/>
            </a:xfrm>
            <a:custGeom>
              <a:avLst/>
              <a:gdLst/>
              <a:ahLst/>
              <a:cxnLst/>
              <a:rect l="l" t="t" r="r" b="b"/>
              <a:pathLst>
                <a:path w="604" h="212" extrusionOk="0">
                  <a:moveTo>
                    <a:pt x="603" y="182"/>
                  </a:moveTo>
                  <a:lnTo>
                    <a:pt x="603" y="0"/>
                  </a:lnTo>
                  <a:lnTo>
                    <a:pt x="24" y="0"/>
                  </a:lnTo>
                  <a:cubicBezTo>
                    <a:pt x="0" y="163"/>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67" name="Google Shape;42873;p18">
              <a:extLst>
                <a:ext uri="{FF2B5EF4-FFF2-40B4-BE49-F238E27FC236}">
                  <a16:creationId xmlns:a16="http://schemas.microsoft.com/office/drawing/2014/main" id="{81BB4827-0FCD-4EE7-8AD6-1E1E79F2CE3B}"/>
                </a:ext>
              </a:extLst>
            </p:cNvPr>
            <p:cNvSpPr/>
            <p:nvPr/>
          </p:nvSpPr>
          <p:spPr>
            <a:xfrm>
              <a:off x="7705797" y="4686061"/>
              <a:ext cx="20666" cy="8220"/>
            </a:xfrm>
            <a:custGeom>
              <a:avLst/>
              <a:gdLst/>
              <a:ahLst/>
              <a:cxnLst/>
              <a:rect l="l" t="t" r="r" b="b"/>
              <a:pathLst>
                <a:path w="579" h="273" extrusionOk="0">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68" name="Google Shape;42874;p18">
              <a:extLst>
                <a:ext uri="{FF2B5EF4-FFF2-40B4-BE49-F238E27FC236}">
                  <a16:creationId xmlns:a16="http://schemas.microsoft.com/office/drawing/2014/main" id="{7BBF57FE-98CD-44FB-8C02-1A50278E0D68}"/>
                </a:ext>
              </a:extLst>
            </p:cNvPr>
            <p:cNvSpPr/>
            <p:nvPr/>
          </p:nvSpPr>
          <p:spPr>
            <a:xfrm>
              <a:off x="7571525" y="4690728"/>
              <a:ext cx="13991" cy="4276"/>
            </a:xfrm>
            <a:custGeom>
              <a:avLst/>
              <a:gdLst/>
              <a:ahLst/>
              <a:cxnLst/>
              <a:rect l="l" t="t" r="r" b="b"/>
              <a:pathLst>
                <a:path w="392" h="142" extrusionOk="0">
                  <a:moveTo>
                    <a:pt x="290" y="25"/>
                  </a:moveTo>
                  <a:cubicBezTo>
                    <a:pt x="238" y="0"/>
                    <a:pt x="0" y="70"/>
                    <a:pt x="99" y="117"/>
                  </a:cubicBezTo>
                  <a:cubicBezTo>
                    <a:pt x="152" y="141"/>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69" name="Google Shape;42875;p18">
              <a:extLst>
                <a:ext uri="{FF2B5EF4-FFF2-40B4-BE49-F238E27FC236}">
                  <a16:creationId xmlns:a16="http://schemas.microsoft.com/office/drawing/2014/main" id="{199D2AD7-1BF4-4674-9172-2AA51C3526A5}"/>
                </a:ext>
              </a:extLst>
            </p:cNvPr>
            <p:cNvSpPr/>
            <p:nvPr/>
          </p:nvSpPr>
          <p:spPr>
            <a:xfrm>
              <a:off x="6703856" y="4679317"/>
              <a:ext cx="31481" cy="13911"/>
            </a:xfrm>
            <a:custGeom>
              <a:avLst/>
              <a:gdLst/>
              <a:ahLst/>
              <a:cxnLst/>
              <a:rect l="l" t="t" r="r" b="b"/>
              <a:pathLst>
                <a:path w="882" h="462" extrusionOk="0">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70" name="Google Shape;42876;p18">
              <a:extLst>
                <a:ext uri="{FF2B5EF4-FFF2-40B4-BE49-F238E27FC236}">
                  <a16:creationId xmlns:a16="http://schemas.microsoft.com/office/drawing/2014/main" id="{CB24867E-A90C-4788-ABA6-B12D8173E1E6}"/>
                </a:ext>
              </a:extLst>
            </p:cNvPr>
            <p:cNvSpPr/>
            <p:nvPr/>
          </p:nvSpPr>
          <p:spPr>
            <a:xfrm>
              <a:off x="7516773" y="4677480"/>
              <a:ext cx="23878" cy="5811"/>
            </a:xfrm>
            <a:custGeom>
              <a:avLst/>
              <a:gdLst/>
              <a:ahLst/>
              <a:cxnLst/>
              <a:rect l="l" t="t" r="r" b="b"/>
              <a:pathLst>
                <a:path w="669" h="193" extrusionOk="0">
                  <a:moveTo>
                    <a:pt x="477" y="192"/>
                  </a:moveTo>
                  <a:cubicBezTo>
                    <a:pt x="476" y="102"/>
                    <a:pt x="633" y="85"/>
                    <a:pt x="669" y="11"/>
                  </a:cubicBezTo>
                  <a:cubicBezTo>
                    <a:pt x="366" y="20"/>
                    <a:pt x="0" y="1"/>
                    <a:pt x="92"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71" name="Google Shape;42877;p18">
              <a:extLst>
                <a:ext uri="{FF2B5EF4-FFF2-40B4-BE49-F238E27FC236}">
                  <a16:creationId xmlns:a16="http://schemas.microsoft.com/office/drawing/2014/main" id="{0A6672AD-A2F9-45CF-9F26-760AE58F5495}"/>
                </a:ext>
              </a:extLst>
            </p:cNvPr>
            <p:cNvSpPr/>
            <p:nvPr/>
          </p:nvSpPr>
          <p:spPr>
            <a:xfrm>
              <a:off x="2639840" y="4677480"/>
              <a:ext cx="7031" cy="6173"/>
            </a:xfrm>
            <a:custGeom>
              <a:avLst/>
              <a:gdLst/>
              <a:ahLst/>
              <a:cxnLst/>
              <a:rect l="l" t="t" r="r" b="b"/>
              <a:pathLst>
                <a:path w="197" h="205" extrusionOk="0">
                  <a:moveTo>
                    <a:pt x="192" y="102"/>
                  </a:moveTo>
                  <a:cubicBezTo>
                    <a:pt x="196" y="53"/>
                    <a:pt x="38" y="1"/>
                    <a:pt x="0" y="102"/>
                  </a:cubicBezTo>
                  <a:cubicBezTo>
                    <a:pt x="0" y="152"/>
                    <a:pt x="160" y="204"/>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72" name="Google Shape;42878;p18">
              <a:extLst>
                <a:ext uri="{FF2B5EF4-FFF2-40B4-BE49-F238E27FC236}">
                  <a16:creationId xmlns:a16="http://schemas.microsoft.com/office/drawing/2014/main" id="{BFDFCCFF-1F3F-43AE-9A5E-0A6F7DDE2AEA}"/>
                </a:ext>
              </a:extLst>
            </p:cNvPr>
            <p:cNvSpPr/>
            <p:nvPr/>
          </p:nvSpPr>
          <p:spPr>
            <a:xfrm>
              <a:off x="8724478" y="4655200"/>
              <a:ext cx="56251" cy="27942"/>
            </a:xfrm>
            <a:custGeom>
              <a:avLst/>
              <a:gdLst/>
              <a:ahLst/>
              <a:cxnLst/>
              <a:rect l="l" t="t" r="r" b="b"/>
              <a:pathLst>
                <a:path w="1576" h="928" extrusionOk="0">
                  <a:moveTo>
                    <a:pt x="1350" y="25"/>
                  </a:moveTo>
                  <a:cubicBezTo>
                    <a:pt x="337" y="0"/>
                    <a:pt x="143" y="365"/>
                    <a:pt x="0" y="751"/>
                  </a:cubicBezTo>
                  <a:cubicBezTo>
                    <a:pt x="819" y="927"/>
                    <a:pt x="1576" y="606"/>
                    <a:pt x="135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73" name="Google Shape;42879;p18">
              <a:extLst>
                <a:ext uri="{FF2B5EF4-FFF2-40B4-BE49-F238E27FC236}">
                  <a16:creationId xmlns:a16="http://schemas.microsoft.com/office/drawing/2014/main" id="{478CE1DE-C185-414E-BA58-AC38773EA335}"/>
                </a:ext>
              </a:extLst>
            </p:cNvPr>
            <p:cNvSpPr/>
            <p:nvPr/>
          </p:nvSpPr>
          <p:spPr>
            <a:xfrm>
              <a:off x="7864126" y="4677781"/>
              <a:ext cx="13813" cy="2800"/>
            </a:xfrm>
            <a:custGeom>
              <a:avLst/>
              <a:gdLst/>
              <a:ahLst/>
              <a:cxnLst/>
              <a:rect l="l" t="t" r="r" b="b"/>
              <a:pathLst>
                <a:path w="387" h="93" extrusionOk="0">
                  <a:moveTo>
                    <a:pt x="386" y="1"/>
                  </a:moveTo>
                  <a:cubicBezTo>
                    <a:pt x="236" y="23"/>
                    <a:pt x="6" y="5"/>
                    <a:pt x="1" y="92"/>
                  </a:cubicBezTo>
                  <a:cubicBezTo>
                    <a:pt x="150"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74" name="Google Shape;42880;p18">
              <a:extLst>
                <a:ext uri="{FF2B5EF4-FFF2-40B4-BE49-F238E27FC236}">
                  <a16:creationId xmlns:a16="http://schemas.microsoft.com/office/drawing/2014/main" id="{76DBEBDB-3CF1-4D2C-B9BD-037320B7D3E5}"/>
                </a:ext>
              </a:extLst>
            </p:cNvPr>
            <p:cNvSpPr/>
            <p:nvPr/>
          </p:nvSpPr>
          <p:spPr>
            <a:xfrm>
              <a:off x="2749985" y="4655952"/>
              <a:ext cx="51183" cy="19120"/>
            </a:xfrm>
            <a:custGeom>
              <a:avLst/>
              <a:gdLst/>
              <a:ahLst/>
              <a:cxnLst/>
              <a:rect l="l" t="t" r="r" b="b"/>
              <a:pathLst>
                <a:path w="1434" h="635" extrusionOk="0">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75" name="Google Shape;42881;p18">
              <a:extLst>
                <a:ext uri="{FF2B5EF4-FFF2-40B4-BE49-F238E27FC236}">
                  <a16:creationId xmlns:a16="http://schemas.microsoft.com/office/drawing/2014/main" id="{31B60844-2211-493A-944C-96CD45535A0D}"/>
                </a:ext>
              </a:extLst>
            </p:cNvPr>
            <p:cNvSpPr/>
            <p:nvPr/>
          </p:nvSpPr>
          <p:spPr>
            <a:xfrm>
              <a:off x="1998886" y="4666882"/>
              <a:ext cx="23450" cy="8190"/>
            </a:xfrm>
            <a:custGeom>
              <a:avLst/>
              <a:gdLst/>
              <a:ahLst/>
              <a:cxnLst/>
              <a:rect l="l" t="t" r="r" b="b"/>
              <a:pathLst>
                <a:path w="657" h="272" extrusionOk="0">
                  <a:moveTo>
                    <a:pt x="411" y="272"/>
                  </a:moveTo>
                  <a:cubicBezTo>
                    <a:pt x="420" y="157"/>
                    <a:pt x="656" y="146"/>
                    <a:pt x="603" y="0"/>
                  </a:cubicBezTo>
                  <a:lnTo>
                    <a:pt x="218" y="0"/>
                  </a:lnTo>
                  <a:cubicBezTo>
                    <a:pt x="1" y="131"/>
                    <a:pt x="9" y="223"/>
                    <a:pt x="411"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76" name="Google Shape;42882;p18">
              <a:extLst>
                <a:ext uri="{FF2B5EF4-FFF2-40B4-BE49-F238E27FC236}">
                  <a16:creationId xmlns:a16="http://schemas.microsoft.com/office/drawing/2014/main" id="{39E9C801-090A-4D8E-88FB-C98CCD5DBF47}"/>
                </a:ext>
              </a:extLst>
            </p:cNvPr>
            <p:cNvSpPr/>
            <p:nvPr/>
          </p:nvSpPr>
          <p:spPr>
            <a:xfrm>
              <a:off x="5533984" y="4660649"/>
              <a:ext cx="14206" cy="4276"/>
            </a:xfrm>
            <a:custGeom>
              <a:avLst/>
              <a:gdLst/>
              <a:ahLst/>
              <a:cxnLst/>
              <a:rect l="l" t="t" r="r" b="b"/>
              <a:pathLst>
                <a:path w="398" h="142" extrusionOk="0">
                  <a:moveTo>
                    <a:pt x="103" y="117"/>
                  </a:moveTo>
                  <a:cubicBezTo>
                    <a:pt x="156" y="142"/>
                    <a:pt x="398" y="73"/>
                    <a:pt x="295" y="26"/>
                  </a:cubicBezTo>
                  <a:cubicBezTo>
                    <a:pt x="242"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77" name="Google Shape;42883;p18">
              <a:extLst>
                <a:ext uri="{FF2B5EF4-FFF2-40B4-BE49-F238E27FC236}">
                  <a16:creationId xmlns:a16="http://schemas.microsoft.com/office/drawing/2014/main" id="{7F62088E-4608-4DED-8587-4D15E9AFA0D0}"/>
                </a:ext>
              </a:extLst>
            </p:cNvPr>
            <p:cNvSpPr/>
            <p:nvPr/>
          </p:nvSpPr>
          <p:spPr>
            <a:xfrm>
              <a:off x="1603849" y="4660649"/>
              <a:ext cx="13991" cy="4276"/>
            </a:xfrm>
            <a:custGeom>
              <a:avLst/>
              <a:gdLst/>
              <a:ahLst/>
              <a:cxnLst/>
              <a:rect l="l" t="t" r="r" b="b"/>
              <a:pathLst>
                <a:path w="392" h="142" extrusionOk="0">
                  <a:moveTo>
                    <a:pt x="99" y="117"/>
                  </a:moveTo>
                  <a:cubicBezTo>
                    <a:pt x="155" y="142"/>
                    <a:pt x="391" y="73"/>
                    <a:pt x="293" y="26"/>
                  </a:cubicBezTo>
                  <a:cubicBezTo>
                    <a:pt x="240"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78" name="Google Shape;42884;p18">
              <a:extLst>
                <a:ext uri="{FF2B5EF4-FFF2-40B4-BE49-F238E27FC236}">
                  <a16:creationId xmlns:a16="http://schemas.microsoft.com/office/drawing/2014/main" id="{3728D4B2-4293-4F1F-A222-8B798D7693CD}"/>
                </a:ext>
              </a:extLst>
            </p:cNvPr>
            <p:cNvSpPr/>
            <p:nvPr/>
          </p:nvSpPr>
          <p:spPr>
            <a:xfrm>
              <a:off x="7770971" y="4652460"/>
              <a:ext cx="14063" cy="4246"/>
            </a:xfrm>
            <a:custGeom>
              <a:avLst/>
              <a:gdLst/>
              <a:ahLst/>
              <a:cxnLst/>
              <a:rect l="l" t="t" r="r" b="b"/>
              <a:pathLst>
                <a:path w="394" h="141" extrusionOk="0">
                  <a:moveTo>
                    <a:pt x="294" y="25"/>
                  </a:moveTo>
                  <a:cubicBezTo>
                    <a:pt x="240" y="0"/>
                    <a:pt x="0" y="69"/>
                    <a:pt x="102" y="116"/>
                  </a:cubicBezTo>
                  <a:cubicBezTo>
                    <a:pt x="156"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79" name="Google Shape;42885;p18">
              <a:extLst>
                <a:ext uri="{FF2B5EF4-FFF2-40B4-BE49-F238E27FC236}">
                  <a16:creationId xmlns:a16="http://schemas.microsoft.com/office/drawing/2014/main" id="{F54B57E4-F877-400E-B1E6-89407BCFE0AF}"/>
                </a:ext>
              </a:extLst>
            </p:cNvPr>
            <p:cNvSpPr/>
            <p:nvPr/>
          </p:nvSpPr>
          <p:spPr>
            <a:xfrm>
              <a:off x="4234266" y="4644060"/>
              <a:ext cx="39761" cy="15808"/>
            </a:xfrm>
            <a:custGeom>
              <a:avLst/>
              <a:gdLst/>
              <a:ahLst/>
              <a:cxnLst/>
              <a:rect l="l" t="t" r="r" b="b"/>
              <a:pathLst>
                <a:path w="1114" h="525" extrusionOk="0">
                  <a:moveTo>
                    <a:pt x="650" y="304"/>
                  </a:moveTo>
                  <a:cubicBezTo>
                    <a:pt x="1113" y="1"/>
                    <a:pt x="1" y="524"/>
                    <a:pt x="650"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80" name="Google Shape;42886;p18">
              <a:extLst>
                <a:ext uri="{FF2B5EF4-FFF2-40B4-BE49-F238E27FC236}">
                  <a16:creationId xmlns:a16="http://schemas.microsoft.com/office/drawing/2014/main" id="{C1B09315-679B-4F1A-935A-2C028E42BFB3}"/>
                </a:ext>
              </a:extLst>
            </p:cNvPr>
            <p:cNvSpPr/>
            <p:nvPr/>
          </p:nvSpPr>
          <p:spPr>
            <a:xfrm>
              <a:off x="943728" y="4641019"/>
              <a:ext cx="31802" cy="16139"/>
            </a:xfrm>
            <a:custGeom>
              <a:avLst/>
              <a:gdLst/>
              <a:ahLst/>
              <a:cxnLst/>
              <a:rect l="l" t="t" r="r" b="b"/>
              <a:pathLst>
                <a:path w="891" h="536" extrusionOk="0">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81" name="Google Shape;42887;p18">
              <a:extLst>
                <a:ext uri="{FF2B5EF4-FFF2-40B4-BE49-F238E27FC236}">
                  <a16:creationId xmlns:a16="http://schemas.microsoft.com/office/drawing/2014/main" id="{E94201C5-2D6B-48B0-90C5-1DD94E8B014E}"/>
                </a:ext>
              </a:extLst>
            </p:cNvPr>
            <p:cNvSpPr/>
            <p:nvPr/>
          </p:nvSpPr>
          <p:spPr>
            <a:xfrm>
              <a:off x="870952" y="4639543"/>
              <a:ext cx="13777" cy="5450"/>
            </a:xfrm>
            <a:custGeom>
              <a:avLst/>
              <a:gdLst/>
              <a:ahLst/>
              <a:cxnLst/>
              <a:rect l="l" t="t" r="r" b="b"/>
              <a:pathLst>
                <a:path w="386" h="181" extrusionOk="0">
                  <a:moveTo>
                    <a:pt x="1" y="181"/>
                  </a:moveTo>
                  <a:lnTo>
                    <a:pt x="386" y="181"/>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82" name="Google Shape;42888;p18">
              <a:extLst>
                <a:ext uri="{FF2B5EF4-FFF2-40B4-BE49-F238E27FC236}">
                  <a16:creationId xmlns:a16="http://schemas.microsoft.com/office/drawing/2014/main" id="{B68AF0A2-7FA6-4175-B681-ADA65AC13D7C}"/>
                </a:ext>
              </a:extLst>
            </p:cNvPr>
            <p:cNvSpPr/>
            <p:nvPr/>
          </p:nvSpPr>
          <p:spPr>
            <a:xfrm>
              <a:off x="8366560" y="4631354"/>
              <a:ext cx="22593" cy="11773"/>
            </a:xfrm>
            <a:custGeom>
              <a:avLst/>
              <a:gdLst/>
              <a:ahLst/>
              <a:cxnLst/>
              <a:rect l="l" t="t" r="r" b="b"/>
              <a:pathLst>
                <a:path w="633" h="391" extrusionOk="0">
                  <a:moveTo>
                    <a:pt x="193" y="0"/>
                  </a:moveTo>
                  <a:cubicBezTo>
                    <a:pt x="203" y="124"/>
                    <a:pt x="104" y="198"/>
                    <a:pt x="1" y="273"/>
                  </a:cubicBezTo>
                  <a:cubicBezTo>
                    <a:pt x="249" y="277"/>
                    <a:pt x="270" y="390"/>
                    <a:pt x="578" y="364"/>
                  </a:cubicBezTo>
                  <a:cubicBezTo>
                    <a:pt x="632" y="157"/>
                    <a:pt x="532" y="21"/>
                    <a:pt x="19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83" name="Google Shape;42889;p18">
              <a:extLst>
                <a:ext uri="{FF2B5EF4-FFF2-40B4-BE49-F238E27FC236}">
                  <a16:creationId xmlns:a16="http://schemas.microsoft.com/office/drawing/2014/main" id="{C58599C3-0F0E-4B9E-BC23-4D8A58D0FD7C}"/>
                </a:ext>
              </a:extLst>
            </p:cNvPr>
            <p:cNvSpPr/>
            <p:nvPr/>
          </p:nvSpPr>
          <p:spPr>
            <a:xfrm>
              <a:off x="7185731" y="4631354"/>
              <a:ext cx="31374" cy="13429"/>
            </a:xfrm>
            <a:custGeom>
              <a:avLst/>
              <a:gdLst/>
              <a:ahLst/>
              <a:cxnLst/>
              <a:rect l="l" t="t" r="r" b="b"/>
              <a:pathLst>
                <a:path w="879" h="446" extrusionOk="0">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84" name="Google Shape;42890;p18">
              <a:extLst>
                <a:ext uri="{FF2B5EF4-FFF2-40B4-BE49-F238E27FC236}">
                  <a16:creationId xmlns:a16="http://schemas.microsoft.com/office/drawing/2014/main" id="{2C152A78-5B3F-44AD-B0E9-1481DD4A151A}"/>
                </a:ext>
              </a:extLst>
            </p:cNvPr>
            <p:cNvSpPr/>
            <p:nvPr/>
          </p:nvSpPr>
          <p:spPr>
            <a:xfrm>
              <a:off x="3747965" y="4636442"/>
              <a:ext cx="7031" cy="6203"/>
            </a:xfrm>
            <a:custGeom>
              <a:avLst/>
              <a:gdLst/>
              <a:ahLst/>
              <a:cxnLst/>
              <a:rect l="l" t="t" r="r" b="b"/>
              <a:pathLst>
                <a:path w="197" h="206" extrusionOk="0">
                  <a:moveTo>
                    <a:pt x="194" y="104"/>
                  </a:moveTo>
                  <a:cubicBezTo>
                    <a:pt x="197" y="53"/>
                    <a:pt x="39" y="1"/>
                    <a:pt x="5" y="104"/>
                  </a:cubicBezTo>
                  <a:cubicBezTo>
                    <a:pt x="1" y="152"/>
                    <a:pt x="160"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85" name="Google Shape;42891;p18">
              <a:extLst>
                <a:ext uri="{FF2B5EF4-FFF2-40B4-BE49-F238E27FC236}">
                  <a16:creationId xmlns:a16="http://schemas.microsoft.com/office/drawing/2014/main" id="{0EF8AADA-CDB2-4F15-81AC-5A61EE77390A}"/>
                </a:ext>
              </a:extLst>
            </p:cNvPr>
            <p:cNvSpPr/>
            <p:nvPr/>
          </p:nvSpPr>
          <p:spPr>
            <a:xfrm>
              <a:off x="3331191" y="4624609"/>
              <a:ext cx="31445" cy="13911"/>
            </a:xfrm>
            <a:custGeom>
              <a:avLst/>
              <a:gdLst/>
              <a:ahLst/>
              <a:cxnLst/>
              <a:rect l="l" t="t" r="r" b="b"/>
              <a:pathLst>
                <a:path w="881" h="462" extrusionOk="0">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86" name="Google Shape;42892;p18">
              <a:extLst>
                <a:ext uri="{FF2B5EF4-FFF2-40B4-BE49-F238E27FC236}">
                  <a16:creationId xmlns:a16="http://schemas.microsoft.com/office/drawing/2014/main" id="{4606AD25-BE3C-4D77-A38B-EFB3B495DFF1}"/>
                </a:ext>
              </a:extLst>
            </p:cNvPr>
            <p:cNvSpPr/>
            <p:nvPr/>
          </p:nvSpPr>
          <p:spPr>
            <a:xfrm>
              <a:off x="4828642" y="462587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87" name="Google Shape;42893;p18">
              <a:extLst>
                <a:ext uri="{FF2B5EF4-FFF2-40B4-BE49-F238E27FC236}">
                  <a16:creationId xmlns:a16="http://schemas.microsoft.com/office/drawing/2014/main" id="{D53757B3-5962-405F-BD6D-6B6A6C0ABC4E}"/>
                </a:ext>
              </a:extLst>
            </p:cNvPr>
            <p:cNvSpPr/>
            <p:nvPr/>
          </p:nvSpPr>
          <p:spPr>
            <a:xfrm>
              <a:off x="3892552" y="4622773"/>
              <a:ext cx="6889" cy="6233"/>
            </a:xfrm>
            <a:custGeom>
              <a:avLst/>
              <a:gdLst/>
              <a:ahLst/>
              <a:cxnLst/>
              <a:rect l="l" t="t" r="r" b="b"/>
              <a:pathLst>
                <a:path w="193" h="207" extrusionOk="0">
                  <a:moveTo>
                    <a:pt x="192" y="104"/>
                  </a:moveTo>
                  <a:cubicBezTo>
                    <a:pt x="192" y="53"/>
                    <a:pt x="38" y="0"/>
                    <a:pt x="0" y="104"/>
                  </a:cubicBezTo>
                  <a:cubicBezTo>
                    <a:pt x="0" y="153"/>
                    <a:pt x="158"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88" name="Google Shape;42894;p18">
              <a:extLst>
                <a:ext uri="{FF2B5EF4-FFF2-40B4-BE49-F238E27FC236}">
                  <a16:creationId xmlns:a16="http://schemas.microsoft.com/office/drawing/2014/main" id="{192565D8-156A-4A33-AF06-6C3EF978DF2D}"/>
                </a:ext>
              </a:extLst>
            </p:cNvPr>
            <p:cNvSpPr/>
            <p:nvPr/>
          </p:nvSpPr>
          <p:spPr>
            <a:xfrm>
              <a:off x="2385179" y="4625874"/>
              <a:ext cx="13813" cy="2740"/>
            </a:xfrm>
            <a:custGeom>
              <a:avLst/>
              <a:gdLst/>
              <a:ahLst/>
              <a:cxnLst/>
              <a:rect l="l" t="t" r="r" b="b"/>
              <a:pathLst>
                <a:path w="387" h="91" extrusionOk="0">
                  <a:moveTo>
                    <a:pt x="387" y="1"/>
                  </a:moveTo>
                  <a:cubicBezTo>
                    <a:pt x="237" y="21"/>
                    <a:pt x="6" y="2"/>
                    <a:pt x="0" y="91"/>
                  </a:cubicBezTo>
                  <a:cubicBezTo>
                    <a:pt x="149" y="71"/>
                    <a:pt x="379"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89" name="Google Shape;42895;p18">
              <a:extLst>
                <a:ext uri="{FF2B5EF4-FFF2-40B4-BE49-F238E27FC236}">
                  <a16:creationId xmlns:a16="http://schemas.microsoft.com/office/drawing/2014/main" id="{73AB2358-1930-49A5-9029-57E5C7345E9F}"/>
                </a:ext>
              </a:extLst>
            </p:cNvPr>
            <p:cNvSpPr/>
            <p:nvPr/>
          </p:nvSpPr>
          <p:spPr>
            <a:xfrm>
              <a:off x="5465171" y="4622381"/>
              <a:ext cx="14134" cy="4276"/>
            </a:xfrm>
            <a:custGeom>
              <a:avLst/>
              <a:gdLst/>
              <a:ahLst/>
              <a:cxnLst/>
              <a:rect l="l" t="t" r="r" b="b"/>
              <a:pathLst>
                <a:path w="396" h="142" extrusionOk="0">
                  <a:moveTo>
                    <a:pt x="293" y="25"/>
                  </a:moveTo>
                  <a:cubicBezTo>
                    <a:pt x="238" y="0"/>
                    <a:pt x="1" y="70"/>
                    <a:pt x="101" y="117"/>
                  </a:cubicBezTo>
                  <a:cubicBezTo>
                    <a:pt x="156"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90" name="Google Shape;42896;p18">
              <a:extLst>
                <a:ext uri="{FF2B5EF4-FFF2-40B4-BE49-F238E27FC236}">
                  <a16:creationId xmlns:a16="http://schemas.microsoft.com/office/drawing/2014/main" id="{E7D0EB43-DC31-479A-B5BD-0EA74989C3F8}"/>
                </a:ext>
              </a:extLst>
            </p:cNvPr>
            <p:cNvSpPr/>
            <p:nvPr/>
          </p:nvSpPr>
          <p:spPr>
            <a:xfrm>
              <a:off x="6687081" y="4620424"/>
              <a:ext cx="13742" cy="2770"/>
            </a:xfrm>
            <a:custGeom>
              <a:avLst/>
              <a:gdLst/>
              <a:ahLst/>
              <a:cxnLst/>
              <a:rect l="l" t="t" r="r" b="b"/>
              <a:pathLst>
                <a:path w="385" h="92" extrusionOk="0">
                  <a:moveTo>
                    <a:pt x="385" y="0"/>
                  </a:moveTo>
                  <a:cubicBezTo>
                    <a:pt x="236" y="21"/>
                    <a:pt x="6" y="3"/>
                    <a:pt x="1" y="92"/>
                  </a:cubicBezTo>
                  <a:cubicBezTo>
                    <a:pt x="151" y="69"/>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91" name="Google Shape;42897;p18">
              <a:extLst>
                <a:ext uri="{FF2B5EF4-FFF2-40B4-BE49-F238E27FC236}">
                  <a16:creationId xmlns:a16="http://schemas.microsoft.com/office/drawing/2014/main" id="{F7FF233F-0453-465C-B4F1-8C933BE4C218}"/>
                </a:ext>
              </a:extLst>
            </p:cNvPr>
            <p:cNvSpPr/>
            <p:nvPr/>
          </p:nvSpPr>
          <p:spPr>
            <a:xfrm>
              <a:off x="2488400" y="4619973"/>
              <a:ext cx="20702" cy="3704"/>
            </a:xfrm>
            <a:custGeom>
              <a:avLst/>
              <a:gdLst/>
              <a:ahLst/>
              <a:cxnLst/>
              <a:rect l="l" t="t" r="r" b="b"/>
              <a:pathLst>
                <a:path w="580" h="123" extrusionOk="0">
                  <a:moveTo>
                    <a:pt x="579" y="15"/>
                  </a:moveTo>
                  <a:cubicBezTo>
                    <a:pt x="352" y="31"/>
                    <a:pt x="32" y="1"/>
                    <a:pt x="1" y="107"/>
                  </a:cubicBezTo>
                  <a:cubicBezTo>
                    <a:pt x="227" y="91"/>
                    <a:pt x="547" y="122"/>
                    <a:pt x="579"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92" name="Google Shape;42898;p18">
              <a:extLst>
                <a:ext uri="{FF2B5EF4-FFF2-40B4-BE49-F238E27FC236}">
                  <a16:creationId xmlns:a16="http://schemas.microsoft.com/office/drawing/2014/main" id="{0E6F555C-FFB1-4EB1-BB0F-0E048B667F14}"/>
                </a:ext>
              </a:extLst>
            </p:cNvPr>
            <p:cNvSpPr/>
            <p:nvPr/>
          </p:nvSpPr>
          <p:spPr>
            <a:xfrm>
              <a:off x="2402311" y="4619642"/>
              <a:ext cx="13991" cy="4276"/>
            </a:xfrm>
            <a:custGeom>
              <a:avLst/>
              <a:gdLst/>
              <a:ahLst/>
              <a:cxnLst/>
              <a:rect l="l" t="t" r="r" b="b"/>
              <a:pathLst>
                <a:path w="392" h="142" extrusionOk="0">
                  <a:moveTo>
                    <a:pt x="292" y="26"/>
                  </a:moveTo>
                  <a:cubicBezTo>
                    <a:pt x="238" y="0"/>
                    <a:pt x="1" y="71"/>
                    <a:pt x="100" y="118"/>
                  </a:cubicBezTo>
                  <a:cubicBezTo>
                    <a:pt x="152" y="141"/>
                    <a:pt x="391"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93" name="Google Shape;42899;p18">
              <a:extLst>
                <a:ext uri="{FF2B5EF4-FFF2-40B4-BE49-F238E27FC236}">
                  <a16:creationId xmlns:a16="http://schemas.microsoft.com/office/drawing/2014/main" id="{B74E4C72-270E-4479-A2AF-2648FF5B313B}"/>
                </a:ext>
              </a:extLst>
            </p:cNvPr>
            <p:cNvSpPr/>
            <p:nvPr/>
          </p:nvSpPr>
          <p:spPr>
            <a:xfrm>
              <a:off x="1400762" y="4617353"/>
              <a:ext cx="7031" cy="6203"/>
            </a:xfrm>
            <a:custGeom>
              <a:avLst/>
              <a:gdLst/>
              <a:ahLst/>
              <a:cxnLst/>
              <a:rect l="l" t="t" r="r" b="b"/>
              <a:pathLst>
                <a:path w="197" h="206" extrusionOk="0">
                  <a:moveTo>
                    <a:pt x="195" y="102"/>
                  </a:moveTo>
                  <a:cubicBezTo>
                    <a:pt x="197" y="53"/>
                    <a:pt x="40" y="0"/>
                    <a:pt x="5" y="102"/>
                  </a:cubicBezTo>
                  <a:cubicBezTo>
                    <a:pt x="1" y="152"/>
                    <a:pt x="160" y="205"/>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94" name="Google Shape;42900;p18">
              <a:extLst>
                <a:ext uri="{FF2B5EF4-FFF2-40B4-BE49-F238E27FC236}">
                  <a16:creationId xmlns:a16="http://schemas.microsoft.com/office/drawing/2014/main" id="{DBFCC2B3-EB98-4266-9B2F-A52703529F7A}"/>
                </a:ext>
              </a:extLst>
            </p:cNvPr>
            <p:cNvSpPr/>
            <p:nvPr/>
          </p:nvSpPr>
          <p:spPr>
            <a:xfrm>
              <a:off x="5475664" y="4612205"/>
              <a:ext cx="14991" cy="9214"/>
            </a:xfrm>
            <a:custGeom>
              <a:avLst/>
              <a:gdLst/>
              <a:ahLst/>
              <a:cxnLst/>
              <a:rect l="l" t="t" r="r" b="b"/>
              <a:pathLst>
                <a:path w="420" h="306" extrusionOk="0">
                  <a:moveTo>
                    <a:pt x="387" y="273"/>
                  </a:moveTo>
                  <a:cubicBezTo>
                    <a:pt x="358" y="166"/>
                    <a:pt x="420" y="16"/>
                    <a:pt x="195" y="0"/>
                  </a:cubicBezTo>
                  <a:cubicBezTo>
                    <a:pt x="182" y="56"/>
                    <a:pt x="165" y="109"/>
                    <a:pt x="1" y="93"/>
                  </a:cubicBezTo>
                  <a:cubicBezTo>
                    <a:pt x="23" y="201"/>
                    <a:pt x="61" y="306"/>
                    <a:pt x="38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95" name="Google Shape;42901;p18">
              <a:extLst>
                <a:ext uri="{FF2B5EF4-FFF2-40B4-BE49-F238E27FC236}">
                  <a16:creationId xmlns:a16="http://schemas.microsoft.com/office/drawing/2014/main" id="{EC73FD9C-2F1B-45CF-9413-E9C528192D49}"/>
                </a:ext>
              </a:extLst>
            </p:cNvPr>
            <p:cNvSpPr/>
            <p:nvPr/>
          </p:nvSpPr>
          <p:spPr>
            <a:xfrm>
              <a:off x="5273612" y="4608501"/>
              <a:ext cx="39761" cy="15808"/>
            </a:xfrm>
            <a:custGeom>
              <a:avLst/>
              <a:gdLst/>
              <a:ahLst/>
              <a:cxnLst/>
              <a:rect l="l" t="t" r="r" b="b"/>
              <a:pathLst>
                <a:path w="1114" h="525" extrusionOk="0">
                  <a:moveTo>
                    <a:pt x="648" y="305"/>
                  </a:moveTo>
                  <a:cubicBezTo>
                    <a:pt x="1114" y="1"/>
                    <a:pt x="0" y="524"/>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96" name="Google Shape;42902;p18">
              <a:extLst>
                <a:ext uri="{FF2B5EF4-FFF2-40B4-BE49-F238E27FC236}">
                  <a16:creationId xmlns:a16="http://schemas.microsoft.com/office/drawing/2014/main" id="{AAFA0488-A76F-46EF-9FA1-64A85695A8FA}"/>
                </a:ext>
              </a:extLst>
            </p:cNvPr>
            <p:cNvSpPr/>
            <p:nvPr/>
          </p:nvSpPr>
          <p:spPr>
            <a:xfrm>
              <a:off x="7743274" y="4603985"/>
              <a:ext cx="28233" cy="13700"/>
            </a:xfrm>
            <a:custGeom>
              <a:avLst/>
              <a:gdLst/>
              <a:ahLst/>
              <a:cxnLst/>
              <a:rect l="l" t="t" r="r" b="b"/>
              <a:pathLst>
                <a:path w="791" h="455" extrusionOk="0">
                  <a:moveTo>
                    <a:pt x="494" y="455"/>
                  </a:moveTo>
                  <a:cubicBezTo>
                    <a:pt x="755" y="340"/>
                    <a:pt x="791" y="10"/>
                    <a:pt x="301" y="1"/>
                  </a:cubicBezTo>
                  <a:cubicBezTo>
                    <a:pt x="39" y="115"/>
                    <a:pt x="1" y="446"/>
                    <a:pt x="49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97" name="Google Shape;42903;p18">
              <a:extLst>
                <a:ext uri="{FF2B5EF4-FFF2-40B4-BE49-F238E27FC236}">
                  <a16:creationId xmlns:a16="http://schemas.microsoft.com/office/drawing/2014/main" id="{1C37786E-AD7D-45C4-B18A-10EC68FA88D1}"/>
                </a:ext>
              </a:extLst>
            </p:cNvPr>
            <p:cNvSpPr/>
            <p:nvPr/>
          </p:nvSpPr>
          <p:spPr>
            <a:xfrm>
              <a:off x="6817891" y="4612175"/>
              <a:ext cx="13777" cy="2770"/>
            </a:xfrm>
            <a:custGeom>
              <a:avLst/>
              <a:gdLst/>
              <a:ahLst/>
              <a:cxnLst/>
              <a:rect l="l" t="t" r="r" b="b"/>
              <a:pathLst>
                <a:path w="386" h="92" extrusionOk="0">
                  <a:moveTo>
                    <a:pt x="0" y="91"/>
                  </a:moveTo>
                  <a:cubicBezTo>
                    <a:pt x="150" y="72"/>
                    <a:pt x="382" y="89"/>
                    <a:pt x="385" y="0"/>
                  </a:cubicBezTo>
                  <a:cubicBezTo>
                    <a:pt x="236" y="22"/>
                    <a:pt x="8" y="4"/>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98" name="Google Shape;42904;p18">
              <a:extLst>
                <a:ext uri="{FF2B5EF4-FFF2-40B4-BE49-F238E27FC236}">
                  <a16:creationId xmlns:a16="http://schemas.microsoft.com/office/drawing/2014/main" id="{AF1A324F-380E-45BD-A741-87349DCF7E86}"/>
                </a:ext>
              </a:extLst>
            </p:cNvPr>
            <p:cNvSpPr/>
            <p:nvPr/>
          </p:nvSpPr>
          <p:spPr>
            <a:xfrm>
              <a:off x="5802922" y="4609104"/>
              <a:ext cx="23843" cy="5841"/>
            </a:xfrm>
            <a:custGeom>
              <a:avLst/>
              <a:gdLst/>
              <a:ahLst/>
              <a:cxnLst/>
              <a:rect l="l" t="t" r="r" b="b"/>
              <a:pathLst>
                <a:path w="668" h="194" extrusionOk="0">
                  <a:moveTo>
                    <a:pt x="88" y="193"/>
                  </a:moveTo>
                  <a:lnTo>
                    <a:pt x="473" y="193"/>
                  </a:lnTo>
                  <a:cubicBezTo>
                    <a:pt x="473" y="102"/>
                    <a:pt x="631" y="86"/>
                    <a:pt x="667" y="13"/>
                  </a:cubicBezTo>
                  <a:cubicBezTo>
                    <a:pt x="363" y="21"/>
                    <a:pt x="0" y="0"/>
                    <a:pt x="88"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99" name="Google Shape;42905;p18">
              <a:extLst>
                <a:ext uri="{FF2B5EF4-FFF2-40B4-BE49-F238E27FC236}">
                  <a16:creationId xmlns:a16="http://schemas.microsoft.com/office/drawing/2014/main" id="{1285C7F0-A61D-494A-B1BE-F8670981D1C1}"/>
                </a:ext>
              </a:extLst>
            </p:cNvPr>
            <p:cNvSpPr/>
            <p:nvPr/>
          </p:nvSpPr>
          <p:spPr>
            <a:xfrm>
              <a:off x="8204983" y="4606394"/>
              <a:ext cx="23985" cy="5871"/>
            </a:xfrm>
            <a:custGeom>
              <a:avLst/>
              <a:gdLst/>
              <a:ahLst/>
              <a:cxnLst/>
              <a:rect l="l" t="t" r="r" b="b"/>
              <a:pathLst>
                <a:path w="672" h="195" extrusionOk="0">
                  <a:moveTo>
                    <a:pt x="477" y="195"/>
                  </a:moveTo>
                  <a:cubicBezTo>
                    <a:pt x="476" y="103"/>
                    <a:pt x="634" y="86"/>
                    <a:pt x="672" y="13"/>
                  </a:cubicBezTo>
                  <a:cubicBezTo>
                    <a:pt x="366" y="21"/>
                    <a:pt x="1" y="0"/>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00" name="Google Shape;42906;p18">
              <a:extLst>
                <a:ext uri="{FF2B5EF4-FFF2-40B4-BE49-F238E27FC236}">
                  <a16:creationId xmlns:a16="http://schemas.microsoft.com/office/drawing/2014/main" id="{DB8D2375-E939-477F-BF26-732412E0A0DB}"/>
                </a:ext>
              </a:extLst>
            </p:cNvPr>
            <p:cNvSpPr/>
            <p:nvPr/>
          </p:nvSpPr>
          <p:spPr>
            <a:xfrm>
              <a:off x="8251062" y="4594170"/>
              <a:ext cx="21987" cy="16199"/>
            </a:xfrm>
            <a:custGeom>
              <a:avLst/>
              <a:gdLst/>
              <a:ahLst/>
              <a:cxnLst/>
              <a:rect l="l" t="t" r="r" b="b"/>
              <a:pathLst>
                <a:path w="616" h="538" extrusionOk="0">
                  <a:moveTo>
                    <a:pt x="344" y="509"/>
                  </a:moveTo>
                  <a:cubicBezTo>
                    <a:pt x="404" y="387"/>
                    <a:pt x="616" y="334"/>
                    <a:pt x="536" y="145"/>
                  </a:cubicBezTo>
                  <a:cubicBezTo>
                    <a:pt x="1" y="0"/>
                    <a:pt x="6" y="538"/>
                    <a:pt x="344" y="5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01" name="Google Shape;42907;p18">
              <a:extLst>
                <a:ext uri="{FF2B5EF4-FFF2-40B4-BE49-F238E27FC236}">
                  <a16:creationId xmlns:a16="http://schemas.microsoft.com/office/drawing/2014/main" id="{B36F04F7-9727-4F70-809E-B209CCCEB29B}"/>
                </a:ext>
              </a:extLst>
            </p:cNvPr>
            <p:cNvSpPr/>
            <p:nvPr/>
          </p:nvSpPr>
          <p:spPr>
            <a:xfrm>
              <a:off x="8160119" y="4603985"/>
              <a:ext cx="13777" cy="5540"/>
            </a:xfrm>
            <a:custGeom>
              <a:avLst/>
              <a:gdLst/>
              <a:ahLst/>
              <a:cxnLst/>
              <a:rect l="l" t="t" r="r" b="b"/>
              <a:pathLst>
                <a:path w="386" h="184" extrusionOk="0">
                  <a:moveTo>
                    <a:pt x="386" y="1"/>
                  </a:moveTo>
                  <a:lnTo>
                    <a:pt x="1" y="1"/>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02" name="Google Shape;42908;p18">
              <a:extLst>
                <a:ext uri="{FF2B5EF4-FFF2-40B4-BE49-F238E27FC236}">
                  <a16:creationId xmlns:a16="http://schemas.microsoft.com/office/drawing/2014/main" id="{6CAB0723-F7A3-4C6A-AE71-507B8AD51B74}"/>
                </a:ext>
              </a:extLst>
            </p:cNvPr>
            <p:cNvSpPr/>
            <p:nvPr/>
          </p:nvSpPr>
          <p:spPr>
            <a:xfrm>
              <a:off x="8562580" y="4603232"/>
              <a:ext cx="14099" cy="4246"/>
            </a:xfrm>
            <a:custGeom>
              <a:avLst/>
              <a:gdLst/>
              <a:ahLst/>
              <a:cxnLst/>
              <a:rect l="l" t="t" r="r" b="b"/>
              <a:pathLst>
                <a:path w="395" h="141" extrusionOk="0">
                  <a:moveTo>
                    <a:pt x="293" y="26"/>
                  </a:moveTo>
                  <a:cubicBezTo>
                    <a:pt x="239" y="1"/>
                    <a:pt x="0" y="69"/>
                    <a:pt x="101" y="117"/>
                  </a:cubicBezTo>
                  <a:cubicBezTo>
                    <a:pt x="154" y="140"/>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03" name="Google Shape;42909;p18">
              <a:extLst>
                <a:ext uri="{FF2B5EF4-FFF2-40B4-BE49-F238E27FC236}">
                  <a16:creationId xmlns:a16="http://schemas.microsoft.com/office/drawing/2014/main" id="{60E80D9A-6477-468B-836D-0435B597E6CA}"/>
                </a:ext>
              </a:extLst>
            </p:cNvPr>
            <p:cNvSpPr/>
            <p:nvPr/>
          </p:nvSpPr>
          <p:spPr>
            <a:xfrm>
              <a:off x="6329234" y="4598355"/>
              <a:ext cx="23807" cy="6052"/>
            </a:xfrm>
            <a:custGeom>
              <a:avLst/>
              <a:gdLst/>
              <a:ahLst/>
              <a:cxnLst/>
              <a:rect l="l" t="t" r="r" b="b"/>
              <a:pathLst>
                <a:path w="667" h="201" extrusionOk="0">
                  <a:moveTo>
                    <a:pt x="576" y="6"/>
                  </a:moveTo>
                  <a:cubicBezTo>
                    <a:pt x="246" y="1"/>
                    <a:pt x="84" y="77"/>
                    <a:pt x="1" y="188"/>
                  </a:cubicBezTo>
                  <a:cubicBezTo>
                    <a:pt x="302" y="178"/>
                    <a:pt x="666" y="201"/>
                    <a:pt x="576"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04" name="Google Shape;42910;p18">
              <a:extLst>
                <a:ext uri="{FF2B5EF4-FFF2-40B4-BE49-F238E27FC236}">
                  <a16:creationId xmlns:a16="http://schemas.microsoft.com/office/drawing/2014/main" id="{989B5272-75B8-49A7-9334-DAB63D0E6D33}"/>
                </a:ext>
              </a:extLst>
            </p:cNvPr>
            <p:cNvSpPr/>
            <p:nvPr/>
          </p:nvSpPr>
          <p:spPr>
            <a:xfrm>
              <a:off x="5699238" y="4600493"/>
              <a:ext cx="14063" cy="4306"/>
            </a:xfrm>
            <a:custGeom>
              <a:avLst/>
              <a:gdLst/>
              <a:ahLst/>
              <a:cxnLst/>
              <a:rect l="l" t="t" r="r" b="b"/>
              <a:pathLst>
                <a:path w="394" h="143" extrusionOk="0">
                  <a:moveTo>
                    <a:pt x="295" y="25"/>
                  </a:moveTo>
                  <a:cubicBezTo>
                    <a:pt x="242" y="0"/>
                    <a:pt x="1" y="68"/>
                    <a:pt x="101" y="117"/>
                  </a:cubicBezTo>
                  <a:cubicBezTo>
                    <a:pt x="154" y="143"/>
                    <a:pt x="394" y="73"/>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05" name="Google Shape;42911;p18">
              <a:extLst>
                <a:ext uri="{FF2B5EF4-FFF2-40B4-BE49-F238E27FC236}">
                  <a16:creationId xmlns:a16="http://schemas.microsoft.com/office/drawing/2014/main" id="{D0D09E44-1F0C-4FDE-B211-51973E3295EA}"/>
                </a:ext>
              </a:extLst>
            </p:cNvPr>
            <p:cNvSpPr/>
            <p:nvPr/>
          </p:nvSpPr>
          <p:spPr>
            <a:xfrm>
              <a:off x="3765061" y="4600493"/>
              <a:ext cx="14134" cy="4306"/>
            </a:xfrm>
            <a:custGeom>
              <a:avLst/>
              <a:gdLst/>
              <a:ahLst/>
              <a:cxnLst/>
              <a:rect l="l" t="t" r="r" b="b"/>
              <a:pathLst>
                <a:path w="396" h="143" extrusionOk="0">
                  <a:moveTo>
                    <a:pt x="296" y="25"/>
                  </a:moveTo>
                  <a:cubicBezTo>
                    <a:pt x="242" y="0"/>
                    <a:pt x="1" y="68"/>
                    <a:pt x="100" y="117"/>
                  </a:cubicBezTo>
                  <a:cubicBezTo>
                    <a:pt x="154" y="143"/>
                    <a:pt x="395" y="73"/>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06" name="Google Shape;42912;p18">
              <a:extLst>
                <a:ext uri="{FF2B5EF4-FFF2-40B4-BE49-F238E27FC236}">
                  <a16:creationId xmlns:a16="http://schemas.microsoft.com/office/drawing/2014/main" id="{E5916FBA-994F-47B6-A0F1-7DA162D25C24}"/>
                </a:ext>
              </a:extLst>
            </p:cNvPr>
            <p:cNvSpPr/>
            <p:nvPr/>
          </p:nvSpPr>
          <p:spPr>
            <a:xfrm>
              <a:off x="8043050" y="4595224"/>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07" name="Google Shape;42913;p18">
              <a:extLst>
                <a:ext uri="{FF2B5EF4-FFF2-40B4-BE49-F238E27FC236}">
                  <a16:creationId xmlns:a16="http://schemas.microsoft.com/office/drawing/2014/main" id="{C062AE30-200A-49D0-A526-D4BD7F2EDB4E}"/>
                </a:ext>
              </a:extLst>
            </p:cNvPr>
            <p:cNvSpPr/>
            <p:nvPr/>
          </p:nvSpPr>
          <p:spPr>
            <a:xfrm>
              <a:off x="6818891" y="4588359"/>
              <a:ext cx="65282" cy="12917"/>
            </a:xfrm>
            <a:custGeom>
              <a:avLst/>
              <a:gdLst/>
              <a:ahLst/>
              <a:cxnLst/>
              <a:rect l="l" t="t" r="r" b="b"/>
              <a:pathLst>
                <a:path w="1829" h="429" extrusionOk="0">
                  <a:moveTo>
                    <a:pt x="1129" y="428"/>
                  </a:moveTo>
                  <a:cubicBezTo>
                    <a:pt x="1828" y="0"/>
                    <a:pt x="1" y="308"/>
                    <a:pt x="1129" y="4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08" name="Google Shape;42914;p18">
              <a:extLst>
                <a:ext uri="{FF2B5EF4-FFF2-40B4-BE49-F238E27FC236}">
                  <a16:creationId xmlns:a16="http://schemas.microsoft.com/office/drawing/2014/main" id="{C3C86D18-A6F2-48CD-B3BD-D809B02B6A38}"/>
                </a:ext>
              </a:extLst>
            </p:cNvPr>
            <p:cNvSpPr/>
            <p:nvPr/>
          </p:nvSpPr>
          <p:spPr>
            <a:xfrm>
              <a:off x="8101477" y="4592303"/>
              <a:ext cx="14063" cy="4276"/>
            </a:xfrm>
            <a:custGeom>
              <a:avLst/>
              <a:gdLst/>
              <a:ahLst/>
              <a:cxnLst/>
              <a:rect l="l" t="t" r="r" b="b"/>
              <a:pathLst>
                <a:path w="394" h="142" extrusionOk="0">
                  <a:moveTo>
                    <a:pt x="293" y="26"/>
                  </a:moveTo>
                  <a:cubicBezTo>
                    <a:pt x="238" y="1"/>
                    <a:pt x="0" y="70"/>
                    <a:pt x="98" y="117"/>
                  </a:cubicBezTo>
                  <a:cubicBezTo>
                    <a:pt x="153" y="142"/>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09" name="Google Shape;42915;p18">
              <a:extLst>
                <a:ext uri="{FF2B5EF4-FFF2-40B4-BE49-F238E27FC236}">
                  <a16:creationId xmlns:a16="http://schemas.microsoft.com/office/drawing/2014/main" id="{07BB6748-1C5A-45AE-B08E-DB091BA05B15}"/>
                </a:ext>
              </a:extLst>
            </p:cNvPr>
            <p:cNvSpPr/>
            <p:nvPr/>
          </p:nvSpPr>
          <p:spPr>
            <a:xfrm>
              <a:off x="5131452" y="4587606"/>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10" name="Google Shape;42916;p18">
              <a:extLst>
                <a:ext uri="{FF2B5EF4-FFF2-40B4-BE49-F238E27FC236}">
                  <a16:creationId xmlns:a16="http://schemas.microsoft.com/office/drawing/2014/main" id="{B3D88CE2-4FCA-47DA-A499-24A0F2DFFBC9}"/>
                </a:ext>
              </a:extLst>
            </p:cNvPr>
            <p:cNvSpPr/>
            <p:nvPr/>
          </p:nvSpPr>
          <p:spPr>
            <a:xfrm>
              <a:off x="48255" y="4589533"/>
              <a:ext cx="13991" cy="4306"/>
            </a:xfrm>
            <a:custGeom>
              <a:avLst/>
              <a:gdLst/>
              <a:ahLst/>
              <a:cxnLst/>
              <a:rect l="l" t="t" r="r" b="b"/>
              <a:pathLst>
                <a:path w="392" h="143" extrusionOk="0">
                  <a:moveTo>
                    <a:pt x="292" y="26"/>
                  </a:moveTo>
                  <a:cubicBezTo>
                    <a:pt x="240" y="0"/>
                    <a:pt x="1" y="71"/>
                    <a:pt x="102" y="116"/>
                  </a:cubicBezTo>
                  <a:cubicBezTo>
                    <a:pt x="154" y="142"/>
                    <a:pt x="391"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11" name="Google Shape;42917;p18">
              <a:extLst>
                <a:ext uri="{FF2B5EF4-FFF2-40B4-BE49-F238E27FC236}">
                  <a16:creationId xmlns:a16="http://schemas.microsoft.com/office/drawing/2014/main" id="{7635FA8F-9602-4637-B75E-327D7821B29F}"/>
                </a:ext>
              </a:extLst>
            </p:cNvPr>
            <p:cNvSpPr/>
            <p:nvPr/>
          </p:nvSpPr>
          <p:spPr>
            <a:xfrm>
              <a:off x="1144388" y="4576707"/>
              <a:ext cx="24378" cy="11321"/>
            </a:xfrm>
            <a:custGeom>
              <a:avLst/>
              <a:gdLst/>
              <a:ahLst/>
              <a:cxnLst/>
              <a:rect l="l" t="t" r="r" b="b"/>
              <a:pathLst>
                <a:path w="683" h="376" extrusionOk="0">
                  <a:moveTo>
                    <a:pt x="630" y="362"/>
                  </a:moveTo>
                  <a:cubicBezTo>
                    <a:pt x="682" y="156"/>
                    <a:pt x="584" y="22"/>
                    <a:pt x="245" y="1"/>
                  </a:cubicBezTo>
                  <a:cubicBezTo>
                    <a:pt x="1" y="105"/>
                    <a:pt x="89" y="375"/>
                    <a:pt x="63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12" name="Google Shape;42918;p18">
              <a:extLst>
                <a:ext uri="{FF2B5EF4-FFF2-40B4-BE49-F238E27FC236}">
                  <a16:creationId xmlns:a16="http://schemas.microsoft.com/office/drawing/2014/main" id="{B1E36B33-0BDB-49D3-95FD-49FC2FF44C5B}"/>
                </a:ext>
              </a:extLst>
            </p:cNvPr>
            <p:cNvSpPr/>
            <p:nvPr/>
          </p:nvSpPr>
          <p:spPr>
            <a:xfrm>
              <a:off x="5379332" y="4567644"/>
              <a:ext cx="27590" cy="17223"/>
            </a:xfrm>
            <a:custGeom>
              <a:avLst/>
              <a:gdLst/>
              <a:ahLst/>
              <a:cxnLst/>
              <a:rect l="l" t="t" r="r" b="b"/>
              <a:pathLst>
                <a:path w="773" h="572" extrusionOk="0">
                  <a:moveTo>
                    <a:pt x="773" y="572"/>
                  </a:moveTo>
                  <a:lnTo>
                    <a:pt x="773" y="29"/>
                  </a:lnTo>
                  <a:cubicBezTo>
                    <a:pt x="63" y="0"/>
                    <a:pt x="188" y="360"/>
                    <a:pt x="0" y="5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13" name="Google Shape;42919;p18">
              <a:extLst>
                <a:ext uri="{FF2B5EF4-FFF2-40B4-BE49-F238E27FC236}">
                  <a16:creationId xmlns:a16="http://schemas.microsoft.com/office/drawing/2014/main" id="{70F38DA6-F7F6-4825-9BD9-EAB709A8B57D}"/>
                </a:ext>
              </a:extLst>
            </p:cNvPr>
            <p:cNvSpPr/>
            <p:nvPr/>
          </p:nvSpPr>
          <p:spPr>
            <a:xfrm>
              <a:off x="4000270" y="4572973"/>
              <a:ext cx="39761" cy="15808"/>
            </a:xfrm>
            <a:custGeom>
              <a:avLst/>
              <a:gdLst/>
              <a:ahLst/>
              <a:cxnLst/>
              <a:rect l="l" t="t" r="r" b="b"/>
              <a:pathLst>
                <a:path w="1114" h="525" extrusionOk="0">
                  <a:moveTo>
                    <a:pt x="646" y="303"/>
                  </a:moveTo>
                  <a:cubicBezTo>
                    <a:pt x="1114" y="1"/>
                    <a:pt x="0" y="524"/>
                    <a:pt x="646" y="3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14" name="Google Shape;42920;p18">
              <a:extLst>
                <a:ext uri="{FF2B5EF4-FFF2-40B4-BE49-F238E27FC236}">
                  <a16:creationId xmlns:a16="http://schemas.microsoft.com/office/drawing/2014/main" id="{A1753972-764F-4542-AB15-DF7E2253E544}"/>
                </a:ext>
              </a:extLst>
            </p:cNvPr>
            <p:cNvSpPr/>
            <p:nvPr/>
          </p:nvSpPr>
          <p:spPr>
            <a:xfrm>
              <a:off x="852892" y="4568487"/>
              <a:ext cx="43973" cy="19030"/>
            </a:xfrm>
            <a:custGeom>
              <a:avLst/>
              <a:gdLst/>
              <a:ahLst/>
              <a:cxnLst/>
              <a:rect l="l" t="t" r="r" b="b"/>
              <a:pathLst>
                <a:path w="1232" h="632" extrusionOk="0">
                  <a:moveTo>
                    <a:pt x="696" y="544"/>
                  </a:moveTo>
                  <a:cubicBezTo>
                    <a:pt x="567" y="207"/>
                    <a:pt x="1231" y="13"/>
                    <a:pt x="312" y="1"/>
                  </a:cubicBezTo>
                  <a:cubicBezTo>
                    <a:pt x="430" y="187"/>
                    <a:pt x="0" y="631"/>
                    <a:pt x="696" y="5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15" name="Google Shape;42921;p18">
              <a:extLst>
                <a:ext uri="{FF2B5EF4-FFF2-40B4-BE49-F238E27FC236}">
                  <a16:creationId xmlns:a16="http://schemas.microsoft.com/office/drawing/2014/main" id="{1E2CCB5B-E013-4D63-BC55-06242B28204B}"/>
                </a:ext>
              </a:extLst>
            </p:cNvPr>
            <p:cNvSpPr/>
            <p:nvPr/>
          </p:nvSpPr>
          <p:spPr>
            <a:xfrm>
              <a:off x="3104298" y="4578634"/>
              <a:ext cx="14063" cy="4246"/>
            </a:xfrm>
            <a:custGeom>
              <a:avLst/>
              <a:gdLst/>
              <a:ahLst/>
              <a:cxnLst/>
              <a:rect l="l" t="t" r="r" b="b"/>
              <a:pathLst>
                <a:path w="394" h="141" extrusionOk="0">
                  <a:moveTo>
                    <a:pt x="102" y="115"/>
                  </a:moveTo>
                  <a:cubicBezTo>
                    <a:pt x="156" y="140"/>
                    <a:pt x="393" y="71"/>
                    <a:pt x="294" y="24"/>
                  </a:cubicBezTo>
                  <a:cubicBezTo>
                    <a:pt x="242" y="1"/>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16" name="Google Shape;42922;p18">
              <a:extLst>
                <a:ext uri="{FF2B5EF4-FFF2-40B4-BE49-F238E27FC236}">
                  <a16:creationId xmlns:a16="http://schemas.microsoft.com/office/drawing/2014/main" id="{ACCA97E1-700C-411B-9795-4F60BA363ABE}"/>
                </a:ext>
              </a:extLst>
            </p:cNvPr>
            <p:cNvSpPr/>
            <p:nvPr/>
          </p:nvSpPr>
          <p:spPr>
            <a:xfrm>
              <a:off x="709018" y="4578664"/>
              <a:ext cx="13991" cy="4246"/>
            </a:xfrm>
            <a:custGeom>
              <a:avLst/>
              <a:gdLst/>
              <a:ahLst/>
              <a:cxnLst/>
              <a:rect l="l" t="t" r="r" b="b"/>
              <a:pathLst>
                <a:path w="392" h="141" extrusionOk="0">
                  <a:moveTo>
                    <a:pt x="294" y="26"/>
                  </a:moveTo>
                  <a:cubicBezTo>
                    <a:pt x="239" y="1"/>
                    <a:pt x="0" y="67"/>
                    <a:pt x="99" y="117"/>
                  </a:cubicBezTo>
                  <a:cubicBezTo>
                    <a:pt x="152" y="141"/>
                    <a:pt x="392" y="71"/>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17" name="Google Shape;42923;p18">
              <a:extLst>
                <a:ext uri="{FF2B5EF4-FFF2-40B4-BE49-F238E27FC236}">
                  <a16:creationId xmlns:a16="http://schemas.microsoft.com/office/drawing/2014/main" id="{816ED638-A99B-4FE8-8139-9B3D5EDB16BD}"/>
                </a:ext>
              </a:extLst>
            </p:cNvPr>
            <p:cNvSpPr/>
            <p:nvPr/>
          </p:nvSpPr>
          <p:spPr>
            <a:xfrm>
              <a:off x="3971574" y="4573184"/>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18" name="Google Shape;42924;p18">
              <a:extLst>
                <a:ext uri="{FF2B5EF4-FFF2-40B4-BE49-F238E27FC236}">
                  <a16:creationId xmlns:a16="http://schemas.microsoft.com/office/drawing/2014/main" id="{82B2D7D6-E0A3-417F-B55C-D12FAED4CB89}"/>
                </a:ext>
              </a:extLst>
            </p:cNvPr>
            <p:cNvSpPr/>
            <p:nvPr/>
          </p:nvSpPr>
          <p:spPr>
            <a:xfrm>
              <a:off x="309769" y="4573184"/>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19" name="Google Shape;42925;p18">
              <a:extLst>
                <a:ext uri="{FF2B5EF4-FFF2-40B4-BE49-F238E27FC236}">
                  <a16:creationId xmlns:a16="http://schemas.microsoft.com/office/drawing/2014/main" id="{517051F0-F3D0-4503-B96E-99EB06D09826}"/>
                </a:ext>
              </a:extLst>
            </p:cNvPr>
            <p:cNvSpPr/>
            <p:nvPr/>
          </p:nvSpPr>
          <p:spPr>
            <a:xfrm>
              <a:off x="6029637" y="4570414"/>
              <a:ext cx="14099" cy="4336"/>
            </a:xfrm>
            <a:custGeom>
              <a:avLst/>
              <a:gdLst/>
              <a:ahLst/>
              <a:cxnLst/>
              <a:rect l="l" t="t" r="r" b="b"/>
              <a:pathLst>
                <a:path w="395" h="144" extrusionOk="0">
                  <a:moveTo>
                    <a:pt x="101" y="117"/>
                  </a:moveTo>
                  <a:cubicBezTo>
                    <a:pt x="153" y="143"/>
                    <a:pt x="394" y="73"/>
                    <a:pt x="294" y="27"/>
                  </a:cubicBezTo>
                  <a:cubicBezTo>
                    <a:pt x="242" y="1"/>
                    <a:pt x="0" y="71"/>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20" name="Google Shape;42926;p18">
              <a:extLst>
                <a:ext uri="{FF2B5EF4-FFF2-40B4-BE49-F238E27FC236}">
                  <a16:creationId xmlns:a16="http://schemas.microsoft.com/office/drawing/2014/main" id="{5E34DD96-FDF6-4A4D-8F4C-112AB38B0059}"/>
                </a:ext>
              </a:extLst>
            </p:cNvPr>
            <p:cNvSpPr/>
            <p:nvPr/>
          </p:nvSpPr>
          <p:spPr>
            <a:xfrm>
              <a:off x="3361386" y="4562194"/>
              <a:ext cx="35657" cy="11743"/>
            </a:xfrm>
            <a:custGeom>
              <a:avLst/>
              <a:gdLst/>
              <a:ahLst/>
              <a:cxnLst/>
              <a:rect l="l" t="t" r="r" b="b"/>
              <a:pathLst>
                <a:path w="999" h="390" extrusionOk="0">
                  <a:moveTo>
                    <a:pt x="34" y="118"/>
                  </a:moveTo>
                  <a:cubicBezTo>
                    <a:pt x="63" y="224"/>
                    <a:pt x="0" y="377"/>
                    <a:pt x="226" y="390"/>
                  </a:cubicBezTo>
                  <a:cubicBezTo>
                    <a:pt x="245" y="158"/>
                    <a:pt x="979" y="261"/>
                    <a:pt x="999" y="27"/>
                  </a:cubicBezTo>
                  <a:cubicBezTo>
                    <a:pt x="393" y="130"/>
                    <a:pt x="487" y="1"/>
                    <a:pt x="34"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21" name="Google Shape;42927;p18">
              <a:extLst>
                <a:ext uri="{FF2B5EF4-FFF2-40B4-BE49-F238E27FC236}">
                  <a16:creationId xmlns:a16="http://schemas.microsoft.com/office/drawing/2014/main" id="{6881F14C-5B30-4172-BFCF-4CAF68973151}"/>
                </a:ext>
              </a:extLst>
            </p:cNvPr>
            <p:cNvSpPr/>
            <p:nvPr/>
          </p:nvSpPr>
          <p:spPr>
            <a:xfrm>
              <a:off x="635672" y="4563007"/>
              <a:ext cx="31659" cy="10930"/>
            </a:xfrm>
            <a:custGeom>
              <a:avLst/>
              <a:gdLst/>
              <a:ahLst/>
              <a:cxnLst/>
              <a:rect l="l" t="t" r="r" b="b"/>
              <a:pathLst>
                <a:path w="887" h="363" extrusionOk="0">
                  <a:moveTo>
                    <a:pt x="613" y="363"/>
                  </a:moveTo>
                  <a:cubicBezTo>
                    <a:pt x="672" y="240"/>
                    <a:pt x="887" y="189"/>
                    <a:pt x="803" y="0"/>
                  </a:cubicBezTo>
                  <a:lnTo>
                    <a:pt x="33" y="0"/>
                  </a:lnTo>
                  <a:cubicBezTo>
                    <a:pt x="1" y="227"/>
                    <a:pt x="328" y="285"/>
                    <a:pt x="61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22" name="Google Shape;42928;p18">
              <a:extLst>
                <a:ext uri="{FF2B5EF4-FFF2-40B4-BE49-F238E27FC236}">
                  <a16:creationId xmlns:a16="http://schemas.microsoft.com/office/drawing/2014/main" id="{D150E97D-FC21-43DA-8F35-E1BF47233C90}"/>
                </a:ext>
              </a:extLst>
            </p:cNvPr>
            <p:cNvSpPr/>
            <p:nvPr/>
          </p:nvSpPr>
          <p:spPr>
            <a:xfrm>
              <a:off x="2199331" y="4562014"/>
              <a:ext cx="32587" cy="9214"/>
            </a:xfrm>
            <a:custGeom>
              <a:avLst/>
              <a:gdLst/>
              <a:ahLst/>
              <a:cxnLst/>
              <a:rect l="l" t="t" r="r" b="b"/>
              <a:pathLst>
                <a:path w="913" h="306" extrusionOk="0">
                  <a:moveTo>
                    <a:pt x="388" y="306"/>
                  </a:moveTo>
                  <a:cubicBezTo>
                    <a:pt x="913" y="158"/>
                    <a:pt x="104" y="0"/>
                    <a:pt x="0" y="215"/>
                  </a:cubicBezTo>
                  <a:cubicBezTo>
                    <a:pt x="194" y="215"/>
                    <a:pt x="228" y="288"/>
                    <a:pt x="38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23" name="Google Shape;42929;p18">
              <a:extLst>
                <a:ext uri="{FF2B5EF4-FFF2-40B4-BE49-F238E27FC236}">
                  <a16:creationId xmlns:a16="http://schemas.microsoft.com/office/drawing/2014/main" id="{CB041461-BA08-4B38-86A5-09BEC8E5E542}"/>
                </a:ext>
              </a:extLst>
            </p:cNvPr>
            <p:cNvSpPr/>
            <p:nvPr/>
          </p:nvSpPr>
          <p:spPr>
            <a:xfrm>
              <a:off x="1490384" y="4568457"/>
              <a:ext cx="13813" cy="2770"/>
            </a:xfrm>
            <a:custGeom>
              <a:avLst/>
              <a:gdLst/>
              <a:ahLst/>
              <a:cxnLst/>
              <a:rect l="l" t="t" r="r" b="b"/>
              <a:pathLst>
                <a:path w="387" h="92" extrusionOk="0">
                  <a:moveTo>
                    <a:pt x="0" y="92"/>
                  </a:moveTo>
                  <a:cubicBezTo>
                    <a:pt x="150" y="71"/>
                    <a:pt x="380" y="88"/>
                    <a:pt x="386" y="1"/>
                  </a:cubicBezTo>
                  <a:cubicBezTo>
                    <a:pt x="236" y="20"/>
                    <a:pt x="7" y="2"/>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24" name="Google Shape;42930;p18">
              <a:extLst>
                <a:ext uri="{FF2B5EF4-FFF2-40B4-BE49-F238E27FC236}">
                  <a16:creationId xmlns:a16="http://schemas.microsoft.com/office/drawing/2014/main" id="{7B465CE7-9DD7-4A56-AACB-6AC3B5CE36F7}"/>
                </a:ext>
              </a:extLst>
            </p:cNvPr>
            <p:cNvSpPr/>
            <p:nvPr/>
          </p:nvSpPr>
          <p:spPr>
            <a:xfrm>
              <a:off x="257267" y="4561382"/>
              <a:ext cx="8995" cy="11442"/>
            </a:xfrm>
            <a:custGeom>
              <a:avLst/>
              <a:gdLst/>
              <a:ahLst/>
              <a:cxnLst/>
              <a:rect l="l" t="t" r="r" b="b"/>
              <a:pathLst>
                <a:path w="252" h="380" extrusionOk="0">
                  <a:moveTo>
                    <a:pt x="29" y="145"/>
                  </a:moveTo>
                  <a:cubicBezTo>
                    <a:pt x="1" y="241"/>
                    <a:pt x="180" y="379"/>
                    <a:pt x="221" y="236"/>
                  </a:cubicBezTo>
                  <a:cubicBezTo>
                    <a:pt x="251" y="139"/>
                    <a:pt x="71" y="1"/>
                    <a:pt x="29" y="1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25" name="Google Shape;42931;p18">
              <a:extLst>
                <a:ext uri="{FF2B5EF4-FFF2-40B4-BE49-F238E27FC236}">
                  <a16:creationId xmlns:a16="http://schemas.microsoft.com/office/drawing/2014/main" id="{A9A77015-4694-4569-B722-DC8BD4837EC9}"/>
                </a:ext>
              </a:extLst>
            </p:cNvPr>
            <p:cNvSpPr/>
            <p:nvPr/>
          </p:nvSpPr>
          <p:spPr>
            <a:xfrm>
              <a:off x="3248921" y="4564964"/>
              <a:ext cx="14027" cy="4276"/>
            </a:xfrm>
            <a:custGeom>
              <a:avLst/>
              <a:gdLst/>
              <a:ahLst/>
              <a:cxnLst/>
              <a:rect l="l" t="t" r="r" b="b"/>
              <a:pathLst>
                <a:path w="393" h="142" extrusionOk="0">
                  <a:moveTo>
                    <a:pt x="288" y="26"/>
                  </a:moveTo>
                  <a:cubicBezTo>
                    <a:pt x="238" y="0"/>
                    <a:pt x="0" y="70"/>
                    <a:pt x="98" y="117"/>
                  </a:cubicBezTo>
                  <a:cubicBezTo>
                    <a:pt x="153" y="141"/>
                    <a:pt x="393" y="72"/>
                    <a:pt x="288"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26" name="Google Shape;42932;p18">
              <a:extLst>
                <a:ext uri="{FF2B5EF4-FFF2-40B4-BE49-F238E27FC236}">
                  <a16:creationId xmlns:a16="http://schemas.microsoft.com/office/drawing/2014/main" id="{4807A3BA-0A46-4027-AB00-821AC810F58E}"/>
                </a:ext>
              </a:extLst>
            </p:cNvPr>
            <p:cNvSpPr/>
            <p:nvPr/>
          </p:nvSpPr>
          <p:spPr>
            <a:xfrm>
              <a:off x="7537118" y="4562194"/>
              <a:ext cx="13991" cy="4336"/>
            </a:xfrm>
            <a:custGeom>
              <a:avLst/>
              <a:gdLst/>
              <a:ahLst/>
              <a:cxnLst/>
              <a:rect l="l" t="t" r="r" b="b"/>
              <a:pathLst>
                <a:path w="392" h="144" extrusionOk="0">
                  <a:moveTo>
                    <a:pt x="99" y="118"/>
                  </a:moveTo>
                  <a:cubicBezTo>
                    <a:pt x="150" y="143"/>
                    <a:pt x="391" y="74"/>
                    <a:pt x="292" y="27"/>
                  </a:cubicBezTo>
                  <a:cubicBezTo>
                    <a:pt x="238" y="1"/>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27" name="Google Shape;42933;p18">
              <a:extLst>
                <a:ext uri="{FF2B5EF4-FFF2-40B4-BE49-F238E27FC236}">
                  <a16:creationId xmlns:a16="http://schemas.microsoft.com/office/drawing/2014/main" id="{D53BA6AA-2DEE-4913-833F-BDCEEF5AED7E}"/>
                </a:ext>
              </a:extLst>
            </p:cNvPr>
            <p:cNvSpPr/>
            <p:nvPr/>
          </p:nvSpPr>
          <p:spPr>
            <a:xfrm>
              <a:off x="5359273" y="4556655"/>
              <a:ext cx="31481" cy="9665"/>
            </a:xfrm>
            <a:custGeom>
              <a:avLst/>
              <a:gdLst/>
              <a:ahLst/>
              <a:cxnLst/>
              <a:rect l="l" t="t" r="r" b="b"/>
              <a:pathLst>
                <a:path w="882" h="321" extrusionOk="0">
                  <a:moveTo>
                    <a:pt x="755" y="211"/>
                  </a:moveTo>
                  <a:cubicBezTo>
                    <a:pt x="882" y="1"/>
                    <a:pt x="1" y="15"/>
                    <a:pt x="174" y="211"/>
                  </a:cubicBezTo>
                  <a:cubicBezTo>
                    <a:pt x="240" y="284"/>
                    <a:pt x="689" y="321"/>
                    <a:pt x="755"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28" name="Google Shape;42934;p18">
              <a:extLst>
                <a:ext uri="{FF2B5EF4-FFF2-40B4-BE49-F238E27FC236}">
                  <a16:creationId xmlns:a16="http://schemas.microsoft.com/office/drawing/2014/main" id="{E16EB5E1-18B3-4793-94E9-1117F6F2572C}"/>
                </a:ext>
              </a:extLst>
            </p:cNvPr>
            <p:cNvSpPr/>
            <p:nvPr/>
          </p:nvSpPr>
          <p:spPr>
            <a:xfrm>
              <a:off x="5288603" y="4549248"/>
              <a:ext cx="24307" cy="16530"/>
            </a:xfrm>
            <a:custGeom>
              <a:avLst/>
              <a:gdLst/>
              <a:ahLst/>
              <a:cxnLst/>
              <a:rect l="l" t="t" r="r" b="b"/>
              <a:pathLst>
                <a:path w="681" h="549" extrusionOk="0">
                  <a:moveTo>
                    <a:pt x="420" y="548"/>
                  </a:moveTo>
                  <a:cubicBezTo>
                    <a:pt x="335" y="377"/>
                    <a:pt x="681" y="0"/>
                    <a:pt x="35" y="93"/>
                  </a:cubicBezTo>
                  <a:cubicBezTo>
                    <a:pt x="5" y="319"/>
                    <a:pt x="1" y="534"/>
                    <a:pt x="420" y="54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29" name="Google Shape;42935;p18">
              <a:extLst>
                <a:ext uri="{FF2B5EF4-FFF2-40B4-BE49-F238E27FC236}">
                  <a16:creationId xmlns:a16="http://schemas.microsoft.com/office/drawing/2014/main" id="{0577ECD3-677F-492A-9050-A2CDAAB56134}"/>
                </a:ext>
              </a:extLst>
            </p:cNvPr>
            <p:cNvSpPr/>
            <p:nvPr/>
          </p:nvSpPr>
          <p:spPr>
            <a:xfrm>
              <a:off x="7674674" y="4556745"/>
              <a:ext cx="14063" cy="4306"/>
            </a:xfrm>
            <a:custGeom>
              <a:avLst/>
              <a:gdLst/>
              <a:ahLst/>
              <a:cxnLst/>
              <a:rect l="l" t="t" r="r" b="b"/>
              <a:pathLst>
                <a:path w="394" h="143" extrusionOk="0">
                  <a:moveTo>
                    <a:pt x="101" y="117"/>
                  </a:moveTo>
                  <a:cubicBezTo>
                    <a:pt x="154" y="143"/>
                    <a:pt x="393" y="72"/>
                    <a:pt x="295" y="25"/>
                  </a:cubicBezTo>
                  <a:cubicBezTo>
                    <a:pt x="239"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30" name="Google Shape;42936;p18">
              <a:extLst>
                <a:ext uri="{FF2B5EF4-FFF2-40B4-BE49-F238E27FC236}">
                  <a16:creationId xmlns:a16="http://schemas.microsoft.com/office/drawing/2014/main" id="{EB8A7138-DBC6-4119-8788-70AE3CE8655C}"/>
                </a:ext>
              </a:extLst>
            </p:cNvPr>
            <p:cNvSpPr/>
            <p:nvPr/>
          </p:nvSpPr>
          <p:spPr>
            <a:xfrm>
              <a:off x="8700243" y="4551325"/>
              <a:ext cx="14170" cy="4276"/>
            </a:xfrm>
            <a:custGeom>
              <a:avLst/>
              <a:gdLst/>
              <a:ahLst/>
              <a:cxnLst/>
              <a:rect l="l" t="t" r="r" b="b"/>
              <a:pathLst>
                <a:path w="397" h="142" extrusionOk="0">
                  <a:moveTo>
                    <a:pt x="101" y="115"/>
                  </a:moveTo>
                  <a:cubicBezTo>
                    <a:pt x="153" y="141"/>
                    <a:pt x="396" y="72"/>
                    <a:pt x="293" y="24"/>
                  </a:cubicBezTo>
                  <a:cubicBezTo>
                    <a:pt x="241" y="0"/>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31" name="Google Shape;42937;p18">
              <a:extLst>
                <a:ext uri="{FF2B5EF4-FFF2-40B4-BE49-F238E27FC236}">
                  <a16:creationId xmlns:a16="http://schemas.microsoft.com/office/drawing/2014/main" id="{0DC4735B-4619-4166-A69C-2DD134E050D5}"/>
                </a:ext>
              </a:extLst>
            </p:cNvPr>
            <p:cNvSpPr/>
            <p:nvPr/>
          </p:nvSpPr>
          <p:spPr>
            <a:xfrm>
              <a:off x="7110279" y="4548585"/>
              <a:ext cx="14063" cy="4246"/>
            </a:xfrm>
            <a:custGeom>
              <a:avLst/>
              <a:gdLst/>
              <a:ahLst/>
              <a:cxnLst/>
              <a:rect l="l" t="t" r="r" b="b"/>
              <a:pathLst>
                <a:path w="394" h="141" extrusionOk="0">
                  <a:moveTo>
                    <a:pt x="294" y="26"/>
                  </a:moveTo>
                  <a:cubicBezTo>
                    <a:pt x="240" y="0"/>
                    <a:pt x="0" y="69"/>
                    <a:pt x="101" y="115"/>
                  </a:cubicBezTo>
                  <a:cubicBezTo>
                    <a:pt x="152" y="141"/>
                    <a:pt x="393"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32" name="Google Shape;42938;p18">
              <a:extLst>
                <a:ext uri="{FF2B5EF4-FFF2-40B4-BE49-F238E27FC236}">
                  <a16:creationId xmlns:a16="http://schemas.microsoft.com/office/drawing/2014/main" id="{910ACEFE-1BD5-48FB-82E3-3280AC7A51D6}"/>
                </a:ext>
              </a:extLst>
            </p:cNvPr>
            <p:cNvSpPr/>
            <p:nvPr/>
          </p:nvSpPr>
          <p:spPr>
            <a:xfrm>
              <a:off x="1548776" y="4548585"/>
              <a:ext cx="14063" cy="4246"/>
            </a:xfrm>
            <a:custGeom>
              <a:avLst/>
              <a:gdLst/>
              <a:ahLst/>
              <a:cxnLst/>
              <a:rect l="l" t="t" r="r" b="b"/>
              <a:pathLst>
                <a:path w="394" h="141" extrusionOk="0">
                  <a:moveTo>
                    <a:pt x="291" y="26"/>
                  </a:moveTo>
                  <a:cubicBezTo>
                    <a:pt x="239" y="0"/>
                    <a:pt x="1" y="69"/>
                    <a:pt x="99" y="115"/>
                  </a:cubicBezTo>
                  <a:cubicBezTo>
                    <a:pt x="154" y="141"/>
                    <a:pt x="394" y="72"/>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33" name="Google Shape;42939;p18">
              <a:extLst>
                <a:ext uri="{FF2B5EF4-FFF2-40B4-BE49-F238E27FC236}">
                  <a16:creationId xmlns:a16="http://schemas.microsoft.com/office/drawing/2014/main" id="{471C0914-5DF7-4EC4-815A-4C936C3117FD}"/>
                </a:ext>
              </a:extLst>
            </p:cNvPr>
            <p:cNvSpPr/>
            <p:nvPr/>
          </p:nvSpPr>
          <p:spPr>
            <a:xfrm>
              <a:off x="4429358" y="4540366"/>
              <a:ext cx="27626" cy="9334"/>
            </a:xfrm>
            <a:custGeom>
              <a:avLst/>
              <a:gdLst/>
              <a:ahLst/>
              <a:cxnLst/>
              <a:rect l="l" t="t" r="r" b="b"/>
              <a:pathLst>
                <a:path w="774" h="310" extrusionOk="0">
                  <a:moveTo>
                    <a:pt x="773" y="26"/>
                  </a:moveTo>
                  <a:cubicBezTo>
                    <a:pt x="333" y="0"/>
                    <a:pt x="49" y="47"/>
                    <a:pt x="0" y="208"/>
                  </a:cubicBezTo>
                  <a:cubicBezTo>
                    <a:pt x="368" y="186"/>
                    <a:pt x="427" y="310"/>
                    <a:pt x="773"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34" name="Google Shape;42940;p18">
              <a:extLst>
                <a:ext uri="{FF2B5EF4-FFF2-40B4-BE49-F238E27FC236}">
                  <a16:creationId xmlns:a16="http://schemas.microsoft.com/office/drawing/2014/main" id="{E0A2EF6E-1852-4776-AC65-DCDE834AD725}"/>
                </a:ext>
              </a:extLst>
            </p:cNvPr>
            <p:cNvSpPr/>
            <p:nvPr/>
          </p:nvSpPr>
          <p:spPr>
            <a:xfrm>
              <a:off x="3982032" y="4543497"/>
              <a:ext cx="6924" cy="6203"/>
            </a:xfrm>
            <a:custGeom>
              <a:avLst/>
              <a:gdLst/>
              <a:ahLst/>
              <a:cxnLst/>
              <a:rect l="l" t="t" r="r" b="b"/>
              <a:pathLst>
                <a:path w="194" h="206" extrusionOk="0">
                  <a:moveTo>
                    <a:pt x="194" y="104"/>
                  </a:moveTo>
                  <a:cubicBezTo>
                    <a:pt x="194" y="53"/>
                    <a:pt x="40" y="1"/>
                    <a:pt x="2" y="104"/>
                  </a:cubicBezTo>
                  <a:cubicBezTo>
                    <a:pt x="1" y="153"/>
                    <a:pt x="155"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35" name="Google Shape;42941;p18">
              <a:extLst>
                <a:ext uri="{FF2B5EF4-FFF2-40B4-BE49-F238E27FC236}">
                  <a16:creationId xmlns:a16="http://schemas.microsoft.com/office/drawing/2014/main" id="{47E56FD0-838C-45DF-9FB5-F75EFFB9AF16}"/>
                </a:ext>
              </a:extLst>
            </p:cNvPr>
            <p:cNvSpPr/>
            <p:nvPr/>
          </p:nvSpPr>
          <p:spPr>
            <a:xfrm>
              <a:off x="1596924" y="4545815"/>
              <a:ext cx="13991" cy="4276"/>
            </a:xfrm>
            <a:custGeom>
              <a:avLst/>
              <a:gdLst/>
              <a:ahLst/>
              <a:cxnLst/>
              <a:rect l="l" t="t" r="r" b="b"/>
              <a:pathLst>
                <a:path w="392" h="142" extrusionOk="0">
                  <a:moveTo>
                    <a:pt x="293" y="27"/>
                  </a:moveTo>
                  <a:cubicBezTo>
                    <a:pt x="241" y="1"/>
                    <a:pt x="0" y="70"/>
                    <a:pt x="102" y="118"/>
                  </a:cubicBezTo>
                  <a:cubicBezTo>
                    <a:pt x="154" y="142"/>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36" name="Google Shape;42942;p18">
              <a:extLst>
                <a:ext uri="{FF2B5EF4-FFF2-40B4-BE49-F238E27FC236}">
                  <a16:creationId xmlns:a16="http://schemas.microsoft.com/office/drawing/2014/main" id="{448E39E5-D8DA-4457-9815-CB176A9F7C48}"/>
                </a:ext>
              </a:extLst>
            </p:cNvPr>
            <p:cNvSpPr/>
            <p:nvPr/>
          </p:nvSpPr>
          <p:spPr>
            <a:xfrm>
              <a:off x="526740" y="4537596"/>
              <a:ext cx="29732" cy="11984"/>
            </a:xfrm>
            <a:custGeom>
              <a:avLst/>
              <a:gdLst/>
              <a:ahLst/>
              <a:cxnLst/>
              <a:rect l="l" t="t" r="r" b="b"/>
              <a:pathLst>
                <a:path w="833" h="398" extrusionOk="0">
                  <a:moveTo>
                    <a:pt x="1" y="391"/>
                  </a:moveTo>
                  <a:cubicBezTo>
                    <a:pt x="338" y="398"/>
                    <a:pt x="601" y="372"/>
                    <a:pt x="771" y="300"/>
                  </a:cubicBezTo>
                  <a:cubicBezTo>
                    <a:pt x="832" y="60"/>
                    <a:pt x="503" y="1"/>
                    <a:pt x="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37" name="Google Shape;42943;p18">
              <a:extLst>
                <a:ext uri="{FF2B5EF4-FFF2-40B4-BE49-F238E27FC236}">
                  <a16:creationId xmlns:a16="http://schemas.microsoft.com/office/drawing/2014/main" id="{DF434A72-22BD-4800-8D3A-470900F2F244}"/>
                </a:ext>
              </a:extLst>
            </p:cNvPr>
            <p:cNvSpPr/>
            <p:nvPr/>
          </p:nvSpPr>
          <p:spPr>
            <a:xfrm>
              <a:off x="8930991" y="4540757"/>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38" name="Google Shape;42944;p18">
              <a:extLst>
                <a:ext uri="{FF2B5EF4-FFF2-40B4-BE49-F238E27FC236}">
                  <a16:creationId xmlns:a16="http://schemas.microsoft.com/office/drawing/2014/main" id="{1EFC3E35-8A12-440E-945A-0B018D71DAF0}"/>
                </a:ext>
              </a:extLst>
            </p:cNvPr>
            <p:cNvSpPr/>
            <p:nvPr/>
          </p:nvSpPr>
          <p:spPr>
            <a:xfrm>
              <a:off x="3341934" y="4535669"/>
              <a:ext cx="41368" cy="13730"/>
            </a:xfrm>
            <a:custGeom>
              <a:avLst/>
              <a:gdLst/>
              <a:ahLst/>
              <a:cxnLst/>
              <a:rect l="l" t="t" r="r" b="b"/>
              <a:pathLst>
                <a:path w="1159" h="456" extrusionOk="0">
                  <a:moveTo>
                    <a:pt x="1159" y="1"/>
                  </a:moveTo>
                  <a:lnTo>
                    <a:pt x="194" y="1"/>
                  </a:lnTo>
                  <a:cubicBezTo>
                    <a:pt x="210" y="159"/>
                    <a:pt x="151" y="283"/>
                    <a:pt x="1" y="365"/>
                  </a:cubicBezTo>
                  <a:cubicBezTo>
                    <a:pt x="839" y="455"/>
                    <a:pt x="860" y="163"/>
                    <a:pt x="11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39" name="Google Shape;42945;p18">
              <a:extLst>
                <a:ext uri="{FF2B5EF4-FFF2-40B4-BE49-F238E27FC236}">
                  <a16:creationId xmlns:a16="http://schemas.microsoft.com/office/drawing/2014/main" id="{54978CAB-692E-4337-A5DA-D6422FA47A49}"/>
                </a:ext>
              </a:extLst>
            </p:cNvPr>
            <p:cNvSpPr/>
            <p:nvPr/>
          </p:nvSpPr>
          <p:spPr>
            <a:xfrm>
              <a:off x="1978220" y="4541149"/>
              <a:ext cx="21594" cy="6383"/>
            </a:xfrm>
            <a:custGeom>
              <a:avLst/>
              <a:gdLst/>
              <a:ahLst/>
              <a:cxnLst/>
              <a:rect l="l" t="t" r="r" b="b"/>
              <a:pathLst>
                <a:path w="605" h="212" extrusionOk="0">
                  <a:moveTo>
                    <a:pt x="605" y="182"/>
                  </a:moveTo>
                  <a:lnTo>
                    <a:pt x="605" y="0"/>
                  </a:lnTo>
                  <a:lnTo>
                    <a:pt x="24" y="0"/>
                  </a:lnTo>
                  <a:cubicBezTo>
                    <a:pt x="0" y="163"/>
                    <a:pt x="216" y="212"/>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40" name="Google Shape;42946;p18">
              <a:extLst>
                <a:ext uri="{FF2B5EF4-FFF2-40B4-BE49-F238E27FC236}">
                  <a16:creationId xmlns:a16="http://schemas.microsoft.com/office/drawing/2014/main" id="{6F8696EC-D0BF-419A-9D82-F8BD6100297B}"/>
                </a:ext>
              </a:extLst>
            </p:cNvPr>
            <p:cNvSpPr/>
            <p:nvPr/>
          </p:nvSpPr>
          <p:spPr>
            <a:xfrm>
              <a:off x="1904267" y="4530189"/>
              <a:ext cx="45222" cy="14573"/>
            </a:xfrm>
            <a:custGeom>
              <a:avLst/>
              <a:gdLst/>
              <a:ahLst/>
              <a:cxnLst/>
              <a:rect l="l" t="t" r="r" b="b"/>
              <a:pathLst>
                <a:path w="1267" h="484" extrusionOk="0">
                  <a:moveTo>
                    <a:pt x="361" y="454"/>
                  </a:moveTo>
                  <a:cubicBezTo>
                    <a:pt x="1267" y="483"/>
                    <a:pt x="877" y="34"/>
                    <a:pt x="361" y="0"/>
                  </a:cubicBezTo>
                  <a:cubicBezTo>
                    <a:pt x="1" y="174"/>
                    <a:pt x="475" y="165"/>
                    <a:pt x="36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41" name="Google Shape;42947;p18">
              <a:extLst>
                <a:ext uri="{FF2B5EF4-FFF2-40B4-BE49-F238E27FC236}">
                  <a16:creationId xmlns:a16="http://schemas.microsoft.com/office/drawing/2014/main" id="{F2341DC7-07F8-4AAC-943C-0692AA3A0B69}"/>
                </a:ext>
              </a:extLst>
            </p:cNvPr>
            <p:cNvSpPr/>
            <p:nvPr/>
          </p:nvSpPr>
          <p:spPr>
            <a:xfrm>
              <a:off x="4565129" y="4532929"/>
              <a:ext cx="22665" cy="8250"/>
            </a:xfrm>
            <a:custGeom>
              <a:avLst/>
              <a:gdLst/>
              <a:ahLst/>
              <a:cxnLst/>
              <a:rect l="l" t="t" r="r" b="b"/>
              <a:pathLst>
                <a:path w="635" h="274" extrusionOk="0">
                  <a:moveTo>
                    <a:pt x="634" y="0"/>
                  </a:moveTo>
                  <a:lnTo>
                    <a:pt x="248" y="0"/>
                  </a:lnTo>
                  <a:cubicBezTo>
                    <a:pt x="239" y="117"/>
                    <a:pt x="0" y="126"/>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42" name="Google Shape;42948;p18">
              <a:extLst>
                <a:ext uri="{FF2B5EF4-FFF2-40B4-BE49-F238E27FC236}">
                  <a16:creationId xmlns:a16="http://schemas.microsoft.com/office/drawing/2014/main" id="{27F9AAE7-11BA-433D-8226-BD9542B17F20}"/>
                </a:ext>
              </a:extLst>
            </p:cNvPr>
            <p:cNvSpPr/>
            <p:nvPr/>
          </p:nvSpPr>
          <p:spPr>
            <a:xfrm>
              <a:off x="1813931" y="4538379"/>
              <a:ext cx="13742" cy="2800"/>
            </a:xfrm>
            <a:custGeom>
              <a:avLst/>
              <a:gdLst/>
              <a:ahLst/>
              <a:cxnLst/>
              <a:rect l="l" t="t" r="r" b="b"/>
              <a:pathLst>
                <a:path w="385" h="93" extrusionOk="0">
                  <a:moveTo>
                    <a:pt x="384" y="1"/>
                  </a:moveTo>
                  <a:cubicBezTo>
                    <a:pt x="234" y="22"/>
                    <a:pt x="3" y="4"/>
                    <a:pt x="1" y="92"/>
                  </a:cubicBezTo>
                  <a:cubicBezTo>
                    <a:pt x="149" y="71"/>
                    <a:pt x="379" y="88"/>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43" name="Google Shape;42949;p18">
              <a:extLst>
                <a:ext uri="{FF2B5EF4-FFF2-40B4-BE49-F238E27FC236}">
                  <a16:creationId xmlns:a16="http://schemas.microsoft.com/office/drawing/2014/main" id="{06D01E1B-0FFB-471C-A4AC-FBFD7F577AC9}"/>
                </a:ext>
              </a:extLst>
            </p:cNvPr>
            <p:cNvSpPr/>
            <p:nvPr/>
          </p:nvSpPr>
          <p:spPr>
            <a:xfrm>
              <a:off x="1057121" y="4525884"/>
              <a:ext cx="20309" cy="13610"/>
            </a:xfrm>
            <a:custGeom>
              <a:avLst/>
              <a:gdLst/>
              <a:ahLst/>
              <a:cxnLst/>
              <a:rect l="l" t="t" r="r" b="b"/>
              <a:pathLst>
                <a:path w="569" h="452" extrusionOk="0">
                  <a:moveTo>
                    <a:pt x="374" y="416"/>
                  </a:moveTo>
                  <a:cubicBezTo>
                    <a:pt x="386" y="360"/>
                    <a:pt x="404" y="308"/>
                    <a:pt x="569" y="326"/>
                  </a:cubicBezTo>
                  <a:lnTo>
                    <a:pt x="569" y="143"/>
                  </a:lnTo>
                  <a:cubicBezTo>
                    <a:pt x="93" y="1"/>
                    <a:pt x="1" y="451"/>
                    <a:pt x="374" y="4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44" name="Google Shape;42950;p18">
              <a:extLst>
                <a:ext uri="{FF2B5EF4-FFF2-40B4-BE49-F238E27FC236}">
                  <a16:creationId xmlns:a16="http://schemas.microsoft.com/office/drawing/2014/main" id="{DA49D428-9AEF-46FF-AB95-1A2BECC348C6}"/>
                </a:ext>
              </a:extLst>
            </p:cNvPr>
            <p:cNvSpPr/>
            <p:nvPr/>
          </p:nvSpPr>
          <p:spPr>
            <a:xfrm>
              <a:off x="6993281" y="4532176"/>
              <a:ext cx="14027" cy="4246"/>
            </a:xfrm>
            <a:custGeom>
              <a:avLst/>
              <a:gdLst/>
              <a:ahLst/>
              <a:cxnLst/>
              <a:rect l="l" t="t" r="r" b="b"/>
              <a:pathLst>
                <a:path w="393" h="141" extrusionOk="0">
                  <a:moveTo>
                    <a:pt x="292" y="25"/>
                  </a:moveTo>
                  <a:cubicBezTo>
                    <a:pt x="239" y="1"/>
                    <a:pt x="1" y="70"/>
                    <a:pt x="101" y="117"/>
                  </a:cubicBezTo>
                  <a:cubicBezTo>
                    <a:pt x="153" y="140"/>
                    <a:pt x="392" y="71"/>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45" name="Google Shape;42951;p18">
              <a:extLst>
                <a:ext uri="{FF2B5EF4-FFF2-40B4-BE49-F238E27FC236}">
                  <a16:creationId xmlns:a16="http://schemas.microsoft.com/office/drawing/2014/main" id="{D3C69421-0178-4E15-8756-387B099FE7BA}"/>
                </a:ext>
              </a:extLst>
            </p:cNvPr>
            <p:cNvSpPr/>
            <p:nvPr/>
          </p:nvSpPr>
          <p:spPr>
            <a:xfrm>
              <a:off x="6894593" y="4522752"/>
              <a:ext cx="65282" cy="12947"/>
            </a:xfrm>
            <a:custGeom>
              <a:avLst/>
              <a:gdLst/>
              <a:ahLst/>
              <a:cxnLst/>
              <a:rect l="l" t="t" r="r" b="b"/>
              <a:pathLst>
                <a:path w="1829" h="430" extrusionOk="0">
                  <a:moveTo>
                    <a:pt x="1130" y="430"/>
                  </a:moveTo>
                  <a:cubicBezTo>
                    <a:pt x="1828" y="0"/>
                    <a:pt x="1" y="307"/>
                    <a:pt x="1130"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46" name="Google Shape;42952;p18">
              <a:extLst>
                <a:ext uri="{FF2B5EF4-FFF2-40B4-BE49-F238E27FC236}">
                  <a16:creationId xmlns:a16="http://schemas.microsoft.com/office/drawing/2014/main" id="{BB599BFA-C395-48C2-9E0D-92366D255609}"/>
                </a:ext>
              </a:extLst>
            </p:cNvPr>
            <p:cNvSpPr/>
            <p:nvPr/>
          </p:nvSpPr>
          <p:spPr>
            <a:xfrm>
              <a:off x="5798390" y="4527479"/>
              <a:ext cx="23414" cy="8220"/>
            </a:xfrm>
            <a:custGeom>
              <a:avLst/>
              <a:gdLst/>
              <a:ahLst/>
              <a:cxnLst/>
              <a:rect l="l" t="t" r="r" b="b"/>
              <a:pathLst>
                <a:path w="656" h="273" extrusionOk="0">
                  <a:moveTo>
                    <a:pt x="407" y="273"/>
                  </a:moveTo>
                  <a:cubicBezTo>
                    <a:pt x="418" y="155"/>
                    <a:pt x="656" y="148"/>
                    <a:pt x="600" y="0"/>
                  </a:cubicBezTo>
                  <a:lnTo>
                    <a:pt x="215" y="0"/>
                  </a:lnTo>
                  <a:cubicBezTo>
                    <a:pt x="1" y="129"/>
                    <a:pt x="10" y="221"/>
                    <a:pt x="40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47" name="Google Shape;42953;p18">
              <a:extLst>
                <a:ext uri="{FF2B5EF4-FFF2-40B4-BE49-F238E27FC236}">
                  <a16:creationId xmlns:a16="http://schemas.microsoft.com/office/drawing/2014/main" id="{F997E07C-9419-4BE5-9480-04179C41D9C0}"/>
                </a:ext>
              </a:extLst>
            </p:cNvPr>
            <p:cNvSpPr/>
            <p:nvPr/>
          </p:nvSpPr>
          <p:spPr>
            <a:xfrm>
              <a:off x="120638" y="4526456"/>
              <a:ext cx="32623" cy="9244"/>
            </a:xfrm>
            <a:custGeom>
              <a:avLst/>
              <a:gdLst/>
              <a:ahLst/>
              <a:cxnLst/>
              <a:rect l="l" t="t" r="r" b="b"/>
              <a:pathLst>
                <a:path w="914" h="307" extrusionOk="0">
                  <a:moveTo>
                    <a:pt x="0" y="215"/>
                  </a:moveTo>
                  <a:cubicBezTo>
                    <a:pt x="192" y="215"/>
                    <a:pt x="230" y="289"/>
                    <a:pt x="388" y="307"/>
                  </a:cubicBezTo>
                  <a:cubicBezTo>
                    <a:pt x="914" y="161"/>
                    <a:pt x="103" y="0"/>
                    <a:pt x="0" y="2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48" name="Google Shape;42954;p18">
              <a:extLst>
                <a:ext uri="{FF2B5EF4-FFF2-40B4-BE49-F238E27FC236}">
                  <a16:creationId xmlns:a16="http://schemas.microsoft.com/office/drawing/2014/main" id="{46485224-0CFC-4474-A5F3-0461151B72DE}"/>
                </a:ext>
              </a:extLst>
            </p:cNvPr>
            <p:cNvSpPr/>
            <p:nvPr/>
          </p:nvSpPr>
          <p:spPr>
            <a:xfrm>
              <a:off x="7172240" y="4529436"/>
              <a:ext cx="14099" cy="4276"/>
            </a:xfrm>
            <a:custGeom>
              <a:avLst/>
              <a:gdLst/>
              <a:ahLst/>
              <a:cxnLst/>
              <a:rect l="l" t="t" r="r" b="b"/>
              <a:pathLst>
                <a:path w="395" h="142" extrusionOk="0">
                  <a:moveTo>
                    <a:pt x="293" y="25"/>
                  </a:moveTo>
                  <a:cubicBezTo>
                    <a:pt x="238" y="0"/>
                    <a:pt x="0" y="69"/>
                    <a:pt x="100" y="116"/>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49" name="Google Shape;42955;p18">
              <a:extLst>
                <a:ext uri="{FF2B5EF4-FFF2-40B4-BE49-F238E27FC236}">
                  <a16:creationId xmlns:a16="http://schemas.microsoft.com/office/drawing/2014/main" id="{CFB90CD0-9924-4BD9-9149-1131B52C24DE}"/>
                </a:ext>
              </a:extLst>
            </p:cNvPr>
            <p:cNvSpPr/>
            <p:nvPr/>
          </p:nvSpPr>
          <p:spPr>
            <a:xfrm>
              <a:off x="5912675" y="4529436"/>
              <a:ext cx="14027" cy="4276"/>
            </a:xfrm>
            <a:custGeom>
              <a:avLst/>
              <a:gdLst/>
              <a:ahLst/>
              <a:cxnLst/>
              <a:rect l="l" t="t" r="r" b="b"/>
              <a:pathLst>
                <a:path w="393" h="142" extrusionOk="0">
                  <a:moveTo>
                    <a:pt x="293" y="25"/>
                  </a:moveTo>
                  <a:cubicBezTo>
                    <a:pt x="240" y="0"/>
                    <a:pt x="1" y="69"/>
                    <a:pt x="100" y="116"/>
                  </a:cubicBezTo>
                  <a:cubicBezTo>
                    <a:pt x="152" y="141"/>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50" name="Google Shape;42956;p18">
              <a:extLst>
                <a:ext uri="{FF2B5EF4-FFF2-40B4-BE49-F238E27FC236}">
                  <a16:creationId xmlns:a16="http://schemas.microsoft.com/office/drawing/2014/main" id="{0058A4A4-85D2-4945-B927-65D70431F299}"/>
                </a:ext>
              </a:extLst>
            </p:cNvPr>
            <p:cNvSpPr/>
            <p:nvPr/>
          </p:nvSpPr>
          <p:spPr>
            <a:xfrm>
              <a:off x="2491755" y="4529436"/>
              <a:ext cx="14063" cy="4276"/>
            </a:xfrm>
            <a:custGeom>
              <a:avLst/>
              <a:gdLst/>
              <a:ahLst/>
              <a:cxnLst/>
              <a:rect l="l" t="t" r="r" b="b"/>
              <a:pathLst>
                <a:path w="394" h="142" extrusionOk="0">
                  <a:moveTo>
                    <a:pt x="295" y="25"/>
                  </a:moveTo>
                  <a:cubicBezTo>
                    <a:pt x="239" y="0"/>
                    <a:pt x="1" y="69"/>
                    <a:pt x="101" y="116"/>
                  </a:cubicBezTo>
                  <a:cubicBezTo>
                    <a:pt x="154"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51" name="Google Shape;42957;p18">
              <a:extLst>
                <a:ext uri="{FF2B5EF4-FFF2-40B4-BE49-F238E27FC236}">
                  <a16:creationId xmlns:a16="http://schemas.microsoft.com/office/drawing/2014/main" id="{6DE88EA6-F937-4605-AE3F-1C858E499539}"/>
                </a:ext>
              </a:extLst>
            </p:cNvPr>
            <p:cNvSpPr/>
            <p:nvPr/>
          </p:nvSpPr>
          <p:spPr>
            <a:xfrm>
              <a:off x="7014982" y="4518236"/>
              <a:ext cx="39869" cy="15868"/>
            </a:xfrm>
            <a:custGeom>
              <a:avLst/>
              <a:gdLst/>
              <a:ahLst/>
              <a:cxnLst/>
              <a:rect l="l" t="t" r="r" b="b"/>
              <a:pathLst>
                <a:path w="1117" h="527" extrusionOk="0">
                  <a:moveTo>
                    <a:pt x="648" y="306"/>
                  </a:moveTo>
                  <a:cubicBezTo>
                    <a:pt x="1117" y="0"/>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52" name="Google Shape;42958;p18">
              <a:extLst>
                <a:ext uri="{FF2B5EF4-FFF2-40B4-BE49-F238E27FC236}">
                  <a16:creationId xmlns:a16="http://schemas.microsoft.com/office/drawing/2014/main" id="{73F4108A-B1DC-4831-8C29-B0CE0BB10C8F}"/>
                </a:ext>
              </a:extLst>
            </p:cNvPr>
            <p:cNvSpPr/>
            <p:nvPr/>
          </p:nvSpPr>
          <p:spPr>
            <a:xfrm>
              <a:off x="4849272" y="4524017"/>
              <a:ext cx="13849" cy="7407"/>
            </a:xfrm>
            <a:custGeom>
              <a:avLst/>
              <a:gdLst/>
              <a:ahLst/>
              <a:cxnLst/>
              <a:rect l="l" t="t" r="r" b="b"/>
              <a:pathLst>
                <a:path w="388" h="246" extrusionOk="0">
                  <a:moveTo>
                    <a:pt x="388" y="114"/>
                  </a:moveTo>
                  <a:cubicBezTo>
                    <a:pt x="387" y="22"/>
                    <a:pt x="47" y="0"/>
                    <a:pt x="0" y="114"/>
                  </a:cubicBezTo>
                  <a:cubicBezTo>
                    <a:pt x="221" y="105"/>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53" name="Google Shape;42959;p18">
              <a:extLst>
                <a:ext uri="{FF2B5EF4-FFF2-40B4-BE49-F238E27FC236}">
                  <a16:creationId xmlns:a16="http://schemas.microsoft.com/office/drawing/2014/main" id="{EB0CF299-28A6-41C0-9235-D4644D410EA2}"/>
                </a:ext>
              </a:extLst>
            </p:cNvPr>
            <p:cNvSpPr/>
            <p:nvPr/>
          </p:nvSpPr>
          <p:spPr>
            <a:xfrm>
              <a:off x="4591113" y="4526666"/>
              <a:ext cx="13920" cy="4276"/>
            </a:xfrm>
            <a:custGeom>
              <a:avLst/>
              <a:gdLst/>
              <a:ahLst/>
              <a:cxnLst/>
              <a:rect l="l" t="t" r="r" b="b"/>
              <a:pathLst>
                <a:path w="390" h="142" extrusionOk="0">
                  <a:moveTo>
                    <a:pt x="100" y="117"/>
                  </a:moveTo>
                  <a:cubicBezTo>
                    <a:pt x="153" y="142"/>
                    <a:pt x="389" y="73"/>
                    <a:pt x="292" y="26"/>
                  </a:cubicBezTo>
                  <a:cubicBezTo>
                    <a:pt x="238" y="1"/>
                    <a:pt x="0"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54" name="Google Shape;42960;p18">
              <a:extLst>
                <a:ext uri="{FF2B5EF4-FFF2-40B4-BE49-F238E27FC236}">
                  <a16:creationId xmlns:a16="http://schemas.microsoft.com/office/drawing/2014/main" id="{53C2FFDA-D467-47ED-9217-2024F47DFDAD}"/>
                </a:ext>
              </a:extLst>
            </p:cNvPr>
            <p:cNvSpPr/>
            <p:nvPr/>
          </p:nvSpPr>
          <p:spPr>
            <a:xfrm>
              <a:off x="196377" y="4527419"/>
              <a:ext cx="13849" cy="2800"/>
            </a:xfrm>
            <a:custGeom>
              <a:avLst/>
              <a:gdLst/>
              <a:ahLst/>
              <a:cxnLst/>
              <a:rect l="l" t="t" r="r" b="b"/>
              <a:pathLst>
                <a:path w="388" h="93" extrusionOk="0">
                  <a:moveTo>
                    <a:pt x="387" y="1"/>
                  </a:moveTo>
                  <a:cubicBezTo>
                    <a:pt x="236" y="20"/>
                    <a:pt x="5" y="2"/>
                    <a:pt x="1" y="92"/>
                  </a:cubicBezTo>
                  <a:cubicBezTo>
                    <a:pt x="149" y="73"/>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55" name="Google Shape;42961;p18">
              <a:extLst>
                <a:ext uri="{FF2B5EF4-FFF2-40B4-BE49-F238E27FC236}">
                  <a16:creationId xmlns:a16="http://schemas.microsoft.com/office/drawing/2014/main" id="{9164A1B0-2D87-412C-84FD-8E8617070A1F}"/>
                </a:ext>
              </a:extLst>
            </p:cNvPr>
            <p:cNvSpPr/>
            <p:nvPr/>
          </p:nvSpPr>
          <p:spPr>
            <a:xfrm>
              <a:off x="7298910" y="4519200"/>
              <a:ext cx="23414" cy="8250"/>
            </a:xfrm>
            <a:custGeom>
              <a:avLst/>
              <a:gdLst/>
              <a:ahLst/>
              <a:cxnLst/>
              <a:rect l="l" t="t" r="r" b="b"/>
              <a:pathLst>
                <a:path w="656" h="274" extrusionOk="0">
                  <a:moveTo>
                    <a:pt x="409" y="274"/>
                  </a:moveTo>
                  <a:cubicBezTo>
                    <a:pt x="418" y="158"/>
                    <a:pt x="656" y="147"/>
                    <a:pt x="602" y="1"/>
                  </a:cubicBezTo>
                  <a:lnTo>
                    <a:pt x="213" y="1"/>
                  </a:lnTo>
                  <a:cubicBezTo>
                    <a:pt x="1" y="131"/>
                    <a:pt x="8" y="223"/>
                    <a:pt x="409"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56" name="Google Shape;42962;p18">
              <a:extLst>
                <a:ext uri="{FF2B5EF4-FFF2-40B4-BE49-F238E27FC236}">
                  <a16:creationId xmlns:a16="http://schemas.microsoft.com/office/drawing/2014/main" id="{05C44E94-3F56-4304-B9A7-9EC27766FDC2}"/>
                </a:ext>
              </a:extLst>
            </p:cNvPr>
            <p:cNvSpPr/>
            <p:nvPr/>
          </p:nvSpPr>
          <p:spPr>
            <a:xfrm>
              <a:off x="2147578" y="4523927"/>
              <a:ext cx="13991" cy="4306"/>
            </a:xfrm>
            <a:custGeom>
              <a:avLst/>
              <a:gdLst/>
              <a:ahLst/>
              <a:cxnLst/>
              <a:rect l="l" t="t" r="r" b="b"/>
              <a:pathLst>
                <a:path w="392" h="143" extrusionOk="0">
                  <a:moveTo>
                    <a:pt x="293" y="25"/>
                  </a:moveTo>
                  <a:cubicBezTo>
                    <a:pt x="239" y="1"/>
                    <a:pt x="0" y="70"/>
                    <a:pt x="98" y="117"/>
                  </a:cubicBezTo>
                  <a:cubicBezTo>
                    <a:pt x="154" y="143"/>
                    <a:pt x="392" y="75"/>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57" name="Google Shape;42963;p18">
              <a:extLst>
                <a:ext uri="{FF2B5EF4-FFF2-40B4-BE49-F238E27FC236}">
                  <a16:creationId xmlns:a16="http://schemas.microsoft.com/office/drawing/2014/main" id="{85A468C6-525B-4C75-A941-83B9A782F3CB}"/>
                </a:ext>
              </a:extLst>
            </p:cNvPr>
            <p:cNvSpPr/>
            <p:nvPr/>
          </p:nvSpPr>
          <p:spPr>
            <a:xfrm>
              <a:off x="1810290" y="4521187"/>
              <a:ext cx="13991" cy="4336"/>
            </a:xfrm>
            <a:custGeom>
              <a:avLst/>
              <a:gdLst/>
              <a:ahLst/>
              <a:cxnLst/>
              <a:rect l="l" t="t" r="r" b="b"/>
              <a:pathLst>
                <a:path w="392" h="144" extrusionOk="0">
                  <a:moveTo>
                    <a:pt x="293" y="26"/>
                  </a:moveTo>
                  <a:cubicBezTo>
                    <a:pt x="240" y="0"/>
                    <a:pt x="1" y="71"/>
                    <a:pt x="103" y="116"/>
                  </a:cubicBezTo>
                  <a:cubicBezTo>
                    <a:pt x="155" y="144"/>
                    <a:pt x="391" y="75"/>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58" name="Google Shape;42964;p18">
              <a:extLst>
                <a:ext uri="{FF2B5EF4-FFF2-40B4-BE49-F238E27FC236}">
                  <a16:creationId xmlns:a16="http://schemas.microsoft.com/office/drawing/2014/main" id="{55B34454-C1AF-4CA2-BD18-E3C4ACA859F0}"/>
                </a:ext>
              </a:extLst>
            </p:cNvPr>
            <p:cNvSpPr/>
            <p:nvPr/>
          </p:nvSpPr>
          <p:spPr>
            <a:xfrm>
              <a:off x="1455942" y="4517995"/>
              <a:ext cx="13813" cy="7467"/>
            </a:xfrm>
            <a:custGeom>
              <a:avLst/>
              <a:gdLst/>
              <a:ahLst/>
              <a:cxnLst/>
              <a:rect l="l" t="t" r="r" b="b"/>
              <a:pathLst>
                <a:path w="387" h="248" extrusionOk="0">
                  <a:moveTo>
                    <a:pt x="387" y="132"/>
                  </a:moveTo>
                  <a:cubicBezTo>
                    <a:pt x="171" y="141"/>
                    <a:pt x="87" y="0"/>
                    <a:pt x="0" y="132"/>
                  </a:cubicBezTo>
                  <a:cubicBezTo>
                    <a:pt x="2" y="224"/>
                    <a:pt x="340" y="247"/>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59" name="Google Shape;42965;p18">
              <a:extLst>
                <a:ext uri="{FF2B5EF4-FFF2-40B4-BE49-F238E27FC236}">
                  <a16:creationId xmlns:a16="http://schemas.microsoft.com/office/drawing/2014/main" id="{9B87BBC9-1EBD-4FB9-A94D-AB62362D0121}"/>
                </a:ext>
              </a:extLst>
            </p:cNvPr>
            <p:cNvSpPr/>
            <p:nvPr/>
          </p:nvSpPr>
          <p:spPr>
            <a:xfrm>
              <a:off x="4284913" y="45165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60" name="Google Shape;42966;p18">
              <a:extLst>
                <a:ext uri="{FF2B5EF4-FFF2-40B4-BE49-F238E27FC236}">
                  <a16:creationId xmlns:a16="http://schemas.microsoft.com/office/drawing/2014/main" id="{F4CA5155-8941-4341-A0C3-F2F2037AA7AD}"/>
                </a:ext>
              </a:extLst>
            </p:cNvPr>
            <p:cNvSpPr/>
            <p:nvPr/>
          </p:nvSpPr>
          <p:spPr>
            <a:xfrm>
              <a:off x="1524791" y="4516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61" name="Google Shape;42967;p18">
              <a:extLst>
                <a:ext uri="{FF2B5EF4-FFF2-40B4-BE49-F238E27FC236}">
                  <a16:creationId xmlns:a16="http://schemas.microsoft.com/office/drawing/2014/main" id="{408CA8B1-94D8-41D6-924B-548BDD348564}"/>
                </a:ext>
              </a:extLst>
            </p:cNvPr>
            <p:cNvSpPr/>
            <p:nvPr/>
          </p:nvSpPr>
          <p:spPr>
            <a:xfrm>
              <a:off x="7932869" y="4516068"/>
              <a:ext cx="20702" cy="3673"/>
            </a:xfrm>
            <a:custGeom>
              <a:avLst/>
              <a:gdLst/>
              <a:ahLst/>
              <a:cxnLst/>
              <a:rect l="l" t="t" r="r" b="b"/>
              <a:pathLst>
                <a:path w="580" h="122" extrusionOk="0">
                  <a:moveTo>
                    <a:pt x="580" y="16"/>
                  </a:moveTo>
                  <a:cubicBezTo>
                    <a:pt x="353" y="31"/>
                    <a:pt x="34" y="0"/>
                    <a:pt x="0" y="108"/>
                  </a:cubicBezTo>
                  <a:cubicBezTo>
                    <a:pt x="229" y="92"/>
                    <a:pt x="549" y="122"/>
                    <a:pt x="580" y="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62" name="Google Shape;42968;p18">
              <a:extLst>
                <a:ext uri="{FF2B5EF4-FFF2-40B4-BE49-F238E27FC236}">
                  <a16:creationId xmlns:a16="http://schemas.microsoft.com/office/drawing/2014/main" id="{A04A5ECD-A25D-4420-8C1C-D30EAFF5DDBD}"/>
                </a:ext>
              </a:extLst>
            </p:cNvPr>
            <p:cNvSpPr/>
            <p:nvPr/>
          </p:nvSpPr>
          <p:spPr>
            <a:xfrm>
              <a:off x="4470689" y="4513389"/>
              <a:ext cx="6996" cy="6233"/>
            </a:xfrm>
            <a:custGeom>
              <a:avLst/>
              <a:gdLst/>
              <a:ahLst/>
              <a:cxnLst/>
              <a:rect l="l" t="t" r="r" b="b"/>
              <a:pathLst>
                <a:path w="196" h="207" extrusionOk="0">
                  <a:moveTo>
                    <a:pt x="3" y="105"/>
                  </a:moveTo>
                  <a:cubicBezTo>
                    <a:pt x="0" y="155"/>
                    <a:pt x="157" y="207"/>
                    <a:pt x="193" y="105"/>
                  </a:cubicBezTo>
                  <a:cubicBezTo>
                    <a:pt x="196" y="54"/>
                    <a:pt x="41" y="1"/>
                    <a:pt x="3"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63" name="Google Shape;42969;p18">
              <a:extLst>
                <a:ext uri="{FF2B5EF4-FFF2-40B4-BE49-F238E27FC236}">
                  <a16:creationId xmlns:a16="http://schemas.microsoft.com/office/drawing/2014/main" id="{C1F56C53-D1DE-4CFB-8816-5D3860BF7EF4}"/>
                </a:ext>
              </a:extLst>
            </p:cNvPr>
            <p:cNvSpPr/>
            <p:nvPr/>
          </p:nvSpPr>
          <p:spPr>
            <a:xfrm>
              <a:off x="630032" y="4509776"/>
              <a:ext cx="13849" cy="7467"/>
            </a:xfrm>
            <a:custGeom>
              <a:avLst/>
              <a:gdLst/>
              <a:ahLst/>
              <a:cxnLst/>
              <a:rect l="l" t="t" r="r" b="b"/>
              <a:pathLst>
                <a:path w="388" h="248" extrusionOk="0">
                  <a:moveTo>
                    <a:pt x="387" y="134"/>
                  </a:moveTo>
                  <a:cubicBezTo>
                    <a:pt x="168" y="143"/>
                    <a:pt x="86" y="1"/>
                    <a:pt x="1" y="134"/>
                  </a:cubicBezTo>
                  <a:cubicBezTo>
                    <a:pt x="2" y="225"/>
                    <a:pt x="336" y="247"/>
                    <a:pt x="387" y="1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64" name="Google Shape;42970;p18">
              <a:extLst>
                <a:ext uri="{FF2B5EF4-FFF2-40B4-BE49-F238E27FC236}">
                  <a16:creationId xmlns:a16="http://schemas.microsoft.com/office/drawing/2014/main" id="{F5B473BA-7BE2-4E6D-A25B-7EB0DBDA4BB4}"/>
                </a:ext>
              </a:extLst>
            </p:cNvPr>
            <p:cNvSpPr/>
            <p:nvPr/>
          </p:nvSpPr>
          <p:spPr>
            <a:xfrm>
              <a:off x="1180579" y="4507969"/>
              <a:ext cx="7031" cy="6173"/>
            </a:xfrm>
            <a:custGeom>
              <a:avLst/>
              <a:gdLst/>
              <a:ahLst/>
              <a:cxnLst/>
              <a:rect l="l" t="t" r="r" b="b"/>
              <a:pathLst>
                <a:path w="197" h="205" extrusionOk="0">
                  <a:moveTo>
                    <a:pt x="197" y="102"/>
                  </a:moveTo>
                  <a:cubicBezTo>
                    <a:pt x="197" y="53"/>
                    <a:pt x="36" y="1"/>
                    <a:pt x="2" y="102"/>
                  </a:cubicBezTo>
                  <a:cubicBezTo>
                    <a:pt x="1" y="152"/>
                    <a:pt x="156" y="204"/>
                    <a:pt x="197"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65" name="Google Shape;42971;p18">
              <a:extLst>
                <a:ext uri="{FF2B5EF4-FFF2-40B4-BE49-F238E27FC236}">
                  <a16:creationId xmlns:a16="http://schemas.microsoft.com/office/drawing/2014/main" id="{AE4BAA10-EC02-4A43-A7D8-15F8D8BBCC65}"/>
                </a:ext>
              </a:extLst>
            </p:cNvPr>
            <p:cNvSpPr/>
            <p:nvPr/>
          </p:nvSpPr>
          <p:spPr>
            <a:xfrm>
              <a:off x="3534563" y="4505229"/>
              <a:ext cx="6996" cy="6233"/>
            </a:xfrm>
            <a:custGeom>
              <a:avLst/>
              <a:gdLst/>
              <a:ahLst/>
              <a:cxnLst/>
              <a:rect l="l" t="t" r="r" b="b"/>
              <a:pathLst>
                <a:path w="196" h="207" extrusionOk="0">
                  <a:moveTo>
                    <a:pt x="196" y="103"/>
                  </a:moveTo>
                  <a:cubicBezTo>
                    <a:pt x="196" y="52"/>
                    <a:pt x="38" y="0"/>
                    <a:pt x="4" y="103"/>
                  </a:cubicBezTo>
                  <a:cubicBezTo>
                    <a:pt x="0" y="154"/>
                    <a:pt x="162" y="206"/>
                    <a:pt x="196"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66" name="Google Shape;42972;p18">
              <a:extLst>
                <a:ext uri="{FF2B5EF4-FFF2-40B4-BE49-F238E27FC236}">
                  <a16:creationId xmlns:a16="http://schemas.microsoft.com/office/drawing/2014/main" id="{3733A24F-5231-49B2-BCE0-A1004F0C0B81}"/>
                </a:ext>
              </a:extLst>
            </p:cNvPr>
            <p:cNvSpPr/>
            <p:nvPr/>
          </p:nvSpPr>
          <p:spPr>
            <a:xfrm>
              <a:off x="7533763" y="4502248"/>
              <a:ext cx="13777" cy="6775"/>
            </a:xfrm>
            <a:custGeom>
              <a:avLst/>
              <a:gdLst/>
              <a:ahLst/>
              <a:cxnLst/>
              <a:rect l="l" t="t" r="r" b="b"/>
              <a:pathLst>
                <a:path w="386" h="225" extrusionOk="0">
                  <a:moveTo>
                    <a:pt x="386" y="111"/>
                  </a:moveTo>
                  <a:cubicBezTo>
                    <a:pt x="342" y="0"/>
                    <a:pt x="171" y="54"/>
                    <a:pt x="1" y="111"/>
                  </a:cubicBezTo>
                  <a:cubicBezTo>
                    <a:pt x="1" y="202"/>
                    <a:pt x="336" y="225"/>
                    <a:pt x="386"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67" name="Google Shape;42973;p18">
              <a:extLst>
                <a:ext uri="{FF2B5EF4-FFF2-40B4-BE49-F238E27FC236}">
                  <a16:creationId xmlns:a16="http://schemas.microsoft.com/office/drawing/2014/main" id="{7DF94F91-072C-4EE3-9E0E-6365676F3DFE}"/>
                </a:ext>
              </a:extLst>
            </p:cNvPr>
            <p:cNvSpPr/>
            <p:nvPr/>
          </p:nvSpPr>
          <p:spPr>
            <a:xfrm>
              <a:off x="4222952" y="4502820"/>
              <a:ext cx="13777" cy="5540"/>
            </a:xfrm>
            <a:custGeom>
              <a:avLst/>
              <a:gdLst/>
              <a:ahLst/>
              <a:cxnLst/>
              <a:rect l="l" t="t" r="r" b="b"/>
              <a:pathLst>
                <a:path w="386" h="184" extrusionOk="0">
                  <a:moveTo>
                    <a:pt x="386" y="1"/>
                  </a:moveTo>
                  <a:lnTo>
                    <a:pt x="1" y="1"/>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68" name="Google Shape;42974;p18">
              <a:extLst>
                <a:ext uri="{FF2B5EF4-FFF2-40B4-BE49-F238E27FC236}">
                  <a16:creationId xmlns:a16="http://schemas.microsoft.com/office/drawing/2014/main" id="{81B81D6A-B99B-4733-AEC3-16C1A97D5F0A}"/>
                </a:ext>
              </a:extLst>
            </p:cNvPr>
            <p:cNvSpPr/>
            <p:nvPr/>
          </p:nvSpPr>
          <p:spPr>
            <a:xfrm>
              <a:off x="2780823" y="4504838"/>
              <a:ext cx="13991" cy="4276"/>
            </a:xfrm>
            <a:custGeom>
              <a:avLst/>
              <a:gdLst/>
              <a:ahLst/>
              <a:cxnLst/>
              <a:rect l="l" t="t" r="r" b="b"/>
              <a:pathLst>
                <a:path w="392" h="142" extrusionOk="0">
                  <a:moveTo>
                    <a:pt x="101" y="116"/>
                  </a:moveTo>
                  <a:cubicBezTo>
                    <a:pt x="154" y="141"/>
                    <a:pt x="392" y="72"/>
                    <a:pt x="294" y="26"/>
                  </a:cubicBezTo>
                  <a:cubicBezTo>
                    <a:pt x="240"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69" name="Google Shape;42975;p18">
              <a:extLst>
                <a:ext uri="{FF2B5EF4-FFF2-40B4-BE49-F238E27FC236}">
                  <a16:creationId xmlns:a16="http://schemas.microsoft.com/office/drawing/2014/main" id="{3966445F-3919-4718-BFB4-AF402812175B}"/>
                </a:ext>
              </a:extLst>
            </p:cNvPr>
            <p:cNvSpPr/>
            <p:nvPr/>
          </p:nvSpPr>
          <p:spPr>
            <a:xfrm>
              <a:off x="2502248" y="4502459"/>
              <a:ext cx="6853" cy="6263"/>
            </a:xfrm>
            <a:custGeom>
              <a:avLst/>
              <a:gdLst/>
              <a:ahLst/>
              <a:cxnLst/>
              <a:rect l="l" t="t" r="r" b="b"/>
              <a:pathLst>
                <a:path w="192" h="208" extrusionOk="0">
                  <a:moveTo>
                    <a:pt x="1" y="104"/>
                  </a:moveTo>
                  <a:cubicBezTo>
                    <a:pt x="1" y="152"/>
                    <a:pt x="155" y="207"/>
                    <a:pt x="191" y="104"/>
                  </a:cubicBezTo>
                  <a:cubicBezTo>
                    <a:pt x="191" y="53"/>
                    <a:pt x="35" y="1"/>
                    <a:pt x="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70" name="Google Shape;42976;p18">
              <a:extLst>
                <a:ext uri="{FF2B5EF4-FFF2-40B4-BE49-F238E27FC236}">
                  <a16:creationId xmlns:a16="http://schemas.microsoft.com/office/drawing/2014/main" id="{70656F6E-6D07-433E-B177-3E81AC61A741}"/>
                </a:ext>
              </a:extLst>
            </p:cNvPr>
            <p:cNvSpPr/>
            <p:nvPr/>
          </p:nvSpPr>
          <p:spPr>
            <a:xfrm>
              <a:off x="1868896" y="4502429"/>
              <a:ext cx="7031" cy="6293"/>
            </a:xfrm>
            <a:custGeom>
              <a:avLst/>
              <a:gdLst/>
              <a:ahLst/>
              <a:cxnLst/>
              <a:rect l="l" t="t" r="r" b="b"/>
              <a:pathLst>
                <a:path w="197" h="209" extrusionOk="0">
                  <a:moveTo>
                    <a:pt x="197" y="105"/>
                  </a:moveTo>
                  <a:cubicBezTo>
                    <a:pt x="197" y="54"/>
                    <a:pt x="40" y="1"/>
                    <a:pt x="4" y="105"/>
                  </a:cubicBezTo>
                  <a:cubicBezTo>
                    <a:pt x="1" y="156"/>
                    <a:pt x="158" y="208"/>
                    <a:pt x="197"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71" name="Google Shape;42977;p18">
              <a:extLst>
                <a:ext uri="{FF2B5EF4-FFF2-40B4-BE49-F238E27FC236}">
                  <a16:creationId xmlns:a16="http://schemas.microsoft.com/office/drawing/2014/main" id="{F06BB5D7-7DEE-43A2-B2B7-8AE89C2A065A}"/>
                </a:ext>
              </a:extLst>
            </p:cNvPr>
            <p:cNvSpPr/>
            <p:nvPr/>
          </p:nvSpPr>
          <p:spPr>
            <a:xfrm>
              <a:off x="512999" y="4505560"/>
              <a:ext cx="13777" cy="2770"/>
            </a:xfrm>
            <a:custGeom>
              <a:avLst/>
              <a:gdLst/>
              <a:ahLst/>
              <a:cxnLst/>
              <a:rect l="l" t="t" r="r" b="b"/>
              <a:pathLst>
                <a:path w="386" h="92" extrusionOk="0">
                  <a:moveTo>
                    <a:pt x="386" y="1"/>
                  </a:moveTo>
                  <a:cubicBezTo>
                    <a:pt x="236" y="21"/>
                    <a:pt x="5" y="2"/>
                    <a:pt x="1" y="91"/>
                  </a:cubicBezTo>
                  <a:cubicBezTo>
                    <a:pt x="150" y="73"/>
                    <a:pt x="379"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72" name="Google Shape;42978;p18">
              <a:extLst>
                <a:ext uri="{FF2B5EF4-FFF2-40B4-BE49-F238E27FC236}">
                  <a16:creationId xmlns:a16="http://schemas.microsoft.com/office/drawing/2014/main" id="{67557AED-E964-4C8E-A81B-775D9A488959}"/>
                </a:ext>
              </a:extLst>
            </p:cNvPr>
            <p:cNvSpPr/>
            <p:nvPr/>
          </p:nvSpPr>
          <p:spPr>
            <a:xfrm>
              <a:off x="6666451" y="4496799"/>
              <a:ext cx="13849" cy="6805"/>
            </a:xfrm>
            <a:custGeom>
              <a:avLst/>
              <a:gdLst/>
              <a:ahLst/>
              <a:cxnLst/>
              <a:rect l="l" t="t" r="r" b="b"/>
              <a:pathLst>
                <a:path w="388" h="226" extrusionOk="0">
                  <a:moveTo>
                    <a:pt x="387" y="111"/>
                  </a:moveTo>
                  <a:cubicBezTo>
                    <a:pt x="347" y="1"/>
                    <a:pt x="173" y="53"/>
                    <a:pt x="1" y="111"/>
                  </a:cubicBezTo>
                  <a:cubicBezTo>
                    <a:pt x="2" y="202"/>
                    <a:pt x="336" y="225"/>
                    <a:pt x="387"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73" name="Google Shape;42979;p18">
              <a:extLst>
                <a:ext uri="{FF2B5EF4-FFF2-40B4-BE49-F238E27FC236}">
                  <a16:creationId xmlns:a16="http://schemas.microsoft.com/office/drawing/2014/main" id="{73ADEB88-6B27-4841-9A1B-350B69463CAD}"/>
                </a:ext>
              </a:extLst>
            </p:cNvPr>
            <p:cNvSpPr/>
            <p:nvPr/>
          </p:nvSpPr>
          <p:spPr>
            <a:xfrm>
              <a:off x="6112264" y="4499358"/>
              <a:ext cx="14027" cy="4276"/>
            </a:xfrm>
            <a:custGeom>
              <a:avLst/>
              <a:gdLst/>
              <a:ahLst/>
              <a:cxnLst/>
              <a:rect l="l" t="t" r="r" b="b"/>
              <a:pathLst>
                <a:path w="393" h="142" extrusionOk="0">
                  <a:moveTo>
                    <a:pt x="290" y="26"/>
                  </a:moveTo>
                  <a:cubicBezTo>
                    <a:pt x="238" y="1"/>
                    <a:pt x="1" y="70"/>
                    <a:pt x="100" y="116"/>
                  </a:cubicBezTo>
                  <a:cubicBezTo>
                    <a:pt x="153" y="142"/>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74" name="Google Shape;42980;p18">
              <a:extLst>
                <a:ext uri="{FF2B5EF4-FFF2-40B4-BE49-F238E27FC236}">
                  <a16:creationId xmlns:a16="http://schemas.microsoft.com/office/drawing/2014/main" id="{CA81911E-3411-4510-928D-23CE6B6A962D}"/>
                </a:ext>
              </a:extLst>
            </p:cNvPr>
            <p:cNvSpPr/>
            <p:nvPr/>
          </p:nvSpPr>
          <p:spPr>
            <a:xfrm>
              <a:off x="4993931" y="4494661"/>
              <a:ext cx="20595" cy="8973"/>
            </a:xfrm>
            <a:custGeom>
              <a:avLst/>
              <a:gdLst/>
              <a:ahLst/>
              <a:cxnLst/>
              <a:rect l="l" t="t" r="r" b="b"/>
              <a:pathLst>
                <a:path w="577" h="298" extrusionOk="0">
                  <a:moveTo>
                    <a:pt x="576" y="0"/>
                  </a:moveTo>
                  <a:lnTo>
                    <a:pt x="192" y="0"/>
                  </a:lnTo>
                  <a:cubicBezTo>
                    <a:pt x="192" y="90"/>
                    <a:pt x="37" y="108"/>
                    <a:pt x="0" y="182"/>
                  </a:cubicBezTo>
                  <a:cubicBezTo>
                    <a:pt x="243" y="187"/>
                    <a:pt x="265" y="298"/>
                    <a:pt x="576"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75" name="Google Shape;42981;p18">
              <a:extLst>
                <a:ext uri="{FF2B5EF4-FFF2-40B4-BE49-F238E27FC236}">
                  <a16:creationId xmlns:a16="http://schemas.microsoft.com/office/drawing/2014/main" id="{9066DD72-7A9B-47CE-8128-5C629003FFDC}"/>
                </a:ext>
              </a:extLst>
            </p:cNvPr>
            <p:cNvSpPr/>
            <p:nvPr/>
          </p:nvSpPr>
          <p:spPr>
            <a:xfrm>
              <a:off x="2767438" y="4494270"/>
              <a:ext cx="23878" cy="5871"/>
            </a:xfrm>
            <a:custGeom>
              <a:avLst/>
              <a:gdLst/>
              <a:ahLst/>
              <a:cxnLst/>
              <a:rect l="l" t="t" r="r" b="b"/>
              <a:pathLst>
                <a:path w="669" h="195" extrusionOk="0">
                  <a:moveTo>
                    <a:pt x="476" y="195"/>
                  </a:moveTo>
                  <a:cubicBezTo>
                    <a:pt x="472" y="103"/>
                    <a:pt x="632" y="87"/>
                    <a:pt x="669" y="13"/>
                  </a:cubicBezTo>
                  <a:cubicBezTo>
                    <a:pt x="365" y="22"/>
                    <a:pt x="1" y="0"/>
                    <a:pt x="88"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76" name="Google Shape;42982;p18">
              <a:extLst>
                <a:ext uri="{FF2B5EF4-FFF2-40B4-BE49-F238E27FC236}">
                  <a16:creationId xmlns:a16="http://schemas.microsoft.com/office/drawing/2014/main" id="{D55248FA-7851-41AC-AC93-C591A98207D3}"/>
                </a:ext>
              </a:extLst>
            </p:cNvPr>
            <p:cNvSpPr/>
            <p:nvPr/>
          </p:nvSpPr>
          <p:spPr>
            <a:xfrm>
              <a:off x="6883136" y="4493938"/>
              <a:ext cx="14027" cy="4246"/>
            </a:xfrm>
            <a:custGeom>
              <a:avLst/>
              <a:gdLst/>
              <a:ahLst/>
              <a:cxnLst/>
              <a:rect l="l" t="t" r="r" b="b"/>
              <a:pathLst>
                <a:path w="393" h="141" extrusionOk="0">
                  <a:moveTo>
                    <a:pt x="293" y="24"/>
                  </a:moveTo>
                  <a:cubicBezTo>
                    <a:pt x="238" y="1"/>
                    <a:pt x="1" y="68"/>
                    <a:pt x="100" y="114"/>
                  </a:cubicBezTo>
                  <a:cubicBezTo>
                    <a:pt x="154" y="140"/>
                    <a:pt x="392" y="70"/>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77" name="Google Shape;42983;p18">
              <a:extLst>
                <a:ext uri="{FF2B5EF4-FFF2-40B4-BE49-F238E27FC236}">
                  <a16:creationId xmlns:a16="http://schemas.microsoft.com/office/drawing/2014/main" id="{980607BF-F765-42F4-8128-5E14FD3E7327}"/>
                </a:ext>
              </a:extLst>
            </p:cNvPr>
            <p:cNvSpPr/>
            <p:nvPr/>
          </p:nvSpPr>
          <p:spPr>
            <a:xfrm>
              <a:off x="4460659" y="4483732"/>
              <a:ext cx="40368" cy="13670"/>
            </a:xfrm>
            <a:custGeom>
              <a:avLst/>
              <a:gdLst/>
              <a:ahLst/>
              <a:cxnLst/>
              <a:rect l="l" t="t" r="r" b="b"/>
              <a:pathLst>
                <a:path w="1131" h="454" extrusionOk="0">
                  <a:moveTo>
                    <a:pt x="284" y="453"/>
                  </a:moveTo>
                  <a:lnTo>
                    <a:pt x="1054" y="453"/>
                  </a:lnTo>
                  <a:cubicBezTo>
                    <a:pt x="1131" y="235"/>
                    <a:pt x="700" y="256"/>
                    <a:pt x="859" y="0"/>
                  </a:cubicBezTo>
                  <a:cubicBezTo>
                    <a:pt x="1" y="39"/>
                    <a:pt x="576" y="191"/>
                    <a:pt x="284"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78" name="Google Shape;42984;p18">
              <a:extLst>
                <a:ext uri="{FF2B5EF4-FFF2-40B4-BE49-F238E27FC236}">
                  <a16:creationId xmlns:a16="http://schemas.microsoft.com/office/drawing/2014/main" id="{D6A6721B-4605-4321-B71D-9F6A4C1F5151}"/>
                </a:ext>
              </a:extLst>
            </p:cNvPr>
            <p:cNvSpPr/>
            <p:nvPr/>
          </p:nvSpPr>
          <p:spPr>
            <a:xfrm>
              <a:off x="2498572" y="4493938"/>
              <a:ext cx="14063" cy="4246"/>
            </a:xfrm>
            <a:custGeom>
              <a:avLst/>
              <a:gdLst/>
              <a:ahLst/>
              <a:cxnLst/>
              <a:rect l="l" t="t" r="r" b="b"/>
              <a:pathLst>
                <a:path w="394" h="141" extrusionOk="0">
                  <a:moveTo>
                    <a:pt x="294" y="24"/>
                  </a:moveTo>
                  <a:cubicBezTo>
                    <a:pt x="242" y="1"/>
                    <a:pt x="1" y="68"/>
                    <a:pt x="104" y="114"/>
                  </a:cubicBezTo>
                  <a:cubicBezTo>
                    <a:pt x="156" y="140"/>
                    <a:pt x="393" y="70"/>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79" name="Google Shape;42985;p18">
              <a:extLst>
                <a:ext uri="{FF2B5EF4-FFF2-40B4-BE49-F238E27FC236}">
                  <a16:creationId xmlns:a16="http://schemas.microsoft.com/office/drawing/2014/main" id="{A626B417-6B3F-4266-AB6C-591CAD19E413}"/>
                </a:ext>
              </a:extLst>
            </p:cNvPr>
            <p:cNvSpPr/>
            <p:nvPr/>
          </p:nvSpPr>
          <p:spPr>
            <a:xfrm>
              <a:off x="1865363" y="4493938"/>
              <a:ext cx="14099" cy="4246"/>
            </a:xfrm>
            <a:custGeom>
              <a:avLst/>
              <a:gdLst/>
              <a:ahLst/>
              <a:cxnLst/>
              <a:rect l="l" t="t" r="r" b="b"/>
              <a:pathLst>
                <a:path w="395" h="141" extrusionOk="0">
                  <a:moveTo>
                    <a:pt x="103" y="114"/>
                  </a:moveTo>
                  <a:cubicBezTo>
                    <a:pt x="153" y="140"/>
                    <a:pt x="395" y="70"/>
                    <a:pt x="296" y="24"/>
                  </a:cubicBezTo>
                  <a:cubicBezTo>
                    <a:pt x="237" y="1"/>
                    <a:pt x="1" y="67"/>
                    <a:pt x="103"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80" name="Google Shape;42986;p18">
              <a:extLst>
                <a:ext uri="{FF2B5EF4-FFF2-40B4-BE49-F238E27FC236}">
                  <a16:creationId xmlns:a16="http://schemas.microsoft.com/office/drawing/2014/main" id="{43888E1C-D869-47A7-9560-834839D4EB07}"/>
                </a:ext>
              </a:extLst>
            </p:cNvPr>
            <p:cNvSpPr/>
            <p:nvPr/>
          </p:nvSpPr>
          <p:spPr>
            <a:xfrm>
              <a:off x="170750" y="4481293"/>
              <a:ext cx="46293" cy="18759"/>
            </a:xfrm>
            <a:custGeom>
              <a:avLst/>
              <a:gdLst/>
              <a:ahLst/>
              <a:cxnLst/>
              <a:rect l="l" t="t" r="r" b="b"/>
              <a:pathLst>
                <a:path w="1297" h="623" extrusionOk="0">
                  <a:moveTo>
                    <a:pt x="1297" y="353"/>
                  </a:moveTo>
                  <a:cubicBezTo>
                    <a:pt x="926" y="316"/>
                    <a:pt x="1144" y="0"/>
                    <a:pt x="524" y="81"/>
                  </a:cubicBezTo>
                  <a:cubicBezTo>
                    <a:pt x="1" y="225"/>
                    <a:pt x="1001" y="623"/>
                    <a:pt x="1297"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81" name="Google Shape;42987;p18">
              <a:extLst>
                <a:ext uri="{FF2B5EF4-FFF2-40B4-BE49-F238E27FC236}">
                  <a16:creationId xmlns:a16="http://schemas.microsoft.com/office/drawing/2014/main" id="{80D10116-C4DD-4C7D-80A5-72305D82C775}"/>
                </a:ext>
              </a:extLst>
            </p:cNvPr>
            <p:cNvSpPr/>
            <p:nvPr/>
          </p:nvSpPr>
          <p:spPr>
            <a:xfrm>
              <a:off x="8576393" y="4488429"/>
              <a:ext cx="14027" cy="4246"/>
            </a:xfrm>
            <a:custGeom>
              <a:avLst/>
              <a:gdLst/>
              <a:ahLst/>
              <a:cxnLst/>
              <a:rect l="l" t="t" r="r" b="b"/>
              <a:pathLst>
                <a:path w="393" h="141" extrusionOk="0">
                  <a:moveTo>
                    <a:pt x="295" y="24"/>
                  </a:moveTo>
                  <a:cubicBezTo>
                    <a:pt x="240" y="1"/>
                    <a:pt x="1" y="69"/>
                    <a:pt x="101" y="116"/>
                  </a:cubicBezTo>
                  <a:cubicBezTo>
                    <a:pt x="152" y="141"/>
                    <a:pt x="393"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82" name="Google Shape;42988;p18">
              <a:extLst>
                <a:ext uri="{FF2B5EF4-FFF2-40B4-BE49-F238E27FC236}">
                  <a16:creationId xmlns:a16="http://schemas.microsoft.com/office/drawing/2014/main" id="{ECA7A18B-4F14-47CA-81B0-4EBCF68AF5DE}"/>
                </a:ext>
              </a:extLst>
            </p:cNvPr>
            <p:cNvSpPr/>
            <p:nvPr/>
          </p:nvSpPr>
          <p:spPr>
            <a:xfrm>
              <a:off x="7086330" y="4489151"/>
              <a:ext cx="13742" cy="2770"/>
            </a:xfrm>
            <a:custGeom>
              <a:avLst/>
              <a:gdLst/>
              <a:ahLst/>
              <a:cxnLst/>
              <a:rect l="l" t="t" r="r" b="b"/>
              <a:pathLst>
                <a:path w="385" h="92" extrusionOk="0">
                  <a:moveTo>
                    <a:pt x="384" y="0"/>
                  </a:moveTo>
                  <a:cubicBezTo>
                    <a:pt x="234" y="23"/>
                    <a:pt x="4" y="4"/>
                    <a:pt x="0" y="92"/>
                  </a:cubicBezTo>
                  <a:cubicBezTo>
                    <a:pt x="149" y="71"/>
                    <a:pt x="380"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83" name="Google Shape;42989;p18">
              <a:extLst>
                <a:ext uri="{FF2B5EF4-FFF2-40B4-BE49-F238E27FC236}">
                  <a16:creationId xmlns:a16="http://schemas.microsoft.com/office/drawing/2014/main" id="{D583FF61-CDE3-44F2-A609-42F946C14F19}"/>
                </a:ext>
              </a:extLst>
            </p:cNvPr>
            <p:cNvSpPr/>
            <p:nvPr/>
          </p:nvSpPr>
          <p:spPr>
            <a:xfrm>
              <a:off x="4215171" y="4481022"/>
              <a:ext cx="21558" cy="6353"/>
            </a:xfrm>
            <a:custGeom>
              <a:avLst/>
              <a:gdLst/>
              <a:ahLst/>
              <a:cxnLst/>
              <a:rect l="l" t="t" r="r" b="b"/>
              <a:pathLst>
                <a:path w="604" h="211" extrusionOk="0">
                  <a:moveTo>
                    <a:pt x="604" y="182"/>
                  </a:moveTo>
                  <a:lnTo>
                    <a:pt x="604" y="0"/>
                  </a:lnTo>
                  <a:lnTo>
                    <a:pt x="25" y="0"/>
                  </a:lnTo>
                  <a:cubicBezTo>
                    <a:pt x="1" y="162"/>
                    <a:pt x="219" y="210"/>
                    <a:pt x="604"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84" name="Google Shape;42990;p18">
              <a:extLst>
                <a:ext uri="{FF2B5EF4-FFF2-40B4-BE49-F238E27FC236}">
                  <a16:creationId xmlns:a16="http://schemas.microsoft.com/office/drawing/2014/main" id="{99A91131-015B-4A13-8478-1B7C1464F80B}"/>
                </a:ext>
              </a:extLst>
            </p:cNvPr>
            <p:cNvSpPr/>
            <p:nvPr/>
          </p:nvSpPr>
          <p:spPr>
            <a:xfrm>
              <a:off x="3049297" y="4482949"/>
              <a:ext cx="13920" cy="4276"/>
            </a:xfrm>
            <a:custGeom>
              <a:avLst/>
              <a:gdLst/>
              <a:ahLst/>
              <a:cxnLst/>
              <a:rect l="l" t="t" r="r" b="b"/>
              <a:pathLst>
                <a:path w="390" h="142" extrusionOk="0">
                  <a:moveTo>
                    <a:pt x="293" y="26"/>
                  </a:moveTo>
                  <a:cubicBezTo>
                    <a:pt x="240" y="0"/>
                    <a:pt x="1" y="69"/>
                    <a:pt x="100" y="118"/>
                  </a:cubicBezTo>
                  <a:cubicBezTo>
                    <a:pt x="151" y="141"/>
                    <a:pt x="390"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85" name="Google Shape;42991;p18">
              <a:extLst>
                <a:ext uri="{FF2B5EF4-FFF2-40B4-BE49-F238E27FC236}">
                  <a16:creationId xmlns:a16="http://schemas.microsoft.com/office/drawing/2014/main" id="{6FF5AC98-9830-4AFE-BD6F-72B505D4D6C5}"/>
                </a:ext>
              </a:extLst>
            </p:cNvPr>
            <p:cNvSpPr/>
            <p:nvPr/>
          </p:nvSpPr>
          <p:spPr>
            <a:xfrm>
              <a:off x="1383487" y="4482949"/>
              <a:ext cx="14063" cy="4276"/>
            </a:xfrm>
            <a:custGeom>
              <a:avLst/>
              <a:gdLst/>
              <a:ahLst/>
              <a:cxnLst/>
              <a:rect l="l" t="t" r="r" b="b"/>
              <a:pathLst>
                <a:path w="394" h="142" extrusionOk="0">
                  <a:moveTo>
                    <a:pt x="296" y="26"/>
                  </a:moveTo>
                  <a:cubicBezTo>
                    <a:pt x="241" y="0"/>
                    <a:pt x="1" y="69"/>
                    <a:pt x="101" y="118"/>
                  </a:cubicBezTo>
                  <a:cubicBezTo>
                    <a:pt x="157"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86" name="Google Shape;42992;p18">
              <a:extLst>
                <a:ext uri="{FF2B5EF4-FFF2-40B4-BE49-F238E27FC236}">
                  <a16:creationId xmlns:a16="http://schemas.microsoft.com/office/drawing/2014/main" id="{C8AC1437-3FCF-4876-A48A-116CFA9F0363}"/>
                </a:ext>
              </a:extLst>
            </p:cNvPr>
            <p:cNvSpPr/>
            <p:nvPr/>
          </p:nvSpPr>
          <p:spPr>
            <a:xfrm>
              <a:off x="254768" y="4482949"/>
              <a:ext cx="14063" cy="4276"/>
            </a:xfrm>
            <a:custGeom>
              <a:avLst/>
              <a:gdLst/>
              <a:ahLst/>
              <a:cxnLst/>
              <a:rect l="l" t="t" r="r" b="b"/>
              <a:pathLst>
                <a:path w="394" h="142" extrusionOk="0">
                  <a:moveTo>
                    <a:pt x="291" y="26"/>
                  </a:moveTo>
                  <a:cubicBezTo>
                    <a:pt x="238" y="0"/>
                    <a:pt x="0" y="69"/>
                    <a:pt x="99" y="118"/>
                  </a:cubicBezTo>
                  <a:cubicBezTo>
                    <a:pt x="152" y="141"/>
                    <a:pt x="393"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87" name="Google Shape;42993;p18">
              <a:extLst>
                <a:ext uri="{FF2B5EF4-FFF2-40B4-BE49-F238E27FC236}">
                  <a16:creationId xmlns:a16="http://schemas.microsoft.com/office/drawing/2014/main" id="{216BC57D-E213-4F54-90F0-D4CFC3A849F2}"/>
                </a:ext>
              </a:extLst>
            </p:cNvPr>
            <p:cNvSpPr/>
            <p:nvPr/>
          </p:nvSpPr>
          <p:spPr>
            <a:xfrm>
              <a:off x="4529188" y="4480239"/>
              <a:ext cx="13956" cy="4215"/>
            </a:xfrm>
            <a:custGeom>
              <a:avLst/>
              <a:gdLst/>
              <a:ahLst/>
              <a:cxnLst/>
              <a:rect l="l" t="t" r="r" b="b"/>
              <a:pathLst>
                <a:path w="391" h="140" extrusionOk="0">
                  <a:moveTo>
                    <a:pt x="290" y="25"/>
                  </a:moveTo>
                  <a:cubicBezTo>
                    <a:pt x="237" y="0"/>
                    <a:pt x="1" y="68"/>
                    <a:pt x="99" y="116"/>
                  </a:cubicBezTo>
                  <a:cubicBezTo>
                    <a:pt x="151" y="140"/>
                    <a:pt x="391"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88" name="Google Shape;42994;p18">
              <a:extLst>
                <a:ext uri="{FF2B5EF4-FFF2-40B4-BE49-F238E27FC236}">
                  <a16:creationId xmlns:a16="http://schemas.microsoft.com/office/drawing/2014/main" id="{BDFF06F8-B848-4122-8BFC-1655833AD9D6}"/>
                </a:ext>
              </a:extLst>
            </p:cNvPr>
            <p:cNvSpPr/>
            <p:nvPr/>
          </p:nvSpPr>
          <p:spPr>
            <a:xfrm>
              <a:off x="2144259" y="4474609"/>
              <a:ext cx="27626" cy="9966"/>
            </a:xfrm>
            <a:custGeom>
              <a:avLst/>
              <a:gdLst/>
              <a:ahLst/>
              <a:cxnLst/>
              <a:rect l="l" t="t" r="r" b="b"/>
              <a:pathLst>
                <a:path w="774" h="331" extrusionOk="0">
                  <a:moveTo>
                    <a:pt x="0" y="212"/>
                  </a:moveTo>
                  <a:cubicBezTo>
                    <a:pt x="258" y="329"/>
                    <a:pt x="717" y="331"/>
                    <a:pt x="773" y="120"/>
                  </a:cubicBezTo>
                  <a:cubicBezTo>
                    <a:pt x="516" y="3"/>
                    <a:pt x="54" y="0"/>
                    <a:pt x="0" y="2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89" name="Google Shape;42995;p18">
              <a:extLst>
                <a:ext uri="{FF2B5EF4-FFF2-40B4-BE49-F238E27FC236}">
                  <a16:creationId xmlns:a16="http://schemas.microsoft.com/office/drawing/2014/main" id="{C9E76EDA-DD38-45E6-930A-B2CE3A2CFAA5}"/>
                </a:ext>
              </a:extLst>
            </p:cNvPr>
            <p:cNvSpPr/>
            <p:nvPr/>
          </p:nvSpPr>
          <p:spPr>
            <a:xfrm>
              <a:off x="8442263" y="4474970"/>
              <a:ext cx="13849" cy="6745"/>
            </a:xfrm>
            <a:custGeom>
              <a:avLst/>
              <a:gdLst/>
              <a:ahLst/>
              <a:cxnLst/>
              <a:rect l="l" t="t" r="r" b="b"/>
              <a:pathLst>
                <a:path w="388" h="224" extrusionOk="0">
                  <a:moveTo>
                    <a:pt x="387" y="110"/>
                  </a:moveTo>
                  <a:cubicBezTo>
                    <a:pt x="347" y="0"/>
                    <a:pt x="173" y="54"/>
                    <a:pt x="1" y="110"/>
                  </a:cubicBezTo>
                  <a:cubicBezTo>
                    <a:pt x="3" y="201"/>
                    <a:pt x="339" y="223"/>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90" name="Google Shape;42996;p18">
              <a:extLst>
                <a:ext uri="{FF2B5EF4-FFF2-40B4-BE49-F238E27FC236}">
                  <a16:creationId xmlns:a16="http://schemas.microsoft.com/office/drawing/2014/main" id="{696F1443-B93E-494A-B407-DB3E0F657E3E}"/>
                </a:ext>
              </a:extLst>
            </p:cNvPr>
            <p:cNvSpPr/>
            <p:nvPr/>
          </p:nvSpPr>
          <p:spPr>
            <a:xfrm>
              <a:off x="7747093" y="4475121"/>
              <a:ext cx="6960" cy="6263"/>
            </a:xfrm>
            <a:custGeom>
              <a:avLst/>
              <a:gdLst/>
              <a:ahLst/>
              <a:cxnLst/>
              <a:rect l="l" t="t" r="r" b="b"/>
              <a:pathLst>
                <a:path w="195" h="208" extrusionOk="0">
                  <a:moveTo>
                    <a:pt x="194" y="105"/>
                  </a:moveTo>
                  <a:cubicBezTo>
                    <a:pt x="194" y="54"/>
                    <a:pt x="36" y="0"/>
                    <a:pt x="1" y="105"/>
                  </a:cubicBezTo>
                  <a:cubicBezTo>
                    <a:pt x="1" y="153"/>
                    <a:pt x="155" y="208"/>
                    <a:pt x="19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91" name="Google Shape;42997;p18">
              <a:extLst>
                <a:ext uri="{FF2B5EF4-FFF2-40B4-BE49-F238E27FC236}">
                  <a16:creationId xmlns:a16="http://schemas.microsoft.com/office/drawing/2014/main" id="{CE83E212-38B6-42EA-8979-724202EBE73E}"/>
                </a:ext>
              </a:extLst>
            </p:cNvPr>
            <p:cNvSpPr/>
            <p:nvPr/>
          </p:nvSpPr>
          <p:spPr>
            <a:xfrm>
              <a:off x="4587758" y="4475512"/>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92" name="Google Shape;42998;p18">
              <a:extLst>
                <a:ext uri="{FF2B5EF4-FFF2-40B4-BE49-F238E27FC236}">
                  <a16:creationId xmlns:a16="http://schemas.microsoft.com/office/drawing/2014/main" id="{D3B0CE02-2E69-4D22-B04C-5A2672042C1B}"/>
                </a:ext>
              </a:extLst>
            </p:cNvPr>
            <p:cNvSpPr/>
            <p:nvPr/>
          </p:nvSpPr>
          <p:spPr>
            <a:xfrm>
              <a:off x="1383487" y="4477469"/>
              <a:ext cx="14063" cy="4306"/>
            </a:xfrm>
            <a:custGeom>
              <a:avLst/>
              <a:gdLst/>
              <a:ahLst/>
              <a:cxnLst/>
              <a:rect l="l" t="t" r="r" b="b"/>
              <a:pathLst>
                <a:path w="394" h="143" extrusionOk="0">
                  <a:moveTo>
                    <a:pt x="296" y="27"/>
                  </a:moveTo>
                  <a:cubicBezTo>
                    <a:pt x="241" y="1"/>
                    <a:pt x="1" y="71"/>
                    <a:pt x="101" y="118"/>
                  </a:cubicBezTo>
                  <a:cubicBezTo>
                    <a:pt x="157" y="143"/>
                    <a:pt x="394" y="72"/>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93" name="Google Shape;42999;p18">
              <a:extLst>
                <a:ext uri="{FF2B5EF4-FFF2-40B4-BE49-F238E27FC236}">
                  <a16:creationId xmlns:a16="http://schemas.microsoft.com/office/drawing/2014/main" id="{7E86FA47-BA84-4A00-A5A0-565847650179}"/>
                </a:ext>
              </a:extLst>
            </p:cNvPr>
            <p:cNvSpPr/>
            <p:nvPr/>
          </p:nvSpPr>
          <p:spPr>
            <a:xfrm>
              <a:off x="1352685" y="4475362"/>
              <a:ext cx="23914" cy="6022"/>
            </a:xfrm>
            <a:custGeom>
              <a:avLst/>
              <a:gdLst/>
              <a:ahLst/>
              <a:cxnLst/>
              <a:rect l="l" t="t" r="r" b="b"/>
              <a:pathLst>
                <a:path w="670" h="200" extrusionOk="0">
                  <a:moveTo>
                    <a:pt x="578" y="5"/>
                  </a:moveTo>
                  <a:cubicBezTo>
                    <a:pt x="246" y="0"/>
                    <a:pt x="86" y="75"/>
                    <a:pt x="1" y="188"/>
                  </a:cubicBezTo>
                  <a:cubicBezTo>
                    <a:pt x="304" y="178"/>
                    <a:pt x="669" y="200"/>
                    <a:pt x="578"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94" name="Google Shape;43000;p18">
              <a:extLst>
                <a:ext uri="{FF2B5EF4-FFF2-40B4-BE49-F238E27FC236}">
                  <a16:creationId xmlns:a16="http://schemas.microsoft.com/office/drawing/2014/main" id="{8F898E00-E796-4B9E-8CCD-E6249531CA9A}"/>
                </a:ext>
              </a:extLst>
            </p:cNvPr>
            <p:cNvSpPr/>
            <p:nvPr/>
          </p:nvSpPr>
          <p:spPr>
            <a:xfrm>
              <a:off x="172142" y="4477469"/>
              <a:ext cx="14063" cy="4306"/>
            </a:xfrm>
            <a:custGeom>
              <a:avLst/>
              <a:gdLst/>
              <a:ahLst/>
              <a:cxnLst/>
              <a:rect l="l" t="t" r="r" b="b"/>
              <a:pathLst>
                <a:path w="394" h="143" extrusionOk="0">
                  <a:moveTo>
                    <a:pt x="293" y="27"/>
                  </a:moveTo>
                  <a:cubicBezTo>
                    <a:pt x="240" y="1"/>
                    <a:pt x="1" y="71"/>
                    <a:pt x="100" y="118"/>
                  </a:cubicBezTo>
                  <a:cubicBezTo>
                    <a:pt x="152" y="143"/>
                    <a:pt x="394" y="72"/>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95" name="Google Shape;43001;p18">
              <a:extLst>
                <a:ext uri="{FF2B5EF4-FFF2-40B4-BE49-F238E27FC236}">
                  <a16:creationId xmlns:a16="http://schemas.microsoft.com/office/drawing/2014/main" id="{C6BB7DB0-42B3-49D7-BAD2-2E980B894A9D}"/>
                </a:ext>
              </a:extLst>
            </p:cNvPr>
            <p:cNvSpPr/>
            <p:nvPr/>
          </p:nvSpPr>
          <p:spPr>
            <a:xfrm>
              <a:off x="8593739" y="4469249"/>
              <a:ext cx="27555" cy="10177"/>
            </a:xfrm>
            <a:custGeom>
              <a:avLst/>
              <a:gdLst/>
              <a:ahLst/>
              <a:cxnLst/>
              <a:rect l="l" t="t" r="r" b="b"/>
              <a:pathLst>
                <a:path w="772" h="338" extrusionOk="0">
                  <a:moveTo>
                    <a:pt x="772" y="300"/>
                  </a:moveTo>
                  <a:lnTo>
                    <a:pt x="772" y="27"/>
                  </a:lnTo>
                  <a:cubicBezTo>
                    <a:pt x="332" y="1"/>
                    <a:pt x="48" y="48"/>
                    <a:pt x="1" y="208"/>
                  </a:cubicBezTo>
                  <a:cubicBezTo>
                    <a:pt x="260" y="237"/>
                    <a:pt x="367" y="338"/>
                    <a:pt x="772" y="3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96" name="Google Shape;43002;p18">
              <a:extLst>
                <a:ext uri="{FF2B5EF4-FFF2-40B4-BE49-F238E27FC236}">
                  <a16:creationId xmlns:a16="http://schemas.microsoft.com/office/drawing/2014/main" id="{49EF60B6-2E88-4B91-B845-1D061DACFD74}"/>
                </a:ext>
              </a:extLst>
            </p:cNvPr>
            <p:cNvSpPr/>
            <p:nvPr/>
          </p:nvSpPr>
          <p:spPr>
            <a:xfrm>
              <a:off x="7967347" y="4472411"/>
              <a:ext cx="6924" cy="6233"/>
            </a:xfrm>
            <a:custGeom>
              <a:avLst/>
              <a:gdLst/>
              <a:ahLst/>
              <a:cxnLst/>
              <a:rect l="l" t="t" r="r" b="b"/>
              <a:pathLst>
                <a:path w="194" h="207" extrusionOk="0">
                  <a:moveTo>
                    <a:pt x="193" y="103"/>
                  </a:moveTo>
                  <a:cubicBezTo>
                    <a:pt x="193" y="52"/>
                    <a:pt x="38" y="0"/>
                    <a:pt x="0" y="103"/>
                  </a:cubicBezTo>
                  <a:cubicBezTo>
                    <a:pt x="0"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97" name="Google Shape;43003;p18">
              <a:extLst>
                <a:ext uri="{FF2B5EF4-FFF2-40B4-BE49-F238E27FC236}">
                  <a16:creationId xmlns:a16="http://schemas.microsoft.com/office/drawing/2014/main" id="{76442834-4721-485D-8FED-E56C41598E80}"/>
                </a:ext>
              </a:extLst>
            </p:cNvPr>
            <p:cNvSpPr/>
            <p:nvPr/>
          </p:nvSpPr>
          <p:spPr>
            <a:xfrm>
              <a:off x="7664395" y="4464553"/>
              <a:ext cx="29910" cy="13730"/>
            </a:xfrm>
            <a:custGeom>
              <a:avLst/>
              <a:gdLst/>
              <a:ahLst/>
              <a:cxnLst/>
              <a:rect l="l" t="t" r="r" b="b"/>
              <a:pathLst>
                <a:path w="838" h="456" extrusionOk="0">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98" name="Google Shape;43004;p18">
              <a:extLst>
                <a:ext uri="{FF2B5EF4-FFF2-40B4-BE49-F238E27FC236}">
                  <a16:creationId xmlns:a16="http://schemas.microsoft.com/office/drawing/2014/main" id="{0E905DD1-3526-4C22-B1BE-F1F671E7B263}"/>
                </a:ext>
              </a:extLst>
            </p:cNvPr>
            <p:cNvSpPr/>
            <p:nvPr/>
          </p:nvSpPr>
          <p:spPr>
            <a:xfrm>
              <a:off x="7595581" y="4469641"/>
              <a:ext cx="7031" cy="6263"/>
            </a:xfrm>
            <a:custGeom>
              <a:avLst/>
              <a:gdLst/>
              <a:ahLst/>
              <a:cxnLst/>
              <a:rect l="l" t="t" r="r" b="b"/>
              <a:pathLst>
                <a:path w="197" h="208" extrusionOk="0">
                  <a:moveTo>
                    <a:pt x="195" y="104"/>
                  </a:moveTo>
                  <a:cubicBezTo>
                    <a:pt x="197" y="53"/>
                    <a:pt x="39" y="1"/>
                    <a:pt x="1" y="104"/>
                  </a:cubicBezTo>
                  <a:cubicBezTo>
                    <a:pt x="4" y="155"/>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99" name="Google Shape;43005;p18">
              <a:extLst>
                <a:ext uri="{FF2B5EF4-FFF2-40B4-BE49-F238E27FC236}">
                  <a16:creationId xmlns:a16="http://schemas.microsoft.com/office/drawing/2014/main" id="{72AA9030-3416-40E3-B6E9-02F8670121A0}"/>
                </a:ext>
              </a:extLst>
            </p:cNvPr>
            <p:cNvSpPr/>
            <p:nvPr/>
          </p:nvSpPr>
          <p:spPr>
            <a:xfrm>
              <a:off x="4274669" y="4462746"/>
              <a:ext cx="58821" cy="12797"/>
            </a:xfrm>
            <a:custGeom>
              <a:avLst/>
              <a:gdLst/>
              <a:ahLst/>
              <a:cxnLst/>
              <a:rect l="l" t="t" r="r" b="b"/>
              <a:pathLst>
                <a:path w="1648" h="425" extrusionOk="0">
                  <a:moveTo>
                    <a:pt x="673" y="424"/>
                  </a:moveTo>
                  <a:cubicBezTo>
                    <a:pt x="1648" y="59"/>
                    <a:pt x="1" y="0"/>
                    <a:pt x="673" y="4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00" name="Google Shape;43006;p18">
              <a:extLst>
                <a:ext uri="{FF2B5EF4-FFF2-40B4-BE49-F238E27FC236}">
                  <a16:creationId xmlns:a16="http://schemas.microsoft.com/office/drawing/2014/main" id="{972E53DB-2F68-45A9-AA11-43B3A9951888}"/>
                </a:ext>
              </a:extLst>
            </p:cNvPr>
            <p:cNvSpPr/>
            <p:nvPr/>
          </p:nvSpPr>
          <p:spPr>
            <a:xfrm>
              <a:off x="4615241" y="4470032"/>
              <a:ext cx="13777" cy="2800"/>
            </a:xfrm>
            <a:custGeom>
              <a:avLst/>
              <a:gdLst/>
              <a:ahLst/>
              <a:cxnLst/>
              <a:rect l="l" t="t" r="r" b="b"/>
              <a:pathLst>
                <a:path w="386" h="93" extrusionOk="0">
                  <a:moveTo>
                    <a:pt x="386" y="1"/>
                  </a:moveTo>
                  <a:cubicBezTo>
                    <a:pt x="236" y="21"/>
                    <a:pt x="6" y="2"/>
                    <a:pt x="1" y="92"/>
                  </a:cubicBezTo>
                  <a:cubicBezTo>
                    <a:pt x="151" y="71"/>
                    <a:pt x="382"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01" name="Google Shape;43007;p18">
              <a:extLst>
                <a:ext uri="{FF2B5EF4-FFF2-40B4-BE49-F238E27FC236}">
                  <a16:creationId xmlns:a16="http://schemas.microsoft.com/office/drawing/2014/main" id="{DFCD69BC-6861-4539-A22F-126508709FC0}"/>
                </a:ext>
              </a:extLst>
            </p:cNvPr>
            <p:cNvSpPr/>
            <p:nvPr/>
          </p:nvSpPr>
          <p:spPr>
            <a:xfrm>
              <a:off x="4078435" y="4467292"/>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02" name="Google Shape;43008;p18">
              <a:extLst>
                <a:ext uri="{FF2B5EF4-FFF2-40B4-BE49-F238E27FC236}">
                  <a16:creationId xmlns:a16="http://schemas.microsoft.com/office/drawing/2014/main" id="{A0B4F21E-F124-44E7-9440-BD38650D504E}"/>
                </a:ext>
              </a:extLst>
            </p:cNvPr>
            <p:cNvSpPr/>
            <p:nvPr/>
          </p:nvSpPr>
          <p:spPr>
            <a:xfrm>
              <a:off x="3059719" y="4466931"/>
              <a:ext cx="6924" cy="6203"/>
            </a:xfrm>
            <a:custGeom>
              <a:avLst/>
              <a:gdLst/>
              <a:ahLst/>
              <a:cxnLst/>
              <a:rect l="l" t="t" r="r" b="b"/>
              <a:pathLst>
                <a:path w="194" h="206" extrusionOk="0">
                  <a:moveTo>
                    <a:pt x="193" y="104"/>
                  </a:moveTo>
                  <a:cubicBezTo>
                    <a:pt x="193" y="53"/>
                    <a:pt x="37" y="1"/>
                    <a:pt x="0" y="104"/>
                  </a:cubicBezTo>
                  <a:cubicBezTo>
                    <a:pt x="0" y="154"/>
                    <a:pt x="158"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03" name="Google Shape;43009;p18">
              <a:extLst>
                <a:ext uri="{FF2B5EF4-FFF2-40B4-BE49-F238E27FC236}">
                  <a16:creationId xmlns:a16="http://schemas.microsoft.com/office/drawing/2014/main" id="{8F0F2B6C-E781-4895-B843-6683A766427B}"/>
                </a:ext>
              </a:extLst>
            </p:cNvPr>
            <p:cNvSpPr/>
            <p:nvPr/>
          </p:nvSpPr>
          <p:spPr>
            <a:xfrm>
              <a:off x="1352649" y="4464191"/>
              <a:ext cx="7031" cy="6263"/>
            </a:xfrm>
            <a:custGeom>
              <a:avLst/>
              <a:gdLst/>
              <a:ahLst/>
              <a:cxnLst/>
              <a:rect l="l" t="t" r="r" b="b"/>
              <a:pathLst>
                <a:path w="197" h="208" extrusionOk="0">
                  <a:moveTo>
                    <a:pt x="194" y="104"/>
                  </a:moveTo>
                  <a:cubicBezTo>
                    <a:pt x="196" y="53"/>
                    <a:pt x="40" y="0"/>
                    <a:pt x="2" y="104"/>
                  </a:cubicBezTo>
                  <a:cubicBezTo>
                    <a:pt x="1" y="154"/>
                    <a:pt x="157" y="208"/>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04" name="Google Shape;43010;p18">
              <a:extLst>
                <a:ext uri="{FF2B5EF4-FFF2-40B4-BE49-F238E27FC236}">
                  <a16:creationId xmlns:a16="http://schemas.microsoft.com/office/drawing/2014/main" id="{499BD012-220B-410C-8CF0-0842F0F02A4F}"/>
                </a:ext>
              </a:extLst>
            </p:cNvPr>
            <p:cNvSpPr/>
            <p:nvPr/>
          </p:nvSpPr>
          <p:spPr>
            <a:xfrm>
              <a:off x="8786439" y="4455731"/>
              <a:ext cx="27840" cy="18457"/>
            </a:xfrm>
            <a:custGeom>
              <a:avLst/>
              <a:gdLst/>
              <a:ahLst/>
              <a:cxnLst/>
              <a:rect l="l" t="t" r="r" b="b"/>
              <a:pathLst>
                <a:path w="780" h="613" extrusionOk="0">
                  <a:moveTo>
                    <a:pt x="0" y="293"/>
                  </a:moveTo>
                  <a:cubicBezTo>
                    <a:pt x="780" y="613"/>
                    <a:pt x="455" y="1"/>
                    <a:pt x="0" y="2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05" name="Google Shape;43011;p18">
              <a:extLst>
                <a:ext uri="{FF2B5EF4-FFF2-40B4-BE49-F238E27FC236}">
                  <a16:creationId xmlns:a16="http://schemas.microsoft.com/office/drawing/2014/main" id="{6840448D-2B09-48D8-8E48-DB1DFEBF8A17}"/>
                </a:ext>
              </a:extLst>
            </p:cNvPr>
            <p:cNvSpPr/>
            <p:nvPr/>
          </p:nvSpPr>
          <p:spPr>
            <a:xfrm>
              <a:off x="6508158" y="4461451"/>
              <a:ext cx="6924" cy="6233"/>
            </a:xfrm>
            <a:custGeom>
              <a:avLst/>
              <a:gdLst/>
              <a:ahLst/>
              <a:cxnLst/>
              <a:rect l="l" t="t" r="r" b="b"/>
              <a:pathLst>
                <a:path w="194" h="207" extrusionOk="0">
                  <a:moveTo>
                    <a:pt x="191" y="103"/>
                  </a:moveTo>
                  <a:cubicBezTo>
                    <a:pt x="193" y="52"/>
                    <a:pt x="38" y="0"/>
                    <a:pt x="0" y="103"/>
                  </a:cubicBezTo>
                  <a:cubicBezTo>
                    <a:pt x="0" y="154"/>
                    <a:pt x="158"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06" name="Google Shape;43012;p18">
              <a:extLst>
                <a:ext uri="{FF2B5EF4-FFF2-40B4-BE49-F238E27FC236}">
                  <a16:creationId xmlns:a16="http://schemas.microsoft.com/office/drawing/2014/main" id="{312A791B-334D-45AE-B33D-AA1889647AAB}"/>
                </a:ext>
              </a:extLst>
            </p:cNvPr>
            <p:cNvSpPr/>
            <p:nvPr/>
          </p:nvSpPr>
          <p:spPr>
            <a:xfrm>
              <a:off x="8755352" y="4461060"/>
              <a:ext cx="14027" cy="4246"/>
            </a:xfrm>
            <a:custGeom>
              <a:avLst/>
              <a:gdLst/>
              <a:ahLst/>
              <a:cxnLst/>
              <a:rect l="l" t="t" r="r" b="b"/>
              <a:pathLst>
                <a:path w="393" h="141" extrusionOk="0">
                  <a:moveTo>
                    <a:pt x="100" y="116"/>
                  </a:moveTo>
                  <a:cubicBezTo>
                    <a:pt x="153" y="141"/>
                    <a:pt x="392" y="72"/>
                    <a:pt x="293" y="26"/>
                  </a:cubicBezTo>
                  <a:cubicBezTo>
                    <a:pt x="241" y="0"/>
                    <a:pt x="1" y="71"/>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07" name="Google Shape;43013;p18">
              <a:extLst>
                <a:ext uri="{FF2B5EF4-FFF2-40B4-BE49-F238E27FC236}">
                  <a16:creationId xmlns:a16="http://schemas.microsoft.com/office/drawing/2014/main" id="{8415472C-FE9D-4CB4-A96D-B8A003F7B29F}"/>
                </a:ext>
              </a:extLst>
            </p:cNvPr>
            <p:cNvSpPr/>
            <p:nvPr/>
          </p:nvSpPr>
          <p:spPr>
            <a:xfrm>
              <a:off x="2188838" y="4461060"/>
              <a:ext cx="14099" cy="4246"/>
            </a:xfrm>
            <a:custGeom>
              <a:avLst/>
              <a:gdLst/>
              <a:ahLst/>
              <a:cxnLst/>
              <a:rect l="l" t="t" r="r" b="b"/>
              <a:pathLst>
                <a:path w="395" h="141" extrusionOk="0">
                  <a:moveTo>
                    <a:pt x="294" y="26"/>
                  </a:moveTo>
                  <a:cubicBezTo>
                    <a:pt x="241" y="0"/>
                    <a:pt x="1" y="71"/>
                    <a:pt x="104" y="116"/>
                  </a:cubicBezTo>
                  <a:cubicBezTo>
                    <a:pt x="155" y="141"/>
                    <a:pt x="395"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08" name="Google Shape;43014;p18">
              <a:extLst>
                <a:ext uri="{FF2B5EF4-FFF2-40B4-BE49-F238E27FC236}">
                  <a16:creationId xmlns:a16="http://schemas.microsoft.com/office/drawing/2014/main" id="{80270CD7-D922-4473-98CC-EA568291C50A}"/>
                </a:ext>
              </a:extLst>
            </p:cNvPr>
            <p:cNvSpPr/>
            <p:nvPr/>
          </p:nvSpPr>
          <p:spPr>
            <a:xfrm>
              <a:off x="1111837" y="4461843"/>
              <a:ext cx="13777" cy="2740"/>
            </a:xfrm>
            <a:custGeom>
              <a:avLst/>
              <a:gdLst/>
              <a:ahLst/>
              <a:cxnLst/>
              <a:rect l="l" t="t" r="r" b="b"/>
              <a:pathLst>
                <a:path w="386" h="91" extrusionOk="0">
                  <a:moveTo>
                    <a:pt x="385" y="0"/>
                  </a:moveTo>
                  <a:cubicBezTo>
                    <a:pt x="235" y="20"/>
                    <a:pt x="5" y="3"/>
                    <a:pt x="0" y="90"/>
                  </a:cubicBezTo>
                  <a:cubicBezTo>
                    <a:pt x="150" y="71"/>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09" name="Google Shape;43015;p18">
              <a:extLst>
                <a:ext uri="{FF2B5EF4-FFF2-40B4-BE49-F238E27FC236}">
                  <a16:creationId xmlns:a16="http://schemas.microsoft.com/office/drawing/2014/main" id="{9C6059E7-B2B3-4407-AA26-F3715F1D62ED}"/>
                </a:ext>
              </a:extLst>
            </p:cNvPr>
            <p:cNvSpPr/>
            <p:nvPr/>
          </p:nvSpPr>
          <p:spPr>
            <a:xfrm>
              <a:off x="798462" y="4461060"/>
              <a:ext cx="14063" cy="4246"/>
            </a:xfrm>
            <a:custGeom>
              <a:avLst/>
              <a:gdLst/>
              <a:ahLst/>
              <a:cxnLst/>
              <a:rect l="l" t="t" r="r" b="b"/>
              <a:pathLst>
                <a:path w="394" h="141" extrusionOk="0">
                  <a:moveTo>
                    <a:pt x="102" y="116"/>
                  </a:moveTo>
                  <a:cubicBezTo>
                    <a:pt x="155" y="141"/>
                    <a:pt x="393" y="72"/>
                    <a:pt x="294" y="26"/>
                  </a:cubicBezTo>
                  <a:cubicBezTo>
                    <a:pt x="242"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10" name="Google Shape;43016;p18">
              <a:extLst>
                <a:ext uri="{FF2B5EF4-FFF2-40B4-BE49-F238E27FC236}">
                  <a16:creationId xmlns:a16="http://schemas.microsoft.com/office/drawing/2014/main" id="{FD8D2882-3982-4932-BD88-4BA109A29298}"/>
                </a:ext>
              </a:extLst>
            </p:cNvPr>
            <p:cNvSpPr/>
            <p:nvPr/>
          </p:nvSpPr>
          <p:spPr>
            <a:xfrm>
              <a:off x="8889624" y="4453503"/>
              <a:ext cx="23950" cy="5962"/>
            </a:xfrm>
            <a:custGeom>
              <a:avLst/>
              <a:gdLst/>
              <a:ahLst/>
              <a:cxnLst/>
              <a:rect l="l" t="t" r="r" b="b"/>
              <a:pathLst>
                <a:path w="671" h="198" extrusionOk="0">
                  <a:moveTo>
                    <a:pt x="582" y="6"/>
                  </a:moveTo>
                  <a:cubicBezTo>
                    <a:pt x="249" y="0"/>
                    <a:pt x="88" y="75"/>
                    <a:pt x="1" y="186"/>
                  </a:cubicBezTo>
                  <a:cubicBezTo>
                    <a:pt x="305" y="178"/>
                    <a:pt x="670" y="197"/>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11" name="Google Shape;43017;p18">
              <a:extLst>
                <a:ext uri="{FF2B5EF4-FFF2-40B4-BE49-F238E27FC236}">
                  <a16:creationId xmlns:a16="http://schemas.microsoft.com/office/drawing/2014/main" id="{108CE960-4F6E-42CD-BB1F-D4491D1DF4D4}"/>
                </a:ext>
              </a:extLst>
            </p:cNvPr>
            <p:cNvSpPr/>
            <p:nvPr/>
          </p:nvSpPr>
          <p:spPr>
            <a:xfrm>
              <a:off x="8769521" y="4453292"/>
              <a:ext cx="23878" cy="5811"/>
            </a:xfrm>
            <a:custGeom>
              <a:avLst/>
              <a:gdLst/>
              <a:ahLst/>
              <a:cxnLst/>
              <a:rect l="l" t="t" r="r" b="b"/>
              <a:pathLst>
                <a:path w="669" h="193" extrusionOk="0">
                  <a:moveTo>
                    <a:pt x="474" y="193"/>
                  </a:moveTo>
                  <a:cubicBezTo>
                    <a:pt x="474" y="101"/>
                    <a:pt x="630" y="86"/>
                    <a:pt x="669" y="13"/>
                  </a:cubicBezTo>
                  <a:cubicBezTo>
                    <a:pt x="363" y="22"/>
                    <a:pt x="1" y="1"/>
                    <a:pt x="88"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12" name="Google Shape;43018;p18">
              <a:extLst>
                <a:ext uri="{FF2B5EF4-FFF2-40B4-BE49-F238E27FC236}">
                  <a16:creationId xmlns:a16="http://schemas.microsoft.com/office/drawing/2014/main" id="{AF5B6234-91BF-4F2F-842D-69CBB207C486}"/>
                </a:ext>
              </a:extLst>
            </p:cNvPr>
            <p:cNvSpPr/>
            <p:nvPr/>
          </p:nvSpPr>
          <p:spPr>
            <a:xfrm>
              <a:off x="2894501" y="444820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13" name="Google Shape;43019;p18">
              <a:extLst>
                <a:ext uri="{FF2B5EF4-FFF2-40B4-BE49-F238E27FC236}">
                  <a16:creationId xmlns:a16="http://schemas.microsoft.com/office/drawing/2014/main" id="{96173404-DE7E-4563-BD6A-86EB286468FB}"/>
                </a:ext>
              </a:extLst>
            </p:cNvPr>
            <p:cNvSpPr/>
            <p:nvPr/>
          </p:nvSpPr>
          <p:spPr>
            <a:xfrm>
              <a:off x="6738584" y="4452901"/>
              <a:ext cx="14099" cy="4246"/>
            </a:xfrm>
            <a:custGeom>
              <a:avLst/>
              <a:gdLst/>
              <a:ahLst/>
              <a:cxnLst/>
              <a:rect l="l" t="t" r="r" b="b"/>
              <a:pathLst>
                <a:path w="395" h="141" extrusionOk="0">
                  <a:moveTo>
                    <a:pt x="294" y="26"/>
                  </a:moveTo>
                  <a:cubicBezTo>
                    <a:pt x="241" y="1"/>
                    <a:pt x="0" y="69"/>
                    <a:pt x="98" y="117"/>
                  </a:cubicBezTo>
                  <a:cubicBezTo>
                    <a:pt x="154" y="140"/>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14" name="Google Shape;43020;p18">
              <a:extLst>
                <a:ext uri="{FF2B5EF4-FFF2-40B4-BE49-F238E27FC236}">
                  <a16:creationId xmlns:a16="http://schemas.microsoft.com/office/drawing/2014/main" id="{062C7283-6FE3-40AA-930E-FE3AC61D57EB}"/>
                </a:ext>
              </a:extLst>
            </p:cNvPr>
            <p:cNvSpPr/>
            <p:nvPr/>
          </p:nvSpPr>
          <p:spPr>
            <a:xfrm>
              <a:off x="8222008" y="4450913"/>
              <a:ext cx="13777" cy="2680"/>
            </a:xfrm>
            <a:custGeom>
              <a:avLst/>
              <a:gdLst/>
              <a:ahLst/>
              <a:cxnLst/>
              <a:rect l="l" t="t" r="r" b="b"/>
              <a:pathLst>
                <a:path w="386" h="89" extrusionOk="0">
                  <a:moveTo>
                    <a:pt x="385" y="0"/>
                  </a:moveTo>
                  <a:cubicBezTo>
                    <a:pt x="238" y="21"/>
                    <a:pt x="7" y="3"/>
                    <a:pt x="0" y="89"/>
                  </a:cubicBezTo>
                  <a:cubicBezTo>
                    <a:pt x="149" y="69"/>
                    <a:pt x="383"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15" name="Google Shape;43021;p18">
              <a:extLst>
                <a:ext uri="{FF2B5EF4-FFF2-40B4-BE49-F238E27FC236}">
                  <a16:creationId xmlns:a16="http://schemas.microsoft.com/office/drawing/2014/main" id="{2603C484-81F5-4D33-95BA-7079ED91E4FA}"/>
                </a:ext>
              </a:extLst>
            </p:cNvPr>
            <p:cNvSpPr/>
            <p:nvPr/>
          </p:nvSpPr>
          <p:spPr>
            <a:xfrm>
              <a:off x="6521935" y="4450402"/>
              <a:ext cx="20666" cy="3704"/>
            </a:xfrm>
            <a:custGeom>
              <a:avLst/>
              <a:gdLst/>
              <a:ahLst/>
              <a:cxnLst/>
              <a:rect l="l" t="t" r="r" b="b"/>
              <a:pathLst>
                <a:path w="579" h="123" extrusionOk="0">
                  <a:moveTo>
                    <a:pt x="579" y="17"/>
                  </a:moveTo>
                  <a:cubicBezTo>
                    <a:pt x="352" y="30"/>
                    <a:pt x="31" y="0"/>
                    <a:pt x="1" y="106"/>
                  </a:cubicBezTo>
                  <a:cubicBezTo>
                    <a:pt x="226" y="93"/>
                    <a:pt x="547" y="123"/>
                    <a:pt x="579" y="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16" name="Google Shape;43022;p18">
              <a:extLst>
                <a:ext uri="{FF2B5EF4-FFF2-40B4-BE49-F238E27FC236}">
                  <a16:creationId xmlns:a16="http://schemas.microsoft.com/office/drawing/2014/main" id="{11F0B1BE-C7FF-4AF3-AB49-E173D5B80DF4}"/>
                </a:ext>
              </a:extLst>
            </p:cNvPr>
            <p:cNvSpPr/>
            <p:nvPr/>
          </p:nvSpPr>
          <p:spPr>
            <a:xfrm>
              <a:off x="8841547" y="4445042"/>
              <a:ext cx="6889" cy="6203"/>
            </a:xfrm>
            <a:custGeom>
              <a:avLst/>
              <a:gdLst/>
              <a:ahLst/>
              <a:cxnLst/>
              <a:rect l="l" t="t" r="r" b="b"/>
              <a:pathLst>
                <a:path w="193" h="206" extrusionOk="0">
                  <a:moveTo>
                    <a:pt x="192" y="105"/>
                  </a:moveTo>
                  <a:cubicBezTo>
                    <a:pt x="192" y="54"/>
                    <a:pt x="38" y="1"/>
                    <a:pt x="1" y="105"/>
                  </a:cubicBezTo>
                  <a:cubicBezTo>
                    <a:pt x="1" y="153"/>
                    <a:pt x="153" y="206"/>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17" name="Google Shape;43023;p18">
              <a:extLst>
                <a:ext uri="{FF2B5EF4-FFF2-40B4-BE49-F238E27FC236}">
                  <a16:creationId xmlns:a16="http://schemas.microsoft.com/office/drawing/2014/main" id="{48A1821C-628A-473B-B425-B5703C7B37F1}"/>
                </a:ext>
              </a:extLst>
            </p:cNvPr>
            <p:cNvSpPr/>
            <p:nvPr/>
          </p:nvSpPr>
          <p:spPr>
            <a:xfrm>
              <a:off x="8689143" y="4445404"/>
              <a:ext cx="21523" cy="6504"/>
            </a:xfrm>
            <a:custGeom>
              <a:avLst/>
              <a:gdLst/>
              <a:ahLst/>
              <a:cxnLst/>
              <a:rect l="l" t="t" r="r" b="b"/>
              <a:pathLst>
                <a:path w="603" h="216" extrusionOk="0">
                  <a:moveTo>
                    <a:pt x="603" y="183"/>
                  </a:moveTo>
                  <a:lnTo>
                    <a:pt x="603" y="0"/>
                  </a:lnTo>
                  <a:lnTo>
                    <a:pt x="27" y="0"/>
                  </a:lnTo>
                  <a:cubicBezTo>
                    <a:pt x="1" y="164"/>
                    <a:pt x="219" y="216"/>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18" name="Google Shape;43024;p18">
              <a:extLst>
                <a:ext uri="{FF2B5EF4-FFF2-40B4-BE49-F238E27FC236}">
                  <a16:creationId xmlns:a16="http://schemas.microsoft.com/office/drawing/2014/main" id="{89977E38-BE01-4DB2-AD3B-2B3B7C484EA8}"/>
                </a:ext>
              </a:extLst>
            </p:cNvPr>
            <p:cNvSpPr/>
            <p:nvPr/>
          </p:nvSpPr>
          <p:spPr>
            <a:xfrm>
              <a:off x="1398585" y="4432306"/>
              <a:ext cx="37120" cy="15928"/>
            </a:xfrm>
            <a:custGeom>
              <a:avLst/>
              <a:gdLst/>
              <a:ahLst/>
              <a:cxnLst/>
              <a:rect l="l" t="t" r="r" b="b"/>
              <a:pathLst>
                <a:path w="1040" h="529" extrusionOk="0">
                  <a:moveTo>
                    <a:pt x="837" y="528"/>
                  </a:moveTo>
                  <a:cubicBezTo>
                    <a:pt x="1040" y="1"/>
                    <a:pt x="1" y="489"/>
                    <a:pt x="837"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19" name="Google Shape;43025;p18">
              <a:extLst>
                <a:ext uri="{FF2B5EF4-FFF2-40B4-BE49-F238E27FC236}">
                  <a16:creationId xmlns:a16="http://schemas.microsoft.com/office/drawing/2014/main" id="{4A306AD1-5F4D-4578-82C9-83FCFAF63DD3}"/>
                </a:ext>
              </a:extLst>
            </p:cNvPr>
            <p:cNvSpPr/>
            <p:nvPr/>
          </p:nvSpPr>
          <p:spPr>
            <a:xfrm>
              <a:off x="8160190" y="4434474"/>
              <a:ext cx="29946" cy="10990"/>
            </a:xfrm>
            <a:custGeom>
              <a:avLst/>
              <a:gdLst/>
              <a:ahLst/>
              <a:cxnLst/>
              <a:rect l="l" t="t" r="r" b="b"/>
              <a:pathLst>
                <a:path w="839" h="365" extrusionOk="0">
                  <a:moveTo>
                    <a:pt x="576" y="1"/>
                  </a:moveTo>
                  <a:cubicBezTo>
                    <a:pt x="744" y="290"/>
                    <a:pt x="77" y="189"/>
                    <a:pt x="0" y="365"/>
                  </a:cubicBezTo>
                  <a:lnTo>
                    <a:pt x="770" y="365"/>
                  </a:lnTo>
                  <a:cubicBezTo>
                    <a:pt x="736" y="229"/>
                    <a:pt x="838" y="31"/>
                    <a:pt x="5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20" name="Google Shape;43026;p18">
              <a:extLst>
                <a:ext uri="{FF2B5EF4-FFF2-40B4-BE49-F238E27FC236}">
                  <a16:creationId xmlns:a16="http://schemas.microsoft.com/office/drawing/2014/main" id="{ECF823AC-80C5-4F09-A4E3-79EB3B338805}"/>
                </a:ext>
              </a:extLst>
            </p:cNvPr>
            <p:cNvSpPr/>
            <p:nvPr/>
          </p:nvSpPr>
          <p:spPr>
            <a:xfrm>
              <a:off x="6535676" y="4442694"/>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21" name="Google Shape;43027;p18">
              <a:extLst>
                <a:ext uri="{FF2B5EF4-FFF2-40B4-BE49-F238E27FC236}">
                  <a16:creationId xmlns:a16="http://schemas.microsoft.com/office/drawing/2014/main" id="{985F8186-2925-4D94-8E74-F34EE9C98229}"/>
                </a:ext>
              </a:extLst>
            </p:cNvPr>
            <p:cNvSpPr/>
            <p:nvPr/>
          </p:nvSpPr>
          <p:spPr>
            <a:xfrm>
              <a:off x="5072882" y="4441941"/>
              <a:ext cx="14027" cy="4306"/>
            </a:xfrm>
            <a:custGeom>
              <a:avLst/>
              <a:gdLst/>
              <a:ahLst/>
              <a:cxnLst/>
              <a:rect l="l" t="t" r="r" b="b"/>
              <a:pathLst>
                <a:path w="393" h="143" extrusionOk="0">
                  <a:moveTo>
                    <a:pt x="295" y="25"/>
                  </a:moveTo>
                  <a:cubicBezTo>
                    <a:pt x="242" y="1"/>
                    <a:pt x="1" y="67"/>
                    <a:pt x="101" y="117"/>
                  </a:cubicBezTo>
                  <a:cubicBezTo>
                    <a:pt x="154" y="143"/>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22" name="Google Shape;43028;p18">
              <a:extLst>
                <a:ext uri="{FF2B5EF4-FFF2-40B4-BE49-F238E27FC236}">
                  <a16:creationId xmlns:a16="http://schemas.microsoft.com/office/drawing/2014/main" id="{CE4398B8-F1DA-42BB-B545-9CD2BF37CD3E}"/>
                </a:ext>
              </a:extLst>
            </p:cNvPr>
            <p:cNvSpPr/>
            <p:nvPr/>
          </p:nvSpPr>
          <p:spPr>
            <a:xfrm>
              <a:off x="2137299" y="4437214"/>
              <a:ext cx="22700" cy="8250"/>
            </a:xfrm>
            <a:custGeom>
              <a:avLst/>
              <a:gdLst/>
              <a:ahLst/>
              <a:cxnLst/>
              <a:rect l="l" t="t" r="r" b="b"/>
              <a:pathLst>
                <a:path w="636" h="274" extrusionOk="0">
                  <a:moveTo>
                    <a:pt x="2" y="274"/>
                  </a:moveTo>
                  <a:lnTo>
                    <a:pt x="386" y="274"/>
                  </a:lnTo>
                  <a:cubicBezTo>
                    <a:pt x="399" y="158"/>
                    <a:pt x="635" y="148"/>
                    <a:pt x="581" y="1"/>
                  </a:cubicBezTo>
                  <a:lnTo>
                    <a:pt x="1" y="1"/>
                  </a:lnTo>
                  <a:cubicBezTo>
                    <a:pt x="2" y="91"/>
                    <a:pt x="2" y="182"/>
                    <a:pt x="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23" name="Google Shape;43029;p18">
              <a:extLst>
                <a:ext uri="{FF2B5EF4-FFF2-40B4-BE49-F238E27FC236}">
                  <a16:creationId xmlns:a16="http://schemas.microsoft.com/office/drawing/2014/main" id="{732A5998-BC45-4AB3-BBF7-306AF7A6F21F}"/>
                </a:ext>
              </a:extLst>
            </p:cNvPr>
            <p:cNvSpPr/>
            <p:nvPr/>
          </p:nvSpPr>
          <p:spPr>
            <a:xfrm>
              <a:off x="8748427" y="4439201"/>
              <a:ext cx="14063" cy="4306"/>
            </a:xfrm>
            <a:custGeom>
              <a:avLst/>
              <a:gdLst/>
              <a:ahLst/>
              <a:cxnLst/>
              <a:rect l="l" t="t" r="r" b="b"/>
              <a:pathLst>
                <a:path w="394" h="143" extrusionOk="0">
                  <a:moveTo>
                    <a:pt x="102" y="116"/>
                  </a:moveTo>
                  <a:cubicBezTo>
                    <a:pt x="156" y="143"/>
                    <a:pt x="393" y="72"/>
                    <a:pt x="294" y="25"/>
                  </a:cubicBezTo>
                  <a:cubicBezTo>
                    <a:pt x="240" y="0"/>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24" name="Google Shape;43030;p18">
              <a:extLst>
                <a:ext uri="{FF2B5EF4-FFF2-40B4-BE49-F238E27FC236}">
                  <a16:creationId xmlns:a16="http://schemas.microsoft.com/office/drawing/2014/main" id="{D58A9E32-F097-4A3B-8FCD-3AC0348FCBBA}"/>
                </a:ext>
              </a:extLst>
            </p:cNvPr>
            <p:cNvSpPr/>
            <p:nvPr/>
          </p:nvSpPr>
          <p:spPr>
            <a:xfrm>
              <a:off x="6880209" y="4430259"/>
              <a:ext cx="20273" cy="13519"/>
            </a:xfrm>
            <a:custGeom>
              <a:avLst/>
              <a:gdLst/>
              <a:ahLst/>
              <a:cxnLst/>
              <a:rect l="l" t="t" r="r" b="b"/>
              <a:pathLst>
                <a:path w="568" h="449" extrusionOk="0">
                  <a:moveTo>
                    <a:pt x="375" y="413"/>
                  </a:moveTo>
                  <a:cubicBezTo>
                    <a:pt x="386" y="357"/>
                    <a:pt x="404" y="305"/>
                    <a:pt x="567" y="322"/>
                  </a:cubicBezTo>
                  <a:lnTo>
                    <a:pt x="567" y="141"/>
                  </a:lnTo>
                  <a:cubicBezTo>
                    <a:pt x="92" y="1"/>
                    <a:pt x="1" y="449"/>
                    <a:pt x="375"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25" name="Google Shape;43031;p18">
              <a:extLst>
                <a:ext uri="{FF2B5EF4-FFF2-40B4-BE49-F238E27FC236}">
                  <a16:creationId xmlns:a16="http://schemas.microsoft.com/office/drawing/2014/main" id="{DD68305C-4262-4027-9E1A-6AE747FBC520}"/>
                </a:ext>
              </a:extLst>
            </p:cNvPr>
            <p:cNvSpPr/>
            <p:nvPr/>
          </p:nvSpPr>
          <p:spPr>
            <a:xfrm>
              <a:off x="6081319" y="4437063"/>
              <a:ext cx="23985" cy="6052"/>
            </a:xfrm>
            <a:custGeom>
              <a:avLst/>
              <a:gdLst/>
              <a:ahLst/>
              <a:cxnLst/>
              <a:rect l="l" t="t" r="r" b="b"/>
              <a:pathLst>
                <a:path w="672" h="201" extrusionOk="0">
                  <a:moveTo>
                    <a:pt x="582" y="6"/>
                  </a:moveTo>
                  <a:cubicBezTo>
                    <a:pt x="250" y="1"/>
                    <a:pt x="84" y="76"/>
                    <a:pt x="1" y="187"/>
                  </a:cubicBezTo>
                  <a:cubicBezTo>
                    <a:pt x="306" y="180"/>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26" name="Google Shape;43032;p18">
              <a:extLst>
                <a:ext uri="{FF2B5EF4-FFF2-40B4-BE49-F238E27FC236}">
                  <a16:creationId xmlns:a16="http://schemas.microsoft.com/office/drawing/2014/main" id="{9E6852C1-5210-4E0C-AC47-64B934230255}"/>
                </a:ext>
              </a:extLst>
            </p:cNvPr>
            <p:cNvSpPr/>
            <p:nvPr/>
          </p:nvSpPr>
          <p:spPr>
            <a:xfrm>
              <a:off x="7809090" y="4429024"/>
              <a:ext cx="33551" cy="17283"/>
            </a:xfrm>
            <a:custGeom>
              <a:avLst/>
              <a:gdLst/>
              <a:ahLst/>
              <a:cxnLst/>
              <a:rect l="l" t="t" r="r" b="b"/>
              <a:pathLst>
                <a:path w="940" h="574" extrusionOk="0">
                  <a:moveTo>
                    <a:pt x="0" y="90"/>
                  </a:moveTo>
                  <a:lnTo>
                    <a:pt x="0" y="273"/>
                  </a:lnTo>
                  <a:cubicBezTo>
                    <a:pt x="354" y="573"/>
                    <a:pt x="940" y="0"/>
                    <a:pt x="0"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27" name="Google Shape;43033;p18">
              <a:extLst>
                <a:ext uri="{FF2B5EF4-FFF2-40B4-BE49-F238E27FC236}">
                  <a16:creationId xmlns:a16="http://schemas.microsoft.com/office/drawing/2014/main" id="{8F7B15B9-EE84-4103-8202-76E1229FCB2D}"/>
                </a:ext>
              </a:extLst>
            </p:cNvPr>
            <p:cNvSpPr/>
            <p:nvPr/>
          </p:nvSpPr>
          <p:spPr>
            <a:xfrm>
              <a:off x="6497700" y="4436491"/>
              <a:ext cx="14027" cy="4276"/>
            </a:xfrm>
            <a:custGeom>
              <a:avLst/>
              <a:gdLst/>
              <a:ahLst/>
              <a:cxnLst/>
              <a:rect l="l" t="t" r="r" b="b"/>
              <a:pathLst>
                <a:path w="393" h="142" extrusionOk="0">
                  <a:moveTo>
                    <a:pt x="293" y="25"/>
                  </a:moveTo>
                  <a:cubicBezTo>
                    <a:pt x="240" y="0"/>
                    <a:pt x="1" y="69"/>
                    <a:pt x="101" y="115"/>
                  </a:cubicBezTo>
                  <a:cubicBezTo>
                    <a:pt x="153" y="141"/>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28" name="Google Shape;43034;p18">
              <a:extLst>
                <a:ext uri="{FF2B5EF4-FFF2-40B4-BE49-F238E27FC236}">
                  <a16:creationId xmlns:a16="http://schemas.microsoft.com/office/drawing/2014/main" id="{57E8B76C-5304-4E8E-8A94-99181625F5E5}"/>
                </a:ext>
              </a:extLst>
            </p:cNvPr>
            <p:cNvSpPr/>
            <p:nvPr/>
          </p:nvSpPr>
          <p:spPr>
            <a:xfrm>
              <a:off x="4315893" y="4417975"/>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29" name="Google Shape;43035;p18">
              <a:extLst>
                <a:ext uri="{FF2B5EF4-FFF2-40B4-BE49-F238E27FC236}">
                  <a16:creationId xmlns:a16="http://schemas.microsoft.com/office/drawing/2014/main" id="{75F39CC0-DB03-4109-B4C7-79C4AD0D5182}"/>
                </a:ext>
              </a:extLst>
            </p:cNvPr>
            <p:cNvSpPr/>
            <p:nvPr/>
          </p:nvSpPr>
          <p:spPr>
            <a:xfrm>
              <a:off x="9025396" y="4426254"/>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30" name="Google Shape;43036;p18">
              <a:extLst>
                <a:ext uri="{FF2B5EF4-FFF2-40B4-BE49-F238E27FC236}">
                  <a16:creationId xmlns:a16="http://schemas.microsoft.com/office/drawing/2014/main" id="{6EF348DD-CE90-46D5-9553-4D5148462513}"/>
                </a:ext>
              </a:extLst>
            </p:cNvPr>
            <p:cNvSpPr/>
            <p:nvPr/>
          </p:nvSpPr>
          <p:spPr>
            <a:xfrm>
              <a:off x="17418" y="4428633"/>
              <a:ext cx="6889" cy="6263"/>
            </a:xfrm>
            <a:custGeom>
              <a:avLst/>
              <a:gdLst/>
              <a:ahLst/>
              <a:cxnLst/>
              <a:rect l="l" t="t" r="r" b="b"/>
              <a:pathLst>
                <a:path w="193" h="208" extrusionOk="0">
                  <a:moveTo>
                    <a:pt x="193" y="103"/>
                  </a:moveTo>
                  <a:cubicBezTo>
                    <a:pt x="193" y="52"/>
                    <a:pt x="39" y="0"/>
                    <a:pt x="1" y="103"/>
                  </a:cubicBezTo>
                  <a:cubicBezTo>
                    <a:pt x="1" y="154"/>
                    <a:pt x="156" y="208"/>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31" name="Google Shape;43037;p18">
              <a:extLst>
                <a:ext uri="{FF2B5EF4-FFF2-40B4-BE49-F238E27FC236}">
                  <a16:creationId xmlns:a16="http://schemas.microsoft.com/office/drawing/2014/main" id="{CB6D9629-F289-4547-958B-D6A02F33C673}"/>
                </a:ext>
              </a:extLst>
            </p:cNvPr>
            <p:cNvSpPr/>
            <p:nvPr/>
          </p:nvSpPr>
          <p:spPr>
            <a:xfrm>
              <a:off x="8669441" y="4425953"/>
              <a:ext cx="6924" cy="6203"/>
            </a:xfrm>
            <a:custGeom>
              <a:avLst/>
              <a:gdLst/>
              <a:ahLst/>
              <a:cxnLst/>
              <a:rect l="l" t="t" r="r" b="b"/>
              <a:pathLst>
                <a:path w="194" h="206" extrusionOk="0">
                  <a:moveTo>
                    <a:pt x="191" y="102"/>
                  </a:moveTo>
                  <a:cubicBezTo>
                    <a:pt x="194" y="53"/>
                    <a:pt x="37" y="0"/>
                    <a:pt x="1" y="102"/>
                  </a:cubicBezTo>
                  <a:cubicBezTo>
                    <a:pt x="1" y="153"/>
                    <a:pt x="157" y="205"/>
                    <a:pt x="191"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32" name="Google Shape;43038;p18">
              <a:extLst>
                <a:ext uri="{FF2B5EF4-FFF2-40B4-BE49-F238E27FC236}">
                  <a16:creationId xmlns:a16="http://schemas.microsoft.com/office/drawing/2014/main" id="{74FE4F85-F650-48D4-90FD-6B12DB5A922F}"/>
                </a:ext>
              </a:extLst>
            </p:cNvPr>
            <p:cNvSpPr/>
            <p:nvPr/>
          </p:nvSpPr>
          <p:spPr>
            <a:xfrm>
              <a:off x="8318769" y="4418095"/>
              <a:ext cx="39547" cy="16771"/>
            </a:xfrm>
            <a:custGeom>
              <a:avLst/>
              <a:gdLst/>
              <a:ahLst/>
              <a:cxnLst/>
              <a:rect l="l" t="t" r="r" b="b"/>
              <a:pathLst>
                <a:path w="1108" h="557" extrusionOk="0">
                  <a:moveTo>
                    <a:pt x="955" y="453"/>
                  </a:moveTo>
                  <a:cubicBezTo>
                    <a:pt x="1107" y="140"/>
                    <a:pt x="774" y="55"/>
                    <a:pt x="375" y="0"/>
                  </a:cubicBezTo>
                  <a:cubicBezTo>
                    <a:pt x="0" y="174"/>
                    <a:pt x="173" y="556"/>
                    <a:pt x="955"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33" name="Google Shape;43039;p18">
              <a:extLst>
                <a:ext uri="{FF2B5EF4-FFF2-40B4-BE49-F238E27FC236}">
                  <a16:creationId xmlns:a16="http://schemas.microsoft.com/office/drawing/2014/main" id="{8FA2FEBE-AF13-4356-ABFC-37FF2AAB6928}"/>
                </a:ext>
              </a:extLst>
            </p:cNvPr>
            <p:cNvSpPr/>
            <p:nvPr/>
          </p:nvSpPr>
          <p:spPr>
            <a:xfrm>
              <a:off x="5664759" y="4428302"/>
              <a:ext cx="14063" cy="4246"/>
            </a:xfrm>
            <a:custGeom>
              <a:avLst/>
              <a:gdLst/>
              <a:ahLst/>
              <a:cxnLst/>
              <a:rect l="l" t="t" r="r" b="b"/>
              <a:pathLst>
                <a:path w="394" h="141" extrusionOk="0">
                  <a:moveTo>
                    <a:pt x="295" y="24"/>
                  </a:moveTo>
                  <a:cubicBezTo>
                    <a:pt x="244" y="1"/>
                    <a:pt x="1" y="69"/>
                    <a:pt x="103" y="116"/>
                  </a:cubicBezTo>
                  <a:cubicBezTo>
                    <a:pt x="158" y="140"/>
                    <a:pt x="394"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34" name="Google Shape;43040;p18">
              <a:extLst>
                <a:ext uri="{FF2B5EF4-FFF2-40B4-BE49-F238E27FC236}">
                  <a16:creationId xmlns:a16="http://schemas.microsoft.com/office/drawing/2014/main" id="{9E1CC8D6-2A2A-4046-8B8B-DEB690F0CF35}"/>
                </a:ext>
              </a:extLst>
            </p:cNvPr>
            <p:cNvSpPr/>
            <p:nvPr/>
          </p:nvSpPr>
          <p:spPr>
            <a:xfrm>
              <a:off x="695313" y="4428302"/>
              <a:ext cx="13956" cy="4246"/>
            </a:xfrm>
            <a:custGeom>
              <a:avLst/>
              <a:gdLst/>
              <a:ahLst/>
              <a:cxnLst/>
              <a:rect l="l" t="t" r="r" b="b"/>
              <a:pathLst>
                <a:path w="391" h="141" extrusionOk="0">
                  <a:moveTo>
                    <a:pt x="293" y="24"/>
                  </a:moveTo>
                  <a:cubicBezTo>
                    <a:pt x="238" y="1"/>
                    <a:pt x="1" y="69"/>
                    <a:pt x="97" y="116"/>
                  </a:cubicBezTo>
                  <a:cubicBezTo>
                    <a:pt x="153" y="140"/>
                    <a:pt x="391"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35" name="Google Shape;43041;p18">
              <a:extLst>
                <a:ext uri="{FF2B5EF4-FFF2-40B4-BE49-F238E27FC236}">
                  <a16:creationId xmlns:a16="http://schemas.microsoft.com/office/drawing/2014/main" id="{CB2D02EE-A530-4A2D-95E6-59969641AF0F}"/>
                </a:ext>
              </a:extLst>
            </p:cNvPr>
            <p:cNvSpPr/>
            <p:nvPr/>
          </p:nvSpPr>
          <p:spPr>
            <a:xfrm>
              <a:off x="8745108" y="4426254"/>
              <a:ext cx="13813" cy="2740"/>
            </a:xfrm>
            <a:custGeom>
              <a:avLst/>
              <a:gdLst/>
              <a:ahLst/>
              <a:cxnLst/>
              <a:rect l="l" t="t" r="r" b="b"/>
              <a:pathLst>
                <a:path w="387" h="91" extrusionOk="0">
                  <a:moveTo>
                    <a:pt x="387" y="1"/>
                  </a:moveTo>
                  <a:cubicBezTo>
                    <a:pt x="237" y="20"/>
                    <a:pt x="7" y="3"/>
                    <a:pt x="1" y="91"/>
                  </a:cubicBezTo>
                  <a:cubicBezTo>
                    <a:pt x="151" y="71"/>
                    <a:pt x="382" y="90"/>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36" name="Google Shape;43042;p18">
              <a:extLst>
                <a:ext uri="{FF2B5EF4-FFF2-40B4-BE49-F238E27FC236}">
                  <a16:creationId xmlns:a16="http://schemas.microsoft.com/office/drawing/2014/main" id="{18B730CC-B1B5-43D4-B711-39B0C8F232FE}"/>
                </a:ext>
              </a:extLst>
            </p:cNvPr>
            <p:cNvSpPr/>
            <p:nvPr/>
          </p:nvSpPr>
          <p:spPr>
            <a:xfrm>
              <a:off x="6404865" y="4404576"/>
              <a:ext cx="52754" cy="24479"/>
            </a:xfrm>
            <a:custGeom>
              <a:avLst/>
              <a:gdLst/>
              <a:ahLst/>
              <a:cxnLst/>
              <a:rect l="l" t="t" r="r" b="b"/>
              <a:pathLst>
                <a:path w="1478" h="813" extrusionOk="0">
                  <a:moveTo>
                    <a:pt x="0" y="812"/>
                  </a:moveTo>
                  <a:cubicBezTo>
                    <a:pt x="1478" y="679"/>
                    <a:pt x="33" y="0"/>
                    <a:pt x="0" y="8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37" name="Google Shape;43043;p18">
              <a:extLst>
                <a:ext uri="{FF2B5EF4-FFF2-40B4-BE49-F238E27FC236}">
                  <a16:creationId xmlns:a16="http://schemas.microsoft.com/office/drawing/2014/main" id="{386C3AB9-FF5B-4BF0-8F22-C856BE1EB8F5}"/>
                </a:ext>
              </a:extLst>
            </p:cNvPr>
            <p:cNvSpPr/>
            <p:nvPr/>
          </p:nvSpPr>
          <p:spPr>
            <a:xfrm>
              <a:off x="674576" y="4425562"/>
              <a:ext cx="14063" cy="4276"/>
            </a:xfrm>
            <a:custGeom>
              <a:avLst/>
              <a:gdLst/>
              <a:ahLst/>
              <a:cxnLst/>
              <a:rect l="l" t="t" r="r" b="b"/>
              <a:pathLst>
                <a:path w="394" h="142" extrusionOk="0">
                  <a:moveTo>
                    <a:pt x="292" y="24"/>
                  </a:moveTo>
                  <a:cubicBezTo>
                    <a:pt x="242" y="0"/>
                    <a:pt x="1" y="67"/>
                    <a:pt x="100" y="114"/>
                  </a:cubicBezTo>
                  <a:cubicBezTo>
                    <a:pt x="156" y="141"/>
                    <a:pt x="394"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38" name="Google Shape;43044;p18">
              <a:extLst>
                <a:ext uri="{FF2B5EF4-FFF2-40B4-BE49-F238E27FC236}">
                  <a16:creationId xmlns:a16="http://schemas.microsoft.com/office/drawing/2014/main" id="{20022EB0-D7C1-4B08-B90C-B15329AF1E81}"/>
                </a:ext>
              </a:extLst>
            </p:cNvPr>
            <p:cNvSpPr/>
            <p:nvPr/>
          </p:nvSpPr>
          <p:spPr>
            <a:xfrm>
              <a:off x="3218012" y="4417704"/>
              <a:ext cx="7031" cy="6233"/>
            </a:xfrm>
            <a:custGeom>
              <a:avLst/>
              <a:gdLst/>
              <a:ahLst/>
              <a:cxnLst/>
              <a:rect l="l" t="t" r="r" b="b"/>
              <a:pathLst>
                <a:path w="197" h="207" extrusionOk="0">
                  <a:moveTo>
                    <a:pt x="194" y="102"/>
                  </a:moveTo>
                  <a:cubicBezTo>
                    <a:pt x="196" y="54"/>
                    <a:pt x="38" y="0"/>
                    <a:pt x="1" y="102"/>
                  </a:cubicBezTo>
                  <a:cubicBezTo>
                    <a:pt x="1" y="154"/>
                    <a:pt x="160" y="206"/>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39" name="Google Shape;43045;p18">
              <a:extLst>
                <a:ext uri="{FF2B5EF4-FFF2-40B4-BE49-F238E27FC236}">
                  <a16:creationId xmlns:a16="http://schemas.microsoft.com/office/drawing/2014/main" id="{7E40F635-BBAD-4787-A6CF-8AEC9F39AB03}"/>
                </a:ext>
              </a:extLst>
            </p:cNvPr>
            <p:cNvSpPr/>
            <p:nvPr/>
          </p:nvSpPr>
          <p:spPr>
            <a:xfrm>
              <a:off x="6962443" y="4412615"/>
              <a:ext cx="22522" cy="8190"/>
            </a:xfrm>
            <a:custGeom>
              <a:avLst/>
              <a:gdLst/>
              <a:ahLst/>
              <a:cxnLst/>
              <a:rect l="l" t="t" r="r" b="b"/>
              <a:pathLst>
                <a:path w="631" h="272" extrusionOk="0">
                  <a:moveTo>
                    <a:pt x="577" y="1"/>
                  </a:moveTo>
                  <a:lnTo>
                    <a:pt x="0" y="1"/>
                  </a:lnTo>
                  <a:lnTo>
                    <a:pt x="0" y="271"/>
                  </a:lnTo>
                  <a:lnTo>
                    <a:pt x="384" y="271"/>
                  </a:lnTo>
                  <a:cubicBezTo>
                    <a:pt x="396" y="157"/>
                    <a:pt x="631" y="147"/>
                    <a:pt x="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40" name="Google Shape;43046;p18">
              <a:extLst>
                <a:ext uri="{FF2B5EF4-FFF2-40B4-BE49-F238E27FC236}">
                  <a16:creationId xmlns:a16="http://schemas.microsoft.com/office/drawing/2014/main" id="{4F09F560-F41A-4164-B590-7D2EFADEEB75}"/>
                </a:ext>
              </a:extLst>
            </p:cNvPr>
            <p:cNvSpPr/>
            <p:nvPr/>
          </p:nvSpPr>
          <p:spPr>
            <a:xfrm>
              <a:off x="6645821" y="4412676"/>
              <a:ext cx="20666" cy="8190"/>
            </a:xfrm>
            <a:custGeom>
              <a:avLst/>
              <a:gdLst/>
              <a:ahLst/>
              <a:cxnLst/>
              <a:rect l="l" t="t" r="r" b="b"/>
              <a:pathLst>
                <a:path w="579" h="272" extrusionOk="0">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41" name="Google Shape;43047;p18">
              <a:extLst>
                <a:ext uri="{FF2B5EF4-FFF2-40B4-BE49-F238E27FC236}">
                  <a16:creationId xmlns:a16="http://schemas.microsoft.com/office/drawing/2014/main" id="{7BB1082B-DFDB-47C8-8705-0F6CECC30C34}"/>
                </a:ext>
              </a:extLst>
            </p:cNvPr>
            <p:cNvSpPr/>
            <p:nvPr/>
          </p:nvSpPr>
          <p:spPr>
            <a:xfrm>
              <a:off x="3613656" y="4417312"/>
              <a:ext cx="14099" cy="4276"/>
            </a:xfrm>
            <a:custGeom>
              <a:avLst/>
              <a:gdLst/>
              <a:ahLst/>
              <a:cxnLst/>
              <a:rect l="l" t="t" r="r" b="b"/>
              <a:pathLst>
                <a:path w="395" h="142" extrusionOk="0">
                  <a:moveTo>
                    <a:pt x="292" y="26"/>
                  </a:moveTo>
                  <a:cubicBezTo>
                    <a:pt x="238" y="0"/>
                    <a:pt x="0" y="69"/>
                    <a:pt x="102" y="115"/>
                  </a:cubicBezTo>
                  <a:cubicBezTo>
                    <a:pt x="153" y="141"/>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42" name="Google Shape;43048;p18">
              <a:extLst>
                <a:ext uri="{FF2B5EF4-FFF2-40B4-BE49-F238E27FC236}">
                  <a16:creationId xmlns:a16="http://schemas.microsoft.com/office/drawing/2014/main" id="{3ADC19EB-3BCF-4083-801F-08B2B16B0A8C}"/>
                </a:ext>
              </a:extLst>
            </p:cNvPr>
            <p:cNvSpPr/>
            <p:nvPr/>
          </p:nvSpPr>
          <p:spPr>
            <a:xfrm>
              <a:off x="2213180" y="4414994"/>
              <a:ext cx="6853" cy="6263"/>
            </a:xfrm>
            <a:custGeom>
              <a:avLst/>
              <a:gdLst/>
              <a:ahLst/>
              <a:cxnLst/>
              <a:rect l="l" t="t" r="r" b="b"/>
              <a:pathLst>
                <a:path w="192" h="208" extrusionOk="0">
                  <a:moveTo>
                    <a:pt x="191" y="103"/>
                  </a:moveTo>
                  <a:cubicBezTo>
                    <a:pt x="192" y="52"/>
                    <a:pt x="35" y="0"/>
                    <a:pt x="0" y="103"/>
                  </a:cubicBezTo>
                  <a:cubicBezTo>
                    <a:pt x="0" y="153"/>
                    <a:pt x="154" y="208"/>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43" name="Google Shape;43049;p18">
              <a:extLst>
                <a:ext uri="{FF2B5EF4-FFF2-40B4-BE49-F238E27FC236}">
                  <a16:creationId xmlns:a16="http://schemas.microsoft.com/office/drawing/2014/main" id="{6C010102-A78A-4910-BAA7-115D5131C0DB}"/>
                </a:ext>
              </a:extLst>
            </p:cNvPr>
            <p:cNvSpPr/>
            <p:nvPr/>
          </p:nvSpPr>
          <p:spPr>
            <a:xfrm>
              <a:off x="8115218" y="4414633"/>
              <a:ext cx="14063" cy="4276"/>
            </a:xfrm>
            <a:custGeom>
              <a:avLst/>
              <a:gdLst/>
              <a:ahLst/>
              <a:cxnLst/>
              <a:rect l="l" t="t" r="r" b="b"/>
              <a:pathLst>
                <a:path w="394" h="142" extrusionOk="0">
                  <a:moveTo>
                    <a:pt x="294" y="25"/>
                  </a:moveTo>
                  <a:cubicBezTo>
                    <a:pt x="242" y="0"/>
                    <a:pt x="0" y="70"/>
                    <a:pt x="101" y="117"/>
                  </a:cubicBezTo>
                  <a:cubicBezTo>
                    <a:pt x="156" y="141"/>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44" name="Google Shape;43050;p18">
              <a:extLst>
                <a:ext uri="{FF2B5EF4-FFF2-40B4-BE49-F238E27FC236}">
                  <a16:creationId xmlns:a16="http://schemas.microsoft.com/office/drawing/2014/main" id="{CBC94B72-1B41-4EA9-9F7E-B3F3927E5940}"/>
                </a:ext>
              </a:extLst>
            </p:cNvPr>
            <p:cNvSpPr/>
            <p:nvPr/>
          </p:nvSpPr>
          <p:spPr>
            <a:xfrm>
              <a:off x="275363" y="4414633"/>
              <a:ext cx="13991" cy="4276"/>
            </a:xfrm>
            <a:custGeom>
              <a:avLst/>
              <a:gdLst/>
              <a:ahLst/>
              <a:cxnLst/>
              <a:rect l="l" t="t" r="r" b="b"/>
              <a:pathLst>
                <a:path w="392" h="142" extrusionOk="0">
                  <a:moveTo>
                    <a:pt x="294" y="25"/>
                  </a:moveTo>
                  <a:cubicBezTo>
                    <a:pt x="240" y="0"/>
                    <a:pt x="0" y="70"/>
                    <a:pt x="99" y="117"/>
                  </a:cubicBezTo>
                  <a:cubicBezTo>
                    <a:pt x="154" y="141"/>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45" name="Google Shape;43051;p18">
              <a:extLst>
                <a:ext uri="{FF2B5EF4-FFF2-40B4-BE49-F238E27FC236}">
                  <a16:creationId xmlns:a16="http://schemas.microsoft.com/office/drawing/2014/main" id="{83445523-684A-42A4-95BA-866C12F9B092}"/>
                </a:ext>
              </a:extLst>
            </p:cNvPr>
            <p:cNvSpPr/>
            <p:nvPr/>
          </p:nvSpPr>
          <p:spPr>
            <a:xfrm>
              <a:off x="6800509" y="4411833"/>
              <a:ext cx="14063" cy="4306"/>
            </a:xfrm>
            <a:custGeom>
              <a:avLst/>
              <a:gdLst/>
              <a:ahLst/>
              <a:cxnLst/>
              <a:rect l="l" t="t" r="r" b="b"/>
              <a:pathLst>
                <a:path w="394" h="143" extrusionOk="0">
                  <a:moveTo>
                    <a:pt x="295" y="27"/>
                  </a:moveTo>
                  <a:cubicBezTo>
                    <a:pt x="240" y="1"/>
                    <a:pt x="0" y="71"/>
                    <a:pt x="102" y="117"/>
                  </a:cubicBezTo>
                  <a:cubicBezTo>
                    <a:pt x="154" y="143"/>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46" name="Google Shape;43052;p18">
              <a:extLst>
                <a:ext uri="{FF2B5EF4-FFF2-40B4-BE49-F238E27FC236}">
                  <a16:creationId xmlns:a16="http://schemas.microsoft.com/office/drawing/2014/main" id="{C14A12FC-1605-4109-8618-2DF26928D74F}"/>
                </a:ext>
              </a:extLst>
            </p:cNvPr>
            <p:cNvSpPr/>
            <p:nvPr/>
          </p:nvSpPr>
          <p:spPr>
            <a:xfrm>
              <a:off x="6539352" y="4406774"/>
              <a:ext cx="23843" cy="5871"/>
            </a:xfrm>
            <a:custGeom>
              <a:avLst/>
              <a:gdLst/>
              <a:ahLst/>
              <a:cxnLst/>
              <a:rect l="l" t="t" r="r" b="b"/>
              <a:pathLst>
                <a:path w="668" h="195" extrusionOk="0">
                  <a:moveTo>
                    <a:pt x="476" y="195"/>
                  </a:moveTo>
                  <a:cubicBezTo>
                    <a:pt x="476" y="103"/>
                    <a:pt x="632" y="86"/>
                    <a:pt x="668" y="12"/>
                  </a:cubicBezTo>
                  <a:cubicBezTo>
                    <a:pt x="368" y="20"/>
                    <a:pt x="1" y="0"/>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47" name="Google Shape;43053;p18">
              <a:extLst>
                <a:ext uri="{FF2B5EF4-FFF2-40B4-BE49-F238E27FC236}">
                  <a16:creationId xmlns:a16="http://schemas.microsoft.com/office/drawing/2014/main" id="{B0FCE699-3F0E-4CF0-9DC4-13B8E130FA12}"/>
                </a:ext>
              </a:extLst>
            </p:cNvPr>
            <p:cNvSpPr/>
            <p:nvPr/>
          </p:nvSpPr>
          <p:spPr>
            <a:xfrm>
              <a:off x="6026211" y="4404065"/>
              <a:ext cx="7139" cy="6233"/>
            </a:xfrm>
            <a:custGeom>
              <a:avLst/>
              <a:gdLst/>
              <a:ahLst/>
              <a:cxnLst/>
              <a:rect l="l" t="t" r="r" b="b"/>
              <a:pathLst>
                <a:path w="200" h="207" extrusionOk="0">
                  <a:moveTo>
                    <a:pt x="197" y="103"/>
                  </a:moveTo>
                  <a:cubicBezTo>
                    <a:pt x="199" y="52"/>
                    <a:pt x="40" y="0"/>
                    <a:pt x="5" y="103"/>
                  </a:cubicBezTo>
                  <a:cubicBezTo>
                    <a:pt x="1" y="154"/>
                    <a:pt x="157" y="207"/>
                    <a:pt x="197"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48" name="Google Shape;43054;p18">
              <a:extLst>
                <a:ext uri="{FF2B5EF4-FFF2-40B4-BE49-F238E27FC236}">
                  <a16:creationId xmlns:a16="http://schemas.microsoft.com/office/drawing/2014/main" id="{A6870C7B-FECC-4498-8C8F-51F376C518F9}"/>
                </a:ext>
              </a:extLst>
            </p:cNvPr>
            <p:cNvSpPr/>
            <p:nvPr/>
          </p:nvSpPr>
          <p:spPr>
            <a:xfrm>
              <a:off x="5523884" y="4401686"/>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49" name="Google Shape;43055;p18">
              <a:extLst>
                <a:ext uri="{FF2B5EF4-FFF2-40B4-BE49-F238E27FC236}">
                  <a16:creationId xmlns:a16="http://schemas.microsoft.com/office/drawing/2014/main" id="{DFF5D2BA-244F-4666-9C34-74284A81A481}"/>
                </a:ext>
              </a:extLst>
            </p:cNvPr>
            <p:cNvSpPr/>
            <p:nvPr/>
          </p:nvSpPr>
          <p:spPr>
            <a:xfrm>
              <a:off x="2133837" y="4403673"/>
              <a:ext cx="13991" cy="4276"/>
            </a:xfrm>
            <a:custGeom>
              <a:avLst/>
              <a:gdLst/>
              <a:ahLst/>
              <a:cxnLst/>
              <a:rect l="l" t="t" r="r" b="b"/>
              <a:pathLst>
                <a:path w="392" h="142" extrusionOk="0">
                  <a:moveTo>
                    <a:pt x="99" y="116"/>
                  </a:moveTo>
                  <a:cubicBezTo>
                    <a:pt x="154" y="141"/>
                    <a:pt x="392" y="72"/>
                    <a:pt x="292" y="25"/>
                  </a:cubicBezTo>
                  <a:cubicBezTo>
                    <a:pt x="240" y="0"/>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50" name="Google Shape;43056;p18">
              <a:extLst>
                <a:ext uri="{FF2B5EF4-FFF2-40B4-BE49-F238E27FC236}">
                  <a16:creationId xmlns:a16="http://schemas.microsoft.com/office/drawing/2014/main" id="{F76CF8B2-696E-4740-AFC2-DA5DD68E52B5}"/>
                </a:ext>
              </a:extLst>
            </p:cNvPr>
            <p:cNvSpPr/>
            <p:nvPr/>
          </p:nvSpPr>
          <p:spPr>
            <a:xfrm>
              <a:off x="560255" y="4398946"/>
              <a:ext cx="21594" cy="6444"/>
            </a:xfrm>
            <a:custGeom>
              <a:avLst/>
              <a:gdLst/>
              <a:ahLst/>
              <a:cxnLst/>
              <a:rect l="l" t="t" r="r" b="b"/>
              <a:pathLst>
                <a:path w="605" h="214" extrusionOk="0">
                  <a:moveTo>
                    <a:pt x="605" y="182"/>
                  </a:moveTo>
                  <a:lnTo>
                    <a:pt x="605" y="1"/>
                  </a:lnTo>
                  <a:lnTo>
                    <a:pt x="25" y="1"/>
                  </a:lnTo>
                  <a:cubicBezTo>
                    <a:pt x="0" y="164"/>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51" name="Google Shape;43057;p18">
              <a:extLst>
                <a:ext uri="{FF2B5EF4-FFF2-40B4-BE49-F238E27FC236}">
                  <a16:creationId xmlns:a16="http://schemas.microsoft.com/office/drawing/2014/main" id="{FDA78B3D-E32D-413D-AB10-0655939DA3ED}"/>
                </a:ext>
              </a:extLst>
            </p:cNvPr>
            <p:cNvSpPr/>
            <p:nvPr/>
          </p:nvSpPr>
          <p:spPr>
            <a:xfrm>
              <a:off x="5224358" y="4395484"/>
              <a:ext cx="13956" cy="4246"/>
            </a:xfrm>
            <a:custGeom>
              <a:avLst/>
              <a:gdLst/>
              <a:ahLst/>
              <a:cxnLst/>
              <a:rect l="l" t="t" r="r" b="b"/>
              <a:pathLst>
                <a:path w="391" h="141" extrusionOk="0">
                  <a:moveTo>
                    <a:pt x="292" y="24"/>
                  </a:moveTo>
                  <a:cubicBezTo>
                    <a:pt x="238" y="1"/>
                    <a:pt x="1" y="69"/>
                    <a:pt x="100" y="116"/>
                  </a:cubicBezTo>
                  <a:cubicBezTo>
                    <a:pt x="152" y="140"/>
                    <a:pt x="391" y="73"/>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52" name="Google Shape;43058;p18">
              <a:extLst>
                <a:ext uri="{FF2B5EF4-FFF2-40B4-BE49-F238E27FC236}">
                  <a16:creationId xmlns:a16="http://schemas.microsoft.com/office/drawing/2014/main" id="{CBED0D6C-E90E-4B9C-B660-CE99946414A3}"/>
                </a:ext>
              </a:extLst>
            </p:cNvPr>
            <p:cNvSpPr/>
            <p:nvPr/>
          </p:nvSpPr>
          <p:spPr>
            <a:xfrm>
              <a:off x="1976293" y="4390877"/>
              <a:ext cx="34158" cy="8852"/>
            </a:xfrm>
            <a:custGeom>
              <a:avLst/>
              <a:gdLst/>
              <a:ahLst/>
              <a:cxnLst/>
              <a:rect l="l" t="t" r="r" b="b"/>
              <a:pathLst>
                <a:path w="957" h="294" extrusionOk="0">
                  <a:moveTo>
                    <a:pt x="78" y="177"/>
                  </a:moveTo>
                  <a:cubicBezTo>
                    <a:pt x="323" y="182"/>
                    <a:pt x="347" y="293"/>
                    <a:pt x="659" y="269"/>
                  </a:cubicBezTo>
                  <a:cubicBezTo>
                    <a:pt x="956" y="45"/>
                    <a:pt x="1" y="1"/>
                    <a:pt x="78"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53" name="Google Shape;43059;p18">
              <a:extLst>
                <a:ext uri="{FF2B5EF4-FFF2-40B4-BE49-F238E27FC236}">
                  <a16:creationId xmlns:a16="http://schemas.microsoft.com/office/drawing/2014/main" id="{4D7EE77A-694C-4BE7-A47A-AC62CDE24010}"/>
                </a:ext>
              </a:extLst>
            </p:cNvPr>
            <p:cNvSpPr/>
            <p:nvPr/>
          </p:nvSpPr>
          <p:spPr>
            <a:xfrm>
              <a:off x="4673704" y="4392744"/>
              <a:ext cx="13991" cy="4215"/>
            </a:xfrm>
            <a:custGeom>
              <a:avLst/>
              <a:gdLst/>
              <a:ahLst/>
              <a:cxnLst/>
              <a:rect l="l" t="t" r="r" b="b"/>
              <a:pathLst>
                <a:path w="392" h="140" extrusionOk="0">
                  <a:moveTo>
                    <a:pt x="99" y="115"/>
                  </a:moveTo>
                  <a:cubicBezTo>
                    <a:pt x="154" y="140"/>
                    <a:pt x="391" y="72"/>
                    <a:pt x="292" y="24"/>
                  </a:cubicBezTo>
                  <a:cubicBezTo>
                    <a:pt x="240" y="0"/>
                    <a:pt x="1" y="68"/>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54" name="Google Shape;43060;p18">
              <a:extLst>
                <a:ext uri="{FF2B5EF4-FFF2-40B4-BE49-F238E27FC236}">
                  <a16:creationId xmlns:a16="http://schemas.microsoft.com/office/drawing/2014/main" id="{1418CBC3-B24B-4C3F-AAAC-8B76672BEEDE}"/>
                </a:ext>
              </a:extLst>
            </p:cNvPr>
            <p:cNvSpPr/>
            <p:nvPr/>
          </p:nvSpPr>
          <p:spPr>
            <a:xfrm>
              <a:off x="4050953" y="4390154"/>
              <a:ext cx="13777" cy="6775"/>
            </a:xfrm>
            <a:custGeom>
              <a:avLst/>
              <a:gdLst/>
              <a:ahLst/>
              <a:cxnLst/>
              <a:rect l="l" t="t" r="r" b="b"/>
              <a:pathLst>
                <a:path w="386" h="225" extrusionOk="0">
                  <a:moveTo>
                    <a:pt x="385" y="110"/>
                  </a:moveTo>
                  <a:cubicBezTo>
                    <a:pt x="345" y="0"/>
                    <a:pt x="171" y="55"/>
                    <a:pt x="0" y="110"/>
                  </a:cubicBezTo>
                  <a:cubicBezTo>
                    <a:pt x="0" y="204"/>
                    <a:pt x="336" y="225"/>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55" name="Google Shape;43061;p18">
              <a:extLst>
                <a:ext uri="{FF2B5EF4-FFF2-40B4-BE49-F238E27FC236}">
                  <a16:creationId xmlns:a16="http://schemas.microsoft.com/office/drawing/2014/main" id="{C2C6EBEC-D347-4C5C-A4AB-B9BC4C31B2AC}"/>
                </a:ext>
              </a:extLst>
            </p:cNvPr>
            <p:cNvSpPr/>
            <p:nvPr/>
          </p:nvSpPr>
          <p:spPr>
            <a:xfrm>
              <a:off x="1228799" y="4390787"/>
              <a:ext cx="13777" cy="2680"/>
            </a:xfrm>
            <a:custGeom>
              <a:avLst/>
              <a:gdLst/>
              <a:ahLst/>
              <a:cxnLst/>
              <a:rect l="l" t="t" r="r" b="b"/>
              <a:pathLst>
                <a:path w="386" h="89" extrusionOk="0">
                  <a:moveTo>
                    <a:pt x="386" y="0"/>
                  </a:moveTo>
                  <a:cubicBezTo>
                    <a:pt x="236" y="20"/>
                    <a:pt x="6" y="1"/>
                    <a:pt x="1" y="89"/>
                  </a:cubicBezTo>
                  <a:cubicBezTo>
                    <a:pt x="151" y="69"/>
                    <a:pt x="381"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56" name="Google Shape;43062;p18">
              <a:extLst>
                <a:ext uri="{FF2B5EF4-FFF2-40B4-BE49-F238E27FC236}">
                  <a16:creationId xmlns:a16="http://schemas.microsoft.com/office/drawing/2014/main" id="{D1B60215-E7BD-4D0E-8001-85CFFF6E5AFB}"/>
                </a:ext>
              </a:extLst>
            </p:cNvPr>
            <p:cNvSpPr/>
            <p:nvPr/>
          </p:nvSpPr>
          <p:spPr>
            <a:xfrm>
              <a:off x="707377" y="4382567"/>
              <a:ext cx="27162" cy="10900"/>
            </a:xfrm>
            <a:custGeom>
              <a:avLst/>
              <a:gdLst/>
              <a:ahLst/>
              <a:cxnLst/>
              <a:rect l="l" t="t" r="r" b="b"/>
              <a:pathLst>
                <a:path w="761" h="362" extrusionOk="0">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57" name="Google Shape;43063;p18">
              <a:extLst>
                <a:ext uri="{FF2B5EF4-FFF2-40B4-BE49-F238E27FC236}">
                  <a16:creationId xmlns:a16="http://schemas.microsoft.com/office/drawing/2014/main" id="{B2C764A3-C239-4FEE-BC03-203EB677F56A}"/>
                </a:ext>
              </a:extLst>
            </p:cNvPr>
            <p:cNvSpPr/>
            <p:nvPr/>
          </p:nvSpPr>
          <p:spPr>
            <a:xfrm>
              <a:off x="4456947" y="4384614"/>
              <a:ext cx="13849" cy="7407"/>
            </a:xfrm>
            <a:custGeom>
              <a:avLst/>
              <a:gdLst/>
              <a:ahLst/>
              <a:cxnLst/>
              <a:rect l="l" t="t" r="r" b="b"/>
              <a:pathLst>
                <a:path w="388" h="246" extrusionOk="0">
                  <a:moveTo>
                    <a:pt x="388" y="115"/>
                  </a:moveTo>
                  <a:cubicBezTo>
                    <a:pt x="385" y="21"/>
                    <a:pt x="48" y="0"/>
                    <a:pt x="0" y="115"/>
                  </a:cubicBezTo>
                  <a:cubicBezTo>
                    <a:pt x="219" y="105"/>
                    <a:pt x="303" y="246"/>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58" name="Google Shape;43064;p18">
              <a:extLst>
                <a:ext uri="{FF2B5EF4-FFF2-40B4-BE49-F238E27FC236}">
                  <a16:creationId xmlns:a16="http://schemas.microsoft.com/office/drawing/2014/main" id="{A8EF9AC2-720E-4875-8ACD-31848581746C}"/>
                </a:ext>
              </a:extLst>
            </p:cNvPr>
            <p:cNvSpPr/>
            <p:nvPr/>
          </p:nvSpPr>
          <p:spPr>
            <a:xfrm>
              <a:off x="819806" y="4379797"/>
              <a:ext cx="25556" cy="11020"/>
            </a:xfrm>
            <a:custGeom>
              <a:avLst/>
              <a:gdLst/>
              <a:ahLst/>
              <a:cxnLst/>
              <a:rect l="l" t="t" r="r" b="b"/>
              <a:pathLst>
                <a:path w="716" h="366" extrusionOk="0">
                  <a:moveTo>
                    <a:pt x="83" y="365"/>
                  </a:moveTo>
                  <a:lnTo>
                    <a:pt x="660" y="365"/>
                  </a:lnTo>
                  <a:cubicBezTo>
                    <a:pt x="716" y="158"/>
                    <a:pt x="614" y="22"/>
                    <a:pt x="274" y="1"/>
                  </a:cubicBezTo>
                  <a:cubicBezTo>
                    <a:pt x="214" y="125"/>
                    <a:pt x="0" y="173"/>
                    <a:pt x="83"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59" name="Google Shape;43065;p18">
              <a:extLst>
                <a:ext uri="{FF2B5EF4-FFF2-40B4-BE49-F238E27FC236}">
                  <a16:creationId xmlns:a16="http://schemas.microsoft.com/office/drawing/2014/main" id="{0C6B4F56-6764-4BB3-BE04-7CA1C228407B}"/>
                </a:ext>
              </a:extLst>
            </p:cNvPr>
            <p:cNvSpPr/>
            <p:nvPr/>
          </p:nvSpPr>
          <p:spPr>
            <a:xfrm>
              <a:off x="4564915" y="4374709"/>
              <a:ext cx="36621" cy="17946"/>
            </a:xfrm>
            <a:custGeom>
              <a:avLst/>
              <a:gdLst/>
              <a:ahLst/>
              <a:cxnLst/>
              <a:rect l="l" t="t" r="r" b="b"/>
              <a:pathLst>
                <a:path w="1026" h="596" extrusionOk="0">
                  <a:moveTo>
                    <a:pt x="1026" y="170"/>
                  </a:moveTo>
                  <a:cubicBezTo>
                    <a:pt x="411" y="225"/>
                    <a:pt x="429" y="0"/>
                    <a:pt x="64" y="170"/>
                  </a:cubicBezTo>
                  <a:cubicBezTo>
                    <a:pt x="1" y="595"/>
                    <a:pt x="954" y="413"/>
                    <a:pt x="1026" y="1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60" name="Google Shape;43066;p18">
              <a:extLst>
                <a:ext uri="{FF2B5EF4-FFF2-40B4-BE49-F238E27FC236}">
                  <a16:creationId xmlns:a16="http://schemas.microsoft.com/office/drawing/2014/main" id="{F065EE5E-864A-46AA-A053-2BF9D1DDAF56}"/>
                </a:ext>
              </a:extLst>
            </p:cNvPr>
            <p:cNvSpPr/>
            <p:nvPr/>
          </p:nvSpPr>
          <p:spPr>
            <a:xfrm>
              <a:off x="1159949" y="4382206"/>
              <a:ext cx="7031" cy="6233"/>
            </a:xfrm>
            <a:custGeom>
              <a:avLst/>
              <a:gdLst/>
              <a:ahLst/>
              <a:cxnLst/>
              <a:rect l="l" t="t" r="r" b="b"/>
              <a:pathLst>
                <a:path w="197" h="207" extrusionOk="0">
                  <a:moveTo>
                    <a:pt x="194" y="104"/>
                  </a:moveTo>
                  <a:cubicBezTo>
                    <a:pt x="196" y="53"/>
                    <a:pt x="38" y="1"/>
                    <a:pt x="1" y="104"/>
                  </a:cubicBezTo>
                  <a:cubicBezTo>
                    <a:pt x="1" y="152"/>
                    <a:pt x="160"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61" name="Google Shape;43067;p18">
              <a:extLst>
                <a:ext uri="{FF2B5EF4-FFF2-40B4-BE49-F238E27FC236}">
                  <a16:creationId xmlns:a16="http://schemas.microsoft.com/office/drawing/2014/main" id="{8239E806-D06D-4594-A988-E8C6AF40ECC4}"/>
                </a:ext>
              </a:extLst>
            </p:cNvPr>
            <p:cNvSpPr/>
            <p:nvPr/>
          </p:nvSpPr>
          <p:spPr>
            <a:xfrm>
              <a:off x="5771549" y="4377087"/>
              <a:ext cx="20737" cy="8250"/>
            </a:xfrm>
            <a:custGeom>
              <a:avLst/>
              <a:gdLst/>
              <a:ahLst/>
              <a:cxnLst/>
              <a:rect l="l" t="t" r="r" b="b"/>
              <a:pathLst>
                <a:path w="581" h="274" extrusionOk="0">
                  <a:moveTo>
                    <a:pt x="580" y="1"/>
                  </a:moveTo>
                  <a:lnTo>
                    <a:pt x="1" y="1"/>
                  </a:lnTo>
                  <a:lnTo>
                    <a:pt x="1" y="274"/>
                  </a:lnTo>
                  <a:lnTo>
                    <a:pt x="580"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62" name="Google Shape;43068;p18">
              <a:extLst>
                <a:ext uri="{FF2B5EF4-FFF2-40B4-BE49-F238E27FC236}">
                  <a16:creationId xmlns:a16="http://schemas.microsoft.com/office/drawing/2014/main" id="{8A8E945D-67FA-43DF-83AB-72F5E0B8A032}"/>
                </a:ext>
              </a:extLst>
            </p:cNvPr>
            <p:cNvSpPr/>
            <p:nvPr/>
          </p:nvSpPr>
          <p:spPr>
            <a:xfrm>
              <a:off x="4662532" y="4377087"/>
              <a:ext cx="14705" cy="9515"/>
            </a:xfrm>
            <a:custGeom>
              <a:avLst/>
              <a:gdLst/>
              <a:ahLst/>
              <a:cxnLst/>
              <a:rect l="l" t="t" r="r" b="b"/>
              <a:pathLst>
                <a:path w="412" h="316" extrusionOk="0">
                  <a:moveTo>
                    <a:pt x="412" y="274"/>
                  </a:moveTo>
                  <a:lnTo>
                    <a:pt x="412" y="91"/>
                  </a:lnTo>
                  <a:cubicBezTo>
                    <a:pt x="219" y="92"/>
                    <a:pt x="183" y="18"/>
                    <a:pt x="25" y="1"/>
                  </a:cubicBezTo>
                  <a:cubicBezTo>
                    <a:pt x="45" y="143"/>
                    <a:pt x="1" y="315"/>
                    <a:pt x="41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63" name="Google Shape;43069;p18">
              <a:extLst>
                <a:ext uri="{FF2B5EF4-FFF2-40B4-BE49-F238E27FC236}">
                  <a16:creationId xmlns:a16="http://schemas.microsoft.com/office/drawing/2014/main" id="{4DA3620C-D449-47BB-AF2A-F0D51D36EBBD}"/>
                </a:ext>
              </a:extLst>
            </p:cNvPr>
            <p:cNvSpPr/>
            <p:nvPr/>
          </p:nvSpPr>
          <p:spPr>
            <a:xfrm>
              <a:off x="805351" y="4379074"/>
              <a:ext cx="14027" cy="4276"/>
            </a:xfrm>
            <a:custGeom>
              <a:avLst/>
              <a:gdLst/>
              <a:ahLst/>
              <a:cxnLst/>
              <a:rect l="l" t="t" r="r" b="b"/>
              <a:pathLst>
                <a:path w="393" h="142" extrusionOk="0">
                  <a:moveTo>
                    <a:pt x="294" y="25"/>
                  </a:moveTo>
                  <a:cubicBezTo>
                    <a:pt x="241" y="0"/>
                    <a:pt x="1" y="69"/>
                    <a:pt x="99" y="116"/>
                  </a:cubicBezTo>
                  <a:cubicBezTo>
                    <a:pt x="156"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64" name="Google Shape;43070;p18">
              <a:extLst>
                <a:ext uri="{FF2B5EF4-FFF2-40B4-BE49-F238E27FC236}">
                  <a16:creationId xmlns:a16="http://schemas.microsoft.com/office/drawing/2014/main" id="{6B9B9FEE-588A-45FE-ABF3-9D7A76BD20F3}"/>
                </a:ext>
              </a:extLst>
            </p:cNvPr>
            <p:cNvSpPr/>
            <p:nvPr/>
          </p:nvSpPr>
          <p:spPr>
            <a:xfrm>
              <a:off x="8779551" y="4373745"/>
              <a:ext cx="13849" cy="6775"/>
            </a:xfrm>
            <a:custGeom>
              <a:avLst/>
              <a:gdLst/>
              <a:ahLst/>
              <a:cxnLst/>
              <a:rect l="l" t="t" r="r" b="b"/>
              <a:pathLst>
                <a:path w="388" h="225" extrusionOk="0">
                  <a:moveTo>
                    <a:pt x="388" y="112"/>
                  </a:moveTo>
                  <a:cubicBezTo>
                    <a:pt x="346" y="1"/>
                    <a:pt x="171" y="57"/>
                    <a:pt x="0" y="112"/>
                  </a:cubicBezTo>
                  <a:cubicBezTo>
                    <a:pt x="4" y="202"/>
                    <a:pt x="336" y="224"/>
                    <a:pt x="388"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65" name="Google Shape;43071;p18">
              <a:extLst>
                <a:ext uri="{FF2B5EF4-FFF2-40B4-BE49-F238E27FC236}">
                  <a16:creationId xmlns:a16="http://schemas.microsoft.com/office/drawing/2014/main" id="{E06A00A3-B704-4295-A403-B459DD36CB4C}"/>
                </a:ext>
              </a:extLst>
            </p:cNvPr>
            <p:cNvSpPr/>
            <p:nvPr/>
          </p:nvSpPr>
          <p:spPr>
            <a:xfrm>
              <a:off x="8996236" y="4370855"/>
              <a:ext cx="14063" cy="4276"/>
            </a:xfrm>
            <a:custGeom>
              <a:avLst/>
              <a:gdLst/>
              <a:ahLst/>
              <a:cxnLst/>
              <a:rect l="l" t="t" r="r" b="b"/>
              <a:pathLst>
                <a:path w="394" h="142" extrusionOk="0">
                  <a:moveTo>
                    <a:pt x="294" y="25"/>
                  </a:moveTo>
                  <a:cubicBezTo>
                    <a:pt x="238" y="0"/>
                    <a:pt x="0" y="68"/>
                    <a:pt x="100" y="116"/>
                  </a:cubicBezTo>
                  <a:cubicBezTo>
                    <a:pt x="152"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66" name="Google Shape;43072;p18">
              <a:extLst>
                <a:ext uri="{FF2B5EF4-FFF2-40B4-BE49-F238E27FC236}">
                  <a16:creationId xmlns:a16="http://schemas.microsoft.com/office/drawing/2014/main" id="{23AA35F7-D980-4235-8B97-691B75642BA3}"/>
                </a:ext>
              </a:extLst>
            </p:cNvPr>
            <p:cNvSpPr/>
            <p:nvPr/>
          </p:nvSpPr>
          <p:spPr>
            <a:xfrm>
              <a:off x="8913574" y="4370855"/>
              <a:ext cx="14170" cy="4276"/>
            </a:xfrm>
            <a:custGeom>
              <a:avLst/>
              <a:gdLst/>
              <a:ahLst/>
              <a:cxnLst/>
              <a:rect l="l" t="t" r="r" b="b"/>
              <a:pathLst>
                <a:path w="397" h="142" extrusionOk="0">
                  <a:moveTo>
                    <a:pt x="296" y="25"/>
                  </a:moveTo>
                  <a:cubicBezTo>
                    <a:pt x="242" y="0"/>
                    <a:pt x="1" y="68"/>
                    <a:pt x="104" y="116"/>
                  </a:cubicBezTo>
                  <a:cubicBezTo>
                    <a:pt x="157" y="141"/>
                    <a:pt x="396" y="72"/>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67" name="Google Shape;43073;p18">
              <a:extLst>
                <a:ext uri="{FF2B5EF4-FFF2-40B4-BE49-F238E27FC236}">
                  <a16:creationId xmlns:a16="http://schemas.microsoft.com/office/drawing/2014/main" id="{7F7B37C4-7759-4627-B52B-0D116202FF3D}"/>
                </a:ext>
              </a:extLst>
            </p:cNvPr>
            <p:cNvSpPr/>
            <p:nvPr/>
          </p:nvSpPr>
          <p:spPr>
            <a:xfrm>
              <a:off x="8571146" y="4359805"/>
              <a:ext cx="22629" cy="11833"/>
            </a:xfrm>
            <a:custGeom>
              <a:avLst/>
              <a:gdLst/>
              <a:ahLst/>
              <a:cxnLst/>
              <a:rect l="l" t="t" r="r" b="b"/>
              <a:pathLst>
                <a:path w="634" h="393" extrusionOk="0">
                  <a:moveTo>
                    <a:pt x="634" y="392"/>
                  </a:moveTo>
                  <a:lnTo>
                    <a:pt x="634" y="28"/>
                  </a:lnTo>
                  <a:cubicBezTo>
                    <a:pt x="124" y="0"/>
                    <a:pt x="0" y="154"/>
                    <a:pt x="54" y="3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68" name="Google Shape;43074;p18">
              <a:extLst>
                <a:ext uri="{FF2B5EF4-FFF2-40B4-BE49-F238E27FC236}">
                  <a16:creationId xmlns:a16="http://schemas.microsoft.com/office/drawing/2014/main" id="{00810775-0F68-4851-90C2-0DBF20B981FE}"/>
                </a:ext>
              </a:extLst>
            </p:cNvPr>
            <p:cNvSpPr/>
            <p:nvPr/>
          </p:nvSpPr>
          <p:spPr>
            <a:xfrm>
              <a:off x="1713958" y="4368085"/>
              <a:ext cx="14063" cy="4336"/>
            </a:xfrm>
            <a:custGeom>
              <a:avLst/>
              <a:gdLst/>
              <a:ahLst/>
              <a:cxnLst/>
              <a:rect l="l" t="t" r="r" b="b"/>
              <a:pathLst>
                <a:path w="394" h="144" extrusionOk="0">
                  <a:moveTo>
                    <a:pt x="291" y="26"/>
                  </a:moveTo>
                  <a:cubicBezTo>
                    <a:pt x="238" y="1"/>
                    <a:pt x="0" y="70"/>
                    <a:pt x="101" y="117"/>
                  </a:cubicBezTo>
                  <a:cubicBezTo>
                    <a:pt x="152" y="143"/>
                    <a:pt x="393" y="75"/>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69" name="Google Shape;43075;p18">
              <a:extLst>
                <a:ext uri="{FF2B5EF4-FFF2-40B4-BE49-F238E27FC236}">
                  <a16:creationId xmlns:a16="http://schemas.microsoft.com/office/drawing/2014/main" id="{11FCC7F0-47FC-40A1-A9E5-9E59F59F3482}"/>
                </a:ext>
              </a:extLst>
            </p:cNvPr>
            <p:cNvSpPr/>
            <p:nvPr/>
          </p:nvSpPr>
          <p:spPr>
            <a:xfrm>
              <a:off x="1690009" y="4355198"/>
              <a:ext cx="22950" cy="13700"/>
            </a:xfrm>
            <a:custGeom>
              <a:avLst/>
              <a:gdLst/>
              <a:ahLst/>
              <a:cxnLst/>
              <a:rect l="l" t="t" r="r" b="b"/>
              <a:pathLst>
                <a:path w="643" h="455" extrusionOk="0">
                  <a:moveTo>
                    <a:pt x="0" y="92"/>
                  </a:moveTo>
                  <a:lnTo>
                    <a:pt x="0" y="455"/>
                  </a:lnTo>
                  <a:lnTo>
                    <a:pt x="580" y="455"/>
                  </a:lnTo>
                  <a:cubicBezTo>
                    <a:pt x="630" y="219"/>
                    <a:pt x="643" y="1"/>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70" name="Google Shape;43076;p18">
              <a:extLst>
                <a:ext uri="{FF2B5EF4-FFF2-40B4-BE49-F238E27FC236}">
                  <a16:creationId xmlns:a16="http://schemas.microsoft.com/office/drawing/2014/main" id="{77ED8BA9-5904-428B-A011-F555B2C153CB}"/>
                </a:ext>
              </a:extLst>
            </p:cNvPr>
            <p:cNvSpPr/>
            <p:nvPr/>
          </p:nvSpPr>
          <p:spPr>
            <a:xfrm>
              <a:off x="8063751" y="4355198"/>
              <a:ext cx="26841" cy="13038"/>
            </a:xfrm>
            <a:custGeom>
              <a:avLst/>
              <a:gdLst/>
              <a:ahLst/>
              <a:cxnLst/>
              <a:rect l="l" t="t" r="r" b="b"/>
              <a:pathLst>
                <a:path w="752" h="433" extrusionOk="0">
                  <a:moveTo>
                    <a:pt x="191" y="1"/>
                  </a:moveTo>
                  <a:cubicBezTo>
                    <a:pt x="209" y="159"/>
                    <a:pt x="150" y="283"/>
                    <a:pt x="0" y="362"/>
                  </a:cubicBezTo>
                  <a:cubicBezTo>
                    <a:pt x="658" y="433"/>
                    <a:pt x="752" y="16"/>
                    <a:pt x="1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71" name="Google Shape;43077;p18">
              <a:extLst>
                <a:ext uri="{FF2B5EF4-FFF2-40B4-BE49-F238E27FC236}">
                  <a16:creationId xmlns:a16="http://schemas.microsoft.com/office/drawing/2014/main" id="{40926FB5-A59B-4034-93EE-260AB2DDB5D2}"/>
                </a:ext>
              </a:extLst>
            </p:cNvPr>
            <p:cNvSpPr/>
            <p:nvPr/>
          </p:nvSpPr>
          <p:spPr>
            <a:xfrm>
              <a:off x="3851185" y="4359986"/>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72" name="Google Shape;43078;p18">
              <a:extLst>
                <a:ext uri="{FF2B5EF4-FFF2-40B4-BE49-F238E27FC236}">
                  <a16:creationId xmlns:a16="http://schemas.microsoft.com/office/drawing/2014/main" id="{8FD5ADC1-E534-4EF6-9659-02162917F734}"/>
                </a:ext>
              </a:extLst>
            </p:cNvPr>
            <p:cNvSpPr/>
            <p:nvPr/>
          </p:nvSpPr>
          <p:spPr>
            <a:xfrm>
              <a:off x="1486672" y="4362665"/>
              <a:ext cx="14206" cy="4276"/>
            </a:xfrm>
            <a:custGeom>
              <a:avLst/>
              <a:gdLst/>
              <a:ahLst/>
              <a:cxnLst/>
              <a:rect l="l" t="t" r="r" b="b"/>
              <a:pathLst>
                <a:path w="398" h="142" extrusionOk="0">
                  <a:moveTo>
                    <a:pt x="296" y="24"/>
                  </a:moveTo>
                  <a:cubicBezTo>
                    <a:pt x="242" y="1"/>
                    <a:pt x="1" y="69"/>
                    <a:pt x="104" y="116"/>
                  </a:cubicBezTo>
                  <a:cubicBezTo>
                    <a:pt x="158" y="142"/>
                    <a:pt x="398" y="73"/>
                    <a:pt x="296"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73" name="Google Shape;43079;p18">
              <a:extLst>
                <a:ext uri="{FF2B5EF4-FFF2-40B4-BE49-F238E27FC236}">
                  <a16:creationId xmlns:a16="http://schemas.microsoft.com/office/drawing/2014/main" id="{CA746FCD-68BF-4FCD-BA83-00013D6CDA9E}"/>
                </a:ext>
              </a:extLst>
            </p:cNvPr>
            <p:cNvSpPr/>
            <p:nvPr/>
          </p:nvSpPr>
          <p:spPr>
            <a:xfrm>
              <a:off x="506003" y="4360317"/>
              <a:ext cx="7031" cy="6233"/>
            </a:xfrm>
            <a:custGeom>
              <a:avLst/>
              <a:gdLst/>
              <a:ahLst/>
              <a:cxnLst/>
              <a:rect l="l" t="t" r="r" b="b"/>
              <a:pathLst>
                <a:path w="197" h="207" extrusionOk="0">
                  <a:moveTo>
                    <a:pt x="197" y="102"/>
                  </a:moveTo>
                  <a:cubicBezTo>
                    <a:pt x="197" y="53"/>
                    <a:pt x="37" y="0"/>
                    <a:pt x="4" y="102"/>
                  </a:cubicBezTo>
                  <a:cubicBezTo>
                    <a:pt x="1" y="153"/>
                    <a:pt x="160" y="207"/>
                    <a:pt x="197"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74" name="Google Shape;43080;p18">
              <a:extLst>
                <a:ext uri="{FF2B5EF4-FFF2-40B4-BE49-F238E27FC236}">
                  <a16:creationId xmlns:a16="http://schemas.microsoft.com/office/drawing/2014/main" id="{16240F36-3B55-4CF7-BE34-4BD33197D9DE}"/>
                </a:ext>
              </a:extLst>
            </p:cNvPr>
            <p:cNvSpPr/>
            <p:nvPr/>
          </p:nvSpPr>
          <p:spPr>
            <a:xfrm>
              <a:off x="217006" y="4357095"/>
              <a:ext cx="27626" cy="9936"/>
            </a:xfrm>
            <a:custGeom>
              <a:avLst/>
              <a:gdLst/>
              <a:ahLst/>
              <a:cxnLst/>
              <a:rect l="l" t="t" r="r" b="b"/>
              <a:pathLst>
                <a:path w="774" h="330" extrusionOk="0">
                  <a:moveTo>
                    <a:pt x="774" y="120"/>
                  </a:moveTo>
                  <a:cubicBezTo>
                    <a:pt x="514" y="3"/>
                    <a:pt x="54" y="0"/>
                    <a:pt x="1" y="209"/>
                  </a:cubicBezTo>
                  <a:cubicBezTo>
                    <a:pt x="257" y="329"/>
                    <a:pt x="719" y="329"/>
                    <a:pt x="774" y="1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75" name="Google Shape;43081;p18">
              <a:extLst>
                <a:ext uri="{FF2B5EF4-FFF2-40B4-BE49-F238E27FC236}">
                  <a16:creationId xmlns:a16="http://schemas.microsoft.com/office/drawing/2014/main" id="{B35CFC59-52D3-434E-BB42-CA506D13EA7C}"/>
                </a:ext>
              </a:extLst>
            </p:cNvPr>
            <p:cNvSpPr/>
            <p:nvPr/>
          </p:nvSpPr>
          <p:spPr>
            <a:xfrm>
              <a:off x="4081219" y="4346828"/>
              <a:ext cx="37120" cy="16591"/>
            </a:xfrm>
            <a:custGeom>
              <a:avLst/>
              <a:gdLst/>
              <a:ahLst/>
              <a:cxnLst/>
              <a:rect l="l" t="t" r="r" b="b"/>
              <a:pathLst>
                <a:path w="1040" h="551" extrusionOk="0">
                  <a:moveTo>
                    <a:pt x="887" y="550"/>
                  </a:moveTo>
                  <a:cubicBezTo>
                    <a:pt x="1040" y="1"/>
                    <a:pt x="1" y="490"/>
                    <a:pt x="887" y="5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76" name="Google Shape;43082;p18">
              <a:extLst>
                <a:ext uri="{FF2B5EF4-FFF2-40B4-BE49-F238E27FC236}">
                  <a16:creationId xmlns:a16="http://schemas.microsoft.com/office/drawing/2014/main" id="{118042E3-85EE-463F-A33B-509E3889DCAD}"/>
                </a:ext>
              </a:extLst>
            </p:cNvPr>
            <p:cNvSpPr/>
            <p:nvPr/>
          </p:nvSpPr>
          <p:spPr>
            <a:xfrm>
              <a:off x="806207" y="4355409"/>
              <a:ext cx="34086" cy="8792"/>
            </a:xfrm>
            <a:custGeom>
              <a:avLst/>
              <a:gdLst/>
              <a:ahLst/>
              <a:cxnLst/>
              <a:rect l="l" t="t" r="r" b="b"/>
              <a:pathLst>
                <a:path w="955" h="292" extrusionOk="0">
                  <a:moveTo>
                    <a:pt x="75" y="176"/>
                  </a:moveTo>
                  <a:cubicBezTo>
                    <a:pt x="321" y="180"/>
                    <a:pt x="345" y="291"/>
                    <a:pt x="655" y="265"/>
                  </a:cubicBezTo>
                  <a:cubicBezTo>
                    <a:pt x="954" y="43"/>
                    <a:pt x="0" y="0"/>
                    <a:pt x="75"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77" name="Google Shape;43083;p18">
              <a:extLst>
                <a:ext uri="{FF2B5EF4-FFF2-40B4-BE49-F238E27FC236}">
                  <a16:creationId xmlns:a16="http://schemas.microsoft.com/office/drawing/2014/main" id="{1FCD9B0F-8292-4631-87FA-6AED5FE7093B}"/>
                </a:ext>
              </a:extLst>
            </p:cNvPr>
            <p:cNvSpPr/>
            <p:nvPr/>
          </p:nvSpPr>
          <p:spPr>
            <a:xfrm>
              <a:off x="6903837" y="4357216"/>
              <a:ext cx="13991" cy="4215"/>
            </a:xfrm>
            <a:custGeom>
              <a:avLst/>
              <a:gdLst/>
              <a:ahLst/>
              <a:cxnLst/>
              <a:rect l="l" t="t" r="r" b="b"/>
              <a:pathLst>
                <a:path w="392" h="140" extrusionOk="0">
                  <a:moveTo>
                    <a:pt x="294" y="25"/>
                  </a:moveTo>
                  <a:cubicBezTo>
                    <a:pt x="239" y="0"/>
                    <a:pt x="0" y="68"/>
                    <a:pt x="98" y="116"/>
                  </a:cubicBezTo>
                  <a:cubicBezTo>
                    <a:pt x="153"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78" name="Google Shape;43084;p18">
              <a:extLst>
                <a:ext uri="{FF2B5EF4-FFF2-40B4-BE49-F238E27FC236}">
                  <a16:creationId xmlns:a16="http://schemas.microsoft.com/office/drawing/2014/main" id="{07166CB0-F61F-4AE8-9068-79D6FBD453D7}"/>
                </a:ext>
              </a:extLst>
            </p:cNvPr>
            <p:cNvSpPr/>
            <p:nvPr/>
          </p:nvSpPr>
          <p:spPr>
            <a:xfrm>
              <a:off x="5927023" y="4349749"/>
              <a:ext cx="25556" cy="10990"/>
            </a:xfrm>
            <a:custGeom>
              <a:avLst/>
              <a:gdLst/>
              <a:ahLst/>
              <a:cxnLst/>
              <a:rect l="l" t="t" r="r" b="b"/>
              <a:pathLst>
                <a:path w="716" h="365" extrusionOk="0">
                  <a:moveTo>
                    <a:pt x="662" y="364"/>
                  </a:moveTo>
                  <a:cubicBezTo>
                    <a:pt x="716" y="157"/>
                    <a:pt x="613" y="21"/>
                    <a:pt x="275" y="0"/>
                  </a:cubicBezTo>
                  <a:cubicBezTo>
                    <a:pt x="215" y="123"/>
                    <a:pt x="1" y="173"/>
                    <a:pt x="84"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79" name="Google Shape;43085;p18">
              <a:extLst>
                <a:ext uri="{FF2B5EF4-FFF2-40B4-BE49-F238E27FC236}">
                  <a16:creationId xmlns:a16="http://schemas.microsoft.com/office/drawing/2014/main" id="{D72B008B-3AE5-491B-8457-5321040186B6}"/>
                </a:ext>
              </a:extLst>
            </p:cNvPr>
            <p:cNvSpPr/>
            <p:nvPr/>
          </p:nvSpPr>
          <p:spPr>
            <a:xfrm>
              <a:off x="2857632" y="4346015"/>
              <a:ext cx="39833" cy="15838"/>
            </a:xfrm>
            <a:custGeom>
              <a:avLst/>
              <a:gdLst/>
              <a:ahLst/>
              <a:cxnLst/>
              <a:rect l="l" t="t" r="r" b="b"/>
              <a:pathLst>
                <a:path w="1116" h="526" extrusionOk="0">
                  <a:moveTo>
                    <a:pt x="650" y="306"/>
                  </a:moveTo>
                  <a:cubicBezTo>
                    <a:pt x="1116" y="0"/>
                    <a:pt x="1" y="525"/>
                    <a:pt x="65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80" name="Google Shape;43086;p18">
              <a:extLst>
                <a:ext uri="{FF2B5EF4-FFF2-40B4-BE49-F238E27FC236}">
                  <a16:creationId xmlns:a16="http://schemas.microsoft.com/office/drawing/2014/main" id="{F4BE4907-6C3C-40CE-A651-CBC205C0FA04}"/>
                </a:ext>
              </a:extLst>
            </p:cNvPr>
            <p:cNvSpPr/>
            <p:nvPr/>
          </p:nvSpPr>
          <p:spPr>
            <a:xfrm>
              <a:off x="2122701" y="4346979"/>
              <a:ext cx="14705" cy="9515"/>
            </a:xfrm>
            <a:custGeom>
              <a:avLst/>
              <a:gdLst/>
              <a:ahLst/>
              <a:cxnLst/>
              <a:rect l="l" t="t" r="r" b="b"/>
              <a:pathLst>
                <a:path w="412" h="316" extrusionOk="0">
                  <a:moveTo>
                    <a:pt x="411" y="274"/>
                  </a:moveTo>
                  <a:lnTo>
                    <a:pt x="411" y="92"/>
                  </a:lnTo>
                  <a:cubicBezTo>
                    <a:pt x="219" y="92"/>
                    <a:pt x="182" y="19"/>
                    <a:pt x="26" y="1"/>
                  </a:cubicBezTo>
                  <a:cubicBezTo>
                    <a:pt x="46" y="145"/>
                    <a:pt x="0" y="316"/>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81" name="Google Shape;43087;p18">
              <a:extLst>
                <a:ext uri="{FF2B5EF4-FFF2-40B4-BE49-F238E27FC236}">
                  <a16:creationId xmlns:a16="http://schemas.microsoft.com/office/drawing/2014/main" id="{7D122A38-A691-4610-BBAA-32A14B7A967E}"/>
                </a:ext>
              </a:extLst>
            </p:cNvPr>
            <p:cNvSpPr/>
            <p:nvPr/>
          </p:nvSpPr>
          <p:spPr>
            <a:xfrm>
              <a:off x="1855155" y="4352489"/>
              <a:ext cx="13884" cy="2740"/>
            </a:xfrm>
            <a:custGeom>
              <a:avLst/>
              <a:gdLst/>
              <a:ahLst/>
              <a:cxnLst/>
              <a:rect l="l" t="t" r="r" b="b"/>
              <a:pathLst>
                <a:path w="389" h="91" extrusionOk="0">
                  <a:moveTo>
                    <a:pt x="389" y="1"/>
                  </a:moveTo>
                  <a:cubicBezTo>
                    <a:pt x="238" y="20"/>
                    <a:pt x="6" y="2"/>
                    <a:pt x="1" y="91"/>
                  </a:cubicBezTo>
                  <a:cubicBezTo>
                    <a:pt x="152" y="71"/>
                    <a:pt x="382" y="88"/>
                    <a:pt x="3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82" name="Google Shape;43088;p18">
              <a:extLst>
                <a:ext uri="{FF2B5EF4-FFF2-40B4-BE49-F238E27FC236}">
                  <a16:creationId xmlns:a16="http://schemas.microsoft.com/office/drawing/2014/main" id="{3F0066CA-AC6B-4847-B41B-3455E875060E}"/>
                </a:ext>
              </a:extLst>
            </p:cNvPr>
            <p:cNvSpPr/>
            <p:nvPr/>
          </p:nvSpPr>
          <p:spPr>
            <a:xfrm>
              <a:off x="3944056" y="4348966"/>
              <a:ext cx="13991" cy="4306"/>
            </a:xfrm>
            <a:custGeom>
              <a:avLst/>
              <a:gdLst/>
              <a:ahLst/>
              <a:cxnLst/>
              <a:rect l="l" t="t" r="r" b="b"/>
              <a:pathLst>
                <a:path w="392" h="143" extrusionOk="0">
                  <a:moveTo>
                    <a:pt x="293" y="26"/>
                  </a:moveTo>
                  <a:cubicBezTo>
                    <a:pt x="242" y="0"/>
                    <a:pt x="1" y="68"/>
                    <a:pt x="100" y="118"/>
                  </a:cubicBezTo>
                  <a:cubicBezTo>
                    <a:pt x="155" y="142"/>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83" name="Google Shape;43089;p18">
              <a:extLst>
                <a:ext uri="{FF2B5EF4-FFF2-40B4-BE49-F238E27FC236}">
                  <a16:creationId xmlns:a16="http://schemas.microsoft.com/office/drawing/2014/main" id="{F7BDC7CE-A72D-4F2E-BB04-C5DB7E1BEAE7}"/>
                </a:ext>
              </a:extLst>
            </p:cNvPr>
            <p:cNvSpPr/>
            <p:nvPr/>
          </p:nvSpPr>
          <p:spPr>
            <a:xfrm>
              <a:off x="750350" y="4348966"/>
              <a:ext cx="13956" cy="4306"/>
            </a:xfrm>
            <a:custGeom>
              <a:avLst/>
              <a:gdLst/>
              <a:ahLst/>
              <a:cxnLst/>
              <a:rect l="l" t="t" r="r" b="b"/>
              <a:pathLst>
                <a:path w="391" h="143" extrusionOk="0">
                  <a:moveTo>
                    <a:pt x="293" y="26"/>
                  </a:moveTo>
                  <a:cubicBezTo>
                    <a:pt x="239" y="0"/>
                    <a:pt x="0" y="68"/>
                    <a:pt x="99" y="118"/>
                  </a:cubicBezTo>
                  <a:cubicBezTo>
                    <a:pt x="152" y="142"/>
                    <a:pt x="390"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84" name="Google Shape;43090;p18">
              <a:extLst>
                <a:ext uri="{FF2B5EF4-FFF2-40B4-BE49-F238E27FC236}">
                  <a16:creationId xmlns:a16="http://schemas.microsoft.com/office/drawing/2014/main" id="{3778EDF6-EF09-48CB-97BD-6AEA05A28487}"/>
                </a:ext>
              </a:extLst>
            </p:cNvPr>
            <p:cNvSpPr/>
            <p:nvPr/>
          </p:nvSpPr>
          <p:spPr>
            <a:xfrm>
              <a:off x="6928108" y="4344269"/>
              <a:ext cx="13777" cy="5540"/>
            </a:xfrm>
            <a:custGeom>
              <a:avLst/>
              <a:gdLst/>
              <a:ahLst/>
              <a:cxnLst/>
              <a:rect l="l" t="t" r="r" b="b"/>
              <a:pathLst>
                <a:path w="386" h="184" extrusionOk="0">
                  <a:moveTo>
                    <a:pt x="386" y="1"/>
                  </a:moveTo>
                  <a:lnTo>
                    <a:pt x="0" y="1"/>
                  </a:lnTo>
                  <a:lnTo>
                    <a:pt x="0"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85" name="Google Shape;43091;p18">
              <a:extLst>
                <a:ext uri="{FF2B5EF4-FFF2-40B4-BE49-F238E27FC236}">
                  <a16:creationId xmlns:a16="http://schemas.microsoft.com/office/drawing/2014/main" id="{57D02458-A41B-4DB7-A0E4-42D671B847EB}"/>
                </a:ext>
              </a:extLst>
            </p:cNvPr>
            <p:cNvSpPr/>
            <p:nvPr/>
          </p:nvSpPr>
          <p:spPr>
            <a:xfrm>
              <a:off x="3101014" y="4341529"/>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86" name="Google Shape;43092;p18">
              <a:extLst>
                <a:ext uri="{FF2B5EF4-FFF2-40B4-BE49-F238E27FC236}">
                  <a16:creationId xmlns:a16="http://schemas.microsoft.com/office/drawing/2014/main" id="{FA72F192-4896-4A69-974D-B4C445AF2C06}"/>
                </a:ext>
              </a:extLst>
            </p:cNvPr>
            <p:cNvSpPr/>
            <p:nvPr/>
          </p:nvSpPr>
          <p:spPr>
            <a:xfrm>
              <a:off x="2031473" y="4338970"/>
              <a:ext cx="34051" cy="8882"/>
            </a:xfrm>
            <a:custGeom>
              <a:avLst/>
              <a:gdLst/>
              <a:ahLst/>
              <a:cxnLst/>
              <a:rect l="l" t="t" r="r" b="b"/>
              <a:pathLst>
                <a:path w="954" h="295" extrusionOk="0">
                  <a:moveTo>
                    <a:pt x="75" y="177"/>
                  </a:moveTo>
                  <a:cubicBezTo>
                    <a:pt x="321" y="182"/>
                    <a:pt x="341" y="294"/>
                    <a:pt x="654" y="268"/>
                  </a:cubicBezTo>
                  <a:cubicBezTo>
                    <a:pt x="953" y="45"/>
                    <a:pt x="0"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87" name="Google Shape;43093;p18">
              <a:extLst>
                <a:ext uri="{FF2B5EF4-FFF2-40B4-BE49-F238E27FC236}">
                  <a16:creationId xmlns:a16="http://schemas.microsoft.com/office/drawing/2014/main" id="{F40D07B0-07DE-4014-8BCD-47C2ABBE9F24}"/>
                </a:ext>
              </a:extLst>
            </p:cNvPr>
            <p:cNvSpPr/>
            <p:nvPr/>
          </p:nvSpPr>
          <p:spPr>
            <a:xfrm>
              <a:off x="3083739" y="4340776"/>
              <a:ext cx="13956" cy="4276"/>
            </a:xfrm>
            <a:custGeom>
              <a:avLst/>
              <a:gdLst/>
              <a:ahLst/>
              <a:cxnLst/>
              <a:rect l="l" t="t" r="r" b="b"/>
              <a:pathLst>
                <a:path w="391" h="142" extrusionOk="0">
                  <a:moveTo>
                    <a:pt x="290" y="25"/>
                  </a:moveTo>
                  <a:cubicBezTo>
                    <a:pt x="237" y="1"/>
                    <a:pt x="1" y="70"/>
                    <a:pt x="98" y="117"/>
                  </a:cubicBezTo>
                  <a:cubicBezTo>
                    <a:pt x="152" y="142"/>
                    <a:pt x="391" y="71"/>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88" name="Google Shape;43094;p18">
              <a:extLst>
                <a:ext uri="{FF2B5EF4-FFF2-40B4-BE49-F238E27FC236}">
                  <a16:creationId xmlns:a16="http://schemas.microsoft.com/office/drawing/2014/main" id="{833B41C0-4F7F-4DF3-816B-0A9E6A53FE5A}"/>
                </a:ext>
              </a:extLst>
            </p:cNvPr>
            <p:cNvSpPr/>
            <p:nvPr/>
          </p:nvSpPr>
          <p:spPr>
            <a:xfrm>
              <a:off x="2171849" y="4341529"/>
              <a:ext cx="13706" cy="2770"/>
            </a:xfrm>
            <a:custGeom>
              <a:avLst/>
              <a:gdLst/>
              <a:ahLst/>
              <a:cxnLst/>
              <a:rect l="l" t="t" r="r" b="b"/>
              <a:pathLst>
                <a:path w="384" h="92" extrusionOk="0">
                  <a:moveTo>
                    <a:pt x="384" y="0"/>
                  </a:moveTo>
                  <a:cubicBezTo>
                    <a:pt x="235" y="20"/>
                    <a:pt x="3" y="4"/>
                    <a:pt x="0" y="92"/>
                  </a:cubicBezTo>
                  <a:cubicBezTo>
                    <a:pt x="149" y="71"/>
                    <a:pt x="377"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89" name="Google Shape;43095;p18">
              <a:extLst>
                <a:ext uri="{FF2B5EF4-FFF2-40B4-BE49-F238E27FC236}">
                  <a16:creationId xmlns:a16="http://schemas.microsoft.com/office/drawing/2014/main" id="{37AC20FB-7EAD-4C48-A4B1-5EBF6F6F1072}"/>
                </a:ext>
              </a:extLst>
            </p:cNvPr>
            <p:cNvSpPr/>
            <p:nvPr/>
          </p:nvSpPr>
          <p:spPr>
            <a:xfrm>
              <a:off x="2027225" y="5008644"/>
              <a:ext cx="50683" cy="16410"/>
            </a:xfrm>
            <a:custGeom>
              <a:avLst/>
              <a:gdLst/>
              <a:ahLst/>
              <a:cxnLst/>
              <a:rect l="l" t="t" r="r" b="b"/>
              <a:pathLst>
                <a:path w="1420" h="545" extrusionOk="0">
                  <a:moveTo>
                    <a:pt x="194" y="545"/>
                  </a:moveTo>
                  <a:cubicBezTo>
                    <a:pt x="1419" y="479"/>
                    <a:pt x="207" y="0"/>
                    <a:pt x="0" y="271"/>
                  </a:cubicBezTo>
                  <a:cubicBezTo>
                    <a:pt x="226" y="289"/>
                    <a:pt x="211" y="417"/>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90" name="Google Shape;43096;p18">
              <a:extLst>
                <a:ext uri="{FF2B5EF4-FFF2-40B4-BE49-F238E27FC236}">
                  <a16:creationId xmlns:a16="http://schemas.microsoft.com/office/drawing/2014/main" id="{1611017E-A603-426E-BB4B-234FAFE7864B}"/>
                </a:ext>
              </a:extLst>
            </p:cNvPr>
            <p:cNvSpPr/>
            <p:nvPr/>
          </p:nvSpPr>
          <p:spPr>
            <a:xfrm>
              <a:off x="8717625" y="4718789"/>
              <a:ext cx="34479" cy="10990"/>
            </a:xfrm>
            <a:custGeom>
              <a:avLst/>
              <a:gdLst/>
              <a:ahLst/>
              <a:cxnLst/>
              <a:rect l="l" t="t" r="r" b="b"/>
              <a:pathLst>
                <a:path w="966" h="365" extrusionOk="0">
                  <a:moveTo>
                    <a:pt x="965" y="365"/>
                  </a:moveTo>
                  <a:cubicBezTo>
                    <a:pt x="897" y="123"/>
                    <a:pt x="459" y="59"/>
                    <a:pt x="0" y="0"/>
                  </a:cubicBezTo>
                  <a:cubicBezTo>
                    <a:pt x="79" y="237"/>
                    <a:pt x="601" y="264"/>
                    <a:pt x="965"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91" name="Google Shape;43097;p18">
              <a:extLst>
                <a:ext uri="{FF2B5EF4-FFF2-40B4-BE49-F238E27FC236}">
                  <a16:creationId xmlns:a16="http://schemas.microsoft.com/office/drawing/2014/main" id="{BC8D04AB-E4E9-4440-9E75-ABD3D6A1024D}"/>
                </a:ext>
              </a:extLst>
            </p:cNvPr>
            <p:cNvSpPr/>
            <p:nvPr/>
          </p:nvSpPr>
          <p:spPr>
            <a:xfrm>
              <a:off x="9040779" y="4491891"/>
              <a:ext cx="36799" cy="16320"/>
            </a:xfrm>
            <a:custGeom>
              <a:avLst/>
              <a:gdLst/>
              <a:ahLst/>
              <a:cxnLst/>
              <a:rect l="l" t="t" r="r" b="b"/>
              <a:pathLst>
                <a:path w="1031" h="542" extrusionOk="0">
                  <a:moveTo>
                    <a:pt x="203" y="455"/>
                  </a:moveTo>
                  <a:cubicBezTo>
                    <a:pt x="791" y="541"/>
                    <a:pt x="1030" y="10"/>
                    <a:pt x="781" y="1"/>
                  </a:cubicBezTo>
                  <a:cubicBezTo>
                    <a:pt x="609" y="161"/>
                    <a:pt x="0" y="117"/>
                    <a:pt x="20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92" name="Google Shape;43098;p18">
              <a:extLst>
                <a:ext uri="{FF2B5EF4-FFF2-40B4-BE49-F238E27FC236}">
                  <a16:creationId xmlns:a16="http://schemas.microsoft.com/office/drawing/2014/main" id="{D2D3FFCE-9547-4713-BF8E-6BB3CBF6656B}"/>
                </a:ext>
              </a:extLst>
            </p:cNvPr>
            <p:cNvSpPr/>
            <p:nvPr/>
          </p:nvSpPr>
          <p:spPr>
            <a:xfrm>
              <a:off x="780616" y="4419510"/>
              <a:ext cx="35264" cy="10117"/>
            </a:xfrm>
            <a:custGeom>
              <a:avLst/>
              <a:gdLst/>
              <a:ahLst/>
              <a:cxnLst/>
              <a:rect l="l" t="t" r="r" b="b"/>
              <a:pathLst>
                <a:path w="988" h="336" extrusionOk="0">
                  <a:moveTo>
                    <a:pt x="409" y="316"/>
                  </a:moveTo>
                  <a:cubicBezTo>
                    <a:pt x="487" y="162"/>
                    <a:pt x="658" y="336"/>
                    <a:pt x="987" y="316"/>
                  </a:cubicBezTo>
                  <a:lnTo>
                    <a:pt x="987" y="45"/>
                  </a:lnTo>
                  <a:cubicBezTo>
                    <a:pt x="613" y="0"/>
                    <a:pt x="1" y="289"/>
                    <a:pt x="409" y="3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93" name="Google Shape;43099;p18">
              <a:extLst>
                <a:ext uri="{FF2B5EF4-FFF2-40B4-BE49-F238E27FC236}">
                  <a16:creationId xmlns:a16="http://schemas.microsoft.com/office/drawing/2014/main" id="{4AEE4E41-9980-4D27-A59B-6ECD35EF7EF9}"/>
                </a:ext>
              </a:extLst>
            </p:cNvPr>
            <p:cNvSpPr/>
            <p:nvPr/>
          </p:nvSpPr>
          <p:spPr>
            <a:xfrm>
              <a:off x="754097" y="4355921"/>
              <a:ext cx="37656" cy="11111"/>
            </a:xfrm>
            <a:custGeom>
              <a:avLst/>
              <a:gdLst/>
              <a:ahLst/>
              <a:cxnLst/>
              <a:rect l="l" t="t" r="r" b="b"/>
              <a:pathLst>
                <a:path w="1055" h="369" extrusionOk="0">
                  <a:moveTo>
                    <a:pt x="960" y="248"/>
                  </a:moveTo>
                  <a:cubicBezTo>
                    <a:pt x="574" y="248"/>
                    <a:pt x="715" y="0"/>
                    <a:pt x="188" y="68"/>
                  </a:cubicBezTo>
                  <a:cubicBezTo>
                    <a:pt x="1" y="290"/>
                    <a:pt x="1054" y="368"/>
                    <a:pt x="960" y="24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grpSp>
    </p:spTree>
    <p:extLst>
      <p:ext uri="{BB962C8B-B14F-4D97-AF65-F5344CB8AC3E}">
        <p14:creationId xmlns:p14="http://schemas.microsoft.com/office/powerpoint/2010/main" val="36382065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ext" userDrawn="1">
  <p:cSld name="Title and text">
    <p:spTree>
      <p:nvGrpSpPr>
        <p:cNvPr id="1" name="Shape 40410"/>
        <p:cNvGrpSpPr/>
        <p:nvPr/>
      </p:nvGrpSpPr>
      <p:grpSpPr>
        <a:xfrm>
          <a:off x="0" y="0"/>
          <a:ext cx="0" cy="0"/>
          <a:chOff x="0" y="0"/>
          <a:chExt cx="0" cy="0"/>
        </a:xfrm>
      </p:grpSpPr>
      <p:grpSp>
        <p:nvGrpSpPr>
          <p:cNvPr id="40411" name="Google Shape;40411;p18"/>
          <p:cNvGrpSpPr/>
          <p:nvPr/>
        </p:nvGrpSpPr>
        <p:grpSpPr>
          <a:xfrm>
            <a:off x="0" y="226828"/>
            <a:ext cx="12192000" cy="6858000"/>
            <a:chOff x="0" y="0"/>
            <a:chExt cx="9144000" cy="5143500"/>
          </a:xfrm>
        </p:grpSpPr>
        <p:sp>
          <p:nvSpPr>
            <p:cNvPr id="40412" name="Google Shape;40412;p18"/>
            <p:cNvSpPr/>
            <p:nvPr/>
          </p:nvSpPr>
          <p:spPr>
            <a:xfrm>
              <a:off x="8724086" y="797635"/>
              <a:ext cx="13777" cy="6715"/>
            </a:xfrm>
            <a:custGeom>
              <a:avLst/>
              <a:gdLst/>
              <a:ahLst/>
              <a:cxnLst/>
              <a:rect l="l" t="t" r="r" b="b"/>
              <a:pathLst>
                <a:path w="386" h="223" extrusionOk="0">
                  <a:moveTo>
                    <a:pt x="386" y="110"/>
                  </a:moveTo>
                  <a:cubicBezTo>
                    <a:pt x="344" y="1"/>
                    <a:pt x="173" y="54"/>
                    <a:pt x="1" y="110"/>
                  </a:cubicBezTo>
                  <a:cubicBezTo>
                    <a:pt x="2" y="199"/>
                    <a:pt x="338"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13" name="Google Shape;40413;p18"/>
            <p:cNvSpPr/>
            <p:nvPr/>
          </p:nvSpPr>
          <p:spPr>
            <a:xfrm>
              <a:off x="8121679" y="800164"/>
              <a:ext cx="14063" cy="4215"/>
            </a:xfrm>
            <a:custGeom>
              <a:avLst/>
              <a:gdLst/>
              <a:ahLst/>
              <a:cxnLst/>
              <a:rect l="l" t="t" r="r" b="b"/>
              <a:pathLst>
                <a:path w="394" h="140" extrusionOk="0">
                  <a:moveTo>
                    <a:pt x="100" y="115"/>
                  </a:moveTo>
                  <a:cubicBezTo>
                    <a:pt x="154" y="140"/>
                    <a:pt x="394" y="72"/>
                    <a:pt x="292" y="24"/>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14" name="Google Shape;40414;p18"/>
            <p:cNvSpPr/>
            <p:nvPr/>
          </p:nvSpPr>
          <p:spPr>
            <a:xfrm>
              <a:off x="3299282" y="798207"/>
              <a:ext cx="21630" cy="6353"/>
            </a:xfrm>
            <a:custGeom>
              <a:avLst/>
              <a:gdLst/>
              <a:ahLst/>
              <a:cxnLst/>
              <a:rect l="l" t="t" r="r" b="b"/>
              <a:pathLst>
                <a:path w="606" h="211" extrusionOk="0">
                  <a:moveTo>
                    <a:pt x="606" y="0"/>
                  </a:moveTo>
                  <a:lnTo>
                    <a:pt x="26" y="0"/>
                  </a:lnTo>
                  <a:cubicBezTo>
                    <a:pt x="0" y="161"/>
                    <a:pt x="219" y="210"/>
                    <a:pt x="606"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15" name="Google Shape;40415;p18"/>
            <p:cNvSpPr/>
            <p:nvPr/>
          </p:nvSpPr>
          <p:spPr>
            <a:xfrm>
              <a:off x="168430" y="798026"/>
              <a:ext cx="23950" cy="5962"/>
            </a:xfrm>
            <a:custGeom>
              <a:avLst/>
              <a:gdLst/>
              <a:ahLst/>
              <a:cxnLst/>
              <a:rect l="l" t="t" r="r" b="b"/>
              <a:pathLst>
                <a:path w="671" h="198" extrusionOk="0">
                  <a:moveTo>
                    <a:pt x="580" y="6"/>
                  </a:moveTo>
                  <a:cubicBezTo>
                    <a:pt x="247" y="1"/>
                    <a:pt x="84" y="74"/>
                    <a:pt x="0" y="186"/>
                  </a:cubicBezTo>
                  <a:cubicBezTo>
                    <a:pt x="302" y="178"/>
                    <a:pt x="670" y="198"/>
                    <a:pt x="580"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16" name="Google Shape;40416;p18"/>
            <p:cNvSpPr/>
            <p:nvPr/>
          </p:nvSpPr>
          <p:spPr>
            <a:xfrm>
              <a:off x="2725286" y="797394"/>
              <a:ext cx="14134" cy="4276"/>
            </a:xfrm>
            <a:custGeom>
              <a:avLst/>
              <a:gdLst/>
              <a:ahLst/>
              <a:cxnLst/>
              <a:rect l="l" t="t" r="r" b="b"/>
              <a:pathLst>
                <a:path w="396" h="142" extrusionOk="0">
                  <a:moveTo>
                    <a:pt x="293" y="27"/>
                  </a:moveTo>
                  <a:cubicBezTo>
                    <a:pt x="242" y="1"/>
                    <a:pt x="0" y="69"/>
                    <a:pt x="103" y="116"/>
                  </a:cubicBezTo>
                  <a:cubicBezTo>
                    <a:pt x="156" y="142"/>
                    <a:pt x="396"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17" name="Google Shape;40417;p18"/>
            <p:cNvSpPr/>
            <p:nvPr/>
          </p:nvSpPr>
          <p:spPr>
            <a:xfrm>
              <a:off x="6944704" y="794654"/>
              <a:ext cx="14134" cy="4276"/>
            </a:xfrm>
            <a:custGeom>
              <a:avLst/>
              <a:gdLst/>
              <a:ahLst/>
              <a:cxnLst/>
              <a:rect l="l" t="t" r="r" b="b"/>
              <a:pathLst>
                <a:path w="396" h="142" extrusionOk="0">
                  <a:moveTo>
                    <a:pt x="99" y="118"/>
                  </a:moveTo>
                  <a:cubicBezTo>
                    <a:pt x="155" y="142"/>
                    <a:pt x="396" y="74"/>
                    <a:pt x="293" y="24"/>
                  </a:cubicBezTo>
                  <a:cubicBezTo>
                    <a:pt x="239" y="1"/>
                    <a:pt x="0"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18" name="Google Shape;40418;p18"/>
            <p:cNvSpPr/>
            <p:nvPr/>
          </p:nvSpPr>
          <p:spPr>
            <a:xfrm>
              <a:off x="5251376" y="794684"/>
              <a:ext cx="14099" cy="4246"/>
            </a:xfrm>
            <a:custGeom>
              <a:avLst/>
              <a:gdLst/>
              <a:ahLst/>
              <a:cxnLst/>
              <a:rect l="l" t="t" r="r" b="b"/>
              <a:pathLst>
                <a:path w="395" h="141" extrusionOk="0">
                  <a:moveTo>
                    <a:pt x="294" y="26"/>
                  </a:moveTo>
                  <a:cubicBezTo>
                    <a:pt x="241" y="1"/>
                    <a:pt x="1" y="69"/>
                    <a:pt x="102" y="118"/>
                  </a:cubicBezTo>
                  <a:cubicBezTo>
                    <a:pt x="155" y="141"/>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19" name="Google Shape;40419;p18"/>
            <p:cNvSpPr/>
            <p:nvPr/>
          </p:nvSpPr>
          <p:spPr>
            <a:xfrm>
              <a:off x="1882281" y="781768"/>
              <a:ext cx="39797" cy="13700"/>
            </a:xfrm>
            <a:custGeom>
              <a:avLst/>
              <a:gdLst/>
              <a:ahLst/>
              <a:cxnLst/>
              <a:rect l="l" t="t" r="r" b="b"/>
              <a:pathLst>
                <a:path w="1115" h="455" extrusionOk="0">
                  <a:moveTo>
                    <a:pt x="579" y="0"/>
                  </a:moveTo>
                  <a:cubicBezTo>
                    <a:pt x="405" y="161"/>
                    <a:pt x="112" y="265"/>
                    <a:pt x="1" y="455"/>
                  </a:cubicBezTo>
                  <a:cubicBezTo>
                    <a:pt x="388" y="448"/>
                    <a:pt x="1114" y="141"/>
                    <a:pt x="5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20" name="Google Shape;40420;p18"/>
            <p:cNvSpPr/>
            <p:nvPr/>
          </p:nvSpPr>
          <p:spPr>
            <a:xfrm>
              <a:off x="1720382" y="791945"/>
              <a:ext cx="14170" cy="4306"/>
            </a:xfrm>
            <a:custGeom>
              <a:avLst/>
              <a:gdLst/>
              <a:ahLst/>
              <a:cxnLst/>
              <a:rect l="l" t="t" r="r" b="b"/>
              <a:pathLst>
                <a:path w="397" h="143" extrusionOk="0">
                  <a:moveTo>
                    <a:pt x="101" y="117"/>
                  </a:moveTo>
                  <a:cubicBezTo>
                    <a:pt x="155" y="143"/>
                    <a:pt x="396" y="74"/>
                    <a:pt x="292" y="27"/>
                  </a:cubicBezTo>
                  <a:cubicBezTo>
                    <a:pt x="241" y="0"/>
                    <a:pt x="1" y="68"/>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21" name="Google Shape;40421;p18"/>
            <p:cNvSpPr/>
            <p:nvPr/>
          </p:nvSpPr>
          <p:spPr>
            <a:xfrm>
              <a:off x="1142210" y="789205"/>
              <a:ext cx="14134" cy="4215"/>
            </a:xfrm>
            <a:custGeom>
              <a:avLst/>
              <a:gdLst/>
              <a:ahLst/>
              <a:cxnLst/>
              <a:rect l="l" t="t" r="r" b="b"/>
              <a:pathLst>
                <a:path w="396" h="140" extrusionOk="0">
                  <a:moveTo>
                    <a:pt x="102" y="116"/>
                  </a:moveTo>
                  <a:cubicBezTo>
                    <a:pt x="153" y="140"/>
                    <a:pt x="396" y="72"/>
                    <a:pt x="291" y="26"/>
                  </a:cubicBezTo>
                  <a:cubicBezTo>
                    <a:pt x="240" y="0"/>
                    <a:pt x="0" y="71"/>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22" name="Google Shape;40422;p18"/>
            <p:cNvSpPr/>
            <p:nvPr/>
          </p:nvSpPr>
          <p:spPr>
            <a:xfrm>
              <a:off x="2787390" y="786495"/>
              <a:ext cx="13884" cy="4246"/>
            </a:xfrm>
            <a:custGeom>
              <a:avLst/>
              <a:gdLst/>
              <a:ahLst/>
              <a:cxnLst/>
              <a:rect l="l" t="t" r="r" b="b"/>
              <a:pathLst>
                <a:path w="389" h="141" extrusionOk="0">
                  <a:moveTo>
                    <a:pt x="98" y="116"/>
                  </a:moveTo>
                  <a:cubicBezTo>
                    <a:pt x="150" y="141"/>
                    <a:pt x="388" y="72"/>
                    <a:pt x="291" y="25"/>
                  </a:cubicBezTo>
                  <a:cubicBezTo>
                    <a:pt x="237"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23" name="Google Shape;40423;p18"/>
            <p:cNvSpPr/>
            <p:nvPr/>
          </p:nvSpPr>
          <p:spPr>
            <a:xfrm>
              <a:off x="2921663" y="78176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24" name="Google Shape;40424;p18"/>
            <p:cNvSpPr/>
            <p:nvPr/>
          </p:nvSpPr>
          <p:spPr>
            <a:xfrm>
              <a:off x="6610914" y="778667"/>
              <a:ext cx="6996" cy="6233"/>
            </a:xfrm>
            <a:custGeom>
              <a:avLst/>
              <a:gdLst/>
              <a:ahLst/>
              <a:cxnLst/>
              <a:rect l="l" t="t" r="r" b="b"/>
              <a:pathLst>
                <a:path w="196" h="207" extrusionOk="0">
                  <a:moveTo>
                    <a:pt x="195" y="103"/>
                  </a:moveTo>
                  <a:cubicBezTo>
                    <a:pt x="195" y="52"/>
                    <a:pt x="39" y="0"/>
                    <a:pt x="3" y="103"/>
                  </a:cubicBezTo>
                  <a:cubicBezTo>
                    <a:pt x="1" y="154"/>
                    <a:pt x="160" y="207"/>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25" name="Google Shape;40425;p18"/>
            <p:cNvSpPr/>
            <p:nvPr/>
          </p:nvSpPr>
          <p:spPr>
            <a:xfrm>
              <a:off x="4277596" y="778667"/>
              <a:ext cx="6889" cy="6233"/>
            </a:xfrm>
            <a:custGeom>
              <a:avLst/>
              <a:gdLst/>
              <a:ahLst/>
              <a:cxnLst/>
              <a:rect l="l" t="t" r="r" b="b"/>
              <a:pathLst>
                <a:path w="193" h="207" extrusionOk="0">
                  <a:moveTo>
                    <a:pt x="193" y="103"/>
                  </a:moveTo>
                  <a:cubicBezTo>
                    <a:pt x="193" y="52"/>
                    <a:pt x="39" y="0"/>
                    <a:pt x="1" y="103"/>
                  </a:cubicBezTo>
                  <a:cubicBezTo>
                    <a:pt x="1"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26" name="Google Shape;40426;p18"/>
            <p:cNvSpPr/>
            <p:nvPr/>
          </p:nvSpPr>
          <p:spPr>
            <a:xfrm>
              <a:off x="591664" y="780985"/>
              <a:ext cx="13991" cy="4306"/>
            </a:xfrm>
            <a:custGeom>
              <a:avLst/>
              <a:gdLst/>
              <a:ahLst/>
              <a:cxnLst/>
              <a:rect l="l" t="t" r="r" b="b"/>
              <a:pathLst>
                <a:path w="392" h="143" extrusionOk="0">
                  <a:moveTo>
                    <a:pt x="293" y="26"/>
                  </a:moveTo>
                  <a:cubicBezTo>
                    <a:pt x="238" y="0"/>
                    <a:pt x="0" y="69"/>
                    <a:pt x="99"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27" name="Google Shape;40427;p18"/>
            <p:cNvSpPr/>
            <p:nvPr/>
          </p:nvSpPr>
          <p:spPr>
            <a:xfrm>
              <a:off x="5530380" y="773548"/>
              <a:ext cx="20666" cy="8250"/>
            </a:xfrm>
            <a:custGeom>
              <a:avLst/>
              <a:gdLst/>
              <a:ahLst/>
              <a:cxnLst/>
              <a:rect l="l" t="t" r="r" b="b"/>
              <a:pathLst>
                <a:path w="579" h="274" extrusionOk="0">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28" name="Google Shape;40428;p18"/>
            <p:cNvSpPr/>
            <p:nvPr/>
          </p:nvSpPr>
          <p:spPr>
            <a:xfrm>
              <a:off x="4899633" y="773127"/>
              <a:ext cx="33480" cy="15868"/>
            </a:xfrm>
            <a:custGeom>
              <a:avLst/>
              <a:gdLst/>
              <a:ahLst/>
              <a:cxnLst/>
              <a:rect l="l" t="t" r="r" b="b"/>
              <a:pathLst>
                <a:path w="938" h="527" extrusionOk="0">
                  <a:moveTo>
                    <a:pt x="893" y="196"/>
                  </a:moveTo>
                  <a:cubicBezTo>
                    <a:pt x="938" y="141"/>
                    <a:pt x="601" y="0"/>
                    <a:pt x="509" y="15"/>
                  </a:cubicBezTo>
                  <a:cubicBezTo>
                    <a:pt x="0" y="89"/>
                    <a:pt x="632" y="526"/>
                    <a:pt x="893"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29" name="Google Shape;40429;p18"/>
            <p:cNvSpPr/>
            <p:nvPr/>
          </p:nvSpPr>
          <p:spPr>
            <a:xfrm>
              <a:off x="471275" y="764787"/>
              <a:ext cx="40333" cy="14664"/>
            </a:xfrm>
            <a:custGeom>
              <a:avLst/>
              <a:gdLst/>
              <a:ahLst/>
              <a:cxnLst/>
              <a:rect l="l" t="t" r="r" b="b"/>
              <a:pathLst>
                <a:path w="1130" h="487" extrusionOk="0">
                  <a:moveTo>
                    <a:pt x="770" y="383"/>
                  </a:moveTo>
                  <a:cubicBezTo>
                    <a:pt x="1129" y="80"/>
                    <a:pt x="78" y="0"/>
                    <a:pt x="0" y="200"/>
                  </a:cubicBezTo>
                  <a:cubicBezTo>
                    <a:pt x="302" y="239"/>
                    <a:pt x="165" y="486"/>
                    <a:pt x="770"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30" name="Google Shape;40430;p18"/>
            <p:cNvSpPr/>
            <p:nvPr/>
          </p:nvSpPr>
          <p:spPr>
            <a:xfrm>
              <a:off x="877448" y="754399"/>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31" name="Google Shape;40431;p18"/>
            <p:cNvSpPr/>
            <p:nvPr/>
          </p:nvSpPr>
          <p:spPr>
            <a:xfrm>
              <a:off x="1244325" y="751689"/>
              <a:ext cx="72027" cy="13941"/>
            </a:xfrm>
            <a:custGeom>
              <a:avLst/>
              <a:gdLst/>
              <a:ahLst/>
              <a:cxnLst/>
              <a:rect l="l" t="t" r="r" b="b"/>
              <a:pathLst>
                <a:path w="2018" h="463" extrusionOk="0">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32" name="Google Shape;40432;p18"/>
            <p:cNvSpPr/>
            <p:nvPr/>
          </p:nvSpPr>
          <p:spPr>
            <a:xfrm>
              <a:off x="6745044" y="759126"/>
              <a:ext cx="14027" cy="4246"/>
            </a:xfrm>
            <a:custGeom>
              <a:avLst/>
              <a:gdLst/>
              <a:ahLst/>
              <a:cxnLst/>
              <a:rect l="l" t="t" r="r" b="b"/>
              <a:pathLst>
                <a:path w="393" h="141" extrusionOk="0">
                  <a:moveTo>
                    <a:pt x="99" y="117"/>
                  </a:moveTo>
                  <a:cubicBezTo>
                    <a:pt x="155" y="140"/>
                    <a:pt x="392" y="72"/>
                    <a:pt x="292" y="27"/>
                  </a:cubicBezTo>
                  <a:cubicBezTo>
                    <a:pt x="242"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33" name="Google Shape;40433;p18"/>
            <p:cNvSpPr/>
            <p:nvPr/>
          </p:nvSpPr>
          <p:spPr>
            <a:xfrm>
              <a:off x="6665987" y="754399"/>
              <a:ext cx="13884" cy="5540"/>
            </a:xfrm>
            <a:custGeom>
              <a:avLst/>
              <a:gdLst/>
              <a:ahLst/>
              <a:cxnLst/>
              <a:rect l="l" t="t" r="r" b="b"/>
              <a:pathLst>
                <a:path w="389" h="184" extrusionOk="0">
                  <a:moveTo>
                    <a:pt x="1" y="184"/>
                  </a:moveTo>
                  <a:lnTo>
                    <a:pt x="388" y="184"/>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34" name="Google Shape;40434;p18"/>
            <p:cNvSpPr/>
            <p:nvPr/>
          </p:nvSpPr>
          <p:spPr>
            <a:xfrm>
              <a:off x="5289353" y="753857"/>
              <a:ext cx="13813" cy="6745"/>
            </a:xfrm>
            <a:custGeom>
              <a:avLst/>
              <a:gdLst/>
              <a:ahLst/>
              <a:cxnLst/>
              <a:rect l="l" t="t" r="r" b="b"/>
              <a:pathLst>
                <a:path w="387" h="224" extrusionOk="0">
                  <a:moveTo>
                    <a:pt x="387" y="110"/>
                  </a:moveTo>
                  <a:cubicBezTo>
                    <a:pt x="346" y="1"/>
                    <a:pt x="174" y="54"/>
                    <a:pt x="1" y="110"/>
                  </a:cubicBezTo>
                  <a:cubicBezTo>
                    <a:pt x="6" y="202"/>
                    <a:pt x="341"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35" name="Google Shape;40435;p18"/>
            <p:cNvSpPr/>
            <p:nvPr/>
          </p:nvSpPr>
          <p:spPr>
            <a:xfrm>
              <a:off x="8061217" y="743470"/>
              <a:ext cx="44687" cy="16470"/>
            </a:xfrm>
            <a:custGeom>
              <a:avLst/>
              <a:gdLst/>
              <a:ahLst/>
              <a:cxnLst/>
              <a:rect l="l" t="t" r="r" b="b"/>
              <a:pathLst>
                <a:path w="1252" h="547" extrusionOk="0">
                  <a:moveTo>
                    <a:pt x="638" y="1"/>
                  </a:moveTo>
                  <a:cubicBezTo>
                    <a:pt x="615" y="173"/>
                    <a:pt x="1" y="65"/>
                    <a:pt x="59" y="274"/>
                  </a:cubicBezTo>
                  <a:cubicBezTo>
                    <a:pt x="396" y="547"/>
                    <a:pt x="1251" y="143"/>
                    <a:pt x="6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36" name="Google Shape;40436;p18"/>
            <p:cNvSpPr/>
            <p:nvPr/>
          </p:nvSpPr>
          <p:spPr>
            <a:xfrm>
              <a:off x="6738263" y="750907"/>
              <a:ext cx="13956" cy="4306"/>
            </a:xfrm>
            <a:custGeom>
              <a:avLst/>
              <a:gdLst/>
              <a:ahLst/>
              <a:cxnLst/>
              <a:rect l="l" t="t" r="r" b="b"/>
              <a:pathLst>
                <a:path w="391" h="143" extrusionOk="0">
                  <a:moveTo>
                    <a:pt x="289" y="27"/>
                  </a:moveTo>
                  <a:cubicBezTo>
                    <a:pt x="238" y="1"/>
                    <a:pt x="0" y="70"/>
                    <a:pt x="99" y="117"/>
                  </a:cubicBezTo>
                  <a:cubicBezTo>
                    <a:pt x="150"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37" name="Google Shape;40437;p18"/>
            <p:cNvSpPr/>
            <p:nvPr/>
          </p:nvSpPr>
          <p:spPr>
            <a:xfrm>
              <a:off x="9130223" y="74624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38" name="Google Shape;40438;p18"/>
            <p:cNvSpPr/>
            <p:nvPr/>
          </p:nvSpPr>
          <p:spPr>
            <a:xfrm>
              <a:off x="5896614" y="736364"/>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39" name="Google Shape;40439;p18"/>
            <p:cNvSpPr/>
            <p:nvPr/>
          </p:nvSpPr>
          <p:spPr>
            <a:xfrm>
              <a:off x="5464814" y="745457"/>
              <a:ext cx="14134" cy="4306"/>
            </a:xfrm>
            <a:custGeom>
              <a:avLst/>
              <a:gdLst/>
              <a:ahLst/>
              <a:cxnLst/>
              <a:rect l="l" t="t" r="r" b="b"/>
              <a:pathLst>
                <a:path w="396" h="143" extrusionOk="0">
                  <a:moveTo>
                    <a:pt x="293" y="26"/>
                  </a:moveTo>
                  <a:cubicBezTo>
                    <a:pt x="239" y="0"/>
                    <a:pt x="0" y="71"/>
                    <a:pt x="101" y="116"/>
                  </a:cubicBezTo>
                  <a:cubicBezTo>
                    <a:pt x="151" y="143"/>
                    <a:pt x="396"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40" name="Google Shape;40440;p18"/>
            <p:cNvSpPr/>
            <p:nvPr/>
          </p:nvSpPr>
          <p:spPr>
            <a:xfrm>
              <a:off x="2591620" y="736334"/>
              <a:ext cx="47792" cy="17464"/>
            </a:xfrm>
            <a:custGeom>
              <a:avLst/>
              <a:gdLst/>
              <a:ahLst/>
              <a:cxnLst/>
              <a:rect l="l" t="t" r="r" b="b"/>
              <a:pathLst>
                <a:path w="1339" h="580" extrusionOk="0">
                  <a:moveTo>
                    <a:pt x="182" y="329"/>
                  </a:moveTo>
                  <a:cubicBezTo>
                    <a:pt x="479" y="580"/>
                    <a:pt x="1315" y="325"/>
                    <a:pt x="1338" y="147"/>
                  </a:cubicBezTo>
                  <a:cubicBezTo>
                    <a:pt x="943" y="203"/>
                    <a:pt x="0" y="0"/>
                    <a:pt x="182" y="3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41" name="Google Shape;40441;p18"/>
            <p:cNvSpPr/>
            <p:nvPr/>
          </p:nvSpPr>
          <p:spPr>
            <a:xfrm>
              <a:off x="1494988" y="731306"/>
              <a:ext cx="26484" cy="12195"/>
            </a:xfrm>
            <a:custGeom>
              <a:avLst/>
              <a:gdLst/>
              <a:ahLst/>
              <a:cxnLst/>
              <a:rect l="l" t="t" r="r" b="b"/>
              <a:pathLst>
                <a:path w="742" h="405" extrusionOk="0">
                  <a:moveTo>
                    <a:pt x="438" y="405"/>
                  </a:moveTo>
                  <a:cubicBezTo>
                    <a:pt x="742" y="269"/>
                    <a:pt x="652" y="0"/>
                    <a:pt x="53" y="41"/>
                  </a:cubicBezTo>
                  <a:cubicBezTo>
                    <a:pt x="0" y="248"/>
                    <a:pt x="100" y="383"/>
                    <a:pt x="438"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42" name="Google Shape;40442;p18"/>
            <p:cNvSpPr/>
            <p:nvPr/>
          </p:nvSpPr>
          <p:spPr>
            <a:xfrm>
              <a:off x="8940771" y="737267"/>
              <a:ext cx="14063" cy="4246"/>
            </a:xfrm>
            <a:custGeom>
              <a:avLst/>
              <a:gdLst/>
              <a:ahLst/>
              <a:cxnLst/>
              <a:rect l="l" t="t" r="r" b="b"/>
              <a:pathLst>
                <a:path w="394" h="141" extrusionOk="0">
                  <a:moveTo>
                    <a:pt x="100" y="114"/>
                  </a:moveTo>
                  <a:cubicBezTo>
                    <a:pt x="154" y="140"/>
                    <a:pt x="394" y="73"/>
                    <a:pt x="295" y="24"/>
                  </a:cubicBezTo>
                  <a:cubicBezTo>
                    <a:pt x="242" y="1"/>
                    <a:pt x="1" y="69"/>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43" name="Google Shape;40443;p18"/>
            <p:cNvSpPr/>
            <p:nvPr/>
          </p:nvSpPr>
          <p:spPr>
            <a:xfrm>
              <a:off x="8995808" y="734558"/>
              <a:ext cx="14063" cy="4246"/>
            </a:xfrm>
            <a:custGeom>
              <a:avLst/>
              <a:gdLst/>
              <a:ahLst/>
              <a:cxnLst/>
              <a:rect l="l" t="t" r="r" b="b"/>
              <a:pathLst>
                <a:path w="394" h="141" extrusionOk="0">
                  <a:moveTo>
                    <a:pt x="294" y="25"/>
                  </a:moveTo>
                  <a:cubicBezTo>
                    <a:pt x="239" y="1"/>
                    <a:pt x="1" y="69"/>
                    <a:pt x="100" y="117"/>
                  </a:cubicBezTo>
                  <a:cubicBezTo>
                    <a:pt x="155"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44" name="Google Shape;40444;p18"/>
            <p:cNvSpPr/>
            <p:nvPr/>
          </p:nvSpPr>
          <p:spPr>
            <a:xfrm>
              <a:off x="6961944" y="724923"/>
              <a:ext cx="26591" cy="15266"/>
            </a:xfrm>
            <a:custGeom>
              <a:avLst/>
              <a:gdLst/>
              <a:ahLst/>
              <a:cxnLst/>
              <a:rect l="l" t="t" r="r" b="b"/>
              <a:pathLst>
                <a:path w="745" h="507" extrusionOk="0">
                  <a:moveTo>
                    <a:pt x="0" y="434"/>
                  </a:moveTo>
                  <a:cubicBezTo>
                    <a:pt x="744" y="506"/>
                    <a:pt x="744" y="1"/>
                    <a:pt x="0"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45" name="Google Shape;40445;p18"/>
            <p:cNvSpPr/>
            <p:nvPr/>
          </p:nvSpPr>
          <p:spPr>
            <a:xfrm>
              <a:off x="2673854" y="731848"/>
              <a:ext cx="13706" cy="7467"/>
            </a:xfrm>
            <a:custGeom>
              <a:avLst/>
              <a:gdLst/>
              <a:ahLst/>
              <a:cxnLst/>
              <a:rect l="l" t="t" r="r" b="b"/>
              <a:pathLst>
                <a:path w="384" h="248" extrusionOk="0">
                  <a:moveTo>
                    <a:pt x="384" y="115"/>
                  </a:moveTo>
                  <a:cubicBezTo>
                    <a:pt x="383" y="24"/>
                    <a:pt x="47" y="1"/>
                    <a:pt x="0" y="115"/>
                  </a:cubicBezTo>
                  <a:cubicBezTo>
                    <a:pt x="216" y="105"/>
                    <a:pt x="299" y="247"/>
                    <a:pt x="384"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46" name="Google Shape;40446;p18"/>
            <p:cNvSpPr/>
            <p:nvPr/>
          </p:nvSpPr>
          <p:spPr>
            <a:xfrm>
              <a:off x="920207" y="716131"/>
              <a:ext cx="41725" cy="18819"/>
            </a:xfrm>
            <a:custGeom>
              <a:avLst/>
              <a:gdLst/>
              <a:ahLst/>
              <a:cxnLst/>
              <a:rect l="l" t="t" r="r" b="b"/>
              <a:pathLst>
                <a:path w="1169" h="625" extrusionOk="0">
                  <a:moveTo>
                    <a:pt x="727" y="546"/>
                  </a:moveTo>
                  <a:cubicBezTo>
                    <a:pt x="1169" y="340"/>
                    <a:pt x="598" y="145"/>
                    <a:pt x="342" y="0"/>
                  </a:cubicBezTo>
                  <a:cubicBezTo>
                    <a:pt x="46" y="138"/>
                    <a:pt x="0" y="624"/>
                    <a:pt x="727"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47" name="Google Shape;40447;p18"/>
            <p:cNvSpPr/>
            <p:nvPr/>
          </p:nvSpPr>
          <p:spPr>
            <a:xfrm>
              <a:off x="6187502" y="723568"/>
              <a:ext cx="14063" cy="4306"/>
            </a:xfrm>
            <a:custGeom>
              <a:avLst/>
              <a:gdLst/>
              <a:ahLst/>
              <a:cxnLst/>
              <a:rect l="l" t="t" r="r" b="b"/>
              <a:pathLst>
                <a:path w="394" h="143" extrusionOk="0">
                  <a:moveTo>
                    <a:pt x="296" y="26"/>
                  </a:moveTo>
                  <a:cubicBezTo>
                    <a:pt x="240" y="0"/>
                    <a:pt x="1" y="68"/>
                    <a:pt x="101" y="116"/>
                  </a:cubicBezTo>
                  <a:cubicBezTo>
                    <a:pt x="152" y="142"/>
                    <a:pt x="394" y="72"/>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48" name="Google Shape;40448;p18"/>
            <p:cNvSpPr/>
            <p:nvPr/>
          </p:nvSpPr>
          <p:spPr>
            <a:xfrm>
              <a:off x="6107624" y="721581"/>
              <a:ext cx="21594" cy="6474"/>
            </a:xfrm>
            <a:custGeom>
              <a:avLst/>
              <a:gdLst/>
              <a:ahLst/>
              <a:cxnLst/>
              <a:rect l="l" t="t" r="r" b="b"/>
              <a:pathLst>
                <a:path w="605" h="215" extrusionOk="0">
                  <a:moveTo>
                    <a:pt x="605" y="182"/>
                  </a:moveTo>
                  <a:lnTo>
                    <a:pt x="605" y="1"/>
                  </a:lnTo>
                  <a:lnTo>
                    <a:pt x="28" y="1"/>
                  </a:lnTo>
                  <a:cubicBezTo>
                    <a:pt x="0" y="164"/>
                    <a:pt x="217" y="215"/>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49" name="Google Shape;40449;p18"/>
            <p:cNvSpPr/>
            <p:nvPr/>
          </p:nvSpPr>
          <p:spPr>
            <a:xfrm>
              <a:off x="1442165" y="711856"/>
              <a:ext cx="20273" cy="13580"/>
            </a:xfrm>
            <a:custGeom>
              <a:avLst/>
              <a:gdLst/>
              <a:ahLst/>
              <a:cxnLst/>
              <a:rect l="l" t="t" r="r" b="b"/>
              <a:pathLst>
                <a:path w="568" h="451" extrusionOk="0">
                  <a:moveTo>
                    <a:pt x="375" y="415"/>
                  </a:moveTo>
                  <a:cubicBezTo>
                    <a:pt x="386" y="359"/>
                    <a:pt x="402" y="306"/>
                    <a:pt x="568" y="324"/>
                  </a:cubicBezTo>
                  <a:lnTo>
                    <a:pt x="568" y="142"/>
                  </a:lnTo>
                  <a:cubicBezTo>
                    <a:pt x="94" y="0"/>
                    <a:pt x="0" y="451"/>
                    <a:pt x="375"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50" name="Google Shape;40450;p18"/>
            <p:cNvSpPr/>
            <p:nvPr/>
          </p:nvSpPr>
          <p:spPr>
            <a:xfrm>
              <a:off x="5299596" y="718149"/>
              <a:ext cx="14063" cy="4276"/>
            </a:xfrm>
            <a:custGeom>
              <a:avLst/>
              <a:gdLst/>
              <a:ahLst/>
              <a:cxnLst/>
              <a:rect l="l" t="t" r="r" b="b"/>
              <a:pathLst>
                <a:path w="394" h="142" extrusionOk="0">
                  <a:moveTo>
                    <a:pt x="294" y="25"/>
                  </a:moveTo>
                  <a:cubicBezTo>
                    <a:pt x="241" y="0"/>
                    <a:pt x="1" y="69"/>
                    <a:pt x="100" y="116"/>
                  </a:cubicBezTo>
                  <a:cubicBezTo>
                    <a:pt x="156" y="141"/>
                    <a:pt x="394"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51" name="Google Shape;40451;p18"/>
            <p:cNvSpPr/>
            <p:nvPr/>
          </p:nvSpPr>
          <p:spPr>
            <a:xfrm>
              <a:off x="138877" y="713331"/>
              <a:ext cx="22629" cy="8280"/>
            </a:xfrm>
            <a:custGeom>
              <a:avLst/>
              <a:gdLst/>
              <a:ahLst/>
              <a:cxnLst/>
              <a:rect l="l" t="t" r="r" b="b"/>
              <a:pathLst>
                <a:path w="634" h="275" extrusionOk="0">
                  <a:moveTo>
                    <a:pt x="634" y="275"/>
                  </a:moveTo>
                  <a:lnTo>
                    <a:pt x="634" y="1"/>
                  </a:lnTo>
                  <a:lnTo>
                    <a:pt x="248" y="1"/>
                  </a:lnTo>
                  <a:cubicBezTo>
                    <a:pt x="240" y="118"/>
                    <a:pt x="1" y="127"/>
                    <a:pt x="57"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52" name="Google Shape;40452;p18"/>
            <p:cNvSpPr/>
            <p:nvPr/>
          </p:nvSpPr>
          <p:spPr>
            <a:xfrm>
              <a:off x="8483130" y="713030"/>
              <a:ext cx="6996" cy="6233"/>
            </a:xfrm>
            <a:custGeom>
              <a:avLst/>
              <a:gdLst/>
              <a:ahLst/>
              <a:cxnLst/>
              <a:rect l="l" t="t" r="r" b="b"/>
              <a:pathLst>
                <a:path w="196" h="207" extrusionOk="0">
                  <a:moveTo>
                    <a:pt x="194" y="103"/>
                  </a:moveTo>
                  <a:cubicBezTo>
                    <a:pt x="195" y="53"/>
                    <a:pt x="39" y="0"/>
                    <a:pt x="1" y="103"/>
                  </a:cubicBezTo>
                  <a:cubicBezTo>
                    <a:pt x="1" y="154"/>
                    <a:pt x="157" y="207"/>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53" name="Google Shape;40453;p18"/>
            <p:cNvSpPr/>
            <p:nvPr/>
          </p:nvSpPr>
          <p:spPr>
            <a:xfrm>
              <a:off x="5337537" y="708002"/>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54" name="Google Shape;40454;p18"/>
            <p:cNvSpPr/>
            <p:nvPr/>
          </p:nvSpPr>
          <p:spPr>
            <a:xfrm>
              <a:off x="4020400" y="697042"/>
              <a:ext cx="57322" cy="21860"/>
            </a:xfrm>
            <a:custGeom>
              <a:avLst/>
              <a:gdLst/>
              <a:ahLst/>
              <a:cxnLst/>
              <a:rect l="l" t="t" r="r" b="b"/>
              <a:pathLst>
                <a:path w="1606" h="726" extrusionOk="0">
                  <a:moveTo>
                    <a:pt x="1035" y="726"/>
                  </a:moveTo>
                  <a:cubicBezTo>
                    <a:pt x="1606" y="368"/>
                    <a:pt x="631" y="111"/>
                    <a:pt x="72" y="0"/>
                  </a:cubicBezTo>
                  <a:cubicBezTo>
                    <a:pt x="0" y="427"/>
                    <a:pt x="418" y="623"/>
                    <a:pt x="1035" y="7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55" name="Google Shape;40455;p18"/>
            <p:cNvSpPr/>
            <p:nvPr/>
          </p:nvSpPr>
          <p:spPr>
            <a:xfrm>
              <a:off x="8507222" y="709959"/>
              <a:ext cx="14027" cy="4246"/>
            </a:xfrm>
            <a:custGeom>
              <a:avLst/>
              <a:gdLst/>
              <a:ahLst/>
              <a:cxnLst/>
              <a:rect l="l" t="t" r="r" b="b"/>
              <a:pathLst>
                <a:path w="393" h="141" extrusionOk="0">
                  <a:moveTo>
                    <a:pt x="100" y="114"/>
                  </a:moveTo>
                  <a:cubicBezTo>
                    <a:pt x="153" y="140"/>
                    <a:pt x="392" y="70"/>
                    <a:pt x="292" y="24"/>
                  </a:cubicBezTo>
                  <a:cubicBezTo>
                    <a:pt x="237" y="1"/>
                    <a:pt x="1" y="67"/>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56" name="Google Shape;40456;p18"/>
            <p:cNvSpPr/>
            <p:nvPr/>
          </p:nvSpPr>
          <p:spPr>
            <a:xfrm>
              <a:off x="632888" y="709959"/>
              <a:ext cx="14099" cy="4246"/>
            </a:xfrm>
            <a:custGeom>
              <a:avLst/>
              <a:gdLst/>
              <a:ahLst/>
              <a:cxnLst/>
              <a:rect l="l" t="t" r="r" b="b"/>
              <a:pathLst>
                <a:path w="395" h="141" extrusionOk="0">
                  <a:moveTo>
                    <a:pt x="101" y="114"/>
                  </a:moveTo>
                  <a:cubicBezTo>
                    <a:pt x="154" y="140"/>
                    <a:pt x="395" y="70"/>
                    <a:pt x="295" y="24"/>
                  </a:cubicBezTo>
                  <a:cubicBezTo>
                    <a:pt x="242" y="1"/>
                    <a:pt x="0" y="67"/>
                    <a:pt x="101"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57" name="Google Shape;40457;p18"/>
            <p:cNvSpPr/>
            <p:nvPr/>
          </p:nvSpPr>
          <p:spPr>
            <a:xfrm>
              <a:off x="5251376" y="707129"/>
              <a:ext cx="14099" cy="4306"/>
            </a:xfrm>
            <a:custGeom>
              <a:avLst/>
              <a:gdLst/>
              <a:ahLst/>
              <a:cxnLst/>
              <a:rect l="l" t="t" r="r" b="b"/>
              <a:pathLst>
                <a:path w="395" h="143" extrusionOk="0">
                  <a:moveTo>
                    <a:pt x="294" y="27"/>
                  </a:moveTo>
                  <a:cubicBezTo>
                    <a:pt x="241" y="1"/>
                    <a:pt x="1" y="71"/>
                    <a:pt x="102" y="117"/>
                  </a:cubicBezTo>
                  <a:cubicBezTo>
                    <a:pt x="155" y="143"/>
                    <a:pt x="395" y="75"/>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58" name="Google Shape;40458;p18"/>
            <p:cNvSpPr/>
            <p:nvPr/>
          </p:nvSpPr>
          <p:spPr>
            <a:xfrm>
              <a:off x="1710139" y="698548"/>
              <a:ext cx="34943" cy="15266"/>
            </a:xfrm>
            <a:custGeom>
              <a:avLst/>
              <a:gdLst/>
              <a:ahLst/>
              <a:cxnLst/>
              <a:rect l="l" t="t" r="r" b="b"/>
              <a:pathLst>
                <a:path w="979" h="507" extrusionOk="0">
                  <a:moveTo>
                    <a:pt x="774" y="403"/>
                  </a:moveTo>
                  <a:cubicBezTo>
                    <a:pt x="978" y="173"/>
                    <a:pt x="123" y="1"/>
                    <a:pt x="0" y="220"/>
                  </a:cubicBezTo>
                  <a:cubicBezTo>
                    <a:pt x="306" y="259"/>
                    <a:pt x="167" y="506"/>
                    <a:pt x="774" y="4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59" name="Google Shape;40459;p18"/>
            <p:cNvSpPr/>
            <p:nvPr/>
          </p:nvSpPr>
          <p:spPr>
            <a:xfrm>
              <a:off x="378441" y="704841"/>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60" name="Google Shape;40460;p18"/>
            <p:cNvSpPr/>
            <p:nvPr/>
          </p:nvSpPr>
          <p:spPr>
            <a:xfrm>
              <a:off x="2618818" y="705172"/>
              <a:ext cx="13777" cy="2770"/>
            </a:xfrm>
            <a:custGeom>
              <a:avLst/>
              <a:gdLst/>
              <a:ahLst/>
              <a:cxnLst/>
              <a:rect l="l" t="t" r="r" b="b"/>
              <a:pathLst>
                <a:path w="386" h="92" extrusionOk="0">
                  <a:moveTo>
                    <a:pt x="1" y="92"/>
                  </a:moveTo>
                  <a:cubicBezTo>
                    <a:pt x="148" y="71"/>
                    <a:pt x="378" y="89"/>
                    <a:pt x="386" y="0"/>
                  </a:cubicBezTo>
                  <a:cubicBezTo>
                    <a:pt x="237" y="22"/>
                    <a:pt x="3" y="4"/>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61" name="Google Shape;40461;p18"/>
            <p:cNvSpPr/>
            <p:nvPr/>
          </p:nvSpPr>
          <p:spPr>
            <a:xfrm>
              <a:off x="1988821" y="704449"/>
              <a:ext cx="14134" cy="4276"/>
            </a:xfrm>
            <a:custGeom>
              <a:avLst/>
              <a:gdLst/>
              <a:ahLst/>
              <a:cxnLst/>
              <a:rect l="l" t="t" r="r" b="b"/>
              <a:pathLst>
                <a:path w="396" h="142" extrusionOk="0">
                  <a:moveTo>
                    <a:pt x="295" y="24"/>
                  </a:moveTo>
                  <a:cubicBezTo>
                    <a:pt x="240" y="1"/>
                    <a:pt x="1" y="69"/>
                    <a:pt x="101" y="116"/>
                  </a:cubicBezTo>
                  <a:cubicBezTo>
                    <a:pt x="154" y="142"/>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62" name="Google Shape;40462;p18"/>
            <p:cNvSpPr/>
            <p:nvPr/>
          </p:nvSpPr>
          <p:spPr>
            <a:xfrm>
              <a:off x="7068591" y="693490"/>
              <a:ext cx="13991" cy="4306"/>
            </a:xfrm>
            <a:custGeom>
              <a:avLst/>
              <a:gdLst/>
              <a:ahLst/>
              <a:cxnLst/>
              <a:rect l="l" t="t" r="r" b="b"/>
              <a:pathLst>
                <a:path w="392" h="143" extrusionOk="0">
                  <a:moveTo>
                    <a:pt x="99" y="117"/>
                  </a:moveTo>
                  <a:cubicBezTo>
                    <a:pt x="153" y="143"/>
                    <a:pt x="392" y="72"/>
                    <a:pt x="294" y="25"/>
                  </a:cubicBezTo>
                  <a:cubicBezTo>
                    <a:pt x="242" y="1"/>
                    <a:pt x="0"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63" name="Google Shape;40463;p18"/>
            <p:cNvSpPr/>
            <p:nvPr/>
          </p:nvSpPr>
          <p:spPr>
            <a:xfrm>
              <a:off x="5557791" y="686053"/>
              <a:ext cx="33729" cy="17343"/>
            </a:xfrm>
            <a:custGeom>
              <a:avLst/>
              <a:gdLst/>
              <a:ahLst/>
              <a:cxnLst/>
              <a:rect l="l" t="t" r="r" b="b"/>
              <a:pathLst>
                <a:path w="945" h="576" extrusionOk="0">
                  <a:moveTo>
                    <a:pt x="1" y="91"/>
                  </a:moveTo>
                  <a:lnTo>
                    <a:pt x="1" y="272"/>
                  </a:lnTo>
                  <a:cubicBezTo>
                    <a:pt x="359" y="575"/>
                    <a:pt x="945" y="1"/>
                    <a:pt x="1"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64" name="Google Shape;40464;p18"/>
            <p:cNvSpPr/>
            <p:nvPr/>
          </p:nvSpPr>
          <p:spPr>
            <a:xfrm>
              <a:off x="4508058" y="693520"/>
              <a:ext cx="14134" cy="4276"/>
            </a:xfrm>
            <a:custGeom>
              <a:avLst/>
              <a:gdLst/>
              <a:ahLst/>
              <a:cxnLst/>
              <a:rect l="l" t="t" r="r" b="b"/>
              <a:pathLst>
                <a:path w="396" h="142" extrusionOk="0">
                  <a:moveTo>
                    <a:pt x="295" y="26"/>
                  </a:moveTo>
                  <a:cubicBezTo>
                    <a:pt x="242" y="1"/>
                    <a:pt x="0" y="70"/>
                    <a:pt x="99" y="117"/>
                  </a:cubicBezTo>
                  <a:cubicBezTo>
                    <a:pt x="155" y="142"/>
                    <a:pt x="396" y="71"/>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65" name="Google Shape;40465;p18"/>
            <p:cNvSpPr/>
            <p:nvPr/>
          </p:nvSpPr>
          <p:spPr>
            <a:xfrm>
              <a:off x="2549040" y="688763"/>
              <a:ext cx="21630" cy="9515"/>
            </a:xfrm>
            <a:custGeom>
              <a:avLst/>
              <a:gdLst/>
              <a:ahLst/>
              <a:cxnLst/>
              <a:rect l="l" t="t" r="r" b="b"/>
              <a:pathLst>
                <a:path w="606" h="316" extrusionOk="0">
                  <a:moveTo>
                    <a:pt x="413" y="274"/>
                  </a:moveTo>
                  <a:cubicBezTo>
                    <a:pt x="406" y="147"/>
                    <a:pt x="504" y="74"/>
                    <a:pt x="606" y="1"/>
                  </a:cubicBezTo>
                  <a:lnTo>
                    <a:pt x="28" y="1"/>
                  </a:lnTo>
                  <a:cubicBezTo>
                    <a:pt x="42" y="145"/>
                    <a:pt x="0" y="316"/>
                    <a:pt x="41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66" name="Google Shape;40466;p18"/>
            <p:cNvSpPr/>
            <p:nvPr/>
          </p:nvSpPr>
          <p:spPr>
            <a:xfrm>
              <a:off x="5299596" y="690780"/>
              <a:ext cx="14063" cy="4276"/>
            </a:xfrm>
            <a:custGeom>
              <a:avLst/>
              <a:gdLst/>
              <a:ahLst/>
              <a:cxnLst/>
              <a:rect l="l" t="t" r="r" b="b"/>
              <a:pathLst>
                <a:path w="394" h="142" extrusionOk="0">
                  <a:moveTo>
                    <a:pt x="294" y="25"/>
                  </a:moveTo>
                  <a:cubicBezTo>
                    <a:pt x="241" y="1"/>
                    <a:pt x="1" y="70"/>
                    <a:pt x="100" y="117"/>
                  </a:cubicBezTo>
                  <a:cubicBezTo>
                    <a:pt x="156" y="142"/>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67" name="Google Shape;40467;p18"/>
            <p:cNvSpPr/>
            <p:nvPr/>
          </p:nvSpPr>
          <p:spPr>
            <a:xfrm>
              <a:off x="3128140" y="688070"/>
              <a:ext cx="13813" cy="7467"/>
            </a:xfrm>
            <a:custGeom>
              <a:avLst/>
              <a:gdLst/>
              <a:ahLst/>
              <a:cxnLst/>
              <a:rect l="l" t="t" r="r" b="b"/>
              <a:pathLst>
                <a:path w="387" h="248" extrusionOk="0">
                  <a:moveTo>
                    <a:pt x="387" y="115"/>
                  </a:moveTo>
                  <a:cubicBezTo>
                    <a:pt x="384" y="24"/>
                    <a:pt x="48" y="0"/>
                    <a:pt x="1" y="115"/>
                  </a:cubicBezTo>
                  <a:cubicBezTo>
                    <a:pt x="215" y="105"/>
                    <a:pt x="302" y="247"/>
                    <a:pt x="387"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68" name="Google Shape;40468;p18"/>
            <p:cNvSpPr/>
            <p:nvPr/>
          </p:nvSpPr>
          <p:spPr>
            <a:xfrm>
              <a:off x="3045585" y="688823"/>
              <a:ext cx="13742" cy="5480"/>
            </a:xfrm>
            <a:custGeom>
              <a:avLst/>
              <a:gdLst/>
              <a:ahLst/>
              <a:cxnLst/>
              <a:rect l="l" t="t" r="r" b="b"/>
              <a:pathLst>
                <a:path w="385" h="182" extrusionOk="0">
                  <a:moveTo>
                    <a:pt x="1" y="182"/>
                  </a:moveTo>
                  <a:lnTo>
                    <a:pt x="384" y="182"/>
                  </a:lnTo>
                  <a:lnTo>
                    <a:pt x="384"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69" name="Google Shape;40469;p18"/>
            <p:cNvSpPr/>
            <p:nvPr/>
          </p:nvSpPr>
          <p:spPr>
            <a:xfrm>
              <a:off x="2576237" y="686053"/>
              <a:ext cx="21880" cy="8732"/>
            </a:xfrm>
            <a:custGeom>
              <a:avLst/>
              <a:gdLst/>
              <a:ahLst/>
              <a:cxnLst/>
              <a:rect l="l" t="t" r="r" b="b"/>
              <a:pathLst>
                <a:path w="613" h="290" extrusionOk="0">
                  <a:moveTo>
                    <a:pt x="613" y="274"/>
                  </a:moveTo>
                  <a:lnTo>
                    <a:pt x="613" y="1"/>
                  </a:lnTo>
                  <a:lnTo>
                    <a:pt x="36" y="1"/>
                  </a:lnTo>
                  <a:cubicBezTo>
                    <a:pt x="1" y="198"/>
                    <a:pt x="194" y="289"/>
                    <a:pt x="61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70" name="Google Shape;40470;p18"/>
            <p:cNvSpPr/>
            <p:nvPr/>
          </p:nvSpPr>
          <p:spPr>
            <a:xfrm>
              <a:off x="1957983" y="685661"/>
              <a:ext cx="6996" cy="6293"/>
            </a:xfrm>
            <a:custGeom>
              <a:avLst/>
              <a:gdLst/>
              <a:ahLst/>
              <a:cxnLst/>
              <a:rect l="l" t="t" r="r" b="b"/>
              <a:pathLst>
                <a:path w="196" h="209" extrusionOk="0">
                  <a:moveTo>
                    <a:pt x="195" y="104"/>
                  </a:moveTo>
                  <a:cubicBezTo>
                    <a:pt x="195" y="53"/>
                    <a:pt x="39" y="1"/>
                    <a:pt x="3" y="104"/>
                  </a:cubicBezTo>
                  <a:cubicBezTo>
                    <a:pt x="1" y="155"/>
                    <a:pt x="156"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71" name="Google Shape;40471;p18"/>
            <p:cNvSpPr/>
            <p:nvPr/>
          </p:nvSpPr>
          <p:spPr>
            <a:xfrm>
              <a:off x="8868638" y="683313"/>
              <a:ext cx="13813" cy="5480"/>
            </a:xfrm>
            <a:custGeom>
              <a:avLst/>
              <a:gdLst/>
              <a:ahLst/>
              <a:cxnLst/>
              <a:rect l="l" t="t" r="r" b="b"/>
              <a:pathLst>
                <a:path w="387" h="182"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72" name="Google Shape;40472;p18"/>
            <p:cNvSpPr/>
            <p:nvPr/>
          </p:nvSpPr>
          <p:spPr>
            <a:xfrm>
              <a:off x="5664402" y="679881"/>
              <a:ext cx="14063" cy="4215"/>
            </a:xfrm>
            <a:custGeom>
              <a:avLst/>
              <a:gdLst/>
              <a:ahLst/>
              <a:cxnLst/>
              <a:rect l="l" t="t" r="r" b="b"/>
              <a:pathLst>
                <a:path w="394" h="140" extrusionOk="0">
                  <a:moveTo>
                    <a:pt x="294" y="24"/>
                  </a:moveTo>
                  <a:cubicBezTo>
                    <a:pt x="239" y="1"/>
                    <a:pt x="0" y="69"/>
                    <a:pt x="102" y="116"/>
                  </a:cubicBezTo>
                  <a:cubicBezTo>
                    <a:pt x="155" y="139"/>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73" name="Google Shape;40473;p18"/>
            <p:cNvSpPr/>
            <p:nvPr/>
          </p:nvSpPr>
          <p:spPr>
            <a:xfrm>
              <a:off x="2563674" y="675093"/>
              <a:ext cx="20702" cy="8250"/>
            </a:xfrm>
            <a:custGeom>
              <a:avLst/>
              <a:gdLst/>
              <a:ahLst/>
              <a:cxnLst/>
              <a:rect l="l" t="t" r="r" b="b"/>
              <a:pathLst>
                <a:path w="580" h="274" extrusionOk="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74" name="Google Shape;40474;p18"/>
            <p:cNvSpPr/>
            <p:nvPr/>
          </p:nvSpPr>
          <p:spPr>
            <a:xfrm>
              <a:off x="1861579" y="668379"/>
              <a:ext cx="28982" cy="16982"/>
            </a:xfrm>
            <a:custGeom>
              <a:avLst/>
              <a:gdLst/>
              <a:ahLst/>
              <a:cxnLst/>
              <a:rect l="l" t="t" r="r" b="b"/>
              <a:pathLst>
                <a:path w="812" h="564" extrusionOk="0">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75" name="Google Shape;40475;p18"/>
            <p:cNvSpPr/>
            <p:nvPr/>
          </p:nvSpPr>
          <p:spPr>
            <a:xfrm>
              <a:off x="8865068" y="677141"/>
              <a:ext cx="14027" cy="4246"/>
            </a:xfrm>
            <a:custGeom>
              <a:avLst/>
              <a:gdLst/>
              <a:ahLst/>
              <a:cxnLst/>
              <a:rect l="l" t="t" r="r" b="b"/>
              <a:pathLst>
                <a:path w="393" h="141" extrusionOk="0">
                  <a:moveTo>
                    <a:pt x="291" y="24"/>
                  </a:moveTo>
                  <a:cubicBezTo>
                    <a:pt x="241" y="1"/>
                    <a:pt x="1" y="68"/>
                    <a:pt x="99" y="115"/>
                  </a:cubicBezTo>
                  <a:cubicBezTo>
                    <a:pt x="156" y="140"/>
                    <a:pt x="392"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76" name="Google Shape;40476;p18"/>
            <p:cNvSpPr/>
            <p:nvPr/>
          </p:nvSpPr>
          <p:spPr>
            <a:xfrm>
              <a:off x="8651703" y="677141"/>
              <a:ext cx="14063" cy="4246"/>
            </a:xfrm>
            <a:custGeom>
              <a:avLst/>
              <a:gdLst/>
              <a:ahLst/>
              <a:cxnLst/>
              <a:rect l="l" t="t" r="r" b="b"/>
              <a:pathLst>
                <a:path w="394" h="141" extrusionOk="0">
                  <a:moveTo>
                    <a:pt x="100" y="115"/>
                  </a:moveTo>
                  <a:cubicBezTo>
                    <a:pt x="153" y="140"/>
                    <a:pt x="393" y="72"/>
                    <a:pt x="293" y="24"/>
                  </a:cubicBezTo>
                  <a:cubicBezTo>
                    <a:pt x="241"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77" name="Google Shape;40477;p18"/>
            <p:cNvSpPr/>
            <p:nvPr/>
          </p:nvSpPr>
          <p:spPr>
            <a:xfrm>
              <a:off x="5426980" y="674792"/>
              <a:ext cx="7031" cy="6233"/>
            </a:xfrm>
            <a:custGeom>
              <a:avLst/>
              <a:gdLst/>
              <a:ahLst/>
              <a:cxnLst/>
              <a:rect l="l" t="t" r="r" b="b"/>
              <a:pathLst>
                <a:path w="197" h="207" extrusionOk="0">
                  <a:moveTo>
                    <a:pt x="3" y="102"/>
                  </a:moveTo>
                  <a:cubicBezTo>
                    <a:pt x="0" y="153"/>
                    <a:pt x="158" y="206"/>
                    <a:pt x="196" y="102"/>
                  </a:cubicBezTo>
                  <a:cubicBezTo>
                    <a:pt x="196" y="52"/>
                    <a:pt x="40" y="0"/>
                    <a:pt x="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78" name="Google Shape;40478;p18"/>
            <p:cNvSpPr/>
            <p:nvPr/>
          </p:nvSpPr>
          <p:spPr>
            <a:xfrm>
              <a:off x="3259236" y="665429"/>
              <a:ext cx="20309" cy="13549"/>
            </a:xfrm>
            <a:custGeom>
              <a:avLst/>
              <a:gdLst/>
              <a:ahLst/>
              <a:cxnLst/>
              <a:rect l="l" t="t" r="r" b="b"/>
              <a:pathLst>
                <a:path w="569" h="450" extrusionOk="0">
                  <a:moveTo>
                    <a:pt x="377" y="413"/>
                  </a:moveTo>
                  <a:cubicBezTo>
                    <a:pt x="388" y="358"/>
                    <a:pt x="403" y="307"/>
                    <a:pt x="569" y="324"/>
                  </a:cubicBezTo>
                  <a:lnTo>
                    <a:pt x="569" y="143"/>
                  </a:lnTo>
                  <a:cubicBezTo>
                    <a:pt x="96" y="1"/>
                    <a:pt x="1" y="450"/>
                    <a:pt x="377"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79" name="Google Shape;40479;p18"/>
            <p:cNvSpPr/>
            <p:nvPr/>
          </p:nvSpPr>
          <p:spPr>
            <a:xfrm>
              <a:off x="8111471" y="672414"/>
              <a:ext cx="13813" cy="2710"/>
            </a:xfrm>
            <a:custGeom>
              <a:avLst/>
              <a:gdLst/>
              <a:ahLst/>
              <a:cxnLst/>
              <a:rect l="l" t="t" r="r" b="b"/>
              <a:pathLst>
                <a:path w="387" h="90" extrusionOk="0">
                  <a:moveTo>
                    <a:pt x="386" y="1"/>
                  </a:moveTo>
                  <a:cubicBezTo>
                    <a:pt x="237" y="21"/>
                    <a:pt x="8" y="4"/>
                    <a:pt x="1" y="90"/>
                  </a:cubicBezTo>
                  <a:cubicBezTo>
                    <a:pt x="151" y="70"/>
                    <a:pt x="382" y="87"/>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80" name="Google Shape;40480;p18"/>
            <p:cNvSpPr/>
            <p:nvPr/>
          </p:nvSpPr>
          <p:spPr>
            <a:xfrm>
              <a:off x="5544121" y="666573"/>
              <a:ext cx="6924" cy="6203"/>
            </a:xfrm>
            <a:custGeom>
              <a:avLst/>
              <a:gdLst/>
              <a:ahLst/>
              <a:cxnLst/>
              <a:rect l="l" t="t" r="r" b="b"/>
              <a:pathLst>
                <a:path w="194" h="206" extrusionOk="0">
                  <a:moveTo>
                    <a:pt x="193" y="104"/>
                  </a:moveTo>
                  <a:cubicBezTo>
                    <a:pt x="193" y="53"/>
                    <a:pt x="37" y="0"/>
                    <a:pt x="0" y="104"/>
                  </a:cubicBezTo>
                  <a:cubicBezTo>
                    <a:pt x="0" y="153"/>
                    <a:pt x="155" y="205"/>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81" name="Google Shape;40481;p18"/>
            <p:cNvSpPr/>
            <p:nvPr/>
          </p:nvSpPr>
          <p:spPr>
            <a:xfrm>
              <a:off x="1507374" y="664164"/>
              <a:ext cx="23878" cy="10328"/>
            </a:xfrm>
            <a:custGeom>
              <a:avLst/>
              <a:gdLst/>
              <a:ahLst/>
              <a:cxnLst/>
              <a:rect l="l" t="t" r="r" b="b"/>
              <a:pathLst>
                <a:path w="669" h="343" extrusionOk="0">
                  <a:moveTo>
                    <a:pt x="669" y="92"/>
                  </a:moveTo>
                  <a:cubicBezTo>
                    <a:pt x="403" y="95"/>
                    <a:pt x="247" y="49"/>
                    <a:pt x="91" y="1"/>
                  </a:cubicBezTo>
                  <a:cubicBezTo>
                    <a:pt x="1" y="283"/>
                    <a:pt x="610" y="343"/>
                    <a:pt x="66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82" name="Google Shape;40482;p18"/>
            <p:cNvSpPr/>
            <p:nvPr/>
          </p:nvSpPr>
          <p:spPr>
            <a:xfrm>
              <a:off x="4260321" y="666181"/>
              <a:ext cx="13920" cy="4246"/>
            </a:xfrm>
            <a:custGeom>
              <a:avLst/>
              <a:gdLst/>
              <a:ahLst/>
              <a:cxnLst/>
              <a:rect l="l" t="t" r="r" b="b"/>
              <a:pathLst>
                <a:path w="390" h="141" extrusionOk="0">
                  <a:moveTo>
                    <a:pt x="290" y="25"/>
                  </a:moveTo>
                  <a:cubicBezTo>
                    <a:pt x="237" y="0"/>
                    <a:pt x="1" y="68"/>
                    <a:pt x="100" y="117"/>
                  </a:cubicBezTo>
                  <a:cubicBezTo>
                    <a:pt x="152" y="140"/>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83" name="Google Shape;40483;p18"/>
            <p:cNvSpPr/>
            <p:nvPr/>
          </p:nvSpPr>
          <p:spPr>
            <a:xfrm>
              <a:off x="1577258" y="648538"/>
              <a:ext cx="50434" cy="18488"/>
            </a:xfrm>
            <a:custGeom>
              <a:avLst/>
              <a:gdLst/>
              <a:ahLst/>
              <a:cxnLst/>
              <a:rect l="l" t="t" r="r" b="b"/>
              <a:pathLst>
                <a:path w="1413" h="614" extrusionOk="0">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84" name="Google Shape;40484;p18"/>
            <p:cNvSpPr/>
            <p:nvPr/>
          </p:nvSpPr>
          <p:spPr>
            <a:xfrm>
              <a:off x="2075017" y="655613"/>
              <a:ext cx="6889" cy="6233"/>
            </a:xfrm>
            <a:custGeom>
              <a:avLst/>
              <a:gdLst/>
              <a:ahLst/>
              <a:cxnLst/>
              <a:rect l="l" t="t" r="r" b="b"/>
              <a:pathLst>
                <a:path w="193" h="207" extrusionOk="0">
                  <a:moveTo>
                    <a:pt x="193" y="103"/>
                  </a:moveTo>
                  <a:cubicBezTo>
                    <a:pt x="193" y="52"/>
                    <a:pt x="40" y="0"/>
                    <a:pt x="2" y="103"/>
                  </a:cubicBezTo>
                  <a:cubicBezTo>
                    <a:pt x="1" y="154"/>
                    <a:pt x="155"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85" name="Google Shape;40485;p18"/>
            <p:cNvSpPr/>
            <p:nvPr/>
          </p:nvSpPr>
          <p:spPr>
            <a:xfrm>
              <a:off x="4917800" y="656005"/>
              <a:ext cx="13742" cy="2770"/>
            </a:xfrm>
            <a:custGeom>
              <a:avLst/>
              <a:gdLst/>
              <a:ahLst/>
              <a:cxnLst/>
              <a:rect l="l" t="t" r="r" b="b"/>
              <a:pathLst>
                <a:path w="385" h="92" extrusionOk="0">
                  <a:moveTo>
                    <a:pt x="384" y="0"/>
                  </a:moveTo>
                  <a:cubicBezTo>
                    <a:pt x="234" y="21"/>
                    <a:pt x="4" y="4"/>
                    <a:pt x="0" y="92"/>
                  </a:cubicBezTo>
                  <a:cubicBezTo>
                    <a:pt x="149" y="71"/>
                    <a:pt x="379"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86" name="Google Shape;40486;p18"/>
            <p:cNvSpPr/>
            <p:nvPr/>
          </p:nvSpPr>
          <p:spPr>
            <a:xfrm>
              <a:off x="2171385" y="652903"/>
              <a:ext cx="6924" cy="6233"/>
            </a:xfrm>
            <a:custGeom>
              <a:avLst/>
              <a:gdLst/>
              <a:ahLst/>
              <a:cxnLst/>
              <a:rect l="l" t="t" r="r" b="b"/>
              <a:pathLst>
                <a:path w="194" h="207" extrusionOk="0">
                  <a:moveTo>
                    <a:pt x="193" y="103"/>
                  </a:moveTo>
                  <a:cubicBezTo>
                    <a:pt x="193" y="52"/>
                    <a:pt x="38" y="0"/>
                    <a:pt x="3" y="103"/>
                  </a:cubicBezTo>
                  <a:cubicBezTo>
                    <a:pt x="0" y="153"/>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87" name="Google Shape;40487;p18"/>
            <p:cNvSpPr/>
            <p:nvPr/>
          </p:nvSpPr>
          <p:spPr>
            <a:xfrm>
              <a:off x="1761749" y="655252"/>
              <a:ext cx="13956" cy="4276"/>
            </a:xfrm>
            <a:custGeom>
              <a:avLst/>
              <a:gdLst/>
              <a:ahLst/>
              <a:cxnLst/>
              <a:rect l="l" t="t" r="r" b="b"/>
              <a:pathLst>
                <a:path w="391" h="142" extrusionOk="0">
                  <a:moveTo>
                    <a:pt x="100" y="115"/>
                  </a:moveTo>
                  <a:cubicBezTo>
                    <a:pt x="151" y="141"/>
                    <a:pt x="391" y="71"/>
                    <a:pt x="293" y="24"/>
                  </a:cubicBezTo>
                  <a:cubicBezTo>
                    <a:pt x="238" y="1"/>
                    <a:pt x="1" y="70"/>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88" name="Google Shape;40488;p18"/>
            <p:cNvSpPr/>
            <p:nvPr/>
          </p:nvSpPr>
          <p:spPr>
            <a:xfrm>
              <a:off x="5082019" y="647755"/>
              <a:ext cx="21665" cy="6474"/>
            </a:xfrm>
            <a:custGeom>
              <a:avLst/>
              <a:gdLst/>
              <a:ahLst/>
              <a:cxnLst/>
              <a:rect l="l" t="t" r="r" b="b"/>
              <a:pathLst>
                <a:path w="607" h="215" extrusionOk="0">
                  <a:moveTo>
                    <a:pt x="606" y="183"/>
                  </a:moveTo>
                  <a:lnTo>
                    <a:pt x="606" y="0"/>
                  </a:lnTo>
                  <a:lnTo>
                    <a:pt x="27" y="0"/>
                  </a:lnTo>
                  <a:cubicBezTo>
                    <a:pt x="1" y="165"/>
                    <a:pt x="217" y="214"/>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89" name="Google Shape;40489;p18"/>
            <p:cNvSpPr/>
            <p:nvPr/>
          </p:nvSpPr>
          <p:spPr>
            <a:xfrm>
              <a:off x="4029859" y="650495"/>
              <a:ext cx="13777" cy="2770"/>
            </a:xfrm>
            <a:custGeom>
              <a:avLst/>
              <a:gdLst/>
              <a:ahLst/>
              <a:cxnLst/>
              <a:rect l="l" t="t" r="r" b="b"/>
              <a:pathLst>
                <a:path w="386" h="92" extrusionOk="0">
                  <a:moveTo>
                    <a:pt x="0" y="92"/>
                  </a:moveTo>
                  <a:cubicBezTo>
                    <a:pt x="150" y="71"/>
                    <a:pt x="381" y="89"/>
                    <a:pt x="385" y="1"/>
                  </a:cubicBezTo>
                  <a:cubicBezTo>
                    <a:pt x="235" y="21"/>
                    <a:pt x="5" y="4"/>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90" name="Google Shape;40490;p18"/>
            <p:cNvSpPr/>
            <p:nvPr/>
          </p:nvSpPr>
          <p:spPr>
            <a:xfrm>
              <a:off x="2271036" y="649742"/>
              <a:ext cx="14063" cy="4276"/>
            </a:xfrm>
            <a:custGeom>
              <a:avLst/>
              <a:gdLst/>
              <a:ahLst/>
              <a:cxnLst/>
              <a:rect l="l" t="t" r="r" b="b"/>
              <a:pathLst>
                <a:path w="394" h="142" extrusionOk="0">
                  <a:moveTo>
                    <a:pt x="102" y="117"/>
                  </a:moveTo>
                  <a:cubicBezTo>
                    <a:pt x="156" y="142"/>
                    <a:pt x="393" y="73"/>
                    <a:pt x="294" y="26"/>
                  </a:cubicBezTo>
                  <a:cubicBezTo>
                    <a:pt x="239"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91" name="Google Shape;40491;p18"/>
            <p:cNvSpPr/>
            <p:nvPr/>
          </p:nvSpPr>
          <p:spPr>
            <a:xfrm>
              <a:off x="8586458" y="647785"/>
              <a:ext cx="13777" cy="2770"/>
            </a:xfrm>
            <a:custGeom>
              <a:avLst/>
              <a:gdLst/>
              <a:ahLst/>
              <a:cxnLst/>
              <a:rect l="l" t="t" r="r" b="b"/>
              <a:pathLst>
                <a:path w="386" h="92" extrusionOk="0">
                  <a:moveTo>
                    <a:pt x="386" y="0"/>
                  </a:moveTo>
                  <a:cubicBezTo>
                    <a:pt x="236" y="23"/>
                    <a:pt x="4" y="4"/>
                    <a:pt x="1" y="92"/>
                  </a:cubicBezTo>
                  <a:cubicBezTo>
                    <a:pt x="151"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92" name="Google Shape;40492;p18"/>
            <p:cNvSpPr/>
            <p:nvPr/>
          </p:nvSpPr>
          <p:spPr>
            <a:xfrm>
              <a:off x="5592234" y="639174"/>
              <a:ext cx="7031" cy="6293"/>
            </a:xfrm>
            <a:custGeom>
              <a:avLst/>
              <a:gdLst/>
              <a:ahLst/>
              <a:cxnLst/>
              <a:rect l="l" t="t" r="r" b="b"/>
              <a:pathLst>
                <a:path w="197" h="209" extrusionOk="0">
                  <a:moveTo>
                    <a:pt x="195" y="104"/>
                  </a:moveTo>
                  <a:cubicBezTo>
                    <a:pt x="196" y="55"/>
                    <a:pt x="40" y="1"/>
                    <a:pt x="3" y="104"/>
                  </a:cubicBezTo>
                  <a:cubicBezTo>
                    <a:pt x="1" y="156"/>
                    <a:pt x="160"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93" name="Google Shape;40493;p18"/>
            <p:cNvSpPr/>
            <p:nvPr/>
          </p:nvSpPr>
          <p:spPr>
            <a:xfrm>
              <a:off x="2130089" y="639595"/>
              <a:ext cx="13849" cy="2710"/>
            </a:xfrm>
            <a:custGeom>
              <a:avLst/>
              <a:gdLst/>
              <a:ahLst/>
              <a:cxnLst/>
              <a:rect l="l" t="t" r="r" b="b"/>
              <a:pathLst>
                <a:path w="388" h="90" extrusionOk="0">
                  <a:moveTo>
                    <a:pt x="387" y="1"/>
                  </a:moveTo>
                  <a:cubicBezTo>
                    <a:pt x="236" y="19"/>
                    <a:pt x="6" y="2"/>
                    <a:pt x="1" y="90"/>
                  </a:cubicBezTo>
                  <a:cubicBezTo>
                    <a:pt x="149" y="73"/>
                    <a:pt x="381"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94" name="Google Shape;40494;p18"/>
            <p:cNvSpPr/>
            <p:nvPr/>
          </p:nvSpPr>
          <p:spPr>
            <a:xfrm>
              <a:off x="1551810" y="636464"/>
              <a:ext cx="7067" cy="6233"/>
            </a:xfrm>
            <a:custGeom>
              <a:avLst/>
              <a:gdLst/>
              <a:ahLst/>
              <a:cxnLst/>
              <a:rect l="l" t="t" r="r" b="b"/>
              <a:pathLst>
                <a:path w="198" h="207" extrusionOk="0">
                  <a:moveTo>
                    <a:pt x="198" y="105"/>
                  </a:moveTo>
                  <a:cubicBezTo>
                    <a:pt x="198" y="54"/>
                    <a:pt x="40" y="1"/>
                    <a:pt x="5" y="105"/>
                  </a:cubicBezTo>
                  <a:cubicBezTo>
                    <a:pt x="1" y="153"/>
                    <a:pt x="159" y="207"/>
                    <a:pt x="198"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95" name="Google Shape;40495;p18"/>
            <p:cNvSpPr/>
            <p:nvPr/>
          </p:nvSpPr>
          <p:spPr>
            <a:xfrm>
              <a:off x="4411726" y="636103"/>
              <a:ext cx="14027" cy="4246"/>
            </a:xfrm>
            <a:custGeom>
              <a:avLst/>
              <a:gdLst/>
              <a:ahLst/>
              <a:cxnLst/>
              <a:rect l="l" t="t" r="r" b="b"/>
              <a:pathLst>
                <a:path w="393" h="141" extrusionOk="0">
                  <a:moveTo>
                    <a:pt x="295" y="26"/>
                  </a:moveTo>
                  <a:cubicBezTo>
                    <a:pt x="240" y="1"/>
                    <a:pt x="1" y="69"/>
                    <a:pt x="101" y="117"/>
                  </a:cubicBezTo>
                  <a:cubicBezTo>
                    <a:pt x="152" y="140"/>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96" name="Google Shape;40496;p18"/>
            <p:cNvSpPr/>
            <p:nvPr/>
          </p:nvSpPr>
          <p:spPr>
            <a:xfrm>
              <a:off x="2543615" y="627341"/>
              <a:ext cx="20166" cy="16259"/>
            </a:xfrm>
            <a:custGeom>
              <a:avLst/>
              <a:gdLst/>
              <a:ahLst/>
              <a:cxnLst/>
              <a:rect l="l" t="t" r="r" b="b"/>
              <a:pathLst>
                <a:path w="565" h="540" extrusionOk="0">
                  <a:moveTo>
                    <a:pt x="565" y="135"/>
                  </a:moveTo>
                  <a:cubicBezTo>
                    <a:pt x="1" y="1"/>
                    <a:pt x="1" y="540"/>
                    <a:pt x="565" y="4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97" name="Google Shape;40497;p18"/>
            <p:cNvSpPr/>
            <p:nvPr/>
          </p:nvSpPr>
          <p:spPr>
            <a:xfrm>
              <a:off x="6655601" y="633363"/>
              <a:ext cx="14027" cy="4306"/>
            </a:xfrm>
            <a:custGeom>
              <a:avLst/>
              <a:gdLst/>
              <a:ahLst/>
              <a:cxnLst/>
              <a:rect l="l" t="t" r="r" b="b"/>
              <a:pathLst>
                <a:path w="393" h="143" extrusionOk="0">
                  <a:moveTo>
                    <a:pt x="292" y="27"/>
                  </a:moveTo>
                  <a:cubicBezTo>
                    <a:pt x="237" y="0"/>
                    <a:pt x="1" y="68"/>
                    <a:pt x="98" y="117"/>
                  </a:cubicBezTo>
                  <a:cubicBezTo>
                    <a:pt x="155"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98" name="Google Shape;40498;p18"/>
            <p:cNvSpPr/>
            <p:nvPr/>
          </p:nvSpPr>
          <p:spPr>
            <a:xfrm>
              <a:off x="6304536" y="633363"/>
              <a:ext cx="14027" cy="4306"/>
            </a:xfrm>
            <a:custGeom>
              <a:avLst/>
              <a:gdLst/>
              <a:ahLst/>
              <a:cxnLst/>
              <a:rect l="l" t="t" r="r" b="b"/>
              <a:pathLst>
                <a:path w="393" h="143" extrusionOk="0">
                  <a:moveTo>
                    <a:pt x="293" y="27"/>
                  </a:moveTo>
                  <a:cubicBezTo>
                    <a:pt x="241" y="0"/>
                    <a:pt x="1" y="68"/>
                    <a:pt x="103" y="117"/>
                  </a:cubicBezTo>
                  <a:cubicBezTo>
                    <a:pt x="155" y="143"/>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99" name="Google Shape;40499;p18"/>
            <p:cNvSpPr/>
            <p:nvPr/>
          </p:nvSpPr>
          <p:spPr>
            <a:xfrm>
              <a:off x="2325966" y="625926"/>
              <a:ext cx="25663" cy="8250"/>
            </a:xfrm>
            <a:custGeom>
              <a:avLst/>
              <a:gdLst/>
              <a:ahLst/>
              <a:cxnLst/>
              <a:rect l="l" t="t" r="r" b="b"/>
              <a:pathLst>
                <a:path w="719" h="274" extrusionOk="0">
                  <a:moveTo>
                    <a:pt x="105" y="274"/>
                  </a:moveTo>
                  <a:lnTo>
                    <a:pt x="682" y="274"/>
                  </a:lnTo>
                  <a:cubicBezTo>
                    <a:pt x="653" y="165"/>
                    <a:pt x="718" y="14"/>
                    <a:pt x="490" y="1"/>
                  </a:cubicBezTo>
                  <a:cubicBezTo>
                    <a:pt x="474" y="143"/>
                    <a:pt x="0" y="71"/>
                    <a:pt x="105"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00" name="Google Shape;40500;p18"/>
            <p:cNvSpPr/>
            <p:nvPr/>
          </p:nvSpPr>
          <p:spPr>
            <a:xfrm>
              <a:off x="2725286" y="627883"/>
              <a:ext cx="14134" cy="4276"/>
            </a:xfrm>
            <a:custGeom>
              <a:avLst/>
              <a:gdLst/>
              <a:ahLst/>
              <a:cxnLst/>
              <a:rect l="l" t="t" r="r" b="b"/>
              <a:pathLst>
                <a:path w="396" h="142" extrusionOk="0">
                  <a:moveTo>
                    <a:pt x="293" y="26"/>
                  </a:moveTo>
                  <a:cubicBezTo>
                    <a:pt x="242" y="1"/>
                    <a:pt x="0" y="70"/>
                    <a:pt x="103" y="117"/>
                  </a:cubicBezTo>
                  <a:cubicBezTo>
                    <a:pt x="156" y="142"/>
                    <a:pt x="396" y="74"/>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01" name="Google Shape;40501;p18"/>
            <p:cNvSpPr/>
            <p:nvPr/>
          </p:nvSpPr>
          <p:spPr>
            <a:xfrm>
              <a:off x="4371822" y="617104"/>
              <a:ext cx="29625" cy="12345"/>
            </a:xfrm>
            <a:custGeom>
              <a:avLst/>
              <a:gdLst/>
              <a:ahLst/>
              <a:cxnLst/>
              <a:rect l="l" t="t" r="r" b="b"/>
              <a:pathLst>
                <a:path w="830" h="410" extrusionOk="0">
                  <a:moveTo>
                    <a:pt x="829" y="384"/>
                  </a:moveTo>
                  <a:lnTo>
                    <a:pt x="829" y="21"/>
                  </a:lnTo>
                  <a:cubicBezTo>
                    <a:pt x="466" y="0"/>
                    <a:pt x="407" y="123"/>
                    <a:pt x="59" y="111"/>
                  </a:cubicBezTo>
                  <a:cubicBezTo>
                    <a:pt x="0" y="351"/>
                    <a:pt x="329" y="410"/>
                    <a:pt x="829"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02" name="Google Shape;40502;p18"/>
            <p:cNvSpPr/>
            <p:nvPr/>
          </p:nvSpPr>
          <p:spPr>
            <a:xfrm>
              <a:off x="1469362" y="619453"/>
              <a:ext cx="27519" cy="11231"/>
            </a:xfrm>
            <a:custGeom>
              <a:avLst/>
              <a:gdLst/>
              <a:ahLst/>
              <a:cxnLst/>
              <a:rect l="l" t="t" r="r" b="b"/>
              <a:pathLst>
                <a:path w="771" h="373" extrusionOk="0">
                  <a:moveTo>
                    <a:pt x="771" y="306"/>
                  </a:moveTo>
                  <a:lnTo>
                    <a:pt x="771" y="33"/>
                  </a:lnTo>
                  <a:cubicBezTo>
                    <a:pt x="481" y="50"/>
                    <a:pt x="56" y="0"/>
                    <a:pt x="0" y="124"/>
                  </a:cubicBezTo>
                  <a:cubicBezTo>
                    <a:pt x="382" y="126"/>
                    <a:pt x="244" y="372"/>
                    <a:pt x="771"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03" name="Google Shape;40503;p18"/>
            <p:cNvSpPr/>
            <p:nvPr/>
          </p:nvSpPr>
          <p:spPr>
            <a:xfrm>
              <a:off x="1909763" y="608945"/>
              <a:ext cx="41403" cy="17012"/>
            </a:xfrm>
            <a:custGeom>
              <a:avLst/>
              <a:gdLst/>
              <a:ahLst/>
              <a:cxnLst/>
              <a:rect l="l" t="t" r="r" b="b"/>
              <a:pathLst>
                <a:path w="1160" h="565" extrusionOk="0">
                  <a:moveTo>
                    <a:pt x="1" y="201"/>
                  </a:moveTo>
                  <a:cubicBezTo>
                    <a:pt x="212" y="405"/>
                    <a:pt x="525" y="559"/>
                    <a:pt x="1160" y="565"/>
                  </a:cubicBezTo>
                  <a:lnTo>
                    <a:pt x="1160" y="112"/>
                  </a:lnTo>
                  <a:cubicBezTo>
                    <a:pt x="820" y="164"/>
                    <a:pt x="26" y="1"/>
                    <a:pt x="1" y="2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04" name="Google Shape;40504;p18"/>
            <p:cNvSpPr/>
            <p:nvPr/>
          </p:nvSpPr>
          <p:spPr>
            <a:xfrm>
              <a:off x="911712" y="609547"/>
              <a:ext cx="45901" cy="16771"/>
            </a:xfrm>
            <a:custGeom>
              <a:avLst/>
              <a:gdLst/>
              <a:ahLst/>
              <a:cxnLst/>
              <a:rect l="l" t="t" r="r" b="b"/>
              <a:pathLst>
                <a:path w="1286" h="557" extrusionOk="0">
                  <a:moveTo>
                    <a:pt x="965" y="0"/>
                  </a:moveTo>
                  <a:cubicBezTo>
                    <a:pt x="361" y="17"/>
                    <a:pt x="39" y="167"/>
                    <a:pt x="1" y="453"/>
                  </a:cubicBezTo>
                  <a:cubicBezTo>
                    <a:pt x="365" y="434"/>
                    <a:pt x="426" y="556"/>
                    <a:pt x="774" y="545"/>
                  </a:cubicBezTo>
                  <a:cubicBezTo>
                    <a:pt x="901" y="354"/>
                    <a:pt x="1285" y="140"/>
                    <a:pt x="9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05" name="Google Shape;40505;p18"/>
            <p:cNvSpPr/>
            <p:nvPr/>
          </p:nvSpPr>
          <p:spPr>
            <a:xfrm>
              <a:off x="5668043" y="614967"/>
              <a:ext cx="14919" cy="9214"/>
            </a:xfrm>
            <a:custGeom>
              <a:avLst/>
              <a:gdLst/>
              <a:ahLst/>
              <a:cxnLst/>
              <a:rect l="l" t="t" r="r" b="b"/>
              <a:pathLst>
                <a:path w="418" h="306" extrusionOk="0">
                  <a:moveTo>
                    <a:pt x="383" y="273"/>
                  </a:moveTo>
                  <a:cubicBezTo>
                    <a:pt x="354" y="166"/>
                    <a:pt x="418" y="16"/>
                    <a:pt x="192" y="1"/>
                  </a:cubicBezTo>
                  <a:cubicBezTo>
                    <a:pt x="179" y="57"/>
                    <a:pt x="163" y="109"/>
                    <a:pt x="0" y="92"/>
                  </a:cubicBezTo>
                  <a:cubicBezTo>
                    <a:pt x="21" y="202"/>
                    <a:pt x="56" y="306"/>
                    <a:pt x="38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06" name="Google Shape;40506;p18"/>
            <p:cNvSpPr/>
            <p:nvPr/>
          </p:nvSpPr>
          <p:spPr>
            <a:xfrm>
              <a:off x="2532550" y="619694"/>
              <a:ext cx="14134" cy="4306"/>
            </a:xfrm>
            <a:custGeom>
              <a:avLst/>
              <a:gdLst/>
              <a:ahLst/>
              <a:cxnLst/>
              <a:rect l="l" t="t" r="r" b="b"/>
              <a:pathLst>
                <a:path w="396" h="143" extrusionOk="0">
                  <a:moveTo>
                    <a:pt x="295" y="25"/>
                  </a:moveTo>
                  <a:cubicBezTo>
                    <a:pt x="243" y="0"/>
                    <a:pt x="0" y="68"/>
                    <a:pt x="102" y="116"/>
                  </a:cubicBezTo>
                  <a:cubicBezTo>
                    <a:pt x="157" y="142"/>
                    <a:pt x="396"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07" name="Google Shape;40507;p18"/>
            <p:cNvSpPr/>
            <p:nvPr/>
          </p:nvSpPr>
          <p:spPr>
            <a:xfrm>
              <a:off x="4174411" y="614575"/>
              <a:ext cx="6889" cy="6293"/>
            </a:xfrm>
            <a:custGeom>
              <a:avLst/>
              <a:gdLst/>
              <a:ahLst/>
              <a:cxnLst/>
              <a:rect l="l" t="t" r="r" b="b"/>
              <a:pathLst>
                <a:path w="193" h="209" extrusionOk="0">
                  <a:moveTo>
                    <a:pt x="192" y="105"/>
                  </a:moveTo>
                  <a:cubicBezTo>
                    <a:pt x="192" y="53"/>
                    <a:pt x="38" y="0"/>
                    <a:pt x="1" y="105"/>
                  </a:cubicBezTo>
                  <a:cubicBezTo>
                    <a:pt x="1" y="155"/>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08" name="Google Shape;40508;p18"/>
            <p:cNvSpPr/>
            <p:nvPr/>
          </p:nvSpPr>
          <p:spPr>
            <a:xfrm>
              <a:off x="2319256" y="614274"/>
              <a:ext cx="14063" cy="4215"/>
            </a:xfrm>
            <a:custGeom>
              <a:avLst/>
              <a:gdLst/>
              <a:ahLst/>
              <a:cxnLst/>
              <a:rect l="l" t="t" r="r" b="b"/>
              <a:pathLst>
                <a:path w="394" h="140" extrusionOk="0">
                  <a:moveTo>
                    <a:pt x="293" y="24"/>
                  </a:moveTo>
                  <a:cubicBezTo>
                    <a:pt x="241" y="0"/>
                    <a:pt x="0" y="68"/>
                    <a:pt x="102" y="115"/>
                  </a:cubicBezTo>
                  <a:cubicBezTo>
                    <a:pt x="152" y="140"/>
                    <a:pt x="393"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09" name="Google Shape;40509;p18"/>
            <p:cNvSpPr/>
            <p:nvPr/>
          </p:nvSpPr>
          <p:spPr>
            <a:xfrm>
              <a:off x="3761349" y="612227"/>
              <a:ext cx="13777" cy="2770"/>
            </a:xfrm>
            <a:custGeom>
              <a:avLst/>
              <a:gdLst/>
              <a:ahLst/>
              <a:cxnLst/>
              <a:rect l="l" t="t" r="r" b="b"/>
              <a:pathLst>
                <a:path w="386" h="92" extrusionOk="0">
                  <a:moveTo>
                    <a:pt x="385" y="0"/>
                  </a:moveTo>
                  <a:cubicBezTo>
                    <a:pt x="238" y="20"/>
                    <a:pt x="4" y="4"/>
                    <a:pt x="0" y="92"/>
                  </a:cubicBezTo>
                  <a:cubicBezTo>
                    <a:pt x="153" y="71"/>
                    <a:pt x="380" y="9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10" name="Google Shape;40510;p18"/>
            <p:cNvSpPr/>
            <p:nvPr/>
          </p:nvSpPr>
          <p:spPr>
            <a:xfrm>
              <a:off x="4556278" y="608764"/>
              <a:ext cx="13991" cy="4215"/>
            </a:xfrm>
            <a:custGeom>
              <a:avLst/>
              <a:gdLst/>
              <a:ahLst/>
              <a:cxnLst/>
              <a:rect l="l" t="t" r="r" b="b"/>
              <a:pathLst>
                <a:path w="392" h="140" extrusionOk="0">
                  <a:moveTo>
                    <a:pt x="99" y="115"/>
                  </a:moveTo>
                  <a:cubicBezTo>
                    <a:pt x="154" y="140"/>
                    <a:pt x="392" y="73"/>
                    <a:pt x="292" y="26"/>
                  </a:cubicBezTo>
                  <a:cubicBezTo>
                    <a:pt x="239" y="0"/>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11" name="Google Shape;40511;p18"/>
            <p:cNvSpPr/>
            <p:nvPr/>
          </p:nvSpPr>
          <p:spPr>
            <a:xfrm>
              <a:off x="3468747" y="608764"/>
              <a:ext cx="14027" cy="4215"/>
            </a:xfrm>
            <a:custGeom>
              <a:avLst/>
              <a:gdLst/>
              <a:ahLst/>
              <a:cxnLst/>
              <a:rect l="l" t="t" r="r" b="b"/>
              <a:pathLst>
                <a:path w="393" h="140" extrusionOk="0">
                  <a:moveTo>
                    <a:pt x="292" y="26"/>
                  </a:moveTo>
                  <a:cubicBezTo>
                    <a:pt x="238" y="0"/>
                    <a:pt x="1" y="69"/>
                    <a:pt x="100" y="115"/>
                  </a:cubicBezTo>
                  <a:cubicBezTo>
                    <a:pt x="154" y="140"/>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12" name="Google Shape;40512;p18"/>
            <p:cNvSpPr/>
            <p:nvPr/>
          </p:nvSpPr>
          <p:spPr>
            <a:xfrm>
              <a:off x="7137476" y="603285"/>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13" name="Google Shape;40513;p18"/>
            <p:cNvSpPr/>
            <p:nvPr/>
          </p:nvSpPr>
          <p:spPr>
            <a:xfrm>
              <a:off x="2511956" y="603285"/>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14" name="Google Shape;40514;p18"/>
            <p:cNvSpPr/>
            <p:nvPr/>
          </p:nvSpPr>
          <p:spPr>
            <a:xfrm>
              <a:off x="5695419" y="598588"/>
              <a:ext cx="13920" cy="5510"/>
            </a:xfrm>
            <a:custGeom>
              <a:avLst/>
              <a:gdLst/>
              <a:ahLst/>
              <a:cxnLst/>
              <a:rect l="l" t="t" r="r" b="b"/>
              <a:pathLst>
                <a:path w="390" h="183" extrusionOk="0">
                  <a:moveTo>
                    <a:pt x="1" y="183"/>
                  </a:moveTo>
                  <a:lnTo>
                    <a:pt x="390" y="183"/>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15" name="Google Shape;40515;p18"/>
            <p:cNvSpPr/>
            <p:nvPr/>
          </p:nvSpPr>
          <p:spPr>
            <a:xfrm>
              <a:off x="4542037" y="587658"/>
              <a:ext cx="26555" cy="12195"/>
            </a:xfrm>
            <a:custGeom>
              <a:avLst/>
              <a:gdLst/>
              <a:ahLst/>
              <a:cxnLst/>
              <a:rect l="l" t="t" r="r" b="b"/>
              <a:pathLst>
                <a:path w="744" h="405" extrusionOk="0">
                  <a:moveTo>
                    <a:pt x="306" y="0"/>
                  </a:moveTo>
                  <a:cubicBezTo>
                    <a:pt x="1" y="136"/>
                    <a:pt x="90" y="405"/>
                    <a:pt x="693" y="363"/>
                  </a:cubicBezTo>
                  <a:cubicBezTo>
                    <a:pt x="744" y="156"/>
                    <a:pt x="646" y="23"/>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16" name="Google Shape;40516;p18"/>
            <p:cNvSpPr/>
            <p:nvPr/>
          </p:nvSpPr>
          <p:spPr>
            <a:xfrm>
              <a:off x="3406786" y="595095"/>
              <a:ext cx="14027" cy="4306"/>
            </a:xfrm>
            <a:custGeom>
              <a:avLst/>
              <a:gdLst/>
              <a:ahLst/>
              <a:cxnLst/>
              <a:rect l="l" t="t" r="r" b="b"/>
              <a:pathLst>
                <a:path w="393" h="143" extrusionOk="0">
                  <a:moveTo>
                    <a:pt x="100" y="116"/>
                  </a:moveTo>
                  <a:cubicBezTo>
                    <a:pt x="151" y="142"/>
                    <a:pt x="392" y="72"/>
                    <a:pt x="292" y="26"/>
                  </a:cubicBezTo>
                  <a:cubicBezTo>
                    <a:pt x="242" y="0"/>
                    <a:pt x="1"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17" name="Google Shape;40517;p18"/>
            <p:cNvSpPr/>
            <p:nvPr/>
          </p:nvSpPr>
          <p:spPr>
            <a:xfrm>
              <a:off x="7898854" y="577331"/>
              <a:ext cx="35478" cy="19120"/>
            </a:xfrm>
            <a:custGeom>
              <a:avLst/>
              <a:gdLst/>
              <a:ahLst/>
              <a:cxnLst/>
              <a:rect l="l" t="t" r="r" b="b"/>
              <a:pathLst>
                <a:path w="994" h="635" extrusionOk="0">
                  <a:moveTo>
                    <a:pt x="557" y="615"/>
                  </a:moveTo>
                  <a:cubicBezTo>
                    <a:pt x="507" y="349"/>
                    <a:pt x="994" y="335"/>
                    <a:pt x="944" y="69"/>
                  </a:cubicBezTo>
                  <a:cubicBezTo>
                    <a:pt x="0" y="0"/>
                    <a:pt x="77" y="634"/>
                    <a:pt x="557" y="6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18" name="Google Shape;40518;p18"/>
            <p:cNvSpPr/>
            <p:nvPr/>
          </p:nvSpPr>
          <p:spPr>
            <a:xfrm>
              <a:off x="2732211" y="592355"/>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19" name="Google Shape;40519;p18"/>
            <p:cNvSpPr/>
            <p:nvPr/>
          </p:nvSpPr>
          <p:spPr>
            <a:xfrm>
              <a:off x="1926860" y="592355"/>
              <a:ext cx="14099" cy="4276"/>
            </a:xfrm>
            <a:custGeom>
              <a:avLst/>
              <a:gdLst/>
              <a:ahLst/>
              <a:cxnLst/>
              <a:rect l="l" t="t" r="r" b="b"/>
              <a:pathLst>
                <a:path w="395" h="142" extrusionOk="0">
                  <a:moveTo>
                    <a:pt x="294" y="26"/>
                  </a:moveTo>
                  <a:cubicBezTo>
                    <a:pt x="242" y="1"/>
                    <a:pt x="1" y="70"/>
                    <a:pt x="103" y="117"/>
                  </a:cubicBezTo>
                  <a:cubicBezTo>
                    <a:pt x="157" y="142"/>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20" name="Google Shape;40520;p18"/>
            <p:cNvSpPr/>
            <p:nvPr/>
          </p:nvSpPr>
          <p:spPr>
            <a:xfrm>
              <a:off x="4975336" y="576729"/>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7"/>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21" name="Google Shape;40521;p18"/>
            <p:cNvSpPr/>
            <p:nvPr/>
          </p:nvSpPr>
          <p:spPr>
            <a:xfrm>
              <a:off x="2770829" y="580884"/>
              <a:ext cx="20095" cy="16320"/>
            </a:xfrm>
            <a:custGeom>
              <a:avLst/>
              <a:gdLst/>
              <a:ahLst/>
              <a:cxnLst/>
              <a:rect l="l" t="t" r="r" b="b"/>
              <a:pathLst>
                <a:path w="563" h="542" extrusionOk="0">
                  <a:moveTo>
                    <a:pt x="562" y="407"/>
                  </a:moveTo>
                  <a:lnTo>
                    <a:pt x="562" y="134"/>
                  </a:lnTo>
                  <a:cubicBezTo>
                    <a:pt x="1" y="1"/>
                    <a:pt x="1" y="541"/>
                    <a:pt x="562"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22" name="Google Shape;40522;p18"/>
            <p:cNvSpPr/>
            <p:nvPr/>
          </p:nvSpPr>
          <p:spPr>
            <a:xfrm>
              <a:off x="6573045" y="586936"/>
              <a:ext cx="13920" cy="4215"/>
            </a:xfrm>
            <a:custGeom>
              <a:avLst/>
              <a:gdLst/>
              <a:ahLst/>
              <a:cxnLst/>
              <a:rect l="l" t="t" r="r" b="b"/>
              <a:pathLst>
                <a:path w="390" h="140" extrusionOk="0">
                  <a:moveTo>
                    <a:pt x="292" y="24"/>
                  </a:moveTo>
                  <a:cubicBezTo>
                    <a:pt x="237" y="1"/>
                    <a:pt x="0" y="69"/>
                    <a:pt x="101" y="116"/>
                  </a:cubicBezTo>
                  <a:cubicBezTo>
                    <a:pt x="151" y="139"/>
                    <a:pt x="389" y="70"/>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23" name="Google Shape;40523;p18"/>
            <p:cNvSpPr/>
            <p:nvPr/>
          </p:nvSpPr>
          <p:spPr>
            <a:xfrm>
              <a:off x="2686382" y="582148"/>
              <a:ext cx="21915" cy="8762"/>
            </a:xfrm>
            <a:custGeom>
              <a:avLst/>
              <a:gdLst/>
              <a:ahLst/>
              <a:cxnLst/>
              <a:rect l="l" t="t" r="r" b="b"/>
              <a:pathLst>
                <a:path w="614" h="291" extrusionOk="0">
                  <a:moveTo>
                    <a:pt x="614" y="273"/>
                  </a:moveTo>
                  <a:lnTo>
                    <a:pt x="614" y="1"/>
                  </a:lnTo>
                  <a:lnTo>
                    <a:pt x="33" y="1"/>
                  </a:lnTo>
                  <a:cubicBezTo>
                    <a:pt x="0" y="200"/>
                    <a:pt x="191" y="290"/>
                    <a:pt x="6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24" name="Google Shape;40524;p18"/>
            <p:cNvSpPr/>
            <p:nvPr/>
          </p:nvSpPr>
          <p:spPr>
            <a:xfrm>
              <a:off x="1888277" y="579469"/>
              <a:ext cx="14670" cy="9515"/>
            </a:xfrm>
            <a:custGeom>
              <a:avLst/>
              <a:gdLst/>
              <a:ahLst/>
              <a:cxnLst/>
              <a:rect l="l" t="t" r="r" b="b"/>
              <a:pathLst>
                <a:path w="411" h="316" extrusionOk="0">
                  <a:moveTo>
                    <a:pt x="411" y="272"/>
                  </a:moveTo>
                  <a:lnTo>
                    <a:pt x="411" y="90"/>
                  </a:lnTo>
                  <a:cubicBezTo>
                    <a:pt x="220" y="90"/>
                    <a:pt x="184" y="16"/>
                    <a:pt x="26" y="1"/>
                  </a:cubicBezTo>
                  <a:cubicBezTo>
                    <a:pt x="45" y="142"/>
                    <a:pt x="1" y="315"/>
                    <a:pt x="411"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25" name="Google Shape;40525;p18"/>
            <p:cNvSpPr/>
            <p:nvPr/>
          </p:nvSpPr>
          <p:spPr>
            <a:xfrm>
              <a:off x="1655173" y="584888"/>
              <a:ext cx="13777" cy="2800"/>
            </a:xfrm>
            <a:custGeom>
              <a:avLst/>
              <a:gdLst/>
              <a:ahLst/>
              <a:cxnLst/>
              <a:rect l="l" t="t" r="r" b="b"/>
              <a:pathLst>
                <a:path w="386" h="93" extrusionOk="0">
                  <a:moveTo>
                    <a:pt x="0" y="92"/>
                  </a:moveTo>
                  <a:cubicBezTo>
                    <a:pt x="149" y="71"/>
                    <a:pt x="381" y="91"/>
                    <a:pt x="385" y="1"/>
                  </a:cubicBezTo>
                  <a:cubicBezTo>
                    <a:pt x="235" y="21"/>
                    <a:pt x="5" y="4"/>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26" name="Google Shape;40526;p18"/>
            <p:cNvSpPr/>
            <p:nvPr/>
          </p:nvSpPr>
          <p:spPr>
            <a:xfrm>
              <a:off x="8435017" y="579077"/>
              <a:ext cx="6924" cy="6203"/>
            </a:xfrm>
            <a:custGeom>
              <a:avLst/>
              <a:gdLst/>
              <a:ahLst/>
              <a:cxnLst/>
              <a:rect l="l" t="t" r="r" b="b"/>
              <a:pathLst>
                <a:path w="194" h="206" extrusionOk="0">
                  <a:moveTo>
                    <a:pt x="192" y="103"/>
                  </a:moveTo>
                  <a:cubicBezTo>
                    <a:pt x="193" y="53"/>
                    <a:pt x="37" y="1"/>
                    <a:pt x="0" y="103"/>
                  </a:cubicBezTo>
                  <a:cubicBezTo>
                    <a:pt x="0" y="153"/>
                    <a:pt x="158" y="206"/>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27" name="Google Shape;40527;p18"/>
            <p:cNvSpPr/>
            <p:nvPr/>
          </p:nvSpPr>
          <p:spPr>
            <a:xfrm>
              <a:off x="7502282" y="581456"/>
              <a:ext cx="13920" cy="4215"/>
            </a:xfrm>
            <a:custGeom>
              <a:avLst/>
              <a:gdLst/>
              <a:ahLst/>
              <a:cxnLst/>
              <a:rect l="l" t="t" r="r" b="b"/>
              <a:pathLst>
                <a:path w="390" h="140" extrusionOk="0">
                  <a:moveTo>
                    <a:pt x="291" y="24"/>
                  </a:moveTo>
                  <a:cubicBezTo>
                    <a:pt x="238" y="0"/>
                    <a:pt x="0" y="68"/>
                    <a:pt x="98" y="115"/>
                  </a:cubicBezTo>
                  <a:cubicBezTo>
                    <a:pt x="152" y="140"/>
                    <a:pt x="389"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28" name="Google Shape;40528;p18"/>
            <p:cNvSpPr/>
            <p:nvPr/>
          </p:nvSpPr>
          <p:spPr>
            <a:xfrm>
              <a:off x="2343419" y="579288"/>
              <a:ext cx="20737" cy="5841"/>
            </a:xfrm>
            <a:custGeom>
              <a:avLst/>
              <a:gdLst/>
              <a:ahLst/>
              <a:cxnLst/>
              <a:rect l="l" t="t" r="r" b="b"/>
              <a:pathLst>
                <a:path w="581" h="194" extrusionOk="0">
                  <a:moveTo>
                    <a:pt x="1" y="187"/>
                  </a:moveTo>
                  <a:cubicBezTo>
                    <a:pt x="334" y="193"/>
                    <a:pt x="497" y="119"/>
                    <a:pt x="580" y="7"/>
                  </a:cubicBezTo>
                  <a:cubicBezTo>
                    <a:pt x="250" y="0"/>
                    <a:pt x="87" y="75"/>
                    <a:pt x="1" y="18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29" name="Google Shape;40529;p18"/>
            <p:cNvSpPr/>
            <p:nvPr/>
          </p:nvSpPr>
          <p:spPr>
            <a:xfrm>
              <a:off x="2708261" y="573989"/>
              <a:ext cx="20737" cy="8160"/>
            </a:xfrm>
            <a:custGeom>
              <a:avLst/>
              <a:gdLst/>
              <a:ahLst/>
              <a:cxnLst/>
              <a:rect l="l" t="t" r="r" b="b"/>
              <a:pathLst>
                <a:path w="581" h="271" extrusionOk="0">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30" name="Google Shape;40530;p18"/>
            <p:cNvSpPr/>
            <p:nvPr/>
          </p:nvSpPr>
          <p:spPr>
            <a:xfrm>
              <a:off x="6184611" y="566522"/>
              <a:ext cx="26555" cy="15266"/>
            </a:xfrm>
            <a:custGeom>
              <a:avLst/>
              <a:gdLst/>
              <a:ahLst/>
              <a:cxnLst/>
              <a:rect l="l" t="t" r="r" b="b"/>
              <a:pathLst>
                <a:path w="744" h="507" extrusionOk="0">
                  <a:moveTo>
                    <a:pt x="1" y="72"/>
                  </a:moveTo>
                  <a:lnTo>
                    <a:pt x="1" y="435"/>
                  </a:lnTo>
                  <a:cubicBezTo>
                    <a:pt x="744" y="507"/>
                    <a:pt x="744" y="0"/>
                    <a:pt x="1"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31" name="Google Shape;40531;p18"/>
            <p:cNvSpPr/>
            <p:nvPr/>
          </p:nvSpPr>
          <p:spPr>
            <a:xfrm>
              <a:off x="5555185" y="563060"/>
              <a:ext cx="35228" cy="16440"/>
            </a:xfrm>
            <a:custGeom>
              <a:avLst/>
              <a:gdLst/>
              <a:ahLst/>
              <a:cxnLst/>
              <a:rect l="l" t="t" r="r" b="b"/>
              <a:pathLst>
                <a:path w="987" h="546" extrusionOk="0">
                  <a:moveTo>
                    <a:pt x="847" y="0"/>
                  </a:moveTo>
                  <a:lnTo>
                    <a:pt x="75" y="0"/>
                  </a:lnTo>
                  <a:cubicBezTo>
                    <a:pt x="1" y="307"/>
                    <a:pt x="409" y="387"/>
                    <a:pt x="653" y="546"/>
                  </a:cubicBezTo>
                  <a:cubicBezTo>
                    <a:pt x="651" y="332"/>
                    <a:pt x="986" y="278"/>
                    <a:pt x="8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32" name="Google Shape;40532;p18"/>
            <p:cNvSpPr/>
            <p:nvPr/>
          </p:nvSpPr>
          <p:spPr>
            <a:xfrm>
              <a:off x="2959425" y="570526"/>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33" name="Google Shape;40533;p18"/>
            <p:cNvSpPr/>
            <p:nvPr/>
          </p:nvSpPr>
          <p:spPr>
            <a:xfrm>
              <a:off x="7643444" y="563060"/>
              <a:ext cx="20773" cy="8220"/>
            </a:xfrm>
            <a:custGeom>
              <a:avLst/>
              <a:gdLst/>
              <a:ahLst/>
              <a:cxnLst/>
              <a:rect l="l" t="t" r="r" b="b"/>
              <a:pathLst>
                <a:path w="582" h="273" extrusionOk="0">
                  <a:moveTo>
                    <a:pt x="581" y="0"/>
                  </a:moveTo>
                  <a:lnTo>
                    <a:pt x="1" y="0"/>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34" name="Google Shape;40534;p18"/>
            <p:cNvSpPr/>
            <p:nvPr/>
          </p:nvSpPr>
          <p:spPr>
            <a:xfrm>
              <a:off x="8324872" y="562668"/>
              <a:ext cx="7031" cy="6263"/>
            </a:xfrm>
            <a:custGeom>
              <a:avLst/>
              <a:gdLst/>
              <a:ahLst/>
              <a:cxnLst/>
              <a:rect l="l" t="t" r="r" b="b"/>
              <a:pathLst>
                <a:path w="197" h="208" extrusionOk="0">
                  <a:moveTo>
                    <a:pt x="195" y="103"/>
                  </a:moveTo>
                  <a:cubicBezTo>
                    <a:pt x="196" y="52"/>
                    <a:pt x="38" y="0"/>
                    <a:pt x="0" y="103"/>
                  </a:cubicBezTo>
                  <a:cubicBezTo>
                    <a:pt x="0" y="154"/>
                    <a:pt x="156"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35" name="Google Shape;40535;p18"/>
            <p:cNvSpPr/>
            <p:nvPr/>
          </p:nvSpPr>
          <p:spPr>
            <a:xfrm>
              <a:off x="5134343" y="559537"/>
              <a:ext cx="14063" cy="4336"/>
            </a:xfrm>
            <a:custGeom>
              <a:avLst/>
              <a:gdLst/>
              <a:ahLst/>
              <a:cxnLst/>
              <a:rect l="l" t="t" r="r" b="b"/>
              <a:pathLst>
                <a:path w="394" h="144" extrusionOk="0">
                  <a:moveTo>
                    <a:pt x="102" y="117"/>
                  </a:moveTo>
                  <a:cubicBezTo>
                    <a:pt x="155" y="143"/>
                    <a:pt x="394" y="73"/>
                    <a:pt x="296" y="27"/>
                  </a:cubicBezTo>
                  <a:cubicBezTo>
                    <a:pt x="243"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36" name="Google Shape;40536;p18"/>
            <p:cNvSpPr/>
            <p:nvPr/>
          </p:nvSpPr>
          <p:spPr>
            <a:xfrm>
              <a:off x="1391232" y="537076"/>
              <a:ext cx="52290" cy="28002"/>
            </a:xfrm>
            <a:custGeom>
              <a:avLst/>
              <a:gdLst/>
              <a:ahLst/>
              <a:cxnLst/>
              <a:rect l="l" t="t" r="r" b="b"/>
              <a:pathLst>
                <a:path w="1465" h="930" extrusionOk="0">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37" name="Google Shape;40537;p18"/>
            <p:cNvSpPr/>
            <p:nvPr/>
          </p:nvSpPr>
          <p:spPr>
            <a:xfrm>
              <a:off x="7058312" y="554840"/>
              <a:ext cx="13849" cy="5480"/>
            </a:xfrm>
            <a:custGeom>
              <a:avLst/>
              <a:gdLst/>
              <a:ahLst/>
              <a:cxnLst/>
              <a:rect l="l" t="t" r="r" b="b"/>
              <a:pathLst>
                <a:path w="388" h="182" extrusionOk="0">
                  <a:moveTo>
                    <a:pt x="1" y="182"/>
                  </a:moveTo>
                  <a:lnTo>
                    <a:pt x="387" y="182"/>
                  </a:lnTo>
                  <a:lnTo>
                    <a:pt x="387"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38" name="Google Shape;40538;p18"/>
            <p:cNvSpPr/>
            <p:nvPr/>
          </p:nvSpPr>
          <p:spPr>
            <a:xfrm>
              <a:off x="2972631" y="552070"/>
              <a:ext cx="29482" cy="9876"/>
            </a:xfrm>
            <a:custGeom>
              <a:avLst/>
              <a:gdLst/>
              <a:ahLst/>
              <a:cxnLst/>
              <a:rect l="l" t="t" r="r" b="b"/>
              <a:pathLst>
                <a:path w="826" h="328" extrusionOk="0">
                  <a:moveTo>
                    <a:pt x="693" y="274"/>
                  </a:moveTo>
                  <a:cubicBezTo>
                    <a:pt x="825" y="30"/>
                    <a:pt x="295" y="98"/>
                    <a:pt x="114" y="1"/>
                  </a:cubicBezTo>
                  <a:cubicBezTo>
                    <a:pt x="0" y="239"/>
                    <a:pt x="191" y="327"/>
                    <a:pt x="69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39" name="Google Shape;40539;p18"/>
            <p:cNvSpPr/>
            <p:nvPr/>
          </p:nvSpPr>
          <p:spPr>
            <a:xfrm>
              <a:off x="1665346" y="556797"/>
              <a:ext cx="13991" cy="4276"/>
            </a:xfrm>
            <a:custGeom>
              <a:avLst/>
              <a:gdLst/>
              <a:ahLst/>
              <a:cxnLst/>
              <a:rect l="l" t="t" r="r" b="b"/>
              <a:pathLst>
                <a:path w="392" h="142" extrusionOk="0">
                  <a:moveTo>
                    <a:pt x="100" y="117"/>
                  </a:moveTo>
                  <a:cubicBezTo>
                    <a:pt x="151" y="142"/>
                    <a:pt x="391" y="72"/>
                    <a:pt x="293" y="25"/>
                  </a:cubicBezTo>
                  <a:cubicBezTo>
                    <a:pt x="240" y="1"/>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40" name="Google Shape;40540;p18"/>
            <p:cNvSpPr/>
            <p:nvPr/>
          </p:nvSpPr>
          <p:spPr>
            <a:xfrm>
              <a:off x="2873479" y="551739"/>
              <a:ext cx="6996" cy="6203"/>
            </a:xfrm>
            <a:custGeom>
              <a:avLst/>
              <a:gdLst/>
              <a:ahLst/>
              <a:cxnLst/>
              <a:rect l="l" t="t" r="r" b="b"/>
              <a:pathLst>
                <a:path w="196" h="206" extrusionOk="0">
                  <a:moveTo>
                    <a:pt x="192" y="103"/>
                  </a:moveTo>
                  <a:cubicBezTo>
                    <a:pt x="195" y="54"/>
                    <a:pt x="37" y="0"/>
                    <a:pt x="1" y="103"/>
                  </a:cubicBezTo>
                  <a:cubicBezTo>
                    <a:pt x="1" y="154"/>
                    <a:pt x="155" y="205"/>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41" name="Google Shape;40541;p18"/>
            <p:cNvSpPr/>
            <p:nvPr/>
          </p:nvSpPr>
          <p:spPr>
            <a:xfrm>
              <a:off x="1059655" y="554057"/>
              <a:ext cx="14063" cy="4306"/>
            </a:xfrm>
            <a:custGeom>
              <a:avLst/>
              <a:gdLst/>
              <a:ahLst/>
              <a:cxnLst/>
              <a:rect l="l" t="t" r="r" b="b"/>
              <a:pathLst>
                <a:path w="394" h="143" extrusionOk="0">
                  <a:moveTo>
                    <a:pt x="295" y="26"/>
                  </a:moveTo>
                  <a:cubicBezTo>
                    <a:pt x="238" y="0"/>
                    <a:pt x="0" y="71"/>
                    <a:pt x="101" y="116"/>
                  </a:cubicBezTo>
                  <a:cubicBezTo>
                    <a:pt x="152" y="143"/>
                    <a:pt x="393" y="75"/>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42" name="Google Shape;40542;p18"/>
            <p:cNvSpPr/>
            <p:nvPr/>
          </p:nvSpPr>
          <p:spPr>
            <a:xfrm>
              <a:off x="715550" y="554057"/>
              <a:ext cx="13991" cy="4276"/>
            </a:xfrm>
            <a:custGeom>
              <a:avLst/>
              <a:gdLst/>
              <a:ahLst/>
              <a:cxnLst/>
              <a:rect l="l" t="t" r="r" b="b"/>
              <a:pathLst>
                <a:path w="392" h="142" extrusionOk="0">
                  <a:moveTo>
                    <a:pt x="98" y="116"/>
                  </a:moveTo>
                  <a:cubicBezTo>
                    <a:pt x="151" y="141"/>
                    <a:pt x="392" y="72"/>
                    <a:pt x="291" y="26"/>
                  </a:cubicBezTo>
                  <a:cubicBezTo>
                    <a:pt x="239" y="0"/>
                    <a:pt x="0" y="71"/>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43" name="Google Shape;40543;p18"/>
            <p:cNvSpPr/>
            <p:nvPr/>
          </p:nvSpPr>
          <p:spPr>
            <a:xfrm>
              <a:off x="546977" y="545868"/>
              <a:ext cx="28411" cy="11713"/>
            </a:xfrm>
            <a:custGeom>
              <a:avLst/>
              <a:gdLst/>
              <a:ahLst/>
              <a:cxnLst/>
              <a:rect l="l" t="t" r="r" b="b"/>
              <a:pathLst>
                <a:path w="796" h="389" extrusionOk="0">
                  <a:moveTo>
                    <a:pt x="770" y="24"/>
                  </a:moveTo>
                  <a:cubicBezTo>
                    <a:pt x="333" y="1"/>
                    <a:pt x="47" y="48"/>
                    <a:pt x="0" y="207"/>
                  </a:cubicBezTo>
                  <a:cubicBezTo>
                    <a:pt x="277" y="229"/>
                    <a:pt x="325" y="357"/>
                    <a:pt x="580" y="388"/>
                  </a:cubicBezTo>
                  <a:cubicBezTo>
                    <a:pt x="536" y="219"/>
                    <a:pt x="795" y="187"/>
                    <a:pt x="770"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44" name="Google Shape;40544;p18"/>
            <p:cNvSpPr/>
            <p:nvPr/>
          </p:nvSpPr>
          <p:spPr>
            <a:xfrm>
              <a:off x="2143902" y="544573"/>
              <a:ext cx="38798" cy="12616"/>
            </a:xfrm>
            <a:custGeom>
              <a:avLst/>
              <a:gdLst/>
              <a:ahLst/>
              <a:cxnLst/>
              <a:rect l="l" t="t" r="r" b="b"/>
              <a:pathLst>
                <a:path w="1087" h="419" extrusionOk="0">
                  <a:moveTo>
                    <a:pt x="963" y="341"/>
                  </a:moveTo>
                  <a:cubicBezTo>
                    <a:pt x="1086" y="122"/>
                    <a:pt x="44" y="1"/>
                    <a:pt x="0" y="159"/>
                  </a:cubicBezTo>
                  <a:cubicBezTo>
                    <a:pt x="368" y="198"/>
                    <a:pt x="349" y="418"/>
                    <a:pt x="963" y="34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45" name="Google Shape;40545;p18"/>
            <p:cNvSpPr/>
            <p:nvPr/>
          </p:nvSpPr>
          <p:spPr>
            <a:xfrm>
              <a:off x="8717161" y="549330"/>
              <a:ext cx="13813" cy="2770"/>
            </a:xfrm>
            <a:custGeom>
              <a:avLst/>
              <a:gdLst/>
              <a:ahLst/>
              <a:cxnLst/>
              <a:rect l="l" t="t" r="r" b="b"/>
              <a:pathLst>
                <a:path w="387" h="92" extrusionOk="0">
                  <a:moveTo>
                    <a:pt x="387" y="1"/>
                  </a:moveTo>
                  <a:cubicBezTo>
                    <a:pt x="237" y="23"/>
                    <a:pt x="7" y="5"/>
                    <a:pt x="0" y="92"/>
                  </a:cubicBezTo>
                  <a:cubicBezTo>
                    <a:pt x="152" y="71"/>
                    <a:pt x="382" y="91"/>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46" name="Google Shape;40546;p18"/>
            <p:cNvSpPr/>
            <p:nvPr/>
          </p:nvSpPr>
          <p:spPr>
            <a:xfrm>
              <a:off x="270687" y="546590"/>
              <a:ext cx="21665" cy="6444"/>
            </a:xfrm>
            <a:custGeom>
              <a:avLst/>
              <a:gdLst/>
              <a:ahLst/>
              <a:cxnLst/>
              <a:rect l="l" t="t" r="r" b="b"/>
              <a:pathLst>
                <a:path w="607" h="214" extrusionOk="0">
                  <a:moveTo>
                    <a:pt x="606" y="0"/>
                  </a:moveTo>
                  <a:lnTo>
                    <a:pt x="27" y="0"/>
                  </a:lnTo>
                  <a:cubicBezTo>
                    <a:pt x="1" y="163"/>
                    <a:pt x="217" y="213"/>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47" name="Google Shape;40547;p18"/>
            <p:cNvSpPr/>
            <p:nvPr/>
          </p:nvSpPr>
          <p:spPr>
            <a:xfrm>
              <a:off x="5640453" y="540809"/>
              <a:ext cx="6924" cy="6263"/>
            </a:xfrm>
            <a:custGeom>
              <a:avLst/>
              <a:gdLst/>
              <a:ahLst/>
              <a:cxnLst/>
              <a:rect l="l" t="t" r="r" b="b"/>
              <a:pathLst>
                <a:path w="194" h="208" extrusionOk="0">
                  <a:moveTo>
                    <a:pt x="194" y="103"/>
                  </a:moveTo>
                  <a:cubicBezTo>
                    <a:pt x="194" y="53"/>
                    <a:pt x="37" y="0"/>
                    <a:pt x="1" y="103"/>
                  </a:cubicBezTo>
                  <a:cubicBezTo>
                    <a:pt x="1" y="153"/>
                    <a:pt x="156"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48" name="Google Shape;40548;p18"/>
            <p:cNvSpPr/>
            <p:nvPr/>
          </p:nvSpPr>
          <p:spPr>
            <a:xfrm>
              <a:off x="4766253" y="541201"/>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49" name="Google Shape;40549;p18"/>
            <p:cNvSpPr/>
            <p:nvPr/>
          </p:nvSpPr>
          <p:spPr>
            <a:xfrm>
              <a:off x="2491184" y="527682"/>
              <a:ext cx="40404" cy="18488"/>
            </a:xfrm>
            <a:custGeom>
              <a:avLst/>
              <a:gdLst/>
              <a:ahLst/>
              <a:cxnLst/>
              <a:rect l="l" t="t" r="r" b="b"/>
              <a:pathLst>
                <a:path w="1132" h="614" extrusionOk="0">
                  <a:moveTo>
                    <a:pt x="1069" y="449"/>
                  </a:moveTo>
                  <a:cubicBezTo>
                    <a:pt x="1132" y="0"/>
                    <a:pt x="0" y="211"/>
                    <a:pt x="103" y="539"/>
                  </a:cubicBezTo>
                  <a:cubicBezTo>
                    <a:pt x="647" y="614"/>
                    <a:pt x="602" y="410"/>
                    <a:pt x="1069" y="4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50" name="Google Shape;40550;p18"/>
            <p:cNvSpPr/>
            <p:nvPr/>
          </p:nvSpPr>
          <p:spPr>
            <a:xfrm>
              <a:off x="151012" y="540418"/>
              <a:ext cx="14134" cy="4306"/>
            </a:xfrm>
            <a:custGeom>
              <a:avLst/>
              <a:gdLst/>
              <a:ahLst/>
              <a:cxnLst/>
              <a:rect l="l" t="t" r="r" b="b"/>
              <a:pathLst>
                <a:path w="396" h="143" extrusionOk="0">
                  <a:moveTo>
                    <a:pt x="294" y="26"/>
                  </a:moveTo>
                  <a:cubicBezTo>
                    <a:pt x="240" y="0"/>
                    <a:pt x="0" y="71"/>
                    <a:pt x="102" y="116"/>
                  </a:cubicBezTo>
                  <a:cubicBezTo>
                    <a:pt x="156" y="143"/>
                    <a:pt x="396"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51" name="Google Shape;40551;p18"/>
            <p:cNvSpPr/>
            <p:nvPr/>
          </p:nvSpPr>
          <p:spPr>
            <a:xfrm>
              <a:off x="7719075" y="535691"/>
              <a:ext cx="13849" cy="5540"/>
            </a:xfrm>
            <a:custGeom>
              <a:avLst/>
              <a:gdLst/>
              <a:ahLst/>
              <a:cxnLst/>
              <a:rect l="l" t="t" r="r" b="b"/>
              <a:pathLst>
                <a:path w="388" h="184" extrusionOk="0">
                  <a:moveTo>
                    <a:pt x="388" y="1"/>
                  </a:moveTo>
                  <a:lnTo>
                    <a:pt x="0" y="1"/>
                  </a:lnTo>
                  <a:lnTo>
                    <a:pt x="0" y="183"/>
                  </a:lnTo>
                  <a:lnTo>
                    <a:pt x="388"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52" name="Google Shape;40552;p18"/>
            <p:cNvSpPr/>
            <p:nvPr/>
          </p:nvSpPr>
          <p:spPr>
            <a:xfrm>
              <a:off x="5279002" y="537708"/>
              <a:ext cx="13920" cy="4276"/>
            </a:xfrm>
            <a:custGeom>
              <a:avLst/>
              <a:gdLst/>
              <a:ahLst/>
              <a:cxnLst/>
              <a:rect l="l" t="t" r="r" b="b"/>
              <a:pathLst>
                <a:path w="390" h="142" extrusionOk="0">
                  <a:moveTo>
                    <a:pt x="291" y="25"/>
                  </a:moveTo>
                  <a:cubicBezTo>
                    <a:pt x="238" y="0"/>
                    <a:pt x="1" y="69"/>
                    <a:pt x="100" y="116"/>
                  </a:cubicBezTo>
                  <a:cubicBezTo>
                    <a:pt x="152" y="141"/>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53" name="Google Shape;40553;p18"/>
            <p:cNvSpPr/>
            <p:nvPr/>
          </p:nvSpPr>
          <p:spPr>
            <a:xfrm>
              <a:off x="4700580" y="527531"/>
              <a:ext cx="28161" cy="13700"/>
            </a:xfrm>
            <a:custGeom>
              <a:avLst/>
              <a:gdLst/>
              <a:ahLst/>
              <a:cxnLst/>
              <a:rect l="l" t="t" r="r" b="b"/>
              <a:pathLst>
                <a:path w="789" h="455" extrusionOk="0">
                  <a:moveTo>
                    <a:pt x="489" y="454"/>
                  </a:moveTo>
                  <a:cubicBezTo>
                    <a:pt x="754" y="338"/>
                    <a:pt x="788" y="9"/>
                    <a:pt x="297" y="0"/>
                  </a:cubicBezTo>
                  <a:cubicBezTo>
                    <a:pt x="35" y="115"/>
                    <a:pt x="1" y="444"/>
                    <a:pt x="489"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54" name="Google Shape;40554;p18"/>
            <p:cNvSpPr/>
            <p:nvPr/>
          </p:nvSpPr>
          <p:spPr>
            <a:xfrm>
              <a:off x="7268215" y="526688"/>
              <a:ext cx="14063" cy="4366"/>
            </a:xfrm>
            <a:custGeom>
              <a:avLst/>
              <a:gdLst/>
              <a:ahLst/>
              <a:cxnLst/>
              <a:rect l="l" t="t" r="r" b="b"/>
              <a:pathLst>
                <a:path w="394" h="145" extrusionOk="0">
                  <a:moveTo>
                    <a:pt x="98" y="118"/>
                  </a:moveTo>
                  <a:cubicBezTo>
                    <a:pt x="152" y="144"/>
                    <a:pt x="393" y="74"/>
                    <a:pt x="293" y="28"/>
                  </a:cubicBezTo>
                  <a:cubicBezTo>
                    <a:pt x="238" y="1"/>
                    <a:pt x="0" y="70"/>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55" name="Google Shape;40555;p18"/>
            <p:cNvSpPr/>
            <p:nvPr/>
          </p:nvSpPr>
          <p:spPr>
            <a:xfrm>
              <a:off x="3417280" y="521992"/>
              <a:ext cx="34408" cy="9063"/>
            </a:xfrm>
            <a:custGeom>
              <a:avLst/>
              <a:gdLst/>
              <a:ahLst/>
              <a:cxnLst/>
              <a:rect l="l" t="t" r="r" b="b"/>
              <a:pathLst>
                <a:path w="964" h="301" extrusionOk="0">
                  <a:moveTo>
                    <a:pt x="192" y="274"/>
                  </a:moveTo>
                  <a:cubicBezTo>
                    <a:pt x="631" y="300"/>
                    <a:pt x="918" y="253"/>
                    <a:pt x="964" y="93"/>
                  </a:cubicBezTo>
                  <a:cubicBezTo>
                    <a:pt x="621" y="112"/>
                    <a:pt x="0" y="0"/>
                    <a:pt x="19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56" name="Google Shape;40556;p18"/>
            <p:cNvSpPr/>
            <p:nvPr/>
          </p:nvSpPr>
          <p:spPr>
            <a:xfrm>
              <a:off x="2484473" y="526688"/>
              <a:ext cx="13991" cy="4366"/>
            </a:xfrm>
            <a:custGeom>
              <a:avLst/>
              <a:gdLst/>
              <a:ahLst/>
              <a:cxnLst/>
              <a:rect l="l" t="t" r="r" b="b"/>
              <a:pathLst>
                <a:path w="392" h="145" extrusionOk="0">
                  <a:moveTo>
                    <a:pt x="291" y="27"/>
                  </a:moveTo>
                  <a:cubicBezTo>
                    <a:pt x="238" y="1"/>
                    <a:pt x="0" y="70"/>
                    <a:pt x="98" y="117"/>
                  </a:cubicBezTo>
                  <a:cubicBezTo>
                    <a:pt x="153" y="144"/>
                    <a:pt x="392" y="74"/>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57" name="Google Shape;40557;p18"/>
            <p:cNvSpPr/>
            <p:nvPr/>
          </p:nvSpPr>
          <p:spPr>
            <a:xfrm>
              <a:off x="1868539" y="524370"/>
              <a:ext cx="6924" cy="6203"/>
            </a:xfrm>
            <a:custGeom>
              <a:avLst/>
              <a:gdLst/>
              <a:ahLst/>
              <a:cxnLst/>
              <a:rect l="l" t="t" r="r" b="b"/>
              <a:pathLst>
                <a:path w="194" h="206" extrusionOk="0">
                  <a:moveTo>
                    <a:pt x="3" y="104"/>
                  </a:moveTo>
                  <a:cubicBezTo>
                    <a:pt x="0" y="153"/>
                    <a:pt x="157" y="206"/>
                    <a:pt x="194" y="104"/>
                  </a:cubicBezTo>
                  <a:cubicBezTo>
                    <a:pt x="194" y="53"/>
                    <a:pt x="38" y="1"/>
                    <a:pt x="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58" name="Google Shape;40558;p18"/>
            <p:cNvSpPr/>
            <p:nvPr/>
          </p:nvSpPr>
          <p:spPr>
            <a:xfrm>
              <a:off x="6504231" y="523949"/>
              <a:ext cx="13956" cy="4336"/>
            </a:xfrm>
            <a:custGeom>
              <a:avLst/>
              <a:gdLst/>
              <a:ahLst/>
              <a:cxnLst/>
              <a:rect l="l" t="t" r="r" b="b"/>
              <a:pathLst>
                <a:path w="391" h="144" extrusionOk="0">
                  <a:moveTo>
                    <a:pt x="293" y="26"/>
                  </a:moveTo>
                  <a:cubicBezTo>
                    <a:pt x="239" y="0"/>
                    <a:pt x="0" y="70"/>
                    <a:pt x="101" y="118"/>
                  </a:cubicBezTo>
                  <a:cubicBezTo>
                    <a:pt x="153" y="144"/>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59" name="Google Shape;40559;p18"/>
            <p:cNvSpPr/>
            <p:nvPr/>
          </p:nvSpPr>
          <p:spPr>
            <a:xfrm>
              <a:off x="5921634" y="517656"/>
              <a:ext cx="8959" cy="11472"/>
            </a:xfrm>
            <a:custGeom>
              <a:avLst/>
              <a:gdLst/>
              <a:ahLst/>
              <a:cxnLst/>
              <a:rect l="l" t="t" r="r" b="b"/>
              <a:pathLst>
                <a:path w="251" h="381" extrusionOk="0">
                  <a:moveTo>
                    <a:pt x="222" y="235"/>
                  </a:moveTo>
                  <a:cubicBezTo>
                    <a:pt x="251" y="141"/>
                    <a:pt x="72" y="1"/>
                    <a:pt x="29" y="144"/>
                  </a:cubicBezTo>
                  <a:cubicBezTo>
                    <a:pt x="0" y="241"/>
                    <a:pt x="180" y="380"/>
                    <a:pt x="222" y="2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60" name="Google Shape;40560;p18"/>
            <p:cNvSpPr/>
            <p:nvPr/>
          </p:nvSpPr>
          <p:spPr>
            <a:xfrm>
              <a:off x="54644" y="521299"/>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61" name="Google Shape;40561;p18"/>
            <p:cNvSpPr/>
            <p:nvPr/>
          </p:nvSpPr>
          <p:spPr>
            <a:xfrm>
              <a:off x="4532257" y="519282"/>
              <a:ext cx="13777" cy="2770"/>
            </a:xfrm>
            <a:custGeom>
              <a:avLst/>
              <a:gdLst/>
              <a:ahLst/>
              <a:cxnLst/>
              <a:rect l="l" t="t" r="r" b="b"/>
              <a:pathLst>
                <a:path w="386" h="92" extrusionOk="0">
                  <a:moveTo>
                    <a:pt x="386" y="0"/>
                  </a:moveTo>
                  <a:cubicBezTo>
                    <a:pt x="237" y="22"/>
                    <a:pt x="7" y="4"/>
                    <a:pt x="1" y="91"/>
                  </a:cubicBezTo>
                  <a:cubicBezTo>
                    <a:pt x="150" y="71"/>
                    <a:pt x="383"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62" name="Google Shape;40562;p18"/>
            <p:cNvSpPr/>
            <p:nvPr/>
          </p:nvSpPr>
          <p:spPr>
            <a:xfrm>
              <a:off x="6700358" y="510731"/>
              <a:ext cx="6996" cy="6203"/>
            </a:xfrm>
            <a:custGeom>
              <a:avLst/>
              <a:gdLst/>
              <a:ahLst/>
              <a:cxnLst/>
              <a:rect l="l" t="t" r="r" b="b"/>
              <a:pathLst>
                <a:path w="196" h="206" extrusionOk="0">
                  <a:moveTo>
                    <a:pt x="195" y="104"/>
                  </a:moveTo>
                  <a:cubicBezTo>
                    <a:pt x="195" y="53"/>
                    <a:pt x="40" y="1"/>
                    <a:pt x="4" y="104"/>
                  </a:cubicBezTo>
                  <a:cubicBezTo>
                    <a:pt x="1" y="153"/>
                    <a:pt x="160" y="206"/>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63" name="Google Shape;40563;p18"/>
            <p:cNvSpPr/>
            <p:nvPr/>
          </p:nvSpPr>
          <p:spPr>
            <a:xfrm>
              <a:off x="4645722" y="513110"/>
              <a:ext cx="13991" cy="4215"/>
            </a:xfrm>
            <a:custGeom>
              <a:avLst/>
              <a:gdLst/>
              <a:ahLst/>
              <a:cxnLst/>
              <a:rect l="l" t="t" r="r" b="b"/>
              <a:pathLst>
                <a:path w="392" h="140" extrusionOk="0">
                  <a:moveTo>
                    <a:pt x="294" y="25"/>
                  </a:moveTo>
                  <a:cubicBezTo>
                    <a:pt x="240" y="0"/>
                    <a:pt x="0" y="68"/>
                    <a:pt x="102" y="114"/>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64" name="Google Shape;40564;p18"/>
            <p:cNvSpPr/>
            <p:nvPr/>
          </p:nvSpPr>
          <p:spPr>
            <a:xfrm>
              <a:off x="2680707" y="508352"/>
              <a:ext cx="15027" cy="9244"/>
            </a:xfrm>
            <a:custGeom>
              <a:avLst/>
              <a:gdLst/>
              <a:ahLst/>
              <a:cxnLst/>
              <a:rect l="l" t="t" r="r" b="b"/>
              <a:pathLst>
                <a:path w="421" h="307" extrusionOk="0">
                  <a:moveTo>
                    <a:pt x="387" y="272"/>
                  </a:moveTo>
                  <a:cubicBezTo>
                    <a:pt x="355" y="165"/>
                    <a:pt x="420" y="14"/>
                    <a:pt x="192" y="0"/>
                  </a:cubicBezTo>
                  <a:cubicBezTo>
                    <a:pt x="183" y="55"/>
                    <a:pt x="165" y="107"/>
                    <a:pt x="0" y="92"/>
                  </a:cubicBezTo>
                  <a:cubicBezTo>
                    <a:pt x="24" y="202"/>
                    <a:pt x="59" y="307"/>
                    <a:pt x="387"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65" name="Google Shape;40565;p18"/>
            <p:cNvSpPr/>
            <p:nvPr/>
          </p:nvSpPr>
          <p:spPr>
            <a:xfrm>
              <a:off x="2611822" y="513832"/>
              <a:ext cx="13777" cy="2710"/>
            </a:xfrm>
            <a:custGeom>
              <a:avLst/>
              <a:gdLst/>
              <a:ahLst/>
              <a:cxnLst/>
              <a:rect l="l" t="t" r="r" b="b"/>
              <a:pathLst>
                <a:path w="386" h="90" extrusionOk="0">
                  <a:moveTo>
                    <a:pt x="386" y="1"/>
                  </a:moveTo>
                  <a:cubicBezTo>
                    <a:pt x="240" y="19"/>
                    <a:pt x="6" y="3"/>
                    <a:pt x="1" y="90"/>
                  </a:cubicBezTo>
                  <a:cubicBezTo>
                    <a:pt x="152"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66" name="Google Shape;40566;p18"/>
            <p:cNvSpPr/>
            <p:nvPr/>
          </p:nvSpPr>
          <p:spPr>
            <a:xfrm>
              <a:off x="2570598" y="502090"/>
              <a:ext cx="30517" cy="11713"/>
            </a:xfrm>
            <a:custGeom>
              <a:avLst/>
              <a:gdLst/>
              <a:ahLst/>
              <a:cxnLst/>
              <a:rect l="l" t="t" r="r" b="b"/>
              <a:pathLst>
                <a:path w="855" h="389" extrusionOk="0">
                  <a:moveTo>
                    <a:pt x="771" y="27"/>
                  </a:moveTo>
                  <a:cubicBezTo>
                    <a:pt x="333" y="1"/>
                    <a:pt x="48" y="48"/>
                    <a:pt x="1" y="208"/>
                  </a:cubicBezTo>
                  <a:cubicBezTo>
                    <a:pt x="275" y="229"/>
                    <a:pt x="326" y="358"/>
                    <a:pt x="579" y="388"/>
                  </a:cubicBezTo>
                  <a:cubicBezTo>
                    <a:pt x="639" y="268"/>
                    <a:pt x="854" y="217"/>
                    <a:pt x="77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67" name="Google Shape;40567;p18"/>
            <p:cNvSpPr/>
            <p:nvPr/>
          </p:nvSpPr>
          <p:spPr>
            <a:xfrm>
              <a:off x="4074474" y="502120"/>
              <a:ext cx="13956" cy="4276"/>
            </a:xfrm>
            <a:custGeom>
              <a:avLst/>
              <a:gdLst/>
              <a:ahLst/>
              <a:cxnLst/>
              <a:rect l="l" t="t" r="r" b="b"/>
              <a:pathLst>
                <a:path w="391" h="142" extrusionOk="0">
                  <a:moveTo>
                    <a:pt x="98" y="116"/>
                  </a:moveTo>
                  <a:cubicBezTo>
                    <a:pt x="152" y="142"/>
                    <a:pt x="391" y="71"/>
                    <a:pt x="293" y="26"/>
                  </a:cubicBezTo>
                  <a:cubicBezTo>
                    <a:pt x="241" y="1"/>
                    <a:pt x="1" y="70"/>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68" name="Google Shape;40568;p18"/>
            <p:cNvSpPr/>
            <p:nvPr/>
          </p:nvSpPr>
          <p:spPr>
            <a:xfrm>
              <a:off x="7264896" y="496821"/>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69" name="Google Shape;40569;p18"/>
            <p:cNvSpPr/>
            <p:nvPr/>
          </p:nvSpPr>
          <p:spPr>
            <a:xfrm>
              <a:off x="5987913" y="496670"/>
              <a:ext cx="14063" cy="4276"/>
            </a:xfrm>
            <a:custGeom>
              <a:avLst/>
              <a:gdLst/>
              <a:ahLst/>
              <a:cxnLst/>
              <a:rect l="l" t="t" r="r" b="b"/>
              <a:pathLst>
                <a:path w="394" h="142" extrusionOk="0">
                  <a:moveTo>
                    <a:pt x="293" y="25"/>
                  </a:moveTo>
                  <a:cubicBezTo>
                    <a:pt x="238" y="0"/>
                    <a:pt x="1" y="70"/>
                    <a:pt x="101" y="117"/>
                  </a:cubicBezTo>
                  <a:cubicBezTo>
                    <a:pt x="153" y="141"/>
                    <a:pt x="394"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70" name="Google Shape;40570;p18"/>
            <p:cNvSpPr/>
            <p:nvPr/>
          </p:nvSpPr>
          <p:spPr>
            <a:xfrm>
              <a:off x="2952037" y="489203"/>
              <a:ext cx="26698" cy="12285"/>
            </a:xfrm>
            <a:custGeom>
              <a:avLst/>
              <a:gdLst/>
              <a:ahLst/>
              <a:cxnLst/>
              <a:rect l="l" t="t" r="r" b="b"/>
              <a:pathLst>
                <a:path w="748" h="408" extrusionOk="0">
                  <a:moveTo>
                    <a:pt x="691" y="365"/>
                  </a:moveTo>
                  <a:cubicBezTo>
                    <a:pt x="747" y="157"/>
                    <a:pt x="645" y="23"/>
                    <a:pt x="306" y="0"/>
                  </a:cubicBezTo>
                  <a:cubicBezTo>
                    <a:pt x="0" y="136"/>
                    <a:pt x="89" y="408"/>
                    <a:pt x="691"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71" name="Google Shape;40571;p18"/>
            <p:cNvSpPr/>
            <p:nvPr/>
          </p:nvSpPr>
          <p:spPr>
            <a:xfrm>
              <a:off x="2170992" y="483784"/>
              <a:ext cx="38584" cy="16410"/>
            </a:xfrm>
            <a:custGeom>
              <a:avLst/>
              <a:gdLst/>
              <a:ahLst/>
              <a:cxnLst/>
              <a:rect l="l" t="t" r="r" b="b"/>
              <a:pathLst>
                <a:path w="1081" h="545" extrusionOk="0">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72" name="Google Shape;40572;p18"/>
            <p:cNvSpPr/>
            <p:nvPr/>
          </p:nvSpPr>
          <p:spPr>
            <a:xfrm>
              <a:off x="6862042" y="493930"/>
              <a:ext cx="14099" cy="4276"/>
            </a:xfrm>
            <a:custGeom>
              <a:avLst/>
              <a:gdLst/>
              <a:ahLst/>
              <a:cxnLst/>
              <a:rect l="l" t="t" r="r" b="b"/>
              <a:pathLst>
                <a:path w="395" h="142" extrusionOk="0">
                  <a:moveTo>
                    <a:pt x="293" y="25"/>
                  </a:moveTo>
                  <a:cubicBezTo>
                    <a:pt x="241" y="0"/>
                    <a:pt x="0" y="69"/>
                    <a:pt x="102" y="116"/>
                  </a:cubicBezTo>
                  <a:cubicBezTo>
                    <a:pt x="154"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73" name="Google Shape;40573;p18"/>
            <p:cNvSpPr/>
            <p:nvPr/>
          </p:nvSpPr>
          <p:spPr>
            <a:xfrm>
              <a:off x="8424524" y="491160"/>
              <a:ext cx="14063" cy="4276"/>
            </a:xfrm>
            <a:custGeom>
              <a:avLst/>
              <a:gdLst/>
              <a:ahLst/>
              <a:cxnLst/>
              <a:rect l="l" t="t" r="r" b="b"/>
              <a:pathLst>
                <a:path w="394" h="142" extrusionOk="0">
                  <a:moveTo>
                    <a:pt x="100" y="117"/>
                  </a:moveTo>
                  <a:cubicBezTo>
                    <a:pt x="153" y="142"/>
                    <a:pt x="393" y="73"/>
                    <a:pt x="292" y="26"/>
                  </a:cubicBezTo>
                  <a:cubicBezTo>
                    <a:pt x="239"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74" name="Google Shape;40574;p18"/>
            <p:cNvSpPr/>
            <p:nvPr/>
          </p:nvSpPr>
          <p:spPr>
            <a:xfrm>
              <a:off x="7395742" y="480502"/>
              <a:ext cx="28661" cy="14182"/>
            </a:xfrm>
            <a:custGeom>
              <a:avLst/>
              <a:gdLst/>
              <a:ahLst/>
              <a:cxnLst/>
              <a:rect l="l" t="t" r="r" b="b"/>
              <a:pathLst>
                <a:path w="803" h="471" extrusionOk="0">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75" name="Google Shape;40575;p18"/>
            <p:cNvSpPr/>
            <p:nvPr/>
          </p:nvSpPr>
          <p:spPr>
            <a:xfrm>
              <a:off x="5026803" y="484868"/>
              <a:ext cx="8959" cy="11442"/>
            </a:xfrm>
            <a:custGeom>
              <a:avLst/>
              <a:gdLst/>
              <a:ahLst/>
              <a:cxnLst/>
              <a:rect l="l" t="t" r="r" b="b"/>
              <a:pathLst>
                <a:path w="251" h="380" extrusionOk="0">
                  <a:moveTo>
                    <a:pt x="224" y="235"/>
                  </a:moveTo>
                  <a:cubicBezTo>
                    <a:pt x="250" y="141"/>
                    <a:pt x="74" y="1"/>
                    <a:pt x="28" y="144"/>
                  </a:cubicBezTo>
                  <a:cubicBezTo>
                    <a:pt x="1" y="240"/>
                    <a:pt x="178" y="379"/>
                    <a:pt x="224" y="2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76" name="Google Shape;40576;p18"/>
            <p:cNvSpPr/>
            <p:nvPr/>
          </p:nvSpPr>
          <p:spPr>
            <a:xfrm>
              <a:off x="2388141" y="485771"/>
              <a:ext cx="13884" cy="4246"/>
            </a:xfrm>
            <a:custGeom>
              <a:avLst/>
              <a:gdLst/>
              <a:ahLst/>
              <a:cxnLst/>
              <a:rect l="l" t="t" r="r" b="b"/>
              <a:pathLst>
                <a:path w="389" h="141" extrusionOk="0">
                  <a:moveTo>
                    <a:pt x="291" y="26"/>
                  </a:moveTo>
                  <a:cubicBezTo>
                    <a:pt x="237" y="1"/>
                    <a:pt x="1" y="69"/>
                    <a:pt x="100" y="117"/>
                  </a:cubicBezTo>
                  <a:cubicBezTo>
                    <a:pt x="151" y="141"/>
                    <a:pt x="389" y="71"/>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77" name="Google Shape;40577;p18"/>
            <p:cNvSpPr/>
            <p:nvPr/>
          </p:nvSpPr>
          <p:spPr>
            <a:xfrm>
              <a:off x="2116312" y="483784"/>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78" name="Google Shape;40578;p18"/>
            <p:cNvSpPr/>
            <p:nvPr/>
          </p:nvSpPr>
          <p:spPr>
            <a:xfrm>
              <a:off x="6266809" y="475173"/>
              <a:ext cx="6960" cy="6203"/>
            </a:xfrm>
            <a:custGeom>
              <a:avLst/>
              <a:gdLst/>
              <a:ahLst/>
              <a:cxnLst/>
              <a:rect l="l" t="t" r="r" b="b"/>
              <a:pathLst>
                <a:path w="195" h="206" extrusionOk="0">
                  <a:moveTo>
                    <a:pt x="194" y="104"/>
                  </a:moveTo>
                  <a:cubicBezTo>
                    <a:pt x="195" y="53"/>
                    <a:pt x="37" y="0"/>
                    <a:pt x="2" y="104"/>
                  </a:cubicBezTo>
                  <a:cubicBezTo>
                    <a:pt x="0" y="153"/>
                    <a:pt x="156" y="205"/>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79" name="Google Shape;40579;p18"/>
            <p:cNvSpPr/>
            <p:nvPr/>
          </p:nvSpPr>
          <p:spPr>
            <a:xfrm>
              <a:off x="3268659" y="463611"/>
              <a:ext cx="52254" cy="22763"/>
            </a:xfrm>
            <a:custGeom>
              <a:avLst/>
              <a:gdLst/>
              <a:ahLst/>
              <a:cxnLst/>
              <a:rect l="l" t="t" r="r" b="b"/>
              <a:pathLst>
                <a:path w="1464" h="756" extrusionOk="0">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80" name="Google Shape;40580;p18"/>
            <p:cNvSpPr/>
            <p:nvPr/>
          </p:nvSpPr>
          <p:spPr>
            <a:xfrm>
              <a:off x="7825722" y="472072"/>
              <a:ext cx="13991" cy="4276"/>
            </a:xfrm>
            <a:custGeom>
              <a:avLst/>
              <a:gdLst/>
              <a:ahLst/>
              <a:cxnLst/>
              <a:rect l="l" t="t" r="r" b="b"/>
              <a:pathLst>
                <a:path w="392" h="142" extrusionOk="0">
                  <a:moveTo>
                    <a:pt x="294" y="25"/>
                  </a:moveTo>
                  <a:cubicBezTo>
                    <a:pt x="240" y="0"/>
                    <a:pt x="0" y="68"/>
                    <a:pt x="99" y="115"/>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81" name="Google Shape;40581;p18"/>
            <p:cNvSpPr/>
            <p:nvPr/>
          </p:nvSpPr>
          <p:spPr>
            <a:xfrm>
              <a:off x="3334617" y="470054"/>
              <a:ext cx="13777" cy="5540"/>
            </a:xfrm>
            <a:custGeom>
              <a:avLst/>
              <a:gdLst/>
              <a:ahLst/>
              <a:cxnLst/>
              <a:rect l="l" t="t" r="r" b="b"/>
              <a:pathLst>
                <a:path w="386" h="184" extrusionOk="0">
                  <a:moveTo>
                    <a:pt x="1" y="183"/>
                  </a:moveTo>
                  <a:lnTo>
                    <a:pt x="386" y="183"/>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82" name="Google Shape;40582;p18"/>
            <p:cNvSpPr/>
            <p:nvPr/>
          </p:nvSpPr>
          <p:spPr>
            <a:xfrm>
              <a:off x="1896129" y="472824"/>
              <a:ext cx="13670" cy="2740"/>
            </a:xfrm>
            <a:custGeom>
              <a:avLst/>
              <a:gdLst/>
              <a:ahLst/>
              <a:cxnLst/>
              <a:rect l="l" t="t" r="r" b="b"/>
              <a:pathLst>
                <a:path w="383" h="91" extrusionOk="0">
                  <a:moveTo>
                    <a:pt x="383" y="0"/>
                  </a:moveTo>
                  <a:cubicBezTo>
                    <a:pt x="235" y="20"/>
                    <a:pt x="4" y="3"/>
                    <a:pt x="0" y="90"/>
                  </a:cubicBezTo>
                  <a:cubicBezTo>
                    <a:pt x="148" y="72"/>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83" name="Google Shape;40583;p18"/>
            <p:cNvSpPr/>
            <p:nvPr/>
          </p:nvSpPr>
          <p:spPr>
            <a:xfrm>
              <a:off x="6467041" y="459125"/>
              <a:ext cx="29018" cy="10960"/>
            </a:xfrm>
            <a:custGeom>
              <a:avLst/>
              <a:gdLst/>
              <a:ahLst/>
              <a:cxnLst/>
              <a:rect l="l" t="t" r="r" b="b"/>
              <a:pathLst>
                <a:path w="813" h="364" extrusionOk="0">
                  <a:moveTo>
                    <a:pt x="562" y="364"/>
                  </a:moveTo>
                  <a:cubicBezTo>
                    <a:pt x="813" y="245"/>
                    <a:pt x="681" y="90"/>
                    <a:pt x="370" y="1"/>
                  </a:cubicBezTo>
                  <a:cubicBezTo>
                    <a:pt x="344" y="228"/>
                    <a:pt x="1" y="285"/>
                    <a:pt x="562"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84" name="Google Shape;40584;p18"/>
            <p:cNvSpPr/>
            <p:nvPr/>
          </p:nvSpPr>
          <p:spPr>
            <a:xfrm>
              <a:off x="130454" y="466592"/>
              <a:ext cx="14027" cy="4276"/>
            </a:xfrm>
            <a:custGeom>
              <a:avLst/>
              <a:gdLst/>
              <a:ahLst/>
              <a:cxnLst/>
              <a:rect l="l" t="t" r="r" b="b"/>
              <a:pathLst>
                <a:path w="393" h="142" extrusionOk="0">
                  <a:moveTo>
                    <a:pt x="293" y="26"/>
                  </a:moveTo>
                  <a:cubicBezTo>
                    <a:pt x="241" y="1"/>
                    <a:pt x="1" y="70"/>
                    <a:pt x="99" y="116"/>
                  </a:cubicBezTo>
                  <a:cubicBezTo>
                    <a:pt x="152"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85" name="Google Shape;40585;p18"/>
            <p:cNvSpPr/>
            <p:nvPr/>
          </p:nvSpPr>
          <p:spPr>
            <a:xfrm>
              <a:off x="8390081" y="463852"/>
              <a:ext cx="14063" cy="4276"/>
            </a:xfrm>
            <a:custGeom>
              <a:avLst/>
              <a:gdLst/>
              <a:ahLst/>
              <a:cxnLst/>
              <a:rect l="l" t="t" r="r" b="b"/>
              <a:pathLst>
                <a:path w="394" h="142" extrusionOk="0">
                  <a:moveTo>
                    <a:pt x="295" y="25"/>
                  </a:moveTo>
                  <a:cubicBezTo>
                    <a:pt x="238" y="0"/>
                    <a:pt x="1" y="70"/>
                    <a:pt x="101" y="117"/>
                  </a:cubicBezTo>
                  <a:cubicBezTo>
                    <a:pt x="154"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86" name="Google Shape;40586;p18"/>
            <p:cNvSpPr/>
            <p:nvPr/>
          </p:nvSpPr>
          <p:spPr>
            <a:xfrm>
              <a:off x="4552923" y="464605"/>
              <a:ext cx="13813" cy="2770"/>
            </a:xfrm>
            <a:custGeom>
              <a:avLst/>
              <a:gdLst/>
              <a:ahLst/>
              <a:cxnLst/>
              <a:rect l="l" t="t" r="r" b="b"/>
              <a:pathLst>
                <a:path w="387" h="92" extrusionOk="0">
                  <a:moveTo>
                    <a:pt x="386" y="0"/>
                  </a:moveTo>
                  <a:cubicBezTo>
                    <a:pt x="236" y="20"/>
                    <a:pt x="7" y="4"/>
                    <a:pt x="0" y="92"/>
                  </a:cubicBezTo>
                  <a:cubicBezTo>
                    <a:pt x="151" y="72"/>
                    <a:pt x="383" y="90"/>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87" name="Google Shape;40587;p18"/>
            <p:cNvSpPr/>
            <p:nvPr/>
          </p:nvSpPr>
          <p:spPr>
            <a:xfrm>
              <a:off x="8655200" y="458463"/>
              <a:ext cx="13849" cy="7377"/>
            </a:xfrm>
            <a:custGeom>
              <a:avLst/>
              <a:gdLst/>
              <a:ahLst/>
              <a:cxnLst/>
              <a:rect l="l" t="t" r="r" b="b"/>
              <a:pathLst>
                <a:path w="388" h="245" extrusionOk="0">
                  <a:moveTo>
                    <a:pt x="388" y="114"/>
                  </a:moveTo>
                  <a:cubicBezTo>
                    <a:pt x="384" y="23"/>
                    <a:pt x="49" y="1"/>
                    <a:pt x="0" y="114"/>
                  </a:cubicBezTo>
                  <a:cubicBezTo>
                    <a:pt x="217" y="105"/>
                    <a:pt x="303" y="245"/>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88" name="Google Shape;40588;p18"/>
            <p:cNvSpPr/>
            <p:nvPr/>
          </p:nvSpPr>
          <p:spPr>
            <a:xfrm>
              <a:off x="8928636" y="450966"/>
              <a:ext cx="25556" cy="10960"/>
            </a:xfrm>
            <a:custGeom>
              <a:avLst/>
              <a:gdLst/>
              <a:ahLst/>
              <a:cxnLst/>
              <a:rect l="l" t="t" r="r" b="b"/>
              <a:pathLst>
                <a:path w="716" h="364" extrusionOk="0">
                  <a:moveTo>
                    <a:pt x="440" y="363"/>
                  </a:moveTo>
                  <a:cubicBezTo>
                    <a:pt x="500" y="242"/>
                    <a:pt x="716" y="191"/>
                    <a:pt x="635" y="0"/>
                  </a:cubicBezTo>
                  <a:lnTo>
                    <a:pt x="56" y="0"/>
                  </a:lnTo>
                  <a:cubicBezTo>
                    <a:pt x="0" y="207"/>
                    <a:pt x="102" y="341"/>
                    <a:pt x="440"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89" name="Google Shape;40589;p18"/>
            <p:cNvSpPr/>
            <p:nvPr/>
          </p:nvSpPr>
          <p:spPr>
            <a:xfrm>
              <a:off x="6300966" y="452923"/>
              <a:ext cx="20987" cy="9003"/>
            </a:xfrm>
            <a:custGeom>
              <a:avLst/>
              <a:gdLst/>
              <a:ahLst/>
              <a:cxnLst/>
              <a:rect l="l" t="t" r="r" b="b"/>
              <a:pathLst>
                <a:path w="588" h="299" extrusionOk="0">
                  <a:moveTo>
                    <a:pt x="393" y="298"/>
                  </a:moveTo>
                  <a:cubicBezTo>
                    <a:pt x="393" y="207"/>
                    <a:pt x="550" y="191"/>
                    <a:pt x="588" y="115"/>
                  </a:cubicBezTo>
                  <a:cubicBezTo>
                    <a:pt x="338" y="112"/>
                    <a:pt x="320" y="1"/>
                    <a:pt x="9" y="27"/>
                  </a:cubicBezTo>
                  <a:cubicBezTo>
                    <a:pt x="0" y="183"/>
                    <a:pt x="154" y="258"/>
                    <a:pt x="393"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90" name="Google Shape;40590;p18"/>
            <p:cNvSpPr/>
            <p:nvPr/>
          </p:nvSpPr>
          <p:spPr>
            <a:xfrm>
              <a:off x="8624220" y="455662"/>
              <a:ext cx="14063" cy="4246"/>
            </a:xfrm>
            <a:custGeom>
              <a:avLst/>
              <a:gdLst/>
              <a:ahLst/>
              <a:cxnLst/>
              <a:rect l="l" t="t" r="r" b="b"/>
              <a:pathLst>
                <a:path w="394" h="141" extrusionOk="0">
                  <a:moveTo>
                    <a:pt x="98" y="116"/>
                  </a:moveTo>
                  <a:cubicBezTo>
                    <a:pt x="153" y="141"/>
                    <a:pt x="393" y="73"/>
                    <a:pt x="293" y="24"/>
                  </a:cubicBezTo>
                  <a:cubicBezTo>
                    <a:pt x="238"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91" name="Google Shape;40591;p18"/>
            <p:cNvSpPr/>
            <p:nvPr/>
          </p:nvSpPr>
          <p:spPr>
            <a:xfrm>
              <a:off x="5011670" y="447262"/>
              <a:ext cx="39797" cy="15808"/>
            </a:xfrm>
            <a:custGeom>
              <a:avLst/>
              <a:gdLst/>
              <a:ahLst/>
              <a:cxnLst/>
              <a:rect l="l" t="t" r="r" b="b"/>
              <a:pathLst>
                <a:path w="1115" h="525" extrusionOk="0">
                  <a:moveTo>
                    <a:pt x="648" y="303"/>
                  </a:moveTo>
                  <a:cubicBezTo>
                    <a:pt x="1114" y="1"/>
                    <a:pt x="1" y="524"/>
                    <a:pt x="648" y="3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92" name="Google Shape;40592;p18"/>
            <p:cNvSpPr/>
            <p:nvPr/>
          </p:nvSpPr>
          <p:spPr>
            <a:xfrm>
              <a:off x="2798205" y="444522"/>
              <a:ext cx="36264" cy="19060"/>
            </a:xfrm>
            <a:custGeom>
              <a:avLst/>
              <a:gdLst/>
              <a:ahLst/>
              <a:cxnLst/>
              <a:rect l="l" t="t" r="r" b="b"/>
              <a:pathLst>
                <a:path w="1016" h="633" extrusionOk="0">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93" name="Google Shape;40593;p18"/>
            <p:cNvSpPr/>
            <p:nvPr/>
          </p:nvSpPr>
          <p:spPr>
            <a:xfrm>
              <a:off x="3948624" y="440006"/>
              <a:ext cx="37870" cy="18759"/>
            </a:xfrm>
            <a:custGeom>
              <a:avLst/>
              <a:gdLst/>
              <a:ahLst/>
              <a:cxnLst/>
              <a:rect l="l" t="t" r="r" b="b"/>
              <a:pathLst>
                <a:path w="1061" h="623" extrusionOk="0">
                  <a:moveTo>
                    <a:pt x="732" y="544"/>
                  </a:moveTo>
                  <a:cubicBezTo>
                    <a:pt x="1061" y="392"/>
                    <a:pt x="618" y="137"/>
                    <a:pt x="345" y="0"/>
                  </a:cubicBezTo>
                  <a:cubicBezTo>
                    <a:pt x="49" y="139"/>
                    <a:pt x="1" y="623"/>
                    <a:pt x="732" y="5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94" name="Google Shape;40594;p18"/>
            <p:cNvSpPr/>
            <p:nvPr/>
          </p:nvSpPr>
          <p:spPr>
            <a:xfrm>
              <a:off x="2838965" y="447864"/>
              <a:ext cx="7067" cy="6203"/>
            </a:xfrm>
            <a:custGeom>
              <a:avLst/>
              <a:gdLst/>
              <a:ahLst/>
              <a:cxnLst/>
              <a:rect l="l" t="t" r="r" b="b"/>
              <a:pathLst>
                <a:path w="198" h="206" extrusionOk="0">
                  <a:moveTo>
                    <a:pt x="2" y="103"/>
                  </a:moveTo>
                  <a:cubicBezTo>
                    <a:pt x="0" y="153"/>
                    <a:pt x="158" y="205"/>
                    <a:pt x="196" y="103"/>
                  </a:cubicBezTo>
                  <a:cubicBezTo>
                    <a:pt x="197" y="52"/>
                    <a:pt x="40" y="0"/>
                    <a:pt x="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95" name="Google Shape;40595;p18"/>
            <p:cNvSpPr/>
            <p:nvPr/>
          </p:nvSpPr>
          <p:spPr>
            <a:xfrm>
              <a:off x="387114" y="437236"/>
              <a:ext cx="56680" cy="22613"/>
            </a:xfrm>
            <a:custGeom>
              <a:avLst/>
              <a:gdLst/>
              <a:ahLst/>
              <a:cxnLst/>
              <a:rect l="l" t="t" r="r" b="b"/>
              <a:pathLst>
                <a:path w="1588" h="751" extrusionOk="0">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96" name="Google Shape;40596;p18"/>
            <p:cNvSpPr/>
            <p:nvPr/>
          </p:nvSpPr>
          <p:spPr>
            <a:xfrm>
              <a:off x="3331084" y="447473"/>
              <a:ext cx="14027" cy="4306"/>
            </a:xfrm>
            <a:custGeom>
              <a:avLst/>
              <a:gdLst/>
              <a:ahLst/>
              <a:cxnLst/>
              <a:rect l="l" t="t" r="r" b="b"/>
              <a:pathLst>
                <a:path w="393" h="143" extrusionOk="0">
                  <a:moveTo>
                    <a:pt x="296" y="25"/>
                  </a:moveTo>
                  <a:cubicBezTo>
                    <a:pt x="238" y="0"/>
                    <a:pt x="1" y="67"/>
                    <a:pt x="100" y="116"/>
                  </a:cubicBezTo>
                  <a:cubicBezTo>
                    <a:pt x="153" y="142"/>
                    <a:pt x="392" y="72"/>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97" name="Google Shape;40597;p18"/>
            <p:cNvSpPr/>
            <p:nvPr/>
          </p:nvSpPr>
          <p:spPr>
            <a:xfrm>
              <a:off x="2150790" y="444884"/>
              <a:ext cx="13706" cy="6775"/>
            </a:xfrm>
            <a:custGeom>
              <a:avLst/>
              <a:gdLst/>
              <a:ahLst/>
              <a:cxnLst/>
              <a:rect l="l" t="t" r="r" b="b"/>
              <a:pathLst>
                <a:path w="384" h="225" extrusionOk="0">
                  <a:moveTo>
                    <a:pt x="384" y="111"/>
                  </a:moveTo>
                  <a:cubicBezTo>
                    <a:pt x="345" y="0"/>
                    <a:pt x="171" y="55"/>
                    <a:pt x="0" y="111"/>
                  </a:cubicBezTo>
                  <a:cubicBezTo>
                    <a:pt x="2" y="202"/>
                    <a:pt x="338" y="225"/>
                    <a:pt x="384"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98" name="Google Shape;40598;p18"/>
            <p:cNvSpPr/>
            <p:nvPr/>
          </p:nvSpPr>
          <p:spPr>
            <a:xfrm>
              <a:off x="3035091" y="441993"/>
              <a:ext cx="14027" cy="4276"/>
            </a:xfrm>
            <a:custGeom>
              <a:avLst/>
              <a:gdLst/>
              <a:ahLst/>
              <a:cxnLst/>
              <a:rect l="l" t="t" r="r" b="b"/>
              <a:pathLst>
                <a:path w="393" h="142" extrusionOk="0">
                  <a:moveTo>
                    <a:pt x="295" y="26"/>
                  </a:moveTo>
                  <a:cubicBezTo>
                    <a:pt x="241" y="1"/>
                    <a:pt x="1" y="70"/>
                    <a:pt x="100" y="117"/>
                  </a:cubicBezTo>
                  <a:cubicBezTo>
                    <a:pt x="155" y="142"/>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99" name="Google Shape;40599;p18"/>
            <p:cNvSpPr/>
            <p:nvPr/>
          </p:nvSpPr>
          <p:spPr>
            <a:xfrm>
              <a:off x="5681677" y="439554"/>
              <a:ext cx="20773" cy="3643"/>
            </a:xfrm>
            <a:custGeom>
              <a:avLst/>
              <a:gdLst/>
              <a:ahLst/>
              <a:cxnLst/>
              <a:rect l="l" t="t" r="r" b="b"/>
              <a:pathLst>
                <a:path w="582" h="121" extrusionOk="0">
                  <a:moveTo>
                    <a:pt x="582" y="15"/>
                  </a:moveTo>
                  <a:cubicBezTo>
                    <a:pt x="356" y="28"/>
                    <a:pt x="36" y="1"/>
                    <a:pt x="1" y="107"/>
                  </a:cubicBezTo>
                  <a:cubicBezTo>
                    <a:pt x="228" y="92"/>
                    <a:pt x="552" y="121"/>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00" name="Google Shape;40600;p18"/>
            <p:cNvSpPr/>
            <p:nvPr/>
          </p:nvSpPr>
          <p:spPr>
            <a:xfrm>
              <a:off x="2949146" y="437296"/>
              <a:ext cx="13813" cy="2740"/>
            </a:xfrm>
            <a:custGeom>
              <a:avLst/>
              <a:gdLst/>
              <a:ahLst/>
              <a:cxnLst/>
              <a:rect l="l" t="t" r="r" b="b"/>
              <a:pathLst>
                <a:path w="387" h="91" extrusionOk="0">
                  <a:moveTo>
                    <a:pt x="387" y="0"/>
                  </a:moveTo>
                  <a:cubicBezTo>
                    <a:pt x="239" y="20"/>
                    <a:pt x="7" y="1"/>
                    <a:pt x="0" y="90"/>
                  </a:cubicBezTo>
                  <a:cubicBezTo>
                    <a:pt x="149" y="71"/>
                    <a:pt x="383"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01" name="Google Shape;40601;p18"/>
            <p:cNvSpPr/>
            <p:nvPr/>
          </p:nvSpPr>
          <p:spPr>
            <a:xfrm>
              <a:off x="8936595" y="426277"/>
              <a:ext cx="14670" cy="9575"/>
            </a:xfrm>
            <a:custGeom>
              <a:avLst/>
              <a:gdLst/>
              <a:ahLst/>
              <a:cxnLst/>
              <a:rect l="l" t="t" r="r" b="b"/>
              <a:pathLst>
                <a:path w="411" h="318" extrusionOk="0">
                  <a:moveTo>
                    <a:pt x="410" y="275"/>
                  </a:moveTo>
                  <a:lnTo>
                    <a:pt x="410" y="92"/>
                  </a:lnTo>
                  <a:cubicBezTo>
                    <a:pt x="216" y="92"/>
                    <a:pt x="179" y="19"/>
                    <a:pt x="23" y="1"/>
                  </a:cubicBezTo>
                  <a:cubicBezTo>
                    <a:pt x="42" y="145"/>
                    <a:pt x="1" y="318"/>
                    <a:pt x="410"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02" name="Google Shape;40602;p18"/>
            <p:cNvSpPr/>
            <p:nvPr/>
          </p:nvSpPr>
          <p:spPr>
            <a:xfrm>
              <a:off x="5561146" y="431004"/>
              <a:ext cx="14063" cy="4336"/>
            </a:xfrm>
            <a:custGeom>
              <a:avLst/>
              <a:gdLst/>
              <a:ahLst/>
              <a:cxnLst/>
              <a:rect l="l" t="t" r="r" b="b"/>
              <a:pathLst>
                <a:path w="394" h="144" extrusionOk="0">
                  <a:moveTo>
                    <a:pt x="295" y="26"/>
                  </a:moveTo>
                  <a:cubicBezTo>
                    <a:pt x="241" y="0"/>
                    <a:pt x="1" y="71"/>
                    <a:pt x="101" y="118"/>
                  </a:cubicBezTo>
                  <a:cubicBezTo>
                    <a:pt x="156" y="144"/>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03" name="Google Shape;40603;p18"/>
            <p:cNvSpPr/>
            <p:nvPr/>
          </p:nvSpPr>
          <p:spPr>
            <a:xfrm>
              <a:off x="2160392" y="426307"/>
              <a:ext cx="29518" cy="9876"/>
            </a:xfrm>
            <a:custGeom>
              <a:avLst/>
              <a:gdLst/>
              <a:ahLst/>
              <a:cxnLst/>
              <a:rect l="l" t="t" r="r" b="b"/>
              <a:pathLst>
                <a:path w="827" h="328" extrusionOk="0">
                  <a:moveTo>
                    <a:pt x="693" y="274"/>
                  </a:moveTo>
                  <a:cubicBezTo>
                    <a:pt x="826" y="31"/>
                    <a:pt x="294" y="99"/>
                    <a:pt x="115" y="1"/>
                  </a:cubicBezTo>
                  <a:cubicBezTo>
                    <a:pt x="0" y="238"/>
                    <a:pt x="193" y="327"/>
                    <a:pt x="69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04" name="Google Shape;40604;p18"/>
            <p:cNvSpPr/>
            <p:nvPr/>
          </p:nvSpPr>
          <p:spPr>
            <a:xfrm>
              <a:off x="8620758" y="423657"/>
              <a:ext cx="34515" cy="8943"/>
            </a:xfrm>
            <a:custGeom>
              <a:avLst/>
              <a:gdLst/>
              <a:ahLst/>
              <a:cxnLst/>
              <a:rect l="l" t="t" r="r" b="b"/>
              <a:pathLst>
                <a:path w="967" h="297" extrusionOk="0">
                  <a:moveTo>
                    <a:pt x="195" y="270"/>
                  </a:moveTo>
                  <a:cubicBezTo>
                    <a:pt x="635" y="296"/>
                    <a:pt x="921" y="249"/>
                    <a:pt x="967" y="88"/>
                  </a:cubicBezTo>
                  <a:cubicBezTo>
                    <a:pt x="627" y="108"/>
                    <a:pt x="1" y="0"/>
                    <a:pt x="195" y="2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05" name="Google Shape;40605;p18"/>
            <p:cNvSpPr/>
            <p:nvPr/>
          </p:nvSpPr>
          <p:spPr>
            <a:xfrm>
              <a:off x="2713151" y="420827"/>
              <a:ext cx="17739" cy="10990"/>
            </a:xfrm>
            <a:custGeom>
              <a:avLst/>
              <a:gdLst/>
              <a:ahLst/>
              <a:cxnLst/>
              <a:rect l="l" t="t" r="r" b="b"/>
              <a:pathLst>
                <a:path w="497" h="365" extrusionOk="0">
                  <a:moveTo>
                    <a:pt x="443" y="364"/>
                  </a:moveTo>
                  <a:cubicBezTo>
                    <a:pt x="497" y="157"/>
                    <a:pt x="394" y="24"/>
                    <a:pt x="57" y="0"/>
                  </a:cubicBezTo>
                  <a:cubicBezTo>
                    <a:pt x="1" y="208"/>
                    <a:pt x="104" y="343"/>
                    <a:pt x="443"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06" name="Google Shape;40606;p18"/>
            <p:cNvSpPr/>
            <p:nvPr/>
          </p:nvSpPr>
          <p:spPr>
            <a:xfrm>
              <a:off x="7054814" y="425614"/>
              <a:ext cx="14027" cy="4246"/>
            </a:xfrm>
            <a:custGeom>
              <a:avLst/>
              <a:gdLst/>
              <a:ahLst/>
              <a:cxnLst/>
              <a:rect l="l" t="t" r="r" b="b"/>
              <a:pathLst>
                <a:path w="393" h="141" extrusionOk="0">
                  <a:moveTo>
                    <a:pt x="99" y="114"/>
                  </a:moveTo>
                  <a:cubicBezTo>
                    <a:pt x="154" y="140"/>
                    <a:pt x="393" y="70"/>
                    <a:pt x="293" y="23"/>
                  </a:cubicBezTo>
                  <a:cubicBezTo>
                    <a:pt x="239" y="0"/>
                    <a:pt x="1" y="68"/>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07" name="Google Shape;40607;p18"/>
            <p:cNvSpPr/>
            <p:nvPr/>
          </p:nvSpPr>
          <p:spPr>
            <a:xfrm>
              <a:off x="2339779" y="425524"/>
              <a:ext cx="14170" cy="4336"/>
            </a:xfrm>
            <a:custGeom>
              <a:avLst/>
              <a:gdLst/>
              <a:ahLst/>
              <a:cxnLst/>
              <a:rect l="l" t="t" r="r" b="b"/>
              <a:pathLst>
                <a:path w="397" h="144" extrusionOk="0">
                  <a:moveTo>
                    <a:pt x="295" y="26"/>
                  </a:moveTo>
                  <a:cubicBezTo>
                    <a:pt x="242" y="1"/>
                    <a:pt x="1" y="70"/>
                    <a:pt x="103" y="117"/>
                  </a:cubicBezTo>
                  <a:cubicBezTo>
                    <a:pt x="158" y="143"/>
                    <a:pt x="396" y="75"/>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08" name="Google Shape;40608;p18"/>
            <p:cNvSpPr/>
            <p:nvPr/>
          </p:nvSpPr>
          <p:spPr>
            <a:xfrm>
              <a:off x="7422297" y="415437"/>
              <a:ext cx="23521" cy="8250"/>
            </a:xfrm>
            <a:custGeom>
              <a:avLst/>
              <a:gdLst/>
              <a:ahLst/>
              <a:cxnLst/>
              <a:rect l="l" t="t" r="r" b="b"/>
              <a:pathLst>
                <a:path w="659" h="274" extrusionOk="0">
                  <a:moveTo>
                    <a:pt x="411" y="273"/>
                  </a:moveTo>
                  <a:cubicBezTo>
                    <a:pt x="422" y="157"/>
                    <a:pt x="658" y="145"/>
                    <a:pt x="605" y="0"/>
                  </a:cubicBezTo>
                  <a:lnTo>
                    <a:pt x="217" y="0"/>
                  </a:lnTo>
                  <a:cubicBezTo>
                    <a:pt x="0" y="131"/>
                    <a:pt x="9" y="221"/>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09" name="Google Shape;40609;p18"/>
            <p:cNvSpPr/>
            <p:nvPr/>
          </p:nvSpPr>
          <p:spPr>
            <a:xfrm>
              <a:off x="2008273" y="406194"/>
              <a:ext cx="46436" cy="9274"/>
            </a:xfrm>
            <a:custGeom>
              <a:avLst/>
              <a:gdLst/>
              <a:ahLst/>
              <a:cxnLst/>
              <a:rect l="l" t="t" r="r" b="b"/>
              <a:pathLst>
                <a:path w="1301" h="308" extrusionOk="0">
                  <a:moveTo>
                    <a:pt x="713" y="307"/>
                  </a:moveTo>
                  <a:cubicBezTo>
                    <a:pt x="1300" y="1"/>
                    <a:pt x="0" y="32"/>
                    <a:pt x="713" y="3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10" name="Google Shape;40610;p18"/>
            <p:cNvSpPr/>
            <p:nvPr/>
          </p:nvSpPr>
          <p:spPr>
            <a:xfrm>
              <a:off x="8948801" y="398035"/>
              <a:ext cx="39761" cy="15808"/>
            </a:xfrm>
            <a:custGeom>
              <a:avLst/>
              <a:gdLst/>
              <a:ahLst/>
              <a:cxnLst/>
              <a:rect l="l" t="t" r="r" b="b"/>
              <a:pathLst>
                <a:path w="1114" h="525" extrusionOk="0">
                  <a:moveTo>
                    <a:pt x="647" y="304"/>
                  </a:moveTo>
                  <a:cubicBezTo>
                    <a:pt x="1114" y="0"/>
                    <a:pt x="0" y="525"/>
                    <a:pt x="647"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11" name="Google Shape;40611;p18"/>
            <p:cNvSpPr/>
            <p:nvPr/>
          </p:nvSpPr>
          <p:spPr>
            <a:xfrm>
              <a:off x="8073459" y="406435"/>
              <a:ext cx="14063" cy="4276"/>
            </a:xfrm>
            <a:custGeom>
              <a:avLst/>
              <a:gdLst/>
              <a:ahLst/>
              <a:cxnLst/>
              <a:rect l="l" t="t" r="r" b="b"/>
              <a:pathLst>
                <a:path w="394" h="142" extrusionOk="0">
                  <a:moveTo>
                    <a:pt x="100" y="117"/>
                  </a:moveTo>
                  <a:cubicBezTo>
                    <a:pt x="154" y="141"/>
                    <a:pt x="394" y="72"/>
                    <a:pt x="292" y="25"/>
                  </a:cubicBezTo>
                  <a:cubicBezTo>
                    <a:pt x="244"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12" name="Google Shape;40612;p18"/>
            <p:cNvSpPr/>
            <p:nvPr/>
          </p:nvSpPr>
          <p:spPr>
            <a:xfrm>
              <a:off x="5069170" y="404478"/>
              <a:ext cx="13884" cy="5480"/>
            </a:xfrm>
            <a:custGeom>
              <a:avLst/>
              <a:gdLst/>
              <a:ahLst/>
              <a:cxnLst/>
              <a:rect l="l" t="t" r="r" b="b"/>
              <a:pathLst>
                <a:path w="389" h="182" extrusionOk="0">
                  <a:moveTo>
                    <a:pt x="1" y="182"/>
                  </a:moveTo>
                  <a:lnTo>
                    <a:pt x="388" y="182"/>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13" name="Google Shape;40613;p18"/>
            <p:cNvSpPr/>
            <p:nvPr/>
          </p:nvSpPr>
          <p:spPr>
            <a:xfrm>
              <a:off x="2928551" y="403876"/>
              <a:ext cx="13813" cy="6715"/>
            </a:xfrm>
            <a:custGeom>
              <a:avLst/>
              <a:gdLst/>
              <a:ahLst/>
              <a:cxnLst/>
              <a:rect l="l" t="t" r="r" b="b"/>
              <a:pathLst>
                <a:path w="387" h="223" extrusionOk="0">
                  <a:moveTo>
                    <a:pt x="1" y="110"/>
                  </a:moveTo>
                  <a:cubicBezTo>
                    <a:pt x="2" y="202"/>
                    <a:pt x="337" y="222"/>
                    <a:pt x="387" y="110"/>
                  </a:cubicBezTo>
                  <a:cubicBezTo>
                    <a:pt x="344" y="1"/>
                    <a:pt x="172" y="57"/>
                    <a:pt x="1"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14" name="Google Shape;40614;p18"/>
            <p:cNvSpPr/>
            <p:nvPr/>
          </p:nvSpPr>
          <p:spPr>
            <a:xfrm>
              <a:off x="6818570" y="394091"/>
              <a:ext cx="26412" cy="15266"/>
            </a:xfrm>
            <a:custGeom>
              <a:avLst/>
              <a:gdLst/>
              <a:ahLst/>
              <a:cxnLst/>
              <a:rect l="l" t="t" r="r" b="b"/>
              <a:pathLst>
                <a:path w="740" h="507" extrusionOk="0">
                  <a:moveTo>
                    <a:pt x="739" y="435"/>
                  </a:moveTo>
                  <a:lnTo>
                    <a:pt x="739" y="72"/>
                  </a:lnTo>
                  <a:cubicBezTo>
                    <a:pt x="1" y="1"/>
                    <a:pt x="1" y="507"/>
                    <a:pt x="739" y="4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15" name="Google Shape;40615;p18"/>
            <p:cNvSpPr/>
            <p:nvPr/>
          </p:nvSpPr>
          <p:spPr>
            <a:xfrm>
              <a:off x="2783928" y="401317"/>
              <a:ext cx="6996" cy="6293"/>
            </a:xfrm>
            <a:custGeom>
              <a:avLst/>
              <a:gdLst/>
              <a:ahLst/>
              <a:cxnLst/>
              <a:rect l="l" t="t" r="r" b="b"/>
              <a:pathLst>
                <a:path w="196" h="209" extrusionOk="0">
                  <a:moveTo>
                    <a:pt x="195" y="105"/>
                  </a:moveTo>
                  <a:cubicBezTo>
                    <a:pt x="195" y="54"/>
                    <a:pt x="36" y="1"/>
                    <a:pt x="1" y="105"/>
                  </a:cubicBezTo>
                  <a:cubicBezTo>
                    <a:pt x="1" y="156"/>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16" name="Google Shape;40616;p18"/>
            <p:cNvSpPr/>
            <p:nvPr/>
          </p:nvSpPr>
          <p:spPr>
            <a:xfrm>
              <a:off x="4181264" y="398577"/>
              <a:ext cx="6924" cy="6263"/>
            </a:xfrm>
            <a:custGeom>
              <a:avLst/>
              <a:gdLst/>
              <a:ahLst/>
              <a:cxnLst/>
              <a:rect l="l" t="t" r="r" b="b"/>
              <a:pathLst>
                <a:path w="194" h="208" extrusionOk="0">
                  <a:moveTo>
                    <a:pt x="192" y="105"/>
                  </a:moveTo>
                  <a:cubicBezTo>
                    <a:pt x="194" y="54"/>
                    <a:pt x="37" y="0"/>
                    <a:pt x="0" y="105"/>
                  </a:cubicBezTo>
                  <a:cubicBezTo>
                    <a:pt x="0" y="156"/>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17" name="Google Shape;40617;p18"/>
            <p:cNvSpPr/>
            <p:nvPr/>
          </p:nvSpPr>
          <p:spPr>
            <a:xfrm>
              <a:off x="2715114" y="393488"/>
              <a:ext cx="22629" cy="11743"/>
            </a:xfrm>
            <a:custGeom>
              <a:avLst/>
              <a:gdLst/>
              <a:ahLst/>
              <a:cxnLst/>
              <a:rect l="l" t="t" r="r" b="b"/>
              <a:pathLst>
                <a:path w="634" h="390" extrusionOk="0">
                  <a:moveTo>
                    <a:pt x="194" y="1"/>
                  </a:moveTo>
                  <a:cubicBezTo>
                    <a:pt x="204" y="128"/>
                    <a:pt x="104" y="201"/>
                    <a:pt x="1" y="274"/>
                  </a:cubicBezTo>
                  <a:cubicBezTo>
                    <a:pt x="246" y="278"/>
                    <a:pt x="267" y="390"/>
                    <a:pt x="578" y="365"/>
                  </a:cubicBezTo>
                  <a:cubicBezTo>
                    <a:pt x="634" y="158"/>
                    <a:pt x="533" y="24"/>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18" name="Google Shape;40618;p18"/>
            <p:cNvSpPr/>
            <p:nvPr/>
          </p:nvSpPr>
          <p:spPr>
            <a:xfrm>
              <a:off x="2601507" y="398306"/>
              <a:ext cx="13956" cy="4215"/>
            </a:xfrm>
            <a:custGeom>
              <a:avLst/>
              <a:gdLst/>
              <a:ahLst/>
              <a:cxnLst/>
              <a:rect l="l" t="t" r="r" b="b"/>
              <a:pathLst>
                <a:path w="391" h="140" extrusionOk="0">
                  <a:moveTo>
                    <a:pt x="291" y="24"/>
                  </a:moveTo>
                  <a:cubicBezTo>
                    <a:pt x="239" y="0"/>
                    <a:pt x="0" y="67"/>
                    <a:pt x="99" y="115"/>
                  </a:cubicBezTo>
                  <a:cubicBezTo>
                    <a:pt x="153" y="140"/>
                    <a:pt x="390"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19" name="Google Shape;40619;p18"/>
            <p:cNvSpPr/>
            <p:nvPr/>
          </p:nvSpPr>
          <p:spPr>
            <a:xfrm>
              <a:off x="1923648" y="390748"/>
              <a:ext cx="20630" cy="8250"/>
            </a:xfrm>
            <a:custGeom>
              <a:avLst/>
              <a:gdLst/>
              <a:ahLst/>
              <a:cxnLst/>
              <a:rect l="l" t="t" r="r" b="b"/>
              <a:pathLst>
                <a:path w="578" h="274" extrusionOk="0">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20" name="Google Shape;40620;p18"/>
            <p:cNvSpPr/>
            <p:nvPr/>
          </p:nvSpPr>
          <p:spPr>
            <a:xfrm>
              <a:off x="4503882" y="388069"/>
              <a:ext cx="23521" cy="8220"/>
            </a:xfrm>
            <a:custGeom>
              <a:avLst/>
              <a:gdLst/>
              <a:ahLst/>
              <a:cxnLst/>
              <a:rect l="l" t="t" r="r" b="b"/>
              <a:pathLst>
                <a:path w="659" h="273" extrusionOk="0">
                  <a:moveTo>
                    <a:pt x="412" y="272"/>
                  </a:moveTo>
                  <a:cubicBezTo>
                    <a:pt x="422" y="157"/>
                    <a:pt x="659" y="147"/>
                    <a:pt x="607" y="1"/>
                  </a:cubicBezTo>
                  <a:lnTo>
                    <a:pt x="219" y="1"/>
                  </a:lnTo>
                  <a:cubicBezTo>
                    <a:pt x="1" y="131"/>
                    <a:pt x="10" y="220"/>
                    <a:pt x="41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21" name="Google Shape;40621;p18"/>
            <p:cNvSpPr/>
            <p:nvPr/>
          </p:nvSpPr>
          <p:spPr>
            <a:xfrm>
              <a:off x="2763298" y="390447"/>
              <a:ext cx="6924" cy="6233"/>
            </a:xfrm>
            <a:custGeom>
              <a:avLst/>
              <a:gdLst/>
              <a:ahLst/>
              <a:cxnLst/>
              <a:rect l="l" t="t" r="r" b="b"/>
              <a:pathLst>
                <a:path w="194" h="207" extrusionOk="0">
                  <a:moveTo>
                    <a:pt x="194" y="102"/>
                  </a:moveTo>
                  <a:cubicBezTo>
                    <a:pt x="194" y="52"/>
                    <a:pt x="37" y="0"/>
                    <a:pt x="0" y="102"/>
                  </a:cubicBezTo>
                  <a:cubicBezTo>
                    <a:pt x="2" y="153"/>
                    <a:pt x="157" y="206"/>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22" name="Google Shape;40622;p18"/>
            <p:cNvSpPr/>
            <p:nvPr/>
          </p:nvSpPr>
          <p:spPr>
            <a:xfrm>
              <a:off x="2605040" y="390447"/>
              <a:ext cx="6889" cy="6233"/>
            </a:xfrm>
            <a:custGeom>
              <a:avLst/>
              <a:gdLst/>
              <a:ahLst/>
              <a:cxnLst/>
              <a:rect l="l" t="t" r="r" b="b"/>
              <a:pathLst>
                <a:path w="193" h="207" extrusionOk="0">
                  <a:moveTo>
                    <a:pt x="192" y="102"/>
                  </a:moveTo>
                  <a:cubicBezTo>
                    <a:pt x="192" y="52"/>
                    <a:pt x="35" y="0"/>
                    <a:pt x="0" y="102"/>
                  </a:cubicBezTo>
                  <a:cubicBezTo>
                    <a:pt x="0" y="153"/>
                    <a:pt x="153" y="206"/>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23" name="Google Shape;40623;p18"/>
            <p:cNvSpPr/>
            <p:nvPr/>
          </p:nvSpPr>
          <p:spPr>
            <a:xfrm>
              <a:off x="8717161" y="388069"/>
              <a:ext cx="13813" cy="5450"/>
            </a:xfrm>
            <a:custGeom>
              <a:avLst/>
              <a:gdLst/>
              <a:ahLst/>
              <a:cxnLst/>
              <a:rect l="l" t="t" r="r" b="b"/>
              <a:pathLst>
                <a:path w="387" h="181" extrusionOk="0">
                  <a:moveTo>
                    <a:pt x="387" y="1"/>
                  </a:moveTo>
                  <a:lnTo>
                    <a:pt x="0" y="1"/>
                  </a:lnTo>
                  <a:lnTo>
                    <a:pt x="0"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24" name="Google Shape;40624;p18"/>
            <p:cNvSpPr/>
            <p:nvPr/>
          </p:nvSpPr>
          <p:spPr>
            <a:xfrm>
              <a:off x="2887184" y="372232"/>
              <a:ext cx="26627" cy="15296"/>
            </a:xfrm>
            <a:custGeom>
              <a:avLst/>
              <a:gdLst/>
              <a:ahLst/>
              <a:cxnLst/>
              <a:rect l="l" t="t" r="r" b="b"/>
              <a:pathLst>
                <a:path w="746" h="508" extrusionOk="0">
                  <a:moveTo>
                    <a:pt x="0" y="73"/>
                  </a:moveTo>
                  <a:lnTo>
                    <a:pt x="0" y="435"/>
                  </a:lnTo>
                  <a:cubicBezTo>
                    <a:pt x="746" y="507"/>
                    <a:pt x="746" y="1"/>
                    <a:pt x="0" y="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25" name="Google Shape;40625;p18"/>
            <p:cNvSpPr/>
            <p:nvPr/>
          </p:nvSpPr>
          <p:spPr>
            <a:xfrm>
              <a:off x="2967491" y="364012"/>
              <a:ext cx="37120" cy="15868"/>
            </a:xfrm>
            <a:custGeom>
              <a:avLst/>
              <a:gdLst/>
              <a:ahLst/>
              <a:cxnLst/>
              <a:rect l="l" t="t" r="r" b="b"/>
              <a:pathLst>
                <a:path w="1040" h="527" extrusionOk="0">
                  <a:moveTo>
                    <a:pt x="837" y="527"/>
                  </a:moveTo>
                  <a:cubicBezTo>
                    <a:pt x="1040" y="1"/>
                    <a:pt x="1" y="489"/>
                    <a:pt x="837" y="5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26" name="Google Shape;40626;p18"/>
            <p:cNvSpPr/>
            <p:nvPr/>
          </p:nvSpPr>
          <p:spPr>
            <a:xfrm>
              <a:off x="7925623" y="361634"/>
              <a:ext cx="34443" cy="16290"/>
            </a:xfrm>
            <a:custGeom>
              <a:avLst/>
              <a:gdLst/>
              <a:ahLst/>
              <a:cxnLst/>
              <a:rect l="l" t="t" r="r" b="b"/>
              <a:pathLst>
                <a:path w="965" h="541" extrusionOk="0">
                  <a:moveTo>
                    <a:pt x="1" y="425"/>
                  </a:moveTo>
                  <a:cubicBezTo>
                    <a:pt x="253" y="541"/>
                    <a:pt x="711" y="541"/>
                    <a:pt x="964" y="425"/>
                  </a:cubicBezTo>
                  <a:cubicBezTo>
                    <a:pt x="962" y="0"/>
                    <a:pt x="5" y="0"/>
                    <a:pt x="1" y="4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27" name="Google Shape;40627;p18"/>
            <p:cNvSpPr/>
            <p:nvPr/>
          </p:nvSpPr>
          <p:spPr>
            <a:xfrm>
              <a:off x="7788031" y="374400"/>
              <a:ext cx="13706" cy="2740"/>
            </a:xfrm>
            <a:custGeom>
              <a:avLst/>
              <a:gdLst/>
              <a:ahLst/>
              <a:cxnLst/>
              <a:rect l="l" t="t" r="r" b="b"/>
              <a:pathLst>
                <a:path w="384" h="91" extrusionOk="0">
                  <a:moveTo>
                    <a:pt x="384" y="1"/>
                  </a:moveTo>
                  <a:cubicBezTo>
                    <a:pt x="234" y="21"/>
                    <a:pt x="4" y="2"/>
                    <a:pt x="0" y="91"/>
                  </a:cubicBezTo>
                  <a:cubicBezTo>
                    <a:pt x="146" y="71"/>
                    <a:pt x="381" y="89"/>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28" name="Google Shape;40628;p18"/>
            <p:cNvSpPr/>
            <p:nvPr/>
          </p:nvSpPr>
          <p:spPr>
            <a:xfrm>
              <a:off x="8509863" y="368950"/>
              <a:ext cx="21523" cy="6413"/>
            </a:xfrm>
            <a:custGeom>
              <a:avLst/>
              <a:gdLst/>
              <a:ahLst/>
              <a:cxnLst/>
              <a:rect l="l" t="t" r="r" b="b"/>
              <a:pathLst>
                <a:path w="603" h="213" extrusionOk="0">
                  <a:moveTo>
                    <a:pt x="603" y="182"/>
                  </a:moveTo>
                  <a:lnTo>
                    <a:pt x="603" y="0"/>
                  </a:lnTo>
                  <a:lnTo>
                    <a:pt x="26" y="0"/>
                  </a:lnTo>
                  <a:cubicBezTo>
                    <a:pt x="1" y="163"/>
                    <a:pt x="215" y="213"/>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29" name="Google Shape;40629;p18"/>
            <p:cNvSpPr/>
            <p:nvPr/>
          </p:nvSpPr>
          <p:spPr>
            <a:xfrm>
              <a:off x="8593311" y="362206"/>
              <a:ext cx="13777" cy="7467"/>
            </a:xfrm>
            <a:custGeom>
              <a:avLst/>
              <a:gdLst/>
              <a:ahLst/>
              <a:cxnLst/>
              <a:rect l="l" t="t" r="r" b="b"/>
              <a:pathLst>
                <a:path w="386" h="248" extrusionOk="0">
                  <a:moveTo>
                    <a:pt x="386" y="133"/>
                  </a:moveTo>
                  <a:cubicBezTo>
                    <a:pt x="169" y="143"/>
                    <a:pt x="86" y="1"/>
                    <a:pt x="1" y="133"/>
                  </a:cubicBezTo>
                  <a:cubicBezTo>
                    <a:pt x="3" y="224"/>
                    <a:pt x="339" y="248"/>
                    <a:pt x="386"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30" name="Google Shape;40630;p18"/>
            <p:cNvSpPr/>
            <p:nvPr/>
          </p:nvSpPr>
          <p:spPr>
            <a:xfrm>
              <a:off x="3778588" y="362717"/>
              <a:ext cx="13884" cy="4276"/>
            </a:xfrm>
            <a:custGeom>
              <a:avLst/>
              <a:gdLst/>
              <a:ahLst/>
              <a:cxnLst/>
              <a:rect l="l" t="t" r="r" b="b"/>
              <a:pathLst>
                <a:path w="389" h="142" extrusionOk="0">
                  <a:moveTo>
                    <a:pt x="289" y="24"/>
                  </a:moveTo>
                  <a:cubicBezTo>
                    <a:pt x="238" y="1"/>
                    <a:pt x="0" y="69"/>
                    <a:pt x="98" y="114"/>
                  </a:cubicBezTo>
                  <a:cubicBezTo>
                    <a:pt x="150" y="142"/>
                    <a:pt x="388" y="73"/>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31" name="Google Shape;40631;p18"/>
            <p:cNvSpPr/>
            <p:nvPr/>
          </p:nvSpPr>
          <p:spPr>
            <a:xfrm>
              <a:off x="7911846" y="355251"/>
              <a:ext cx="13813" cy="5450"/>
            </a:xfrm>
            <a:custGeom>
              <a:avLst/>
              <a:gdLst/>
              <a:ahLst/>
              <a:cxnLst/>
              <a:rect l="l" t="t" r="r" b="b"/>
              <a:pathLst>
                <a:path w="387" h="181" extrusionOk="0">
                  <a:moveTo>
                    <a:pt x="387" y="1"/>
                  </a:moveTo>
                  <a:lnTo>
                    <a:pt x="1" y="1"/>
                  </a:lnTo>
                  <a:lnTo>
                    <a:pt x="1"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32" name="Google Shape;40632;p18"/>
            <p:cNvSpPr/>
            <p:nvPr/>
          </p:nvSpPr>
          <p:spPr>
            <a:xfrm>
              <a:off x="8062395" y="352511"/>
              <a:ext cx="21594" cy="6444"/>
            </a:xfrm>
            <a:custGeom>
              <a:avLst/>
              <a:gdLst/>
              <a:ahLst/>
              <a:cxnLst/>
              <a:rect l="l" t="t" r="r" b="b"/>
              <a:pathLst>
                <a:path w="605" h="214" extrusionOk="0">
                  <a:moveTo>
                    <a:pt x="605" y="181"/>
                  </a:moveTo>
                  <a:lnTo>
                    <a:pt x="605" y="0"/>
                  </a:lnTo>
                  <a:lnTo>
                    <a:pt x="26" y="0"/>
                  </a:lnTo>
                  <a:cubicBezTo>
                    <a:pt x="0" y="164"/>
                    <a:pt x="217" y="213"/>
                    <a:pt x="605"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33" name="Google Shape;40633;p18"/>
            <p:cNvSpPr/>
            <p:nvPr/>
          </p:nvSpPr>
          <p:spPr>
            <a:xfrm>
              <a:off x="7760477" y="347061"/>
              <a:ext cx="20666" cy="8220"/>
            </a:xfrm>
            <a:custGeom>
              <a:avLst/>
              <a:gdLst/>
              <a:ahLst/>
              <a:cxnLst/>
              <a:rect l="l" t="t" r="r" b="b"/>
              <a:pathLst>
                <a:path w="579" h="273" extrusionOk="0">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34" name="Google Shape;40634;p18"/>
            <p:cNvSpPr/>
            <p:nvPr/>
          </p:nvSpPr>
          <p:spPr>
            <a:xfrm>
              <a:off x="7626205" y="351788"/>
              <a:ext cx="13920" cy="4215"/>
            </a:xfrm>
            <a:custGeom>
              <a:avLst/>
              <a:gdLst/>
              <a:ahLst/>
              <a:cxnLst/>
              <a:rect l="l" t="t" r="r" b="b"/>
              <a:pathLst>
                <a:path w="390" h="140" extrusionOk="0">
                  <a:moveTo>
                    <a:pt x="290" y="26"/>
                  </a:moveTo>
                  <a:cubicBezTo>
                    <a:pt x="238" y="1"/>
                    <a:pt x="1" y="70"/>
                    <a:pt x="98" y="117"/>
                  </a:cubicBezTo>
                  <a:cubicBezTo>
                    <a:pt x="151" y="139"/>
                    <a:pt x="390" y="71"/>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35" name="Google Shape;40635;p18"/>
            <p:cNvSpPr/>
            <p:nvPr/>
          </p:nvSpPr>
          <p:spPr>
            <a:xfrm>
              <a:off x="6758536" y="340377"/>
              <a:ext cx="31481" cy="13941"/>
            </a:xfrm>
            <a:custGeom>
              <a:avLst/>
              <a:gdLst/>
              <a:ahLst/>
              <a:cxnLst/>
              <a:rect l="l" t="t" r="r" b="b"/>
              <a:pathLst>
                <a:path w="882" h="463" extrusionOk="0">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36" name="Google Shape;40636;p18"/>
            <p:cNvSpPr/>
            <p:nvPr/>
          </p:nvSpPr>
          <p:spPr>
            <a:xfrm>
              <a:off x="7571382" y="338480"/>
              <a:ext cx="23914" cy="5841"/>
            </a:xfrm>
            <a:custGeom>
              <a:avLst/>
              <a:gdLst/>
              <a:ahLst/>
              <a:cxnLst/>
              <a:rect l="l" t="t" r="r" b="b"/>
              <a:pathLst>
                <a:path w="670" h="194" extrusionOk="0">
                  <a:moveTo>
                    <a:pt x="475" y="194"/>
                  </a:moveTo>
                  <a:cubicBezTo>
                    <a:pt x="475" y="102"/>
                    <a:pt x="633" y="85"/>
                    <a:pt x="670" y="12"/>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37" name="Google Shape;40637;p18"/>
            <p:cNvSpPr/>
            <p:nvPr/>
          </p:nvSpPr>
          <p:spPr>
            <a:xfrm>
              <a:off x="2694484" y="338480"/>
              <a:ext cx="7031" cy="6233"/>
            </a:xfrm>
            <a:custGeom>
              <a:avLst/>
              <a:gdLst/>
              <a:ahLst/>
              <a:cxnLst/>
              <a:rect l="l" t="t" r="r" b="b"/>
              <a:pathLst>
                <a:path w="197" h="207" extrusionOk="0">
                  <a:moveTo>
                    <a:pt x="192" y="104"/>
                  </a:moveTo>
                  <a:cubicBezTo>
                    <a:pt x="196" y="53"/>
                    <a:pt x="40" y="0"/>
                    <a:pt x="1" y="104"/>
                  </a:cubicBezTo>
                  <a:cubicBezTo>
                    <a:pt x="1" y="154"/>
                    <a:pt x="158"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38" name="Google Shape;40638;p18"/>
            <p:cNvSpPr/>
            <p:nvPr/>
          </p:nvSpPr>
          <p:spPr>
            <a:xfrm>
              <a:off x="8779158" y="316230"/>
              <a:ext cx="56216" cy="27942"/>
            </a:xfrm>
            <a:custGeom>
              <a:avLst/>
              <a:gdLst/>
              <a:ahLst/>
              <a:cxnLst/>
              <a:rect l="l" t="t" r="r" b="b"/>
              <a:pathLst>
                <a:path w="1575" h="928" extrusionOk="0">
                  <a:moveTo>
                    <a:pt x="1352" y="25"/>
                  </a:moveTo>
                  <a:cubicBezTo>
                    <a:pt x="338" y="1"/>
                    <a:pt x="143" y="364"/>
                    <a:pt x="1" y="751"/>
                  </a:cubicBezTo>
                  <a:cubicBezTo>
                    <a:pt x="818" y="927"/>
                    <a:pt x="1575" y="606"/>
                    <a:pt x="135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39" name="Google Shape;40639;p18"/>
            <p:cNvSpPr/>
            <p:nvPr/>
          </p:nvSpPr>
          <p:spPr>
            <a:xfrm>
              <a:off x="7918699" y="338841"/>
              <a:ext cx="13884" cy="2770"/>
            </a:xfrm>
            <a:custGeom>
              <a:avLst/>
              <a:gdLst/>
              <a:ahLst/>
              <a:cxnLst/>
              <a:rect l="l" t="t" r="r" b="b"/>
              <a:pathLst>
                <a:path w="389" h="92" extrusionOk="0">
                  <a:moveTo>
                    <a:pt x="388" y="0"/>
                  </a:moveTo>
                  <a:cubicBezTo>
                    <a:pt x="238" y="21"/>
                    <a:pt x="7" y="4"/>
                    <a:pt x="1" y="92"/>
                  </a:cubicBezTo>
                  <a:cubicBezTo>
                    <a:pt x="153" y="71"/>
                    <a:pt x="383" y="89"/>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40" name="Google Shape;40640;p18"/>
            <p:cNvSpPr/>
            <p:nvPr/>
          </p:nvSpPr>
          <p:spPr>
            <a:xfrm>
              <a:off x="2804629" y="316983"/>
              <a:ext cx="51147" cy="19120"/>
            </a:xfrm>
            <a:custGeom>
              <a:avLst/>
              <a:gdLst/>
              <a:ahLst/>
              <a:cxnLst/>
              <a:rect l="l" t="t" r="r" b="b"/>
              <a:pathLst>
                <a:path w="1433" h="635" extrusionOk="0">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41" name="Google Shape;40641;p18"/>
            <p:cNvSpPr/>
            <p:nvPr/>
          </p:nvSpPr>
          <p:spPr>
            <a:xfrm>
              <a:off x="2053494" y="327882"/>
              <a:ext cx="23486" cy="8220"/>
            </a:xfrm>
            <a:custGeom>
              <a:avLst/>
              <a:gdLst/>
              <a:ahLst/>
              <a:cxnLst/>
              <a:rect l="l" t="t" r="r" b="b"/>
              <a:pathLst>
                <a:path w="658" h="273" extrusionOk="0">
                  <a:moveTo>
                    <a:pt x="411" y="273"/>
                  </a:moveTo>
                  <a:cubicBezTo>
                    <a:pt x="421" y="157"/>
                    <a:pt x="657" y="148"/>
                    <a:pt x="604" y="0"/>
                  </a:cubicBezTo>
                  <a:lnTo>
                    <a:pt x="219" y="0"/>
                  </a:lnTo>
                  <a:cubicBezTo>
                    <a:pt x="1" y="133"/>
                    <a:pt x="10" y="225"/>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42" name="Google Shape;40642;p18"/>
            <p:cNvSpPr/>
            <p:nvPr/>
          </p:nvSpPr>
          <p:spPr>
            <a:xfrm>
              <a:off x="5588700" y="321710"/>
              <a:ext cx="14063" cy="4215"/>
            </a:xfrm>
            <a:custGeom>
              <a:avLst/>
              <a:gdLst/>
              <a:ahLst/>
              <a:cxnLst/>
              <a:rect l="l" t="t" r="r" b="b"/>
              <a:pathLst>
                <a:path w="394" h="140" extrusionOk="0">
                  <a:moveTo>
                    <a:pt x="100" y="116"/>
                  </a:moveTo>
                  <a:cubicBezTo>
                    <a:pt x="153" y="140"/>
                    <a:pt x="393" y="72"/>
                    <a:pt x="293" y="25"/>
                  </a:cubicBezTo>
                  <a:cubicBezTo>
                    <a:pt x="240" y="0"/>
                    <a:pt x="0" y="68"/>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43" name="Google Shape;40643;p18"/>
            <p:cNvSpPr/>
            <p:nvPr/>
          </p:nvSpPr>
          <p:spPr>
            <a:xfrm>
              <a:off x="1658564" y="321710"/>
              <a:ext cx="13884" cy="4215"/>
            </a:xfrm>
            <a:custGeom>
              <a:avLst/>
              <a:gdLst/>
              <a:ahLst/>
              <a:cxnLst/>
              <a:rect l="l" t="t" r="r" b="b"/>
              <a:pathLst>
                <a:path w="389" h="140" extrusionOk="0">
                  <a:moveTo>
                    <a:pt x="97" y="116"/>
                  </a:moveTo>
                  <a:cubicBezTo>
                    <a:pt x="152" y="140"/>
                    <a:pt x="388" y="72"/>
                    <a:pt x="290" y="25"/>
                  </a:cubicBezTo>
                  <a:cubicBezTo>
                    <a:pt x="238" y="0"/>
                    <a:pt x="0" y="68"/>
                    <a:pt x="97"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44" name="Google Shape;40644;p18"/>
            <p:cNvSpPr/>
            <p:nvPr/>
          </p:nvSpPr>
          <p:spPr>
            <a:xfrm>
              <a:off x="7825722" y="313490"/>
              <a:ext cx="13991" cy="4306"/>
            </a:xfrm>
            <a:custGeom>
              <a:avLst/>
              <a:gdLst/>
              <a:ahLst/>
              <a:cxnLst/>
              <a:rect l="l" t="t" r="r" b="b"/>
              <a:pathLst>
                <a:path w="392" h="143" extrusionOk="0">
                  <a:moveTo>
                    <a:pt x="294" y="25"/>
                  </a:moveTo>
                  <a:cubicBezTo>
                    <a:pt x="240" y="0"/>
                    <a:pt x="0" y="69"/>
                    <a:pt x="99" y="116"/>
                  </a:cubicBezTo>
                  <a:cubicBezTo>
                    <a:pt x="154" y="143"/>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45" name="Google Shape;40645;p18"/>
            <p:cNvSpPr/>
            <p:nvPr/>
          </p:nvSpPr>
          <p:spPr>
            <a:xfrm>
              <a:off x="4288982" y="305060"/>
              <a:ext cx="39726" cy="15838"/>
            </a:xfrm>
            <a:custGeom>
              <a:avLst/>
              <a:gdLst/>
              <a:ahLst/>
              <a:cxnLst/>
              <a:rect l="l" t="t" r="r" b="b"/>
              <a:pathLst>
                <a:path w="1113" h="526" extrusionOk="0">
                  <a:moveTo>
                    <a:pt x="648" y="305"/>
                  </a:moveTo>
                  <a:cubicBezTo>
                    <a:pt x="1112" y="1"/>
                    <a:pt x="0" y="526"/>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46" name="Google Shape;40646;p18"/>
            <p:cNvSpPr/>
            <p:nvPr/>
          </p:nvSpPr>
          <p:spPr>
            <a:xfrm>
              <a:off x="998337" y="302049"/>
              <a:ext cx="31802" cy="16139"/>
            </a:xfrm>
            <a:custGeom>
              <a:avLst/>
              <a:gdLst/>
              <a:ahLst/>
              <a:cxnLst/>
              <a:rect l="l" t="t" r="r" b="b"/>
              <a:pathLst>
                <a:path w="891" h="536" extrusionOk="0">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47" name="Google Shape;40647;p18"/>
            <p:cNvSpPr/>
            <p:nvPr/>
          </p:nvSpPr>
          <p:spPr>
            <a:xfrm>
              <a:off x="925561" y="300543"/>
              <a:ext cx="13777" cy="5510"/>
            </a:xfrm>
            <a:custGeom>
              <a:avLst/>
              <a:gdLst/>
              <a:ahLst/>
              <a:cxnLst/>
              <a:rect l="l" t="t" r="r" b="b"/>
              <a:pathLst>
                <a:path w="386"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48" name="Google Shape;40648;p18"/>
            <p:cNvSpPr/>
            <p:nvPr/>
          </p:nvSpPr>
          <p:spPr>
            <a:xfrm>
              <a:off x="8421205" y="292384"/>
              <a:ext cx="22558" cy="11743"/>
            </a:xfrm>
            <a:custGeom>
              <a:avLst/>
              <a:gdLst/>
              <a:ahLst/>
              <a:cxnLst/>
              <a:rect l="l" t="t" r="r" b="b"/>
              <a:pathLst>
                <a:path w="632" h="390" extrusionOk="0">
                  <a:moveTo>
                    <a:pt x="193" y="0"/>
                  </a:moveTo>
                  <a:cubicBezTo>
                    <a:pt x="202" y="126"/>
                    <a:pt x="103" y="199"/>
                    <a:pt x="1" y="272"/>
                  </a:cubicBezTo>
                  <a:cubicBezTo>
                    <a:pt x="248" y="277"/>
                    <a:pt x="268" y="389"/>
                    <a:pt x="578" y="363"/>
                  </a:cubicBezTo>
                  <a:cubicBezTo>
                    <a:pt x="631" y="157"/>
                    <a:pt x="533" y="22"/>
                    <a:pt x="19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49" name="Google Shape;40649;p18"/>
            <p:cNvSpPr/>
            <p:nvPr/>
          </p:nvSpPr>
          <p:spPr>
            <a:xfrm>
              <a:off x="7240340" y="292384"/>
              <a:ext cx="31409" cy="13459"/>
            </a:xfrm>
            <a:custGeom>
              <a:avLst/>
              <a:gdLst/>
              <a:ahLst/>
              <a:cxnLst/>
              <a:rect l="l" t="t" r="r" b="b"/>
              <a:pathLst>
                <a:path w="880" h="447" extrusionOk="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50" name="Google Shape;40650;p18"/>
            <p:cNvSpPr/>
            <p:nvPr/>
          </p:nvSpPr>
          <p:spPr>
            <a:xfrm>
              <a:off x="3802680" y="297472"/>
              <a:ext cx="7031" cy="6263"/>
            </a:xfrm>
            <a:custGeom>
              <a:avLst/>
              <a:gdLst/>
              <a:ahLst/>
              <a:cxnLst/>
              <a:rect l="l" t="t" r="r" b="b"/>
              <a:pathLst>
                <a:path w="197" h="208" extrusionOk="0">
                  <a:moveTo>
                    <a:pt x="193" y="103"/>
                  </a:moveTo>
                  <a:cubicBezTo>
                    <a:pt x="196" y="53"/>
                    <a:pt x="38" y="1"/>
                    <a:pt x="2" y="103"/>
                  </a:cubicBezTo>
                  <a:cubicBezTo>
                    <a:pt x="0" y="154"/>
                    <a:pt x="157"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51" name="Google Shape;40651;p18"/>
            <p:cNvSpPr/>
            <p:nvPr/>
          </p:nvSpPr>
          <p:spPr>
            <a:xfrm>
              <a:off x="3385835" y="285700"/>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52" name="Google Shape;40652;p18"/>
            <p:cNvSpPr/>
            <p:nvPr/>
          </p:nvSpPr>
          <p:spPr>
            <a:xfrm>
              <a:off x="4883286" y="28690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53" name="Google Shape;40653;p18"/>
            <p:cNvSpPr/>
            <p:nvPr/>
          </p:nvSpPr>
          <p:spPr>
            <a:xfrm>
              <a:off x="3947161" y="283803"/>
              <a:ext cx="6960" cy="6233"/>
            </a:xfrm>
            <a:custGeom>
              <a:avLst/>
              <a:gdLst/>
              <a:ahLst/>
              <a:cxnLst/>
              <a:rect l="l" t="t" r="r" b="b"/>
              <a:pathLst>
                <a:path w="195" h="207" extrusionOk="0">
                  <a:moveTo>
                    <a:pt x="195" y="104"/>
                  </a:moveTo>
                  <a:cubicBezTo>
                    <a:pt x="195" y="53"/>
                    <a:pt x="39" y="1"/>
                    <a:pt x="3" y="104"/>
                  </a:cubicBezTo>
                  <a:cubicBezTo>
                    <a:pt x="0" y="152"/>
                    <a:pt x="159"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54" name="Google Shape;40654;p18"/>
            <p:cNvSpPr/>
            <p:nvPr/>
          </p:nvSpPr>
          <p:spPr>
            <a:xfrm>
              <a:off x="2439823" y="286904"/>
              <a:ext cx="13813" cy="2740"/>
            </a:xfrm>
            <a:custGeom>
              <a:avLst/>
              <a:gdLst/>
              <a:ahLst/>
              <a:cxnLst/>
              <a:rect l="l" t="t" r="r" b="b"/>
              <a:pathLst>
                <a:path w="387" h="91" extrusionOk="0">
                  <a:moveTo>
                    <a:pt x="387" y="1"/>
                  </a:moveTo>
                  <a:cubicBezTo>
                    <a:pt x="237" y="22"/>
                    <a:pt x="4" y="2"/>
                    <a:pt x="1" y="91"/>
                  </a:cubicBezTo>
                  <a:cubicBezTo>
                    <a:pt x="151" y="71"/>
                    <a:pt x="380"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55" name="Google Shape;40655;p18"/>
            <p:cNvSpPr/>
            <p:nvPr/>
          </p:nvSpPr>
          <p:spPr>
            <a:xfrm>
              <a:off x="5519886" y="283412"/>
              <a:ext cx="14063" cy="4276"/>
            </a:xfrm>
            <a:custGeom>
              <a:avLst/>
              <a:gdLst/>
              <a:ahLst/>
              <a:cxnLst/>
              <a:rect l="l" t="t" r="r" b="b"/>
              <a:pathLst>
                <a:path w="394" h="142" extrusionOk="0">
                  <a:moveTo>
                    <a:pt x="291" y="25"/>
                  </a:moveTo>
                  <a:cubicBezTo>
                    <a:pt x="238" y="1"/>
                    <a:pt x="0" y="69"/>
                    <a:pt x="100" y="117"/>
                  </a:cubicBezTo>
                  <a:cubicBezTo>
                    <a:pt x="154" y="142"/>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56" name="Google Shape;40656;p18"/>
            <p:cNvSpPr/>
            <p:nvPr/>
          </p:nvSpPr>
          <p:spPr>
            <a:xfrm>
              <a:off x="6741796" y="281455"/>
              <a:ext cx="13742" cy="2770"/>
            </a:xfrm>
            <a:custGeom>
              <a:avLst/>
              <a:gdLst/>
              <a:ahLst/>
              <a:cxnLst/>
              <a:rect l="l" t="t" r="r" b="b"/>
              <a:pathLst>
                <a:path w="385" h="92" extrusionOk="0">
                  <a:moveTo>
                    <a:pt x="384" y="0"/>
                  </a:moveTo>
                  <a:cubicBezTo>
                    <a:pt x="235" y="21"/>
                    <a:pt x="6" y="2"/>
                    <a:pt x="0" y="92"/>
                  </a:cubicBezTo>
                  <a:cubicBezTo>
                    <a:pt x="149" y="70"/>
                    <a:pt x="378"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57" name="Google Shape;40657;p18"/>
            <p:cNvSpPr/>
            <p:nvPr/>
          </p:nvSpPr>
          <p:spPr>
            <a:xfrm>
              <a:off x="2543115" y="281033"/>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58" name="Google Shape;40658;p18"/>
            <p:cNvSpPr/>
            <p:nvPr/>
          </p:nvSpPr>
          <p:spPr>
            <a:xfrm>
              <a:off x="2456919" y="280702"/>
              <a:ext cx="14027" cy="4246"/>
            </a:xfrm>
            <a:custGeom>
              <a:avLst/>
              <a:gdLst/>
              <a:ahLst/>
              <a:cxnLst/>
              <a:rect l="l" t="t" r="r" b="b"/>
              <a:pathLst>
                <a:path w="393" h="141" extrusionOk="0">
                  <a:moveTo>
                    <a:pt x="293" y="25"/>
                  </a:moveTo>
                  <a:cubicBezTo>
                    <a:pt x="239" y="1"/>
                    <a:pt x="1" y="70"/>
                    <a:pt x="100" y="117"/>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59" name="Google Shape;40659;p18"/>
            <p:cNvSpPr/>
            <p:nvPr/>
          </p:nvSpPr>
          <p:spPr>
            <a:xfrm>
              <a:off x="1455478" y="278353"/>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60" name="Google Shape;40660;p18"/>
            <p:cNvSpPr/>
            <p:nvPr/>
          </p:nvSpPr>
          <p:spPr>
            <a:xfrm>
              <a:off x="5530380" y="273235"/>
              <a:ext cx="14991" cy="9244"/>
            </a:xfrm>
            <a:custGeom>
              <a:avLst/>
              <a:gdLst/>
              <a:ahLst/>
              <a:cxnLst/>
              <a:rect l="l" t="t" r="r" b="b"/>
              <a:pathLst>
                <a:path w="420" h="307" extrusionOk="0">
                  <a:moveTo>
                    <a:pt x="385" y="273"/>
                  </a:moveTo>
                  <a:cubicBezTo>
                    <a:pt x="355" y="166"/>
                    <a:pt x="419" y="15"/>
                    <a:pt x="193" y="1"/>
                  </a:cubicBezTo>
                  <a:cubicBezTo>
                    <a:pt x="180" y="57"/>
                    <a:pt x="165" y="109"/>
                    <a:pt x="0" y="92"/>
                  </a:cubicBezTo>
                  <a:cubicBezTo>
                    <a:pt x="21" y="202"/>
                    <a:pt x="56" y="306"/>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61" name="Google Shape;40661;p18"/>
            <p:cNvSpPr/>
            <p:nvPr/>
          </p:nvSpPr>
          <p:spPr>
            <a:xfrm>
              <a:off x="5328257" y="269501"/>
              <a:ext cx="39833" cy="15868"/>
            </a:xfrm>
            <a:custGeom>
              <a:avLst/>
              <a:gdLst/>
              <a:ahLst/>
              <a:cxnLst/>
              <a:rect l="l" t="t" r="r" b="b"/>
              <a:pathLst>
                <a:path w="1116" h="527" extrusionOk="0">
                  <a:moveTo>
                    <a:pt x="648" y="306"/>
                  </a:moveTo>
                  <a:cubicBezTo>
                    <a:pt x="1115"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62" name="Google Shape;40662;p18"/>
            <p:cNvSpPr/>
            <p:nvPr/>
          </p:nvSpPr>
          <p:spPr>
            <a:xfrm>
              <a:off x="7797989" y="264985"/>
              <a:ext cx="28161" cy="13760"/>
            </a:xfrm>
            <a:custGeom>
              <a:avLst/>
              <a:gdLst/>
              <a:ahLst/>
              <a:cxnLst/>
              <a:rect l="l" t="t" r="r" b="b"/>
              <a:pathLst>
                <a:path w="789" h="457" extrusionOk="0">
                  <a:moveTo>
                    <a:pt x="491" y="456"/>
                  </a:moveTo>
                  <a:cubicBezTo>
                    <a:pt x="752" y="340"/>
                    <a:pt x="789" y="11"/>
                    <a:pt x="299" y="0"/>
                  </a:cubicBezTo>
                  <a:cubicBezTo>
                    <a:pt x="38" y="118"/>
                    <a:pt x="0" y="448"/>
                    <a:pt x="491"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63" name="Google Shape;40663;p18"/>
            <p:cNvSpPr/>
            <p:nvPr/>
          </p:nvSpPr>
          <p:spPr>
            <a:xfrm>
              <a:off x="6872464" y="273205"/>
              <a:ext cx="13777" cy="2770"/>
            </a:xfrm>
            <a:custGeom>
              <a:avLst/>
              <a:gdLst/>
              <a:ahLst/>
              <a:cxnLst/>
              <a:rect l="l" t="t" r="r" b="b"/>
              <a:pathLst>
                <a:path w="386" h="92" extrusionOk="0">
                  <a:moveTo>
                    <a:pt x="1" y="92"/>
                  </a:moveTo>
                  <a:cubicBezTo>
                    <a:pt x="151" y="71"/>
                    <a:pt x="383" y="89"/>
                    <a:pt x="386" y="0"/>
                  </a:cubicBezTo>
                  <a:cubicBezTo>
                    <a:pt x="240" y="21"/>
                    <a:pt x="7" y="4"/>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64" name="Google Shape;40664;p18"/>
            <p:cNvSpPr/>
            <p:nvPr/>
          </p:nvSpPr>
          <p:spPr>
            <a:xfrm>
              <a:off x="5857567" y="270104"/>
              <a:ext cx="23807" cy="5871"/>
            </a:xfrm>
            <a:custGeom>
              <a:avLst/>
              <a:gdLst/>
              <a:ahLst/>
              <a:cxnLst/>
              <a:rect l="l" t="t" r="r" b="b"/>
              <a:pathLst>
                <a:path w="667" h="195" extrusionOk="0">
                  <a:moveTo>
                    <a:pt x="87" y="195"/>
                  </a:moveTo>
                  <a:lnTo>
                    <a:pt x="473" y="195"/>
                  </a:lnTo>
                  <a:cubicBezTo>
                    <a:pt x="473" y="103"/>
                    <a:pt x="631" y="85"/>
                    <a:pt x="666" y="13"/>
                  </a:cubicBezTo>
                  <a:cubicBezTo>
                    <a:pt x="365" y="22"/>
                    <a:pt x="0" y="0"/>
                    <a:pt x="87"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65" name="Google Shape;40665;p18"/>
            <p:cNvSpPr/>
            <p:nvPr/>
          </p:nvSpPr>
          <p:spPr>
            <a:xfrm>
              <a:off x="8259699" y="267424"/>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66" name="Google Shape;40666;p18"/>
            <p:cNvSpPr/>
            <p:nvPr/>
          </p:nvSpPr>
          <p:spPr>
            <a:xfrm>
              <a:off x="8305777" y="255170"/>
              <a:ext cx="21987" cy="16199"/>
            </a:xfrm>
            <a:custGeom>
              <a:avLst/>
              <a:gdLst/>
              <a:ahLst/>
              <a:cxnLst/>
              <a:rect l="l" t="t" r="r" b="b"/>
              <a:pathLst>
                <a:path w="616" h="538" extrusionOk="0">
                  <a:moveTo>
                    <a:pt x="342" y="509"/>
                  </a:moveTo>
                  <a:cubicBezTo>
                    <a:pt x="404" y="388"/>
                    <a:pt x="615" y="337"/>
                    <a:pt x="535" y="146"/>
                  </a:cubicBezTo>
                  <a:cubicBezTo>
                    <a:pt x="0" y="0"/>
                    <a:pt x="3" y="538"/>
                    <a:pt x="342" y="5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67" name="Google Shape;40667;p18"/>
            <p:cNvSpPr/>
            <p:nvPr/>
          </p:nvSpPr>
          <p:spPr>
            <a:xfrm>
              <a:off x="8214727" y="265075"/>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68" name="Google Shape;40668;p18"/>
            <p:cNvSpPr/>
            <p:nvPr/>
          </p:nvSpPr>
          <p:spPr>
            <a:xfrm>
              <a:off x="8617260" y="264323"/>
              <a:ext cx="14027" cy="4215"/>
            </a:xfrm>
            <a:custGeom>
              <a:avLst/>
              <a:gdLst/>
              <a:ahLst/>
              <a:cxnLst/>
              <a:rect l="l" t="t" r="r" b="b"/>
              <a:pathLst>
                <a:path w="393" h="140" extrusionOk="0">
                  <a:moveTo>
                    <a:pt x="293" y="25"/>
                  </a:moveTo>
                  <a:cubicBezTo>
                    <a:pt x="240" y="0"/>
                    <a:pt x="1" y="68"/>
                    <a:pt x="100" y="116"/>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69" name="Google Shape;40669;p18"/>
            <p:cNvSpPr/>
            <p:nvPr/>
          </p:nvSpPr>
          <p:spPr>
            <a:xfrm>
              <a:off x="6383879" y="259415"/>
              <a:ext cx="23843" cy="5992"/>
            </a:xfrm>
            <a:custGeom>
              <a:avLst/>
              <a:gdLst/>
              <a:ahLst/>
              <a:cxnLst/>
              <a:rect l="l" t="t" r="r" b="b"/>
              <a:pathLst>
                <a:path w="668" h="199" extrusionOk="0">
                  <a:moveTo>
                    <a:pt x="578" y="5"/>
                  </a:moveTo>
                  <a:cubicBezTo>
                    <a:pt x="246" y="0"/>
                    <a:pt x="83" y="75"/>
                    <a:pt x="1" y="185"/>
                  </a:cubicBezTo>
                  <a:cubicBezTo>
                    <a:pt x="304" y="179"/>
                    <a:pt x="668" y="199"/>
                    <a:pt x="578"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70" name="Google Shape;40670;p18"/>
            <p:cNvSpPr/>
            <p:nvPr/>
          </p:nvSpPr>
          <p:spPr>
            <a:xfrm>
              <a:off x="5753846" y="261553"/>
              <a:ext cx="14170" cy="4246"/>
            </a:xfrm>
            <a:custGeom>
              <a:avLst/>
              <a:gdLst/>
              <a:ahLst/>
              <a:cxnLst/>
              <a:rect l="l" t="t" r="r" b="b"/>
              <a:pathLst>
                <a:path w="397" h="141" extrusionOk="0">
                  <a:moveTo>
                    <a:pt x="294" y="26"/>
                  </a:moveTo>
                  <a:cubicBezTo>
                    <a:pt x="241" y="1"/>
                    <a:pt x="1" y="69"/>
                    <a:pt x="100" y="117"/>
                  </a:cubicBezTo>
                  <a:cubicBezTo>
                    <a:pt x="156" y="141"/>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71" name="Google Shape;40671;p18"/>
            <p:cNvSpPr/>
            <p:nvPr/>
          </p:nvSpPr>
          <p:spPr>
            <a:xfrm>
              <a:off x="3819705" y="261553"/>
              <a:ext cx="14134" cy="4246"/>
            </a:xfrm>
            <a:custGeom>
              <a:avLst/>
              <a:gdLst/>
              <a:ahLst/>
              <a:cxnLst/>
              <a:rect l="l" t="t" r="r" b="b"/>
              <a:pathLst>
                <a:path w="396" h="141" extrusionOk="0">
                  <a:moveTo>
                    <a:pt x="297" y="26"/>
                  </a:moveTo>
                  <a:cubicBezTo>
                    <a:pt x="242" y="1"/>
                    <a:pt x="1" y="69"/>
                    <a:pt x="101" y="117"/>
                  </a:cubicBezTo>
                  <a:cubicBezTo>
                    <a:pt x="155" y="141"/>
                    <a:pt x="395" y="73"/>
                    <a:pt x="297"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72" name="Google Shape;40672;p18"/>
            <p:cNvSpPr/>
            <p:nvPr/>
          </p:nvSpPr>
          <p:spPr>
            <a:xfrm>
              <a:off x="8097729" y="256254"/>
              <a:ext cx="13777" cy="6745"/>
            </a:xfrm>
            <a:custGeom>
              <a:avLst/>
              <a:gdLst/>
              <a:ahLst/>
              <a:cxnLst/>
              <a:rect l="l" t="t" r="r" b="b"/>
              <a:pathLst>
                <a:path w="386" h="224" extrusionOk="0">
                  <a:moveTo>
                    <a:pt x="386" y="110"/>
                  </a:moveTo>
                  <a:cubicBezTo>
                    <a:pt x="346" y="1"/>
                    <a:pt x="172" y="54"/>
                    <a:pt x="1" y="110"/>
                  </a:cubicBezTo>
                  <a:cubicBezTo>
                    <a:pt x="2" y="202"/>
                    <a:pt x="339" y="224"/>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73" name="Google Shape;40673;p18"/>
            <p:cNvSpPr/>
            <p:nvPr/>
          </p:nvSpPr>
          <p:spPr>
            <a:xfrm>
              <a:off x="6873606" y="249419"/>
              <a:ext cx="65210" cy="12917"/>
            </a:xfrm>
            <a:custGeom>
              <a:avLst/>
              <a:gdLst/>
              <a:ahLst/>
              <a:cxnLst/>
              <a:rect l="l" t="t" r="r" b="b"/>
              <a:pathLst>
                <a:path w="1827" h="429" extrusionOk="0">
                  <a:moveTo>
                    <a:pt x="1128" y="429"/>
                  </a:moveTo>
                  <a:cubicBezTo>
                    <a:pt x="1826" y="1"/>
                    <a:pt x="0" y="307"/>
                    <a:pt x="1128"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74" name="Google Shape;40674;p18"/>
            <p:cNvSpPr/>
            <p:nvPr/>
          </p:nvSpPr>
          <p:spPr>
            <a:xfrm>
              <a:off x="8156086" y="253363"/>
              <a:ext cx="14134" cy="4276"/>
            </a:xfrm>
            <a:custGeom>
              <a:avLst/>
              <a:gdLst/>
              <a:ahLst/>
              <a:cxnLst/>
              <a:rect l="l" t="t" r="r" b="b"/>
              <a:pathLst>
                <a:path w="396" h="142" extrusionOk="0">
                  <a:moveTo>
                    <a:pt x="293" y="25"/>
                  </a:moveTo>
                  <a:cubicBezTo>
                    <a:pt x="239" y="0"/>
                    <a:pt x="0" y="69"/>
                    <a:pt x="101" y="116"/>
                  </a:cubicBezTo>
                  <a:cubicBezTo>
                    <a:pt x="154"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75" name="Google Shape;40675;p18"/>
            <p:cNvSpPr/>
            <p:nvPr/>
          </p:nvSpPr>
          <p:spPr>
            <a:xfrm>
              <a:off x="5186167" y="248636"/>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76" name="Google Shape;40676;p18"/>
            <p:cNvSpPr/>
            <p:nvPr/>
          </p:nvSpPr>
          <p:spPr>
            <a:xfrm>
              <a:off x="102935" y="250593"/>
              <a:ext cx="13991" cy="4276"/>
            </a:xfrm>
            <a:custGeom>
              <a:avLst/>
              <a:gdLst/>
              <a:ahLst/>
              <a:cxnLst/>
              <a:rect l="l" t="t" r="r" b="b"/>
              <a:pathLst>
                <a:path w="392" h="142" extrusionOk="0">
                  <a:moveTo>
                    <a:pt x="290" y="27"/>
                  </a:moveTo>
                  <a:cubicBezTo>
                    <a:pt x="238" y="1"/>
                    <a:pt x="0" y="71"/>
                    <a:pt x="99" y="117"/>
                  </a:cubicBezTo>
                  <a:cubicBezTo>
                    <a:pt x="153" y="142"/>
                    <a:pt x="392" y="73"/>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77" name="Google Shape;40677;p18"/>
            <p:cNvSpPr/>
            <p:nvPr/>
          </p:nvSpPr>
          <p:spPr>
            <a:xfrm>
              <a:off x="1198996" y="237737"/>
              <a:ext cx="24414" cy="11321"/>
            </a:xfrm>
            <a:custGeom>
              <a:avLst/>
              <a:gdLst/>
              <a:ahLst/>
              <a:cxnLst/>
              <a:rect l="l" t="t" r="r" b="b"/>
              <a:pathLst>
                <a:path w="684" h="376" extrusionOk="0">
                  <a:moveTo>
                    <a:pt x="631" y="362"/>
                  </a:moveTo>
                  <a:cubicBezTo>
                    <a:pt x="683" y="155"/>
                    <a:pt x="585" y="20"/>
                    <a:pt x="246" y="1"/>
                  </a:cubicBezTo>
                  <a:cubicBezTo>
                    <a:pt x="1" y="107"/>
                    <a:pt x="92" y="376"/>
                    <a:pt x="63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78" name="Google Shape;40678;p18"/>
            <p:cNvSpPr/>
            <p:nvPr/>
          </p:nvSpPr>
          <p:spPr>
            <a:xfrm>
              <a:off x="5433976" y="228584"/>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79" name="Google Shape;40679;p18"/>
            <p:cNvSpPr/>
            <p:nvPr/>
          </p:nvSpPr>
          <p:spPr>
            <a:xfrm>
              <a:off x="4054950" y="234003"/>
              <a:ext cx="39690" cy="15808"/>
            </a:xfrm>
            <a:custGeom>
              <a:avLst/>
              <a:gdLst/>
              <a:ahLst/>
              <a:cxnLst/>
              <a:rect l="l" t="t" r="r" b="b"/>
              <a:pathLst>
                <a:path w="1112" h="525" extrusionOk="0">
                  <a:moveTo>
                    <a:pt x="645" y="305"/>
                  </a:moveTo>
                  <a:cubicBezTo>
                    <a:pt x="1111" y="1"/>
                    <a:pt x="1" y="524"/>
                    <a:pt x="645"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80" name="Google Shape;40680;p18"/>
            <p:cNvSpPr/>
            <p:nvPr/>
          </p:nvSpPr>
          <p:spPr>
            <a:xfrm>
              <a:off x="907572" y="229487"/>
              <a:ext cx="43973" cy="19030"/>
            </a:xfrm>
            <a:custGeom>
              <a:avLst/>
              <a:gdLst/>
              <a:ahLst/>
              <a:cxnLst/>
              <a:rect l="l" t="t" r="r" b="b"/>
              <a:pathLst>
                <a:path w="1232" h="632" extrusionOk="0">
                  <a:moveTo>
                    <a:pt x="696" y="545"/>
                  </a:moveTo>
                  <a:cubicBezTo>
                    <a:pt x="567" y="207"/>
                    <a:pt x="1232" y="14"/>
                    <a:pt x="313" y="1"/>
                  </a:cubicBezTo>
                  <a:cubicBezTo>
                    <a:pt x="429" y="187"/>
                    <a:pt x="1" y="631"/>
                    <a:pt x="696"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81" name="Google Shape;40681;p18"/>
            <p:cNvSpPr/>
            <p:nvPr/>
          </p:nvSpPr>
          <p:spPr>
            <a:xfrm>
              <a:off x="3158942" y="239724"/>
              <a:ext cx="14063" cy="4215"/>
            </a:xfrm>
            <a:custGeom>
              <a:avLst/>
              <a:gdLst/>
              <a:ahLst/>
              <a:cxnLst/>
              <a:rect l="l" t="t" r="r" b="b"/>
              <a:pathLst>
                <a:path w="394" h="140" extrusionOk="0">
                  <a:moveTo>
                    <a:pt x="101" y="115"/>
                  </a:moveTo>
                  <a:cubicBezTo>
                    <a:pt x="154" y="140"/>
                    <a:pt x="393" y="72"/>
                    <a:pt x="294" y="24"/>
                  </a:cubicBezTo>
                  <a:cubicBezTo>
                    <a:pt x="243" y="0"/>
                    <a:pt x="0" y="67"/>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82" name="Google Shape;40682;p18"/>
            <p:cNvSpPr/>
            <p:nvPr/>
          </p:nvSpPr>
          <p:spPr>
            <a:xfrm>
              <a:off x="763663" y="239724"/>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83" name="Google Shape;40683;p18"/>
            <p:cNvSpPr/>
            <p:nvPr/>
          </p:nvSpPr>
          <p:spPr>
            <a:xfrm>
              <a:off x="4026254" y="234214"/>
              <a:ext cx="14063" cy="4246"/>
            </a:xfrm>
            <a:custGeom>
              <a:avLst/>
              <a:gdLst/>
              <a:ahLst/>
              <a:cxnLst/>
              <a:rect l="l" t="t" r="r" b="b"/>
              <a:pathLst>
                <a:path w="394" h="141" extrusionOk="0">
                  <a:moveTo>
                    <a:pt x="294" y="24"/>
                  </a:moveTo>
                  <a:cubicBezTo>
                    <a:pt x="241" y="0"/>
                    <a:pt x="1" y="68"/>
                    <a:pt x="101" y="115"/>
                  </a:cubicBezTo>
                  <a:cubicBezTo>
                    <a:pt x="153" y="140"/>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84" name="Google Shape;40684;p18"/>
            <p:cNvSpPr/>
            <p:nvPr/>
          </p:nvSpPr>
          <p:spPr>
            <a:xfrm>
              <a:off x="364378" y="234214"/>
              <a:ext cx="14170" cy="4246"/>
            </a:xfrm>
            <a:custGeom>
              <a:avLst/>
              <a:gdLst/>
              <a:ahLst/>
              <a:cxnLst/>
              <a:rect l="l" t="t" r="r" b="b"/>
              <a:pathLst>
                <a:path w="397" h="141" extrusionOk="0">
                  <a:moveTo>
                    <a:pt x="297" y="24"/>
                  </a:moveTo>
                  <a:cubicBezTo>
                    <a:pt x="242" y="0"/>
                    <a:pt x="1" y="68"/>
                    <a:pt x="104" y="115"/>
                  </a:cubicBezTo>
                  <a:cubicBezTo>
                    <a:pt x="156" y="140"/>
                    <a:pt x="396" y="73"/>
                    <a:pt x="297"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85" name="Google Shape;40685;p18"/>
            <p:cNvSpPr/>
            <p:nvPr/>
          </p:nvSpPr>
          <p:spPr>
            <a:xfrm>
              <a:off x="6084317" y="231474"/>
              <a:ext cx="14063" cy="4246"/>
            </a:xfrm>
            <a:custGeom>
              <a:avLst/>
              <a:gdLst/>
              <a:ahLst/>
              <a:cxnLst/>
              <a:rect l="l" t="t" r="r" b="b"/>
              <a:pathLst>
                <a:path w="394" h="141" extrusionOk="0">
                  <a:moveTo>
                    <a:pt x="100" y="115"/>
                  </a:moveTo>
                  <a:cubicBezTo>
                    <a:pt x="155" y="141"/>
                    <a:pt x="393" y="72"/>
                    <a:pt x="294" y="26"/>
                  </a:cubicBezTo>
                  <a:cubicBezTo>
                    <a:pt x="239" y="0"/>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86" name="Google Shape;40686;p18"/>
            <p:cNvSpPr/>
            <p:nvPr/>
          </p:nvSpPr>
          <p:spPr>
            <a:xfrm>
              <a:off x="3416031" y="223255"/>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87" name="Google Shape;40687;p18"/>
            <p:cNvSpPr/>
            <p:nvPr/>
          </p:nvSpPr>
          <p:spPr>
            <a:xfrm>
              <a:off x="690387" y="224038"/>
              <a:ext cx="31624" cy="10900"/>
            </a:xfrm>
            <a:custGeom>
              <a:avLst/>
              <a:gdLst/>
              <a:ahLst/>
              <a:cxnLst/>
              <a:rect l="l" t="t" r="r" b="b"/>
              <a:pathLst>
                <a:path w="886" h="362" extrusionOk="0">
                  <a:moveTo>
                    <a:pt x="611" y="362"/>
                  </a:moveTo>
                  <a:cubicBezTo>
                    <a:pt x="670" y="241"/>
                    <a:pt x="885" y="190"/>
                    <a:pt x="804" y="0"/>
                  </a:cubicBezTo>
                  <a:lnTo>
                    <a:pt x="34" y="0"/>
                  </a:lnTo>
                  <a:cubicBezTo>
                    <a:pt x="0" y="227"/>
                    <a:pt x="328" y="284"/>
                    <a:pt x="61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88" name="Google Shape;40688;p18"/>
            <p:cNvSpPr/>
            <p:nvPr/>
          </p:nvSpPr>
          <p:spPr>
            <a:xfrm>
              <a:off x="2253976" y="223044"/>
              <a:ext cx="32659" cy="9244"/>
            </a:xfrm>
            <a:custGeom>
              <a:avLst/>
              <a:gdLst/>
              <a:ahLst/>
              <a:cxnLst/>
              <a:rect l="l" t="t" r="r" b="b"/>
              <a:pathLst>
                <a:path w="915" h="307" extrusionOk="0">
                  <a:moveTo>
                    <a:pt x="387" y="306"/>
                  </a:moveTo>
                  <a:cubicBezTo>
                    <a:pt x="914" y="159"/>
                    <a:pt x="104" y="1"/>
                    <a:pt x="1" y="215"/>
                  </a:cubicBezTo>
                  <a:cubicBezTo>
                    <a:pt x="192" y="215"/>
                    <a:pt x="229" y="288"/>
                    <a:pt x="387"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89" name="Google Shape;40689;p18"/>
            <p:cNvSpPr/>
            <p:nvPr/>
          </p:nvSpPr>
          <p:spPr>
            <a:xfrm>
              <a:off x="1545064" y="229487"/>
              <a:ext cx="13813" cy="2800"/>
            </a:xfrm>
            <a:custGeom>
              <a:avLst/>
              <a:gdLst/>
              <a:ahLst/>
              <a:cxnLst/>
              <a:rect l="l" t="t" r="r" b="b"/>
              <a:pathLst>
                <a:path w="387" h="93" extrusionOk="0">
                  <a:moveTo>
                    <a:pt x="1" y="92"/>
                  </a:moveTo>
                  <a:cubicBezTo>
                    <a:pt x="151" y="70"/>
                    <a:pt x="380" y="88"/>
                    <a:pt x="387" y="1"/>
                  </a:cubicBezTo>
                  <a:cubicBezTo>
                    <a:pt x="236" y="22"/>
                    <a:pt x="4" y="2"/>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90" name="Google Shape;40690;p18"/>
            <p:cNvSpPr/>
            <p:nvPr/>
          </p:nvSpPr>
          <p:spPr>
            <a:xfrm>
              <a:off x="311911" y="222412"/>
              <a:ext cx="8959" cy="11442"/>
            </a:xfrm>
            <a:custGeom>
              <a:avLst/>
              <a:gdLst/>
              <a:ahLst/>
              <a:cxnLst/>
              <a:rect l="l" t="t" r="r" b="b"/>
              <a:pathLst>
                <a:path w="251" h="380" extrusionOk="0">
                  <a:moveTo>
                    <a:pt x="28" y="146"/>
                  </a:moveTo>
                  <a:cubicBezTo>
                    <a:pt x="1" y="240"/>
                    <a:pt x="178" y="379"/>
                    <a:pt x="221" y="236"/>
                  </a:cubicBezTo>
                  <a:cubicBezTo>
                    <a:pt x="250" y="140"/>
                    <a:pt x="73" y="1"/>
                    <a:pt x="28" y="1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91" name="Google Shape;40691;p18"/>
            <p:cNvSpPr/>
            <p:nvPr/>
          </p:nvSpPr>
          <p:spPr>
            <a:xfrm>
              <a:off x="3303601" y="225995"/>
              <a:ext cx="14063" cy="4246"/>
            </a:xfrm>
            <a:custGeom>
              <a:avLst/>
              <a:gdLst/>
              <a:ahLst/>
              <a:cxnLst/>
              <a:rect l="l" t="t" r="r" b="b"/>
              <a:pathLst>
                <a:path w="394" h="141" extrusionOk="0">
                  <a:moveTo>
                    <a:pt x="289" y="27"/>
                  </a:moveTo>
                  <a:cubicBezTo>
                    <a:pt x="238" y="1"/>
                    <a:pt x="0" y="71"/>
                    <a:pt x="100" y="117"/>
                  </a:cubicBezTo>
                  <a:cubicBezTo>
                    <a:pt x="152" y="140"/>
                    <a:pt x="393" y="72"/>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92" name="Google Shape;40692;p18"/>
            <p:cNvSpPr/>
            <p:nvPr/>
          </p:nvSpPr>
          <p:spPr>
            <a:xfrm>
              <a:off x="7591762" y="223255"/>
              <a:ext cx="13991" cy="4306"/>
            </a:xfrm>
            <a:custGeom>
              <a:avLst/>
              <a:gdLst/>
              <a:ahLst/>
              <a:cxnLst/>
              <a:rect l="l" t="t" r="r" b="b"/>
              <a:pathLst>
                <a:path w="392" h="143" extrusionOk="0">
                  <a:moveTo>
                    <a:pt x="99" y="118"/>
                  </a:moveTo>
                  <a:cubicBezTo>
                    <a:pt x="151" y="142"/>
                    <a:pt x="391" y="73"/>
                    <a:pt x="291" y="26"/>
                  </a:cubicBezTo>
                  <a:cubicBezTo>
                    <a:pt x="239" y="0"/>
                    <a:pt x="1" y="68"/>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93" name="Google Shape;40693;p18"/>
            <p:cNvSpPr/>
            <p:nvPr/>
          </p:nvSpPr>
          <p:spPr>
            <a:xfrm>
              <a:off x="5413917" y="217715"/>
              <a:ext cx="31552" cy="9635"/>
            </a:xfrm>
            <a:custGeom>
              <a:avLst/>
              <a:gdLst/>
              <a:ahLst/>
              <a:cxnLst/>
              <a:rect l="l" t="t" r="r" b="b"/>
              <a:pathLst>
                <a:path w="884" h="320" extrusionOk="0">
                  <a:moveTo>
                    <a:pt x="754" y="210"/>
                  </a:moveTo>
                  <a:cubicBezTo>
                    <a:pt x="883" y="0"/>
                    <a:pt x="1" y="15"/>
                    <a:pt x="176" y="210"/>
                  </a:cubicBezTo>
                  <a:cubicBezTo>
                    <a:pt x="242" y="283"/>
                    <a:pt x="688" y="320"/>
                    <a:pt x="754" y="2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94" name="Google Shape;40694;p18"/>
            <p:cNvSpPr/>
            <p:nvPr/>
          </p:nvSpPr>
          <p:spPr>
            <a:xfrm>
              <a:off x="5343212" y="210278"/>
              <a:ext cx="24342" cy="16530"/>
            </a:xfrm>
            <a:custGeom>
              <a:avLst/>
              <a:gdLst/>
              <a:ahLst/>
              <a:cxnLst/>
              <a:rect l="l" t="t" r="r" b="b"/>
              <a:pathLst>
                <a:path w="682" h="549" extrusionOk="0">
                  <a:moveTo>
                    <a:pt x="422" y="549"/>
                  </a:moveTo>
                  <a:cubicBezTo>
                    <a:pt x="337" y="378"/>
                    <a:pt x="682" y="0"/>
                    <a:pt x="37" y="93"/>
                  </a:cubicBezTo>
                  <a:cubicBezTo>
                    <a:pt x="6" y="319"/>
                    <a:pt x="0" y="534"/>
                    <a:pt x="422"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95" name="Google Shape;40695;p18"/>
            <p:cNvSpPr/>
            <p:nvPr/>
          </p:nvSpPr>
          <p:spPr>
            <a:xfrm>
              <a:off x="7729318" y="217775"/>
              <a:ext cx="13991" cy="4336"/>
            </a:xfrm>
            <a:custGeom>
              <a:avLst/>
              <a:gdLst/>
              <a:ahLst/>
              <a:cxnLst/>
              <a:rect l="l" t="t" r="r" b="b"/>
              <a:pathLst>
                <a:path w="392" h="144" extrusionOk="0">
                  <a:moveTo>
                    <a:pt x="101" y="117"/>
                  </a:moveTo>
                  <a:cubicBezTo>
                    <a:pt x="154" y="143"/>
                    <a:pt x="392" y="73"/>
                    <a:pt x="294" y="26"/>
                  </a:cubicBezTo>
                  <a:cubicBezTo>
                    <a:pt x="240"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96" name="Google Shape;40696;p18"/>
            <p:cNvSpPr/>
            <p:nvPr/>
          </p:nvSpPr>
          <p:spPr>
            <a:xfrm>
              <a:off x="8754888" y="212325"/>
              <a:ext cx="14099" cy="4306"/>
            </a:xfrm>
            <a:custGeom>
              <a:avLst/>
              <a:gdLst/>
              <a:ahLst/>
              <a:cxnLst/>
              <a:rect l="l" t="t" r="r" b="b"/>
              <a:pathLst>
                <a:path w="395" h="143" extrusionOk="0">
                  <a:moveTo>
                    <a:pt x="101" y="117"/>
                  </a:moveTo>
                  <a:cubicBezTo>
                    <a:pt x="153" y="143"/>
                    <a:pt x="395" y="72"/>
                    <a:pt x="293" y="25"/>
                  </a:cubicBezTo>
                  <a:cubicBezTo>
                    <a:pt x="241" y="0"/>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97" name="Google Shape;40697;p18"/>
            <p:cNvSpPr/>
            <p:nvPr/>
          </p:nvSpPr>
          <p:spPr>
            <a:xfrm>
              <a:off x="7164959" y="209555"/>
              <a:ext cx="14063" cy="4336"/>
            </a:xfrm>
            <a:custGeom>
              <a:avLst/>
              <a:gdLst/>
              <a:ahLst/>
              <a:cxnLst/>
              <a:rect l="l" t="t" r="r" b="b"/>
              <a:pathLst>
                <a:path w="394" h="144" extrusionOk="0">
                  <a:moveTo>
                    <a:pt x="294" y="27"/>
                  </a:moveTo>
                  <a:cubicBezTo>
                    <a:pt x="240" y="1"/>
                    <a:pt x="1" y="71"/>
                    <a:pt x="101" y="117"/>
                  </a:cubicBezTo>
                  <a:cubicBezTo>
                    <a:pt x="153" y="143"/>
                    <a:pt x="394" y="73"/>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98" name="Google Shape;40698;p18"/>
            <p:cNvSpPr/>
            <p:nvPr/>
          </p:nvSpPr>
          <p:spPr>
            <a:xfrm>
              <a:off x="1603456" y="209555"/>
              <a:ext cx="14099" cy="4336"/>
            </a:xfrm>
            <a:custGeom>
              <a:avLst/>
              <a:gdLst/>
              <a:ahLst/>
              <a:cxnLst/>
              <a:rect l="l" t="t" r="r" b="b"/>
              <a:pathLst>
                <a:path w="395" h="144" extrusionOk="0">
                  <a:moveTo>
                    <a:pt x="290" y="27"/>
                  </a:moveTo>
                  <a:cubicBezTo>
                    <a:pt x="238" y="1"/>
                    <a:pt x="0" y="71"/>
                    <a:pt x="97" y="117"/>
                  </a:cubicBezTo>
                  <a:cubicBezTo>
                    <a:pt x="154" y="143"/>
                    <a:pt x="394" y="73"/>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99" name="Google Shape;40699;p18"/>
            <p:cNvSpPr/>
            <p:nvPr/>
          </p:nvSpPr>
          <p:spPr>
            <a:xfrm>
              <a:off x="4484038" y="201396"/>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00" name="Google Shape;40700;p18"/>
            <p:cNvSpPr/>
            <p:nvPr/>
          </p:nvSpPr>
          <p:spPr>
            <a:xfrm>
              <a:off x="4036747" y="204527"/>
              <a:ext cx="6889" cy="6203"/>
            </a:xfrm>
            <a:custGeom>
              <a:avLst/>
              <a:gdLst/>
              <a:ahLst/>
              <a:cxnLst/>
              <a:rect l="l" t="t" r="r" b="b"/>
              <a:pathLst>
                <a:path w="193" h="206" extrusionOk="0">
                  <a:moveTo>
                    <a:pt x="192" y="103"/>
                  </a:moveTo>
                  <a:cubicBezTo>
                    <a:pt x="192" y="53"/>
                    <a:pt x="38" y="1"/>
                    <a:pt x="2" y="103"/>
                  </a:cubicBezTo>
                  <a:cubicBezTo>
                    <a:pt x="0" y="154"/>
                    <a:pt x="153" y="206"/>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01" name="Google Shape;40701;p18"/>
            <p:cNvSpPr/>
            <p:nvPr/>
          </p:nvSpPr>
          <p:spPr>
            <a:xfrm>
              <a:off x="1651569" y="206815"/>
              <a:ext cx="14063" cy="4306"/>
            </a:xfrm>
            <a:custGeom>
              <a:avLst/>
              <a:gdLst/>
              <a:ahLst/>
              <a:cxnLst/>
              <a:rect l="l" t="t" r="r" b="b"/>
              <a:pathLst>
                <a:path w="394" h="143" extrusionOk="0">
                  <a:moveTo>
                    <a:pt x="293" y="27"/>
                  </a:moveTo>
                  <a:cubicBezTo>
                    <a:pt x="241" y="1"/>
                    <a:pt x="1" y="71"/>
                    <a:pt x="101" y="117"/>
                  </a:cubicBezTo>
                  <a:cubicBezTo>
                    <a:pt x="156" y="143"/>
                    <a:pt x="393"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02" name="Google Shape;40702;p18"/>
            <p:cNvSpPr/>
            <p:nvPr/>
          </p:nvSpPr>
          <p:spPr>
            <a:xfrm>
              <a:off x="581384" y="198686"/>
              <a:ext cx="29696" cy="11893"/>
            </a:xfrm>
            <a:custGeom>
              <a:avLst/>
              <a:gdLst/>
              <a:ahLst/>
              <a:cxnLst/>
              <a:rect l="l" t="t" r="r" b="b"/>
              <a:pathLst>
                <a:path w="832" h="395" extrusionOk="0">
                  <a:moveTo>
                    <a:pt x="1" y="388"/>
                  </a:moveTo>
                  <a:cubicBezTo>
                    <a:pt x="336" y="395"/>
                    <a:pt x="601" y="368"/>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03" name="Google Shape;40703;p18"/>
            <p:cNvSpPr/>
            <p:nvPr/>
          </p:nvSpPr>
          <p:spPr>
            <a:xfrm>
              <a:off x="8985707" y="201787"/>
              <a:ext cx="6889" cy="6233"/>
            </a:xfrm>
            <a:custGeom>
              <a:avLst/>
              <a:gdLst/>
              <a:ahLst/>
              <a:cxnLst/>
              <a:rect l="l" t="t" r="r" b="b"/>
              <a:pathLst>
                <a:path w="193" h="207" extrusionOk="0">
                  <a:moveTo>
                    <a:pt x="192" y="102"/>
                  </a:moveTo>
                  <a:cubicBezTo>
                    <a:pt x="192" y="54"/>
                    <a:pt x="34" y="0"/>
                    <a:pt x="0" y="102"/>
                  </a:cubicBezTo>
                  <a:cubicBezTo>
                    <a:pt x="0" y="153"/>
                    <a:pt x="154" y="207"/>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04" name="Google Shape;40704;p18"/>
            <p:cNvSpPr/>
            <p:nvPr/>
          </p:nvSpPr>
          <p:spPr>
            <a:xfrm>
              <a:off x="3396578" y="196729"/>
              <a:ext cx="41332" cy="13670"/>
            </a:xfrm>
            <a:custGeom>
              <a:avLst/>
              <a:gdLst/>
              <a:ahLst/>
              <a:cxnLst/>
              <a:rect l="l" t="t" r="r" b="b"/>
              <a:pathLst>
                <a:path w="1158" h="454" extrusionOk="0">
                  <a:moveTo>
                    <a:pt x="1157" y="0"/>
                  </a:moveTo>
                  <a:lnTo>
                    <a:pt x="193" y="0"/>
                  </a:lnTo>
                  <a:cubicBezTo>
                    <a:pt x="210" y="157"/>
                    <a:pt x="151" y="282"/>
                    <a:pt x="1" y="364"/>
                  </a:cubicBezTo>
                  <a:cubicBezTo>
                    <a:pt x="839" y="453"/>
                    <a:pt x="861" y="162"/>
                    <a:pt x="115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05" name="Google Shape;40705;p18"/>
            <p:cNvSpPr/>
            <p:nvPr/>
          </p:nvSpPr>
          <p:spPr>
            <a:xfrm>
              <a:off x="2032865" y="202088"/>
              <a:ext cx="21558" cy="6504"/>
            </a:xfrm>
            <a:custGeom>
              <a:avLst/>
              <a:gdLst/>
              <a:ahLst/>
              <a:cxnLst/>
              <a:rect l="l" t="t" r="r" b="b"/>
              <a:pathLst>
                <a:path w="604" h="216" extrusionOk="0">
                  <a:moveTo>
                    <a:pt x="603" y="184"/>
                  </a:moveTo>
                  <a:lnTo>
                    <a:pt x="603" y="1"/>
                  </a:lnTo>
                  <a:lnTo>
                    <a:pt x="24" y="1"/>
                  </a:lnTo>
                  <a:cubicBezTo>
                    <a:pt x="0" y="167"/>
                    <a:pt x="217" y="215"/>
                    <a:pt x="603" y="1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06" name="Google Shape;40706;p18"/>
            <p:cNvSpPr/>
            <p:nvPr/>
          </p:nvSpPr>
          <p:spPr>
            <a:xfrm>
              <a:off x="1958911" y="191219"/>
              <a:ext cx="45258" cy="14573"/>
            </a:xfrm>
            <a:custGeom>
              <a:avLst/>
              <a:gdLst/>
              <a:ahLst/>
              <a:cxnLst/>
              <a:rect l="l" t="t" r="r" b="b"/>
              <a:pathLst>
                <a:path w="1268" h="484" extrusionOk="0">
                  <a:moveTo>
                    <a:pt x="362" y="453"/>
                  </a:moveTo>
                  <a:cubicBezTo>
                    <a:pt x="1267" y="483"/>
                    <a:pt x="878" y="34"/>
                    <a:pt x="362" y="0"/>
                  </a:cubicBezTo>
                  <a:cubicBezTo>
                    <a:pt x="1" y="173"/>
                    <a:pt x="476" y="165"/>
                    <a:pt x="362"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07" name="Google Shape;40707;p18"/>
            <p:cNvSpPr/>
            <p:nvPr/>
          </p:nvSpPr>
          <p:spPr>
            <a:xfrm>
              <a:off x="4619774" y="193959"/>
              <a:ext cx="22665" cy="8250"/>
            </a:xfrm>
            <a:custGeom>
              <a:avLst/>
              <a:gdLst/>
              <a:ahLst/>
              <a:cxnLst/>
              <a:rect l="l" t="t" r="r" b="b"/>
              <a:pathLst>
                <a:path w="635" h="274" extrusionOk="0">
                  <a:moveTo>
                    <a:pt x="635" y="1"/>
                  </a:moveTo>
                  <a:lnTo>
                    <a:pt x="248" y="1"/>
                  </a:lnTo>
                  <a:cubicBezTo>
                    <a:pt x="236" y="117"/>
                    <a:pt x="0" y="126"/>
                    <a:pt x="56" y="274"/>
                  </a:cubicBezTo>
                  <a:lnTo>
                    <a:pt x="635"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08" name="Google Shape;40708;p18"/>
            <p:cNvSpPr/>
            <p:nvPr/>
          </p:nvSpPr>
          <p:spPr>
            <a:xfrm>
              <a:off x="1868646" y="199439"/>
              <a:ext cx="13670" cy="2770"/>
            </a:xfrm>
            <a:custGeom>
              <a:avLst/>
              <a:gdLst/>
              <a:ahLst/>
              <a:cxnLst/>
              <a:rect l="l" t="t" r="r" b="b"/>
              <a:pathLst>
                <a:path w="383" h="92" extrusionOk="0">
                  <a:moveTo>
                    <a:pt x="383" y="0"/>
                  </a:moveTo>
                  <a:cubicBezTo>
                    <a:pt x="232" y="21"/>
                    <a:pt x="3" y="3"/>
                    <a:pt x="0" y="92"/>
                  </a:cubicBezTo>
                  <a:cubicBezTo>
                    <a:pt x="148" y="69"/>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09" name="Google Shape;40709;p18"/>
            <p:cNvSpPr/>
            <p:nvPr/>
          </p:nvSpPr>
          <p:spPr>
            <a:xfrm>
              <a:off x="1111765" y="186974"/>
              <a:ext cx="20309" cy="13550"/>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10" name="Google Shape;40710;p18"/>
            <p:cNvSpPr/>
            <p:nvPr/>
          </p:nvSpPr>
          <p:spPr>
            <a:xfrm>
              <a:off x="7047854" y="193206"/>
              <a:ext cx="14099" cy="4276"/>
            </a:xfrm>
            <a:custGeom>
              <a:avLst/>
              <a:gdLst/>
              <a:ahLst/>
              <a:cxnLst/>
              <a:rect l="l" t="t" r="r" b="b"/>
              <a:pathLst>
                <a:path w="395" h="142" extrusionOk="0">
                  <a:moveTo>
                    <a:pt x="294" y="26"/>
                  </a:moveTo>
                  <a:cubicBezTo>
                    <a:pt x="242" y="1"/>
                    <a:pt x="0" y="70"/>
                    <a:pt x="102" y="117"/>
                  </a:cubicBezTo>
                  <a:cubicBezTo>
                    <a:pt x="157"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11" name="Google Shape;40711;p18"/>
            <p:cNvSpPr/>
            <p:nvPr/>
          </p:nvSpPr>
          <p:spPr>
            <a:xfrm>
              <a:off x="6949309" y="183782"/>
              <a:ext cx="65246" cy="12977"/>
            </a:xfrm>
            <a:custGeom>
              <a:avLst/>
              <a:gdLst/>
              <a:ahLst/>
              <a:cxnLst/>
              <a:rect l="l" t="t" r="r" b="b"/>
              <a:pathLst>
                <a:path w="1828" h="431" extrusionOk="0">
                  <a:moveTo>
                    <a:pt x="1128" y="430"/>
                  </a:moveTo>
                  <a:cubicBezTo>
                    <a:pt x="1828" y="1"/>
                    <a:pt x="0" y="307"/>
                    <a:pt x="1128"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12" name="Google Shape;40712;p18"/>
            <p:cNvSpPr/>
            <p:nvPr/>
          </p:nvSpPr>
          <p:spPr>
            <a:xfrm>
              <a:off x="5853105" y="188509"/>
              <a:ext cx="23307" cy="8250"/>
            </a:xfrm>
            <a:custGeom>
              <a:avLst/>
              <a:gdLst/>
              <a:ahLst/>
              <a:cxnLst/>
              <a:rect l="l" t="t" r="r" b="b"/>
              <a:pathLst>
                <a:path w="653" h="274" extrusionOk="0">
                  <a:moveTo>
                    <a:pt x="405" y="273"/>
                  </a:moveTo>
                  <a:cubicBezTo>
                    <a:pt x="417" y="156"/>
                    <a:pt x="653" y="148"/>
                    <a:pt x="598" y="0"/>
                  </a:cubicBezTo>
                  <a:lnTo>
                    <a:pt x="212" y="0"/>
                  </a:lnTo>
                  <a:cubicBezTo>
                    <a:pt x="0" y="130"/>
                    <a:pt x="8" y="221"/>
                    <a:pt x="4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13" name="Google Shape;40713;p18"/>
            <p:cNvSpPr/>
            <p:nvPr/>
          </p:nvSpPr>
          <p:spPr>
            <a:xfrm>
              <a:off x="175318" y="187486"/>
              <a:ext cx="32659" cy="9274"/>
            </a:xfrm>
            <a:custGeom>
              <a:avLst/>
              <a:gdLst/>
              <a:ahLst/>
              <a:cxnLst/>
              <a:rect l="l" t="t" r="r" b="b"/>
              <a:pathLst>
                <a:path w="915" h="308" extrusionOk="0">
                  <a:moveTo>
                    <a:pt x="1" y="216"/>
                  </a:moveTo>
                  <a:cubicBezTo>
                    <a:pt x="193" y="216"/>
                    <a:pt x="230" y="289"/>
                    <a:pt x="387" y="307"/>
                  </a:cubicBezTo>
                  <a:cubicBezTo>
                    <a:pt x="914" y="160"/>
                    <a:pt x="102" y="0"/>
                    <a:pt x="1" y="2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14" name="Google Shape;40714;p18"/>
            <p:cNvSpPr/>
            <p:nvPr/>
          </p:nvSpPr>
          <p:spPr>
            <a:xfrm>
              <a:off x="7226920" y="190467"/>
              <a:ext cx="14027" cy="4276"/>
            </a:xfrm>
            <a:custGeom>
              <a:avLst/>
              <a:gdLst/>
              <a:ahLst/>
              <a:cxnLst/>
              <a:rect l="l" t="t" r="r" b="b"/>
              <a:pathLst>
                <a:path w="393" h="142" extrusionOk="0">
                  <a:moveTo>
                    <a:pt x="291" y="25"/>
                  </a:moveTo>
                  <a:cubicBezTo>
                    <a:pt x="237" y="1"/>
                    <a:pt x="1" y="70"/>
                    <a:pt x="100" y="117"/>
                  </a:cubicBezTo>
                  <a:cubicBezTo>
                    <a:pt x="152" y="142"/>
                    <a:pt x="392"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15" name="Google Shape;40715;p18"/>
            <p:cNvSpPr/>
            <p:nvPr/>
          </p:nvSpPr>
          <p:spPr>
            <a:xfrm>
              <a:off x="5967248" y="190467"/>
              <a:ext cx="14134" cy="4276"/>
            </a:xfrm>
            <a:custGeom>
              <a:avLst/>
              <a:gdLst/>
              <a:ahLst/>
              <a:cxnLst/>
              <a:rect l="l" t="t" r="r" b="b"/>
              <a:pathLst>
                <a:path w="396" h="142" extrusionOk="0">
                  <a:moveTo>
                    <a:pt x="294" y="25"/>
                  </a:moveTo>
                  <a:cubicBezTo>
                    <a:pt x="240" y="1"/>
                    <a:pt x="0" y="70"/>
                    <a:pt x="102" y="117"/>
                  </a:cubicBezTo>
                  <a:cubicBezTo>
                    <a:pt x="154" y="142"/>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16" name="Google Shape;40716;p18"/>
            <p:cNvSpPr/>
            <p:nvPr/>
          </p:nvSpPr>
          <p:spPr>
            <a:xfrm>
              <a:off x="2546363" y="190467"/>
              <a:ext cx="14063" cy="4276"/>
            </a:xfrm>
            <a:custGeom>
              <a:avLst/>
              <a:gdLst/>
              <a:ahLst/>
              <a:cxnLst/>
              <a:rect l="l" t="t" r="r" b="b"/>
              <a:pathLst>
                <a:path w="394" h="142" extrusionOk="0">
                  <a:moveTo>
                    <a:pt x="295" y="25"/>
                  </a:moveTo>
                  <a:cubicBezTo>
                    <a:pt x="240" y="1"/>
                    <a:pt x="1" y="70"/>
                    <a:pt x="103" y="117"/>
                  </a:cubicBezTo>
                  <a:cubicBezTo>
                    <a:pt x="155" y="142"/>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17" name="Google Shape;40717;p18"/>
            <p:cNvSpPr/>
            <p:nvPr/>
          </p:nvSpPr>
          <p:spPr>
            <a:xfrm>
              <a:off x="7069697" y="179266"/>
              <a:ext cx="39761" cy="15868"/>
            </a:xfrm>
            <a:custGeom>
              <a:avLst/>
              <a:gdLst/>
              <a:ahLst/>
              <a:cxnLst/>
              <a:rect l="l" t="t" r="r" b="b"/>
              <a:pathLst>
                <a:path w="1114" h="527" extrusionOk="0">
                  <a:moveTo>
                    <a:pt x="646" y="307"/>
                  </a:moveTo>
                  <a:cubicBezTo>
                    <a:pt x="1114" y="1"/>
                    <a:pt x="0" y="527"/>
                    <a:pt x="646" y="3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18" name="Google Shape;40718;p18"/>
            <p:cNvSpPr/>
            <p:nvPr/>
          </p:nvSpPr>
          <p:spPr>
            <a:xfrm>
              <a:off x="4903952" y="185077"/>
              <a:ext cx="13884" cy="7437"/>
            </a:xfrm>
            <a:custGeom>
              <a:avLst/>
              <a:gdLst/>
              <a:ahLst/>
              <a:cxnLst/>
              <a:rect l="l" t="t" r="r" b="b"/>
              <a:pathLst>
                <a:path w="389" h="247" extrusionOk="0">
                  <a:moveTo>
                    <a:pt x="388" y="114"/>
                  </a:moveTo>
                  <a:cubicBezTo>
                    <a:pt x="385" y="23"/>
                    <a:pt x="48" y="1"/>
                    <a:pt x="1" y="114"/>
                  </a:cubicBezTo>
                  <a:cubicBezTo>
                    <a:pt x="219" y="103"/>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19" name="Google Shape;40719;p18"/>
            <p:cNvSpPr/>
            <p:nvPr/>
          </p:nvSpPr>
          <p:spPr>
            <a:xfrm>
              <a:off x="4645722" y="187727"/>
              <a:ext cx="13956" cy="4276"/>
            </a:xfrm>
            <a:custGeom>
              <a:avLst/>
              <a:gdLst/>
              <a:ahLst/>
              <a:cxnLst/>
              <a:rect l="l" t="t" r="r" b="b"/>
              <a:pathLst>
                <a:path w="391" h="142" extrusionOk="0">
                  <a:moveTo>
                    <a:pt x="100" y="116"/>
                  </a:moveTo>
                  <a:cubicBezTo>
                    <a:pt x="154" y="141"/>
                    <a:pt x="391" y="72"/>
                    <a:pt x="293" y="26"/>
                  </a:cubicBezTo>
                  <a:cubicBezTo>
                    <a:pt x="240"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20" name="Google Shape;40720;p18"/>
            <p:cNvSpPr/>
            <p:nvPr/>
          </p:nvSpPr>
          <p:spPr>
            <a:xfrm>
              <a:off x="251021" y="188509"/>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21" name="Google Shape;40721;p18"/>
            <p:cNvSpPr/>
            <p:nvPr/>
          </p:nvSpPr>
          <p:spPr>
            <a:xfrm>
              <a:off x="7353555" y="180290"/>
              <a:ext cx="23486" cy="8250"/>
            </a:xfrm>
            <a:custGeom>
              <a:avLst/>
              <a:gdLst/>
              <a:ahLst/>
              <a:cxnLst/>
              <a:rect l="l" t="t" r="r" b="b"/>
              <a:pathLst>
                <a:path w="658" h="274" extrusionOk="0">
                  <a:moveTo>
                    <a:pt x="409" y="273"/>
                  </a:moveTo>
                  <a:cubicBezTo>
                    <a:pt x="418" y="156"/>
                    <a:pt x="657" y="147"/>
                    <a:pt x="601" y="0"/>
                  </a:cubicBezTo>
                  <a:lnTo>
                    <a:pt x="214" y="0"/>
                  </a:lnTo>
                  <a:cubicBezTo>
                    <a:pt x="1" y="131"/>
                    <a:pt x="6" y="221"/>
                    <a:pt x="409"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22" name="Google Shape;40722;p18"/>
            <p:cNvSpPr/>
            <p:nvPr/>
          </p:nvSpPr>
          <p:spPr>
            <a:xfrm>
              <a:off x="2202258" y="184957"/>
              <a:ext cx="14027" cy="4276"/>
            </a:xfrm>
            <a:custGeom>
              <a:avLst/>
              <a:gdLst/>
              <a:ahLst/>
              <a:cxnLst/>
              <a:rect l="l" t="t" r="r" b="b"/>
              <a:pathLst>
                <a:path w="393" h="142" extrusionOk="0">
                  <a:moveTo>
                    <a:pt x="293" y="26"/>
                  </a:moveTo>
                  <a:cubicBezTo>
                    <a:pt x="238" y="1"/>
                    <a:pt x="1" y="70"/>
                    <a:pt x="99" y="117"/>
                  </a:cubicBezTo>
                  <a:cubicBezTo>
                    <a:pt x="153" y="142"/>
                    <a:pt x="392" y="74"/>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23" name="Google Shape;40723;p18"/>
            <p:cNvSpPr/>
            <p:nvPr/>
          </p:nvSpPr>
          <p:spPr>
            <a:xfrm>
              <a:off x="1865006" y="182217"/>
              <a:ext cx="13956" cy="4366"/>
            </a:xfrm>
            <a:custGeom>
              <a:avLst/>
              <a:gdLst/>
              <a:ahLst/>
              <a:cxnLst/>
              <a:rect l="l" t="t" r="r" b="b"/>
              <a:pathLst>
                <a:path w="391" h="145" extrusionOk="0">
                  <a:moveTo>
                    <a:pt x="293" y="27"/>
                  </a:moveTo>
                  <a:cubicBezTo>
                    <a:pt x="238" y="0"/>
                    <a:pt x="0" y="71"/>
                    <a:pt x="102" y="117"/>
                  </a:cubicBezTo>
                  <a:cubicBezTo>
                    <a:pt x="152" y="144"/>
                    <a:pt x="391"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24" name="Google Shape;40724;p18"/>
            <p:cNvSpPr/>
            <p:nvPr/>
          </p:nvSpPr>
          <p:spPr>
            <a:xfrm>
              <a:off x="1510586" y="179025"/>
              <a:ext cx="13813" cy="7467"/>
            </a:xfrm>
            <a:custGeom>
              <a:avLst/>
              <a:gdLst/>
              <a:ahLst/>
              <a:cxnLst/>
              <a:rect l="l" t="t" r="r" b="b"/>
              <a:pathLst>
                <a:path w="387" h="248" extrusionOk="0">
                  <a:moveTo>
                    <a:pt x="387" y="133"/>
                  </a:moveTo>
                  <a:cubicBezTo>
                    <a:pt x="172" y="140"/>
                    <a:pt x="87" y="1"/>
                    <a:pt x="1" y="133"/>
                  </a:cubicBezTo>
                  <a:cubicBezTo>
                    <a:pt x="3" y="224"/>
                    <a:pt x="340" y="247"/>
                    <a:pt x="387"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25" name="Google Shape;40725;p18"/>
            <p:cNvSpPr/>
            <p:nvPr/>
          </p:nvSpPr>
          <p:spPr>
            <a:xfrm>
              <a:off x="4339557" y="177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26" name="Google Shape;40726;p18"/>
            <p:cNvSpPr/>
            <p:nvPr/>
          </p:nvSpPr>
          <p:spPr>
            <a:xfrm>
              <a:off x="1579435" y="177550"/>
              <a:ext cx="13884" cy="5510"/>
            </a:xfrm>
            <a:custGeom>
              <a:avLst/>
              <a:gdLst/>
              <a:ahLst/>
              <a:cxnLst/>
              <a:rect l="l" t="t" r="r" b="b"/>
              <a:pathLst>
                <a:path w="389" h="183" extrusionOk="0">
                  <a:moveTo>
                    <a:pt x="389" y="0"/>
                  </a:moveTo>
                  <a:lnTo>
                    <a:pt x="1" y="0"/>
                  </a:lnTo>
                  <a:lnTo>
                    <a:pt x="1" y="183"/>
                  </a:lnTo>
                  <a:lnTo>
                    <a:pt x="389"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27" name="Google Shape;40727;p18"/>
            <p:cNvSpPr/>
            <p:nvPr/>
          </p:nvSpPr>
          <p:spPr>
            <a:xfrm>
              <a:off x="7987549" y="177098"/>
              <a:ext cx="20773" cy="3643"/>
            </a:xfrm>
            <a:custGeom>
              <a:avLst/>
              <a:gdLst/>
              <a:ahLst/>
              <a:cxnLst/>
              <a:rect l="l" t="t" r="r" b="b"/>
              <a:pathLst>
                <a:path w="582" h="121" extrusionOk="0">
                  <a:moveTo>
                    <a:pt x="582" y="15"/>
                  </a:moveTo>
                  <a:cubicBezTo>
                    <a:pt x="353" y="31"/>
                    <a:pt x="35" y="1"/>
                    <a:pt x="1" y="106"/>
                  </a:cubicBezTo>
                  <a:cubicBezTo>
                    <a:pt x="229" y="92"/>
                    <a:pt x="548" y="121"/>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28" name="Google Shape;40728;p18"/>
            <p:cNvSpPr/>
            <p:nvPr/>
          </p:nvSpPr>
          <p:spPr>
            <a:xfrm>
              <a:off x="4525333" y="174389"/>
              <a:ext cx="7031" cy="6293"/>
            </a:xfrm>
            <a:custGeom>
              <a:avLst/>
              <a:gdLst/>
              <a:ahLst/>
              <a:cxnLst/>
              <a:rect l="l" t="t" r="r" b="b"/>
              <a:pathLst>
                <a:path w="197" h="209" extrusionOk="0">
                  <a:moveTo>
                    <a:pt x="4" y="105"/>
                  </a:moveTo>
                  <a:cubicBezTo>
                    <a:pt x="0" y="156"/>
                    <a:pt x="157" y="208"/>
                    <a:pt x="194" y="105"/>
                  </a:cubicBezTo>
                  <a:cubicBezTo>
                    <a:pt x="196" y="55"/>
                    <a:pt x="39" y="1"/>
                    <a:pt x="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29" name="Google Shape;40729;p18"/>
            <p:cNvSpPr/>
            <p:nvPr/>
          </p:nvSpPr>
          <p:spPr>
            <a:xfrm>
              <a:off x="684641" y="170806"/>
              <a:ext cx="13813" cy="7467"/>
            </a:xfrm>
            <a:custGeom>
              <a:avLst/>
              <a:gdLst/>
              <a:ahLst/>
              <a:cxnLst/>
              <a:rect l="l" t="t" r="r" b="b"/>
              <a:pathLst>
                <a:path w="387" h="248" extrusionOk="0">
                  <a:moveTo>
                    <a:pt x="387" y="133"/>
                  </a:moveTo>
                  <a:cubicBezTo>
                    <a:pt x="169" y="143"/>
                    <a:pt x="85" y="1"/>
                    <a:pt x="1" y="133"/>
                  </a:cubicBezTo>
                  <a:cubicBezTo>
                    <a:pt x="2" y="224"/>
                    <a:pt x="339" y="248"/>
                    <a:pt x="387"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30" name="Google Shape;40730;p18"/>
            <p:cNvSpPr/>
            <p:nvPr/>
          </p:nvSpPr>
          <p:spPr>
            <a:xfrm>
              <a:off x="1235259" y="168999"/>
              <a:ext cx="6996" cy="6203"/>
            </a:xfrm>
            <a:custGeom>
              <a:avLst/>
              <a:gdLst/>
              <a:ahLst/>
              <a:cxnLst/>
              <a:rect l="l" t="t" r="r" b="b"/>
              <a:pathLst>
                <a:path w="196" h="206" extrusionOk="0">
                  <a:moveTo>
                    <a:pt x="196" y="101"/>
                  </a:moveTo>
                  <a:cubicBezTo>
                    <a:pt x="196" y="53"/>
                    <a:pt x="35" y="1"/>
                    <a:pt x="0" y="101"/>
                  </a:cubicBezTo>
                  <a:cubicBezTo>
                    <a:pt x="1" y="154"/>
                    <a:pt x="157" y="206"/>
                    <a:pt x="196"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31" name="Google Shape;40731;p18"/>
            <p:cNvSpPr/>
            <p:nvPr/>
          </p:nvSpPr>
          <p:spPr>
            <a:xfrm>
              <a:off x="3589243" y="166259"/>
              <a:ext cx="7031" cy="6203"/>
            </a:xfrm>
            <a:custGeom>
              <a:avLst/>
              <a:gdLst/>
              <a:ahLst/>
              <a:cxnLst/>
              <a:rect l="l" t="t" r="r" b="b"/>
              <a:pathLst>
                <a:path w="197" h="206" extrusionOk="0">
                  <a:moveTo>
                    <a:pt x="196" y="104"/>
                  </a:moveTo>
                  <a:cubicBezTo>
                    <a:pt x="196" y="53"/>
                    <a:pt x="38" y="0"/>
                    <a:pt x="3" y="104"/>
                  </a:cubicBezTo>
                  <a:cubicBezTo>
                    <a:pt x="0" y="153"/>
                    <a:pt x="160" y="205"/>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32" name="Google Shape;40732;p18"/>
            <p:cNvSpPr/>
            <p:nvPr/>
          </p:nvSpPr>
          <p:spPr>
            <a:xfrm>
              <a:off x="7588335" y="163309"/>
              <a:ext cx="13813" cy="6805"/>
            </a:xfrm>
            <a:custGeom>
              <a:avLst/>
              <a:gdLst/>
              <a:ahLst/>
              <a:cxnLst/>
              <a:rect l="l" t="t" r="r" b="b"/>
              <a:pathLst>
                <a:path w="387" h="226" extrusionOk="0">
                  <a:moveTo>
                    <a:pt x="387" y="112"/>
                  </a:moveTo>
                  <a:cubicBezTo>
                    <a:pt x="345" y="1"/>
                    <a:pt x="170" y="55"/>
                    <a:pt x="0" y="112"/>
                  </a:cubicBezTo>
                  <a:cubicBezTo>
                    <a:pt x="0" y="202"/>
                    <a:pt x="340" y="225"/>
                    <a:pt x="387"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33" name="Google Shape;40733;p18"/>
            <p:cNvSpPr/>
            <p:nvPr/>
          </p:nvSpPr>
          <p:spPr>
            <a:xfrm>
              <a:off x="4277596" y="163851"/>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34" name="Google Shape;40734;p18"/>
            <p:cNvSpPr/>
            <p:nvPr/>
          </p:nvSpPr>
          <p:spPr>
            <a:xfrm>
              <a:off x="2835503" y="165868"/>
              <a:ext cx="13991" cy="4246"/>
            </a:xfrm>
            <a:custGeom>
              <a:avLst/>
              <a:gdLst/>
              <a:ahLst/>
              <a:cxnLst/>
              <a:rect l="l" t="t" r="r" b="b"/>
              <a:pathLst>
                <a:path w="392" h="141" extrusionOk="0">
                  <a:moveTo>
                    <a:pt x="99" y="117"/>
                  </a:moveTo>
                  <a:cubicBezTo>
                    <a:pt x="153" y="140"/>
                    <a:pt x="391" y="72"/>
                    <a:pt x="293" y="27"/>
                  </a:cubicBezTo>
                  <a:cubicBezTo>
                    <a:pt x="240" y="0"/>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35" name="Google Shape;40735;p18"/>
            <p:cNvSpPr/>
            <p:nvPr/>
          </p:nvSpPr>
          <p:spPr>
            <a:xfrm>
              <a:off x="2556856" y="163519"/>
              <a:ext cx="6924" cy="6263"/>
            </a:xfrm>
            <a:custGeom>
              <a:avLst/>
              <a:gdLst/>
              <a:ahLst/>
              <a:cxnLst/>
              <a:rect l="l" t="t" r="r" b="b"/>
              <a:pathLst>
                <a:path w="194" h="208" extrusionOk="0">
                  <a:moveTo>
                    <a:pt x="1" y="105"/>
                  </a:moveTo>
                  <a:cubicBezTo>
                    <a:pt x="1" y="153"/>
                    <a:pt x="155" y="208"/>
                    <a:pt x="191" y="105"/>
                  </a:cubicBezTo>
                  <a:cubicBezTo>
                    <a:pt x="194" y="54"/>
                    <a:pt x="34" y="0"/>
                    <a:pt x="1"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36" name="Google Shape;40736;p18"/>
            <p:cNvSpPr/>
            <p:nvPr/>
          </p:nvSpPr>
          <p:spPr>
            <a:xfrm>
              <a:off x="1923505" y="163519"/>
              <a:ext cx="7031" cy="6203"/>
            </a:xfrm>
            <a:custGeom>
              <a:avLst/>
              <a:gdLst/>
              <a:ahLst/>
              <a:cxnLst/>
              <a:rect l="l" t="t" r="r" b="b"/>
              <a:pathLst>
                <a:path w="197" h="206" extrusionOk="0">
                  <a:moveTo>
                    <a:pt x="197" y="105"/>
                  </a:moveTo>
                  <a:cubicBezTo>
                    <a:pt x="197" y="54"/>
                    <a:pt x="39" y="0"/>
                    <a:pt x="5" y="105"/>
                  </a:cubicBezTo>
                  <a:cubicBezTo>
                    <a:pt x="1" y="153"/>
                    <a:pt x="160" y="205"/>
                    <a:pt x="197"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37" name="Google Shape;40737;p18"/>
            <p:cNvSpPr/>
            <p:nvPr/>
          </p:nvSpPr>
          <p:spPr>
            <a:xfrm>
              <a:off x="567643" y="166651"/>
              <a:ext cx="13777" cy="2740"/>
            </a:xfrm>
            <a:custGeom>
              <a:avLst/>
              <a:gdLst/>
              <a:ahLst/>
              <a:cxnLst/>
              <a:rect l="l" t="t" r="r" b="b"/>
              <a:pathLst>
                <a:path w="386" h="91" extrusionOk="0">
                  <a:moveTo>
                    <a:pt x="386" y="1"/>
                  </a:moveTo>
                  <a:cubicBezTo>
                    <a:pt x="236" y="20"/>
                    <a:pt x="3" y="2"/>
                    <a:pt x="1" y="91"/>
                  </a:cubicBezTo>
                  <a:cubicBezTo>
                    <a:pt x="150" y="71"/>
                    <a:pt x="381" y="87"/>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38" name="Google Shape;40738;p18"/>
            <p:cNvSpPr/>
            <p:nvPr/>
          </p:nvSpPr>
          <p:spPr>
            <a:xfrm>
              <a:off x="6721095" y="157859"/>
              <a:ext cx="13777" cy="6745"/>
            </a:xfrm>
            <a:custGeom>
              <a:avLst/>
              <a:gdLst/>
              <a:ahLst/>
              <a:cxnLst/>
              <a:rect l="l" t="t" r="r" b="b"/>
              <a:pathLst>
                <a:path w="386" h="224" extrusionOk="0">
                  <a:moveTo>
                    <a:pt x="386" y="110"/>
                  </a:moveTo>
                  <a:cubicBezTo>
                    <a:pt x="345" y="0"/>
                    <a:pt x="173" y="52"/>
                    <a:pt x="1" y="110"/>
                  </a:cubicBezTo>
                  <a:cubicBezTo>
                    <a:pt x="3" y="201"/>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39" name="Google Shape;40739;p18"/>
            <p:cNvSpPr/>
            <p:nvPr/>
          </p:nvSpPr>
          <p:spPr>
            <a:xfrm>
              <a:off x="6166908" y="160388"/>
              <a:ext cx="14027" cy="4276"/>
            </a:xfrm>
            <a:custGeom>
              <a:avLst/>
              <a:gdLst/>
              <a:ahLst/>
              <a:cxnLst/>
              <a:rect l="l" t="t" r="r" b="b"/>
              <a:pathLst>
                <a:path w="393" h="142" extrusionOk="0">
                  <a:moveTo>
                    <a:pt x="292" y="26"/>
                  </a:moveTo>
                  <a:cubicBezTo>
                    <a:pt x="238" y="1"/>
                    <a:pt x="1" y="70"/>
                    <a:pt x="99" y="116"/>
                  </a:cubicBezTo>
                  <a:cubicBezTo>
                    <a:pt x="154" y="142"/>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40" name="Google Shape;40740;p18"/>
            <p:cNvSpPr/>
            <p:nvPr/>
          </p:nvSpPr>
          <p:spPr>
            <a:xfrm>
              <a:off x="5048540" y="155691"/>
              <a:ext cx="20666" cy="8943"/>
            </a:xfrm>
            <a:custGeom>
              <a:avLst/>
              <a:gdLst/>
              <a:ahLst/>
              <a:cxnLst/>
              <a:rect l="l" t="t" r="r" b="b"/>
              <a:pathLst>
                <a:path w="579" h="297" extrusionOk="0">
                  <a:moveTo>
                    <a:pt x="579" y="0"/>
                  </a:moveTo>
                  <a:lnTo>
                    <a:pt x="193" y="0"/>
                  </a:lnTo>
                  <a:cubicBezTo>
                    <a:pt x="193" y="90"/>
                    <a:pt x="38" y="107"/>
                    <a:pt x="0" y="182"/>
                  </a:cubicBezTo>
                  <a:cubicBezTo>
                    <a:pt x="246" y="188"/>
                    <a:pt x="267" y="297"/>
                    <a:pt x="579"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41" name="Google Shape;40741;p18"/>
            <p:cNvSpPr/>
            <p:nvPr/>
          </p:nvSpPr>
          <p:spPr>
            <a:xfrm>
              <a:off x="2822083" y="155330"/>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42" name="Google Shape;40742;p18"/>
            <p:cNvSpPr/>
            <p:nvPr/>
          </p:nvSpPr>
          <p:spPr>
            <a:xfrm>
              <a:off x="6937852" y="154938"/>
              <a:ext cx="13920" cy="4276"/>
            </a:xfrm>
            <a:custGeom>
              <a:avLst/>
              <a:gdLst/>
              <a:ahLst/>
              <a:cxnLst/>
              <a:rect l="l" t="t" r="r" b="b"/>
              <a:pathLst>
                <a:path w="390" h="142" extrusionOk="0">
                  <a:moveTo>
                    <a:pt x="291" y="25"/>
                  </a:moveTo>
                  <a:cubicBezTo>
                    <a:pt x="238" y="1"/>
                    <a:pt x="0" y="67"/>
                    <a:pt x="99" y="115"/>
                  </a:cubicBezTo>
                  <a:cubicBezTo>
                    <a:pt x="152" y="142"/>
                    <a:pt x="389" y="71"/>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43" name="Google Shape;40743;p18"/>
            <p:cNvSpPr/>
            <p:nvPr/>
          </p:nvSpPr>
          <p:spPr>
            <a:xfrm>
              <a:off x="4515304" y="144732"/>
              <a:ext cx="40440" cy="13700"/>
            </a:xfrm>
            <a:custGeom>
              <a:avLst/>
              <a:gdLst/>
              <a:ahLst/>
              <a:cxnLst/>
              <a:rect l="l" t="t" r="r" b="b"/>
              <a:pathLst>
                <a:path w="1133" h="455" extrusionOk="0">
                  <a:moveTo>
                    <a:pt x="285" y="454"/>
                  </a:moveTo>
                  <a:lnTo>
                    <a:pt x="1054" y="454"/>
                  </a:lnTo>
                  <a:cubicBezTo>
                    <a:pt x="1132" y="235"/>
                    <a:pt x="699" y="257"/>
                    <a:pt x="860" y="0"/>
                  </a:cubicBezTo>
                  <a:cubicBezTo>
                    <a:pt x="1" y="39"/>
                    <a:pt x="575" y="193"/>
                    <a:pt x="285"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44" name="Google Shape;40744;p18"/>
            <p:cNvSpPr/>
            <p:nvPr/>
          </p:nvSpPr>
          <p:spPr>
            <a:xfrm>
              <a:off x="2553287" y="154938"/>
              <a:ext cx="13991" cy="4276"/>
            </a:xfrm>
            <a:custGeom>
              <a:avLst/>
              <a:gdLst/>
              <a:ahLst/>
              <a:cxnLst/>
              <a:rect l="l" t="t" r="r" b="b"/>
              <a:pathLst>
                <a:path w="392" h="142" extrusionOk="0">
                  <a:moveTo>
                    <a:pt x="294" y="25"/>
                  </a:moveTo>
                  <a:cubicBezTo>
                    <a:pt x="242" y="1"/>
                    <a:pt x="0" y="67"/>
                    <a:pt x="102" y="115"/>
                  </a:cubicBezTo>
                  <a:cubicBezTo>
                    <a:pt x="154" y="142"/>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45" name="Google Shape;40745;p18"/>
            <p:cNvSpPr/>
            <p:nvPr/>
          </p:nvSpPr>
          <p:spPr>
            <a:xfrm>
              <a:off x="1920007" y="154938"/>
              <a:ext cx="14134" cy="4276"/>
            </a:xfrm>
            <a:custGeom>
              <a:avLst/>
              <a:gdLst/>
              <a:ahLst/>
              <a:cxnLst/>
              <a:rect l="l" t="t" r="r" b="b"/>
              <a:pathLst>
                <a:path w="396" h="142" extrusionOk="0">
                  <a:moveTo>
                    <a:pt x="103" y="115"/>
                  </a:moveTo>
                  <a:cubicBezTo>
                    <a:pt x="154" y="142"/>
                    <a:pt x="395" y="71"/>
                    <a:pt x="295" y="25"/>
                  </a:cubicBezTo>
                  <a:cubicBezTo>
                    <a:pt x="238" y="1"/>
                    <a:pt x="1" y="68"/>
                    <a:pt x="103"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46" name="Google Shape;40746;p18"/>
            <p:cNvSpPr/>
            <p:nvPr/>
          </p:nvSpPr>
          <p:spPr>
            <a:xfrm>
              <a:off x="225465" y="142323"/>
              <a:ext cx="46257" cy="18728"/>
            </a:xfrm>
            <a:custGeom>
              <a:avLst/>
              <a:gdLst/>
              <a:ahLst/>
              <a:cxnLst/>
              <a:rect l="l" t="t" r="r" b="b"/>
              <a:pathLst>
                <a:path w="1296" h="622" extrusionOk="0">
                  <a:moveTo>
                    <a:pt x="1295" y="353"/>
                  </a:moveTo>
                  <a:cubicBezTo>
                    <a:pt x="924" y="315"/>
                    <a:pt x="1144" y="1"/>
                    <a:pt x="524" y="80"/>
                  </a:cubicBezTo>
                  <a:cubicBezTo>
                    <a:pt x="0" y="224"/>
                    <a:pt x="999" y="622"/>
                    <a:pt x="1295"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47" name="Google Shape;40747;p18"/>
            <p:cNvSpPr/>
            <p:nvPr/>
          </p:nvSpPr>
          <p:spPr>
            <a:xfrm>
              <a:off x="8631001" y="149429"/>
              <a:ext cx="14063" cy="4276"/>
            </a:xfrm>
            <a:custGeom>
              <a:avLst/>
              <a:gdLst/>
              <a:ahLst/>
              <a:cxnLst/>
              <a:rect l="l" t="t" r="r" b="b"/>
              <a:pathLst>
                <a:path w="394" h="142" extrusionOk="0">
                  <a:moveTo>
                    <a:pt x="294" y="26"/>
                  </a:moveTo>
                  <a:cubicBezTo>
                    <a:pt x="240" y="1"/>
                    <a:pt x="1" y="70"/>
                    <a:pt x="100" y="117"/>
                  </a:cubicBezTo>
                  <a:cubicBezTo>
                    <a:pt x="155"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48" name="Google Shape;40748;p18"/>
            <p:cNvSpPr/>
            <p:nvPr/>
          </p:nvSpPr>
          <p:spPr>
            <a:xfrm>
              <a:off x="7141010" y="150181"/>
              <a:ext cx="13742" cy="2770"/>
            </a:xfrm>
            <a:custGeom>
              <a:avLst/>
              <a:gdLst/>
              <a:ahLst/>
              <a:cxnLst/>
              <a:rect l="l" t="t" r="r" b="b"/>
              <a:pathLst>
                <a:path w="385" h="92" extrusionOk="0">
                  <a:moveTo>
                    <a:pt x="385" y="1"/>
                  </a:moveTo>
                  <a:cubicBezTo>
                    <a:pt x="233" y="21"/>
                    <a:pt x="3" y="3"/>
                    <a:pt x="1" y="92"/>
                  </a:cubicBezTo>
                  <a:cubicBezTo>
                    <a:pt x="150"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49" name="Google Shape;40749;p18"/>
            <p:cNvSpPr/>
            <p:nvPr/>
          </p:nvSpPr>
          <p:spPr>
            <a:xfrm>
              <a:off x="4269886" y="142052"/>
              <a:ext cx="21487" cy="6383"/>
            </a:xfrm>
            <a:custGeom>
              <a:avLst/>
              <a:gdLst/>
              <a:ahLst/>
              <a:cxnLst/>
              <a:rect l="l" t="t" r="r" b="b"/>
              <a:pathLst>
                <a:path w="602" h="212" extrusionOk="0">
                  <a:moveTo>
                    <a:pt x="602" y="181"/>
                  </a:moveTo>
                  <a:lnTo>
                    <a:pt x="602" y="0"/>
                  </a:lnTo>
                  <a:lnTo>
                    <a:pt x="22" y="0"/>
                  </a:lnTo>
                  <a:cubicBezTo>
                    <a:pt x="0" y="161"/>
                    <a:pt x="217" y="212"/>
                    <a:pt x="602"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50" name="Google Shape;40750;p18"/>
            <p:cNvSpPr/>
            <p:nvPr/>
          </p:nvSpPr>
          <p:spPr>
            <a:xfrm>
              <a:off x="3103977" y="143949"/>
              <a:ext cx="13920" cy="4306"/>
            </a:xfrm>
            <a:custGeom>
              <a:avLst/>
              <a:gdLst/>
              <a:ahLst/>
              <a:cxnLst/>
              <a:rect l="l" t="t" r="r" b="b"/>
              <a:pathLst>
                <a:path w="390" h="143" extrusionOk="0">
                  <a:moveTo>
                    <a:pt x="291" y="26"/>
                  </a:moveTo>
                  <a:cubicBezTo>
                    <a:pt x="238" y="0"/>
                    <a:pt x="0" y="71"/>
                    <a:pt x="99" y="118"/>
                  </a:cubicBezTo>
                  <a:cubicBezTo>
                    <a:pt x="152" y="142"/>
                    <a:pt x="389" y="74"/>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51" name="Google Shape;40751;p18"/>
            <p:cNvSpPr/>
            <p:nvPr/>
          </p:nvSpPr>
          <p:spPr>
            <a:xfrm>
              <a:off x="1438203" y="143949"/>
              <a:ext cx="14063" cy="4306"/>
            </a:xfrm>
            <a:custGeom>
              <a:avLst/>
              <a:gdLst/>
              <a:ahLst/>
              <a:cxnLst/>
              <a:rect l="l" t="t" r="r" b="b"/>
              <a:pathLst>
                <a:path w="394" h="143" extrusionOk="0">
                  <a:moveTo>
                    <a:pt x="295" y="26"/>
                  </a:moveTo>
                  <a:cubicBezTo>
                    <a:pt x="242" y="0"/>
                    <a:pt x="0" y="71"/>
                    <a:pt x="101" y="118"/>
                  </a:cubicBezTo>
                  <a:cubicBezTo>
                    <a:pt x="157" y="142"/>
                    <a:pt x="393" y="74"/>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52" name="Google Shape;40752;p18"/>
            <p:cNvSpPr/>
            <p:nvPr/>
          </p:nvSpPr>
          <p:spPr>
            <a:xfrm>
              <a:off x="309377" y="143949"/>
              <a:ext cx="14099" cy="4306"/>
            </a:xfrm>
            <a:custGeom>
              <a:avLst/>
              <a:gdLst/>
              <a:ahLst/>
              <a:cxnLst/>
              <a:rect l="l" t="t" r="r" b="b"/>
              <a:pathLst>
                <a:path w="395" h="143" extrusionOk="0">
                  <a:moveTo>
                    <a:pt x="292" y="26"/>
                  </a:moveTo>
                  <a:cubicBezTo>
                    <a:pt x="240" y="0"/>
                    <a:pt x="0" y="71"/>
                    <a:pt x="99" y="118"/>
                  </a:cubicBezTo>
                  <a:cubicBezTo>
                    <a:pt x="154" y="142"/>
                    <a:pt x="394" y="74"/>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53" name="Google Shape;40753;p18"/>
            <p:cNvSpPr/>
            <p:nvPr/>
          </p:nvSpPr>
          <p:spPr>
            <a:xfrm>
              <a:off x="4583796" y="141269"/>
              <a:ext cx="14027" cy="4215"/>
            </a:xfrm>
            <a:custGeom>
              <a:avLst/>
              <a:gdLst/>
              <a:ahLst/>
              <a:cxnLst/>
              <a:rect l="l" t="t" r="r" b="b"/>
              <a:pathLst>
                <a:path w="393" h="140" extrusionOk="0">
                  <a:moveTo>
                    <a:pt x="292" y="24"/>
                  </a:moveTo>
                  <a:cubicBezTo>
                    <a:pt x="238" y="0"/>
                    <a:pt x="1" y="68"/>
                    <a:pt x="98" y="115"/>
                  </a:cubicBezTo>
                  <a:cubicBezTo>
                    <a:pt x="153" y="140"/>
                    <a:pt x="392" y="71"/>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54" name="Google Shape;40754;p18"/>
            <p:cNvSpPr/>
            <p:nvPr/>
          </p:nvSpPr>
          <p:spPr>
            <a:xfrm>
              <a:off x="2198939" y="135639"/>
              <a:ext cx="27626" cy="9966"/>
            </a:xfrm>
            <a:custGeom>
              <a:avLst/>
              <a:gdLst/>
              <a:ahLst/>
              <a:cxnLst/>
              <a:rect l="l" t="t" r="r" b="b"/>
              <a:pathLst>
                <a:path w="774" h="331" extrusionOk="0">
                  <a:moveTo>
                    <a:pt x="1" y="211"/>
                  </a:moveTo>
                  <a:cubicBezTo>
                    <a:pt x="258" y="328"/>
                    <a:pt x="716" y="331"/>
                    <a:pt x="774" y="122"/>
                  </a:cubicBezTo>
                  <a:cubicBezTo>
                    <a:pt x="517" y="2"/>
                    <a:pt x="54" y="1"/>
                    <a:pt x="1"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55" name="Google Shape;40755;p18"/>
            <p:cNvSpPr/>
            <p:nvPr/>
          </p:nvSpPr>
          <p:spPr>
            <a:xfrm>
              <a:off x="8497014" y="136000"/>
              <a:ext cx="13777" cy="6745"/>
            </a:xfrm>
            <a:custGeom>
              <a:avLst/>
              <a:gdLst/>
              <a:ahLst/>
              <a:cxnLst/>
              <a:rect l="l" t="t" r="r" b="b"/>
              <a:pathLst>
                <a:path w="386" h="224" extrusionOk="0">
                  <a:moveTo>
                    <a:pt x="386" y="110"/>
                  </a:moveTo>
                  <a:cubicBezTo>
                    <a:pt x="345" y="0"/>
                    <a:pt x="170" y="54"/>
                    <a:pt x="1" y="110"/>
                  </a:cubicBezTo>
                  <a:cubicBezTo>
                    <a:pt x="1" y="201"/>
                    <a:pt x="335" y="224"/>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56" name="Google Shape;40756;p18"/>
            <p:cNvSpPr/>
            <p:nvPr/>
          </p:nvSpPr>
          <p:spPr>
            <a:xfrm>
              <a:off x="7801701" y="136151"/>
              <a:ext cx="6996" cy="6233"/>
            </a:xfrm>
            <a:custGeom>
              <a:avLst/>
              <a:gdLst/>
              <a:ahLst/>
              <a:cxnLst/>
              <a:rect l="l" t="t" r="r" b="b"/>
              <a:pathLst>
                <a:path w="196" h="207" extrusionOk="0">
                  <a:moveTo>
                    <a:pt x="195" y="105"/>
                  </a:moveTo>
                  <a:cubicBezTo>
                    <a:pt x="195" y="54"/>
                    <a:pt x="37" y="1"/>
                    <a:pt x="1" y="105"/>
                  </a:cubicBezTo>
                  <a:cubicBezTo>
                    <a:pt x="1" y="153"/>
                    <a:pt x="157" y="207"/>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57" name="Google Shape;40757;p18"/>
            <p:cNvSpPr/>
            <p:nvPr/>
          </p:nvSpPr>
          <p:spPr>
            <a:xfrm>
              <a:off x="4642438" y="136512"/>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58" name="Google Shape;40758;p18"/>
            <p:cNvSpPr/>
            <p:nvPr/>
          </p:nvSpPr>
          <p:spPr>
            <a:xfrm>
              <a:off x="1438203" y="138499"/>
              <a:ext cx="14063" cy="4276"/>
            </a:xfrm>
            <a:custGeom>
              <a:avLst/>
              <a:gdLst/>
              <a:ahLst/>
              <a:cxnLst/>
              <a:rect l="l" t="t" r="r" b="b"/>
              <a:pathLst>
                <a:path w="394" h="142" extrusionOk="0">
                  <a:moveTo>
                    <a:pt x="295" y="27"/>
                  </a:moveTo>
                  <a:cubicBezTo>
                    <a:pt x="242" y="1"/>
                    <a:pt x="0" y="70"/>
                    <a:pt x="101" y="116"/>
                  </a:cubicBezTo>
                  <a:cubicBezTo>
                    <a:pt x="157" y="142"/>
                    <a:pt x="393" y="73"/>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59" name="Google Shape;40759;p18"/>
            <p:cNvSpPr/>
            <p:nvPr/>
          </p:nvSpPr>
          <p:spPr>
            <a:xfrm>
              <a:off x="1407258" y="136392"/>
              <a:ext cx="23985" cy="5992"/>
            </a:xfrm>
            <a:custGeom>
              <a:avLst/>
              <a:gdLst/>
              <a:ahLst/>
              <a:cxnLst/>
              <a:rect l="l" t="t" r="r" b="b"/>
              <a:pathLst>
                <a:path w="672" h="199" extrusionOk="0">
                  <a:moveTo>
                    <a:pt x="580" y="4"/>
                  </a:moveTo>
                  <a:cubicBezTo>
                    <a:pt x="248" y="0"/>
                    <a:pt x="87" y="75"/>
                    <a:pt x="0" y="187"/>
                  </a:cubicBezTo>
                  <a:cubicBezTo>
                    <a:pt x="307" y="178"/>
                    <a:pt x="671" y="199"/>
                    <a:pt x="580" y="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60" name="Google Shape;40760;p18"/>
            <p:cNvSpPr/>
            <p:nvPr/>
          </p:nvSpPr>
          <p:spPr>
            <a:xfrm>
              <a:off x="226857" y="138499"/>
              <a:ext cx="13991" cy="4276"/>
            </a:xfrm>
            <a:custGeom>
              <a:avLst/>
              <a:gdLst/>
              <a:ahLst/>
              <a:cxnLst/>
              <a:rect l="l" t="t" r="r" b="b"/>
              <a:pathLst>
                <a:path w="392" h="142" extrusionOk="0">
                  <a:moveTo>
                    <a:pt x="293" y="27"/>
                  </a:moveTo>
                  <a:cubicBezTo>
                    <a:pt x="238" y="1"/>
                    <a:pt x="0" y="70"/>
                    <a:pt x="100" y="116"/>
                  </a:cubicBezTo>
                  <a:cubicBezTo>
                    <a:pt x="150" y="142"/>
                    <a:pt x="392"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61" name="Google Shape;40761;p18"/>
            <p:cNvSpPr/>
            <p:nvPr/>
          </p:nvSpPr>
          <p:spPr>
            <a:xfrm>
              <a:off x="8648419" y="130310"/>
              <a:ext cx="27555" cy="10147"/>
            </a:xfrm>
            <a:custGeom>
              <a:avLst/>
              <a:gdLst/>
              <a:ahLst/>
              <a:cxnLst/>
              <a:rect l="l" t="t" r="r" b="b"/>
              <a:pathLst>
                <a:path w="772" h="337" extrusionOk="0">
                  <a:moveTo>
                    <a:pt x="771" y="299"/>
                  </a:moveTo>
                  <a:lnTo>
                    <a:pt x="771" y="26"/>
                  </a:lnTo>
                  <a:cubicBezTo>
                    <a:pt x="330" y="0"/>
                    <a:pt x="47" y="47"/>
                    <a:pt x="1" y="208"/>
                  </a:cubicBezTo>
                  <a:cubicBezTo>
                    <a:pt x="258" y="236"/>
                    <a:pt x="366" y="337"/>
                    <a:pt x="771"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62" name="Google Shape;40762;p18"/>
            <p:cNvSpPr/>
            <p:nvPr/>
          </p:nvSpPr>
          <p:spPr>
            <a:xfrm>
              <a:off x="8022027" y="133441"/>
              <a:ext cx="6889" cy="6203"/>
            </a:xfrm>
            <a:custGeom>
              <a:avLst/>
              <a:gdLst/>
              <a:ahLst/>
              <a:cxnLst/>
              <a:rect l="l" t="t" r="r" b="b"/>
              <a:pathLst>
                <a:path w="193" h="206" extrusionOk="0">
                  <a:moveTo>
                    <a:pt x="193" y="102"/>
                  </a:moveTo>
                  <a:cubicBezTo>
                    <a:pt x="193" y="53"/>
                    <a:pt x="39" y="1"/>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63" name="Google Shape;40763;p18"/>
            <p:cNvSpPr/>
            <p:nvPr/>
          </p:nvSpPr>
          <p:spPr>
            <a:xfrm>
              <a:off x="7719075" y="125583"/>
              <a:ext cx="29946" cy="13760"/>
            </a:xfrm>
            <a:custGeom>
              <a:avLst/>
              <a:gdLst/>
              <a:ahLst/>
              <a:cxnLst/>
              <a:rect l="l" t="t" r="r" b="b"/>
              <a:pathLst>
                <a:path w="839" h="457" extrusionOk="0">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64" name="Google Shape;40764;p18"/>
            <p:cNvSpPr/>
            <p:nvPr/>
          </p:nvSpPr>
          <p:spPr>
            <a:xfrm>
              <a:off x="7650297" y="130701"/>
              <a:ext cx="7031" cy="6263"/>
            </a:xfrm>
            <a:custGeom>
              <a:avLst/>
              <a:gdLst/>
              <a:ahLst/>
              <a:cxnLst/>
              <a:rect l="l" t="t" r="r" b="b"/>
              <a:pathLst>
                <a:path w="197" h="208" extrusionOk="0">
                  <a:moveTo>
                    <a:pt x="195" y="103"/>
                  </a:moveTo>
                  <a:cubicBezTo>
                    <a:pt x="196" y="52"/>
                    <a:pt x="40" y="0"/>
                    <a:pt x="0" y="103"/>
                  </a:cubicBezTo>
                  <a:cubicBezTo>
                    <a:pt x="0" y="153"/>
                    <a:pt x="157"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65" name="Google Shape;40765;p18"/>
            <p:cNvSpPr/>
            <p:nvPr/>
          </p:nvSpPr>
          <p:spPr>
            <a:xfrm>
              <a:off x="4329313" y="123746"/>
              <a:ext cx="58857" cy="12797"/>
            </a:xfrm>
            <a:custGeom>
              <a:avLst/>
              <a:gdLst/>
              <a:ahLst/>
              <a:cxnLst/>
              <a:rect l="l" t="t" r="r" b="b"/>
              <a:pathLst>
                <a:path w="1649" h="425" extrusionOk="0">
                  <a:moveTo>
                    <a:pt x="674" y="424"/>
                  </a:moveTo>
                  <a:cubicBezTo>
                    <a:pt x="1648" y="60"/>
                    <a:pt x="1" y="0"/>
                    <a:pt x="674" y="4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66" name="Google Shape;40766;p18"/>
            <p:cNvSpPr/>
            <p:nvPr/>
          </p:nvSpPr>
          <p:spPr>
            <a:xfrm>
              <a:off x="4669956" y="131093"/>
              <a:ext cx="13777" cy="2770"/>
            </a:xfrm>
            <a:custGeom>
              <a:avLst/>
              <a:gdLst/>
              <a:ahLst/>
              <a:cxnLst/>
              <a:rect l="l" t="t" r="r" b="b"/>
              <a:pathLst>
                <a:path w="386" h="92" extrusionOk="0">
                  <a:moveTo>
                    <a:pt x="385" y="0"/>
                  </a:moveTo>
                  <a:cubicBezTo>
                    <a:pt x="235" y="20"/>
                    <a:pt x="5" y="1"/>
                    <a:pt x="0" y="92"/>
                  </a:cubicBezTo>
                  <a:cubicBezTo>
                    <a:pt x="149" y="71"/>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67" name="Google Shape;40767;p18"/>
            <p:cNvSpPr/>
            <p:nvPr/>
          </p:nvSpPr>
          <p:spPr>
            <a:xfrm>
              <a:off x="4133115" y="128323"/>
              <a:ext cx="13813" cy="5510"/>
            </a:xfrm>
            <a:custGeom>
              <a:avLst/>
              <a:gdLst/>
              <a:ahLst/>
              <a:cxnLst/>
              <a:rect l="l" t="t" r="r" b="b"/>
              <a:pathLst>
                <a:path w="387"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68" name="Google Shape;40768;p18"/>
            <p:cNvSpPr/>
            <p:nvPr/>
          </p:nvSpPr>
          <p:spPr>
            <a:xfrm>
              <a:off x="3114292" y="127991"/>
              <a:ext cx="7031" cy="6142"/>
            </a:xfrm>
            <a:custGeom>
              <a:avLst/>
              <a:gdLst/>
              <a:ahLst/>
              <a:cxnLst/>
              <a:rect l="l" t="t" r="r" b="b"/>
              <a:pathLst>
                <a:path w="197" h="204" extrusionOk="0">
                  <a:moveTo>
                    <a:pt x="197" y="103"/>
                  </a:moveTo>
                  <a:cubicBezTo>
                    <a:pt x="197" y="52"/>
                    <a:pt x="40" y="0"/>
                    <a:pt x="2" y="103"/>
                  </a:cubicBezTo>
                  <a:cubicBezTo>
                    <a:pt x="1" y="153"/>
                    <a:pt x="159" y="204"/>
                    <a:pt x="197"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69" name="Google Shape;40769;p18"/>
            <p:cNvSpPr/>
            <p:nvPr/>
          </p:nvSpPr>
          <p:spPr>
            <a:xfrm>
              <a:off x="1407294" y="125221"/>
              <a:ext cx="6996" cy="6233"/>
            </a:xfrm>
            <a:custGeom>
              <a:avLst/>
              <a:gdLst/>
              <a:ahLst/>
              <a:cxnLst/>
              <a:rect l="l" t="t" r="r" b="b"/>
              <a:pathLst>
                <a:path w="196" h="207" extrusionOk="0">
                  <a:moveTo>
                    <a:pt x="194" y="104"/>
                  </a:moveTo>
                  <a:cubicBezTo>
                    <a:pt x="195" y="53"/>
                    <a:pt x="39" y="1"/>
                    <a:pt x="1" y="104"/>
                  </a:cubicBezTo>
                  <a:cubicBezTo>
                    <a:pt x="1" y="155"/>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70" name="Google Shape;40770;p18"/>
            <p:cNvSpPr/>
            <p:nvPr/>
          </p:nvSpPr>
          <p:spPr>
            <a:xfrm>
              <a:off x="8841083" y="116821"/>
              <a:ext cx="27804" cy="18427"/>
            </a:xfrm>
            <a:custGeom>
              <a:avLst/>
              <a:gdLst/>
              <a:ahLst/>
              <a:cxnLst/>
              <a:rect l="l" t="t" r="r" b="b"/>
              <a:pathLst>
                <a:path w="779" h="612" extrusionOk="0">
                  <a:moveTo>
                    <a:pt x="1" y="291"/>
                  </a:moveTo>
                  <a:cubicBezTo>
                    <a:pt x="779" y="611"/>
                    <a:pt x="456" y="0"/>
                    <a:pt x="1" y="2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71" name="Google Shape;40771;p18"/>
            <p:cNvSpPr/>
            <p:nvPr/>
          </p:nvSpPr>
          <p:spPr>
            <a:xfrm>
              <a:off x="6562802" y="122481"/>
              <a:ext cx="6924" cy="6263"/>
            </a:xfrm>
            <a:custGeom>
              <a:avLst/>
              <a:gdLst/>
              <a:ahLst/>
              <a:cxnLst/>
              <a:rect l="l" t="t" r="r" b="b"/>
              <a:pathLst>
                <a:path w="194" h="208" extrusionOk="0">
                  <a:moveTo>
                    <a:pt x="192" y="103"/>
                  </a:moveTo>
                  <a:cubicBezTo>
                    <a:pt x="193" y="54"/>
                    <a:pt x="39" y="0"/>
                    <a:pt x="2" y="103"/>
                  </a:cubicBezTo>
                  <a:cubicBezTo>
                    <a:pt x="0" y="154"/>
                    <a:pt x="157" y="208"/>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72" name="Google Shape;40772;p18"/>
            <p:cNvSpPr/>
            <p:nvPr/>
          </p:nvSpPr>
          <p:spPr>
            <a:xfrm>
              <a:off x="8810067" y="122090"/>
              <a:ext cx="13991" cy="4276"/>
            </a:xfrm>
            <a:custGeom>
              <a:avLst/>
              <a:gdLst/>
              <a:ahLst/>
              <a:cxnLst/>
              <a:rect l="l" t="t" r="r" b="b"/>
              <a:pathLst>
                <a:path w="392" h="142" extrusionOk="0">
                  <a:moveTo>
                    <a:pt x="99" y="116"/>
                  </a:moveTo>
                  <a:cubicBezTo>
                    <a:pt x="153" y="141"/>
                    <a:pt x="392" y="72"/>
                    <a:pt x="291" y="25"/>
                  </a:cubicBezTo>
                  <a:cubicBezTo>
                    <a:pt x="238" y="0"/>
                    <a:pt x="0" y="71"/>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73" name="Google Shape;40773;p18"/>
            <p:cNvSpPr/>
            <p:nvPr/>
          </p:nvSpPr>
          <p:spPr>
            <a:xfrm>
              <a:off x="2243482" y="122090"/>
              <a:ext cx="14134" cy="4306"/>
            </a:xfrm>
            <a:custGeom>
              <a:avLst/>
              <a:gdLst/>
              <a:ahLst/>
              <a:cxnLst/>
              <a:rect l="l" t="t" r="r" b="b"/>
              <a:pathLst>
                <a:path w="396" h="143" extrusionOk="0">
                  <a:moveTo>
                    <a:pt x="295" y="26"/>
                  </a:moveTo>
                  <a:cubicBezTo>
                    <a:pt x="240" y="0"/>
                    <a:pt x="1" y="71"/>
                    <a:pt x="104" y="118"/>
                  </a:cubicBezTo>
                  <a:cubicBezTo>
                    <a:pt x="156" y="143"/>
                    <a:pt x="395"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74" name="Google Shape;40774;p18"/>
            <p:cNvSpPr/>
            <p:nvPr/>
          </p:nvSpPr>
          <p:spPr>
            <a:xfrm>
              <a:off x="1166516" y="122873"/>
              <a:ext cx="13777" cy="2770"/>
            </a:xfrm>
            <a:custGeom>
              <a:avLst/>
              <a:gdLst/>
              <a:ahLst/>
              <a:cxnLst/>
              <a:rect l="l" t="t" r="r" b="b"/>
              <a:pathLst>
                <a:path w="386" h="92" extrusionOk="0">
                  <a:moveTo>
                    <a:pt x="386" y="0"/>
                  </a:moveTo>
                  <a:cubicBezTo>
                    <a:pt x="236" y="21"/>
                    <a:pt x="5" y="2"/>
                    <a:pt x="1" y="92"/>
                  </a:cubicBezTo>
                  <a:cubicBezTo>
                    <a:pt x="151" y="71"/>
                    <a:pt x="379"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75" name="Google Shape;40775;p18"/>
            <p:cNvSpPr/>
            <p:nvPr/>
          </p:nvSpPr>
          <p:spPr>
            <a:xfrm>
              <a:off x="853106" y="122090"/>
              <a:ext cx="14027" cy="4276"/>
            </a:xfrm>
            <a:custGeom>
              <a:avLst/>
              <a:gdLst/>
              <a:ahLst/>
              <a:cxnLst/>
              <a:rect l="l" t="t" r="r" b="b"/>
              <a:pathLst>
                <a:path w="393" h="142" extrusionOk="0">
                  <a:moveTo>
                    <a:pt x="102" y="116"/>
                  </a:moveTo>
                  <a:cubicBezTo>
                    <a:pt x="155" y="141"/>
                    <a:pt x="392" y="72"/>
                    <a:pt x="292" y="25"/>
                  </a:cubicBezTo>
                  <a:cubicBezTo>
                    <a:pt x="242"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76" name="Google Shape;40776;p18"/>
            <p:cNvSpPr/>
            <p:nvPr/>
          </p:nvSpPr>
          <p:spPr>
            <a:xfrm>
              <a:off x="8944269" y="114503"/>
              <a:ext cx="23914" cy="5992"/>
            </a:xfrm>
            <a:custGeom>
              <a:avLst/>
              <a:gdLst/>
              <a:ahLst/>
              <a:cxnLst/>
              <a:rect l="l" t="t" r="r" b="b"/>
              <a:pathLst>
                <a:path w="670" h="199" extrusionOk="0">
                  <a:moveTo>
                    <a:pt x="582" y="6"/>
                  </a:moveTo>
                  <a:cubicBezTo>
                    <a:pt x="249" y="0"/>
                    <a:pt x="87" y="76"/>
                    <a:pt x="1" y="187"/>
                  </a:cubicBezTo>
                  <a:cubicBezTo>
                    <a:pt x="304" y="179"/>
                    <a:pt x="669" y="199"/>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77" name="Google Shape;40777;p18"/>
            <p:cNvSpPr/>
            <p:nvPr/>
          </p:nvSpPr>
          <p:spPr>
            <a:xfrm>
              <a:off x="8824166" y="114352"/>
              <a:ext cx="23914" cy="5781"/>
            </a:xfrm>
            <a:custGeom>
              <a:avLst/>
              <a:gdLst/>
              <a:ahLst/>
              <a:cxnLst/>
              <a:rect l="l" t="t" r="r" b="b"/>
              <a:pathLst>
                <a:path w="670" h="192" extrusionOk="0">
                  <a:moveTo>
                    <a:pt x="475" y="192"/>
                  </a:moveTo>
                  <a:cubicBezTo>
                    <a:pt x="475" y="101"/>
                    <a:pt x="633" y="85"/>
                    <a:pt x="669" y="11"/>
                  </a:cubicBezTo>
                  <a:cubicBezTo>
                    <a:pt x="365" y="21"/>
                    <a:pt x="1" y="0"/>
                    <a:pt x="91"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78" name="Google Shape;40778;p18"/>
            <p:cNvSpPr/>
            <p:nvPr/>
          </p:nvSpPr>
          <p:spPr>
            <a:xfrm>
              <a:off x="2949146" y="10923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79" name="Google Shape;40779;p18"/>
            <p:cNvSpPr/>
            <p:nvPr/>
          </p:nvSpPr>
          <p:spPr>
            <a:xfrm>
              <a:off x="6793264" y="113901"/>
              <a:ext cx="14027" cy="4276"/>
            </a:xfrm>
            <a:custGeom>
              <a:avLst/>
              <a:gdLst/>
              <a:ahLst/>
              <a:cxnLst/>
              <a:rect l="l" t="t" r="r" b="b"/>
              <a:pathLst>
                <a:path w="393" h="142" extrusionOk="0">
                  <a:moveTo>
                    <a:pt x="293" y="26"/>
                  </a:moveTo>
                  <a:cubicBezTo>
                    <a:pt x="240" y="1"/>
                    <a:pt x="1" y="70"/>
                    <a:pt x="97" y="117"/>
                  </a:cubicBezTo>
                  <a:cubicBezTo>
                    <a:pt x="155"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80" name="Google Shape;40780;p18"/>
            <p:cNvSpPr/>
            <p:nvPr/>
          </p:nvSpPr>
          <p:spPr>
            <a:xfrm>
              <a:off x="8276688" y="111913"/>
              <a:ext cx="13777" cy="2770"/>
            </a:xfrm>
            <a:custGeom>
              <a:avLst/>
              <a:gdLst/>
              <a:ahLst/>
              <a:cxnLst/>
              <a:rect l="l" t="t" r="r" b="b"/>
              <a:pathLst>
                <a:path w="386" h="92" extrusionOk="0">
                  <a:moveTo>
                    <a:pt x="386" y="0"/>
                  </a:moveTo>
                  <a:cubicBezTo>
                    <a:pt x="237" y="22"/>
                    <a:pt x="7" y="4"/>
                    <a:pt x="1" y="92"/>
                  </a:cubicBezTo>
                  <a:cubicBezTo>
                    <a:pt x="150" y="71"/>
                    <a:pt x="383" y="90"/>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81" name="Google Shape;40781;p18"/>
            <p:cNvSpPr/>
            <p:nvPr/>
          </p:nvSpPr>
          <p:spPr>
            <a:xfrm>
              <a:off x="6576615" y="111462"/>
              <a:ext cx="20595" cy="3704"/>
            </a:xfrm>
            <a:custGeom>
              <a:avLst/>
              <a:gdLst/>
              <a:ahLst/>
              <a:cxnLst/>
              <a:rect l="l" t="t" r="r" b="b"/>
              <a:pathLst>
                <a:path w="577" h="123" extrusionOk="0">
                  <a:moveTo>
                    <a:pt x="577" y="15"/>
                  </a:moveTo>
                  <a:cubicBezTo>
                    <a:pt x="351" y="28"/>
                    <a:pt x="28" y="1"/>
                    <a:pt x="1" y="107"/>
                  </a:cubicBezTo>
                  <a:cubicBezTo>
                    <a:pt x="227" y="92"/>
                    <a:pt x="547" y="122"/>
                    <a:pt x="577"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82" name="Google Shape;40782;p18"/>
            <p:cNvSpPr/>
            <p:nvPr/>
          </p:nvSpPr>
          <p:spPr>
            <a:xfrm>
              <a:off x="8896156" y="106133"/>
              <a:ext cx="6924" cy="6203"/>
            </a:xfrm>
            <a:custGeom>
              <a:avLst/>
              <a:gdLst/>
              <a:ahLst/>
              <a:cxnLst/>
              <a:rect l="l" t="t" r="r" b="b"/>
              <a:pathLst>
                <a:path w="194" h="206" extrusionOk="0">
                  <a:moveTo>
                    <a:pt x="194" y="103"/>
                  </a:moveTo>
                  <a:cubicBezTo>
                    <a:pt x="194" y="53"/>
                    <a:pt x="38" y="0"/>
                    <a:pt x="0" y="103"/>
                  </a:cubicBezTo>
                  <a:cubicBezTo>
                    <a:pt x="0" y="153"/>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83" name="Google Shape;40783;p18"/>
            <p:cNvSpPr/>
            <p:nvPr/>
          </p:nvSpPr>
          <p:spPr>
            <a:xfrm>
              <a:off x="8743823" y="106404"/>
              <a:ext cx="21558" cy="6504"/>
            </a:xfrm>
            <a:custGeom>
              <a:avLst/>
              <a:gdLst/>
              <a:ahLst/>
              <a:cxnLst/>
              <a:rect l="l" t="t" r="r" b="b"/>
              <a:pathLst>
                <a:path w="604" h="216" extrusionOk="0">
                  <a:moveTo>
                    <a:pt x="603" y="183"/>
                  </a:moveTo>
                  <a:lnTo>
                    <a:pt x="603" y="0"/>
                  </a:lnTo>
                  <a:lnTo>
                    <a:pt x="26" y="0"/>
                  </a:lnTo>
                  <a:cubicBezTo>
                    <a:pt x="0" y="166"/>
                    <a:pt x="219" y="216"/>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84" name="Google Shape;40784;p18"/>
            <p:cNvSpPr/>
            <p:nvPr/>
          </p:nvSpPr>
          <p:spPr>
            <a:xfrm>
              <a:off x="1453300" y="93367"/>
              <a:ext cx="37049" cy="15898"/>
            </a:xfrm>
            <a:custGeom>
              <a:avLst/>
              <a:gdLst/>
              <a:ahLst/>
              <a:cxnLst/>
              <a:rect l="l" t="t" r="r" b="b"/>
              <a:pathLst>
                <a:path w="1038" h="528" extrusionOk="0">
                  <a:moveTo>
                    <a:pt x="835" y="527"/>
                  </a:moveTo>
                  <a:cubicBezTo>
                    <a:pt x="1038" y="0"/>
                    <a:pt x="0" y="487"/>
                    <a:pt x="835" y="5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85" name="Google Shape;40785;p18"/>
            <p:cNvSpPr/>
            <p:nvPr/>
          </p:nvSpPr>
          <p:spPr>
            <a:xfrm>
              <a:off x="8214763" y="95504"/>
              <a:ext cx="30017" cy="11020"/>
            </a:xfrm>
            <a:custGeom>
              <a:avLst/>
              <a:gdLst/>
              <a:ahLst/>
              <a:cxnLst/>
              <a:rect l="l" t="t" r="r" b="b"/>
              <a:pathLst>
                <a:path w="841" h="366" extrusionOk="0">
                  <a:moveTo>
                    <a:pt x="578" y="1"/>
                  </a:moveTo>
                  <a:cubicBezTo>
                    <a:pt x="748" y="293"/>
                    <a:pt x="79" y="188"/>
                    <a:pt x="1" y="365"/>
                  </a:cubicBezTo>
                  <a:lnTo>
                    <a:pt x="771" y="365"/>
                  </a:lnTo>
                  <a:cubicBezTo>
                    <a:pt x="738" y="229"/>
                    <a:pt x="840" y="30"/>
                    <a:pt x="5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86" name="Google Shape;40786;p18"/>
            <p:cNvSpPr/>
            <p:nvPr/>
          </p:nvSpPr>
          <p:spPr>
            <a:xfrm>
              <a:off x="6590249" y="103724"/>
              <a:ext cx="13849" cy="2710"/>
            </a:xfrm>
            <a:custGeom>
              <a:avLst/>
              <a:gdLst/>
              <a:ahLst/>
              <a:cxnLst/>
              <a:rect l="l" t="t" r="r" b="b"/>
              <a:pathLst>
                <a:path w="388" h="90" extrusionOk="0">
                  <a:moveTo>
                    <a:pt x="388" y="1"/>
                  </a:moveTo>
                  <a:cubicBezTo>
                    <a:pt x="239" y="20"/>
                    <a:pt x="8" y="3"/>
                    <a:pt x="0" y="89"/>
                  </a:cubicBezTo>
                  <a:cubicBezTo>
                    <a:pt x="153" y="70"/>
                    <a:pt x="384" y="88"/>
                    <a:pt x="3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87" name="Google Shape;40787;p18"/>
            <p:cNvSpPr/>
            <p:nvPr/>
          </p:nvSpPr>
          <p:spPr>
            <a:xfrm>
              <a:off x="5127490" y="102971"/>
              <a:ext cx="14099" cy="4336"/>
            </a:xfrm>
            <a:custGeom>
              <a:avLst/>
              <a:gdLst/>
              <a:ahLst/>
              <a:cxnLst/>
              <a:rect l="l" t="t" r="r" b="b"/>
              <a:pathLst>
                <a:path w="395" h="144" extrusionOk="0">
                  <a:moveTo>
                    <a:pt x="294" y="26"/>
                  </a:moveTo>
                  <a:cubicBezTo>
                    <a:pt x="241" y="1"/>
                    <a:pt x="1" y="69"/>
                    <a:pt x="103" y="114"/>
                  </a:cubicBezTo>
                  <a:cubicBezTo>
                    <a:pt x="156" y="143"/>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88" name="Google Shape;40788;p18"/>
            <p:cNvSpPr/>
            <p:nvPr/>
          </p:nvSpPr>
          <p:spPr>
            <a:xfrm>
              <a:off x="2191979" y="98274"/>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2"/>
                    <a:pt x="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89" name="Google Shape;40789;p18"/>
            <p:cNvSpPr/>
            <p:nvPr/>
          </p:nvSpPr>
          <p:spPr>
            <a:xfrm>
              <a:off x="8803072" y="100231"/>
              <a:ext cx="14099" cy="4246"/>
            </a:xfrm>
            <a:custGeom>
              <a:avLst/>
              <a:gdLst/>
              <a:ahLst/>
              <a:cxnLst/>
              <a:rect l="l" t="t" r="r" b="b"/>
              <a:pathLst>
                <a:path w="395" h="141" extrusionOk="0">
                  <a:moveTo>
                    <a:pt x="102" y="117"/>
                  </a:moveTo>
                  <a:cubicBezTo>
                    <a:pt x="157" y="140"/>
                    <a:pt x="395" y="72"/>
                    <a:pt x="295" y="25"/>
                  </a:cubicBezTo>
                  <a:cubicBezTo>
                    <a:pt x="242"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90" name="Google Shape;40790;p18"/>
            <p:cNvSpPr/>
            <p:nvPr/>
          </p:nvSpPr>
          <p:spPr>
            <a:xfrm>
              <a:off x="6934854" y="91259"/>
              <a:ext cx="20309" cy="13550"/>
            </a:xfrm>
            <a:custGeom>
              <a:avLst/>
              <a:gdLst/>
              <a:ahLst/>
              <a:cxnLst/>
              <a:rect l="l" t="t" r="r" b="b"/>
              <a:pathLst>
                <a:path w="569" h="450" extrusionOk="0">
                  <a:moveTo>
                    <a:pt x="375" y="415"/>
                  </a:moveTo>
                  <a:cubicBezTo>
                    <a:pt x="387" y="359"/>
                    <a:pt x="405" y="306"/>
                    <a:pt x="569" y="323"/>
                  </a:cubicBezTo>
                  <a:lnTo>
                    <a:pt x="569" y="142"/>
                  </a:lnTo>
                  <a:cubicBezTo>
                    <a:pt x="95" y="1"/>
                    <a:pt x="1" y="450"/>
                    <a:pt x="375"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91" name="Google Shape;40791;p18"/>
            <p:cNvSpPr/>
            <p:nvPr/>
          </p:nvSpPr>
          <p:spPr>
            <a:xfrm>
              <a:off x="6136034" y="98124"/>
              <a:ext cx="23950" cy="5992"/>
            </a:xfrm>
            <a:custGeom>
              <a:avLst/>
              <a:gdLst/>
              <a:ahLst/>
              <a:cxnLst/>
              <a:rect l="l" t="t" r="r" b="b"/>
              <a:pathLst>
                <a:path w="671" h="199" extrusionOk="0">
                  <a:moveTo>
                    <a:pt x="579" y="5"/>
                  </a:moveTo>
                  <a:cubicBezTo>
                    <a:pt x="248" y="0"/>
                    <a:pt x="83" y="76"/>
                    <a:pt x="0" y="187"/>
                  </a:cubicBezTo>
                  <a:cubicBezTo>
                    <a:pt x="303" y="178"/>
                    <a:pt x="670" y="198"/>
                    <a:pt x="579"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92" name="Google Shape;40792;p18"/>
            <p:cNvSpPr/>
            <p:nvPr/>
          </p:nvSpPr>
          <p:spPr>
            <a:xfrm>
              <a:off x="7863662" y="90055"/>
              <a:ext cx="33587" cy="17313"/>
            </a:xfrm>
            <a:custGeom>
              <a:avLst/>
              <a:gdLst/>
              <a:ahLst/>
              <a:cxnLst/>
              <a:rect l="l" t="t" r="r" b="b"/>
              <a:pathLst>
                <a:path w="941" h="575" extrusionOk="0">
                  <a:moveTo>
                    <a:pt x="1" y="92"/>
                  </a:moveTo>
                  <a:lnTo>
                    <a:pt x="1" y="275"/>
                  </a:lnTo>
                  <a:cubicBezTo>
                    <a:pt x="357" y="575"/>
                    <a:pt x="941" y="0"/>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93" name="Google Shape;40793;p18"/>
            <p:cNvSpPr/>
            <p:nvPr/>
          </p:nvSpPr>
          <p:spPr>
            <a:xfrm>
              <a:off x="6552344" y="97491"/>
              <a:ext cx="14063" cy="4306"/>
            </a:xfrm>
            <a:custGeom>
              <a:avLst/>
              <a:gdLst/>
              <a:ahLst/>
              <a:cxnLst/>
              <a:rect l="l" t="t" r="r" b="b"/>
              <a:pathLst>
                <a:path w="394" h="143" extrusionOk="0">
                  <a:moveTo>
                    <a:pt x="293" y="26"/>
                  </a:moveTo>
                  <a:cubicBezTo>
                    <a:pt x="238" y="0"/>
                    <a:pt x="1" y="71"/>
                    <a:pt x="100" y="116"/>
                  </a:cubicBezTo>
                  <a:cubicBezTo>
                    <a:pt x="154"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94" name="Google Shape;40794;p18"/>
            <p:cNvSpPr/>
            <p:nvPr/>
          </p:nvSpPr>
          <p:spPr>
            <a:xfrm>
              <a:off x="4370609" y="79005"/>
              <a:ext cx="37763" cy="26828"/>
            </a:xfrm>
            <a:custGeom>
              <a:avLst/>
              <a:gdLst/>
              <a:ahLst/>
              <a:cxnLst/>
              <a:rect l="l" t="t" r="r" b="b"/>
              <a:pathLst>
                <a:path w="1058" h="891" extrusionOk="0">
                  <a:moveTo>
                    <a:pt x="1058" y="549"/>
                  </a:moveTo>
                  <a:lnTo>
                    <a:pt x="1058" y="367"/>
                  </a:lnTo>
                  <a:cubicBezTo>
                    <a:pt x="280" y="1"/>
                    <a:pt x="0" y="891"/>
                    <a:pt x="1058"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95" name="Google Shape;40795;p18"/>
            <p:cNvSpPr/>
            <p:nvPr/>
          </p:nvSpPr>
          <p:spPr>
            <a:xfrm>
              <a:off x="9080076" y="87315"/>
              <a:ext cx="22700" cy="8220"/>
            </a:xfrm>
            <a:custGeom>
              <a:avLst/>
              <a:gdLst/>
              <a:ahLst/>
              <a:cxnLst/>
              <a:rect l="l" t="t" r="r" b="b"/>
              <a:pathLst>
                <a:path w="636" h="273" extrusionOk="0">
                  <a:moveTo>
                    <a:pt x="634" y="0"/>
                  </a:moveTo>
                  <a:lnTo>
                    <a:pt x="249" y="0"/>
                  </a:lnTo>
                  <a:cubicBezTo>
                    <a:pt x="236" y="116"/>
                    <a:pt x="1" y="125"/>
                    <a:pt x="54" y="273"/>
                  </a:cubicBezTo>
                  <a:lnTo>
                    <a:pt x="635" y="273"/>
                  </a:lnTo>
                  <a:cubicBezTo>
                    <a:pt x="634" y="183"/>
                    <a:pt x="634" y="91"/>
                    <a:pt x="6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96" name="Google Shape;40796;p18"/>
            <p:cNvSpPr/>
            <p:nvPr/>
          </p:nvSpPr>
          <p:spPr>
            <a:xfrm>
              <a:off x="72026" y="89693"/>
              <a:ext cx="6924" cy="6233"/>
            </a:xfrm>
            <a:custGeom>
              <a:avLst/>
              <a:gdLst/>
              <a:ahLst/>
              <a:cxnLst/>
              <a:rect l="l" t="t" r="r" b="b"/>
              <a:pathLst>
                <a:path w="194" h="207" extrusionOk="0">
                  <a:moveTo>
                    <a:pt x="194" y="104"/>
                  </a:moveTo>
                  <a:cubicBezTo>
                    <a:pt x="194" y="53"/>
                    <a:pt x="39" y="1"/>
                    <a:pt x="1" y="104"/>
                  </a:cubicBezTo>
                  <a:cubicBezTo>
                    <a:pt x="1" y="152"/>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97" name="Google Shape;40797;p18"/>
            <p:cNvSpPr/>
            <p:nvPr/>
          </p:nvSpPr>
          <p:spPr>
            <a:xfrm>
              <a:off x="8724086" y="86953"/>
              <a:ext cx="6960" cy="6233"/>
            </a:xfrm>
            <a:custGeom>
              <a:avLst/>
              <a:gdLst/>
              <a:ahLst/>
              <a:cxnLst/>
              <a:rect l="l" t="t" r="r" b="b"/>
              <a:pathLst>
                <a:path w="195" h="207" extrusionOk="0">
                  <a:moveTo>
                    <a:pt x="193" y="103"/>
                  </a:moveTo>
                  <a:cubicBezTo>
                    <a:pt x="194" y="53"/>
                    <a:pt x="37" y="0"/>
                    <a:pt x="1" y="103"/>
                  </a:cubicBezTo>
                  <a:cubicBezTo>
                    <a:pt x="1" y="154"/>
                    <a:pt x="159"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98" name="Google Shape;40798;p18"/>
            <p:cNvSpPr/>
            <p:nvPr/>
          </p:nvSpPr>
          <p:spPr>
            <a:xfrm>
              <a:off x="8373378" y="79125"/>
              <a:ext cx="39583" cy="16801"/>
            </a:xfrm>
            <a:custGeom>
              <a:avLst/>
              <a:gdLst/>
              <a:ahLst/>
              <a:cxnLst/>
              <a:rect l="l" t="t" r="r" b="b"/>
              <a:pathLst>
                <a:path w="1109" h="558" extrusionOk="0">
                  <a:moveTo>
                    <a:pt x="954" y="455"/>
                  </a:moveTo>
                  <a:cubicBezTo>
                    <a:pt x="1109" y="142"/>
                    <a:pt x="776" y="57"/>
                    <a:pt x="378" y="1"/>
                  </a:cubicBezTo>
                  <a:cubicBezTo>
                    <a:pt x="0" y="174"/>
                    <a:pt x="175" y="558"/>
                    <a:pt x="95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99" name="Google Shape;40799;p18"/>
            <p:cNvSpPr/>
            <p:nvPr/>
          </p:nvSpPr>
          <p:spPr>
            <a:xfrm>
              <a:off x="5719368" y="89302"/>
              <a:ext cx="14170" cy="4276"/>
            </a:xfrm>
            <a:custGeom>
              <a:avLst/>
              <a:gdLst/>
              <a:ahLst/>
              <a:cxnLst/>
              <a:rect l="l" t="t" r="r" b="b"/>
              <a:pathLst>
                <a:path w="397" h="142" extrusionOk="0">
                  <a:moveTo>
                    <a:pt x="294" y="25"/>
                  </a:moveTo>
                  <a:cubicBezTo>
                    <a:pt x="242" y="1"/>
                    <a:pt x="1" y="70"/>
                    <a:pt x="104" y="115"/>
                  </a:cubicBezTo>
                  <a:cubicBezTo>
                    <a:pt x="157" y="142"/>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00" name="Google Shape;40800;p18"/>
            <p:cNvSpPr/>
            <p:nvPr/>
          </p:nvSpPr>
          <p:spPr>
            <a:xfrm>
              <a:off x="749886" y="89302"/>
              <a:ext cx="14027" cy="4276"/>
            </a:xfrm>
            <a:custGeom>
              <a:avLst/>
              <a:gdLst/>
              <a:ahLst/>
              <a:cxnLst/>
              <a:rect l="l" t="t" r="r" b="b"/>
              <a:pathLst>
                <a:path w="393" h="142" extrusionOk="0">
                  <a:moveTo>
                    <a:pt x="294" y="25"/>
                  </a:moveTo>
                  <a:cubicBezTo>
                    <a:pt x="240" y="1"/>
                    <a:pt x="0" y="70"/>
                    <a:pt x="98" y="115"/>
                  </a:cubicBezTo>
                  <a:cubicBezTo>
                    <a:pt x="155"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01" name="Google Shape;40801;p18"/>
            <p:cNvSpPr/>
            <p:nvPr/>
          </p:nvSpPr>
          <p:spPr>
            <a:xfrm>
              <a:off x="8799859" y="87315"/>
              <a:ext cx="13777" cy="2770"/>
            </a:xfrm>
            <a:custGeom>
              <a:avLst/>
              <a:gdLst/>
              <a:ahLst/>
              <a:cxnLst/>
              <a:rect l="l" t="t" r="r" b="b"/>
              <a:pathLst>
                <a:path w="386" h="92" extrusionOk="0">
                  <a:moveTo>
                    <a:pt x="385" y="0"/>
                  </a:moveTo>
                  <a:cubicBezTo>
                    <a:pt x="235" y="21"/>
                    <a:pt x="3" y="1"/>
                    <a:pt x="0" y="91"/>
                  </a:cubicBezTo>
                  <a:cubicBezTo>
                    <a:pt x="149" y="72"/>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02" name="Google Shape;40802;p18"/>
            <p:cNvSpPr/>
            <p:nvPr/>
          </p:nvSpPr>
          <p:spPr>
            <a:xfrm>
              <a:off x="6459581" y="65606"/>
              <a:ext cx="52754" cy="24479"/>
            </a:xfrm>
            <a:custGeom>
              <a:avLst/>
              <a:gdLst/>
              <a:ahLst/>
              <a:cxnLst/>
              <a:rect l="l" t="t" r="r" b="b"/>
              <a:pathLst>
                <a:path w="1478" h="813" extrusionOk="0">
                  <a:moveTo>
                    <a:pt x="1" y="812"/>
                  </a:moveTo>
                  <a:cubicBezTo>
                    <a:pt x="1477" y="679"/>
                    <a:pt x="31" y="0"/>
                    <a:pt x="1" y="8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03" name="Google Shape;40803;p18"/>
            <p:cNvSpPr/>
            <p:nvPr/>
          </p:nvSpPr>
          <p:spPr>
            <a:xfrm>
              <a:off x="729291" y="86562"/>
              <a:ext cx="13991" cy="4306"/>
            </a:xfrm>
            <a:custGeom>
              <a:avLst/>
              <a:gdLst/>
              <a:ahLst/>
              <a:cxnLst/>
              <a:rect l="l" t="t" r="r" b="b"/>
              <a:pathLst>
                <a:path w="392" h="143" extrusionOk="0">
                  <a:moveTo>
                    <a:pt x="291" y="25"/>
                  </a:moveTo>
                  <a:cubicBezTo>
                    <a:pt x="242" y="0"/>
                    <a:pt x="0" y="69"/>
                    <a:pt x="99" y="116"/>
                  </a:cubicBezTo>
                  <a:cubicBezTo>
                    <a:pt x="153" y="143"/>
                    <a:pt x="392"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04" name="Google Shape;40804;p18"/>
            <p:cNvSpPr/>
            <p:nvPr/>
          </p:nvSpPr>
          <p:spPr>
            <a:xfrm>
              <a:off x="3272656" y="78764"/>
              <a:ext cx="7031" cy="6203"/>
            </a:xfrm>
            <a:custGeom>
              <a:avLst/>
              <a:gdLst/>
              <a:ahLst/>
              <a:cxnLst/>
              <a:rect l="l" t="t" r="r" b="b"/>
              <a:pathLst>
                <a:path w="197" h="206" extrusionOk="0">
                  <a:moveTo>
                    <a:pt x="195" y="101"/>
                  </a:moveTo>
                  <a:cubicBezTo>
                    <a:pt x="197" y="53"/>
                    <a:pt x="40" y="1"/>
                    <a:pt x="2" y="101"/>
                  </a:cubicBezTo>
                  <a:cubicBezTo>
                    <a:pt x="1" y="154"/>
                    <a:pt x="159" y="206"/>
                    <a:pt x="195"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05" name="Google Shape;40805;p18"/>
            <p:cNvSpPr/>
            <p:nvPr/>
          </p:nvSpPr>
          <p:spPr>
            <a:xfrm>
              <a:off x="7017123" y="73615"/>
              <a:ext cx="22558" cy="8220"/>
            </a:xfrm>
            <a:custGeom>
              <a:avLst/>
              <a:gdLst/>
              <a:ahLst/>
              <a:cxnLst/>
              <a:rect l="l" t="t" r="r" b="b"/>
              <a:pathLst>
                <a:path w="632" h="273" extrusionOk="0">
                  <a:moveTo>
                    <a:pt x="577" y="1"/>
                  </a:moveTo>
                  <a:lnTo>
                    <a:pt x="1" y="1"/>
                  </a:lnTo>
                  <a:lnTo>
                    <a:pt x="1" y="272"/>
                  </a:lnTo>
                  <a:lnTo>
                    <a:pt x="386" y="272"/>
                  </a:lnTo>
                  <a:cubicBezTo>
                    <a:pt x="396" y="159"/>
                    <a:pt x="631" y="148"/>
                    <a:pt x="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06" name="Google Shape;40806;p18"/>
            <p:cNvSpPr/>
            <p:nvPr/>
          </p:nvSpPr>
          <p:spPr>
            <a:xfrm>
              <a:off x="6700465" y="73676"/>
              <a:ext cx="20666" cy="8190"/>
            </a:xfrm>
            <a:custGeom>
              <a:avLst/>
              <a:gdLst/>
              <a:ahLst/>
              <a:cxnLst/>
              <a:rect l="l" t="t" r="r" b="b"/>
              <a:pathLst>
                <a:path w="579" h="272" extrusionOk="0">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07" name="Google Shape;40807;p18"/>
            <p:cNvSpPr/>
            <p:nvPr/>
          </p:nvSpPr>
          <p:spPr>
            <a:xfrm>
              <a:off x="3668300" y="78372"/>
              <a:ext cx="14099" cy="4246"/>
            </a:xfrm>
            <a:custGeom>
              <a:avLst/>
              <a:gdLst/>
              <a:ahLst/>
              <a:cxnLst/>
              <a:rect l="l" t="t" r="r" b="b"/>
              <a:pathLst>
                <a:path w="395" h="141" extrusionOk="0">
                  <a:moveTo>
                    <a:pt x="293" y="27"/>
                  </a:moveTo>
                  <a:cubicBezTo>
                    <a:pt x="240" y="1"/>
                    <a:pt x="1" y="70"/>
                    <a:pt x="102" y="116"/>
                  </a:cubicBezTo>
                  <a:cubicBezTo>
                    <a:pt x="153" y="140"/>
                    <a:pt x="395" y="71"/>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08" name="Google Shape;40808;p18"/>
            <p:cNvSpPr/>
            <p:nvPr/>
          </p:nvSpPr>
          <p:spPr>
            <a:xfrm>
              <a:off x="2267753" y="76054"/>
              <a:ext cx="6996" cy="6203"/>
            </a:xfrm>
            <a:custGeom>
              <a:avLst/>
              <a:gdLst/>
              <a:ahLst/>
              <a:cxnLst/>
              <a:rect l="l" t="t" r="r" b="b"/>
              <a:pathLst>
                <a:path w="196" h="206" extrusionOk="0">
                  <a:moveTo>
                    <a:pt x="194" y="104"/>
                  </a:moveTo>
                  <a:cubicBezTo>
                    <a:pt x="195" y="53"/>
                    <a:pt x="39" y="1"/>
                    <a:pt x="2" y="104"/>
                  </a:cubicBezTo>
                  <a:cubicBezTo>
                    <a:pt x="1" y="152"/>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09" name="Google Shape;40809;p18"/>
            <p:cNvSpPr/>
            <p:nvPr/>
          </p:nvSpPr>
          <p:spPr>
            <a:xfrm>
              <a:off x="8169898" y="75663"/>
              <a:ext cx="14027" cy="4246"/>
            </a:xfrm>
            <a:custGeom>
              <a:avLst/>
              <a:gdLst/>
              <a:ahLst/>
              <a:cxnLst/>
              <a:rect l="l" t="t" r="r" b="b"/>
              <a:pathLst>
                <a:path w="393" h="141" extrusionOk="0">
                  <a:moveTo>
                    <a:pt x="295" y="25"/>
                  </a:moveTo>
                  <a:cubicBezTo>
                    <a:pt x="240" y="1"/>
                    <a:pt x="1" y="69"/>
                    <a:pt x="101" y="117"/>
                  </a:cubicBezTo>
                  <a:cubicBezTo>
                    <a:pt x="154" y="140"/>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10" name="Google Shape;40810;p18"/>
            <p:cNvSpPr/>
            <p:nvPr/>
          </p:nvSpPr>
          <p:spPr>
            <a:xfrm>
              <a:off x="330042" y="75663"/>
              <a:ext cx="14027" cy="4246"/>
            </a:xfrm>
            <a:custGeom>
              <a:avLst/>
              <a:gdLst/>
              <a:ahLst/>
              <a:cxnLst/>
              <a:rect l="l" t="t" r="r" b="b"/>
              <a:pathLst>
                <a:path w="393" h="141" extrusionOk="0">
                  <a:moveTo>
                    <a:pt x="294" y="25"/>
                  </a:moveTo>
                  <a:cubicBezTo>
                    <a:pt x="241" y="1"/>
                    <a:pt x="1" y="69"/>
                    <a:pt x="100" y="117"/>
                  </a:cubicBezTo>
                  <a:cubicBezTo>
                    <a:pt x="153"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11" name="Google Shape;40811;p18"/>
            <p:cNvSpPr/>
            <p:nvPr/>
          </p:nvSpPr>
          <p:spPr>
            <a:xfrm>
              <a:off x="6855189" y="72923"/>
              <a:ext cx="14027" cy="4215"/>
            </a:xfrm>
            <a:custGeom>
              <a:avLst/>
              <a:gdLst/>
              <a:ahLst/>
              <a:cxnLst/>
              <a:rect l="l" t="t" r="r" b="b"/>
              <a:pathLst>
                <a:path w="393" h="140" extrusionOk="0">
                  <a:moveTo>
                    <a:pt x="294" y="24"/>
                  </a:moveTo>
                  <a:cubicBezTo>
                    <a:pt x="241" y="0"/>
                    <a:pt x="1"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12" name="Google Shape;40812;p18"/>
            <p:cNvSpPr/>
            <p:nvPr/>
          </p:nvSpPr>
          <p:spPr>
            <a:xfrm>
              <a:off x="6593925" y="67804"/>
              <a:ext cx="23914" cy="5841"/>
            </a:xfrm>
            <a:custGeom>
              <a:avLst/>
              <a:gdLst/>
              <a:ahLst/>
              <a:cxnLst/>
              <a:rect l="l" t="t" r="r" b="b"/>
              <a:pathLst>
                <a:path w="670" h="194" extrusionOk="0">
                  <a:moveTo>
                    <a:pt x="477" y="194"/>
                  </a:moveTo>
                  <a:cubicBezTo>
                    <a:pt x="477" y="104"/>
                    <a:pt x="633" y="87"/>
                    <a:pt x="670" y="12"/>
                  </a:cubicBezTo>
                  <a:cubicBezTo>
                    <a:pt x="370" y="20"/>
                    <a:pt x="0" y="1"/>
                    <a:pt x="92"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13" name="Google Shape;40813;p18"/>
            <p:cNvSpPr/>
            <p:nvPr/>
          </p:nvSpPr>
          <p:spPr>
            <a:xfrm>
              <a:off x="6080926" y="65095"/>
              <a:ext cx="6996" cy="6233"/>
            </a:xfrm>
            <a:custGeom>
              <a:avLst/>
              <a:gdLst/>
              <a:ahLst/>
              <a:cxnLst/>
              <a:rect l="l" t="t" r="r" b="b"/>
              <a:pathLst>
                <a:path w="196" h="207" extrusionOk="0">
                  <a:moveTo>
                    <a:pt x="195" y="104"/>
                  </a:moveTo>
                  <a:cubicBezTo>
                    <a:pt x="196" y="54"/>
                    <a:pt x="39" y="1"/>
                    <a:pt x="4" y="104"/>
                  </a:cubicBezTo>
                  <a:cubicBezTo>
                    <a:pt x="0" y="153"/>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14" name="Google Shape;40814;p18"/>
            <p:cNvSpPr/>
            <p:nvPr/>
          </p:nvSpPr>
          <p:spPr>
            <a:xfrm>
              <a:off x="5578492" y="62746"/>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15" name="Google Shape;40815;p18"/>
            <p:cNvSpPr/>
            <p:nvPr/>
          </p:nvSpPr>
          <p:spPr>
            <a:xfrm>
              <a:off x="2188517" y="64703"/>
              <a:ext cx="13956" cy="4276"/>
            </a:xfrm>
            <a:custGeom>
              <a:avLst/>
              <a:gdLst/>
              <a:ahLst/>
              <a:cxnLst/>
              <a:rect l="l" t="t" r="r" b="b"/>
              <a:pathLst>
                <a:path w="391" h="142" extrusionOk="0">
                  <a:moveTo>
                    <a:pt x="98" y="117"/>
                  </a:moveTo>
                  <a:cubicBezTo>
                    <a:pt x="152" y="141"/>
                    <a:pt x="391" y="74"/>
                    <a:pt x="290" y="27"/>
                  </a:cubicBezTo>
                  <a:cubicBezTo>
                    <a:pt x="238" y="0"/>
                    <a:pt x="1" y="68"/>
                    <a:pt x="98"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16" name="Google Shape;40816;p18"/>
            <p:cNvSpPr/>
            <p:nvPr/>
          </p:nvSpPr>
          <p:spPr>
            <a:xfrm>
              <a:off x="614899" y="59976"/>
              <a:ext cx="21594" cy="6444"/>
            </a:xfrm>
            <a:custGeom>
              <a:avLst/>
              <a:gdLst/>
              <a:ahLst/>
              <a:cxnLst/>
              <a:rect l="l" t="t" r="r" b="b"/>
              <a:pathLst>
                <a:path w="605" h="214" extrusionOk="0">
                  <a:moveTo>
                    <a:pt x="605" y="182"/>
                  </a:moveTo>
                  <a:lnTo>
                    <a:pt x="605" y="1"/>
                  </a:lnTo>
                  <a:lnTo>
                    <a:pt x="27" y="1"/>
                  </a:lnTo>
                  <a:cubicBezTo>
                    <a:pt x="0" y="164"/>
                    <a:pt x="217" y="214"/>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17" name="Google Shape;40817;p18"/>
            <p:cNvSpPr/>
            <p:nvPr/>
          </p:nvSpPr>
          <p:spPr>
            <a:xfrm>
              <a:off x="5279002" y="56484"/>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18" name="Google Shape;40818;p18"/>
            <p:cNvSpPr/>
            <p:nvPr/>
          </p:nvSpPr>
          <p:spPr>
            <a:xfrm>
              <a:off x="2031009" y="51937"/>
              <a:ext cx="34086" cy="8822"/>
            </a:xfrm>
            <a:custGeom>
              <a:avLst/>
              <a:gdLst/>
              <a:ahLst/>
              <a:cxnLst/>
              <a:rect l="l" t="t" r="r" b="b"/>
              <a:pathLst>
                <a:path w="955" h="293" extrusionOk="0">
                  <a:moveTo>
                    <a:pt x="76" y="176"/>
                  </a:moveTo>
                  <a:cubicBezTo>
                    <a:pt x="323" y="182"/>
                    <a:pt x="346" y="293"/>
                    <a:pt x="655" y="268"/>
                  </a:cubicBezTo>
                  <a:cubicBezTo>
                    <a:pt x="954" y="45"/>
                    <a:pt x="0" y="0"/>
                    <a:pt x="76"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19" name="Google Shape;40819;p18"/>
            <p:cNvSpPr/>
            <p:nvPr/>
          </p:nvSpPr>
          <p:spPr>
            <a:xfrm>
              <a:off x="4728348" y="53744"/>
              <a:ext cx="14063" cy="4276"/>
            </a:xfrm>
            <a:custGeom>
              <a:avLst/>
              <a:gdLst/>
              <a:ahLst/>
              <a:cxnLst/>
              <a:rect l="l" t="t" r="r" b="b"/>
              <a:pathLst>
                <a:path w="394" h="142" extrusionOk="0">
                  <a:moveTo>
                    <a:pt x="101" y="116"/>
                  </a:moveTo>
                  <a:cubicBezTo>
                    <a:pt x="154" y="141"/>
                    <a:pt x="394" y="72"/>
                    <a:pt x="293" y="25"/>
                  </a:cubicBezTo>
                  <a:cubicBezTo>
                    <a:pt x="241" y="0"/>
                    <a:pt x="1"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20" name="Google Shape;40820;p18"/>
            <p:cNvSpPr/>
            <p:nvPr/>
          </p:nvSpPr>
          <p:spPr>
            <a:xfrm>
              <a:off x="4105561" y="51184"/>
              <a:ext cx="13777" cy="6835"/>
            </a:xfrm>
            <a:custGeom>
              <a:avLst/>
              <a:gdLst/>
              <a:ahLst/>
              <a:cxnLst/>
              <a:rect l="l" t="t" r="r" b="b"/>
              <a:pathLst>
                <a:path w="386" h="227" extrusionOk="0">
                  <a:moveTo>
                    <a:pt x="385" y="110"/>
                  </a:moveTo>
                  <a:cubicBezTo>
                    <a:pt x="346" y="0"/>
                    <a:pt x="174" y="54"/>
                    <a:pt x="0" y="110"/>
                  </a:cubicBezTo>
                  <a:cubicBezTo>
                    <a:pt x="3" y="201"/>
                    <a:pt x="338" y="226"/>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21" name="Google Shape;40821;p18"/>
            <p:cNvSpPr/>
            <p:nvPr/>
          </p:nvSpPr>
          <p:spPr>
            <a:xfrm>
              <a:off x="1283479" y="51787"/>
              <a:ext cx="13777" cy="2740"/>
            </a:xfrm>
            <a:custGeom>
              <a:avLst/>
              <a:gdLst/>
              <a:ahLst/>
              <a:cxnLst/>
              <a:rect l="l" t="t" r="r" b="b"/>
              <a:pathLst>
                <a:path w="386" h="91" extrusionOk="0">
                  <a:moveTo>
                    <a:pt x="385" y="0"/>
                  </a:moveTo>
                  <a:cubicBezTo>
                    <a:pt x="235" y="20"/>
                    <a:pt x="4" y="1"/>
                    <a:pt x="0" y="90"/>
                  </a:cubicBezTo>
                  <a:cubicBezTo>
                    <a:pt x="151" y="72"/>
                    <a:pt x="380"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22" name="Google Shape;40822;p18"/>
            <p:cNvSpPr/>
            <p:nvPr/>
          </p:nvSpPr>
          <p:spPr>
            <a:xfrm>
              <a:off x="762021" y="43597"/>
              <a:ext cx="27198" cy="10930"/>
            </a:xfrm>
            <a:custGeom>
              <a:avLst/>
              <a:gdLst/>
              <a:ahLst/>
              <a:cxnLst/>
              <a:rect l="l" t="t" r="r" b="b"/>
              <a:pathLst>
                <a:path w="762" h="363" extrusionOk="0">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23" name="Google Shape;40823;p18"/>
            <p:cNvSpPr/>
            <p:nvPr/>
          </p:nvSpPr>
          <p:spPr>
            <a:xfrm>
              <a:off x="4511592" y="45614"/>
              <a:ext cx="13920" cy="7407"/>
            </a:xfrm>
            <a:custGeom>
              <a:avLst/>
              <a:gdLst/>
              <a:ahLst/>
              <a:cxnLst/>
              <a:rect l="l" t="t" r="r" b="b"/>
              <a:pathLst>
                <a:path w="390" h="246" extrusionOk="0">
                  <a:moveTo>
                    <a:pt x="389" y="114"/>
                  </a:moveTo>
                  <a:cubicBezTo>
                    <a:pt x="384" y="21"/>
                    <a:pt x="50" y="0"/>
                    <a:pt x="0" y="114"/>
                  </a:cubicBezTo>
                  <a:cubicBezTo>
                    <a:pt x="220" y="106"/>
                    <a:pt x="303" y="245"/>
                    <a:pt x="38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24" name="Google Shape;40824;p18"/>
            <p:cNvSpPr/>
            <p:nvPr/>
          </p:nvSpPr>
          <p:spPr>
            <a:xfrm>
              <a:off x="874486" y="40797"/>
              <a:ext cx="25592" cy="11020"/>
            </a:xfrm>
            <a:custGeom>
              <a:avLst/>
              <a:gdLst/>
              <a:ahLst/>
              <a:cxnLst/>
              <a:rect l="l" t="t" r="r" b="b"/>
              <a:pathLst>
                <a:path w="717" h="366" extrusionOk="0">
                  <a:moveTo>
                    <a:pt x="83" y="365"/>
                  </a:moveTo>
                  <a:lnTo>
                    <a:pt x="660" y="365"/>
                  </a:lnTo>
                  <a:cubicBezTo>
                    <a:pt x="716" y="159"/>
                    <a:pt x="614" y="23"/>
                    <a:pt x="275" y="1"/>
                  </a:cubicBezTo>
                  <a:cubicBezTo>
                    <a:pt x="215" y="126"/>
                    <a:pt x="1" y="174"/>
                    <a:pt x="83"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25" name="Google Shape;40825;p18"/>
            <p:cNvSpPr/>
            <p:nvPr/>
          </p:nvSpPr>
          <p:spPr>
            <a:xfrm>
              <a:off x="4619595" y="35739"/>
              <a:ext cx="36621" cy="17946"/>
            </a:xfrm>
            <a:custGeom>
              <a:avLst/>
              <a:gdLst/>
              <a:ahLst/>
              <a:cxnLst/>
              <a:rect l="l" t="t" r="r" b="b"/>
              <a:pathLst>
                <a:path w="1026" h="596" extrusionOk="0">
                  <a:moveTo>
                    <a:pt x="1026" y="170"/>
                  </a:moveTo>
                  <a:cubicBezTo>
                    <a:pt x="411" y="224"/>
                    <a:pt x="429" y="0"/>
                    <a:pt x="61" y="170"/>
                  </a:cubicBezTo>
                  <a:cubicBezTo>
                    <a:pt x="0" y="596"/>
                    <a:pt x="953" y="413"/>
                    <a:pt x="1026" y="1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26" name="Google Shape;40826;p18"/>
            <p:cNvSpPr/>
            <p:nvPr/>
          </p:nvSpPr>
          <p:spPr>
            <a:xfrm>
              <a:off x="1214593" y="43236"/>
              <a:ext cx="7031" cy="6203"/>
            </a:xfrm>
            <a:custGeom>
              <a:avLst/>
              <a:gdLst/>
              <a:ahLst/>
              <a:cxnLst/>
              <a:rect l="l" t="t" r="r" b="b"/>
              <a:pathLst>
                <a:path w="197" h="206" extrusionOk="0">
                  <a:moveTo>
                    <a:pt x="194" y="104"/>
                  </a:moveTo>
                  <a:cubicBezTo>
                    <a:pt x="197" y="54"/>
                    <a:pt x="39" y="1"/>
                    <a:pt x="1" y="104"/>
                  </a:cubicBezTo>
                  <a:cubicBezTo>
                    <a:pt x="1" y="152"/>
                    <a:pt x="159"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27" name="Google Shape;40827;p18"/>
            <p:cNvSpPr/>
            <p:nvPr/>
          </p:nvSpPr>
          <p:spPr>
            <a:xfrm>
              <a:off x="5826301" y="38148"/>
              <a:ext cx="20737" cy="8220"/>
            </a:xfrm>
            <a:custGeom>
              <a:avLst/>
              <a:gdLst/>
              <a:ahLst/>
              <a:cxnLst/>
              <a:rect l="l" t="t" r="r" b="b"/>
              <a:pathLst>
                <a:path w="581" h="273"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28" name="Google Shape;40828;p18"/>
            <p:cNvSpPr/>
            <p:nvPr/>
          </p:nvSpPr>
          <p:spPr>
            <a:xfrm>
              <a:off x="4717177" y="38178"/>
              <a:ext cx="14812" cy="9455"/>
            </a:xfrm>
            <a:custGeom>
              <a:avLst/>
              <a:gdLst/>
              <a:ahLst/>
              <a:cxnLst/>
              <a:rect l="l" t="t" r="r" b="b"/>
              <a:pathLst>
                <a:path w="415" h="314" extrusionOk="0">
                  <a:moveTo>
                    <a:pt x="414" y="272"/>
                  </a:moveTo>
                  <a:lnTo>
                    <a:pt x="414" y="90"/>
                  </a:lnTo>
                  <a:cubicBezTo>
                    <a:pt x="219" y="90"/>
                    <a:pt x="185" y="17"/>
                    <a:pt x="27" y="0"/>
                  </a:cubicBezTo>
                  <a:cubicBezTo>
                    <a:pt x="46" y="141"/>
                    <a:pt x="1" y="314"/>
                    <a:pt x="4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29" name="Google Shape;40829;p18"/>
            <p:cNvSpPr/>
            <p:nvPr/>
          </p:nvSpPr>
          <p:spPr>
            <a:xfrm>
              <a:off x="860066" y="40105"/>
              <a:ext cx="13991" cy="4215"/>
            </a:xfrm>
            <a:custGeom>
              <a:avLst/>
              <a:gdLst/>
              <a:ahLst/>
              <a:cxnLst/>
              <a:rect l="l" t="t" r="r" b="b"/>
              <a:pathLst>
                <a:path w="392" h="140" extrusionOk="0">
                  <a:moveTo>
                    <a:pt x="294" y="25"/>
                  </a:moveTo>
                  <a:cubicBezTo>
                    <a:pt x="240" y="0"/>
                    <a:pt x="0" y="68"/>
                    <a:pt x="98" y="117"/>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30" name="Google Shape;40830;p18"/>
            <p:cNvSpPr/>
            <p:nvPr/>
          </p:nvSpPr>
          <p:spPr>
            <a:xfrm>
              <a:off x="8834195" y="34836"/>
              <a:ext cx="13884" cy="6715"/>
            </a:xfrm>
            <a:custGeom>
              <a:avLst/>
              <a:gdLst/>
              <a:ahLst/>
              <a:cxnLst/>
              <a:rect l="l" t="t" r="r" b="b"/>
              <a:pathLst>
                <a:path w="389" h="223" extrusionOk="0">
                  <a:moveTo>
                    <a:pt x="388" y="110"/>
                  </a:moveTo>
                  <a:cubicBezTo>
                    <a:pt x="346" y="0"/>
                    <a:pt x="173" y="54"/>
                    <a:pt x="0" y="110"/>
                  </a:cubicBezTo>
                  <a:cubicBezTo>
                    <a:pt x="6" y="200"/>
                    <a:pt x="337" y="222"/>
                    <a:pt x="388"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31" name="Google Shape;40831;p18"/>
            <p:cNvSpPr/>
            <p:nvPr/>
          </p:nvSpPr>
          <p:spPr>
            <a:xfrm>
              <a:off x="9050916" y="31885"/>
              <a:ext cx="14063" cy="4306"/>
            </a:xfrm>
            <a:custGeom>
              <a:avLst/>
              <a:gdLst/>
              <a:ahLst/>
              <a:cxnLst/>
              <a:rect l="l" t="t" r="r" b="b"/>
              <a:pathLst>
                <a:path w="394" h="143" extrusionOk="0">
                  <a:moveTo>
                    <a:pt x="292" y="25"/>
                  </a:moveTo>
                  <a:cubicBezTo>
                    <a:pt x="240" y="1"/>
                    <a:pt x="1" y="68"/>
                    <a:pt x="100" y="117"/>
                  </a:cubicBezTo>
                  <a:cubicBezTo>
                    <a:pt x="152" y="143"/>
                    <a:pt x="394"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32" name="Google Shape;40832;p18"/>
            <p:cNvSpPr/>
            <p:nvPr/>
          </p:nvSpPr>
          <p:spPr>
            <a:xfrm>
              <a:off x="8968289" y="31885"/>
              <a:ext cx="14063" cy="4306"/>
            </a:xfrm>
            <a:custGeom>
              <a:avLst/>
              <a:gdLst/>
              <a:ahLst/>
              <a:cxnLst/>
              <a:rect l="l" t="t" r="r" b="b"/>
              <a:pathLst>
                <a:path w="394" h="143" extrusionOk="0">
                  <a:moveTo>
                    <a:pt x="295" y="25"/>
                  </a:moveTo>
                  <a:cubicBezTo>
                    <a:pt x="242" y="1"/>
                    <a:pt x="0" y="68"/>
                    <a:pt x="103" y="117"/>
                  </a:cubicBezTo>
                  <a:cubicBezTo>
                    <a:pt x="155" y="143"/>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33" name="Google Shape;40833;p18"/>
            <p:cNvSpPr/>
            <p:nvPr/>
          </p:nvSpPr>
          <p:spPr>
            <a:xfrm>
              <a:off x="8625790" y="20895"/>
              <a:ext cx="22665" cy="11773"/>
            </a:xfrm>
            <a:custGeom>
              <a:avLst/>
              <a:gdLst/>
              <a:ahLst/>
              <a:cxnLst/>
              <a:rect l="l" t="t" r="r" b="b"/>
              <a:pathLst>
                <a:path w="635" h="391" extrusionOk="0">
                  <a:moveTo>
                    <a:pt x="635" y="390"/>
                  </a:moveTo>
                  <a:lnTo>
                    <a:pt x="635" y="27"/>
                  </a:lnTo>
                  <a:cubicBezTo>
                    <a:pt x="125" y="0"/>
                    <a:pt x="1" y="153"/>
                    <a:pt x="54" y="3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34" name="Google Shape;40834;p18"/>
            <p:cNvSpPr/>
            <p:nvPr/>
          </p:nvSpPr>
          <p:spPr>
            <a:xfrm>
              <a:off x="1768602" y="29175"/>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35" name="Google Shape;40835;p18"/>
            <p:cNvSpPr/>
            <p:nvPr/>
          </p:nvSpPr>
          <p:spPr>
            <a:xfrm>
              <a:off x="1744689" y="16289"/>
              <a:ext cx="22986" cy="13670"/>
            </a:xfrm>
            <a:custGeom>
              <a:avLst/>
              <a:gdLst/>
              <a:ahLst/>
              <a:cxnLst/>
              <a:rect l="l" t="t" r="r" b="b"/>
              <a:pathLst>
                <a:path w="644" h="454" extrusionOk="0">
                  <a:moveTo>
                    <a:pt x="1" y="89"/>
                  </a:moveTo>
                  <a:lnTo>
                    <a:pt x="1" y="453"/>
                  </a:lnTo>
                  <a:lnTo>
                    <a:pt x="578" y="453"/>
                  </a:lnTo>
                  <a:cubicBezTo>
                    <a:pt x="629" y="217"/>
                    <a:pt x="643" y="0"/>
                    <a:pt x="1" y="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36" name="Google Shape;40836;p18"/>
            <p:cNvSpPr/>
            <p:nvPr/>
          </p:nvSpPr>
          <p:spPr>
            <a:xfrm>
              <a:off x="8118324" y="16289"/>
              <a:ext cx="26948" cy="13008"/>
            </a:xfrm>
            <a:custGeom>
              <a:avLst/>
              <a:gdLst/>
              <a:ahLst/>
              <a:cxnLst/>
              <a:rect l="l" t="t" r="r" b="b"/>
              <a:pathLst>
                <a:path w="755" h="432" extrusionOk="0">
                  <a:moveTo>
                    <a:pt x="194" y="0"/>
                  </a:moveTo>
                  <a:cubicBezTo>
                    <a:pt x="212" y="158"/>
                    <a:pt x="154" y="282"/>
                    <a:pt x="1" y="362"/>
                  </a:cubicBezTo>
                  <a:cubicBezTo>
                    <a:pt x="660" y="431"/>
                    <a:pt x="754" y="16"/>
                    <a:pt x="1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37" name="Google Shape;40837;p18"/>
            <p:cNvSpPr/>
            <p:nvPr/>
          </p:nvSpPr>
          <p:spPr>
            <a:xfrm>
              <a:off x="3905901" y="21046"/>
              <a:ext cx="13777" cy="7377"/>
            </a:xfrm>
            <a:custGeom>
              <a:avLst/>
              <a:gdLst/>
              <a:ahLst/>
              <a:cxnLst/>
              <a:rect l="l" t="t" r="r" b="b"/>
              <a:pathLst>
                <a:path w="386" h="245" extrusionOk="0">
                  <a:moveTo>
                    <a:pt x="386" y="113"/>
                  </a:moveTo>
                  <a:cubicBezTo>
                    <a:pt x="383" y="21"/>
                    <a:pt x="49" y="0"/>
                    <a:pt x="1" y="113"/>
                  </a:cubicBezTo>
                  <a:cubicBezTo>
                    <a:pt x="216" y="103"/>
                    <a:pt x="304" y="244"/>
                    <a:pt x="386"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38" name="Google Shape;40838;p18"/>
            <p:cNvSpPr/>
            <p:nvPr/>
          </p:nvSpPr>
          <p:spPr>
            <a:xfrm>
              <a:off x="1541388" y="23665"/>
              <a:ext cx="14099" cy="4306"/>
            </a:xfrm>
            <a:custGeom>
              <a:avLst/>
              <a:gdLst/>
              <a:ahLst/>
              <a:cxnLst/>
              <a:rect l="l" t="t" r="r" b="b"/>
              <a:pathLst>
                <a:path w="395" h="143" extrusionOk="0">
                  <a:moveTo>
                    <a:pt x="295" y="26"/>
                  </a:moveTo>
                  <a:cubicBezTo>
                    <a:pt x="242" y="1"/>
                    <a:pt x="0" y="70"/>
                    <a:pt x="102" y="117"/>
                  </a:cubicBezTo>
                  <a:cubicBezTo>
                    <a:pt x="157" y="143"/>
                    <a:pt x="395" y="72"/>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39" name="Google Shape;40839;p18"/>
            <p:cNvSpPr/>
            <p:nvPr/>
          </p:nvSpPr>
          <p:spPr>
            <a:xfrm>
              <a:off x="560719" y="21317"/>
              <a:ext cx="6960" cy="6263"/>
            </a:xfrm>
            <a:custGeom>
              <a:avLst/>
              <a:gdLst/>
              <a:ahLst/>
              <a:cxnLst/>
              <a:rect l="l" t="t" r="r" b="b"/>
              <a:pathLst>
                <a:path w="195" h="208" extrusionOk="0">
                  <a:moveTo>
                    <a:pt x="195" y="104"/>
                  </a:moveTo>
                  <a:cubicBezTo>
                    <a:pt x="195" y="55"/>
                    <a:pt x="34" y="0"/>
                    <a:pt x="0" y="104"/>
                  </a:cubicBezTo>
                  <a:cubicBezTo>
                    <a:pt x="0" y="154"/>
                    <a:pt x="158"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40" name="Google Shape;40840;p18"/>
            <p:cNvSpPr/>
            <p:nvPr/>
          </p:nvSpPr>
          <p:spPr>
            <a:xfrm>
              <a:off x="271615" y="18125"/>
              <a:ext cx="27662" cy="9966"/>
            </a:xfrm>
            <a:custGeom>
              <a:avLst/>
              <a:gdLst/>
              <a:ahLst/>
              <a:cxnLst/>
              <a:rect l="l" t="t" r="r" b="b"/>
              <a:pathLst>
                <a:path w="775" h="331" extrusionOk="0">
                  <a:moveTo>
                    <a:pt x="775" y="119"/>
                  </a:moveTo>
                  <a:cubicBezTo>
                    <a:pt x="515" y="2"/>
                    <a:pt x="54" y="1"/>
                    <a:pt x="1" y="210"/>
                  </a:cubicBezTo>
                  <a:cubicBezTo>
                    <a:pt x="257" y="328"/>
                    <a:pt x="719" y="331"/>
                    <a:pt x="775" y="1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41" name="Google Shape;40841;p18"/>
            <p:cNvSpPr/>
            <p:nvPr/>
          </p:nvSpPr>
          <p:spPr>
            <a:xfrm>
              <a:off x="4135935" y="7858"/>
              <a:ext cx="37120" cy="16591"/>
            </a:xfrm>
            <a:custGeom>
              <a:avLst/>
              <a:gdLst/>
              <a:ahLst/>
              <a:cxnLst/>
              <a:rect l="l" t="t" r="r" b="b"/>
              <a:pathLst>
                <a:path w="1040" h="551" extrusionOk="0">
                  <a:moveTo>
                    <a:pt x="884" y="551"/>
                  </a:moveTo>
                  <a:cubicBezTo>
                    <a:pt x="1039" y="1"/>
                    <a:pt x="0" y="490"/>
                    <a:pt x="884" y="55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42" name="Google Shape;40842;p18"/>
            <p:cNvSpPr/>
            <p:nvPr/>
          </p:nvSpPr>
          <p:spPr>
            <a:xfrm>
              <a:off x="860887" y="16409"/>
              <a:ext cx="34086" cy="8822"/>
            </a:xfrm>
            <a:custGeom>
              <a:avLst/>
              <a:gdLst/>
              <a:ahLst/>
              <a:cxnLst/>
              <a:rect l="l" t="t" r="r" b="b"/>
              <a:pathLst>
                <a:path w="955" h="293" extrusionOk="0">
                  <a:moveTo>
                    <a:pt x="75" y="176"/>
                  </a:moveTo>
                  <a:cubicBezTo>
                    <a:pt x="322" y="182"/>
                    <a:pt x="344" y="293"/>
                    <a:pt x="656" y="267"/>
                  </a:cubicBezTo>
                  <a:cubicBezTo>
                    <a:pt x="955" y="45"/>
                    <a:pt x="1" y="0"/>
                    <a:pt x="75"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43" name="Google Shape;40843;p18"/>
            <p:cNvSpPr/>
            <p:nvPr/>
          </p:nvSpPr>
          <p:spPr>
            <a:xfrm>
              <a:off x="6958482" y="18246"/>
              <a:ext cx="13956" cy="4246"/>
            </a:xfrm>
            <a:custGeom>
              <a:avLst/>
              <a:gdLst/>
              <a:ahLst/>
              <a:cxnLst/>
              <a:rect l="l" t="t" r="r" b="b"/>
              <a:pathLst>
                <a:path w="391" h="141" extrusionOk="0">
                  <a:moveTo>
                    <a:pt x="293" y="24"/>
                  </a:moveTo>
                  <a:cubicBezTo>
                    <a:pt x="239" y="1"/>
                    <a:pt x="1" y="68"/>
                    <a:pt x="97" y="115"/>
                  </a:cubicBezTo>
                  <a:cubicBezTo>
                    <a:pt x="153" y="140"/>
                    <a:pt x="391"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44" name="Google Shape;40844;p18"/>
            <p:cNvSpPr/>
            <p:nvPr/>
          </p:nvSpPr>
          <p:spPr>
            <a:xfrm>
              <a:off x="5981739" y="10749"/>
              <a:ext cx="25556" cy="10990"/>
            </a:xfrm>
            <a:custGeom>
              <a:avLst/>
              <a:gdLst/>
              <a:ahLst/>
              <a:cxnLst/>
              <a:rect l="l" t="t" r="r" b="b"/>
              <a:pathLst>
                <a:path w="716" h="365" extrusionOk="0">
                  <a:moveTo>
                    <a:pt x="662" y="364"/>
                  </a:moveTo>
                  <a:cubicBezTo>
                    <a:pt x="715" y="158"/>
                    <a:pt x="612" y="22"/>
                    <a:pt x="277" y="0"/>
                  </a:cubicBezTo>
                  <a:cubicBezTo>
                    <a:pt x="214" y="123"/>
                    <a:pt x="0" y="174"/>
                    <a:pt x="84"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45" name="Google Shape;40845;p18"/>
            <p:cNvSpPr/>
            <p:nvPr/>
          </p:nvSpPr>
          <p:spPr>
            <a:xfrm>
              <a:off x="2912347" y="7076"/>
              <a:ext cx="39726" cy="15808"/>
            </a:xfrm>
            <a:custGeom>
              <a:avLst/>
              <a:gdLst/>
              <a:ahLst/>
              <a:cxnLst/>
              <a:rect l="l" t="t" r="r" b="b"/>
              <a:pathLst>
                <a:path w="1113" h="525" extrusionOk="0">
                  <a:moveTo>
                    <a:pt x="648" y="306"/>
                  </a:moveTo>
                  <a:cubicBezTo>
                    <a:pt x="1112" y="1"/>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46" name="Google Shape;40846;p18"/>
            <p:cNvSpPr/>
            <p:nvPr/>
          </p:nvSpPr>
          <p:spPr>
            <a:xfrm>
              <a:off x="2177345" y="8069"/>
              <a:ext cx="14705" cy="9455"/>
            </a:xfrm>
            <a:custGeom>
              <a:avLst/>
              <a:gdLst/>
              <a:ahLst/>
              <a:cxnLst/>
              <a:rect l="l" t="t" r="r" b="b"/>
              <a:pathLst>
                <a:path w="412" h="314" extrusionOk="0">
                  <a:moveTo>
                    <a:pt x="411" y="273"/>
                  </a:moveTo>
                  <a:lnTo>
                    <a:pt x="411" y="92"/>
                  </a:lnTo>
                  <a:cubicBezTo>
                    <a:pt x="218" y="92"/>
                    <a:pt x="182" y="19"/>
                    <a:pt x="26" y="0"/>
                  </a:cubicBezTo>
                  <a:cubicBezTo>
                    <a:pt x="46" y="143"/>
                    <a:pt x="0" y="314"/>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47" name="Google Shape;40847;p18"/>
            <p:cNvSpPr/>
            <p:nvPr/>
          </p:nvSpPr>
          <p:spPr>
            <a:xfrm>
              <a:off x="1909763" y="13519"/>
              <a:ext cx="13920" cy="2710"/>
            </a:xfrm>
            <a:custGeom>
              <a:avLst/>
              <a:gdLst/>
              <a:ahLst/>
              <a:cxnLst/>
              <a:rect l="l" t="t" r="r" b="b"/>
              <a:pathLst>
                <a:path w="390" h="90" extrusionOk="0">
                  <a:moveTo>
                    <a:pt x="390" y="1"/>
                  </a:moveTo>
                  <a:cubicBezTo>
                    <a:pt x="240" y="21"/>
                    <a:pt x="6" y="2"/>
                    <a:pt x="1" y="90"/>
                  </a:cubicBezTo>
                  <a:cubicBezTo>
                    <a:pt x="153" y="70"/>
                    <a:pt x="384" y="88"/>
                    <a:pt x="39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48" name="Google Shape;40848;p18"/>
            <p:cNvSpPr/>
            <p:nvPr/>
          </p:nvSpPr>
          <p:spPr>
            <a:xfrm>
              <a:off x="3998736" y="9996"/>
              <a:ext cx="13991" cy="4276"/>
            </a:xfrm>
            <a:custGeom>
              <a:avLst/>
              <a:gdLst/>
              <a:ahLst/>
              <a:cxnLst/>
              <a:rect l="l" t="t" r="r" b="b"/>
              <a:pathLst>
                <a:path w="392" h="142" extrusionOk="0">
                  <a:moveTo>
                    <a:pt x="291" y="25"/>
                  </a:moveTo>
                  <a:cubicBezTo>
                    <a:pt x="242" y="0"/>
                    <a:pt x="0" y="68"/>
                    <a:pt x="99" y="117"/>
                  </a:cubicBezTo>
                  <a:cubicBezTo>
                    <a:pt x="153" y="141"/>
                    <a:pt x="392" y="74"/>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49" name="Google Shape;40849;p18"/>
            <p:cNvSpPr/>
            <p:nvPr/>
          </p:nvSpPr>
          <p:spPr>
            <a:xfrm>
              <a:off x="804994" y="9996"/>
              <a:ext cx="13991" cy="4276"/>
            </a:xfrm>
            <a:custGeom>
              <a:avLst/>
              <a:gdLst/>
              <a:ahLst/>
              <a:cxnLst/>
              <a:rect l="l" t="t" r="r" b="b"/>
              <a:pathLst>
                <a:path w="392" h="142" extrusionOk="0">
                  <a:moveTo>
                    <a:pt x="291" y="25"/>
                  </a:moveTo>
                  <a:cubicBezTo>
                    <a:pt x="238" y="0"/>
                    <a:pt x="0" y="68"/>
                    <a:pt x="99" y="117"/>
                  </a:cubicBezTo>
                  <a:cubicBezTo>
                    <a:pt x="153" y="141"/>
                    <a:pt x="392" y="74"/>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50" name="Google Shape;40850;p18"/>
            <p:cNvSpPr/>
            <p:nvPr/>
          </p:nvSpPr>
          <p:spPr>
            <a:xfrm>
              <a:off x="6982645" y="5329"/>
              <a:ext cx="13849" cy="5450"/>
            </a:xfrm>
            <a:custGeom>
              <a:avLst/>
              <a:gdLst/>
              <a:ahLst/>
              <a:cxnLst/>
              <a:rect l="l" t="t" r="r" b="b"/>
              <a:pathLst>
                <a:path w="388" h="181" extrusionOk="0">
                  <a:moveTo>
                    <a:pt x="387" y="0"/>
                  </a:moveTo>
                  <a:lnTo>
                    <a:pt x="1" y="0"/>
                  </a:lnTo>
                  <a:lnTo>
                    <a:pt x="1" y="180"/>
                  </a:lnTo>
                  <a:lnTo>
                    <a:pt x="387"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51" name="Google Shape;40851;p18"/>
            <p:cNvSpPr/>
            <p:nvPr/>
          </p:nvSpPr>
          <p:spPr>
            <a:xfrm>
              <a:off x="3155694" y="2559"/>
              <a:ext cx="13813" cy="5510"/>
            </a:xfrm>
            <a:custGeom>
              <a:avLst/>
              <a:gdLst/>
              <a:ahLst/>
              <a:cxnLst/>
              <a:rect l="l" t="t" r="r" b="b"/>
              <a:pathLst>
                <a:path w="387" h="183" extrusionOk="0">
                  <a:moveTo>
                    <a:pt x="386" y="1"/>
                  </a:moveTo>
                  <a:lnTo>
                    <a:pt x="0" y="1"/>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52" name="Google Shape;40852;p18"/>
            <p:cNvSpPr/>
            <p:nvPr/>
          </p:nvSpPr>
          <p:spPr>
            <a:xfrm>
              <a:off x="2086081" y="0"/>
              <a:ext cx="34086" cy="8792"/>
            </a:xfrm>
            <a:custGeom>
              <a:avLst/>
              <a:gdLst/>
              <a:ahLst/>
              <a:cxnLst/>
              <a:rect l="l" t="t" r="r" b="b"/>
              <a:pathLst>
                <a:path w="955" h="292" extrusionOk="0">
                  <a:moveTo>
                    <a:pt x="76" y="177"/>
                  </a:moveTo>
                  <a:cubicBezTo>
                    <a:pt x="321" y="182"/>
                    <a:pt x="341" y="292"/>
                    <a:pt x="654" y="268"/>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53" name="Google Shape;40853;p18"/>
            <p:cNvSpPr/>
            <p:nvPr/>
          </p:nvSpPr>
          <p:spPr>
            <a:xfrm>
              <a:off x="3138455" y="1776"/>
              <a:ext cx="13920" cy="4306"/>
            </a:xfrm>
            <a:custGeom>
              <a:avLst/>
              <a:gdLst/>
              <a:ahLst/>
              <a:cxnLst/>
              <a:rect l="l" t="t" r="r" b="b"/>
              <a:pathLst>
                <a:path w="390" h="143" extrusionOk="0">
                  <a:moveTo>
                    <a:pt x="290" y="27"/>
                  </a:moveTo>
                  <a:cubicBezTo>
                    <a:pt x="236" y="1"/>
                    <a:pt x="0" y="70"/>
                    <a:pt x="98" y="118"/>
                  </a:cubicBezTo>
                  <a:cubicBezTo>
                    <a:pt x="151" y="143"/>
                    <a:pt x="389" y="74"/>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54" name="Google Shape;40854;p18"/>
            <p:cNvSpPr/>
            <p:nvPr/>
          </p:nvSpPr>
          <p:spPr>
            <a:xfrm>
              <a:off x="2226528" y="2559"/>
              <a:ext cx="13742" cy="2800"/>
            </a:xfrm>
            <a:custGeom>
              <a:avLst/>
              <a:gdLst/>
              <a:ahLst/>
              <a:cxnLst/>
              <a:rect l="l" t="t" r="r" b="b"/>
              <a:pathLst>
                <a:path w="385" h="93" extrusionOk="0">
                  <a:moveTo>
                    <a:pt x="384" y="1"/>
                  </a:moveTo>
                  <a:cubicBezTo>
                    <a:pt x="236" y="20"/>
                    <a:pt x="2" y="2"/>
                    <a:pt x="1" y="92"/>
                  </a:cubicBezTo>
                  <a:cubicBezTo>
                    <a:pt x="148" y="73"/>
                    <a:pt x="377" y="88"/>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55" name="Google Shape;40855;p18"/>
            <p:cNvSpPr/>
            <p:nvPr/>
          </p:nvSpPr>
          <p:spPr>
            <a:xfrm>
              <a:off x="2081869" y="669674"/>
              <a:ext cx="50648" cy="16410"/>
            </a:xfrm>
            <a:custGeom>
              <a:avLst/>
              <a:gdLst/>
              <a:ahLst/>
              <a:cxnLst/>
              <a:rect l="l" t="t" r="r" b="b"/>
              <a:pathLst>
                <a:path w="1419" h="545" extrusionOk="0">
                  <a:moveTo>
                    <a:pt x="194" y="545"/>
                  </a:moveTo>
                  <a:cubicBezTo>
                    <a:pt x="1418" y="478"/>
                    <a:pt x="207" y="1"/>
                    <a:pt x="1" y="271"/>
                  </a:cubicBezTo>
                  <a:cubicBezTo>
                    <a:pt x="228" y="289"/>
                    <a:pt x="209" y="416"/>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56" name="Google Shape;40856;p18"/>
            <p:cNvSpPr/>
            <p:nvPr/>
          </p:nvSpPr>
          <p:spPr>
            <a:xfrm>
              <a:off x="8772305" y="379849"/>
              <a:ext cx="34443" cy="11020"/>
            </a:xfrm>
            <a:custGeom>
              <a:avLst/>
              <a:gdLst/>
              <a:ahLst/>
              <a:cxnLst/>
              <a:rect l="l" t="t" r="r" b="b"/>
              <a:pathLst>
                <a:path w="965" h="366" extrusionOk="0">
                  <a:moveTo>
                    <a:pt x="964" y="365"/>
                  </a:moveTo>
                  <a:cubicBezTo>
                    <a:pt x="898" y="124"/>
                    <a:pt x="459" y="58"/>
                    <a:pt x="1" y="1"/>
                  </a:cubicBezTo>
                  <a:cubicBezTo>
                    <a:pt x="79" y="237"/>
                    <a:pt x="601" y="263"/>
                    <a:pt x="964"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57" name="Google Shape;40857;p18"/>
            <p:cNvSpPr/>
            <p:nvPr/>
          </p:nvSpPr>
          <p:spPr>
            <a:xfrm>
              <a:off x="9095424" y="152981"/>
              <a:ext cx="36728" cy="16290"/>
            </a:xfrm>
            <a:custGeom>
              <a:avLst/>
              <a:gdLst/>
              <a:ahLst/>
              <a:cxnLst/>
              <a:rect l="l" t="t" r="r" b="b"/>
              <a:pathLst>
                <a:path w="1029" h="541" extrusionOk="0">
                  <a:moveTo>
                    <a:pt x="204" y="455"/>
                  </a:moveTo>
                  <a:cubicBezTo>
                    <a:pt x="793" y="541"/>
                    <a:pt x="1029" y="8"/>
                    <a:pt x="780" y="0"/>
                  </a:cubicBezTo>
                  <a:cubicBezTo>
                    <a:pt x="610" y="161"/>
                    <a:pt x="0" y="115"/>
                    <a:pt x="20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58" name="Google Shape;40858;p18"/>
            <p:cNvSpPr/>
            <p:nvPr/>
          </p:nvSpPr>
          <p:spPr>
            <a:xfrm>
              <a:off x="835332" y="80570"/>
              <a:ext cx="35193" cy="10087"/>
            </a:xfrm>
            <a:custGeom>
              <a:avLst/>
              <a:gdLst/>
              <a:ahLst/>
              <a:cxnLst/>
              <a:rect l="l" t="t" r="r" b="b"/>
              <a:pathLst>
                <a:path w="986" h="335" extrusionOk="0">
                  <a:moveTo>
                    <a:pt x="406" y="315"/>
                  </a:moveTo>
                  <a:cubicBezTo>
                    <a:pt x="484" y="160"/>
                    <a:pt x="655" y="335"/>
                    <a:pt x="986" y="315"/>
                  </a:cubicBezTo>
                  <a:lnTo>
                    <a:pt x="986" y="41"/>
                  </a:lnTo>
                  <a:cubicBezTo>
                    <a:pt x="612" y="1"/>
                    <a:pt x="0" y="288"/>
                    <a:pt x="406" y="3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59" name="Google Shape;40859;p18"/>
            <p:cNvSpPr/>
            <p:nvPr/>
          </p:nvSpPr>
          <p:spPr>
            <a:xfrm>
              <a:off x="808813" y="16951"/>
              <a:ext cx="37549" cy="11141"/>
            </a:xfrm>
            <a:custGeom>
              <a:avLst/>
              <a:gdLst/>
              <a:ahLst/>
              <a:cxnLst/>
              <a:rect l="l" t="t" r="r" b="b"/>
              <a:pathLst>
                <a:path w="1052" h="370" extrusionOk="0">
                  <a:moveTo>
                    <a:pt x="960" y="249"/>
                  </a:moveTo>
                  <a:cubicBezTo>
                    <a:pt x="573" y="249"/>
                    <a:pt x="713" y="0"/>
                    <a:pt x="187" y="67"/>
                  </a:cubicBezTo>
                  <a:cubicBezTo>
                    <a:pt x="0" y="289"/>
                    <a:pt x="1051" y="370"/>
                    <a:pt x="96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60" name="Google Shape;40860;p18"/>
            <p:cNvSpPr/>
            <p:nvPr/>
          </p:nvSpPr>
          <p:spPr>
            <a:xfrm>
              <a:off x="8669406" y="1705467"/>
              <a:ext cx="13777" cy="6745"/>
            </a:xfrm>
            <a:custGeom>
              <a:avLst/>
              <a:gdLst/>
              <a:ahLst/>
              <a:cxnLst/>
              <a:rect l="l" t="t" r="r" b="b"/>
              <a:pathLst>
                <a:path w="386" h="224" extrusionOk="0">
                  <a:moveTo>
                    <a:pt x="385" y="109"/>
                  </a:moveTo>
                  <a:cubicBezTo>
                    <a:pt x="345" y="1"/>
                    <a:pt x="171" y="54"/>
                    <a:pt x="0" y="109"/>
                  </a:cubicBezTo>
                  <a:cubicBezTo>
                    <a:pt x="3" y="200"/>
                    <a:pt x="338" y="224"/>
                    <a:pt x="385" y="1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61" name="Google Shape;40861;p18"/>
            <p:cNvSpPr/>
            <p:nvPr/>
          </p:nvSpPr>
          <p:spPr>
            <a:xfrm>
              <a:off x="8066999" y="1708027"/>
              <a:ext cx="14063" cy="4246"/>
            </a:xfrm>
            <a:custGeom>
              <a:avLst/>
              <a:gdLst/>
              <a:ahLst/>
              <a:cxnLst/>
              <a:rect l="l" t="t" r="r" b="b"/>
              <a:pathLst>
                <a:path w="394" h="141" extrusionOk="0">
                  <a:moveTo>
                    <a:pt x="100" y="115"/>
                  </a:moveTo>
                  <a:cubicBezTo>
                    <a:pt x="156" y="140"/>
                    <a:pt x="393" y="72"/>
                    <a:pt x="294" y="24"/>
                  </a:cubicBezTo>
                  <a:cubicBezTo>
                    <a:pt x="242"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62" name="Google Shape;40862;p18"/>
            <p:cNvSpPr/>
            <p:nvPr/>
          </p:nvSpPr>
          <p:spPr>
            <a:xfrm>
              <a:off x="3244567" y="1706070"/>
              <a:ext cx="21665" cy="6353"/>
            </a:xfrm>
            <a:custGeom>
              <a:avLst/>
              <a:gdLst/>
              <a:ahLst/>
              <a:cxnLst/>
              <a:rect l="l" t="t" r="r" b="b"/>
              <a:pathLst>
                <a:path w="607" h="211" extrusionOk="0">
                  <a:moveTo>
                    <a:pt x="606" y="0"/>
                  </a:moveTo>
                  <a:lnTo>
                    <a:pt x="29" y="0"/>
                  </a:lnTo>
                  <a:cubicBezTo>
                    <a:pt x="1" y="161"/>
                    <a:pt x="221" y="211"/>
                    <a:pt x="606"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63" name="Google Shape;40863;p18"/>
            <p:cNvSpPr/>
            <p:nvPr/>
          </p:nvSpPr>
          <p:spPr>
            <a:xfrm>
              <a:off x="113821" y="1705919"/>
              <a:ext cx="23843" cy="5962"/>
            </a:xfrm>
            <a:custGeom>
              <a:avLst/>
              <a:gdLst/>
              <a:ahLst/>
              <a:cxnLst/>
              <a:rect l="l" t="t" r="r" b="b"/>
              <a:pathLst>
                <a:path w="668" h="198" extrusionOk="0">
                  <a:moveTo>
                    <a:pt x="579" y="5"/>
                  </a:moveTo>
                  <a:cubicBezTo>
                    <a:pt x="246" y="0"/>
                    <a:pt x="83" y="73"/>
                    <a:pt x="1" y="185"/>
                  </a:cubicBezTo>
                  <a:cubicBezTo>
                    <a:pt x="302" y="176"/>
                    <a:pt x="668" y="197"/>
                    <a:pt x="579"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64" name="Google Shape;40864;p18"/>
            <p:cNvSpPr/>
            <p:nvPr/>
          </p:nvSpPr>
          <p:spPr>
            <a:xfrm>
              <a:off x="2670678" y="1705287"/>
              <a:ext cx="14099" cy="4215"/>
            </a:xfrm>
            <a:custGeom>
              <a:avLst/>
              <a:gdLst/>
              <a:ahLst/>
              <a:cxnLst/>
              <a:rect l="l" t="t" r="r" b="b"/>
              <a:pathLst>
                <a:path w="395" h="140" extrusionOk="0">
                  <a:moveTo>
                    <a:pt x="292" y="26"/>
                  </a:moveTo>
                  <a:cubicBezTo>
                    <a:pt x="242" y="0"/>
                    <a:pt x="0" y="68"/>
                    <a:pt x="102" y="115"/>
                  </a:cubicBezTo>
                  <a:cubicBezTo>
                    <a:pt x="155" y="140"/>
                    <a:pt x="395"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65" name="Google Shape;40865;p18"/>
            <p:cNvSpPr/>
            <p:nvPr/>
          </p:nvSpPr>
          <p:spPr>
            <a:xfrm>
              <a:off x="6889989" y="1702517"/>
              <a:ext cx="14170" cy="4276"/>
            </a:xfrm>
            <a:custGeom>
              <a:avLst/>
              <a:gdLst/>
              <a:ahLst/>
              <a:cxnLst/>
              <a:rect l="l" t="t" r="r" b="b"/>
              <a:pathLst>
                <a:path w="397" h="142" extrusionOk="0">
                  <a:moveTo>
                    <a:pt x="101" y="118"/>
                  </a:moveTo>
                  <a:cubicBezTo>
                    <a:pt x="155" y="142"/>
                    <a:pt x="396" y="74"/>
                    <a:pt x="293" y="27"/>
                  </a:cubicBezTo>
                  <a:cubicBezTo>
                    <a:pt x="240" y="1"/>
                    <a:pt x="1" y="69"/>
                    <a:pt x="101"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66" name="Google Shape;40866;p18"/>
            <p:cNvSpPr/>
            <p:nvPr/>
          </p:nvSpPr>
          <p:spPr>
            <a:xfrm>
              <a:off x="5196732" y="1702517"/>
              <a:ext cx="14099" cy="4246"/>
            </a:xfrm>
            <a:custGeom>
              <a:avLst/>
              <a:gdLst/>
              <a:ahLst/>
              <a:cxnLst/>
              <a:rect l="l" t="t" r="r" b="b"/>
              <a:pathLst>
                <a:path w="395" h="141" extrusionOk="0">
                  <a:moveTo>
                    <a:pt x="294" y="24"/>
                  </a:moveTo>
                  <a:cubicBezTo>
                    <a:pt x="241" y="1"/>
                    <a:pt x="1" y="69"/>
                    <a:pt x="102" y="116"/>
                  </a:cubicBezTo>
                  <a:cubicBezTo>
                    <a:pt x="155" y="141"/>
                    <a:pt x="395" y="74"/>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67" name="Google Shape;40867;p18"/>
            <p:cNvSpPr/>
            <p:nvPr/>
          </p:nvSpPr>
          <p:spPr>
            <a:xfrm>
              <a:off x="1827636" y="1689600"/>
              <a:ext cx="39761" cy="13670"/>
            </a:xfrm>
            <a:custGeom>
              <a:avLst/>
              <a:gdLst/>
              <a:ahLst/>
              <a:cxnLst/>
              <a:rect l="l" t="t" r="r" b="b"/>
              <a:pathLst>
                <a:path w="1114" h="454" extrusionOk="0">
                  <a:moveTo>
                    <a:pt x="577" y="0"/>
                  </a:moveTo>
                  <a:cubicBezTo>
                    <a:pt x="405" y="160"/>
                    <a:pt x="113" y="264"/>
                    <a:pt x="0" y="453"/>
                  </a:cubicBezTo>
                  <a:cubicBezTo>
                    <a:pt x="388" y="447"/>
                    <a:pt x="1114" y="143"/>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68" name="Google Shape;40868;p18"/>
            <p:cNvSpPr/>
            <p:nvPr/>
          </p:nvSpPr>
          <p:spPr>
            <a:xfrm>
              <a:off x="1665738" y="1699807"/>
              <a:ext cx="14134" cy="4215"/>
            </a:xfrm>
            <a:custGeom>
              <a:avLst/>
              <a:gdLst/>
              <a:ahLst/>
              <a:cxnLst/>
              <a:rect l="l" t="t" r="r" b="b"/>
              <a:pathLst>
                <a:path w="396" h="140" extrusionOk="0">
                  <a:moveTo>
                    <a:pt x="101" y="114"/>
                  </a:moveTo>
                  <a:cubicBezTo>
                    <a:pt x="154" y="139"/>
                    <a:pt x="396" y="73"/>
                    <a:pt x="291" y="26"/>
                  </a:cubicBezTo>
                  <a:cubicBezTo>
                    <a:pt x="239" y="1"/>
                    <a:pt x="0" y="69"/>
                    <a:pt x="101"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69" name="Google Shape;40869;p18"/>
            <p:cNvSpPr/>
            <p:nvPr/>
          </p:nvSpPr>
          <p:spPr>
            <a:xfrm>
              <a:off x="1087602" y="1697067"/>
              <a:ext cx="14063" cy="4246"/>
            </a:xfrm>
            <a:custGeom>
              <a:avLst/>
              <a:gdLst/>
              <a:ahLst/>
              <a:cxnLst/>
              <a:rect l="l" t="t" r="r" b="b"/>
              <a:pathLst>
                <a:path w="394" h="141" extrusionOk="0">
                  <a:moveTo>
                    <a:pt x="100" y="117"/>
                  </a:moveTo>
                  <a:cubicBezTo>
                    <a:pt x="151" y="140"/>
                    <a:pt x="393" y="72"/>
                    <a:pt x="290" y="27"/>
                  </a:cubicBezTo>
                  <a:cubicBezTo>
                    <a:pt x="241" y="0"/>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70" name="Google Shape;40870;p18"/>
            <p:cNvSpPr/>
            <p:nvPr/>
          </p:nvSpPr>
          <p:spPr>
            <a:xfrm>
              <a:off x="2732675" y="1694327"/>
              <a:ext cx="13991" cy="4306"/>
            </a:xfrm>
            <a:custGeom>
              <a:avLst/>
              <a:gdLst/>
              <a:ahLst/>
              <a:cxnLst/>
              <a:rect l="l" t="t" r="r" b="b"/>
              <a:pathLst>
                <a:path w="392" h="143" extrusionOk="0">
                  <a:moveTo>
                    <a:pt x="100" y="118"/>
                  </a:moveTo>
                  <a:cubicBezTo>
                    <a:pt x="152" y="142"/>
                    <a:pt x="391" y="73"/>
                    <a:pt x="295" y="26"/>
                  </a:cubicBezTo>
                  <a:cubicBezTo>
                    <a:pt x="237"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71" name="Google Shape;40871;p18"/>
            <p:cNvSpPr/>
            <p:nvPr/>
          </p:nvSpPr>
          <p:spPr>
            <a:xfrm>
              <a:off x="2867019" y="1689600"/>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72" name="Google Shape;40872;p18"/>
            <p:cNvSpPr/>
            <p:nvPr/>
          </p:nvSpPr>
          <p:spPr>
            <a:xfrm>
              <a:off x="6556306" y="1686499"/>
              <a:ext cx="6889" cy="6263"/>
            </a:xfrm>
            <a:custGeom>
              <a:avLst/>
              <a:gdLst/>
              <a:ahLst/>
              <a:cxnLst/>
              <a:rect l="l" t="t" r="r" b="b"/>
              <a:pathLst>
                <a:path w="193" h="208" extrusionOk="0">
                  <a:moveTo>
                    <a:pt x="193" y="103"/>
                  </a:moveTo>
                  <a:cubicBezTo>
                    <a:pt x="193" y="53"/>
                    <a:pt x="36" y="0"/>
                    <a:pt x="1" y="103"/>
                  </a:cubicBezTo>
                  <a:cubicBezTo>
                    <a:pt x="1" y="156"/>
                    <a:pt x="157" y="208"/>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73" name="Google Shape;40873;p18"/>
            <p:cNvSpPr/>
            <p:nvPr/>
          </p:nvSpPr>
          <p:spPr>
            <a:xfrm>
              <a:off x="4222952" y="1686499"/>
              <a:ext cx="6924" cy="6263"/>
            </a:xfrm>
            <a:custGeom>
              <a:avLst/>
              <a:gdLst/>
              <a:ahLst/>
              <a:cxnLst/>
              <a:rect l="l" t="t" r="r" b="b"/>
              <a:pathLst>
                <a:path w="194" h="208" extrusionOk="0">
                  <a:moveTo>
                    <a:pt x="194" y="103"/>
                  </a:moveTo>
                  <a:cubicBezTo>
                    <a:pt x="194" y="53"/>
                    <a:pt x="37" y="0"/>
                    <a:pt x="1" y="103"/>
                  </a:cubicBezTo>
                  <a:cubicBezTo>
                    <a:pt x="1" y="156"/>
                    <a:pt x="155"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74" name="Google Shape;40874;p18"/>
            <p:cNvSpPr/>
            <p:nvPr/>
          </p:nvSpPr>
          <p:spPr>
            <a:xfrm>
              <a:off x="536948" y="1688817"/>
              <a:ext cx="14063" cy="4306"/>
            </a:xfrm>
            <a:custGeom>
              <a:avLst/>
              <a:gdLst/>
              <a:ahLst/>
              <a:cxnLst/>
              <a:rect l="l" t="t" r="r" b="b"/>
              <a:pathLst>
                <a:path w="394" h="143" extrusionOk="0">
                  <a:moveTo>
                    <a:pt x="293" y="26"/>
                  </a:moveTo>
                  <a:cubicBezTo>
                    <a:pt x="237" y="0"/>
                    <a:pt x="1" y="68"/>
                    <a:pt x="100" y="116"/>
                  </a:cubicBezTo>
                  <a:cubicBezTo>
                    <a:pt x="152" y="143"/>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75" name="Google Shape;40875;p18"/>
            <p:cNvSpPr/>
            <p:nvPr/>
          </p:nvSpPr>
          <p:spPr>
            <a:xfrm>
              <a:off x="5475664" y="1681381"/>
              <a:ext cx="20737" cy="8250"/>
            </a:xfrm>
            <a:custGeom>
              <a:avLst/>
              <a:gdLst/>
              <a:ahLst/>
              <a:cxnLst/>
              <a:rect l="l" t="t" r="r" b="b"/>
              <a:pathLst>
                <a:path w="581" h="274" extrusionOk="0">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76" name="Google Shape;40876;p18"/>
            <p:cNvSpPr/>
            <p:nvPr/>
          </p:nvSpPr>
          <p:spPr>
            <a:xfrm>
              <a:off x="4844918" y="1680989"/>
              <a:ext cx="33551" cy="15778"/>
            </a:xfrm>
            <a:custGeom>
              <a:avLst/>
              <a:gdLst/>
              <a:ahLst/>
              <a:cxnLst/>
              <a:rect l="l" t="t" r="r" b="b"/>
              <a:pathLst>
                <a:path w="940" h="524" extrusionOk="0">
                  <a:moveTo>
                    <a:pt x="895" y="196"/>
                  </a:moveTo>
                  <a:cubicBezTo>
                    <a:pt x="939" y="139"/>
                    <a:pt x="604" y="1"/>
                    <a:pt x="510" y="15"/>
                  </a:cubicBezTo>
                  <a:cubicBezTo>
                    <a:pt x="1" y="87"/>
                    <a:pt x="633" y="524"/>
                    <a:pt x="895"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77" name="Google Shape;40877;p18"/>
            <p:cNvSpPr/>
            <p:nvPr/>
          </p:nvSpPr>
          <p:spPr>
            <a:xfrm>
              <a:off x="416667" y="1672589"/>
              <a:ext cx="40333" cy="14724"/>
            </a:xfrm>
            <a:custGeom>
              <a:avLst/>
              <a:gdLst/>
              <a:ahLst/>
              <a:cxnLst/>
              <a:rect l="l" t="t" r="r" b="b"/>
              <a:pathLst>
                <a:path w="1130" h="489" extrusionOk="0">
                  <a:moveTo>
                    <a:pt x="770" y="384"/>
                  </a:moveTo>
                  <a:cubicBezTo>
                    <a:pt x="1129" y="80"/>
                    <a:pt x="79" y="0"/>
                    <a:pt x="0" y="201"/>
                  </a:cubicBezTo>
                  <a:cubicBezTo>
                    <a:pt x="302" y="242"/>
                    <a:pt x="165" y="488"/>
                    <a:pt x="770"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78" name="Google Shape;40878;p18"/>
            <p:cNvSpPr/>
            <p:nvPr/>
          </p:nvSpPr>
          <p:spPr>
            <a:xfrm>
              <a:off x="822733" y="1662292"/>
              <a:ext cx="50398" cy="17404"/>
            </a:xfrm>
            <a:custGeom>
              <a:avLst/>
              <a:gdLst/>
              <a:ahLst/>
              <a:cxnLst/>
              <a:rect l="l" t="t" r="r" b="b"/>
              <a:pathLst>
                <a:path w="1412" h="578" extrusionOk="0">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79" name="Google Shape;40879;p18"/>
            <p:cNvSpPr/>
            <p:nvPr/>
          </p:nvSpPr>
          <p:spPr>
            <a:xfrm>
              <a:off x="1189645" y="1659582"/>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80" name="Google Shape;40880;p18"/>
            <p:cNvSpPr/>
            <p:nvPr/>
          </p:nvSpPr>
          <p:spPr>
            <a:xfrm>
              <a:off x="6690364" y="1666989"/>
              <a:ext cx="14099" cy="4246"/>
            </a:xfrm>
            <a:custGeom>
              <a:avLst/>
              <a:gdLst/>
              <a:ahLst/>
              <a:cxnLst/>
              <a:rect l="l" t="t" r="r" b="b"/>
              <a:pathLst>
                <a:path w="395" h="141" extrusionOk="0">
                  <a:moveTo>
                    <a:pt x="101" y="117"/>
                  </a:moveTo>
                  <a:cubicBezTo>
                    <a:pt x="156" y="141"/>
                    <a:pt x="395" y="73"/>
                    <a:pt x="293" y="27"/>
                  </a:cubicBezTo>
                  <a:cubicBezTo>
                    <a:pt x="244"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81" name="Google Shape;40881;p18"/>
            <p:cNvSpPr/>
            <p:nvPr/>
          </p:nvSpPr>
          <p:spPr>
            <a:xfrm>
              <a:off x="6611343" y="1662232"/>
              <a:ext cx="13813" cy="5540"/>
            </a:xfrm>
            <a:custGeom>
              <a:avLst/>
              <a:gdLst/>
              <a:ahLst/>
              <a:cxnLst/>
              <a:rect l="l" t="t" r="r" b="b"/>
              <a:pathLst>
                <a:path w="387" h="184" extrusionOk="0">
                  <a:moveTo>
                    <a:pt x="0" y="184"/>
                  </a:moveTo>
                  <a:lnTo>
                    <a:pt x="387" y="184"/>
                  </a:lnTo>
                  <a:lnTo>
                    <a:pt x="387"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82" name="Google Shape;40882;p18"/>
            <p:cNvSpPr/>
            <p:nvPr/>
          </p:nvSpPr>
          <p:spPr>
            <a:xfrm>
              <a:off x="5234673" y="1661690"/>
              <a:ext cx="13777" cy="6805"/>
            </a:xfrm>
            <a:custGeom>
              <a:avLst/>
              <a:gdLst/>
              <a:ahLst/>
              <a:cxnLst/>
              <a:rect l="l" t="t" r="r" b="b"/>
              <a:pathLst>
                <a:path w="386" h="226" extrusionOk="0">
                  <a:moveTo>
                    <a:pt x="385" y="110"/>
                  </a:moveTo>
                  <a:cubicBezTo>
                    <a:pt x="346" y="1"/>
                    <a:pt x="174" y="54"/>
                    <a:pt x="0" y="110"/>
                  </a:cubicBezTo>
                  <a:cubicBezTo>
                    <a:pt x="5" y="203"/>
                    <a:pt x="341" y="225"/>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83" name="Google Shape;40883;p18"/>
            <p:cNvSpPr/>
            <p:nvPr/>
          </p:nvSpPr>
          <p:spPr>
            <a:xfrm>
              <a:off x="8006537" y="1651332"/>
              <a:ext cx="44687" cy="16440"/>
            </a:xfrm>
            <a:custGeom>
              <a:avLst/>
              <a:gdLst/>
              <a:ahLst/>
              <a:cxnLst/>
              <a:rect l="l" t="t" r="r" b="b"/>
              <a:pathLst>
                <a:path w="1252" h="546" extrusionOk="0">
                  <a:moveTo>
                    <a:pt x="638" y="0"/>
                  </a:moveTo>
                  <a:cubicBezTo>
                    <a:pt x="616" y="171"/>
                    <a:pt x="0" y="64"/>
                    <a:pt x="59" y="273"/>
                  </a:cubicBezTo>
                  <a:cubicBezTo>
                    <a:pt x="397" y="546"/>
                    <a:pt x="1252" y="144"/>
                    <a:pt x="6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84" name="Google Shape;40884;p18"/>
            <p:cNvSpPr/>
            <p:nvPr/>
          </p:nvSpPr>
          <p:spPr>
            <a:xfrm>
              <a:off x="6683547" y="1658799"/>
              <a:ext cx="14027" cy="4246"/>
            </a:xfrm>
            <a:custGeom>
              <a:avLst/>
              <a:gdLst/>
              <a:ahLst/>
              <a:cxnLst/>
              <a:rect l="l" t="t" r="r" b="b"/>
              <a:pathLst>
                <a:path w="393" h="141" extrusionOk="0">
                  <a:moveTo>
                    <a:pt x="292" y="26"/>
                  </a:moveTo>
                  <a:cubicBezTo>
                    <a:pt x="242" y="0"/>
                    <a:pt x="1" y="69"/>
                    <a:pt x="103" y="116"/>
                  </a:cubicBezTo>
                  <a:cubicBezTo>
                    <a:pt x="152" y="141"/>
                    <a:pt x="392"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85" name="Google Shape;40885;p18"/>
            <p:cNvSpPr/>
            <p:nvPr/>
          </p:nvSpPr>
          <p:spPr>
            <a:xfrm>
              <a:off x="9075543" y="1654072"/>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86" name="Google Shape;40886;p18"/>
            <p:cNvSpPr/>
            <p:nvPr/>
          </p:nvSpPr>
          <p:spPr>
            <a:xfrm>
              <a:off x="5841969" y="1644197"/>
              <a:ext cx="22165" cy="16199"/>
            </a:xfrm>
            <a:custGeom>
              <a:avLst/>
              <a:gdLst/>
              <a:ahLst/>
              <a:cxnLst/>
              <a:rect l="l" t="t" r="r" b="b"/>
              <a:pathLst>
                <a:path w="621" h="538" extrusionOk="0">
                  <a:moveTo>
                    <a:pt x="343" y="511"/>
                  </a:moveTo>
                  <a:cubicBezTo>
                    <a:pt x="403" y="387"/>
                    <a:pt x="620" y="336"/>
                    <a:pt x="538" y="147"/>
                  </a:cubicBezTo>
                  <a:cubicBezTo>
                    <a:pt x="0" y="1"/>
                    <a:pt x="4" y="537"/>
                    <a:pt x="343" y="5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87" name="Google Shape;40887;p18"/>
            <p:cNvSpPr/>
            <p:nvPr/>
          </p:nvSpPr>
          <p:spPr>
            <a:xfrm>
              <a:off x="5410169" y="1653289"/>
              <a:ext cx="14099" cy="4306"/>
            </a:xfrm>
            <a:custGeom>
              <a:avLst/>
              <a:gdLst/>
              <a:ahLst/>
              <a:cxnLst/>
              <a:rect l="l" t="t" r="r" b="b"/>
              <a:pathLst>
                <a:path w="395" h="143" extrusionOk="0">
                  <a:moveTo>
                    <a:pt x="291" y="26"/>
                  </a:moveTo>
                  <a:cubicBezTo>
                    <a:pt x="238" y="0"/>
                    <a:pt x="0" y="71"/>
                    <a:pt x="98" y="118"/>
                  </a:cubicBezTo>
                  <a:cubicBezTo>
                    <a:pt x="150" y="143"/>
                    <a:pt x="394"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88" name="Google Shape;40888;p18"/>
            <p:cNvSpPr/>
            <p:nvPr/>
          </p:nvSpPr>
          <p:spPr>
            <a:xfrm>
              <a:off x="2537012" y="1644197"/>
              <a:ext cx="47757" cy="17404"/>
            </a:xfrm>
            <a:custGeom>
              <a:avLst/>
              <a:gdLst/>
              <a:ahLst/>
              <a:cxnLst/>
              <a:rect l="l" t="t" r="r" b="b"/>
              <a:pathLst>
                <a:path w="1338" h="578" extrusionOk="0">
                  <a:moveTo>
                    <a:pt x="182" y="328"/>
                  </a:moveTo>
                  <a:cubicBezTo>
                    <a:pt x="478" y="578"/>
                    <a:pt x="1314" y="323"/>
                    <a:pt x="1337" y="146"/>
                  </a:cubicBezTo>
                  <a:cubicBezTo>
                    <a:pt x="940" y="203"/>
                    <a:pt x="0" y="1"/>
                    <a:pt x="182" y="3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89" name="Google Shape;40889;p18"/>
            <p:cNvSpPr/>
            <p:nvPr/>
          </p:nvSpPr>
          <p:spPr>
            <a:xfrm>
              <a:off x="1440273" y="1639108"/>
              <a:ext cx="26591" cy="12255"/>
            </a:xfrm>
            <a:custGeom>
              <a:avLst/>
              <a:gdLst/>
              <a:ahLst/>
              <a:cxnLst/>
              <a:rect l="l" t="t" r="r" b="b"/>
              <a:pathLst>
                <a:path w="745" h="407" extrusionOk="0">
                  <a:moveTo>
                    <a:pt x="439" y="406"/>
                  </a:moveTo>
                  <a:cubicBezTo>
                    <a:pt x="745" y="270"/>
                    <a:pt x="655" y="0"/>
                    <a:pt x="54" y="42"/>
                  </a:cubicBezTo>
                  <a:cubicBezTo>
                    <a:pt x="1" y="251"/>
                    <a:pt x="100" y="385"/>
                    <a:pt x="439"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90" name="Google Shape;40890;p18"/>
            <p:cNvSpPr/>
            <p:nvPr/>
          </p:nvSpPr>
          <p:spPr>
            <a:xfrm>
              <a:off x="8886091" y="1645160"/>
              <a:ext cx="14170" cy="4215"/>
            </a:xfrm>
            <a:custGeom>
              <a:avLst/>
              <a:gdLst/>
              <a:ahLst/>
              <a:cxnLst/>
              <a:rect l="l" t="t" r="r" b="b"/>
              <a:pathLst>
                <a:path w="397" h="140" extrusionOk="0">
                  <a:moveTo>
                    <a:pt x="100" y="114"/>
                  </a:moveTo>
                  <a:cubicBezTo>
                    <a:pt x="155" y="140"/>
                    <a:pt x="396" y="72"/>
                    <a:pt x="293" y="24"/>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91" name="Google Shape;40891;p18"/>
            <p:cNvSpPr/>
            <p:nvPr/>
          </p:nvSpPr>
          <p:spPr>
            <a:xfrm>
              <a:off x="8941270" y="1642390"/>
              <a:ext cx="13956" cy="4246"/>
            </a:xfrm>
            <a:custGeom>
              <a:avLst/>
              <a:gdLst/>
              <a:ahLst/>
              <a:cxnLst/>
              <a:rect l="l" t="t" r="r" b="b"/>
              <a:pathLst>
                <a:path w="391" h="141" extrusionOk="0">
                  <a:moveTo>
                    <a:pt x="292" y="24"/>
                  </a:moveTo>
                  <a:cubicBezTo>
                    <a:pt x="236" y="1"/>
                    <a:pt x="0" y="69"/>
                    <a:pt x="98" y="116"/>
                  </a:cubicBezTo>
                  <a:cubicBezTo>
                    <a:pt x="151" y="140"/>
                    <a:pt x="390"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92" name="Google Shape;40892;p18"/>
            <p:cNvSpPr/>
            <p:nvPr/>
          </p:nvSpPr>
          <p:spPr>
            <a:xfrm>
              <a:off x="6907335" y="1632816"/>
              <a:ext cx="26591" cy="15236"/>
            </a:xfrm>
            <a:custGeom>
              <a:avLst/>
              <a:gdLst/>
              <a:ahLst/>
              <a:cxnLst/>
              <a:rect l="l" t="t" r="r" b="b"/>
              <a:pathLst>
                <a:path w="745" h="506" extrusionOk="0">
                  <a:moveTo>
                    <a:pt x="0" y="434"/>
                  </a:moveTo>
                  <a:cubicBezTo>
                    <a:pt x="744" y="505"/>
                    <a:pt x="744" y="0"/>
                    <a:pt x="0"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93" name="Google Shape;40893;p18"/>
            <p:cNvSpPr/>
            <p:nvPr/>
          </p:nvSpPr>
          <p:spPr>
            <a:xfrm>
              <a:off x="2619139" y="1639680"/>
              <a:ext cx="13777" cy="7467"/>
            </a:xfrm>
            <a:custGeom>
              <a:avLst/>
              <a:gdLst/>
              <a:ahLst/>
              <a:cxnLst/>
              <a:rect l="l" t="t" r="r" b="b"/>
              <a:pathLst>
                <a:path w="386" h="248" extrusionOk="0">
                  <a:moveTo>
                    <a:pt x="386" y="114"/>
                  </a:moveTo>
                  <a:cubicBezTo>
                    <a:pt x="385" y="23"/>
                    <a:pt x="50" y="1"/>
                    <a:pt x="1" y="114"/>
                  </a:cubicBezTo>
                  <a:cubicBezTo>
                    <a:pt x="217" y="105"/>
                    <a:pt x="300" y="247"/>
                    <a:pt x="386"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94" name="Google Shape;40894;p18"/>
            <p:cNvSpPr/>
            <p:nvPr/>
          </p:nvSpPr>
          <p:spPr>
            <a:xfrm>
              <a:off x="865599" y="1623994"/>
              <a:ext cx="41653" cy="18759"/>
            </a:xfrm>
            <a:custGeom>
              <a:avLst/>
              <a:gdLst/>
              <a:ahLst/>
              <a:cxnLst/>
              <a:rect l="l" t="t" r="r" b="b"/>
              <a:pathLst>
                <a:path w="1167" h="623" extrusionOk="0">
                  <a:moveTo>
                    <a:pt x="725" y="546"/>
                  </a:moveTo>
                  <a:cubicBezTo>
                    <a:pt x="1166" y="340"/>
                    <a:pt x="596" y="146"/>
                    <a:pt x="340" y="1"/>
                  </a:cubicBezTo>
                  <a:cubicBezTo>
                    <a:pt x="45" y="138"/>
                    <a:pt x="1" y="622"/>
                    <a:pt x="725"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95" name="Google Shape;40895;p18"/>
            <p:cNvSpPr/>
            <p:nvPr/>
          </p:nvSpPr>
          <p:spPr>
            <a:xfrm>
              <a:off x="6132858" y="1631431"/>
              <a:ext cx="14170" cy="4306"/>
            </a:xfrm>
            <a:custGeom>
              <a:avLst/>
              <a:gdLst/>
              <a:ahLst/>
              <a:cxnLst/>
              <a:rect l="l" t="t" r="r" b="b"/>
              <a:pathLst>
                <a:path w="397" h="143" extrusionOk="0">
                  <a:moveTo>
                    <a:pt x="296" y="27"/>
                  </a:moveTo>
                  <a:cubicBezTo>
                    <a:pt x="241" y="1"/>
                    <a:pt x="1" y="71"/>
                    <a:pt x="102" y="117"/>
                  </a:cubicBezTo>
                  <a:cubicBezTo>
                    <a:pt x="155" y="143"/>
                    <a:pt x="396" y="72"/>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96" name="Google Shape;40896;p18"/>
            <p:cNvSpPr/>
            <p:nvPr/>
          </p:nvSpPr>
          <p:spPr>
            <a:xfrm>
              <a:off x="6052908" y="1629473"/>
              <a:ext cx="21665" cy="6383"/>
            </a:xfrm>
            <a:custGeom>
              <a:avLst/>
              <a:gdLst/>
              <a:ahLst/>
              <a:cxnLst/>
              <a:rect l="l" t="t" r="r" b="b"/>
              <a:pathLst>
                <a:path w="607" h="212" extrusionOk="0">
                  <a:moveTo>
                    <a:pt x="606" y="182"/>
                  </a:moveTo>
                  <a:lnTo>
                    <a:pt x="606" y="0"/>
                  </a:lnTo>
                  <a:lnTo>
                    <a:pt x="27" y="0"/>
                  </a:lnTo>
                  <a:cubicBezTo>
                    <a:pt x="1" y="163"/>
                    <a:pt x="217" y="212"/>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97" name="Google Shape;40897;p18"/>
            <p:cNvSpPr/>
            <p:nvPr/>
          </p:nvSpPr>
          <p:spPr>
            <a:xfrm>
              <a:off x="1387485" y="1619718"/>
              <a:ext cx="20238" cy="13580"/>
            </a:xfrm>
            <a:custGeom>
              <a:avLst/>
              <a:gdLst/>
              <a:ahLst/>
              <a:cxnLst/>
              <a:rect l="l" t="t" r="r" b="b"/>
              <a:pathLst>
                <a:path w="567" h="451" extrusionOk="0">
                  <a:moveTo>
                    <a:pt x="376" y="416"/>
                  </a:moveTo>
                  <a:cubicBezTo>
                    <a:pt x="386" y="359"/>
                    <a:pt x="403" y="306"/>
                    <a:pt x="566" y="324"/>
                  </a:cubicBezTo>
                  <a:lnTo>
                    <a:pt x="566" y="143"/>
                  </a:lnTo>
                  <a:cubicBezTo>
                    <a:pt x="95" y="1"/>
                    <a:pt x="1" y="451"/>
                    <a:pt x="376" y="4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98" name="Google Shape;40898;p18"/>
            <p:cNvSpPr/>
            <p:nvPr/>
          </p:nvSpPr>
          <p:spPr>
            <a:xfrm>
              <a:off x="5244988" y="1626011"/>
              <a:ext cx="14063" cy="4276"/>
            </a:xfrm>
            <a:custGeom>
              <a:avLst/>
              <a:gdLst/>
              <a:ahLst/>
              <a:cxnLst/>
              <a:rect l="l" t="t" r="r" b="b"/>
              <a:pathLst>
                <a:path w="394" h="142" extrusionOk="0">
                  <a:moveTo>
                    <a:pt x="295" y="25"/>
                  </a:moveTo>
                  <a:cubicBezTo>
                    <a:pt x="240" y="0"/>
                    <a:pt x="1" y="70"/>
                    <a:pt x="96" y="115"/>
                  </a:cubicBezTo>
                  <a:cubicBezTo>
                    <a:pt x="154" y="141"/>
                    <a:pt x="394"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99" name="Google Shape;40899;p18"/>
            <p:cNvSpPr/>
            <p:nvPr/>
          </p:nvSpPr>
          <p:spPr>
            <a:xfrm>
              <a:off x="84304" y="1621224"/>
              <a:ext cx="22629" cy="8280"/>
            </a:xfrm>
            <a:custGeom>
              <a:avLst/>
              <a:gdLst/>
              <a:ahLst/>
              <a:cxnLst/>
              <a:rect l="l" t="t" r="r" b="b"/>
              <a:pathLst>
                <a:path w="634" h="275" extrusionOk="0">
                  <a:moveTo>
                    <a:pt x="633" y="274"/>
                  </a:moveTo>
                  <a:lnTo>
                    <a:pt x="633" y="0"/>
                  </a:lnTo>
                  <a:lnTo>
                    <a:pt x="247" y="0"/>
                  </a:lnTo>
                  <a:cubicBezTo>
                    <a:pt x="236" y="118"/>
                    <a:pt x="0" y="127"/>
                    <a:pt x="55"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00" name="Google Shape;40900;p18"/>
            <p:cNvSpPr/>
            <p:nvPr/>
          </p:nvSpPr>
          <p:spPr>
            <a:xfrm>
              <a:off x="8428486" y="1620893"/>
              <a:ext cx="6924" cy="6233"/>
            </a:xfrm>
            <a:custGeom>
              <a:avLst/>
              <a:gdLst/>
              <a:ahLst/>
              <a:cxnLst/>
              <a:rect l="l" t="t" r="r" b="b"/>
              <a:pathLst>
                <a:path w="194" h="207" extrusionOk="0">
                  <a:moveTo>
                    <a:pt x="192" y="104"/>
                  </a:moveTo>
                  <a:cubicBezTo>
                    <a:pt x="194" y="53"/>
                    <a:pt x="37" y="1"/>
                    <a:pt x="0" y="104"/>
                  </a:cubicBezTo>
                  <a:cubicBezTo>
                    <a:pt x="0" y="153"/>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01" name="Google Shape;40901;p18"/>
            <p:cNvSpPr/>
            <p:nvPr/>
          </p:nvSpPr>
          <p:spPr>
            <a:xfrm>
              <a:off x="5282892" y="1615864"/>
              <a:ext cx="22629" cy="13640"/>
            </a:xfrm>
            <a:custGeom>
              <a:avLst/>
              <a:gdLst/>
              <a:ahLst/>
              <a:cxnLst/>
              <a:rect l="l" t="t" r="r" b="b"/>
              <a:pathLst>
                <a:path w="634" h="453" extrusionOk="0">
                  <a:moveTo>
                    <a:pt x="580" y="362"/>
                  </a:moveTo>
                  <a:cubicBezTo>
                    <a:pt x="633" y="155"/>
                    <a:pt x="534" y="21"/>
                    <a:pt x="195" y="1"/>
                  </a:cubicBezTo>
                  <a:cubicBezTo>
                    <a:pt x="239" y="160"/>
                    <a:pt x="0" y="452"/>
                    <a:pt x="58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02" name="Google Shape;40902;p18"/>
            <p:cNvSpPr/>
            <p:nvPr/>
          </p:nvSpPr>
          <p:spPr>
            <a:xfrm>
              <a:off x="3965685" y="1604875"/>
              <a:ext cx="57358" cy="21920"/>
            </a:xfrm>
            <a:custGeom>
              <a:avLst/>
              <a:gdLst/>
              <a:ahLst/>
              <a:cxnLst/>
              <a:rect l="l" t="t" r="r" b="b"/>
              <a:pathLst>
                <a:path w="1607" h="728" extrusionOk="0">
                  <a:moveTo>
                    <a:pt x="1037" y="727"/>
                  </a:moveTo>
                  <a:cubicBezTo>
                    <a:pt x="1606" y="370"/>
                    <a:pt x="632" y="112"/>
                    <a:pt x="72" y="0"/>
                  </a:cubicBezTo>
                  <a:cubicBezTo>
                    <a:pt x="1" y="428"/>
                    <a:pt x="418" y="624"/>
                    <a:pt x="1037" y="7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03" name="Google Shape;40903;p18"/>
            <p:cNvSpPr/>
            <p:nvPr/>
          </p:nvSpPr>
          <p:spPr>
            <a:xfrm>
              <a:off x="8452542" y="1617761"/>
              <a:ext cx="14027" cy="4276"/>
            </a:xfrm>
            <a:custGeom>
              <a:avLst/>
              <a:gdLst/>
              <a:ahLst/>
              <a:cxnLst/>
              <a:rect l="l" t="t" r="r" b="b"/>
              <a:pathLst>
                <a:path w="393" h="142" extrusionOk="0">
                  <a:moveTo>
                    <a:pt x="99" y="115"/>
                  </a:moveTo>
                  <a:cubicBezTo>
                    <a:pt x="153" y="141"/>
                    <a:pt x="393" y="71"/>
                    <a:pt x="292" y="25"/>
                  </a:cubicBezTo>
                  <a:cubicBezTo>
                    <a:pt x="238" y="0"/>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04" name="Google Shape;40904;p18"/>
            <p:cNvSpPr/>
            <p:nvPr/>
          </p:nvSpPr>
          <p:spPr>
            <a:xfrm>
              <a:off x="578244" y="1617761"/>
              <a:ext cx="14099" cy="4276"/>
            </a:xfrm>
            <a:custGeom>
              <a:avLst/>
              <a:gdLst/>
              <a:ahLst/>
              <a:cxnLst/>
              <a:rect l="l" t="t" r="r" b="b"/>
              <a:pathLst>
                <a:path w="395" h="142" extrusionOk="0">
                  <a:moveTo>
                    <a:pt x="101" y="115"/>
                  </a:moveTo>
                  <a:cubicBezTo>
                    <a:pt x="154" y="141"/>
                    <a:pt x="394" y="71"/>
                    <a:pt x="294" y="25"/>
                  </a:cubicBezTo>
                  <a:cubicBezTo>
                    <a:pt x="240" y="0"/>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05" name="Google Shape;40905;p18"/>
            <p:cNvSpPr/>
            <p:nvPr/>
          </p:nvSpPr>
          <p:spPr>
            <a:xfrm>
              <a:off x="5196732" y="1614991"/>
              <a:ext cx="14099" cy="4336"/>
            </a:xfrm>
            <a:custGeom>
              <a:avLst/>
              <a:gdLst/>
              <a:ahLst/>
              <a:cxnLst/>
              <a:rect l="l" t="t" r="r" b="b"/>
              <a:pathLst>
                <a:path w="395" h="144" extrusionOk="0">
                  <a:moveTo>
                    <a:pt x="294" y="27"/>
                  </a:moveTo>
                  <a:cubicBezTo>
                    <a:pt x="241" y="1"/>
                    <a:pt x="1" y="71"/>
                    <a:pt x="102" y="117"/>
                  </a:cubicBezTo>
                  <a:cubicBezTo>
                    <a:pt x="155" y="143"/>
                    <a:pt x="395" y="75"/>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06" name="Google Shape;40906;p18"/>
            <p:cNvSpPr/>
            <p:nvPr/>
          </p:nvSpPr>
          <p:spPr>
            <a:xfrm>
              <a:off x="1655495" y="1606350"/>
              <a:ext cx="34872" cy="15326"/>
            </a:xfrm>
            <a:custGeom>
              <a:avLst/>
              <a:gdLst/>
              <a:ahLst/>
              <a:cxnLst/>
              <a:rect l="l" t="t" r="r" b="b"/>
              <a:pathLst>
                <a:path w="977" h="509" extrusionOk="0">
                  <a:moveTo>
                    <a:pt x="773" y="404"/>
                  </a:moveTo>
                  <a:cubicBezTo>
                    <a:pt x="977" y="174"/>
                    <a:pt x="122" y="1"/>
                    <a:pt x="0" y="221"/>
                  </a:cubicBezTo>
                  <a:cubicBezTo>
                    <a:pt x="307" y="262"/>
                    <a:pt x="166" y="508"/>
                    <a:pt x="773"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07" name="Google Shape;40907;p18"/>
            <p:cNvSpPr/>
            <p:nvPr/>
          </p:nvSpPr>
          <p:spPr>
            <a:xfrm>
              <a:off x="323796" y="1612643"/>
              <a:ext cx="23985" cy="5902"/>
            </a:xfrm>
            <a:custGeom>
              <a:avLst/>
              <a:gdLst/>
              <a:ahLst/>
              <a:cxnLst/>
              <a:rect l="l" t="t" r="r" b="b"/>
              <a:pathLst>
                <a:path w="672" h="196" extrusionOk="0">
                  <a:moveTo>
                    <a:pt x="479" y="195"/>
                  </a:moveTo>
                  <a:cubicBezTo>
                    <a:pt x="479" y="104"/>
                    <a:pt x="634" y="88"/>
                    <a:pt x="672" y="12"/>
                  </a:cubicBezTo>
                  <a:cubicBezTo>
                    <a:pt x="368" y="23"/>
                    <a:pt x="1" y="1"/>
                    <a:pt x="92"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08" name="Google Shape;40908;p18"/>
            <p:cNvSpPr/>
            <p:nvPr/>
          </p:nvSpPr>
          <p:spPr>
            <a:xfrm>
              <a:off x="2564138" y="1613034"/>
              <a:ext cx="13777" cy="2770"/>
            </a:xfrm>
            <a:custGeom>
              <a:avLst/>
              <a:gdLst/>
              <a:ahLst/>
              <a:cxnLst/>
              <a:rect l="l" t="t" r="r" b="b"/>
              <a:pathLst>
                <a:path w="386" h="92" extrusionOk="0">
                  <a:moveTo>
                    <a:pt x="0" y="92"/>
                  </a:moveTo>
                  <a:cubicBezTo>
                    <a:pt x="149" y="71"/>
                    <a:pt x="379" y="89"/>
                    <a:pt x="385" y="1"/>
                  </a:cubicBezTo>
                  <a:cubicBezTo>
                    <a:pt x="238" y="23"/>
                    <a:pt x="5" y="5"/>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09" name="Google Shape;40909;p18"/>
            <p:cNvSpPr/>
            <p:nvPr/>
          </p:nvSpPr>
          <p:spPr>
            <a:xfrm>
              <a:off x="1934177" y="1612342"/>
              <a:ext cx="14170" cy="4215"/>
            </a:xfrm>
            <a:custGeom>
              <a:avLst/>
              <a:gdLst/>
              <a:ahLst/>
              <a:cxnLst/>
              <a:rect l="l" t="t" r="r" b="b"/>
              <a:pathLst>
                <a:path w="397" h="140" extrusionOk="0">
                  <a:moveTo>
                    <a:pt x="294" y="24"/>
                  </a:moveTo>
                  <a:cubicBezTo>
                    <a:pt x="240" y="0"/>
                    <a:pt x="1" y="68"/>
                    <a:pt x="103" y="115"/>
                  </a:cubicBezTo>
                  <a:cubicBezTo>
                    <a:pt x="155"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10" name="Google Shape;40910;p18"/>
            <p:cNvSpPr/>
            <p:nvPr/>
          </p:nvSpPr>
          <p:spPr>
            <a:xfrm>
              <a:off x="7013875" y="1601352"/>
              <a:ext cx="14063" cy="4246"/>
            </a:xfrm>
            <a:custGeom>
              <a:avLst/>
              <a:gdLst/>
              <a:ahLst/>
              <a:cxnLst/>
              <a:rect l="l" t="t" r="r" b="b"/>
              <a:pathLst>
                <a:path w="394" h="141" extrusionOk="0">
                  <a:moveTo>
                    <a:pt x="102" y="117"/>
                  </a:moveTo>
                  <a:cubicBezTo>
                    <a:pt x="157" y="141"/>
                    <a:pt x="393" y="73"/>
                    <a:pt x="296" y="27"/>
                  </a:cubicBezTo>
                  <a:cubicBezTo>
                    <a:pt x="242" y="1"/>
                    <a:pt x="1" y="69"/>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11" name="Google Shape;40911;p18"/>
            <p:cNvSpPr/>
            <p:nvPr/>
          </p:nvSpPr>
          <p:spPr>
            <a:xfrm>
              <a:off x="5503218" y="1593885"/>
              <a:ext cx="33622" cy="17343"/>
            </a:xfrm>
            <a:custGeom>
              <a:avLst/>
              <a:gdLst/>
              <a:ahLst/>
              <a:cxnLst/>
              <a:rect l="l" t="t" r="r" b="b"/>
              <a:pathLst>
                <a:path w="942" h="576" extrusionOk="0">
                  <a:moveTo>
                    <a:pt x="0" y="92"/>
                  </a:moveTo>
                  <a:lnTo>
                    <a:pt x="0" y="275"/>
                  </a:lnTo>
                  <a:cubicBezTo>
                    <a:pt x="355" y="575"/>
                    <a:pt x="941" y="1"/>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12" name="Google Shape;40912;p18"/>
            <p:cNvSpPr/>
            <p:nvPr/>
          </p:nvSpPr>
          <p:spPr>
            <a:xfrm>
              <a:off x="4453450" y="1601352"/>
              <a:ext cx="14063" cy="4246"/>
            </a:xfrm>
            <a:custGeom>
              <a:avLst/>
              <a:gdLst/>
              <a:ahLst/>
              <a:cxnLst/>
              <a:rect l="l" t="t" r="r" b="b"/>
              <a:pathLst>
                <a:path w="394" h="141" extrusionOk="0">
                  <a:moveTo>
                    <a:pt x="294" y="27"/>
                  </a:moveTo>
                  <a:cubicBezTo>
                    <a:pt x="239" y="1"/>
                    <a:pt x="0" y="71"/>
                    <a:pt x="98" y="117"/>
                  </a:cubicBezTo>
                  <a:cubicBezTo>
                    <a:pt x="154" y="141"/>
                    <a:pt x="393" y="73"/>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13" name="Google Shape;40913;p18"/>
            <p:cNvSpPr/>
            <p:nvPr/>
          </p:nvSpPr>
          <p:spPr>
            <a:xfrm>
              <a:off x="2494396" y="1596655"/>
              <a:ext cx="21594" cy="9485"/>
            </a:xfrm>
            <a:custGeom>
              <a:avLst/>
              <a:gdLst/>
              <a:ahLst/>
              <a:cxnLst/>
              <a:rect l="l" t="t" r="r" b="b"/>
              <a:pathLst>
                <a:path w="605" h="315" extrusionOk="0">
                  <a:moveTo>
                    <a:pt x="411" y="273"/>
                  </a:moveTo>
                  <a:cubicBezTo>
                    <a:pt x="405" y="146"/>
                    <a:pt x="503" y="73"/>
                    <a:pt x="604" y="0"/>
                  </a:cubicBezTo>
                  <a:lnTo>
                    <a:pt x="26" y="0"/>
                  </a:lnTo>
                  <a:cubicBezTo>
                    <a:pt x="42"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14" name="Google Shape;40914;p18"/>
            <p:cNvSpPr/>
            <p:nvPr/>
          </p:nvSpPr>
          <p:spPr>
            <a:xfrm>
              <a:off x="5244988" y="1598612"/>
              <a:ext cx="14063" cy="4306"/>
            </a:xfrm>
            <a:custGeom>
              <a:avLst/>
              <a:gdLst/>
              <a:ahLst/>
              <a:cxnLst/>
              <a:rect l="l" t="t" r="r" b="b"/>
              <a:pathLst>
                <a:path w="394" h="143" extrusionOk="0">
                  <a:moveTo>
                    <a:pt x="295" y="25"/>
                  </a:moveTo>
                  <a:cubicBezTo>
                    <a:pt x="240" y="1"/>
                    <a:pt x="1" y="68"/>
                    <a:pt x="96" y="117"/>
                  </a:cubicBezTo>
                  <a:cubicBezTo>
                    <a:pt x="154" y="143"/>
                    <a:pt x="394" y="74"/>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15" name="Google Shape;40915;p18"/>
            <p:cNvSpPr/>
            <p:nvPr/>
          </p:nvSpPr>
          <p:spPr>
            <a:xfrm>
              <a:off x="3073496" y="1595902"/>
              <a:ext cx="13777" cy="7497"/>
            </a:xfrm>
            <a:custGeom>
              <a:avLst/>
              <a:gdLst/>
              <a:ahLst/>
              <a:cxnLst/>
              <a:rect l="l" t="t" r="r" b="b"/>
              <a:pathLst>
                <a:path w="386" h="249" extrusionOk="0">
                  <a:moveTo>
                    <a:pt x="385" y="115"/>
                  </a:moveTo>
                  <a:cubicBezTo>
                    <a:pt x="384" y="24"/>
                    <a:pt x="46" y="0"/>
                    <a:pt x="0" y="115"/>
                  </a:cubicBezTo>
                  <a:cubicBezTo>
                    <a:pt x="216" y="106"/>
                    <a:pt x="302" y="249"/>
                    <a:pt x="385"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16" name="Google Shape;40916;p18"/>
            <p:cNvSpPr/>
            <p:nvPr/>
          </p:nvSpPr>
          <p:spPr>
            <a:xfrm>
              <a:off x="2990905" y="1596655"/>
              <a:ext cx="13706" cy="5540"/>
            </a:xfrm>
            <a:custGeom>
              <a:avLst/>
              <a:gdLst/>
              <a:ahLst/>
              <a:cxnLst/>
              <a:rect l="l" t="t" r="r" b="b"/>
              <a:pathLst>
                <a:path w="384" h="184" extrusionOk="0">
                  <a:moveTo>
                    <a:pt x="0" y="183"/>
                  </a:moveTo>
                  <a:lnTo>
                    <a:pt x="384" y="183"/>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17" name="Google Shape;40917;p18"/>
            <p:cNvSpPr/>
            <p:nvPr/>
          </p:nvSpPr>
          <p:spPr>
            <a:xfrm>
              <a:off x="2521593" y="1593945"/>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18" name="Google Shape;40918;p18"/>
            <p:cNvSpPr/>
            <p:nvPr/>
          </p:nvSpPr>
          <p:spPr>
            <a:xfrm>
              <a:off x="1903339" y="1593554"/>
              <a:ext cx="6924" cy="6233"/>
            </a:xfrm>
            <a:custGeom>
              <a:avLst/>
              <a:gdLst/>
              <a:ahLst/>
              <a:cxnLst/>
              <a:rect l="l" t="t" r="r" b="b"/>
              <a:pathLst>
                <a:path w="194" h="207" extrusionOk="0">
                  <a:moveTo>
                    <a:pt x="194" y="103"/>
                  </a:moveTo>
                  <a:cubicBezTo>
                    <a:pt x="194" y="52"/>
                    <a:pt x="37" y="0"/>
                    <a:pt x="2"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19" name="Google Shape;40919;p18"/>
            <p:cNvSpPr/>
            <p:nvPr/>
          </p:nvSpPr>
          <p:spPr>
            <a:xfrm>
              <a:off x="8813922" y="159117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20" name="Google Shape;40920;p18"/>
            <p:cNvSpPr/>
            <p:nvPr/>
          </p:nvSpPr>
          <p:spPr>
            <a:xfrm>
              <a:off x="5609794" y="1587653"/>
              <a:ext cx="14063" cy="4306"/>
            </a:xfrm>
            <a:custGeom>
              <a:avLst/>
              <a:gdLst/>
              <a:ahLst/>
              <a:cxnLst/>
              <a:rect l="l" t="t" r="r" b="b"/>
              <a:pathLst>
                <a:path w="394" h="143" extrusionOk="0">
                  <a:moveTo>
                    <a:pt x="294" y="26"/>
                  </a:moveTo>
                  <a:cubicBezTo>
                    <a:pt x="240" y="0"/>
                    <a:pt x="1" y="71"/>
                    <a:pt x="101" y="117"/>
                  </a:cubicBezTo>
                  <a:cubicBezTo>
                    <a:pt x="153" y="143"/>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21" name="Google Shape;40921;p18"/>
            <p:cNvSpPr/>
            <p:nvPr/>
          </p:nvSpPr>
          <p:spPr>
            <a:xfrm>
              <a:off x="2509065" y="1582986"/>
              <a:ext cx="20630" cy="8220"/>
            </a:xfrm>
            <a:custGeom>
              <a:avLst/>
              <a:gdLst/>
              <a:ahLst/>
              <a:cxnLst/>
              <a:rect l="l" t="t" r="r" b="b"/>
              <a:pathLst>
                <a:path w="578" h="273" extrusionOk="0">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22" name="Google Shape;40922;p18"/>
            <p:cNvSpPr/>
            <p:nvPr/>
          </p:nvSpPr>
          <p:spPr>
            <a:xfrm>
              <a:off x="1807007" y="1576242"/>
              <a:ext cx="28911" cy="16952"/>
            </a:xfrm>
            <a:custGeom>
              <a:avLst/>
              <a:gdLst/>
              <a:ahLst/>
              <a:cxnLst/>
              <a:rect l="l" t="t" r="r" b="b"/>
              <a:pathLst>
                <a:path w="810" h="563" extrusionOk="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23" name="Google Shape;40923;p18"/>
            <p:cNvSpPr/>
            <p:nvPr/>
          </p:nvSpPr>
          <p:spPr>
            <a:xfrm>
              <a:off x="8810531" y="1584943"/>
              <a:ext cx="13849" cy="4306"/>
            </a:xfrm>
            <a:custGeom>
              <a:avLst/>
              <a:gdLst/>
              <a:ahLst/>
              <a:cxnLst/>
              <a:rect l="l" t="t" r="r" b="b"/>
              <a:pathLst>
                <a:path w="388" h="143" extrusionOk="0">
                  <a:moveTo>
                    <a:pt x="289" y="25"/>
                  </a:moveTo>
                  <a:cubicBezTo>
                    <a:pt x="239" y="0"/>
                    <a:pt x="0" y="69"/>
                    <a:pt x="96" y="116"/>
                  </a:cubicBezTo>
                  <a:cubicBezTo>
                    <a:pt x="152" y="143"/>
                    <a:pt x="388" y="72"/>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24" name="Google Shape;40924;p18"/>
            <p:cNvSpPr/>
            <p:nvPr/>
          </p:nvSpPr>
          <p:spPr>
            <a:xfrm>
              <a:off x="8597058" y="1584943"/>
              <a:ext cx="13991" cy="4276"/>
            </a:xfrm>
            <a:custGeom>
              <a:avLst/>
              <a:gdLst/>
              <a:ahLst/>
              <a:cxnLst/>
              <a:rect l="l" t="t" r="r" b="b"/>
              <a:pathLst>
                <a:path w="392" h="142" extrusionOk="0">
                  <a:moveTo>
                    <a:pt x="98" y="116"/>
                  </a:moveTo>
                  <a:cubicBezTo>
                    <a:pt x="153" y="141"/>
                    <a:pt x="392" y="72"/>
                    <a:pt x="291" y="25"/>
                  </a:cubicBezTo>
                  <a:cubicBezTo>
                    <a:pt x="239"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25" name="Google Shape;40925;p18"/>
            <p:cNvSpPr/>
            <p:nvPr/>
          </p:nvSpPr>
          <p:spPr>
            <a:xfrm>
              <a:off x="5372336" y="1582655"/>
              <a:ext cx="7031" cy="6203"/>
            </a:xfrm>
            <a:custGeom>
              <a:avLst/>
              <a:gdLst/>
              <a:ahLst/>
              <a:cxnLst/>
              <a:rect l="l" t="t" r="r" b="b"/>
              <a:pathLst>
                <a:path w="197" h="206" extrusionOk="0">
                  <a:moveTo>
                    <a:pt x="3" y="101"/>
                  </a:moveTo>
                  <a:cubicBezTo>
                    <a:pt x="0" y="152"/>
                    <a:pt x="157" y="206"/>
                    <a:pt x="195" y="101"/>
                  </a:cubicBezTo>
                  <a:cubicBezTo>
                    <a:pt x="196" y="53"/>
                    <a:pt x="38" y="1"/>
                    <a:pt x="3"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26" name="Google Shape;40926;p18"/>
            <p:cNvSpPr/>
            <p:nvPr/>
          </p:nvSpPr>
          <p:spPr>
            <a:xfrm>
              <a:off x="3204628" y="1573261"/>
              <a:ext cx="20309" cy="13580"/>
            </a:xfrm>
            <a:custGeom>
              <a:avLst/>
              <a:gdLst/>
              <a:ahLst/>
              <a:cxnLst/>
              <a:rect l="l" t="t" r="r" b="b"/>
              <a:pathLst>
                <a:path w="569" h="451" extrusionOk="0">
                  <a:moveTo>
                    <a:pt x="376" y="413"/>
                  </a:moveTo>
                  <a:cubicBezTo>
                    <a:pt x="387" y="358"/>
                    <a:pt x="402" y="307"/>
                    <a:pt x="569" y="323"/>
                  </a:cubicBezTo>
                  <a:lnTo>
                    <a:pt x="569" y="143"/>
                  </a:lnTo>
                  <a:cubicBezTo>
                    <a:pt x="95" y="1"/>
                    <a:pt x="1" y="451"/>
                    <a:pt x="376"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27" name="Google Shape;40927;p18"/>
            <p:cNvSpPr/>
            <p:nvPr/>
          </p:nvSpPr>
          <p:spPr>
            <a:xfrm>
              <a:off x="8056827" y="1580216"/>
              <a:ext cx="13742" cy="2740"/>
            </a:xfrm>
            <a:custGeom>
              <a:avLst/>
              <a:gdLst/>
              <a:ahLst/>
              <a:cxnLst/>
              <a:rect l="l" t="t" r="r" b="b"/>
              <a:pathLst>
                <a:path w="385" h="91" extrusionOk="0">
                  <a:moveTo>
                    <a:pt x="385" y="1"/>
                  </a:moveTo>
                  <a:cubicBezTo>
                    <a:pt x="236" y="20"/>
                    <a:pt x="6" y="5"/>
                    <a:pt x="1" y="91"/>
                  </a:cubicBezTo>
                  <a:cubicBezTo>
                    <a:pt x="151" y="72"/>
                    <a:pt x="382"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28" name="Google Shape;40928;p18"/>
            <p:cNvSpPr/>
            <p:nvPr/>
          </p:nvSpPr>
          <p:spPr>
            <a:xfrm>
              <a:off x="5489441" y="1574405"/>
              <a:ext cx="6960" cy="6233"/>
            </a:xfrm>
            <a:custGeom>
              <a:avLst/>
              <a:gdLst/>
              <a:ahLst/>
              <a:cxnLst/>
              <a:rect l="l" t="t" r="r" b="b"/>
              <a:pathLst>
                <a:path w="195" h="207" extrusionOk="0">
                  <a:moveTo>
                    <a:pt x="194" y="102"/>
                  </a:moveTo>
                  <a:cubicBezTo>
                    <a:pt x="194" y="54"/>
                    <a:pt x="37" y="0"/>
                    <a:pt x="1" y="102"/>
                  </a:cubicBezTo>
                  <a:cubicBezTo>
                    <a:pt x="1" y="154"/>
                    <a:pt x="156" y="207"/>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29" name="Google Shape;40929;p18"/>
            <p:cNvSpPr/>
            <p:nvPr/>
          </p:nvSpPr>
          <p:spPr>
            <a:xfrm>
              <a:off x="1452729" y="1572057"/>
              <a:ext cx="23914" cy="10268"/>
            </a:xfrm>
            <a:custGeom>
              <a:avLst/>
              <a:gdLst/>
              <a:ahLst/>
              <a:cxnLst/>
              <a:rect l="l" t="t" r="r" b="b"/>
              <a:pathLst>
                <a:path w="670" h="341" extrusionOk="0">
                  <a:moveTo>
                    <a:pt x="670" y="92"/>
                  </a:moveTo>
                  <a:cubicBezTo>
                    <a:pt x="404" y="94"/>
                    <a:pt x="247" y="48"/>
                    <a:pt x="90" y="0"/>
                  </a:cubicBezTo>
                  <a:cubicBezTo>
                    <a:pt x="0" y="282"/>
                    <a:pt x="610" y="341"/>
                    <a:pt x="67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30" name="Google Shape;40930;p18"/>
            <p:cNvSpPr/>
            <p:nvPr/>
          </p:nvSpPr>
          <p:spPr>
            <a:xfrm>
              <a:off x="4205677" y="1574014"/>
              <a:ext cx="13956" cy="4276"/>
            </a:xfrm>
            <a:custGeom>
              <a:avLst/>
              <a:gdLst/>
              <a:ahLst/>
              <a:cxnLst/>
              <a:rect l="l" t="t" r="r" b="b"/>
              <a:pathLst>
                <a:path w="391" h="142" extrusionOk="0">
                  <a:moveTo>
                    <a:pt x="291" y="27"/>
                  </a:moveTo>
                  <a:cubicBezTo>
                    <a:pt x="237" y="0"/>
                    <a:pt x="0" y="70"/>
                    <a:pt x="98" y="118"/>
                  </a:cubicBezTo>
                  <a:cubicBezTo>
                    <a:pt x="152" y="141"/>
                    <a:pt x="391" y="74"/>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31" name="Google Shape;40931;p18"/>
            <p:cNvSpPr/>
            <p:nvPr/>
          </p:nvSpPr>
          <p:spPr>
            <a:xfrm>
              <a:off x="1522614" y="1556370"/>
              <a:ext cx="50434" cy="18548"/>
            </a:xfrm>
            <a:custGeom>
              <a:avLst/>
              <a:gdLst/>
              <a:ahLst/>
              <a:cxnLst/>
              <a:rect l="l" t="t" r="r" b="b"/>
              <a:pathLst>
                <a:path w="1413" h="616" extrusionOk="0">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32" name="Google Shape;40932;p18"/>
            <p:cNvSpPr/>
            <p:nvPr/>
          </p:nvSpPr>
          <p:spPr>
            <a:xfrm>
              <a:off x="2020337" y="1563476"/>
              <a:ext cx="6889" cy="6233"/>
            </a:xfrm>
            <a:custGeom>
              <a:avLst/>
              <a:gdLst/>
              <a:ahLst/>
              <a:cxnLst/>
              <a:rect l="l" t="t" r="r" b="b"/>
              <a:pathLst>
                <a:path w="193" h="207" extrusionOk="0">
                  <a:moveTo>
                    <a:pt x="192" y="104"/>
                  </a:moveTo>
                  <a:cubicBezTo>
                    <a:pt x="192" y="53"/>
                    <a:pt x="39" y="1"/>
                    <a:pt x="2" y="104"/>
                  </a:cubicBezTo>
                  <a:cubicBezTo>
                    <a:pt x="0" y="155"/>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33" name="Google Shape;40933;p18"/>
            <p:cNvSpPr/>
            <p:nvPr/>
          </p:nvSpPr>
          <p:spPr>
            <a:xfrm>
              <a:off x="4863121" y="1563837"/>
              <a:ext cx="13777" cy="2770"/>
            </a:xfrm>
            <a:custGeom>
              <a:avLst/>
              <a:gdLst/>
              <a:ahLst/>
              <a:cxnLst/>
              <a:rect l="l" t="t" r="r" b="b"/>
              <a:pathLst>
                <a:path w="386" h="92" extrusionOk="0">
                  <a:moveTo>
                    <a:pt x="385" y="0"/>
                  </a:moveTo>
                  <a:cubicBezTo>
                    <a:pt x="235" y="21"/>
                    <a:pt x="5" y="3"/>
                    <a:pt x="0" y="92"/>
                  </a:cubicBezTo>
                  <a:cubicBezTo>
                    <a:pt x="149" y="71"/>
                    <a:pt x="379" y="9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34" name="Google Shape;40934;p18"/>
            <p:cNvSpPr/>
            <p:nvPr/>
          </p:nvSpPr>
          <p:spPr>
            <a:xfrm>
              <a:off x="2116740" y="1560736"/>
              <a:ext cx="6924" cy="6263"/>
            </a:xfrm>
            <a:custGeom>
              <a:avLst/>
              <a:gdLst/>
              <a:ahLst/>
              <a:cxnLst/>
              <a:rect l="l" t="t" r="r" b="b"/>
              <a:pathLst>
                <a:path w="194" h="208" extrusionOk="0">
                  <a:moveTo>
                    <a:pt x="193" y="103"/>
                  </a:moveTo>
                  <a:cubicBezTo>
                    <a:pt x="193" y="54"/>
                    <a:pt x="37" y="0"/>
                    <a:pt x="1" y="103"/>
                  </a:cubicBezTo>
                  <a:cubicBezTo>
                    <a:pt x="0" y="154"/>
                    <a:pt x="154" y="208"/>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35" name="Google Shape;40935;p18"/>
            <p:cNvSpPr/>
            <p:nvPr/>
          </p:nvSpPr>
          <p:spPr>
            <a:xfrm>
              <a:off x="1707105" y="1563084"/>
              <a:ext cx="13956" cy="4306"/>
            </a:xfrm>
            <a:custGeom>
              <a:avLst/>
              <a:gdLst/>
              <a:ahLst/>
              <a:cxnLst/>
              <a:rect l="l" t="t" r="r" b="b"/>
              <a:pathLst>
                <a:path w="391" h="143" extrusionOk="0">
                  <a:moveTo>
                    <a:pt x="101" y="117"/>
                  </a:moveTo>
                  <a:cubicBezTo>
                    <a:pt x="151" y="143"/>
                    <a:pt x="391" y="72"/>
                    <a:pt x="293" y="25"/>
                  </a:cubicBezTo>
                  <a:cubicBezTo>
                    <a:pt x="239"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36" name="Google Shape;40936;p18"/>
            <p:cNvSpPr/>
            <p:nvPr/>
          </p:nvSpPr>
          <p:spPr>
            <a:xfrm>
              <a:off x="5027339" y="1555617"/>
              <a:ext cx="21630" cy="6474"/>
            </a:xfrm>
            <a:custGeom>
              <a:avLst/>
              <a:gdLst/>
              <a:ahLst/>
              <a:cxnLst/>
              <a:rect l="l" t="t" r="r" b="b"/>
              <a:pathLst>
                <a:path w="606" h="215" extrusionOk="0">
                  <a:moveTo>
                    <a:pt x="606" y="183"/>
                  </a:moveTo>
                  <a:lnTo>
                    <a:pt x="606" y="1"/>
                  </a:lnTo>
                  <a:lnTo>
                    <a:pt x="26" y="1"/>
                  </a:lnTo>
                  <a:cubicBezTo>
                    <a:pt x="0" y="165"/>
                    <a:pt x="218" y="215"/>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37" name="Google Shape;40937;p18"/>
            <p:cNvSpPr/>
            <p:nvPr/>
          </p:nvSpPr>
          <p:spPr>
            <a:xfrm>
              <a:off x="3975179" y="1558357"/>
              <a:ext cx="13706" cy="2800"/>
            </a:xfrm>
            <a:custGeom>
              <a:avLst/>
              <a:gdLst/>
              <a:ahLst/>
              <a:cxnLst/>
              <a:rect l="l" t="t" r="r" b="b"/>
              <a:pathLst>
                <a:path w="384" h="93" extrusionOk="0">
                  <a:moveTo>
                    <a:pt x="1" y="92"/>
                  </a:moveTo>
                  <a:cubicBezTo>
                    <a:pt x="151" y="71"/>
                    <a:pt x="379" y="90"/>
                    <a:pt x="383" y="1"/>
                  </a:cubicBezTo>
                  <a:cubicBezTo>
                    <a:pt x="236" y="20"/>
                    <a:pt x="7" y="5"/>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38" name="Google Shape;40938;p18"/>
            <p:cNvSpPr/>
            <p:nvPr/>
          </p:nvSpPr>
          <p:spPr>
            <a:xfrm>
              <a:off x="2216428" y="1557635"/>
              <a:ext cx="14027" cy="4276"/>
            </a:xfrm>
            <a:custGeom>
              <a:avLst/>
              <a:gdLst/>
              <a:ahLst/>
              <a:cxnLst/>
              <a:rect l="l" t="t" r="r" b="b"/>
              <a:pathLst>
                <a:path w="393" h="142" extrusionOk="0">
                  <a:moveTo>
                    <a:pt x="100" y="116"/>
                  </a:moveTo>
                  <a:cubicBezTo>
                    <a:pt x="153" y="141"/>
                    <a:pt x="392" y="72"/>
                    <a:pt x="292" y="25"/>
                  </a:cubicBezTo>
                  <a:cubicBezTo>
                    <a:pt x="238"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39" name="Google Shape;40939;p18"/>
            <p:cNvSpPr/>
            <p:nvPr/>
          </p:nvSpPr>
          <p:spPr>
            <a:xfrm>
              <a:off x="8531814" y="1555617"/>
              <a:ext cx="13777" cy="2770"/>
            </a:xfrm>
            <a:custGeom>
              <a:avLst/>
              <a:gdLst/>
              <a:ahLst/>
              <a:cxnLst/>
              <a:rect l="l" t="t" r="r" b="b"/>
              <a:pathLst>
                <a:path w="386" h="92" extrusionOk="0">
                  <a:moveTo>
                    <a:pt x="386" y="1"/>
                  </a:moveTo>
                  <a:cubicBezTo>
                    <a:pt x="236" y="21"/>
                    <a:pt x="5" y="4"/>
                    <a:pt x="1" y="92"/>
                  </a:cubicBezTo>
                  <a:cubicBezTo>
                    <a:pt x="150" y="72"/>
                    <a:pt x="379" y="91"/>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40" name="Google Shape;40940;p18"/>
            <p:cNvSpPr/>
            <p:nvPr/>
          </p:nvSpPr>
          <p:spPr>
            <a:xfrm>
              <a:off x="5537625" y="1547097"/>
              <a:ext cx="6996" cy="6203"/>
            </a:xfrm>
            <a:custGeom>
              <a:avLst/>
              <a:gdLst/>
              <a:ahLst/>
              <a:cxnLst/>
              <a:rect l="l" t="t" r="r" b="b"/>
              <a:pathLst>
                <a:path w="196" h="206" extrusionOk="0">
                  <a:moveTo>
                    <a:pt x="193" y="102"/>
                  </a:moveTo>
                  <a:cubicBezTo>
                    <a:pt x="195" y="54"/>
                    <a:pt x="39"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41" name="Google Shape;40941;p18"/>
            <p:cNvSpPr/>
            <p:nvPr/>
          </p:nvSpPr>
          <p:spPr>
            <a:xfrm>
              <a:off x="2075409" y="1547488"/>
              <a:ext cx="13849" cy="2710"/>
            </a:xfrm>
            <a:custGeom>
              <a:avLst/>
              <a:gdLst/>
              <a:ahLst/>
              <a:cxnLst/>
              <a:rect l="l" t="t" r="r" b="b"/>
              <a:pathLst>
                <a:path w="388" h="90" extrusionOk="0">
                  <a:moveTo>
                    <a:pt x="388" y="0"/>
                  </a:moveTo>
                  <a:cubicBezTo>
                    <a:pt x="235" y="20"/>
                    <a:pt x="5" y="2"/>
                    <a:pt x="0" y="89"/>
                  </a:cubicBezTo>
                  <a:cubicBezTo>
                    <a:pt x="149" y="69"/>
                    <a:pt x="383" y="88"/>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42" name="Google Shape;40942;p18"/>
            <p:cNvSpPr/>
            <p:nvPr/>
          </p:nvSpPr>
          <p:spPr>
            <a:xfrm>
              <a:off x="1497166" y="1544327"/>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43" name="Google Shape;40943;p18"/>
            <p:cNvSpPr/>
            <p:nvPr/>
          </p:nvSpPr>
          <p:spPr>
            <a:xfrm>
              <a:off x="4357046" y="1543935"/>
              <a:ext cx="14063" cy="4276"/>
            </a:xfrm>
            <a:custGeom>
              <a:avLst/>
              <a:gdLst/>
              <a:ahLst/>
              <a:cxnLst/>
              <a:rect l="l" t="t" r="r" b="b"/>
              <a:pathLst>
                <a:path w="394" h="142" extrusionOk="0">
                  <a:moveTo>
                    <a:pt x="294" y="24"/>
                  </a:moveTo>
                  <a:cubicBezTo>
                    <a:pt x="241" y="1"/>
                    <a:pt x="0" y="69"/>
                    <a:pt x="101" y="116"/>
                  </a:cubicBezTo>
                  <a:cubicBezTo>
                    <a:pt x="153" y="142"/>
                    <a:pt x="393" y="74"/>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44" name="Google Shape;40944;p18"/>
            <p:cNvSpPr/>
            <p:nvPr/>
          </p:nvSpPr>
          <p:spPr>
            <a:xfrm>
              <a:off x="2488971" y="1535234"/>
              <a:ext cx="20131" cy="16259"/>
            </a:xfrm>
            <a:custGeom>
              <a:avLst/>
              <a:gdLst/>
              <a:ahLst/>
              <a:cxnLst/>
              <a:rect l="l" t="t" r="r" b="b"/>
              <a:pathLst>
                <a:path w="564" h="540" extrusionOk="0">
                  <a:moveTo>
                    <a:pt x="563" y="134"/>
                  </a:moveTo>
                  <a:cubicBezTo>
                    <a:pt x="1" y="0"/>
                    <a:pt x="1" y="539"/>
                    <a:pt x="563"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45" name="Google Shape;40945;p18"/>
            <p:cNvSpPr/>
            <p:nvPr/>
          </p:nvSpPr>
          <p:spPr>
            <a:xfrm>
              <a:off x="6600921" y="1541225"/>
              <a:ext cx="13991" cy="4336"/>
            </a:xfrm>
            <a:custGeom>
              <a:avLst/>
              <a:gdLst/>
              <a:ahLst/>
              <a:cxnLst/>
              <a:rect l="l" t="t" r="r" b="b"/>
              <a:pathLst>
                <a:path w="392" h="144" extrusionOk="0">
                  <a:moveTo>
                    <a:pt x="292" y="27"/>
                  </a:moveTo>
                  <a:cubicBezTo>
                    <a:pt x="239" y="1"/>
                    <a:pt x="0" y="69"/>
                    <a:pt x="98" y="117"/>
                  </a:cubicBezTo>
                  <a:cubicBezTo>
                    <a:pt x="154" y="143"/>
                    <a:pt x="392" y="73"/>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46" name="Google Shape;40946;p18"/>
            <p:cNvSpPr/>
            <p:nvPr/>
          </p:nvSpPr>
          <p:spPr>
            <a:xfrm>
              <a:off x="6249856" y="1541225"/>
              <a:ext cx="14099" cy="4336"/>
            </a:xfrm>
            <a:custGeom>
              <a:avLst/>
              <a:gdLst/>
              <a:ahLst/>
              <a:cxnLst/>
              <a:rect l="l" t="t" r="r" b="b"/>
              <a:pathLst>
                <a:path w="395" h="144" extrusionOk="0">
                  <a:moveTo>
                    <a:pt x="293" y="27"/>
                  </a:moveTo>
                  <a:cubicBezTo>
                    <a:pt x="241" y="1"/>
                    <a:pt x="0" y="69"/>
                    <a:pt x="102" y="117"/>
                  </a:cubicBezTo>
                  <a:cubicBezTo>
                    <a:pt x="156" y="143"/>
                    <a:pt x="395"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47" name="Google Shape;40947;p18"/>
            <p:cNvSpPr/>
            <p:nvPr/>
          </p:nvSpPr>
          <p:spPr>
            <a:xfrm>
              <a:off x="2271250" y="1533819"/>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48" name="Google Shape;40948;p18"/>
            <p:cNvSpPr/>
            <p:nvPr/>
          </p:nvSpPr>
          <p:spPr>
            <a:xfrm>
              <a:off x="2670678" y="1535776"/>
              <a:ext cx="14099" cy="4276"/>
            </a:xfrm>
            <a:custGeom>
              <a:avLst/>
              <a:gdLst/>
              <a:ahLst/>
              <a:cxnLst/>
              <a:rect l="l" t="t" r="r" b="b"/>
              <a:pathLst>
                <a:path w="395" h="142" extrusionOk="0">
                  <a:moveTo>
                    <a:pt x="292" y="25"/>
                  </a:moveTo>
                  <a:cubicBezTo>
                    <a:pt x="242" y="0"/>
                    <a:pt x="0" y="70"/>
                    <a:pt x="102" y="116"/>
                  </a:cubicBezTo>
                  <a:cubicBezTo>
                    <a:pt x="155" y="141"/>
                    <a:pt x="395"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49" name="Google Shape;40949;p18"/>
            <p:cNvSpPr/>
            <p:nvPr/>
          </p:nvSpPr>
          <p:spPr>
            <a:xfrm>
              <a:off x="4317214" y="1524967"/>
              <a:ext cx="29625" cy="12375"/>
            </a:xfrm>
            <a:custGeom>
              <a:avLst/>
              <a:gdLst/>
              <a:ahLst/>
              <a:cxnLst/>
              <a:rect l="l" t="t" r="r" b="b"/>
              <a:pathLst>
                <a:path w="830" h="411" extrusionOk="0">
                  <a:moveTo>
                    <a:pt x="829" y="384"/>
                  </a:moveTo>
                  <a:lnTo>
                    <a:pt x="829" y="21"/>
                  </a:lnTo>
                  <a:cubicBezTo>
                    <a:pt x="465" y="0"/>
                    <a:pt x="405" y="123"/>
                    <a:pt x="59" y="111"/>
                  </a:cubicBezTo>
                  <a:cubicBezTo>
                    <a:pt x="0" y="351"/>
                    <a:pt x="327" y="410"/>
                    <a:pt x="829"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50" name="Google Shape;40950;p18"/>
            <p:cNvSpPr/>
            <p:nvPr/>
          </p:nvSpPr>
          <p:spPr>
            <a:xfrm>
              <a:off x="1414718" y="1527315"/>
              <a:ext cx="27519" cy="11231"/>
            </a:xfrm>
            <a:custGeom>
              <a:avLst/>
              <a:gdLst/>
              <a:ahLst/>
              <a:cxnLst/>
              <a:rect l="l" t="t" r="r" b="b"/>
              <a:pathLst>
                <a:path w="771" h="373" extrusionOk="0">
                  <a:moveTo>
                    <a:pt x="770" y="306"/>
                  </a:moveTo>
                  <a:lnTo>
                    <a:pt x="770" y="33"/>
                  </a:lnTo>
                  <a:cubicBezTo>
                    <a:pt x="483" y="50"/>
                    <a:pt x="58" y="1"/>
                    <a:pt x="0" y="125"/>
                  </a:cubicBezTo>
                  <a:cubicBezTo>
                    <a:pt x="383" y="126"/>
                    <a:pt x="243" y="373"/>
                    <a:pt x="77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51" name="Google Shape;40951;p18"/>
            <p:cNvSpPr/>
            <p:nvPr/>
          </p:nvSpPr>
          <p:spPr>
            <a:xfrm>
              <a:off x="1855119" y="1516837"/>
              <a:ext cx="41332" cy="16952"/>
            </a:xfrm>
            <a:custGeom>
              <a:avLst/>
              <a:gdLst/>
              <a:ahLst/>
              <a:cxnLst/>
              <a:rect l="l" t="t" r="r" b="b"/>
              <a:pathLst>
                <a:path w="1158" h="563" extrusionOk="0">
                  <a:moveTo>
                    <a:pt x="1" y="199"/>
                  </a:moveTo>
                  <a:cubicBezTo>
                    <a:pt x="211" y="402"/>
                    <a:pt x="524" y="559"/>
                    <a:pt x="1157" y="563"/>
                  </a:cubicBezTo>
                  <a:lnTo>
                    <a:pt x="1157" y="108"/>
                  </a:lnTo>
                  <a:cubicBezTo>
                    <a:pt x="819" y="161"/>
                    <a:pt x="27" y="0"/>
                    <a:pt x="1" y="1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52" name="Google Shape;40952;p18"/>
            <p:cNvSpPr/>
            <p:nvPr/>
          </p:nvSpPr>
          <p:spPr>
            <a:xfrm>
              <a:off x="857033" y="1517349"/>
              <a:ext cx="45865" cy="16711"/>
            </a:xfrm>
            <a:custGeom>
              <a:avLst/>
              <a:gdLst/>
              <a:ahLst/>
              <a:cxnLst/>
              <a:rect l="l" t="t" r="r" b="b"/>
              <a:pathLst>
                <a:path w="1285" h="555" extrusionOk="0">
                  <a:moveTo>
                    <a:pt x="965" y="0"/>
                  </a:moveTo>
                  <a:cubicBezTo>
                    <a:pt x="361" y="18"/>
                    <a:pt x="38" y="170"/>
                    <a:pt x="0" y="454"/>
                  </a:cubicBezTo>
                  <a:cubicBezTo>
                    <a:pt x="365" y="433"/>
                    <a:pt x="426" y="555"/>
                    <a:pt x="776" y="546"/>
                  </a:cubicBezTo>
                  <a:cubicBezTo>
                    <a:pt x="901" y="355"/>
                    <a:pt x="1285" y="142"/>
                    <a:pt x="9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53" name="Google Shape;40953;p18"/>
            <p:cNvSpPr/>
            <p:nvPr/>
          </p:nvSpPr>
          <p:spPr>
            <a:xfrm>
              <a:off x="5613399" y="1522829"/>
              <a:ext cx="14919" cy="9244"/>
            </a:xfrm>
            <a:custGeom>
              <a:avLst/>
              <a:gdLst/>
              <a:ahLst/>
              <a:cxnLst/>
              <a:rect l="l" t="t" r="r" b="b"/>
              <a:pathLst>
                <a:path w="418" h="307" extrusionOk="0">
                  <a:moveTo>
                    <a:pt x="383" y="274"/>
                  </a:moveTo>
                  <a:cubicBezTo>
                    <a:pt x="357" y="167"/>
                    <a:pt x="418" y="17"/>
                    <a:pt x="193" y="1"/>
                  </a:cubicBezTo>
                  <a:cubicBezTo>
                    <a:pt x="180" y="57"/>
                    <a:pt x="163" y="109"/>
                    <a:pt x="0" y="95"/>
                  </a:cubicBezTo>
                  <a:cubicBezTo>
                    <a:pt x="21" y="202"/>
                    <a:pt x="56" y="306"/>
                    <a:pt x="38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54" name="Google Shape;40954;p18"/>
            <p:cNvSpPr/>
            <p:nvPr/>
          </p:nvSpPr>
          <p:spPr>
            <a:xfrm>
              <a:off x="2477942" y="1527556"/>
              <a:ext cx="14063" cy="4276"/>
            </a:xfrm>
            <a:custGeom>
              <a:avLst/>
              <a:gdLst/>
              <a:ahLst/>
              <a:cxnLst/>
              <a:rect l="l" t="t" r="r" b="b"/>
              <a:pathLst>
                <a:path w="394" h="142" extrusionOk="0">
                  <a:moveTo>
                    <a:pt x="294" y="25"/>
                  </a:moveTo>
                  <a:cubicBezTo>
                    <a:pt x="240" y="1"/>
                    <a:pt x="0" y="70"/>
                    <a:pt x="102" y="117"/>
                  </a:cubicBezTo>
                  <a:cubicBezTo>
                    <a:pt x="154"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55" name="Google Shape;40955;p18"/>
            <p:cNvSpPr/>
            <p:nvPr/>
          </p:nvSpPr>
          <p:spPr>
            <a:xfrm>
              <a:off x="4119731" y="1522438"/>
              <a:ext cx="6924" cy="6293"/>
            </a:xfrm>
            <a:custGeom>
              <a:avLst/>
              <a:gdLst/>
              <a:ahLst/>
              <a:cxnLst/>
              <a:rect l="l" t="t" r="r" b="b"/>
              <a:pathLst>
                <a:path w="194" h="209" extrusionOk="0">
                  <a:moveTo>
                    <a:pt x="193" y="105"/>
                  </a:moveTo>
                  <a:cubicBezTo>
                    <a:pt x="193" y="53"/>
                    <a:pt x="38" y="1"/>
                    <a:pt x="0" y="105"/>
                  </a:cubicBezTo>
                  <a:cubicBezTo>
                    <a:pt x="0" y="155"/>
                    <a:pt x="157" y="208"/>
                    <a:pt x="193"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56" name="Google Shape;40956;p18"/>
            <p:cNvSpPr/>
            <p:nvPr/>
          </p:nvSpPr>
          <p:spPr>
            <a:xfrm>
              <a:off x="2264540" y="1522046"/>
              <a:ext cx="14134" cy="4336"/>
            </a:xfrm>
            <a:custGeom>
              <a:avLst/>
              <a:gdLst/>
              <a:ahLst/>
              <a:cxnLst/>
              <a:rect l="l" t="t" r="r" b="b"/>
              <a:pathLst>
                <a:path w="396" h="144" extrusionOk="0">
                  <a:moveTo>
                    <a:pt x="293" y="26"/>
                  </a:moveTo>
                  <a:cubicBezTo>
                    <a:pt x="241" y="1"/>
                    <a:pt x="1" y="70"/>
                    <a:pt x="104" y="118"/>
                  </a:cubicBezTo>
                  <a:cubicBezTo>
                    <a:pt x="155" y="143"/>
                    <a:pt x="395" y="75"/>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57" name="Google Shape;40957;p18"/>
            <p:cNvSpPr/>
            <p:nvPr/>
          </p:nvSpPr>
          <p:spPr>
            <a:xfrm>
              <a:off x="3706633" y="1520089"/>
              <a:ext cx="13849" cy="2740"/>
            </a:xfrm>
            <a:custGeom>
              <a:avLst/>
              <a:gdLst/>
              <a:ahLst/>
              <a:cxnLst/>
              <a:rect l="l" t="t" r="r" b="b"/>
              <a:pathLst>
                <a:path w="388" h="91" extrusionOk="0">
                  <a:moveTo>
                    <a:pt x="387" y="0"/>
                  </a:moveTo>
                  <a:cubicBezTo>
                    <a:pt x="241" y="20"/>
                    <a:pt x="7" y="4"/>
                    <a:pt x="1" y="91"/>
                  </a:cubicBezTo>
                  <a:cubicBezTo>
                    <a:pt x="154" y="71"/>
                    <a:pt x="382"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58" name="Google Shape;40958;p18"/>
            <p:cNvSpPr/>
            <p:nvPr/>
          </p:nvSpPr>
          <p:spPr>
            <a:xfrm>
              <a:off x="4501669" y="1516627"/>
              <a:ext cx="13991" cy="4246"/>
            </a:xfrm>
            <a:custGeom>
              <a:avLst/>
              <a:gdLst/>
              <a:ahLst/>
              <a:cxnLst/>
              <a:rect l="l" t="t" r="r" b="b"/>
              <a:pathLst>
                <a:path w="392" h="141" extrusionOk="0">
                  <a:moveTo>
                    <a:pt x="99" y="115"/>
                  </a:moveTo>
                  <a:cubicBezTo>
                    <a:pt x="153" y="140"/>
                    <a:pt x="392" y="74"/>
                    <a:pt x="291" y="24"/>
                  </a:cubicBezTo>
                  <a:cubicBezTo>
                    <a:pt x="238" y="1"/>
                    <a:pt x="0" y="68"/>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59" name="Google Shape;40959;p18"/>
            <p:cNvSpPr/>
            <p:nvPr/>
          </p:nvSpPr>
          <p:spPr>
            <a:xfrm>
              <a:off x="3414103" y="1516627"/>
              <a:ext cx="14027" cy="4246"/>
            </a:xfrm>
            <a:custGeom>
              <a:avLst/>
              <a:gdLst/>
              <a:ahLst/>
              <a:cxnLst/>
              <a:rect l="l" t="t" r="r" b="b"/>
              <a:pathLst>
                <a:path w="393" h="141" extrusionOk="0">
                  <a:moveTo>
                    <a:pt x="293" y="24"/>
                  </a:moveTo>
                  <a:cubicBezTo>
                    <a:pt x="241" y="1"/>
                    <a:pt x="1" y="68"/>
                    <a:pt x="100" y="115"/>
                  </a:cubicBezTo>
                  <a:cubicBezTo>
                    <a:pt x="152" y="140"/>
                    <a:pt x="392" y="74"/>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60" name="Google Shape;40960;p18"/>
            <p:cNvSpPr/>
            <p:nvPr/>
          </p:nvSpPr>
          <p:spPr>
            <a:xfrm>
              <a:off x="7082796" y="1511117"/>
              <a:ext cx="13991" cy="4276"/>
            </a:xfrm>
            <a:custGeom>
              <a:avLst/>
              <a:gdLst/>
              <a:ahLst/>
              <a:cxnLst/>
              <a:rect l="l" t="t" r="r" b="b"/>
              <a:pathLst>
                <a:path w="392" h="142" extrusionOk="0">
                  <a:moveTo>
                    <a:pt x="290" y="27"/>
                  </a:moveTo>
                  <a:cubicBezTo>
                    <a:pt x="238" y="1"/>
                    <a:pt x="0" y="70"/>
                    <a:pt x="99" y="118"/>
                  </a:cubicBezTo>
                  <a:cubicBezTo>
                    <a:pt x="153" y="142"/>
                    <a:pt x="392" y="74"/>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61" name="Google Shape;40961;p18"/>
            <p:cNvSpPr/>
            <p:nvPr/>
          </p:nvSpPr>
          <p:spPr>
            <a:xfrm>
              <a:off x="2457348" y="1511117"/>
              <a:ext cx="13991" cy="4276"/>
            </a:xfrm>
            <a:custGeom>
              <a:avLst/>
              <a:gdLst/>
              <a:ahLst/>
              <a:cxnLst/>
              <a:rect l="l" t="t" r="r" b="b"/>
              <a:pathLst>
                <a:path w="392" h="142" extrusionOk="0">
                  <a:moveTo>
                    <a:pt x="293" y="27"/>
                  </a:moveTo>
                  <a:cubicBezTo>
                    <a:pt x="238" y="1"/>
                    <a:pt x="0" y="70"/>
                    <a:pt x="100" y="118"/>
                  </a:cubicBezTo>
                  <a:cubicBezTo>
                    <a:pt x="152" y="142"/>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62" name="Google Shape;40962;p18"/>
            <p:cNvSpPr/>
            <p:nvPr/>
          </p:nvSpPr>
          <p:spPr>
            <a:xfrm>
              <a:off x="5640810" y="1506420"/>
              <a:ext cx="13884" cy="5510"/>
            </a:xfrm>
            <a:custGeom>
              <a:avLst/>
              <a:gdLst/>
              <a:ahLst/>
              <a:cxnLst/>
              <a:rect l="l" t="t" r="r" b="b"/>
              <a:pathLst>
                <a:path w="389" h="183" extrusionOk="0">
                  <a:moveTo>
                    <a:pt x="1" y="183"/>
                  </a:moveTo>
                  <a:lnTo>
                    <a:pt x="389" y="183"/>
                  </a:lnTo>
                  <a:lnTo>
                    <a:pt x="389"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63" name="Google Shape;40963;p18"/>
            <p:cNvSpPr/>
            <p:nvPr/>
          </p:nvSpPr>
          <p:spPr>
            <a:xfrm>
              <a:off x="4487357" y="1495491"/>
              <a:ext cx="26591" cy="12255"/>
            </a:xfrm>
            <a:custGeom>
              <a:avLst/>
              <a:gdLst/>
              <a:ahLst/>
              <a:cxnLst/>
              <a:rect l="l" t="t" r="r" b="b"/>
              <a:pathLst>
                <a:path w="745" h="407" extrusionOk="0">
                  <a:moveTo>
                    <a:pt x="306" y="0"/>
                  </a:moveTo>
                  <a:cubicBezTo>
                    <a:pt x="0" y="136"/>
                    <a:pt x="89" y="406"/>
                    <a:pt x="692" y="363"/>
                  </a:cubicBezTo>
                  <a:cubicBezTo>
                    <a:pt x="745" y="157"/>
                    <a:pt x="647" y="21"/>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64" name="Google Shape;40964;p18"/>
            <p:cNvSpPr/>
            <p:nvPr/>
          </p:nvSpPr>
          <p:spPr>
            <a:xfrm>
              <a:off x="3352142" y="1502957"/>
              <a:ext cx="14027" cy="4306"/>
            </a:xfrm>
            <a:custGeom>
              <a:avLst/>
              <a:gdLst/>
              <a:ahLst/>
              <a:cxnLst/>
              <a:rect l="l" t="t" r="r" b="b"/>
              <a:pathLst>
                <a:path w="393" h="143" extrusionOk="0">
                  <a:moveTo>
                    <a:pt x="100" y="117"/>
                  </a:moveTo>
                  <a:cubicBezTo>
                    <a:pt x="151" y="143"/>
                    <a:pt x="392" y="72"/>
                    <a:pt x="293" y="26"/>
                  </a:cubicBezTo>
                  <a:cubicBezTo>
                    <a:pt x="242"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65" name="Google Shape;40965;p18"/>
            <p:cNvSpPr/>
            <p:nvPr/>
          </p:nvSpPr>
          <p:spPr>
            <a:xfrm>
              <a:off x="7844246" y="1485193"/>
              <a:ext cx="35478" cy="19090"/>
            </a:xfrm>
            <a:custGeom>
              <a:avLst/>
              <a:gdLst/>
              <a:ahLst/>
              <a:cxnLst/>
              <a:rect l="l" t="t" r="r" b="b"/>
              <a:pathLst>
                <a:path w="994" h="634" extrusionOk="0">
                  <a:moveTo>
                    <a:pt x="558" y="615"/>
                  </a:moveTo>
                  <a:cubicBezTo>
                    <a:pt x="506" y="349"/>
                    <a:pt x="994" y="336"/>
                    <a:pt x="943" y="70"/>
                  </a:cubicBezTo>
                  <a:cubicBezTo>
                    <a:pt x="1" y="0"/>
                    <a:pt x="75" y="633"/>
                    <a:pt x="558" y="6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66" name="Google Shape;40966;p18"/>
            <p:cNvSpPr/>
            <p:nvPr/>
          </p:nvSpPr>
          <p:spPr>
            <a:xfrm>
              <a:off x="2677566" y="1500248"/>
              <a:ext cx="14099" cy="4276"/>
            </a:xfrm>
            <a:custGeom>
              <a:avLst/>
              <a:gdLst/>
              <a:ahLst/>
              <a:cxnLst/>
              <a:rect l="l" t="t" r="r" b="b"/>
              <a:pathLst>
                <a:path w="395" h="142" extrusionOk="0">
                  <a:moveTo>
                    <a:pt x="99" y="115"/>
                  </a:moveTo>
                  <a:cubicBezTo>
                    <a:pt x="156" y="141"/>
                    <a:pt x="395" y="71"/>
                    <a:pt x="294" y="24"/>
                  </a:cubicBezTo>
                  <a:cubicBezTo>
                    <a:pt x="242" y="0"/>
                    <a:pt x="1" y="68"/>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67" name="Google Shape;40967;p18"/>
            <p:cNvSpPr/>
            <p:nvPr/>
          </p:nvSpPr>
          <p:spPr>
            <a:xfrm>
              <a:off x="1872216" y="1500187"/>
              <a:ext cx="14170" cy="4336"/>
            </a:xfrm>
            <a:custGeom>
              <a:avLst/>
              <a:gdLst/>
              <a:ahLst/>
              <a:cxnLst/>
              <a:rect l="l" t="t" r="r" b="b"/>
              <a:pathLst>
                <a:path w="397" h="144" extrusionOk="0">
                  <a:moveTo>
                    <a:pt x="294" y="26"/>
                  </a:moveTo>
                  <a:cubicBezTo>
                    <a:pt x="242" y="1"/>
                    <a:pt x="1" y="70"/>
                    <a:pt x="104" y="117"/>
                  </a:cubicBezTo>
                  <a:cubicBezTo>
                    <a:pt x="157" y="143"/>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68" name="Google Shape;40968;p18"/>
            <p:cNvSpPr/>
            <p:nvPr/>
          </p:nvSpPr>
          <p:spPr>
            <a:xfrm>
              <a:off x="4920656" y="1484531"/>
              <a:ext cx="34229" cy="17223"/>
            </a:xfrm>
            <a:custGeom>
              <a:avLst/>
              <a:gdLst/>
              <a:ahLst/>
              <a:cxnLst/>
              <a:rect l="l" t="t" r="r" b="b"/>
              <a:pathLst>
                <a:path w="959" h="572" extrusionOk="0">
                  <a:moveTo>
                    <a:pt x="704" y="546"/>
                  </a:moveTo>
                  <a:cubicBezTo>
                    <a:pt x="863" y="441"/>
                    <a:pt x="958" y="303"/>
                    <a:pt x="894" y="92"/>
                  </a:cubicBezTo>
                  <a:cubicBezTo>
                    <a:pt x="627" y="95"/>
                    <a:pt x="469" y="48"/>
                    <a:pt x="313" y="0"/>
                  </a:cubicBezTo>
                  <a:cubicBezTo>
                    <a:pt x="0" y="149"/>
                    <a:pt x="82" y="572"/>
                    <a:pt x="704"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69" name="Google Shape;40969;p18"/>
            <p:cNvSpPr/>
            <p:nvPr/>
          </p:nvSpPr>
          <p:spPr>
            <a:xfrm>
              <a:off x="2716149" y="1488776"/>
              <a:ext cx="20131" cy="16199"/>
            </a:xfrm>
            <a:custGeom>
              <a:avLst/>
              <a:gdLst/>
              <a:ahLst/>
              <a:cxnLst/>
              <a:rect l="l" t="t" r="r" b="b"/>
              <a:pathLst>
                <a:path w="564" h="538" extrusionOk="0">
                  <a:moveTo>
                    <a:pt x="563" y="405"/>
                  </a:moveTo>
                  <a:lnTo>
                    <a:pt x="563" y="132"/>
                  </a:lnTo>
                  <a:cubicBezTo>
                    <a:pt x="0" y="0"/>
                    <a:pt x="0" y="538"/>
                    <a:pt x="563"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70" name="Google Shape;40970;p18"/>
            <p:cNvSpPr/>
            <p:nvPr/>
          </p:nvSpPr>
          <p:spPr>
            <a:xfrm>
              <a:off x="6518365" y="1494708"/>
              <a:ext cx="13991" cy="4306"/>
            </a:xfrm>
            <a:custGeom>
              <a:avLst/>
              <a:gdLst/>
              <a:ahLst/>
              <a:cxnLst/>
              <a:rect l="l" t="t" r="r" b="b"/>
              <a:pathLst>
                <a:path w="392" h="143" extrusionOk="0">
                  <a:moveTo>
                    <a:pt x="294" y="26"/>
                  </a:moveTo>
                  <a:cubicBezTo>
                    <a:pt x="236" y="0"/>
                    <a:pt x="0" y="71"/>
                    <a:pt x="101" y="118"/>
                  </a:cubicBezTo>
                  <a:cubicBezTo>
                    <a:pt x="151"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71" name="Google Shape;40971;p18"/>
            <p:cNvSpPr/>
            <p:nvPr/>
          </p:nvSpPr>
          <p:spPr>
            <a:xfrm>
              <a:off x="2631667" y="1490011"/>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72" name="Google Shape;40972;p18"/>
            <p:cNvSpPr/>
            <p:nvPr/>
          </p:nvSpPr>
          <p:spPr>
            <a:xfrm>
              <a:off x="1833597" y="1487271"/>
              <a:ext cx="14670" cy="9545"/>
            </a:xfrm>
            <a:custGeom>
              <a:avLst/>
              <a:gdLst/>
              <a:ahLst/>
              <a:cxnLst/>
              <a:rect l="l" t="t" r="r" b="b"/>
              <a:pathLst>
                <a:path w="411" h="317" extrusionOk="0">
                  <a:moveTo>
                    <a:pt x="410" y="273"/>
                  </a:moveTo>
                  <a:lnTo>
                    <a:pt x="410" y="91"/>
                  </a:lnTo>
                  <a:cubicBezTo>
                    <a:pt x="220" y="91"/>
                    <a:pt x="182" y="17"/>
                    <a:pt x="25" y="1"/>
                  </a:cubicBezTo>
                  <a:cubicBezTo>
                    <a:pt x="45" y="144"/>
                    <a:pt x="0" y="316"/>
                    <a:pt x="410"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73" name="Google Shape;40973;p18"/>
            <p:cNvSpPr/>
            <p:nvPr/>
          </p:nvSpPr>
          <p:spPr>
            <a:xfrm>
              <a:off x="1600565" y="1492721"/>
              <a:ext cx="13777" cy="2800"/>
            </a:xfrm>
            <a:custGeom>
              <a:avLst/>
              <a:gdLst/>
              <a:ahLst/>
              <a:cxnLst/>
              <a:rect l="l" t="t" r="r" b="b"/>
              <a:pathLst>
                <a:path w="386" h="93" extrusionOk="0">
                  <a:moveTo>
                    <a:pt x="0" y="92"/>
                  </a:moveTo>
                  <a:cubicBezTo>
                    <a:pt x="149" y="71"/>
                    <a:pt x="380" y="90"/>
                    <a:pt x="385" y="1"/>
                  </a:cubicBezTo>
                  <a:cubicBezTo>
                    <a:pt x="235" y="22"/>
                    <a:pt x="5" y="5"/>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74" name="Google Shape;40974;p18"/>
            <p:cNvSpPr/>
            <p:nvPr/>
          </p:nvSpPr>
          <p:spPr>
            <a:xfrm>
              <a:off x="8380302" y="1486970"/>
              <a:ext cx="6996" cy="6203"/>
            </a:xfrm>
            <a:custGeom>
              <a:avLst/>
              <a:gdLst/>
              <a:ahLst/>
              <a:cxnLst/>
              <a:rect l="l" t="t" r="r" b="b"/>
              <a:pathLst>
                <a:path w="196" h="206" extrusionOk="0">
                  <a:moveTo>
                    <a:pt x="193" y="102"/>
                  </a:moveTo>
                  <a:cubicBezTo>
                    <a:pt x="195" y="52"/>
                    <a:pt x="39"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75" name="Google Shape;40975;p18"/>
            <p:cNvSpPr/>
            <p:nvPr/>
          </p:nvSpPr>
          <p:spPr>
            <a:xfrm>
              <a:off x="7447531" y="1489228"/>
              <a:ext cx="14063" cy="4276"/>
            </a:xfrm>
            <a:custGeom>
              <a:avLst/>
              <a:gdLst/>
              <a:ahLst/>
              <a:cxnLst/>
              <a:rect l="l" t="t" r="r" b="b"/>
              <a:pathLst>
                <a:path w="394" h="142" extrusionOk="0">
                  <a:moveTo>
                    <a:pt x="294" y="27"/>
                  </a:moveTo>
                  <a:cubicBezTo>
                    <a:pt x="240" y="1"/>
                    <a:pt x="1" y="71"/>
                    <a:pt x="100" y="117"/>
                  </a:cubicBezTo>
                  <a:cubicBezTo>
                    <a:pt x="153" y="142"/>
                    <a:pt x="394" y="73"/>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76" name="Google Shape;40976;p18"/>
            <p:cNvSpPr/>
            <p:nvPr/>
          </p:nvSpPr>
          <p:spPr>
            <a:xfrm>
              <a:off x="2288775" y="1487150"/>
              <a:ext cx="20737" cy="5781"/>
            </a:xfrm>
            <a:custGeom>
              <a:avLst/>
              <a:gdLst/>
              <a:ahLst/>
              <a:cxnLst/>
              <a:rect l="l" t="t" r="r" b="b"/>
              <a:pathLst>
                <a:path w="581" h="192" extrusionOk="0">
                  <a:moveTo>
                    <a:pt x="1" y="186"/>
                  </a:moveTo>
                  <a:cubicBezTo>
                    <a:pt x="333" y="191"/>
                    <a:pt x="497" y="118"/>
                    <a:pt x="580" y="5"/>
                  </a:cubicBezTo>
                  <a:cubicBezTo>
                    <a:pt x="249" y="1"/>
                    <a:pt x="85" y="75"/>
                    <a:pt x="1" y="1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77" name="Google Shape;40977;p18"/>
            <p:cNvSpPr/>
            <p:nvPr/>
          </p:nvSpPr>
          <p:spPr>
            <a:xfrm>
              <a:off x="2653688" y="1481851"/>
              <a:ext cx="20666" cy="8160"/>
            </a:xfrm>
            <a:custGeom>
              <a:avLst/>
              <a:gdLst/>
              <a:ahLst/>
              <a:cxnLst/>
              <a:rect l="l" t="t" r="r" b="b"/>
              <a:pathLst>
                <a:path w="579" h="271" extrusionOk="0">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78" name="Google Shape;40978;p18"/>
            <p:cNvSpPr/>
            <p:nvPr/>
          </p:nvSpPr>
          <p:spPr>
            <a:xfrm>
              <a:off x="6129967" y="1474384"/>
              <a:ext cx="26520" cy="15236"/>
            </a:xfrm>
            <a:custGeom>
              <a:avLst/>
              <a:gdLst/>
              <a:ahLst/>
              <a:cxnLst/>
              <a:rect l="l" t="t" r="r" b="b"/>
              <a:pathLst>
                <a:path w="743" h="506" extrusionOk="0">
                  <a:moveTo>
                    <a:pt x="1" y="72"/>
                  </a:moveTo>
                  <a:lnTo>
                    <a:pt x="1" y="435"/>
                  </a:lnTo>
                  <a:cubicBezTo>
                    <a:pt x="742" y="506"/>
                    <a:pt x="742" y="0"/>
                    <a:pt x="1"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79" name="Google Shape;40979;p18"/>
            <p:cNvSpPr/>
            <p:nvPr/>
          </p:nvSpPr>
          <p:spPr>
            <a:xfrm>
              <a:off x="5500577" y="1470892"/>
              <a:ext cx="35086" cy="16410"/>
            </a:xfrm>
            <a:custGeom>
              <a:avLst/>
              <a:gdLst/>
              <a:ahLst/>
              <a:cxnLst/>
              <a:rect l="l" t="t" r="r" b="b"/>
              <a:pathLst>
                <a:path w="983" h="545" extrusionOk="0">
                  <a:moveTo>
                    <a:pt x="844" y="0"/>
                  </a:moveTo>
                  <a:lnTo>
                    <a:pt x="74" y="0"/>
                  </a:lnTo>
                  <a:cubicBezTo>
                    <a:pt x="1" y="307"/>
                    <a:pt x="408" y="387"/>
                    <a:pt x="654" y="545"/>
                  </a:cubicBezTo>
                  <a:cubicBezTo>
                    <a:pt x="647" y="332"/>
                    <a:pt x="983" y="280"/>
                    <a:pt x="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80" name="Google Shape;40980;p18"/>
            <p:cNvSpPr/>
            <p:nvPr/>
          </p:nvSpPr>
          <p:spPr>
            <a:xfrm>
              <a:off x="2904781" y="1478299"/>
              <a:ext cx="13920" cy="4276"/>
            </a:xfrm>
            <a:custGeom>
              <a:avLst/>
              <a:gdLst/>
              <a:ahLst/>
              <a:cxnLst/>
              <a:rect l="l" t="t" r="r" b="b"/>
              <a:pathLst>
                <a:path w="390" h="142" extrusionOk="0">
                  <a:moveTo>
                    <a:pt x="292" y="27"/>
                  </a:moveTo>
                  <a:cubicBezTo>
                    <a:pt x="237" y="1"/>
                    <a:pt x="1" y="70"/>
                    <a:pt x="99" y="118"/>
                  </a:cubicBezTo>
                  <a:cubicBezTo>
                    <a:pt x="152" y="142"/>
                    <a:pt x="390"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81" name="Google Shape;40981;p18"/>
            <p:cNvSpPr/>
            <p:nvPr/>
          </p:nvSpPr>
          <p:spPr>
            <a:xfrm>
              <a:off x="7588799" y="1470892"/>
              <a:ext cx="20773" cy="8250"/>
            </a:xfrm>
            <a:custGeom>
              <a:avLst/>
              <a:gdLst/>
              <a:ahLst/>
              <a:cxnLst/>
              <a:rect l="l" t="t" r="r" b="b"/>
              <a:pathLst>
                <a:path w="582" h="274" extrusionOk="0">
                  <a:moveTo>
                    <a:pt x="581" y="0"/>
                  </a:moveTo>
                  <a:lnTo>
                    <a:pt x="0" y="0"/>
                  </a:lnTo>
                  <a:lnTo>
                    <a:pt x="0"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82" name="Google Shape;40982;p18"/>
            <p:cNvSpPr/>
            <p:nvPr/>
          </p:nvSpPr>
          <p:spPr>
            <a:xfrm>
              <a:off x="8270157" y="1470500"/>
              <a:ext cx="7031" cy="6263"/>
            </a:xfrm>
            <a:custGeom>
              <a:avLst/>
              <a:gdLst/>
              <a:ahLst/>
              <a:cxnLst/>
              <a:rect l="l" t="t" r="r" b="b"/>
              <a:pathLst>
                <a:path w="197" h="208" extrusionOk="0">
                  <a:moveTo>
                    <a:pt x="195" y="105"/>
                  </a:moveTo>
                  <a:cubicBezTo>
                    <a:pt x="197" y="54"/>
                    <a:pt x="39" y="0"/>
                    <a:pt x="1" y="105"/>
                  </a:cubicBezTo>
                  <a:cubicBezTo>
                    <a:pt x="1" y="155"/>
                    <a:pt x="158"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83" name="Google Shape;40983;p18"/>
            <p:cNvSpPr/>
            <p:nvPr/>
          </p:nvSpPr>
          <p:spPr>
            <a:xfrm>
              <a:off x="5079699" y="1467399"/>
              <a:ext cx="14063" cy="4246"/>
            </a:xfrm>
            <a:custGeom>
              <a:avLst/>
              <a:gdLst/>
              <a:ahLst/>
              <a:cxnLst/>
              <a:rect l="l" t="t" r="r" b="b"/>
              <a:pathLst>
                <a:path w="394" h="141" extrusionOk="0">
                  <a:moveTo>
                    <a:pt x="104" y="116"/>
                  </a:moveTo>
                  <a:cubicBezTo>
                    <a:pt x="157" y="141"/>
                    <a:pt x="393" y="72"/>
                    <a:pt x="296" y="25"/>
                  </a:cubicBezTo>
                  <a:cubicBezTo>
                    <a:pt x="242" y="0"/>
                    <a:pt x="1" y="68"/>
                    <a:pt x="104"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84" name="Google Shape;40984;p18"/>
            <p:cNvSpPr/>
            <p:nvPr/>
          </p:nvSpPr>
          <p:spPr>
            <a:xfrm>
              <a:off x="1336624" y="1444908"/>
              <a:ext cx="52218" cy="28002"/>
            </a:xfrm>
            <a:custGeom>
              <a:avLst/>
              <a:gdLst/>
              <a:ahLst/>
              <a:cxnLst/>
              <a:rect l="l" t="t" r="r" b="b"/>
              <a:pathLst>
                <a:path w="1463" h="930" extrusionOk="0">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85" name="Google Shape;40985;p18"/>
            <p:cNvSpPr/>
            <p:nvPr/>
          </p:nvSpPr>
          <p:spPr>
            <a:xfrm>
              <a:off x="7003667" y="1462702"/>
              <a:ext cx="13884" cy="5510"/>
            </a:xfrm>
            <a:custGeom>
              <a:avLst/>
              <a:gdLst/>
              <a:ahLst/>
              <a:cxnLst/>
              <a:rect l="l" t="t" r="r" b="b"/>
              <a:pathLst>
                <a:path w="389" h="183" extrusionOk="0">
                  <a:moveTo>
                    <a:pt x="1" y="182"/>
                  </a:moveTo>
                  <a:lnTo>
                    <a:pt x="388" y="182"/>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86" name="Google Shape;40986;p18"/>
            <p:cNvSpPr/>
            <p:nvPr/>
          </p:nvSpPr>
          <p:spPr>
            <a:xfrm>
              <a:off x="2917987" y="1459962"/>
              <a:ext cx="29482" cy="9846"/>
            </a:xfrm>
            <a:custGeom>
              <a:avLst/>
              <a:gdLst/>
              <a:ahLst/>
              <a:cxnLst/>
              <a:rect l="l" t="t" r="r" b="b"/>
              <a:pathLst>
                <a:path w="826" h="327" extrusionOk="0">
                  <a:moveTo>
                    <a:pt x="692" y="273"/>
                  </a:moveTo>
                  <a:cubicBezTo>
                    <a:pt x="825" y="29"/>
                    <a:pt x="294" y="97"/>
                    <a:pt x="115" y="0"/>
                  </a:cubicBezTo>
                  <a:cubicBezTo>
                    <a:pt x="0" y="235"/>
                    <a:pt x="192" y="327"/>
                    <a:pt x="69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87" name="Google Shape;40987;p18"/>
            <p:cNvSpPr/>
            <p:nvPr/>
          </p:nvSpPr>
          <p:spPr>
            <a:xfrm>
              <a:off x="1610666" y="1464659"/>
              <a:ext cx="14027" cy="4276"/>
            </a:xfrm>
            <a:custGeom>
              <a:avLst/>
              <a:gdLst/>
              <a:ahLst/>
              <a:cxnLst/>
              <a:rect l="l" t="t" r="r" b="b"/>
              <a:pathLst>
                <a:path w="393" h="142" extrusionOk="0">
                  <a:moveTo>
                    <a:pt x="102" y="117"/>
                  </a:moveTo>
                  <a:cubicBezTo>
                    <a:pt x="153" y="142"/>
                    <a:pt x="392" y="73"/>
                    <a:pt x="294" y="26"/>
                  </a:cubicBezTo>
                  <a:cubicBezTo>
                    <a:pt x="239"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88" name="Google Shape;40988;p18"/>
            <p:cNvSpPr/>
            <p:nvPr/>
          </p:nvSpPr>
          <p:spPr>
            <a:xfrm>
              <a:off x="2818835" y="1459571"/>
              <a:ext cx="6924" cy="6233"/>
            </a:xfrm>
            <a:custGeom>
              <a:avLst/>
              <a:gdLst/>
              <a:ahLst/>
              <a:cxnLst/>
              <a:rect l="l" t="t" r="r" b="b"/>
              <a:pathLst>
                <a:path w="194" h="207" extrusionOk="0">
                  <a:moveTo>
                    <a:pt x="191" y="103"/>
                  </a:moveTo>
                  <a:cubicBezTo>
                    <a:pt x="194" y="52"/>
                    <a:pt x="36" y="0"/>
                    <a:pt x="0" y="103"/>
                  </a:cubicBezTo>
                  <a:cubicBezTo>
                    <a:pt x="0" y="156"/>
                    <a:pt x="154" y="207"/>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89" name="Google Shape;40989;p18"/>
            <p:cNvSpPr/>
            <p:nvPr/>
          </p:nvSpPr>
          <p:spPr>
            <a:xfrm>
              <a:off x="1004940" y="1461889"/>
              <a:ext cx="14063" cy="4306"/>
            </a:xfrm>
            <a:custGeom>
              <a:avLst/>
              <a:gdLst/>
              <a:ahLst/>
              <a:cxnLst/>
              <a:rect l="l" t="t" r="r" b="b"/>
              <a:pathLst>
                <a:path w="394" h="143" extrusionOk="0">
                  <a:moveTo>
                    <a:pt x="296" y="26"/>
                  </a:moveTo>
                  <a:cubicBezTo>
                    <a:pt x="240" y="0"/>
                    <a:pt x="1" y="71"/>
                    <a:pt x="101" y="118"/>
                  </a:cubicBezTo>
                  <a:cubicBezTo>
                    <a:pt x="152" y="143"/>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90" name="Google Shape;40990;p18"/>
            <p:cNvSpPr/>
            <p:nvPr/>
          </p:nvSpPr>
          <p:spPr>
            <a:xfrm>
              <a:off x="660834" y="1461920"/>
              <a:ext cx="14063" cy="4276"/>
            </a:xfrm>
            <a:custGeom>
              <a:avLst/>
              <a:gdLst/>
              <a:ahLst/>
              <a:cxnLst/>
              <a:rect l="l" t="t" r="r" b="b"/>
              <a:pathLst>
                <a:path w="394" h="142" extrusionOk="0">
                  <a:moveTo>
                    <a:pt x="100" y="117"/>
                  </a:moveTo>
                  <a:cubicBezTo>
                    <a:pt x="156" y="142"/>
                    <a:pt x="393" y="72"/>
                    <a:pt x="294" y="25"/>
                  </a:cubicBezTo>
                  <a:cubicBezTo>
                    <a:pt x="242"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91" name="Google Shape;40991;p18"/>
            <p:cNvSpPr/>
            <p:nvPr/>
          </p:nvSpPr>
          <p:spPr>
            <a:xfrm>
              <a:off x="492262" y="1453700"/>
              <a:ext cx="28483" cy="11743"/>
            </a:xfrm>
            <a:custGeom>
              <a:avLst/>
              <a:gdLst/>
              <a:ahLst/>
              <a:cxnLst/>
              <a:rect l="l" t="t" r="r" b="b"/>
              <a:pathLst>
                <a:path w="798" h="390" extrusionOk="0">
                  <a:moveTo>
                    <a:pt x="771" y="26"/>
                  </a:moveTo>
                  <a:cubicBezTo>
                    <a:pt x="336" y="1"/>
                    <a:pt x="49" y="49"/>
                    <a:pt x="1" y="208"/>
                  </a:cubicBezTo>
                  <a:cubicBezTo>
                    <a:pt x="279" y="229"/>
                    <a:pt x="326" y="358"/>
                    <a:pt x="580" y="390"/>
                  </a:cubicBezTo>
                  <a:cubicBezTo>
                    <a:pt x="539" y="219"/>
                    <a:pt x="797" y="189"/>
                    <a:pt x="77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92" name="Google Shape;40992;p18"/>
            <p:cNvSpPr/>
            <p:nvPr/>
          </p:nvSpPr>
          <p:spPr>
            <a:xfrm>
              <a:off x="2089293" y="1452405"/>
              <a:ext cx="38726" cy="12646"/>
            </a:xfrm>
            <a:custGeom>
              <a:avLst/>
              <a:gdLst/>
              <a:ahLst/>
              <a:cxnLst/>
              <a:rect l="l" t="t" r="r" b="b"/>
              <a:pathLst>
                <a:path w="1085" h="420" extrusionOk="0">
                  <a:moveTo>
                    <a:pt x="962" y="341"/>
                  </a:moveTo>
                  <a:cubicBezTo>
                    <a:pt x="1085" y="121"/>
                    <a:pt x="42" y="1"/>
                    <a:pt x="0" y="159"/>
                  </a:cubicBezTo>
                  <a:cubicBezTo>
                    <a:pt x="366" y="199"/>
                    <a:pt x="347" y="420"/>
                    <a:pt x="962" y="34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93" name="Google Shape;40993;p18"/>
            <p:cNvSpPr/>
            <p:nvPr/>
          </p:nvSpPr>
          <p:spPr>
            <a:xfrm>
              <a:off x="8662517" y="1457192"/>
              <a:ext cx="13777" cy="2800"/>
            </a:xfrm>
            <a:custGeom>
              <a:avLst/>
              <a:gdLst/>
              <a:ahLst/>
              <a:cxnLst/>
              <a:rect l="l" t="t" r="r" b="b"/>
              <a:pathLst>
                <a:path w="386" h="93" extrusionOk="0">
                  <a:moveTo>
                    <a:pt x="385" y="1"/>
                  </a:moveTo>
                  <a:cubicBezTo>
                    <a:pt x="238" y="23"/>
                    <a:pt x="5" y="5"/>
                    <a:pt x="0" y="92"/>
                  </a:cubicBezTo>
                  <a:cubicBezTo>
                    <a:pt x="150" y="71"/>
                    <a:pt x="381"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94" name="Google Shape;40994;p18"/>
            <p:cNvSpPr/>
            <p:nvPr/>
          </p:nvSpPr>
          <p:spPr>
            <a:xfrm>
              <a:off x="216150" y="1454453"/>
              <a:ext cx="21558" cy="6444"/>
            </a:xfrm>
            <a:custGeom>
              <a:avLst/>
              <a:gdLst/>
              <a:ahLst/>
              <a:cxnLst/>
              <a:rect l="l" t="t" r="r" b="b"/>
              <a:pathLst>
                <a:path w="604" h="214" extrusionOk="0">
                  <a:moveTo>
                    <a:pt x="603" y="1"/>
                  </a:moveTo>
                  <a:lnTo>
                    <a:pt x="25" y="1"/>
                  </a:lnTo>
                  <a:cubicBezTo>
                    <a:pt x="0" y="164"/>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95" name="Google Shape;40995;p18"/>
            <p:cNvSpPr/>
            <p:nvPr/>
          </p:nvSpPr>
          <p:spPr>
            <a:xfrm>
              <a:off x="5585845" y="1448672"/>
              <a:ext cx="6853" cy="6203"/>
            </a:xfrm>
            <a:custGeom>
              <a:avLst/>
              <a:gdLst/>
              <a:ahLst/>
              <a:cxnLst/>
              <a:rect l="l" t="t" r="r" b="b"/>
              <a:pathLst>
                <a:path w="192" h="206" extrusionOk="0">
                  <a:moveTo>
                    <a:pt x="191" y="103"/>
                  </a:moveTo>
                  <a:cubicBezTo>
                    <a:pt x="191" y="53"/>
                    <a:pt x="36" y="1"/>
                    <a:pt x="1" y="103"/>
                  </a:cubicBezTo>
                  <a:cubicBezTo>
                    <a:pt x="1" y="153"/>
                    <a:pt x="156"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96" name="Google Shape;40996;p18"/>
            <p:cNvSpPr/>
            <p:nvPr/>
          </p:nvSpPr>
          <p:spPr>
            <a:xfrm>
              <a:off x="4711609" y="1449033"/>
              <a:ext cx="13849" cy="5450"/>
            </a:xfrm>
            <a:custGeom>
              <a:avLst/>
              <a:gdLst/>
              <a:ahLst/>
              <a:cxnLst/>
              <a:rect l="l" t="t" r="r" b="b"/>
              <a:pathLst>
                <a:path w="388" h="181" extrusionOk="0">
                  <a:moveTo>
                    <a:pt x="388" y="0"/>
                  </a:moveTo>
                  <a:lnTo>
                    <a:pt x="0" y="0"/>
                  </a:lnTo>
                  <a:lnTo>
                    <a:pt x="0" y="181"/>
                  </a:lnTo>
                  <a:lnTo>
                    <a:pt x="388"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97" name="Google Shape;40997;p18"/>
            <p:cNvSpPr/>
            <p:nvPr/>
          </p:nvSpPr>
          <p:spPr>
            <a:xfrm>
              <a:off x="2436575" y="1435514"/>
              <a:ext cx="40404" cy="18548"/>
            </a:xfrm>
            <a:custGeom>
              <a:avLst/>
              <a:gdLst/>
              <a:ahLst/>
              <a:cxnLst/>
              <a:rect l="l" t="t" r="r" b="b"/>
              <a:pathLst>
                <a:path w="1132" h="616" extrusionOk="0">
                  <a:moveTo>
                    <a:pt x="1068" y="449"/>
                  </a:moveTo>
                  <a:cubicBezTo>
                    <a:pt x="1132" y="0"/>
                    <a:pt x="0" y="212"/>
                    <a:pt x="102" y="538"/>
                  </a:cubicBezTo>
                  <a:cubicBezTo>
                    <a:pt x="648" y="615"/>
                    <a:pt x="601" y="412"/>
                    <a:pt x="1068" y="4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98" name="Google Shape;40998;p18"/>
            <p:cNvSpPr/>
            <p:nvPr/>
          </p:nvSpPr>
          <p:spPr>
            <a:xfrm>
              <a:off x="96404" y="1448250"/>
              <a:ext cx="14063" cy="4276"/>
            </a:xfrm>
            <a:custGeom>
              <a:avLst/>
              <a:gdLst/>
              <a:ahLst/>
              <a:cxnLst/>
              <a:rect l="l" t="t" r="r" b="b"/>
              <a:pathLst>
                <a:path w="394" h="142" extrusionOk="0">
                  <a:moveTo>
                    <a:pt x="294" y="26"/>
                  </a:moveTo>
                  <a:cubicBezTo>
                    <a:pt x="239" y="0"/>
                    <a:pt x="0" y="70"/>
                    <a:pt x="101" y="115"/>
                  </a:cubicBezTo>
                  <a:cubicBezTo>
                    <a:pt x="154" y="141"/>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99" name="Google Shape;40999;p18"/>
            <p:cNvSpPr/>
            <p:nvPr/>
          </p:nvSpPr>
          <p:spPr>
            <a:xfrm>
              <a:off x="7664466" y="1443553"/>
              <a:ext cx="13813" cy="5540"/>
            </a:xfrm>
            <a:custGeom>
              <a:avLst/>
              <a:gdLst/>
              <a:ahLst/>
              <a:cxnLst/>
              <a:rect l="l" t="t" r="r" b="b"/>
              <a:pathLst>
                <a:path w="387" h="184" extrusionOk="0">
                  <a:moveTo>
                    <a:pt x="387" y="1"/>
                  </a:moveTo>
                  <a:lnTo>
                    <a:pt x="0" y="1"/>
                  </a:lnTo>
                  <a:lnTo>
                    <a:pt x="0" y="184"/>
                  </a:lnTo>
                  <a:lnTo>
                    <a:pt x="387"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00" name="Google Shape;41000;p18"/>
            <p:cNvSpPr/>
            <p:nvPr/>
          </p:nvSpPr>
          <p:spPr>
            <a:xfrm>
              <a:off x="5224358" y="1445540"/>
              <a:ext cx="13956" cy="4276"/>
            </a:xfrm>
            <a:custGeom>
              <a:avLst/>
              <a:gdLst/>
              <a:ahLst/>
              <a:cxnLst/>
              <a:rect l="l" t="t" r="r" b="b"/>
              <a:pathLst>
                <a:path w="391" h="142" extrusionOk="0">
                  <a:moveTo>
                    <a:pt x="292" y="25"/>
                  </a:moveTo>
                  <a:cubicBezTo>
                    <a:pt x="238" y="0"/>
                    <a:pt x="1" y="68"/>
                    <a:pt x="100" y="116"/>
                  </a:cubicBezTo>
                  <a:cubicBezTo>
                    <a:pt x="152" y="141"/>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01" name="Google Shape;41001;p18"/>
            <p:cNvSpPr/>
            <p:nvPr/>
          </p:nvSpPr>
          <p:spPr>
            <a:xfrm>
              <a:off x="4645900" y="1435364"/>
              <a:ext cx="28268" cy="13700"/>
            </a:xfrm>
            <a:custGeom>
              <a:avLst/>
              <a:gdLst/>
              <a:ahLst/>
              <a:cxnLst/>
              <a:rect l="l" t="t" r="r" b="b"/>
              <a:pathLst>
                <a:path w="792" h="455" extrusionOk="0">
                  <a:moveTo>
                    <a:pt x="493" y="454"/>
                  </a:moveTo>
                  <a:cubicBezTo>
                    <a:pt x="758" y="338"/>
                    <a:pt x="792" y="8"/>
                    <a:pt x="301" y="0"/>
                  </a:cubicBezTo>
                  <a:cubicBezTo>
                    <a:pt x="36" y="116"/>
                    <a:pt x="1" y="445"/>
                    <a:pt x="49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02" name="Google Shape;41002;p18"/>
            <p:cNvSpPr/>
            <p:nvPr/>
          </p:nvSpPr>
          <p:spPr>
            <a:xfrm>
              <a:off x="7213500" y="1434581"/>
              <a:ext cx="14063" cy="4306"/>
            </a:xfrm>
            <a:custGeom>
              <a:avLst/>
              <a:gdLst/>
              <a:ahLst/>
              <a:cxnLst/>
              <a:rect l="l" t="t" r="r" b="b"/>
              <a:pathLst>
                <a:path w="394" h="143" extrusionOk="0">
                  <a:moveTo>
                    <a:pt x="100" y="116"/>
                  </a:moveTo>
                  <a:cubicBezTo>
                    <a:pt x="155" y="142"/>
                    <a:pt x="394" y="72"/>
                    <a:pt x="295" y="26"/>
                  </a:cubicBezTo>
                  <a:cubicBezTo>
                    <a:pt x="240" y="0"/>
                    <a:pt x="1"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03" name="Google Shape;41003;p18"/>
            <p:cNvSpPr/>
            <p:nvPr/>
          </p:nvSpPr>
          <p:spPr>
            <a:xfrm>
              <a:off x="3362600" y="1429854"/>
              <a:ext cx="34443" cy="9033"/>
            </a:xfrm>
            <a:custGeom>
              <a:avLst/>
              <a:gdLst/>
              <a:ahLst/>
              <a:cxnLst/>
              <a:rect l="l" t="t" r="r" b="b"/>
              <a:pathLst>
                <a:path w="965" h="300" extrusionOk="0">
                  <a:moveTo>
                    <a:pt x="192" y="273"/>
                  </a:moveTo>
                  <a:cubicBezTo>
                    <a:pt x="632" y="299"/>
                    <a:pt x="919" y="252"/>
                    <a:pt x="965" y="92"/>
                  </a:cubicBezTo>
                  <a:cubicBezTo>
                    <a:pt x="621" y="113"/>
                    <a:pt x="0" y="0"/>
                    <a:pt x="19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04" name="Google Shape;41004;p18"/>
            <p:cNvSpPr/>
            <p:nvPr/>
          </p:nvSpPr>
          <p:spPr>
            <a:xfrm>
              <a:off x="2429865" y="1434581"/>
              <a:ext cx="13991" cy="4306"/>
            </a:xfrm>
            <a:custGeom>
              <a:avLst/>
              <a:gdLst/>
              <a:ahLst/>
              <a:cxnLst/>
              <a:rect l="l" t="t" r="r" b="b"/>
              <a:pathLst>
                <a:path w="392" h="143" extrusionOk="0">
                  <a:moveTo>
                    <a:pt x="290" y="26"/>
                  </a:moveTo>
                  <a:cubicBezTo>
                    <a:pt x="236" y="0"/>
                    <a:pt x="0" y="69"/>
                    <a:pt x="98" y="116"/>
                  </a:cubicBezTo>
                  <a:cubicBezTo>
                    <a:pt x="150" y="142"/>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05" name="Google Shape;41005;p18"/>
            <p:cNvSpPr/>
            <p:nvPr/>
          </p:nvSpPr>
          <p:spPr>
            <a:xfrm>
              <a:off x="1813895" y="1432263"/>
              <a:ext cx="6889" cy="6173"/>
            </a:xfrm>
            <a:custGeom>
              <a:avLst/>
              <a:gdLst/>
              <a:ahLst/>
              <a:cxnLst/>
              <a:rect l="l" t="t" r="r" b="b"/>
              <a:pathLst>
                <a:path w="193" h="205" extrusionOk="0">
                  <a:moveTo>
                    <a:pt x="2" y="103"/>
                  </a:moveTo>
                  <a:cubicBezTo>
                    <a:pt x="0" y="153"/>
                    <a:pt x="157" y="205"/>
                    <a:pt x="192" y="103"/>
                  </a:cubicBezTo>
                  <a:cubicBezTo>
                    <a:pt x="192" y="52"/>
                    <a:pt x="37" y="0"/>
                    <a:pt x="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06" name="Google Shape;41006;p18"/>
            <p:cNvSpPr/>
            <p:nvPr/>
          </p:nvSpPr>
          <p:spPr>
            <a:xfrm>
              <a:off x="6449480" y="1431811"/>
              <a:ext cx="14099" cy="4306"/>
            </a:xfrm>
            <a:custGeom>
              <a:avLst/>
              <a:gdLst/>
              <a:ahLst/>
              <a:cxnLst/>
              <a:rect l="l" t="t" r="r" b="b"/>
              <a:pathLst>
                <a:path w="395" h="143" extrusionOk="0">
                  <a:moveTo>
                    <a:pt x="294" y="27"/>
                  </a:moveTo>
                  <a:cubicBezTo>
                    <a:pt x="241" y="1"/>
                    <a:pt x="1" y="70"/>
                    <a:pt x="103" y="118"/>
                  </a:cubicBezTo>
                  <a:cubicBezTo>
                    <a:pt x="155" y="143"/>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07" name="Google Shape;41007;p18"/>
            <p:cNvSpPr/>
            <p:nvPr/>
          </p:nvSpPr>
          <p:spPr>
            <a:xfrm>
              <a:off x="5866989" y="1425518"/>
              <a:ext cx="8959" cy="11442"/>
            </a:xfrm>
            <a:custGeom>
              <a:avLst/>
              <a:gdLst/>
              <a:ahLst/>
              <a:cxnLst/>
              <a:rect l="l" t="t" r="r" b="b"/>
              <a:pathLst>
                <a:path w="251" h="380" extrusionOk="0">
                  <a:moveTo>
                    <a:pt x="223" y="236"/>
                  </a:moveTo>
                  <a:cubicBezTo>
                    <a:pt x="251" y="141"/>
                    <a:pt x="72" y="1"/>
                    <a:pt x="29" y="144"/>
                  </a:cubicBezTo>
                  <a:cubicBezTo>
                    <a:pt x="0" y="241"/>
                    <a:pt x="179" y="379"/>
                    <a:pt x="223" y="23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08" name="Google Shape;41008;p18"/>
            <p:cNvSpPr/>
            <p:nvPr/>
          </p:nvSpPr>
          <p:spPr>
            <a:xfrm>
              <a:off x="0" y="1429101"/>
              <a:ext cx="14170" cy="4276"/>
            </a:xfrm>
            <a:custGeom>
              <a:avLst/>
              <a:gdLst/>
              <a:ahLst/>
              <a:cxnLst/>
              <a:rect l="l" t="t" r="r" b="b"/>
              <a:pathLst>
                <a:path w="397" h="142" extrusionOk="0">
                  <a:moveTo>
                    <a:pt x="294" y="25"/>
                  </a:moveTo>
                  <a:cubicBezTo>
                    <a:pt x="242" y="1"/>
                    <a:pt x="1" y="70"/>
                    <a:pt x="102" y="117"/>
                  </a:cubicBezTo>
                  <a:cubicBezTo>
                    <a:pt x="157" y="142"/>
                    <a:pt x="396" y="75"/>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09" name="Google Shape;41009;p18"/>
            <p:cNvSpPr/>
            <p:nvPr/>
          </p:nvSpPr>
          <p:spPr>
            <a:xfrm>
              <a:off x="4477577" y="1427114"/>
              <a:ext cx="13777" cy="2770"/>
            </a:xfrm>
            <a:custGeom>
              <a:avLst/>
              <a:gdLst/>
              <a:ahLst/>
              <a:cxnLst/>
              <a:rect l="l" t="t" r="r" b="b"/>
              <a:pathLst>
                <a:path w="386" h="92" extrusionOk="0">
                  <a:moveTo>
                    <a:pt x="385" y="0"/>
                  </a:moveTo>
                  <a:cubicBezTo>
                    <a:pt x="238" y="21"/>
                    <a:pt x="7" y="3"/>
                    <a:pt x="0" y="91"/>
                  </a:cubicBezTo>
                  <a:cubicBezTo>
                    <a:pt x="150" y="72"/>
                    <a:pt x="383" y="9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10" name="Google Shape;41010;p18"/>
            <p:cNvSpPr/>
            <p:nvPr/>
          </p:nvSpPr>
          <p:spPr>
            <a:xfrm>
              <a:off x="6645785" y="1418623"/>
              <a:ext cx="6960" cy="6142"/>
            </a:xfrm>
            <a:custGeom>
              <a:avLst/>
              <a:gdLst/>
              <a:ahLst/>
              <a:cxnLst/>
              <a:rect l="l" t="t" r="r" b="b"/>
              <a:pathLst>
                <a:path w="195" h="204" extrusionOk="0">
                  <a:moveTo>
                    <a:pt x="195" y="103"/>
                  </a:moveTo>
                  <a:cubicBezTo>
                    <a:pt x="195" y="52"/>
                    <a:pt x="39" y="0"/>
                    <a:pt x="1" y="103"/>
                  </a:cubicBezTo>
                  <a:cubicBezTo>
                    <a:pt x="0" y="152"/>
                    <a:pt x="157" y="204"/>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11" name="Google Shape;41011;p18"/>
            <p:cNvSpPr/>
            <p:nvPr/>
          </p:nvSpPr>
          <p:spPr>
            <a:xfrm>
              <a:off x="4591006" y="1420972"/>
              <a:ext cx="14134" cy="4185"/>
            </a:xfrm>
            <a:custGeom>
              <a:avLst/>
              <a:gdLst/>
              <a:ahLst/>
              <a:cxnLst/>
              <a:rect l="l" t="t" r="r" b="b"/>
              <a:pathLst>
                <a:path w="396" h="139" extrusionOk="0">
                  <a:moveTo>
                    <a:pt x="295" y="25"/>
                  </a:moveTo>
                  <a:cubicBezTo>
                    <a:pt x="241" y="0"/>
                    <a:pt x="1" y="68"/>
                    <a:pt x="103" y="114"/>
                  </a:cubicBezTo>
                  <a:cubicBezTo>
                    <a:pt x="156" y="139"/>
                    <a:pt x="395"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12" name="Google Shape;41012;p18"/>
            <p:cNvSpPr/>
            <p:nvPr/>
          </p:nvSpPr>
          <p:spPr>
            <a:xfrm>
              <a:off x="2626027" y="1416215"/>
              <a:ext cx="15134" cy="9184"/>
            </a:xfrm>
            <a:custGeom>
              <a:avLst/>
              <a:gdLst/>
              <a:ahLst/>
              <a:cxnLst/>
              <a:rect l="l" t="t" r="r" b="b"/>
              <a:pathLst>
                <a:path w="424" h="305" extrusionOk="0">
                  <a:moveTo>
                    <a:pt x="387" y="272"/>
                  </a:moveTo>
                  <a:cubicBezTo>
                    <a:pt x="357" y="165"/>
                    <a:pt x="424" y="15"/>
                    <a:pt x="194" y="0"/>
                  </a:cubicBezTo>
                  <a:cubicBezTo>
                    <a:pt x="184" y="55"/>
                    <a:pt x="165" y="108"/>
                    <a:pt x="1" y="92"/>
                  </a:cubicBezTo>
                  <a:cubicBezTo>
                    <a:pt x="24" y="201"/>
                    <a:pt x="58" y="305"/>
                    <a:pt x="387"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13" name="Google Shape;41013;p18"/>
            <p:cNvSpPr/>
            <p:nvPr/>
          </p:nvSpPr>
          <p:spPr>
            <a:xfrm>
              <a:off x="2557178" y="1421725"/>
              <a:ext cx="13849" cy="2680"/>
            </a:xfrm>
            <a:custGeom>
              <a:avLst/>
              <a:gdLst/>
              <a:ahLst/>
              <a:cxnLst/>
              <a:rect l="l" t="t" r="r" b="b"/>
              <a:pathLst>
                <a:path w="388" h="89" extrusionOk="0">
                  <a:moveTo>
                    <a:pt x="387" y="0"/>
                  </a:moveTo>
                  <a:cubicBezTo>
                    <a:pt x="238" y="18"/>
                    <a:pt x="6" y="3"/>
                    <a:pt x="1" y="89"/>
                  </a:cubicBezTo>
                  <a:cubicBezTo>
                    <a:pt x="152" y="68"/>
                    <a:pt x="383"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14" name="Google Shape;41014;p18"/>
            <p:cNvSpPr/>
            <p:nvPr/>
          </p:nvSpPr>
          <p:spPr>
            <a:xfrm>
              <a:off x="2515989" y="1409952"/>
              <a:ext cx="30410" cy="11803"/>
            </a:xfrm>
            <a:custGeom>
              <a:avLst/>
              <a:gdLst/>
              <a:ahLst/>
              <a:cxnLst/>
              <a:rect l="l" t="t" r="r" b="b"/>
              <a:pathLst>
                <a:path w="852" h="392" extrusionOk="0">
                  <a:moveTo>
                    <a:pt x="771" y="27"/>
                  </a:moveTo>
                  <a:cubicBezTo>
                    <a:pt x="334" y="1"/>
                    <a:pt x="48" y="48"/>
                    <a:pt x="1" y="208"/>
                  </a:cubicBezTo>
                  <a:cubicBezTo>
                    <a:pt x="275" y="231"/>
                    <a:pt x="324" y="359"/>
                    <a:pt x="578" y="391"/>
                  </a:cubicBezTo>
                  <a:cubicBezTo>
                    <a:pt x="638" y="267"/>
                    <a:pt x="852" y="216"/>
                    <a:pt x="77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15" name="Google Shape;41015;p18"/>
            <p:cNvSpPr/>
            <p:nvPr/>
          </p:nvSpPr>
          <p:spPr>
            <a:xfrm>
              <a:off x="4019794" y="1409952"/>
              <a:ext cx="13991" cy="4246"/>
            </a:xfrm>
            <a:custGeom>
              <a:avLst/>
              <a:gdLst/>
              <a:ahLst/>
              <a:cxnLst/>
              <a:rect l="l" t="t" r="r" b="b"/>
              <a:pathLst>
                <a:path w="392" h="141" extrusionOk="0">
                  <a:moveTo>
                    <a:pt x="99" y="116"/>
                  </a:moveTo>
                  <a:cubicBezTo>
                    <a:pt x="154" y="141"/>
                    <a:pt x="392" y="73"/>
                    <a:pt x="293" y="24"/>
                  </a:cubicBezTo>
                  <a:cubicBezTo>
                    <a:pt x="240" y="1"/>
                    <a:pt x="0" y="71"/>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16" name="Google Shape;41016;p18"/>
            <p:cNvSpPr/>
            <p:nvPr/>
          </p:nvSpPr>
          <p:spPr>
            <a:xfrm>
              <a:off x="7210252" y="1404713"/>
              <a:ext cx="13777" cy="6745"/>
            </a:xfrm>
            <a:custGeom>
              <a:avLst/>
              <a:gdLst/>
              <a:ahLst/>
              <a:cxnLst/>
              <a:rect l="l" t="t" r="r" b="b"/>
              <a:pathLst>
                <a:path w="386" h="224" extrusionOk="0">
                  <a:moveTo>
                    <a:pt x="386" y="110"/>
                  </a:moveTo>
                  <a:cubicBezTo>
                    <a:pt x="345" y="0"/>
                    <a:pt x="170" y="54"/>
                    <a:pt x="1" y="110"/>
                  </a:cubicBezTo>
                  <a:cubicBezTo>
                    <a:pt x="1" y="202"/>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17" name="Google Shape;41017;p18"/>
            <p:cNvSpPr/>
            <p:nvPr/>
          </p:nvSpPr>
          <p:spPr>
            <a:xfrm>
              <a:off x="5933233" y="1404503"/>
              <a:ext cx="14063" cy="4306"/>
            </a:xfrm>
            <a:custGeom>
              <a:avLst/>
              <a:gdLst/>
              <a:ahLst/>
              <a:cxnLst/>
              <a:rect l="l" t="t" r="r" b="b"/>
              <a:pathLst>
                <a:path w="394" h="143" extrusionOk="0">
                  <a:moveTo>
                    <a:pt x="294" y="25"/>
                  </a:moveTo>
                  <a:cubicBezTo>
                    <a:pt x="239" y="0"/>
                    <a:pt x="0" y="68"/>
                    <a:pt x="102" y="117"/>
                  </a:cubicBezTo>
                  <a:cubicBezTo>
                    <a:pt x="153" y="143"/>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18" name="Google Shape;41018;p18"/>
            <p:cNvSpPr/>
            <p:nvPr/>
          </p:nvSpPr>
          <p:spPr>
            <a:xfrm>
              <a:off x="2897428" y="1397036"/>
              <a:ext cx="26591" cy="12345"/>
            </a:xfrm>
            <a:custGeom>
              <a:avLst/>
              <a:gdLst/>
              <a:ahLst/>
              <a:cxnLst/>
              <a:rect l="l" t="t" r="r" b="b"/>
              <a:pathLst>
                <a:path w="745" h="410" extrusionOk="0">
                  <a:moveTo>
                    <a:pt x="690" y="365"/>
                  </a:moveTo>
                  <a:cubicBezTo>
                    <a:pt x="745" y="157"/>
                    <a:pt x="644" y="21"/>
                    <a:pt x="305" y="0"/>
                  </a:cubicBezTo>
                  <a:cubicBezTo>
                    <a:pt x="1" y="136"/>
                    <a:pt x="89" y="409"/>
                    <a:pt x="6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19" name="Google Shape;41019;p18"/>
            <p:cNvSpPr/>
            <p:nvPr/>
          </p:nvSpPr>
          <p:spPr>
            <a:xfrm>
              <a:off x="2116348" y="1391586"/>
              <a:ext cx="38619" cy="16440"/>
            </a:xfrm>
            <a:custGeom>
              <a:avLst/>
              <a:gdLst/>
              <a:ahLst/>
              <a:cxnLst/>
              <a:rect l="l" t="t" r="r" b="b"/>
              <a:pathLst>
                <a:path w="1082" h="546" extrusionOk="0">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20" name="Google Shape;41020;p18"/>
            <p:cNvSpPr/>
            <p:nvPr/>
          </p:nvSpPr>
          <p:spPr>
            <a:xfrm>
              <a:off x="6807469" y="1401793"/>
              <a:ext cx="13991" cy="4276"/>
            </a:xfrm>
            <a:custGeom>
              <a:avLst/>
              <a:gdLst/>
              <a:ahLst/>
              <a:cxnLst/>
              <a:rect l="l" t="t" r="r" b="b"/>
              <a:pathLst>
                <a:path w="392" h="142" extrusionOk="0">
                  <a:moveTo>
                    <a:pt x="292" y="25"/>
                  </a:moveTo>
                  <a:cubicBezTo>
                    <a:pt x="237" y="0"/>
                    <a:pt x="1" y="70"/>
                    <a:pt x="100" y="115"/>
                  </a:cubicBezTo>
                  <a:cubicBezTo>
                    <a:pt x="152" y="141"/>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21" name="Google Shape;41021;p18"/>
            <p:cNvSpPr/>
            <p:nvPr/>
          </p:nvSpPr>
          <p:spPr>
            <a:xfrm>
              <a:off x="8369880" y="1399053"/>
              <a:ext cx="14063" cy="4276"/>
            </a:xfrm>
            <a:custGeom>
              <a:avLst/>
              <a:gdLst/>
              <a:ahLst/>
              <a:cxnLst/>
              <a:rect l="l" t="t" r="r" b="b"/>
              <a:pathLst>
                <a:path w="394" h="142" extrusionOk="0">
                  <a:moveTo>
                    <a:pt x="100" y="116"/>
                  </a:moveTo>
                  <a:cubicBezTo>
                    <a:pt x="156" y="141"/>
                    <a:pt x="393" y="72"/>
                    <a:pt x="293" y="25"/>
                  </a:cubicBezTo>
                  <a:cubicBezTo>
                    <a:pt x="241"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22" name="Google Shape;41022;p18"/>
            <p:cNvSpPr/>
            <p:nvPr/>
          </p:nvSpPr>
          <p:spPr>
            <a:xfrm>
              <a:off x="7341062" y="1388394"/>
              <a:ext cx="28661" cy="14182"/>
            </a:xfrm>
            <a:custGeom>
              <a:avLst/>
              <a:gdLst/>
              <a:ahLst/>
              <a:cxnLst/>
              <a:rect l="l" t="t" r="r" b="b"/>
              <a:pathLst>
                <a:path w="803" h="471" extrusionOk="0">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23" name="Google Shape;41023;p18"/>
            <p:cNvSpPr/>
            <p:nvPr/>
          </p:nvSpPr>
          <p:spPr>
            <a:xfrm>
              <a:off x="4972123" y="1392760"/>
              <a:ext cx="9030" cy="11412"/>
            </a:xfrm>
            <a:custGeom>
              <a:avLst/>
              <a:gdLst/>
              <a:ahLst/>
              <a:cxnLst/>
              <a:rect l="l" t="t" r="r" b="b"/>
              <a:pathLst>
                <a:path w="253" h="379" extrusionOk="0">
                  <a:moveTo>
                    <a:pt x="224" y="234"/>
                  </a:moveTo>
                  <a:cubicBezTo>
                    <a:pt x="252" y="140"/>
                    <a:pt x="74" y="0"/>
                    <a:pt x="31" y="144"/>
                  </a:cubicBezTo>
                  <a:cubicBezTo>
                    <a:pt x="0" y="239"/>
                    <a:pt x="181" y="379"/>
                    <a:pt x="224" y="2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24" name="Google Shape;41024;p18"/>
            <p:cNvSpPr/>
            <p:nvPr/>
          </p:nvSpPr>
          <p:spPr>
            <a:xfrm>
              <a:off x="2333461" y="1393603"/>
              <a:ext cx="13956" cy="4246"/>
            </a:xfrm>
            <a:custGeom>
              <a:avLst/>
              <a:gdLst/>
              <a:ahLst/>
              <a:cxnLst/>
              <a:rect l="l" t="t" r="r" b="b"/>
              <a:pathLst>
                <a:path w="391" h="141" extrusionOk="0">
                  <a:moveTo>
                    <a:pt x="292" y="24"/>
                  </a:moveTo>
                  <a:cubicBezTo>
                    <a:pt x="237" y="1"/>
                    <a:pt x="0" y="69"/>
                    <a:pt x="100" y="116"/>
                  </a:cubicBezTo>
                  <a:cubicBezTo>
                    <a:pt x="152" y="141"/>
                    <a:pt x="391" y="71"/>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25" name="Google Shape;41025;p18"/>
            <p:cNvSpPr/>
            <p:nvPr/>
          </p:nvSpPr>
          <p:spPr>
            <a:xfrm>
              <a:off x="2061668" y="1391586"/>
              <a:ext cx="13777" cy="5510"/>
            </a:xfrm>
            <a:custGeom>
              <a:avLst/>
              <a:gdLst/>
              <a:ahLst/>
              <a:cxnLst/>
              <a:rect l="l" t="t" r="r" b="b"/>
              <a:pathLst>
                <a:path w="386" h="183" extrusionOk="0">
                  <a:moveTo>
                    <a:pt x="385" y="0"/>
                  </a:moveTo>
                  <a:lnTo>
                    <a:pt x="0" y="0"/>
                  </a:lnTo>
                  <a:lnTo>
                    <a:pt x="0" y="183"/>
                  </a:lnTo>
                  <a:lnTo>
                    <a:pt x="385"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26" name="Google Shape;41026;p18"/>
            <p:cNvSpPr/>
            <p:nvPr/>
          </p:nvSpPr>
          <p:spPr>
            <a:xfrm>
              <a:off x="6212129" y="1383035"/>
              <a:ext cx="6960" cy="6203"/>
            </a:xfrm>
            <a:custGeom>
              <a:avLst/>
              <a:gdLst/>
              <a:ahLst/>
              <a:cxnLst/>
              <a:rect l="l" t="t" r="r" b="b"/>
              <a:pathLst>
                <a:path w="195" h="206" extrusionOk="0">
                  <a:moveTo>
                    <a:pt x="193" y="104"/>
                  </a:moveTo>
                  <a:cubicBezTo>
                    <a:pt x="195" y="54"/>
                    <a:pt x="37" y="1"/>
                    <a:pt x="3" y="104"/>
                  </a:cubicBezTo>
                  <a:cubicBezTo>
                    <a:pt x="0" y="153"/>
                    <a:pt x="157"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27" name="Google Shape;41027;p18"/>
            <p:cNvSpPr/>
            <p:nvPr/>
          </p:nvSpPr>
          <p:spPr>
            <a:xfrm>
              <a:off x="3214015" y="1371413"/>
              <a:ext cx="52218" cy="22823"/>
            </a:xfrm>
            <a:custGeom>
              <a:avLst/>
              <a:gdLst/>
              <a:ahLst/>
              <a:cxnLst/>
              <a:rect l="l" t="t" r="r" b="b"/>
              <a:pathLst>
                <a:path w="1463" h="758" extrusionOk="0">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28" name="Google Shape;41028;p18"/>
            <p:cNvSpPr/>
            <p:nvPr/>
          </p:nvSpPr>
          <p:spPr>
            <a:xfrm>
              <a:off x="7770971" y="1379934"/>
              <a:ext cx="14063" cy="4276"/>
            </a:xfrm>
            <a:custGeom>
              <a:avLst/>
              <a:gdLst/>
              <a:ahLst/>
              <a:cxnLst/>
              <a:rect l="l" t="t" r="r" b="b"/>
              <a:pathLst>
                <a:path w="394" h="142" extrusionOk="0">
                  <a:moveTo>
                    <a:pt x="294" y="25"/>
                  </a:moveTo>
                  <a:cubicBezTo>
                    <a:pt x="240" y="1"/>
                    <a:pt x="0" y="69"/>
                    <a:pt x="102" y="116"/>
                  </a:cubicBezTo>
                  <a:cubicBezTo>
                    <a:pt x="156"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29" name="Google Shape;41029;p18"/>
            <p:cNvSpPr/>
            <p:nvPr/>
          </p:nvSpPr>
          <p:spPr>
            <a:xfrm>
              <a:off x="3279973" y="1377887"/>
              <a:ext cx="13777" cy="5540"/>
            </a:xfrm>
            <a:custGeom>
              <a:avLst/>
              <a:gdLst/>
              <a:ahLst/>
              <a:cxnLst/>
              <a:rect l="l" t="t" r="r" b="b"/>
              <a:pathLst>
                <a:path w="386" h="184" extrusionOk="0">
                  <a:moveTo>
                    <a:pt x="1" y="184"/>
                  </a:moveTo>
                  <a:lnTo>
                    <a:pt x="386" y="184"/>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30" name="Google Shape;41030;p18"/>
            <p:cNvSpPr/>
            <p:nvPr/>
          </p:nvSpPr>
          <p:spPr>
            <a:xfrm>
              <a:off x="1841414" y="1380687"/>
              <a:ext cx="13742" cy="2740"/>
            </a:xfrm>
            <a:custGeom>
              <a:avLst/>
              <a:gdLst/>
              <a:ahLst/>
              <a:cxnLst/>
              <a:rect l="l" t="t" r="r" b="b"/>
              <a:pathLst>
                <a:path w="385" h="91" extrusionOk="0">
                  <a:moveTo>
                    <a:pt x="385" y="0"/>
                  </a:moveTo>
                  <a:cubicBezTo>
                    <a:pt x="236" y="20"/>
                    <a:pt x="6" y="3"/>
                    <a:pt x="1" y="91"/>
                  </a:cubicBezTo>
                  <a:cubicBezTo>
                    <a:pt x="150" y="71"/>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31" name="Google Shape;41031;p18"/>
            <p:cNvSpPr/>
            <p:nvPr/>
          </p:nvSpPr>
          <p:spPr>
            <a:xfrm>
              <a:off x="6412361" y="1367017"/>
              <a:ext cx="29018" cy="10960"/>
            </a:xfrm>
            <a:custGeom>
              <a:avLst/>
              <a:gdLst/>
              <a:ahLst/>
              <a:cxnLst/>
              <a:rect l="l" t="t" r="r" b="b"/>
              <a:pathLst>
                <a:path w="813" h="364" extrusionOk="0">
                  <a:moveTo>
                    <a:pt x="563" y="363"/>
                  </a:moveTo>
                  <a:cubicBezTo>
                    <a:pt x="812" y="244"/>
                    <a:pt x="682" y="90"/>
                    <a:pt x="371" y="0"/>
                  </a:cubicBezTo>
                  <a:cubicBezTo>
                    <a:pt x="346" y="227"/>
                    <a:pt x="0" y="283"/>
                    <a:pt x="56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32" name="Google Shape;41032;p18"/>
            <p:cNvSpPr/>
            <p:nvPr/>
          </p:nvSpPr>
          <p:spPr>
            <a:xfrm>
              <a:off x="75774" y="1374424"/>
              <a:ext cx="14099" cy="4276"/>
            </a:xfrm>
            <a:custGeom>
              <a:avLst/>
              <a:gdLst/>
              <a:ahLst/>
              <a:cxnLst/>
              <a:rect l="l" t="t" r="r" b="b"/>
              <a:pathLst>
                <a:path w="395" h="142" extrusionOk="0">
                  <a:moveTo>
                    <a:pt x="293" y="26"/>
                  </a:moveTo>
                  <a:cubicBezTo>
                    <a:pt x="240" y="1"/>
                    <a:pt x="0" y="70"/>
                    <a:pt x="98" y="116"/>
                  </a:cubicBezTo>
                  <a:cubicBezTo>
                    <a:pt x="153"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33" name="Google Shape;41033;p18"/>
            <p:cNvSpPr/>
            <p:nvPr/>
          </p:nvSpPr>
          <p:spPr>
            <a:xfrm>
              <a:off x="8335437" y="1371714"/>
              <a:ext cx="14027" cy="4246"/>
            </a:xfrm>
            <a:custGeom>
              <a:avLst/>
              <a:gdLst/>
              <a:ahLst/>
              <a:cxnLst/>
              <a:rect l="l" t="t" r="r" b="b"/>
              <a:pathLst>
                <a:path w="393" h="141" extrusionOk="0">
                  <a:moveTo>
                    <a:pt x="294" y="26"/>
                  </a:moveTo>
                  <a:cubicBezTo>
                    <a:pt x="240" y="1"/>
                    <a:pt x="1" y="70"/>
                    <a:pt x="103" y="117"/>
                  </a:cubicBezTo>
                  <a:cubicBezTo>
                    <a:pt x="153" y="141"/>
                    <a:pt x="392" y="71"/>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34" name="Google Shape;41034;p18"/>
            <p:cNvSpPr/>
            <p:nvPr/>
          </p:nvSpPr>
          <p:spPr>
            <a:xfrm>
              <a:off x="4498243" y="1372467"/>
              <a:ext cx="13849" cy="2770"/>
            </a:xfrm>
            <a:custGeom>
              <a:avLst/>
              <a:gdLst/>
              <a:ahLst/>
              <a:cxnLst/>
              <a:rect l="l" t="t" r="r" b="b"/>
              <a:pathLst>
                <a:path w="388" h="92" extrusionOk="0">
                  <a:moveTo>
                    <a:pt x="387" y="1"/>
                  </a:moveTo>
                  <a:cubicBezTo>
                    <a:pt x="237" y="22"/>
                    <a:pt x="7" y="5"/>
                    <a:pt x="1" y="92"/>
                  </a:cubicBezTo>
                  <a:cubicBezTo>
                    <a:pt x="151" y="71"/>
                    <a:pt x="383"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35" name="Google Shape;41035;p18"/>
            <p:cNvSpPr/>
            <p:nvPr/>
          </p:nvSpPr>
          <p:spPr>
            <a:xfrm>
              <a:off x="8600556" y="1366265"/>
              <a:ext cx="13849" cy="7467"/>
            </a:xfrm>
            <a:custGeom>
              <a:avLst/>
              <a:gdLst/>
              <a:ahLst/>
              <a:cxnLst/>
              <a:rect l="l" t="t" r="r" b="b"/>
              <a:pathLst>
                <a:path w="388" h="248" extrusionOk="0">
                  <a:moveTo>
                    <a:pt x="388" y="115"/>
                  </a:moveTo>
                  <a:cubicBezTo>
                    <a:pt x="384" y="24"/>
                    <a:pt x="50" y="0"/>
                    <a:pt x="0" y="115"/>
                  </a:cubicBezTo>
                  <a:cubicBezTo>
                    <a:pt x="215" y="107"/>
                    <a:pt x="303" y="247"/>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36" name="Google Shape;41036;p18"/>
            <p:cNvSpPr/>
            <p:nvPr/>
          </p:nvSpPr>
          <p:spPr>
            <a:xfrm>
              <a:off x="8873991" y="1358768"/>
              <a:ext cx="25556" cy="10990"/>
            </a:xfrm>
            <a:custGeom>
              <a:avLst/>
              <a:gdLst/>
              <a:ahLst/>
              <a:cxnLst/>
              <a:rect l="l" t="t" r="r" b="b"/>
              <a:pathLst>
                <a:path w="716" h="365" extrusionOk="0">
                  <a:moveTo>
                    <a:pt x="439" y="364"/>
                  </a:moveTo>
                  <a:cubicBezTo>
                    <a:pt x="500" y="242"/>
                    <a:pt x="715" y="191"/>
                    <a:pt x="632" y="0"/>
                  </a:cubicBezTo>
                  <a:lnTo>
                    <a:pt x="54" y="0"/>
                  </a:lnTo>
                  <a:cubicBezTo>
                    <a:pt x="0" y="209"/>
                    <a:pt x="102" y="343"/>
                    <a:pt x="439"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37" name="Google Shape;41037;p18"/>
            <p:cNvSpPr/>
            <p:nvPr/>
          </p:nvSpPr>
          <p:spPr>
            <a:xfrm>
              <a:off x="6246251" y="1360725"/>
              <a:ext cx="21023" cy="9033"/>
            </a:xfrm>
            <a:custGeom>
              <a:avLst/>
              <a:gdLst/>
              <a:ahLst/>
              <a:cxnLst/>
              <a:rect l="l" t="t" r="r" b="b"/>
              <a:pathLst>
                <a:path w="589" h="300" extrusionOk="0">
                  <a:moveTo>
                    <a:pt x="394" y="299"/>
                  </a:moveTo>
                  <a:cubicBezTo>
                    <a:pt x="394" y="208"/>
                    <a:pt x="549" y="191"/>
                    <a:pt x="588" y="117"/>
                  </a:cubicBezTo>
                  <a:cubicBezTo>
                    <a:pt x="339" y="111"/>
                    <a:pt x="321" y="0"/>
                    <a:pt x="9" y="25"/>
                  </a:cubicBezTo>
                  <a:cubicBezTo>
                    <a:pt x="1" y="183"/>
                    <a:pt x="157" y="260"/>
                    <a:pt x="394"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38" name="Google Shape;41038;p18"/>
            <p:cNvSpPr/>
            <p:nvPr/>
          </p:nvSpPr>
          <p:spPr>
            <a:xfrm>
              <a:off x="8569504" y="1363465"/>
              <a:ext cx="14063" cy="4306"/>
            </a:xfrm>
            <a:custGeom>
              <a:avLst/>
              <a:gdLst/>
              <a:ahLst/>
              <a:cxnLst/>
              <a:rect l="l" t="t" r="r" b="b"/>
              <a:pathLst>
                <a:path w="394" h="143" extrusionOk="0">
                  <a:moveTo>
                    <a:pt x="99" y="118"/>
                  </a:moveTo>
                  <a:cubicBezTo>
                    <a:pt x="155" y="143"/>
                    <a:pt x="394" y="75"/>
                    <a:pt x="293" y="27"/>
                  </a:cubicBezTo>
                  <a:cubicBezTo>
                    <a:pt x="240" y="1"/>
                    <a:pt x="1" y="71"/>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39" name="Google Shape;41039;p18"/>
            <p:cNvSpPr/>
            <p:nvPr/>
          </p:nvSpPr>
          <p:spPr>
            <a:xfrm>
              <a:off x="4956990" y="1355094"/>
              <a:ext cx="39761" cy="15838"/>
            </a:xfrm>
            <a:custGeom>
              <a:avLst/>
              <a:gdLst/>
              <a:ahLst/>
              <a:cxnLst/>
              <a:rect l="l" t="t" r="r" b="b"/>
              <a:pathLst>
                <a:path w="1114" h="526" extrusionOk="0">
                  <a:moveTo>
                    <a:pt x="648" y="305"/>
                  </a:moveTo>
                  <a:cubicBezTo>
                    <a:pt x="1114" y="1"/>
                    <a:pt x="0" y="525"/>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40" name="Google Shape;41040;p18"/>
            <p:cNvSpPr/>
            <p:nvPr/>
          </p:nvSpPr>
          <p:spPr>
            <a:xfrm>
              <a:off x="2743489" y="1352355"/>
              <a:ext cx="36335" cy="19090"/>
            </a:xfrm>
            <a:custGeom>
              <a:avLst/>
              <a:gdLst/>
              <a:ahLst/>
              <a:cxnLst/>
              <a:rect l="l" t="t" r="r" b="b"/>
              <a:pathLst>
                <a:path w="1018" h="634" extrusionOk="0">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41" name="Google Shape;41041;p18"/>
            <p:cNvSpPr/>
            <p:nvPr/>
          </p:nvSpPr>
          <p:spPr>
            <a:xfrm>
              <a:off x="3893980" y="1347868"/>
              <a:ext cx="37905" cy="18789"/>
            </a:xfrm>
            <a:custGeom>
              <a:avLst/>
              <a:gdLst/>
              <a:ahLst/>
              <a:cxnLst/>
              <a:rect l="l" t="t" r="r" b="b"/>
              <a:pathLst>
                <a:path w="1062" h="624" extrusionOk="0">
                  <a:moveTo>
                    <a:pt x="732" y="545"/>
                  </a:moveTo>
                  <a:cubicBezTo>
                    <a:pt x="1062" y="392"/>
                    <a:pt x="619" y="138"/>
                    <a:pt x="347" y="0"/>
                  </a:cubicBezTo>
                  <a:cubicBezTo>
                    <a:pt x="48" y="139"/>
                    <a:pt x="1" y="623"/>
                    <a:pt x="732"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42" name="Google Shape;41042;p18"/>
            <p:cNvSpPr/>
            <p:nvPr/>
          </p:nvSpPr>
          <p:spPr>
            <a:xfrm>
              <a:off x="2784249" y="1355697"/>
              <a:ext cx="7067" cy="6233"/>
            </a:xfrm>
            <a:custGeom>
              <a:avLst/>
              <a:gdLst/>
              <a:ahLst/>
              <a:cxnLst/>
              <a:rect l="l" t="t" r="r" b="b"/>
              <a:pathLst>
                <a:path w="198" h="207" extrusionOk="0">
                  <a:moveTo>
                    <a:pt x="5" y="105"/>
                  </a:moveTo>
                  <a:cubicBezTo>
                    <a:pt x="1" y="154"/>
                    <a:pt x="161" y="206"/>
                    <a:pt x="198" y="105"/>
                  </a:cubicBezTo>
                  <a:cubicBezTo>
                    <a:pt x="198" y="54"/>
                    <a:pt x="40" y="0"/>
                    <a:pt x="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43" name="Google Shape;41043;p18"/>
            <p:cNvSpPr/>
            <p:nvPr/>
          </p:nvSpPr>
          <p:spPr>
            <a:xfrm>
              <a:off x="332362" y="1345129"/>
              <a:ext cx="56751" cy="22583"/>
            </a:xfrm>
            <a:custGeom>
              <a:avLst/>
              <a:gdLst/>
              <a:ahLst/>
              <a:cxnLst/>
              <a:rect l="l" t="t" r="r" b="b"/>
              <a:pathLst>
                <a:path w="1590" h="750" extrusionOk="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44" name="Google Shape;41044;p18"/>
            <p:cNvSpPr/>
            <p:nvPr/>
          </p:nvSpPr>
          <p:spPr>
            <a:xfrm>
              <a:off x="3276404" y="1355335"/>
              <a:ext cx="13991" cy="4246"/>
            </a:xfrm>
            <a:custGeom>
              <a:avLst/>
              <a:gdLst/>
              <a:ahLst/>
              <a:cxnLst/>
              <a:rect l="l" t="t" r="r" b="b"/>
              <a:pathLst>
                <a:path w="392" h="141" extrusionOk="0">
                  <a:moveTo>
                    <a:pt x="295" y="25"/>
                  </a:moveTo>
                  <a:cubicBezTo>
                    <a:pt x="238" y="1"/>
                    <a:pt x="0" y="67"/>
                    <a:pt x="99" y="117"/>
                  </a:cubicBezTo>
                  <a:cubicBezTo>
                    <a:pt x="153" y="140"/>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45" name="Google Shape;41045;p18"/>
            <p:cNvSpPr/>
            <p:nvPr/>
          </p:nvSpPr>
          <p:spPr>
            <a:xfrm>
              <a:off x="2096075" y="1352746"/>
              <a:ext cx="13742" cy="6745"/>
            </a:xfrm>
            <a:custGeom>
              <a:avLst/>
              <a:gdLst/>
              <a:ahLst/>
              <a:cxnLst/>
              <a:rect l="l" t="t" r="r" b="b"/>
              <a:pathLst>
                <a:path w="385" h="224" extrusionOk="0">
                  <a:moveTo>
                    <a:pt x="385" y="111"/>
                  </a:moveTo>
                  <a:cubicBezTo>
                    <a:pt x="345" y="0"/>
                    <a:pt x="172" y="55"/>
                    <a:pt x="1" y="111"/>
                  </a:cubicBezTo>
                  <a:cubicBezTo>
                    <a:pt x="2" y="203"/>
                    <a:pt x="339" y="224"/>
                    <a:pt x="385"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46" name="Google Shape;41046;p18"/>
            <p:cNvSpPr/>
            <p:nvPr/>
          </p:nvSpPr>
          <p:spPr>
            <a:xfrm>
              <a:off x="2980412" y="1349886"/>
              <a:ext cx="13991" cy="4276"/>
            </a:xfrm>
            <a:custGeom>
              <a:avLst/>
              <a:gdLst/>
              <a:ahLst/>
              <a:cxnLst/>
              <a:rect l="l" t="t" r="r" b="b"/>
              <a:pathLst>
                <a:path w="392" h="142" extrusionOk="0">
                  <a:moveTo>
                    <a:pt x="294" y="25"/>
                  </a:moveTo>
                  <a:cubicBezTo>
                    <a:pt x="241" y="0"/>
                    <a:pt x="0" y="69"/>
                    <a:pt x="101" y="116"/>
                  </a:cubicBezTo>
                  <a:cubicBezTo>
                    <a:pt x="154" y="141"/>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47" name="Google Shape;41047;p18"/>
            <p:cNvSpPr/>
            <p:nvPr/>
          </p:nvSpPr>
          <p:spPr>
            <a:xfrm>
              <a:off x="5627033" y="1347447"/>
              <a:ext cx="20773" cy="3643"/>
            </a:xfrm>
            <a:custGeom>
              <a:avLst/>
              <a:gdLst/>
              <a:ahLst/>
              <a:cxnLst/>
              <a:rect l="l" t="t" r="r" b="b"/>
              <a:pathLst>
                <a:path w="582" h="121" extrusionOk="0">
                  <a:moveTo>
                    <a:pt x="581" y="14"/>
                  </a:moveTo>
                  <a:cubicBezTo>
                    <a:pt x="354" y="29"/>
                    <a:pt x="35" y="0"/>
                    <a:pt x="1" y="106"/>
                  </a:cubicBezTo>
                  <a:cubicBezTo>
                    <a:pt x="229" y="92"/>
                    <a:pt x="550" y="120"/>
                    <a:pt x="581"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48" name="Google Shape;41048;p18"/>
            <p:cNvSpPr/>
            <p:nvPr/>
          </p:nvSpPr>
          <p:spPr>
            <a:xfrm>
              <a:off x="2894501" y="1345129"/>
              <a:ext cx="13813" cy="2770"/>
            </a:xfrm>
            <a:custGeom>
              <a:avLst/>
              <a:gdLst/>
              <a:ahLst/>
              <a:cxnLst/>
              <a:rect l="l" t="t" r="r" b="b"/>
              <a:pathLst>
                <a:path w="387" h="92" extrusionOk="0">
                  <a:moveTo>
                    <a:pt x="387" y="0"/>
                  </a:moveTo>
                  <a:cubicBezTo>
                    <a:pt x="238" y="21"/>
                    <a:pt x="8" y="3"/>
                    <a:pt x="0" y="91"/>
                  </a:cubicBezTo>
                  <a:cubicBezTo>
                    <a:pt x="149" y="72"/>
                    <a:pt x="381" y="90"/>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49" name="Google Shape;41049;p18"/>
            <p:cNvSpPr/>
            <p:nvPr/>
          </p:nvSpPr>
          <p:spPr>
            <a:xfrm>
              <a:off x="8881915" y="1334139"/>
              <a:ext cx="14634" cy="9515"/>
            </a:xfrm>
            <a:custGeom>
              <a:avLst/>
              <a:gdLst/>
              <a:ahLst/>
              <a:cxnLst/>
              <a:rect l="l" t="t" r="r" b="b"/>
              <a:pathLst>
                <a:path w="410" h="316" extrusionOk="0">
                  <a:moveTo>
                    <a:pt x="410" y="275"/>
                  </a:moveTo>
                  <a:lnTo>
                    <a:pt x="410" y="92"/>
                  </a:lnTo>
                  <a:cubicBezTo>
                    <a:pt x="217" y="92"/>
                    <a:pt x="181" y="19"/>
                    <a:pt x="25" y="1"/>
                  </a:cubicBezTo>
                  <a:cubicBezTo>
                    <a:pt x="44" y="146"/>
                    <a:pt x="0" y="316"/>
                    <a:pt x="410"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50" name="Google Shape;41050;p18"/>
            <p:cNvSpPr/>
            <p:nvPr/>
          </p:nvSpPr>
          <p:spPr>
            <a:xfrm>
              <a:off x="5506609" y="1338896"/>
              <a:ext cx="13920" cy="4276"/>
            </a:xfrm>
            <a:custGeom>
              <a:avLst/>
              <a:gdLst/>
              <a:ahLst/>
              <a:cxnLst/>
              <a:rect l="l" t="t" r="r" b="b"/>
              <a:pathLst>
                <a:path w="390" h="142" extrusionOk="0">
                  <a:moveTo>
                    <a:pt x="291" y="26"/>
                  </a:moveTo>
                  <a:cubicBezTo>
                    <a:pt x="238" y="1"/>
                    <a:pt x="0" y="70"/>
                    <a:pt x="98" y="117"/>
                  </a:cubicBezTo>
                  <a:cubicBezTo>
                    <a:pt x="152" y="142"/>
                    <a:pt x="389"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51" name="Google Shape;41051;p18"/>
            <p:cNvSpPr/>
            <p:nvPr/>
          </p:nvSpPr>
          <p:spPr>
            <a:xfrm>
              <a:off x="2105676" y="1334199"/>
              <a:ext cx="29518" cy="9846"/>
            </a:xfrm>
            <a:custGeom>
              <a:avLst/>
              <a:gdLst/>
              <a:ahLst/>
              <a:cxnLst/>
              <a:rect l="l" t="t" r="r" b="b"/>
              <a:pathLst>
                <a:path w="827" h="327" extrusionOk="0">
                  <a:moveTo>
                    <a:pt x="695" y="273"/>
                  </a:moveTo>
                  <a:cubicBezTo>
                    <a:pt x="827" y="30"/>
                    <a:pt x="294" y="98"/>
                    <a:pt x="116" y="0"/>
                  </a:cubicBezTo>
                  <a:cubicBezTo>
                    <a:pt x="1" y="238"/>
                    <a:pt x="195" y="327"/>
                    <a:pt x="69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52" name="Google Shape;41052;p18"/>
            <p:cNvSpPr/>
            <p:nvPr/>
          </p:nvSpPr>
          <p:spPr>
            <a:xfrm>
              <a:off x="8566149" y="1331519"/>
              <a:ext cx="34443" cy="8913"/>
            </a:xfrm>
            <a:custGeom>
              <a:avLst/>
              <a:gdLst/>
              <a:ahLst/>
              <a:cxnLst/>
              <a:rect l="l" t="t" r="r" b="b"/>
              <a:pathLst>
                <a:path w="965" h="296" extrusionOk="0">
                  <a:moveTo>
                    <a:pt x="193" y="271"/>
                  </a:moveTo>
                  <a:cubicBezTo>
                    <a:pt x="634" y="295"/>
                    <a:pt x="918" y="250"/>
                    <a:pt x="964" y="88"/>
                  </a:cubicBezTo>
                  <a:cubicBezTo>
                    <a:pt x="625" y="109"/>
                    <a:pt x="1" y="0"/>
                    <a:pt x="193"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53" name="Google Shape;41053;p18"/>
            <p:cNvSpPr/>
            <p:nvPr/>
          </p:nvSpPr>
          <p:spPr>
            <a:xfrm>
              <a:off x="2658507" y="1328689"/>
              <a:ext cx="17703" cy="10990"/>
            </a:xfrm>
            <a:custGeom>
              <a:avLst/>
              <a:gdLst/>
              <a:ahLst/>
              <a:cxnLst/>
              <a:rect l="l" t="t" r="r" b="b"/>
              <a:pathLst>
                <a:path w="496" h="365" extrusionOk="0">
                  <a:moveTo>
                    <a:pt x="443" y="365"/>
                  </a:moveTo>
                  <a:cubicBezTo>
                    <a:pt x="496" y="157"/>
                    <a:pt x="395" y="24"/>
                    <a:pt x="57" y="0"/>
                  </a:cubicBezTo>
                  <a:cubicBezTo>
                    <a:pt x="1" y="208"/>
                    <a:pt x="103" y="344"/>
                    <a:pt x="443"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54" name="Google Shape;41054;p18"/>
            <p:cNvSpPr/>
            <p:nvPr/>
          </p:nvSpPr>
          <p:spPr>
            <a:xfrm>
              <a:off x="7000170" y="1333477"/>
              <a:ext cx="14027" cy="4246"/>
            </a:xfrm>
            <a:custGeom>
              <a:avLst/>
              <a:gdLst/>
              <a:ahLst/>
              <a:cxnLst/>
              <a:rect l="l" t="t" r="r" b="b"/>
              <a:pathLst>
                <a:path w="393" h="141" extrusionOk="0">
                  <a:moveTo>
                    <a:pt x="99" y="114"/>
                  </a:moveTo>
                  <a:cubicBezTo>
                    <a:pt x="155" y="140"/>
                    <a:pt x="392" y="70"/>
                    <a:pt x="293" y="23"/>
                  </a:cubicBezTo>
                  <a:cubicBezTo>
                    <a:pt x="238"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55" name="Google Shape;41055;p18"/>
            <p:cNvSpPr/>
            <p:nvPr/>
          </p:nvSpPr>
          <p:spPr>
            <a:xfrm>
              <a:off x="2285206" y="1333416"/>
              <a:ext cx="14063" cy="4306"/>
            </a:xfrm>
            <a:custGeom>
              <a:avLst/>
              <a:gdLst/>
              <a:ahLst/>
              <a:cxnLst/>
              <a:rect l="l" t="t" r="r" b="b"/>
              <a:pathLst>
                <a:path w="394" h="143" extrusionOk="0">
                  <a:moveTo>
                    <a:pt x="294" y="25"/>
                  </a:moveTo>
                  <a:cubicBezTo>
                    <a:pt x="242" y="0"/>
                    <a:pt x="0" y="69"/>
                    <a:pt x="101" y="116"/>
                  </a:cubicBezTo>
                  <a:cubicBezTo>
                    <a:pt x="155"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56" name="Google Shape;41056;p18"/>
            <p:cNvSpPr/>
            <p:nvPr/>
          </p:nvSpPr>
          <p:spPr>
            <a:xfrm>
              <a:off x="7367689" y="1323300"/>
              <a:ext cx="23414" cy="8250"/>
            </a:xfrm>
            <a:custGeom>
              <a:avLst/>
              <a:gdLst/>
              <a:ahLst/>
              <a:cxnLst/>
              <a:rect l="l" t="t" r="r" b="b"/>
              <a:pathLst>
                <a:path w="656" h="274" extrusionOk="0">
                  <a:moveTo>
                    <a:pt x="410" y="273"/>
                  </a:moveTo>
                  <a:cubicBezTo>
                    <a:pt x="421" y="157"/>
                    <a:pt x="656" y="146"/>
                    <a:pt x="602" y="1"/>
                  </a:cubicBezTo>
                  <a:lnTo>
                    <a:pt x="217" y="1"/>
                  </a:lnTo>
                  <a:cubicBezTo>
                    <a:pt x="0" y="130"/>
                    <a:pt x="7" y="220"/>
                    <a:pt x="410"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57" name="Google Shape;41057;p18"/>
            <p:cNvSpPr/>
            <p:nvPr/>
          </p:nvSpPr>
          <p:spPr>
            <a:xfrm>
              <a:off x="1953664" y="1314026"/>
              <a:ext cx="46400" cy="9274"/>
            </a:xfrm>
            <a:custGeom>
              <a:avLst/>
              <a:gdLst/>
              <a:ahLst/>
              <a:cxnLst/>
              <a:rect l="l" t="t" r="r" b="b"/>
              <a:pathLst>
                <a:path w="1300" h="308" extrusionOk="0">
                  <a:moveTo>
                    <a:pt x="712" y="307"/>
                  </a:moveTo>
                  <a:cubicBezTo>
                    <a:pt x="1299" y="1"/>
                    <a:pt x="0" y="31"/>
                    <a:pt x="712" y="3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58" name="Google Shape;41058;p18"/>
            <p:cNvSpPr/>
            <p:nvPr/>
          </p:nvSpPr>
          <p:spPr>
            <a:xfrm>
              <a:off x="8894157" y="1305897"/>
              <a:ext cx="39761" cy="15838"/>
            </a:xfrm>
            <a:custGeom>
              <a:avLst/>
              <a:gdLst/>
              <a:ahLst/>
              <a:cxnLst/>
              <a:rect l="l" t="t" r="r" b="b"/>
              <a:pathLst>
                <a:path w="1114" h="526" extrusionOk="0">
                  <a:moveTo>
                    <a:pt x="648" y="305"/>
                  </a:moveTo>
                  <a:cubicBezTo>
                    <a:pt x="1114" y="0"/>
                    <a:pt x="0" y="525"/>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59" name="Google Shape;41059;p18"/>
            <p:cNvSpPr/>
            <p:nvPr/>
          </p:nvSpPr>
          <p:spPr>
            <a:xfrm>
              <a:off x="8018815" y="1314297"/>
              <a:ext cx="14063" cy="4276"/>
            </a:xfrm>
            <a:custGeom>
              <a:avLst/>
              <a:gdLst/>
              <a:ahLst/>
              <a:cxnLst/>
              <a:rect l="l" t="t" r="r" b="b"/>
              <a:pathLst>
                <a:path w="394" h="142" extrusionOk="0">
                  <a:moveTo>
                    <a:pt x="102" y="117"/>
                  </a:moveTo>
                  <a:cubicBezTo>
                    <a:pt x="157" y="142"/>
                    <a:pt x="394" y="73"/>
                    <a:pt x="294" y="26"/>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60" name="Google Shape;41060;p18"/>
            <p:cNvSpPr/>
            <p:nvPr/>
          </p:nvSpPr>
          <p:spPr>
            <a:xfrm>
              <a:off x="5014490" y="1312340"/>
              <a:ext cx="13849" cy="5480"/>
            </a:xfrm>
            <a:custGeom>
              <a:avLst/>
              <a:gdLst/>
              <a:ahLst/>
              <a:cxnLst/>
              <a:rect l="l" t="t" r="r" b="b"/>
              <a:pathLst>
                <a:path w="388" h="182" extrusionOk="0">
                  <a:moveTo>
                    <a:pt x="0" y="182"/>
                  </a:moveTo>
                  <a:lnTo>
                    <a:pt x="388" y="182"/>
                  </a:lnTo>
                  <a:lnTo>
                    <a:pt x="388"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61" name="Google Shape;41061;p18"/>
            <p:cNvSpPr/>
            <p:nvPr/>
          </p:nvSpPr>
          <p:spPr>
            <a:xfrm>
              <a:off x="2873907" y="1311738"/>
              <a:ext cx="13813" cy="6775"/>
            </a:xfrm>
            <a:custGeom>
              <a:avLst/>
              <a:gdLst/>
              <a:ahLst/>
              <a:cxnLst/>
              <a:rect l="l" t="t" r="r" b="b"/>
              <a:pathLst>
                <a:path w="387" h="225" extrusionOk="0">
                  <a:moveTo>
                    <a:pt x="0" y="111"/>
                  </a:moveTo>
                  <a:cubicBezTo>
                    <a:pt x="2" y="202"/>
                    <a:pt x="338" y="224"/>
                    <a:pt x="387" y="111"/>
                  </a:cubicBezTo>
                  <a:cubicBezTo>
                    <a:pt x="344" y="1"/>
                    <a:pt x="171" y="54"/>
                    <a:pt x="0"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62" name="Google Shape;41062;p18"/>
            <p:cNvSpPr/>
            <p:nvPr/>
          </p:nvSpPr>
          <p:spPr>
            <a:xfrm>
              <a:off x="6763890" y="1301923"/>
              <a:ext cx="26448" cy="15326"/>
            </a:xfrm>
            <a:custGeom>
              <a:avLst/>
              <a:gdLst/>
              <a:ahLst/>
              <a:cxnLst/>
              <a:rect l="l" t="t" r="r" b="b"/>
              <a:pathLst>
                <a:path w="741" h="509" extrusionOk="0">
                  <a:moveTo>
                    <a:pt x="740" y="437"/>
                  </a:moveTo>
                  <a:lnTo>
                    <a:pt x="740" y="74"/>
                  </a:lnTo>
                  <a:cubicBezTo>
                    <a:pt x="0" y="1"/>
                    <a:pt x="0" y="508"/>
                    <a:pt x="740" y="4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63" name="Google Shape;41063;p18"/>
            <p:cNvSpPr/>
            <p:nvPr/>
          </p:nvSpPr>
          <p:spPr>
            <a:xfrm>
              <a:off x="2729284" y="1309149"/>
              <a:ext cx="6996" cy="6293"/>
            </a:xfrm>
            <a:custGeom>
              <a:avLst/>
              <a:gdLst/>
              <a:ahLst/>
              <a:cxnLst/>
              <a:rect l="l" t="t" r="r" b="b"/>
              <a:pathLst>
                <a:path w="196" h="209" extrusionOk="0">
                  <a:moveTo>
                    <a:pt x="195" y="105"/>
                  </a:moveTo>
                  <a:cubicBezTo>
                    <a:pt x="195" y="54"/>
                    <a:pt x="37" y="1"/>
                    <a:pt x="1" y="105"/>
                  </a:cubicBezTo>
                  <a:cubicBezTo>
                    <a:pt x="1" y="157"/>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64" name="Google Shape;41064;p18"/>
            <p:cNvSpPr/>
            <p:nvPr/>
          </p:nvSpPr>
          <p:spPr>
            <a:xfrm>
              <a:off x="4126619" y="1306439"/>
              <a:ext cx="6924" cy="6293"/>
            </a:xfrm>
            <a:custGeom>
              <a:avLst/>
              <a:gdLst/>
              <a:ahLst/>
              <a:cxnLst/>
              <a:rect l="l" t="t" r="r" b="b"/>
              <a:pathLst>
                <a:path w="194" h="209" extrusionOk="0">
                  <a:moveTo>
                    <a:pt x="192" y="105"/>
                  </a:moveTo>
                  <a:cubicBezTo>
                    <a:pt x="193" y="54"/>
                    <a:pt x="37" y="1"/>
                    <a:pt x="2" y="105"/>
                  </a:cubicBezTo>
                  <a:cubicBezTo>
                    <a:pt x="0" y="156"/>
                    <a:pt x="154"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65" name="Google Shape;41065;p18"/>
            <p:cNvSpPr/>
            <p:nvPr/>
          </p:nvSpPr>
          <p:spPr>
            <a:xfrm>
              <a:off x="2660506" y="1301381"/>
              <a:ext cx="22629" cy="11743"/>
            </a:xfrm>
            <a:custGeom>
              <a:avLst/>
              <a:gdLst/>
              <a:ahLst/>
              <a:cxnLst/>
              <a:rect l="l" t="t" r="r" b="b"/>
              <a:pathLst>
                <a:path w="634" h="390" extrusionOk="0">
                  <a:moveTo>
                    <a:pt x="194" y="0"/>
                  </a:moveTo>
                  <a:cubicBezTo>
                    <a:pt x="203" y="127"/>
                    <a:pt x="104" y="200"/>
                    <a:pt x="1" y="273"/>
                  </a:cubicBezTo>
                  <a:cubicBezTo>
                    <a:pt x="246" y="277"/>
                    <a:pt x="267" y="389"/>
                    <a:pt x="577" y="363"/>
                  </a:cubicBezTo>
                  <a:cubicBezTo>
                    <a:pt x="634" y="156"/>
                    <a:pt x="531" y="22"/>
                    <a:pt x="1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66" name="Google Shape;41066;p18"/>
            <p:cNvSpPr/>
            <p:nvPr/>
          </p:nvSpPr>
          <p:spPr>
            <a:xfrm>
              <a:off x="2546791" y="1306078"/>
              <a:ext cx="14063" cy="4276"/>
            </a:xfrm>
            <a:custGeom>
              <a:avLst/>
              <a:gdLst/>
              <a:ahLst/>
              <a:cxnLst/>
              <a:rect l="l" t="t" r="r" b="b"/>
              <a:pathLst>
                <a:path w="394" h="142" extrusionOk="0">
                  <a:moveTo>
                    <a:pt x="292" y="26"/>
                  </a:moveTo>
                  <a:cubicBezTo>
                    <a:pt x="241" y="1"/>
                    <a:pt x="1" y="70"/>
                    <a:pt x="100" y="117"/>
                  </a:cubicBezTo>
                  <a:cubicBezTo>
                    <a:pt x="153" y="142"/>
                    <a:pt x="393"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67" name="Google Shape;41067;p18"/>
            <p:cNvSpPr/>
            <p:nvPr/>
          </p:nvSpPr>
          <p:spPr>
            <a:xfrm>
              <a:off x="1869003" y="1298671"/>
              <a:ext cx="20666" cy="8190"/>
            </a:xfrm>
            <a:custGeom>
              <a:avLst/>
              <a:gdLst/>
              <a:ahLst/>
              <a:cxnLst/>
              <a:rect l="l" t="t" r="r" b="b"/>
              <a:pathLst>
                <a:path w="579" h="272" extrusionOk="0">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68" name="Google Shape;41068;p18"/>
            <p:cNvSpPr/>
            <p:nvPr/>
          </p:nvSpPr>
          <p:spPr>
            <a:xfrm>
              <a:off x="4449238" y="1295961"/>
              <a:ext cx="23486" cy="8190"/>
            </a:xfrm>
            <a:custGeom>
              <a:avLst/>
              <a:gdLst/>
              <a:ahLst/>
              <a:cxnLst/>
              <a:rect l="l" t="t" r="r" b="b"/>
              <a:pathLst>
                <a:path w="658" h="272" extrusionOk="0">
                  <a:moveTo>
                    <a:pt x="412" y="272"/>
                  </a:moveTo>
                  <a:cubicBezTo>
                    <a:pt x="422" y="155"/>
                    <a:pt x="657" y="146"/>
                    <a:pt x="604" y="0"/>
                  </a:cubicBezTo>
                  <a:lnTo>
                    <a:pt x="216" y="0"/>
                  </a:lnTo>
                  <a:cubicBezTo>
                    <a:pt x="1" y="131"/>
                    <a:pt x="10" y="219"/>
                    <a:pt x="41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69" name="Google Shape;41069;p18"/>
            <p:cNvSpPr/>
            <p:nvPr/>
          </p:nvSpPr>
          <p:spPr>
            <a:xfrm>
              <a:off x="2708690"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70" name="Google Shape;41070;p18"/>
            <p:cNvSpPr/>
            <p:nvPr/>
          </p:nvSpPr>
          <p:spPr>
            <a:xfrm>
              <a:off x="2550325"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71" name="Google Shape;41071;p18"/>
            <p:cNvSpPr/>
            <p:nvPr/>
          </p:nvSpPr>
          <p:spPr>
            <a:xfrm>
              <a:off x="8662517" y="1295961"/>
              <a:ext cx="13777" cy="5450"/>
            </a:xfrm>
            <a:custGeom>
              <a:avLst/>
              <a:gdLst/>
              <a:ahLst/>
              <a:cxnLst/>
              <a:rect l="l" t="t" r="r" b="b"/>
              <a:pathLst>
                <a:path w="386" h="181" extrusionOk="0">
                  <a:moveTo>
                    <a:pt x="385" y="0"/>
                  </a:moveTo>
                  <a:lnTo>
                    <a:pt x="0" y="0"/>
                  </a:lnTo>
                  <a:lnTo>
                    <a:pt x="0" y="180"/>
                  </a:lnTo>
                  <a:lnTo>
                    <a:pt x="385"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72" name="Google Shape;41072;p18"/>
            <p:cNvSpPr/>
            <p:nvPr/>
          </p:nvSpPr>
          <p:spPr>
            <a:xfrm>
              <a:off x="2832576" y="1280124"/>
              <a:ext cx="26591" cy="15266"/>
            </a:xfrm>
            <a:custGeom>
              <a:avLst/>
              <a:gdLst/>
              <a:ahLst/>
              <a:cxnLst/>
              <a:rect l="l" t="t" r="r" b="b"/>
              <a:pathLst>
                <a:path w="745" h="507" extrusionOk="0">
                  <a:moveTo>
                    <a:pt x="1" y="71"/>
                  </a:moveTo>
                  <a:lnTo>
                    <a:pt x="1" y="432"/>
                  </a:lnTo>
                  <a:cubicBezTo>
                    <a:pt x="745" y="507"/>
                    <a:pt x="745" y="0"/>
                    <a:pt x="1"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73" name="Google Shape;41073;p18"/>
            <p:cNvSpPr/>
            <p:nvPr/>
          </p:nvSpPr>
          <p:spPr>
            <a:xfrm>
              <a:off x="2912847" y="1271844"/>
              <a:ext cx="37156" cy="15928"/>
            </a:xfrm>
            <a:custGeom>
              <a:avLst/>
              <a:gdLst/>
              <a:ahLst/>
              <a:cxnLst/>
              <a:rect l="l" t="t" r="r" b="b"/>
              <a:pathLst>
                <a:path w="1041" h="529" extrusionOk="0">
                  <a:moveTo>
                    <a:pt x="836" y="528"/>
                  </a:moveTo>
                  <a:cubicBezTo>
                    <a:pt x="1041" y="1"/>
                    <a:pt x="1" y="489"/>
                    <a:pt x="836"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74" name="Google Shape;41074;p18"/>
            <p:cNvSpPr/>
            <p:nvPr/>
          </p:nvSpPr>
          <p:spPr>
            <a:xfrm>
              <a:off x="7871051" y="1269496"/>
              <a:ext cx="34372" cy="16259"/>
            </a:xfrm>
            <a:custGeom>
              <a:avLst/>
              <a:gdLst/>
              <a:ahLst/>
              <a:cxnLst/>
              <a:rect l="l" t="t" r="r" b="b"/>
              <a:pathLst>
                <a:path w="963" h="540" extrusionOk="0">
                  <a:moveTo>
                    <a:pt x="0" y="424"/>
                  </a:moveTo>
                  <a:cubicBezTo>
                    <a:pt x="251" y="540"/>
                    <a:pt x="709" y="540"/>
                    <a:pt x="962" y="424"/>
                  </a:cubicBezTo>
                  <a:cubicBezTo>
                    <a:pt x="960" y="1"/>
                    <a:pt x="3" y="1"/>
                    <a:pt x="0" y="4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75" name="Google Shape;41075;p18"/>
            <p:cNvSpPr/>
            <p:nvPr/>
          </p:nvSpPr>
          <p:spPr>
            <a:xfrm>
              <a:off x="7733351" y="1282232"/>
              <a:ext cx="13777" cy="2740"/>
            </a:xfrm>
            <a:custGeom>
              <a:avLst/>
              <a:gdLst/>
              <a:ahLst/>
              <a:cxnLst/>
              <a:rect l="l" t="t" r="r" b="b"/>
              <a:pathLst>
                <a:path w="386" h="91" extrusionOk="0">
                  <a:moveTo>
                    <a:pt x="386" y="1"/>
                  </a:moveTo>
                  <a:cubicBezTo>
                    <a:pt x="236" y="21"/>
                    <a:pt x="5" y="2"/>
                    <a:pt x="1" y="91"/>
                  </a:cubicBezTo>
                  <a:cubicBezTo>
                    <a:pt x="148" y="72"/>
                    <a:pt x="381" y="91"/>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76" name="Google Shape;41076;p18"/>
            <p:cNvSpPr/>
            <p:nvPr/>
          </p:nvSpPr>
          <p:spPr>
            <a:xfrm>
              <a:off x="8455183" y="1276782"/>
              <a:ext cx="21558" cy="6413"/>
            </a:xfrm>
            <a:custGeom>
              <a:avLst/>
              <a:gdLst/>
              <a:ahLst/>
              <a:cxnLst/>
              <a:rect l="l" t="t" r="r" b="b"/>
              <a:pathLst>
                <a:path w="604" h="213" extrusionOk="0">
                  <a:moveTo>
                    <a:pt x="604" y="182"/>
                  </a:moveTo>
                  <a:lnTo>
                    <a:pt x="604" y="0"/>
                  </a:lnTo>
                  <a:lnTo>
                    <a:pt x="25" y="0"/>
                  </a:lnTo>
                  <a:cubicBezTo>
                    <a:pt x="0" y="163"/>
                    <a:pt x="215" y="213"/>
                    <a:pt x="604"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77" name="Google Shape;41077;p18"/>
            <p:cNvSpPr/>
            <p:nvPr/>
          </p:nvSpPr>
          <p:spPr>
            <a:xfrm>
              <a:off x="8538666" y="1270098"/>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78" name="Google Shape;41078;p18"/>
            <p:cNvSpPr/>
            <p:nvPr/>
          </p:nvSpPr>
          <p:spPr>
            <a:xfrm>
              <a:off x="3723873" y="1270610"/>
              <a:ext cx="13884" cy="4215"/>
            </a:xfrm>
            <a:custGeom>
              <a:avLst/>
              <a:gdLst/>
              <a:ahLst/>
              <a:cxnLst/>
              <a:rect l="l" t="t" r="r" b="b"/>
              <a:pathLst>
                <a:path w="389" h="140" extrusionOk="0">
                  <a:moveTo>
                    <a:pt x="289" y="24"/>
                  </a:moveTo>
                  <a:cubicBezTo>
                    <a:pt x="238" y="0"/>
                    <a:pt x="1" y="68"/>
                    <a:pt x="99" y="115"/>
                  </a:cubicBezTo>
                  <a:cubicBezTo>
                    <a:pt x="151" y="140"/>
                    <a:pt x="389" y="69"/>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79" name="Google Shape;41079;p18"/>
            <p:cNvSpPr/>
            <p:nvPr/>
          </p:nvSpPr>
          <p:spPr>
            <a:xfrm>
              <a:off x="7857202" y="1263083"/>
              <a:ext cx="13884" cy="5510"/>
            </a:xfrm>
            <a:custGeom>
              <a:avLst/>
              <a:gdLst/>
              <a:ahLst/>
              <a:cxnLst/>
              <a:rect l="l" t="t" r="r" b="b"/>
              <a:pathLst>
                <a:path w="389"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80" name="Google Shape;41080;p18"/>
            <p:cNvSpPr/>
            <p:nvPr/>
          </p:nvSpPr>
          <p:spPr>
            <a:xfrm>
              <a:off x="8007786" y="1260343"/>
              <a:ext cx="21558" cy="6444"/>
            </a:xfrm>
            <a:custGeom>
              <a:avLst/>
              <a:gdLst/>
              <a:ahLst/>
              <a:cxnLst/>
              <a:rect l="l" t="t" r="r" b="b"/>
              <a:pathLst>
                <a:path w="604" h="214" extrusionOk="0">
                  <a:moveTo>
                    <a:pt x="603" y="182"/>
                  </a:moveTo>
                  <a:lnTo>
                    <a:pt x="603" y="1"/>
                  </a:lnTo>
                  <a:lnTo>
                    <a:pt x="24" y="1"/>
                  </a:lnTo>
                  <a:cubicBezTo>
                    <a:pt x="0" y="165"/>
                    <a:pt x="217" y="213"/>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81" name="Google Shape;41081;p18"/>
            <p:cNvSpPr/>
            <p:nvPr/>
          </p:nvSpPr>
          <p:spPr>
            <a:xfrm>
              <a:off x="7705797" y="1254923"/>
              <a:ext cx="20666" cy="8250"/>
            </a:xfrm>
            <a:custGeom>
              <a:avLst/>
              <a:gdLst/>
              <a:ahLst/>
              <a:cxnLst/>
              <a:rect l="l" t="t" r="r" b="b"/>
              <a:pathLst>
                <a:path w="579" h="274" extrusionOk="0">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82" name="Google Shape;41082;p18"/>
            <p:cNvSpPr/>
            <p:nvPr/>
          </p:nvSpPr>
          <p:spPr>
            <a:xfrm>
              <a:off x="7571525" y="1259650"/>
              <a:ext cx="13991" cy="4215"/>
            </a:xfrm>
            <a:custGeom>
              <a:avLst/>
              <a:gdLst/>
              <a:ahLst/>
              <a:cxnLst/>
              <a:rect l="l" t="t" r="r" b="b"/>
              <a:pathLst>
                <a:path w="392" h="140" extrusionOk="0">
                  <a:moveTo>
                    <a:pt x="290" y="25"/>
                  </a:moveTo>
                  <a:cubicBezTo>
                    <a:pt x="238" y="0"/>
                    <a:pt x="0" y="68"/>
                    <a:pt x="99" y="116"/>
                  </a:cubicBezTo>
                  <a:cubicBezTo>
                    <a:pt x="152" y="140"/>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83" name="Google Shape;41083;p18"/>
            <p:cNvSpPr/>
            <p:nvPr/>
          </p:nvSpPr>
          <p:spPr>
            <a:xfrm>
              <a:off x="6703856" y="1248239"/>
              <a:ext cx="31481" cy="13851"/>
            </a:xfrm>
            <a:custGeom>
              <a:avLst/>
              <a:gdLst/>
              <a:ahLst/>
              <a:cxnLst/>
              <a:rect l="l" t="t" r="r" b="b"/>
              <a:pathLst>
                <a:path w="882" h="460" extrusionOk="0">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84" name="Google Shape;41084;p18"/>
            <p:cNvSpPr/>
            <p:nvPr/>
          </p:nvSpPr>
          <p:spPr>
            <a:xfrm>
              <a:off x="7516773" y="1246342"/>
              <a:ext cx="23878" cy="5841"/>
            </a:xfrm>
            <a:custGeom>
              <a:avLst/>
              <a:gdLst/>
              <a:ahLst/>
              <a:cxnLst/>
              <a:rect l="l" t="t" r="r" b="b"/>
              <a:pathLst>
                <a:path w="669" h="194" extrusionOk="0">
                  <a:moveTo>
                    <a:pt x="477" y="194"/>
                  </a:moveTo>
                  <a:cubicBezTo>
                    <a:pt x="476" y="103"/>
                    <a:pt x="633" y="86"/>
                    <a:pt x="669" y="13"/>
                  </a:cubicBezTo>
                  <a:cubicBezTo>
                    <a:pt x="366" y="20"/>
                    <a:pt x="0" y="1"/>
                    <a:pt x="92"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85" name="Google Shape;41085;p18"/>
            <p:cNvSpPr/>
            <p:nvPr/>
          </p:nvSpPr>
          <p:spPr>
            <a:xfrm>
              <a:off x="2639840" y="1246342"/>
              <a:ext cx="7031" cy="6203"/>
            </a:xfrm>
            <a:custGeom>
              <a:avLst/>
              <a:gdLst/>
              <a:ahLst/>
              <a:cxnLst/>
              <a:rect l="l" t="t" r="r" b="b"/>
              <a:pathLst>
                <a:path w="197" h="206" extrusionOk="0">
                  <a:moveTo>
                    <a:pt x="192" y="104"/>
                  </a:moveTo>
                  <a:cubicBezTo>
                    <a:pt x="196" y="53"/>
                    <a:pt x="38" y="1"/>
                    <a:pt x="0" y="104"/>
                  </a:cubicBezTo>
                  <a:cubicBezTo>
                    <a:pt x="0" y="154"/>
                    <a:pt x="160" y="206"/>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86" name="Google Shape;41086;p18"/>
            <p:cNvSpPr/>
            <p:nvPr/>
          </p:nvSpPr>
          <p:spPr>
            <a:xfrm>
              <a:off x="8724478" y="1224092"/>
              <a:ext cx="56251" cy="27942"/>
            </a:xfrm>
            <a:custGeom>
              <a:avLst/>
              <a:gdLst/>
              <a:ahLst/>
              <a:cxnLst/>
              <a:rect l="l" t="t" r="r" b="b"/>
              <a:pathLst>
                <a:path w="1576" h="928" extrusionOk="0">
                  <a:moveTo>
                    <a:pt x="1350" y="26"/>
                  </a:moveTo>
                  <a:cubicBezTo>
                    <a:pt x="337" y="1"/>
                    <a:pt x="143" y="365"/>
                    <a:pt x="0" y="752"/>
                  </a:cubicBezTo>
                  <a:cubicBezTo>
                    <a:pt x="819" y="928"/>
                    <a:pt x="1576" y="607"/>
                    <a:pt x="135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87" name="Google Shape;41087;p18"/>
            <p:cNvSpPr/>
            <p:nvPr/>
          </p:nvSpPr>
          <p:spPr>
            <a:xfrm>
              <a:off x="7864126" y="1246704"/>
              <a:ext cx="13813" cy="2770"/>
            </a:xfrm>
            <a:custGeom>
              <a:avLst/>
              <a:gdLst/>
              <a:ahLst/>
              <a:cxnLst/>
              <a:rect l="l" t="t" r="r" b="b"/>
              <a:pathLst>
                <a:path w="387" h="92" extrusionOk="0">
                  <a:moveTo>
                    <a:pt x="386" y="1"/>
                  </a:moveTo>
                  <a:cubicBezTo>
                    <a:pt x="236" y="21"/>
                    <a:pt x="6" y="4"/>
                    <a:pt x="1" y="92"/>
                  </a:cubicBezTo>
                  <a:cubicBezTo>
                    <a:pt x="150" y="71"/>
                    <a:pt x="379"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88" name="Google Shape;41088;p18"/>
            <p:cNvSpPr/>
            <p:nvPr/>
          </p:nvSpPr>
          <p:spPr>
            <a:xfrm>
              <a:off x="2749985" y="1224845"/>
              <a:ext cx="51183" cy="19150"/>
            </a:xfrm>
            <a:custGeom>
              <a:avLst/>
              <a:gdLst/>
              <a:ahLst/>
              <a:cxnLst/>
              <a:rect l="l" t="t" r="r" b="b"/>
              <a:pathLst>
                <a:path w="1434" h="636" extrusionOk="0">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89" name="Google Shape;41089;p18"/>
            <p:cNvSpPr/>
            <p:nvPr/>
          </p:nvSpPr>
          <p:spPr>
            <a:xfrm>
              <a:off x="1998886" y="1235744"/>
              <a:ext cx="23450" cy="8250"/>
            </a:xfrm>
            <a:custGeom>
              <a:avLst/>
              <a:gdLst/>
              <a:ahLst/>
              <a:cxnLst/>
              <a:rect l="l" t="t" r="r" b="b"/>
              <a:pathLst>
                <a:path w="657" h="274" extrusionOk="0">
                  <a:moveTo>
                    <a:pt x="411" y="273"/>
                  </a:moveTo>
                  <a:cubicBezTo>
                    <a:pt x="420" y="157"/>
                    <a:pt x="656" y="148"/>
                    <a:pt x="603" y="0"/>
                  </a:cubicBezTo>
                  <a:lnTo>
                    <a:pt x="218" y="0"/>
                  </a:lnTo>
                  <a:cubicBezTo>
                    <a:pt x="1" y="131"/>
                    <a:pt x="9" y="222"/>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90" name="Google Shape;41090;p18"/>
            <p:cNvSpPr/>
            <p:nvPr/>
          </p:nvSpPr>
          <p:spPr>
            <a:xfrm>
              <a:off x="5533984" y="1229572"/>
              <a:ext cx="14206" cy="4246"/>
            </a:xfrm>
            <a:custGeom>
              <a:avLst/>
              <a:gdLst/>
              <a:ahLst/>
              <a:cxnLst/>
              <a:rect l="l" t="t" r="r" b="b"/>
              <a:pathLst>
                <a:path w="398" h="141" extrusionOk="0">
                  <a:moveTo>
                    <a:pt x="103" y="117"/>
                  </a:moveTo>
                  <a:cubicBezTo>
                    <a:pt x="156" y="140"/>
                    <a:pt x="398" y="72"/>
                    <a:pt x="295" y="24"/>
                  </a:cubicBezTo>
                  <a:cubicBezTo>
                    <a:pt x="242" y="0"/>
                    <a:pt x="1" y="68"/>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91" name="Google Shape;41091;p18"/>
            <p:cNvSpPr/>
            <p:nvPr/>
          </p:nvSpPr>
          <p:spPr>
            <a:xfrm>
              <a:off x="1603849" y="1229572"/>
              <a:ext cx="13991" cy="4246"/>
            </a:xfrm>
            <a:custGeom>
              <a:avLst/>
              <a:gdLst/>
              <a:ahLst/>
              <a:cxnLst/>
              <a:rect l="l" t="t" r="r" b="b"/>
              <a:pathLst>
                <a:path w="392" h="141" extrusionOk="0">
                  <a:moveTo>
                    <a:pt x="99" y="117"/>
                  </a:moveTo>
                  <a:cubicBezTo>
                    <a:pt x="155" y="140"/>
                    <a:pt x="391" y="72"/>
                    <a:pt x="293" y="24"/>
                  </a:cubicBezTo>
                  <a:cubicBezTo>
                    <a:pt x="240" y="0"/>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92" name="Google Shape;41092;p18"/>
            <p:cNvSpPr/>
            <p:nvPr/>
          </p:nvSpPr>
          <p:spPr>
            <a:xfrm>
              <a:off x="7770971" y="1221352"/>
              <a:ext cx="14063" cy="4276"/>
            </a:xfrm>
            <a:custGeom>
              <a:avLst/>
              <a:gdLst/>
              <a:ahLst/>
              <a:cxnLst/>
              <a:rect l="l" t="t" r="r" b="b"/>
              <a:pathLst>
                <a:path w="394" h="142" extrusionOk="0">
                  <a:moveTo>
                    <a:pt x="294" y="25"/>
                  </a:moveTo>
                  <a:cubicBezTo>
                    <a:pt x="240" y="1"/>
                    <a:pt x="0" y="68"/>
                    <a:pt x="102" y="117"/>
                  </a:cubicBezTo>
                  <a:cubicBezTo>
                    <a:pt x="156"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93" name="Google Shape;41093;p18"/>
            <p:cNvSpPr/>
            <p:nvPr/>
          </p:nvSpPr>
          <p:spPr>
            <a:xfrm>
              <a:off x="4234266" y="1212892"/>
              <a:ext cx="39761" cy="15838"/>
            </a:xfrm>
            <a:custGeom>
              <a:avLst/>
              <a:gdLst/>
              <a:ahLst/>
              <a:cxnLst/>
              <a:rect l="l" t="t" r="r" b="b"/>
              <a:pathLst>
                <a:path w="1114" h="526" extrusionOk="0">
                  <a:moveTo>
                    <a:pt x="650" y="306"/>
                  </a:moveTo>
                  <a:cubicBezTo>
                    <a:pt x="1113" y="1"/>
                    <a:pt x="1" y="526"/>
                    <a:pt x="65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94" name="Google Shape;41094;p18"/>
            <p:cNvSpPr/>
            <p:nvPr/>
          </p:nvSpPr>
          <p:spPr>
            <a:xfrm>
              <a:off x="943728" y="1209911"/>
              <a:ext cx="31802" cy="16109"/>
            </a:xfrm>
            <a:custGeom>
              <a:avLst/>
              <a:gdLst/>
              <a:ahLst/>
              <a:cxnLst/>
              <a:rect l="l" t="t" r="r" b="b"/>
              <a:pathLst>
                <a:path w="891" h="535" extrusionOk="0">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95" name="Google Shape;41095;p18"/>
            <p:cNvSpPr/>
            <p:nvPr/>
          </p:nvSpPr>
          <p:spPr>
            <a:xfrm>
              <a:off x="870952" y="1208436"/>
              <a:ext cx="13777" cy="5480"/>
            </a:xfrm>
            <a:custGeom>
              <a:avLst/>
              <a:gdLst/>
              <a:ahLst/>
              <a:cxnLst/>
              <a:rect l="l" t="t" r="r" b="b"/>
              <a:pathLst>
                <a:path w="386" h="182" extrusionOk="0">
                  <a:moveTo>
                    <a:pt x="1" y="182"/>
                  </a:moveTo>
                  <a:lnTo>
                    <a:pt x="386" y="182"/>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96" name="Google Shape;41096;p18"/>
            <p:cNvSpPr/>
            <p:nvPr/>
          </p:nvSpPr>
          <p:spPr>
            <a:xfrm>
              <a:off x="8366560" y="1200216"/>
              <a:ext cx="22593" cy="11773"/>
            </a:xfrm>
            <a:custGeom>
              <a:avLst/>
              <a:gdLst/>
              <a:ahLst/>
              <a:cxnLst/>
              <a:rect l="l" t="t" r="r" b="b"/>
              <a:pathLst>
                <a:path w="633" h="391" extrusionOk="0">
                  <a:moveTo>
                    <a:pt x="193" y="0"/>
                  </a:moveTo>
                  <a:cubicBezTo>
                    <a:pt x="203" y="126"/>
                    <a:pt x="104" y="200"/>
                    <a:pt x="1" y="273"/>
                  </a:cubicBezTo>
                  <a:cubicBezTo>
                    <a:pt x="249" y="278"/>
                    <a:pt x="270" y="391"/>
                    <a:pt x="578" y="365"/>
                  </a:cubicBezTo>
                  <a:cubicBezTo>
                    <a:pt x="632" y="158"/>
                    <a:pt x="532" y="23"/>
                    <a:pt x="19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97" name="Google Shape;41097;p18"/>
            <p:cNvSpPr/>
            <p:nvPr/>
          </p:nvSpPr>
          <p:spPr>
            <a:xfrm>
              <a:off x="7185731" y="1200216"/>
              <a:ext cx="31374" cy="13459"/>
            </a:xfrm>
            <a:custGeom>
              <a:avLst/>
              <a:gdLst/>
              <a:ahLst/>
              <a:cxnLst/>
              <a:rect l="l" t="t" r="r" b="b"/>
              <a:pathLst>
                <a:path w="879" h="447" extrusionOk="0">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98" name="Google Shape;41098;p18"/>
            <p:cNvSpPr/>
            <p:nvPr/>
          </p:nvSpPr>
          <p:spPr>
            <a:xfrm>
              <a:off x="3747965" y="1205365"/>
              <a:ext cx="7031" cy="6203"/>
            </a:xfrm>
            <a:custGeom>
              <a:avLst/>
              <a:gdLst/>
              <a:ahLst/>
              <a:cxnLst/>
              <a:rect l="l" t="t" r="r" b="b"/>
              <a:pathLst>
                <a:path w="197" h="206" extrusionOk="0">
                  <a:moveTo>
                    <a:pt x="194" y="102"/>
                  </a:moveTo>
                  <a:cubicBezTo>
                    <a:pt x="197" y="53"/>
                    <a:pt x="39" y="0"/>
                    <a:pt x="5" y="102"/>
                  </a:cubicBezTo>
                  <a:cubicBezTo>
                    <a:pt x="1" y="152"/>
                    <a:pt x="160"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99" name="Google Shape;41099;p18"/>
            <p:cNvSpPr/>
            <p:nvPr/>
          </p:nvSpPr>
          <p:spPr>
            <a:xfrm>
              <a:off x="3331191" y="1193502"/>
              <a:ext cx="31445" cy="13941"/>
            </a:xfrm>
            <a:custGeom>
              <a:avLst/>
              <a:gdLst/>
              <a:ahLst/>
              <a:cxnLst/>
              <a:rect l="l" t="t" r="r" b="b"/>
              <a:pathLst>
                <a:path w="881" h="463" extrusionOk="0">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00" name="Google Shape;41100;p18"/>
            <p:cNvSpPr/>
            <p:nvPr/>
          </p:nvSpPr>
          <p:spPr>
            <a:xfrm>
              <a:off x="4828642" y="1194736"/>
              <a:ext cx="13777" cy="5480"/>
            </a:xfrm>
            <a:custGeom>
              <a:avLst/>
              <a:gdLst/>
              <a:ahLst/>
              <a:cxnLst/>
              <a:rect l="l" t="t" r="r" b="b"/>
              <a:pathLst>
                <a:path w="386" h="182" extrusionOk="0">
                  <a:moveTo>
                    <a:pt x="385" y="1"/>
                  </a:moveTo>
                  <a:lnTo>
                    <a:pt x="0" y="1"/>
                  </a:lnTo>
                  <a:lnTo>
                    <a:pt x="0" y="181"/>
                  </a:lnTo>
                  <a:lnTo>
                    <a:pt x="385"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01" name="Google Shape;41101;p18"/>
            <p:cNvSpPr/>
            <p:nvPr/>
          </p:nvSpPr>
          <p:spPr>
            <a:xfrm>
              <a:off x="3892552" y="1191635"/>
              <a:ext cx="6889" cy="6293"/>
            </a:xfrm>
            <a:custGeom>
              <a:avLst/>
              <a:gdLst/>
              <a:ahLst/>
              <a:cxnLst/>
              <a:rect l="l" t="t" r="r" b="b"/>
              <a:pathLst>
                <a:path w="193" h="209" extrusionOk="0">
                  <a:moveTo>
                    <a:pt x="192" y="104"/>
                  </a:moveTo>
                  <a:cubicBezTo>
                    <a:pt x="192" y="53"/>
                    <a:pt x="38" y="1"/>
                    <a:pt x="0" y="104"/>
                  </a:cubicBezTo>
                  <a:cubicBezTo>
                    <a:pt x="0" y="153"/>
                    <a:pt x="158" y="208"/>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02" name="Google Shape;41102;p18"/>
            <p:cNvSpPr/>
            <p:nvPr/>
          </p:nvSpPr>
          <p:spPr>
            <a:xfrm>
              <a:off x="2385179" y="1194736"/>
              <a:ext cx="13813" cy="2710"/>
            </a:xfrm>
            <a:custGeom>
              <a:avLst/>
              <a:gdLst/>
              <a:ahLst/>
              <a:cxnLst/>
              <a:rect l="l" t="t" r="r" b="b"/>
              <a:pathLst>
                <a:path w="387" h="90" extrusionOk="0">
                  <a:moveTo>
                    <a:pt x="387" y="1"/>
                  </a:moveTo>
                  <a:cubicBezTo>
                    <a:pt x="237" y="22"/>
                    <a:pt x="6" y="2"/>
                    <a:pt x="0" y="90"/>
                  </a:cubicBezTo>
                  <a:cubicBezTo>
                    <a:pt x="149" y="70"/>
                    <a:pt x="379" y="90"/>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03" name="Google Shape;41103;p18"/>
            <p:cNvSpPr/>
            <p:nvPr/>
          </p:nvSpPr>
          <p:spPr>
            <a:xfrm>
              <a:off x="5465171" y="1191304"/>
              <a:ext cx="14134" cy="4246"/>
            </a:xfrm>
            <a:custGeom>
              <a:avLst/>
              <a:gdLst/>
              <a:ahLst/>
              <a:cxnLst/>
              <a:rect l="l" t="t" r="r" b="b"/>
              <a:pathLst>
                <a:path w="396" h="141" extrusionOk="0">
                  <a:moveTo>
                    <a:pt x="293" y="25"/>
                  </a:moveTo>
                  <a:cubicBezTo>
                    <a:pt x="238" y="0"/>
                    <a:pt x="1" y="68"/>
                    <a:pt x="101" y="115"/>
                  </a:cubicBezTo>
                  <a:cubicBezTo>
                    <a:pt x="156"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04" name="Google Shape;41104;p18"/>
            <p:cNvSpPr/>
            <p:nvPr/>
          </p:nvSpPr>
          <p:spPr>
            <a:xfrm>
              <a:off x="6687081" y="1189287"/>
              <a:ext cx="13742" cy="2770"/>
            </a:xfrm>
            <a:custGeom>
              <a:avLst/>
              <a:gdLst/>
              <a:ahLst/>
              <a:cxnLst/>
              <a:rect l="l" t="t" r="r" b="b"/>
              <a:pathLst>
                <a:path w="385" h="92" extrusionOk="0">
                  <a:moveTo>
                    <a:pt x="385" y="0"/>
                  </a:moveTo>
                  <a:cubicBezTo>
                    <a:pt x="236" y="21"/>
                    <a:pt x="6" y="3"/>
                    <a:pt x="1" y="92"/>
                  </a:cubicBezTo>
                  <a:cubicBezTo>
                    <a:pt x="151" y="70"/>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05" name="Google Shape;41105;p18"/>
            <p:cNvSpPr/>
            <p:nvPr/>
          </p:nvSpPr>
          <p:spPr>
            <a:xfrm>
              <a:off x="2488400" y="1188865"/>
              <a:ext cx="20702" cy="3643"/>
            </a:xfrm>
            <a:custGeom>
              <a:avLst/>
              <a:gdLst/>
              <a:ahLst/>
              <a:cxnLst/>
              <a:rect l="l" t="t" r="r" b="b"/>
              <a:pathLst>
                <a:path w="580" h="121" extrusionOk="0">
                  <a:moveTo>
                    <a:pt x="579" y="14"/>
                  </a:moveTo>
                  <a:cubicBezTo>
                    <a:pt x="352" y="29"/>
                    <a:pt x="32" y="0"/>
                    <a:pt x="1" y="106"/>
                  </a:cubicBezTo>
                  <a:cubicBezTo>
                    <a:pt x="227" y="91"/>
                    <a:pt x="547" y="120"/>
                    <a:pt x="579"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06" name="Google Shape;41106;p18"/>
            <p:cNvSpPr/>
            <p:nvPr/>
          </p:nvSpPr>
          <p:spPr>
            <a:xfrm>
              <a:off x="2402311" y="1188504"/>
              <a:ext cx="13991" cy="4306"/>
            </a:xfrm>
            <a:custGeom>
              <a:avLst/>
              <a:gdLst/>
              <a:ahLst/>
              <a:cxnLst/>
              <a:rect l="l" t="t" r="r" b="b"/>
              <a:pathLst>
                <a:path w="392" h="143" extrusionOk="0">
                  <a:moveTo>
                    <a:pt x="292" y="26"/>
                  </a:moveTo>
                  <a:cubicBezTo>
                    <a:pt x="238" y="0"/>
                    <a:pt x="1" y="71"/>
                    <a:pt x="100" y="118"/>
                  </a:cubicBezTo>
                  <a:cubicBezTo>
                    <a:pt x="152" y="143"/>
                    <a:pt x="391"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07" name="Google Shape;41107;p18"/>
            <p:cNvSpPr/>
            <p:nvPr/>
          </p:nvSpPr>
          <p:spPr>
            <a:xfrm>
              <a:off x="1400762" y="1186186"/>
              <a:ext cx="7031" cy="6203"/>
            </a:xfrm>
            <a:custGeom>
              <a:avLst/>
              <a:gdLst/>
              <a:ahLst/>
              <a:cxnLst/>
              <a:rect l="l" t="t" r="r" b="b"/>
              <a:pathLst>
                <a:path w="197" h="206" extrusionOk="0">
                  <a:moveTo>
                    <a:pt x="195" y="103"/>
                  </a:moveTo>
                  <a:cubicBezTo>
                    <a:pt x="197" y="53"/>
                    <a:pt x="40" y="0"/>
                    <a:pt x="5" y="103"/>
                  </a:cubicBezTo>
                  <a:cubicBezTo>
                    <a:pt x="1" y="154"/>
                    <a:pt x="160" y="205"/>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08" name="Google Shape;41108;p18"/>
            <p:cNvSpPr/>
            <p:nvPr/>
          </p:nvSpPr>
          <p:spPr>
            <a:xfrm>
              <a:off x="5475664" y="1181067"/>
              <a:ext cx="14991" cy="9274"/>
            </a:xfrm>
            <a:custGeom>
              <a:avLst/>
              <a:gdLst/>
              <a:ahLst/>
              <a:cxnLst/>
              <a:rect l="l" t="t" r="r" b="b"/>
              <a:pathLst>
                <a:path w="420" h="308" extrusionOk="0">
                  <a:moveTo>
                    <a:pt x="387" y="273"/>
                  </a:moveTo>
                  <a:cubicBezTo>
                    <a:pt x="358" y="165"/>
                    <a:pt x="420" y="15"/>
                    <a:pt x="195" y="1"/>
                  </a:cubicBezTo>
                  <a:cubicBezTo>
                    <a:pt x="182" y="57"/>
                    <a:pt x="165" y="109"/>
                    <a:pt x="1" y="91"/>
                  </a:cubicBezTo>
                  <a:cubicBezTo>
                    <a:pt x="23" y="203"/>
                    <a:pt x="61" y="307"/>
                    <a:pt x="38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09" name="Google Shape;41109;p18"/>
            <p:cNvSpPr/>
            <p:nvPr/>
          </p:nvSpPr>
          <p:spPr>
            <a:xfrm>
              <a:off x="5273612" y="1177364"/>
              <a:ext cx="39761" cy="15838"/>
            </a:xfrm>
            <a:custGeom>
              <a:avLst/>
              <a:gdLst/>
              <a:ahLst/>
              <a:cxnLst/>
              <a:rect l="l" t="t" r="r" b="b"/>
              <a:pathLst>
                <a:path w="1114" h="526" extrusionOk="0">
                  <a:moveTo>
                    <a:pt x="648" y="306"/>
                  </a:moveTo>
                  <a:cubicBezTo>
                    <a:pt x="1114" y="1"/>
                    <a:pt x="0" y="526"/>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10" name="Google Shape;41110;p18"/>
            <p:cNvSpPr/>
            <p:nvPr/>
          </p:nvSpPr>
          <p:spPr>
            <a:xfrm>
              <a:off x="7743274" y="1172848"/>
              <a:ext cx="28233" cy="13760"/>
            </a:xfrm>
            <a:custGeom>
              <a:avLst/>
              <a:gdLst/>
              <a:ahLst/>
              <a:cxnLst/>
              <a:rect l="l" t="t" r="r" b="b"/>
              <a:pathLst>
                <a:path w="791" h="457" extrusionOk="0">
                  <a:moveTo>
                    <a:pt x="494" y="456"/>
                  </a:moveTo>
                  <a:cubicBezTo>
                    <a:pt x="755" y="340"/>
                    <a:pt x="791" y="11"/>
                    <a:pt x="301" y="1"/>
                  </a:cubicBezTo>
                  <a:cubicBezTo>
                    <a:pt x="39" y="117"/>
                    <a:pt x="1" y="447"/>
                    <a:pt x="494"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11" name="Google Shape;41111;p18"/>
            <p:cNvSpPr/>
            <p:nvPr/>
          </p:nvSpPr>
          <p:spPr>
            <a:xfrm>
              <a:off x="6817891" y="1181097"/>
              <a:ext cx="13777" cy="2740"/>
            </a:xfrm>
            <a:custGeom>
              <a:avLst/>
              <a:gdLst/>
              <a:ahLst/>
              <a:cxnLst/>
              <a:rect l="l" t="t" r="r" b="b"/>
              <a:pathLst>
                <a:path w="386" h="91" extrusionOk="0">
                  <a:moveTo>
                    <a:pt x="0" y="91"/>
                  </a:moveTo>
                  <a:cubicBezTo>
                    <a:pt x="150" y="71"/>
                    <a:pt x="382" y="88"/>
                    <a:pt x="385" y="1"/>
                  </a:cubicBezTo>
                  <a:cubicBezTo>
                    <a:pt x="236" y="21"/>
                    <a:pt x="8" y="1"/>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12" name="Google Shape;41112;p18"/>
            <p:cNvSpPr/>
            <p:nvPr/>
          </p:nvSpPr>
          <p:spPr>
            <a:xfrm>
              <a:off x="5802922" y="1177966"/>
              <a:ext cx="23843" cy="5871"/>
            </a:xfrm>
            <a:custGeom>
              <a:avLst/>
              <a:gdLst/>
              <a:ahLst/>
              <a:cxnLst/>
              <a:rect l="l" t="t" r="r" b="b"/>
              <a:pathLst>
                <a:path w="668" h="195" extrusionOk="0">
                  <a:moveTo>
                    <a:pt x="88" y="195"/>
                  </a:moveTo>
                  <a:lnTo>
                    <a:pt x="473" y="195"/>
                  </a:lnTo>
                  <a:cubicBezTo>
                    <a:pt x="473" y="104"/>
                    <a:pt x="631" y="87"/>
                    <a:pt x="667" y="14"/>
                  </a:cubicBezTo>
                  <a:cubicBezTo>
                    <a:pt x="363" y="21"/>
                    <a:pt x="0" y="1"/>
                    <a:pt x="88"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13" name="Google Shape;41113;p18"/>
            <p:cNvSpPr/>
            <p:nvPr/>
          </p:nvSpPr>
          <p:spPr>
            <a:xfrm>
              <a:off x="8204983" y="1175226"/>
              <a:ext cx="23985" cy="5871"/>
            </a:xfrm>
            <a:custGeom>
              <a:avLst/>
              <a:gdLst/>
              <a:ahLst/>
              <a:cxnLst/>
              <a:rect l="l" t="t" r="r" b="b"/>
              <a:pathLst>
                <a:path w="672" h="195" extrusionOk="0">
                  <a:moveTo>
                    <a:pt x="477" y="195"/>
                  </a:moveTo>
                  <a:cubicBezTo>
                    <a:pt x="476" y="103"/>
                    <a:pt x="634" y="86"/>
                    <a:pt x="672" y="12"/>
                  </a:cubicBezTo>
                  <a:cubicBezTo>
                    <a:pt x="366" y="20"/>
                    <a:pt x="1" y="0"/>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14" name="Google Shape;41114;p18"/>
            <p:cNvSpPr/>
            <p:nvPr/>
          </p:nvSpPr>
          <p:spPr>
            <a:xfrm>
              <a:off x="8251062" y="1163032"/>
              <a:ext cx="21987" cy="16229"/>
            </a:xfrm>
            <a:custGeom>
              <a:avLst/>
              <a:gdLst/>
              <a:ahLst/>
              <a:cxnLst/>
              <a:rect l="l" t="t" r="r" b="b"/>
              <a:pathLst>
                <a:path w="616" h="539" extrusionOk="0">
                  <a:moveTo>
                    <a:pt x="344" y="510"/>
                  </a:moveTo>
                  <a:cubicBezTo>
                    <a:pt x="404" y="387"/>
                    <a:pt x="616" y="337"/>
                    <a:pt x="536" y="145"/>
                  </a:cubicBezTo>
                  <a:cubicBezTo>
                    <a:pt x="1" y="0"/>
                    <a:pt x="6" y="538"/>
                    <a:pt x="344"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15" name="Google Shape;41115;p18"/>
            <p:cNvSpPr/>
            <p:nvPr/>
          </p:nvSpPr>
          <p:spPr>
            <a:xfrm>
              <a:off x="8160119" y="1172848"/>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16" name="Google Shape;41116;p18"/>
            <p:cNvSpPr/>
            <p:nvPr/>
          </p:nvSpPr>
          <p:spPr>
            <a:xfrm>
              <a:off x="8562580" y="1172155"/>
              <a:ext cx="14099" cy="4215"/>
            </a:xfrm>
            <a:custGeom>
              <a:avLst/>
              <a:gdLst/>
              <a:ahLst/>
              <a:cxnLst/>
              <a:rect l="l" t="t" r="r" b="b"/>
              <a:pathLst>
                <a:path w="395" h="140" extrusionOk="0">
                  <a:moveTo>
                    <a:pt x="293" y="24"/>
                  </a:moveTo>
                  <a:cubicBezTo>
                    <a:pt x="239" y="0"/>
                    <a:pt x="0" y="68"/>
                    <a:pt x="101" y="115"/>
                  </a:cubicBezTo>
                  <a:cubicBezTo>
                    <a:pt x="154" y="140"/>
                    <a:pt x="394"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17" name="Google Shape;41117;p18"/>
            <p:cNvSpPr/>
            <p:nvPr/>
          </p:nvSpPr>
          <p:spPr>
            <a:xfrm>
              <a:off x="6329234" y="1167247"/>
              <a:ext cx="23807" cy="6022"/>
            </a:xfrm>
            <a:custGeom>
              <a:avLst/>
              <a:gdLst/>
              <a:ahLst/>
              <a:cxnLst/>
              <a:rect l="l" t="t" r="r" b="b"/>
              <a:pathLst>
                <a:path w="667" h="200" extrusionOk="0">
                  <a:moveTo>
                    <a:pt x="576" y="7"/>
                  </a:moveTo>
                  <a:cubicBezTo>
                    <a:pt x="246" y="0"/>
                    <a:pt x="84" y="76"/>
                    <a:pt x="1" y="187"/>
                  </a:cubicBezTo>
                  <a:cubicBezTo>
                    <a:pt x="302" y="179"/>
                    <a:pt x="666" y="200"/>
                    <a:pt x="576" y="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18" name="Google Shape;41118;p18"/>
            <p:cNvSpPr/>
            <p:nvPr/>
          </p:nvSpPr>
          <p:spPr>
            <a:xfrm>
              <a:off x="5699238" y="1169385"/>
              <a:ext cx="14063" cy="4276"/>
            </a:xfrm>
            <a:custGeom>
              <a:avLst/>
              <a:gdLst/>
              <a:ahLst/>
              <a:cxnLst/>
              <a:rect l="l" t="t" r="r" b="b"/>
              <a:pathLst>
                <a:path w="394" h="142" extrusionOk="0">
                  <a:moveTo>
                    <a:pt x="295" y="24"/>
                  </a:moveTo>
                  <a:cubicBezTo>
                    <a:pt x="242" y="1"/>
                    <a:pt x="1" y="69"/>
                    <a:pt x="101" y="116"/>
                  </a:cubicBezTo>
                  <a:cubicBezTo>
                    <a:pt x="154" y="142"/>
                    <a:pt x="394" y="74"/>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19" name="Google Shape;41119;p18"/>
            <p:cNvSpPr/>
            <p:nvPr/>
          </p:nvSpPr>
          <p:spPr>
            <a:xfrm>
              <a:off x="3765061" y="1169385"/>
              <a:ext cx="14134" cy="4276"/>
            </a:xfrm>
            <a:custGeom>
              <a:avLst/>
              <a:gdLst/>
              <a:ahLst/>
              <a:cxnLst/>
              <a:rect l="l" t="t" r="r" b="b"/>
              <a:pathLst>
                <a:path w="396" h="142" extrusionOk="0">
                  <a:moveTo>
                    <a:pt x="296" y="24"/>
                  </a:moveTo>
                  <a:cubicBezTo>
                    <a:pt x="242" y="1"/>
                    <a:pt x="1" y="69"/>
                    <a:pt x="100" y="116"/>
                  </a:cubicBezTo>
                  <a:cubicBezTo>
                    <a:pt x="154" y="142"/>
                    <a:pt x="395" y="74"/>
                    <a:pt x="296"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20" name="Google Shape;41120;p18"/>
            <p:cNvSpPr/>
            <p:nvPr/>
          </p:nvSpPr>
          <p:spPr>
            <a:xfrm>
              <a:off x="8043050" y="1164146"/>
              <a:ext cx="13813" cy="6745"/>
            </a:xfrm>
            <a:custGeom>
              <a:avLst/>
              <a:gdLst/>
              <a:ahLst/>
              <a:cxnLst/>
              <a:rect l="l" t="t" r="r" b="b"/>
              <a:pathLst>
                <a:path w="387" h="224" extrusionOk="0">
                  <a:moveTo>
                    <a:pt x="387" y="110"/>
                  </a:moveTo>
                  <a:cubicBezTo>
                    <a:pt x="346" y="0"/>
                    <a:pt x="174" y="54"/>
                    <a:pt x="0" y="110"/>
                  </a:cubicBezTo>
                  <a:cubicBezTo>
                    <a:pt x="2" y="201"/>
                    <a:pt x="339" y="223"/>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21" name="Google Shape;41121;p18"/>
            <p:cNvSpPr/>
            <p:nvPr/>
          </p:nvSpPr>
          <p:spPr>
            <a:xfrm>
              <a:off x="6818891" y="1157251"/>
              <a:ext cx="65282" cy="12887"/>
            </a:xfrm>
            <a:custGeom>
              <a:avLst/>
              <a:gdLst/>
              <a:ahLst/>
              <a:cxnLst/>
              <a:rect l="l" t="t" r="r" b="b"/>
              <a:pathLst>
                <a:path w="1829" h="428" extrusionOk="0">
                  <a:moveTo>
                    <a:pt x="1129" y="427"/>
                  </a:moveTo>
                  <a:cubicBezTo>
                    <a:pt x="1828" y="1"/>
                    <a:pt x="1" y="307"/>
                    <a:pt x="1129" y="4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22" name="Google Shape;41122;p18"/>
            <p:cNvSpPr/>
            <p:nvPr/>
          </p:nvSpPr>
          <p:spPr>
            <a:xfrm>
              <a:off x="8101477" y="1161196"/>
              <a:ext cx="14063" cy="4306"/>
            </a:xfrm>
            <a:custGeom>
              <a:avLst/>
              <a:gdLst/>
              <a:ahLst/>
              <a:cxnLst/>
              <a:rect l="l" t="t" r="r" b="b"/>
              <a:pathLst>
                <a:path w="394" h="143" extrusionOk="0">
                  <a:moveTo>
                    <a:pt x="293" y="24"/>
                  </a:moveTo>
                  <a:cubicBezTo>
                    <a:pt x="238" y="0"/>
                    <a:pt x="0" y="68"/>
                    <a:pt x="98" y="116"/>
                  </a:cubicBezTo>
                  <a:cubicBezTo>
                    <a:pt x="153" y="142"/>
                    <a:pt x="393"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23" name="Google Shape;41123;p18"/>
            <p:cNvSpPr/>
            <p:nvPr/>
          </p:nvSpPr>
          <p:spPr>
            <a:xfrm>
              <a:off x="5131452" y="1156499"/>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24" name="Google Shape;41124;p18"/>
            <p:cNvSpPr/>
            <p:nvPr/>
          </p:nvSpPr>
          <p:spPr>
            <a:xfrm>
              <a:off x="48255" y="1158426"/>
              <a:ext cx="13991" cy="4336"/>
            </a:xfrm>
            <a:custGeom>
              <a:avLst/>
              <a:gdLst/>
              <a:ahLst/>
              <a:cxnLst/>
              <a:rect l="l" t="t" r="r" b="b"/>
              <a:pathLst>
                <a:path w="392" h="144" extrusionOk="0">
                  <a:moveTo>
                    <a:pt x="292" y="27"/>
                  </a:moveTo>
                  <a:cubicBezTo>
                    <a:pt x="240" y="1"/>
                    <a:pt x="1" y="70"/>
                    <a:pt x="102" y="116"/>
                  </a:cubicBezTo>
                  <a:cubicBezTo>
                    <a:pt x="154" y="143"/>
                    <a:pt x="391"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25" name="Google Shape;41125;p18"/>
            <p:cNvSpPr/>
            <p:nvPr/>
          </p:nvSpPr>
          <p:spPr>
            <a:xfrm>
              <a:off x="1144388" y="1145629"/>
              <a:ext cx="24378" cy="11291"/>
            </a:xfrm>
            <a:custGeom>
              <a:avLst/>
              <a:gdLst/>
              <a:ahLst/>
              <a:cxnLst/>
              <a:rect l="l" t="t" r="r" b="b"/>
              <a:pathLst>
                <a:path w="683" h="375" extrusionOk="0">
                  <a:moveTo>
                    <a:pt x="630" y="362"/>
                  </a:moveTo>
                  <a:cubicBezTo>
                    <a:pt x="682" y="154"/>
                    <a:pt x="584" y="18"/>
                    <a:pt x="245" y="0"/>
                  </a:cubicBezTo>
                  <a:cubicBezTo>
                    <a:pt x="1" y="105"/>
                    <a:pt x="89" y="375"/>
                    <a:pt x="63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26" name="Google Shape;41126;p18"/>
            <p:cNvSpPr/>
            <p:nvPr/>
          </p:nvSpPr>
          <p:spPr>
            <a:xfrm>
              <a:off x="5379332" y="1136476"/>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27" name="Google Shape;41127;p18"/>
            <p:cNvSpPr/>
            <p:nvPr/>
          </p:nvSpPr>
          <p:spPr>
            <a:xfrm>
              <a:off x="4000270" y="1141806"/>
              <a:ext cx="39761" cy="15838"/>
            </a:xfrm>
            <a:custGeom>
              <a:avLst/>
              <a:gdLst/>
              <a:ahLst/>
              <a:cxnLst/>
              <a:rect l="l" t="t" r="r" b="b"/>
              <a:pathLst>
                <a:path w="1114" h="526" extrusionOk="0">
                  <a:moveTo>
                    <a:pt x="646" y="306"/>
                  </a:moveTo>
                  <a:cubicBezTo>
                    <a:pt x="1114" y="1"/>
                    <a:pt x="0" y="525"/>
                    <a:pt x="646"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28" name="Google Shape;41128;p18"/>
            <p:cNvSpPr/>
            <p:nvPr/>
          </p:nvSpPr>
          <p:spPr>
            <a:xfrm>
              <a:off x="852892" y="1137380"/>
              <a:ext cx="43973" cy="18969"/>
            </a:xfrm>
            <a:custGeom>
              <a:avLst/>
              <a:gdLst/>
              <a:ahLst/>
              <a:cxnLst/>
              <a:rect l="l" t="t" r="r" b="b"/>
              <a:pathLst>
                <a:path w="1232" h="630" extrusionOk="0">
                  <a:moveTo>
                    <a:pt x="696" y="544"/>
                  </a:moveTo>
                  <a:cubicBezTo>
                    <a:pt x="567" y="206"/>
                    <a:pt x="1231" y="13"/>
                    <a:pt x="312" y="0"/>
                  </a:cubicBezTo>
                  <a:cubicBezTo>
                    <a:pt x="430" y="185"/>
                    <a:pt x="0" y="629"/>
                    <a:pt x="696" y="5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29" name="Google Shape;41129;p18"/>
            <p:cNvSpPr/>
            <p:nvPr/>
          </p:nvSpPr>
          <p:spPr>
            <a:xfrm>
              <a:off x="3104298" y="1147496"/>
              <a:ext cx="14063" cy="4276"/>
            </a:xfrm>
            <a:custGeom>
              <a:avLst/>
              <a:gdLst/>
              <a:ahLst/>
              <a:cxnLst/>
              <a:rect l="l" t="t" r="r" b="b"/>
              <a:pathLst>
                <a:path w="394" h="142" extrusionOk="0">
                  <a:moveTo>
                    <a:pt x="102" y="117"/>
                  </a:moveTo>
                  <a:cubicBezTo>
                    <a:pt x="156" y="142"/>
                    <a:pt x="393" y="73"/>
                    <a:pt x="294" y="26"/>
                  </a:cubicBezTo>
                  <a:cubicBezTo>
                    <a:pt x="242"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30" name="Google Shape;41130;p18"/>
            <p:cNvSpPr/>
            <p:nvPr/>
          </p:nvSpPr>
          <p:spPr>
            <a:xfrm>
              <a:off x="709018" y="1147496"/>
              <a:ext cx="13991" cy="4276"/>
            </a:xfrm>
            <a:custGeom>
              <a:avLst/>
              <a:gdLst/>
              <a:ahLst/>
              <a:cxnLst/>
              <a:rect l="l" t="t" r="r" b="b"/>
              <a:pathLst>
                <a:path w="392" h="142" extrusionOk="0">
                  <a:moveTo>
                    <a:pt x="294" y="26"/>
                  </a:moveTo>
                  <a:cubicBezTo>
                    <a:pt x="239" y="1"/>
                    <a:pt x="0" y="69"/>
                    <a:pt x="99" y="117"/>
                  </a:cubicBezTo>
                  <a:cubicBezTo>
                    <a:pt x="152"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31" name="Google Shape;41131;p18"/>
            <p:cNvSpPr/>
            <p:nvPr/>
          </p:nvSpPr>
          <p:spPr>
            <a:xfrm>
              <a:off x="3971574" y="1142077"/>
              <a:ext cx="14027" cy="4246"/>
            </a:xfrm>
            <a:custGeom>
              <a:avLst/>
              <a:gdLst/>
              <a:ahLst/>
              <a:cxnLst/>
              <a:rect l="l" t="t" r="r" b="b"/>
              <a:pathLst>
                <a:path w="393" h="141" extrusionOk="0">
                  <a:moveTo>
                    <a:pt x="294" y="24"/>
                  </a:moveTo>
                  <a:cubicBezTo>
                    <a:pt x="240" y="1"/>
                    <a:pt x="0" y="69"/>
                    <a:pt x="102" y="116"/>
                  </a:cubicBezTo>
                  <a:cubicBezTo>
                    <a:pt x="154" y="140"/>
                    <a:pt x="393" y="71"/>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32" name="Google Shape;41132;p18"/>
            <p:cNvSpPr/>
            <p:nvPr/>
          </p:nvSpPr>
          <p:spPr>
            <a:xfrm>
              <a:off x="309769" y="1142077"/>
              <a:ext cx="14063" cy="4246"/>
            </a:xfrm>
            <a:custGeom>
              <a:avLst/>
              <a:gdLst/>
              <a:ahLst/>
              <a:cxnLst/>
              <a:rect l="l" t="t" r="r" b="b"/>
              <a:pathLst>
                <a:path w="394" h="141" extrusionOk="0">
                  <a:moveTo>
                    <a:pt x="295" y="24"/>
                  </a:moveTo>
                  <a:cubicBezTo>
                    <a:pt x="241" y="1"/>
                    <a:pt x="1" y="69"/>
                    <a:pt x="101" y="116"/>
                  </a:cubicBezTo>
                  <a:cubicBezTo>
                    <a:pt x="154" y="140"/>
                    <a:pt x="394" y="71"/>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33" name="Google Shape;41133;p18"/>
            <p:cNvSpPr/>
            <p:nvPr/>
          </p:nvSpPr>
          <p:spPr>
            <a:xfrm>
              <a:off x="6029637" y="1139307"/>
              <a:ext cx="14099" cy="4306"/>
            </a:xfrm>
            <a:custGeom>
              <a:avLst/>
              <a:gdLst/>
              <a:ahLst/>
              <a:cxnLst/>
              <a:rect l="l" t="t" r="r" b="b"/>
              <a:pathLst>
                <a:path w="395" h="143" extrusionOk="0">
                  <a:moveTo>
                    <a:pt x="101" y="116"/>
                  </a:moveTo>
                  <a:cubicBezTo>
                    <a:pt x="153" y="142"/>
                    <a:pt x="394" y="73"/>
                    <a:pt x="294" y="25"/>
                  </a:cubicBezTo>
                  <a:cubicBezTo>
                    <a:pt x="242"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34" name="Google Shape;41134;p18"/>
            <p:cNvSpPr/>
            <p:nvPr/>
          </p:nvSpPr>
          <p:spPr>
            <a:xfrm>
              <a:off x="3361386" y="1131087"/>
              <a:ext cx="35657" cy="11743"/>
            </a:xfrm>
            <a:custGeom>
              <a:avLst/>
              <a:gdLst/>
              <a:ahLst/>
              <a:cxnLst/>
              <a:rect l="l" t="t" r="r" b="b"/>
              <a:pathLst>
                <a:path w="999" h="390" extrusionOk="0">
                  <a:moveTo>
                    <a:pt x="34" y="118"/>
                  </a:moveTo>
                  <a:cubicBezTo>
                    <a:pt x="63" y="225"/>
                    <a:pt x="0" y="375"/>
                    <a:pt x="226" y="389"/>
                  </a:cubicBezTo>
                  <a:cubicBezTo>
                    <a:pt x="245" y="157"/>
                    <a:pt x="979" y="261"/>
                    <a:pt x="999" y="28"/>
                  </a:cubicBezTo>
                  <a:cubicBezTo>
                    <a:pt x="393" y="128"/>
                    <a:pt x="487" y="0"/>
                    <a:pt x="34"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35" name="Google Shape;41135;p18"/>
            <p:cNvSpPr/>
            <p:nvPr/>
          </p:nvSpPr>
          <p:spPr>
            <a:xfrm>
              <a:off x="635672" y="1131900"/>
              <a:ext cx="31659" cy="10930"/>
            </a:xfrm>
            <a:custGeom>
              <a:avLst/>
              <a:gdLst/>
              <a:ahLst/>
              <a:cxnLst/>
              <a:rect l="l" t="t" r="r" b="b"/>
              <a:pathLst>
                <a:path w="887" h="363" extrusionOk="0">
                  <a:moveTo>
                    <a:pt x="613" y="362"/>
                  </a:moveTo>
                  <a:cubicBezTo>
                    <a:pt x="672" y="241"/>
                    <a:pt x="887" y="190"/>
                    <a:pt x="803" y="1"/>
                  </a:cubicBezTo>
                  <a:lnTo>
                    <a:pt x="33" y="1"/>
                  </a:lnTo>
                  <a:cubicBezTo>
                    <a:pt x="1" y="228"/>
                    <a:pt x="328" y="284"/>
                    <a:pt x="613"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36" name="Google Shape;41136;p18"/>
            <p:cNvSpPr/>
            <p:nvPr/>
          </p:nvSpPr>
          <p:spPr>
            <a:xfrm>
              <a:off x="2199331" y="1130936"/>
              <a:ext cx="32587" cy="9214"/>
            </a:xfrm>
            <a:custGeom>
              <a:avLst/>
              <a:gdLst/>
              <a:ahLst/>
              <a:cxnLst/>
              <a:rect l="l" t="t" r="r" b="b"/>
              <a:pathLst>
                <a:path w="913" h="306" extrusionOk="0">
                  <a:moveTo>
                    <a:pt x="388" y="305"/>
                  </a:moveTo>
                  <a:cubicBezTo>
                    <a:pt x="913" y="158"/>
                    <a:pt x="104" y="0"/>
                    <a:pt x="0" y="213"/>
                  </a:cubicBezTo>
                  <a:cubicBezTo>
                    <a:pt x="194" y="213"/>
                    <a:pt x="228" y="287"/>
                    <a:pt x="38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37" name="Google Shape;41137;p18"/>
            <p:cNvSpPr/>
            <p:nvPr/>
          </p:nvSpPr>
          <p:spPr>
            <a:xfrm>
              <a:off x="1490384" y="1137319"/>
              <a:ext cx="13813" cy="2830"/>
            </a:xfrm>
            <a:custGeom>
              <a:avLst/>
              <a:gdLst/>
              <a:ahLst/>
              <a:cxnLst/>
              <a:rect l="l" t="t" r="r" b="b"/>
              <a:pathLst>
                <a:path w="387" h="94" extrusionOk="0">
                  <a:moveTo>
                    <a:pt x="0" y="93"/>
                  </a:moveTo>
                  <a:cubicBezTo>
                    <a:pt x="150" y="71"/>
                    <a:pt x="380" y="90"/>
                    <a:pt x="386" y="1"/>
                  </a:cubicBezTo>
                  <a:cubicBezTo>
                    <a:pt x="236" y="22"/>
                    <a:pt x="7" y="3"/>
                    <a:pt x="0" y="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38" name="Google Shape;41138;p18"/>
            <p:cNvSpPr/>
            <p:nvPr/>
          </p:nvSpPr>
          <p:spPr>
            <a:xfrm>
              <a:off x="257267" y="1130304"/>
              <a:ext cx="8995" cy="11412"/>
            </a:xfrm>
            <a:custGeom>
              <a:avLst/>
              <a:gdLst/>
              <a:ahLst/>
              <a:cxnLst/>
              <a:rect l="l" t="t" r="r" b="b"/>
              <a:pathLst>
                <a:path w="252" h="379" extrusionOk="0">
                  <a:moveTo>
                    <a:pt x="29" y="144"/>
                  </a:moveTo>
                  <a:cubicBezTo>
                    <a:pt x="1" y="238"/>
                    <a:pt x="180" y="379"/>
                    <a:pt x="221" y="235"/>
                  </a:cubicBezTo>
                  <a:cubicBezTo>
                    <a:pt x="251" y="138"/>
                    <a:pt x="71" y="0"/>
                    <a:pt x="29" y="1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39" name="Google Shape;41139;p18"/>
            <p:cNvSpPr/>
            <p:nvPr/>
          </p:nvSpPr>
          <p:spPr>
            <a:xfrm>
              <a:off x="3248921" y="1133827"/>
              <a:ext cx="14027" cy="4276"/>
            </a:xfrm>
            <a:custGeom>
              <a:avLst/>
              <a:gdLst/>
              <a:ahLst/>
              <a:cxnLst/>
              <a:rect l="l" t="t" r="r" b="b"/>
              <a:pathLst>
                <a:path w="393" h="142" extrusionOk="0">
                  <a:moveTo>
                    <a:pt x="288" y="27"/>
                  </a:moveTo>
                  <a:cubicBezTo>
                    <a:pt x="238" y="1"/>
                    <a:pt x="0" y="70"/>
                    <a:pt x="98" y="118"/>
                  </a:cubicBezTo>
                  <a:cubicBezTo>
                    <a:pt x="153" y="142"/>
                    <a:pt x="393" y="74"/>
                    <a:pt x="288"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40" name="Google Shape;41140;p18"/>
            <p:cNvSpPr/>
            <p:nvPr/>
          </p:nvSpPr>
          <p:spPr>
            <a:xfrm>
              <a:off x="7537118" y="1131117"/>
              <a:ext cx="13991" cy="4246"/>
            </a:xfrm>
            <a:custGeom>
              <a:avLst/>
              <a:gdLst/>
              <a:ahLst/>
              <a:cxnLst/>
              <a:rect l="l" t="t" r="r" b="b"/>
              <a:pathLst>
                <a:path w="392" h="141" extrusionOk="0">
                  <a:moveTo>
                    <a:pt x="99" y="117"/>
                  </a:moveTo>
                  <a:cubicBezTo>
                    <a:pt x="150" y="140"/>
                    <a:pt x="391" y="72"/>
                    <a:pt x="292" y="27"/>
                  </a:cubicBezTo>
                  <a:cubicBezTo>
                    <a:pt x="238" y="1"/>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41" name="Google Shape;41141;p18"/>
            <p:cNvSpPr/>
            <p:nvPr/>
          </p:nvSpPr>
          <p:spPr>
            <a:xfrm>
              <a:off x="5359273" y="1125577"/>
              <a:ext cx="31481" cy="9665"/>
            </a:xfrm>
            <a:custGeom>
              <a:avLst/>
              <a:gdLst/>
              <a:ahLst/>
              <a:cxnLst/>
              <a:rect l="l" t="t" r="r" b="b"/>
              <a:pathLst>
                <a:path w="882" h="321" extrusionOk="0">
                  <a:moveTo>
                    <a:pt x="755" y="211"/>
                  </a:moveTo>
                  <a:cubicBezTo>
                    <a:pt x="882" y="0"/>
                    <a:pt x="1" y="15"/>
                    <a:pt x="174" y="211"/>
                  </a:cubicBezTo>
                  <a:cubicBezTo>
                    <a:pt x="240" y="282"/>
                    <a:pt x="689" y="320"/>
                    <a:pt x="755"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42" name="Google Shape;41142;p18"/>
            <p:cNvSpPr/>
            <p:nvPr/>
          </p:nvSpPr>
          <p:spPr>
            <a:xfrm>
              <a:off x="5288603" y="1118110"/>
              <a:ext cx="24307" cy="16530"/>
            </a:xfrm>
            <a:custGeom>
              <a:avLst/>
              <a:gdLst/>
              <a:ahLst/>
              <a:cxnLst/>
              <a:rect l="l" t="t" r="r" b="b"/>
              <a:pathLst>
                <a:path w="681" h="549" extrusionOk="0">
                  <a:moveTo>
                    <a:pt x="420" y="549"/>
                  </a:moveTo>
                  <a:cubicBezTo>
                    <a:pt x="335" y="376"/>
                    <a:pt x="681" y="0"/>
                    <a:pt x="35" y="93"/>
                  </a:cubicBezTo>
                  <a:cubicBezTo>
                    <a:pt x="5" y="320"/>
                    <a:pt x="1" y="536"/>
                    <a:pt x="420"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43" name="Google Shape;41143;p18"/>
            <p:cNvSpPr/>
            <p:nvPr/>
          </p:nvSpPr>
          <p:spPr>
            <a:xfrm>
              <a:off x="7674674" y="1125667"/>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44" name="Google Shape;41144;p18"/>
            <p:cNvSpPr/>
            <p:nvPr/>
          </p:nvSpPr>
          <p:spPr>
            <a:xfrm>
              <a:off x="8700243" y="1120188"/>
              <a:ext cx="14170" cy="4276"/>
            </a:xfrm>
            <a:custGeom>
              <a:avLst/>
              <a:gdLst/>
              <a:ahLst/>
              <a:cxnLst/>
              <a:rect l="l" t="t" r="r" b="b"/>
              <a:pathLst>
                <a:path w="397" h="142" extrusionOk="0">
                  <a:moveTo>
                    <a:pt x="101" y="117"/>
                  </a:moveTo>
                  <a:cubicBezTo>
                    <a:pt x="153" y="142"/>
                    <a:pt x="396" y="72"/>
                    <a:pt x="293" y="25"/>
                  </a:cubicBezTo>
                  <a:cubicBezTo>
                    <a:pt x="241" y="1"/>
                    <a:pt x="1" y="69"/>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45" name="Google Shape;41145;p18"/>
            <p:cNvSpPr/>
            <p:nvPr/>
          </p:nvSpPr>
          <p:spPr>
            <a:xfrm>
              <a:off x="7110279" y="1117448"/>
              <a:ext cx="14063" cy="4276"/>
            </a:xfrm>
            <a:custGeom>
              <a:avLst/>
              <a:gdLst/>
              <a:ahLst/>
              <a:cxnLst/>
              <a:rect l="l" t="t" r="r" b="b"/>
              <a:pathLst>
                <a:path w="394" h="142" extrusionOk="0">
                  <a:moveTo>
                    <a:pt x="294" y="26"/>
                  </a:moveTo>
                  <a:cubicBezTo>
                    <a:pt x="240" y="0"/>
                    <a:pt x="0" y="71"/>
                    <a:pt x="101" y="116"/>
                  </a:cubicBezTo>
                  <a:cubicBezTo>
                    <a:pt x="152" y="141"/>
                    <a:pt x="393"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46" name="Google Shape;41146;p18"/>
            <p:cNvSpPr/>
            <p:nvPr/>
          </p:nvSpPr>
          <p:spPr>
            <a:xfrm>
              <a:off x="1548776" y="1117448"/>
              <a:ext cx="14063" cy="4276"/>
            </a:xfrm>
            <a:custGeom>
              <a:avLst/>
              <a:gdLst/>
              <a:ahLst/>
              <a:cxnLst/>
              <a:rect l="l" t="t" r="r" b="b"/>
              <a:pathLst>
                <a:path w="394" h="142" extrusionOk="0">
                  <a:moveTo>
                    <a:pt x="291" y="26"/>
                  </a:moveTo>
                  <a:cubicBezTo>
                    <a:pt x="239" y="0"/>
                    <a:pt x="1" y="71"/>
                    <a:pt x="99" y="116"/>
                  </a:cubicBezTo>
                  <a:cubicBezTo>
                    <a:pt x="154" y="141"/>
                    <a:pt x="394" y="72"/>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47" name="Google Shape;41147;p18"/>
            <p:cNvSpPr/>
            <p:nvPr/>
          </p:nvSpPr>
          <p:spPr>
            <a:xfrm>
              <a:off x="4429358" y="1109258"/>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48" name="Google Shape;41148;p18"/>
            <p:cNvSpPr/>
            <p:nvPr/>
          </p:nvSpPr>
          <p:spPr>
            <a:xfrm>
              <a:off x="3982032" y="1112360"/>
              <a:ext cx="6924" cy="6263"/>
            </a:xfrm>
            <a:custGeom>
              <a:avLst/>
              <a:gdLst/>
              <a:ahLst/>
              <a:cxnLst/>
              <a:rect l="l" t="t" r="r" b="b"/>
              <a:pathLst>
                <a:path w="194" h="208" extrusionOk="0">
                  <a:moveTo>
                    <a:pt x="194" y="104"/>
                  </a:moveTo>
                  <a:cubicBezTo>
                    <a:pt x="194" y="53"/>
                    <a:pt x="40" y="1"/>
                    <a:pt x="2" y="104"/>
                  </a:cubicBezTo>
                  <a:cubicBezTo>
                    <a:pt x="1" y="154"/>
                    <a:pt x="155"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49" name="Google Shape;41149;p18"/>
            <p:cNvSpPr/>
            <p:nvPr/>
          </p:nvSpPr>
          <p:spPr>
            <a:xfrm>
              <a:off x="1596924" y="1114678"/>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50" name="Google Shape;41150;p18"/>
            <p:cNvSpPr/>
            <p:nvPr/>
          </p:nvSpPr>
          <p:spPr>
            <a:xfrm>
              <a:off x="526740" y="1106488"/>
              <a:ext cx="29732" cy="11954"/>
            </a:xfrm>
            <a:custGeom>
              <a:avLst/>
              <a:gdLst/>
              <a:ahLst/>
              <a:cxnLst/>
              <a:rect l="l" t="t" r="r" b="b"/>
              <a:pathLst>
                <a:path w="833" h="397" extrusionOk="0">
                  <a:moveTo>
                    <a:pt x="1" y="390"/>
                  </a:moveTo>
                  <a:cubicBezTo>
                    <a:pt x="338" y="397"/>
                    <a:pt x="601" y="370"/>
                    <a:pt x="771" y="299"/>
                  </a:cubicBezTo>
                  <a:cubicBezTo>
                    <a:pt x="832" y="60"/>
                    <a:pt x="503" y="0"/>
                    <a:pt x="1"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51" name="Google Shape;41151;p18"/>
            <p:cNvSpPr/>
            <p:nvPr/>
          </p:nvSpPr>
          <p:spPr>
            <a:xfrm>
              <a:off x="8930991" y="1109650"/>
              <a:ext cx="6889" cy="6203"/>
            </a:xfrm>
            <a:custGeom>
              <a:avLst/>
              <a:gdLst/>
              <a:ahLst/>
              <a:cxnLst/>
              <a:rect l="l" t="t" r="r" b="b"/>
              <a:pathLst>
                <a:path w="193" h="206" extrusionOk="0">
                  <a:moveTo>
                    <a:pt x="193" y="103"/>
                  </a:moveTo>
                  <a:cubicBezTo>
                    <a:pt x="193" y="53"/>
                    <a:pt x="36" y="1"/>
                    <a:pt x="1" y="103"/>
                  </a:cubicBezTo>
                  <a:cubicBezTo>
                    <a:pt x="1" y="154"/>
                    <a:pt x="158"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52" name="Google Shape;41152;p18"/>
            <p:cNvSpPr/>
            <p:nvPr/>
          </p:nvSpPr>
          <p:spPr>
            <a:xfrm>
              <a:off x="3341934" y="1104561"/>
              <a:ext cx="41368" cy="13700"/>
            </a:xfrm>
            <a:custGeom>
              <a:avLst/>
              <a:gdLst/>
              <a:ahLst/>
              <a:cxnLst/>
              <a:rect l="l" t="t" r="r" b="b"/>
              <a:pathLst>
                <a:path w="1159" h="455" extrusionOk="0">
                  <a:moveTo>
                    <a:pt x="1159" y="0"/>
                  </a:moveTo>
                  <a:lnTo>
                    <a:pt x="194" y="0"/>
                  </a:lnTo>
                  <a:cubicBezTo>
                    <a:pt x="210" y="158"/>
                    <a:pt x="151" y="282"/>
                    <a:pt x="1" y="363"/>
                  </a:cubicBezTo>
                  <a:cubicBezTo>
                    <a:pt x="839" y="454"/>
                    <a:pt x="860" y="163"/>
                    <a:pt x="11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53" name="Google Shape;41153;p18"/>
            <p:cNvSpPr/>
            <p:nvPr/>
          </p:nvSpPr>
          <p:spPr>
            <a:xfrm>
              <a:off x="1978220" y="1110011"/>
              <a:ext cx="21594" cy="6444"/>
            </a:xfrm>
            <a:custGeom>
              <a:avLst/>
              <a:gdLst/>
              <a:ahLst/>
              <a:cxnLst/>
              <a:rect l="l" t="t" r="r" b="b"/>
              <a:pathLst>
                <a:path w="605" h="214" extrusionOk="0">
                  <a:moveTo>
                    <a:pt x="605" y="182"/>
                  </a:moveTo>
                  <a:lnTo>
                    <a:pt x="605" y="1"/>
                  </a:lnTo>
                  <a:lnTo>
                    <a:pt x="24" y="1"/>
                  </a:lnTo>
                  <a:cubicBezTo>
                    <a:pt x="0" y="162"/>
                    <a:pt x="216"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54" name="Google Shape;41154;p18"/>
            <p:cNvSpPr/>
            <p:nvPr/>
          </p:nvSpPr>
          <p:spPr>
            <a:xfrm>
              <a:off x="1904267" y="1099082"/>
              <a:ext cx="45222" cy="14573"/>
            </a:xfrm>
            <a:custGeom>
              <a:avLst/>
              <a:gdLst/>
              <a:ahLst/>
              <a:cxnLst/>
              <a:rect l="l" t="t" r="r" b="b"/>
              <a:pathLst>
                <a:path w="1267" h="484" extrusionOk="0">
                  <a:moveTo>
                    <a:pt x="361" y="454"/>
                  </a:moveTo>
                  <a:cubicBezTo>
                    <a:pt x="1267" y="484"/>
                    <a:pt x="877" y="35"/>
                    <a:pt x="361" y="1"/>
                  </a:cubicBezTo>
                  <a:cubicBezTo>
                    <a:pt x="1" y="173"/>
                    <a:pt x="475" y="165"/>
                    <a:pt x="36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55" name="Google Shape;41155;p18"/>
            <p:cNvSpPr/>
            <p:nvPr/>
          </p:nvSpPr>
          <p:spPr>
            <a:xfrm>
              <a:off x="4565129" y="1101852"/>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56" name="Google Shape;41156;p18"/>
            <p:cNvSpPr/>
            <p:nvPr/>
          </p:nvSpPr>
          <p:spPr>
            <a:xfrm>
              <a:off x="1813931" y="1107211"/>
              <a:ext cx="13742" cy="2800"/>
            </a:xfrm>
            <a:custGeom>
              <a:avLst/>
              <a:gdLst/>
              <a:ahLst/>
              <a:cxnLst/>
              <a:rect l="l" t="t" r="r" b="b"/>
              <a:pathLst>
                <a:path w="385" h="93" extrusionOk="0">
                  <a:moveTo>
                    <a:pt x="384" y="1"/>
                  </a:moveTo>
                  <a:cubicBezTo>
                    <a:pt x="234" y="23"/>
                    <a:pt x="3" y="5"/>
                    <a:pt x="1" y="92"/>
                  </a:cubicBezTo>
                  <a:cubicBezTo>
                    <a:pt x="149" y="73"/>
                    <a:pt x="379" y="91"/>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57" name="Google Shape;41157;p18"/>
            <p:cNvSpPr/>
            <p:nvPr/>
          </p:nvSpPr>
          <p:spPr>
            <a:xfrm>
              <a:off x="1057121" y="1094806"/>
              <a:ext cx="20309" cy="13580"/>
            </a:xfrm>
            <a:custGeom>
              <a:avLst/>
              <a:gdLst/>
              <a:ahLst/>
              <a:cxnLst/>
              <a:rect l="l" t="t" r="r" b="b"/>
              <a:pathLst>
                <a:path w="569" h="451" extrusionOk="0">
                  <a:moveTo>
                    <a:pt x="374" y="413"/>
                  </a:moveTo>
                  <a:cubicBezTo>
                    <a:pt x="386" y="358"/>
                    <a:pt x="404" y="306"/>
                    <a:pt x="569" y="324"/>
                  </a:cubicBezTo>
                  <a:lnTo>
                    <a:pt x="569" y="143"/>
                  </a:lnTo>
                  <a:cubicBezTo>
                    <a:pt x="93" y="0"/>
                    <a:pt x="1" y="451"/>
                    <a:pt x="374"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58" name="Google Shape;41158;p18"/>
            <p:cNvSpPr/>
            <p:nvPr/>
          </p:nvSpPr>
          <p:spPr>
            <a:xfrm>
              <a:off x="6993281" y="1101099"/>
              <a:ext cx="14027" cy="4185"/>
            </a:xfrm>
            <a:custGeom>
              <a:avLst/>
              <a:gdLst/>
              <a:ahLst/>
              <a:cxnLst/>
              <a:rect l="l" t="t" r="r" b="b"/>
              <a:pathLst>
                <a:path w="393" h="139" extrusionOk="0">
                  <a:moveTo>
                    <a:pt x="292" y="25"/>
                  </a:moveTo>
                  <a:cubicBezTo>
                    <a:pt x="239" y="0"/>
                    <a:pt x="1" y="69"/>
                    <a:pt x="101" y="116"/>
                  </a:cubicBezTo>
                  <a:cubicBezTo>
                    <a:pt x="153" y="139"/>
                    <a:pt x="392" y="71"/>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59" name="Google Shape;41159;p18"/>
            <p:cNvSpPr/>
            <p:nvPr/>
          </p:nvSpPr>
          <p:spPr>
            <a:xfrm>
              <a:off x="6894593" y="1091615"/>
              <a:ext cx="65282" cy="12977"/>
            </a:xfrm>
            <a:custGeom>
              <a:avLst/>
              <a:gdLst/>
              <a:ahLst/>
              <a:cxnLst/>
              <a:rect l="l" t="t" r="r" b="b"/>
              <a:pathLst>
                <a:path w="1829" h="431" extrusionOk="0">
                  <a:moveTo>
                    <a:pt x="1130" y="430"/>
                  </a:moveTo>
                  <a:cubicBezTo>
                    <a:pt x="1828" y="1"/>
                    <a:pt x="1" y="309"/>
                    <a:pt x="1130"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60" name="Google Shape;41160;p18"/>
            <p:cNvSpPr/>
            <p:nvPr/>
          </p:nvSpPr>
          <p:spPr>
            <a:xfrm>
              <a:off x="5798390" y="1096342"/>
              <a:ext cx="23414" cy="8250"/>
            </a:xfrm>
            <a:custGeom>
              <a:avLst/>
              <a:gdLst/>
              <a:ahLst/>
              <a:cxnLst/>
              <a:rect l="l" t="t" r="r" b="b"/>
              <a:pathLst>
                <a:path w="656" h="274" extrusionOk="0">
                  <a:moveTo>
                    <a:pt x="407" y="273"/>
                  </a:moveTo>
                  <a:cubicBezTo>
                    <a:pt x="418" y="157"/>
                    <a:pt x="656" y="147"/>
                    <a:pt x="600" y="0"/>
                  </a:cubicBezTo>
                  <a:lnTo>
                    <a:pt x="215" y="0"/>
                  </a:lnTo>
                  <a:cubicBezTo>
                    <a:pt x="1" y="131"/>
                    <a:pt x="10" y="222"/>
                    <a:pt x="40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61" name="Google Shape;41161;p18"/>
            <p:cNvSpPr/>
            <p:nvPr/>
          </p:nvSpPr>
          <p:spPr>
            <a:xfrm>
              <a:off x="120638" y="1095348"/>
              <a:ext cx="32623" cy="9274"/>
            </a:xfrm>
            <a:custGeom>
              <a:avLst/>
              <a:gdLst/>
              <a:ahLst/>
              <a:cxnLst/>
              <a:rect l="l" t="t" r="r" b="b"/>
              <a:pathLst>
                <a:path w="914" h="308" extrusionOk="0">
                  <a:moveTo>
                    <a:pt x="0" y="216"/>
                  </a:moveTo>
                  <a:cubicBezTo>
                    <a:pt x="192" y="216"/>
                    <a:pt x="230" y="289"/>
                    <a:pt x="388" y="307"/>
                  </a:cubicBezTo>
                  <a:cubicBezTo>
                    <a:pt x="914" y="159"/>
                    <a:pt x="103" y="1"/>
                    <a:pt x="0" y="2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62" name="Google Shape;41162;p18"/>
            <p:cNvSpPr/>
            <p:nvPr/>
          </p:nvSpPr>
          <p:spPr>
            <a:xfrm>
              <a:off x="7172240" y="1098329"/>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63" name="Google Shape;41163;p18"/>
            <p:cNvSpPr/>
            <p:nvPr/>
          </p:nvSpPr>
          <p:spPr>
            <a:xfrm>
              <a:off x="5912675" y="1098329"/>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64" name="Google Shape;41164;p18"/>
            <p:cNvSpPr/>
            <p:nvPr/>
          </p:nvSpPr>
          <p:spPr>
            <a:xfrm>
              <a:off x="2491755" y="1098329"/>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65" name="Google Shape;41165;p18"/>
            <p:cNvSpPr/>
            <p:nvPr/>
          </p:nvSpPr>
          <p:spPr>
            <a:xfrm>
              <a:off x="7014982" y="1087129"/>
              <a:ext cx="39869" cy="15838"/>
            </a:xfrm>
            <a:custGeom>
              <a:avLst/>
              <a:gdLst/>
              <a:ahLst/>
              <a:cxnLst/>
              <a:rect l="l" t="t" r="r" b="b"/>
              <a:pathLst>
                <a:path w="1117" h="526" extrusionOk="0">
                  <a:moveTo>
                    <a:pt x="648" y="306"/>
                  </a:moveTo>
                  <a:cubicBezTo>
                    <a:pt x="1117" y="1"/>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66" name="Google Shape;41166;p18"/>
            <p:cNvSpPr/>
            <p:nvPr/>
          </p:nvSpPr>
          <p:spPr>
            <a:xfrm>
              <a:off x="4849272" y="1092879"/>
              <a:ext cx="13849" cy="7467"/>
            </a:xfrm>
            <a:custGeom>
              <a:avLst/>
              <a:gdLst/>
              <a:ahLst/>
              <a:cxnLst/>
              <a:rect l="l" t="t" r="r" b="b"/>
              <a:pathLst>
                <a:path w="388" h="248" extrusionOk="0">
                  <a:moveTo>
                    <a:pt x="388" y="115"/>
                  </a:moveTo>
                  <a:cubicBezTo>
                    <a:pt x="387" y="24"/>
                    <a:pt x="47" y="0"/>
                    <a:pt x="0" y="115"/>
                  </a:cubicBezTo>
                  <a:cubicBezTo>
                    <a:pt x="221" y="105"/>
                    <a:pt x="301" y="247"/>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67" name="Google Shape;41167;p18"/>
            <p:cNvSpPr/>
            <p:nvPr/>
          </p:nvSpPr>
          <p:spPr>
            <a:xfrm>
              <a:off x="4591113" y="1095559"/>
              <a:ext cx="13920" cy="4306"/>
            </a:xfrm>
            <a:custGeom>
              <a:avLst/>
              <a:gdLst/>
              <a:ahLst/>
              <a:cxnLst/>
              <a:rect l="l" t="t" r="r" b="b"/>
              <a:pathLst>
                <a:path w="390" h="143" extrusionOk="0">
                  <a:moveTo>
                    <a:pt x="100" y="118"/>
                  </a:moveTo>
                  <a:cubicBezTo>
                    <a:pt x="153" y="142"/>
                    <a:pt x="389" y="73"/>
                    <a:pt x="292" y="26"/>
                  </a:cubicBezTo>
                  <a:cubicBezTo>
                    <a:pt x="238"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68" name="Google Shape;41168;p18"/>
            <p:cNvSpPr/>
            <p:nvPr/>
          </p:nvSpPr>
          <p:spPr>
            <a:xfrm>
              <a:off x="196377" y="1096342"/>
              <a:ext cx="13849" cy="2770"/>
            </a:xfrm>
            <a:custGeom>
              <a:avLst/>
              <a:gdLst/>
              <a:ahLst/>
              <a:cxnLst/>
              <a:rect l="l" t="t" r="r" b="b"/>
              <a:pathLst>
                <a:path w="388" h="92" extrusionOk="0">
                  <a:moveTo>
                    <a:pt x="387" y="0"/>
                  </a:moveTo>
                  <a:cubicBezTo>
                    <a:pt x="236" y="20"/>
                    <a:pt x="5" y="2"/>
                    <a:pt x="1" y="92"/>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69" name="Google Shape;41169;p18"/>
            <p:cNvSpPr/>
            <p:nvPr/>
          </p:nvSpPr>
          <p:spPr>
            <a:xfrm>
              <a:off x="7298910" y="1088122"/>
              <a:ext cx="23414" cy="8250"/>
            </a:xfrm>
            <a:custGeom>
              <a:avLst/>
              <a:gdLst/>
              <a:ahLst/>
              <a:cxnLst/>
              <a:rect l="l" t="t" r="r" b="b"/>
              <a:pathLst>
                <a:path w="656" h="274" extrusionOk="0">
                  <a:moveTo>
                    <a:pt x="409" y="273"/>
                  </a:moveTo>
                  <a:cubicBezTo>
                    <a:pt x="418" y="157"/>
                    <a:pt x="656" y="145"/>
                    <a:pt x="602" y="1"/>
                  </a:cubicBezTo>
                  <a:lnTo>
                    <a:pt x="213" y="1"/>
                  </a:lnTo>
                  <a:cubicBezTo>
                    <a:pt x="1" y="131"/>
                    <a:pt x="8" y="222"/>
                    <a:pt x="409"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70" name="Google Shape;41170;p18"/>
            <p:cNvSpPr/>
            <p:nvPr/>
          </p:nvSpPr>
          <p:spPr>
            <a:xfrm>
              <a:off x="2147578" y="1092849"/>
              <a:ext cx="13991" cy="4215"/>
            </a:xfrm>
            <a:custGeom>
              <a:avLst/>
              <a:gdLst/>
              <a:ahLst/>
              <a:cxnLst/>
              <a:rect l="l" t="t" r="r" b="b"/>
              <a:pathLst>
                <a:path w="392" h="140" extrusionOk="0">
                  <a:moveTo>
                    <a:pt x="293" y="25"/>
                  </a:moveTo>
                  <a:cubicBezTo>
                    <a:pt x="239" y="0"/>
                    <a:pt x="0" y="69"/>
                    <a:pt x="98" y="116"/>
                  </a:cubicBezTo>
                  <a:cubicBezTo>
                    <a:pt x="154" y="140"/>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71" name="Google Shape;41171;p18"/>
            <p:cNvSpPr/>
            <p:nvPr/>
          </p:nvSpPr>
          <p:spPr>
            <a:xfrm>
              <a:off x="1810290" y="1090079"/>
              <a:ext cx="13991" cy="4336"/>
            </a:xfrm>
            <a:custGeom>
              <a:avLst/>
              <a:gdLst/>
              <a:ahLst/>
              <a:cxnLst/>
              <a:rect l="l" t="t" r="r" b="b"/>
              <a:pathLst>
                <a:path w="392" h="144" extrusionOk="0">
                  <a:moveTo>
                    <a:pt x="293" y="27"/>
                  </a:moveTo>
                  <a:cubicBezTo>
                    <a:pt x="240" y="1"/>
                    <a:pt x="1" y="71"/>
                    <a:pt x="103" y="117"/>
                  </a:cubicBezTo>
                  <a:cubicBezTo>
                    <a:pt x="155" y="143"/>
                    <a:pt x="391"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72" name="Google Shape;41172;p18"/>
            <p:cNvSpPr/>
            <p:nvPr/>
          </p:nvSpPr>
          <p:spPr>
            <a:xfrm>
              <a:off x="1455942" y="1086918"/>
              <a:ext cx="13813" cy="7377"/>
            </a:xfrm>
            <a:custGeom>
              <a:avLst/>
              <a:gdLst/>
              <a:ahLst/>
              <a:cxnLst/>
              <a:rect l="l" t="t" r="r" b="b"/>
              <a:pathLst>
                <a:path w="387" h="245" extrusionOk="0">
                  <a:moveTo>
                    <a:pt x="387" y="132"/>
                  </a:moveTo>
                  <a:cubicBezTo>
                    <a:pt x="171" y="140"/>
                    <a:pt x="87" y="0"/>
                    <a:pt x="0" y="132"/>
                  </a:cubicBezTo>
                  <a:cubicBezTo>
                    <a:pt x="2" y="223"/>
                    <a:pt x="340" y="244"/>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73" name="Google Shape;41173;p18"/>
            <p:cNvSpPr/>
            <p:nvPr/>
          </p:nvSpPr>
          <p:spPr>
            <a:xfrm>
              <a:off x="4284913" y="108538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74" name="Google Shape;41174;p18"/>
            <p:cNvSpPr/>
            <p:nvPr/>
          </p:nvSpPr>
          <p:spPr>
            <a:xfrm>
              <a:off x="1524791" y="1085382"/>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75" name="Google Shape;41175;p18"/>
            <p:cNvSpPr/>
            <p:nvPr/>
          </p:nvSpPr>
          <p:spPr>
            <a:xfrm>
              <a:off x="7932869" y="1084931"/>
              <a:ext cx="20702" cy="3734"/>
            </a:xfrm>
            <a:custGeom>
              <a:avLst/>
              <a:gdLst/>
              <a:ahLst/>
              <a:cxnLst/>
              <a:rect l="l" t="t" r="r" b="b"/>
              <a:pathLst>
                <a:path w="580" h="124" extrusionOk="0">
                  <a:moveTo>
                    <a:pt x="580" y="15"/>
                  </a:moveTo>
                  <a:cubicBezTo>
                    <a:pt x="353" y="29"/>
                    <a:pt x="34" y="1"/>
                    <a:pt x="0" y="107"/>
                  </a:cubicBezTo>
                  <a:cubicBezTo>
                    <a:pt x="229" y="93"/>
                    <a:pt x="549" y="123"/>
                    <a:pt x="580"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76" name="Google Shape;41176;p18"/>
            <p:cNvSpPr/>
            <p:nvPr/>
          </p:nvSpPr>
          <p:spPr>
            <a:xfrm>
              <a:off x="4470689" y="1082281"/>
              <a:ext cx="6996" cy="6233"/>
            </a:xfrm>
            <a:custGeom>
              <a:avLst/>
              <a:gdLst/>
              <a:ahLst/>
              <a:cxnLst/>
              <a:rect l="l" t="t" r="r" b="b"/>
              <a:pathLst>
                <a:path w="196" h="207" extrusionOk="0">
                  <a:moveTo>
                    <a:pt x="3" y="103"/>
                  </a:moveTo>
                  <a:cubicBezTo>
                    <a:pt x="0" y="154"/>
                    <a:pt x="157" y="206"/>
                    <a:pt x="193" y="103"/>
                  </a:cubicBezTo>
                  <a:cubicBezTo>
                    <a:pt x="196" y="55"/>
                    <a:pt x="41" y="0"/>
                    <a:pt x="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77" name="Google Shape;41177;p18"/>
            <p:cNvSpPr/>
            <p:nvPr/>
          </p:nvSpPr>
          <p:spPr>
            <a:xfrm>
              <a:off x="630032" y="1078698"/>
              <a:ext cx="13849" cy="7437"/>
            </a:xfrm>
            <a:custGeom>
              <a:avLst/>
              <a:gdLst/>
              <a:ahLst/>
              <a:cxnLst/>
              <a:rect l="l" t="t" r="r" b="b"/>
              <a:pathLst>
                <a:path w="388" h="247" extrusionOk="0">
                  <a:moveTo>
                    <a:pt x="387" y="132"/>
                  </a:moveTo>
                  <a:cubicBezTo>
                    <a:pt x="168" y="143"/>
                    <a:pt x="86" y="0"/>
                    <a:pt x="1" y="132"/>
                  </a:cubicBezTo>
                  <a:cubicBezTo>
                    <a:pt x="2" y="223"/>
                    <a:pt x="336" y="247"/>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78" name="Google Shape;41178;p18"/>
            <p:cNvSpPr/>
            <p:nvPr/>
          </p:nvSpPr>
          <p:spPr>
            <a:xfrm>
              <a:off x="1180579" y="1076892"/>
              <a:ext cx="7031" cy="6142"/>
            </a:xfrm>
            <a:custGeom>
              <a:avLst/>
              <a:gdLst/>
              <a:ahLst/>
              <a:cxnLst/>
              <a:rect l="l" t="t" r="r" b="b"/>
              <a:pathLst>
                <a:path w="197" h="204" extrusionOk="0">
                  <a:moveTo>
                    <a:pt x="197" y="101"/>
                  </a:moveTo>
                  <a:cubicBezTo>
                    <a:pt x="197" y="52"/>
                    <a:pt x="36" y="0"/>
                    <a:pt x="2" y="101"/>
                  </a:cubicBezTo>
                  <a:cubicBezTo>
                    <a:pt x="1" y="152"/>
                    <a:pt x="156" y="204"/>
                    <a:pt x="197"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79" name="Google Shape;41179;p18"/>
            <p:cNvSpPr/>
            <p:nvPr/>
          </p:nvSpPr>
          <p:spPr>
            <a:xfrm>
              <a:off x="3534563" y="1074122"/>
              <a:ext cx="6996" cy="6203"/>
            </a:xfrm>
            <a:custGeom>
              <a:avLst/>
              <a:gdLst/>
              <a:ahLst/>
              <a:cxnLst/>
              <a:rect l="l" t="t" r="r" b="b"/>
              <a:pathLst>
                <a:path w="196" h="206" extrusionOk="0">
                  <a:moveTo>
                    <a:pt x="196" y="104"/>
                  </a:moveTo>
                  <a:cubicBezTo>
                    <a:pt x="196" y="53"/>
                    <a:pt x="38" y="1"/>
                    <a:pt x="4" y="104"/>
                  </a:cubicBezTo>
                  <a:cubicBezTo>
                    <a:pt x="0" y="154"/>
                    <a:pt x="162" y="206"/>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80" name="Google Shape;41180;p18"/>
            <p:cNvSpPr/>
            <p:nvPr/>
          </p:nvSpPr>
          <p:spPr>
            <a:xfrm>
              <a:off x="7533763" y="1071111"/>
              <a:ext cx="13777" cy="6835"/>
            </a:xfrm>
            <a:custGeom>
              <a:avLst/>
              <a:gdLst/>
              <a:ahLst/>
              <a:cxnLst/>
              <a:rect l="l" t="t" r="r" b="b"/>
              <a:pathLst>
                <a:path w="386" h="227" extrusionOk="0">
                  <a:moveTo>
                    <a:pt x="386" y="111"/>
                  </a:moveTo>
                  <a:cubicBezTo>
                    <a:pt x="342" y="0"/>
                    <a:pt x="171" y="56"/>
                    <a:pt x="1" y="111"/>
                  </a:cubicBezTo>
                  <a:cubicBezTo>
                    <a:pt x="1" y="204"/>
                    <a:pt x="336" y="226"/>
                    <a:pt x="386"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81" name="Google Shape;41181;p18"/>
            <p:cNvSpPr/>
            <p:nvPr/>
          </p:nvSpPr>
          <p:spPr>
            <a:xfrm>
              <a:off x="4222952" y="1071743"/>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82" name="Google Shape;41182;p18"/>
            <p:cNvSpPr/>
            <p:nvPr/>
          </p:nvSpPr>
          <p:spPr>
            <a:xfrm>
              <a:off x="2780823" y="1073700"/>
              <a:ext cx="13991" cy="4276"/>
            </a:xfrm>
            <a:custGeom>
              <a:avLst/>
              <a:gdLst/>
              <a:ahLst/>
              <a:cxnLst/>
              <a:rect l="l" t="t" r="r" b="b"/>
              <a:pathLst>
                <a:path w="392" h="142" extrusionOk="0">
                  <a:moveTo>
                    <a:pt x="101" y="118"/>
                  </a:moveTo>
                  <a:cubicBezTo>
                    <a:pt x="154" y="141"/>
                    <a:pt x="392" y="74"/>
                    <a:pt x="294" y="25"/>
                  </a:cubicBezTo>
                  <a:cubicBezTo>
                    <a:pt x="240" y="0"/>
                    <a:pt x="0" y="70"/>
                    <a:pt x="101"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83" name="Google Shape;41183;p18"/>
            <p:cNvSpPr/>
            <p:nvPr/>
          </p:nvSpPr>
          <p:spPr>
            <a:xfrm>
              <a:off x="2502248" y="1071382"/>
              <a:ext cx="6853" cy="6203"/>
            </a:xfrm>
            <a:custGeom>
              <a:avLst/>
              <a:gdLst/>
              <a:ahLst/>
              <a:cxnLst/>
              <a:rect l="l" t="t" r="r" b="b"/>
              <a:pathLst>
                <a:path w="192" h="206" extrusionOk="0">
                  <a:moveTo>
                    <a:pt x="1" y="102"/>
                  </a:moveTo>
                  <a:cubicBezTo>
                    <a:pt x="1" y="152"/>
                    <a:pt x="155" y="205"/>
                    <a:pt x="191" y="102"/>
                  </a:cubicBezTo>
                  <a:cubicBezTo>
                    <a:pt x="191" y="53"/>
                    <a:pt x="35" y="0"/>
                    <a:pt x="1"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84" name="Google Shape;41184;p18"/>
            <p:cNvSpPr/>
            <p:nvPr/>
          </p:nvSpPr>
          <p:spPr>
            <a:xfrm>
              <a:off x="1868896" y="1071352"/>
              <a:ext cx="7031" cy="6233"/>
            </a:xfrm>
            <a:custGeom>
              <a:avLst/>
              <a:gdLst/>
              <a:ahLst/>
              <a:cxnLst/>
              <a:rect l="l" t="t" r="r" b="b"/>
              <a:pathLst>
                <a:path w="197" h="207" extrusionOk="0">
                  <a:moveTo>
                    <a:pt x="197" y="103"/>
                  </a:moveTo>
                  <a:cubicBezTo>
                    <a:pt x="197" y="54"/>
                    <a:pt x="40" y="0"/>
                    <a:pt x="4" y="103"/>
                  </a:cubicBezTo>
                  <a:cubicBezTo>
                    <a:pt x="1" y="153"/>
                    <a:pt x="158" y="206"/>
                    <a:pt x="197"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85" name="Google Shape;41185;p18"/>
            <p:cNvSpPr/>
            <p:nvPr/>
          </p:nvSpPr>
          <p:spPr>
            <a:xfrm>
              <a:off x="512999" y="1074453"/>
              <a:ext cx="13777" cy="2800"/>
            </a:xfrm>
            <a:custGeom>
              <a:avLst/>
              <a:gdLst/>
              <a:ahLst/>
              <a:cxnLst/>
              <a:rect l="l" t="t" r="r" b="b"/>
              <a:pathLst>
                <a:path w="386" h="93" extrusionOk="0">
                  <a:moveTo>
                    <a:pt x="386" y="0"/>
                  </a:moveTo>
                  <a:cubicBezTo>
                    <a:pt x="236" y="20"/>
                    <a:pt x="5" y="3"/>
                    <a:pt x="1" y="93"/>
                  </a:cubicBezTo>
                  <a:cubicBezTo>
                    <a:pt x="150" y="73"/>
                    <a:pt x="379"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86" name="Google Shape;41186;p18"/>
            <p:cNvSpPr/>
            <p:nvPr/>
          </p:nvSpPr>
          <p:spPr>
            <a:xfrm>
              <a:off x="6666451" y="1065721"/>
              <a:ext cx="13849" cy="6745"/>
            </a:xfrm>
            <a:custGeom>
              <a:avLst/>
              <a:gdLst/>
              <a:ahLst/>
              <a:cxnLst/>
              <a:rect l="l" t="t" r="r" b="b"/>
              <a:pathLst>
                <a:path w="388" h="224" extrusionOk="0">
                  <a:moveTo>
                    <a:pt x="387" y="110"/>
                  </a:moveTo>
                  <a:cubicBezTo>
                    <a:pt x="347" y="0"/>
                    <a:pt x="173" y="53"/>
                    <a:pt x="1" y="110"/>
                  </a:cubicBezTo>
                  <a:cubicBezTo>
                    <a:pt x="2" y="200"/>
                    <a:pt x="336"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87" name="Google Shape;41187;p18"/>
            <p:cNvSpPr/>
            <p:nvPr/>
          </p:nvSpPr>
          <p:spPr>
            <a:xfrm>
              <a:off x="6112264" y="1068281"/>
              <a:ext cx="14027" cy="4215"/>
            </a:xfrm>
            <a:custGeom>
              <a:avLst/>
              <a:gdLst/>
              <a:ahLst/>
              <a:cxnLst/>
              <a:rect l="l" t="t" r="r" b="b"/>
              <a:pathLst>
                <a:path w="393" h="140" extrusionOk="0">
                  <a:moveTo>
                    <a:pt x="290" y="25"/>
                  </a:moveTo>
                  <a:cubicBezTo>
                    <a:pt x="238" y="0"/>
                    <a:pt x="1" y="69"/>
                    <a:pt x="100" y="115"/>
                  </a:cubicBezTo>
                  <a:cubicBezTo>
                    <a:pt x="153" y="140"/>
                    <a:pt x="392" y="71"/>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88" name="Google Shape;41188;p18"/>
            <p:cNvSpPr/>
            <p:nvPr/>
          </p:nvSpPr>
          <p:spPr>
            <a:xfrm>
              <a:off x="4993931" y="1063523"/>
              <a:ext cx="20595" cy="8943"/>
            </a:xfrm>
            <a:custGeom>
              <a:avLst/>
              <a:gdLst/>
              <a:ahLst/>
              <a:cxnLst/>
              <a:rect l="l" t="t" r="r" b="b"/>
              <a:pathLst>
                <a:path w="577" h="297" extrusionOk="0">
                  <a:moveTo>
                    <a:pt x="576" y="0"/>
                  </a:moveTo>
                  <a:lnTo>
                    <a:pt x="192" y="0"/>
                  </a:lnTo>
                  <a:cubicBezTo>
                    <a:pt x="192" y="90"/>
                    <a:pt x="37" y="107"/>
                    <a:pt x="0" y="182"/>
                  </a:cubicBezTo>
                  <a:cubicBezTo>
                    <a:pt x="243" y="186"/>
                    <a:pt x="265" y="297"/>
                    <a:pt x="576"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89" name="Google Shape;41189;p18"/>
            <p:cNvSpPr/>
            <p:nvPr/>
          </p:nvSpPr>
          <p:spPr>
            <a:xfrm>
              <a:off x="2767438" y="1063162"/>
              <a:ext cx="23878" cy="5902"/>
            </a:xfrm>
            <a:custGeom>
              <a:avLst/>
              <a:gdLst/>
              <a:ahLst/>
              <a:cxnLst/>
              <a:rect l="l" t="t" r="r" b="b"/>
              <a:pathLst>
                <a:path w="669" h="196" extrusionOk="0">
                  <a:moveTo>
                    <a:pt x="476" y="195"/>
                  </a:moveTo>
                  <a:cubicBezTo>
                    <a:pt x="472" y="104"/>
                    <a:pt x="632" y="87"/>
                    <a:pt x="669" y="14"/>
                  </a:cubicBezTo>
                  <a:cubicBezTo>
                    <a:pt x="365" y="22"/>
                    <a:pt x="1" y="1"/>
                    <a:pt x="88"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90" name="Google Shape;41190;p18"/>
            <p:cNvSpPr/>
            <p:nvPr/>
          </p:nvSpPr>
          <p:spPr>
            <a:xfrm>
              <a:off x="6883136" y="1062771"/>
              <a:ext cx="14027" cy="4306"/>
            </a:xfrm>
            <a:custGeom>
              <a:avLst/>
              <a:gdLst/>
              <a:ahLst/>
              <a:cxnLst/>
              <a:rect l="l" t="t" r="r" b="b"/>
              <a:pathLst>
                <a:path w="393" h="143" extrusionOk="0">
                  <a:moveTo>
                    <a:pt x="293" y="25"/>
                  </a:moveTo>
                  <a:cubicBezTo>
                    <a:pt x="238" y="1"/>
                    <a:pt x="1" y="70"/>
                    <a:pt x="100" y="115"/>
                  </a:cubicBezTo>
                  <a:cubicBezTo>
                    <a:pt x="154" y="143"/>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91" name="Google Shape;41191;p18"/>
            <p:cNvSpPr/>
            <p:nvPr/>
          </p:nvSpPr>
          <p:spPr>
            <a:xfrm>
              <a:off x="4460659" y="1052594"/>
              <a:ext cx="40368" cy="13700"/>
            </a:xfrm>
            <a:custGeom>
              <a:avLst/>
              <a:gdLst/>
              <a:ahLst/>
              <a:cxnLst/>
              <a:rect l="l" t="t" r="r" b="b"/>
              <a:pathLst>
                <a:path w="1131" h="455" extrusionOk="0">
                  <a:moveTo>
                    <a:pt x="284" y="455"/>
                  </a:moveTo>
                  <a:lnTo>
                    <a:pt x="1054" y="455"/>
                  </a:lnTo>
                  <a:cubicBezTo>
                    <a:pt x="1131" y="235"/>
                    <a:pt x="700" y="259"/>
                    <a:pt x="859" y="0"/>
                  </a:cubicBezTo>
                  <a:cubicBezTo>
                    <a:pt x="1" y="40"/>
                    <a:pt x="576" y="192"/>
                    <a:pt x="28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92" name="Google Shape;41192;p18"/>
            <p:cNvSpPr/>
            <p:nvPr/>
          </p:nvSpPr>
          <p:spPr>
            <a:xfrm>
              <a:off x="2498572" y="1062771"/>
              <a:ext cx="14063" cy="4306"/>
            </a:xfrm>
            <a:custGeom>
              <a:avLst/>
              <a:gdLst/>
              <a:ahLst/>
              <a:cxnLst/>
              <a:rect l="l" t="t" r="r" b="b"/>
              <a:pathLst>
                <a:path w="394" h="143" extrusionOk="0">
                  <a:moveTo>
                    <a:pt x="294" y="25"/>
                  </a:moveTo>
                  <a:cubicBezTo>
                    <a:pt x="242" y="1"/>
                    <a:pt x="1" y="70"/>
                    <a:pt x="104" y="115"/>
                  </a:cubicBezTo>
                  <a:cubicBezTo>
                    <a:pt x="156" y="143"/>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93" name="Google Shape;41193;p18"/>
            <p:cNvSpPr/>
            <p:nvPr/>
          </p:nvSpPr>
          <p:spPr>
            <a:xfrm>
              <a:off x="1865363" y="1062771"/>
              <a:ext cx="14099" cy="4306"/>
            </a:xfrm>
            <a:custGeom>
              <a:avLst/>
              <a:gdLst/>
              <a:ahLst/>
              <a:cxnLst/>
              <a:rect l="l" t="t" r="r" b="b"/>
              <a:pathLst>
                <a:path w="395" h="143" extrusionOk="0">
                  <a:moveTo>
                    <a:pt x="103" y="117"/>
                  </a:moveTo>
                  <a:cubicBezTo>
                    <a:pt x="153" y="143"/>
                    <a:pt x="395" y="74"/>
                    <a:pt x="296" y="27"/>
                  </a:cubicBezTo>
                  <a:cubicBezTo>
                    <a:pt x="237"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94" name="Google Shape;41194;p18"/>
            <p:cNvSpPr/>
            <p:nvPr/>
          </p:nvSpPr>
          <p:spPr>
            <a:xfrm>
              <a:off x="170750" y="1050185"/>
              <a:ext cx="46293" cy="18759"/>
            </a:xfrm>
            <a:custGeom>
              <a:avLst/>
              <a:gdLst/>
              <a:ahLst/>
              <a:cxnLst/>
              <a:rect l="l" t="t" r="r" b="b"/>
              <a:pathLst>
                <a:path w="1297" h="623" extrusionOk="0">
                  <a:moveTo>
                    <a:pt x="1297" y="353"/>
                  </a:moveTo>
                  <a:cubicBezTo>
                    <a:pt x="926" y="315"/>
                    <a:pt x="1144" y="1"/>
                    <a:pt x="524" y="80"/>
                  </a:cubicBezTo>
                  <a:cubicBezTo>
                    <a:pt x="1" y="224"/>
                    <a:pt x="1001" y="622"/>
                    <a:pt x="1297"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95" name="Google Shape;41195;p18"/>
            <p:cNvSpPr/>
            <p:nvPr/>
          </p:nvSpPr>
          <p:spPr>
            <a:xfrm>
              <a:off x="8576393" y="1057321"/>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96" name="Google Shape;41196;p18"/>
            <p:cNvSpPr/>
            <p:nvPr/>
          </p:nvSpPr>
          <p:spPr>
            <a:xfrm>
              <a:off x="7086330" y="1058044"/>
              <a:ext cx="13742" cy="2800"/>
            </a:xfrm>
            <a:custGeom>
              <a:avLst/>
              <a:gdLst/>
              <a:ahLst/>
              <a:cxnLst/>
              <a:rect l="l" t="t" r="r" b="b"/>
              <a:pathLst>
                <a:path w="385" h="93" extrusionOk="0">
                  <a:moveTo>
                    <a:pt x="384" y="1"/>
                  </a:moveTo>
                  <a:cubicBezTo>
                    <a:pt x="234" y="22"/>
                    <a:pt x="4" y="5"/>
                    <a:pt x="0" y="92"/>
                  </a:cubicBezTo>
                  <a:cubicBezTo>
                    <a:pt x="149" y="71"/>
                    <a:pt x="380" y="88"/>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97" name="Google Shape;41197;p18"/>
            <p:cNvSpPr/>
            <p:nvPr/>
          </p:nvSpPr>
          <p:spPr>
            <a:xfrm>
              <a:off x="4215171" y="1049854"/>
              <a:ext cx="21558" cy="6413"/>
            </a:xfrm>
            <a:custGeom>
              <a:avLst/>
              <a:gdLst/>
              <a:ahLst/>
              <a:cxnLst/>
              <a:rect l="l" t="t" r="r" b="b"/>
              <a:pathLst>
                <a:path w="604" h="213" extrusionOk="0">
                  <a:moveTo>
                    <a:pt x="604" y="182"/>
                  </a:moveTo>
                  <a:lnTo>
                    <a:pt x="604" y="0"/>
                  </a:lnTo>
                  <a:lnTo>
                    <a:pt x="25" y="0"/>
                  </a:lnTo>
                  <a:cubicBezTo>
                    <a:pt x="1" y="163"/>
                    <a:pt x="219" y="213"/>
                    <a:pt x="604"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98" name="Google Shape;41198;p18"/>
            <p:cNvSpPr/>
            <p:nvPr/>
          </p:nvSpPr>
          <p:spPr>
            <a:xfrm>
              <a:off x="3049297" y="1051811"/>
              <a:ext cx="13920" cy="4306"/>
            </a:xfrm>
            <a:custGeom>
              <a:avLst/>
              <a:gdLst/>
              <a:ahLst/>
              <a:cxnLst/>
              <a:rect l="l" t="t" r="r" b="b"/>
              <a:pathLst>
                <a:path w="390" h="143" extrusionOk="0">
                  <a:moveTo>
                    <a:pt x="293" y="26"/>
                  </a:moveTo>
                  <a:cubicBezTo>
                    <a:pt x="240" y="0"/>
                    <a:pt x="1" y="71"/>
                    <a:pt x="100" y="117"/>
                  </a:cubicBezTo>
                  <a:cubicBezTo>
                    <a:pt x="151" y="143"/>
                    <a:pt x="390" y="75"/>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99" name="Google Shape;41199;p18"/>
            <p:cNvSpPr/>
            <p:nvPr/>
          </p:nvSpPr>
          <p:spPr>
            <a:xfrm>
              <a:off x="1383487" y="1051811"/>
              <a:ext cx="14063" cy="4306"/>
            </a:xfrm>
            <a:custGeom>
              <a:avLst/>
              <a:gdLst/>
              <a:ahLst/>
              <a:cxnLst/>
              <a:rect l="l" t="t" r="r" b="b"/>
              <a:pathLst>
                <a:path w="394" h="143" extrusionOk="0">
                  <a:moveTo>
                    <a:pt x="296" y="26"/>
                  </a:moveTo>
                  <a:cubicBezTo>
                    <a:pt x="241" y="0"/>
                    <a:pt x="1" y="71"/>
                    <a:pt x="101" y="117"/>
                  </a:cubicBezTo>
                  <a:cubicBezTo>
                    <a:pt x="157" y="143"/>
                    <a:pt x="394" y="75"/>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00" name="Google Shape;41200;p18"/>
            <p:cNvSpPr/>
            <p:nvPr/>
          </p:nvSpPr>
          <p:spPr>
            <a:xfrm>
              <a:off x="254768" y="1051811"/>
              <a:ext cx="14063" cy="4306"/>
            </a:xfrm>
            <a:custGeom>
              <a:avLst/>
              <a:gdLst/>
              <a:ahLst/>
              <a:cxnLst/>
              <a:rect l="l" t="t" r="r" b="b"/>
              <a:pathLst>
                <a:path w="394" h="143" extrusionOk="0">
                  <a:moveTo>
                    <a:pt x="291" y="26"/>
                  </a:moveTo>
                  <a:cubicBezTo>
                    <a:pt x="238" y="0"/>
                    <a:pt x="0" y="71"/>
                    <a:pt x="99" y="117"/>
                  </a:cubicBezTo>
                  <a:cubicBezTo>
                    <a:pt x="152" y="143"/>
                    <a:pt x="393" y="75"/>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01" name="Google Shape;41201;p18"/>
            <p:cNvSpPr/>
            <p:nvPr/>
          </p:nvSpPr>
          <p:spPr>
            <a:xfrm>
              <a:off x="4529188" y="1049132"/>
              <a:ext cx="13956" cy="4246"/>
            </a:xfrm>
            <a:custGeom>
              <a:avLst/>
              <a:gdLst/>
              <a:ahLst/>
              <a:cxnLst/>
              <a:rect l="l" t="t" r="r" b="b"/>
              <a:pathLst>
                <a:path w="391" h="141" extrusionOk="0">
                  <a:moveTo>
                    <a:pt x="290" y="24"/>
                  </a:moveTo>
                  <a:cubicBezTo>
                    <a:pt x="237" y="1"/>
                    <a:pt x="1" y="68"/>
                    <a:pt x="99" y="115"/>
                  </a:cubicBezTo>
                  <a:cubicBezTo>
                    <a:pt x="151" y="140"/>
                    <a:pt x="391" y="72"/>
                    <a:pt x="290"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02" name="Google Shape;41202;p18"/>
            <p:cNvSpPr/>
            <p:nvPr/>
          </p:nvSpPr>
          <p:spPr>
            <a:xfrm>
              <a:off x="2144259" y="1043501"/>
              <a:ext cx="27626" cy="9997"/>
            </a:xfrm>
            <a:custGeom>
              <a:avLst/>
              <a:gdLst/>
              <a:ahLst/>
              <a:cxnLst/>
              <a:rect l="l" t="t" r="r" b="b"/>
              <a:pathLst>
                <a:path w="774" h="332" extrusionOk="0">
                  <a:moveTo>
                    <a:pt x="0" y="211"/>
                  </a:moveTo>
                  <a:cubicBezTo>
                    <a:pt x="258" y="329"/>
                    <a:pt x="717" y="331"/>
                    <a:pt x="773" y="122"/>
                  </a:cubicBezTo>
                  <a:cubicBezTo>
                    <a:pt x="516" y="2"/>
                    <a:pt x="54" y="1"/>
                    <a:pt x="0"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03" name="Google Shape;41203;p18"/>
            <p:cNvSpPr/>
            <p:nvPr/>
          </p:nvSpPr>
          <p:spPr>
            <a:xfrm>
              <a:off x="8442263" y="1043863"/>
              <a:ext cx="13849" cy="6745"/>
            </a:xfrm>
            <a:custGeom>
              <a:avLst/>
              <a:gdLst/>
              <a:ahLst/>
              <a:cxnLst/>
              <a:rect l="l" t="t" r="r" b="b"/>
              <a:pathLst>
                <a:path w="388" h="224" extrusionOk="0">
                  <a:moveTo>
                    <a:pt x="387" y="110"/>
                  </a:moveTo>
                  <a:cubicBezTo>
                    <a:pt x="347" y="1"/>
                    <a:pt x="173" y="54"/>
                    <a:pt x="1" y="110"/>
                  </a:cubicBezTo>
                  <a:cubicBezTo>
                    <a:pt x="3" y="200"/>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04" name="Google Shape;41204;p18"/>
            <p:cNvSpPr/>
            <p:nvPr/>
          </p:nvSpPr>
          <p:spPr>
            <a:xfrm>
              <a:off x="7747093" y="1044013"/>
              <a:ext cx="6960" cy="6203"/>
            </a:xfrm>
            <a:custGeom>
              <a:avLst/>
              <a:gdLst/>
              <a:ahLst/>
              <a:cxnLst/>
              <a:rect l="l" t="t" r="r" b="b"/>
              <a:pathLst>
                <a:path w="195" h="206" extrusionOk="0">
                  <a:moveTo>
                    <a:pt x="194" y="105"/>
                  </a:moveTo>
                  <a:cubicBezTo>
                    <a:pt x="194" y="54"/>
                    <a:pt x="36" y="1"/>
                    <a:pt x="1" y="105"/>
                  </a:cubicBezTo>
                  <a:cubicBezTo>
                    <a:pt x="1" y="154"/>
                    <a:pt x="155" y="206"/>
                    <a:pt x="19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05" name="Google Shape;41205;p18"/>
            <p:cNvSpPr/>
            <p:nvPr/>
          </p:nvSpPr>
          <p:spPr>
            <a:xfrm>
              <a:off x="4587758" y="1044344"/>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06" name="Google Shape;41206;p18"/>
            <p:cNvSpPr/>
            <p:nvPr/>
          </p:nvSpPr>
          <p:spPr>
            <a:xfrm>
              <a:off x="1383487" y="1046392"/>
              <a:ext cx="14063" cy="4276"/>
            </a:xfrm>
            <a:custGeom>
              <a:avLst/>
              <a:gdLst/>
              <a:ahLst/>
              <a:cxnLst/>
              <a:rect l="l" t="t" r="r" b="b"/>
              <a:pathLst>
                <a:path w="394" h="142" extrusionOk="0">
                  <a:moveTo>
                    <a:pt x="296" y="26"/>
                  </a:moveTo>
                  <a:cubicBezTo>
                    <a:pt x="241" y="0"/>
                    <a:pt x="1" y="69"/>
                    <a:pt x="101" y="115"/>
                  </a:cubicBezTo>
                  <a:cubicBezTo>
                    <a:pt x="157" y="141"/>
                    <a:pt x="394" y="72"/>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07" name="Google Shape;41207;p18"/>
            <p:cNvSpPr/>
            <p:nvPr/>
          </p:nvSpPr>
          <p:spPr>
            <a:xfrm>
              <a:off x="1352685" y="1044224"/>
              <a:ext cx="23914" cy="5992"/>
            </a:xfrm>
            <a:custGeom>
              <a:avLst/>
              <a:gdLst/>
              <a:ahLst/>
              <a:cxnLst/>
              <a:rect l="l" t="t" r="r" b="b"/>
              <a:pathLst>
                <a:path w="670" h="199" extrusionOk="0">
                  <a:moveTo>
                    <a:pt x="578" y="4"/>
                  </a:moveTo>
                  <a:cubicBezTo>
                    <a:pt x="246" y="0"/>
                    <a:pt x="86" y="75"/>
                    <a:pt x="1" y="187"/>
                  </a:cubicBezTo>
                  <a:cubicBezTo>
                    <a:pt x="304" y="179"/>
                    <a:pt x="669" y="199"/>
                    <a:pt x="578" y="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08" name="Google Shape;41208;p18"/>
            <p:cNvSpPr/>
            <p:nvPr/>
          </p:nvSpPr>
          <p:spPr>
            <a:xfrm>
              <a:off x="172142" y="1046392"/>
              <a:ext cx="14063" cy="4276"/>
            </a:xfrm>
            <a:custGeom>
              <a:avLst/>
              <a:gdLst/>
              <a:ahLst/>
              <a:cxnLst/>
              <a:rect l="l" t="t" r="r" b="b"/>
              <a:pathLst>
                <a:path w="394" h="142" extrusionOk="0">
                  <a:moveTo>
                    <a:pt x="293" y="26"/>
                  </a:moveTo>
                  <a:cubicBezTo>
                    <a:pt x="240" y="0"/>
                    <a:pt x="1" y="69"/>
                    <a:pt x="100" y="115"/>
                  </a:cubicBezTo>
                  <a:cubicBezTo>
                    <a:pt x="152" y="141"/>
                    <a:pt x="394"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09" name="Google Shape;41209;p18"/>
            <p:cNvSpPr/>
            <p:nvPr/>
          </p:nvSpPr>
          <p:spPr>
            <a:xfrm>
              <a:off x="8593739" y="1038172"/>
              <a:ext cx="27555" cy="10117"/>
            </a:xfrm>
            <a:custGeom>
              <a:avLst/>
              <a:gdLst/>
              <a:ahLst/>
              <a:cxnLst/>
              <a:rect l="l" t="t" r="r" b="b"/>
              <a:pathLst>
                <a:path w="772" h="336" extrusionOk="0">
                  <a:moveTo>
                    <a:pt x="772" y="299"/>
                  </a:moveTo>
                  <a:lnTo>
                    <a:pt x="772" y="27"/>
                  </a:lnTo>
                  <a:cubicBezTo>
                    <a:pt x="332" y="0"/>
                    <a:pt x="48" y="47"/>
                    <a:pt x="1" y="208"/>
                  </a:cubicBezTo>
                  <a:cubicBezTo>
                    <a:pt x="260" y="235"/>
                    <a:pt x="367" y="336"/>
                    <a:pt x="772"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10" name="Google Shape;41210;p18"/>
            <p:cNvSpPr/>
            <p:nvPr/>
          </p:nvSpPr>
          <p:spPr>
            <a:xfrm>
              <a:off x="7967347" y="1041273"/>
              <a:ext cx="6924" cy="6233"/>
            </a:xfrm>
            <a:custGeom>
              <a:avLst/>
              <a:gdLst/>
              <a:ahLst/>
              <a:cxnLst/>
              <a:rect l="l" t="t" r="r" b="b"/>
              <a:pathLst>
                <a:path w="194" h="207" extrusionOk="0">
                  <a:moveTo>
                    <a:pt x="193" y="102"/>
                  </a:moveTo>
                  <a:cubicBezTo>
                    <a:pt x="193" y="53"/>
                    <a:pt x="38" y="1"/>
                    <a:pt x="0" y="102"/>
                  </a:cubicBezTo>
                  <a:cubicBezTo>
                    <a:pt x="0" y="155"/>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11" name="Google Shape;41211;p18"/>
            <p:cNvSpPr/>
            <p:nvPr/>
          </p:nvSpPr>
          <p:spPr>
            <a:xfrm>
              <a:off x="7664395" y="1033445"/>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12" name="Google Shape;41212;p18"/>
            <p:cNvSpPr/>
            <p:nvPr/>
          </p:nvSpPr>
          <p:spPr>
            <a:xfrm>
              <a:off x="7595581" y="1038564"/>
              <a:ext cx="7031" cy="6203"/>
            </a:xfrm>
            <a:custGeom>
              <a:avLst/>
              <a:gdLst/>
              <a:ahLst/>
              <a:cxnLst/>
              <a:rect l="l" t="t" r="r" b="b"/>
              <a:pathLst>
                <a:path w="197" h="206" extrusionOk="0">
                  <a:moveTo>
                    <a:pt x="195" y="104"/>
                  </a:moveTo>
                  <a:cubicBezTo>
                    <a:pt x="197" y="53"/>
                    <a:pt x="39" y="0"/>
                    <a:pt x="1" y="104"/>
                  </a:cubicBezTo>
                  <a:cubicBezTo>
                    <a:pt x="4" y="153"/>
                    <a:pt x="160" y="205"/>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13" name="Google Shape;41213;p18"/>
            <p:cNvSpPr/>
            <p:nvPr/>
          </p:nvSpPr>
          <p:spPr>
            <a:xfrm>
              <a:off x="4274669" y="1031639"/>
              <a:ext cx="58821" cy="12737"/>
            </a:xfrm>
            <a:custGeom>
              <a:avLst/>
              <a:gdLst/>
              <a:ahLst/>
              <a:cxnLst/>
              <a:rect l="l" t="t" r="r" b="b"/>
              <a:pathLst>
                <a:path w="1648" h="423" extrusionOk="0">
                  <a:moveTo>
                    <a:pt x="673" y="422"/>
                  </a:moveTo>
                  <a:cubicBezTo>
                    <a:pt x="1648" y="59"/>
                    <a:pt x="1" y="1"/>
                    <a:pt x="673" y="4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14" name="Google Shape;41214;p18"/>
            <p:cNvSpPr/>
            <p:nvPr/>
          </p:nvSpPr>
          <p:spPr>
            <a:xfrm>
              <a:off x="4615241" y="1038955"/>
              <a:ext cx="13777" cy="2740"/>
            </a:xfrm>
            <a:custGeom>
              <a:avLst/>
              <a:gdLst/>
              <a:ahLst/>
              <a:cxnLst/>
              <a:rect l="l" t="t" r="r" b="b"/>
              <a:pathLst>
                <a:path w="386" h="91" extrusionOk="0">
                  <a:moveTo>
                    <a:pt x="386" y="1"/>
                  </a:moveTo>
                  <a:cubicBezTo>
                    <a:pt x="236" y="20"/>
                    <a:pt x="6" y="2"/>
                    <a:pt x="1" y="91"/>
                  </a:cubicBezTo>
                  <a:cubicBezTo>
                    <a:pt x="151" y="70"/>
                    <a:pt x="382" y="87"/>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15" name="Google Shape;41215;p18"/>
            <p:cNvSpPr/>
            <p:nvPr/>
          </p:nvSpPr>
          <p:spPr>
            <a:xfrm>
              <a:off x="4078435" y="103621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16" name="Google Shape;41216;p18"/>
            <p:cNvSpPr/>
            <p:nvPr/>
          </p:nvSpPr>
          <p:spPr>
            <a:xfrm>
              <a:off x="3059719" y="1035854"/>
              <a:ext cx="6924" cy="6173"/>
            </a:xfrm>
            <a:custGeom>
              <a:avLst/>
              <a:gdLst/>
              <a:ahLst/>
              <a:cxnLst/>
              <a:rect l="l" t="t" r="r" b="b"/>
              <a:pathLst>
                <a:path w="194" h="205" extrusionOk="0">
                  <a:moveTo>
                    <a:pt x="193" y="104"/>
                  </a:moveTo>
                  <a:cubicBezTo>
                    <a:pt x="193" y="53"/>
                    <a:pt x="37" y="0"/>
                    <a:pt x="0" y="104"/>
                  </a:cubicBezTo>
                  <a:cubicBezTo>
                    <a:pt x="0" y="152"/>
                    <a:pt x="158" y="204"/>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17" name="Google Shape;41217;p18"/>
            <p:cNvSpPr/>
            <p:nvPr/>
          </p:nvSpPr>
          <p:spPr>
            <a:xfrm>
              <a:off x="1352649" y="1033114"/>
              <a:ext cx="7031" cy="6233"/>
            </a:xfrm>
            <a:custGeom>
              <a:avLst/>
              <a:gdLst/>
              <a:ahLst/>
              <a:cxnLst/>
              <a:rect l="l" t="t" r="r" b="b"/>
              <a:pathLst>
                <a:path w="197" h="207" extrusionOk="0">
                  <a:moveTo>
                    <a:pt x="194" y="103"/>
                  </a:moveTo>
                  <a:cubicBezTo>
                    <a:pt x="196" y="52"/>
                    <a:pt x="40" y="0"/>
                    <a:pt x="2"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18" name="Google Shape;41218;p18"/>
            <p:cNvSpPr/>
            <p:nvPr/>
          </p:nvSpPr>
          <p:spPr>
            <a:xfrm>
              <a:off x="8786439" y="1024653"/>
              <a:ext cx="27840" cy="18457"/>
            </a:xfrm>
            <a:custGeom>
              <a:avLst/>
              <a:gdLst/>
              <a:ahLst/>
              <a:cxnLst/>
              <a:rect l="l" t="t" r="r" b="b"/>
              <a:pathLst>
                <a:path w="780" h="613" extrusionOk="0">
                  <a:moveTo>
                    <a:pt x="0" y="293"/>
                  </a:moveTo>
                  <a:cubicBezTo>
                    <a:pt x="780" y="613"/>
                    <a:pt x="455" y="0"/>
                    <a:pt x="0" y="2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19" name="Google Shape;41219;p18"/>
            <p:cNvSpPr/>
            <p:nvPr/>
          </p:nvSpPr>
          <p:spPr>
            <a:xfrm>
              <a:off x="6508158" y="1030344"/>
              <a:ext cx="6924" cy="6233"/>
            </a:xfrm>
            <a:custGeom>
              <a:avLst/>
              <a:gdLst/>
              <a:ahLst/>
              <a:cxnLst/>
              <a:rect l="l" t="t" r="r" b="b"/>
              <a:pathLst>
                <a:path w="194" h="207" extrusionOk="0">
                  <a:moveTo>
                    <a:pt x="191" y="104"/>
                  </a:moveTo>
                  <a:cubicBezTo>
                    <a:pt x="193" y="54"/>
                    <a:pt x="38" y="1"/>
                    <a:pt x="0" y="104"/>
                  </a:cubicBezTo>
                  <a:cubicBezTo>
                    <a:pt x="0" y="155"/>
                    <a:pt x="158" y="207"/>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20" name="Google Shape;41220;p18"/>
            <p:cNvSpPr/>
            <p:nvPr/>
          </p:nvSpPr>
          <p:spPr>
            <a:xfrm>
              <a:off x="8755352" y="1029952"/>
              <a:ext cx="14027" cy="4246"/>
            </a:xfrm>
            <a:custGeom>
              <a:avLst/>
              <a:gdLst/>
              <a:ahLst/>
              <a:cxnLst/>
              <a:rect l="l" t="t" r="r" b="b"/>
              <a:pathLst>
                <a:path w="393" h="141" extrusionOk="0">
                  <a:moveTo>
                    <a:pt x="100" y="117"/>
                  </a:moveTo>
                  <a:cubicBezTo>
                    <a:pt x="153" y="140"/>
                    <a:pt x="392" y="74"/>
                    <a:pt x="293" y="27"/>
                  </a:cubicBezTo>
                  <a:cubicBezTo>
                    <a:pt x="241"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21" name="Google Shape;41221;p18"/>
            <p:cNvSpPr/>
            <p:nvPr/>
          </p:nvSpPr>
          <p:spPr>
            <a:xfrm>
              <a:off x="2188838" y="1029922"/>
              <a:ext cx="14099" cy="4276"/>
            </a:xfrm>
            <a:custGeom>
              <a:avLst/>
              <a:gdLst/>
              <a:ahLst/>
              <a:cxnLst/>
              <a:rect l="l" t="t" r="r" b="b"/>
              <a:pathLst>
                <a:path w="395" h="142" extrusionOk="0">
                  <a:moveTo>
                    <a:pt x="294" y="26"/>
                  </a:moveTo>
                  <a:cubicBezTo>
                    <a:pt x="241" y="0"/>
                    <a:pt x="1" y="71"/>
                    <a:pt x="104" y="116"/>
                  </a:cubicBezTo>
                  <a:cubicBezTo>
                    <a:pt x="155" y="141"/>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22" name="Google Shape;41222;p18"/>
            <p:cNvSpPr/>
            <p:nvPr/>
          </p:nvSpPr>
          <p:spPr>
            <a:xfrm>
              <a:off x="1111837" y="1030705"/>
              <a:ext cx="13777" cy="2740"/>
            </a:xfrm>
            <a:custGeom>
              <a:avLst/>
              <a:gdLst/>
              <a:ahLst/>
              <a:cxnLst/>
              <a:rect l="l" t="t" r="r" b="b"/>
              <a:pathLst>
                <a:path w="386" h="91" extrusionOk="0">
                  <a:moveTo>
                    <a:pt x="385" y="0"/>
                  </a:moveTo>
                  <a:cubicBezTo>
                    <a:pt x="235" y="21"/>
                    <a:pt x="5" y="2"/>
                    <a:pt x="0" y="90"/>
                  </a:cubicBezTo>
                  <a:cubicBezTo>
                    <a:pt x="150" y="72"/>
                    <a:pt x="379" y="9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23" name="Google Shape;41223;p18"/>
            <p:cNvSpPr/>
            <p:nvPr/>
          </p:nvSpPr>
          <p:spPr>
            <a:xfrm>
              <a:off x="798462" y="1029952"/>
              <a:ext cx="14063" cy="4246"/>
            </a:xfrm>
            <a:custGeom>
              <a:avLst/>
              <a:gdLst/>
              <a:ahLst/>
              <a:cxnLst/>
              <a:rect l="l" t="t" r="r" b="b"/>
              <a:pathLst>
                <a:path w="394" h="141" extrusionOk="0">
                  <a:moveTo>
                    <a:pt x="102" y="117"/>
                  </a:moveTo>
                  <a:cubicBezTo>
                    <a:pt x="155" y="140"/>
                    <a:pt x="393" y="74"/>
                    <a:pt x="294" y="27"/>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24" name="Google Shape;41224;p18"/>
            <p:cNvSpPr/>
            <p:nvPr/>
          </p:nvSpPr>
          <p:spPr>
            <a:xfrm>
              <a:off x="8889624" y="1022335"/>
              <a:ext cx="23950" cy="6052"/>
            </a:xfrm>
            <a:custGeom>
              <a:avLst/>
              <a:gdLst/>
              <a:ahLst/>
              <a:cxnLst/>
              <a:rect l="l" t="t" r="r" b="b"/>
              <a:pathLst>
                <a:path w="671" h="201" extrusionOk="0">
                  <a:moveTo>
                    <a:pt x="582" y="6"/>
                  </a:moveTo>
                  <a:cubicBezTo>
                    <a:pt x="249" y="0"/>
                    <a:pt x="88" y="76"/>
                    <a:pt x="1" y="187"/>
                  </a:cubicBezTo>
                  <a:cubicBezTo>
                    <a:pt x="305" y="181"/>
                    <a:pt x="670" y="200"/>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25" name="Google Shape;41225;p18"/>
            <p:cNvSpPr/>
            <p:nvPr/>
          </p:nvSpPr>
          <p:spPr>
            <a:xfrm>
              <a:off x="8769521" y="1022215"/>
              <a:ext cx="23878" cy="5811"/>
            </a:xfrm>
            <a:custGeom>
              <a:avLst/>
              <a:gdLst/>
              <a:ahLst/>
              <a:cxnLst/>
              <a:rect l="l" t="t" r="r" b="b"/>
              <a:pathLst>
                <a:path w="669" h="193" extrusionOk="0">
                  <a:moveTo>
                    <a:pt x="474" y="192"/>
                  </a:moveTo>
                  <a:cubicBezTo>
                    <a:pt x="474" y="102"/>
                    <a:pt x="630" y="85"/>
                    <a:pt x="669" y="11"/>
                  </a:cubicBezTo>
                  <a:cubicBezTo>
                    <a:pt x="363" y="21"/>
                    <a:pt x="1" y="0"/>
                    <a:pt x="88"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26" name="Google Shape;41226;p18"/>
            <p:cNvSpPr/>
            <p:nvPr/>
          </p:nvSpPr>
          <p:spPr>
            <a:xfrm>
              <a:off x="2894501" y="1017036"/>
              <a:ext cx="13813" cy="10960"/>
            </a:xfrm>
            <a:custGeom>
              <a:avLst/>
              <a:gdLst/>
              <a:ahLst/>
              <a:cxnLst/>
              <a:rect l="l" t="t" r="r" b="b"/>
              <a:pathLst>
                <a:path w="387" h="364" extrusionOk="0">
                  <a:moveTo>
                    <a:pt x="387" y="0"/>
                  </a:moveTo>
                  <a:lnTo>
                    <a:pt x="0" y="0"/>
                  </a:lnTo>
                  <a:lnTo>
                    <a:pt x="0" y="363"/>
                  </a:lnTo>
                  <a:lnTo>
                    <a:pt x="387" y="36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27" name="Google Shape;41227;p18"/>
            <p:cNvSpPr/>
            <p:nvPr/>
          </p:nvSpPr>
          <p:spPr>
            <a:xfrm>
              <a:off x="6738584" y="1021733"/>
              <a:ext cx="14099" cy="4336"/>
            </a:xfrm>
            <a:custGeom>
              <a:avLst/>
              <a:gdLst/>
              <a:ahLst/>
              <a:cxnLst/>
              <a:rect l="l" t="t" r="r" b="b"/>
              <a:pathLst>
                <a:path w="395" h="144" extrusionOk="0">
                  <a:moveTo>
                    <a:pt x="294" y="26"/>
                  </a:moveTo>
                  <a:cubicBezTo>
                    <a:pt x="241" y="1"/>
                    <a:pt x="0" y="70"/>
                    <a:pt x="98" y="117"/>
                  </a:cubicBezTo>
                  <a:cubicBezTo>
                    <a:pt x="154" y="143"/>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28" name="Google Shape;41228;p18"/>
            <p:cNvSpPr/>
            <p:nvPr/>
          </p:nvSpPr>
          <p:spPr>
            <a:xfrm>
              <a:off x="8222008" y="1019776"/>
              <a:ext cx="13777" cy="2770"/>
            </a:xfrm>
            <a:custGeom>
              <a:avLst/>
              <a:gdLst/>
              <a:ahLst/>
              <a:cxnLst/>
              <a:rect l="l" t="t" r="r" b="b"/>
              <a:pathLst>
                <a:path w="386" h="92" extrusionOk="0">
                  <a:moveTo>
                    <a:pt x="385" y="1"/>
                  </a:moveTo>
                  <a:cubicBezTo>
                    <a:pt x="238" y="23"/>
                    <a:pt x="7" y="4"/>
                    <a:pt x="0" y="92"/>
                  </a:cubicBezTo>
                  <a:cubicBezTo>
                    <a:pt x="149" y="71"/>
                    <a:pt x="383"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29" name="Google Shape;41229;p18"/>
            <p:cNvSpPr/>
            <p:nvPr/>
          </p:nvSpPr>
          <p:spPr>
            <a:xfrm>
              <a:off x="6521935" y="1019294"/>
              <a:ext cx="20666" cy="3734"/>
            </a:xfrm>
            <a:custGeom>
              <a:avLst/>
              <a:gdLst/>
              <a:ahLst/>
              <a:cxnLst/>
              <a:rect l="l" t="t" r="r" b="b"/>
              <a:pathLst>
                <a:path w="579" h="124" extrusionOk="0">
                  <a:moveTo>
                    <a:pt x="579" y="17"/>
                  </a:moveTo>
                  <a:cubicBezTo>
                    <a:pt x="352" y="30"/>
                    <a:pt x="31" y="1"/>
                    <a:pt x="1" y="108"/>
                  </a:cubicBezTo>
                  <a:cubicBezTo>
                    <a:pt x="226" y="94"/>
                    <a:pt x="547" y="124"/>
                    <a:pt x="579" y="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30" name="Google Shape;41230;p18"/>
            <p:cNvSpPr/>
            <p:nvPr/>
          </p:nvSpPr>
          <p:spPr>
            <a:xfrm>
              <a:off x="8841547" y="1013875"/>
              <a:ext cx="6889" cy="6293"/>
            </a:xfrm>
            <a:custGeom>
              <a:avLst/>
              <a:gdLst/>
              <a:ahLst/>
              <a:cxnLst/>
              <a:rect l="l" t="t" r="r" b="b"/>
              <a:pathLst>
                <a:path w="193" h="209" extrusionOk="0">
                  <a:moveTo>
                    <a:pt x="192" y="105"/>
                  </a:moveTo>
                  <a:cubicBezTo>
                    <a:pt x="192" y="54"/>
                    <a:pt x="38" y="1"/>
                    <a:pt x="1" y="105"/>
                  </a:cubicBezTo>
                  <a:cubicBezTo>
                    <a:pt x="1" y="156"/>
                    <a:pt x="153"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31" name="Google Shape;41231;p18"/>
            <p:cNvSpPr/>
            <p:nvPr/>
          </p:nvSpPr>
          <p:spPr>
            <a:xfrm>
              <a:off x="8689143" y="1014266"/>
              <a:ext cx="21523" cy="6474"/>
            </a:xfrm>
            <a:custGeom>
              <a:avLst/>
              <a:gdLst/>
              <a:ahLst/>
              <a:cxnLst/>
              <a:rect l="l" t="t" r="r" b="b"/>
              <a:pathLst>
                <a:path w="603" h="215" extrusionOk="0">
                  <a:moveTo>
                    <a:pt x="603" y="184"/>
                  </a:moveTo>
                  <a:lnTo>
                    <a:pt x="603" y="1"/>
                  </a:lnTo>
                  <a:lnTo>
                    <a:pt x="27" y="1"/>
                  </a:lnTo>
                  <a:cubicBezTo>
                    <a:pt x="1" y="164"/>
                    <a:pt x="219" y="215"/>
                    <a:pt x="603" y="1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32" name="Google Shape;41232;p18"/>
            <p:cNvSpPr/>
            <p:nvPr/>
          </p:nvSpPr>
          <p:spPr>
            <a:xfrm>
              <a:off x="1398585" y="1001199"/>
              <a:ext cx="37120" cy="15868"/>
            </a:xfrm>
            <a:custGeom>
              <a:avLst/>
              <a:gdLst/>
              <a:ahLst/>
              <a:cxnLst/>
              <a:rect l="l" t="t" r="r" b="b"/>
              <a:pathLst>
                <a:path w="1040" h="527" extrusionOk="0">
                  <a:moveTo>
                    <a:pt x="837" y="526"/>
                  </a:moveTo>
                  <a:cubicBezTo>
                    <a:pt x="1040" y="0"/>
                    <a:pt x="1" y="490"/>
                    <a:pt x="837" y="5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33" name="Google Shape;41233;p18"/>
            <p:cNvSpPr/>
            <p:nvPr/>
          </p:nvSpPr>
          <p:spPr>
            <a:xfrm>
              <a:off x="8160190" y="1003397"/>
              <a:ext cx="29946" cy="10990"/>
            </a:xfrm>
            <a:custGeom>
              <a:avLst/>
              <a:gdLst/>
              <a:ahLst/>
              <a:cxnLst/>
              <a:rect l="l" t="t" r="r" b="b"/>
              <a:pathLst>
                <a:path w="839" h="365" extrusionOk="0">
                  <a:moveTo>
                    <a:pt x="576" y="0"/>
                  </a:moveTo>
                  <a:cubicBezTo>
                    <a:pt x="744" y="291"/>
                    <a:pt x="77" y="188"/>
                    <a:pt x="0" y="364"/>
                  </a:cubicBezTo>
                  <a:lnTo>
                    <a:pt x="770" y="364"/>
                  </a:lnTo>
                  <a:cubicBezTo>
                    <a:pt x="736" y="229"/>
                    <a:pt x="838" y="28"/>
                    <a:pt x="57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34" name="Google Shape;41234;p18"/>
            <p:cNvSpPr/>
            <p:nvPr/>
          </p:nvSpPr>
          <p:spPr>
            <a:xfrm>
              <a:off x="6535676" y="1011556"/>
              <a:ext cx="13777" cy="2740"/>
            </a:xfrm>
            <a:custGeom>
              <a:avLst/>
              <a:gdLst/>
              <a:ahLst/>
              <a:cxnLst/>
              <a:rect l="l" t="t" r="r" b="b"/>
              <a:pathLst>
                <a:path w="386" h="91" extrusionOk="0">
                  <a:moveTo>
                    <a:pt x="386" y="1"/>
                  </a:moveTo>
                  <a:cubicBezTo>
                    <a:pt x="238" y="20"/>
                    <a:pt x="6" y="5"/>
                    <a:pt x="1" y="91"/>
                  </a:cubicBezTo>
                  <a:cubicBezTo>
                    <a:pt x="149" y="71"/>
                    <a:pt x="383" y="89"/>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35" name="Google Shape;41235;p18"/>
            <p:cNvSpPr/>
            <p:nvPr/>
          </p:nvSpPr>
          <p:spPr>
            <a:xfrm>
              <a:off x="5072882" y="1010864"/>
              <a:ext cx="14027" cy="4215"/>
            </a:xfrm>
            <a:custGeom>
              <a:avLst/>
              <a:gdLst/>
              <a:ahLst/>
              <a:cxnLst/>
              <a:rect l="l" t="t" r="r" b="b"/>
              <a:pathLst>
                <a:path w="393" h="140" extrusionOk="0">
                  <a:moveTo>
                    <a:pt x="295" y="24"/>
                  </a:moveTo>
                  <a:cubicBezTo>
                    <a:pt x="242" y="0"/>
                    <a:pt x="1" y="68"/>
                    <a:pt x="101" y="114"/>
                  </a:cubicBezTo>
                  <a:cubicBezTo>
                    <a:pt x="154" y="140"/>
                    <a:pt x="393"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36" name="Google Shape;41236;p18"/>
            <p:cNvSpPr/>
            <p:nvPr/>
          </p:nvSpPr>
          <p:spPr>
            <a:xfrm>
              <a:off x="2137299" y="1006107"/>
              <a:ext cx="22700" cy="8190"/>
            </a:xfrm>
            <a:custGeom>
              <a:avLst/>
              <a:gdLst/>
              <a:ahLst/>
              <a:cxnLst/>
              <a:rect l="l" t="t" r="r" b="b"/>
              <a:pathLst>
                <a:path w="636" h="272" extrusionOk="0">
                  <a:moveTo>
                    <a:pt x="2" y="272"/>
                  </a:moveTo>
                  <a:lnTo>
                    <a:pt x="386" y="272"/>
                  </a:lnTo>
                  <a:cubicBezTo>
                    <a:pt x="399" y="156"/>
                    <a:pt x="635" y="146"/>
                    <a:pt x="581" y="0"/>
                  </a:cubicBezTo>
                  <a:lnTo>
                    <a:pt x="1" y="0"/>
                  </a:lnTo>
                  <a:cubicBezTo>
                    <a:pt x="2" y="92"/>
                    <a:pt x="2" y="182"/>
                    <a:pt x="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37" name="Google Shape;41237;p18"/>
            <p:cNvSpPr/>
            <p:nvPr/>
          </p:nvSpPr>
          <p:spPr>
            <a:xfrm>
              <a:off x="8748427" y="1008094"/>
              <a:ext cx="14063" cy="4246"/>
            </a:xfrm>
            <a:custGeom>
              <a:avLst/>
              <a:gdLst/>
              <a:ahLst/>
              <a:cxnLst/>
              <a:rect l="l" t="t" r="r" b="b"/>
              <a:pathLst>
                <a:path w="394" h="141" extrusionOk="0">
                  <a:moveTo>
                    <a:pt x="102" y="116"/>
                  </a:moveTo>
                  <a:cubicBezTo>
                    <a:pt x="156" y="141"/>
                    <a:pt x="393" y="73"/>
                    <a:pt x="294" y="24"/>
                  </a:cubicBezTo>
                  <a:cubicBezTo>
                    <a:pt x="240" y="1"/>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38" name="Google Shape;41238;p18"/>
            <p:cNvSpPr/>
            <p:nvPr/>
          </p:nvSpPr>
          <p:spPr>
            <a:xfrm>
              <a:off x="6880209" y="999151"/>
              <a:ext cx="20273" cy="13550"/>
            </a:xfrm>
            <a:custGeom>
              <a:avLst/>
              <a:gdLst/>
              <a:ahLst/>
              <a:cxnLst/>
              <a:rect l="l" t="t" r="r" b="b"/>
              <a:pathLst>
                <a:path w="568" h="450" extrusionOk="0">
                  <a:moveTo>
                    <a:pt x="375" y="413"/>
                  </a:moveTo>
                  <a:cubicBezTo>
                    <a:pt x="386" y="358"/>
                    <a:pt x="404" y="306"/>
                    <a:pt x="567" y="321"/>
                  </a:cubicBezTo>
                  <a:lnTo>
                    <a:pt x="567" y="139"/>
                  </a:lnTo>
                  <a:cubicBezTo>
                    <a:pt x="92" y="0"/>
                    <a:pt x="1" y="449"/>
                    <a:pt x="375"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39" name="Google Shape;41239;p18"/>
            <p:cNvSpPr/>
            <p:nvPr/>
          </p:nvSpPr>
          <p:spPr>
            <a:xfrm>
              <a:off x="6081319" y="1005986"/>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40" name="Google Shape;41240;p18"/>
            <p:cNvSpPr/>
            <p:nvPr/>
          </p:nvSpPr>
          <p:spPr>
            <a:xfrm>
              <a:off x="7809090" y="997917"/>
              <a:ext cx="33551" cy="17283"/>
            </a:xfrm>
            <a:custGeom>
              <a:avLst/>
              <a:gdLst/>
              <a:ahLst/>
              <a:cxnLst/>
              <a:rect l="l" t="t" r="r" b="b"/>
              <a:pathLst>
                <a:path w="940" h="574" extrusionOk="0">
                  <a:moveTo>
                    <a:pt x="0" y="91"/>
                  </a:moveTo>
                  <a:lnTo>
                    <a:pt x="0" y="274"/>
                  </a:lnTo>
                  <a:cubicBezTo>
                    <a:pt x="354" y="574"/>
                    <a:pt x="940" y="1"/>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41" name="Google Shape;41241;p18"/>
            <p:cNvSpPr/>
            <p:nvPr/>
          </p:nvSpPr>
          <p:spPr>
            <a:xfrm>
              <a:off x="6497700" y="1005384"/>
              <a:ext cx="14027" cy="4246"/>
            </a:xfrm>
            <a:custGeom>
              <a:avLst/>
              <a:gdLst/>
              <a:ahLst/>
              <a:cxnLst/>
              <a:rect l="l" t="t" r="r" b="b"/>
              <a:pathLst>
                <a:path w="393" h="141" extrusionOk="0">
                  <a:moveTo>
                    <a:pt x="293" y="26"/>
                  </a:moveTo>
                  <a:cubicBezTo>
                    <a:pt x="240" y="1"/>
                    <a:pt x="1" y="70"/>
                    <a:pt x="101" y="117"/>
                  </a:cubicBezTo>
                  <a:cubicBezTo>
                    <a:pt x="153" y="140"/>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42" name="Google Shape;41242;p18"/>
            <p:cNvSpPr/>
            <p:nvPr/>
          </p:nvSpPr>
          <p:spPr>
            <a:xfrm>
              <a:off x="4315893" y="986867"/>
              <a:ext cx="37870" cy="26858"/>
            </a:xfrm>
            <a:custGeom>
              <a:avLst/>
              <a:gdLst/>
              <a:ahLst/>
              <a:cxnLst/>
              <a:rect l="l" t="t" r="r" b="b"/>
              <a:pathLst>
                <a:path w="1061" h="892" extrusionOk="0">
                  <a:moveTo>
                    <a:pt x="1061" y="549"/>
                  </a:moveTo>
                  <a:lnTo>
                    <a:pt x="1061" y="368"/>
                  </a:lnTo>
                  <a:cubicBezTo>
                    <a:pt x="280" y="1"/>
                    <a:pt x="1" y="891"/>
                    <a:pt x="1061"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43" name="Google Shape;41243;p18"/>
            <p:cNvSpPr/>
            <p:nvPr/>
          </p:nvSpPr>
          <p:spPr>
            <a:xfrm>
              <a:off x="9025396" y="995177"/>
              <a:ext cx="22629" cy="8250"/>
            </a:xfrm>
            <a:custGeom>
              <a:avLst/>
              <a:gdLst/>
              <a:ahLst/>
              <a:cxnLst/>
              <a:rect l="l" t="t" r="r" b="b"/>
              <a:pathLst>
                <a:path w="634" h="274" extrusionOk="0">
                  <a:moveTo>
                    <a:pt x="634" y="0"/>
                  </a:moveTo>
                  <a:lnTo>
                    <a:pt x="248" y="0"/>
                  </a:lnTo>
                  <a:cubicBezTo>
                    <a:pt x="235" y="117"/>
                    <a:pt x="0" y="126"/>
                    <a:pt x="54"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44" name="Google Shape;41244;p18"/>
            <p:cNvSpPr/>
            <p:nvPr/>
          </p:nvSpPr>
          <p:spPr>
            <a:xfrm>
              <a:off x="17418" y="997526"/>
              <a:ext cx="6889" cy="6203"/>
            </a:xfrm>
            <a:custGeom>
              <a:avLst/>
              <a:gdLst/>
              <a:ahLst/>
              <a:cxnLst/>
              <a:rect l="l" t="t" r="r" b="b"/>
              <a:pathLst>
                <a:path w="193" h="206" extrusionOk="0">
                  <a:moveTo>
                    <a:pt x="193" y="104"/>
                  </a:moveTo>
                  <a:cubicBezTo>
                    <a:pt x="193" y="53"/>
                    <a:pt x="39" y="1"/>
                    <a:pt x="1" y="104"/>
                  </a:cubicBezTo>
                  <a:cubicBezTo>
                    <a:pt x="1" y="155"/>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45" name="Google Shape;41245;p18"/>
            <p:cNvSpPr/>
            <p:nvPr/>
          </p:nvSpPr>
          <p:spPr>
            <a:xfrm>
              <a:off x="8669441" y="994816"/>
              <a:ext cx="6924" cy="6233"/>
            </a:xfrm>
            <a:custGeom>
              <a:avLst/>
              <a:gdLst/>
              <a:ahLst/>
              <a:cxnLst/>
              <a:rect l="l" t="t" r="r" b="b"/>
              <a:pathLst>
                <a:path w="194" h="207" extrusionOk="0">
                  <a:moveTo>
                    <a:pt x="191" y="104"/>
                  </a:moveTo>
                  <a:cubicBezTo>
                    <a:pt x="194" y="53"/>
                    <a:pt x="37" y="1"/>
                    <a:pt x="1" y="104"/>
                  </a:cubicBezTo>
                  <a:cubicBezTo>
                    <a:pt x="1" y="155"/>
                    <a:pt x="157" y="207"/>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46" name="Google Shape;41246;p18"/>
            <p:cNvSpPr/>
            <p:nvPr/>
          </p:nvSpPr>
          <p:spPr>
            <a:xfrm>
              <a:off x="8318769" y="986958"/>
              <a:ext cx="39547" cy="16771"/>
            </a:xfrm>
            <a:custGeom>
              <a:avLst/>
              <a:gdLst/>
              <a:ahLst/>
              <a:cxnLst/>
              <a:rect l="l" t="t" r="r" b="b"/>
              <a:pathLst>
                <a:path w="1108" h="557" extrusionOk="0">
                  <a:moveTo>
                    <a:pt x="955" y="455"/>
                  </a:moveTo>
                  <a:cubicBezTo>
                    <a:pt x="1107" y="143"/>
                    <a:pt x="774" y="57"/>
                    <a:pt x="375" y="1"/>
                  </a:cubicBezTo>
                  <a:cubicBezTo>
                    <a:pt x="0" y="175"/>
                    <a:pt x="173" y="557"/>
                    <a:pt x="955"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47" name="Google Shape;41247;p18"/>
            <p:cNvSpPr/>
            <p:nvPr/>
          </p:nvSpPr>
          <p:spPr>
            <a:xfrm>
              <a:off x="5664759" y="997164"/>
              <a:ext cx="14063" cy="4276"/>
            </a:xfrm>
            <a:custGeom>
              <a:avLst/>
              <a:gdLst/>
              <a:ahLst/>
              <a:cxnLst/>
              <a:rect l="l" t="t" r="r" b="b"/>
              <a:pathLst>
                <a:path w="394" h="142" extrusionOk="0">
                  <a:moveTo>
                    <a:pt x="295" y="26"/>
                  </a:moveTo>
                  <a:cubicBezTo>
                    <a:pt x="244" y="1"/>
                    <a:pt x="1" y="70"/>
                    <a:pt x="103" y="116"/>
                  </a:cubicBezTo>
                  <a:cubicBezTo>
                    <a:pt x="158"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48" name="Google Shape;41248;p18"/>
            <p:cNvSpPr/>
            <p:nvPr/>
          </p:nvSpPr>
          <p:spPr>
            <a:xfrm>
              <a:off x="695313" y="997164"/>
              <a:ext cx="13956" cy="4276"/>
            </a:xfrm>
            <a:custGeom>
              <a:avLst/>
              <a:gdLst/>
              <a:ahLst/>
              <a:cxnLst/>
              <a:rect l="l" t="t" r="r" b="b"/>
              <a:pathLst>
                <a:path w="391" h="142" extrusionOk="0">
                  <a:moveTo>
                    <a:pt x="293" y="26"/>
                  </a:moveTo>
                  <a:cubicBezTo>
                    <a:pt x="238" y="1"/>
                    <a:pt x="1" y="70"/>
                    <a:pt x="97" y="116"/>
                  </a:cubicBezTo>
                  <a:cubicBezTo>
                    <a:pt x="153" y="142"/>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49" name="Google Shape;41249;p18"/>
            <p:cNvSpPr/>
            <p:nvPr/>
          </p:nvSpPr>
          <p:spPr>
            <a:xfrm>
              <a:off x="8745108" y="995177"/>
              <a:ext cx="13813" cy="2740"/>
            </a:xfrm>
            <a:custGeom>
              <a:avLst/>
              <a:gdLst/>
              <a:ahLst/>
              <a:cxnLst/>
              <a:rect l="l" t="t" r="r" b="b"/>
              <a:pathLst>
                <a:path w="387" h="91" extrusionOk="0">
                  <a:moveTo>
                    <a:pt x="387" y="0"/>
                  </a:moveTo>
                  <a:cubicBezTo>
                    <a:pt x="237" y="21"/>
                    <a:pt x="7" y="2"/>
                    <a:pt x="1" y="90"/>
                  </a:cubicBezTo>
                  <a:cubicBezTo>
                    <a:pt x="151" y="71"/>
                    <a:pt x="382"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50" name="Google Shape;41250;p18"/>
            <p:cNvSpPr/>
            <p:nvPr/>
          </p:nvSpPr>
          <p:spPr>
            <a:xfrm>
              <a:off x="6404865" y="973409"/>
              <a:ext cx="52754" cy="24540"/>
            </a:xfrm>
            <a:custGeom>
              <a:avLst/>
              <a:gdLst/>
              <a:ahLst/>
              <a:cxnLst/>
              <a:rect l="l" t="t" r="r" b="b"/>
              <a:pathLst>
                <a:path w="1478" h="815" extrusionOk="0">
                  <a:moveTo>
                    <a:pt x="0" y="815"/>
                  </a:moveTo>
                  <a:cubicBezTo>
                    <a:pt x="1478" y="680"/>
                    <a:pt x="33" y="0"/>
                    <a:pt x="0" y="8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51" name="Google Shape;41251;p18"/>
            <p:cNvSpPr/>
            <p:nvPr/>
          </p:nvSpPr>
          <p:spPr>
            <a:xfrm>
              <a:off x="674576" y="994424"/>
              <a:ext cx="14063" cy="4306"/>
            </a:xfrm>
            <a:custGeom>
              <a:avLst/>
              <a:gdLst/>
              <a:ahLst/>
              <a:cxnLst/>
              <a:rect l="l" t="t" r="r" b="b"/>
              <a:pathLst>
                <a:path w="394" h="143" extrusionOk="0">
                  <a:moveTo>
                    <a:pt x="292" y="25"/>
                  </a:moveTo>
                  <a:cubicBezTo>
                    <a:pt x="242" y="1"/>
                    <a:pt x="1" y="70"/>
                    <a:pt x="100" y="115"/>
                  </a:cubicBezTo>
                  <a:cubicBezTo>
                    <a:pt x="156" y="143"/>
                    <a:pt x="394"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52" name="Google Shape;41252;p18"/>
            <p:cNvSpPr/>
            <p:nvPr/>
          </p:nvSpPr>
          <p:spPr>
            <a:xfrm>
              <a:off x="3218012" y="986656"/>
              <a:ext cx="7031" cy="6203"/>
            </a:xfrm>
            <a:custGeom>
              <a:avLst/>
              <a:gdLst/>
              <a:ahLst/>
              <a:cxnLst/>
              <a:rect l="l" t="t" r="r" b="b"/>
              <a:pathLst>
                <a:path w="197" h="206" extrusionOk="0">
                  <a:moveTo>
                    <a:pt x="194" y="101"/>
                  </a:moveTo>
                  <a:cubicBezTo>
                    <a:pt x="196" y="52"/>
                    <a:pt x="38" y="0"/>
                    <a:pt x="1" y="101"/>
                  </a:cubicBezTo>
                  <a:cubicBezTo>
                    <a:pt x="1" y="153"/>
                    <a:pt x="160" y="205"/>
                    <a:pt x="194"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53" name="Google Shape;41253;p18"/>
            <p:cNvSpPr/>
            <p:nvPr/>
          </p:nvSpPr>
          <p:spPr>
            <a:xfrm>
              <a:off x="6962443" y="981538"/>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54" name="Google Shape;41254;p18"/>
            <p:cNvSpPr/>
            <p:nvPr/>
          </p:nvSpPr>
          <p:spPr>
            <a:xfrm>
              <a:off x="6645821" y="981448"/>
              <a:ext cx="20666" cy="8220"/>
            </a:xfrm>
            <a:custGeom>
              <a:avLst/>
              <a:gdLst/>
              <a:ahLst/>
              <a:cxnLst/>
              <a:rect l="l" t="t" r="r" b="b"/>
              <a:pathLst>
                <a:path w="579" h="273" extrusionOk="0">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55" name="Google Shape;41255;p18"/>
            <p:cNvSpPr/>
            <p:nvPr/>
          </p:nvSpPr>
          <p:spPr>
            <a:xfrm>
              <a:off x="3613656" y="986175"/>
              <a:ext cx="14099" cy="4306"/>
            </a:xfrm>
            <a:custGeom>
              <a:avLst/>
              <a:gdLst/>
              <a:ahLst/>
              <a:cxnLst/>
              <a:rect l="l" t="t" r="r" b="b"/>
              <a:pathLst>
                <a:path w="395" h="143" extrusionOk="0">
                  <a:moveTo>
                    <a:pt x="292" y="27"/>
                  </a:moveTo>
                  <a:cubicBezTo>
                    <a:pt x="238" y="0"/>
                    <a:pt x="0" y="71"/>
                    <a:pt x="102" y="117"/>
                  </a:cubicBezTo>
                  <a:cubicBezTo>
                    <a:pt x="153" y="143"/>
                    <a:pt x="395" y="75"/>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56" name="Google Shape;41256;p18"/>
            <p:cNvSpPr/>
            <p:nvPr/>
          </p:nvSpPr>
          <p:spPr>
            <a:xfrm>
              <a:off x="2213180" y="983886"/>
              <a:ext cx="6853" cy="6203"/>
            </a:xfrm>
            <a:custGeom>
              <a:avLst/>
              <a:gdLst/>
              <a:ahLst/>
              <a:cxnLst/>
              <a:rect l="l" t="t" r="r" b="b"/>
              <a:pathLst>
                <a:path w="192" h="206" extrusionOk="0">
                  <a:moveTo>
                    <a:pt x="191" y="103"/>
                  </a:moveTo>
                  <a:cubicBezTo>
                    <a:pt x="192" y="53"/>
                    <a:pt x="35" y="1"/>
                    <a:pt x="0" y="103"/>
                  </a:cubicBezTo>
                  <a:cubicBezTo>
                    <a:pt x="0" y="153"/>
                    <a:pt x="154"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57" name="Google Shape;41257;p18"/>
            <p:cNvSpPr/>
            <p:nvPr/>
          </p:nvSpPr>
          <p:spPr>
            <a:xfrm>
              <a:off x="8115218" y="983495"/>
              <a:ext cx="14063" cy="4276"/>
            </a:xfrm>
            <a:custGeom>
              <a:avLst/>
              <a:gdLst/>
              <a:ahLst/>
              <a:cxnLst/>
              <a:rect l="l" t="t" r="r" b="b"/>
              <a:pathLst>
                <a:path w="394" h="142" extrusionOk="0">
                  <a:moveTo>
                    <a:pt x="294" y="24"/>
                  </a:moveTo>
                  <a:cubicBezTo>
                    <a:pt x="242" y="1"/>
                    <a:pt x="0" y="69"/>
                    <a:pt x="101" y="116"/>
                  </a:cubicBezTo>
                  <a:cubicBezTo>
                    <a:pt x="156" y="142"/>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58" name="Google Shape;41258;p18"/>
            <p:cNvSpPr/>
            <p:nvPr/>
          </p:nvSpPr>
          <p:spPr>
            <a:xfrm>
              <a:off x="275363" y="983495"/>
              <a:ext cx="13991" cy="4276"/>
            </a:xfrm>
            <a:custGeom>
              <a:avLst/>
              <a:gdLst/>
              <a:ahLst/>
              <a:cxnLst/>
              <a:rect l="l" t="t" r="r" b="b"/>
              <a:pathLst>
                <a:path w="392" h="142" extrusionOk="0">
                  <a:moveTo>
                    <a:pt x="294" y="24"/>
                  </a:moveTo>
                  <a:cubicBezTo>
                    <a:pt x="240" y="1"/>
                    <a:pt x="0" y="69"/>
                    <a:pt x="99" y="116"/>
                  </a:cubicBezTo>
                  <a:cubicBezTo>
                    <a:pt x="154" y="142"/>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59" name="Google Shape;41259;p18"/>
            <p:cNvSpPr/>
            <p:nvPr/>
          </p:nvSpPr>
          <p:spPr>
            <a:xfrm>
              <a:off x="6800509" y="980725"/>
              <a:ext cx="14063" cy="4306"/>
            </a:xfrm>
            <a:custGeom>
              <a:avLst/>
              <a:gdLst/>
              <a:ahLst/>
              <a:cxnLst/>
              <a:rect l="l" t="t" r="r" b="b"/>
              <a:pathLst>
                <a:path w="394" h="143" extrusionOk="0">
                  <a:moveTo>
                    <a:pt x="295" y="27"/>
                  </a:moveTo>
                  <a:cubicBezTo>
                    <a:pt x="240" y="0"/>
                    <a:pt x="0" y="71"/>
                    <a:pt x="102" y="119"/>
                  </a:cubicBezTo>
                  <a:cubicBezTo>
                    <a:pt x="154" y="142"/>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60" name="Google Shape;41260;p18"/>
            <p:cNvSpPr/>
            <p:nvPr/>
          </p:nvSpPr>
          <p:spPr>
            <a:xfrm>
              <a:off x="6539352" y="975667"/>
              <a:ext cx="23843" cy="5902"/>
            </a:xfrm>
            <a:custGeom>
              <a:avLst/>
              <a:gdLst/>
              <a:ahLst/>
              <a:cxnLst/>
              <a:rect l="l" t="t" r="r" b="b"/>
              <a:pathLst>
                <a:path w="668" h="196" extrusionOk="0">
                  <a:moveTo>
                    <a:pt x="476" y="195"/>
                  </a:moveTo>
                  <a:cubicBezTo>
                    <a:pt x="476" y="103"/>
                    <a:pt x="632" y="87"/>
                    <a:pt x="668" y="14"/>
                  </a:cubicBezTo>
                  <a:cubicBezTo>
                    <a:pt x="368" y="22"/>
                    <a:pt x="1" y="1"/>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61" name="Google Shape;41261;p18"/>
            <p:cNvSpPr/>
            <p:nvPr/>
          </p:nvSpPr>
          <p:spPr>
            <a:xfrm>
              <a:off x="6026211" y="972897"/>
              <a:ext cx="7139" cy="6263"/>
            </a:xfrm>
            <a:custGeom>
              <a:avLst/>
              <a:gdLst/>
              <a:ahLst/>
              <a:cxnLst/>
              <a:rect l="l" t="t" r="r" b="b"/>
              <a:pathLst>
                <a:path w="200" h="208" extrusionOk="0">
                  <a:moveTo>
                    <a:pt x="197" y="105"/>
                  </a:moveTo>
                  <a:cubicBezTo>
                    <a:pt x="199" y="54"/>
                    <a:pt x="40" y="0"/>
                    <a:pt x="5" y="105"/>
                  </a:cubicBezTo>
                  <a:cubicBezTo>
                    <a:pt x="1" y="157"/>
                    <a:pt x="157" y="208"/>
                    <a:pt x="197"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62" name="Google Shape;41262;p18"/>
            <p:cNvSpPr/>
            <p:nvPr/>
          </p:nvSpPr>
          <p:spPr>
            <a:xfrm>
              <a:off x="5523884" y="970578"/>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63" name="Google Shape;41263;p18"/>
            <p:cNvSpPr/>
            <p:nvPr/>
          </p:nvSpPr>
          <p:spPr>
            <a:xfrm>
              <a:off x="2133837" y="972536"/>
              <a:ext cx="13991" cy="4246"/>
            </a:xfrm>
            <a:custGeom>
              <a:avLst/>
              <a:gdLst/>
              <a:ahLst/>
              <a:cxnLst/>
              <a:rect l="l" t="t" r="r" b="b"/>
              <a:pathLst>
                <a:path w="392" h="141" extrusionOk="0">
                  <a:moveTo>
                    <a:pt x="99" y="117"/>
                  </a:moveTo>
                  <a:cubicBezTo>
                    <a:pt x="154" y="140"/>
                    <a:pt x="392" y="72"/>
                    <a:pt x="292" y="24"/>
                  </a:cubicBezTo>
                  <a:cubicBezTo>
                    <a:pt x="240" y="1"/>
                    <a:pt x="0"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64" name="Google Shape;41264;p18"/>
            <p:cNvSpPr/>
            <p:nvPr/>
          </p:nvSpPr>
          <p:spPr>
            <a:xfrm>
              <a:off x="560255" y="967869"/>
              <a:ext cx="21594" cy="6383"/>
            </a:xfrm>
            <a:custGeom>
              <a:avLst/>
              <a:gdLst/>
              <a:ahLst/>
              <a:cxnLst/>
              <a:rect l="l" t="t" r="r" b="b"/>
              <a:pathLst>
                <a:path w="605" h="212" extrusionOk="0">
                  <a:moveTo>
                    <a:pt x="605" y="182"/>
                  </a:moveTo>
                  <a:lnTo>
                    <a:pt x="605" y="0"/>
                  </a:lnTo>
                  <a:lnTo>
                    <a:pt x="25" y="0"/>
                  </a:lnTo>
                  <a:cubicBezTo>
                    <a:pt x="0" y="162"/>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65" name="Google Shape;41265;p18"/>
            <p:cNvSpPr/>
            <p:nvPr/>
          </p:nvSpPr>
          <p:spPr>
            <a:xfrm>
              <a:off x="5224358" y="964346"/>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66" name="Google Shape;41266;p18"/>
            <p:cNvSpPr/>
            <p:nvPr/>
          </p:nvSpPr>
          <p:spPr>
            <a:xfrm>
              <a:off x="1976293" y="959800"/>
              <a:ext cx="34158" cy="8822"/>
            </a:xfrm>
            <a:custGeom>
              <a:avLst/>
              <a:gdLst/>
              <a:ahLst/>
              <a:cxnLst/>
              <a:rect l="l" t="t" r="r" b="b"/>
              <a:pathLst>
                <a:path w="957" h="293" extrusionOk="0">
                  <a:moveTo>
                    <a:pt x="78" y="177"/>
                  </a:moveTo>
                  <a:cubicBezTo>
                    <a:pt x="323" y="182"/>
                    <a:pt x="347" y="293"/>
                    <a:pt x="659" y="268"/>
                  </a:cubicBezTo>
                  <a:cubicBezTo>
                    <a:pt x="956" y="45"/>
                    <a:pt x="1" y="1"/>
                    <a:pt x="78"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67" name="Google Shape;41267;p18"/>
            <p:cNvSpPr/>
            <p:nvPr/>
          </p:nvSpPr>
          <p:spPr>
            <a:xfrm>
              <a:off x="4673704" y="961606"/>
              <a:ext cx="13991" cy="4276"/>
            </a:xfrm>
            <a:custGeom>
              <a:avLst/>
              <a:gdLst/>
              <a:ahLst/>
              <a:cxnLst/>
              <a:rect l="l" t="t" r="r" b="b"/>
              <a:pathLst>
                <a:path w="392" h="142" extrusionOk="0">
                  <a:moveTo>
                    <a:pt x="99" y="117"/>
                  </a:moveTo>
                  <a:cubicBezTo>
                    <a:pt x="154" y="142"/>
                    <a:pt x="391" y="72"/>
                    <a:pt x="292" y="25"/>
                  </a:cubicBezTo>
                  <a:cubicBezTo>
                    <a:pt x="240"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68" name="Google Shape;41268;p18"/>
            <p:cNvSpPr/>
            <p:nvPr/>
          </p:nvSpPr>
          <p:spPr>
            <a:xfrm>
              <a:off x="4050953" y="959047"/>
              <a:ext cx="13777" cy="6805"/>
            </a:xfrm>
            <a:custGeom>
              <a:avLst/>
              <a:gdLst/>
              <a:ahLst/>
              <a:cxnLst/>
              <a:rect l="l" t="t" r="r" b="b"/>
              <a:pathLst>
                <a:path w="386" h="226" extrusionOk="0">
                  <a:moveTo>
                    <a:pt x="385" y="110"/>
                  </a:moveTo>
                  <a:cubicBezTo>
                    <a:pt x="345" y="1"/>
                    <a:pt x="171" y="56"/>
                    <a:pt x="0" y="110"/>
                  </a:cubicBezTo>
                  <a:cubicBezTo>
                    <a:pt x="0" y="202"/>
                    <a:pt x="336" y="225"/>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69" name="Google Shape;41269;p18"/>
            <p:cNvSpPr/>
            <p:nvPr/>
          </p:nvSpPr>
          <p:spPr>
            <a:xfrm>
              <a:off x="1228799" y="959649"/>
              <a:ext cx="13777" cy="2740"/>
            </a:xfrm>
            <a:custGeom>
              <a:avLst/>
              <a:gdLst/>
              <a:ahLst/>
              <a:cxnLst/>
              <a:rect l="l" t="t" r="r" b="b"/>
              <a:pathLst>
                <a:path w="386" h="91" extrusionOk="0">
                  <a:moveTo>
                    <a:pt x="386" y="0"/>
                  </a:moveTo>
                  <a:cubicBezTo>
                    <a:pt x="236" y="20"/>
                    <a:pt x="6" y="3"/>
                    <a:pt x="1" y="90"/>
                  </a:cubicBezTo>
                  <a:cubicBezTo>
                    <a:pt x="151"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70" name="Google Shape;41270;p18"/>
            <p:cNvSpPr/>
            <p:nvPr/>
          </p:nvSpPr>
          <p:spPr>
            <a:xfrm>
              <a:off x="707377" y="951460"/>
              <a:ext cx="27162" cy="10930"/>
            </a:xfrm>
            <a:custGeom>
              <a:avLst/>
              <a:gdLst/>
              <a:ahLst/>
              <a:cxnLst/>
              <a:rect l="l" t="t" r="r" b="b"/>
              <a:pathLst>
                <a:path w="761" h="363" extrusionOk="0">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71" name="Google Shape;41271;p18"/>
            <p:cNvSpPr/>
            <p:nvPr/>
          </p:nvSpPr>
          <p:spPr>
            <a:xfrm>
              <a:off x="4456947" y="953477"/>
              <a:ext cx="13849" cy="7467"/>
            </a:xfrm>
            <a:custGeom>
              <a:avLst/>
              <a:gdLst/>
              <a:ahLst/>
              <a:cxnLst/>
              <a:rect l="l" t="t" r="r" b="b"/>
              <a:pathLst>
                <a:path w="388" h="248" extrusionOk="0">
                  <a:moveTo>
                    <a:pt x="388" y="114"/>
                  </a:moveTo>
                  <a:cubicBezTo>
                    <a:pt x="385" y="21"/>
                    <a:pt x="48" y="0"/>
                    <a:pt x="0" y="114"/>
                  </a:cubicBezTo>
                  <a:cubicBezTo>
                    <a:pt x="219" y="105"/>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72" name="Google Shape;41272;p18"/>
            <p:cNvSpPr/>
            <p:nvPr/>
          </p:nvSpPr>
          <p:spPr>
            <a:xfrm>
              <a:off x="819806" y="948690"/>
              <a:ext cx="25556" cy="10990"/>
            </a:xfrm>
            <a:custGeom>
              <a:avLst/>
              <a:gdLst/>
              <a:ahLst/>
              <a:cxnLst/>
              <a:rect l="l" t="t" r="r" b="b"/>
              <a:pathLst>
                <a:path w="716" h="365" extrusionOk="0">
                  <a:moveTo>
                    <a:pt x="83" y="364"/>
                  </a:moveTo>
                  <a:lnTo>
                    <a:pt x="660" y="364"/>
                  </a:lnTo>
                  <a:cubicBezTo>
                    <a:pt x="716" y="158"/>
                    <a:pt x="614" y="22"/>
                    <a:pt x="274" y="0"/>
                  </a:cubicBezTo>
                  <a:cubicBezTo>
                    <a:pt x="214" y="123"/>
                    <a:pt x="0" y="174"/>
                    <a:pt x="83"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73" name="Google Shape;41273;p18"/>
            <p:cNvSpPr/>
            <p:nvPr/>
          </p:nvSpPr>
          <p:spPr>
            <a:xfrm>
              <a:off x="4564915" y="943601"/>
              <a:ext cx="36621" cy="17976"/>
            </a:xfrm>
            <a:custGeom>
              <a:avLst/>
              <a:gdLst/>
              <a:ahLst/>
              <a:cxnLst/>
              <a:rect l="l" t="t" r="r" b="b"/>
              <a:pathLst>
                <a:path w="1026" h="597" extrusionOk="0">
                  <a:moveTo>
                    <a:pt x="1026" y="169"/>
                  </a:moveTo>
                  <a:cubicBezTo>
                    <a:pt x="411" y="225"/>
                    <a:pt x="429" y="1"/>
                    <a:pt x="64" y="169"/>
                  </a:cubicBezTo>
                  <a:cubicBezTo>
                    <a:pt x="1" y="596"/>
                    <a:pt x="954" y="413"/>
                    <a:pt x="1026" y="16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74" name="Google Shape;41274;p18"/>
            <p:cNvSpPr/>
            <p:nvPr/>
          </p:nvSpPr>
          <p:spPr>
            <a:xfrm>
              <a:off x="1159949" y="951068"/>
              <a:ext cx="7031" cy="6263"/>
            </a:xfrm>
            <a:custGeom>
              <a:avLst/>
              <a:gdLst/>
              <a:ahLst/>
              <a:cxnLst/>
              <a:rect l="l" t="t" r="r" b="b"/>
              <a:pathLst>
                <a:path w="197" h="208" extrusionOk="0">
                  <a:moveTo>
                    <a:pt x="194" y="103"/>
                  </a:moveTo>
                  <a:cubicBezTo>
                    <a:pt x="196" y="52"/>
                    <a:pt x="38" y="1"/>
                    <a:pt x="1" y="103"/>
                  </a:cubicBezTo>
                  <a:cubicBezTo>
                    <a:pt x="1" y="154"/>
                    <a:pt x="160" y="207"/>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75" name="Google Shape;41275;p18"/>
            <p:cNvSpPr/>
            <p:nvPr/>
          </p:nvSpPr>
          <p:spPr>
            <a:xfrm>
              <a:off x="5771549" y="946010"/>
              <a:ext cx="20737" cy="8190"/>
            </a:xfrm>
            <a:custGeom>
              <a:avLst/>
              <a:gdLst/>
              <a:ahLst/>
              <a:cxnLst/>
              <a:rect l="l" t="t" r="r" b="b"/>
              <a:pathLst>
                <a:path w="581" h="272" extrusionOk="0">
                  <a:moveTo>
                    <a:pt x="580" y="0"/>
                  </a:moveTo>
                  <a:lnTo>
                    <a:pt x="1" y="0"/>
                  </a:lnTo>
                  <a:lnTo>
                    <a:pt x="1" y="272"/>
                  </a:lnTo>
                  <a:lnTo>
                    <a:pt x="580" y="27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76" name="Google Shape;41276;p18"/>
            <p:cNvSpPr/>
            <p:nvPr/>
          </p:nvSpPr>
          <p:spPr>
            <a:xfrm>
              <a:off x="4662532" y="945980"/>
              <a:ext cx="14705" cy="9485"/>
            </a:xfrm>
            <a:custGeom>
              <a:avLst/>
              <a:gdLst/>
              <a:ahLst/>
              <a:cxnLst/>
              <a:rect l="l" t="t" r="r" b="b"/>
              <a:pathLst>
                <a:path w="412" h="315" extrusionOk="0">
                  <a:moveTo>
                    <a:pt x="412" y="272"/>
                  </a:moveTo>
                  <a:lnTo>
                    <a:pt x="412" y="89"/>
                  </a:lnTo>
                  <a:cubicBezTo>
                    <a:pt x="219" y="89"/>
                    <a:pt x="183" y="16"/>
                    <a:pt x="25" y="0"/>
                  </a:cubicBezTo>
                  <a:cubicBezTo>
                    <a:pt x="45" y="144"/>
                    <a:pt x="1" y="315"/>
                    <a:pt x="41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77" name="Google Shape;41277;p18"/>
            <p:cNvSpPr/>
            <p:nvPr/>
          </p:nvSpPr>
          <p:spPr>
            <a:xfrm>
              <a:off x="805351" y="947967"/>
              <a:ext cx="14027" cy="4246"/>
            </a:xfrm>
            <a:custGeom>
              <a:avLst/>
              <a:gdLst/>
              <a:ahLst/>
              <a:cxnLst/>
              <a:rect l="l" t="t" r="r" b="b"/>
              <a:pathLst>
                <a:path w="393" h="141" extrusionOk="0">
                  <a:moveTo>
                    <a:pt x="294" y="24"/>
                  </a:moveTo>
                  <a:cubicBezTo>
                    <a:pt x="241" y="1"/>
                    <a:pt x="1" y="69"/>
                    <a:pt x="99" y="117"/>
                  </a:cubicBezTo>
                  <a:cubicBezTo>
                    <a:pt x="156"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78" name="Google Shape;41278;p18"/>
            <p:cNvSpPr/>
            <p:nvPr/>
          </p:nvSpPr>
          <p:spPr>
            <a:xfrm>
              <a:off x="8779551" y="942668"/>
              <a:ext cx="13849" cy="6745"/>
            </a:xfrm>
            <a:custGeom>
              <a:avLst/>
              <a:gdLst/>
              <a:ahLst/>
              <a:cxnLst/>
              <a:rect l="l" t="t" r="r" b="b"/>
              <a:pathLst>
                <a:path w="388" h="224" extrusionOk="0">
                  <a:moveTo>
                    <a:pt x="388" y="111"/>
                  </a:moveTo>
                  <a:cubicBezTo>
                    <a:pt x="346" y="0"/>
                    <a:pt x="171" y="55"/>
                    <a:pt x="0" y="111"/>
                  </a:cubicBezTo>
                  <a:cubicBezTo>
                    <a:pt x="4" y="200"/>
                    <a:pt x="336" y="224"/>
                    <a:pt x="388"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79" name="Google Shape;41279;p18"/>
            <p:cNvSpPr/>
            <p:nvPr/>
          </p:nvSpPr>
          <p:spPr>
            <a:xfrm>
              <a:off x="8996236" y="939747"/>
              <a:ext cx="14063" cy="4276"/>
            </a:xfrm>
            <a:custGeom>
              <a:avLst/>
              <a:gdLst/>
              <a:ahLst/>
              <a:cxnLst/>
              <a:rect l="l" t="t" r="r" b="b"/>
              <a:pathLst>
                <a:path w="394" h="142" extrusionOk="0">
                  <a:moveTo>
                    <a:pt x="294" y="26"/>
                  </a:moveTo>
                  <a:cubicBezTo>
                    <a:pt x="238" y="1"/>
                    <a:pt x="0" y="69"/>
                    <a:pt x="100" y="117"/>
                  </a:cubicBezTo>
                  <a:cubicBezTo>
                    <a:pt x="152"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80" name="Google Shape;41280;p18"/>
            <p:cNvSpPr/>
            <p:nvPr/>
          </p:nvSpPr>
          <p:spPr>
            <a:xfrm>
              <a:off x="8913574" y="939747"/>
              <a:ext cx="14170" cy="4276"/>
            </a:xfrm>
            <a:custGeom>
              <a:avLst/>
              <a:gdLst/>
              <a:ahLst/>
              <a:cxnLst/>
              <a:rect l="l" t="t" r="r" b="b"/>
              <a:pathLst>
                <a:path w="397" h="142" extrusionOk="0">
                  <a:moveTo>
                    <a:pt x="296" y="26"/>
                  </a:moveTo>
                  <a:cubicBezTo>
                    <a:pt x="242" y="1"/>
                    <a:pt x="1" y="69"/>
                    <a:pt x="104" y="117"/>
                  </a:cubicBezTo>
                  <a:cubicBezTo>
                    <a:pt x="157" y="142"/>
                    <a:pt x="396"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81" name="Google Shape;41281;p18"/>
            <p:cNvSpPr/>
            <p:nvPr/>
          </p:nvSpPr>
          <p:spPr>
            <a:xfrm>
              <a:off x="8571146" y="928758"/>
              <a:ext cx="22629" cy="11773"/>
            </a:xfrm>
            <a:custGeom>
              <a:avLst/>
              <a:gdLst/>
              <a:ahLst/>
              <a:cxnLst/>
              <a:rect l="l" t="t" r="r" b="b"/>
              <a:pathLst>
                <a:path w="634" h="391" extrusionOk="0">
                  <a:moveTo>
                    <a:pt x="634" y="391"/>
                  </a:moveTo>
                  <a:lnTo>
                    <a:pt x="634" y="28"/>
                  </a:lnTo>
                  <a:cubicBezTo>
                    <a:pt x="124" y="0"/>
                    <a:pt x="0" y="154"/>
                    <a:pt x="54" y="3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82" name="Google Shape;41282;p18"/>
            <p:cNvSpPr/>
            <p:nvPr/>
          </p:nvSpPr>
          <p:spPr>
            <a:xfrm>
              <a:off x="1713958" y="937007"/>
              <a:ext cx="14063" cy="4276"/>
            </a:xfrm>
            <a:custGeom>
              <a:avLst/>
              <a:gdLst/>
              <a:ahLst/>
              <a:cxnLst/>
              <a:rect l="l" t="t" r="r" b="b"/>
              <a:pathLst>
                <a:path w="394" h="142" extrusionOk="0">
                  <a:moveTo>
                    <a:pt x="291" y="25"/>
                  </a:moveTo>
                  <a:cubicBezTo>
                    <a:pt x="238" y="0"/>
                    <a:pt x="0" y="70"/>
                    <a:pt x="101" y="117"/>
                  </a:cubicBezTo>
                  <a:cubicBezTo>
                    <a:pt x="152" y="141"/>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83" name="Google Shape;41283;p18"/>
            <p:cNvSpPr/>
            <p:nvPr/>
          </p:nvSpPr>
          <p:spPr>
            <a:xfrm>
              <a:off x="1690009" y="924091"/>
              <a:ext cx="22950" cy="13730"/>
            </a:xfrm>
            <a:custGeom>
              <a:avLst/>
              <a:gdLst/>
              <a:ahLst/>
              <a:cxnLst/>
              <a:rect l="l" t="t" r="r" b="b"/>
              <a:pathLst>
                <a:path w="643" h="456" extrusionOk="0">
                  <a:moveTo>
                    <a:pt x="0" y="91"/>
                  </a:moveTo>
                  <a:lnTo>
                    <a:pt x="0" y="456"/>
                  </a:lnTo>
                  <a:lnTo>
                    <a:pt x="580" y="456"/>
                  </a:lnTo>
                  <a:cubicBezTo>
                    <a:pt x="630" y="218"/>
                    <a:pt x="643" y="0"/>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84" name="Google Shape;41284;p18"/>
            <p:cNvSpPr/>
            <p:nvPr/>
          </p:nvSpPr>
          <p:spPr>
            <a:xfrm>
              <a:off x="8063751" y="924091"/>
              <a:ext cx="26841" cy="13068"/>
            </a:xfrm>
            <a:custGeom>
              <a:avLst/>
              <a:gdLst/>
              <a:ahLst/>
              <a:cxnLst/>
              <a:rect l="l" t="t" r="r" b="b"/>
              <a:pathLst>
                <a:path w="752" h="434" extrusionOk="0">
                  <a:moveTo>
                    <a:pt x="191" y="0"/>
                  </a:moveTo>
                  <a:cubicBezTo>
                    <a:pt x="209" y="159"/>
                    <a:pt x="150" y="283"/>
                    <a:pt x="0" y="363"/>
                  </a:cubicBezTo>
                  <a:cubicBezTo>
                    <a:pt x="658" y="433"/>
                    <a:pt x="752" y="17"/>
                    <a:pt x="1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85" name="Google Shape;41285;p18"/>
            <p:cNvSpPr/>
            <p:nvPr/>
          </p:nvSpPr>
          <p:spPr>
            <a:xfrm>
              <a:off x="3851185" y="928878"/>
              <a:ext cx="13849" cy="7407"/>
            </a:xfrm>
            <a:custGeom>
              <a:avLst/>
              <a:gdLst/>
              <a:ahLst/>
              <a:cxnLst/>
              <a:rect l="l" t="t" r="r" b="b"/>
              <a:pathLst>
                <a:path w="388" h="246" extrusionOk="0">
                  <a:moveTo>
                    <a:pt x="388" y="114"/>
                  </a:moveTo>
                  <a:cubicBezTo>
                    <a:pt x="385" y="22"/>
                    <a:pt x="50" y="0"/>
                    <a:pt x="0" y="114"/>
                  </a:cubicBezTo>
                  <a:cubicBezTo>
                    <a:pt x="219" y="103"/>
                    <a:pt x="304"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86" name="Google Shape;41286;p18"/>
            <p:cNvSpPr/>
            <p:nvPr/>
          </p:nvSpPr>
          <p:spPr>
            <a:xfrm>
              <a:off x="1486672" y="931558"/>
              <a:ext cx="14206" cy="4306"/>
            </a:xfrm>
            <a:custGeom>
              <a:avLst/>
              <a:gdLst/>
              <a:ahLst/>
              <a:cxnLst/>
              <a:rect l="l" t="t" r="r" b="b"/>
              <a:pathLst>
                <a:path w="398" h="143" extrusionOk="0">
                  <a:moveTo>
                    <a:pt x="296" y="25"/>
                  </a:moveTo>
                  <a:cubicBezTo>
                    <a:pt x="242" y="0"/>
                    <a:pt x="1" y="69"/>
                    <a:pt x="104" y="115"/>
                  </a:cubicBezTo>
                  <a:cubicBezTo>
                    <a:pt x="158" y="142"/>
                    <a:pt x="398" y="72"/>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87" name="Google Shape;41287;p18"/>
            <p:cNvSpPr/>
            <p:nvPr/>
          </p:nvSpPr>
          <p:spPr>
            <a:xfrm>
              <a:off x="506003" y="929179"/>
              <a:ext cx="7031" cy="6293"/>
            </a:xfrm>
            <a:custGeom>
              <a:avLst/>
              <a:gdLst/>
              <a:ahLst/>
              <a:cxnLst/>
              <a:rect l="l" t="t" r="r" b="b"/>
              <a:pathLst>
                <a:path w="197" h="209" extrusionOk="0">
                  <a:moveTo>
                    <a:pt x="197" y="104"/>
                  </a:moveTo>
                  <a:cubicBezTo>
                    <a:pt x="197" y="53"/>
                    <a:pt x="37" y="1"/>
                    <a:pt x="4" y="104"/>
                  </a:cubicBezTo>
                  <a:cubicBezTo>
                    <a:pt x="1" y="155"/>
                    <a:pt x="160" y="208"/>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88" name="Google Shape;41288;p18"/>
            <p:cNvSpPr/>
            <p:nvPr/>
          </p:nvSpPr>
          <p:spPr>
            <a:xfrm>
              <a:off x="217006" y="925988"/>
              <a:ext cx="27626" cy="9906"/>
            </a:xfrm>
            <a:custGeom>
              <a:avLst/>
              <a:gdLst/>
              <a:ahLst/>
              <a:cxnLst/>
              <a:rect l="l" t="t" r="r" b="b"/>
              <a:pathLst>
                <a:path w="774" h="329" extrusionOk="0">
                  <a:moveTo>
                    <a:pt x="774" y="120"/>
                  </a:moveTo>
                  <a:cubicBezTo>
                    <a:pt x="514" y="2"/>
                    <a:pt x="54" y="1"/>
                    <a:pt x="1" y="210"/>
                  </a:cubicBezTo>
                  <a:cubicBezTo>
                    <a:pt x="257" y="327"/>
                    <a:pt x="719" y="329"/>
                    <a:pt x="774" y="1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89" name="Google Shape;41289;p18"/>
            <p:cNvSpPr/>
            <p:nvPr/>
          </p:nvSpPr>
          <p:spPr>
            <a:xfrm>
              <a:off x="4081219" y="915751"/>
              <a:ext cx="37120" cy="16560"/>
            </a:xfrm>
            <a:custGeom>
              <a:avLst/>
              <a:gdLst/>
              <a:ahLst/>
              <a:cxnLst/>
              <a:rect l="l" t="t" r="r" b="b"/>
              <a:pathLst>
                <a:path w="1040" h="550" extrusionOk="0">
                  <a:moveTo>
                    <a:pt x="887" y="550"/>
                  </a:moveTo>
                  <a:cubicBezTo>
                    <a:pt x="1040" y="0"/>
                    <a:pt x="1" y="490"/>
                    <a:pt x="887" y="5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90" name="Google Shape;41290;p18"/>
            <p:cNvSpPr/>
            <p:nvPr/>
          </p:nvSpPr>
          <p:spPr>
            <a:xfrm>
              <a:off x="806207" y="924272"/>
              <a:ext cx="34086" cy="8822"/>
            </a:xfrm>
            <a:custGeom>
              <a:avLst/>
              <a:gdLst/>
              <a:ahLst/>
              <a:cxnLst/>
              <a:rect l="l" t="t" r="r" b="b"/>
              <a:pathLst>
                <a:path w="955" h="293" extrusionOk="0">
                  <a:moveTo>
                    <a:pt x="75" y="177"/>
                  </a:moveTo>
                  <a:cubicBezTo>
                    <a:pt x="321" y="182"/>
                    <a:pt x="345" y="293"/>
                    <a:pt x="655" y="267"/>
                  </a:cubicBezTo>
                  <a:cubicBezTo>
                    <a:pt x="954" y="44"/>
                    <a:pt x="0"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91" name="Google Shape;41291;p18"/>
            <p:cNvSpPr/>
            <p:nvPr/>
          </p:nvSpPr>
          <p:spPr>
            <a:xfrm>
              <a:off x="6903837" y="926078"/>
              <a:ext cx="13991" cy="4276"/>
            </a:xfrm>
            <a:custGeom>
              <a:avLst/>
              <a:gdLst/>
              <a:ahLst/>
              <a:cxnLst/>
              <a:rect l="l" t="t" r="r" b="b"/>
              <a:pathLst>
                <a:path w="392" h="142" extrusionOk="0">
                  <a:moveTo>
                    <a:pt x="294" y="25"/>
                  </a:moveTo>
                  <a:cubicBezTo>
                    <a:pt x="239" y="1"/>
                    <a:pt x="0" y="70"/>
                    <a:pt x="98" y="117"/>
                  </a:cubicBezTo>
                  <a:cubicBezTo>
                    <a:pt x="153" y="142"/>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92" name="Google Shape;41292;p18"/>
            <p:cNvSpPr/>
            <p:nvPr/>
          </p:nvSpPr>
          <p:spPr>
            <a:xfrm>
              <a:off x="5927023" y="918641"/>
              <a:ext cx="25556" cy="10960"/>
            </a:xfrm>
            <a:custGeom>
              <a:avLst/>
              <a:gdLst/>
              <a:ahLst/>
              <a:cxnLst/>
              <a:rect l="l" t="t" r="r" b="b"/>
              <a:pathLst>
                <a:path w="716" h="364" extrusionOk="0">
                  <a:moveTo>
                    <a:pt x="662" y="364"/>
                  </a:moveTo>
                  <a:cubicBezTo>
                    <a:pt x="716" y="158"/>
                    <a:pt x="613" y="22"/>
                    <a:pt x="275" y="1"/>
                  </a:cubicBezTo>
                  <a:cubicBezTo>
                    <a:pt x="215" y="122"/>
                    <a:pt x="1" y="173"/>
                    <a:pt x="84"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93" name="Google Shape;41293;p18"/>
            <p:cNvSpPr/>
            <p:nvPr/>
          </p:nvSpPr>
          <p:spPr>
            <a:xfrm>
              <a:off x="2857632" y="914908"/>
              <a:ext cx="39833" cy="15838"/>
            </a:xfrm>
            <a:custGeom>
              <a:avLst/>
              <a:gdLst/>
              <a:ahLst/>
              <a:cxnLst/>
              <a:rect l="l" t="t" r="r" b="b"/>
              <a:pathLst>
                <a:path w="1116" h="526" extrusionOk="0">
                  <a:moveTo>
                    <a:pt x="650" y="305"/>
                  </a:moveTo>
                  <a:cubicBezTo>
                    <a:pt x="1116" y="1"/>
                    <a:pt x="1" y="526"/>
                    <a:pt x="650"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94" name="Google Shape;41294;p18"/>
            <p:cNvSpPr/>
            <p:nvPr/>
          </p:nvSpPr>
          <p:spPr>
            <a:xfrm>
              <a:off x="2122701" y="915871"/>
              <a:ext cx="14705" cy="9545"/>
            </a:xfrm>
            <a:custGeom>
              <a:avLst/>
              <a:gdLst/>
              <a:ahLst/>
              <a:cxnLst/>
              <a:rect l="l" t="t" r="r" b="b"/>
              <a:pathLst>
                <a:path w="412" h="317" extrusionOk="0">
                  <a:moveTo>
                    <a:pt x="411" y="273"/>
                  </a:moveTo>
                  <a:lnTo>
                    <a:pt x="411" y="93"/>
                  </a:lnTo>
                  <a:cubicBezTo>
                    <a:pt x="219" y="93"/>
                    <a:pt x="182" y="18"/>
                    <a:pt x="26" y="0"/>
                  </a:cubicBezTo>
                  <a:cubicBezTo>
                    <a:pt x="46" y="144"/>
                    <a:pt x="0" y="316"/>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95" name="Google Shape;41295;p18"/>
            <p:cNvSpPr/>
            <p:nvPr/>
          </p:nvSpPr>
          <p:spPr>
            <a:xfrm>
              <a:off x="1855155" y="921411"/>
              <a:ext cx="13884" cy="2710"/>
            </a:xfrm>
            <a:custGeom>
              <a:avLst/>
              <a:gdLst/>
              <a:ahLst/>
              <a:cxnLst/>
              <a:rect l="l" t="t" r="r" b="b"/>
              <a:pathLst>
                <a:path w="389" h="90" extrusionOk="0">
                  <a:moveTo>
                    <a:pt x="389" y="0"/>
                  </a:moveTo>
                  <a:cubicBezTo>
                    <a:pt x="238" y="20"/>
                    <a:pt x="6" y="2"/>
                    <a:pt x="1" y="89"/>
                  </a:cubicBezTo>
                  <a:cubicBezTo>
                    <a:pt x="152" y="69"/>
                    <a:pt x="382" y="86"/>
                    <a:pt x="38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96" name="Google Shape;41296;p18"/>
            <p:cNvSpPr/>
            <p:nvPr/>
          </p:nvSpPr>
          <p:spPr>
            <a:xfrm>
              <a:off x="3944056" y="917828"/>
              <a:ext cx="13991" cy="4306"/>
            </a:xfrm>
            <a:custGeom>
              <a:avLst/>
              <a:gdLst/>
              <a:ahLst/>
              <a:cxnLst/>
              <a:rect l="l" t="t" r="r" b="b"/>
              <a:pathLst>
                <a:path w="392" h="143" extrusionOk="0">
                  <a:moveTo>
                    <a:pt x="293" y="28"/>
                  </a:moveTo>
                  <a:cubicBezTo>
                    <a:pt x="242" y="0"/>
                    <a:pt x="1" y="70"/>
                    <a:pt x="100" y="119"/>
                  </a:cubicBezTo>
                  <a:cubicBezTo>
                    <a:pt x="155" y="143"/>
                    <a:pt x="391" y="74"/>
                    <a:pt x="293"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97" name="Google Shape;41297;p18"/>
            <p:cNvSpPr/>
            <p:nvPr/>
          </p:nvSpPr>
          <p:spPr>
            <a:xfrm>
              <a:off x="750350" y="917828"/>
              <a:ext cx="13956" cy="4306"/>
            </a:xfrm>
            <a:custGeom>
              <a:avLst/>
              <a:gdLst/>
              <a:ahLst/>
              <a:cxnLst/>
              <a:rect l="l" t="t" r="r" b="b"/>
              <a:pathLst>
                <a:path w="391" h="143" extrusionOk="0">
                  <a:moveTo>
                    <a:pt x="293" y="28"/>
                  </a:moveTo>
                  <a:cubicBezTo>
                    <a:pt x="239" y="0"/>
                    <a:pt x="0" y="70"/>
                    <a:pt x="99" y="119"/>
                  </a:cubicBezTo>
                  <a:cubicBezTo>
                    <a:pt x="152" y="143"/>
                    <a:pt x="390" y="74"/>
                    <a:pt x="293"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98" name="Google Shape;41298;p18"/>
            <p:cNvSpPr/>
            <p:nvPr/>
          </p:nvSpPr>
          <p:spPr>
            <a:xfrm>
              <a:off x="6928108" y="913162"/>
              <a:ext cx="13777" cy="5510"/>
            </a:xfrm>
            <a:custGeom>
              <a:avLst/>
              <a:gdLst/>
              <a:ahLst/>
              <a:cxnLst/>
              <a:rect l="l" t="t" r="r" b="b"/>
              <a:pathLst>
                <a:path w="386" h="183"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99" name="Google Shape;41299;p18"/>
            <p:cNvSpPr/>
            <p:nvPr/>
          </p:nvSpPr>
          <p:spPr>
            <a:xfrm>
              <a:off x="3101014" y="91045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00" name="Google Shape;41300;p18"/>
            <p:cNvSpPr/>
            <p:nvPr/>
          </p:nvSpPr>
          <p:spPr>
            <a:xfrm>
              <a:off x="2031473" y="907832"/>
              <a:ext cx="34051" cy="8882"/>
            </a:xfrm>
            <a:custGeom>
              <a:avLst/>
              <a:gdLst/>
              <a:ahLst/>
              <a:cxnLst/>
              <a:rect l="l" t="t" r="r" b="b"/>
              <a:pathLst>
                <a:path w="954" h="295" extrusionOk="0">
                  <a:moveTo>
                    <a:pt x="75" y="177"/>
                  </a:moveTo>
                  <a:cubicBezTo>
                    <a:pt x="321" y="181"/>
                    <a:pt x="341" y="295"/>
                    <a:pt x="654" y="269"/>
                  </a:cubicBezTo>
                  <a:cubicBezTo>
                    <a:pt x="953" y="44"/>
                    <a:pt x="0"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01" name="Google Shape;41301;p18"/>
            <p:cNvSpPr/>
            <p:nvPr/>
          </p:nvSpPr>
          <p:spPr>
            <a:xfrm>
              <a:off x="3083739" y="909699"/>
              <a:ext cx="13956" cy="4276"/>
            </a:xfrm>
            <a:custGeom>
              <a:avLst/>
              <a:gdLst/>
              <a:ahLst/>
              <a:cxnLst/>
              <a:rect l="l" t="t" r="r" b="b"/>
              <a:pathLst>
                <a:path w="391" h="142" extrusionOk="0">
                  <a:moveTo>
                    <a:pt x="290" y="25"/>
                  </a:moveTo>
                  <a:cubicBezTo>
                    <a:pt x="237" y="0"/>
                    <a:pt x="1" y="69"/>
                    <a:pt x="98" y="115"/>
                  </a:cubicBezTo>
                  <a:cubicBezTo>
                    <a:pt x="152" y="141"/>
                    <a:pt x="391" y="71"/>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02" name="Google Shape;41302;p18"/>
            <p:cNvSpPr/>
            <p:nvPr/>
          </p:nvSpPr>
          <p:spPr>
            <a:xfrm>
              <a:off x="2171849" y="910452"/>
              <a:ext cx="13706" cy="2740"/>
            </a:xfrm>
            <a:custGeom>
              <a:avLst/>
              <a:gdLst/>
              <a:ahLst/>
              <a:cxnLst/>
              <a:rect l="l" t="t" r="r" b="b"/>
              <a:pathLst>
                <a:path w="384" h="91" extrusionOk="0">
                  <a:moveTo>
                    <a:pt x="384" y="0"/>
                  </a:moveTo>
                  <a:cubicBezTo>
                    <a:pt x="235" y="20"/>
                    <a:pt x="3" y="3"/>
                    <a:pt x="0" y="90"/>
                  </a:cubicBezTo>
                  <a:cubicBezTo>
                    <a:pt x="149" y="71"/>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03" name="Google Shape;41303;p18"/>
            <p:cNvSpPr/>
            <p:nvPr/>
          </p:nvSpPr>
          <p:spPr>
            <a:xfrm>
              <a:off x="2027225" y="1577536"/>
              <a:ext cx="50683" cy="16440"/>
            </a:xfrm>
            <a:custGeom>
              <a:avLst/>
              <a:gdLst/>
              <a:ahLst/>
              <a:cxnLst/>
              <a:rect l="l" t="t" r="r" b="b"/>
              <a:pathLst>
                <a:path w="1420" h="546" extrusionOk="0">
                  <a:moveTo>
                    <a:pt x="194" y="545"/>
                  </a:moveTo>
                  <a:cubicBezTo>
                    <a:pt x="1419" y="480"/>
                    <a:pt x="207" y="1"/>
                    <a:pt x="0" y="271"/>
                  </a:cubicBezTo>
                  <a:cubicBezTo>
                    <a:pt x="226" y="288"/>
                    <a:pt x="211" y="416"/>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04" name="Google Shape;41304;p18"/>
            <p:cNvSpPr/>
            <p:nvPr/>
          </p:nvSpPr>
          <p:spPr>
            <a:xfrm>
              <a:off x="8717625" y="1287651"/>
              <a:ext cx="34479" cy="10990"/>
            </a:xfrm>
            <a:custGeom>
              <a:avLst/>
              <a:gdLst/>
              <a:ahLst/>
              <a:cxnLst/>
              <a:rect l="l" t="t" r="r" b="b"/>
              <a:pathLst>
                <a:path w="966" h="365" extrusionOk="0">
                  <a:moveTo>
                    <a:pt x="965" y="365"/>
                  </a:moveTo>
                  <a:cubicBezTo>
                    <a:pt x="897" y="123"/>
                    <a:pt x="459" y="58"/>
                    <a:pt x="0" y="1"/>
                  </a:cubicBezTo>
                  <a:cubicBezTo>
                    <a:pt x="79" y="238"/>
                    <a:pt x="601" y="264"/>
                    <a:pt x="965"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05" name="Google Shape;41305;p18"/>
            <p:cNvSpPr/>
            <p:nvPr/>
          </p:nvSpPr>
          <p:spPr>
            <a:xfrm>
              <a:off x="9040779" y="1060814"/>
              <a:ext cx="36799" cy="16290"/>
            </a:xfrm>
            <a:custGeom>
              <a:avLst/>
              <a:gdLst/>
              <a:ahLst/>
              <a:cxnLst/>
              <a:rect l="l" t="t" r="r" b="b"/>
              <a:pathLst>
                <a:path w="1031" h="541" extrusionOk="0">
                  <a:moveTo>
                    <a:pt x="203" y="453"/>
                  </a:moveTo>
                  <a:cubicBezTo>
                    <a:pt x="791" y="541"/>
                    <a:pt x="1030" y="8"/>
                    <a:pt x="781" y="0"/>
                  </a:cubicBezTo>
                  <a:cubicBezTo>
                    <a:pt x="609" y="160"/>
                    <a:pt x="0" y="115"/>
                    <a:pt x="203"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06" name="Google Shape;41306;p18"/>
            <p:cNvSpPr/>
            <p:nvPr/>
          </p:nvSpPr>
          <p:spPr>
            <a:xfrm>
              <a:off x="780616" y="988403"/>
              <a:ext cx="35264" cy="10147"/>
            </a:xfrm>
            <a:custGeom>
              <a:avLst/>
              <a:gdLst/>
              <a:ahLst/>
              <a:cxnLst/>
              <a:rect l="l" t="t" r="r" b="b"/>
              <a:pathLst>
                <a:path w="988" h="337" extrusionOk="0">
                  <a:moveTo>
                    <a:pt x="409" y="317"/>
                  </a:moveTo>
                  <a:cubicBezTo>
                    <a:pt x="487" y="161"/>
                    <a:pt x="658" y="336"/>
                    <a:pt x="987" y="317"/>
                  </a:cubicBezTo>
                  <a:lnTo>
                    <a:pt x="987" y="43"/>
                  </a:lnTo>
                  <a:cubicBezTo>
                    <a:pt x="613" y="1"/>
                    <a:pt x="1" y="289"/>
                    <a:pt x="409" y="3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07" name="Google Shape;41307;p18"/>
            <p:cNvSpPr/>
            <p:nvPr/>
          </p:nvSpPr>
          <p:spPr>
            <a:xfrm>
              <a:off x="754097" y="924814"/>
              <a:ext cx="37656" cy="11080"/>
            </a:xfrm>
            <a:custGeom>
              <a:avLst/>
              <a:gdLst/>
              <a:ahLst/>
              <a:cxnLst/>
              <a:rect l="l" t="t" r="r" b="b"/>
              <a:pathLst>
                <a:path w="1055" h="368" extrusionOk="0">
                  <a:moveTo>
                    <a:pt x="960" y="249"/>
                  </a:moveTo>
                  <a:cubicBezTo>
                    <a:pt x="574" y="248"/>
                    <a:pt x="715" y="1"/>
                    <a:pt x="188" y="67"/>
                  </a:cubicBezTo>
                  <a:cubicBezTo>
                    <a:pt x="1" y="288"/>
                    <a:pt x="1054" y="368"/>
                    <a:pt x="96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08" name="Google Shape;41308;p18"/>
            <p:cNvSpPr/>
            <p:nvPr/>
          </p:nvSpPr>
          <p:spPr>
            <a:xfrm>
              <a:off x="8724086" y="2513159"/>
              <a:ext cx="13777" cy="6775"/>
            </a:xfrm>
            <a:custGeom>
              <a:avLst/>
              <a:gdLst/>
              <a:ahLst/>
              <a:cxnLst/>
              <a:rect l="l" t="t" r="r" b="b"/>
              <a:pathLst>
                <a:path w="386" h="225" extrusionOk="0">
                  <a:moveTo>
                    <a:pt x="386" y="110"/>
                  </a:moveTo>
                  <a:cubicBezTo>
                    <a:pt x="344" y="1"/>
                    <a:pt x="173" y="54"/>
                    <a:pt x="1" y="110"/>
                  </a:cubicBezTo>
                  <a:cubicBezTo>
                    <a:pt x="2" y="202"/>
                    <a:pt x="338" y="224"/>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09" name="Google Shape;41309;p18"/>
            <p:cNvSpPr/>
            <p:nvPr/>
          </p:nvSpPr>
          <p:spPr>
            <a:xfrm>
              <a:off x="8121679" y="2515718"/>
              <a:ext cx="14063" cy="4246"/>
            </a:xfrm>
            <a:custGeom>
              <a:avLst/>
              <a:gdLst/>
              <a:ahLst/>
              <a:cxnLst/>
              <a:rect l="l" t="t" r="r" b="b"/>
              <a:pathLst>
                <a:path w="394" h="141" extrusionOk="0">
                  <a:moveTo>
                    <a:pt x="100" y="117"/>
                  </a:moveTo>
                  <a:cubicBezTo>
                    <a:pt x="154" y="140"/>
                    <a:pt x="394" y="72"/>
                    <a:pt x="292" y="25"/>
                  </a:cubicBezTo>
                  <a:cubicBezTo>
                    <a:pt x="242" y="1"/>
                    <a:pt x="1" y="69"/>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10" name="Google Shape;41310;p18"/>
            <p:cNvSpPr/>
            <p:nvPr/>
          </p:nvSpPr>
          <p:spPr>
            <a:xfrm>
              <a:off x="3299282" y="2513761"/>
              <a:ext cx="21630" cy="6353"/>
            </a:xfrm>
            <a:custGeom>
              <a:avLst/>
              <a:gdLst/>
              <a:ahLst/>
              <a:cxnLst/>
              <a:rect l="l" t="t" r="r" b="b"/>
              <a:pathLst>
                <a:path w="606" h="211" extrusionOk="0">
                  <a:moveTo>
                    <a:pt x="606" y="0"/>
                  </a:moveTo>
                  <a:lnTo>
                    <a:pt x="26" y="0"/>
                  </a:lnTo>
                  <a:cubicBezTo>
                    <a:pt x="0" y="162"/>
                    <a:pt x="219" y="211"/>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11" name="Google Shape;41311;p18"/>
            <p:cNvSpPr/>
            <p:nvPr/>
          </p:nvSpPr>
          <p:spPr>
            <a:xfrm>
              <a:off x="168430" y="2513610"/>
              <a:ext cx="23950" cy="5962"/>
            </a:xfrm>
            <a:custGeom>
              <a:avLst/>
              <a:gdLst/>
              <a:ahLst/>
              <a:cxnLst/>
              <a:rect l="l" t="t" r="r" b="b"/>
              <a:pathLst>
                <a:path w="671" h="198" extrusionOk="0">
                  <a:moveTo>
                    <a:pt x="580" y="5"/>
                  </a:moveTo>
                  <a:cubicBezTo>
                    <a:pt x="247" y="0"/>
                    <a:pt x="84" y="73"/>
                    <a:pt x="0" y="187"/>
                  </a:cubicBezTo>
                  <a:cubicBezTo>
                    <a:pt x="302" y="176"/>
                    <a:pt x="670" y="197"/>
                    <a:pt x="580"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12" name="Google Shape;41312;p18"/>
            <p:cNvSpPr/>
            <p:nvPr/>
          </p:nvSpPr>
          <p:spPr>
            <a:xfrm>
              <a:off x="2725286" y="2512978"/>
              <a:ext cx="14134" cy="4215"/>
            </a:xfrm>
            <a:custGeom>
              <a:avLst/>
              <a:gdLst/>
              <a:ahLst/>
              <a:cxnLst/>
              <a:rect l="l" t="t" r="r" b="b"/>
              <a:pathLst>
                <a:path w="396" h="140" extrusionOk="0">
                  <a:moveTo>
                    <a:pt x="293" y="26"/>
                  </a:moveTo>
                  <a:cubicBezTo>
                    <a:pt x="242" y="0"/>
                    <a:pt x="0" y="68"/>
                    <a:pt x="103" y="116"/>
                  </a:cubicBezTo>
                  <a:cubicBezTo>
                    <a:pt x="156" y="140"/>
                    <a:pt x="396"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13" name="Google Shape;41313;p18"/>
            <p:cNvSpPr/>
            <p:nvPr/>
          </p:nvSpPr>
          <p:spPr>
            <a:xfrm>
              <a:off x="6944704" y="2510208"/>
              <a:ext cx="14134" cy="4336"/>
            </a:xfrm>
            <a:custGeom>
              <a:avLst/>
              <a:gdLst/>
              <a:ahLst/>
              <a:cxnLst/>
              <a:rect l="l" t="t" r="r" b="b"/>
              <a:pathLst>
                <a:path w="396" h="144" extrusionOk="0">
                  <a:moveTo>
                    <a:pt x="99" y="118"/>
                  </a:moveTo>
                  <a:cubicBezTo>
                    <a:pt x="155" y="143"/>
                    <a:pt x="396" y="74"/>
                    <a:pt x="293" y="26"/>
                  </a:cubicBezTo>
                  <a:cubicBezTo>
                    <a:pt x="239" y="1"/>
                    <a:pt x="0" y="69"/>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14" name="Google Shape;41314;p18"/>
            <p:cNvSpPr/>
            <p:nvPr/>
          </p:nvSpPr>
          <p:spPr>
            <a:xfrm>
              <a:off x="5251376" y="2510208"/>
              <a:ext cx="14099" cy="4246"/>
            </a:xfrm>
            <a:custGeom>
              <a:avLst/>
              <a:gdLst/>
              <a:ahLst/>
              <a:cxnLst/>
              <a:rect l="l" t="t" r="r" b="b"/>
              <a:pathLst>
                <a:path w="395" h="141" extrusionOk="0">
                  <a:moveTo>
                    <a:pt x="294" y="26"/>
                  </a:moveTo>
                  <a:cubicBezTo>
                    <a:pt x="241" y="1"/>
                    <a:pt x="1" y="69"/>
                    <a:pt x="102" y="118"/>
                  </a:cubicBezTo>
                  <a:cubicBezTo>
                    <a:pt x="155" y="141"/>
                    <a:pt x="395"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15" name="Google Shape;41315;p18"/>
            <p:cNvSpPr/>
            <p:nvPr/>
          </p:nvSpPr>
          <p:spPr>
            <a:xfrm>
              <a:off x="1882281" y="2497322"/>
              <a:ext cx="39797" cy="13670"/>
            </a:xfrm>
            <a:custGeom>
              <a:avLst/>
              <a:gdLst/>
              <a:ahLst/>
              <a:cxnLst/>
              <a:rect l="l" t="t" r="r" b="b"/>
              <a:pathLst>
                <a:path w="1115" h="454" extrusionOk="0">
                  <a:moveTo>
                    <a:pt x="579" y="1"/>
                  </a:moveTo>
                  <a:cubicBezTo>
                    <a:pt x="405" y="161"/>
                    <a:pt x="112" y="266"/>
                    <a:pt x="1" y="454"/>
                  </a:cubicBezTo>
                  <a:cubicBezTo>
                    <a:pt x="388" y="447"/>
                    <a:pt x="1114" y="142"/>
                    <a:pt x="5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16" name="Google Shape;41316;p18"/>
            <p:cNvSpPr/>
            <p:nvPr/>
          </p:nvSpPr>
          <p:spPr>
            <a:xfrm>
              <a:off x="1720382" y="2507498"/>
              <a:ext cx="14170" cy="4276"/>
            </a:xfrm>
            <a:custGeom>
              <a:avLst/>
              <a:gdLst/>
              <a:ahLst/>
              <a:cxnLst/>
              <a:rect l="l" t="t" r="r" b="b"/>
              <a:pathLst>
                <a:path w="397" h="142" extrusionOk="0">
                  <a:moveTo>
                    <a:pt x="101" y="116"/>
                  </a:moveTo>
                  <a:cubicBezTo>
                    <a:pt x="155" y="142"/>
                    <a:pt x="396" y="73"/>
                    <a:pt x="292" y="26"/>
                  </a:cubicBezTo>
                  <a:cubicBezTo>
                    <a:pt x="241" y="1"/>
                    <a:pt x="1" y="70"/>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17" name="Google Shape;41317;p18"/>
            <p:cNvSpPr/>
            <p:nvPr/>
          </p:nvSpPr>
          <p:spPr>
            <a:xfrm>
              <a:off x="1142210" y="2504758"/>
              <a:ext cx="14134" cy="4276"/>
            </a:xfrm>
            <a:custGeom>
              <a:avLst/>
              <a:gdLst/>
              <a:ahLst/>
              <a:cxnLst/>
              <a:rect l="l" t="t" r="r" b="b"/>
              <a:pathLst>
                <a:path w="396" h="142" extrusionOk="0">
                  <a:moveTo>
                    <a:pt x="102" y="117"/>
                  </a:moveTo>
                  <a:cubicBezTo>
                    <a:pt x="153" y="141"/>
                    <a:pt x="396" y="72"/>
                    <a:pt x="291" y="27"/>
                  </a:cubicBezTo>
                  <a:cubicBezTo>
                    <a:pt x="240"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18" name="Google Shape;41318;p18"/>
            <p:cNvSpPr/>
            <p:nvPr/>
          </p:nvSpPr>
          <p:spPr>
            <a:xfrm>
              <a:off x="2787390" y="2502019"/>
              <a:ext cx="13884" cy="4306"/>
            </a:xfrm>
            <a:custGeom>
              <a:avLst/>
              <a:gdLst/>
              <a:ahLst/>
              <a:cxnLst/>
              <a:rect l="l" t="t" r="r" b="b"/>
              <a:pathLst>
                <a:path w="389" h="143" extrusionOk="0">
                  <a:moveTo>
                    <a:pt x="98" y="118"/>
                  </a:moveTo>
                  <a:cubicBezTo>
                    <a:pt x="150" y="142"/>
                    <a:pt x="388" y="73"/>
                    <a:pt x="291" y="26"/>
                  </a:cubicBezTo>
                  <a:cubicBezTo>
                    <a:pt x="237" y="0"/>
                    <a:pt x="0" y="71"/>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19" name="Google Shape;41319;p18"/>
            <p:cNvSpPr/>
            <p:nvPr/>
          </p:nvSpPr>
          <p:spPr>
            <a:xfrm>
              <a:off x="2921663" y="2497322"/>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20" name="Google Shape;41320;p18"/>
            <p:cNvSpPr/>
            <p:nvPr/>
          </p:nvSpPr>
          <p:spPr>
            <a:xfrm>
              <a:off x="6610914" y="2494251"/>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21" name="Google Shape;41321;p18"/>
            <p:cNvSpPr/>
            <p:nvPr/>
          </p:nvSpPr>
          <p:spPr>
            <a:xfrm>
              <a:off x="4277596" y="2494251"/>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22" name="Google Shape;41322;p18"/>
            <p:cNvSpPr/>
            <p:nvPr/>
          </p:nvSpPr>
          <p:spPr>
            <a:xfrm>
              <a:off x="591664" y="2496539"/>
              <a:ext cx="13991" cy="4276"/>
            </a:xfrm>
            <a:custGeom>
              <a:avLst/>
              <a:gdLst/>
              <a:ahLst/>
              <a:cxnLst/>
              <a:rect l="l" t="t" r="r" b="b"/>
              <a:pathLst>
                <a:path w="392" h="142" extrusionOk="0">
                  <a:moveTo>
                    <a:pt x="293" y="27"/>
                  </a:moveTo>
                  <a:cubicBezTo>
                    <a:pt x="238" y="1"/>
                    <a:pt x="0" y="70"/>
                    <a:pt x="99" y="117"/>
                  </a:cubicBezTo>
                  <a:cubicBezTo>
                    <a:pt x="152" y="142"/>
                    <a:pt x="392" y="72"/>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23" name="Google Shape;41323;p18"/>
            <p:cNvSpPr/>
            <p:nvPr/>
          </p:nvSpPr>
          <p:spPr>
            <a:xfrm>
              <a:off x="5530380" y="2489072"/>
              <a:ext cx="20666" cy="8250"/>
            </a:xfrm>
            <a:custGeom>
              <a:avLst/>
              <a:gdLst/>
              <a:ahLst/>
              <a:cxnLst/>
              <a:rect l="l" t="t" r="r" b="b"/>
              <a:pathLst>
                <a:path w="579" h="274" extrusionOk="0">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24" name="Google Shape;41324;p18"/>
            <p:cNvSpPr/>
            <p:nvPr/>
          </p:nvSpPr>
          <p:spPr>
            <a:xfrm>
              <a:off x="4899633" y="2488680"/>
              <a:ext cx="33480" cy="15838"/>
            </a:xfrm>
            <a:custGeom>
              <a:avLst/>
              <a:gdLst/>
              <a:ahLst/>
              <a:cxnLst/>
              <a:rect l="l" t="t" r="r" b="b"/>
              <a:pathLst>
                <a:path w="938" h="526" extrusionOk="0">
                  <a:moveTo>
                    <a:pt x="893" y="196"/>
                  </a:moveTo>
                  <a:cubicBezTo>
                    <a:pt x="938" y="142"/>
                    <a:pt x="601" y="1"/>
                    <a:pt x="509" y="16"/>
                  </a:cubicBezTo>
                  <a:cubicBezTo>
                    <a:pt x="0" y="89"/>
                    <a:pt x="632" y="525"/>
                    <a:pt x="893"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25" name="Google Shape;41325;p18"/>
            <p:cNvSpPr/>
            <p:nvPr/>
          </p:nvSpPr>
          <p:spPr>
            <a:xfrm>
              <a:off x="471275" y="2480310"/>
              <a:ext cx="40333" cy="14694"/>
            </a:xfrm>
            <a:custGeom>
              <a:avLst/>
              <a:gdLst/>
              <a:ahLst/>
              <a:cxnLst/>
              <a:rect l="l" t="t" r="r" b="b"/>
              <a:pathLst>
                <a:path w="1130" h="488" extrusionOk="0">
                  <a:moveTo>
                    <a:pt x="770" y="383"/>
                  </a:moveTo>
                  <a:cubicBezTo>
                    <a:pt x="1129" y="80"/>
                    <a:pt x="78" y="1"/>
                    <a:pt x="0" y="200"/>
                  </a:cubicBezTo>
                  <a:cubicBezTo>
                    <a:pt x="302" y="242"/>
                    <a:pt x="165" y="487"/>
                    <a:pt x="770"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26" name="Google Shape;41326;p18"/>
            <p:cNvSpPr/>
            <p:nvPr/>
          </p:nvSpPr>
          <p:spPr>
            <a:xfrm>
              <a:off x="877448" y="2469923"/>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27" name="Google Shape;41327;p18"/>
            <p:cNvSpPr/>
            <p:nvPr/>
          </p:nvSpPr>
          <p:spPr>
            <a:xfrm>
              <a:off x="1244325" y="2467273"/>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28" name="Google Shape;41328;p18"/>
            <p:cNvSpPr/>
            <p:nvPr/>
          </p:nvSpPr>
          <p:spPr>
            <a:xfrm>
              <a:off x="6745044" y="2474680"/>
              <a:ext cx="14027" cy="4276"/>
            </a:xfrm>
            <a:custGeom>
              <a:avLst/>
              <a:gdLst/>
              <a:ahLst/>
              <a:cxnLst/>
              <a:rect l="l" t="t" r="r" b="b"/>
              <a:pathLst>
                <a:path w="393" h="142" extrusionOk="0">
                  <a:moveTo>
                    <a:pt x="99" y="117"/>
                  </a:moveTo>
                  <a:cubicBezTo>
                    <a:pt x="155" y="142"/>
                    <a:pt x="392" y="73"/>
                    <a:pt x="292" y="27"/>
                  </a:cubicBezTo>
                  <a:cubicBezTo>
                    <a:pt x="242"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29" name="Google Shape;41329;p18"/>
            <p:cNvSpPr/>
            <p:nvPr/>
          </p:nvSpPr>
          <p:spPr>
            <a:xfrm>
              <a:off x="6665987" y="2469923"/>
              <a:ext cx="13884" cy="5540"/>
            </a:xfrm>
            <a:custGeom>
              <a:avLst/>
              <a:gdLst/>
              <a:ahLst/>
              <a:cxnLst/>
              <a:rect l="l" t="t" r="r" b="b"/>
              <a:pathLst>
                <a:path w="389" h="184" extrusionOk="0">
                  <a:moveTo>
                    <a:pt x="1" y="184"/>
                  </a:moveTo>
                  <a:lnTo>
                    <a:pt x="388" y="184"/>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30" name="Google Shape;41330;p18"/>
            <p:cNvSpPr/>
            <p:nvPr/>
          </p:nvSpPr>
          <p:spPr>
            <a:xfrm>
              <a:off x="5289353" y="2469381"/>
              <a:ext cx="13813" cy="6745"/>
            </a:xfrm>
            <a:custGeom>
              <a:avLst/>
              <a:gdLst/>
              <a:ahLst/>
              <a:cxnLst/>
              <a:rect l="l" t="t" r="r" b="b"/>
              <a:pathLst>
                <a:path w="387" h="224" extrusionOk="0">
                  <a:moveTo>
                    <a:pt x="387" y="110"/>
                  </a:moveTo>
                  <a:cubicBezTo>
                    <a:pt x="346" y="1"/>
                    <a:pt x="174" y="54"/>
                    <a:pt x="1" y="110"/>
                  </a:cubicBezTo>
                  <a:cubicBezTo>
                    <a:pt x="6" y="203"/>
                    <a:pt x="341"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31" name="Google Shape;41331;p18"/>
            <p:cNvSpPr/>
            <p:nvPr/>
          </p:nvSpPr>
          <p:spPr>
            <a:xfrm>
              <a:off x="8061217" y="2459024"/>
              <a:ext cx="44687" cy="16440"/>
            </a:xfrm>
            <a:custGeom>
              <a:avLst/>
              <a:gdLst/>
              <a:ahLst/>
              <a:cxnLst/>
              <a:rect l="l" t="t" r="r" b="b"/>
              <a:pathLst>
                <a:path w="1252" h="546" extrusionOk="0">
                  <a:moveTo>
                    <a:pt x="638" y="0"/>
                  </a:moveTo>
                  <a:cubicBezTo>
                    <a:pt x="615" y="172"/>
                    <a:pt x="1" y="64"/>
                    <a:pt x="59" y="273"/>
                  </a:cubicBezTo>
                  <a:cubicBezTo>
                    <a:pt x="396" y="546"/>
                    <a:pt x="1251" y="144"/>
                    <a:pt x="6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32" name="Google Shape;41332;p18"/>
            <p:cNvSpPr/>
            <p:nvPr/>
          </p:nvSpPr>
          <p:spPr>
            <a:xfrm>
              <a:off x="6738263" y="2466430"/>
              <a:ext cx="13956" cy="4336"/>
            </a:xfrm>
            <a:custGeom>
              <a:avLst/>
              <a:gdLst/>
              <a:ahLst/>
              <a:cxnLst/>
              <a:rect l="l" t="t" r="r" b="b"/>
              <a:pathLst>
                <a:path w="391" h="144" extrusionOk="0">
                  <a:moveTo>
                    <a:pt x="289" y="27"/>
                  </a:moveTo>
                  <a:cubicBezTo>
                    <a:pt x="238" y="1"/>
                    <a:pt x="0" y="71"/>
                    <a:pt x="99" y="117"/>
                  </a:cubicBezTo>
                  <a:cubicBezTo>
                    <a:pt x="150"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33" name="Google Shape;41333;p18"/>
            <p:cNvSpPr/>
            <p:nvPr/>
          </p:nvSpPr>
          <p:spPr>
            <a:xfrm>
              <a:off x="9130223" y="2461763"/>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34" name="Google Shape;41334;p18"/>
            <p:cNvSpPr/>
            <p:nvPr/>
          </p:nvSpPr>
          <p:spPr>
            <a:xfrm>
              <a:off x="5896614" y="2451888"/>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35" name="Google Shape;41335;p18"/>
            <p:cNvSpPr/>
            <p:nvPr/>
          </p:nvSpPr>
          <p:spPr>
            <a:xfrm>
              <a:off x="5464814" y="2460981"/>
              <a:ext cx="14134" cy="4306"/>
            </a:xfrm>
            <a:custGeom>
              <a:avLst/>
              <a:gdLst/>
              <a:ahLst/>
              <a:cxnLst/>
              <a:rect l="l" t="t" r="r" b="b"/>
              <a:pathLst>
                <a:path w="396" h="143" extrusionOk="0">
                  <a:moveTo>
                    <a:pt x="293" y="26"/>
                  </a:moveTo>
                  <a:cubicBezTo>
                    <a:pt x="239" y="0"/>
                    <a:pt x="0" y="71"/>
                    <a:pt x="101" y="116"/>
                  </a:cubicBezTo>
                  <a:cubicBezTo>
                    <a:pt x="151" y="143"/>
                    <a:pt x="396" y="75"/>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36" name="Google Shape;41336;p18"/>
            <p:cNvSpPr/>
            <p:nvPr/>
          </p:nvSpPr>
          <p:spPr>
            <a:xfrm>
              <a:off x="2591620" y="2451888"/>
              <a:ext cx="47792" cy="17464"/>
            </a:xfrm>
            <a:custGeom>
              <a:avLst/>
              <a:gdLst/>
              <a:ahLst/>
              <a:cxnLst/>
              <a:rect l="l" t="t" r="r" b="b"/>
              <a:pathLst>
                <a:path w="1339" h="580" extrusionOk="0">
                  <a:moveTo>
                    <a:pt x="182" y="328"/>
                  </a:moveTo>
                  <a:cubicBezTo>
                    <a:pt x="479" y="579"/>
                    <a:pt x="1315" y="324"/>
                    <a:pt x="1338" y="146"/>
                  </a:cubicBezTo>
                  <a:cubicBezTo>
                    <a:pt x="943" y="202"/>
                    <a:pt x="0" y="1"/>
                    <a:pt x="182" y="3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37" name="Google Shape;41337;p18"/>
            <p:cNvSpPr/>
            <p:nvPr/>
          </p:nvSpPr>
          <p:spPr>
            <a:xfrm>
              <a:off x="1494988" y="2446830"/>
              <a:ext cx="26484" cy="12225"/>
            </a:xfrm>
            <a:custGeom>
              <a:avLst/>
              <a:gdLst/>
              <a:ahLst/>
              <a:cxnLst/>
              <a:rect l="l" t="t" r="r" b="b"/>
              <a:pathLst>
                <a:path w="742" h="406" extrusionOk="0">
                  <a:moveTo>
                    <a:pt x="438" y="405"/>
                  </a:moveTo>
                  <a:cubicBezTo>
                    <a:pt x="742" y="271"/>
                    <a:pt x="652" y="0"/>
                    <a:pt x="53" y="42"/>
                  </a:cubicBezTo>
                  <a:cubicBezTo>
                    <a:pt x="0" y="251"/>
                    <a:pt x="100" y="384"/>
                    <a:pt x="438"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38" name="Google Shape;41338;p18"/>
            <p:cNvSpPr/>
            <p:nvPr/>
          </p:nvSpPr>
          <p:spPr>
            <a:xfrm>
              <a:off x="8940771" y="2452851"/>
              <a:ext cx="14063" cy="4215"/>
            </a:xfrm>
            <a:custGeom>
              <a:avLst/>
              <a:gdLst/>
              <a:ahLst/>
              <a:cxnLst/>
              <a:rect l="l" t="t" r="r" b="b"/>
              <a:pathLst>
                <a:path w="394" h="140" extrusionOk="0">
                  <a:moveTo>
                    <a:pt x="100" y="114"/>
                  </a:moveTo>
                  <a:cubicBezTo>
                    <a:pt x="154" y="140"/>
                    <a:pt x="394" y="72"/>
                    <a:pt x="295" y="25"/>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39" name="Google Shape;41339;p18"/>
            <p:cNvSpPr/>
            <p:nvPr/>
          </p:nvSpPr>
          <p:spPr>
            <a:xfrm>
              <a:off x="8995808" y="2450081"/>
              <a:ext cx="14063" cy="4246"/>
            </a:xfrm>
            <a:custGeom>
              <a:avLst/>
              <a:gdLst/>
              <a:ahLst/>
              <a:cxnLst/>
              <a:rect l="l" t="t" r="r" b="b"/>
              <a:pathLst>
                <a:path w="394" h="141" extrusionOk="0">
                  <a:moveTo>
                    <a:pt x="294" y="26"/>
                  </a:moveTo>
                  <a:cubicBezTo>
                    <a:pt x="239" y="1"/>
                    <a:pt x="1" y="69"/>
                    <a:pt x="100" y="117"/>
                  </a:cubicBezTo>
                  <a:cubicBezTo>
                    <a:pt x="155" y="140"/>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40" name="Google Shape;41340;p18"/>
            <p:cNvSpPr/>
            <p:nvPr/>
          </p:nvSpPr>
          <p:spPr>
            <a:xfrm>
              <a:off x="6961944" y="2440507"/>
              <a:ext cx="26591" cy="15266"/>
            </a:xfrm>
            <a:custGeom>
              <a:avLst/>
              <a:gdLst/>
              <a:ahLst/>
              <a:cxnLst/>
              <a:rect l="l" t="t" r="r" b="b"/>
              <a:pathLst>
                <a:path w="745" h="507" extrusionOk="0">
                  <a:moveTo>
                    <a:pt x="0" y="435"/>
                  </a:moveTo>
                  <a:cubicBezTo>
                    <a:pt x="744" y="507"/>
                    <a:pt x="744" y="0"/>
                    <a:pt x="0"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41" name="Google Shape;41341;p18"/>
            <p:cNvSpPr/>
            <p:nvPr/>
          </p:nvSpPr>
          <p:spPr>
            <a:xfrm>
              <a:off x="2673854" y="2447372"/>
              <a:ext cx="13706" cy="7467"/>
            </a:xfrm>
            <a:custGeom>
              <a:avLst/>
              <a:gdLst/>
              <a:ahLst/>
              <a:cxnLst/>
              <a:rect l="l" t="t" r="r" b="b"/>
              <a:pathLst>
                <a:path w="384" h="248" extrusionOk="0">
                  <a:moveTo>
                    <a:pt x="384" y="116"/>
                  </a:moveTo>
                  <a:cubicBezTo>
                    <a:pt x="383" y="24"/>
                    <a:pt x="47" y="1"/>
                    <a:pt x="0" y="116"/>
                  </a:cubicBezTo>
                  <a:cubicBezTo>
                    <a:pt x="216" y="106"/>
                    <a:pt x="299" y="247"/>
                    <a:pt x="384"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42" name="Google Shape;41342;p18"/>
            <p:cNvSpPr/>
            <p:nvPr/>
          </p:nvSpPr>
          <p:spPr>
            <a:xfrm>
              <a:off x="920207" y="2431685"/>
              <a:ext cx="41725" cy="18789"/>
            </a:xfrm>
            <a:custGeom>
              <a:avLst/>
              <a:gdLst/>
              <a:ahLst/>
              <a:cxnLst/>
              <a:rect l="l" t="t" r="r" b="b"/>
              <a:pathLst>
                <a:path w="1169" h="624" extrusionOk="0">
                  <a:moveTo>
                    <a:pt x="727" y="546"/>
                  </a:moveTo>
                  <a:cubicBezTo>
                    <a:pt x="1169" y="340"/>
                    <a:pt x="598" y="147"/>
                    <a:pt x="342" y="1"/>
                  </a:cubicBezTo>
                  <a:cubicBezTo>
                    <a:pt x="46" y="138"/>
                    <a:pt x="0" y="623"/>
                    <a:pt x="727"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43" name="Google Shape;41343;p18"/>
            <p:cNvSpPr/>
            <p:nvPr/>
          </p:nvSpPr>
          <p:spPr>
            <a:xfrm>
              <a:off x="6187502" y="2439122"/>
              <a:ext cx="14063" cy="4306"/>
            </a:xfrm>
            <a:custGeom>
              <a:avLst/>
              <a:gdLst/>
              <a:ahLst/>
              <a:cxnLst/>
              <a:rect l="l" t="t" r="r" b="b"/>
              <a:pathLst>
                <a:path w="394" h="143" extrusionOk="0">
                  <a:moveTo>
                    <a:pt x="296" y="27"/>
                  </a:moveTo>
                  <a:cubicBezTo>
                    <a:pt x="240" y="1"/>
                    <a:pt x="1" y="70"/>
                    <a:pt x="101" y="117"/>
                  </a:cubicBezTo>
                  <a:cubicBezTo>
                    <a:pt x="152" y="143"/>
                    <a:pt x="394" y="72"/>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44" name="Google Shape;41344;p18"/>
            <p:cNvSpPr/>
            <p:nvPr/>
          </p:nvSpPr>
          <p:spPr>
            <a:xfrm>
              <a:off x="6107624" y="2437165"/>
              <a:ext cx="21594" cy="6444"/>
            </a:xfrm>
            <a:custGeom>
              <a:avLst/>
              <a:gdLst/>
              <a:ahLst/>
              <a:cxnLst/>
              <a:rect l="l" t="t" r="r" b="b"/>
              <a:pathLst>
                <a:path w="605" h="214" extrusionOk="0">
                  <a:moveTo>
                    <a:pt x="605" y="182"/>
                  </a:moveTo>
                  <a:lnTo>
                    <a:pt x="605" y="0"/>
                  </a:lnTo>
                  <a:lnTo>
                    <a:pt x="28" y="0"/>
                  </a:lnTo>
                  <a:cubicBezTo>
                    <a:pt x="0" y="163"/>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45" name="Google Shape;41345;p18"/>
            <p:cNvSpPr/>
            <p:nvPr/>
          </p:nvSpPr>
          <p:spPr>
            <a:xfrm>
              <a:off x="1442165" y="2427440"/>
              <a:ext cx="20273" cy="13610"/>
            </a:xfrm>
            <a:custGeom>
              <a:avLst/>
              <a:gdLst/>
              <a:ahLst/>
              <a:cxnLst/>
              <a:rect l="l" t="t" r="r" b="b"/>
              <a:pathLst>
                <a:path w="568" h="452" extrusionOk="0">
                  <a:moveTo>
                    <a:pt x="375" y="415"/>
                  </a:moveTo>
                  <a:cubicBezTo>
                    <a:pt x="386" y="360"/>
                    <a:pt x="402" y="305"/>
                    <a:pt x="568" y="323"/>
                  </a:cubicBezTo>
                  <a:lnTo>
                    <a:pt x="568" y="142"/>
                  </a:lnTo>
                  <a:cubicBezTo>
                    <a:pt x="94" y="1"/>
                    <a:pt x="0" y="451"/>
                    <a:pt x="375"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46" name="Google Shape;41346;p18"/>
            <p:cNvSpPr/>
            <p:nvPr/>
          </p:nvSpPr>
          <p:spPr>
            <a:xfrm>
              <a:off x="5299596" y="2433672"/>
              <a:ext cx="14063" cy="4276"/>
            </a:xfrm>
            <a:custGeom>
              <a:avLst/>
              <a:gdLst/>
              <a:ahLst/>
              <a:cxnLst/>
              <a:rect l="l" t="t" r="r" b="b"/>
              <a:pathLst>
                <a:path w="394" h="142" extrusionOk="0">
                  <a:moveTo>
                    <a:pt x="294" y="25"/>
                  </a:moveTo>
                  <a:cubicBezTo>
                    <a:pt x="241" y="0"/>
                    <a:pt x="1" y="69"/>
                    <a:pt x="100" y="116"/>
                  </a:cubicBezTo>
                  <a:cubicBezTo>
                    <a:pt x="156" y="141"/>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47" name="Google Shape;41347;p18"/>
            <p:cNvSpPr/>
            <p:nvPr/>
          </p:nvSpPr>
          <p:spPr>
            <a:xfrm>
              <a:off x="138877" y="2428915"/>
              <a:ext cx="22629" cy="8280"/>
            </a:xfrm>
            <a:custGeom>
              <a:avLst/>
              <a:gdLst/>
              <a:ahLst/>
              <a:cxnLst/>
              <a:rect l="l" t="t" r="r" b="b"/>
              <a:pathLst>
                <a:path w="634" h="275" extrusionOk="0">
                  <a:moveTo>
                    <a:pt x="634" y="274"/>
                  </a:moveTo>
                  <a:lnTo>
                    <a:pt x="634" y="0"/>
                  </a:lnTo>
                  <a:lnTo>
                    <a:pt x="248" y="0"/>
                  </a:lnTo>
                  <a:cubicBezTo>
                    <a:pt x="240" y="118"/>
                    <a:pt x="1" y="128"/>
                    <a:pt x="5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48" name="Google Shape;41348;p18"/>
            <p:cNvSpPr/>
            <p:nvPr/>
          </p:nvSpPr>
          <p:spPr>
            <a:xfrm>
              <a:off x="8483130" y="2428644"/>
              <a:ext cx="6996" cy="6173"/>
            </a:xfrm>
            <a:custGeom>
              <a:avLst/>
              <a:gdLst/>
              <a:ahLst/>
              <a:cxnLst/>
              <a:rect l="l" t="t" r="r" b="b"/>
              <a:pathLst>
                <a:path w="196" h="205" extrusionOk="0">
                  <a:moveTo>
                    <a:pt x="194" y="102"/>
                  </a:moveTo>
                  <a:cubicBezTo>
                    <a:pt x="195" y="52"/>
                    <a:pt x="39" y="0"/>
                    <a:pt x="1" y="102"/>
                  </a:cubicBezTo>
                  <a:cubicBezTo>
                    <a:pt x="1" y="151"/>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49" name="Google Shape;41349;p18"/>
            <p:cNvSpPr/>
            <p:nvPr/>
          </p:nvSpPr>
          <p:spPr>
            <a:xfrm>
              <a:off x="5337537" y="2423526"/>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50" name="Google Shape;41350;p18"/>
            <p:cNvSpPr/>
            <p:nvPr/>
          </p:nvSpPr>
          <p:spPr>
            <a:xfrm>
              <a:off x="4020400" y="2412566"/>
              <a:ext cx="57322" cy="21860"/>
            </a:xfrm>
            <a:custGeom>
              <a:avLst/>
              <a:gdLst/>
              <a:ahLst/>
              <a:cxnLst/>
              <a:rect l="l" t="t" r="r" b="b"/>
              <a:pathLst>
                <a:path w="1606" h="726" extrusionOk="0">
                  <a:moveTo>
                    <a:pt x="1035" y="726"/>
                  </a:moveTo>
                  <a:cubicBezTo>
                    <a:pt x="1606" y="368"/>
                    <a:pt x="631" y="111"/>
                    <a:pt x="72" y="0"/>
                  </a:cubicBezTo>
                  <a:cubicBezTo>
                    <a:pt x="0" y="430"/>
                    <a:pt x="418" y="625"/>
                    <a:pt x="1035" y="7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51" name="Google Shape;41351;p18"/>
            <p:cNvSpPr/>
            <p:nvPr/>
          </p:nvSpPr>
          <p:spPr>
            <a:xfrm>
              <a:off x="8507222" y="2425483"/>
              <a:ext cx="14027" cy="4246"/>
            </a:xfrm>
            <a:custGeom>
              <a:avLst/>
              <a:gdLst/>
              <a:ahLst/>
              <a:cxnLst/>
              <a:rect l="l" t="t" r="r" b="b"/>
              <a:pathLst>
                <a:path w="393" h="141" extrusionOk="0">
                  <a:moveTo>
                    <a:pt x="100" y="114"/>
                  </a:moveTo>
                  <a:cubicBezTo>
                    <a:pt x="153" y="140"/>
                    <a:pt x="392" y="70"/>
                    <a:pt x="292" y="24"/>
                  </a:cubicBezTo>
                  <a:cubicBezTo>
                    <a:pt x="237" y="1"/>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52" name="Google Shape;41352;p18"/>
            <p:cNvSpPr/>
            <p:nvPr/>
          </p:nvSpPr>
          <p:spPr>
            <a:xfrm>
              <a:off x="632888" y="2425483"/>
              <a:ext cx="14099" cy="4246"/>
            </a:xfrm>
            <a:custGeom>
              <a:avLst/>
              <a:gdLst/>
              <a:ahLst/>
              <a:cxnLst/>
              <a:rect l="l" t="t" r="r" b="b"/>
              <a:pathLst>
                <a:path w="395" h="141" extrusionOk="0">
                  <a:moveTo>
                    <a:pt x="101" y="114"/>
                  </a:moveTo>
                  <a:cubicBezTo>
                    <a:pt x="154" y="140"/>
                    <a:pt x="395" y="70"/>
                    <a:pt x="295" y="24"/>
                  </a:cubicBezTo>
                  <a:cubicBezTo>
                    <a:pt x="242" y="1"/>
                    <a:pt x="0" y="68"/>
                    <a:pt x="101"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53" name="Google Shape;41353;p18"/>
            <p:cNvSpPr/>
            <p:nvPr/>
          </p:nvSpPr>
          <p:spPr>
            <a:xfrm>
              <a:off x="5251376" y="2422683"/>
              <a:ext cx="14099" cy="4336"/>
            </a:xfrm>
            <a:custGeom>
              <a:avLst/>
              <a:gdLst/>
              <a:ahLst/>
              <a:cxnLst/>
              <a:rect l="l" t="t" r="r" b="b"/>
              <a:pathLst>
                <a:path w="395" h="144" extrusionOk="0">
                  <a:moveTo>
                    <a:pt x="294" y="28"/>
                  </a:moveTo>
                  <a:cubicBezTo>
                    <a:pt x="241" y="1"/>
                    <a:pt x="1" y="71"/>
                    <a:pt x="102" y="117"/>
                  </a:cubicBezTo>
                  <a:cubicBezTo>
                    <a:pt x="155" y="143"/>
                    <a:pt x="395" y="75"/>
                    <a:pt x="294"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54" name="Google Shape;41354;p18"/>
            <p:cNvSpPr/>
            <p:nvPr/>
          </p:nvSpPr>
          <p:spPr>
            <a:xfrm>
              <a:off x="1710139" y="2414102"/>
              <a:ext cx="34943" cy="15266"/>
            </a:xfrm>
            <a:custGeom>
              <a:avLst/>
              <a:gdLst/>
              <a:ahLst/>
              <a:cxnLst/>
              <a:rect l="l" t="t" r="r" b="b"/>
              <a:pathLst>
                <a:path w="979" h="507" extrusionOk="0">
                  <a:moveTo>
                    <a:pt x="774" y="402"/>
                  </a:moveTo>
                  <a:cubicBezTo>
                    <a:pt x="978" y="172"/>
                    <a:pt x="123" y="0"/>
                    <a:pt x="0" y="219"/>
                  </a:cubicBezTo>
                  <a:cubicBezTo>
                    <a:pt x="306" y="261"/>
                    <a:pt x="167" y="507"/>
                    <a:pt x="774" y="4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55" name="Google Shape;41355;p18"/>
            <p:cNvSpPr/>
            <p:nvPr/>
          </p:nvSpPr>
          <p:spPr>
            <a:xfrm>
              <a:off x="378441" y="2420364"/>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56" name="Google Shape;41356;p18"/>
            <p:cNvSpPr/>
            <p:nvPr/>
          </p:nvSpPr>
          <p:spPr>
            <a:xfrm>
              <a:off x="2618818" y="2420726"/>
              <a:ext cx="13777" cy="2830"/>
            </a:xfrm>
            <a:custGeom>
              <a:avLst/>
              <a:gdLst/>
              <a:ahLst/>
              <a:cxnLst/>
              <a:rect l="l" t="t" r="r" b="b"/>
              <a:pathLst>
                <a:path w="386" h="94" extrusionOk="0">
                  <a:moveTo>
                    <a:pt x="1" y="93"/>
                  </a:moveTo>
                  <a:cubicBezTo>
                    <a:pt x="148" y="71"/>
                    <a:pt x="378" y="89"/>
                    <a:pt x="386" y="1"/>
                  </a:cubicBezTo>
                  <a:cubicBezTo>
                    <a:pt x="237" y="23"/>
                    <a:pt x="3" y="5"/>
                    <a:pt x="1" y="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57" name="Google Shape;41357;p18"/>
            <p:cNvSpPr/>
            <p:nvPr/>
          </p:nvSpPr>
          <p:spPr>
            <a:xfrm>
              <a:off x="1988821" y="2420033"/>
              <a:ext cx="14134" cy="4215"/>
            </a:xfrm>
            <a:custGeom>
              <a:avLst/>
              <a:gdLst/>
              <a:ahLst/>
              <a:cxnLst/>
              <a:rect l="l" t="t" r="r" b="b"/>
              <a:pathLst>
                <a:path w="396" h="140" extrusionOk="0">
                  <a:moveTo>
                    <a:pt x="295" y="25"/>
                  </a:moveTo>
                  <a:cubicBezTo>
                    <a:pt x="240" y="0"/>
                    <a:pt x="1" y="68"/>
                    <a:pt x="101" y="116"/>
                  </a:cubicBezTo>
                  <a:cubicBezTo>
                    <a:pt x="154"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58" name="Google Shape;41358;p18"/>
            <p:cNvSpPr/>
            <p:nvPr/>
          </p:nvSpPr>
          <p:spPr>
            <a:xfrm>
              <a:off x="7068591" y="2409043"/>
              <a:ext cx="13991" cy="4276"/>
            </a:xfrm>
            <a:custGeom>
              <a:avLst/>
              <a:gdLst/>
              <a:ahLst/>
              <a:cxnLst/>
              <a:rect l="l" t="t" r="r" b="b"/>
              <a:pathLst>
                <a:path w="392" h="142" extrusionOk="0">
                  <a:moveTo>
                    <a:pt x="99" y="117"/>
                  </a:moveTo>
                  <a:cubicBezTo>
                    <a:pt x="153" y="142"/>
                    <a:pt x="392" y="73"/>
                    <a:pt x="294" y="26"/>
                  </a:cubicBezTo>
                  <a:cubicBezTo>
                    <a:pt x="242"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59" name="Google Shape;41359;p18"/>
            <p:cNvSpPr/>
            <p:nvPr/>
          </p:nvSpPr>
          <p:spPr>
            <a:xfrm>
              <a:off x="5557791" y="2401577"/>
              <a:ext cx="33729" cy="17343"/>
            </a:xfrm>
            <a:custGeom>
              <a:avLst/>
              <a:gdLst/>
              <a:ahLst/>
              <a:cxnLst/>
              <a:rect l="l" t="t" r="r" b="b"/>
              <a:pathLst>
                <a:path w="945" h="576" extrusionOk="0">
                  <a:moveTo>
                    <a:pt x="1" y="92"/>
                  </a:moveTo>
                  <a:lnTo>
                    <a:pt x="1" y="274"/>
                  </a:lnTo>
                  <a:cubicBezTo>
                    <a:pt x="359" y="575"/>
                    <a:pt x="945" y="1"/>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60" name="Google Shape;41360;p18"/>
            <p:cNvSpPr/>
            <p:nvPr/>
          </p:nvSpPr>
          <p:spPr>
            <a:xfrm>
              <a:off x="4508058" y="2409043"/>
              <a:ext cx="14134" cy="4276"/>
            </a:xfrm>
            <a:custGeom>
              <a:avLst/>
              <a:gdLst/>
              <a:ahLst/>
              <a:cxnLst/>
              <a:rect l="l" t="t" r="r" b="b"/>
              <a:pathLst>
                <a:path w="396" h="142" extrusionOk="0">
                  <a:moveTo>
                    <a:pt x="295" y="26"/>
                  </a:moveTo>
                  <a:cubicBezTo>
                    <a:pt x="242" y="1"/>
                    <a:pt x="0" y="70"/>
                    <a:pt x="99" y="117"/>
                  </a:cubicBezTo>
                  <a:cubicBezTo>
                    <a:pt x="155" y="142"/>
                    <a:pt x="396"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61" name="Google Shape;41361;p18"/>
            <p:cNvSpPr/>
            <p:nvPr/>
          </p:nvSpPr>
          <p:spPr>
            <a:xfrm>
              <a:off x="2549040" y="2404346"/>
              <a:ext cx="21630" cy="9485"/>
            </a:xfrm>
            <a:custGeom>
              <a:avLst/>
              <a:gdLst/>
              <a:ahLst/>
              <a:cxnLst/>
              <a:rect l="l" t="t" r="r" b="b"/>
              <a:pathLst>
                <a:path w="606" h="315" extrusionOk="0">
                  <a:moveTo>
                    <a:pt x="413" y="273"/>
                  </a:moveTo>
                  <a:cubicBezTo>
                    <a:pt x="406" y="148"/>
                    <a:pt x="504" y="73"/>
                    <a:pt x="606" y="0"/>
                  </a:cubicBezTo>
                  <a:lnTo>
                    <a:pt x="28" y="0"/>
                  </a:lnTo>
                  <a:cubicBezTo>
                    <a:pt x="42" y="144"/>
                    <a:pt x="0" y="315"/>
                    <a:pt x="41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62" name="Google Shape;41362;p18"/>
            <p:cNvSpPr/>
            <p:nvPr/>
          </p:nvSpPr>
          <p:spPr>
            <a:xfrm>
              <a:off x="5299596" y="2406334"/>
              <a:ext cx="14063" cy="4276"/>
            </a:xfrm>
            <a:custGeom>
              <a:avLst/>
              <a:gdLst/>
              <a:ahLst/>
              <a:cxnLst/>
              <a:rect l="l" t="t" r="r" b="b"/>
              <a:pathLst>
                <a:path w="394" h="142" extrusionOk="0">
                  <a:moveTo>
                    <a:pt x="294" y="26"/>
                  </a:moveTo>
                  <a:cubicBezTo>
                    <a:pt x="241" y="1"/>
                    <a:pt x="1" y="70"/>
                    <a:pt x="100" y="117"/>
                  </a:cubicBezTo>
                  <a:cubicBezTo>
                    <a:pt x="156"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63" name="Google Shape;41363;p18"/>
            <p:cNvSpPr/>
            <p:nvPr/>
          </p:nvSpPr>
          <p:spPr>
            <a:xfrm>
              <a:off x="3128140" y="2403684"/>
              <a:ext cx="13813" cy="7407"/>
            </a:xfrm>
            <a:custGeom>
              <a:avLst/>
              <a:gdLst/>
              <a:ahLst/>
              <a:cxnLst/>
              <a:rect l="l" t="t" r="r" b="b"/>
              <a:pathLst>
                <a:path w="387" h="246" extrusionOk="0">
                  <a:moveTo>
                    <a:pt x="387" y="114"/>
                  </a:moveTo>
                  <a:cubicBezTo>
                    <a:pt x="384" y="22"/>
                    <a:pt x="48" y="0"/>
                    <a:pt x="1" y="114"/>
                  </a:cubicBezTo>
                  <a:cubicBezTo>
                    <a:pt x="215" y="105"/>
                    <a:pt x="302" y="246"/>
                    <a:pt x="387"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64" name="Google Shape;41364;p18"/>
            <p:cNvSpPr/>
            <p:nvPr/>
          </p:nvSpPr>
          <p:spPr>
            <a:xfrm>
              <a:off x="3045585" y="2404346"/>
              <a:ext cx="13742" cy="5480"/>
            </a:xfrm>
            <a:custGeom>
              <a:avLst/>
              <a:gdLst/>
              <a:ahLst/>
              <a:cxnLst/>
              <a:rect l="l" t="t" r="r" b="b"/>
              <a:pathLst>
                <a:path w="385" h="182" extrusionOk="0">
                  <a:moveTo>
                    <a:pt x="1" y="182"/>
                  </a:moveTo>
                  <a:lnTo>
                    <a:pt x="384" y="182"/>
                  </a:lnTo>
                  <a:lnTo>
                    <a:pt x="384"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65" name="Google Shape;41365;p18"/>
            <p:cNvSpPr/>
            <p:nvPr/>
          </p:nvSpPr>
          <p:spPr>
            <a:xfrm>
              <a:off x="2576237" y="2401577"/>
              <a:ext cx="21880" cy="8822"/>
            </a:xfrm>
            <a:custGeom>
              <a:avLst/>
              <a:gdLst/>
              <a:ahLst/>
              <a:cxnLst/>
              <a:rect l="l" t="t" r="r" b="b"/>
              <a:pathLst>
                <a:path w="613" h="293" extrusionOk="0">
                  <a:moveTo>
                    <a:pt x="613" y="274"/>
                  </a:moveTo>
                  <a:lnTo>
                    <a:pt x="613" y="1"/>
                  </a:lnTo>
                  <a:lnTo>
                    <a:pt x="36" y="1"/>
                  </a:lnTo>
                  <a:cubicBezTo>
                    <a:pt x="1" y="201"/>
                    <a:pt x="194" y="292"/>
                    <a:pt x="61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66" name="Google Shape;41366;p18"/>
            <p:cNvSpPr/>
            <p:nvPr/>
          </p:nvSpPr>
          <p:spPr>
            <a:xfrm>
              <a:off x="1957983" y="2401245"/>
              <a:ext cx="6996" cy="6233"/>
            </a:xfrm>
            <a:custGeom>
              <a:avLst/>
              <a:gdLst/>
              <a:ahLst/>
              <a:cxnLst/>
              <a:rect l="l" t="t" r="r" b="b"/>
              <a:pathLst>
                <a:path w="196" h="207" extrusionOk="0">
                  <a:moveTo>
                    <a:pt x="195" y="103"/>
                  </a:moveTo>
                  <a:cubicBezTo>
                    <a:pt x="195" y="52"/>
                    <a:pt x="39" y="0"/>
                    <a:pt x="3" y="103"/>
                  </a:cubicBezTo>
                  <a:cubicBezTo>
                    <a:pt x="1" y="154"/>
                    <a:pt x="156"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67" name="Google Shape;41367;p18"/>
            <p:cNvSpPr/>
            <p:nvPr/>
          </p:nvSpPr>
          <p:spPr>
            <a:xfrm>
              <a:off x="8868638" y="2398867"/>
              <a:ext cx="13813" cy="5510"/>
            </a:xfrm>
            <a:custGeom>
              <a:avLst/>
              <a:gdLst/>
              <a:ahLst/>
              <a:cxnLst/>
              <a:rect l="l" t="t" r="r" b="b"/>
              <a:pathLst>
                <a:path w="387"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68" name="Google Shape;41368;p18"/>
            <p:cNvSpPr/>
            <p:nvPr/>
          </p:nvSpPr>
          <p:spPr>
            <a:xfrm>
              <a:off x="5664402" y="2395404"/>
              <a:ext cx="14063" cy="4246"/>
            </a:xfrm>
            <a:custGeom>
              <a:avLst/>
              <a:gdLst/>
              <a:ahLst/>
              <a:cxnLst/>
              <a:rect l="l" t="t" r="r" b="b"/>
              <a:pathLst>
                <a:path w="394" h="141" extrusionOk="0">
                  <a:moveTo>
                    <a:pt x="294" y="24"/>
                  </a:moveTo>
                  <a:cubicBezTo>
                    <a:pt x="239" y="1"/>
                    <a:pt x="0" y="69"/>
                    <a:pt x="102" y="116"/>
                  </a:cubicBezTo>
                  <a:cubicBezTo>
                    <a:pt x="155" y="141"/>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69" name="Google Shape;41369;p18"/>
            <p:cNvSpPr/>
            <p:nvPr/>
          </p:nvSpPr>
          <p:spPr>
            <a:xfrm>
              <a:off x="2563674" y="2390707"/>
              <a:ext cx="20702" cy="8190"/>
            </a:xfrm>
            <a:custGeom>
              <a:avLst/>
              <a:gdLst/>
              <a:ahLst/>
              <a:cxnLst/>
              <a:rect l="l" t="t" r="r" b="b"/>
              <a:pathLst>
                <a:path w="580" h="272" extrusionOk="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70" name="Google Shape;41370;p18"/>
            <p:cNvSpPr/>
            <p:nvPr/>
          </p:nvSpPr>
          <p:spPr>
            <a:xfrm>
              <a:off x="1861579" y="2383933"/>
              <a:ext cx="28982" cy="16952"/>
            </a:xfrm>
            <a:custGeom>
              <a:avLst/>
              <a:gdLst/>
              <a:ahLst/>
              <a:cxnLst/>
              <a:rect l="l" t="t" r="r" b="b"/>
              <a:pathLst>
                <a:path w="812" h="563" extrusionOk="0">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71" name="Google Shape;41371;p18"/>
            <p:cNvSpPr/>
            <p:nvPr/>
          </p:nvSpPr>
          <p:spPr>
            <a:xfrm>
              <a:off x="8865068" y="2392664"/>
              <a:ext cx="14027" cy="4276"/>
            </a:xfrm>
            <a:custGeom>
              <a:avLst/>
              <a:gdLst/>
              <a:ahLst/>
              <a:cxnLst/>
              <a:rect l="l" t="t" r="r" b="b"/>
              <a:pathLst>
                <a:path w="393" h="142" extrusionOk="0">
                  <a:moveTo>
                    <a:pt x="291" y="24"/>
                  </a:moveTo>
                  <a:cubicBezTo>
                    <a:pt x="241" y="1"/>
                    <a:pt x="1" y="69"/>
                    <a:pt x="99" y="115"/>
                  </a:cubicBezTo>
                  <a:cubicBezTo>
                    <a:pt x="156" y="142"/>
                    <a:pt x="392"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72" name="Google Shape;41372;p18"/>
            <p:cNvSpPr/>
            <p:nvPr/>
          </p:nvSpPr>
          <p:spPr>
            <a:xfrm>
              <a:off x="8651703" y="2392664"/>
              <a:ext cx="14063" cy="4246"/>
            </a:xfrm>
            <a:custGeom>
              <a:avLst/>
              <a:gdLst/>
              <a:ahLst/>
              <a:cxnLst/>
              <a:rect l="l" t="t" r="r" b="b"/>
              <a:pathLst>
                <a:path w="394" h="141" extrusionOk="0">
                  <a:moveTo>
                    <a:pt x="100" y="115"/>
                  </a:moveTo>
                  <a:cubicBezTo>
                    <a:pt x="153" y="140"/>
                    <a:pt x="393" y="72"/>
                    <a:pt x="293" y="24"/>
                  </a:cubicBezTo>
                  <a:cubicBezTo>
                    <a:pt x="241" y="1"/>
                    <a:pt x="0" y="69"/>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73" name="Google Shape;41373;p18"/>
            <p:cNvSpPr/>
            <p:nvPr/>
          </p:nvSpPr>
          <p:spPr>
            <a:xfrm>
              <a:off x="5426980" y="2390346"/>
              <a:ext cx="7031" cy="6203"/>
            </a:xfrm>
            <a:custGeom>
              <a:avLst/>
              <a:gdLst/>
              <a:ahLst/>
              <a:cxnLst/>
              <a:rect l="l" t="t" r="r" b="b"/>
              <a:pathLst>
                <a:path w="197" h="206" extrusionOk="0">
                  <a:moveTo>
                    <a:pt x="3" y="101"/>
                  </a:moveTo>
                  <a:cubicBezTo>
                    <a:pt x="0" y="152"/>
                    <a:pt x="158" y="206"/>
                    <a:pt x="196" y="101"/>
                  </a:cubicBezTo>
                  <a:cubicBezTo>
                    <a:pt x="196" y="53"/>
                    <a:pt x="40" y="1"/>
                    <a:pt x="3"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74" name="Google Shape;41374;p18"/>
            <p:cNvSpPr/>
            <p:nvPr/>
          </p:nvSpPr>
          <p:spPr>
            <a:xfrm>
              <a:off x="3259236" y="2380952"/>
              <a:ext cx="20309" cy="13580"/>
            </a:xfrm>
            <a:custGeom>
              <a:avLst/>
              <a:gdLst/>
              <a:ahLst/>
              <a:cxnLst/>
              <a:rect l="l" t="t" r="r" b="b"/>
              <a:pathLst>
                <a:path w="569" h="451" extrusionOk="0">
                  <a:moveTo>
                    <a:pt x="377" y="413"/>
                  </a:moveTo>
                  <a:cubicBezTo>
                    <a:pt x="388" y="358"/>
                    <a:pt x="403" y="307"/>
                    <a:pt x="569" y="324"/>
                  </a:cubicBezTo>
                  <a:lnTo>
                    <a:pt x="569" y="143"/>
                  </a:lnTo>
                  <a:cubicBezTo>
                    <a:pt x="96" y="1"/>
                    <a:pt x="1" y="451"/>
                    <a:pt x="377"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75" name="Google Shape;41375;p18"/>
            <p:cNvSpPr/>
            <p:nvPr/>
          </p:nvSpPr>
          <p:spPr>
            <a:xfrm>
              <a:off x="8111471" y="2387937"/>
              <a:ext cx="13813" cy="2710"/>
            </a:xfrm>
            <a:custGeom>
              <a:avLst/>
              <a:gdLst/>
              <a:ahLst/>
              <a:cxnLst/>
              <a:rect l="l" t="t" r="r" b="b"/>
              <a:pathLst>
                <a:path w="387" h="90" extrusionOk="0">
                  <a:moveTo>
                    <a:pt x="386" y="1"/>
                  </a:moveTo>
                  <a:cubicBezTo>
                    <a:pt x="237" y="21"/>
                    <a:pt x="8" y="4"/>
                    <a:pt x="1" y="90"/>
                  </a:cubicBezTo>
                  <a:cubicBezTo>
                    <a:pt x="151" y="73"/>
                    <a:pt x="382"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76" name="Google Shape;41376;p18"/>
            <p:cNvSpPr/>
            <p:nvPr/>
          </p:nvSpPr>
          <p:spPr>
            <a:xfrm>
              <a:off x="5544121" y="2382126"/>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77" name="Google Shape;41377;p18"/>
            <p:cNvSpPr/>
            <p:nvPr/>
          </p:nvSpPr>
          <p:spPr>
            <a:xfrm>
              <a:off x="1507374" y="2379748"/>
              <a:ext cx="23878" cy="10328"/>
            </a:xfrm>
            <a:custGeom>
              <a:avLst/>
              <a:gdLst/>
              <a:ahLst/>
              <a:cxnLst/>
              <a:rect l="l" t="t" r="r" b="b"/>
              <a:pathLst>
                <a:path w="669" h="343" extrusionOk="0">
                  <a:moveTo>
                    <a:pt x="669" y="92"/>
                  </a:moveTo>
                  <a:cubicBezTo>
                    <a:pt x="403" y="94"/>
                    <a:pt x="247" y="48"/>
                    <a:pt x="91" y="0"/>
                  </a:cubicBezTo>
                  <a:cubicBezTo>
                    <a:pt x="1" y="282"/>
                    <a:pt x="610" y="342"/>
                    <a:pt x="66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78" name="Google Shape;41378;p18"/>
            <p:cNvSpPr/>
            <p:nvPr/>
          </p:nvSpPr>
          <p:spPr>
            <a:xfrm>
              <a:off x="4260321" y="2381705"/>
              <a:ext cx="13920" cy="4306"/>
            </a:xfrm>
            <a:custGeom>
              <a:avLst/>
              <a:gdLst/>
              <a:ahLst/>
              <a:cxnLst/>
              <a:rect l="l" t="t" r="r" b="b"/>
              <a:pathLst>
                <a:path w="390" h="143" extrusionOk="0">
                  <a:moveTo>
                    <a:pt x="290" y="27"/>
                  </a:moveTo>
                  <a:cubicBezTo>
                    <a:pt x="237" y="0"/>
                    <a:pt x="1" y="71"/>
                    <a:pt x="100" y="118"/>
                  </a:cubicBezTo>
                  <a:cubicBezTo>
                    <a:pt x="152" y="143"/>
                    <a:pt x="390" y="72"/>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79" name="Google Shape;41379;p18"/>
            <p:cNvSpPr/>
            <p:nvPr/>
          </p:nvSpPr>
          <p:spPr>
            <a:xfrm>
              <a:off x="1577258" y="2364091"/>
              <a:ext cx="50434" cy="18518"/>
            </a:xfrm>
            <a:custGeom>
              <a:avLst/>
              <a:gdLst/>
              <a:ahLst/>
              <a:cxnLst/>
              <a:rect l="l" t="t" r="r" b="b"/>
              <a:pathLst>
                <a:path w="1413" h="615" extrusionOk="0">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80" name="Google Shape;41380;p18"/>
            <p:cNvSpPr/>
            <p:nvPr/>
          </p:nvSpPr>
          <p:spPr>
            <a:xfrm>
              <a:off x="2075017" y="2371167"/>
              <a:ext cx="6889" cy="6233"/>
            </a:xfrm>
            <a:custGeom>
              <a:avLst/>
              <a:gdLst/>
              <a:ahLst/>
              <a:cxnLst/>
              <a:rect l="l" t="t" r="r" b="b"/>
              <a:pathLst>
                <a:path w="193" h="207" extrusionOk="0">
                  <a:moveTo>
                    <a:pt x="193" y="104"/>
                  </a:moveTo>
                  <a:cubicBezTo>
                    <a:pt x="193" y="53"/>
                    <a:pt x="40" y="1"/>
                    <a:pt x="2" y="104"/>
                  </a:cubicBezTo>
                  <a:cubicBezTo>
                    <a:pt x="1"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81" name="Google Shape;41381;p18"/>
            <p:cNvSpPr/>
            <p:nvPr/>
          </p:nvSpPr>
          <p:spPr>
            <a:xfrm>
              <a:off x="4917800" y="2371528"/>
              <a:ext cx="13742" cy="2770"/>
            </a:xfrm>
            <a:custGeom>
              <a:avLst/>
              <a:gdLst/>
              <a:ahLst/>
              <a:cxnLst/>
              <a:rect l="l" t="t" r="r" b="b"/>
              <a:pathLst>
                <a:path w="385" h="92" extrusionOk="0">
                  <a:moveTo>
                    <a:pt x="384" y="0"/>
                  </a:moveTo>
                  <a:cubicBezTo>
                    <a:pt x="234" y="21"/>
                    <a:pt x="4" y="4"/>
                    <a:pt x="0" y="92"/>
                  </a:cubicBezTo>
                  <a:cubicBezTo>
                    <a:pt x="149" y="71"/>
                    <a:pt x="379" y="90"/>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82" name="Google Shape;41382;p18"/>
            <p:cNvSpPr/>
            <p:nvPr/>
          </p:nvSpPr>
          <p:spPr>
            <a:xfrm>
              <a:off x="2171385" y="2368427"/>
              <a:ext cx="6924" cy="6263"/>
            </a:xfrm>
            <a:custGeom>
              <a:avLst/>
              <a:gdLst/>
              <a:ahLst/>
              <a:cxnLst/>
              <a:rect l="l" t="t" r="r" b="b"/>
              <a:pathLst>
                <a:path w="194" h="208" extrusionOk="0">
                  <a:moveTo>
                    <a:pt x="193" y="103"/>
                  </a:moveTo>
                  <a:cubicBezTo>
                    <a:pt x="193" y="52"/>
                    <a:pt x="38" y="0"/>
                    <a:pt x="3" y="103"/>
                  </a:cubicBezTo>
                  <a:cubicBezTo>
                    <a:pt x="0" y="154"/>
                    <a:pt x="156" y="208"/>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83" name="Google Shape;41383;p18"/>
            <p:cNvSpPr/>
            <p:nvPr/>
          </p:nvSpPr>
          <p:spPr>
            <a:xfrm>
              <a:off x="1761749" y="2370775"/>
              <a:ext cx="13956" cy="4306"/>
            </a:xfrm>
            <a:custGeom>
              <a:avLst/>
              <a:gdLst/>
              <a:ahLst/>
              <a:cxnLst/>
              <a:rect l="l" t="t" r="r" b="b"/>
              <a:pathLst>
                <a:path w="391" h="143" extrusionOk="0">
                  <a:moveTo>
                    <a:pt x="100" y="117"/>
                  </a:moveTo>
                  <a:cubicBezTo>
                    <a:pt x="151" y="143"/>
                    <a:pt x="391" y="72"/>
                    <a:pt x="293" y="25"/>
                  </a:cubicBezTo>
                  <a:cubicBezTo>
                    <a:pt x="238"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84" name="Google Shape;41384;p18"/>
            <p:cNvSpPr/>
            <p:nvPr/>
          </p:nvSpPr>
          <p:spPr>
            <a:xfrm>
              <a:off x="5082019" y="2363309"/>
              <a:ext cx="21665" cy="6474"/>
            </a:xfrm>
            <a:custGeom>
              <a:avLst/>
              <a:gdLst/>
              <a:ahLst/>
              <a:cxnLst/>
              <a:rect l="l" t="t" r="r" b="b"/>
              <a:pathLst>
                <a:path w="607" h="215" extrusionOk="0">
                  <a:moveTo>
                    <a:pt x="606" y="183"/>
                  </a:moveTo>
                  <a:lnTo>
                    <a:pt x="606" y="1"/>
                  </a:lnTo>
                  <a:lnTo>
                    <a:pt x="27" y="1"/>
                  </a:lnTo>
                  <a:cubicBezTo>
                    <a:pt x="1" y="164"/>
                    <a:pt x="217" y="215"/>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85" name="Google Shape;41385;p18"/>
            <p:cNvSpPr/>
            <p:nvPr/>
          </p:nvSpPr>
          <p:spPr>
            <a:xfrm>
              <a:off x="4029859" y="2366048"/>
              <a:ext cx="13777" cy="2800"/>
            </a:xfrm>
            <a:custGeom>
              <a:avLst/>
              <a:gdLst/>
              <a:ahLst/>
              <a:cxnLst/>
              <a:rect l="l" t="t" r="r" b="b"/>
              <a:pathLst>
                <a:path w="386" h="93" extrusionOk="0">
                  <a:moveTo>
                    <a:pt x="0" y="92"/>
                  </a:moveTo>
                  <a:cubicBezTo>
                    <a:pt x="150" y="71"/>
                    <a:pt x="381" y="90"/>
                    <a:pt x="385" y="1"/>
                  </a:cubicBezTo>
                  <a:cubicBezTo>
                    <a:pt x="235" y="20"/>
                    <a:pt x="5" y="5"/>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86" name="Google Shape;41386;p18"/>
            <p:cNvSpPr/>
            <p:nvPr/>
          </p:nvSpPr>
          <p:spPr>
            <a:xfrm>
              <a:off x="2271036" y="2365356"/>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87" name="Google Shape;41387;p18"/>
            <p:cNvSpPr/>
            <p:nvPr/>
          </p:nvSpPr>
          <p:spPr>
            <a:xfrm>
              <a:off x="8586458" y="2363309"/>
              <a:ext cx="13777" cy="2770"/>
            </a:xfrm>
            <a:custGeom>
              <a:avLst/>
              <a:gdLst/>
              <a:ahLst/>
              <a:cxnLst/>
              <a:rect l="l" t="t" r="r" b="b"/>
              <a:pathLst>
                <a:path w="386" h="92" extrusionOk="0">
                  <a:moveTo>
                    <a:pt x="386" y="1"/>
                  </a:moveTo>
                  <a:cubicBezTo>
                    <a:pt x="236" y="23"/>
                    <a:pt x="4" y="4"/>
                    <a:pt x="1" y="92"/>
                  </a:cubicBezTo>
                  <a:cubicBezTo>
                    <a:pt x="151" y="72"/>
                    <a:pt x="381" y="89"/>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88" name="Google Shape;41388;p18"/>
            <p:cNvSpPr/>
            <p:nvPr/>
          </p:nvSpPr>
          <p:spPr>
            <a:xfrm>
              <a:off x="5592234" y="2354788"/>
              <a:ext cx="7031" cy="6263"/>
            </a:xfrm>
            <a:custGeom>
              <a:avLst/>
              <a:gdLst/>
              <a:ahLst/>
              <a:cxnLst/>
              <a:rect l="l" t="t" r="r" b="b"/>
              <a:pathLst>
                <a:path w="197" h="208" extrusionOk="0">
                  <a:moveTo>
                    <a:pt x="195" y="103"/>
                  </a:moveTo>
                  <a:cubicBezTo>
                    <a:pt x="196" y="54"/>
                    <a:pt x="40" y="0"/>
                    <a:pt x="3" y="103"/>
                  </a:cubicBezTo>
                  <a:cubicBezTo>
                    <a:pt x="1" y="153"/>
                    <a:pt x="160"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89" name="Google Shape;41389;p18"/>
            <p:cNvSpPr/>
            <p:nvPr/>
          </p:nvSpPr>
          <p:spPr>
            <a:xfrm>
              <a:off x="2130089" y="2355179"/>
              <a:ext cx="13849" cy="2740"/>
            </a:xfrm>
            <a:custGeom>
              <a:avLst/>
              <a:gdLst/>
              <a:ahLst/>
              <a:cxnLst/>
              <a:rect l="l" t="t" r="r" b="b"/>
              <a:pathLst>
                <a:path w="388" h="91" extrusionOk="0">
                  <a:moveTo>
                    <a:pt x="387" y="0"/>
                  </a:moveTo>
                  <a:cubicBezTo>
                    <a:pt x="236" y="20"/>
                    <a:pt x="6" y="2"/>
                    <a:pt x="1" y="90"/>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90" name="Google Shape;41390;p18"/>
            <p:cNvSpPr/>
            <p:nvPr/>
          </p:nvSpPr>
          <p:spPr>
            <a:xfrm>
              <a:off x="1551810" y="2352018"/>
              <a:ext cx="7067" cy="6293"/>
            </a:xfrm>
            <a:custGeom>
              <a:avLst/>
              <a:gdLst/>
              <a:ahLst/>
              <a:cxnLst/>
              <a:rect l="l" t="t" r="r" b="b"/>
              <a:pathLst>
                <a:path w="198" h="209" extrusionOk="0">
                  <a:moveTo>
                    <a:pt x="198" y="105"/>
                  </a:moveTo>
                  <a:cubicBezTo>
                    <a:pt x="198" y="54"/>
                    <a:pt x="40" y="1"/>
                    <a:pt x="5" y="105"/>
                  </a:cubicBezTo>
                  <a:cubicBezTo>
                    <a:pt x="1" y="154"/>
                    <a:pt x="159" y="208"/>
                    <a:pt x="198"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91" name="Google Shape;41391;p18"/>
            <p:cNvSpPr/>
            <p:nvPr/>
          </p:nvSpPr>
          <p:spPr>
            <a:xfrm>
              <a:off x="4411726" y="2351687"/>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92" name="Google Shape;41392;p18"/>
            <p:cNvSpPr/>
            <p:nvPr/>
          </p:nvSpPr>
          <p:spPr>
            <a:xfrm>
              <a:off x="2543615" y="2342955"/>
              <a:ext cx="20166" cy="16229"/>
            </a:xfrm>
            <a:custGeom>
              <a:avLst/>
              <a:gdLst/>
              <a:ahLst/>
              <a:cxnLst/>
              <a:rect l="l" t="t" r="r" b="b"/>
              <a:pathLst>
                <a:path w="565" h="539" extrusionOk="0">
                  <a:moveTo>
                    <a:pt x="565" y="134"/>
                  </a:moveTo>
                  <a:cubicBezTo>
                    <a:pt x="1" y="0"/>
                    <a:pt x="1" y="538"/>
                    <a:pt x="565"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93" name="Google Shape;41393;p18"/>
            <p:cNvSpPr/>
            <p:nvPr/>
          </p:nvSpPr>
          <p:spPr>
            <a:xfrm>
              <a:off x="6655601" y="2348917"/>
              <a:ext cx="14027" cy="4336"/>
            </a:xfrm>
            <a:custGeom>
              <a:avLst/>
              <a:gdLst/>
              <a:ahLst/>
              <a:cxnLst/>
              <a:rect l="l" t="t" r="r" b="b"/>
              <a:pathLst>
                <a:path w="393" h="144" extrusionOk="0">
                  <a:moveTo>
                    <a:pt x="292" y="27"/>
                  </a:moveTo>
                  <a:cubicBezTo>
                    <a:pt x="237" y="1"/>
                    <a:pt x="1" y="70"/>
                    <a:pt x="98" y="117"/>
                  </a:cubicBezTo>
                  <a:cubicBezTo>
                    <a:pt x="155" y="143"/>
                    <a:pt x="392" y="73"/>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94" name="Google Shape;41394;p18"/>
            <p:cNvSpPr/>
            <p:nvPr/>
          </p:nvSpPr>
          <p:spPr>
            <a:xfrm>
              <a:off x="6304536" y="2348917"/>
              <a:ext cx="14027" cy="4336"/>
            </a:xfrm>
            <a:custGeom>
              <a:avLst/>
              <a:gdLst/>
              <a:ahLst/>
              <a:cxnLst/>
              <a:rect l="l" t="t" r="r" b="b"/>
              <a:pathLst>
                <a:path w="393" h="144" extrusionOk="0">
                  <a:moveTo>
                    <a:pt x="293" y="27"/>
                  </a:moveTo>
                  <a:cubicBezTo>
                    <a:pt x="241" y="1"/>
                    <a:pt x="1" y="70"/>
                    <a:pt x="103" y="117"/>
                  </a:cubicBezTo>
                  <a:cubicBezTo>
                    <a:pt x="155" y="143"/>
                    <a:pt x="392"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95" name="Google Shape;41395;p18"/>
            <p:cNvSpPr/>
            <p:nvPr/>
          </p:nvSpPr>
          <p:spPr>
            <a:xfrm>
              <a:off x="2325966" y="2341450"/>
              <a:ext cx="25663" cy="8280"/>
            </a:xfrm>
            <a:custGeom>
              <a:avLst/>
              <a:gdLst/>
              <a:ahLst/>
              <a:cxnLst/>
              <a:rect l="l" t="t" r="r" b="b"/>
              <a:pathLst>
                <a:path w="719" h="275" extrusionOk="0">
                  <a:moveTo>
                    <a:pt x="105" y="275"/>
                  </a:moveTo>
                  <a:lnTo>
                    <a:pt x="682" y="275"/>
                  </a:lnTo>
                  <a:cubicBezTo>
                    <a:pt x="653" y="168"/>
                    <a:pt x="718" y="15"/>
                    <a:pt x="490" y="1"/>
                  </a:cubicBezTo>
                  <a:cubicBezTo>
                    <a:pt x="474" y="144"/>
                    <a:pt x="0" y="73"/>
                    <a:pt x="105"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96" name="Google Shape;41396;p18"/>
            <p:cNvSpPr/>
            <p:nvPr/>
          </p:nvSpPr>
          <p:spPr>
            <a:xfrm>
              <a:off x="2725286" y="2343467"/>
              <a:ext cx="14134" cy="4276"/>
            </a:xfrm>
            <a:custGeom>
              <a:avLst/>
              <a:gdLst/>
              <a:ahLst/>
              <a:cxnLst/>
              <a:rect l="l" t="t" r="r" b="b"/>
              <a:pathLst>
                <a:path w="396" h="142" extrusionOk="0">
                  <a:moveTo>
                    <a:pt x="293" y="25"/>
                  </a:moveTo>
                  <a:cubicBezTo>
                    <a:pt x="242" y="0"/>
                    <a:pt x="0" y="70"/>
                    <a:pt x="103" y="117"/>
                  </a:cubicBezTo>
                  <a:cubicBezTo>
                    <a:pt x="156"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97" name="Google Shape;41397;p18"/>
            <p:cNvSpPr/>
            <p:nvPr/>
          </p:nvSpPr>
          <p:spPr>
            <a:xfrm>
              <a:off x="4371822" y="2332658"/>
              <a:ext cx="29625" cy="12375"/>
            </a:xfrm>
            <a:custGeom>
              <a:avLst/>
              <a:gdLst/>
              <a:ahLst/>
              <a:cxnLst/>
              <a:rect l="l" t="t" r="r" b="b"/>
              <a:pathLst>
                <a:path w="830" h="411" extrusionOk="0">
                  <a:moveTo>
                    <a:pt x="829" y="384"/>
                  </a:moveTo>
                  <a:lnTo>
                    <a:pt x="829" y="23"/>
                  </a:lnTo>
                  <a:cubicBezTo>
                    <a:pt x="466" y="0"/>
                    <a:pt x="407" y="123"/>
                    <a:pt x="59" y="111"/>
                  </a:cubicBezTo>
                  <a:cubicBezTo>
                    <a:pt x="0" y="352"/>
                    <a:pt x="329" y="410"/>
                    <a:pt x="829"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98" name="Google Shape;41398;p18"/>
            <p:cNvSpPr/>
            <p:nvPr/>
          </p:nvSpPr>
          <p:spPr>
            <a:xfrm>
              <a:off x="1469362" y="2335007"/>
              <a:ext cx="27519" cy="11201"/>
            </a:xfrm>
            <a:custGeom>
              <a:avLst/>
              <a:gdLst/>
              <a:ahLst/>
              <a:cxnLst/>
              <a:rect l="l" t="t" r="r" b="b"/>
              <a:pathLst>
                <a:path w="771" h="372" extrusionOk="0">
                  <a:moveTo>
                    <a:pt x="771" y="306"/>
                  </a:moveTo>
                  <a:lnTo>
                    <a:pt x="771" y="33"/>
                  </a:lnTo>
                  <a:cubicBezTo>
                    <a:pt x="481" y="50"/>
                    <a:pt x="56" y="1"/>
                    <a:pt x="0" y="125"/>
                  </a:cubicBezTo>
                  <a:cubicBezTo>
                    <a:pt x="382" y="127"/>
                    <a:pt x="244" y="371"/>
                    <a:pt x="771"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99" name="Google Shape;41399;p18"/>
            <p:cNvSpPr/>
            <p:nvPr/>
          </p:nvSpPr>
          <p:spPr>
            <a:xfrm>
              <a:off x="1909763" y="2324529"/>
              <a:ext cx="41403" cy="16952"/>
            </a:xfrm>
            <a:custGeom>
              <a:avLst/>
              <a:gdLst/>
              <a:ahLst/>
              <a:cxnLst/>
              <a:rect l="l" t="t" r="r" b="b"/>
              <a:pathLst>
                <a:path w="1160" h="563" extrusionOk="0">
                  <a:moveTo>
                    <a:pt x="1" y="199"/>
                  </a:moveTo>
                  <a:cubicBezTo>
                    <a:pt x="212" y="404"/>
                    <a:pt x="525" y="558"/>
                    <a:pt x="1160" y="563"/>
                  </a:cubicBezTo>
                  <a:lnTo>
                    <a:pt x="1160" y="110"/>
                  </a:lnTo>
                  <a:cubicBezTo>
                    <a:pt x="820" y="162"/>
                    <a:pt x="26" y="0"/>
                    <a:pt x="1" y="1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00" name="Google Shape;41400;p18"/>
            <p:cNvSpPr/>
            <p:nvPr/>
          </p:nvSpPr>
          <p:spPr>
            <a:xfrm>
              <a:off x="911712" y="2325071"/>
              <a:ext cx="45901" cy="16741"/>
            </a:xfrm>
            <a:custGeom>
              <a:avLst/>
              <a:gdLst/>
              <a:ahLst/>
              <a:cxnLst/>
              <a:rect l="l" t="t" r="r" b="b"/>
              <a:pathLst>
                <a:path w="1286" h="556" extrusionOk="0">
                  <a:moveTo>
                    <a:pt x="965" y="0"/>
                  </a:moveTo>
                  <a:cubicBezTo>
                    <a:pt x="361" y="16"/>
                    <a:pt x="39" y="168"/>
                    <a:pt x="1" y="453"/>
                  </a:cubicBezTo>
                  <a:cubicBezTo>
                    <a:pt x="365" y="434"/>
                    <a:pt x="426" y="555"/>
                    <a:pt x="774" y="545"/>
                  </a:cubicBezTo>
                  <a:cubicBezTo>
                    <a:pt x="901" y="354"/>
                    <a:pt x="1285" y="141"/>
                    <a:pt x="9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01" name="Google Shape;41401;p18"/>
            <p:cNvSpPr/>
            <p:nvPr/>
          </p:nvSpPr>
          <p:spPr>
            <a:xfrm>
              <a:off x="5668043" y="2330581"/>
              <a:ext cx="14919" cy="9184"/>
            </a:xfrm>
            <a:custGeom>
              <a:avLst/>
              <a:gdLst/>
              <a:ahLst/>
              <a:cxnLst/>
              <a:rect l="l" t="t" r="r" b="b"/>
              <a:pathLst>
                <a:path w="418" h="305" extrusionOk="0">
                  <a:moveTo>
                    <a:pt x="383" y="272"/>
                  </a:moveTo>
                  <a:cubicBezTo>
                    <a:pt x="354" y="165"/>
                    <a:pt x="418" y="15"/>
                    <a:pt x="192" y="0"/>
                  </a:cubicBezTo>
                  <a:cubicBezTo>
                    <a:pt x="179" y="55"/>
                    <a:pt x="163" y="107"/>
                    <a:pt x="0" y="92"/>
                  </a:cubicBezTo>
                  <a:cubicBezTo>
                    <a:pt x="21" y="200"/>
                    <a:pt x="56" y="304"/>
                    <a:pt x="38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02" name="Google Shape;41402;p18"/>
            <p:cNvSpPr/>
            <p:nvPr/>
          </p:nvSpPr>
          <p:spPr>
            <a:xfrm>
              <a:off x="2532550" y="2335278"/>
              <a:ext cx="14134" cy="4246"/>
            </a:xfrm>
            <a:custGeom>
              <a:avLst/>
              <a:gdLst/>
              <a:ahLst/>
              <a:cxnLst/>
              <a:rect l="l" t="t" r="r" b="b"/>
              <a:pathLst>
                <a:path w="396" h="141" extrusionOk="0">
                  <a:moveTo>
                    <a:pt x="295" y="24"/>
                  </a:moveTo>
                  <a:cubicBezTo>
                    <a:pt x="243" y="1"/>
                    <a:pt x="0" y="67"/>
                    <a:pt x="102" y="116"/>
                  </a:cubicBezTo>
                  <a:cubicBezTo>
                    <a:pt x="157" y="141"/>
                    <a:pt x="396"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03" name="Google Shape;41403;p18"/>
            <p:cNvSpPr/>
            <p:nvPr/>
          </p:nvSpPr>
          <p:spPr>
            <a:xfrm>
              <a:off x="4174411" y="2330189"/>
              <a:ext cx="6889" cy="6233"/>
            </a:xfrm>
            <a:custGeom>
              <a:avLst/>
              <a:gdLst/>
              <a:ahLst/>
              <a:cxnLst/>
              <a:rect l="l" t="t" r="r" b="b"/>
              <a:pathLst>
                <a:path w="193" h="207" extrusionOk="0">
                  <a:moveTo>
                    <a:pt x="192" y="105"/>
                  </a:moveTo>
                  <a:cubicBezTo>
                    <a:pt x="192" y="52"/>
                    <a:pt x="38" y="0"/>
                    <a:pt x="1" y="105"/>
                  </a:cubicBezTo>
                  <a:cubicBezTo>
                    <a:pt x="1" y="153"/>
                    <a:pt x="156" y="206"/>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04" name="Google Shape;41404;p18"/>
            <p:cNvSpPr/>
            <p:nvPr/>
          </p:nvSpPr>
          <p:spPr>
            <a:xfrm>
              <a:off x="2319256" y="2329798"/>
              <a:ext cx="14063" cy="4276"/>
            </a:xfrm>
            <a:custGeom>
              <a:avLst/>
              <a:gdLst/>
              <a:ahLst/>
              <a:cxnLst/>
              <a:rect l="l" t="t" r="r" b="b"/>
              <a:pathLst>
                <a:path w="394" h="142" extrusionOk="0">
                  <a:moveTo>
                    <a:pt x="293" y="24"/>
                  </a:moveTo>
                  <a:cubicBezTo>
                    <a:pt x="241" y="0"/>
                    <a:pt x="0" y="68"/>
                    <a:pt x="102" y="115"/>
                  </a:cubicBezTo>
                  <a:cubicBezTo>
                    <a:pt x="152" y="141"/>
                    <a:pt x="393" y="73"/>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05" name="Google Shape;41405;p18"/>
            <p:cNvSpPr/>
            <p:nvPr/>
          </p:nvSpPr>
          <p:spPr>
            <a:xfrm>
              <a:off x="3761349" y="2327811"/>
              <a:ext cx="13777" cy="2800"/>
            </a:xfrm>
            <a:custGeom>
              <a:avLst/>
              <a:gdLst/>
              <a:ahLst/>
              <a:cxnLst/>
              <a:rect l="l" t="t" r="r" b="b"/>
              <a:pathLst>
                <a:path w="386" h="93" extrusionOk="0">
                  <a:moveTo>
                    <a:pt x="385" y="1"/>
                  </a:moveTo>
                  <a:cubicBezTo>
                    <a:pt x="238" y="20"/>
                    <a:pt x="4" y="3"/>
                    <a:pt x="0" y="92"/>
                  </a:cubicBezTo>
                  <a:cubicBezTo>
                    <a:pt x="153" y="70"/>
                    <a:pt x="380" y="88"/>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06" name="Google Shape;41406;p18"/>
            <p:cNvSpPr/>
            <p:nvPr/>
          </p:nvSpPr>
          <p:spPr>
            <a:xfrm>
              <a:off x="4556278" y="2324318"/>
              <a:ext cx="13991" cy="4246"/>
            </a:xfrm>
            <a:custGeom>
              <a:avLst/>
              <a:gdLst/>
              <a:ahLst/>
              <a:cxnLst/>
              <a:rect l="l" t="t" r="r" b="b"/>
              <a:pathLst>
                <a:path w="392" h="141" extrusionOk="0">
                  <a:moveTo>
                    <a:pt x="99" y="117"/>
                  </a:moveTo>
                  <a:cubicBezTo>
                    <a:pt x="154" y="140"/>
                    <a:pt x="392" y="74"/>
                    <a:pt x="292" y="27"/>
                  </a:cubicBezTo>
                  <a:cubicBezTo>
                    <a:pt x="239" y="1"/>
                    <a:pt x="0" y="69"/>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07" name="Google Shape;41407;p18"/>
            <p:cNvSpPr/>
            <p:nvPr/>
          </p:nvSpPr>
          <p:spPr>
            <a:xfrm>
              <a:off x="3468747" y="2324288"/>
              <a:ext cx="14027" cy="4276"/>
            </a:xfrm>
            <a:custGeom>
              <a:avLst/>
              <a:gdLst/>
              <a:ahLst/>
              <a:cxnLst/>
              <a:rect l="l" t="t" r="r" b="b"/>
              <a:pathLst>
                <a:path w="393" h="142" extrusionOk="0">
                  <a:moveTo>
                    <a:pt x="292" y="26"/>
                  </a:moveTo>
                  <a:cubicBezTo>
                    <a:pt x="238" y="0"/>
                    <a:pt x="1" y="70"/>
                    <a:pt x="100" y="115"/>
                  </a:cubicBezTo>
                  <a:cubicBezTo>
                    <a:pt x="154" y="141"/>
                    <a:pt x="392" y="75"/>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08" name="Google Shape;41408;p18"/>
            <p:cNvSpPr/>
            <p:nvPr/>
          </p:nvSpPr>
          <p:spPr>
            <a:xfrm>
              <a:off x="7137476" y="2318808"/>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09" name="Google Shape;41409;p18"/>
            <p:cNvSpPr/>
            <p:nvPr/>
          </p:nvSpPr>
          <p:spPr>
            <a:xfrm>
              <a:off x="2511956" y="2318808"/>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10" name="Google Shape;41410;p18"/>
            <p:cNvSpPr/>
            <p:nvPr/>
          </p:nvSpPr>
          <p:spPr>
            <a:xfrm>
              <a:off x="5695419" y="2314111"/>
              <a:ext cx="13920" cy="5510"/>
            </a:xfrm>
            <a:custGeom>
              <a:avLst/>
              <a:gdLst/>
              <a:ahLst/>
              <a:cxnLst/>
              <a:rect l="l" t="t" r="r" b="b"/>
              <a:pathLst>
                <a:path w="390" h="183" extrusionOk="0">
                  <a:moveTo>
                    <a:pt x="1" y="183"/>
                  </a:moveTo>
                  <a:lnTo>
                    <a:pt x="390" y="183"/>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11" name="Google Shape;41411;p18"/>
            <p:cNvSpPr/>
            <p:nvPr/>
          </p:nvSpPr>
          <p:spPr>
            <a:xfrm>
              <a:off x="4542037" y="2303182"/>
              <a:ext cx="26555" cy="12225"/>
            </a:xfrm>
            <a:custGeom>
              <a:avLst/>
              <a:gdLst/>
              <a:ahLst/>
              <a:cxnLst/>
              <a:rect l="l" t="t" r="r" b="b"/>
              <a:pathLst>
                <a:path w="744" h="406" extrusionOk="0">
                  <a:moveTo>
                    <a:pt x="306" y="0"/>
                  </a:moveTo>
                  <a:cubicBezTo>
                    <a:pt x="1" y="136"/>
                    <a:pt x="90" y="405"/>
                    <a:pt x="693" y="363"/>
                  </a:cubicBezTo>
                  <a:cubicBezTo>
                    <a:pt x="744" y="157"/>
                    <a:pt x="646" y="23"/>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12" name="Google Shape;41412;p18"/>
            <p:cNvSpPr/>
            <p:nvPr/>
          </p:nvSpPr>
          <p:spPr>
            <a:xfrm>
              <a:off x="3406786" y="2310619"/>
              <a:ext cx="14027" cy="4336"/>
            </a:xfrm>
            <a:custGeom>
              <a:avLst/>
              <a:gdLst/>
              <a:ahLst/>
              <a:cxnLst/>
              <a:rect l="l" t="t" r="r" b="b"/>
              <a:pathLst>
                <a:path w="393" h="144" extrusionOk="0">
                  <a:moveTo>
                    <a:pt x="100" y="118"/>
                  </a:moveTo>
                  <a:cubicBezTo>
                    <a:pt x="151" y="144"/>
                    <a:pt x="392" y="73"/>
                    <a:pt x="292" y="26"/>
                  </a:cubicBezTo>
                  <a:cubicBezTo>
                    <a:pt x="242"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13" name="Google Shape;41413;p18"/>
            <p:cNvSpPr/>
            <p:nvPr/>
          </p:nvSpPr>
          <p:spPr>
            <a:xfrm>
              <a:off x="7898854" y="2292885"/>
              <a:ext cx="35478" cy="19090"/>
            </a:xfrm>
            <a:custGeom>
              <a:avLst/>
              <a:gdLst/>
              <a:ahLst/>
              <a:cxnLst/>
              <a:rect l="l" t="t" r="r" b="b"/>
              <a:pathLst>
                <a:path w="994" h="634" extrusionOk="0">
                  <a:moveTo>
                    <a:pt x="557" y="615"/>
                  </a:moveTo>
                  <a:cubicBezTo>
                    <a:pt x="507" y="349"/>
                    <a:pt x="994" y="336"/>
                    <a:pt x="944" y="71"/>
                  </a:cubicBezTo>
                  <a:cubicBezTo>
                    <a:pt x="0" y="0"/>
                    <a:pt x="77" y="633"/>
                    <a:pt x="557" y="6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14" name="Google Shape;41414;p18"/>
            <p:cNvSpPr/>
            <p:nvPr/>
          </p:nvSpPr>
          <p:spPr>
            <a:xfrm>
              <a:off x="2732211" y="2307969"/>
              <a:ext cx="14063" cy="4246"/>
            </a:xfrm>
            <a:custGeom>
              <a:avLst/>
              <a:gdLst/>
              <a:ahLst/>
              <a:cxnLst/>
              <a:rect l="l" t="t" r="r" b="b"/>
              <a:pathLst>
                <a:path w="394" h="141" extrusionOk="0">
                  <a:moveTo>
                    <a:pt x="99" y="114"/>
                  </a:moveTo>
                  <a:cubicBezTo>
                    <a:pt x="155" y="140"/>
                    <a:pt x="394" y="72"/>
                    <a:pt x="295" y="23"/>
                  </a:cubicBezTo>
                  <a:cubicBezTo>
                    <a:pt x="242" y="1"/>
                    <a:pt x="1" y="67"/>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15" name="Google Shape;41415;p18"/>
            <p:cNvSpPr/>
            <p:nvPr/>
          </p:nvSpPr>
          <p:spPr>
            <a:xfrm>
              <a:off x="1926860" y="2307909"/>
              <a:ext cx="14099" cy="4306"/>
            </a:xfrm>
            <a:custGeom>
              <a:avLst/>
              <a:gdLst/>
              <a:ahLst/>
              <a:cxnLst/>
              <a:rect l="l" t="t" r="r" b="b"/>
              <a:pathLst>
                <a:path w="395" h="143" extrusionOk="0">
                  <a:moveTo>
                    <a:pt x="294" y="25"/>
                  </a:moveTo>
                  <a:cubicBezTo>
                    <a:pt x="242" y="0"/>
                    <a:pt x="1" y="69"/>
                    <a:pt x="103" y="116"/>
                  </a:cubicBezTo>
                  <a:cubicBezTo>
                    <a:pt x="157" y="142"/>
                    <a:pt x="395" y="74"/>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16" name="Google Shape;41416;p18"/>
            <p:cNvSpPr/>
            <p:nvPr/>
          </p:nvSpPr>
          <p:spPr>
            <a:xfrm>
              <a:off x="4975336" y="2292252"/>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8"/>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17" name="Google Shape;41417;p18"/>
            <p:cNvSpPr/>
            <p:nvPr/>
          </p:nvSpPr>
          <p:spPr>
            <a:xfrm>
              <a:off x="2770829" y="2296468"/>
              <a:ext cx="20095" cy="16259"/>
            </a:xfrm>
            <a:custGeom>
              <a:avLst/>
              <a:gdLst/>
              <a:ahLst/>
              <a:cxnLst/>
              <a:rect l="l" t="t" r="r" b="b"/>
              <a:pathLst>
                <a:path w="563" h="540" extrusionOk="0">
                  <a:moveTo>
                    <a:pt x="562" y="405"/>
                  </a:moveTo>
                  <a:lnTo>
                    <a:pt x="562" y="132"/>
                  </a:lnTo>
                  <a:cubicBezTo>
                    <a:pt x="1" y="0"/>
                    <a:pt x="1" y="539"/>
                    <a:pt x="562"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18" name="Google Shape;41418;p18"/>
            <p:cNvSpPr/>
            <p:nvPr/>
          </p:nvSpPr>
          <p:spPr>
            <a:xfrm>
              <a:off x="6573045" y="2302399"/>
              <a:ext cx="13920" cy="4306"/>
            </a:xfrm>
            <a:custGeom>
              <a:avLst/>
              <a:gdLst/>
              <a:ahLst/>
              <a:cxnLst/>
              <a:rect l="l" t="t" r="r" b="b"/>
              <a:pathLst>
                <a:path w="390" h="143" extrusionOk="0">
                  <a:moveTo>
                    <a:pt x="292" y="26"/>
                  </a:moveTo>
                  <a:cubicBezTo>
                    <a:pt x="237" y="0"/>
                    <a:pt x="0" y="71"/>
                    <a:pt x="101" y="118"/>
                  </a:cubicBezTo>
                  <a:cubicBezTo>
                    <a:pt x="151" y="143"/>
                    <a:pt x="389" y="75"/>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19" name="Google Shape;41419;p18"/>
            <p:cNvSpPr/>
            <p:nvPr/>
          </p:nvSpPr>
          <p:spPr>
            <a:xfrm>
              <a:off x="2686382" y="2297762"/>
              <a:ext cx="21915" cy="8702"/>
            </a:xfrm>
            <a:custGeom>
              <a:avLst/>
              <a:gdLst/>
              <a:ahLst/>
              <a:cxnLst/>
              <a:rect l="l" t="t" r="r" b="b"/>
              <a:pathLst>
                <a:path w="614" h="289" extrusionOk="0">
                  <a:moveTo>
                    <a:pt x="614" y="272"/>
                  </a:moveTo>
                  <a:lnTo>
                    <a:pt x="614" y="0"/>
                  </a:lnTo>
                  <a:lnTo>
                    <a:pt x="33" y="0"/>
                  </a:lnTo>
                  <a:cubicBezTo>
                    <a:pt x="0" y="199"/>
                    <a:pt x="191" y="289"/>
                    <a:pt x="6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20" name="Google Shape;41420;p18"/>
            <p:cNvSpPr/>
            <p:nvPr/>
          </p:nvSpPr>
          <p:spPr>
            <a:xfrm>
              <a:off x="1888277" y="2294992"/>
              <a:ext cx="14670" cy="9545"/>
            </a:xfrm>
            <a:custGeom>
              <a:avLst/>
              <a:gdLst/>
              <a:ahLst/>
              <a:cxnLst/>
              <a:rect l="l" t="t" r="r" b="b"/>
              <a:pathLst>
                <a:path w="411" h="317" extrusionOk="0">
                  <a:moveTo>
                    <a:pt x="411" y="272"/>
                  </a:moveTo>
                  <a:lnTo>
                    <a:pt x="411" y="90"/>
                  </a:lnTo>
                  <a:cubicBezTo>
                    <a:pt x="220" y="90"/>
                    <a:pt x="184" y="17"/>
                    <a:pt x="26" y="1"/>
                  </a:cubicBezTo>
                  <a:cubicBezTo>
                    <a:pt x="45" y="144"/>
                    <a:pt x="1" y="317"/>
                    <a:pt x="411"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21" name="Google Shape;41421;p18"/>
            <p:cNvSpPr/>
            <p:nvPr/>
          </p:nvSpPr>
          <p:spPr>
            <a:xfrm>
              <a:off x="1655173" y="2300412"/>
              <a:ext cx="13777" cy="2800"/>
            </a:xfrm>
            <a:custGeom>
              <a:avLst/>
              <a:gdLst/>
              <a:ahLst/>
              <a:cxnLst/>
              <a:rect l="l" t="t" r="r" b="b"/>
              <a:pathLst>
                <a:path w="386" h="93" extrusionOk="0">
                  <a:moveTo>
                    <a:pt x="0" y="92"/>
                  </a:moveTo>
                  <a:cubicBezTo>
                    <a:pt x="149" y="71"/>
                    <a:pt x="381" y="90"/>
                    <a:pt x="385" y="1"/>
                  </a:cubicBezTo>
                  <a:cubicBezTo>
                    <a:pt x="235" y="23"/>
                    <a:pt x="5" y="5"/>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22" name="Google Shape;41422;p18"/>
            <p:cNvSpPr/>
            <p:nvPr/>
          </p:nvSpPr>
          <p:spPr>
            <a:xfrm>
              <a:off x="8435017" y="2294661"/>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23" name="Google Shape;41423;p18"/>
            <p:cNvSpPr/>
            <p:nvPr/>
          </p:nvSpPr>
          <p:spPr>
            <a:xfrm>
              <a:off x="7502282" y="2296919"/>
              <a:ext cx="13920" cy="4276"/>
            </a:xfrm>
            <a:custGeom>
              <a:avLst/>
              <a:gdLst/>
              <a:ahLst/>
              <a:cxnLst/>
              <a:rect l="l" t="t" r="r" b="b"/>
              <a:pathLst>
                <a:path w="390" h="142" extrusionOk="0">
                  <a:moveTo>
                    <a:pt x="291" y="28"/>
                  </a:moveTo>
                  <a:cubicBezTo>
                    <a:pt x="238" y="1"/>
                    <a:pt x="0" y="71"/>
                    <a:pt x="98" y="117"/>
                  </a:cubicBezTo>
                  <a:cubicBezTo>
                    <a:pt x="152" y="142"/>
                    <a:pt x="389" y="74"/>
                    <a:pt x="291"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24" name="Google Shape;41424;p18"/>
            <p:cNvSpPr/>
            <p:nvPr/>
          </p:nvSpPr>
          <p:spPr>
            <a:xfrm>
              <a:off x="2343419" y="2294842"/>
              <a:ext cx="20737" cy="5811"/>
            </a:xfrm>
            <a:custGeom>
              <a:avLst/>
              <a:gdLst/>
              <a:ahLst/>
              <a:cxnLst/>
              <a:rect l="l" t="t" r="r" b="b"/>
              <a:pathLst>
                <a:path w="581" h="193" extrusionOk="0">
                  <a:moveTo>
                    <a:pt x="1" y="186"/>
                  </a:moveTo>
                  <a:cubicBezTo>
                    <a:pt x="334" y="193"/>
                    <a:pt x="497" y="118"/>
                    <a:pt x="580" y="5"/>
                  </a:cubicBezTo>
                  <a:cubicBezTo>
                    <a:pt x="250" y="1"/>
                    <a:pt x="87" y="75"/>
                    <a:pt x="1" y="1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25" name="Google Shape;41425;p18"/>
            <p:cNvSpPr/>
            <p:nvPr/>
          </p:nvSpPr>
          <p:spPr>
            <a:xfrm>
              <a:off x="2708261" y="2289543"/>
              <a:ext cx="20737" cy="8160"/>
            </a:xfrm>
            <a:custGeom>
              <a:avLst/>
              <a:gdLst/>
              <a:ahLst/>
              <a:cxnLst/>
              <a:rect l="l" t="t" r="r" b="b"/>
              <a:pathLst>
                <a:path w="581" h="271" extrusionOk="0">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26" name="Google Shape;41426;p18"/>
            <p:cNvSpPr/>
            <p:nvPr/>
          </p:nvSpPr>
          <p:spPr>
            <a:xfrm>
              <a:off x="6184611" y="2282046"/>
              <a:ext cx="26555" cy="15266"/>
            </a:xfrm>
            <a:custGeom>
              <a:avLst/>
              <a:gdLst/>
              <a:ahLst/>
              <a:cxnLst/>
              <a:rect l="l" t="t" r="r" b="b"/>
              <a:pathLst>
                <a:path w="744" h="507" extrusionOk="0">
                  <a:moveTo>
                    <a:pt x="1" y="73"/>
                  </a:moveTo>
                  <a:lnTo>
                    <a:pt x="1" y="437"/>
                  </a:lnTo>
                  <a:cubicBezTo>
                    <a:pt x="744" y="507"/>
                    <a:pt x="744" y="0"/>
                    <a:pt x="1" y="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27" name="Google Shape;41427;p18"/>
            <p:cNvSpPr/>
            <p:nvPr/>
          </p:nvSpPr>
          <p:spPr>
            <a:xfrm>
              <a:off x="5555185" y="2278583"/>
              <a:ext cx="35228" cy="16410"/>
            </a:xfrm>
            <a:custGeom>
              <a:avLst/>
              <a:gdLst/>
              <a:ahLst/>
              <a:cxnLst/>
              <a:rect l="l" t="t" r="r" b="b"/>
              <a:pathLst>
                <a:path w="987" h="545" extrusionOk="0">
                  <a:moveTo>
                    <a:pt x="847" y="0"/>
                  </a:moveTo>
                  <a:lnTo>
                    <a:pt x="75" y="0"/>
                  </a:lnTo>
                  <a:cubicBezTo>
                    <a:pt x="1" y="307"/>
                    <a:pt x="409" y="387"/>
                    <a:pt x="653" y="545"/>
                  </a:cubicBezTo>
                  <a:cubicBezTo>
                    <a:pt x="651" y="332"/>
                    <a:pt x="986" y="278"/>
                    <a:pt x="8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28" name="Google Shape;41428;p18"/>
            <p:cNvSpPr/>
            <p:nvPr/>
          </p:nvSpPr>
          <p:spPr>
            <a:xfrm>
              <a:off x="2959425" y="2286050"/>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29" name="Google Shape;41429;p18"/>
            <p:cNvSpPr/>
            <p:nvPr/>
          </p:nvSpPr>
          <p:spPr>
            <a:xfrm>
              <a:off x="7643444" y="2278583"/>
              <a:ext cx="20773" cy="8250"/>
            </a:xfrm>
            <a:custGeom>
              <a:avLst/>
              <a:gdLst/>
              <a:ahLst/>
              <a:cxnLst/>
              <a:rect l="l" t="t" r="r" b="b"/>
              <a:pathLst>
                <a:path w="582" h="274" extrusionOk="0">
                  <a:moveTo>
                    <a:pt x="581" y="0"/>
                  </a:moveTo>
                  <a:lnTo>
                    <a:pt x="1" y="0"/>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30" name="Google Shape;41430;p18"/>
            <p:cNvSpPr/>
            <p:nvPr/>
          </p:nvSpPr>
          <p:spPr>
            <a:xfrm>
              <a:off x="8324872" y="2278222"/>
              <a:ext cx="7031" cy="6293"/>
            </a:xfrm>
            <a:custGeom>
              <a:avLst/>
              <a:gdLst/>
              <a:ahLst/>
              <a:cxnLst/>
              <a:rect l="l" t="t" r="r" b="b"/>
              <a:pathLst>
                <a:path w="197" h="209" extrusionOk="0">
                  <a:moveTo>
                    <a:pt x="195" y="104"/>
                  </a:moveTo>
                  <a:cubicBezTo>
                    <a:pt x="196" y="53"/>
                    <a:pt x="38" y="0"/>
                    <a:pt x="0" y="104"/>
                  </a:cubicBezTo>
                  <a:cubicBezTo>
                    <a:pt x="0" y="155"/>
                    <a:pt x="156"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31" name="Google Shape;41431;p18"/>
            <p:cNvSpPr/>
            <p:nvPr/>
          </p:nvSpPr>
          <p:spPr>
            <a:xfrm>
              <a:off x="5134343" y="2275091"/>
              <a:ext cx="14063" cy="4306"/>
            </a:xfrm>
            <a:custGeom>
              <a:avLst/>
              <a:gdLst/>
              <a:ahLst/>
              <a:cxnLst/>
              <a:rect l="l" t="t" r="r" b="b"/>
              <a:pathLst>
                <a:path w="394" h="143" extrusionOk="0">
                  <a:moveTo>
                    <a:pt x="102" y="116"/>
                  </a:moveTo>
                  <a:cubicBezTo>
                    <a:pt x="155" y="142"/>
                    <a:pt x="394" y="72"/>
                    <a:pt x="296" y="26"/>
                  </a:cubicBezTo>
                  <a:cubicBezTo>
                    <a:pt x="243"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32" name="Google Shape;41432;p18"/>
            <p:cNvSpPr/>
            <p:nvPr/>
          </p:nvSpPr>
          <p:spPr>
            <a:xfrm>
              <a:off x="1391232" y="2252630"/>
              <a:ext cx="52290" cy="28063"/>
            </a:xfrm>
            <a:custGeom>
              <a:avLst/>
              <a:gdLst/>
              <a:ahLst/>
              <a:cxnLst/>
              <a:rect l="l" t="t" r="r" b="b"/>
              <a:pathLst>
                <a:path w="1465" h="932" extrusionOk="0">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33" name="Google Shape;41433;p18"/>
            <p:cNvSpPr/>
            <p:nvPr/>
          </p:nvSpPr>
          <p:spPr>
            <a:xfrm>
              <a:off x="7058312" y="2270394"/>
              <a:ext cx="13849" cy="5510"/>
            </a:xfrm>
            <a:custGeom>
              <a:avLst/>
              <a:gdLst/>
              <a:ahLst/>
              <a:cxnLst/>
              <a:rect l="l" t="t" r="r" b="b"/>
              <a:pathLst>
                <a:path w="388" h="183" extrusionOk="0">
                  <a:moveTo>
                    <a:pt x="1" y="182"/>
                  </a:moveTo>
                  <a:lnTo>
                    <a:pt x="387" y="182"/>
                  </a:lnTo>
                  <a:lnTo>
                    <a:pt x="387"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34" name="Google Shape;41434;p18"/>
            <p:cNvSpPr/>
            <p:nvPr/>
          </p:nvSpPr>
          <p:spPr>
            <a:xfrm>
              <a:off x="2972631" y="2267684"/>
              <a:ext cx="29482" cy="9846"/>
            </a:xfrm>
            <a:custGeom>
              <a:avLst/>
              <a:gdLst/>
              <a:ahLst/>
              <a:cxnLst/>
              <a:rect l="l" t="t" r="r" b="b"/>
              <a:pathLst>
                <a:path w="826" h="327" extrusionOk="0">
                  <a:moveTo>
                    <a:pt x="693" y="272"/>
                  </a:moveTo>
                  <a:cubicBezTo>
                    <a:pt x="825" y="28"/>
                    <a:pt x="295" y="96"/>
                    <a:pt x="114" y="1"/>
                  </a:cubicBezTo>
                  <a:cubicBezTo>
                    <a:pt x="0" y="236"/>
                    <a:pt x="191" y="327"/>
                    <a:pt x="69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35" name="Google Shape;41435;p18"/>
            <p:cNvSpPr/>
            <p:nvPr/>
          </p:nvSpPr>
          <p:spPr>
            <a:xfrm>
              <a:off x="1665346" y="2272411"/>
              <a:ext cx="13991" cy="4215"/>
            </a:xfrm>
            <a:custGeom>
              <a:avLst/>
              <a:gdLst/>
              <a:ahLst/>
              <a:cxnLst/>
              <a:rect l="l" t="t" r="r" b="b"/>
              <a:pathLst>
                <a:path w="392" h="140" extrusionOk="0">
                  <a:moveTo>
                    <a:pt x="100" y="115"/>
                  </a:moveTo>
                  <a:cubicBezTo>
                    <a:pt x="151" y="140"/>
                    <a:pt x="391" y="72"/>
                    <a:pt x="293" y="24"/>
                  </a:cubicBezTo>
                  <a:cubicBezTo>
                    <a:pt x="240"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36" name="Google Shape;41436;p18"/>
            <p:cNvSpPr/>
            <p:nvPr/>
          </p:nvSpPr>
          <p:spPr>
            <a:xfrm>
              <a:off x="2873479" y="2267323"/>
              <a:ext cx="6996" cy="6173"/>
            </a:xfrm>
            <a:custGeom>
              <a:avLst/>
              <a:gdLst/>
              <a:ahLst/>
              <a:cxnLst/>
              <a:rect l="l" t="t" r="r" b="b"/>
              <a:pathLst>
                <a:path w="196" h="205" extrusionOk="0">
                  <a:moveTo>
                    <a:pt x="192" y="104"/>
                  </a:moveTo>
                  <a:cubicBezTo>
                    <a:pt x="195" y="53"/>
                    <a:pt x="37" y="1"/>
                    <a:pt x="1" y="104"/>
                  </a:cubicBezTo>
                  <a:cubicBezTo>
                    <a:pt x="1" y="152"/>
                    <a:pt x="155" y="205"/>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37" name="Google Shape;41437;p18"/>
            <p:cNvSpPr/>
            <p:nvPr/>
          </p:nvSpPr>
          <p:spPr>
            <a:xfrm>
              <a:off x="1059655" y="2269641"/>
              <a:ext cx="14063" cy="4246"/>
            </a:xfrm>
            <a:custGeom>
              <a:avLst/>
              <a:gdLst/>
              <a:ahLst/>
              <a:cxnLst/>
              <a:rect l="l" t="t" r="r" b="b"/>
              <a:pathLst>
                <a:path w="394" h="141" extrusionOk="0">
                  <a:moveTo>
                    <a:pt x="295" y="27"/>
                  </a:moveTo>
                  <a:cubicBezTo>
                    <a:pt x="238" y="1"/>
                    <a:pt x="0" y="70"/>
                    <a:pt x="101" y="116"/>
                  </a:cubicBezTo>
                  <a:cubicBezTo>
                    <a:pt x="152" y="141"/>
                    <a:pt x="393" y="73"/>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38" name="Google Shape;41438;p18"/>
            <p:cNvSpPr/>
            <p:nvPr/>
          </p:nvSpPr>
          <p:spPr>
            <a:xfrm>
              <a:off x="715550" y="2269641"/>
              <a:ext cx="13991" cy="4246"/>
            </a:xfrm>
            <a:custGeom>
              <a:avLst/>
              <a:gdLst/>
              <a:ahLst/>
              <a:cxnLst/>
              <a:rect l="l" t="t" r="r" b="b"/>
              <a:pathLst>
                <a:path w="392" h="141" extrusionOk="0">
                  <a:moveTo>
                    <a:pt x="98" y="116"/>
                  </a:moveTo>
                  <a:cubicBezTo>
                    <a:pt x="151" y="141"/>
                    <a:pt x="392" y="73"/>
                    <a:pt x="291" y="27"/>
                  </a:cubicBezTo>
                  <a:cubicBezTo>
                    <a:pt x="239"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39" name="Google Shape;41439;p18"/>
            <p:cNvSpPr/>
            <p:nvPr/>
          </p:nvSpPr>
          <p:spPr>
            <a:xfrm>
              <a:off x="546977" y="2261451"/>
              <a:ext cx="28411" cy="11683"/>
            </a:xfrm>
            <a:custGeom>
              <a:avLst/>
              <a:gdLst/>
              <a:ahLst/>
              <a:cxnLst/>
              <a:rect l="l" t="t" r="r" b="b"/>
              <a:pathLst>
                <a:path w="796" h="388" extrusionOk="0">
                  <a:moveTo>
                    <a:pt x="770" y="25"/>
                  </a:moveTo>
                  <a:cubicBezTo>
                    <a:pt x="333" y="0"/>
                    <a:pt x="47" y="46"/>
                    <a:pt x="0" y="208"/>
                  </a:cubicBezTo>
                  <a:cubicBezTo>
                    <a:pt x="277" y="229"/>
                    <a:pt x="325" y="355"/>
                    <a:pt x="580" y="388"/>
                  </a:cubicBezTo>
                  <a:cubicBezTo>
                    <a:pt x="536" y="217"/>
                    <a:pt x="795" y="188"/>
                    <a:pt x="77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40" name="Google Shape;41440;p18"/>
            <p:cNvSpPr/>
            <p:nvPr/>
          </p:nvSpPr>
          <p:spPr>
            <a:xfrm>
              <a:off x="2143902" y="2260157"/>
              <a:ext cx="38798" cy="12586"/>
            </a:xfrm>
            <a:custGeom>
              <a:avLst/>
              <a:gdLst/>
              <a:ahLst/>
              <a:cxnLst/>
              <a:rect l="l" t="t" r="r" b="b"/>
              <a:pathLst>
                <a:path w="1087" h="418" extrusionOk="0">
                  <a:moveTo>
                    <a:pt x="963" y="342"/>
                  </a:moveTo>
                  <a:cubicBezTo>
                    <a:pt x="1086" y="121"/>
                    <a:pt x="44" y="0"/>
                    <a:pt x="0" y="159"/>
                  </a:cubicBezTo>
                  <a:cubicBezTo>
                    <a:pt x="368" y="196"/>
                    <a:pt x="349" y="418"/>
                    <a:pt x="963" y="34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41" name="Google Shape;41441;p18"/>
            <p:cNvSpPr/>
            <p:nvPr/>
          </p:nvSpPr>
          <p:spPr>
            <a:xfrm>
              <a:off x="8717161" y="2264944"/>
              <a:ext cx="13813" cy="2770"/>
            </a:xfrm>
            <a:custGeom>
              <a:avLst/>
              <a:gdLst/>
              <a:ahLst/>
              <a:cxnLst/>
              <a:rect l="l" t="t" r="r" b="b"/>
              <a:pathLst>
                <a:path w="387" h="92" extrusionOk="0">
                  <a:moveTo>
                    <a:pt x="387" y="0"/>
                  </a:moveTo>
                  <a:cubicBezTo>
                    <a:pt x="237" y="21"/>
                    <a:pt x="7" y="3"/>
                    <a:pt x="0" y="92"/>
                  </a:cubicBezTo>
                  <a:cubicBezTo>
                    <a:pt x="152" y="69"/>
                    <a:pt x="382"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42" name="Google Shape;41442;p18"/>
            <p:cNvSpPr/>
            <p:nvPr/>
          </p:nvSpPr>
          <p:spPr>
            <a:xfrm>
              <a:off x="270687" y="2262174"/>
              <a:ext cx="21665" cy="6413"/>
            </a:xfrm>
            <a:custGeom>
              <a:avLst/>
              <a:gdLst/>
              <a:ahLst/>
              <a:cxnLst/>
              <a:rect l="l" t="t" r="r" b="b"/>
              <a:pathLst>
                <a:path w="607" h="213" extrusionOk="0">
                  <a:moveTo>
                    <a:pt x="606" y="1"/>
                  </a:moveTo>
                  <a:lnTo>
                    <a:pt x="27" y="1"/>
                  </a:lnTo>
                  <a:cubicBezTo>
                    <a:pt x="1" y="164"/>
                    <a:pt x="217" y="212"/>
                    <a:pt x="606" y="1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43" name="Google Shape;41443;p18"/>
            <p:cNvSpPr/>
            <p:nvPr/>
          </p:nvSpPr>
          <p:spPr>
            <a:xfrm>
              <a:off x="5640453" y="2256333"/>
              <a:ext cx="6924" cy="6263"/>
            </a:xfrm>
            <a:custGeom>
              <a:avLst/>
              <a:gdLst/>
              <a:ahLst/>
              <a:cxnLst/>
              <a:rect l="l" t="t" r="r" b="b"/>
              <a:pathLst>
                <a:path w="194" h="208" extrusionOk="0">
                  <a:moveTo>
                    <a:pt x="194" y="104"/>
                  </a:moveTo>
                  <a:cubicBezTo>
                    <a:pt x="194" y="53"/>
                    <a:pt x="37" y="0"/>
                    <a:pt x="1" y="104"/>
                  </a:cubicBezTo>
                  <a:cubicBezTo>
                    <a:pt x="1" y="156"/>
                    <a:pt x="156" y="208"/>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44" name="Google Shape;41444;p18"/>
            <p:cNvSpPr/>
            <p:nvPr/>
          </p:nvSpPr>
          <p:spPr>
            <a:xfrm>
              <a:off x="4766253" y="2256724"/>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45" name="Google Shape;41445;p18"/>
            <p:cNvSpPr/>
            <p:nvPr/>
          </p:nvSpPr>
          <p:spPr>
            <a:xfrm>
              <a:off x="2491184" y="2243206"/>
              <a:ext cx="40404" cy="18548"/>
            </a:xfrm>
            <a:custGeom>
              <a:avLst/>
              <a:gdLst/>
              <a:ahLst/>
              <a:cxnLst/>
              <a:rect l="l" t="t" r="r" b="b"/>
              <a:pathLst>
                <a:path w="1132" h="616" extrusionOk="0">
                  <a:moveTo>
                    <a:pt x="1069" y="449"/>
                  </a:moveTo>
                  <a:cubicBezTo>
                    <a:pt x="1132" y="0"/>
                    <a:pt x="0" y="211"/>
                    <a:pt x="103" y="540"/>
                  </a:cubicBezTo>
                  <a:cubicBezTo>
                    <a:pt x="647" y="615"/>
                    <a:pt x="602" y="412"/>
                    <a:pt x="1069" y="4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46" name="Google Shape;41446;p18"/>
            <p:cNvSpPr/>
            <p:nvPr/>
          </p:nvSpPr>
          <p:spPr>
            <a:xfrm>
              <a:off x="151012" y="2255942"/>
              <a:ext cx="14134" cy="4306"/>
            </a:xfrm>
            <a:custGeom>
              <a:avLst/>
              <a:gdLst/>
              <a:ahLst/>
              <a:cxnLst/>
              <a:rect l="l" t="t" r="r" b="b"/>
              <a:pathLst>
                <a:path w="396" h="143" extrusionOk="0">
                  <a:moveTo>
                    <a:pt x="294" y="26"/>
                  </a:moveTo>
                  <a:cubicBezTo>
                    <a:pt x="240" y="0"/>
                    <a:pt x="0" y="71"/>
                    <a:pt x="102" y="117"/>
                  </a:cubicBezTo>
                  <a:cubicBezTo>
                    <a:pt x="156" y="143"/>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47" name="Google Shape;41447;p18"/>
            <p:cNvSpPr/>
            <p:nvPr/>
          </p:nvSpPr>
          <p:spPr>
            <a:xfrm>
              <a:off x="7719075" y="2251275"/>
              <a:ext cx="13849" cy="5480"/>
            </a:xfrm>
            <a:custGeom>
              <a:avLst/>
              <a:gdLst/>
              <a:ahLst/>
              <a:cxnLst/>
              <a:rect l="l" t="t" r="r" b="b"/>
              <a:pathLst>
                <a:path w="388" h="182" extrusionOk="0">
                  <a:moveTo>
                    <a:pt x="388" y="0"/>
                  </a:moveTo>
                  <a:lnTo>
                    <a:pt x="0" y="0"/>
                  </a:lnTo>
                  <a:lnTo>
                    <a:pt x="0" y="181"/>
                  </a:lnTo>
                  <a:lnTo>
                    <a:pt x="388"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48" name="Google Shape;41448;p18"/>
            <p:cNvSpPr/>
            <p:nvPr/>
          </p:nvSpPr>
          <p:spPr>
            <a:xfrm>
              <a:off x="5279002" y="2253232"/>
              <a:ext cx="13920" cy="4306"/>
            </a:xfrm>
            <a:custGeom>
              <a:avLst/>
              <a:gdLst/>
              <a:ahLst/>
              <a:cxnLst/>
              <a:rect l="l" t="t" r="r" b="b"/>
              <a:pathLst>
                <a:path w="390" h="143" extrusionOk="0">
                  <a:moveTo>
                    <a:pt x="291" y="25"/>
                  </a:moveTo>
                  <a:cubicBezTo>
                    <a:pt x="238" y="0"/>
                    <a:pt x="1" y="69"/>
                    <a:pt x="100" y="116"/>
                  </a:cubicBezTo>
                  <a:cubicBezTo>
                    <a:pt x="152" y="143"/>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49" name="Google Shape;41449;p18"/>
            <p:cNvSpPr/>
            <p:nvPr/>
          </p:nvSpPr>
          <p:spPr>
            <a:xfrm>
              <a:off x="4700580" y="2243055"/>
              <a:ext cx="28161" cy="13700"/>
            </a:xfrm>
            <a:custGeom>
              <a:avLst/>
              <a:gdLst/>
              <a:ahLst/>
              <a:cxnLst/>
              <a:rect l="l" t="t" r="r" b="b"/>
              <a:pathLst>
                <a:path w="789" h="455" extrusionOk="0">
                  <a:moveTo>
                    <a:pt x="489" y="454"/>
                  </a:moveTo>
                  <a:cubicBezTo>
                    <a:pt x="754" y="338"/>
                    <a:pt x="788" y="9"/>
                    <a:pt x="297" y="0"/>
                  </a:cubicBezTo>
                  <a:cubicBezTo>
                    <a:pt x="35" y="116"/>
                    <a:pt x="1" y="447"/>
                    <a:pt x="489"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50" name="Google Shape;41450;p18"/>
            <p:cNvSpPr/>
            <p:nvPr/>
          </p:nvSpPr>
          <p:spPr>
            <a:xfrm>
              <a:off x="7268215" y="2242272"/>
              <a:ext cx="14063" cy="4306"/>
            </a:xfrm>
            <a:custGeom>
              <a:avLst/>
              <a:gdLst/>
              <a:ahLst/>
              <a:cxnLst/>
              <a:rect l="l" t="t" r="r" b="b"/>
              <a:pathLst>
                <a:path w="394" h="143" extrusionOk="0">
                  <a:moveTo>
                    <a:pt x="98" y="116"/>
                  </a:moveTo>
                  <a:cubicBezTo>
                    <a:pt x="152" y="142"/>
                    <a:pt x="393" y="72"/>
                    <a:pt x="293" y="26"/>
                  </a:cubicBezTo>
                  <a:cubicBezTo>
                    <a:pt x="238"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51" name="Google Shape;41451;p18"/>
            <p:cNvSpPr/>
            <p:nvPr/>
          </p:nvSpPr>
          <p:spPr>
            <a:xfrm>
              <a:off x="3417280" y="2237545"/>
              <a:ext cx="34408" cy="9033"/>
            </a:xfrm>
            <a:custGeom>
              <a:avLst/>
              <a:gdLst/>
              <a:ahLst/>
              <a:cxnLst/>
              <a:rect l="l" t="t" r="r" b="b"/>
              <a:pathLst>
                <a:path w="964" h="300" extrusionOk="0">
                  <a:moveTo>
                    <a:pt x="192" y="273"/>
                  </a:moveTo>
                  <a:cubicBezTo>
                    <a:pt x="631" y="299"/>
                    <a:pt x="918" y="252"/>
                    <a:pt x="964" y="92"/>
                  </a:cubicBezTo>
                  <a:cubicBezTo>
                    <a:pt x="621" y="114"/>
                    <a:pt x="0" y="0"/>
                    <a:pt x="19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52" name="Google Shape;41452;p18"/>
            <p:cNvSpPr/>
            <p:nvPr/>
          </p:nvSpPr>
          <p:spPr>
            <a:xfrm>
              <a:off x="2484473" y="2242272"/>
              <a:ext cx="13991" cy="4306"/>
            </a:xfrm>
            <a:custGeom>
              <a:avLst/>
              <a:gdLst/>
              <a:ahLst/>
              <a:cxnLst/>
              <a:rect l="l" t="t" r="r" b="b"/>
              <a:pathLst>
                <a:path w="392" h="143" extrusionOk="0">
                  <a:moveTo>
                    <a:pt x="291" y="26"/>
                  </a:moveTo>
                  <a:cubicBezTo>
                    <a:pt x="238" y="0"/>
                    <a:pt x="0" y="69"/>
                    <a:pt x="98" y="116"/>
                  </a:cubicBezTo>
                  <a:cubicBezTo>
                    <a:pt x="153" y="142"/>
                    <a:pt x="392" y="74"/>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53" name="Google Shape;41453;p18"/>
            <p:cNvSpPr/>
            <p:nvPr/>
          </p:nvSpPr>
          <p:spPr>
            <a:xfrm>
              <a:off x="1868539" y="2239984"/>
              <a:ext cx="6924" cy="6203"/>
            </a:xfrm>
            <a:custGeom>
              <a:avLst/>
              <a:gdLst/>
              <a:ahLst/>
              <a:cxnLst/>
              <a:rect l="l" t="t" r="r" b="b"/>
              <a:pathLst>
                <a:path w="194" h="206" extrusionOk="0">
                  <a:moveTo>
                    <a:pt x="3" y="102"/>
                  </a:moveTo>
                  <a:cubicBezTo>
                    <a:pt x="0" y="152"/>
                    <a:pt x="157" y="205"/>
                    <a:pt x="194" y="102"/>
                  </a:cubicBezTo>
                  <a:cubicBezTo>
                    <a:pt x="194" y="53"/>
                    <a:pt x="38" y="0"/>
                    <a:pt x="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54" name="Google Shape;41454;p18"/>
            <p:cNvSpPr/>
            <p:nvPr/>
          </p:nvSpPr>
          <p:spPr>
            <a:xfrm>
              <a:off x="6504231" y="2239502"/>
              <a:ext cx="13956" cy="4306"/>
            </a:xfrm>
            <a:custGeom>
              <a:avLst/>
              <a:gdLst/>
              <a:ahLst/>
              <a:cxnLst/>
              <a:rect l="l" t="t" r="r" b="b"/>
              <a:pathLst>
                <a:path w="391" h="143" extrusionOk="0">
                  <a:moveTo>
                    <a:pt x="293" y="27"/>
                  </a:moveTo>
                  <a:cubicBezTo>
                    <a:pt x="239" y="1"/>
                    <a:pt x="0" y="70"/>
                    <a:pt x="101" y="118"/>
                  </a:cubicBezTo>
                  <a:cubicBezTo>
                    <a:pt x="153" y="143"/>
                    <a:pt x="391"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55" name="Google Shape;41455;p18"/>
            <p:cNvSpPr/>
            <p:nvPr/>
          </p:nvSpPr>
          <p:spPr>
            <a:xfrm>
              <a:off x="5921634" y="2233210"/>
              <a:ext cx="8959" cy="11442"/>
            </a:xfrm>
            <a:custGeom>
              <a:avLst/>
              <a:gdLst/>
              <a:ahLst/>
              <a:cxnLst/>
              <a:rect l="l" t="t" r="r" b="b"/>
              <a:pathLst>
                <a:path w="251" h="380" extrusionOk="0">
                  <a:moveTo>
                    <a:pt x="222" y="236"/>
                  </a:moveTo>
                  <a:cubicBezTo>
                    <a:pt x="251" y="142"/>
                    <a:pt x="72" y="1"/>
                    <a:pt x="29" y="144"/>
                  </a:cubicBezTo>
                  <a:cubicBezTo>
                    <a:pt x="0" y="241"/>
                    <a:pt x="180" y="379"/>
                    <a:pt x="222" y="23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56" name="Google Shape;41456;p18"/>
            <p:cNvSpPr/>
            <p:nvPr/>
          </p:nvSpPr>
          <p:spPr>
            <a:xfrm>
              <a:off x="54644" y="2236823"/>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57" name="Google Shape;41457;p18"/>
            <p:cNvSpPr/>
            <p:nvPr/>
          </p:nvSpPr>
          <p:spPr>
            <a:xfrm>
              <a:off x="4532257" y="2234866"/>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58" name="Google Shape;41458;p18"/>
            <p:cNvSpPr/>
            <p:nvPr/>
          </p:nvSpPr>
          <p:spPr>
            <a:xfrm>
              <a:off x="6700358" y="2226315"/>
              <a:ext cx="6996" cy="6142"/>
            </a:xfrm>
            <a:custGeom>
              <a:avLst/>
              <a:gdLst/>
              <a:ahLst/>
              <a:cxnLst/>
              <a:rect l="l" t="t" r="r" b="b"/>
              <a:pathLst>
                <a:path w="196" h="204" extrusionOk="0">
                  <a:moveTo>
                    <a:pt x="195" y="103"/>
                  </a:moveTo>
                  <a:cubicBezTo>
                    <a:pt x="195" y="52"/>
                    <a:pt x="40" y="0"/>
                    <a:pt x="4" y="103"/>
                  </a:cubicBezTo>
                  <a:cubicBezTo>
                    <a:pt x="1" y="152"/>
                    <a:pt x="160" y="204"/>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59" name="Google Shape;41459;p18"/>
            <p:cNvSpPr/>
            <p:nvPr/>
          </p:nvSpPr>
          <p:spPr>
            <a:xfrm>
              <a:off x="4645722" y="2228663"/>
              <a:ext cx="13991" cy="4185"/>
            </a:xfrm>
            <a:custGeom>
              <a:avLst/>
              <a:gdLst/>
              <a:ahLst/>
              <a:cxnLst/>
              <a:rect l="l" t="t" r="r" b="b"/>
              <a:pathLst>
                <a:path w="392" h="139" extrusionOk="0">
                  <a:moveTo>
                    <a:pt x="294" y="25"/>
                  </a:moveTo>
                  <a:cubicBezTo>
                    <a:pt x="240" y="0"/>
                    <a:pt x="0" y="70"/>
                    <a:pt x="102" y="115"/>
                  </a:cubicBezTo>
                  <a:cubicBezTo>
                    <a:pt x="154" y="139"/>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60" name="Google Shape;41460;p18"/>
            <p:cNvSpPr/>
            <p:nvPr/>
          </p:nvSpPr>
          <p:spPr>
            <a:xfrm>
              <a:off x="2680707" y="2223906"/>
              <a:ext cx="15027" cy="9274"/>
            </a:xfrm>
            <a:custGeom>
              <a:avLst/>
              <a:gdLst/>
              <a:ahLst/>
              <a:cxnLst/>
              <a:rect l="l" t="t" r="r" b="b"/>
              <a:pathLst>
                <a:path w="421" h="308" extrusionOk="0">
                  <a:moveTo>
                    <a:pt x="387" y="273"/>
                  </a:moveTo>
                  <a:cubicBezTo>
                    <a:pt x="355" y="165"/>
                    <a:pt x="420" y="15"/>
                    <a:pt x="192" y="0"/>
                  </a:cubicBezTo>
                  <a:cubicBezTo>
                    <a:pt x="183" y="55"/>
                    <a:pt x="165" y="108"/>
                    <a:pt x="0" y="92"/>
                  </a:cubicBezTo>
                  <a:cubicBezTo>
                    <a:pt x="24" y="203"/>
                    <a:pt x="59" y="307"/>
                    <a:pt x="38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61" name="Google Shape;41461;p18"/>
            <p:cNvSpPr/>
            <p:nvPr/>
          </p:nvSpPr>
          <p:spPr>
            <a:xfrm>
              <a:off x="2611822" y="2229416"/>
              <a:ext cx="13777" cy="2740"/>
            </a:xfrm>
            <a:custGeom>
              <a:avLst/>
              <a:gdLst/>
              <a:ahLst/>
              <a:cxnLst/>
              <a:rect l="l" t="t" r="r" b="b"/>
              <a:pathLst>
                <a:path w="386" h="91" extrusionOk="0">
                  <a:moveTo>
                    <a:pt x="386" y="0"/>
                  </a:moveTo>
                  <a:cubicBezTo>
                    <a:pt x="240" y="20"/>
                    <a:pt x="6" y="3"/>
                    <a:pt x="1" y="90"/>
                  </a:cubicBezTo>
                  <a:cubicBezTo>
                    <a:pt x="152"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62" name="Google Shape;41462;p18"/>
            <p:cNvSpPr/>
            <p:nvPr/>
          </p:nvSpPr>
          <p:spPr>
            <a:xfrm>
              <a:off x="2570598" y="2217644"/>
              <a:ext cx="30517" cy="11803"/>
            </a:xfrm>
            <a:custGeom>
              <a:avLst/>
              <a:gdLst/>
              <a:ahLst/>
              <a:cxnLst/>
              <a:rect l="l" t="t" r="r" b="b"/>
              <a:pathLst>
                <a:path w="855" h="392" extrusionOk="0">
                  <a:moveTo>
                    <a:pt x="771" y="27"/>
                  </a:moveTo>
                  <a:cubicBezTo>
                    <a:pt x="333" y="1"/>
                    <a:pt x="48" y="48"/>
                    <a:pt x="1" y="208"/>
                  </a:cubicBezTo>
                  <a:cubicBezTo>
                    <a:pt x="275" y="229"/>
                    <a:pt x="326" y="359"/>
                    <a:pt x="579" y="391"/>
                  </a:cubicBezTo>
                  <a:cubicBezTo>
                    <a:pt x="639" y="269"/>
                    <a:pt x="854" y="216"/>
                    <a:pt x="77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63" name="Google Shape;41463;p18"/>
            <p:cNvSpPr/>
            <p:nvPr/>
          </p:nvSpPr>
          <p:spPr>
            <a:xfrm>
              <a:off x="4074474" y="2217704"/>
              <a:ext cx="13956" cy="4276"/>
            </a:xfrm>
            <a:custGeom>
              <a:avLst/>
              <a:gdLst/>
              <a:ahLst/>
              <a:cxnLst/>
              <a:rect l="l" t="t" r="r" b="b"/>
              <a:pathLst>
                <a:path w="391" h="142" extrusionOk="0">
                  <a:moveTo>
                    <a:pt x="98" y="115"/>
                  </a:moveTo>
                  <a:cubicBezTo>
                    <a:pt x="152" y="141"/>
                    <a:pt x="391" y="71"/>
                    <a:pt x="293" y="25"/>
                  </a:cubicBezTo>
                  <a:cubicBezTo>
                    <a:pt x="241" y="0"/>
                    <a:pt x="1" y="69"/>
                    <a:pt x="9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64" name="Google Shape;41464;p18"/>
            <p:cNvSpPr/>
            <p:nvPr/>
          </p:nvSpPr>
          <p:spPr>
            <a:xfrm>
              <a:off x="7264896" y="2212344"/>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65" name="Google Shape;41465;p18"/>
            <p:cNvSpPr/>
            <p:nvPr/>
          </p:nvSpPr>
          <p:spPr>
            <a:xfrm>
              <a:off x="5987913" y="2212284"/>
              <a:ext cx="14063" cy="4215"/>
            </a:xfrm>
            <a:custGeom>
              <a:avLst/>
              <a:gdLst/>
              <a:ahLst/>
              <a:cxnLst/>
              <a:rect l="l" t="t" r="r" b="b"/>
              <a:pathLst>
                <a:path w="394" h="140" extrusionOk="0">
                  <a:moveTo>
                    <a:pt x="293" y="24"/>
                  </a:moveTo>
                  <a:cubicBezTo>
                    <a:pt x="238" y="0"/>
                    <a:pt x="1" y="68"/>
                    <a:pt x="101" y="115"/>
                  </a:cubicBezTo>
                  <a:cubicBezTo>
                    <a:pt x="153" y="140"/>
                    <a:pt x="394" y="69"/>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66" name="Google Shape;41466;p18"/>
            <p:cNvSpPr/>
            <p:nvPr/>
          </p:nvSpPr>
          <p:spPr>
            <a:xfrm>
              <a:off x="2952037" y="2204727"/>
              <a:ext cx="26698" cy="12285"/>
            </a:xfrm>
            <a:custGeom>
              <a:avLst/>
              <a:gdLst/>
              <a:ahLst/>
              <a:cxnLst/>
              <a:rect l="l" t="t" r="r" b="b"/>
              <a:pathLst>
                <a:path w="748" h="408" extrusionOk="0">
                  <a:moveTo>
                    <a:pt x="691" y="365"/>
                  </a:moveTo>
                  <a:cubicBezTo>
                    <a:pt x="747" y="157"/>
                    <a:pt x="645" y="24"/>
                    <a:pt x="306" y="0"/>
                  </a:cubicBezTo>
                  <a:cubicBezTo>
                    <a:pt x="0" y="136"/>
                    <a:pt x="89" y="408"/>
                    <a:pt x="691"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67" name="Google Shape;41467;p18"/>
            <p:cNvSpPr/>
            <p:nvPr/>
          </p:nvSpPr>
          <p:spPr>
            <a:xfrm>
              <a:off x="2170992" y="2199277"/>
              <a:ext cx="38584" cy="16440"/>
            </a:xfrm>
            <a:custGeom>
              <a:avLst/>
              <a:gdLst/>
              <a:ahLst/>
              <a:cxnLst/>
              <a:rect l="l" t="t" r="r" b="b"/>
              <a:pathLst>
                <a:path w="1081" h="546" extrusionOk="0">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68" name="Google Shape;41468;p18"/>
            <p:cNvSpPr/>
            <p:nvPr/>
          </p:nvSpPr>
          <p:spPr>
            <a:xfrm>
              <a:off x="6862042" y="2209514"/>
              <a:ext cx="14099" cy="4246"/>
            </a:xfrm>
            <a:custGeom>
              <a:avLst/>
              <a:gdLst/>
              <a:ahLst/>
              <a:cxnLst/>
              <a:rect l="l" t="t" r="r" b="b"/>
              <a:pathLst>
                <a:path w="395" h="141" extrusionOk="0">
                  <a:moveTo>
                    <a:pt x="293" y="24"/>
                  </a:moveTo>
                  <a:cubicBezTo>
                    <a:pt x="241" y="1"/>
                    <a:pt x="0" y="69"/>
                    <a:pt x="102" y="116"/>
                  </a:cubicBezTo>
                  <a:cubicBezTo>
                    <a:pt x="154" y="140"/>
                    <a:pt x="395" y="70"/>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69" name="Google Shape;41469;p18"/>
            <p:cNvSpPr/>
            <p:nvPr/>
          </p:nvSpPr>
          <p:spPr>
            <a:xfrm>
              <a:off x="8424524" y="2206774"/>
              <a:ext cx="14063" cy="4246"/>
            </a:xfrm>
            <a:custGeom>
              <a:avLst/>
              <a:gdLst/>
              <a:ahLst/>
              <a:cxnLst/>
              <a:rect l="l" t="t" r="r" b="b"/>
              <a:pathLst>
                <a:path w="394" h="141" extrusionOk="0">
                  <a:moveTo>
                    <a:pt x="100" y="115"/>
                  </a:moveTo>
                  <a:cubicBezTo>
                    <a:pt x="153" y="140"/>
                    <a:pt x="393" y="72"/>
                    <a:pt x="292" y="24"/>
                  </a:cubicBezTo>
                  <a:cubicBezTo>
                    <a:pt x="239"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70" name="Google Shape;41470;p18"/>
            <p:cNvSpPr/>
            <p:nvPr/>
          </p:nvSpPr>
          <p:spPr>
            <a:xfrm>
              <a:off x="7395742" y="2196086"/>
              <a:ext cx="28661" cy="14182"/>
            </a:xfrm>
            <a:custGeom>
              <a:avLst/>
              <a:gdLst/>
              <a:ahLst/>
              <a:cxnLst/>
              <a:rect l="l" t="t" r="r" b="b"/>
              <a:pathLst>
                <a:path w="803" h="471" extrusionOk="0">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71" name="Google Shape;41471;p18"/>
            <p:cNvSpPr/>
            <p:nvPr/>
          </p:nvSpPr>
          <p:spPr>
            <a:xfrm>
              <a:off x="5026803" y="2200482"/>
              <a:ext cx="8959" cy="11442"/>
            </a:xfrm>
            <a:custGeom>
              <a:avLst/>
              <a:gdLst/>
              <a:ahLst/>
              <a:cxnLst/>
              <a:rect l="l" t="t" r="r" b="b"/>
              <a:pathLst>
                <a:path w="251" h="380" extrusionOk="0">
                  <a:moveTo>
                    <a:pt x="224" y="233"/>
                  </a:moveTo>
                  <a:cubicBezTo>
                    <a:pt x="250" y="139"/>
                    <a:pt x="74" y="1"/>
                    <a:pt x="28" y="144"/>
                  </a:cubicBezTo>
                  <a:cubicBezTo>
                    <a:pt x="1" y="238"/>
                    <a:pt x="178" y="379"/>
                    <a:pt x="224" y="2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72" name="Google Shape;41472;p18"/>
            <p:cNvSpPr/>
            <p:nvPr/>
          </p:nvSpPr>
          <p:spPr>
            <a:xfrm>
              <a:off x="2388141" y="2201295"/>
              <a:ext cx="13884" cy="4246"/>
            </a:xfrm>
            <a:custGeom>
              <a:avLst/>
              <a:gdLst/>
              <a:ahLst/>
              <a:cxnLst/>
              <a:rect l="l" t="t" r="r" b="b"/>
              <a:pathLst>
                <a:path w="389" h="141" extrusionOk="0">
                  <a:moveTo>
                    <a:pt x="291" y="26"/>
                  </a:moveTo>
                  <a:cubicBezTo>
                    <a:pt x="237" y="1"/>
                    <a:pt x="1" y="69"/>
                    <a:pt x="100" y="117"/>
                  </a:cubicBezTo>
                  <a:cubicBezTo>
                    <a:pt x="151" y="141"/>
                    <a:pt x="389"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73" name="Google Shape;41473;p18"/>
            <p:cNvSpPr/>
            <p:nvPr/>
          </p:nvSpPr>
          <p:spPr>
            <a:xfrm>
              <a:off x="2116312" y="2199307"/>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74" name="Google Shape;41474;p18"/>
            <p:cNvSpPr/>
            <p:nvPr/>
          </p:nvSpPr>
          <p:spPr>
            <a:xfrm>
              <a:off x="6266809" y="2190727"/>
              <a:ext cx="6960" cy="6263"/>
            </a:xfrm>
            <a:custGeom>
              <a:avLst/>
              <a:gdLst/>
              <a:ahLst/>
              <a:cxnLst/>
              <a:rect l="l" t="t" r="r" b="b"/>
              <a:pathLst>
                <a:path w="195" h="208" extrusionOk="0">
                  <a:moveTo>
                    <a:pt x="194" y="104"/>
                  </a:moveTo>
                  <a:cubicBezTo>
                    <a:pt x="195" y="53"/>
                    <a:pt x="37" y="1"/>
                    <a:pt x="2" y="104"/>
                  </a:cubicBezTo>
                  <a:cubicBezTo>
                    <a:pt x="0" y="155"/>
                    <a:pt x="156"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75" name="Google Shape;41475;p18"/>
            <p:cNvSpPr/>
            <p:nvPr/>
          </p:nvSpPr>
          <p:spPr>
            <a:xfrm>
              <a:off x="3268659" y="2179135"/>
              <a:ext cx="52254" cy="22793"/>
            </a:xfrm>
            <a:custGeom>
              <a:avLst/>
              <a:gdLst/>
              <a:ahLst/>
              <a:cxnLst/>
              <a:rect l="l" t="t" r="r" b="b"/>
              <a:pathLst>
                <a:path w="1464" h="757" extrusionOk="0">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76" name="Google Shape;41476;p18"/>
            <p:cNvSpPr/>
            <p:nvPr/>
          </p:nvSpPr>
          <p:spPr>
            <a:xfrm>
              <a:off x="7825722" y="2187625"/>
              <a:ext cx="13991" cy="4276"/>
            </a:xfrm>
            <a:custGeom>
              <a:avLst/>
              <a:gdLst/>
              <a:ahLst/>
              <a:cxnLst/>
              <a:rect l="l" t="t" r="r" b="b"/>
              <a:pathLst>
                <a:path w="392" h="142" extrusionOk="0">
                  <a:moveTo>
                    <a:pt x="294" y="25"/>
                  </a:moveTo>
                  <a:cubicBezTo>
                    <a:pt x="240" y="1"/>
                    <a:pt x="0" y="70"/>
                    <a:pt x="99" y="116"/>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77" name="Google Shape;41477;p18"/>
            <p:cNvSpPr/>
            <p:nvPr/>
          </p:nvSpPr>
          <p:spPr>
            <a:xfrm>
              <a:off x="3334617" y="2185578"/>
              <a:ext cx="13777" cy="5540"/>
            </a:xfrm>
            <a:custGeom>
              <a:avLst/>
              <a:gdLst/>
              <a:ahLst/>
              <a:cxnLst/>
              <a:rect l="l" t="t" r="r" b="b"/>
              <a:pathLst>
                <a:path w="386" h="184" extrusionOk="0">
                  <a:moveTo>
                    <a:pt x="1" y="184"/>
                  </a:moveTo>
                  <a:lnTo>
                    <a:pt x="386" y="184"/>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78" name="Google Shape;41478;p18"/>
            <p:cNvSpPr/>
            <p:nvPr/>
          </p:nvSpPr>
          <p:spPr>
            <a:xfrm>
              <a:off x="1896129" y="2188378"/>
              <a:ext cx="13670" cy="2740"/>
            </a:xfrm>
            <a:custGeom>
              <a:avLst/>
              <a:gdLst/>
              <a:ahLst/>
              <a:cxnLst/>
              <a:rect l="l" t="t" r="r" b="b"/>
              <a:pathLst>
                <a:path w="383" h="91" extrusionOk="0">
                  <a:moveTo>
                    <a:pt x="383" y="0"/>
                  </a:moveTo>
                  <a:cubicBezTo>
                    <a:pt x="235" y="20"/>
                    <a:pt x="4" y="2"/>
                    <a:pt x="0" y="91"/>
                  </a:cubicBezTo>
                  <a:cubicBezTo>
                    <a:pt x="148" y="71"/>
                    <a:pt x="379" y="89"/>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79" name="Google Shape;41479;p18"/>
            <p:cNvSpPr/>
            <p:nvPr/>
          </p:nvSpPr>
          <p:spPr>
            <a:xfrm>
              <a:off x="6467041" y="2174649"/>
              <a:ext cx="29018" cy="10960"/>
            </a:xfrm>
            <a:custGeom>
              <a:avLst/>
              <a:gdLst/>
              <a:ahLst/>
              <a:cxnLst/>
              <a:rect l="l" t="t" r="r" b="b"/>
              <a:pathLst>
                <a:path w="813" h="364" extrusionOk="0">
                  <a:moveTo>
                    <a:pt x="562" y="364"/>
                  </a:moveTo>
                  <a:cubicBezTo>
                    <a:pt x="813" y="245"/>
                    <a:pt x="681" y="91"/>
                    <a:pt x="370" y="1"/>
                  </a:cubicBezTo>
                  <a:cubicBezTo>
                    <a:pt x="344" y="228"/>
                    <a:pt x="1" y="285"/>
                    <a:pt x="562"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80" name="Google Shape;41480;p18"/>
            <p:cNvSpPr/>
            <p:nvPr/>
          </p:nvSpPr>
          <p:spPr>
            <a:xfrm>
              <a:off x="130454" y="2182115"/>
              <a:ext cx="14027" cy="4336"/>
            </a:xfrm>
            <a:custGeom>
              <a:avLst/>
              <a:gdLst/>
              <a:ahLst/>
              <a:cxnLst/>
              <a:rect l="l" t="t" r="r" b="b"/>
              <a:pathLst>
                <a:path w="393" h="144" extrusionOk="0">
                  <a:moveTo>
                    <a:pt x="293" y="26"/>
                  </a:moveTo>
                  <a:cubicBezTo>
                    <a:pt x="241" y="1"/>
                    <a:pt x="1" y="70"/>
                    <a:pt x="99"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81" name="Google Shape;41481;p18"/>
            <p:cNvSpPr/>
            <p:nvPr/>
          </p:nvSpPr>
          <p:spPr>
            <a:xfrm>
              <a:off x="8390081" y="2179466"/>
              <a:ext cx="14063" cy="4185"/>
            </a:xfrm>
            <a:custGeom>
              <a:avLst/>
              <a:gdLst/>
              <a:ahLst/>
              <a:cxnLst/>
              <a:rect l="l" t="t" r="r" b="b"/>
              <a:pathLst>
                <a:path w="394" h="139" extrusionOk="0">
                  <a:moveTo>
                    <a:pt x="295" y="24"/>
                  </a:moveTo>
                  <a:cubicBezTo>
                    <a:pt x="238" y="0"/>
                    <a:pt x="1" y="68"/>
                    <a:pt x="101" y="115"/>
                  </a:cubicBezTo>
                  <a:cubicBezTo>
                    <a:pt x="154" y="139"/>
                    <a:pt x="394" y="69"/>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82" name="Google Shape;41482;p18"/>
            <p:cNvSpPr/>
            <p:nvPr/>
          </p:nvSpPr>
          <p:spPr>
            <a:xfrm>
              <a:off x="4552923" y="2180158"/>
              <a:ext cx="13813" cy="2800"/>
            </a:xfrm>
            <a:custGeom>
              <a:avLst/>
              <a:gdLst/>
              <a:ahLst/>
              <a:cxnLst/>
              <a:rect l="l" t="t" r="r" b="b"/>
              <a:pathLst>
                <a:path w="387" h="93" extrusionOk="0">
                  <a:moveTo>
                    <a:pt x="386" y="1"/>
                  </a:moveTo>
                  <a:cubicBezTo>
                    <a:pt x="236" y="20"/>
                    <a:pt x="7" y="5"/>
                    <a:pt x="0" y="92"/>
                  </a:cubicBezTo>
                  <a:cubicBezTo>
                    <a:pt x="151" y="71"/>
                    <a:pt x="383" y="89"/>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83" name="Google Shape;41483;p18"/>
            <p:cNvSpPr/>
            <p:nvPr/>
          </p:nvSpPr>
          <p:spPr>
            <a:xfrm>
              <a:off x="8655200" y="2173986"/>
              <a:ext cx="13849" cy="7467"/>
            </a:xfrm>
            <a:custGeom>
              <a:avLst/>
              <a:gdLst/>
              <a:ahLst/>
              <a:cxnLst/>
              <a:rect l="l" t="t" r="r" b="b"/>
              <a:pathLst>
                <a:path w="388" h="248" extrusionOk="0">
                  <a:moveTo>
                    <a:pt x="388" y="114"/>
                  </a:moveTo>
                  <a:cubicBezTo>
                    <a:pt x="384" y="23"/>
                    <a:pt x="49" y="1"/>
                    <a:pt x="0" y="114"/>
                  </a:cubicBezTo>
                  <a:cubicBezTo>
                    <a:pt x="217" y="105"/>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84" name="Google Shape;41484;p18"/>
            <p:cNvSpPr/>
            <p:nvPr/>
          </p:nvSpPr>
          <p:spPr>
            <a:xfrm>
              <a:off x="8928636" y="2166489"/>
              <a:ext cx="25556" cy="10960"/>
            </a:xfrm>
            <a:custGeom>
              <a:avLst/>
              <a:gdLst/>
              <a:ahLst/>
              <a:cxnLst/>
              <a:rect l="l" t="t" r="r" b="b"/>
              <a:pathLst>
                <a:path w="716" h="364" extrusionOk="0">
                  <a:moveTo>
                    <a:pt x="440" y="363"/>
                  </a:moveTo>
                  <a:cubicBezTo>
                    <a:pt x="500" y="242"/>
                    <a:pt x="716" y="191"/>
                    <a:pt x="635" y="0"/>
                  </a:cubicBezTo>
                  <a:lnTo>
                    <a:pt x="56" y="0"/>
                  </a:lnTo>
                  <a:cubicBezTo>
                    <a:pt x="0" y="209"/>
                    <a:pt x="102" y="342"/>
                    <a:pt x="440"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85" name="Google Shape;41485;p18"/>
            <p:cNvSpPr/>
            <p:nvPr/>
          </p:nvSpPr>
          <p:spPr>
            <a:xfrm>
              <a:off x="6300966" y="2168446"/>
              <a:ext cx="20987" cy="9003"/>
            </a:xfrm>
            <a:custGeom>
              <a:avLst/>
              <a:gdLst/>
              <a:ahLst/>
              <a:cxnLst/>
              <a:rect l="l" t="t" r="r" b="b"/>
              <a:pathLst>
                <a:path w="588" h="299" extrusionOk="0">
                  <a:moveTo>
                    <a:pt x="393" y="298"/>
                  </a:moveTo>
                  <a:cubicBezTo>
                    <a:pt x="393" y="210"/>
                    <a:pt x="550" y="191"/>
                    <a:pt x="588" y="116"/>
                  </a:cubicBezTo>
                  <a:cubicBezTo>
                    <a:pt x="338" y="112"/>
                    <a:pt x="320" y="1"/>
                    <a:pt x="9" y="27"/>
                  </a:cubicBezTo>
                  <a:cubicBezTo>
                    <a:pt x="0" y="183"/>
                    <a:pt x="154" y="259"/>
                    <a:pt x="393"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86" name="Google Shape;41486;p18"/>
            <p:cNvSpPr/>
            <p:nvPr/>
          </p:nvSpPr>
          <p:spPr>
            <a:xfrm>
              <a:off x="8624220" y="2171216"/>
              <a:ext cx="14063" cy="4276"/>
            </a:xfrm>
            <a:custGeom>
              <a:avLst/>
              <a:gdLst/>
              <a:ahLst/>
              <a:cxnLst/>
              <a:rect l="l" t="t" r="r" b="b"/>
              <a:pathLst>
                <a:path w="394" h="142" extrusionOk="0">
                  <a:moveTo>
                    <a:pt x="98" y="118"/>
                  </a:moveTo>
                  <a:cubicBezTo>
                    <a:pt x="153" y="141"/>
                    <a:pt x="393" y="73"/>
                    <a:pt x="293" y="26"/>
                  </a:cubicBezTo>
                  <a:cubicBezTo>
                    <a:pt x="238" y="0"/>
                    <a:pt x="0" y="69"/>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87" name="Google Shape;41487;p18"/>
            <p:cNvSpPr/>
            <p:nvPr/>
          </p:nvSpPr>
          <p:spPr>
            <a:xfrm>
              <a:off x="5011670" y="2162786"/>
              <a:ext cx="39797" cy="15838"/>
            </a:xfrm>
            <a:custGeom>
              <a:avLst/>
              <a:gdLst/>
              <a:ahLst/>
              <a:cxnLst/>
              <a:rect l="l" t="t" r="r" b="b"/>
              <a:pathLst>
                <a:path w="1115" h="526" extrusionOk="0">
                  <a:moveTo>
                    <a:pt x="648" y="304"/>
                  </a:moveTo>
                  <a:cubicBezTo>
                    <a:pt x="1114" y="1"/>
                    <a:pt x="1" y="525"/>
                    <a:pt x="648"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88" name="Google Shape;41488;p18"/>
            <p:cNvSpPr/>
            <p:nvPr/>
          </p:nvSpPr>
          <p:spPr>
            <a:xfrm>
              <a:off x="2798205" y="2160076"/>
              <a:ext cx="36264" cy="19060"/>
            </a:xfrm>
            <a:custGeom>
              <a:avLst/>
              <a:gdLst/>
              <a:ahLst/>
              <a:cxnLst/>
              <a:rect l="l" t="t" r="r" b="b"/>
              <a:pathLst>
                <a:path w="1016" h="633" extrusionOk="0">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89" name="Google Shape;41489;p18"/>
            <p:cNvSpPr/>
            <p:nvPr/>
          </p:nvSpPr>
          <p:spPr>
            <a:xfrm>
              <a:off x="3948624" y="2155530"/>
              <a:ext cx="37870" cy="18849"/>
            </a:xfrm>
            <a:custGeom>
              <a:avLst/>
              <a:gdLst/>
              <a:ahLst/>
              <a:cxnLst/>
              <a:rect l="l" t="t" r="r" b="b"/>
              <a:pathLst>
                <a:path w="1061" h="626" extrusionOk="0">
                  <a:moveTo>
                    <a:pt x="732" y="545"/>
                  </a:moveTo>
                  <a:cubicBezTo>
                    <a:pt x="1061" y="392"/>
                    <a:pt x="618" y="137"/>
                    <a:pt x="345" y="0"/>
                  </a:cubicBezTo>
                  <a:cubicBezTo>
                    <a:pt x="49" y="140"/>
                    <a:pt x="1" y="625"/>
                    <a:pt x="732"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90" name="Google Shape;41490;p18"/>
            <p:cNvSpPr/>
            <p:nvPr/>
          </p:nvSpPr>
          <p:spPr>
            <a:xfrm>
              <a:off x="2838965" y="2163418"/>
              <a:ext cx="7067" cy="6233"/>
            </a:xfrm>
            <a:custGeom>
              <a:avLst/>
              <a:gdLst/>
              <a:ahLst/>
              <a:cxnLst/>
              <a:rect l="l" t="t" r="r" b="b"/>
              <a:pathLst>
                <a:path w="198" h="207" extrusionOk="0">
                  <a:moveTo>
                    <a:pt x="2" y="104"/>
                  </a:moveTo>
                  <a:cubicBezTo>
                    <a:pt x="0" y="155"/>
                    <a:pt x="158" y="207"/>
                    <a:pt x="196" y="104"/>
                  </a:cubicBezTo>
                  <a:cubicBezTo>
                    <a:pt x="197" y="53"/>
                    <a:pt x="40" y="1"/>
                    <a:pt x="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91" name="Google Shape;41491;p18"/>
            <p:cNvSpPr/>
            <p:nvPr/>
          </p:nvSpPr>
          <p:spPr>
            <a:xfrm>
              <a:off x="387114" y="2152820"/>
              <a:ext cx="56680" cy="22583"/>
            </a:xfrm>
            <a:custGeom>
              <a:avLst/>
              <a:gdLst/>
              <a:ahLst/>
              <a:cxnLst/>
              <a:rect l="l" t="t" r="r" b="b"/>
              <a:pathLst>
                <a:path w="1588" h="750" extrusionOk="0">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92" name="Google Shape;41492;p18"/>
            <p:cNvSpPr/>
            <p:nvPr/>
          </p:nvSpPr>
          <p:spPr>
            <a:xfrm>
              <a:off x="3331084" y="2163027"/>
              <a:ext cx="14027" cy="4276"/>
            </a:xfrm>
            <a:custGeom>
              <a:avLst/>
              <a:gdLst/>
              <a:ahLst/>
              <a:cxnLst/>
              <a:rect l="l" t="t" r="r" b="b"/>
              <a:pathLst>
                <a:path w="393" h="142" extrusionOk="0">
                  <a:moveTo>
                    <a:pt x="296" y="25"/>
                  </a:moveTo>
                  <a:cubicBezTo>
                    <a:pt x="238" y="1"/>
                    <a:pt x="1" y="67"/>
                    <a:pt x="100" y="117"/>
                  </a:cubicBezTo>
                  <a:cubicBezTo>
                    <a:pt x="153" y="142"/>
                    <a:pt x="392" y="72"/>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93" name="Google Shape;41493;p18"/>
            <p:cNvSpPr/>
            <p:nvPr/>
          </p:nvSpPr>
          <p:spPr>
            <a:xfrm>
              <a:off x="2150790" y="2160437"/>
              <a:ext cx="13706" cy="6745"/>
            </a:xfrm>
            <a:custGeom>
              <a:avLst/>
              <a:gdLst/>
              <a:ahLst/>
              <a:cxnLst/>
              <a:rect l="l" t="t" r="r" b="b"/>
              <a:pathLst>
                <a:path w="384" h="224" extrusionOk="0">
                  <a:moveTo>
                    <a:pt x="384" y="111"/>
                  </a:moveTo>
                  <a:cubicBezTo>
                    <a:pt x="345" y="0"/>
                    <a:pt x="171" y="55"/>
                    <a:pt x="0" y="111"/>
                  </a:cubicBezTo>
                  <a:cubicBezTo>
                    <a:pt x="2" y="203"/>
                    <a:pt x="338" y="224"/>
                    <a:pt x="384"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94" name="Google Shape;41494;p18"/>
            <p:cNvSpPr/>
            <p:nvPr/>
          </p:nvSpPr>
          <p:spPr>
            <a:xfrm>
              <a:off x="3035091" y="2157577"/>
              <a:ext cx="14027" cy="4276"/>
            </a:xfrm>
            <a:custGeom>
              <a:avLst/>
              <a:gdLst/>
              <a:ahLst/>
              <a:cxnLst/>
              <a:rect l="l" t="t" r="r" b="b"/>
              <a:pathLst>
                <a:path w="393" h="142" extrusionOk="0">
                  <a:moveTo>
                    <a:pt x="295" y="25"/>
                  </a:moveTo>
                  <a:cubicBezTo>
                    <a:pt x="241" y="0"/>
                    <a:pt x="1" y="69"/>
                    <a:pt x="100" y="116"/>
                  </a:cubicBezTo>
                  <a:cubicBezTo>
                    <a:pt x="155" y="141"/>
                    <a:pt x="392"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95" name="Google Shape;41495;p18"/>
            <p:cNvSpPr/>
            <p:nvPr/>
          </p:nvSpPr>
          <p:spPr>
            <a:xfrm>
              <a:off x="5681677" y="2155138"/>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96" name="Google Shape;41496;p18"/>
            <p:cNvSpPr/>
            <p:nvPr/>
          </p:nvSpPr>
          <p:spPr>
            <a:xfrm>
              <a:off x="2949146" y="2152820"/>
              <a:ext cx="13813" cy="2740"/>
            </a:xfrm>
            <a:custGeom>
              <a:avLst/>
              <a:gdLst/>
              <a:ahLst/>
              <a:cxnLst/>
              <a:rect l="l" t="t" r="r" b="b"/>
              <a:pathLst>
                <a:path w="387" h="91" extrusionOk="0">
                  <a:moveTo>
                    <a:pt x="387" y="0"/>
                  </a:moveTo>
                  <a:cubicBezTo>
                    <a:pt x="239" y="20"/>
                    <a:pt x="7" y="1"/>
                    <a:pt x="0" y="90"/>
                  </a:cubicBezTo>
                  <a:cubicBezTo>
                    <a:pt x="149" y="72"/>
                    <a:pt x="383" y="90"/>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97" name="Google Shape;41497;p18"/>
            <p:cNvSpPr/>
            <p:nvPr/>
          </p:nvSpPr>
          <p:spPr>
            <a:xfrm>
              <a:off x="8936595" y="2141830"/>
              <a:ext cx="14670" cy="9545"/>
            </a:xfrm>
            <a:custGeom>
              <a:avLst/>
              <a:gdLst/>
              <a:ahLst/>
              <a:cxnLst/>
              <a:rect l="l" t="t" r="r" b="b"/>
              <a:pathLst>
                <a:path w="411" h="317" extrusionOk="0">
                  <a:moveTo>
                    <a:pt x="410" y="275"/>
                  </a:moveTo>
                  <a:lnTo>
                    <a:pt x="410" y="92"/>
                  </a:lnTo>
                  <a:cubicBezTo>
                    <a:pt x="216" y="92"/>
                    <a:pt x="179" y="19"/>
                    <a:pt x="23" y="1"/>
                  </a:cubicBezTo>
                  <a:cubicBezTo>
                    <a:pt x="42" y="147"/>
                    <a:pt x="1" y="317"/>
                    <a:pt x="410"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98" name="Google Shape;41498;p18"/>
            <p:cNvSpPr/>
            <p:nvPr/>
          </p:nvSpPr>
          <p:spPr>
            <a:xfrm>
              <a:off x="5561146" y="2146557"/>
              <a:ext cx="14063" cy="4306"/>
            </a:xfrm>
            <a:custGeom>
              <a:avLst/>
              <a:gdLst/>
              <a:ahLst/>
              <a:cxnLst/>
              <a:rect l="l" t="t" r="r" b="b"/>
              <a:pathLst>
                <a:path w="394" h="143" extrusionOk="0">
                  <a:moveTo>
                    <a:pt x="295" y="27"/>
                  </a:moveTo>
                  <a:cubicBezTo>
                    <a:pt x="241" y="1"/>
                    <a:pt x="1" y="71"/>
                    <a:pt x="101" y="118"/>
                  </a:cubicBezTo>
                  <a:cubicBezTo>
                    <a:pt x="156" y="143"/>
                    <a:pt x="394" y="75"/>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99" name="Google Shape;41499;p18"/>
            <p:cNvSpPr/>
            <p:nvPr/>
          </p:nvSpPr>
          <p:spPr>
            <a:xfrm>
              <a:off x="2160392" y="2141921"/>
              <a:ext cx="29518" cy="9846"/>
            </a:xfrm>
            <a:custGeom>
              <a:avLst/>
              <a:gdLst/>
              <a:ahLst/>
              <a:cxnLst/>
              <a:rect l="l" t="t" r="r" b="b"/>
              <a:pathLst>
                <a:path w="827" h="327" extrusionOk="0">
                  <a:moveTo>
                    <a:pt x="693" y="272"/>
                  </a:moveTo>
                  <a:cubicBezTo>
                    <a:pt x="826" y="29"/>
                    <a:pt x="294" y="98"/>
                    <a:pt x="115" y="1"/>
                  </a:cubicBezTo>
                  <a:cubicBezTo>
                    <a:pt x="0" y="237"/>
                    <a:pt x="193" y="327"/>
                    <a:pt x="69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00" name="Google Shape;41500;p18"/>
            <p:cNvSpPr/>
            <p:nvPr/>
          </p:nvSpPr>
          <p:spPr>
            <a:xfrm>
              <a:off x="8620758" y="2139181"/>
              <a:ext cx="34515" cy="8943"/>
            </a:xfrm>
            <a:custGeom>
              <a:avLst/>
              <a:gdLst/>
              <a:ahLst/>
              <a:cxnLst/>
              <a:rect l="l" t="t" r="r" b="b"/>
              <a:pathLst>
                <a:path w="967" h="297" extrusionOk="0">
                  <a:moveTo>
                    <a:pt x="195" y="272"/>
                  </a:moveTo>
                  <a:cubicBezTo>
                    <a:pt x="635" y="297"/>
                    <a:pt x="921" y="250"/>
                    <a:pt x="967" y="89"/>
                  </a:cubicBezTo>
                  <a:cubicBezTo>
                    <a:pt x="627" y="111"/>
                    <a:pt x="1" y="0"/>
                    <a:pt x="195"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01" name="Google Shape;41501;p18"/>
            <p:cNvSpPr/>
            <p:nvPr/>
          </p:nvSpPr>
          <p:spPr>
            <a:xfrm>
              <a:off x="2713151" y="2136411"/>
              <a:ext cx="17739" cy="10960"/>
            </a:xfrm>
            <a:custGeom>
              <a:avLst/>
              <a:gdLst/>
              <a:ahLst/>
              <a:cxnLst/>
              <a:rect l="l" t="t" r="r" b="b"/>
              <a:pathLst>
                <a:path w="497" h="364" extrusionOk="0">
                  <a:moveTo>
                    <a:pt x="443" y="364"/>
                  </a:moveTo>
                  <a:cubicBezTo>
                    <a:pt x="497" y="157"/>
                    <a:pt x="394" y="23"/>
                    <a:pt x="57" y="1"/>
                  </a:cubicBezTo>
                  <a:cubicBezTo>
                    <a:pt x="1" y="207"/>
                    <a:pt x="104" y="343"/>
                    <a:pt x="443"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02" name="Google Shape;41502;p18"/>
            <p:cNvSpPr/>
            <p:nvPr/>
          </p:nvSpPr>
          <p:spPr>
            <a:xfrm>
              <a:off x="7054814" y="2141168"/>
              <a:ext cx="14027" cy="4246"/>
            </a:xfrm>
            <a:custGeom>
              <a:avLst/>
              <a:gdLst/>
              <a:ahLst/>
              <a:cxnLst/>
              <a:rect l="l" t="t" r="r" b="b"/>
              <a:pathLst>
                <a:path w="393" h="141" extrusionOk="0">
                  <a:moveTo>
                    <a:pt x="99" y="114"/>
                  </a:moveTo>
                  <a:cubicBezTo>
                    <a:pt x="154" y="140"/>
                    <a:pt x="393" y="71"/>
                    <a:pt x="293" y="23"/>
                  </a:cubicBezTo>
                  <a:cubicBezTo>
                    <a:pt x="239"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03" name="Google Shape;41503;p18"/>
            <p:cNvSpPr/>
            <p:nvPr/>
          </p:nvSpPr>
          <p:spPr>
            <a:xfrm>
              <a:off x="2339779" y="2141138"/>
              <a:ext cx="14170" cy="4276"/>
            </a:xfrm>
            <a:custGeom>
              <a:avLst/>
              <a:gdLst/>
              <a:ahLst/>
              <a:cxnLst/>
              <a:rect l="l" t="t" r="r" b="b"/>
              <a:pathLst>
                <a:path w="397" h="142" extrusionOk="0">
                  <a:moveTo>
                    <a:pt x="295" y="24"/>
                  </a:moveTo>
                  <a:cubicBezTo>
                    <a:pt x="242" y="0"/>
                    <a:pt x="1" y="68"/>
                    <a:pt x="103" y="115"/>
                  </a:cubicBezTo>
                  <a:cubicBezTo>
                    <a:pt x="158" y="141"/>
                    <a:pt x="396"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04" name="Google Shape;41504;p18"/>
            <p:cNvSpPr/>
            <p:nvPr/>
          </p:nvSpPr>
          <p:spPr>
            <a:xfrm>
              <a:off x="7422297" y="2130961"/>
              <a:ext cx="23521" cy="8250"/>
            </a:xfrm>
            <a:custGeom>
              <a:avLst/>
              <a:gdLst/>
              <a:ahLst/>
              <a:cxnLst/>
              <a:rect l="l" t="t" r="r" b="b"/>
              <a:pathLst>
                <a:path w="659" h="274" extrusionOk="0">
                  <a:moveTo>
                    <a:pt x="411" y="273"/>
                  </a:moveTo>
                  <a:cubicBezTo>
                    <a:pt x="422" y="157"/>
                    <a:pt x="658" y="145"/>
                    <a:pt x="605" y="0"/>
                  </a:cubicBezTo>
                  <a:lnTo>
                    <a:pt x="217" y="0"/>
                  </a:lnTo>
                  <a:cubicBezTo>
                    <a:pt x="0" y="131"/>
                    <a:pt x="9" y="222"/>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05" name="Google Shape;41505;p18"/>
            <p:cNvSpPr/>
            <p:nvPr/>
          </p:nvSpPr>
          <p:spPr>
            <a:xfrm>
              <a:off x="2008273" y="2121748"/>
              <a:ext cx="46436" cy="9244"/>
            </a:xfrm>
            <a:custGeom>
              <a:avLst/>
              <a:gdLst/>
              <a:ahLst/>
              <a:cxnLst/>
              <a:rect l="l" t="t" r="r" b="b"/>
              <a:pathLst>
                <a:path w="1301" h="307" extrusionOk="0">
                  <a:moveTo>
                    <a:pt x="713" y="306"/>
                  </a:moveTo>
                  <a:cubicBezTo>
                    <a:pt x="1300" y="1"/>
                    <a:pt x="0" y="31"/>
                    <a:pt x="713"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06" name="Google Shape;41506;p18"/>
            <p:cNvSpPr/>
            <p:nvPr/>
          </p:nvSpPr>
          <p:spPr>
            <a:xfrm>
              <a:off x="8948801" y="2113619"/>
              <a:ext cx="39761" cy="15808"/>
            </a:xfrm>
            <a:custGeom>
              <a:avLst/>
              <a:gdLst/>
              <a:ahLst/>
              <a:cxnLst/>
              <a:rect l="l" t="t" r="r" b="b"/>
              <a:pathLst>
                <a:path w="1114" h="525" extrusionOk="0">
                  <a:moveTo>
                    <a:pt x="647" y="304"/>
                  </a:moveTo>
                  <a:cubicBezTo>
                    <a:pt x="1114" y="1"/>
                    <a:pt x="0" y="524"/>
                    <a:pt x="647"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07" name="Google Shape;41507;p18"/>
            <p:cNvSpPr/>
            <p:nvPr/>
          </p:nvSpPr>
          <p:spPr>
            <a:xfrm>
              <a:off x="8073459" y="2121989"/>
              <a:ext cx="14063" cy="4276"/>
            </a:xfrm>
            <a:custGeom>
              <a:avLst/>
              <a:gdLst/>
              <a:ahLst/>
              <a:cxnLst/>
              <a:rect l="l" t="t" r="r" b="b"/>
              <a:pathLst>
                <a:path w="394" h="142" extrusionOk="0">
                  <a:moveTo>
                    <a:pt x="100" y="117"/>
                  </a:moveTo>
                  <a:cubicBezTo>
                    <a:pt x="154" y="142"/>
                    <a:pt x="394" y="73"/>
                    <a:pt x="292" y="26"/>
                  </a:cubicBezTo>
                  <a:cubicBezTo>
                    <a:pt x="244"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08" name="Google Shape;41508;p18"/>
            <p:cNvSpPr/>
            <p:nvPr/>
          </p:nvSpPr>
          <p:spPr>
            <a:xfrm>
              <a:off x="5069170" y="2120032"/>
              <a:ext cx="13884" cy="5480"/>
            </a:xfrm>
            <a:custGeom>
              <a:avLst/>
              <a:gdLst/>
              <a:ahLst/>
              <a:cxnLst/>
              <a:rect l="l" t="t" r="r" b="b"/>
              <a:pathLst>
                <a:path w="389" h="182" extrusionOk="0">
                  <a:moveTo>
                    <a:pt x="1" y="182"/>
                  </a:moveTo>
                  <a:lnTo>
                    <a:pt x="388" y="182"/>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09" name="Google Shape;41509;p18"/>
            <p:cNvSpPr/>
            <p:nvPr/>
          </p:nvSpPr>
          <p:spPr>
            <a:xfrm>
              <a:off x="2928551" y="2119430"/>
              <a:ext cx="13813" cy="6715"/>
            </a:xfrm>
            <a:custGeom>
              <a:avLst/>
              <a:gdLst/>
              <a:ahLst/>
              <a:cxnLst/>
              <a:rect l="l" t="t" r="r" b="b"/>
              <a:pathLst>
                <a:path w="387" h="223" extrusionOk="0">
                  <a:moveTo>
                    <a:pt x="1" y="111"/>
                  </a:moveTo>
                  <a:cubicBezTo>
                    <a:pt x="2" y="202"/>
                    <a:pt x="337" y="223"/>
                    <a:pt x="387" y="111"/>
                  </a:cubicBezTo>
                  <a:cubicBezTo>
                    <a:pt x="344" y="1"/>
                    <a:pt x="172" y="56"/>
                    <a:pt x="1"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10" name="Google Shape;41510;p18"/>
            <p:cNvSpPr/>
            <p:nvPr/>
          </p:nvSpPr>
          <p:spPr>
            <a:xfrm>
              <a:off x="6818570" y="2109614"/>
              <a:ext cx="26412" cy="15326"/>
            </a:xfrm>
            <a:custGeom>
              <a:avLst/>
              <a:gdLst/>
              <a:ahLst/>
              <a:cxnLst/>
              <a:rect l="l" t="t" r="r" b="b"/>
              <a:pathLst>
                <a:path w="740" h="509" extrusionOk="0">
                  <a:moveTo>
                    <a:pt x="739" y="437"/>
                  </a:moveTo>
                  <a:lnTo>
                    <a:pt x="739" y="75"/>
                  </a:lnTo>
                  <a:cubicBezTo>
                    <a:pt x="1" y="1"/>
                    <a:pt x="1" y="508"/>
                    <a:pt x="739" y="4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11" name="Google Shape;41511;p18"/>
            <p:cNvSpPr/>
            <p:nvPr/>
          </p:nvSpPr>
          <p:spPr>
            <a:xfrm>
              <a:off x="2783928" y="2116900"/>
              <a:ext cx="6996" cy="6233"/>
            </a:xfrm>
            <a:custGeom>
              <a:avLst/>
              <a:gdLst/>
              <a:ahLst/>
              <a:cxnLst/>
              <a:rect l="l" t="t" r="r" b="b"/>
              <a:pathLst>
                <a:path w="196" h="207" extrusionOk="0">
                  <a:moveTo>
                    <a:pt x="195" y="104"/>
                  </a:moveTo>
                  <a:cubicBezTo>
                    <a:pt x="195" y="55"/>
                    <a:pt x="36" y="0"/>
                    <a:pt x="1" y="104"/>
                  </a:cubicBezTo>
                  <a:cubicBezTo>
                    <a:pt x="1" y="154"/>
                    <a:pt x="157" y="206"/>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12" name="Google Shape;41512;p18"/>
            <p:cNvSpPr/>
            <p:nvPr/>
          </p:nvSpPr>
          <p:spPr>
            <a:xfrm>
              <a:off x="4181264" y="2114130"/>
              <a:ext cx="6924" cy="6293"/>
            </a:xfrm>
            <a:custGeom>
              <a:avLst/>
              <a:gdLst/>
              <a:ahLst/>
              <a:cxnLst/>
              <a:rect l="l" t="t" r="r" b="b"/>
              <a:pathLst>
                <a:path w="194" h="209" extrusionOk="0">
                  <a:moveTo>
                    <a:pt x="192" y="105"/>
                  </a:moveTo>
                  <a:cubicBezTo>
                    <a:pt x="194" y="56"/>
                    <a:pt x="37" y="1"/>
                    <a:pt x="0" y="105"/>
                  </a:cubicBezTo>
                  <a:cubicBezTo>
                    <a:pt x="0" y="155"/>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13" name="Google Shape;41513;p18"/>
            <p:cNvSpPr/>
            <p:nvPr/>
          </p:nvSpPr>
          <p:spPr>
            <a:xfrm>
              <a:off x="2715114" y="2109102"/>
              <a:ext cx="22629" cy="11713"/>
            </a:xfrm>
            <a:custGeom>
              <a:avLst/>
              <a:gdLst/>
              <a:ahLst/>
              <a:cxnLst/>
              <a:rect l="l" t="t" r="r" b="b"/>
              <a:pathLst>
                <a:path w="634" h="389" extrusionOk="0">
                  <a:moveTo>
                    <a:pt x="194" y="1"/>
                  </a:moveTo>
                  <a:cubicBezTo>
                    <a:pt x="204" y="126"/>
                    <a:pt x="104" y="199"/>
                    <a:pt x="1" y="272"/>
                  </a:cubicBezTo>
                  <a:cubicBezTo>
                    <a:pt x="246" y="276"/>
                    <a:pt x="267" y="388"/>
                    <a:pt x="578" y="363"/>
                  </a:cubicBezTo>
                  <a:cubicBezTo>
                    <a:pt x="634" y="157"/>
                    <a:pt x="533" y="21"/>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14" name="Google Shape;41514;p18"/>
            <p:cNvSpPr/>
            <p:nvPr/>
          </p:nvSpPr>
          <p:spPr>
            <a:xfrm>
              <a:off x="2601507" y="2113829"/>
              <a:ext cx="13956" cy="4215"/>
            </a:xfrm>
            <a:custGeom>
              <a:avLst/>
              <a:gdLst/>
              <a:ahLst/>
              <a:cxnLst/>
              <a:rect l="l" t="t" r="r" b="b"/>
              <a:pathLst>
                <a:path w="391" h="140" extrusionOk="0">
                  <a:moveTo>
                    <a:pt x="291" y="24"/>
                  </a:moveTo>
                  <a:cubicBezTo>
                    <a:pt x="239" y="0"/>
                    <a:pt x="0" y="68"/>
                    <a:pt x="99" y="115"/>
                  </a:cubicBezTo>
                  <a:cubicBezTo>
                    <a:pt x="153" y="140"/>
                    <a:pt x="390"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15" name="Google Shape;41515;p18"/>
            <p:cNvSpPr/>
            <p:nvPr/>
          </p:nvSpPr>
          <p:spPr>
            <a:xfrm>
              <a:off x="1923648" y="2106393"/>
              <a:ext cx="20630" cy="8160"/>
            </a:xfrm>
            <a:custGeom>
              <a:avLst/>
              <a:gdLst/>
              <a:ahLst/>
              <a:cxnLst/>
              <a:rect l="l" t="t" r="r" b="b"/>
              <a:pathLst>
                <a:path w="578" h="271" extrusionOk="0">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16" name="Google Shape;41516;p18"/>
            <p:cNvSpPr/>
            <p:nvPr/>
          </p:nvSpPr>
          <p:spPr>
            <a:xfrm>
              <a:off x="4503882" y="2103653"/>
              <a:ext cx="23521" cy="8220"/>
            </a:xfrm>
            <a:custGeom>
              <a:avLst/>
              <a:gdLst/>
              <a:ahLst/>
              <a:cxnLst/>
              <a:rect l="l" t="t" r="r" b="b"/>
              <a:pathLst>
                <a:path w="659" h="273" extrusionOk="0">
                  <a:moveTo>
                    <a:pt x="412" y="273"/>
                  </a:moveTo>
                  <a:cubicBezTo>
                    <a:pt x="422" y="157"/>
                    <a:pt x="659" y="146"/>
                    <a:pt x="607" y="0"/>
                  </a:cubicBezTo>
                  <a:lnTo>
                    <a:pt x="219" y="0"/>
                  </a:lnTo>
                  <a:cubicBezTo>
                    <a:pt x="1" y="131"/>
                    <a:pt x="10" y="221"/>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17" name="Google Shape;41517;p18"/>
            <p:cNvSpPr/>
            <p:nvPr/>
          </p:nvSpPr>
          <p:spPr>
            <a:xfrm>
              <a:off x="2763298" y="2106001"/>
              <a:ext cx="6924" cy="6203"/>
            </a:xfrm>
            <a:custGeom>
              <a:avLst/>
              <a:gdLst/>
              <a:ahLst/>
              <a:cxnLst/>
              <a:rect l="l" t="t" r="r" b="b"/>
              <a:pathLst>
                <a:path w="194" h="206" extrusionOk="0">
                  <a:moveTo>
                    <a:pt x="194" y="104"/>
                  </a:moveTo>
                  <a:cubicBezTo>
                    <a:pt x="194" y="53"/>
                    <a:pt x="37" y="0"/>
                    <a:pt x="0" y="104"/>
                  </a:cubicBezTo>
                  <a:cubicBezTo>
                    <a:pt x="2" y="153"/>
                    <a:pt x="157" y="205"/>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18" name="Google Shape;41518;p18"/>
            <p:cNvSpPr/>
            <p:nvPr/>
          </p:nvSpPr>
          <p:spPr>
            <a:xfrm>
              <a:off x="2605040" y="2106001"/>
              <a:ext cx="6889" cy="6203"/>
            </a:xfrm>
            <a:custGeom>
              <a:avLst/>
              <a:gdLst/>
              <a:ahLst/>
              <a:cxnLst/>
              <a:rect l="l" t="t" r="r" b="b"/>
              <a:pathLst>
                <a:path w="193" h="206" extrusionOk="0">
                  <a:moveTo>
                    <a:pt x="192" y="104"/>
                  </a:moveTo>
                  <a:cubicBezTo>
                    <a:pt x="192" y="53"/>
                    <a:pt x="35" y="0"/>
                    <a:pt x="0" y="104"/>
                  </a:cubicBezTo>
                  <a:cubicBezTo>
                    <a:pt x="0" y="153"/>
                    <a:pt x="153" y="205"/>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19" name="Google Shape;41519;p18"/>
            <p:cNvSpPr/>
            <p:nvPr/>
          </p:nvSpPr>
          <p:spPr>
            <a:xfrm>
              <a:off x="8717161" y="2103653"/>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20" name="Google Shape;41520;p18"/>
            <p:cNvSpPr/>
            <p:nvPr/>
          </p:nvSpPr>
          <p:spPr>
            <a:xfrm>
              <a:off x="2887184" y="2087816"/>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21" name="Google Shape;41521;p18"/>
            <p:cNvSpPr/>
            <p:nvPr/>
          </p:nvSpPr>
          <p:spPr>
            <a:xfrm>
              <a:off x="2967491" y="2079536"/>
              <a:ext cx="37120" cy="15928"/>
            </a:xfrm>
            <a:custGeom>
              <a:avLst/>
              <a:gdLst/>
              <a:ahLst/>
              <a:cxnLst/>
              <a:rect l="l" t="t" r="r" b="b"/>
              <a:pathLst>
                <a:path w="1040" h="529" extrusionOk="0">
                  <a:moveTo>
                    <a:pt x="837" y="528"/>
                  </a:moveTo>
                  <a:cubicBezTo>
                    <a:pt x="1040" y="1"/>
                    <a:pt x="1" y="489"/>
                    <a:pt x="837"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22" name="Google Shape;41522;p18"/>
            <p:cNvSpPr/>
            <p:nvPr/>
          </p:nvSpPr>
          <p:spPr>
            <a:xfrm>
              <a:off x="7925623" y="2077187"/>
              <a:ext cx="34443" cy="16320"/>
            </a:xfrm>
            <a:custGeom>
              <a:avLst/>
              <a:gdLst/>
              <a:ahLst/>
              <a:cxnLst/>
              <a:rect l="l" t="t" r="r" b="b"/>
              <a:pathLst>
                <a:path w="965" h="542" extrusionOk="0">
                  <a:moveTo>
                    <a:pt x="1" y="425"/>
                  </a:moveTo>
                  <a:cubicBezTo>
                    <a:pt x="253" y="541"/>
                    <a:pt x="711" y="541"/>
                    <a:pt x="964" y="425"/>
                  </a:cubicBezTo>
                  <a:cubicBezTo>
                    <a:pt x="962" y="1"/>
                    <a:pt x="5" y="1"/>
                    <a:pt x="1" y="4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23" name="Google Shape;41523;p18"/>
            <p:cNvSpPr/>
            <p:nvPr/>
          </p:nvSpPr>
          <p:spPr>
            <a:xfrm>
              <a:off x="7788031" y="2089953"/>
              <a:ext cx="13706" cy="2740"/>
            </a:xfrm>
            <a:custGeom>
              <a:avLst/>
              <a:gdLst/>
              <a:ahLst/>
              <a:cxnLst/>
              <a:rect l="l" t="t" r="r" b="b"/>
              <a:pathLst>
                <a:path w="384" h="91" extrusionOk="0">
                  <a:moveTo>
                    <a:pt x="384" y="1"/>
                  </a:moveTo>
                  <a:cubicBezTo>
                    <a:pt x="234" y="23"/>
                    <a:pt x="4" y="4"/>
                    <a:pt x="0" y="91"/>
                  </a:cubicBezTo>
                  <a:cubicBezTo>
                    <a:pt x="146" y="71"/>
                    <a:pt x="381" y="90"/>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24" name="Google Shape;41524;p18"/>
            <p:cNvSpPr/>
            <p:nvPr/>
          </p:nvSpPr>
          <p:spPr>
            <a:xfrm>
              <a:off x="8509863" y="2084534"/>
              <a:ext cx="21523" cy="6353"/>
            </a:xfrm>
            <a:custGeom>
              <a:avLst/>
              <a:gdLst/>
              <a:ahLst/>
              <a:cxnLst/>
              <a:rect l="l" t="t" r="r" b="b"/>
              <a:pathLst>
                <a:path w="603" h="211" extrusionOk="0">
                  <a:moveTo>
                    <a:pt x="603" y="181"/>
                  </a:moveTo>
                  <a:lnTo>
                    <a:pt x="603" y="1"/>
                  </a:lnTo>
                  <a:lnTo>
                    <a:pt x="26" y="1"/>
                  </a:lnTo>
                  <a:cubicBezTo>
                    <a:pt x="1" y="161"/>
                    <a:pt x="215" y="211"/>
                    <a:pt x="603"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25" name="Google Shape;41525;p18"/>
            <p:cNvSpPr/>
            <p:nvPr/>
          </p:nvSpPr>
          <p:spPr>
            <a:xfrm>
              <a:off x="8593311" y="2077729"/>
              <a:ext cx="13777" cy="7497"/>
            </a:xfrm>
            <a:custGeom>
              <a:avLst/>
              <a:gdLst/>
              <a:ahLst/>
              <a:cxnLst/>
              <a:rect l="l" t="t" r="r" b="b"/>
              <a:pathLst>
                <a:path w="386" h="249" extrusionOk="0">
                  <a:moveTo>
                    <a:pt x="386" y="133"/>
                  </a:moveTo>
                  <a:cubicBezTo>
                    <a:pt x="169" y="143"/>
                    <a:pt x="86" y="1"/>
                    <a:pt x="1" y="133"/>
                  </a:cubicBezTo>
                  <a:cubicBezTo>
                    <a:pt x="3" y="227"/>
                    <a:pt x="339" y="249"/>
                    <a:pt x="386"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26" name="Google Shape;41526;p18"/>
            <p:cNvSpPr/>
            <p:nvPr/>
          </p:nvSpPr>
          <p:spPr>
            <a:xfrm>
              <a:off x="3778588" y="2078301"/>
              <a:ext cx="13884" cy="4215"/>
            </a:xfrm>
            <a:custGeom>
              <a:avLst/>
              <a:gdLst/>
              <a:ahLst/>
              <a:cxnLst/>
              <a:rect l="l" t="t" r="r" b="b"/>
              <a:pathLst>
                <a:path w="389" h="140" extrusionOk="0">
                  <a:moveTo>
                    <a:pt x="289" y="25"/>
                  </a:moveTo>
                  <a:cubicBezTo>
                    <a:pt x="238" y="0"/>
                    <a:pt x="0" y="68"/>
                    <a:pt x="98" y="116"/>
                  </a:cubicBezTo>
                  <a:cubicBezTo>
                    <a:pt x="150" y="140"/>
                    <a:pt x="388" y="71"/>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27" name="Google Shape;41527;p18"/>
            <p:cNvSpPr/>
            <p:nvPr/>
          </p:nvSpPr>
          <p:spPr>
            <a:xfrm>
              <a:off x="7911846" y="2070834"/>
              <a:ext cx="13813" cy="5480"/>
            </a:xfrm>
            <a:custGeom>
              <a:avLst/>
              <a:gdLst/>
              <a:ahLst/>
              <a:cxnLst/>
              <a:rect l="l" t="t" r="r" b="b"/>
              <a:pathLst>
                <a:path w="387" h="182" extrusionOk="0">
                  <a:moveTo>
                    <a:pt x="387" y="0"/>
                  </a:moveTo>
                  <a:lnTo>
                    <a:pt x="1" y="0"/>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28" name="Google Shape;41528;p18"/>
            <p:cNvSpPr/>
            <p:nvPr/>
          </p:nvSpPr>
          <p:spPr>
            <a:xfrm>
              <a:off x="8062395" y="2068064"/>
              <a:ext cx="21594" cy="6413"/>
            </a:xfrm>
            <a:custGeom>
              <a:avLst/>
              <a:gdLst/>
              <a:ahLst/>
              <a:cxnLst/>
              <a:rect l="l" t="t" r="r" b="b"/>
              <a:pathLst>
                <a:path w="605" h="213" extrusionOk="0">
                  <a:moveTo>
                    <a:pt x="605" y="182"/>
                  </a:moveTo>
                  <a:lnTo>
                    <a:pt x="605" y="1"/>
                  </a:lnTo>
                  <a:lnTo>
                    <a:pt x="26" y="1"/>
                  </a:lnTo>
                  <a:cubicBezTo>
                    <a:pt x="0" y="163"/>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29" name="Google Shape;41529;p18"/>
            <p:cNvSpPr/>
            <p:nvPr/>
          </p:nvSpPr>
          <p:spPr>
            <a:xfrm>
              <a:off x="7760477" y="2062585"/>
              <a:ext cx="20666" cy="8220"/>
            </a:xfrm>
            <a:custGeom>
              <a:avLst/>
              <a:gdLst/>
              <a:ahLst/>
              <a:cxnLst/>
              <a:rect l="l" t="t" r="r" b="b"/>
              <a:pathLst>
                <a:path w="579" h="273" extrusionOk="0">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30" name="Google Shape;41530;p18"/>
            <p:cNvSpPr/>
            <p:nvPr/>
          </p:nvSpPr>
          <p:spPr>
            <a:xfrm>
              <a:off x="7626205" y="2067342"/>
              <a:ext cx="13920" cy="4246"/>
            </a:xfrm>
            <a:custGeom>
              <a:avLst/>
              <a:gdLst/>
              <a:ahLst/>
              <a:cxnLst/>
              <a:rect l="l" t="t" r="r" b="b"/>
              <a:pathLst>
                <a:path w="390" h="141" extrusionOk="0">
                  <a:moveTo>
                    <a:pt x="290" y="25"/>
                  </a:moveTo>
                  <a:cubicBezTo>
                    <a:pt x="238" y="0"/>
                    <a:pt x="1" y="69"/>
                    <a:pt x="98" y="116"/>
                  </a:cubicBezTo>
                  <a:cubicBezTo>
                    <a:pt x="151" y="141"/>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31" name="Google Shape;41531;p18"/>
            <p:cNvSpPr/>
            <p:nvPr/>
          </p:nvSpPr>
          <p:spPr>
            <a:xfrm>
              <a:off x="6758536" y="2055931"/>
              <a:ext cx="31481" cy="13911"/>
            </a:xfrm>
            <a:custGeom>
              <a:avLst/>
              <a:gdLst/>
              <a:ahLst/>
              <a:cxnLst/>
              <a:rect l="l" t="t" r="r" b="b"/>
              <a:pathLst>
                <a:path w="882" h="462" extrusionOk="0">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32" name="Google Shape;41532;p18"/>
            <p:cNvSpPr/>
            <p:nvPr/>
          </p:nvSpPr>
          <p:spPr>
            <a:xfrm>
              <a:off x="7571382" y="2054094"/>
              <a:ext cx="23914" cy="5811"/>
            </a:xfrm>
            <a:custGeom>
              <a:avLst/>
              <a:gdLst/>
              <a:ahLst/>
              <a:cxnLst/>
              <a:rect l="l" t="t" r="r" b="b"/>
              <a:pathLst>
                <a:path w="670" h="193" extrusionOk="0">
                  <a:moveTo>
                    <a:pt x="475" y="192"/>
                  </a:moveTo>
                  <a:cubicBezTo>
                    <a:pt x="475" y="101"/>
                    <a:pt x="633" y="85"/>
                    <a:pt x="670" y="11"/>
                  </a:cubicBezTo>
                  <a:cubicBezTo>
                    <a:pt x="366" y="20"/>
                    <a:pt x="0" y="0"/>
                    <a:pt x="90"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33" name="Google Shape;41533;p18"/>
            <p:cNvSpPr/>
            <p:nvPr/>
          </p:nvSpPr>
          <p:spPr>
            <a:xfrm>
              <a:off x="2694484" y="2054094"/>
              <a:ext cx="7031" cy="6142"/>
            </a:xfrm>
            <a:custGeom>
              <a:avLst/>
              <a:gdLst/>
              <a:ahLst/>
              <a:cxnLst/>
              <a:rect l="l" t="t" r="r" b="b"/>
              <a:pathLst>
                <a:path w="197" h="204" extrusionOk="0">
                  <a:moveTo>
                    <a:pt x="192" y="102"/>
                  </a:moveTo>
                  <a:cubicBezTo>
                    <a:pt x="196" y="52"/>
                    <a:pt x="40" y="0"/>
                    <a:pt x="1" y="102"/>
                  </a:cubicBezTo>
                  <a:cubicBezTo>
                    <a:pt x="1" y="152"/>
                    <a:pt x="158" y="204"/>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34" name="Google Shape;41534;p18"/>
            <p:cNvSpPr/>
            <p:nvPr/>
          </p:nvSpPr>
          <p:spPr>
            <a:xfrm>
              <a:off x="8779158" y="2031814"/>
              <a:ext cx="56216" cy="27912"/>
            </a:xfrm>
            <a:custGeom>
              <a:avLst/>
              <a:gdLst/>
              <a:ahLst/>
              <a:cxnLst/>
              <a:rect l="l" t="t" r="r" b="b"/>
              <a:pathLst>
                <a:path w="1575" h="927" extrusionOk="0">
                  <a:moveTo>
                    <a:pt x="1352" y="25"/>
                  </a:moveTo>
                  <a:cubicBezTo>
                    <a:pt x="338" y="0"/>
                    <a:pt x="143" y="363"/>
                    <a:pt x="1" y="751"/>
                  </a:cubicBezTo>
                  <a:cubicBezTo>
                    <a:pt x="818" y="927"/>
                    <a:pt x="1575" y="604"/>
                    <a:pt x="135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35" name="Google Shape;41535;p18"/>
            <p:cNvSpPr/>
            <p:nvPr/>
          </p:nvSpPr>
          <p:spPr>
            <a:xfrm>
              <a:off x="7918699" y="2054395"/>
              <a:ext cx="13884" cy="2770"/>
            </a:xfrm>
            <a:custGeom>
              <a:avLst/>
              <a:gdLst/>
              <a:ahLst/>
              <a:cxnLst/>
              <a:rect l="l" t="t" r="r" b="b"/>
              <a:pathLst>
                <a:path w="389" h="92" extrusionOk="0">
                  <a:moveTo>
                    <a:pt x="388" y="1"/>
                  </a:moveTo>
                  <a:cubicBezTo>
                    <a:pt x="238" y="23"/>
                    <a:pt x="7" y="4"/>
                    <a:pt x="1" y="92"/>
                  </a:cubicBezTo>
                  <a:cubicBezTo>
                    <a:pt x="153" y="71"/>
                    <a:pt x="383" y="89"/>
                    <a:pt x="3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36" name="Google Shape;41536;p18"/>
            <p:cNvSpPr/>
            <p:nvPr/>
          </p:nvSpPr>
          <p:spPr>
            <a:xfrm>
              <a:off x="2804629" y="2032536"/>
              <a:ext cx="51147" cy="19150"/>
            </a:xfrm>
            <a:custGeom>
              <a:avLst/>
              <a:gdLst/>
              <a:ahLst/>
              <a:cxnLst/>
              <a:rect l="l" t="t" r="r" b="b"/>
              <a:pathLst>
                <a:path w="1433" h="636" extrusionOk="0">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37" name="Google Shape;41537;p18"/>
            <p:cNvSpPr/>
            <p:nvPr/>
          </p:nvSpPr>
          <p:spPr>
            <a:xfrm>
              <a:off x="2053494" y="2043496"/>
              <a:ext cx="23486" cy="8190"/>
            </a:xfrm>
            <a:custGeom>
              <a:avLst/>
              <a:gdLst/>
              <a:ahLst/>
              <a:cxnLst/>
              <a:rect l="l" t="t" r="r" b="b"/>
              <a:pathLst>
                <a:path w="658" h="272" extrusionOk="0">
                  <a:moveTo>
                    <a:pt x="411" y="271"/>
                  </a:moveTo>
                  <a:cubicBezTo>
                    <a:pt x="421" y="156"/>
                    <a:pt x="657" y="146"/>
                    <a:pt x="604" y="1"/>
                  </a:cubicBezTo>
                  <a:lnTo>
                    <a:pt x="219" y="1"/>
                  </a:lnTo>
                  <a:cubicBezTo>
                    <a:pt x="1" y="130"/>
                    <a:pt x="10" y="222"/>
                    <a:pt x="411"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38" name="Google Shape;41538;p18"/>
            <p:cNvSpPr/>
            <p:nvPr/>
          </p:nvSpPr>
          <p:spPr>
            <a:xfrm>
              <a:off x="5588700" y="2037263"/>
              <a:ext cx="14063" cy="4185"/>
            </a:xfrm>
            <a:custGeom>
              <a:avLst/>
              <a:gdLst/>
              <a:ahLst/>
              <a:cxnLst/>
              <a:rect l="l" t="t" r="r" b="b"/>
              <a:pathLst>
                <a:path w="394" h="139" extrusionOk="0">
                  <a:moveTo>
                    <a:pt x="100" y="115"/>
                  </a:moveTo>
                  <a:cubicBezTo>
                    <a:pt x="153" y="139"/>
                    <a:pt x="393" y="71"/>
                    <a:pt x="293" y="24"/>
                  </a:cubicBezTo>
                  <a:cubicBezTo>
                    <a:pt x="240" y="0"/>
                    <a:pt x="0" y="70"/>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39" name="Google Shape;41539;p18"/>
            <p:cNvSpPr/>
            <p:nvPr/>
          </p:nvSpPr>
          <p:spPr>
            <a:xfrm>
              <a:off x="1658564" y="2037263"/>
              <a:ext cx="13884" cy="4185"/>
            </a:xfrm>
            <a:custGeom>
              <a:avLst/>
              <a:gdLst/>
              <a:ahLst/>
              <a:cxnLst/>
              <a:rect l="l" t="t" r="r" b="b"/>
              <a:pathLst>
                <a:path w="389" h="139" extrusionOk="0">
                  <a:moveTo>
                    <a:pt x="97" y="115"/>
                  </a:moveTo>
                  <a:cubicBezTo>
                    <a:pt x="152" y="139"/>
                    <a:pt x="388" y="71"/>
                    <a:pt x="290" y="24"/>
                  </a:cubicBezTo>
                  <a:cubicBezTo>
                    <a:pt x="238" y="0"/>
                    <a:pt x="0" y="70"/>
                    <a:pt x="97"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40" name="Google Shape;41540;p18"/>
            <p:cNvSpPr/>
            <p:nvPr/>
          </p:nvSpPr>
          <p:spPr>
            <a:xfrm>
              <a:off x="7825722" y="2029044"/>
              <a:ext cx="13991" cy="4276"/>
            </a:xfrm>
            <a:custGeom>
              <a:avLst/>
              <a:gdLst/>
              <a:ahLst/>
              <a:cxnLst/>
              <a:rect l="l" t="t" r="r" b="b"/>
              <a:pathLst>
                <a:path w="392" h="142" extrusionOk="0">
                  <a:moveTo>
                    <a:pt x="294" y="25"/>
                  </a:moveTo>
                  <a:cubicBezTo>
                    <a:pt x="240" y="1"/>
                    <a:pt x="0" y="70"/>
                    <a:pt x="99" y="117"/>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41" name="Google Shape;41541;p18"/>
            <p:cNvSpPr/>
            <p:nvPr/>
          </p:nvSpPr>
          <p:spPr>
            <a:xfrm>
              <a:off x="4288982" y="2020583"/>
              <a:ext cx="39726" cy="15898"/>
            </a:xfrm>
            <a:custGeom>
              <a:avLst/>
              <a:gdLst/>
              <a:ahLst/>
              <a:cxnLst/>
              <a:rect l="l" t="t" r="r" b="b"/>
              <a:pathLst>
                <a:path w="1113" h="528" extrusionOk="0">
                  <a:moveTo>
                    <a:pt x="648" y="306"/>
                  </a:moveTo>
                  <a:cubicBezTo>
                    <a:pt x="1112"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42" name="Google Shape;41542;p18"/>
            <p:cNvSpPr/>
            <p:nvPr/>
          </p:nvSpPr>
          <p:spPr>
            <a:xfrm>
              <a:off x="998337" y="2017602"/>
              <a:ext cx="31802" cy="16109"/>
            </a:xfrm>
            <a:custGeom>
              <a:avLst/>
              <a:gdLst/>
              <a:ahLst/>
              <a:cxnLst/>
              <a:rect l="l" t="t" r="r" b="b"/>
              <a:pathLst>
                <a:path w="891" h="535" extrusionOk="0">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43" name="Google Shape;41543;p18"/>
            <p:cNvSpPr/>
            <p:nvPr/>
          </p:nvSpPr>
          <p:spPr>
            <a:xfrm>
              <a:off x="925561" y="2016157"/>
              <a:ext cx="13777" cy="5450"/>
            </a:xfrm>
            <a:custGeom>
              <a:avLst/>
              <a:gdLst/>
              <a:ahLst/>
              <a:cxnLst/>
              <a:rect l="l" t="t" r="r" b="b"/>
              <a:pathLst>
                <a:path w="386" h="181" extrusionOk="0">
                  <a:moveTo>
                    <a:pt x="0" y="181"/>
                  </a:moveTo>
                  <a:lnTo>
                    <a:pt x="386" y="181"/>
                  </a:lnTo>
                  <a:lnTo>
                    <a:pt x="386"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44" name="Google Shape;41544;p18"/>
            <p:cNvSpPr/>
            <p:nvPr/>
          </p:nvSpPr>
          <p:spPr>
            <a:xfrm>
              <a:off x="8421205" y="2007938"/>
              <a:ext cx="22558" cy="11713"/>
            </a:xfrm>
            <a:custGeom>
              <a:avLst/>
              <a:gdLst/>
              <a:ahLst/>
              <a:cxnLst/>
              <a:rect l="l" t="t" r="r" b="b"/>
              <a:pathLst>
                <a:path w="632" h="389" extrusionOk="0">
                  <a:moveTo>
                    <a:pt x="193" y="1"/>
                  </a:moveTo>
                  <a:cubicBezTo>
                    <a:pt x="202" y="126"/>
                    <a:pt x="103" y="199"/>
                    <a:pt x="1" y="273"/>
                  </a:cubicBezTo>
                  <a:cubicBezTo>
                    <a:pt x="248" y="277"/>
                    <a:pt x="268" y="388"/>
                    <a:pt x="578" y="365"/>
                  </a:cubicBezTo>
                  <a:cubicBezTo>
                    <a:pt x="631" y="157"/>
                    <a:pt x="533" y="22"/>
                    <a:pt x="1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45" name="Google Shape;41545;p18"/>
            <p:cNvSpPr/>
            <p:nvPr/>
          </p:nvSpPr>
          <p:spPr>
            <a:xfrm>
              <a:off x="7240340" y="2007938"/>
              <a:ext cx="31409" cy="13429"/>
            </a:xfrm>
            <a:custGeom>
              <a:avLst/>
              <a:gdLst/>
              <a:ahLst/>
              <a:cxnLst/>
              <a:rect l="l" t="t" r="r" b="b"/>
              <a:pathLst>
                <a:path w="880" h="446" extrusionOk="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46" name="Google Shape;41546;p18"/>
            <p:cNvSpPr/>
            <p:nvPr/>
          </p:nvSpPr>
          <p:spPr>
            <a:xfrm>
              <a:off x="3802680" y="2013056"/>
              <a:ext cx="7031" cy="6203"/>
            </a:xfrm>
            <a:custGeom>
              <a:avLst/>
              <a:gdLst/>
              <a:ahLst/>
              <a:cxnLst/>
              <a:rect l="l" t="t" r="r" b="b"/>
              <a:pathLst>
                <a:path w="197" h="206" extrusionOk="0">
                  <a:moveTo>
                    <a:pt x="193" y="103"/>
                  </a:moveTo>
                  <a:cubicBezTo>
                    <a:pt x="196" y="53"/>
                    <a:pt x="38" y="0"/>
                    <a:pt x="2" y="103"/>
                  </a:cubicBezTo>
                  <a:cubicBezTo>
                    <a:pt x="0" y="152"/>
                    <a:pt x="157" y="205"/>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47" name="Google Shape;41547;p18"/>
            <p:cNvSpPr/>
            <p:nvPr/>
          </p:nvSpPr>
          <p:spPr>
            <a:xfrm>
              <a:off x="3385835" y="2001223"/>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48" name="Google Shape;41548;p18"/>
            <p:cNvSpPr/>
            <p:nvPr/>
          </p:nvSpPr>
          <p:spPr>
            <a:xfrm>
              <a:off x="4883286" y="200248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49" name="Google Shape;41549;p18"/>
            <p:cNvSpPr/>
            <p:nvPr/>
          </p:nvSpPr>
          <p:spPr>
            <a:xfrm>
              <a:off x="3947161" y="1999387"/>
              <a:ext cx="6960" cy="6233"/>
            </a:xfrm>
            <a:custGeom>
              <a:avLst/>
              <a:gdLst/>
              <a:ahLst/>
              <a:cxnLst/>
              <a:rect l="l" t="t" r="r" b="b"/>
              <a:pathLst>
                <a:path w="195" h="207" extrusionOk="0">
                  <a:moveTo>
                    <a:pt x="195" y="103"/>
                  </a:moveTo>
                  <a:cubicBezTo>
                    <a:pt x="195" y="52"/>
                    <a:pt x="39" y="0"/>
                    <a:pt x="3" y="103"/>
                  </a:cubicBezTo>
                  <a:cubicBezTo>
                    <a:pt x="0" y="153"/>
                    <a:pt x="159"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50" name="Google Shape;41550;p18"/>
            <p:cNvSpPr/>
            <p:nvPr/>
          </p:nvSpPr>
          <p:spPr>
            <a:xfrm>
              <a:off x="2439823" y="2002488"/>
              <a:ext cx="13813" cy="2740"/>
            </a:xfrm>
            <a:custGeom>
              <a:avLst/>
              <a:gdLst/>
              <a:ahLst/>
              <a:cxnLst/>
              <a:rect l="l" t="t" r="r" b="b"/>
              <a:pathLst>
                <a:path w="387" h="91" extrusionOk="0">
                  <a:moveTo>
                    <a:pt x="387" y="0"/>
                  </a:moveTo>
                  <a:cubicBezTo>
                    <a:pt x="237" y="21"/>
                    <a:pt x="4" y="2"/>
                    <a:pt x="1" y="90"/>
                  </a:cubicBezTo>
                  <a:cubicBezTo>
                    <a:pt x="151" y="71"/>
                    <a:pt x="380"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51" name="Google Shape;41551;p18"/>
            <p:cNvSpPr/>
            <p:nvPr/>
          </p:nvSpPr>
          <p:spPr>
            <a:xfrm>
              <a:off x="5519886" y="1998995"/>
              <a:ext cx="14063" cy="4276"/>
            </a:xfrm>
            <a:custGeom>
              <a:avLst/>
              <a:gdLst/>
              <a:ahLst/>
              <a:cxnLst/>
              <a:rect l="l" t="t" r="r" b="b"/>
              <a:pathLst>
                <a:path w="394" h="142" extrusionOk="0">
                  <a:moveTo>
                    <a:pt x="291" y="25"/>
                  </a:moveTo>
                  <a:cubicBezTo>
                    <a:pt x="238" y="0"/>
                    <a:pt x="0" y="69"/>
                    <a:pt x="100" y="116"/>
                  </a:cubicBezTo>
                  <a:cubicBezTo>
                    <a:pt x="154" y="141"/>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52" name="Google Shape;41552;p18"/>
            <p:cNvSpPr/>
            <p:nvPr/>
          </p:nvSpPr>
          <p:spPr>
            <a:xfrm>
              <a:off x="6741796" y="1996978"/>
              <a:ext cx="13742" cy="2770"/>
            </a:xfrm>
            <a:custGeom>
              <a:avLst/>
              <a:gdLst/>
              <a:ahLst/>
              <a:cxnLst/>
              <a:rect l="l" t="t" r="r" b="b"/>
              <a:pathLst>
                <a:path w="385" h="92" extrusionOk="0">
                  <a:moveTo>
                    <a:pt x="384" y="0"/>
                  </a:moveTo>
                  <a:cubicBezTo>
                    <a:pt x="235" y="21"/>
                    <a:pt x="6" y="2"/>
                    <a:pt x="0" y="92"/>
                  </a:cubicBezTo>
                  <a:cubicBezTo>
                    <a:pt x="149" y="71"/>
                    <a:pt x="378"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53" name="Google Shape;41553;p18"/>
            <p:cNvSpPr/>
            <p:nvPr/>
          </p:nvSpPr>
          <p:spPr>
            <a:xfrm>
              <a:off x="2543115" y="1996557"/>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54" name="Google Shape;41554;p18"/>
            <p:cNvSpPr/>
            <p:nvPr/>
          </p:nvSpPr>
          <p:spPr>
            <a:xfrm>
              <a:off x="2456919" y="1996225"/>
              <a:ext cx="14027" cy="4276"/>
            </a:xfrm>
            <a:custGeom>
              <a:avLst/>
              <a:gdLst/>
              <a:ahLst/>
              <a:cxnLst/>
              <a:rect l="l" t="t" r="r" b="b"/>
              <a:pathLst>
                <a:path w="393" h="142" extrusionOk="0">
                  <a:moveTo>
                    <a:pt x="293" y="25"/>
                  </a:moveTo>
                  <a:cubicBezTo>
                    <a:pt x="239" y="1"/>
                    <a:pt x="1" y="70"/>
                    <a:pt x="100" y="117"/>
                  </a:cubicBezTo>
                  <a:cubicBezTo>
                    <a:pt x="155" y="142"/>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55" name="Google Shape;41555;p18"/>
            <p:cNvSpPr/>
            <p:nvPr/>
          </p:nvSpPr>
          <p:spPr>
            <a:xfrm>
              <a:off x="1455478" y="1993877"/>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56" name="Google Shape;41556;p18"/>
            <p:cNvSpPr/>
            <p:nvPr/>
          </p:nvSpPr>
          <p:spPr>
            <a:xfrm>
              <a:off x="5530380" y="1988759"/>
              <a:ext cx="14991" cy="9274"/>
            </a:xfrm>
            <a:custGeom>
              <a:avLst/>
              <a:gdLst/>
              <a:ahLst/>
              <a:cxnLst/>
              <a:rect l="l" t="t" r="r" b="b"/>
              <a:pathLst>
                <a:path w="420" h="308" extrusionOk="0">
                  <a:moveTo>
                    <a:pt x="385" y="273"/>
                  </a:moveTo>
                  <a:cubicBezTo>
                    <a:pt x="355" y="166"/>
                    <a:pt x="419" y="16"/>
                    <a:pt x="193" y="1"/>
                  </a:cubicBezTo>
                  <a:cubicBezTo>
                    <a:pt x="180" y="57"/>
                    <a:pt x="165" y="109"/>
                    <a:pt x="0" y="92"/>
                  </a:cubicBezTo>
                  <a:cubicBezTo>
                    <a:pt x="21" y="203"/>
                    <a:pt x="56" y="307"/>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57" name="Google Shape;41557;p18"/>
            <p:cNvSpPr/>
            <p:nvPr/>
          </p:nvSpPr>
          <p:spPr>
            <a:xfrm>
              <a:off x="5328257" y="1985115"/>
              <a:ext cx="39833" cy="15778"/>
            </a:xfrm>
            <a:custGeom>
              <a:avLst/>
              <a:gdLst/>
              <a:ahLst/>
              <a:cxnLst/>
              <a:rect l="l" t="t" r="r" b="b"/>
              <a:pathLst>
                <a:path w="1116" h="524" extrusionOk="0">
                  <a:moveTo>
                    <a:pt x="648" y="304"/>
                  </a:moveTo>
                  <a:cubicBezTo>
                    <a:pt x="1115" y="0"/>
                    <a:pt x="0" y="524"/>
                    <a:pt x="648"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58" name="Google Shape;41558;p18"/>
            <p:cNvSpPr/>
            <p:nvPr/>
          </p:nvSpPr>
          <p:spPr>
            <a:xfrm>
              <a:off x="7797989" y="1980599"/>
              <a:ext cx="28161" cy="13700"/>
            </a:xfrm>
            <a:custGeom>
              <a:avLst/>
              <a:gdLst/>
              <a:ahLst/>
              <a:cxnLst/>
              <a:rect l="l" t="t" r="r" b="b"/>
              <a:pathLst>
                <a:path w="789" h="455" extrusionOk="0">
                  <a:moveTo>
                    <a:pt x="491" y="454"/>
                  </a:moveTo>
                  <a:cubicBezTo>
                    <a:pt x="752" y="340"/>
                    <a:pt x="789" y="9"/>
                    <a:pt x="299" y="0"/>
                  </a:cubicBezTo>
                  <a:cubicBezTo>
                    <a:pt x="38" y="115"/>
                    <a:pt x="0" y="445"/>
                    <a:pt x="49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59" name="Google Shape;41559;p18"/>
            <p:cNvSpPr/>
            <p:nvPr/>
          </p:nvSpPr>
          <p:spPr>
            <a:xfrm>
              <a:off x="6872464" y="1988759"/>
              <a:ext cx="13777" cy="2800"/>
            </a:xfrm>
            <a:custGeom>
              <a:avLst/>
              <a:gdLst/>
              <a:ahLst/>
              <a:cxnLst/>
              <a:rect l="l" t="t" r="r" b="b"/>
              <a:pathLst>
                <a:path w="386" h="93" extrusionOk="0">
                  <a:moveTo>
                    <a:pt x="1" y="92"/>
                  </a:moveTo>
                  <a:cubicBezTo>
                    <a:pt x="151" y="72"/>
                    <a:pt x="383" y="89"/>
                    <a:pt x="386" y="1"/>
                  </a:cubicBezTo>
                  <a:cubicBezTo>
                    <a:pt x="240" y="23"/>
                    <a:pt x="7" y="3"/>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60" name="Google Shape;41560;p18"/>
            <p:cNvSpPr/>
            <p:nvPr/>
          </p:nvSpPr>
          <p:spPr>
            <a:xfrm>
              <a:off x="5857567" y="1985687"/>
              <a:ext cx="23807" cy="5871"/>
            </a:xfrm>
            <a:custGeom>
              <a:avLst/>
              <a:gdLst/>
              <a:ahLst/>
              <a:cxnLst/>
              <a:rect l="l" t="t" r="r" b="b"/>
              <a:pathLst>
                <a:path w="667" h="195" extrusionOk="0">
                  <a:moveTo>
                    <a:pt x="87" y="194"/>
                  </a:moveTo>
                  <a:lnTo>
                    <a:pt x="473" y="194"/>
                  </a:lnTo>
                  <a:cubicBezTo>
                    <a:pt x="473" y="103"/>
                    <a:pt x="631" y="87"/>
                    <a:pt x="666" y="14"/>
                  </a:cubicBezTo>
                  <a:cubicBezTo>
                    <a:pt x="365" y="22"/>
                    <a:pt x="0" y="1"/>
                    <a:pt x="87"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61" name="Google Shape;41561;p18"/>
            <p:cNvSpPr/>
            <p:nvPr/>
          </p:nvSpPr>
          <p:spPr>
            <a:xfrm>
              <a:off x="8259699" y="1982948"/>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62" name="Google Shape;41562;p18"/>
            <p:cNvSpPr/>
            <p:nvPr/>
          </p:nvSpPr>
          <p:spPr>
            <a:xfrm>
              <a:off x="8305777" y="1970754"/>
              <a:ext cx="21987" cy="16199"/>
            </a:xfrm>
            <a:custGeom>
              <a:avLst/>
              <a:gdLst/>
              <a:ahLst/>
              <a:cxnLst/>
              <a:rect l="l" t="t" r="r" b="b"/>
              <a:pathLst>
                <a:path w="616" h="538" extrusionOk="0">
                  <a:moveTo>
                    <a:pt x="342" y="510"/>
                  </a:moveTo>
                  <a:cubicBezTo>
                    <a:pt x="404" y="387"/>
                    <a:pt x="615" y="336"/>
                    <a:pt x="535" y="146"/>
                  </a:cubicBezTo>
                  <a:cubicBezTo>
                    <a:pt x="0" y="1"/>
                    <a:pt x="3" y="537"/>
                    <a:pt x="342"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63" name="Google Shape;41563;p18"/>
            <p:cNvSpPr/>
            <p:nvPr/>
          </p:nvSpPr>
          <p:spPr>
            <a:xfrm>
              <a:off x="8214727" y="1980599"/>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64" name="Google Shape;41564;p18"/>
            <p:cNvSpPr/>
            <p:nvPr/>
          </p:nvSpPr>
          <p:spPr>
            <a:xfrm>
              <a:off x="8617260" y="1979846"/>
              <a:ext cx="14027" cy="4246"/>
            </a:xfrm>
            <a:custGeom>
              <a:avLst/>
              <a:gdLst/>
              <a:ahLst/>
              <a:cxnLst/>
              <a:rect l="l" t="t" r="r" b="b"/>
              <a:pathLst>
                <a:path w="393" h="141" extrusionOk="0">
                  <a:moveTo>
                    <a:pt x="293" y="25"/>
                  </a:moveTo>
                  <a:cubicBezTo>
                    <a:pt x="240" y="0"/>
                    <a:pt x="1" y="68"/>
                    <a:pt x="100" y="117"/>
                  </a:cubicBezTo>
                  <a:cubicBezTo>
                    <a:pt x="155" y="140"/>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65" name="Google Shape;41565;p18"/>
            <p:cNvSpPr/>
            <p:nvPr/>
          </p:nvSpPr>
          <p:spPr>
            <a:xfrm>
              <a:off x="6383879" y="1974969"/>
              <a:ext cx="23843" cy="6052"/>
            </a:xfrm>
            <a:custGeom>
              <a:avLst/>
              <a:gdLst/>
              <a:ahLst/>
              <a:cxnLst/>
              <a:rect l="l" t="t" r="r" b="b"/>
              <a:pathLst>
                <a:path w="668" h="201" extrusionOk="0">
                  <a:moveTo>
                    <a:pt x="578" y="6"/>
                  </a:moveTo>
                  <a:cubicBezTo>
                    <a:pt x="246" y="0"/>
                    <a:pt x="83" y="76"/>
                    <a:pt x="1" y="187"/>
                  </a:cubicBezTo>
                  <a:cubicBezTo>
                    <a:pt x="304" y="178"/>
                    <a:pt x="668" y="200"/>
                    <a:pt x="578"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66" name="Google Shape;41566;p18"/>
            <p:cNvSpPr/>
            <p:nvPr/>
          </p:nvSpPr>
          <p:spPr>
            <a:xfrm>
              <a:off x="5753846" y="1977076"/>
              <a:ext cx="14170" cy="4336"/>
            </a:xfrm>
            <a:custGeom>
              <a:avLst/>
              <a:gdLst/>
              <a:ahLst/>
              <a:cxnLst/>
              <a:rect l="l" t="t" r="r" b="b"/>
              <a:pathLst>
                <a:path w="397" h="144" extrusionOk="0">
                  <a:moveTo>
                    <a:pt x="294" y="26"/>
                  </a:moveTo>
                  <a:cubicBezTo>
                    <a:pt x="241" y="1"/>
                    <a:pt x="1" y="69"/>
                    <a:pt x="100" y="117"/>
                  </a:cubicBezTo>
                  <a:cubicBezTo>
                    <a:pt x="156" y="143"/>
                    <a:pt x="396"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67" name="Google Shape;41567;p18"/>
            <p:cNvSpPr/>
            <p:nvPr/>
          </p:nvSpPr>
          <p:spPr>
            <a:xfrm>
              <a:off x="3819705" y="1977076"/>
              <a:ext cx="14134" cy="4336"/>
            </a:xfrm>
            <a:custGeom>
              <a:avLst/>
              <a:gdLst/>
              <a:ahLst/>
              <a:cxnLst/>
              <a:rect l="l" t="t" r="r" b="b"/>
              <a:pathLst>
                <a:path w="396" h="144" extrusionOk="0">
                  <a:moveTo>
                    <a:pt x="297" y="26"/>
                  </a:moveTo>
                  <a:cubicBezTo>
                    <a:pt x="242" y="1"/>
                    <a:pt x="1" y="69"/>
                    <a:pt x="101" y="117"/>
                  </a:cubicBezTo>
                  <a:cubicBezTo>
                    <a:pt x="155" y="143"/>
                    <a:pt x="395" y="74"/>
                    <a:pt x="297"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68" name="Google Shape;41568;p18"/>
            <p:cNvSpPr/>
            <p:nvPr/>
          </p:nvSpPr>
          <p:spPr>
            <a:xfrm>
              <a:off x="8097729" y="1971838"/>
              <a:ext cx="13777" cy="6745"/>
            </a:xfrm>
            <a:custGeom>
              <a:avLst/>
              <a:gdLst/>
              <a:ahLst/>
              <a:cxnLst/>
              <a:rect l="l" t="t" r="r" b="b"/>
              <a:pathLst>
                <a:path w="386" h="224" extrusionOk="0">
                  <a:moveTo>
                    <a:pt x="386" y="110"/>
                  </a:moveTo>
                  <a:cubicBezTo>
                    <a:pt x="346" y="0"/>
                    <a:pt x="172" y="54"/>
                    <a:pt x="1" y="110"/>
                  </a:cubicBezTo>
                  <a:cubicBezTo>
                    <a:pt x="2" y="201"/>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69" name="Google Shape;41569;p18"/>
            <p:cNvSpPr/>
            <p:nvPr/>
          </p:nvSpPr>
          <p:spPr>
            <a:xfrm>
              <a:off x="6873606" y="1964943"/>
              <a:ext cx="65210" cy="12917"/>
            </a:xfrm>
            <a:custGeom>
              <a:avLst/>
              <a:gdLst/>
              <a:ahLst/>
              <a:cxnLst/>
              <a:rect l="l" t="t" r="r" b="b"/>
              <a:pathLst>
                <a:path w="1827" h="429" extrusionOk="0">
                  <a:moveTo>
                    <a:pt x="1128" y="429"/>
                  </a:moveTo>
                  <a:cubicBezTo>
                    <a:pt x="1826" y="1"/>
                    <a:pt x="0" y="309"/>
                    <a:pt x="1128"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70" name="Google Shape;41570;p18"/>
            <p:cNvSpPr/>
            <p:nvPr/>
          </p:nvSpPr>
          <p:spPr>
            <a:xfrm>
              <a:off x="8156086" y="1968917"/>
              <a:ext cx="14134" cy="4276"/>
            </a:xfrm>
            <a:custGeom>
              <a:avLst/>
              <a:gdLst/>
              <a:ahLst/>
              <a:cxnLst/>
              <a:rect l="l" t="t" r="r" b="b"/>
              <a:pathLst>
                <a:path w="396" h="142" extrusionOk="0">
                  <a:moveTo>
                    <a:pt x="293" y="25"/>
                  </a:moveTo>
                  <a:cubicBezTo>
                    <a:pt x="239" y="0"/>
                    <a:pt x="0" y="70"/>
                    <a:pt x="101" y="117"/>
                  </a:cubicBezTo>
                  <a:cubicBezTo>
                    <a:pt x="154" y="141"/>
                    <a:pt x="396"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71" name="Google Shape;41571;p18"/>
            <p:cNvSpPr/>
            <p:nvPr/>
          </p:nvSpPr>
          <p:spPr>
            <a:xfrm>
              <a:off x="5186167" y="1964160"/>
              <a:ext cx="13777" cy="5480"/>
            </a:xfrm>
            <a:custGeom>
              <a:avLst/>
              <a:gdLst/>
              <a:ahLst/>
              <a:cxnLst/>
              <a:rect l="l" t="t" r="r" b="b"/>
              <a:pathLst>
                <a:path w="386" h="182"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72" name="Google Shape;41572;p18"/>
            <p:cNvSpPr/>
            <p:nvPr/>
          </p:nvSpPr>
          <p:spPr>
            <a:xfrm>
              <a:off x="102935" y="1966117"/>
              <a:ext cx="13991" cy="4336"/>
            </a:xfrm>
            <a:custGeom>
              <a:avLst/>
              <a:gdLst/>
              <a:ahLst/>
              <a:cxnLst/>
              <a:rect l="l" t="t" r="r" b="b"/>
              <a:pathLst>
                <a:path w="392" h="144" extrusionOk="0">
                  <a:moveTo>
                    <a:pt x="290" y="27"/>
                  </a:moveTo>
                  <a:cubicBezTo>
                    <a:pt x="238" y="1"/>
                    <a:pt x="0" y="70"/>
                    <a:pt x="99" y="117"/>
                  </a:cubicBezTo>
                  <a:cubicBezTo>
                    <a:pt x="153" y="143"/>
                    <a:pt x="392" y="74"/>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73" name="Google Shape;41573;p18"/>
            <p:cNvSpPr/>
            <p:nvPr/>
          </p:nvSpPr>
          <p:spPr>
            <a:xfrm>
              <a:off x="1198996" y="1953261"/>
              <a:ext cx="24414" cy="11351"/>
            </a:xfrm>
            <a:custGeom>
              <a:avLst/>
              <a:gdLst/>
              <a:ahLst/>
              <a:cxnLst/>
              <a:rect l="l" t="t" r="r" b="b"/>
              <a:pathLst>
                <a:path w="684" h="377" extrusionOk="0">
                  <a:moveTo>
                    <a:pt x="631" y="363"/>
                  </a:moveTo>
                  <a:cubicBezTo>
                    <a:pt x="683" y="155"/>
                    <a:pt x="585" y="22"/>
                    <a:pt x="246" y="1"/>
                  </a:cubicBezTo>
                  <a:cubicBezTo>
                    <a:pt x="1" y="107"/>
                    <a:pt x="92" y="377"/>
                    <a:pt x="631"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74" name="Google Shape;41574;p18"/>
            <p:cNvSpPr/>
            <p:nvPr/>
          </p:nvSpPr>
          <p:spPr>
            <a:xfrm>
              <a:off x="5433976" y="1944108"/>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75" name="Google Shape;41575;p18"/>
            <p:cNvSpPr/>
            <p:nvPr/>
          </p:nvSpPr>
          <p:spPr>
            <a:xfrm>
              <a:off x="4054950" y="1949527"/>
              <a:ext cx="39690" cy="15838"/>
            </a:xfrm>
            <a:custGeom>
              <a:avLst/>
              <a:gdLst/>
              <a:ahLst/>
              <a:cxnLst/>
              <a:rect l="l" t="t" r="r" b="b"/>
              <a:pathLst>
                <a:path w="1112" h="526" extrusionOk="0">
                  <a:moveTo>
                    <a:pt x="645" y="305"/>
                  </a:moveTo>
                  <a:cubicBezTo>
                    <a:pt x="1111" y="1"/>
                    <a:pt x="1" y="526"/>
                    <a:pt x="645"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76" name="Google Shape;41576;p18"/>
            <p:cNvSpPr/>
            <p:nvPr/>
          </p:nvSpPr>
          <p:spPr>
            <a:xfrm>
              <a:off x="907572" y="1945011"/>
              <a:ext cx="43973" cy="19030"/>
            </a:xfrm>
            <a:custGeom>
              <a:avLst/>
              <a:gdLst/>
              <a:ahLst/>
              <a:cxnLst/>
              <a:rect l="l" t="t" r="r" b="b"/>
              <a:pathLst>
                <a:path w="1232" h="632" extrusionOk="0">
                  <a:moveTo>
                    <a:pt x="696" y="545"/>
                  </a:moveTo>
                  <a:cubicBezTo>
                    <a:pt x="567" y="207"/>
                    <a:pt x="1232" y="14"/>
                    <a:pt x="313" y="1"/>
                  </a:cubicBezTo>
                  <a:cubicBezTo>
                    <a:pt x="429" y="190"/>
                    <a:pt x="1" y="631"/>
                    <a:pt x="696"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77" name="Google Shape;41577;p18"/>
            <p:cNvSpPr/>
            <p:nvPr/>
          </p:nvSpPr>
          <p:spPr>
            <a:xfrm>
              <a:off x="3158942" y="1955248"/>
              <a:ext cx="14063" cy="4215"/>
            </a:xfrm>
            <a:custGeom>
              <a:avLst/>
              <a:gdLst/>
              <a:ahLst/>
              <a:cxnLst/>
              <a:rect l="l" t="t" r="r" b="b"/>
              <a:pathLst>
                <a:path w="394" h="140" extrusionOk="0">
                  <a:moveTo>
                    <a:pt x="101" y="115"/>
                  </a:moveTo>
                  <a:cubicBezTo>
                    <a:pt x="154" y="140"/>
                    <a:pt x="393" y="72"/>
                    <a:pt x="294" y="24"/>
                  </a:cubicBezTo>
                  <a:cubicBezTo>
                    <a:pt x="243" y="0"/>
                    <a:pt x="0" y="68"/>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78" name="Google Shape;41578;p18"/>
            <p:cNvSpPr/>
            <p:nvPr/>
          </p:nvSpPr>
          <p:spPr>
            <a:xfrm>
              <a:off x="763663" y="1955248"/>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79" name="Google Shape;41579;p18"/>
            <p:cNvSpPr/>
            <p:nvPr/>
          </p:nvSpPr>
          <p:spPr>
            <a:xfrm>
              <a:off x="4026254" y="1949768"/>
              <a:ext cx="14063" cy="4246"/>
            </a:xfrm>
            <a:custGeom>
              <a:avLst/>
              <a:gdLst/>
              <a:ahLst/>
              <a:cxnLst/>
              <a:rect l="l" t="t" r="r" b="b"/>
              <a:pathLst>
                <a:path w="394" h="141" extrusionOk="0">
                  <a:moveTo>
                    <a:pt x="294" y="26"/>
                  </a:moveTo>
                  <a:cubicBezTo>
                    <a:pt x="241" y="1"/>
                    <a:pt x="1" y="69"/>
                    <a:pt x="101" y="117"/>
                  </a:cubicBezTo>
                  <a:cubicBezTo>
                    <a:pt x="153" y="140"/>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80" name="Google Shape;41580;p18"/>
            <p:cNvSpPr/>
            <p:nvPr/>
          </p:nvSpPr>
          <p:spPr>
            <a:xfrm>
              <a:off x="364378" y="1949768"/>
              <a:ext cx="14170" cy="4246"/>
            </a:xfrm>
            <a:custGeom>
              <a:avLst/>
              <a:gdLst/>
              <a:ahLst/>
              <a:cxnLst/>
              <a:rect l="l" t="t" r="r" b="b"/>
              <a:pathLst>
                <a:path w="397" h="141" extrusionOk="0">
                  <a:moveTo>
                    <a:pt x="297" y="26"/>
                  </a:moveTo>
                  <a:cubicBezTo>
                    <a:pt x="242" y="1"/>
                    <a:pt x="1" y="69"/>
                    <a:pt x="104" y="117"/>
                  </a:cubicBezTo>
                  <a:cubicBezTo>
                    <a:pt x="156" y="140"/>
                    <a:pt x="396" y="73"/>
                    <a:pt x="297"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81" name="Google Shape;41581;p18"/>
            <p:cNvSpPr/>
            <p:nvPr/>
          </p:nvSpPr>
          <p:spPr>
            <a:xfrm>
              <a:off x="6084317" y="1947028"/>
              <a:ext cx="14063" cy="4306"/>
            </a:xfrm>
            <a:custGeom>
              <a:avLst/>
              <a:gdLst/>
              <a:ahLst/>
              <a:cxnLst/>
              <a:rect l="l" t="t" r="r" b="b"/>
              <a:pathLst>
                <a:path w="394" h="143" extrusionOk="0">
                  <a:moveTo>
                    <a:pt x="100" y="117"/>
                  </a:moveTo>
                  <a:cubicBezTo>
                    <a:pt x="155" y="143"/>
                    <a:pt x="393" y="72"/>
                    <a:pt x="294" y="26"/>
                  </a:cubicBezTo>
                  <a:cubicBezTo>
                    <a:pt x="239" y="0"/>
                    <a:pt x="0" y="68"/>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82" name="Google Shape;41582;p18"/>
            <p:cNvSpPr/>
            <p:nvPr/>
          </p:nvSpPr>
          <p:spPr>
            <a:xfrm>
              <a:off x="3416031" y="1938778"/>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83" name="Google Shape;41583;p18"/>
            <p:cNvSpPr/>
            <p:nvPr/>
          </p:nvSpPr>
          <p:spPr>
            <a:xfrm>
              <a:off x="690387" y="1939591"/>
              <a:ext cx="31624" cy="10960"/>
            </a:xfrm>
            <a:custGeom>
              <a:avLst/>
              <a:gdLst/>
              <a:ahLst/>
              <a:cxnLst/>
              <a:rect l="l" t="t" r="r" b="b"/>
              <a:pathLst>
                <a:path w="886" h="364" extrusionOk="0">
                  <a:moveTo>
                    <a:pt x="611" y="364"/>
                  </a:moveTo>
                  <a:cubicBezTo>
                    <a:pt x="670" y="241"/>
                    <a:pt x="885" y="190"/>
                    <a:pt x="804" y="1"/>
                  </a:cubicBezTo>
                  <a:lnTo>
                    <a:pt x="34" y="1"/>
                  </a:lnTo>
                  <a:cubicBezTo>
                    <a:pt x="0" y="228"/>
                    <a:pt x="328" y="285"/>
                    <a:pt x="611"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84" name="Google Shape;41584;p18"/>
            <p:cNvSpPr/>
            <p:nvPr/>
          </p:nvSpPr>
          <p:spPr>
            <a:xfrm>
              <a:off x="2253976" y="1938628"/>
              <a:ext cx="32659" cy="9214"/>
            </a:xfrm>
            <a:custGeom>
              <a:avLst/>
              <a:gdLst/>
              <a:ahLst/>
              <a:cxnLst/>
              <a:rect l="l" t="t" r="r" b="b"/>
              <a:pathLst>
                <a:path w="915" h="306" extrusionOk="0">
                  <a:moveTo>
                    <a:pt x="387" y="305"/>
                  </a:moveTo>
                  <a:cubicBezTo>
                    <a:pt x="914" y="158"/>
                    <a:pt x="104" y="0"/>
                    <a:pt x="1" y="214"/>
                  </a:cubicBezTo>
                  <a:cubicBezTo>
                    <a:pt x="192" y="214"/>
                    <a:pt x="229" y="287"/>
                    <a:pt x="387"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85" name="Google Shape;41585;p18"/>
            <p:cNvSpPr/>
            <p:nvPr/>
          </p:nvSpPr>
          <p:spPr>
            <a:xfrm>
              <a:off x="1545064" y="1945071"/>
              <a:ext cx="13813" cy="2770"/>
            </a:xfrm>
            <a:custGeom>
              <a:avLst/>
              <a:gdLst/>
              <a:ahLst/>
              <a:cxnLst/>
              <a:rect l="l" t="t" r="r" b="b"/>
              <a:pathLst>
                <a:path w="387" h="92" extrusionOk="0">
                  <a:moveTo>
                    <a:pt x="1" y="91"/>
                  </a:moveTo>
                  <a:cubicBezTo>
                    <a:pt x="151" y="71"/>
                    <a:pt x="380" y="88"/>
                    <a:pt x="387" y="0"/>
                  </a:cubicBezTo>
                  <a:cubicBezTo>
                    <a:pt x="236" y="20"/>
                    <a:pt x="4" y="1"/>
                    <a:pt x="1"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86" name="Google Shape;41586;p18"/>
            <p:cNvSpPr/>
            <p:nvPr/>
          </p:nvSpPr>
          <p:spPr>
            <a:xfrm>
              <a:off x="311911" y="1937996"/>
              <a:ext cx="8959" cy="11382"/>
            </a:xfrm>
            <a:custGeom>
              <a:avLst/>
              <a:gdLst/>
              <a:ahLst/>
              <a:cxnLst/>
              <a:rect l="l" t="t" r="r" b="b"/>
              <a:pathLst>
                <a:path w="251" h="378" extrusionOk="0">
                  <a:moveTo>
                    <a:pt x="28" y="144"/>
                  </a:moveTo>
                  <a:cubicBezTo>
                    <a:pt x="1" y="238"/>
                    <a:pt x="178" y="377"/>
                    <a:pt x="221" y="234"/>
                  </a:cubicBezTo>
                  <a:cubicBezTo>
                    <a:pt x="250" y="139"/>
                    <a:pt x="73" y="0"/>
                    <a:pt x="28" y="1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87" name="Google Shape;41587;p18"/>
            <p:cNvSpPr/>
            <p:nvPr/>
          </p:nvSpPr>
          <p:spPr>
            <a:xfrm>
              <a:off x="3303601" y="1941518"/>
              <a:ext cx="14063" cy="4306"/>
            </a:xfrm>
            <a:custGeom>
              <a:avLst/>
              <a:gdLst/>
              <a:ahLst/>
              <a:cxnLst/>
              <a:rect l="l" t="t" r="r" b="b"/>
              <a:pathLst>
                <a:path w="394" h="143" extrusionOk="0">
                  <a:moveTo>
                    <a:pt x="289" y="27"/>
                  </a:moveTo>
                  <a:cubicBezTo>
                    <a:pt x="238" y="1"/>
                    <a:pt x="0" y="71"/>
                    <a:pt x="100" y="117"/>
                  </a:cubicBezTo>
                  <a:cubicBezTo>
                    <a:pt x="152" y="143"/>
                    <a:pt x="393"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88" name="Google Shape;41588;p18"/>
            <p:cNvSpPr/>
            <p:nvPr/>
          </p:nvSpPr>
          <p:spPr>
            <a:xfrm>
              <a:off x="7591762" y="1938808"/>
              <a:ext cx="13991" cy="4276"/>
            </a:xfrm>
            <a:custGeom>
              <a:avLst/>
              <a:gdLst/>
              <a:ahLst/>
              <a:cxnLst/>
              <a:rect l="l" t="t" r="r" b="b"/>
              <a:pathLst>
                <a:path w="392" h="142" extrusionOk="0">
                  <a:moveTo>
                    <a:pt x="99" y="117"/>
                  </a:moveTo>
                  <a:cubicBezTo>
                    <a:pt x="151" y="142"/>
                    <a:pt x="391" y="72"/>
                    <a:pt x="291" y="25"/>
                  </a:cubicBezTo>
                  <a:cubicBezTo>
                    <a:pt x="239"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89" name="Google Shape;41589;p18"/>
            <p:cNvSpPr/>
            <p:nvPr/>
          </p:nvSpPr>
          <p:spPr>
            <a:xfrm>
              <a:off x="5413917" y="1933268"/>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90" name="Google Shape;41590;p18"/>
            <p:cNvSpPr/>
            <p:nvPr/>
          </p:nvSpPr>
          <p:spPr>
            <a:xfrm>
              <a:off x="5343212" y="1925802"/>
              <a:ext cx="24342" cy="16530"/>
            </a:xfrm>
            <a:custGeom>
              <a:avLst/>
              <a:gdLst/>
              <a:ahLst/>
              <a:cxnLst/>
              <a:rect l="l" t="t" r="r" b="b"/>
              <a:pathLst>
                <a:path w="682" h="549" extrusionOk="0">
                  <a:moveTo>
                    <a:pt x="422" y="549"/>
                  </a:moveTo>
                  <a:cubicBezTo>
                    <a:pt x="337" y="378"/>
                    <a:pt x="682" y="1"/>
                    <a:pt x="37" y="93"/>
                  </a:cubicBezTo>
                  <a:cubicBezTo>
                    <a:pt x="6" y="320"/>
                    <a:pt x="0" y="536"/>
                    <a:pt x="422"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91" name="Google Shape;41591;p18"/>
            <p:cNvSpPr/>
            <p:nvPr/>
          </p:nvSpPr>
          <p:spPr>
            <a:xfrm>
              <a:off x="7729318" y="1933359"/>
              <a:ext cx="13991" cy="4306"/>
            </a:xfrm>
            <a:custGeom>
              <a:avLst/>
              <a:gdLst/>
              <a:ahLst/>
              <a:cxnLst/>
              <a:rect l="l" t="t" r="r" b="b"/>
              <a:pathLst>
                <a:path w="392" h="143" extrusionOk="0">
                  <a:moveTo>
                    <a:pt x="101" y="116"/>
                  </a:moveTo>
                  <a:cubicBezTo>
                    <a:pt x="154" y="142"/>
                    <a:pt x="392" y="72"/>
                    <a:pt x="294" y="25"/>
                  </a:cubicBezTo>
                  <a:cubicBezTo>
                    <a:pt x="240"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92" name="Google Shape;41592;p18"/>
            <p:cNvSpPr/>
            <p:nvPr/>
          </p:nvSpPr>
          <p:spPr>
            <a:xfrm>
              <a:off x="8754888" y="1927909"/>
              <a:ext cx="14099" cy="4246"/>
            </a:xfrm>
            <a:custGeom>
              <a:avLst/>
              <a:gdLst/>
              <a:ahLst/>
              <a:cxnLst/>
              <a:rect l="l" t="t" r="r" b="b"/>
              <a:pathLst>
                <a:path w="395" h="141" extrusionOk="0">
                  <a:moveTo>
                    <a:pt x="101" y="115"/>
                  </a:moveTo>
                  <a:cubicBezTo>
                    <a:pt x="153" y="141"/>
                    <a:pt x="395" y="70"/>
                    <a:pt x="293" y="23"/>
                  </a:cubicBezTo>
                  <a:cubicBezTo>
                    <a:pt x="241" y="1"/>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93" name="Google Shape;41593;p18"/>
            <p:cNvSpPr/>
            <p:nvPr/>
          </p:nvSpPr>
          <p:spPr>
            <a:xfrm>
              <a:off x="7164959" y="1925109"/>
              <a:ext cx="14063" cy="4306"/>
            </a:xfrm>
            <a:custGeom>
              <a:avLst/>
              <a:gdLst/>
              <a:ahLst/>
              <a:cxnLst/>
              <a:rect l="l" t="t" r="r" b="b"/>
              <a:pathLst>
                <a:path w="394" h="143" extrusionOk="0">
                  <a:moveTo>
                    <a:pt x="294" y="26"/>
                  </a:moveTo>
                  <a:cubicBezTo>
                    <a:pt x="240" y="0"/>
                    <a:pt x="1" y="70"/>
                    <a:pt x="101" y="116"/>
                  </a:cubicBezTo>
                  <a:cubicBezTo>
                    <a:pt x="153" y="142"/>
                    <a:pt x="394"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94" name="Google Shape;41594;p18"/>
            <p:cNvSpPr/>
            <p:nvPr/>
          </p:nvSpPr>
          <p:spPr>
            <a:xfrm>
              <a:off x="1603456" y="1925109"/>
              <a:ext cx="14099" cy="4306"/>
            </a:xfrm>
            <a:custGeom>
              <a:avLst/>
              <a:gdLst/>
              <a:ahLst/>
              <a:cxnLst/>
              <a:rect l="l" t="t" r="r" b="b"/>
              <a:pathLst>
                <a:path w="395" h="143" extrusionOk="0">
                  <a:moveTo>
                    <a:pt x="290" y="26"/>
                  </a:moveTo>
                  <a:cubicBezTo>
                    <a:pt x="238" y="0"/>
                    <a:pt x="0" y="70"/>
                    <a:pt x="97" y="116"/>
                  </a:cubicBezTo>
                  <a:cubicBezTo>
                    <a:pt x="154" y="142"/>
                    <a:pt x="394" y="74"/>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95" name="Google Shape;41595;p18"/>
            <p:cNvSpPr/>
            <p:nvPr/>
          </p:nvSpPr>
          <p:spPr>
            <a:xfrm>
              <a:off x="4484038" y="1916920"/>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96" name="Google Shape;41596;p18"/>
            <p:cNvSpPr/>
            <p:nvPr/>
          </p:nvSpPr>
          <p:spPr>
            <a:xfrm>
              <a:off x="4036747" y="1920111"/>
              <a:ext cx="6889" cy="6203"/>
            </a:xfrm>
            <a:custGeom>
              <a:avLst/>
              <a:gdLst/>
              <a:ahLst/>
              <a:cxnLst/>
              <a:rect l="l" t="t" r="r" b="b"/>
              <a:pathLst>
                <a:path w="193" h="206" extrusionOk="0">
                  <a:moveTo>
                    <a:pt x="192" y="103"/>
                  </a:moveTo>
                  <a:cubicBezTo>
                    <a:pt x="192" y="52"/>
                    <a:pt x="38" y="0"/>
                    <a:pt x="2" y="103"/>
                  </a:cubicBezTo>
                  <a:cubicBezTo>
                    <a:pt x="0" y="152"/>
                    <a:pt x="153" y="205"/>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97" name="Google Shape;41597;p18"/>
            <p:cNvSpPr/>
            <p:nvPr/>
          </p:nvSpPr>
          <p:spPr>
            <a:xfrm>
              <a:off x="1651569" y="1922429"/>
              <a:ext cx="14063" cy="4276"/>
            </a:xfrm>
            <a:custGeom>
              <a:avLst/>
              <a:gdLst/>
              <a:ahLst/>
              <a:cxnLst/>
              <a:rect l="l" t="t" r="r" b="b"/>
              <a:pathLst>
                <a:path w="394" h="142" extrusionOk="0">
                  <a:moveTo>
                    <a:pt x="293" y="26"/>
                  </a:moveTo>
                  <a:cubicBezTo>
                    <a:pt x="241" y="0"/>
                    <a:pt x="1" y="69"/>
                    <a:pt x="101" y="115"/>
                  </a:cubicBezTo>
                  <a:cubicBezTo>
                    <a:pt x="156" y="141"/>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98" name="Google Shape;41598;p18"/>
            <p:cNvSpPr/>
            <p:nvPr/>
          </p:nvSpPr>
          <p:spPr>
            <a:xfrm>
              <a:off x="581384" y="1914210"/>
              <a:ext cx="29696" cy="11893"/>
            </a:xfrm>
            <a:custGeom>
              <a:avLst/>
              <a:gdLst/>
              <a:ahLst/>
              <a:cxnLst/>
              <a:rect l="l" t="t" r="r" b="b"/>
              <a:pathLst>
                <a:path w="832" h="395" extrusionOk="0">
                  <a:moveTo>
                    <a:pt x="1" y="388"/>
                  </a:moveTo>
                  <a:cubicBezTo>
                    <a:pt x="336" y="395"/>
                    <a:pt x="601" y="369"/>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99" name="Google Shape;41599;p18"/>
            <p:cNvSpPr/>
            <p:nvPr/>
          </p:nvSpPr>
          <p:spPr>
            <a:xfrm>
              <a:off x="8985707" y="1917341"/>
              <a:ext cx="6889" cy="6203"/>
            </a:xfrm>
            <a:custGeom>
              <a:avLst/>
              <a:gdLst/>
              <a:ahLst/>
              <a:cxnLst/>
              <a:rect l="l" t="t" r="r" b="b"/>
              <a:pathLst>
                <a:path w="193" h="206" extrusionOk="0">
                  <a:moveTo>
                    <a:pt x="192" y="104"/>
                  </a:moveTo>
                  <a:cubicBezTo>
                    <a:pt x="192" y="54"/>
                    <a:pt x="34" y="1"/>
                    <a:pt x="0" y="104"/>
                  </a:cubicBezTo>
                  <a:cubicBezTo>
                    <a:pt x="0" y="154"/>
                    <a:pt x="154" y="206"/>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00" name="Google Shape;41600;p18"/>
            <p:cNvSpPr/>
            <p:nvPr/>
          </p:nvSpPr>
          <p:spPr>
            <a:xfrm>
              <a:off x="3396578" y="1912253"/>
              <a:ext cx="41332" cy="13730"/>
            </a:xfrm>
            <a:custGeom>
              <a:avLst/>
              <a:gdLst/>
              <a:ahLst/>
              <a:cxnLst/>
              <a:rect l="l" t="t" r="r" b="b"/>
              <a:pathLst>
                <a:path w="1158" h="456" extrusionOk="0">
                  <a:moveTo>
                    <a:pt x="1157" y="0"/>
                  </a:moveTo>
                  <a:lnTo>
                    <a:pt x="193" y="0"/>
                  </a:lnTo>
                  <a:cubicBezTo>
                    <a:pt x="210" y="157"/>
                    <a:pt x="151" y="282"/>
                    <a:pt x="1" y="364"/>
                  </a:cubicBezTo>
                  <a:cubicBezTo>
                    <a:pt x="839" y="456"/>
                    <a:pt x="861" y="163"/>
                    <a:pt x="115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01" name="Google Shape;41601;p18"/>
            <p:cNvSpPr/>
            <p:nvPr/>
          </p:nvSpPr>
          <p:spPr>
            <a:xfrm>
              <a:off x="2032865" y="1917702"/>
              <a:ext cx="21558" cy="6413"/>
            </a:xfrm>
            <a:custGeom>
              <a:avLst/>
              <a:gdLst/>
              <a:ahLst/>
              <a:cxnLst/>
              <a:rect l="l" t="t" r="r" b="b"/>
              <a:pathLst>
                <a:path w="604" h="213" extrusionOk="0">
                  <a:moveTo>
                    <a:pt x="603" y="183"/>
                  </a:moveTo>
                  <a:lnTo>
                    <a:pt x="603" y="1"/>
                  </a:lnTo>
                  <a:lnTo>
                    <a:pt x="24" y="1"/>
                  </a:lnTo>
                  <a:cubicBezTo>
                    <a:pt x="0" y="164"/>
                    <a:pt x="217" y="212"/>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02" name="Google Shape;41602;p18"/>
            <p:cNvSpPr/>
            <p:nvPr/>
          </p:nvSpPr>
          <p:spPr>
            <a:xfrm>
              <a:off x="1958911" y="1906773"/>
              <a:ext cx="45258" cy="14573"/>
            </a:xfrm>
            <a:custGeom>
              <a:avLst/>
              <a:gdLst/>
              <a:ahLst/>
              <a:cxnLst/>
              <a:rect l="l" t="t" r="r" b="b"/>
              <a:pathLst>
                <a:path w="1268" h="484" extrusionOk="0">
                  <a:moveTo>
                    <a:pt x="362" y="455"/>
                  </a:moveTo>
                  <a:cubicBezTo>
                    <a:pt x="1267" y="484"/>
                    <a:pt x="878" y="35"/>
                    <a:pt x="362" y="1"/>
                  </a:cubicBezTo>
                  <a:cubicBezTo>
                    <a:pt x="1" y="174"/>
                    <a:pt x="476" y="165"/>
                    <a:pt x="362"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03" name="Google Shape;41603;p18"/>
            <p:cNvSpPr/>
            <p:nvPr/>
          </p:nvSpPr>
          <p:spPr>
            <a:xfrm>
              <a:off x="4619774" y="1909543"/>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04" name="Google Shape;41604;p18"/>
            <p:cNvSpPr/>
            <p:nvPr/>
          </p:nvSpPr>
          <p:spPr>
            <a:xfrm>
              <a:off x="1868646" y="1914963"/>
              <a:ext cx="13670" cy="2770"/>
            </a:xfrm>
            <a:custGeom>
              <a:avLst/>
              <a:gdLst/>
              <a:ahLst/>
              <a:cxnLst/>
              <a:rect l="l" t="t" r="r" b="b"/>
              <a:pathLst>
                <a:path w="383" h="92" extrusionOk="0">
                  <a:moveTo>
                    <a:pt x="383" y="0"/>
                  </a:moveTo>
                  <a:cubicBezTo>
                    <a:pt x="232" y="21"/>
                    <a:pt x="3" y="3"/>
                    <a:pt x="0" y="92"/>
                  </a:cubicBezTo>
                  <a:cubicBezTo>
                    <a:pt x="148" y="72"/>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05" name="Google Shape;41605;p18"/>
            <p:cNvSpPr/>
            <p:nvPr/>
          </p:nvSpPr>
          <p:spPr>
            <a:xfrm>
              <a:off x="1111765" y="1902498"/>
              <a:ext cx="20309" cy="13549"/>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06" name="Google Shape;41606;p18"/>
            <p:cNvSpPr/>
            <p:nvPr/>
          </p:nvSpPr>
          <p:spPr>
            <a:xfrm>
              <a:off x="7047854" y="1908790"/>
              <a:ext cx="14099" cy="4215"/>
            </a:xfrm>
            <a:custGeom>
              <a:avLst/>
              <a:gdLst/>
              <a:ahLst/>
              <a:cxnLst/>
              <a:rect l="l" t="t" r="r" b="b"/>
              <a:pathLst>
                <a:path w="395" h="140" extrusionOk="0">
                  <a:moveTo>
                    <a:pt x="294" y="25"/>
                  </a:moveTo>
                  <a:cubicBezTo>
                    <a:pt x="242" y="0"/>
                    <a:pt x="0" y="69"/>
                    <a:pt x="102" y="116"/>
                  </a:cubicBezTo>
                  <a:cubicBezTo>
                    <a:pt x="157" y="140"/>
                    <a:pt x="394"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07" name="Google Shape;41607;p18"/>
            <p:cNvSpPr/>
            <p:nvPr/>
          </p:nvSpPr>
          <p:spPr>
            <a:xfrm>
              <a:off x="6949309" y="1899306"/>
              <a:ext cx="65246" cy="12977"/>
            </a:xfrm>
            <a:custGeom>
              <a:avLst/>
              <a:gdLst/>
              <a:ahLst/>
              <a:cxnLst/>
              <a:rect l="l" t="t" r="r" b="b"/>
              <a:pathLst>
                <a:path w="1828" h="431" extrusionOk="0">
                  <a:moveTo>
                    <a:pt x="1128" y="430"/>
                  </a:moveTo>
                  <a:cubicBezTo>
                    <a:pt x="1828" y="1"/>
                    <a:pt x="0" y="309"/>
                    <a:pt x="1128"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08" name="Google Shape;41608;p18"/>
            <p:cNvSpPr/>
            <p:nvPr/>
          </p:nvSpPr>
          <p:spPr>
            <a:xfrm>
              <a:off x="5853105" y="1904033"/>
              <a:ext cx="23307" cy="8250"/>
            </a:xfrm>
            <a:custGeom>
              <a:avLst/>
              <a:gdLst/>
              <a:ahLst/>
              <a:cxnLst/>
              <a:rect l="l" t="t" r="r" b="b"/>
              <a:pathLst>
                <a:path w="653" h="274" extrusionOk="0">
                  <a:moveTo>
                    <a:pt x="405" y="273"/>
                  </a:moveTo>
                  <a:cubicBezTo>
                    <a:pt x="417" y="156"/>
                    <a:pt x="653" y="148"/>
                    <a:pt x="598" y="0"/>
                  </a:cubicBezTo>
                  <a:lnTo>
                    <a:pt x="212" y="0"/>
                  </a:lnTo>
                  <a:cubicBezTo>
                    <a:pt x="0" y="131"/>
                    <a:pt x="8" y="221"/>
                    <a:pt x="4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09" name="Google Shape;41609;p18"/>
            <p:cNvSpPr/>
            <p:nvPr/>
          </p:nvSpPr>
          <p:spPr>
            <a:xfrm>
              <a:off x="175318" y="1903040"/>
              <a:ext cx="32659" cy="9274"/>
            </a:xfrm>
            <a:custGeom>
              <a:avLst/>
              <a:gdLst/>
              <a:ahLst/>
              <a:cxnLst/>
              <a:rect l="l" t="t" r="r" b="b"/>
              <a:pathLst>
                <a:path w="915" h="308" extrusionOk="0">
                  <a:moveTo>
                    <a:pt x="1" y="216"/>
                  </a:moveTo>
                  <a:cubicBezTo>
                    <a:pt x="193" y="216"/>
                    <a:pt x="230" y="289"/>
                    <a:pt x="387" y="307"/>
                  </a:cubicBezTo>
                  <a:cubicBezTo>
                    <a:pt x="914" y="159"/>
                    <a:pt x="102" y="1"/>
                    <a:pt x="1" y="2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10" name="Google Shape;41610;p18"/>
            <p:cNvSpPr/>
            <p:nvPr/>
          </p:nvSpPr>
          <p:spPr>
            <a:xfrm>
              <a:off x="7226920" y="1906020"/>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11" name="Google Shape;41611;p18"/>
            <p:cNvSpPr/>
            <p:nvPr/>
          </p:nvSpPr>
          <p:spPr>
            <a:xfrm>
              <a:off x="5967248" y="1906020"/>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12" name="Google Shape;41612;p18"/>
            <p:cNvSpPr/>
            <p:nvPr/>
          </p:nvSpPr>
          <p:spPr>
            <a:xfrm>
              <a:off x="2546363" y="1906020"/>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13" name="Google Shape;41613;p18"/>
            <p:cNvSpPr/>
            <p:nvPr/>
          </p:nvSpPr>
          <p:spPr>
            <a:xfrm>
              <a:off x="7069697" y="1894820"/>
              <a:ext cx="39761" cy="15868"/>
            </a:xfrm>
            <a:custGeom>
              <a:avLst/>
              <a:gdLst/>
              <a:ahLst/>
              <a:cxnLst/>
              <a:rect l="l" t="t" r="r" b="b"/>
              <a:pathLst>
                <a:path w="1114" h="527" extrusionOk="0">
                  <a:moveTo>
                    <a:pt x="646" y="306"/>
                  </a:moveTo>
                  <a:cubicBezTo>
                    <a:pt x="1114" y="1"/>
                    <a:pt x="0" y="527"/>
                    <a:pt x="646"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14" name="Google Shape;41614;p18"/>
            <p:cNvSpPr/>
            <p:nvPr/>
          </p:nvSpPr>
          <p:spPr>
            <a:xfrm>
              <a:off x="4903952" y="1900601"/>
              <a:ext cx="13884" cy="7437"/>
            </a:xfrm>
            <a:custGeom>
              <a:avLst/>
              <a:gdLst/>
              <a:ahLst/>
              <a:cxnLst/>
              <a:rect l="l" t="t" r="r" b="b"/>
              <a:pathLst>
                <a:path w="389" h="247" extrusionOk="0">
                  <a:moveTo>
                    <a:pt x="388" y="114"/>
                  </a:moveTo>
                  <a:cubicBezTo>
                    <a:pt x="385" y="23"/>
                    <a:pt x="48" y="1"/>
                    <a:pt x="1" y="114"/>
                  </a:cubicBezTo>
                  <a:cubicBezTo>
                    <a:pt x="219" y="105"/>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15" name="Google Shape;41615;p18"/>
            <p:cNvSpPr/>
            <p:nvPr/>
          </p:nvSpPr>
          <p:spPr>
            <a:xfrm>
              <a:off x="4645722" y="1903250"/>
              <a:ext cx="13956" cy="4306"/>
            </a:xfrm>
            <a:custGeom>
              <a:avLst/>
              <a:gdLst/>
              <a:ahLst/>
              <a:cxnLst/>
              <a:rect l="l" t="t" r="r" b="b"/>
              <a:pathLst>
                <a:path w="391" h="143" extrusionOk="0">
                  <a:moveTo>
                    <a:pt x="100" y="118"/>
                  </a:moveTo>
                  <a:cubicBezTo>
                    <a:pt x="154" y="143"/>
                    <a:pt x="391" y="73"/>
                    <a:pt x="293" y="28"/>
                  </a:cubicBezTo>
                  <a:cubicBezTo>
                    <a:pt x="240"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16" name="Google Shape;41616;p18"/>
            <p:cNvSpPr/>
            <p:nvPr/>
          </p:nvSpPr>
          <p:spPr>
            <a:xfrm>
              <a:off x="251021" y="1904033"/>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17" name="Google Shape;41617;p18"/>
            <p:cNvSpPr/>
            <p:nvPr/>
          </p:nvSpPr>
          <p:spPr>
            <a:xfrm>
              <a:off x="7353555" y="1895813"/>
              <a:ext cx="23486" cy="8250"/>
            </a:xfrm>
            <a:custGeom>
              <a:avLst/>
              <a:gdLst/>
              <a:ahLst/>
              <a:cxnLst/>
              <a:rect l="l" t="t" r="r" b="b"/>
              <a:pathLst>
                <a:path w="658" h="274" extrusionOk="0">
                  <a:moveTo>
                    <a:pt x="409" y="273"/>
                  </a:moveTo>
                  <a:cubicBezTo>
                    <a:pt x="418" y="156"/>
                    <a:pt x="657" y="147"/>
                    <a:pt x="601" y="1"/>
                  </a:cubicBezTo>
                  <a:lnTo>
                    <a:pt x="214" y="1"/>
                  </a:lnTo>
                  <a:cubicBezTo>
                    <a:pt x="1" y="131"/>
                    <a:pt x="6" y="222"/>
                    <a:pt x="409"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18" name="Google Shape;41618;p18"/>
            <p:cNvSpPr/>
            <p:nvPr/>
          </p:nvSpPr>
          <p:spPr>
            <a:xfrm>
              <a:off x="2202258" y="1900541"/>
              <a:ext cx="14027" cy="4276"/>
            </a:xfrm>
            <a:custGeom>
              <a:avLst/>
              <a:gdLst/>
              <a:ahLst/>
              <a:cxnLst/>
              <a:rect l="l" t="t" r="r" b="b"/>
              <a:pathLst>
                <a:path w="393" h="142" extrusionOk="0">
                  <a:moveTo>
                    <a:pt x="293" y="25"/>
                  </a:moveTo>
                  <a:cubicBezTo>
                    <a:pt x="238" y="0"/>
                    <a:pt x="1" y="69"/>
                    <a:pt x="99" y="116"/>
                  </a:cubicBezTo>
                  <a:cubicBezTo>
                    <a:pt x="153" y="141"/>
                    <a:pt x="392" y="75"/>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19" name="Google Shape;41619;p18"/>
            <p:cNvSpPr/>
            <p:nvPr/>
          </p:nvSpPr>
          <p:spPr>
            <a:xfrm>
              <a:off x="1865006" y="1897771"/>
              <a:ext cx="13956" cy="4336"/>
            </a:xfrm>
            <a:custGeom>
              <a:avLst/>
              <a:gdLst/>
              <a:ahLst/>
              <a:cxnLst/>
              <a:rect l="l" t="t" r="r" b="b"/>
              <a:pathLst>
                <a:path w="391" h="144" extrusionOk="0">
                  <a:moveTo>
                    <a:pt x="293" y="27"/>
                  </a:moveTo>
                  <a:cubicBezTo>
                    <a:pt x="238" y="1"/>
                    <a:pt x="0" y="71"/>
                    <a:pt x="102" y="117"/>
                  </a:cubicBezTo>
                  <a:cubicBezTo>
                    <a:pt x="152" y="143"/>
                    <a:pt x="391"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20" name="Google Shape;41620;p18"/>
            <p:cNvSpPr/>
            <p:nvPr/>
          </p:nvSpPr>
          <p:spPr>
            <a:xfrm>
              <a:off x="1510586" y="1894609"/>
              <a:ext cx="13813" cy="7407"/>
            </a:xfrm>
            <a:custGeom>
              <a:avLst/>
              <a:gdLst/>
              <a:ahLst/>
              <a:cxnLst/>
              <a:rect l="l" t="t" r="r" b="b"/>
              <a:pathLst>
                <a:path w="387" h="246" extrusionOk="0">
                  <a:moveTo>
                    <a:pt x="387" y="132"/>
                  </a:moveTo>
                  <a:cubicBezTo>
                    <a:pt x="172" y="141"/>
                    <a:pt x="87" y="0"/>
                    <a:pt x="1" y="132"/>
                  </a:cubicBezTo>
                  <a:cubicBezTo>
                    <a:pt x="3" y="223"/>
                    <a:pt x="340" y="245"/>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21" name="Google Shape;41621;p18"/>
            <p:cNvSpPr/>
            <p:nvPr/>
          </p:nvSpPr>
          <p:spPr>
            <a:xfrm>
              <a:off x="4339557" y="1893074"/>
              <a:ext cx="13849" cy="5480"/>
            </a:xfrm>
            <a:custGeom>
              <a:avLst/>
              <a:gdLst/>
              <a:ahLst/>
              <a:cxnLst/>
              <a:rect l="l" t="t" r="r" b="b"/>
              <a:pathLst>
                <a:path w="388" h="182" extrusionOk="0">
                  <a:moveTo>
                    <a:pt x="387" y="0"/>
                  </a:moveTo>
                  <a:lnTo>
                    <a:pt x="1" y="0"/>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22" name="Google Shape;41622;p18"/>
            <p:cNvSpPr/>
            <p:nvPr/>
          </p:nvSpPr>
          <p:spPr>
            <a:xfrm>
              <a:off x="1579435" y="1893074"/>
              <a:ext cx="13884" cy="5480"/>
            </a:xfrm>
            <a:custGeom>
              <a:avLst/>
              <a:gdLst/>
              <a:ahLst/>
              <a:cxnLst/>
              <a:rect l="l" t="t" r="r" b="b"/>
              <a:pathLst>
                <a:path w="389" h="182" extrusionOk="0">
                  <a:moveTo>
                    <a:pt x="389" y="0"/>
                  </a:moveTo>
                  <a:lnTo>
                    <a:pt x="1" y="0"/>
                  </a:lnTo>
                  <a:lnTo>
                    <a:pt x="1" y="182"/>
                  </a:lnTo>
                  <a:lnTo>
                    <a:pt x="389"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23" name="Google Shape;41623;p18"/>
            <p:cNvSpPr/>
            <p:nvPr/>
          </p:nvSpPr>
          <p:spPr>
            <a:xfrm>
              <a:off x="7987549" y="1892622"/>
              <a:ext cx="20773" cy="3734"/>
            </a:xfrm>
            <a:custGeom>
              <a:avLst/>
              <a:gdLst/>
              <a:ahLst/>
              <a:cxnLst/>
              <a:rect l="l" t="t" r="r" b="b"/>
              <a:pathLst>
                <a:path w="582" h="124" extrusionOk="0">
                  <a:moveTo>
                    <a:pt x="582" y="15"/>
                  </a:moveTo>
                  <a:cubicBezTo>
                    <a:pt x="353" y="31"/>
                    <a:pt x="35" y="1"/>
                    <a:pt x="1" y="107"/>
                  </a:cubicBezTo>
                  <a:cubicBezTo>
                    <a:pt x="229" y="92"/>
                    <a:pt x="548" y="123"/>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24" name="Google Shape;41624;p18"/>
            <p:cNvSpPr/>
            <p:nvPr/>
          </p:nvSpPr>
          <p:spPr>
            <a:xfrm>
              <a:off x="4525333" y="1890003"/>
              <a:ext cx="7031" cy="6203"/>
            </a:xfrm>
            <a:custGeom>
              <a:avLst/>
              <a:gdLst/>
              <a:ahLst/>
              <a:cxnLst/>
              <a:rect l="l" t="t" r="r" b="b"/>
              <a:pathLst>
                <a:path w="197" h="206" extrusionOk="0">
                  <a:moveTo>
                    <a:pt x="4" y="102"/>
                  </a:moveTo>
                  <a:cubicBezTo>
                    <a:pt x="0" y="153"/>
                    <a:pt x="157" y="205"/>
                    <a:pt x="194" y="102"/>
                  </a:cubicBezTo>
                  <a:cubicBezTo>
                    <a:pt x="196" y="54"/>
                    <a:pt x="39" y="0"/>
                    <a:pt x="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25" name="Google Shape;41625;p18"/>
            <p:cNvSpPr/>
            <p:nvPr/>
          </p:nvSpPr>
          <p:spPr>
            <a:xfrm>
              <a:off x="684641" y="1886390"/>
              <a:ext cx="13813" cy="7437"/>
            </a:xfrm>
            <a:custGeom>
              <a:avLst/>
              <a:gdLst/>
              <a:ahLst/>
              <a:cxnLst/>
              <a:rect l="l" t="t" r="r" b="b"/>
              <a:pathLst>
                <a:path w="387" h="247" extrusionOk="0">
                  <a:moveTo>
                    <a:pt x="387" y="133"/>
                  </a:moveTo>
                  <a:cubicBezTo>
                    <a:pt x="169" y="143"/>
                    <a:pt x="85" y="0"/>
                    <a:pt x="1" y="133"/>
                  </a:cubicBezTo>
                  <a:cubicBezTo>
                    <a:pt x="2" y="225"/>
                    <a:pt x="339" y="247"/>
                    <a:pt x="387"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26" name="Google Shape;41626;p18"/>
            <p:cNvSpPr/>
            <p:nvPr/>
          </p:nvSpPr>
          <p:spPr>
            <a:xfrm>
              <a:off x="1235259" y="1884583"/>
              <a:ext cx="6996" cy="6142"/>
            </a:xfrm>
            <a:custGeom>
              <a:avLst/>
              <a:gdLst/>
              <a:ahLst/>
              <a:cxnLst/>
              <a:rect l="l" t="t" r="r" b="b"/>
              <a:pathLst>
                <a:path w="196" h="204" extrusionOk="0">
                  <a:moveTo>
                    <a:pt x="196" y="102"/>
                  </a:moveTo>
                  <a:cubicBezTo>
                    <a:pt x="196" y="52"/>
                    <a:pt x="35" y="0"/>
                    <a:pt x="0" y="102"/>
                  </a:cubicBezTo>
                  <a:cubicBezTo>
                    <a:pt x="1" y="152"/>
                    <a:pt x="157" y="204"/>
                    <a:pt x="196"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27" name="Google Shape;41627;p18"/>
            <p:cNvSpPr/>
            <p:nvPr/>
          </p:nvSpPr>
          <p:spPr>
            <a:xfrm>
              <a:off x="3589243" y="1881813"/>
              <a:ext cx="7031" cy="6263"/>
            </a:xfrm>
            <a:custGeom>
              <a:avLst/>
              <a:gdLst/>
              <a:ahLst/>
              <a:cxnLst/>
              <a:rect l="l" t="t" r="r" b="b"/>
              <a:pathLst>
                <a:path w="197" h="208" extrusionOk="0">
                  <a:moveTo>
                    <a:pt x="196" y="104"/>
                  </a:moveTo>
                  <a:cubicBezTo>
                    <a:pt x="196" y="53"/>
                    <a:pt x="38" y="1"/>
                    <a:pt x="3" y="104"/>
                  </a:cubicBezTo>
                  <a:cubicBezTo>
                    <a:pt x="0" y="155"/>
                    <a:pt x="160" y="207"/>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28" name="Google Shape;41628;p18"/>
            <p:cNvSpPr/>
            <p:nvPr/>
          </p:nvSpPr>
          <p:spPr>
            <a:xfrm>
              <a:off x="7588335" y="1878832"/>
              <a:ext cx="13813" cy="6805"/>
            </a:xfrm>
            <a:custGeom>
              <a:avLst/>
              <a:gdLst/>
              <a:ahLst/>
              <a:cxnLst/>
              <a:rect l="l" t="t" r="r" b="b"/>
              <a:pathLst>
                <a:path w="387" h="226" extrusionOk="0">
                  <a:moveTo>
                    <a:pt x="387" y="112"/>
                  </a:moveTo>
                  <a:cubicBezTo>
                    <a:pt x="345" y="1"/>
                    <a:pt x="170" y="55"/>
                    <a:pt x="0" y="112"/>
                  </a:cubicBezTo>
                  <a:cubicBezTo>
                    <a:pt x="0" y="203"/>
                    <a:pt x="340" y="225"/>
                    <a:pt x="387"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29" name="Google Shape;41629;p18"/>
            <p:cNvSpPr/>
            <p:nvPr/>
          </p:nvSpPr>
          <p:spPr>
            <a:xfrm>
              <a:off x="4277596" y="1879434"/>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30" name="Google Shape;41630;p18"/>
            <p:cNvSpPr/>
            <p:nvPr/>
          </p:nvSpPr>
          <p:spPr>
            <a:xfrm>
              <a:off x="2835503" y="1881392"/>
              <a:ext cx="13991" cy="4306"/>
            </a:xfrm>
            <a:custGeom>
              <a:avLst/>
              <a:gdLst/>
              <a:ahLst/>
              <a:cxnLst/>
              <a:rect l="l" t="t" r="r" b="b"/>
              <a:pathLst>
                <a:path w="392" h="143" extrusionOk="0">
                  <a:moveTo>
                    <a:pt x="99" y="118"/>
                  </a:moveTo>
                  <a:cubicBezTo>
                    <a:pt x="153" y="143"/>
                    <a:pt x="391" y="75"/>
                    <a:pt x="293" y="27"/>
                  </a:cubicBezTo>
                  <a:cubicBezTo>
                    <a:pt x="240" y="0"/>
                    <a:pt x="1" y="71"/>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31" name="Google Shape;41631;p18"/>
            <p:cNvSpPr/>
            <p:nvPr/>
          </p:nvSpPr>
          <p:spPr>
            <a:xfrm>
              <a:off x="2556856" y="1879073"/>
              <a:ext cx="6924" cy="6233"/>
            </a:xfrm>
            <a:custGeom>
              <a:avLst/>
              <a:gdLst/>
              <a:ahLst/>
              <a:cxnLst/>
              <a:rect l="l" t="t" r="r" b="b"/>
              <a:pathLst>
                <a:path w="194" h="207" extrusionOk="0">
                  <a:moveTo>
                    <a:pt x="1" y="104"/>
                  </a:moveTo>
                  <a:cubicBezTo>
                    <a:pt x="1" y="152"/>
                    <a:pt x="155" y="207"/>
                    <a:pt x="191" y="104"/>
                  </a:cubicBezTo>
                  <a:cubicBezTo>
                    <a:pt x="194" y="53"/>
                    <a:pt x="34" y="0"/>
                    <a:pt x="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32" name="Google Shape;41632;p18"/>
            <p:cNvSpPr/>
            <p:nvPr/>
          </p:nvSpPr>
          <p:spPr>
            <a:xfrm>
              <a:off x="1923505" y="1879073"/>
              <a:ext cx="7031" cy="6233"/>
            </a:xfrm>
            <a:custGeom>
              <a:avLst/>
              <a:gdLst/>
              <a:ahLst/>
              <a:cxnLst/>
              <a:rect l="l" t="t" r="r" b="b"/>
              <a:pathLst>
                <a:path w="197" h="207" extrusionOk="0">
                  <a:moveTo>
                    <a:pt x="197" y="104"/>
                  </a:moveTo>
                  <a:cubicBezTo>
                    <a:pt x="197" y="53"/>
                    <a:pt x="39" y="0"/>
                    <a:pt x="5" y="104"/>
                  </a:cubicBezTo>
                  <a:cubicBezTo>
                    <a:pt x="1" y="152"/>
                    <a:pt x="160" y="207"/>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33" name="Google Shape;41633;p18"/>
            <p:cNvSpPr/>
            <p:nvPr/>
          </p:nvSpPr>
          <p:spPr>
            <a:xfrm>
              <a:off x="567643" y="1882174"/>
              <a:ext cx="13777" cy="2770"/>
            </a:xfrm>
            <a:custGeom>
              <a:avLst/>
              <a:gdLst/>
              <a:ahLst/>
              <a:cxnLst/>
              <a:rect l="l" t="t" r="r" b="b"/>
              <a:pathLst>
                <a:path w="386" h="92" extrusionOk="0">
                  <a:moveTo>
                    <a:pt x="386" y="1"/>
                  </a:moveTo>
                  <a:cubicBezTo>
                    <a:pt x="236" y="20"/>
                    <a:pt x="3" y="2"/>
                    <a:pt x="1" y="92"/>
                  </a:cubicBezTo>
                  <a:cubicBezTo>
                    <a:pt x="150" y="71"/>
                    <a:pt x="381"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34" name="Google Shape;41634;p18"/>
            <p:cNvSpPr/>
            <p:nvPr/>
          </p:nvSpPr>
          <p:spPr>
            <a:xfrm>
              <a:off x="6721095" y="1873383"/>
              <a:ext cx="13777" cy="6805"/>
            </a:xfrm>
            <a:custGeom>
              <a:avLst/>
              <a:gdLst/>
              <a:ahLst/>
              <a:cxnLst/>
              <a:rect l="l" t="t" r="r" b="b"/>
              <a:pathLst>
                <a:path w="386" h="226" extrusionOk="0">
                  <a:moveTo>
                    <a:pt x="386" y="110"/>
                  </a:moveTo>
                  <a:cubicBezTo>
                    <a:pt x="345" y="0"/>
                    <a:pt x="173" y="52"/>
                    <a:pt x="1" y="110"/>
                  </a:cubicBezTo>
                  <a:cubicBezTo>
                    <a:pt x="3" y="203"/>
                    <a:pt x="339" y="226"/>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35" name="Google Shape;41635;p18"/>
            <p:cNvSpPr/>
            <p:nvPr/>
          </p:nvSpPr>
          <p:spPr>
            <a:xfrm>
              <a:off x="6166908" y="1875942"/>
              <a:ext cx="14027" cy="4306"/>
            </a:xfrm>
            <a:custGeom>
              <a:avLst/>
              <a:gdLst/>
              <a:ahLst/>
              <a:cxnLst/>
              <a:rect l="l" t="t" r="r" b="b"/>
              <a:pathLst>
                <a:path w="393" h="143" extrusionOk="0">
                  <a:moveTo>
                    <a:pt x="292" y="25"/>
                  </a:moveTo>
                  <a:cubicBezTo>
                    <a:pt x="238" y="0"/>
                    <a:pt x="1" y="69"/>
                    <a:pt x="99" y="115"/>
                  </a:cubicBezTo>
                  <a:cubicBezTo>
                    <a:pt x="154" y="142"/>
                    <a:pt x="392" y="73"/>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36" name="Google Shape;41636;p18"/>
            <p:cNvSpPr/>
            <p:nvPr/>
          </p:nvSpPr>
          <p:spPr>
            <a:xfrm>
              <a:off x="5048540" y="1871215"/>
              <a:ext cx="20666" cy="8973"/>
            </a:xfrm>
            <a:custGeom>
              <a:avLst/>
              <a:gdLst/>
              <a:ahLst/>
              <a:cxnLst/>
              <a:rect l="l" t="t" r="r" b="b"/>
              <a:pathLst>
                <a:path w="579" h="298" extrusionOk="0">
                  <a:moveTo>
                    <a:pt x="579" y="0"/>
                  </a:moveTo>
                  <a:lnTo>
                    <a:pt x="193" y="0"/>
                  </a:lnTo>
                  <a:cubicBezTo>
                    <a:pt x="193" y="90"/>
                    <a:pt x="38" y="109"/>
                    <a:pt x="0" y="182"/>
                  </a:cubicBezTo>
                  <a:cubicBezTo>
                    <a:pt x="246" y="188"/>
                    <a:pt x="267" y="298"/>
                    <a:pt x="579"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37" name="Google Shape;41637;p18"/>
            <p:cNvSpPr/>
            <p:nvPr/>
          </p:nvSpPr>
          <p:spPr>
            <a:xfrm>
              <a:off x="2822083" y="1870854"/>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38" name="Google Shape;41638;p18"/>
            <p:cNvSpPr/>
            <p:nvPr/>
          </p:nvSpPr>
          <p:spPr>
            <a:xfrm>
              <a:off x="6937852" y="1870462"/>
              <a:ext cx="13920" cy="4276"/>
            </a:xfrm>
            <a:custGeom>
              <a:avLst/>
              <a:gdLst/>
              <a:ahLst/>
              <a:cxnLst/>
              <a:rect l="l" t="t" r="r" b="b"/>
              <a:pathLst>
                <a:path w="390" h="142" extrusionOk="0">
                  <a:moveTo>
                    <a:pt x="291" y="25"/>
                  </a:moveTo>
                  <a:cubicBezTo>
                    <a:pt x="238" y="1"/>
                    <a:pt x="0" y="68"/>
                    <a:pt x="99" y="115"/>
                  </a:cubicBezTo>
                  <a:cubicBezTo>
                    <a:pt x="152" y="142"/>
                    <a:pt x="389"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39" name="Google Shape;41639;p18"/>
            <p:cNvSpPr/>
            <p:nvPr/>
          </p:nvSpPr>
          <p:spPr>
            <a:xfrm>
              <a:off x="4515304" y="1860316"/>
              <a:ext cx="40440" cy="13670"/>
            </a:xfrm>
            <a:custGeom>
              <a:avLst/>
              <a:gdLst/>
              <a:ahLst/>
              <a:cxnLst/>
              <a:rect l="l" t="t" r="r" b="b"/>
              <a:pathLst>
                <a:path w="1133" h="454" extrusionOk="0">
                  <a:moveTo>
                    <a:pt x="285" y="454"/>
                  </a:moveTo>
                  <a:lnTo>
                    <a:pt x="1054" y="454"/>
                  </a:lnTo>
                  <a:cubicBezTo>
                    <a:pt x="1132" y="237"/>
                    <a:pt x="699" y="258"/>
                    <a:pt x="860" y="1"/>
                  </a:cubicBezTo>
                  <a:cubicBezTo>
                    <a:pt x="1" y="40"/>
                    <a:pt x="575" y="191"/>
                    <a:pt x="285"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40" name="Google Shape;41640;p18"/>
            <p:cNvSpPr/>
            <p:nvPr/>
          </p:nvSpPr>
          <p:spPr>
            <a:xfrm>
              <a:off x="2553287" y="1870462"/>
              <a:ext cx="13991" cy="4276"/>
            </a:xfrm>
            <a:custGeom>
              <a:avLst/>
              <a:gdLst/>
              <a:ahLst/>
              <a:cxnLst/>
              <a:rect l="l" t="t" r="r" b="b"/>
              <a:pathLst>
                <a:path w="392" h="142" extrusionOk="0">
                  <a:moveTo>
                    <a:pt x="294" y="25"/>
                  </a:moveTo>
                  <a:cubicBezTo>
                    <a:pt x="242" y="1"/>
                    <a:pt x="0" y="68"/>
                    <a:pt x="102" y="115"/>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41" name="Google Shape;41641;p18"/>
            <p:cNvSpPr/>
            <p:nvPr/>
          </p:nvSpPr>
          <p:spPr>
            <a:xfrm>
              <a:off x="1920007" y="1870462"/>
              <a:ext cx="14134" cy="4306"/>
            </a:xfrm>
            <a:custGeom>
              <a:avLst/>
              <a:gdLst/>
              <a:ahLst/>
              <a:cxnLst/>
              <a:rect l="l" t="t" r="r" b="b"/>
              <a:pathLst>
                <a:path w="396" h="143" extrusionOk="0">
                  <a:moveTo>
                    <a:pt x="103" y="117"/>
                  </a:moveTo>
                  <a:cubicBezTo>
                    <a:pt x="154" y="143"/>
                    <a:pt x="395" y="72"/>
                    <a:pt x="295" y="27"/>
                  </a:cubicBezTo>
                  <a:cubicBezTo>
                    <a:pt x="238"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42" name="Google Shape;41642;p18"/>
            <p:cNvSpPr/>
            <p:nvPr/>
          </p:nvSpPr>
          <p:spPr>
            <a:xfrm>
              <a:off x="225465" y="1857877"/>
              <a:ext cx="46257" cy="18789"/>
            </a:xfrm>
            <a:custGeom>
              <a:avLst/>
              <a:gdLst/>
              <a:ahLst/>
              <a:cxnLst/>
              <a:rect l="l" t="t" r="r" b="b"/>
              <a:pathLst>
                <a:path w="1296" h="624" extrusionOk="0">
                  <a:moveTo>
                    <a:pt x="1295" y="353"/>
                  </a:moveTo>
                  <a:cubicBezTo>
                    <a:pt x="924" y="317"/>
                    <a:pt x="1144" y="1"/>
                    <a:pt x="524" y="82"/>
                  </a:cubicBezTo>
                  <a:cubicBezTo>
                    <a:pt x="0" y="223"/>
                    <a:pt x="999" y="624"/>
                    <a:pt x="1295"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43" name="Google Shape;41643;p18"/>
            <p:cNvSpPr/>
            <p:nvPr/>
          </p:nvSpPr>
          <p:spPr>
            <a:xfrm>
              <a:off x="8631001" y="1865043"/>
              <a:ext cx="14063" cy="4246"/>
            </a:xfrm>
            <a:custGeom>
              <a:avLst/>
              <a:gdLst/>
              <a:ahLst/>
              <a:cxnLst/>
              <a:rect l="l" t="t" r="r" b="b"/>
              <a:pathLst>
                <a:path w="394" h="141" extrusionOk="0">
                  <a:moveTo>
                    <a:pt x="294" y="24"/>
                  </a:moveTo>
                  <a:cubicBezTo>
                    <a:pt x="240" y="0"/>
                    <a:pt x="1" y="68"/>
                    <a:pt x="100" y="115"/>
                  </a:cubicBezTo>
                  <a:cubicBezTo>
                    <a:pt x="155" y="140"/>
                    <a:pt x="394"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44" name="Google Shape;41644;p18"/>
            <p:cNvSpPr/>
            <p:nvPr/>
          </p:nvSpPr>
          <p:spPr>
            <a:xfrm>
              <a:off x="7141010" y="1865735"/>
              <a:ext cx="13742" cy="2800"/>
            </a:xfrm>
            <a:custGeom>
              <a:avLst/>
              <a:gdLst/>
              <a:ahLst/>
              <a:cxnLst/>
              <a:rect l="l" t="t" r="r" b="b"/>
              <a:pathLst>
                <a:path w="385" h="93" extrusionOk="0">
                  <a:moveTo>
                    <a:pt x="385" y="1"/>
                  </a:moveTo>
                  <a:cubicBezTo>
                    <a:pt x="233" y="23"/>
                    <a:pt x="3" y="5"/>
                    <a:pt x="1" y="92"/>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45" name="Google Shape;41645;p18"/>
            <p:cNvSpPr/>
            <p:nvPr/>
          </p:nvSpPr>
          <p:spPr>
            <a:xfrm>
              <a:off x="4269886" y="1857576"/>
              <a:ext cx="21487" cy="6383"/>
            </a:xfrm>
            <a:custGeom>
              <a:avLst/>
              <a:gdLst/>
              <a:ahLst/>
              <a:cxnLst/>
              <a:rect l="l" t="t" r="r" b="b"/>
              <a:pathLst>
                <a:path w="602" h="212" extrusionOk="0">
                  <a:moveTo>
                    <a:pt x="602" y="181"/>
                  </a:moveTo>
                  <a:lnTo>
                    <a:pt x="602" y="0"/>
                  </a:lnTo>
                  <a:lnTo>
                    <a:pt x="22" y="0"/>
                  </a:lnTo>
                  <a:cubicBezTo>
                    <a:pt x="0" y="164"/>
                    <a:pt x="217" y="212"/>
                    <a:pt x="602"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46" name="Google Shape;41646;p18"/>
            <p:cNvSpPr/>
            <p:nvPr/>
          </p:nvSpPr>
          <p:spPr>
            <a:xfrm>
              <a:off x="3103977" y="1859533"/>
              <a:ext cx="13920" cy="4276"/>
            </a:xfrm>
            <a:custGeom>
              <a:avLst/>
              <a:gdLst/>
              <a:ahLst/>
              <a:cxnLst/>
              <a:rect l="l" t="t" r="r" b="b"/>
              <a:pathLst>
                <a:path w="390" h="142" extrusionOk="0">
                  <a:moveTo>
                    <a:pt x="291" y="27"/>
                  </a:moveTo>
                  <a:cubicBezTo>
                    <a:pt x="238" y="1"/>
                    <a:pt x="0" y="70"/>
                    <a:pt x="99" y="116"/>
                  </a:cubicBezTo>
                  <a:cubicBezTo>
                    <a:pt x="152" y="142"/>
                    <a:pt x="389" y="74"/>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47" name="Google Shape;41647;p18"/>
            <p:cNvSpPr/>
            <p:nvPr/>
          </p:nvSpPr>
          <p:spPr>
            <a:xfrm>
              <a:off x="1438203" y="1859533"/>
              <a:ext cx="14063" cy="4276"/>
            </a:xfrm>
            <a:custGeom>
              <a:avLst/>
              <a:gdLst/>
              <a:ahLst/>
              <a:cxnLst/>
              <a:rect l="l" t="t" r="r" b="b"/>
              <a:pathLst>
                <a:path w="394" h="142" extrusionOk="0">
                  <a:moveTo>
                    <a:pt x="295" y="27"/>
                  </a:moveTo>
                  <a:cubicBezTo>
                    <a:pt x="242" y="1"/>
                    <a:pt x="0" y="70"/>
                    <a:pt x="101" y="116"/>
                  </a:cubicBezTo>
                  <a:cubicBezTo>
                    <a:pt x="157" y="142"/>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48" name="Google Shape;41648;p18"/>
            <p:cNvSpPr/>
            <p:nvPr/>
          </p:nvSpPr>
          <p:spPr>
            <a:xfrm>
              <a:off x="309377" y="1859533"/>
              <a:ext cx="14099" cy="4276"/>
            </a:xfrm>
            <a:custGeom>
              <a:avLst/>
              <a:gdLst/>
              <a:ahLst/>
              <a:cxnLst/>
              <a:rect l="l" t="t" r="r" b="b"/>
              <a:pathLst>
                <a:path w="395" h="142" extrusionOk="0">
                  <a:moveTo>
                    <a:pt x="292" y="27"/>
                  </a:moveTo>
                  <a:cubicBezTo>
                    <a:pt x="240" y="1"/>
                    <a:pt x="0" y="70"/>
                    <a:pt x="99" y="116"/>
                  </a:cubicBezTo>
                  <a:cubicBezTo>
                    <a:pt x="154" y="142"/>
                    <a:pt x="394"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49" name="Google Shape;41649;p18"/>
            <p:cNvSpPr/>
            <p:nvPr/>
          </p:nvSpPr>
          <p:spPr>
            <a:xfrm>
              <a:off x="4583796" y="1856823"/>
              <a:ext cx="14027" cy="4246"/>
            </a:xfrm>
            <a:custGeom>
              <a:avLst/>
              <a:gdLst/>
              <a:ahLst/>
              <a:cxnLst/>
              <a:rect l="l" t="t" r="r" b="b"/>
              <a:pathLst>
                <a:path w="393" h="141" extrusionOk="0">
                  <a:moveTo>
                    <a:pt x="292" y="25"/>
                  </a:moveTo>
                  <a:cubicBezTo>
                    <a:pt x="238" y="1"/>
                    <a:pt x="1" y="69"/>
                    <a:pt x="98" y="117"/>
                  </a:cubicBezTo>
                  <a:cubicBezTo>
                    <a:pt x="153" y="140"/>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50" name="Google Shape;41650;p18"/>
            <p:cNvSpPr/>
            <p:nvPr/>
          </p:nvSpPr>
          <p:spPr>
            <a:xfrm>
              <a:off x="2198939" y="1851193"/>
              <a:ext cx="27626" cy="9997"/>
            </a:xfrm>
            <a:custGeom>
              <a:avLst/>
              <a:gdLst/>
              <a:ahLst/>
              <a:cxnLst/>
              <a:rect l="l" t="t" r="r" b="b"/>
              <a:pathLst>
                <a:path w="774" h="332" extrusionOk="0">
                  <a:moveTo>
                    <a:pt x="1" y="212"/>
                  </a:moveTo>
                  <a:cubicBezTo>
                    <a:pt x="258" y="330"/>
                    <a:pt x="716" y="331"/>
                    <a:pt x="774" y="122"/>
                  </a:cubicBezTo>
                  <a:cubicBezTo>
                    <a:pt x="517" y="4"/>
                    <a:pt x="54" y="1"/>
                    <a:pt x="1" y="2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51" name="Google Shape;41651;p18"/>
            <p:cNvSpPr/>
            <p:nvPr/>
          </p:nvSpPr>
          <p:spPr>
            <a:xfrm>
              <a:off x="8497014" y="1851554"/>
              <a:ext cx="13777" cy="6715"/>
            </a:xfrm>
            <a:custGeom>
              <a:avLst/>
              <a:gdLst/>
              <a:ahLst/>
              <a:cxnLst/>
              <a:rect l="l" t="t" r="r" b="b"/>
              <a:pathLst>
                <a:path w="386" h="223" extrusionOk="0">
                  <a:moveTo>
                    <a:pt x="386" y="110"/>
                  </a:moveTo>
                  <a:cubicBezTo>
                    <a:pt x="345" y="1"/>
                    <a:pt x="170" y="54"/>
                    <a:pt x="1" y="110"/>
                  </a:cubicBezTo>
                  <a:cubicBezTo>
                    <a:pt x="1" y="202"/>
                    <a:pt x="335"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52" name="Google Shape;41652;p18"/>
            <p:cNvSpPr/>
            <p:nvPr/>
          </p:nvSpPr>
          <p:spPr>
            <a:xfrm>
              <a:off x="7801701" y="1851704"/>
              <a:ext cx="6996" cy="6293"/>
            </a:xfrm>
            <a:custGeom>
              <a:avLst/>
              <a:gdLst/>
              <a:ahLst/>
              <a:cxnLst/>
              <a:rect l="l" t="t" r="r" b="b"/>
              <a:pathLst>
                <a:path w="196" h="209" extrusionOk="0">
                  <a:moveTo>
                    <a:pt x="195" y="105"/>
                  </a:moveTo>
                  <a:cubicBezTo>
                    <a:pt x="195" y="54"/>
                    <a:pt x="37" y="1"/>
                    <a:pt x="1" y="105"/>
                  </a:cubicBezTo>
                  <a:cubicBezTo>
                    <a:pt x="1" y="154"/>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53" name="Google Shape;41653;p18"/>
            <p:cNvSpPr/>
            <p:nvPr/>
          </p:nvSpPr>
          <p:spPr>
            <a:xfrm>
              <a:off x="4642438" y="1852096"/>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54" name="Google Shape;41654;p18"/>
            <p:cNvSpPr/>
            <p:nvPr/>
          </p:nvSpPr>
          <p:spPr>
            <a:xfrm>
              <a:off x="1438203" y="1854083"/>
              <a:ext cx="14063" cy="4306"/>
            </a:xfrm>
            <a:custGeom>
              <a:avLst/>
              <a:gdLst/>
              <a:ahLst/>
              <a:cxnLst/>
              <a:rect l="l" t="t" r="r" b="b"/>
              <a:pathLst>
                <a:path w="394" h="143" extrusionOk="0">
                  <a:moveTo>
                    <a:pt x="295" y="26"/>
                  </a:moveTo>
                  <a:cubicBezTo>
                    <a:pt x="242" y="0"/>
                    <a:pt x="0" y="71"/>
                    <a:pt x="101" y="116"/>
                  </a:cubicBezTo>
                  <a:cubicBezTo>
                    <a:pt x="157" y="143"/>
                    <a:pt x="393" y="72"/>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55" name="Google Shape;41655;p18"/>
            <p:cNvSpPr/>
            <p:nvPr/>
          </p:nvSpPr>
          <p:spPr>
            <a:xfrm>
              <a:off x="1407258" y="1851945"/>
              <a:ext cx="23985" cy="6052"/>
            </a:xfrm>
            <a:custGeom>
              <a:avLst/>
              <a:gdLst/>
              <a:ahLst/>
              <a:cxnLst/>
              <a:rect l="l" t="t" r="r" b="b"/>
              <a:pathLst>
                <a:path w="672" h="201" extrusionOk="0">
                  <a:moveTo>
                    <a:pt x="580" y="6"/>
                  </a:moveTo>
                  <a:cubicBezTo>
                    <a:pt x="248" y="1"/>
                    <a:pt x="87" y="76"/>
                    <a:pt x="0" y="189"/>
                  </a:cubicBezTo>
                  <a:cubicBezTo>
                    <a:pt x="307" y="178"/>
                    <a:pt x="671" y="200"/>
                    <a:pt x="580"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56" name="Google Shape;41656;p18"/>
            <p:cNvSpPr/>
            <p:nvPr/>
          </p:nvSpPr>
          <p:spPr>
            <a:xfrm>
              <a:off x="226857" y="1854083"/>
              <a:ext cx="13991" cy="4306"/>
            </a:xfrm>
            <a:custGeom>
              <a:avLst/>
              <a:gdLst/>
              <a:ahLst/>
              <a:cxnLst/>
              <a:rect l="l" t="t" r="r" b="b"/>
              <a:pathLst>
                <a:path w="392" h="143" extrusionOk="0">
                  <a:moveTo>
                    <a:pt x="293" y="26"/>
                  </a:moveTo>
                  <a:cubicBezTo>
                    <a:pt x="238" y="0"/>
                    <a:pt x="0" y="71"/>
                    <a:pt x="100" y="116"/>
                  </a:cubicBezTo>
                  <a:cubicBezTo>
                    <a:pt x="150" y="143"/>
                    <a:pt x="392"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57" name="Google Shape;41657;p18"/>
            <p:cNvSpPr/>
            <p:nvPr/>
          </p:nvSpPr>
          <p:spPr>
            <a:xfrm>
              <a:off x="8648419" y="1845863"/>
              <a:ext cx="27555" cy="10177"/>
            </a:xfrm>
            <a:custGeom>
              <a:avLst/>
              <a:gdLst/>
              <a:ahLst/>
              <a:cxnLst/>
              <a:rect l="l" t="t" r="r" b="b"/>
              <a:pathLst>
                <a:path w="772" h="338" extrusionOk="0">
                  <a:moveTo>
                    <a:pt x="771" y="299"/>
                  </a:moveTo>
                  <a:lnTo>
                    <a:pt x="771" y="27"/>
                  </a:lnTo>
                  <a:cubicBezTo>
                    <a:pt x="330" y="0"/>
                    <a:pt x="47" y="47"/>
                    <a:pt x="1" y="208"/>
                  </a:cubicBezTo>
                  <a:cubicBezTo>
                    <a:pt x="258" y="235"/>
                    <a:pt x="366" y="337"/>
                    <a:pt x="771"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58" name="Google Shape;41658;p18"/>
            <p:cNvSpPr/>
            <p:nvPr/>
          </p:nvSpPr>
          <p:spPr>
            <a:xfrm>
              <a:off x="8022027" y="1848995"/>
              <a:ext cx="6889" cy="6263"/>
            </a:xfrm>
            <a:custGeom>
              <a:avLst/>
              <a:gdLst/>
              <a:ahLst/>
              <a:cxnLst/>
              <a:rect l="l" t="t" r="r" b="b"/>
              <a:pathLst>
                <a:path w="193" h="208" extrusionOk="0">
                  <a:moveTo>
                    <a:pt x="193" y="104"/>
                  </a:moveTo>
                  <a:cubicBezTo>
                    <a:pt x="193" y="53"/>
                    <a:pt x="39" y="1"/>
                    <a:pt x="1" y="104"/>
                  </a:cubicBezTo>
                  <a:cubicBezTo>
                    <a:pt x="1" y="155"/>
                    <a:pt x="156"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59" name="Google Shape;41659;p18"/>
            <p:cNvSpPr/>
            <p:nvPr/>
          </p:nvSpPr>
          <p:spPr>
            <a:xfrm>
              <a:off x="7719075" y="1841136"/>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60" name="Google Shape;41660;p18"/>
            <p:cNvSpPr/>
            <p:nvPr/>
          </p:nvSpPr>
          <p:spPr>
            <a:xfrm>
              <a:off x="7650297" y="1846255"/>
              <a:ext cx="7031" cy="6233"/>
            </a:xfrm>
            <a:custGeom>
              <a:avLst/>
              <a:gdLst/>
              <a:ahLst/>
              <a:cxnLst/>
              <a:rect l="l" t="t" r="r" b="b"/>
              <a:pathLst>
                <a:path w="197" h="207" extrusionOk="0">
                  <a:moveTo>
                    <a:pt x="195" y="104"/>
                  </a:moveTo>
                  <a:cubicBezTo>
                    <a:pt x="196" y="53"/>
                    <a:pt x="40" y="0"/>
                    <a:pt x="0"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61" name="Google Shape;41661;p18"/>
            <p:cNvSpPr/>
            <p:nvPr/>
          </p:nvSpPr>
          <p:spPr>
            <a:xfrm>
              <a:off x="4329313" y="1839300"/>
              <a:ext cx="58857" cy="12827"/>
            </a:xfrm>
            <a:custGeom>
              <a:avLst/>
              <a:gdLst/>
              <a:ahLst/>
              <a:cxnLst/>
              <a:rect l="l" t="t" r="r" b="b"/>
              <a:pathLst>
                <a:path w="1649" h="426" extrusionOk="0">
                  <a:moveTo>
                    <a:pt x="674" y="426"/>
                  </a:moveTo>
                  <a:cubicBezTo>
                    <a:pt x="1648" y="60"/>
                    <a:pt x="1" y="0"/>
                    <a:pt x="674" y="4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62" name="Google Shape;41662;p18"/>
            <p:cNvSpPr/>
            <p:nvPr/>
          </p:nvSpPr>
          <p:spPr>
            <a:xfrm>
              <a:off x="4669956" y="1846646"/>
              <a:ext cx="13777" cy="2770"/>
            </a:xfrm>
            <a:custGeom>
              <a:avLst/>
              <a:gdLst/>
              <a:ahLst/>
              <a:cxnLst/>
              <a:rect l="l" t="t" r="r" b="b"/>
              <a:pathLst>
                <a:path w="386" h="92" extrusionOk="0">
                  <a:moveTo>
                    <a:pt x="385" y="1"/>
                  </a:moveTo>
                  <a:cubicBezTo>
                    <a:pt x="235" y="20"/>
                    <a:pt x="5" y="2"/>
                    <a:pt x="0" y="92"/>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63" name="Google Shape;41663;p18"/>
            <p:cNvSpPr/>
            <p:nvPr/>
          </p:nvSpPr>
          <p:spPr>
            <a:xfrm>
              <a:off x="4133115" y="1843906"/>
              <a:ext cx="13813" cy="5480"/>
            </a:xfrm>
            <a:custGeom>
              <a:avLst/>
              <a:gdLst/>
              <a:ahLst/>
              <a:cxnLst/>
              <a:rect l="l" t="t" r="r" b="b"/>
              <a:pathLst>
                <a:path w="387"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64" name="Google Shape;41664;p18"/>
            <p:cNvSpPr/>
            <p:nvPr/>
          </p:nvSpPr>
          <p:spPr>
            <a:xfrm>
              <a:off x="3114292" y="1843545"/>
              <a:ext cx="7031" cy="6203"/>
            </a:xfrm>
            <a:custGeom>
              <a:avLst/>
              <a:gdLst/>
              <a:ahLst/>
              <a:cxnLst/>
              <a:rect l="l" t="t" r="r" b="b"/>
              <a:pathLst>
                <a:path w="197" h="206" extrusionOk="0">
                  <a:moveTo>
                    <a:pt x="197" y="104"/>
                  </a:moveTo>
                  <a:cubicBezTo>
                    <a:pt x="197" y="53"/>
                    <a:pt x="40" y="0"/>
                    <a:pt x="2" y="104"/>
                  </a:cubicBezTo>
                  <a:cubicBezTo>
                    <a:pt x="1" y="153"/>
                    <a:pt x="159" y="205"/>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65" name="Google Shape;41665;p18"/>
            <p:cNvSpPr/>
            <p:nvPr/>
          </p:nvSpPr>
          <p:spPr>
            <a:xfrm>
              <a:off x="1407294" y="1840805"/>
              <a:ext cx="6996" cy="6233"/>
            </a:xfrm>
            <a:custGeom>
              <a:avLst/>
              <a:gdLst/>
              <a:ahLst/>
              <a:cxnLst/>
              <a:rect l="l" t="t" r="r" b="b"/>
              <a:pathLst>
                <a:path w="196" h="207" extrusionOk="0">
                  <a:moveTo>
                    <a:pt x="194" y="103"/>
                  </a:moveTo>
                  <a:cubicBezTo>
                    <a:pt x="195" y="52"/>
                    <a:pt x="39" y="0"/>
                    <a:pt x="1"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66" name="Google Shape;41666;p18"/>
            <p:cNvSpPr/>
            <p:nvPr/>
          </p:nvSpPr>
          <p:spPr>
            <a:xfrm>
              <a:off x="8841083" y="1832345"/>
              <a:ext cx="27804" cy="18457"/>
            </a:xfrm>
            <a:custGeom>
              <a:avLst/>
              <a:gdLst/>
              <a:ahLst/>
              <a:cxnLst/>
              <a:rect l="l" t="t" r="r" b="b"/>
              <a:pathLst>
                <a:path w="779" h="613" extrusionOk="0">
                  <a:moveTo>
                    <a:pt x="1" y="293"/>
                  </a:moveTo>
                  <a:cubicBezTo>
                    <a:pt x="779" y="613"/>
                    <a:pt x="456" y="0"/>
                    <a:pt x="1" y="2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67" name="Google Shape;41667;p18"/>
            <p:cNvSpPr/>
            <p:nvPr/>
          </p:nvSpPr>
          <p:spPr>
            <a:xfrm>
              <a:off x="6562802" y="1838035"/>
              <a:ext cx="6924" cy="6233"/>
            </a:xfrm>
            <a:custGeom>
              <a:avLst/>
              <a:gdLst/>
              <a:ahLst/>
              <a:cxnLst/>
              <a:rect l="l" t="t" r="r" b="b"/>
              <a:pathLst>
                <a:path w="194" h="207" extrusionOk="0">
                  <a:moveTo>
                    <a:pt x="192" y="104"/>
                  </a:moveTo>
                  <a:cubicBezTo>
                    <a:pt x="193" y="56"/>
                    <a:pt x="39" y="1"/>
                    <a:pt x="2" y="104"/>
                  </a:cubicBezTo>
                  <a:cubicBezTo>
                    <a:pt x="0" y="155"/>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68" name="Google Shape;41668;p18"/>
            <p:cNvSpPr/>
            <p:nvPr/>
          </p:nvSpPr>
          <p:spPr>
            <a:xfrm>
              <a:off x="8810067" y="1837644"/>
              <a:ext cx="13991" cy="4276"/>
            </a:xfrm>
            <a:custGeom>
              <a:avLst/>
              <a:gdLst/>
              <a:ahLst/>
              <a:cxnLst/>
              <a:rect l="l" t="t" r="r" b="b"/>
              <a:pathLst>
                <a:path w="392" h="142" extrusionOk="0">
                  <a:moveTo>
                    <a:pt x="99" y="117"/>
                  </a:moveTo>
                  <a:cubicBezTo>
                    <a:pt x="153" y="142"/>
                    <a:pt x="392" y="72"/>
                    <a:pt x="291" y="27"/>
                  </a:cubicBezTo>
                  <a:cubicBezTo>
                    <a:pt x="238"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69" name="Google Shape;41669;p18"/>
            <p:cNvSpPr/>
            <p:nvPr/>
          </p:nvSpPr>
          <p:spPr>
            <a:xfrm>
              <a:off x="2243482" y="1837614"/>
              <a:ext cx="14134" cy="4306"/>
            </a:xfrm>
            <a:custGeom>
              <a:avLst/>
              <a:gdLst/>
              <a:ahLst/>
              <a:cxnLst/>
              <a:rect l="l" t="t" r="r" b="b"/>
              <a:pathLst>
                <a:path w="396" h="143" extrusionOk="0">
                  <a:moveTo>
                    <a:pt x="295" y="26"/>
                  </a:moveTo>
                  <a:cubicBezTo>
                    <a:pt x="240" y="0"/>
                    <a:pt x="1" y="71"/>
                    <a:pt x="104" y="116"/>
                  </a:cubicBezTo>
                  <a:cubicBezTo>
                    <a:pt x="156" y="143"/>
                    <a:pt x="395"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70" name="Google Shape;41670;p18"/>
            <p:cNvSpPr/>
            <p:nvPr/>
          </p:nvSpPr>
          <p:spPr>
            <a:xfrm>
              <a:off x="1166516" y="1838397"/>
              <a:ext cx="13777" cy="2740"/>
            </a:xfrm>
            <a:custGeom>
              <a:avLst/>
              <a:gdLst/>
              <a:ahLst/>
              <a:cxnLst/>
              <a:rect l="l" t="t" r="r" b="b"/>
              <a:pathLst>
                <a:path w="386" h="91" extrusionOk="0">
                  <a:moveTo>
                    <a:pt x="386" y="0"/>
                  </a:moveTo>
                  <a:cubicBezTo>
                    <a:pt x="236" y="21"/>
                    <a:pt x="5" y="2"/>
                    <a:pt x="1" y="90"/>
                  </a:cubicBezTo>
                  <a:cubicBezTo>
                    <a:pt x="151" y="72"/>
                    <a:pt x="379" y="90"/>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71" name="Google Shape;41671;p18"/>
            <p:cNvSpPr/>
            <p:nvPr/>
          </p:nvSpPr>
          <p:spPr>
            <a:xfrm>
              <a:off x="853106" y="1837644"/>
              <a:ext cx="14027" cy="4276"/>
            </a:xfrm>
            <a:custGeom>
              <a:avLst/>
              <a:gdLst/>
              <a:ahLst/>
              <a:cxnLst/>
              <a:rect l="l" t="t" r="r" b="b"/>
              <a:pathLst>
                <a:path w="393" h="142" extrusionOk="0">
                  <a:moveTo>
                    <a:pt x="102" y="117"/>
                  </a:moveTo>
                  <a:cubicBezTo>
                    <a:pt x="155" y="142"/>
                    <a:pt x="392" y="72"/>
                    <a:pt x="292" y="27"/>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72" name="Google Shape;41672;p18"/>
            <p:cNvSpPr/>
            <p:nvPr/>
          </p:nvSpPr>
          <p:spPr>
            <a:xfrm>
              <a:off x="8944269" y="1830117"/>
              <a:ext cx="23914" cy="5962"/>
            </a:xfrm>
            <a:custGeom>
              <a:avLst/>
              <a:gdLst/>
              <a:ahLst/>
              <a:cxnLst/>
              <a:rect l="l" t="t" r="r" b="b"/>
              <a:pathLst>
                <a:path w="670" h="198" extrusionOk="0">
                  <a:moveTo>
                    <a:pt x="582" y="5"/>
                  </a:moveTo>
                  <a:cubicBezTo>
                    <a:pt x="249" y="0"/>
                    <a:pt x="87" y="74"/>
                    <a:pt x="1" y="185"/>
                  </a:cubicBezTo>
                  <a:cubicBezTo>
                    <a:pt x="304" y="178"/>
                    <a:pt x="669" y="197"/>
                    <a:pt x="582"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73" name="Google Shape;41673;p18"/>
            <p:cNvSpPr/>
            <p:nvPr/>
          </p:nvSpPr>
          <p:spPr>
            <a:xfrm>
              <a:off x="8824166" y="1829906"/>
              <a:ext cx="23914" cy="5811"/>
            </a:xfrm>
            <a:custGeom>
              <a:avLst/>
              <a:gdLst/>
              <a:ahLst/>
              <a:cxnLst/>
              <a:rect l="l" t="t" r="r" b="b"/>
              <a:pathLst>
                <a:path w="670" h="193" extrusionOk="0">
                  <a:moveTo>
                    <a:pt x="475" y="192"/>
                  </a:moveTo>
                  <a:cubicBezTo>
                    <a:pt x="475" y="101"/>
                    <a:pt x="633" y="85"/>
                    <a:pt x="669" y="11"/>
                  </a:cubicBezTo>
                  <a:cubicBezTo>
                    <a:pt x="365" y="21"/>
                    <a:pt x="1" y="0"/>
                    <a:pt x="91"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74" name="Google Shape;41674;p18"/>
            <p:cNvSpPr/>
            <p:nvPr/>
          </p:nvSpPr>
          <p:spPr>
            <a:xfrm>
              <a:off x="2949146" y="1824787"/>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75" name="Google Shape;41675;p18"/>
            <p:cNvSpPr/>
            <p:nvPr/>
          </p:nvSpPr>
          <p:spPr>
            <a:xfrm>
              <a:off x="6793264" y="1829515"/>
              <a:ext cx="14027" cy="4246"/>
            </a:xfrm>
            <a:custGeom>
              <a:avLst/>
              <a:gdLst/>
              <a:ahLst/>
              <a:cxnLst/>
              <a:rect l="l" t="t" r="r" b="b"/>
              <a:pathLst>
                <a:path w="393" h="141" extrusionOk="0">
                  <a:moveTo>
                    <a:pt x="293" y="25"/>
                  </a:moveTo>
                  <a:cubicBezTo>
                    <a:pt x="240" y="0"/>
                    <a:pt x="1" y="68"/>
                    <a:pt x="97" y="117"/>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76" name="Google Shape;41676;p18"/>
            <p:cNvSpPr/>
            <p:nvPr/>
          </p:nvSpPr>
          <p:spPr>
            <a:xfrm>
              <a:off x="8276688" y="1827497"/>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77" name="Google Shape;41677;p18"/>
            <p:cNvSpPr/>
            <p:nvPr/>
          </p:nvSpPr>
          <p:spPr>
            <a:xfrm>
              <a:off x="6576615" y="1826985"/>
              <a:ext cx="20595" cy="3734"/>
            </a:xfrm>
            <a:custGeom>
              <a:avLst/>
              <a:gdLst/>
              <a:ahLst/>
              <a:cxnLst/>
              <a:rect l="l" t="t" r="r" b="b"/>
              <a:pathLst>
                <a:path w="577" h="124" extrusionOk="0">
                  <a:moveTo>
                    <a:pt x="577" y="18"/>
                  </a:moveTo>
                  <a:cubicBezTo>
                    <a:pt x="351" y="31"/>
                    <a:pt x="28" y="1"/>
                    <a:pt x="1" y="109"/>
                  </a:cubicBezTo>
                  <a:cubicBezTo>
                    <a:pt x="227" y="94"/>
                    <a:pt x="547" y="124"/>
                    <a:pt x="577" y="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78" name="Google Shape;41678;p18"/>
            <p:cNvSpPr/>
            <p:nvPr/>
          </p:nvSpPr>
          <p:spPr>
            <a:xfrm>
              <a:off x="8896156" y="1821656"/>
              <a:ext cx="6924" cy="6203"/>
            </a:xfrm>
            <a:custGeom>
              <a:avLst/>
              <a:gdLst/>
              <a:ahLst/>
              <a:cxnLst/>
              <a:rect l="l" t="t" r="r" b="b"/>
              <a:pathLst>
                <a:path w="194" h="206" extrusionOk="0">
                  <a:moveTo>
                    <a:pt x="194" y="105"/>
                  </a:moveTo>
                  <a:cubicBezTo>
                    <a:pt x="194" y="54"/>
                    <a:pt x="38" y="0"/>
                    <a:pt x="0" y="105"/>
                  </a:cubicBezTo>
                  <a:cubicBezTo>
                    <a:pt x="0" y="153"/>
                    <a:pt x="156" y="205"/>
                    <a:pt x="19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79" name="Google Shape;41679;p18"/>
            <p:cNvSpPr/>
            <p:nvPr/>
          </p:nvSpPr>
          <p:spPr>
            <a:xfrm>
              <a:off x="8743823" y="1822017"/>
              <a:ext cx="21558" cy="6413"/>
            </a:xfrm>
            <a:custGeom>
              <a:avLst/>
              <a:gdLst/>
              <a:ahLst/>
              <a:cxnLst/>
              <a:rect l="l" t="t" r="r" b="b"/>
              <a:pathLst>
                <a:path w="604" h="213" extrusionOk="0">
                  <a:moveTo>
                    <a:pt x="603" y="183"/>
                  </a:moveTo>
                  <a:lnTo>
                    <a:pt x="603" y="0"/>
                  </a:lnTo>
                  <a:lnTo>
                    <a:pt x="26" y="0"/>
                  </a:lnTo>
                  <a:cubicBezTo>
                    <a:pt x="0" y="163"/>
                    <a:pt x="219" y="213"/>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80" name="Google Shape;41680;p18"/>
            <p:cNvSpPr/>
            <p:nvPr/>
          </p:nvSpPr>
          <p:spPr>
            <a:xfrm>
              <a:off x="1453300" y="1808890"/>
              <a:ext cx="37049" cy="15928"/>
            </a:xfrm>
            <a:custGeom>
              <a:avLst/>
              <a:gdLst/>
              <a:ahLst/>
              <a:cxnLst/>
              <a:rect l="l" t="t" r="r" b="b"/>
              <a:pathLst>
                <a:path w="1038" h="529" extrusionOk="0">
                  <a:moveTo>
                    <a:pt x="835" y="529"/>
                  </a:moveTo>
                  <a:cubicBezTo>
                    <a:pt x="1038" y="0"/>
                    <a:pt x="0" y="490"/>
                    <a:pt x="835" y="5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81" name="Google Shape;41681;p18"/>
            <p:cNvSpPr/>
            <p:nvPr/>
          </p:nvSpPr>
          <p:spPr>
            <a:xfrm>
              <a:off x="8214763" y="1811088"/>
              <a:ext cx="30017" cy="10960"/>
            </a:xfrm>
            <a:custGeom>
              <a:avLst/>
              <a:gdLst/>
              <a:ahLst/>
              <a:cxnLst/>
              <a:rect l="l" t="t" r="r" b="b"/>
              <a:pathLst>
                <a:path w="841" h="364" extrusionOk="0">
                  <a:moveTo>
                    <a:pt x="578" y="0"/>
                  </a:moveTo>
                  <a:cubicBezTo>
                    <a:pt x="748" y="293"/>
                    <a:pt x="79" y="188"/>
                    <a:pt x="1" y="363"/>
                  </a:cubicBezTo>
                  <a:lnTo>
                    <a:pt x="771" y="363"/>
                  </a:lnTo>
                  <a:cubicBezTo>
                    <a:pt x="738" y="227"/>
                    <a:pt x="840" y="28"/>
                    <a:pt x="5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82" name="Google Shape;41682;p18"/>
            <p:cNvSpPr/>
            <p:nvPr/>
          </p:nvSpPr>
          <p:spPr>
            <a:xfrm>
              <a:off x="6590249" y="1819308"/>
              <a:ext cx="13849" cy="2740"/>
            </a:xfrm>
            <a:custGeom>
              <a:avLst/>
              <a:gdLst/>
              <a:ahLst/>
              <a:cxnLst/>
              <a:rect l="l" t="t" r="r" b="b"/>
              <a:pathLst>
                <a:path w="388" h="91" extrusionOk="0">
                  <a:moveTo>
                    <a:pt x="388" y="0"/>
                  </a:moveTo>
                  <a:cubicBezTo>
                    <a:pt x="239" y="20"/>
                    <a:pt x="8" y="3"/>
                    <a:pt x="0" y="90"/>
                  </a:cubicBezTo>
                  <a:cubicBezTo>
                    <a:pt x="153" y="71"/>
                    <a:pt x="384" y="87"/>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83" name="Google Shape;41683;p18"/>
            <p:cNvSpPr/>
            <p:nvPr/>
          </p:nvSpPr>
          <p:spPr>
            <a:xfrm>
              <a:off x="5127490" y="1818555"/>
              <a:ext cx="14099" cy="4276"/>
            </a:xfrm>
            <a:custGeom>
              <a:avLst/>
              <a:gdLst/>
              <a:ahLst/>
              <a:cxnLst/>
              <a:rect l="l" t="t" r="r" b="b"/>
              <a:pathLst>
                <a:path w="395" h="142" extrusionOk="0">
                  <a:moveTo>
                    <a:pt x="294" y="25"/>
                  </a:moveTo>
                  <a:cubicBezTo>
                    <a:pt x="241" y="0"/>
                    <a:pt x="1" y="69"/>
                    <a:pt x="103" y="115"/>
                  </a:cubicBezTo>
                  <a:cubicBezTo>
                    <a:pt x="156" y="141"/>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84" name="Google Shape;41684;p18"/>
            <p:cNvSpPr/>
            <p:nvPr/>
          </p:nvSpPr>
          <p:spPr>
            <a:xfrm>
              <a:off x="2191979" y="1813798"/>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3"/>
                    <a:pt x="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85" name="Google Shape;41685;p18"/>
            <p:cNvSpPr/>
            <p:nvPr/>
          </p:nvSpPr>
          <p:spPr>
            <a:xfrm>
              <a:off x="8803072" y="1815785"/>
              <a:ext cx="14099" cy="4276"/>
            </a:xfrm>
            <a:custGeom>
              <a:avLst/>
              <a:gdLst/>
              <a:ahLst/>
              <a:cxnLst/>
              <a:rect l="l" t="t" r="r" b="b"/>
              <a:pathLst>
                <a:path w="395" h="142" extrusionOk="0">
                  <a:moveTo>
                    <a:pt x="102" y="117"/>
                  </a:moveTo>
                  <a:cubicBezTo>
                    <a:pt x="157" y="142"/>
                    <a:pt x="395" y="73"/>
                    <a:pt x="295" y="26"/>
                  </a:cubicBezTo>
                  <a:cubicBezTo>
                    <a:pt x="242"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86" name="Google Shape;41686;p18"/>
            <p:cNvSpPr/>
            <p:nvPr/>
          </p:nvSpPr>
          <p:spPr>
            <a:xfrm>
              <a:off x="6934854" y="1806783"/>
              <a:ext cx="20309" cy="13610"/>
            </a:xfrm>
            <a:custGeom>
              <a:avLst/>
              <a:gdLst/>
              <a:ahLst/>
              <a:cxnLst/>
              <a:rect l="l" t="t" r="r" b="b"/>
              <a:pathLst>
                <a:path w="569" h="452" extrusionOk="0">
                  <a:moveTo>
                    <a:pt x="375" y="416"/>
                  </a:moveTo>
                  <a:cubicBezTo>
                    <a:pt x="387" y="360"/>
                    <a:pt x="405" y="308"/>
                    <a:pt x="569" y="325"/>
                  </a:cubicBezTo>
                  <a:lnTo>
                    <a:pt x="569" y="143"/>
                  </a:lnTo>
                  <a:cubicBezTo>
                    <a:pt x="95" y="1"/>
                    <a:pt x="1" y="451"/>
                    <a:pt x="375" y="4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87" name="Google Shape;41687;p18"/>
            <p:cNvSpPr/>
            <p:nvPr/>
          </p:nvSpPr>
          <p:spPr>
            <a:xfrm>
              <a:off x="6136034" y="1813677"/>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88" name="Google Shape;41688;p18"/>
            <p:cNvSpPr/>
            <p:nvPr/>
          </p:nvSpPr>
          <p:spPr>
            <a:xfrm>
              <a:off x="7863662" y="1805608"/>
              <a:ext cx="33587" cy="17283"/>
            </a:xfrm>
            <a:custGeom>
              <a:avLst/>
              <a:gdLst/>
              <a:ahLst/>
              <a:cxnLst/>
              <a:rect l="l" t="t" r="r" b="b"/>
              <a:pathLst>
                <a:path w="941" h="574" extrusionOk="0">
                  <a:moveTo>
                    <a:pt x="1" y="91"/>
                  </a:moveTo>
                  <a:lnTo>
                    <a:pt x="1" y="274"/>
                  </a:lnTo>
                  <a:cubicBezTo>
                    <a:pt x="357" y="574"/>
                    <a:pt x="941" y="1"/>
                    <a:pt x="1"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89" name="Google Shape;41689;p18"/>
            <p:cNvSpPr/>
            <p:nvPr/>
          </p:nvSpPr>
          <p:spPr>
            <a:xfrm>
              <a:off x="6552344" y="1813075"/>
              <a:ext cx="14063" cy="4246"/>
            </a:xfrm>
            <a:custGeom>
              <a:avLst/>
              <a:gdLst/>
              <a:ahLst/>
              <a:cxnLst/>
              <a:rect l="l" t="t" r="r" b="b"/>
              <a:pathLst>
                <a:path w="394" h="141" extrusionOk="0">
                  <a:moveTo>
                    <a:pt x="293" y="26"/>
                  </a:moveTo>
                  <a:cubicBezTo>
                    <a:pt x="238" y="1"/>
                    <a:pt x="1" y="70"/>
                    <a:pt x="100" y="116"/>
                  </a:cubicBezTo>
                  <a:cubicBezTo>
                    <a:pt x="154" y="140"/>
                    <a:pt x="394"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90" name="Google Shape;41690;p18"/>
            <p:cNvSpPr/>
            <p:nvPr/>
          </p:nvSpPr>
          <p:spPr>
            <a:xfrm>
              <a:off x="4370609" y="1794559"/>
              <a:ext cx="37763" cy="26888"/>
            </a:xfrm>
            <a:custGeom>
              <a:avLst/>
              <a:gdLst/>
              <a:ahLst/>
              <a:cxnLst/>
              <a:rect l="l" t="t" r="r" b="b"/>
              <a:pathLst>
                <a:path w="1058" h="893" extrusionOk="0">
                  <a:moveTo>
                    <a:pt x="1058" y="549"/>
                  </a:moveTo>
                  <a:lnTo>
                    <a:pt x="1058" y="368"/>
                  </a:lnTo>
                  <a:cubicBezTo>
                    <a:pt x="280" y="1"/>
                    <a:pt x="0" y="893"/>
                    <a:pt x="1058"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91" name="Google Shape;41691;p18"/>
            <p:cNvSpPr/>
            <p:nvPr/>
          </p:nvSpPr>
          <p:spPr>
            <a:xfrm>
              <a:off x="9080076" y="1802868"/>
              <a:ext cx="22700" cy="8250"/>
            </a:xfrm>
            <a:custGeom>
              <a:avLst/>
              <a:gdLst/>
              <a:ahLst/>
              <a:cxnLst/>
              <a:rect l="l" t="t" r="r" b="b"/>
              <a:pathLst>
                <a:path w="636" h="274" extrusionOk="0">
                  <a:moveTo>
                    <a:pt x="634" y="0"/>
                  </a:moveTo>
                  <a:lnTo>
                    <a:pt x="249" y="0"/>
                  </a:lnTo>
                  <a:cubicBezTo>
                    <a:pt x="236" y="117"/>
                    <a:pt x="1" y="127"/>
                    <a:pt x="54" y="273"/>
                  </a:cubicBezTo>
                  <a:lnTo>
                    <a:pt x="635" y="273"/>
                  </a:lnTo>
                  <a:cubicBezTo>
                    <a:pt x="634" y="182"/>
                    <a:pt x="634" y="92"/>
                    <a:pt x="6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92" name="Google Shape;41692;p18"/>
            <p:cNvSpPr/>
            <p:nvPr/>
          </p:nvSpPr>
          <p:spPr>
            <a:xfrm>
              <a:off x="72026" y="1805217"/>
              <a:ext cx="6924" cy="6233"/>
            </a:xfrm>
            <a:custGeom>
              <a:avLst/>
              <a:gdLst/>
              <a:ahLst/>
              <a:cxnLst/>
              <a:rect l="l" t="t" r="r" b="b"/>
              <a:pathLst>
                <a:path w="194" h="207" extrusionOk="0">
                  <a:moveTo>
                    <a:pt x="194" y="104"/>
                  </a:moveTo>
                  <a:cubicBezTo>
                    <a:pt x="194" y="53"/>
                    <a:pt x="39" y="1"/>
                    <a:pt x="1" y="104"/>
                  </a:cubicBezTo>
                  <a:cubicBezTo>
                    <a:pt x="1" y="155"/>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93" name="Google Shape;41693;p18"/>
            <p:cNvSpPr/>
            <p:nvPr/>
          </p:nvSpPr>
          <p:spPr>
            <a:xfrm>
              <a:off x="8724086" y="1802537"/>
              <a:ext cx="6960" cy="6203"/>
            </a:xfrm>
            <a:custGeom>
              <a:avLst/>
              <a:gdLst/>
              <a:ahLst/>
              <a:cxnLst/>
              <a:rect l="l" t="t" r="r" b="b"/>
              <a:pathLst>
                <a:path w="195" h="206" extrusionOk="0">
                  <a:moveTo>
                    <a:pt x="193" y="103"/>
                  </a:moveTo>
                  <a:cubicBezTo>
                    <a:pt x="194" y="53"/>
                    <a:pt x="37" y="1"/>
                    <a:pt x="1" y="103"/>
                  </a:cubicBezTo>
                  <a:cubicBezTo>
                    <a:pt x="1" y="154"/>
                    <a:pt x="159"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94" name="Google Shape;41694;p18"/>
            <p:cNvSpPr/>
            <p:nvPr/>
          </p:nvSpPr>
          <p:spPr>
            <a:xfrm>
              <a:off x="8373378" y="1794679"/>
              <a:ext cx="39583" cy="16771"/>
            </a:xfrm>
            <a:custGeom>
              <a:avLst/>
              <a:gdLst/>
              <a:ahLst/>
              <a:cxnLst/>
              <a:rect l="l" t="t" r="r" b="b"/>
              <a:pathLst>
                <a:path w="1109" h="557" extrusionOk="0">
                  <a:moveTo>
                    <a:pt x="954" y="454"/>
                  </a:moveTo>
                  <a:cubicBezTo>
                    <a:pt x="1109" y="141"/>
                    <a:pt x="776" y="56"/>
                    <a:pt x="378" y="1"/>
                  </a:cubicBezTo>
                  <a:cubicBezTo>
                    <a:pt x="0" y="175"/>
                    <a:pt x="175" y="557"/>
                    <a:pt x="954"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95" name="Google Shape;41695;p18"/>
            <p:cNvSpPr/>
            <p:nvPr/>
          </p:nvSpPr>
          <p:spPr>
            <a:xfrm>
              <a:off x="5719368" y="1804916"/>
              <a:ext cx="14170" cy="4215"/>
            </a:xfrm>
            <a:custGeom>
              <a:avLst/>
              <a:gdLst/>
              <a:ahLst/>
              <a:cxnLst/>
              <a:rect l="l" t="t" r="r" b="b"/>
              <a:pathLst>
                <a:path w="397" h="140" extrusionOk="0">
                  <a:moveTo>
                    <a:pt x="294" y="24"/>
                  </a:moveTo>
                  <a:cubicBezTo>
                    <a:pt x="242" y="0"/>
                    <a:pt x="1" y="68"/>
                    <a:pt x="104" y="114"/>
                  </a:cubicBezTo>
                  <a:cubicBezTo>
                    <a:pt x="157" y="140"/>
                    <a:pt x="396" y="69"/>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96" name="Google Shape;41696;p18"/>
            <p:cNvSpPr/>
            <p:nvPr/>
          </p:nvSpPr>
          <p:spPr>
            <a:xfrm>
              <a:off x="749886" y="1804916"/>
              <a:ext cx="14027" cy="4215"/>
            </a:xfrm>
            <a:custGeom>
              <a:avLst/>
              <a:gdLst/>
              <a:ahLst/>
              <a:cxnLst/>
              <a:rect l="l" t="t" r="r" b="b"/>
              <a:pathLst>
                <a:path w="393" h="140" extrusionOk="0">
                  <a:moveTo>
                    <a:pt x="294" y="24"/>
                  </a:moveTo>
                  <a:cubicBezTo>
                    <a:pt x="240" y="0"/>
                    <a:pt x="0" y="68"/>
                    <a:pt x="98" y="114"/>
                  </a:cubicBezTo>
                  <a:cubicBezTo>
                    <a:pt x="155" y="140"/>
                    <a:pt x="393" y="69"/>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97" name="Google Shape;41697;p18"/>
            <p:cNvSpPr/>
            <p:nvPr/>
          </p:nvSpPr>
          <p:spPr>
            <a:xfrm>
              <a:off x="8799859" y="1802868"/>
              <a:ext cx="13777" cy="2770"/>
            </a:xfrm>
            <a:custGeom>
              <a:avLst/>
              <a:gdLst/>
              <a:ahLst/>
              <a:cxnLst/>
              <a:rect l="l" t="t" r="r" b="b"/>
              <a:pathLst>
                <a:path w="386" h="92" extrusionOk="0">
                  <a:moveTo>
                    <a:pt x="385" y="0"/>
                  </a:moveTo>
                  <a:cubicBezTo>
                    <a:pt x="235" y="23"/>
                    <a:pt x="3" y="3"/>
                    <a:pt x="0" y="92"/>
                  </a:cubicBezTo>
                  <a:cubicBezTo>
                    <a:pt x="149" y="71"/>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98" name="Google Shape;41698;p18"/>
            <p:cNvSpPr/>
            <p:nvPr/>
          </p:nvSpPr>
          <p:spPr>
            <a:xfrm>
              <a:off x="6459581" y="1781130"/>
              <a:ext cx="52754" cy="24510"/>
            </a:xfrm>
            <a:custGeom>
              <a:avLst/>
              <a:gdLst/>
              <a:ahLst/>
              <a:cxnLst/>
              <a:rect l="l" t="t" r="r" b="b"/>
              <a:pathLst>
                <a:path w="1478" h="814" extrusionOk="0">
                  <a:moveTo>
                    <a:pt x="1" y="814"/>
                  </a:moveTo>
                  <a:cubicBezTo>
                    <a:pt x="1477" y="681"/>
                    <a:pt x="31" y="1"/>
                    <a:pt x="1" y="8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99" name="Google Shape;41699;p18"/>
            <p:cNvSpPr/>
            <p:nvPr/>
          </p:nvSpPr>
          <p:spPr>
            <a:xfrm>
              <a:off x="729291" y="1802146"/>
              <a:ext cx="13991" cy="4246"/>
            </a:xfrm>
            <a:custGeom>
              <a:avLst/>
              <a:gdLst/>
              <a:ahLst/>
              <a:cxnLst/>
              <a:rect l="l" t="t" r="r" b="b"/>
              <a:pathLst>
                <a:path w="392" h="141" extrusionOk="0">
                  <a:moveTo>
                    <a:pt x="291" y="24"/>
                  </a:moveTo>
                  <a:cubicBezTo>
                    <a:pt x="242" y="1"/>
                    <a:pt x="0" y="69"/>
                    <a:pt x="99" y="116"/>
                  </a:cubicBezTo>
                  <a:cubicBezTo>
                    <a:pt x="153" y="141"/>
                    <a:pt x="392" y="73"/>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00" name="Google Shape;41700;p18"/>
            <p:cNvSpPr/>
            <p:nvPr/>
          </p:nvSpPr>
          <p:spPr>
            <a:xfrm>
              <a:off x="3272656" y="1794348"/>
              <a:ext cx="7031" cy="6203"/>
            </a:xfrm>
            <a:custGeom>
              <a:avLst/>
              <a:gdLst/>
              <a:ahLst/>
              <a:cxnLst/>
              <a:rect l="l" t="t" r="r" b="b"/>
              <a:pathLst>
                <a:path w="197" h="206" extrusionOk="0">
                  <a:moveTo>
                    <a:pt x="195" y="101"/>
                  </a:moveTo>
                  <a:cubicBezTo>
                    <a:pt x="197" y="52"/>
                    <a:pt x="40" y="0"/>
                    <a:pt x="2" y="101"/>
                  </a:cubicBezTo>
                  <a:cubicBezTo>
                    <a:pt x="1" y="153"/>
                    <a:pt x="159" y="205"/>
                    <a:pt x="195"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01" name="Google Shape;41701;p18"/>
            <p:cNvSpPr/>
            <p:nvPr/>
          </p:nvSpPr>
          <p:spPr>
            <a:xfrm>
              <a:off x="7017123" y="1789229"/>
              <a:ext cx="22558" cy="8160"/>
            </a:xfrm>
            <a:custGeom>
              <a:avLst/>
              <a:gdLst/>
              <a:ahLst/>
              <a:cxnLst/>
              <a:rect l="l" t="t" r="r" b="b"/>
              <a:pathLst>
                <a:path w="632" h="271" extrusionOk="0">
                  <a:moveTo>
                    <a:pt x="577" y="0"/>
                  </a:moveTo>
                  <a:lnTo>
                    <a:pt x="1" y="0"/>
                  </a:lnTo>
                  <a:lnTo>
                    <a:pt x="1" y="271"/>
                  </a:lnTo>
                  <a:lnTo>
                    <a:pt x="386" y="271"/>
                  </a:lnTo>
                  <a:cubicBezTo>
                    <a:pt x="396" y="156"/>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02" name="Google Shape;41702;p18"/>
            <p:cNvSpPr/>
            <p:nvPr/>
          </p:nvSpPr>
          <p:spPr>
            <a:xfrm>
              <a:off x="6700465" y="1789199"/>
              <a:ext cx="20666" cy="8190"/>
            </a:xfrm>
            <a:custGeom>
              <a:avLst/>
              <a:gdLst/>
              <a:ahLst/>
              <a:cxnLst/>
              <a:rect l="l" t="t" r="r" b="b"/>
              <a:pathLst>
                <a:path w="579" h="272" extrusionOk="0">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03" name="Google Shape;41703;p18"/>
            <p:cNvSpPr/>
            <p:nvPr/>
          </p:nvSpPr>
          <p:spPr>
            <a:xfrm>
              <a:off x="3668300" y="1793866"/>
              <a:ext cx="14099" cy="4306"/>
            </a:xfrm>
            <a:custGeom>
              <a:avLst/>
              <a:gdLst/>
              <a:ahLst/>
              <a:cxnLst/>
              <a:rect l="l" t="t" r="r" b="b"/>
              <a:pathLst>
                <a:path w="395" h="143" extrusionOk="0">
                  <a:moveTo>
                    <a:pt x="293" y="28"/>
                  </a:moveTo>
                  <a:cubicBezTo>
                    <a:pt x="240" y="0"/>
                    <a:pt x="1" y="71"/>
                    <a:pt x="102" y="117"/>
                  </a:cubicBezTo>
                  <a:cubicBezTo>
                    <a:pt x="153" y="143"/>
                    <a:pt x="395" y="75"/>
                    <a:pt x="293"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04" name="Google Shape;41704;p18"/>
            <p:cNvSpPr/>
            <p:nvPr/>
          </p:nvSpPr>
          <p:spPr>
            <a:xfrm>
              <a:off x="2267753" y="1791578"/>
              <a:ext cx="6996" cy="6203"/>
            </a:xfrm>
            <a:custGeom>
              <a:avLst/>
              <a:gdLst/>
              <a:ahLst/>
              <a:cxnLst/>
              <a:rect l="l" t="t" r="r" b="b"/>
              <a:pathLst>
                <a:path w="196" h="206" extrusionOk="0">
                  <a:moveTo>
                    <a:pt x="194" y="104"/>
                  </a:moveTo>
                  <a:cubicBezTo>
                    <a:pt x="195" y="53"/>
                    <a:pt x="39" y="1"/>
                    <a:pt x="2" y="104"/>
                  </a:cubicBezTo>
                  <a:cubicBezTo>
                    <a:pt x="1" y="153"/>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05" name="Google Shape;41705;p18"/>
            <p:cNvSpPr/>
            <p:nvPr/>
          </p:nvSpPr>
          <p:spPr>
            <a:xfrm>
              <a:off x="8169898" y="1791186"/>
              <a:ext cx="14027" cy="4306"/>
            </a:xfrm>
            <a:custGeom>
              <a:avLst/>
              <a:gdLst/>
              <a:ahLst/>
              <a:cxnLst/>
              <a:rect l="l" t="t" r="r" b="b"/>
              <a:pathLst>
                <a:path w="393" h="143" extrusionOk="0">
                  <a:moveTo>
                    <a:pt x="295" y="26"/>
                  </a:moveTo>
                  <a:cubicBezTo>
                    <a:pt x="240" y="1"/>
                    <a:pt x="1" y="69"/>
                    <a:pt x="101" y="117"/>
                  </a:cubicBezTo>
                  <a:cubicBezTo>
                    <a:pt x="154" y="143"/>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06" name="Google Shape;41706;p18"/>
            <p:cNvSpPr/>
            <p:nvPr/>
          </p:nvSpPr>
          <p:spPr>
            <a:xfrm>
              <a:off x="330042" y="1791186"/>
              <a:ext cx="14027" cy="4306"/>
            </a:xfrm>
            <a:custGeom>
              <a:avLst/>
              <a:gdLst/>
              <a:ahLst/>
              <a:cxnLst/>
              <a:rect l="l" t="t" r="r" b="b"/>
              <a:pathLst>
                <a:path w="393" h="143" extrusionOk="0">
                  <a:moveTo>
                    <a:pt x="294" y="26"/>
                  </a:moveTo>
                  <a:cubicBezTo>
                    <a:pt x="241" y="1"/>
                    <a:pt x="1" y="69"/>
                    <a:pt x="100" y="117"/>
                  </a:cubicBezTo>
                  <a:cubicBezTo>
                    <a:pt x="153"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07" name="Google Shape;41707;p18"/>
            <p:cNvSpPr/>
            <p:nvPr/>
          </p:nvSpPr>
          <p:spPr>
            <a:xfrm>
              <a:off x="6855189" y="1788446"/>
              <a:ext cx="14027" cy="4306"/>
            </a:xfrm>
            <a:custGeom>
              <a:avLst/>
              <a:gdLst/>
              <a:ahLst/>
              <a:cxnLst/>
              <a:rect l="l" t="t" r="r" b="b"/>
              <a:pathLst>
                <a:path w="393" h="143" extrusionOk="0">
                  <a:moveTo>
                    <a:pt x="294" y="26"/>
                  </a:moveTo>
                  <a:cubicBezTo>
                    <a:pt x="241" y="0"/>
                    <a:pt x="1" y="71"/>
                    <a:pt x="101" y="118"/>
                  </a:cubicBezTo>
                  <a:cubicBezTo>
                    <a:pt x="153"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08" name="Google Shape;41708;p18"/>
            <p:cNvSpPr/>
            <p:nvPr/>
          </p:nvSpPr>
          <p:spPr>
            <a:xfrm>
              <a:off x="6593925" y="1783418"/>
              <a:ext cx="23914" cy="5841"/>
            </a:xfrm>
            <a:custGeom>
              <a:avLst/>
              <a:gdLst/>
              <a:ahLst/>
              <a:cxnLst/>
              <a:rect l="l" t="t" r="r" b="b"/>
              <a:pathLst>
                <a:path w="670" h="194" extrusionOk="0">
                  <a:moveTo>
                    <a:pt x="477" y="193"/>
                  </a:moveTo>
                  <a:cubicBezTo>
                    <a:pt x="477" y="102"/>
                    <a:pt x="633" y="85"/>
                    <a:pt x="670" y="12"/>
                  </a:cubicBezTo>
                  <a:cubicBezTo>
                    <a:pt x="370" y="20"/>
                    <a:pt x="0" y="0"/>
                    <a:pt x="92"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09" name="Google Shape;41709;p18"/>
            <p:cNvSpPr/>
            <p:nvPr/>
          </p:nvSpPr>
          <p:spPr>
            <a:xfrm>
              <a:off x="6080926" y="1780618"/>
              <a:ext cx="6996" cy="6293"/>
            </a:xfrm>
            <a:custGeom>
              <a:avLst/>
              <a:gdLst/>
              <a:ahLst/>
              <a:cxnLst/>
              <a:rect l="l" t="t" r="r" b="b"/>
              <a:pathLst>
                <a:path w="196" h="209" extrusionOk="0">
                  <a:moveTo>
                    <a:pt x="195" y="104"/>
                  </a:moveTo>
                  <a:cubicBezTo>
                    <a:pt x="196" y="54"/>
                    <a:pt x="39" y="1"/>
                    <a:pt x="4" y="104"/>
                  </a:cubicBezTo>
                  <a:cubicBezTo>
                    <a:pt x="0" y="156"/>
                    <a:pt x="157"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10" name="Google Shape;41710;p18"/>
            <p:cNvSpPr/>
            <p:nvPr/>
          </p:nvSpPr>
          <p:spPr>
            <a:xfrm>
              <a:off x="5578492" y="177827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11" name="Google Shape;41711;p18"/>
            <p:cNvSpPr/>
            <p:nvPr/>
          </p:nvSpPr>
          <p:spPr>
            <a:xfrm>
              <a:off x="2188517" y="1780257"/>
              <a:ext cx="13956" cy="4246"/>
            </a:xfrm>
            <a:custGeom>
              <a:avLst/>
              <a:gdLst/>
              <a:ahLst/>
              <a:cxnLst/>
              <a:rect l="l" t="t" r="r" b="b"/>
              <a:pathLst>
                <a:path w="391" h="141" extrusionOk="0">
                  <a:moveTo>
                    <a:pt x="98" y="116"/>
                  </a:moveTo>
                  <a:cubicBezTo>
                    <a:pt x="152" y="141"/>
                    <a:pt x="391" y="71"/>
                    <a:pt x="290" y="24"/>
                  </a:cubicBezTo>
                  <a:cubicBezTo>
                    <a:pt x="238" y="1"/>
                    <a:pt x="1"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12" name="Google Shape;41712;p18"/>
            <p:cNvSpPr/>
            <p:nvPr/>
          </p:nvSpPr>
          <p:spPr>
            <a:xfrm>
              <a:off x="614899" y="1775560"/>
              <a:ext cx="21594" cy="6413"/>
            </a:xfrm>
            <a:custGeom>
              <a:avLst/>
              <a:gdLst/>
              <a:ahLst/>
              <a:cxnLst/>
              <a:rect l="l" t="t" r="r" b="b"/>
              <a:pathLst>
                <a:path w="605" h="213" extrusionOk="0">
                  <a:moveTo>
                    <a:pt x="605" y="182"/>
                  </a:moveTo>
                  <a:lnTo>
                    <a:pt x="605" y="0"/>
                  </a:lnTo>
                  <a:lnTo>
                    <a:pt x="27" y="0"/>
                  </a:lnTo>
                  <a:cubicBezTo>
                    <a:pt x="0" y="163"/>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13" name="Google Shape;41713;p18"/>
            <p:cNvSpPr/>
            <p:nvPr/>
          </p:nvSpPr>
          <p:spPr>
            <a:xfrm>
              <a:off x="5279002" y="1772098"/>
              <a:ext cx="13920" cy="4215"/>
            </a:xfrm>
            <a:custGeom>
              <a:avLst/>
              <a:gdLst/>
              <a:ahLst/>
              <a:cxnLst/>
              <a:rect l="l" t="t" r="r" b="b"/>
              <a:pathLst>
                <a:path w="390" h="140" extrusionOk="0">
                  <a:moveTo>
                    <a:pt x="291" y="24"/>
                  </a:moveTo>
                  <a:cubicBezTo>
                    <a:pt x="238" y="0"/>
                    <a:pt x="1" y="68"/>
                    <a:pt x="100" y="115"/>
                  </a:cubicBezTo>
                  <a:cubicBezTo>
                    <a:pt x="152" y="140"/>
                    <a:pt x="390" y="70"/>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14" name="Google Shape;41714;p18"/>
            <p:cNvSpPr/>
            <p:nvPr/>
          </p:nvSpPr>
          <p:spPr>
            <a:xfrm>
              <a:off x="2031009" y="1767491"/>
              <a:ext cx="34086" cy="8822"/>
            </a:xfrm>
            <a:custGeom>
              <a:avLst/>
              <a:gdLst/>
              <a:ahLst/>
              <a:cxnLst/>
              <a:rect l="l" t="t" r="r" b="b"/>
              <a:pathLst>
                <a:path w="955" h="293" extrusionOk="0">
                  <a:moveTo>
                    <a:pt x="76" y="177"/>
                  </a:moveTo>
                  <a:cubicBezTo>
                    <a:pt x="323" y="182"/>
                    <a:pt x="346" y="293"/>
                    <a:pt x="655" y="268"/>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15" name="Google Shape;41715;p18"/>
            <p:cNvSpPr/>
            <p:nvPr/>
          </p:nvSpPr>
          <p:spPr>
            <a:xfrm>
              <a:off x="4728348" y="1769328"/>
              <a:ext cx="14063" cy="4246"/>
            </a:xfrm>
            <a:custGeom>
              <a:avLst/>
              <a:gdLst/>
              <a:ahLst/>
              <a:cxnLst/>
              <a:rect l="l" t="t" r="r" b="b"/>
              <a:pathLst>
                <a:path w="394" h="141" extrusionOk="0">
                  <a:moveTo>
                    <a:pt x="101" y="116"/>
                  </a:moveTo>
                  <a:cubicBezTo>
                    <a:pt x="154" y="141"/>
                    <a:pt x="394" y="73"/>
                    <a:pt x="293" y="24"/>
                  </a:cubicBezTo>
                  <a:cubicBezTo>
                    <a:pt x="241" y="1"/>
                    <a:pt x="1"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16" name="Google Shape;41716;p18"/>
            <p:cNvSpPr/>
            <p:nvPr/>
          </p:nvSpPr>
          <p:spPr>
            <a:xfrm>
              <a:off x="4105561" y="1766798"/>
              <a:ext cx="13777" cy="6745"/>
            </a:xfrm>
            <a:custGeom>
              <a:avLst/>
              <a:gdLst/>
              <a:ahLst/>
              <a:cxnLst/>
              <a:rect l="l" t="t" r="r" b="b"/>
              <a:pathLst>
                <a:path w="386" h="224" extrusionOk="0">
                  <a:moveTo>
                    <a:pt x="385" y="108"/>
                  </a:moveTo>
                  <a:cubicBezTo>
                    <a:pt x="346" y="0"/>
                    <a:pt x="174" y="54"/>
                    <a:pt x="0" y="108"/>
                  </a:cubicBezTo>
                  <a:cubicBezTo>
                    <a:pt x="3" y="200"/>
                    <a:pt x="338" y="223"/>
                    <a:pt x="385" y="1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17" name="Google Shape;41717;p18"/>
            <p:cNvSpPr/>
            <p:nvPr/>
          </p:nvSpPr>
          <p:spPr>
            <a:xfrm>
              <a:off x="1283479" y="1767371"/>
              <a:ext cx="13777" cy="2710"/>
            </a:xfrm>
            <a:custGeom>
              <a:avLst/>
              <a:gdLst/>
              <a:ahLst/>
              <a:cxnLst/>
              <a:rect l="l" t="t" r="r" b="b"/>
              <a:pathLst>
                <a:path w="386" h="90" extrusionOk="0">
                  <a:moveTo>
                    <a:pt x="385" y="1"/>
                  </a:moveTo>
                  <a:cubicBezTo>
                    <a:pt x="235" y="20"/>
                    <a:pt x="4" y="2"/>
                    <a:pt x="0" y="89"/>
                  </a:cubicBezTo>
                  <a:cubicBezTo>
                    <a:pt x="151" y="70"/>
                    <a:pt x="380" y="88"/>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18" name="Google Shape;41718;p18"/>
            <p:cNvSpPr/>
            <p:nvPr/>
          </p:nvSpPr>
          <p:spPr>
            <a:xfrm>
              <a:off x="762021" y="1759151"/>
              <a:ext cx="27198" cy="10930"/>
            </a:xfrm>
            <a:custGeom>
              <a:avLst/>
              <a:gdLst/>
              <a:ahLst/>
              <a:cxnLst/>
              <a:rect l="l" t="t" r="r" b="b"/>
              <a:pathLst>
                <a:path w="762" h="363" extrusionOk="0">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19" name="Google Shape;41719;p18"/>
            <p:cNvSpPr/>
            <p:nvPr/>
          </p:nvSpPr>
          <p:spPr>
            <a:xfrm>
              <a:off x="4511592" y="1761168"/>
              <a:ext cx="13920" cy="7467"/>
            </a:xfrm>
            <a:custGeom>
              <a:avLst/>
              <a:gdLst/>
              <a:ahLst/>
              <a:cxnLst/>
              <a:rect l="l" t="t" r="r" b="b"/>
              <a:pathLst>
                <a:path w="390" h="248" extrusionOk="0">
                  <a:moveTo>
                    <a:pt x="389" y="115"/>
                  </a:moveTo>
                  <a:cubicBezTo>
                    <a:pt x="384" y="21"/>
                    <a:pt x="50" y="0"/>
                    <a:pt x="0" y="115"/>
                  </a:cubicBezTo>
                  <a:cubicBezTo>
                    <a:pt x="220" y="105"/>
                    <a:pt x="303" y="247"/>
                    <a:pt x="38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20" name="Google Shape;41720;p18"/>
            <p:cNvSpPr/>
            <p:nvPr/>
          </p:nvSpPr>
          <p:spPr>
            <a:xfrm>
              <a:off x="874486" y="1756411"/>
              <a:ext cx="25592" cy="10990"/>
            </a:xfrm>
            <a:custGeom>
              <a:avLst/>
              <a:gdLst/>
              <a:ahLst/>
              <a:cxnLst/>
              <a:rect l="l" t="t" r="r" b="b"/>
              <a:pathLst>
                <a:path w="717" h="365" extrusionOk="0">
                  <a:moveTo>
                    <a:pt x="83" y="365"/>
                  </a:moveTo>
                  <a:lnTo>
                    <a:pt x="660" y="365"/>
                  </a:lnTo>
                  <a:cubicBezTo>
                    <a:pt x="716" y="157"/>
                    <a:pt x="614" y="21"/>
                    <a:pt x="275" y="0"/>
                  </a:cubicBezTo>
                  <a:cubicBezTo>
                    <a:pt x="215" y="123"/>
                    <a:pt x="1" y="173"/>
                    <a:pt x="83"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21" name="Google Shape;41721;p18"/>
            <p:cNvSpPr/>
            <p:nvPr/>
          </p:nvSpPr>
          <p:spPr>
            <a:xfrm>
              <a:off x="4619595" y="1751293"/>
              <a:ext cx="36621" cy="17976"/>
            </a:xfrm>
            <a:custGeom>
              <a:avLst/>
              <a:gdLst/>
              <a:ahLst/>
              <a:cxnLst/>
              <a:rect l="l" t="t" r="r" b="b"/>
              <a:pathLst>
                <a:path w="1026" h="597" extrusionOk="0">
                  <a:moveTo>
                    <a:pt x="1026" y="170"/>
                  </a:moveTo>
                  <a:cubicBezTo>
                    <a:pt x="411" y="225"/>
                    <a:pt x="429" y="1"/>
                    <a:pt x="61" y="170"/>
                  </a:cubicBezTo>
                  <a:cubicBezTo>
                    <a:pt x="0" y="596"/>
                    <a:pt x="953" y="413"/>
                    <a:pt x="1026" y="1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22" name="Google Shape;41722;p18"/>
            <p:cNvSpPr/>
            <p:nvPr/>
          </p:nvSpPr>
          <p:spPr>
            <a:xfrm>
              <a:off x="1214593" y="1758759"/>
              <a:ext cx="7031" cy="6203"/>
            </a:xfrm>
            <a:custGeom>
              <a:avLst/>
              <a:gdLst/>
              <a:ahLst/>
              <a:cxnLst/>
              <a:rect l="l" t="t" r="r" b="b"/>
              <a:pathLst>
                <a:path w="197" h="206" extrusionOk="0">
                  <a:moveTo>
                    <a:pt x="194" y="104"/>
                  </a:moveTo>
                  <a:cubicBezTo>
                    <a:pt x="197" y="54"/>
                    <a:pt x="39" y="1"/>
                    <a:pt x="1" y="104"/>
                  </a:cubicBezTo>
                  <a:cubicBezTo>
                    <a:pt x="1" y="154"/>
                    <a:pt x="159"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23" name="Google Shape;41723;p18"/>
            <p:cNvSpPr/>
            <p:nvPr/>
          </p:nvSpPr>
          <p:spPr>
            <a:xfrm>
              <a:off x="5826301" y="1753671"/>
              <a:ext cx="20737" cy="8220"/>
            </a:xfrm>
            <a:custGeom>
              <a:avLst/>
              <a:gdLst/>
              <a:ahLst/>
              <a:cxnLst/>
              <a:rect l="l" t="t" r="r" b="b"/>
              <a:pathLst>
                <a:path w="581" h="273"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24" name="Google Shape;41724;p18"/>
            <p:cNvSpPr/>
            <p:nvPr/>
          </p:nvSpPr>
          <p:spPr>
            <a:xfrm>
              <a:off x="4717177" y="1753671"/>
              <a:ext cx="14812" cy="9485"/>
            </a:xfrm>
            <a:custGeom>
              <a:avLst/>
              <a:gdLst/>
              <a:ahLst/>
              <a:cxnLst/>
              <a:rect l="l" t="t" r="r" b="b"/>
              <a:pathLst>
                <a:path w="415" h="315" extrusionOk="0">
                  <a:moveTo>
                    <a:pt x="414" y="273"/>
                  </a:moveTo>
                  <a:lnTo>
                    <a:pt x="414" y="90"/>
                  </a:lnTo>
                  <a:cubicBezTo>
                    <a:pt x="219" y="90"/>
                    <a:pt x="185" y="16"/>
                    <a:pt x="27" y="0"/>
                  </a:cubicBezTo>
                  <a:cubicBezTo>
                    <a:pt x="46" y="144"/>
                    <a:pt x="1" y="315"/>
                    <a:pt x="4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25" name="Google Shape;41725;p18"/>
            <p:cNvSpPr/>
            <p:nvPr/>
          </p:nvSpPr>
          <p:spPr>
            <a:xfrm>
              <a:off x="860066" y="1755658"/>
              <a:ext cx="13991" cy="4276"/>
            </a:xfrm>
            <a:custGeom>
              <a:avLst/>
              <a:gdLst/>
              <a:ahLst/>
              <a:cxnLst/>
              <a:rect l="l" t="t" r="r" b="b"/>
              <a:pathLst>
                <a:path w="392" h="142" extrusionOk="0">
                  <a:moveTo>
                    <a:pt x="294" y="25"/>
                  </a:moveTo>
                  <a:cubicBezTo>
                    <a:pt x="240" y="1"/>
                    <a:pt x="0" y="70"/>
                    <a:pt x="98" y="117"/>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26" name="Google Shape;41726;p18"/>
            <p:cNvSpPr/>
            <p:nvPr/>
          </p:nvSpPr>
          <p:spPr>
            <a:xfrm>
              <a:off x="8834195" y="1750359"/>
              <a:ext cx="13884" cy="6745"/>
            </a:xfrm>
            <a:custGeom>
              <a:avLst/>
              <a:gdLst/>
              <a:ahLst/>
              <a:cxnLst/>
              <a:rect l="l" t="t" r="r" b="b"/>
              <a:pathLst>
                <a:path w="389" h="224" extrusionOk="0">
                  <a:moveTo>
                    <a:pt x="388" y="110"/>
                  </a:moveTo>
                  <a:cubicBezTo>
                    <a:pt x="346" y="0"/>
                    <a:pt x="173" y="54"/>
                    <a:pt x="0" y="110"/>
                  </a:cubicBezTo>
                  <a:cubicBezTo>
                    <a:pt x="6" y="201"/>
                    <a:pt x="337" y="224"/>
                    <a:pt x="388"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27" name="Google Shape;41727;p18"/>
            <p:cNvSpPr/>
            <p:nvPr/>
          </p:nvSpPr>
          <p:spPr>
            <a:xfrm>
              <a:off x="9050916" y="1747439"/>
              <a:ext cx="14063" cy="4276"/>
            </a:xfrm>
            <a:custGeom>
              <a:avLst/>
              <a:gdLst/>
              <a:ahLst/>
              <a:cxnLst/>
              <a:rect l="l" t="t" r="r" b="b"/>
              <a:pathLst>
                <a:path w="394" h="142" extrusionOk="0">
                  <a:moveTo>
                    <a:pt x="292" y="26"/>
                  </a:moveTo>
                  <a:cubicBezTo>
                    <a:pt x="240" y="1"/>
                    <a:pt x="1" y="70"/>
                    <a:pt x="100" y="117"/>
                  </a:cubicBezTo>
                  <a:cubicBezTo>
                    <a:pt x="152" y="142"/>
                    <a:pt x="394"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28" name="Google Shape;41728;p18"/>
            <p:cNvSpPr/>
            <p:nvPr/>
          </p:nvSpPr>
          <p:spPr>
            <a:xfrm>
              <a:off x="8968289" y="1747439"/>
              <a:ext cx="14063" cy="4276"/>
            </a:xfrm>
            <a:custGeom>
              <a:avLst/>
              <a:gdLst/>
              <a:ahLst/>
              <a:cxnLst/>
              <a:rect l="l" t="t" r="r" b="b"/>
              <a:pathLst>
                <a:path w="394" h="142" extrusionOk="0">
                  <a:moveTo>
                    <a:pt x="295" y="26"/>
                  </a:moveTo>
                  <a:cubicBezTo>
                    <a:pt x="242" y="1"/>
                    <a:pt x="0" y="70"/>
                    <a:pt x="103" y="117"/>
                  </a:cubicBezTo>
                  <a:cubicBezTo>
                    <a:pt x="155" y="142"/>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29" name="Google Shape;41729;p18"/>
            <p:cNvSpPr/>
            <p:nvPr/>
          </p:nvSpPr>
          <p:spPr>
            <a:xfrm>
              <a:off x="8625790" y="1736449"/>
              <a:ext cx="22665" cy="11773"/>
            </a:xfrm>
            <a:custGeom>
              <a:avLst/>
              <a:gdLst/>
              <a:ahLst/>
              <a:cxnLst/>
              <a:rect l="l" t="t" r="r" b="b"/>
              <a:pathLst>
                <a:path w="635" h="391" extrusionOk="0">
                  <a:moveTo>
                    <a:pt x="635" y="391"/>
                  </a:moveTo>
                  <a:lnTo>
                    <a:pt x="635" y="29"/>
                  </a:lnTo>
                  <a:cubicBezTo>
                    <a:pt x="125" y="0"/>
                    <a:pt x="1" y="154"/>
                    <a:pt x="54" y="3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30" name="Google Shape;41730;p18"/>
            <p:cNvSpPr/>
            <p:nvPr/>
          </p:nvSpPr>
          <p:spPr>
            <a:xfrm>
              <a:off x="1768602" y="1744699"/>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31" name="Google Shape;41731;p18"/>
            <p:cNvSpPr/>
            <p:nvPr/>
          </p:nvSpPr>
          <p:spPr>
            <a:xfrm>
              <a:off x="1744689" y="1731812"/>
              <a:ext cx="22986" cy="13700"/>
            </a:xfrm>
            <a:custGeom>
              <a:avLst/>
              <a:gdLst/>
              <a:ahLst/>
              <a:cxnLst/>
              <a:rect l="l" t="t" r="r" b="b"/>
              <a:pathLst>
                <a:path w="644" h="455" extrusionOk="0">
                  <a:moveTo>
                    <a:pt x="1" y="92"/>
                  </a:moveTo>
                  <a:lnTo>
                    <a:pt x="1" y="455"/>
                  </a:lnTo>
                  <a:lnTo>
                    <a:pt x="578" y="455"/>
                  </a:lnTo>
                  <a:cubicBezTo>
                    <a:pt x="629" y="217"/>
                    <a:pt x="643" y="0"/>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32" name="Google Shape;41732;p18"/>
            <p:cNvSpPr/>
            <p:nvPr/>
          </p:nvSpPr>
          <p:spPr>
            <a:xfrm>
              <a:off x="8118324" y="1731812"/>
              <a:ext cx="26948" cy="13038"/>
            </a:xfrm>
            <a:custGeom>
              <a:avLst/>
              <a:gdLst/>
              <a:ahLst/>
              <a:cxnLst/>
              <a:rect l="l" t="t" r="r" b="b"/>
              <a:pathLst>
                <a:path w="755" h="433" extrusionOk="0">
                  <a:moveTo>
                    <a:pt x="194" y="0"/>
                  </a:moveTo>
                  <a:cubicBezTo>
                    <a:pt x="212" y="158"/>
                    <a:pt x="154" y="282"/>
                    <a:pt x="1" y="362"/>
                  </a:cubicBezTo>
                  <a:cubicBezTo>
                    <a:pt x="660" y="432"/>
                    <a:pt x="754" y="16"/>
                    <a:pt x="1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33" name="Google Shape;41733;p18"/>
            <p:cNvSpPr/>
            <p:nvPr/>
          </p:nvSpPr>
          <p:spPr>
            <a:xfrm>
              <a:off x="3905901" y="1736600"/>
              <a:ext cx="13777" cy="7407"/>
            </a:xfrm>
            <a:custGeom>
              <a:avLst/>
              <a:gdLst/>
              <a:ahLst/>
              <a:cxnLst/>
              <a:rect l="l" t="t" r="r" b="b"/>
              <a:pathLst>
                <a:path w="386" h="246" extrusionOk="0">
                  <a:moveTo>
                    <a:pt x="386" y="113"/>
                  </a:moveTo>
                  <a:cubicBezTo>
                    <a:pt x="383" y="21"/>
                    <a:pt x="49" y="1"/>
                    <a:pt x="1" y="113"/>
                  </a:cubicBezTo>
                  <a:cubicBezTo>
                    <a:pt x="216" y="104"/>
                    <a:pt x="304" y="246"/>
                    <a:pt x="386"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34" name="Google Shape;41734;p18"/>
            <p:cNvSpPr/>
            <p:nvPr/>
          </p:nvSpPr>
          <p:spPr>
            <a:xfrm>
              <a:off x="1541388" y="1739279"/>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35" name="Google Shape;41735;p18"/>
            <p:cNvSpPr/>
            <p:nvPr/>
          </p:nvSpPr>
          <p:spPr>
            <a:xfrm>
              <a:off x="560719" y="1736931"/>
              <a:ext cx="6960" cy="6233"/>
            </a:xfrm>
            <a:custGeom>
              <a:avLst/>
              <a:gdLst/>
              <a:ahLst/>
              <a:cxnLst/>
              <a:rect l="l" t="t" r="r" b="b"/>
              <a:pathLst>
                <a:path w="195" h="207" extrusionOk="0">
                  <a:moveTo>
                    <a:pt x="195" y="102"/>
                  </a:moveTo>
                  <a:cubicBezTo>
                    <a:pt x="195" y="54"/>
                    <a:pt x="34" y="0"/>
                    <a:pt x="0" y="102"/>
                  </a:cubicBezTo>
                  <a:cubicBezTo>
                    <a:pt x="0" y="153"/>
                    <a:pt x="158" y="206"/>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36" name="Google Shape;41736;p18"/>
            <p:cNvSpPr/>
            <p:nvPr/>
          </p:nvSpPr>
          <p:spPr>
            <a:xfrm>
              <a:off x="271615" y="1733649"/>
              <a:ext cx="27662" cy="9966"/>
            </a:xfrm>
            <a:custGeom>
              <a:avLst/>
              <a:gdLst/>
              <a:ahLst/>
              <a:cxnLst/>
              <a:rect l="l" t="t" r="r" b="b"/>
              <a:pathLst>
                <a:path w="775" h="331" extrusionOk="0">
                  <a:moveTo>
                    <a:pt x="775" y="122"/>
                  </a:moveTo>
                  <a:cubicBezTo>
                    <a:pt x="515" y="2"/>
                    <a:pt x="54" y="1"/>
                    <a:pt x="1" y="211"/>
                  </a:cubicBezTo>
                  <a:cubicBezTo>
                    <a:pt x="257" y="328"/>
                    <a:pt x="719" y="331"/>
                    <a:pt x="775" y="1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37" name="Google Shape;41737;p18"/>
            <p:cNvSpPr/>
            <p:nvPr/>
          </p:nvSpPr>
          <p:spPr>
            <a:xfrm>
              <a:off x="4135935" y="1723442"/>
              <a:ext cx="37120" cy="16560"/>
            </a:xfrm>
            <a:custGeom>
              <a:avLst/>
              <a:gdLst/>
              <a:ahLst/>
              <a:cxnLst/>
              <a:rect l="l" t="t" r="r" b="b"/>
              <a:pathLst>
                <a:path w="1040" h="550" extrusionOk="0">
                  <a:moveTo>
                    <a:pt x="884" y="550"/>
                  </a:moveTo>
                  <a:cubicBezTo>
                    <a:pt x="1039" y="0"/>
                    <a:pt x="0" y="490"/>
                    <a:pt x="884" y="5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38" name="Google Shape;41738;p18"/>
            <p:cNvSpPr/>
            <p:nvPr/>
          </p:nvSpPr>
          <p:spPr>
            <a:xfrm>
              <a:off x="860887" y="1731993"/>
              <a:ext cx="34086" cy="8792"/>
            </a:xfrm>
            <a:custGeom>
              <a:avLst/>
              <a:gdLst/>
              <a:ahLst/>
              <a:cxnLst/>
              <a:rect l="l" t="t" r="r" b="b"/>
              <a:pathLst>
                <a:path w="955" h="292" extrusionOk="0">
                  <a:moveTo>
                    <a:pt x="75" y="177"/>
                  </a:moveTo>
                  <a:cubicBezTo>
                    <a:pt x="322" y="181"/>
                    <a:pt x="344" y="292"/>
                    <a:pt x="656" y="266"/>
                  </a:cubicBezTo>
                  <a:cubicBezTo>
                    <a:pt x="955" y="44"/>
                    <a:pt x="1"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39" name="Google Shape;41739;p18"/>
            <p:cNvSpPr/>
            <p:nvPr/>
          </p:nvSpPr>
          <p:spPr>
            <a:xfrm>
              <a:off x="6958482" y="1733800"/>
              <a:ext cx="13956" cy="4246"/>
            </a:xfrm>
            <a:custGeom>
              <a:avLst/>
              <a:gdLst/>
              <a:ahLst/>
              <a:cxnLst/>
              <a:rect l="l" t="t" r="r" b="b"/>
              <a:pathLst>
                <a:path w="391" h="141" extrusionOk="0">
                  <a:moveTo>
                    <a:pt x="293" y="26"/>
                  </a:moveTo>
                  <a:cubicBezTo>
                    <a:pt x="239" y="1"/>
                    <a:pt x="1" y="69"/>
                    <a:pt x="97" y="117"/>
                  </a:cubicBezTo>
                  <a:cubicBezTo>
                    <a:pt x="153" y="141"/>
                    <a:pt x="391"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40" name="Google Shape;41740;p18"/>
            <p:cNvSpPr/>
            <p:nvPr/>
          </p:nvSpPr>
          <p:spPr>
            <a:xfrm>
              <a:off x="5981739" y="1726333"/>
              <a:ext cx="25556" cy="11020"/>
            </a:xfrm>
            <a:custGeom>
              <a:avLst/>
              <a:gdLst/>
              <a:ahLst/>
              <a:cxnLst/>
              <a:rect l="l" t="t" r="r" b="b"/>
              <a:pathLst>
                <a:path w="716" h="366" extrusionOk="0">
                  <a:moveTo>
                    <a:pt x="662" y="365"/>
                  </a:moveTo>
                  <a:cubicBezTo>
                    <a:pt x="715" y="158"/>
                    <a:pt x="612" y="22"/>
                    <a:pt x="277" y="1"/>
                  </a:cubicBezTo>
                  <a:cubicBezTo>
                    <a:pt x="214" y="124"/>
                    <a:pt x="0" y="173"/>
                    <a:pt x="84"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41" name="Google Shape;41741;p18"/>
            <p:cNvSpPr/>
            <p:nvPr/>
          </p:nvSpPr>
          <p:spPr>
            <a:xfrm>
              <a:off x="2912347" y="1722599"/>
              <a:ext cx="39726" cy="15808"/>
            </a:xfrm>
            <a:custGeom>
              <a:avLst/>
              <a:gdLst/>
              <a:ahLst/>
              <a:cxnLst/>
              <a:rect l="l" t="t" r="r" b="b"/>
              <a:pathLst>
                <a:path w="1113" h="525" extrusionOk="0">
                  <a:moveTo>
                    <a:pt x="648" y="306"/>
                  </a:moveTo>
                  <a:cubicBezTo>
                    <a:pt x="1112" y="1"/>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42" name="Google Shape;41742;p18"/>
            <p:cNvSpPr/>
            <p:nvPr/>
          </p:nvSpPr>
          <p:spPr>
            <a:xfrm>
              <a:off x="2177345" y="1723593"/>
              <a:ext cx="14705" cy="9515"/>
            </a:xfrm>
            <a:custGeom>
              <a:avLst/>
              <a:gdLst/>
              <a:ahLst/>
              <a:cxnLst/>
              <a:rect l="l" t="t" r="r" b="b"/>
              <a:pathLst>
                <a:path w="412" h="316" extrusionOk="0">
                  <a:moveTo>
                    <a:pt x="411" y="273"/>
                  </a:moveTo>
                  <a:lnTo>
                    <a:pt x="411" y="92"/>
                  </a:lnTo>
                  <a:cubicBezTo>
                    <a:pt x="218" y="92"/>
                    <a:pt x="182" y="18"/>
                    <a:pt x="26" y="1"/>
                  </a:cubicBezTo>
                  <a:cubicBezTo>
                    <a:pt x="46"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43" name="Google Shape;41743;p18"/>
            <p:cNvSpPr/>
            <p:nvPr/>
          </p:nvSpPr>
          <p:spPr>
            <a:xfrm>
              <a:off x="1909763" y="1729103"/>
              <a:ext cx="13920" cy="2740"/>
            </a:xfrm>
            <a:custGeom>
              <a:avLst/>
              <a:gdLst/>
              <a:ahLst/>
              <a:cxnLst/>
              <a:rect l="l" t="t" r="r" b="b"/>
              <a:pathLst>
                <a:path w="390" h="91" extrusionOk="0">
                  <a:moveTo>
                    <a:pt x="390" y="0"/>
                  </a:moveTo>
                  <a:cubicBezTo>
                    <a:pt x="240" y="20"/>
                    <a:pt x="6" y="2"/>
                    <a:pt x="1" y="90"/>
                  </a:cubicBezTo>
                  <a:cubicBezTo>
                    <a:pt x="153" y="71"/>
                    <a:pt x="384" y="88"/>
                    <a:pt x="3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44" name="Google Shape;41744;p18"/>
            <p:cNvSpPr/>
            <p:nvPr/>
          </p:nvSpPr>
          <p:spPr>
            <a:xfrm>
              <a:off x="3998736" y="1725550"/>
              <a:ext cx="13991" cy="4336"/>
            </a:xfrm>
            <a:custGeom>
              <a:avLst/>
              <a:gdLst/>
              <a:ahLst/>
              <a:cxnLst/>
              <a:rect l="l" t="t" r="r" b="b"/>
              <a:pathLst>
                <a:path w="392" h="144" extrusionOk="0">
                  <a:moveTo>
                    <a:pt x="291" y="27"/>
                  </a:moveTo>
                  <a:cubicBezTo>
                    <a:pt x="242" y="1"/>
                    <a:pt x="0" y="69"/>
                    <a:pt x="99" y="118"/>
                  </a:cubicBezTo>
                  <a:cubicBezTo>
                    <a:pt x="153" y="143"/>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45" name="Google Shape;41745;p18"/>
            <p:cNvSpPr/>
            <p:nvPr/>
          </p:nvSpPr>
          <p:spPr>
            <a:xfrm>
              <a:off x="804994" y="1725550"/>
              <a:ext cx="13991" cy="4336"/>
            </a:xfrm>
            <a:custGeom>
              <a:avLst/>
              <a:gdLst/>
              <a:ahLst/>
              <a:cxnLst/>
              <a:rect l="l" t="t" r="r" b="b"/>
              <a:pathLst>
                <a:path w="392" h="144" extrusionOk="0">
                  <a:moveTo>
                    <a:pt x="291" y="27"/>
                  </a:moveTo>
                  <a:cubicBezTo>
                    <a:pt x="238" y="1"/>
                    <a:pt x="0" y="69"/>
                    <a:pt x="99" y="118"/>
                  </a:cubicBezTo>
                  <a:cubicBezTo>
                    <a:pt x="153" y="143"/>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46" name="Google Shape;41746;p18"/>
            <p:cNvSpPr/>
            <p:nvPr/>
          </p:nvSpPr>
          <p:spPr>
            <a:xfrm>
              <a:off x="6982645" y="1720853"/>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47" name="Google Shape;41747;p18"/>
            <p:cNvSpPr/>
            <p:nvPr/>
          </p:nvSpPr>
          <p:spPr>
            <a:xfrm>
              <a:off x="3155694" y="1718143"/>
              <a:ext cx="13813" cy="5480"/>
            </a:xfrm>
            <a:custGeom>
              <a:avLst/>
              <a:gdLst/>
              <a:ahLst/>
              <a:cxnLst/>
              <a:rect l="l" t="t" r="r" b="b"/>
              <a:pathLst>
                <a:path w="387"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48" name="Google Shape;41748;p18"/>
            <p:cNvSpPr/>
            <p:nvPr/>
          </p:nvSpPr>
          <p:spPr>
            <a:xfrm>
              <a:off x="2086081" y="1715524"/>
              <a:ext cx="34086" cy="8852"/>
            </a:xfrm>
            <a:custGeom>
              <a:avLst/>
              <a:gdLst/>
              <a:ahLst/>
              <a:cxnLst/>
              <a:rect l="l" t="t" r="r" b="b"/>
              <a:pathLst>
                <a:path w="955" h="294" extrusionOk="0">
                  <a:moveTo>
                    <a:pt x="76" y="177"/>
                  </a:moveTo>
                  <a:cubicBezTo>
                    <a:pt x="321" y="182"/>
                    <a:pt x="341" y="293"/>
                    <a:pt x="654" y="269"/>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49" name="Google Shape;41749;p18"/>
            <p:cNvSpPr/>
            <p:nvPr/>
          </p:nvSpPr>
          <p:spPr>
            <a:xfrm>
              <a:off x="3138455" y="1717330"/>
              <a:ext cx="13920" cy="4336"/>
            </a:xfrm>
            <a:custGeom>
              <a:avLst/>
              <a:gdLst/>
              <a:ahLst/>
              <a:cxnLst/>
              <a:rect l="l" t="t" r="r" b="b"/>
              <a:pathLst>
                <a:path w="390" h="144" extrusionOk="0">
                  <a:moveTo>
                    <a:pt x="290" y="27"/>
                  </a:moveTo>
                  <a:cubicBezTo>
                    <a:pt x="236" y="1"/>
                    <a:pt x="0" y="71"/>
                    <a:pt x="98" y="117"/>
                  </a:cubicBezTo>
                  <a:cubicBezTo>
                    <a:pt x="151" y="143"/>
                    <a:pt x="389" y="73"/>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50" name="Google Shape;41750;p18"/>
            <p:cNvSpPr/>
            <p:nvPr/>
          </p:nvSpPr>
          <p:spPr>
            <a:xfrm>
              <a:off x="2226528" y="1718143"/>
              <a:ext cx="13742" cy="2740"/>
            </a:xfrm>
            <a:custGeom>
              <a:avLst/>
              <a:gdLst/>
              <a:ahLst/>
              <a:cxnLst/>
              <a:rect l="l" t="t" r="r" b="b"/>
              <a:pathLst>
                <a:path w="385" h="91" extrusionOk="0">
                  <a:moveTo>
                    <a:pt x="384" y="0"/>
                  </a:moveTo>
                  <a:cubicBezTo>
                    <a:pt x="236" y="20"/>
                    <a:pt x="2" y="1"/>
                    <a:pt x="1" y="90"/>
                  </a:cubicBezTo>
                  <a:cubicBezTo>
                    <a:pt x="148" y="71"/>
                    <a:pt x="377"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51" name="Google Shape;41751;p18"/>
            <p:cNvSpPr/>
            <p:nvPr/>
          </p:nvSpPr>
          <p:spPr>
            <a:xfrm>
              <a:off x="2081869" y="2385228"/>
              <a:ext cx="50648" cy="16440"/>
            </a:xfrm>
            <a:custGeom>
              <a:avLst/>
              <a:gdLst/>
              <a:ahLst/>
              <a:cxnLst/>
              <a:rect l="l" t="t" r="r" b="b"/>
              <a:pathLst>
                <a:path w="1419" h="546" extrusionOk="0">
                  <a:moveTo>
                    <a:pt x="194" y="545"/>
                  </a:moveTo>
                  <a:cubicBezTo>
                    <a:pt x="1418" y="479"/>
                    <a:pt x="207" y="1"/>
                    <a:pt x="1" y="271"/>
                  </a:cubicBezTo>
                  <a:cubicBezTo>
                    <a:pt x="228" y="288"/>
                    <a:pt x="209" y="417"/>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52" name="Google Shape;41752;p18"/>
            <p:cNvSpPr/>
            <p:nvPr/>
          </p:nvSpPr>
          <p:spPr>
            <a:xfrm>
              <a:off x="8772305" y="2095403"/>
              <a:ext cx="34443" cy="10990"/>
            </a:xfrm>
            <a:custGeom>
              <a:avLst/>
              <a:gdLst/>
              <a:ahLst/>
              <a:cxnLst/>
              <a:rect l="l" t="t" r="r" b="b"/>
              <a:pathLst>
                <a:path w="965" h="365" extrusionOk="0">
                  <a:moveTo>
                    <a:pt x="964" y="364"/>
                  </a:moveTo>
                  <a:cubicBezTo>
                    <a:pt x="898" y="123"/>
                    <a:pt x="459" y="57"/>
                    <a:pt x="1" y="0"/>
                  </a:cubicBezTo>
                  <a:cubicBezTo>
                    <a:pt x="79" y="236"/>
                    <a:pt x="601" y="262"/>
                    <a:pt x="964"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53" name="Google Shape;41753;p18"/>
            <p:cNvSpPr/>
            <p:nvPr/>
          </p:nvSpPr>
          <p:spPr>
            <a:xfrm>
              <a:off x="9095424" y="1868505"/>
              <a:ext cx="36728" cy="16290"/>
            </a:xfrm>
            <a:custGeom>
              <a:avLst/>
              <a:gdLst/>
              <a:ahLst/>
              <a:cxnLst/>
              <a:rect l="l" t="t" r="r" b="b"/>
              <a:pathLst>
                <a:path w="1029" h="541" extrusionOk="0">
                  <a:moveTo>
                    <a:pt x="204" y="455"/>
                  </a:moveTo>
                  <a:cubicBezTo>
                    <a:pt x="793" y="541"/>
                    <a:pt x="1029" y="9"/>
                    <a:pt x="780" y="0"/>
                  </a:cubicBezTo>
                  <a:cubicBezTo>
                    <a:pt x="610" y="161"/>
                    <a:pt x="0" y="116"/>
                    <a:pt x="20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54" name="Google Shape;41754;p18"/>
            <p:cNvSpPr/>
            <p:nvPr/>
          </p:nvSpPr>
          <p:spPr>
            <a:xfrm>
              <a:off x="835332" y="1796094"/>
              <a:ext cx="35193" cy="10147"/>
            </a:xfrm>
            <a:custGeom>
              <a:avLst/>
              <a:gdLst/>
              <a:ahLst/>
              <a:cxnLst/>
              <a:rect l="l" t="t" r="r" b="b"/>
              <a:pathLst>
                <a:path w="986" h="337" extrusionOk="0">
                  <a:moveTo>
                    <a:pt x="406" y="317"/>
                  </a:moveTo>
                  <a:cubicBezTo>
                    <a:pt x="484" y="163"/>
                    <a:pt x="655" y="336"/>
                    <a:pt x="986" y="317"/>
                  </a:cubicBezTo>
                  <a:lnTo>
                    <a:pt x="986" y="43"/>
                  </a:lnTo>
                  <a:cubicBezTo>
                    <a:pt x="612" y="1"/>
                    <a:pt x="0" y="289"/>
                    <a:pt x="406" y="3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55" name="Google Shape;41755;p18"/>
            <p:cNvSpPr/>
            <p:nvPr/>
          </p:nvSpPr>
          <p:spPr>
            <a:xfrm>
              <a:off x="808813" y="1732505"/>
              <a:ext cx="37549" cy="11111"/>
            </a:xfrm>
            <a:custGeom>
              <a:avLst/>
              <a:gdLst/>
              <a:ahLst/>
              <a:cxnLst/>
              <a:rect l="l" t="t" r="r" b="b"/>
              <a:pathLst>
                <a:path w="1052" h="369" extrusionOk="0">
                  <a:moveTo>
                    <a:pt x="960" y="249"/>
                  </a:moveTo>
                  <a:cubicBezTo>
                    <a:pt x="573" y="249"/>
                    <a:pt x="713" y="1"/>
                    <a:pt x="187" y="69"/>
                  </a:cubicBezTo>
                  <a:cubicBezTo>
                    <a:pt x="0" y="291"/>
                    <a:pt x="1051" y="369"/>
                    <a:pt x="96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56" name="Google Shape;41756;p18"/>
            <p:cNvSpPr/>
            <p:nvPr/>
          </p:nvSpPr>
          <p:spPr>
            <a:xfrm>
              <a:off x="8669406" y="3421051"/>
              <a:ext cx="13777" cy="6745"/>
            </a:xfrm>
            <a:custGeom>
              <a:avLst/>
              <a:gdLst/>
              <a:ahLst/>
              <a:cxnLst/>
              <a:rect l="l" t="t" r="r" b="b"/>
              <a:pathLst>
                <a:path w="386" h="224" extrusionOk="0">
                  <a:moveTo>
                    <a:pt x="385" y="110"/>
                  </a:moveTo>
                  <a:cubicBezTo>
                    <a:pt x="345" y="0"/>
                    <a:pt x="171" y="54"/>
                    <a:pt x="0" y="110"/>
                  </a:cubicBezTo>
                  <a:cubicBezTo>
                    <a:pt x="3" y="199"/>
                    <a:pt x="338" y="223"/>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57" name="Google Shape;41757;p18"/>
            <p:cNvSpPr/>
            <p:nvPr/>
          </p:nvSpPr>
          <p:spPr>
            <a:xfrm>
              <a:off x="8066999" y="3423580"/>
              <a:ext cx="14063" cy="4215"/>
            </a:xfrm>
            <a:custGeom>
              <a:avLst/>
              <a:gdLst/>
              <a:ahLst/>
              <a:cxnLst/>
              <a:rect l="l" t="t" r="r" b="b"/>
              <a:pathLst>
                <a:path w="394" h="140" extrusionOk="0">
                  <a:moveTo>
                    <a:pt x="100" y="115"/>
                  </a:moveTo>
                  <a:cubicBezTo>
                    <a:pt x="156" y="139"/>
                    <a:pt x="393" y="71"/>
                    <a:pt x="294" y="23"/>
                  </a:cubicBezTo>
                  <a:cubicBezTo>
                    <a:pt x="242"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58" name="Google Shape;41758;p18"/>
            <p:cNvSpPr/>
            <p:nvPr/>
          </p:nvSpPr>
          <p:spPr>
            <a:xfrm>
              <a:off x="3244567" y="3421593"/>
              <a:ext cx="21665" cy="6383"/>
            </a:xfrm>
            <a:custGeom>
              <a:avLst/>
              <a:gdLst/>
              <a:ahLst/>
              <a:cxnLst/>
              <a:rect l="l" t="t" r="r" b="b"/>
              <a:pathLst>
                <a:path w="607" h="212" extrusionOk="0">
                  <a:moveTo>
                    <a:pt x="606" y="0"/>
                  </a:moveTo>
                  <a:lnTo>
                    <a:pt x="29" y="0"/>
                  </a:lnTo>
                  <a:cubicBezTo>
                    <a:pt x="1" y="161"/>
                    <a:pt x="221" y="212"/>
                    <a:pt x="606"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59" name="Google Shape;41759;p18"/>
            <p:cNvSpPr/>
            <p:nvPr/>
          </p:nvSpPr>
          <p:spPr>
            <a:xfrm>
              <a:off x="113821" y="3421443"/>
              <a:ext cx="23843" cy="5992"/>
            </a:xfrm>
            <a:custGeom>
              <a:avLst/>
              <a:gdLst/>
              <a:ahLst/>
              <a:cxnLst/>
              <a:rect l="l" t="t" r="r" b="b"/>
              <a:pathLst>
                <a:path w="668" h="199" extrusionOk="0">
                  <a:moveTo>
                    <a:pt x="579" y="5"/>
                  </a:moveTo>
                  <a:cubicBezTo>
                    <a:pt x="246" y="0"/>
                    <a:pt x="83" y="73"/>
                    <a:pt x="1" y="186"/>
                  </a:cubicBezTo>
                  <a:cubicBezTo>
                    <a:pt x="302" y="178"/>
                    <a:pt x="668" y="199"/>
                    <a:pt x="579"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60" name="Google Shape;41760;p18"/>
            <p:cNvSpPr/>
            <p:nvPr/>
          </p:nvSpPr>
          <p:spPr>
            <a:xfrm>
              <a:off x="2670678" y="3420810"/>
              <a:ext cx="14099" cy="4276"/>
            </a:xfrm>
            <a:custGeom>
              <a:avLst/>
              <a:gdLst/>
              <a:ahLst/>
              <a:cxnLst/>
              <a:rect l="l" t="t" r="r" b="b"/>
              <a:pathLst>
                <a:path w="395" h="142" extrusionOk="0">
                  <a:moveTo>
                    <a:pt x="292" y="26"/>
                  </a:moveTo>
                  <a:cubicBezTo>
                    <a:pt x="242" y="0"/>
                    <a:pt x="0" y="68"/>
                    <a:pt x="102" y="118"/>
                  </a:cubicBezTo>
                  <a:cubicBezTo>
                    <a:pt x="155" y="141"/>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61" name="Google Shape;41761;p18"/>
            <p:cNvSpPr/>
            <p:nvPr/>
          </p:nvSpPr>
          <p:spPr>
            <a:xfrm>
              <a:off x="6889989" y="3418101"/>
              <a:ext cx="14170" cy="4215"/>
            </a:xfrm>
            <a:custGeom>
              <a:avLst/>
              <a:gdLst/>
              <a:ahLst/>
              <a:cxnLst/>
              <a:rect l="l" t="t" r="r" b="b"/>
              <a:pathLst>
                <a:path w="397" h="140" extrusionOk="0">
                  <a:moveTo>
                    <a:pt x="101" y="116"/>
                  </a:moveTo>
                  <a:cubicBezTo>
                    <a:pt x="155" y="140"/>
                    <a:pt x="396" y="72"/>
                    <a:pt x="293" y="25"/>
                  </a:cubicBezTo>
                  <a:cubicBezTo>
                    <a:pt x="240" y="0"/>
                    <a:pt x="1" y="68"/>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62" name="Google Shape;41762;p18"/>
            <p:cNvSpPr/>
            <p:nvPr/>
          </p:nvSpPr>
          <p:spPr>
            <a:xfrm>
              <a:off x="5196732" y="3418101"/>
              <a:ext cx="14099" cy="4215"/>
            </a:xfrm>
            <a:custGeom>
              <a:avLst/>
              <a:gdLst/>
              <a:ahLst/>
              <a:cxnLst/>
              <a:rect l="l" t="t" r="r" b="b"/>
              <a:pathLst>
                <a:path w="395" h="140" extrusionOk="0">
                  <a:moveTo>
                    <a:pt x="294" y="25"/>
                  </a:moveTo>
                  <a:cubicBezTo>
                    <a:pt x="241" y="0"/>
                    <a:pt x="1" y="68"/>
                    <a:pt x="102" y="116"/>
                  </a:cubicBezTo>
                  <a:cubicBezTo>
                    <a:pt x="155" y="140"/>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63" name="Google Shape;41763;p18"/>
            <p:cNvSpPr/>
            <p:nvPr/>
          </p:nvSpPr>
          <p:spPr>
            <a:xfrm>
              <a:off x="1827636" y="3405154"/>
              <a:ext cx="39761" cy="13730"/>
            </a:xfrm>
            <a:custGeom>
              <a:avLst/>
              <a:gdLst/>
              <a:ahLst/>
              <a:cxnLst/>
              <a:rect l="l" t="t" r="r" b="b"/>
              <a:pathLst>
                <a:path w="1114" h="456" extrusionOk="0">
                  <a:moveTo>
                    <a:pt x="577" y="1"/>
                  </a:moveTo>
                  <a:cubicBezTo>
                    <a:pt x="405" y="161"/>
                    <a:pt x="113" y="266"/>
                    <a:pt x="0" y="455"/>
                  </a:cubicBezTo>
                  <a:cubicBezTo>
                    <a:pt x="388" y="449"/>
                    <a:pt x="1114" y="142"/>
                    <a:pt x="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64" name="Google Shape;41764;p18"/>
            <p:cNvSpPr/>
            <p:nvPr/>
          </p:nvSpPr>
          <p:spPr>
            <a:xfrm>
              <a:off x="1665738" y="3415331"/>
              <a:ext cx="14134" cy="4246"/>
            </a:xfrm>
            <a:custGeom>
              <a:avLst/>
              <a:gdLst/>
              <a:ahLst/>
              <a:cxnLst/>
              <a:rect l="l" t="t" r="r" b="b"/>
              <a:pathLst>
                <a:path w="396" h="141" extrusionOk="0">
                  <a:moveTo>
                    <a:pt x="101" y="117"/>
                  </a:moveTo>
                  <a:cubicBezTo>
                    <a:pt x="154" y="141"/>
                    <a:pt x="396" y="73"/>
                    <a:pt x="291" y="24"/>
                  </a:cubicBezTo>
                  <a:cubicBezTo>
                    <a:pt x="239"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65" name="Google Shape;41765;p18"/>
            <p:cNvSpPr/>
            <p:nvPr/>
          </p:nvSpPr>
          <p:spPr>
            <a:xfrm>
              <a:off x="1087602" y="3412621"/>
              <a:ext cx="14063" cy="4276"/>
            </a:xfrm>
            <a:custGeom>
              <a:avLst/>
              <a:gdLst/>
              <a:ahLst/>
              <a:cxnLst/>
              <a:rect l="l" t="t" r="r" b="b"/>
              <a:pathLst>
                <a:path w="394" h="142" extrusionOk="0">
                  <a:moveTo>
                    <a:pt x="100" y="117"/>
                  </a:moveTo>
                  <a:cubicBezTo>
                    <a:pt x="151" y="142"/>
                    <a:pt x="393" y="74"/>
                    <a:pt x="290" y="27"/>
                  </a:cubicBezTo>
                  <a:cubicBezTo>
                    <a:pt x="241" y="1"/>
                    <a:pt x="0"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66" name="Google Shape;41766;p18"/>
            <p:cNvSpPr/>
            <p:nvPr/>
          </p:nvSpPr>
          <p:spPr>
            <a:xfrm>
              <a:off x="2732675" y="3409881"/>
              <a:ext cx="13991" cy="4246"/>
            </a:xfrm>
            <a:custGeom>
              <a:avLst/>
              <a:gdLst/>
              <a:ahLst/>
              <a:cxnLst/>
              <a:rect l="l" t="t" r="r" b="b"/>
              <a:pathLst>
                <a:path w="392" h="141" extrusionOk="0">
                  <a:moveTo>
                    <a:pt x="100" y="117"/>
                  </a:moveTo>
                  <a:cubicBezTo>
                    <a:pt x="152" y="140"/>
                    <a:pt x="391" y="72"/>
                    <a:pt x="295" y="25"/>
                  </a:cubicBezTo>
                  <a:cubicBezTo>
                    <a:pt x="237"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67" name="Google Shape;41767;p18"/>
            <p:cNvSpPr/>
            <p:nvPr/>
          </p:nvSpPr>
          <p:spPr>
            <a:xfrm>
              <a:off x="2867019" y="340515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68" name="Google Shape;41768;p18"/>
            <p:cNvSpPr/>
            <p:nvPr/>
          </p:nvSpPr>
          <p:spPr>
            <a:xfrm>
              <a:off x="6556306" y="3402053"/>
              <a:ext cx="6889" cy="6233"/>
            </a:xfrm>
            <a:custGeom>
              <a:avLst/>
              <a:gdLst/>
              <a:ahLst/>
              <a:cxnLst/>
              <a:rect l="l" t="t" r="r" b="b"/>
              <a:pathLst>
                <a:path w="193" h="207" extrusionOk="0">
                  <a:moveTo>
                    <a:pt x="193" y="104"/>
                  </a:moveTo>
                  <a:cubicBezTo>
                    <a:pt x="193" y="53"/>
                    <a:pt x="36" y="1"/>
                    <a:pt x="1" y="104"/>
                  </a:cubicBezTo>
                  <a:cubicBezTo>
                    <a:pt x="1" y="155"/>
                    <a:pt x="157"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69" name="Google Shape;41769;p18"/>
            <p:cNvSpPr/>
            <p:nvPr/>
          </p:nvSpPr>
          <p:spPr>
            <a:xfrm>
              <a:off x="4222952" y="3402053"/>
              <a:ext cx="6924" cy="6233"/>
            </a:xfrm>
            <a:custGeom>
              <a:avLst/>
              <a:gdLst/>
              <a:ahLst/>
              <a:cxnLst/>
              <a:rect l="l" t="t" r="r" b="b"/>
              <a:pathLst>
                <a:path w="194" h="207" extrusionOk="0">
                  <a:moveTo>
                    <a:pt x="194" y="104"/>
                  </a:moveTo>
                  <a:cubicBezTo>
                    <a:pt x="194" y="53"/>
                    <a:pt x="37" y="1"/>
                    <a:pt x="1" y="104"/>
                  </a:cubicBezTo>
                  <a:cubicBezTo>
                    <a:pt x="1" y="155"/>
                    <a:pt x="155"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70" name="Google Shape;41770;p18"/>
            <p:cNvSpPr/>
            <p:nvPr/>
          </p:nvSpPr>
          <p:spPr>
            <a:xfrm>
              <a:off x="536948" y="3404371"/>
              <a:ext cx="14063" cy="4306"/>
            </a:xfrm>
            <a:custGeom>
              <a:avLst/>
              <a:gdLst/>
              <a:ahLst/>
              <a:cxnLst/>
              <a:rect l="l" t="t" r="r" b="b"/>
              <a:pathLst>
                <a:path w="394" h="143" extrusionOk="0">
                  <a:moveTo>
                    <a:pt x="293" y="27"/>
                  </a:moveTo>
                  <a:cubicBezTo>
                    <a:pt x="237" y="1"/>
                    <a:pt x="1" y="70"/>
                    <a:pt x="100" y="117"/>
                  </a:cubicBezTo>
                  <a:cubicBezTo>
                    <a:pt x="152"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71" name="Google Shape;41771;p18"/>
            <p:cNvSpPr/>
            <p:nvPr/>
          </p:nvSpPr>
          <p:spPr>
            <a:xfrm>
              <a:off x="5475664" y="3396934"/>
              <a:ext cx="20737" cy="8250"/>
            </a:xfrm>
            <a:custGeom>
              <a:avLst/>
              <a:gdLst/>
              <a:ahLst/>
              <a:cxnLst/>
              <a:rect l="l" t="t" r="r" b="b"/>
              <a:pathLst>
                <a:path w="581" h="274" extrusionOk="0">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72" name="Google Shape;41772;p18"/>
            <p:cNvSpPr/>
            <p:nvPr/>
          </p:nvSpPr>
          <p:spPr>
            <a:xfrm>
              <a:off x="4844918" y="3396513"/>
              <a:ext cx="33551" cy="15868"/>
            </a:xfrm>
            <a:custGeom>
              <a:avLst/>
              <a:gdLst/>
              <a:ahLst/>
              <a:cxnLst/>
              <a:rect l="l" t="t" r="r" b="b"/>
              <a:pathLst>
                <a:path w="940" h="527" extrusionOk="0">
                  <a:moveTo>
                    <a:pt x="895" y="196"/>
                  </a:moveTo>
                  <a:cubicBezTo>
                    <a:pt x="939" y="142"/>
                    <a:pt x="604" y="1"/>
                    <a:pt x="510" y="15"/>
                  </a:cubicBezTo>
                  <a:cubicBezTo>
                    <a:pt x="1" y="89"/>
                    <a:pt x="633" y="527"/>
                    <a:pt x="895"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73" name="Google Shape;41773;p18"/>
            <p:cNvSpPr/>
            <p:nvPr/>
          </p:nvSpPr>
          <p:spPr>
            <a:xfrm>
              <a:off x="416667" y="3388173"/>
              <a:ext cx="40333" cy="14694"/>
            </a:xfrm>
            <a:custGeom>
              <a:avLst/>
              <a:gdLst/>
              <a:ahLst/>
              <a:cxnLst/>
              <a:rect l="l" t="t" r="r" b="b"/>
              <a:pathLst>
                <a:path w="1130" h="488" extrusionOk="0">
                  <a:moveTo>
                    <a:pt x="770" y="383"/>
                  </a:moveTo>
                  <a:cubicBezTo>
                    <a:pt x="1129" y="80"/>
                    <a:pt x="79" y="1"/>
                    <a:pt x="0" y="201"/>
                  </a:cubicBezTo>
                  <a:cubicBezTo>
                    <a:pt x="302" y="240"/>
                    <a:pt x="165" y="488"/>
                    <a:pt x="770"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74" name="Google Shape;41774;p18"/>
            <p:cNvSpPr/>
            <p:nvPr/>
          </p:nvSpPr>
          <p:spPr>
            <a:xfrm>
              <a:off x="822733" y="3377815"/>
              <a:ext cx="50398" cy="17464"/>
            </a:xfrm>
            <a:custGeom>
              <a:avLst/>
              <a:gdLst/>
              <a:ahLst/>
              <a:cxnLst/>
              <a:rect l="l" t="t" r="r" b="b"/>
              <a:pathLst>
                <a:path w="1412" h="580" extrusionOk="0">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75" name="Google Shape;41775;p18"/>
            <p:cNvSpPr/>
            <p:nvPr/>
          </p:nvSpPr>
          <p:spPr>
            <a:xfrm>
              <a:off x="1189645" y="3375106"/>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76" name="Google Shape;41776;p18"/>
            <p:cNvSpPr/>
            <p:nvPr/>
          </p:nvSpPr>
          <p:spPr>
            <a:xfrm>
              <a:off x="6690364" y="3382512"/>
              <a:ext cx="14099" cy="4246"/>
            </a:xfrm>
            <a:custGeom>
              <a:avLst/>
              <a:gdLst/>
              <a:ahLst/>
              <a:cxnLst/>
              <a:rect l="l" t="t" r="r" b="b"/>
              <a:pathLst>
                <a:path w="395" h="141" extrusionOk="0">
                  <a:moveTo>
                    <a:pt x="101" y="117"/>
                  </a:moveTo>
                  <a:cubicBezTo>
                    <a:pt x="156" y="141"/>
                    <a:pt x="395" y="73"/>
                    <a:pt x="293" y="26"/>
                  </a:cubicBezTo>
                  <a:cubicBezTo>
                    <a:pt x="244"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77" name="Google Shape;41777;p18"/>
            <p:cNvSpPr/>
            <p:nvPr/>
          </p:nvSpPr>
          <p:spPr>
            <a:xfrm>
              <a:off x="6611343" y="3377815"/>
              <a:ext cx="13813" cy="5510"/>
            </a:xfrm>
            <a:custGeom>
              <a:avLst/>
              <a:gdLst/>
              <a:ahLst/>
              <a:cxnLst/>
              <a:rect l="l" t="t" r="r" b="b"/>
              <a:pathLst>
                <a:path w="387" h="183" extrusionOk="0">
                  <a:moveTo>
                    <a:pt x="0" y="183"/>
                  </a:moveTo>
                  <a:lnTo>
                    <a:pt x="387" y="183"/>
                  </a:lnTo>
                  <a:lnTo>
                    <a:pt x="387"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78" name="Google Shape;41778;p18"/>
            <p:cNvSpPr/>
            <p:nvPr/>
          </p:nvSpPr>
          <p:spPr>
            <a:xfrm>
              <a:off x="5234673" y="3377243"/>
              <a:ext cx="13777" cy="6775"/>
            </a:xfrm>
            <a:custGeom>
              <a:avLst/>
              <a:gdLst/>
              <a:ahLst/>
              <a:cxnLst/>
              <a:rect l="l" t="t" r="r" b="b"/>
              <a:pathLst>
                <a:path w="386" h="225" extrusionOk="0">
                  <a:moveTo>
                    <a:pt x="385" y="111"/>
                  </a:moveTo>
                  <a:cubicBezTo>
                    <a:pt x="346" y="1"/>
                    <a:pt x="174" y="55"/>
                    <a:pt x="0" y="111"/>
                  </a:cubicBezTo>
                  <a:cubicBezTo>
                    <a:pt x="5" y="202"/>
                    <a:pt x="341" y="224"/>
                    <a:pt x="385"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79" name="Google Shape;41779;p18"/>
            <p:cNvSpPr/>
            <p:nvPr/>
          </p:nvSpPr>
          <p:spPr>
            <a:xfrm>
              <a:off x="8006537" y="3366886"/>
              <a:ext cx="44687" cy="16440"/>
            </a:xfrm>
            <a:custGeom>
              <a:avLst/>
              <a:gdLst/>
              <a:ahLst/>
              <a:cxnLst/>
              <a:rect l="l" t="t" r="r" b="b"/>
              <a:pathLst>
                <a:path w="1252" h="546" extrusionOk="0">
                  <a:moveTo>
                    <a:pt x="638" y="0"/>
                  </a:moveTo>
                  <a:cubicBezTo>
                    <a:pt x="616" y="173"/>
                    <a:pt x="0" y="64"/>
                    <a:pt x="59" y="273"/>
                  </a:cubicBezTo>
                  <a:cubicBezTo>
                    <a:pt x="397" y="546"/>
                    <a:pt x="1252" y="143"/>
                    <a:pt x="6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80" name="Google Shape;41780;p18"/>
            <p:cNvSpPr/>
            <p:nvPr/>
          </p:nvSpPr>
          <p:spPr>
            <a:xfrm>
              <a:off x="6683547" y="3374323"/>
              <a:ext cx="14027" cy="4306"/>
            </a:xfrm>
            <a:custGeom>
              <a:avLst/>
              <a:gdLst/>
              <a:ahLst/>
              <a:cxnLst/>
              <a:rect l="l" t="t" r="r" b="b"/>
              <a:pathLst>
                <a:path w="393" h="143" extrusionOk="0">
                  <a:moveTo>
                    <a:pt x="292" y="26"/>
                  </a:moveTo>
                  <a:cubicBezTo>
                    <a:pt x="242" y="0"/>
                    <a:pt x="1" y="69"/>
                    <a:pt x="103" y="116"/>
                  </a:cubicBezTo>
                  <a:cubicBezTo>
                    <a:pt x="152" y="142"/>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81" name="Google Shape;41781;p18"/>
            <p:cNvSpPr/>
            <p:nvPr/>
          </p:nvSpPr>
          <p:spPr>
            <a:xfrm>
              <a:off x="9075543" y="3369626"/>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82" name="Google Shape;41782;p18"/>
            <p:cNvSpPr/>
            <p:nvPr/>
          </p:nvSpPr>
          <p:spPr>
            <a:xfrm>
              <a:off x="5841969" y="3359780"/>
              <a:ext cx="22165" cy="16169"/>
            </a:xfrm>
            <a:custGeom>
              <a:avLst/>
              <a:gdLst/>
              <a:ahLst/>
              <a:cxnLst/>
              <a:rect l="l" t="t" r="r" b="b"/>
              <a:pathLst>
                <a:path w="621" h="537" extrusionOk="0">
                  <a:moveTo>
                    <a:pt x="343" y="509"/>
                  </a:moveTo>
                  <a:cubicBezTo>
                    <a:pt x="403" y="385"/>
                    <a:pt x="620" y="334"/>
                    <a:pt x="538" y="144"/>
                  </a:cubicBezTo>
                  <a:cubicBezTo>
                    <a:pt x="0" y="0"/>
                    <a:pt x="4" y="537"/>
                    <a:pt x="343" y="5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83" name="Google Shape;41783;p18"/>
            <p:cNvSpPr/>
            <p:nvPr/>
          </p:nvSpPr>
          <p:spPr>
            <a:xfrm>
              <a:off x="5410169" y="3368843"/>
              <a:ext cx="14099" cy="4306"/>
            </a:xfrm>
            <a:custGeom>
              <a:avLst/>
              <a:gdLst/>
              <a:ahLst/>
              <a:cxnLst/>
              <a:rect l="l" t="t" r="r" b="b"/>
              <a:pathLst>
                <a:path w="395" h="143" extrusionOk="0">
                  <a:moveTo>
                    <a:pt x="291" y="27"/>
                  </a:moveTo>
                  <a:cubicBezTo>
                    <a:pt x="238" y="1"/>
                    <a:pt x="0" y="71"/>
                    <a:pt x="98" y="117"/>
                  </a:cubicBezTo>
                  <a:cubicBezTo>
                    <a:pt x="150" y="143"/>
                    <a:pt x="394" y="72"/>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84" name="Google Shape;41784;p18"/>
            <p:cNvSpPr/>
            <p:nvPr/>
          </p:nvSpPr>
          <p:spPr>
            <a:xfrm>
              <a:off x="2537012" y="3359780"/>
              <a:ext cx="47757" cy="17404"/>
            </a:xfrm>
            <a:custGeom>
              <a:avLst/>
              <a:gdLst/>
              <a:ahLst/>
              <a:cxnLst/>
              <a:rect l="l" t="t" r="r" b="b"/>
              <a:pathLst>
                <a:path w="1338" h="578" extrusionOk="0">
                  <a:moveTo>
                    <a:pt x="182" y="328"/>
                  </a:moveTo>
                  <a:cubicBezTo>
                    <a:pt x="478" y="577"/>
                    <a:pt x="1314" y="324"/>
                    <a:pt x="1337" y="145"/>
                  </a:cubicBezTo>
                  <a:cubicBezTo>
                    <a:pt x="940" y="201"/>
                    <a:pt x="0" y="0"/>
                    <a:pt x="182" y="3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85" name="Google Shape;41785;p18"/>
            <p:cNvSpPr/>
            <p:nvPr/>
          </p:nvSpPr>
          <p:spPr>
            <a:xfrm>
              <a:off x="1440273" y="3354662"/>
              <a:ext cx="26591" cy="12255"/>
            </a:xfrm>
            <a:custGeom>
              <a:avLst/>
              <a:gdLst/>
              <a:ahLst/>
              <a:cxnLst/>
              <a:rect l="l" t="t" r="r" b="b"/>
              <a:pathLst>
                <a:path w="745" h="407" extrusionOk="0">
                  <a:moveTo>
                    <a:pt x="439" y="406"/>
                  </a:moveTo>
                  <a:cubicBezTo>
                    <a:pt x="745" y="272"/>
                    <a:pt x="655" y="0"/>
                    <a:pt x="54" y="43"/>
                  </a:cubicBezTo>
                  <a:cubicBezTo>
                    <a:pt x="1" y="250"/>
                    <a:pt x="100" y="384"/>
                    <a:pt x="439"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86" name="Google Shape;41786;p18"/>
            <p:cNvSpPr/>
            <p:nvPr/>
          </p:nvSpPr>
          <p:spPr>
            <a:xfrm>
              <a:off x="8886091" y="3360684"/>
              <a:ext cx="14170" cy="4276"/>
            </a:xfrm>
            <a:custGeom>
              <a:avLst/>
              <a:gdLst/>
              <a:ahLst/>
              <a:cxnLst/>
              <a:rect l="l" t="t" r="r" b="b"/>
              <a:pathLst>
                <a:path w="397" h="142" extrusionOk="0">
                  <a:moveTo>
                    <a:pt x="100" y="115"/>
                  </a:moveTo>
                  <a:cubicBezTo>
                    <a:pt x="155" y="141"/>
                    <a:pt x="396" y="73"/>
                    <a:pt x="293" y="26"/>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87" name="Google Shape;41787;p18"/>
            <p:cNvSpPr/>
            <p:nvPr/>
          </p:nvSpPr>
          <p:spPr>
            <a:xfrm>
              <a:off x="8941270" y="3357974"/>
              <a:ext cx="13956" cy="4215"/>
            </a:xfrm>
            <a:custGeom>
              <a:avLst/>
              <a:gdLst/>
              <a:ahLst/>
              <a:cxnLst/>
              <a:rect l="l" t="t" r="r" b="b"/>
              <a:pathLst>
                <a:path w="391" h="140" extrusionOk="0">
                  <a:moveTo>
                    <a:pt x="292" y="25"/>
                  </a:moveTo>
                  <a:cubicBezTo>
                    <a:pt x="236" y="0"/>
                    <a:pt x="0" y="68"/>
                    <a:pt x="98" y="116"/>
                  </a:cubicBezTo>
                  <a:cubicBezTo>
                    <a:pt x="151" y="140"/>
                    <a:pt x="390"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88" name="Google Shape;41788;p18"/>
            <p:cNvSpPr/>
            <p:nvPr/>
          </p:nvSpPr>
          <p:spPr>
            <a:xfrm>
              <a:off x="6907335" y="3348339"/>
              <a:ext cx="26591" cy="15236"/>
            </a:xfrm>
            <a:custGeom>
              <a:avLst/>
              <a:gdLst/>
              <a:ahLst/>
              <a:cxnLst/>
              <a:rect l="l" t="t" r="r" b="b"/>
              <a:pathLst>
                <a:path w="745" h="506" extrusionOk="0">
                  <a:moveTo>
                    <a:pt x="0" y="434"/>
                  </a:moveTo>
                  <a:cubicBezTo>
                    <a:pt x="744" y="505"/>
                    <a:pt x="744" y="0"/>
                    <a:pt x="0"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89" name="Google Shape;41789;p18"/>
            <p:cNvSpPr/>
            <p:nvPr/>
          </p:nvSpPr>
          <p:spPr>
            <a:xfrm>
              <a:off x="2619139" y="3355234"/>
              <a:ext cx="13777" cy="7467"/>
            </a:xfrm>
            <a:custGeom>
              <a:avLst/>
              <a:gdLst/>
              <a:ahLst/>
              <a:cxnLst/>
              <a:rect l="l" t="t" r="r" b="b"/>
              <a:pathLst>
                <a:path w="386" h="248" extrusionOk="0">
                  <a:moveTo>
                    <a:pt x="386" y="116"/>
                  </a:moveTo>
                  <a:cubicBezTo>
                    <a:pt x="385" y="24"/>
                    <a:pt x="50" y="1"/>
                    <a:pt x="1" y="116"/>
                  </a:cubicBezTo>
                  <a:cubicBezTo>
                    <a:pt x="217" y="105"/>
                    <a:pt x="300" y="248"/>
                    <a:pt x="386"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90" name="Google Shape;41790;p18"/>
            <p:cNvSpPr/>
            <p:nvPr/>
          </p:nvSpPr>
          <p:spPr>
            <a:xfrm>
              <a:off x="865599" y="3339517"/>
              <a:ext cx="41653" cy="18819"/>
            </a:xfrm>
            <a:custGeom>
              <a:avLst/>
              <a:gdLst/>
              <a:ahLst/>
              <a:cxnLst/>
              <a:rect l="l" t="t" r="r" b="b"/>
              <a:pathLst>
                <a:path w="1167" h="625" extrusionOk="0">
                  <a:moveTo>
                    <a:pt x="725" y="546"/>
                  </a:moveTo>
                  <a:cubicBezTo>
                    <a:pt x="1166" y="340"/>
                    <a:pt x="596" y="146"/>
                    <a:pt x="340" y="1"/>
                  </a:cubicBezTo>
                  <a:cubicBezTo>
                    <a:pt x="45" y="138"/>
                    <a:pt x="1" y="625"/>
                    <a:pt x="725"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91" name="Google Shape;41791;p18"/>
            <p:cNvSpPr/>
            <p:nvPr/>
          </p:nvSpPr>
          <p:spPr>
            <a:xfrm>
              <a:off x="6132858" y="3347044"/>
              <a:ext cx="14170" cy="4276"/>
            </a:xfrm>
            <a:custGeom>
              <a:avLst/>
              <a:gdLst/>
              <a:ahLst/>
              <a:cxnLst/>
              <a:rect l="l" t="t" r="r" b="b"/>
              <a:pathLst>
                <a:path w="397" h="142" extrusionOk="0">
                  <a:moveTo>
                    <a:pt x="296" y="25"/>
                  </a:moveTo>
                  <a:cubicBezTo>
                    <a:pt x="241" y="0"/>
                    <a:pt x="1" y="69"/>
                    <a:pt x="102" y="115"/>
                  </a:cubicBezTo>
                  <a:cubicBezTo>
                    <a:pt x="155" y="141"/>
                    <a:pt x="396" y="71"/>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92" name="Google Shape;41792;p18"/>
            <p:cNvSpPr/>
            <p:nvPr/>
          </p:nvSpPr>
          <p:spPr>
            <a:xfrm>
              <a:off x="6052908" y="3345027"/>
              <a:ext cx="21665" cy="6444"/>
            </a:xfrm>
            <a:custGeom>
              <a:avLst/>
              <a:gdLst/>
              <a:ahLst/>
              <a:cxnLst/>
              <a:rect l="l" t="t" r="r" b="b"/>
              <a:pathLst>
                <a:path w="607" h="214" extrusionOk="0">
                  <a:moveTo>
                    <a:pt x="606" y="182"/>
                  </a:moveTo>
                  <a:lnTo>
                    <a:pt x="606" y="1"/>
                  </a:lnTo>
                  <a:lnTo>
                    <a:pt x="27" y="1"/>
                  </a:lnTo>
                  <a:cubicBezTo>
                    <a:pt x="1" y="162"/>
                    <a:pt x="217" y="213"/>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93" name="Google Shape;41793;p18"/>
            <p:cNvSpPr/>
            <p:nvPr/>
          </p:nvSpPr>
          <p:spPr>
            <a:xfrm>
              <a:off x="1387485" y="3335242"/>
              <a:ext cx="20238" cy="13670"/>
            </a:xfrm>
            <a:custGeom>
              <a:avLst/>
              <a:gdLst/>
              <a:ahLst/>
              <a:cxnLst/>
              <a:rect l="l" t="t" r="r" b="b"/>
              <a:pathLst>
                <a:path w="567" h="454" extrusionOk="0">
                  <a:moveTo>
                    <a:pt x="376" y="417"/>
                  </a:moveTo>
                  <a:cubicBezTo>
                    <a:pt x="386" y="362"/>
                    <a:pt x="403" y="309"/>
                    <a:pt x="566" y="326"/>
                  </a:cubicBezTo>
                  <a:lnTo>
                    <a:pt x="566" y="144"/>
                  </a:lnTo>
                  <a:cubicBezTo>
                    <a:pt x="95" y="1"/>
                    <a:pt x="1" y="454"/>
                    <a:pt x="376" y="4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94" name="Google Shape;41794;p18"/>
            <p:cNvSpPr/>
            <p:nvPr/>
          </p:nvSpPr>
          <p:spPr>
            <a:xfrm>
              <a:off x="5244988" y="3341535"/>
              <a:ext cx="14063" cy="4276"/>
            </a:xfrm>
            <a:custGeom>
              <a:avLst/>
              <a:gdLst/>
              <a:ahLst/>
              <a:cxnLst/>
              <a:rect l="l" t="t" r="r" b="b"/>
              <a:pathLst>
                <a:path w="394" h="142" extrusionOk="0">
                  <a:moveTo>
                    <a:pt x="295" y="25"/>
                  </a:moveTo>
                  <a:cubicBezTo>
                    <a:pt x="240" y="0"/>
                    <a:pt x="1" y="70"/>
                    <a:pt x="96" y="117"/>
                  </a:cubicBezTo>
                  <a:cubicBezTo>
                    <a:pt x="154" y="141"/>
                    <a:pt x="394"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95" name="Google Shape;41795;p18"/>
            <p:cNvSpPr/>
            <p:nvPr/>
          </p:nvSpPr>
          <p:spPr>
            <a:xfrm>
              <a:off x="84304" y="3336777"/>
              <a:ext cx="22629" cy="8280"/>
            </a:xfrm>
            <a:custGeom>
              <a:avLst/>
              <a:gdLst/>
              <a:ahLst/>
              <a:cxnLst/>
              <a:rect l="l" t="t" r="r" b="b"/>
              <a:pathLst>
                <a:path w="634" h="275" extrusionOk="0">
                  <a:moveTo>
                    <a:pt x="633" y="275"/>
                  </a:moveTo>
                  <a:lnTo>
                    <a:pt x="633" y="0"/>
                  </a:lnTo>
                  <a:lnTo>
                    <a:pt x="247" y="0"/>
                  </a:lnTo>
                  <a:cubicBezTo>
                    <a:pt x="236" y="118"/>
                    <a:pt x="0" y="128"/>
                    <a:pt x="55"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96" name="Google Shape;41796;p18"/>
            <p:cNvSpPr/>
            <p:nvPr/>
          </p:nvSpPr>
          <p:spPr>
            <a:xfrm>
              <a:off x="8428486" y="3336506"/>
              <a:ext cx="6924" cy="6142"/>
            </a:xfrm>
            <a:custGeom>
              <a:avLst/>
              <a:gdLst/>
              <a:ahLst/>
              <a:cxnLst/>
              <a:rect l="l" t="t" r="r" b="b"/>
              <a:pathLst>
                <a:path w="194" h="204" extrusionOk="0">
                  <a:moveTo>
                    <a:pt x="192" y="102"/>
                  </a:moveTo>
                  <a:cubicBezTo>
                    <a:pt x="194" y="53"/>
                    <a:pt x="37" y="0"/>
                    <a:pt x="0" y="102"/>
                  </a:cubicBezTo>
                  <a:cubicBezTo>
                    <a:pt x="0" y="152"/>
                    <a:pt x="157" y="204"/>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97" name="Google Shape;41797;p18"/>
            <p:cNvSpPr/>
            <p:nvPr/>
          </p:nvSpPr>
          <p:spPr>
            <a:xfrm>
              <a:off x="5282892" y="3331388"/>
              <a:ext cx="22629" cy="13670"/>
            </a:xfrm>
            <a:custGeom>
              <a:avLst/>
              <a:gdLst/>
              <a:ahLst/>
              <a:cxnLst/>
              <a:rect l="l" t="t" r="r" b="b"/>
              <a:pathLst>
                <a:path w="634" h="454" extrusionOk="0">
                  <a:moveTo>
                    <a:pt x="580" y="362"/>
                  </a:moveTo>
                  <a:cubicBezTo>
                    <a:pt x="633" y="155"/>
                    <a:pt x="534" y="22"/>
                    <a:pt x="195" y="1"/>
                  </a:cubicBezTo>
                  <a:cubicBezTo>
                    <a:pt x="239" y="160"/>
                    <a:pt x="0" y="454"/>
                    <a:pt x="58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98" name="Google Shape;41798;p18"/>
            <p:cNvSpPr/>
            <p:nvPr/>
          </p:nvSpPr>
          <p:spPr>
            <a:xfrm>
              <a:off x="3965685" y="3320429"/>
              <a:ext cx="57358" cy="21890"/>
            </a:xfrm>
            <a:custGeom>
              <a:avLst/>
              <a:gdLst/>
              <a:ahLst/>
              <a:cxnLst/>
              <a:rect l="l" t="t" r="r" b="b"/>
              <a:pathLst>
                <a:path w="1607" h="727" extrusionOk="0">
                  <a:moveTo>
                    <a:pt x="1037" y="726"/>
                  </a:moveTo>
                  <a:cubicBezTo>
                    <a:pt x="1606" y="369"/>
                    <a:pt x="632" y="111"/>
                    <a:pt x="72" y="0"/>
                  </a:cubicBezTo>
                  <a:cubicBezTo>
                    <a:pt x="1" y="427"/>
                    <a:pt x="418" y="623"/>
                    <a:pt x="1037" y="7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99" name="Google Shape;41799;p18"/>
            <p:cNvSpPr/>
            <p:nvPr/>
          </p:nvSpPr>
          <p:spPr>
            <a:xfrm>
              <a:off x="8452542" y="3333345"/>
              <a:ext cx="14027" cy="4246"/>
            </a:xfrm>
            <a:custGeom>
              <a:avLst/>
              <a:gdLst/>
              <a:ahLst/>
              <a:cxnLst/>
              <a:rect l="l" t="t" r="r" b="b"/>
              <a:pathLst>
                <a:path w="393" h="141" extrusionOk="0">
                  <a:moveTo>
                    <a:pt x="99" y="114"/>
                  </a:moveTo>
                  <a:cubicBezTo>
                    <a:pt x="153" y="141"/>
                    <a:pt x="393" y="70"/>
                    <a:pt x="292" y="24"/>
                  </a:cubicBezTo>
                  <a:cubicBezTo>
                    <a:pt x="238" y="1"/>
                    <a:pt x="0" y="69"/>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00" name="Google Shape;41800;p18"/>
            <p:cNvSpPr/>
            <p:nvPr/>
          </p:nvSpPr>
          <p:spPr>
            <a:xfrm>
              <a:off x="578244" y="3333345"/>
              <a:ext cx="14099" cy="4246"/>
            </a:xfrm>
            <a:custGeom>
              <a:avLst/>
              <a:gdLst/>
              <a:ahLst/>
              <a:cxnLst/>
              <a:rect l="l" t="t" r="r" b="b"/>
              <a:pathLst>
                <a:path w="395" h="141" extrusionOk="0">
                  <a:moveTo>
                    <a:pt x="101" y="114"/>
                  </a:moveTo>
                  <a:cubicBezTo>
                    <a:pt x="154" y="141"/>
                    <a:pt x="394" y="70"/>
                    <a:pt x="294" y="24"/>
                  </a:cubicBezTo>
                  <a:cubicBezTo>
                    <a:pt x="240" y="1"/>
                    <a:pt x="0" y="69"/>
                    <a:pt x="101"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01" name="Google Shape;41801;p18"/>
            <p:cNvSpPr/>
            <p:nvPr/>
          </p:nvSpPr>
          <p:spPr>
            <a:xfrm>
              <a:off x="5196732" y="3330575"/>
              <a:ext cx="14099" cy="4276"/>
            </a:xfrm>
            <a:custGeom>
              <a:avLst/>
              <a:gdLst/>
              <a:ahLst/>
              <a:cxnLst/>
              <a:rect l="l" t="t" r="r" b="b"/>
              <a:pathLst>
                <a:path w="395" h="142" extrusionOk="0">
                  <a:moveTo>
                    <a:pt x="294" y="28"/>
                  </a:moveTo>
                  <a:cubicBezTo>
                    <a:pt x="241" y="0"/>
                    <a:pt x="1" y="71"/>
                    <a:pt x="102" y="116"/>
                  </a:cubicBezTo>
                  <a:cubicBezTo>
                    <a:pt x="155" y="141"/>
                    <a:pt x="395" y="73"/>
                    <a:pt x="294"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02" name="Google Shape;41802;p18"/>
            <p:cNvSpPr/>
            <p:nvPr/>
          </p:nvSpPr>
          <p:spPr>
            <a:xfrm>
              <a:off x="1655495" y="3321934"/>
              <a:ext cx="34872" cy="15296"/>
            </a:xfrm>
            <a:custGeom>
              <a:avLst/>
              <a:gdLst/>
              <a:ahLst/>
              <a:cxnLst/>
              <a:rect l="l" t="t" r="r" b="b"/>
              <a:pathLst>
                <a:path w="977" h="508" extrusionOk="0">
                  <a:moveTo>
                    <a:pt x="773" y="403"/>
                  </a:moveTo>
                  <a:cubicBezTo>
                    <a:pt x="977" y="174"/>
                    <a:pt x="122" y="0"/>
                    <a:pt x="0" y="222"/>
                  </a:cubicBezTo>
                  <a:cubicBezTo>
                    <a:pt x="307" y="260"/>
                    <a:pt x="166" y="508"/>
                    <a:pt x="773" y="4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03" name="Google Shape;41803;p18"/>
            <p:cNvSpPr/>
            <p:nvPr/>
          </p:nvSpPr>
          <p:spPr>
            <a:xfrm>
              <a:off x="323796" y="3328257"/>
              <a:ext cx="23985" cy="5841"/>
            </a:xfrm>
            <a:custGeom>
              <a:avLst/>
              <a:gdLst/>
              <a:ahLst/>
              <a:cxnLst/>
              <a:rect l="l" t="t" r="r" b="b"/>
              <a:pathLst>
                <a:path w="672" h="194" extrusionOk="0">
                  <a:moveTo>
                    <a:pt x="479" y="193"/>
                  </a:moveTo>
                  <a:cubicBezTo>
                    <a:pt x="479" y="102"/>
                    <a:pt x="634" y="86"/>
                    <a:pt x="672" y="12"/>
                  </a:cubicBezTo>
                  <a:cubicBezTo>
                    <a:pt x="368" y="22"/>
                    <a:pt x="1" y="0"/>
                    <a:pt x="92"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04" name="Google Shape;41804;p18"/>
            <p:cNvSpPr/>
            <p:nvPr/>
          </p:nvSpPr>
          <p:spPr>
            <a:xfrm>
              <a:off x="2564138" y="3328588"/>
              <a:ext cx="13777" cy="2830"/>
            </a:xfrm>
            <a:custGeom>
              <a:avLst/>
              <a:gdLst/>
              <a:ahLst/>
              <a:cxnLst/>
              <a:rect l="l" t="t" r="r" b="b"/>
              <a:pathLst>
                <a:path w="386" h="94" extrusionOk="0">
                  <a:moveTo>
                    <a:pt x="0" y="94"/>
                  </a:moveTo>
                  <a:cubicBezTo>
                    <a:pt x="149" y="71"/>
                    <a:pt x="379" y="90"/>
                    <a:pt x="385" y="1"/>
                  </a:cubicBezTo>
                  <a:cubicBezTo>
                    <a:pt x="238" y="23"/>
                    <a:pt x="5" y="4"/>
                    <a:pt x="0" y="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05" name="Google Shape;41805;p18"/>
            <p:cNvSpPr/>
            <p:nvPr/>
          </p:nvSpPr>
          <p:spPr>
            <a:xfrm>
              <a:off x="1934177" y="3327865"/>
              <a:ext cx="14170" cy="4276"/>
            </a:xfrm>
            <a:custGeom>
              <a:avLst/>
              <a:gdLst/>
              <a:ahLst/>
              <a:cxnLst/>
              <a:rect l="l" t="t" r="r" b="b"/>
              <a:pathLst>
                <a:path w="397" h="142" extrusionOk="0">
                  <a:moveTo>
                    <a:pt x="294" y="24"/>
                  </a:moveTo>
                  <a:cubicBezTo>
                    <a:pt x="240" y="0"/>
                    <a:pt x="1" y="68"/>
                    <a:pt x="103" y="115"/>
                  </a:cubicBezTo>
                  <a:cubicBezTo>
                    <a:pt x="155" y="141"/>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06" name="Google Shape;41806;p18"/>
            <p:cNvSpPr/>
            <p:nvPr/>
          </p:nvSpPr>
          <p:spPr>
            <a:xfrm>
              <a:off x="7013875" y="3316936"/>
              <a:ext cx="14063" cy="4276"/>
            </a:xfrm>
            <a:custGeom>
              <a:avLst/>
              <a:gdLst/>
              <a:ahLst/>
              <a:cxnLst/>
              <a:rect l="l" t="t" r="r" b="b"/>
              <a:pathLst>
                <a:path w="394" h="142" extrusionOk="0">
                  <a:moveTo>
                    <a:pt x="102" y="116"/>
                  </a:moveTo>
                  <a:cubicBezTo>
                    <a:pt x="157" y="141"/>
                    <a:pt x="393" y="72"/>
                    <a:pt x="296" y="25"/>
                  </a:cubicBezTo>
                  <a:cubicBezTo>
                    <a:pt x="242" y="0"/>
                    <a:pt x="1"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07" name="Google Shape;41807;p18"/>
            <p:cNvSpPr/>
            <p:nvPr/>
          </p:nvSpPr>
          <p:spPr>
            <a:xfrm>
              <a:off x="5503218" y="3309469"/>
              <a:ext cx="33622" cy="17313"/>
            </a:xfrm>
            <a:custGeom>
              <a:avLst/>
              <a:gdLst/>
              <a:ahLst/>
              <a:cxnLst/>
              <a:rect l="l" t="t" r="r" b="b"/>
              <a:pathLst>
                <a:path w="942" h="575" extrusionOk="0">
                  <a:moveTo>
                    <a:pt x="0" y="90"/>
                  </a:moveTo>
                  <a:lnTo>
                    <a:pt x="0" y="273"/>
                  </a:lnTo>
                  <a:cubicBezTo>
                    <a:pt x="355" y="575"/>
                    <a:pt x="941" y="0"/>
                    <a:pt x="0"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08" name="Google Shape;41808;p18"/>
            <p:cNvSpPr/>
            <p:nvPr/>
          </p:nvSpPr>
          <p:spPr>
            <a:xfrm>
              <a:off x="4453450" y="3316936"/>
              <a:ext cx="14063" cy="4276"/>
            </a:xfrm>
            <a:custGeom>
              <a:avLst/>
              <a:gdLst/>
              <a:ahLst/>
              <a:cxnLst/>
              <a:rect l="l" t="t" r="r" b="b"/>
              <a:pathLst>
                <a:path w="394" h="142" extrusionOk="0">
                  <a:moveTo>
                    <a:pt x="294" y="25"/>
                  </a:moveTo>
                  <a:cubicBezTo>
                    <a:pt x="239" y="0"/>
                    <a:pt x="0" y="69"/>
                    <a:pt x="98" y="116"/>
                  </a:cubicBezTo>
                  <a:cubicBezTo>
                    <a:pt x="154"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09" name="Google Shape;41809;p18"/>
            <p:cNvSpPr/>
            <p:nvPr/>
          </p:nvSpPr>
          <p:spPr>
            <a:xfrm>
              <a:off x="2494396" y="3312209"/>
              <a:ext cx="21594" cy="9515"/>
            </a:xfrm>
            <a:custGeom>
              <a:avLst/>
              <a:gdLst/>
              <a:ahLst/>
              <a:cxnLst/>
              <a:rect l="l" t="t" r="r" b="b"/>
              <a:pathLst>
                <a:path w="605" h="316" extrusionOk="0">
                  <a:moveTo>
                    <a:pt x="411" y="273"/>
                  </a:moveTo>
                  <a:cubicBezTo>
                    <a:pt x="405" y="148"/>
                    <a:pt x="503" y="74"/>
                    <a:pt x="604" y="1"/>
                  </a:cubicBezTo>
                  <a:lnTo>
                    <a:pt x="26" y="1"/>
                  </a:lnTo>
                  <a:cubicBezTo>
                    <a:pt x="42"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10" name="Google Shape;41810;p18"/>
            <p:cNvSpPr/>
            <p:nvPr/>
          </p:nvSpPr>
          <p:spPr>
            <a:xfrm>
              <a:off x="5244988" y="3314166"/>
              <a:ext cx="14063" cy="4276"/>
            </a:xfrm>
            <a:custGeom>
              <a:avLst/>
              <a:gdLst/>
              <a:ahLst/>
              <a:cxnLst/>
              <a:rect l="l" t="t" r="r" b="b"/>
              <a:pathLst>
                <a:path w="394" h="142" extrusionOk="0">
                  <a:moveTo>
                    <a:pt x="295" y="26"/>
                  </a:moveTo>
                  <a:cubicBezTo>
                    <a:pt x="240" y="1"/>
                    <a:pt x="1" y="70"/>
                    <a:pt x="96"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11" name="Google Shape;41811;p18"/>
            <p:cNvSpPr/>
            <p:nvPr/>
          </p:nvSpPr>
          <p:spPr>
            <a:xfrm>
              <a:off x="3073496" y="3311456"/>
              <a:ext cx="13777" cy="7497"/>
            </a:xfrm>
            <a:custGeom>
              <a:avLst/>
              <a:gdLst/>
              <a:ahLst/>
              <a:cxnLst/>
              <a:rect l="l" t="t" r="r" b="b"/>
              <a:pathLst>
                <a:path w="386" h="249" extrusionOk="0">
                  <a:moveTo>
                    <a:pt x="385" y="116"/>
                  </a:moveTo>
                  <a:cubicBezTo>
                    <a:pt x="384" y="24"/>
                    <a:pt x="46" y="1"/>
                    <a:pt x="0" y="116"/>
                  </a:cubicBezTo>
                  <a:cubicBezTo>
                    <a:pt x="216" y="105"/>
                    <a:pt x="302" y="249"/>
                    <a:pt x="385"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12" name="Google Shape;41812;p18"/>
            <p:cNvSpPr/>
            <p:nvPr/>
          </p:nvSpPr>
          <p:spPr>
            <a:xfrm>
              <a:off x="2990905" y="3312179"/>
              <a:ext cx="13706" cy="5540"/>
            </a:xfrm>
            <a:custGeom>
              <a:avLst/>
              <a:gdLst/>
              <a:ahLst/>
              <a:cxnLst/>
              <a:rect l="l" t="t" r="r" b="b"/>
              <a:pathLst>
                <a:path w="384" h="184" extrusionOk="0">
                  <a:moveTo>
                    <a:pt x="0" y="183"/>
                  </a:moveTo>
                  <a:lnTo>
                    <a:pt x="384" y="183"/>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13" name="Google Shape;41813;p18"/>
            <p:cNvSpPr/>
            <p:nvPr/>
          </p:nvSpPr>
          <p:spPr>
            <a:xfrm>
              <a:off x="2521593" y="3309469"/>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14" name="Google Shape;41814;p18"/>
            <p:cNvSpPr/>
            <p:nvPr/>
          </p:nvSpPr>
          <p:spPr>
            <a:xfrm>
              <a:off x="1903339" y="3309078"/>
              <a:ext cx="6924" cy="6263"/>
            </a:xfrm>
            <a:custGeom>
              <a:avLst/>
              <a:gdLst/>
              <a:ahLst/>
              <a:cxnLst/>
              <a:rect l="l" t="t" r="r" b="b"/>
              <a:pathLst>
                <a:path w="194" h="208" extrusionOk="0">
                  <a:moveTo>
                    <a:pt x="194" y="103"/>
                  </a:moveTo>
                  <a:cubicBezTo>
                    <a:pt x="194" y="52"/>
                    <a:pt x="37" y="0"/>
                    <a:pt x="2" y="103"/>
                  </a:cubicBezTo>
                  <a:cubicBezTo>
                    <a:pt x="1" y="156"/>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15" name="Google Shape;41815;p18"/>
            <p:cNvSpPr/>
            <p:nvPr/>
          </p:nvSpPr>
          <p:spPr>
            <a:xfrm>
              <a:off x="8813922" y="3306699"/>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16" name="Google Shape;41816;p18"/>
            <p:cNvSpPr/>
            <p:nvPr/>
          </p:nvSpPr>
          <p:spPr>
            <a:xfrm>
              <a:off x="5609794" y="3303206"/>
              <a:ext cx="14063" cy="4306"/>
            </a:xfrm>
            <a:custGeom>
              <a:avLst/>
              <a:gdLst/>
              <a:ahLst/>
              <a:cxnLst/>
              <a:rect l="l" t="t" r="r" b="b"/>
              <a:pathLst>
                <a:path w="394" h="143" extrusionOk="0">
                  <a:moveTo>
                    <a:pt x="294" y="27"/>
                  </a:moveTo>
                  <a:cubicBezTo>
                    <a:pt x="240" y="1"/>
                    <a:pt x="1" y="71"/>
                    <a:pt x="101" y="118"/>
                  </a:cubicBezTo>
                  <a:cubicBezTo>
                    <a:pt x="153" y="143"/>
                    <a:pt x="394" y="75"/>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17" name="Google Shape;41817;p18"/>
            <p:cNvSpPr/>
            <p:nvPr/>
          </p:nvSpPr>
          <p:spPr>
            <a:xfrm>
              <a:off x="2509065" y="3298540"/>
              <a:ext cx="20630" cy="8250"/>
            </a:xfrm>
            <a:custGeom>
              <a:avLst/>
              <a:gdLst/>
              <a:ahLst/>
              <a:cxnLst/>
              <a:rect l="l" t="t" r="r" b="b"/>
              <a:pathLst>
                <a:path w="578" h="274" extrusionOk="0">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18" name="Google Shape;41818;p18"/>
            <p:cNvSpPr/>
            <p:nvPr/>
          </p:nvSpPr>
          <p:spPr>
            <a:xfrm>
              <a:off x="1807007" y="3291825"/>
              <a:ext cx="28911" cy="16922"/>
            </a:xfrm>
            <a:custGeom>
              <a:avLst/>
              <a:gdLst/>
              <a:ahLst/>
              <a:cxnLst/>
              <a:rect l="l" t="t" r="r" b="b"/>
              <a:pathLst>
                <a:path w="810" h="562" extrusionOk="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19" name="Google Shape;41819;p18"/>
            <p:cNvSpPr/>
            <p:nvPr/>
          </p:nvSpPr>
          <p:spPr>
            <a:xfrm>
              <a:off x="8810531" y="3300527"/>
              <a:ext cx="13849" cy="4246"/>
            </a:xfrm>
            <a:custGeom>
              <a:avLst/>
              <a:gdLst/>
              <a:ahLst/>
              <a:cxnLst/>
              <a:rect l="l" t="t" r="r" b="b"/>
              <a:pathLst>
                <a:path w="388" h="141" extrusionOk="0">
                  <a:moveTo>
                    <a:pt x="289" y="24"/>
                  </a:moveTo>
                  <a:cubicBezTo>
                    <a:pt x="239" y="1"/>
                    <a:pt x="0" y="69"/>
                    <a:pt x="96" y="116"/>
                  </a:cubicBezTo>
                  <a:cubicBezTo>
                    <a:pt x="152" y="141"/>
                    <a:pt x="388" y="73"/>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20" name="Google Shape;41820;p18"/>
            <p:cNvSpPr/>
            <p:nvPr/>
          </p:nvSpPr>
          <p:spPr>
            <a:xfrm>
              <a:off x="8597058" y="3300527"/>
              <a:ext cx="13991" cy="4246"/>
            </a:xfrm>
            <a:custGeom>
              <a:avLst/>
              <a:gdLst/>
              <a:ahLst/>
              <a:cxnLst/>
              <a:rect l="l" t="t" r="r" b="b"/>
              <a:pathLst>
                <a:path w="392" h="141" extrusionOk="0">
                  <a:moveTo>
                    <a:pt x="98" y="116"/>
                  </a:moveTo>
                  <a:cubicBezTo>
                    <a:pt x="153" y="141"/>
                    <a:pt x="392" y="73"/>
                    <a:pt x="291" y="24"/>
                  </a:cubicBezTo>
                  <a:cubicBezTo>
                    <a:pt x="239"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21" name="Google Shape;41821;p18"/>
            <p:cNvSpPr/>
            <p:nvPr/>
          </p:nvSpPr>
          <p:spPr>
            <a:xfrm>
              <a:off x="5372336" y="3298148"/>
              <a:ext cx="7031" cy="6263"/>
            </a:xfrm>
            <a:custGeom>
              <a:avLst/>
              <a:gdLst/>
              <a:ahLst/>
              <a:cxnLst/>
              <a:rect l="l" t="t" r="r" b="b"/>
              <a:pathLst>
                <a:path w="197" h="208" extrusionOk="0">
                  <a:moveTo>
                    <a:pt x="3" y="103"/>
                  </a:moveTo>
                  <a:cubicBezTo>
                    <a:pt x="0" y="156"/>
                    <a:pt x="157" y="208"/>
                    <a:pt x="195" y="103"/>
                  </a:cubicBezTo>
                  <a:cubicBezTo>
                    <a:pt x="196" y="54"/>
                    <a:pt x="38" y="0"/>
                    <a:pt x="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22" name="Google Shape;41822;p18"/>
            <p:cNvSpPr/>
            <p:nvPr/>
          </p:nvSpPr>
          <p:spPr>
            <a:xfrm>
              <a:off x="3204628" y="3288815"/>
              <a:ext cx="20309" cy="13550"/>
            </a:xfrm>
            <a:custGeom>
              <a:avLst/>
              <a:gdLst/>
              <a:ahLst/>
              <a:cxnLst/>
              <a:rect l="l" t="t" r="r" b="b"/>
              <a:pathLst>
                <a:path w="569" h="450" extrusionOk="0">
                  <a:moveTo>
                    <a:pt x="376" y="413"/>
                  </a:moveTo>
                  <a:cubicBezTo>
                    <a:pt x="387" y="359"/>
                    <a:pt x="402" y="308"/>
                    <a:pt x="569" y="325"/>
                  </a:cubicBezTo>
                  <a:lnTo>
                    <a:pt x="569" y="143"/>
                  </a:lnTo>
                  <a:cubicBezTo>
                    <a:pt x="95" y="1"/>
                    <a:pt x="1" y="450"/>
                    <a:pt x="376"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23" name="Google Shape;41823;p18"/>
            <p:cNvSpPr/>
            <p:nvPr/>
          </p:nvSpPr>
          <p:spPr>
            <a:xfrm>
              <a:off x="8056827" y="3295830"/>
              <a:ext cx="13742" cy="2710"/>
            </a:xfrm>
            <a:custGeom>
              <a:avLst/>
              <a:gdLst/>
              <a:ahLst/>
              <a:cxnLst/>
              <a:rect l="l" t="t" r="r" b="b"/>
              <a:pathLst>
                <a:path w="385" h="90" extrusionOk="0">
                  <a:moveTo>
                    <a:pt x="385" y="0"/>
                  </a:moveTo>
                  <a:cubicBezTo>
                    <a:pt x="236" y="20"/>
                    <a:pt x="6" y="2"/>
                    <a:pt x="1" y="89"/>
                  </a:cubicBezTo>
                  <a:cubicBezTo>
                    <a:pt x="151" y="70"/>
                    <a:pt x="382"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24" name="Google Shape;41824;p18"/>
            <p:cNvSpPr/>
            <p:nvPr/>
          </p:nvSpPr>
          <p:spPr>
            <a:xfrm>
              <a:off x="5489441" y="3289959"/>
              <a:ext cx="6960" cy="6203"/>
            </a:xfrm>
            <a:custGeom>
              <a:avLst/>
              <a:gdLst/>
              <a:ahLst/>
              <a:cxnLst/>
              <a:rect l="l" t="t" r="r" b="b"/>
              <a:pathLst>
                <a:path w="195" h="206" extrusionOk="0">
                  <a:moveTo>
                    <a:pt x="194" y="104"/>
                  </a:moveTo>
                  <a:cubicBezTo>
                    <a:pt x="194" y="54"/>
                    <a:pt x="37" y="1"/>
                    <a:pt x="1" y="104"/>
                  </a:cubicBezTo>
                  <a:cubicBezTo>
                    <a:pt x="1" y="154"/>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25" name="Google Shape;41825;p18"/>
            <p:cNvSpPr/>
            <p:nvPr/>
          </p:nvSpPr>
          <p:spPr>
            <a:xfrm>
              <a:off x="1452729" y="3287610"/>
              <a:ext cx="23914" cy="10298"/>
            </a:xfrm>
            <a:custGeom>
              <a:avLst/>
              <a:gdLst/>
              <a:ahLst/>
              <a:cxnLst/>
              <a:rect l="l" t="t" r="r" b="b"/>
              <a:pathLst>
                <a:path w="670" h="342" extrusionOk="0">
                  <a:moveTo>
                    <a:pt x="670" y="92"/>
                  </a:moveTo>
                  <a:cubicBezTo>
                    <a:pt x="404" y="94"/>
                    <a:pt x="247" y="49"/>
                    <a:pt x="90" y="1"/>
                  </a:cubicBezTo>
                  <a:cubicBezTo>
                    <a:pt x="0" y="282"/>
                    <a:pt x="610" y="341"/>
                    <a:pt x="67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26" name="Google Shape;41826;p18"/>
            <p:cNvSpPr/>
            <p:nvPr/>
          </p:nvSpPr>
          <p:spPr>
            <a:xfrm>
              <a:off x="4205677" y="3289567"/>
              <a:ext cx="13956" cy="4336"/>
            </a:xfrm>
            <a:custGeom>
              <a:avLst/>
              <a:gdLst/>
              <a:ahLst/>
              <a:cxnLst/>
              <a:rect l="l" t="t" r="r" b="b"/>
              <a:pathLst>
                <a:path w="391" h="144" extrusionOk="0">
                  <a:moveTo>
                    <a:pt x="291" y="27"/>
                  </a:moveTo>
                  <a:cubicBezTo>
                    <a:pt x="237" y="1"/>
                    <a:pt x="0" y="71"/>
                    <a:pt x="98" y="117"/>
                  </a:cubicBezTo>
                  <a:cubicBezTo>
                    <a:pt x="152" y="143"/>
                    <a:pt x="391" y="73"/>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27" name="Google Shape;41827;p18"/>
            <p:cNvSpPr/>
            <p:nvPr/>
          </p:nvSpPr>
          <p:spPr>
            <a:xfrm>
              <a:off x="1522614" y="3271954"/>
              <a:ext cx="50434" cy="18518"/>
            </a:xfrm>
            <a:custGeom>
              <a:avLst/>
              <a:gdLst/>
              <a:ahLst/>
              <a:cxnLst/>
              <a:rect l="l" t="t" r="r" b="b"/>
              <a:pathLst>
                <a:path w="1413" h="615" extrusionOk="0">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28" name="Google Shape;41828;p18"/>
            <p:cNvSpPr/>
            <p:nvPr/>
          </p:nvSpPr>
          <p:spPr>
            <a:xfrm>
              <a:off x="2020337" y="3279029"/>
              <a:ext cx="6889" cy="6203"/>
            </a:xfrm>
            <a:custGeom>
              <a:avLst/>
              <a:gdLst/>
              <a:ahLst/>
              <a:cxnLst/>
              <a:rect l="l" t="t" r="r" b="b"/>
              <a:pathLst>
                <a:path w="193" h="206" extrusionOk="0">
                  <a:moveTo>
                    <a:pt x="192" y="104"/>
                  </a:moveTo>
                  <a:cubicBezTo>
                    <a:pt x="192" y="53"/>
                    <a:pt x="39" y="1"/>
                    <a:pt x="2" y="104"/>
                  </a:cubicBezTo>
                  <a:cubicBezTo>
                    <a:pt x="0" y="154"/>
                    <a:pt x="157" y="206"/>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29" name="Google Shape;41829;p18"/>
            <p:cNvSpPr/>
            <p:nvPr/>
          </p:nvSpPr>
          <p:spPr>
            <a:xfrm>
              <a:off x="4863121" y="3279391"/>
              <a:ext cx="13777" cy="2800"/>
            </a:xfrm>
            <a:custGeom>
              <a:avLst/>
              <a:gdLst/>
              <a:ahLst/>
              <a:cxnLst/>
              <a:rect l="l" t="t" r="r" b="b"/>
              <a:pathLst>
                <a:path w="386" h="93" extrusionOk="0">
                  <a:moveTo>
                    <a:pt x="385" y="1"/>
                  </a:moveTo>
                  <a:cubicBezTo>
                    <a:pt x="235" y="22"/>
                    <a:pt x="5" y="5"/>
                    <a:pt x="0" y="92"/>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30" name="Google Shape;41830;p18"/>
            <p:cNvSpPr/>
            <p:nvPr/>
          </p:nvSpPr>
          <p:spPr>
            <a:xfrm>
              <a:off x="2116740" y="3276289"/>
              <a:ext cx="6924" cy="6293"/>
            </a:xfrm>
            <a:custGeom>
              <a:avLst/>
              <a:gdLst/>
              <a:ahLst/>
              <a:cxnLst/>
              <a:rect l="l" t="t" r="r" b="b"/>
              <a:pathLst>
                <a:path w="194" h="209" extrusionOk="0">
                  <a:moveTo>
                    <a:pt x="193" y="104"/>
                  </a:moveTo>
                  <a:cubicBezTo>
                    <a:pt x="193" y="53"/>
                    <a:pt x="37" y="1"/>
                    <a:pt x="1" y="104"/>
                  </a:cubicBezTo>
                  <a:cubicBezTo>
                    <a:pt x="0" y="155"/>
                    <a:pt x="154"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31" name="Google Shape;41831;p18"/>
            <p:cNvSpPr/>
            <p:nvPr/>
          </p:nvSpPr>
          <p:spPr>
            <a:xfrm>
              <a:off x="1707105" y="3278638"/>
              <a:ext cx="13956" cy="4276"/>
            </a:xfrm>
            <a:custGeom>
              <a:avLst/>
              <a:gdLst/>
              <a:ahLst/>
              <a:cxnLst/>
              <a:rect l="l" t="t" r="r" b="b"/>
              <a:pathLst>
                <a:path w="391" h="142" extrusionOk="0">
                  <a:moveTo>
                    <a:pt x="101" y="117"/>
                  </a:moveTo>
                  <a:cubicBezTo>
                    <a:pt x="151" y="142"/>
                    <a:pt x="391" y="73"/>
                    <a:pt x="293" y="26"/>
                  </a:cubicBezTo>
                  <a:cubicBezTo>
                    <a:pt x="239"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32" name="Google Shape;41832;p18"/>
            <p:cNvSpPr/>
            <p:nvPr/>
          </p:nvSpPr>
          <p:spPr>
            <a:xfrm>
              <a:off x="5027339" y="3271171"/>
              <a:ext cx="21630" cy="6474"/>
            </a:xfrm>
            <a:custGeom>
              <a:avLst/>
              <a:gdLst/>
              <a:ahLst/>
              <a:cxnLst/>
              <a:rect l="l" t="t" r="r" b="b"/>
              <a:pathLst>
                <a:path w="606" h="215" extrusionOk="0">
                  <a:moveTo>
                    <a:pt x="606" y="182"/>
                  </a:moveTo>
                  <a:lnTo>
                    <a:pt x="606" y="1"/>
                  </a:lnTo>
                  <a:lnTo>
                    <a:pt x="26" y="1"/>
                  </a:lnTo>
                  <a:cubicBezTo>
                    <a:pt x="0" y="164"/>
                    <a:pt x="218" y="215"/>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33" name="Google Shape;41833;p18"/>
            <p:cNvSpPr/>
            <p:nvPr/>
          </p:nvSpPr>
          <p:spPr>
            <a:xfrm>
              <a:off x="3975179" y="3273941"/>
              <a:ext cx="13706" cy="2740"/>
            </a:xfrm>
            <a:custGeom>
              <a:avLst/>
              <a:gdLst/>
              <a:ahLst/>
              <a:cxnLst/>
              <a:rect l="l" t="t" r="r" b="b"/>
              <a:pathLst>
                <a:path w="384" h="91" extrusionOk="0">
                  <a:moveTo>
                    <a:pt x="1" y="90"/>
                  </a:moveTo>
                  <a:cubicBezTo>
                    <a:pt x="151" y="71"/>
                    <a:pt x="379" y="89"/>
                    <a:pt x="383" y="0"/>
                  </a:cubicBezTo>
                  <a:cubicBezTo>
                    <a:pt x="236" y="20"/>
                    <a:pt x="7" y="4"/>
                    <a:pt x="1"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34" name="Google Shape;41834;p18"/>
            <p:cNvSpPr/>
            <p:nvPr/>
          </p:nvSpPr>
          <p:spPr>
            <a:xfrm>
              <a:off x="2216428" y="3273218"/>
              <a:ext cx="14027" cy="4215"/>
            </a:xfrm>
            <a:custGeom>
              <a:avLst/>
              <a:gdLst/>
              <a:ahLst/>
              <a:cxnLst/>
              <a:rect l="l" t="t" r="r" b="b"/>
              <a:pathLst>
                <a:path w="393" h="140" extrusionOk="0">
                  <a:moveTo>
                    <a:pt x="100" y="114"/>
                  </a:moveTo>
                  <a:cubicBezTo>
                    <a:pt x="153" y="139"/>
                    <a:pt x="392" y="70"/>
                    <a:pt x="292" y="24"/>
                  </a:cubicBezTo>
                  <a:cubicBezTo>
                    <a:pt x="238" y="1"/>
                    <a:pt x="0" y="67"/>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35" name="Google Shape;41835;p18"/>
            <p:cNvSpPr/>
            <p:nvPr/>
          </p:nvSpPr>
          <p:spPr>
            <a:xfrm>
              <a:off x="8531814" y="3271171"/>
              <a:ext cx="13777" cy="2800"/>
            </a:xfrm>
            <a:custGeom>
              <a:avLst/>
              <a:gdLst/>
              <a:ahLst/>
              <a:cxnLst/>
              <a:rect l="l" t="t" r="r" b="b"/>
              <a:pathLst>
                <a:path w="386" h="93" extrusionOk="0">
                  <a:moveTo>
                    <a:pt x="386" y="1"/>
                  </a:moveTo>
                  <a:cubicBezTo>
                    <a:pt x="236" y="22"/>
                    <a:pt x="5" y="5"/>
                    <a:pt x="1" y="92"/>
                  </a:cubicBezTo>
                  <a:cubicBezTo>
                    <a:pt x="150"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36" name="Google Shape;41836;p18"/>
            <p:cNvSpPr/>
            <p:nvPr/>
          </p:nvSpPr>
          <p:spPr>
            <a:xfrm>
              <a:off x="5537625" y="3262650"/>
              <a:ext cx="6996" cy="6203"/>
            </a:xfrm>
            <a:custGeom>
              <a:avLst/>
              <a:gdLst/>
              <a:ahLst/>
              <a:cxnLst/>
              <a:rect l="l" t="t" r="r" b="b"/>
              <a:pathLst>
                <a:path w="196" h="206" extrusionOk="0">
                  <a:moveTo>
                    <a:pt x="193" y="102"/>
                  </a:moveTo>
                  <a:cubicBezTo>
                    <a:pt x="195" y="54"/>
                    <a:pt x="39" y="1"/>
                    <a:pt x="1" y="102"/>
                  </a:cubicBezTo>
                  <a:cubicBezTo>
                    <a:pt x="1" y="153"/>
                    <a:pt x="156" y="206"/>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37" name="Google Shape;41837;p18"/>
            <p:cNvSpPr/>
            <p:nvPr/>
          </p:nvSpPr>
          <p:spPr>
            <a:xfrm>
              <a:off x="2075409" y="3263012"/>
              <a:ext cx="13849" cy="2710"/>
            </a:xfrm>
            <a:custGeom>
              <a:avLst/>
              <a:gdLst/>
              <a:ahLst/>
              <a:cxnLst/>
              <a:rect l="l" t="t" r="r" b="b"/>
              <a:pathLst>
                <a:path w="388" h="90" extrusionOk="0">
                  <a:moveTo>
                    <a:pt x="388" y="0"/>
                  </a:moveTo>
                  <a:cubicBezTo>
                    <a:pt x="235" y="20"/>
                    <a:pt x="5" y="2"/>
                    <a:pt x="0" y="89"/>
                  </a:cubicBezTo>
                  <a:cubicBezTo>
                    <a:pt x="149" y="72"/>
                    <a:pt x="383" y="89"/>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38" name="Google Shape;41838;p18"/>
            <p:cNvSpPr/>
            <p:nvPr/>
          </p:nvSpPr>
          <p:spPr>
            <a:xfrm>
              <a:off x="1497166" y="3259850"/>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39" name="Google Shape;41839;p18"/>
            <p:cNvSpPr/>
            <p:nvPr/>
          </p:nvSpPr>
          <p:spPr>
            <a:xfrm>
              <a:off x="4357046" y="3259519"/>
              <a:ext cx="14063" cy="4215"/>
            </a:xfrm>
            <a:custGeom>
              <a:avLst/>
              <a:gdLst/>
              <a:ahLst/>
              <a:cxnLst/>
              <a:rect l="l" t="t" r="r" b="b"/>
              <a:pathLst>
                <a:path w="394" h="140" extrusionOk="0">
                  <a:moveTo>
                    <a:pt x="294" y="25"/>
                  </a:moveTo>
                  <a:cubicBezTo>
                    <a:pt x="241" y="0"/>
                    <a:pt x="0" y="68"/>
                    <a:pt x="101" y="116"/>
                  </a:cubicBezTo>
                  <a:cubicBezTo>
                    <a:pt x="153"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40" name="Google Shape;41840;p18"/>
            <p:cNvSpPr/>
            <p:nvPr/>
          </p:nvSpPr>
          <p:spPr>
            <a:xfrm>
              <a:off x="2488971" y="3250757"/>
              <a:ext cx="20131" cy="16290"/>
            </a:xfrm>
            <a:custGeom>
              <a:avLst/>
              <a:gdLst/>
              <a:ahLst/>
              <a:cxnLst/>
              <a:rect l="l" t="t" r="r" b="b"/>
              <a:pathLst>
                <a:path w="564" h="541" extrusionOk="0">
                  <a:moveTo>
                    <a:pt x="563" y="135"/>
                  </a:moveTo>
                  <a:cubicBezTo>
                    <a:pt x="1" y="0"/>
                    <a:pt x="1" y="541"/>
                    <a:pt x="563"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41" name="Google Shape;41841;p18"/>
            <p:cNvSpPr/>
            <p:nvPr/>
          </p:nvSpPr>
          <p:spPr>
            <a:xfrm>
              <a:off x="6600921" y="3256749"/>
              <a:ext cx="13991" cy="4336"/>
            </a:xfrm>
            <a:custGeom>
              <a:avLst/>
              <a:gdLst/>
              <a:ahLst/>
              <a:cxnLst/>
              <a:rect l="l" t="t" r="r" b="b"/>
              <a:pathLst>
                <a:path w="392" h="144" extrusionOk="0">
                  <a:moveTo>
                    <a:pt x="292" y="27"/>
                  </a:moveTo>
                  <a:cubicBezTo>
                    <a:pt x="239" y="1"/>
                    <a:pt x="0" y="69"/>
                    <a:pt x="98" y="117"/>
                  </a:cubicBezTo>
                  <a:cubicBezTo>
                    <a:pt x="154"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42" name="Google Shape;41842;p18"/>
            <p:cNvSpPr/>
            <p:nvPr/>
          </p:nvSpPr>
          <p:spPr>
            <a:xfrm>
              <a:off x="6249856" y="3256749"/>
              <a:ext cx="14099" cy="4336"/>
            </a:xfrm>
            <a:custGeom>
              <a:avLst/>
              <a:gdLst/>
              <a:ahLst/>
              <a:cxnLst/>
              <a:rect l="l" t="t" r="r" b="b"/>
              <a:pathLst>
                <a:path w="395" h="144" extrusionOk="0">
                  <a:moveTo>
                    <a:pt x="293" y="27"/>
                  </a:moveTo>
                  <a:cubicBezTo>
                    <a:pt x="241" y="1"/>
                    <a:pt x="0" y="69"/>
                    <a:pt x="102" y="117"/>
                  </a:cubicBezTo>
                  <a:cubicBezTo>
                    <a:pt x="156" y="143"/>
                    <a:pt x="395"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43" name="Google Shape;41843;p18"/>
            <p:cNvSpPr/>
            <p:nvPr/>
          </p:nvSpPr>
          <p:spPr>
            <a:xfrm>
              <a:off x="2271250" y="3249342"/>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44" name="Google Shape;41844;p18"/>
            <p:cNvSpPr/>
            <p:nvPr/>
          </p:nvSpPr>
          <p:spPr>
            <a:xfrm>
              <a:off x="2670678" y="3251329"/>
              <a:ext cx="14099" cy="4276"/>
            </a:xfrm>
            <a:custGeom>
              <a:avLst/>
              <a:gdLst/>
              <a:ahLst/>
              <a:cxnLst/>
              <a:rect l="l" t="t" r="r" b="b"/>
              <a:pathLst>
                <a:path w="395" h="142" extrusionOk="0">
                  <a:moveTo>
                    <a:pt x="292" y="25"/>
                  </a:moveTo>
                  <a:cubicBezTo>
                    <a:pt x="242" y="1"/>
                    <a:pt x="0" y="70"/>
                    <a:pt x="102" y="117"/>
                  </a:cubicBezTo>
                  <a:cubicBezTo>
                    <a:pt x="155" y="142"/>
                    <a:pt x="395"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45" name="Google Shape;41845;p18"/>
            <p:cNvSpPr/>
            <p:nvPr/>
          </p:nvSpPr>
          <p:spPr>
            <a:xfrm>
              <a:off x="4317214" y="3240520"/>
              <a:ext cx="29625" cy="12345"/>
            </a:xfrm>
            <a:custGeom>
              <a:avLst/>
              <a:gdLst/>
              <a:ahLst/>
              <a:cxnLst/>
              <a:rect l="l" t="t" r="r" b="b"/>
              <a:pathLst>
                <a:path w="830" h="410" extrusionOk="0">
                  <a:moveTo>
                    <a:pt x="829" y="384"/>
                  </a:moveTo>
                  <a:lnTo>
                    <a:pt x="829" y="22"/>
                  </a:lnTo>
                  <a:cubicBezTo>
                    <a:pt x="465" y="1"/>
                    <a:pt x="405" y="123"/>
                    <a:pt x="59" y="112"/>
                  </a:cubicBezTo>
                  <a:cubicBezTo>
                    <a:pt x="0" y="351"/>
                    <a:pt x="327" y="409"/>
                    <a:pt x="829"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46" name="Google Shape;41846;p18"/>
            <p:cNvSpPr/>
            <p:nvPr/>
          </p:nvSpPr>
          <p:spPr>
            <a:xfrm>
              <a:off x="1414718" y="3242899"/>
              <a:ext cx="27519" cy="11171"/>
            </a:xfrm>
            <a:custGeom>
              <a:avLst/>
              <a:gdLst/>
              <a:ahLst/>
              <a:cxnLst/>
              <a:rect l="l" t="t" r="r" b="b"/>
              <a:pathLst>
                <a:path w="771" h="371" extrusionOk="0">
                  <a:moveTo>
                    <a:pt x="770" y="305"/>
                  </a:moveTo>
                  <a:lnTo>
                    <a:pt x="770" y="33"/>
                  </a:lnTo>
                  <a:cubicBezTo>
                    <a:pt x="483" y="50"/>
                    <a:pt x="58" y="0"/>
                    <a:pt x="0" y="124"/>
                  </a:cubicBezTo>
                  <a:cubicBezTo>
                    <a:pt x="383" y="124"/>
                    <a:pt x="243" y="371"/>
                    <a:pt x="770"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47" name="Google Shape;41847;p18"/>
            <p:cNvSpPr/>
            <p:nvPr/>
          </p:nvSpPr>
          <p:spPr>
            <a:xfrm>
              <a:off x="1855119" y="3232391"/>
              <a:ext cx="41332" cy="16982"/>
            </a:xfrm>
            <a:custGeom>
              <a:avLst/>
              <a:gdLst/>
              <a:ahLst/>
              <a:cxnLst/>
              <a:rect l="l" t="t" r="r" b="b"/>
              <a:pathLst>
                <a:path w="1158" h="564" extrusionOk="0">
                  <a:moveTo>
                    <a:pt x="1" y="199"/>
                  </a:moveTo>
                  <a:cubicBezTo>
                    <a:pt x="211" y="404"/>
                    <a:pt x="524" y="560"/>
                    <a:pt x="1157" y="563"/>
                  </a:cubicBezTo>
                  <a:lnTo>
                    <a:pt x="1157" y="110"/>
                  </a:lnTo>
                  <a:cubicBezTo>
                    <a:pt x="819" y="161"/>
                    <a:pt x="27" y="1"/>
                    <a:pt x="1" y="1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48" name="Google Shape;41848;p18"/>
            <p:cNvSpPr/>
            <p:nvPr/>
          </p:nvSpPr>
          <p:spPr>
            <a:xfrm>
              <a:off x="857033" y="3232933"/>
              <a:ext cx="45865" cy="16771"/>
            </a:xfrm>
            <a:custGeom>
              <a:avLst/>
              <a:gdLst/>
              <a:ahLst/>
              <a:cxnLst/>
              <a:rect l="l" t="t" r="r" b="b"/>
              <a:pathLst>
                <a:path w="1285" h="557" extrusionOk="0">
                  <a:moveTo>
                    <a:pt x="965" y="1"/>
                  </a:moveTo>
                  <a:cubicBezTo>
                    <a:pt x="361" y="18"/>
                    <a:pt x="38" y="168"/>
                    <a:pt x="0" y="454"/>
                  </a:cubicBezTo>
                  <a:cubicBezTo>
                    <a:pt x="365" y="434"/>
                    <a:pt x="426" y="557"/>
                    <a:pt x="776" y="545"/>
                  </a:cubicBezTo>
                  <a:cubicBezTo>
                    <a:pt x="901" y="355"/>
                    <a:pt x="1285" y="140"/>
                    <a:pt x="9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49" name="Google Shape;41849;p18"/>
            <p:cNvSpPr/>
            <p:nvPr/>
          </p:nvSpPr>
          <p:spPr>
            <a:xfrm>
              <a:off x="5613399" y="3238353"/>
              <a:ext cx="14919" cy="9244"/>
            </a:xfrm>
            <a:custGeom>
              <a:avLst/>
              <a:gdLst/>
              <a:ahLst/>
              <a:cxnLst/>
              <a:rect l="l" t="t" r="r" b="b"/>
              <a:pathLst>
                <a:path w="418" h="307" extrusionOk="0">
                  <a:moveTo>
                    <a:pt x="383" y="274"/>
                  </a:moveTo>
                  <a:cubicBezTo>
                    <a:pt x="357" y="165"/>
                    <a:pt x="418" y="17"/>
                    <a:pt x="193" y="1"/>
                  </a:cubicBezTo>
                  <a:cubicBezTo>
                    <a:pt x="180" y="57"/>
                    <a:pt x="163" y="109"/>
                    <a:pt x="0" y="94"/>
                  </a:cubicBezTo>
                  <a:cubicBezTo>
                    <a:pt x="21" y="203"/>
                    <a:pt x="56" y="306"/>
                    <a:pt x="38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50" name="Google Shape;41850;p18"/>
            <p:cNvSpPr/>
            <p:nvPr/>
          </p:nvSpPr>
          <p:spPr>
            <a:xfrm>
              <a:off x="2477942" y="3243110"/>
              <a:ext cx="14063" cy="4276"/>
            </a:xfrm>
            <a:custGeom>
              <a:avLst/>
              <a:gdLst/>
              <a:ahLst/>
              <a:cxnLst/>
              <a:rect l="l" t="t" r="r" b="b"/>
              <a:pathLst>
                <a:path w="394" h="142" extrusionOk="0">
                  <a:moveTo>
                    <a:pt x="294" y="26"/>
                  </a:moveTo>
                  <a:cubicBezTo>
                    <a:pt x="240" y="1"/>
                    <a:pt x="0" y="70"/>
                    <a:pt x="102" y="117"/>
                  </a:cubicBezTo>
                  <a:cubicBezTo>
                    <a:pt x="154" y="142"/>
                    <a:pt x="393" y="71"/>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51" name="Google Shape;41851;p18"/>
            <p:cNvSpPr/>
            <p:nvPr/>
          </p:nvSpPr>
          <p:spPr>
            <a:xfrm>
              <a:off x="4119731" y="3237961"/>
              <a:ext cx="6924" cy="6293"/>
            </a:xfrm>
            <a:custGeom>
              <a:avLst/>
              <a:gdLst/>
              <a:ahLst/>
              <a:cxnLst/>
              <a:rect l="l" t="t" r="r" b="b"/>
              <a:pathLst>
                <a:path w="194" h="209" extrusionOk="0">
                  <a:moveTo>
                    <a:pt x="193" y="105"/>
                  </a:moveTo>
                  <a:cubicBezTo>
                    <a:pt x="193" y="53"/>
                    <a:pt x="38" y="1"/>
                    <a:pt x="0" y="105"/>
                  </a:cubicBezTo>
                  <a:cubicBezTo>
                    <a:pt x="0" y="156"/>
                    <a:pt x="157" y="208"/>
                    <a:pt x="193"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52" name="Google Shape;41852;p18"/>
            <p:cNvSpPr/>
            <p:nvPr/>
          </p:nvSpPr>
          <p:spPr>
            <a:xfrm>
              <a:off x="2264540" y="3237660"/>
              <a:ext cx="14134" cy="4246"/>
            </a:xfrm>
            <a:custGeom>
              <a:avLst/>
              <a:gdLst/>
              <a:ahLst/>
              <a:cxnLst/>
              <a:rect l="l" t="t" r="r" b="b"/>
              <a:pathLst>
                <a:path w="396" h="141" extrusionOk="0">
                  <a:moveTo>
                    <a:pt x="293" y="24"/>
                  </a:moveTo>
                  <a:cubicBezTo>
                    <a:pt x="241" y="0"/>
                    <a:pt x="1" y="68"/>
                    <a:pt x="104" y="118"/>
                  </a:cubicBezTo>
                  <a:cubicBezTo>
                    <a:pt x="155" y="140"/>
                    <a:pt x="395"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53" name="Google Shape;41853;p18"/>
            <p:cNvSpPr/>
            <p:nvPr/>
          </p:nvSpPr>
          <p:spPr>
            <a:xfrm>
              <a:off x="3706633" y="3235613"/>
              <a:ext cx="13849" cy="2770"/>
            </a:xfrm>
            <a:custGeom>
              <a:avLst/>
              <a:gdLst/>
              <a:ahLst/>
              <a:cxnLst/>
              <a:rect l="l" t="t" r="r" b="b"/>
              <a:pathLst>
                <a:path w="388" h="92" extrusionOk="0">
                  <a:moveTo>
                    <a:pt x="387" y="1"/>
                  </a:moveTo>
                  <a:cubicBezTo>
                    <a:pt x="241" y="20"/>
                    <a:pt x="7" y="4"/>
                    <a:pt x="1" y="92"/>
                  </a:cubicBezTo>
                  <a:cubicBezTo>
                    <a:pt x="154" y="72"/>
                    <a:pt x="382" y="91"/>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54" name="Google Shape;41854;p18"/>
            <p:cNvSpPr/>
            <p:nvPr/>
          </p:nvSpPr>
          <p:spPr>
            <a:xfrm>
              <a:off x="4501669" y="3232180"/>
              <a:ext cx="13991" cy="4215"/>
            </a:xfrm>
            <a:custGeom>
              <a:avLst/>
              <a:gdLst/>
              <a:ahLst/>
              <a:cxnLst/>
              <a:rect l="l" t="t" r="r" b="b"/>
              <a:pathLst>
                <a:path w="392" h="140" extrusionOk="0">
                  <a:moveTo>
                    <a:pt x="99" y="115"/>
                  </a:moveTo>
                  <a:cubicBezTo>
                    <a:pt x="153" y="139"/>
                    <a:pt x="392" y="73"/>
                    <a:pt x="291" y="26"/>
                  </a:cubicBezTo>
                  <a:cubicBezTo>
                    <a:pt x="238" y="1"/>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55" name="Google Shape;41855;p18"/>
            <p:cNvSpPr/>
            <p:nvPr/>
          </p:nvSpPr>
          <p:spPr>
            <a:xfrm>
              <a:off x="3414103" y="3232180"/>
              <a:ext cx="14027" cy="4246"/>
            </a:xfrm>
            <a:custGeom>
              <a:avLst/>
              <a:gdLst/>
              <a:ahLst/>
              <a:cxnLst/>
              <a:rect l="l" t="t" r="r" b="b"/>
              <a:pathLst>
                <a:path w="393" h="141" extrusionOk="0">
                  <a:moveTo>
                    <a:pt x="293" y="26"/>
                  </a:moveTo>
                  <a:cubicBezTo>
                    <a:pt x="241" y="1"/>
                    <a:pt x="1" y="69"/>
                    <a:pt x="100" y="115"/>
                  </a:cubicBezTo>
                  <a:cubicBezTo>
                    <a:pt x="152" y="141"/>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56" name="Google Shape;41856;p18"/>
            <p:cNvSpPr/>
            <p:nvPr/>
          </p:nvSpPr>
          <p:spPr>
            <a:xfrm>
              <a:off x="7082796" y="3226701"/>
              <a:ext cx="13991" cy="4306"/>
            </a:xfrm>
            <a:custGeom>
              <a:avLst/>
              <a:gdLst/>
              <a:ahLst/>
              <a:cxnLst/>
              <a:rect l="l" t="t" r="r" b="b"/>
              <a:pathLst>
                <a:path w="392" h="143" extrusionOk="0">
                  <a:moveTo>
                    <a:pt x="290" y="26"/>
                  </a:moveTo>
                  <a:cubicBezTo>
                    <a:pt x="238" y="0"/>
                    <a:pt x="0" y="71"/>
                    <a:pt x="99" y="118"/>
                  </a:cubicBezTo>
                  <a:cubicBezTo>
                    <a:pt x="153" y="143"/>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57" name="Google Shape;41857;p18"/>
            <p:cNvSpPr/>
            <p:nvPr/>
          </p:nvSpPr>
          <p:spPr>
            <a:xfrm>
              <a:off x="2457348" y="3226701"/>
              <a:ext cx="13991" cy="4306"/>
            </a:xfrm>
            <a:custGeom>
              <a:avLst/>
              <a:gdLst/>
              <a:ahLst/>
              <a:cxnLst/>
              <a:rect l="l" t="t" r="r" b="b"/>
              <a:pathLst>
                <a:path w="392" h="143" extrusionOk="0">
                  <a:moveTo>
                    <a:pt x="293" y="26"/>
                  </a:moveTo>
                  <a:cubicBezTo>
                    <a:pt x="238" y="0"/>
                    <a:pt x="0" y="71"/>
                    <a:pt x="100" y="118"/>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58" name="Google Shape;41858;p18"/>
            <p:cNvSpPr/>
            <p:nvPr/>
          </p:nvSpPr>
          <p:spPr>
            <a:xfrm>
              <a:off x="5640810" y="3221974"/>
              <a:ext cx="13884" cy="5540"/>
            </a:xfrm>
            <a:custGeom>
              <a:avLst/>
              <a:gdLst/>
              <a:ahLst/>
              <a:cxnLst/>
              <a:rect l="l" t="t" r="r" b="b"/>
              <a:pathLst>
                <a:path w="389" h="184" extrusionOk="0">
                  <a:moveTo>
                    <a:pt x="1" y="183"/>
                  </a:moveTo>
                  <a:lnTo>
                    <a:pt x="389" y="183"/>
                  </a:lnTo>
                  <a:lnTo>
                    <a:pt x="389"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59" name="Google Shape;41859;p18"/>
            <p:cNvSpPr/>
            <p:nvPr/>
          </p:nvSpPr>
          <p:spPr>
            <a:xfrm>
              <a:off x="4487357" y="3211044"/>
              <a:ext cx="26591" cy="12225"/>
            </a:xfrm>
            <a:custGeom>
              <a:avLst/>
              <a:gdLst/>
              <a:ahLst/>
              <a:cxnLst/>
              <a:rect l="l" t="t" r="r" b="b"/>
              <a:pathLst>
                <a:path w="745" h="406" extrusionOk="0">
                  <a:moveTo>
                    <a:pt x="306" y="1"/>
                  </a:moveTo>
                  <a:cubicBezTo>
                    <a:pt x="0" y="136"/>
                    <a:pt x="89" y="405"/>
                    <a:pt x="692" y="364"/>
                  </a:cubicBezTo>
                  <a:cubicBezTo>
                    <a:pt x="745" y="156"/>
                    <a:pt x="647" y="22"/>
                    <a:pt x="3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60" name="Google Shape;41860;p18"/>
            <p:cNvSpPr/>
            <p:nvPr/>
          </p:nvSpPr>
          <p:spPr>
            <a:xfrm>
              <a:off x="3352142" y="3218481"/>
              <a:ext cx="14027" cy="4306"/>
            </a:xfrm>
            <a:custGeom>
              <a:avLst/>
              <a:gdLst/>
              <a:ahLst/>
              <a:cxnLst/>
              <a:rect l="l" t="t" r="r" b="b"/>
              <a:pathLst>
                <a:path w="393" h="143" extrusionOk="0">
                  <a:moveTo>
                    <a:pt x="100" y="117"/>
                  </a:moveTo>
                  <a:cubicBezTo>
                    <a:pt x="151" y="143"/>
                    <a:pt x="392" y="72"/>
                    <a:pt x="293" y="27"/>
                  </a:cubicBezTo>
                  <a:cubicBezTo>
                    <a:pt x="242" y="0"/>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61" name="Google Shape;41861;p18"/>
            <p:cNvSpPr/>
            <p:nvPr/>
          </p:nvSpPr>
          <p:spPr>
            <a:xfrm>
              <a:off x="7844246" y="3200717"/>
              <a:ext cx="35478" cy="19120"/>
            </a:xfrm>
            <a:custGeom>
              <a:avLst/>
              <a:gdLst/>
              <a:ahLst/>
              <a:cxnLst/>
              <a:rect l="l" t="t" r="r" b="b"/>
              <a:pathLst>
                <a:path w="994" h="635" extrusionOk="0">
                  <a:moveTo>
                    <a:pt x="558" y="617"/>
                  </a:moveTo>
                  <a:cubicBezTo>
                    <a:pt x="506" y="350"/>
                    <a:pt x="994" y="337"/>
                    <a:pt x="943" y="72"/>
                  </a:cubicBezTo>
                  <a:cubicBezTo>
                    <a:pt x="1" y="0"/>
                    <a:pt x="75" y="635"/>
                    <a:pt x="558" y="6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62" name="Google Shape;41862;p18"/>
            <p:cNvSpPr/>
            <p:nvPr/>
          </p:nvSpPr>
          <p:spPr>
            <a:xfrm>
              <a:off x="2677566" y="3215832"/>
              <a:ext cx="14099" cy="4215"/>
            </a:xfrm>
            <a:custGeom>
              <a:avLst/>
              <a:gdLst/>
              <a:ahLst/>
              <a:cxnLst/>
              <a:rect l="l" t="t" r="r" b="b"/>
              <a:pathLst>
                <a:path w="395" h="140" extrusionOk="0">
                  <a:moveTo>
                    <a:pt x="99" y="115"/>
                  </a:moveTo>
                  <a:cubicBezTo>
                    <a:pt x="156" y="139"/>
                    <a:pt x="395" y="70"/>
                    <a:pt x="294" y="23"/>
                  </a:cubicBezTo>
                  <a:cubicBezTo>
                    <a:pt x="242" y="1"/>
                    <a:pt x="1" y="66"/>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63" name="Google Shape;41863;p18"/>
            <p:cNvSpPr/>
            <p:nvPr/>
          </p:nvSpPr>
          <p:spPr>
            <a:xfrm>
              <a:off x="1872216" y="3215832"/>
              <a:ext cx="14170" cy="4215"/>
            </a:xfrm>
            <a:custGeom>
              <a:avLst/>
              <a:gdLst/>
              <a:ahLst/>
              <a:cxnLst/>
              <a:rect l="l" t="t" r="r" b="b"/>
              <a:pathLst>
                <a:path w="397" h="140" extrusionOk="0">
                  <a:moveTo>
                    <a:pt x="294" y="23"/>
                  </a:moveTo>
                  <a:cubicBezTo>
                    <a:pt x="242" y="1"/>
                    <a:pt x="1" y="68"/>
                    <a:pt x="104" y="115"/>
                  </a:cubicBezTo>
                  <a:cubicBezTo>
                    <a:pt x="157" y="139"/>
                    <a:pt x="396" y="70"/>
                    <a:pt x="294" y="2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64" name="Google Shape;41864;p18"/>
            <p:cNvSpPr/>
            <p:nvPr/>
          </p:nvSpPr>
          <p:spPr>
            <a:xfrm>
              <a:off x="4920656" y="3200115"/>
              <a:ext cx="34229" cy="17223"/>
            </a:xfrm>
            <a:custGeom>
              <a:avLst/>
              <a:gdLst/>
              <a:ahLst/>
              <a:cxnLst/>
              <a:rect l="l" t="t" r="r" b="b"/>
              <a:pathLst>
                <a:path w="959" h="572" extrusionOk="0">
                  <a:moveTo>
                    <a:pt x="704" y="545"/>
                  </a:moveTo>
                  <a:cubicBezTo>
                    <a:pt x="863" y="441"/>
                    <a:pt x="958" y="302"/>
                    <a:pt x="894" y="92"/>
                  </a:cubicBezTo>
                  <a:cubicBezTo>
                    <a:pt x="627" y="95"/>
                    <a:pt x="469" y="48"/>
                    <a:pt x="313" y="1"/>
                  </a:cubicBezTo>
                  <a:cubicBezTo>
                    <a:pt x="0" y="147"/>
                    <a:pt x="82" y="571"/>
                    <a:pt x="70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65" name="Google Shape;41865;p18"/>
            <p:cNvSpPr/>
            <p:nvPr/>
          </p:nvSpPr>
          <p:spPr>
            <a:xfrm>
              <a:off x="2716149" y="3204300"/>
              <a:ext cx="20131" cy="16259"/>
            </a:xfrm>
            <a:custGeom>
              <a:avLst/>
              <a:gdLst/>
              <a:ahLst/>
              <a:cxnLst/>
              <a:rect l="l" t="t" r="r" b="b"/>
              <a:pathLst>
                <a:path w="564" h="540" extrusionOk="0">
                  <a:moveTo>
                    <a:pt x="563" y="406"/>
                  </a:moveTo>
                  <a:lnTo>
                    <a:pt x="563" y="133"/>
                  </a:lnTo>
                  <a:cubicBezTo>
                    <a:pt x="0" y="0"/>
                    <a:pt x="0" y="539"/>
                    <a:pt x="563"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66" name="Google Shape;41866;p18"/>
            <p:cNvSpPr/>
            <p:nvPr/>
          </p:nvSpPr>
          <p:spPr>
            <a:xfrm>
              <a:off x="6518365" y="3210261"/>
              <a:ext cx="13991" cy="4306"/>
            </a:xfrm>
            <a:custGeom>
              <a:avLst/>
              <a:gdLst/>
              <a:ahLst/>
              <a:cxnLst/>
              <a:rect l="l" t="t" r="r" b="b"/>
              <a:pathLst>
                <a:path w="392" h="143" extrusionOk="0">
                  <a:moveTo>
                    <a:pt x="294" y="27"/>
                  </a:moveTo>
                  <a:cubicBezTo>
                    <a:pt x="236" y="1"/>
                    <a:pt x="0" y="71"/>
                    <a:pt x="101" y="118"/>
                  </a:cubicBezTo>
                  <a:cubicBezTo>
                    <a:pt x="151" y="143"/>
                    <a:pt x="392" y="72"/>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67" name="Google Shape;41867;p18"/>
            <p:cNvSpPr/>
            <p:nvPr/>
          </p:nvSpPr>
          <p:spPr>
            <a:xfrm>
              <a:off x="2631667" y="3205534"/>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68" name="Google Shape;41868;p18"/>
            <p:cNvSpPr/>
            <p:nvPr/>
          </p:nvSpPr>
          <p:spPr>
            <a:xfrm>
              <a:off x="1833597" y="3202915"/>
              <a:ext cx="14670" cy="9455"/>
            </a:xfrm>
            <a:custGeom>
              <a:avLst/>
              <a:gdLst/>
              <a:ahLst/>
              <a:cxnLst/>
              <a:rect l="l" t="t" r="r" b="b"/>
              <a:pathLst>
                <a:path w="411" h="314" extrusionOk="0">
                  <a:moveTo>
                    <a:pt x="410" y="271"/>
                  </a:moveTo>
                  <a:lnTo>
                    <a:pt x="410" y="91"/>
                  </a:lnTo>
                  <a:cubicBezTo>
                    <a:pt x="220" y="91"/>
                    <a:pt x="182" y="16"/>
                    <a:pt x="25" y="1"/>
                  </a:cubicBezTo>
                  <a:cubicBezTo>
                    <a:pt x="45" y="140"/>
                    <a:pt x="0" y="314"/>
                    <a:pt x="410"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69" name="Google Shape;41869;p18"/>
            <p:cNvSpPr/>
            <p:nvPr/>
          </p:nvSpPr>
          <p:spPr>
            <a:xfrm>
              <a:off x="1600565" y="3208304"/>
              <a:ext cx="13777" cy="2770"/>
            </a:xfrm>
            <a:custGeom>
              <a:avLst/>
              <a:gdLst/>
              <a:ahLst/>
              <a:cxnLst/>
              <a:rect l="l" t="t" r="r" b="b"/>
              <a:pathLst>
                <a:path w="386" h="92" extrusionOk="0">
                  <a:moveTo>
                    <a:pt x="0" y="92"/>
                  </a:moveTo>
                  <a:cubicBezTo>
                    <a:pt x="149" y="71"/>
                    <a:pt x="380" y="89"/>
                    <a:pt x="385" y="0"/>
                  </a:cubicBezTo>
                  <a:cubicBezTo>
                    <a:pt x="235" y="23"/>
                    <a:pt x="5" y="4"/>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70" name="Google Shape;41870;p18"/>
            <p:cNvSpPr/>
            <p:nvPr/>
          </p:nvSpPr>
          <p:spPr>
            <a:xfrm>
              <a:off x="8380302" y="3202493"/>
              <a:ext cx="6996" cy="6203"/>
            </a:xfrm>
            <a:custGeom>
              <a:avLst/>
              <a:gdLst/>
              <a:ahLst/>
              <a:cxnLst/>
              <a:rect l="l" t="t" r="r" b="b"/>
              <a:pathLst>
                <a:path w="196" h="206" extrusionOk="0">
                  <a:moveTo>
                    <a:pt x="193" y="102"/>
                  </a:moveTo>
                  <a:cubicBezTo>
                    <a:pt x="195" y="51"/>
                    <a:pt x="39"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71" name="Google Shape;41871;p18"/>
            <p:cNvSpPr/>
            <p:nvPr/>
          </p:nvSpPr>
          <p:spPr>
            <a:xfrm>
              <a:off x="7447531" y="3204752"/>
              <a:ext cx="14063" cy="4336"/>
            </a:xfrm>
            <a:custGeom>
              <a:avLst/>
              <a:gdLst/>
              <a:ahLst/>
              <a:cxnLst/>
              <a:rect l="l" t="t" r="r" b="b"/>
              <a:pathLst>
                <a:path w="394" h="144" extrusionOk="0">
                  <a:moveTo>
                    <a:pt x="294" y="27"/>
                  </a:moveTo>
                  <a:cubicBezTo>
                    <a:pt x="240" y="1"/>
                    <a:pt x="1" y="71"/>
                    <a:pt x="100" y="118"/>
                  </a:cubicBezTo>
                  <a:cubicBezTo>
                    <a:pt x="153" y="143"/>
                    <a:pt x="394" y="75"/>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72" name="Google Shape;41872;p18"/>
            <p:cNvSpPr/>
            <p:nvPr/>
          </p:nvSpPr>
          <p:spPr>
            <a:xfrm>
              <a:off x="2288775" y="3202704"/>
              <a:ext cx="20737" cy="5781"/>
            </a:xfrm>
            <a:custGeom>
              <a:avLst/>
              <a:gdLst/>
              <a:ahLst/>
              <a:cxnLst/>
              <a:rect l="l" t="t" r="r" b="b"/>
              <a:pathLst>
                <a:path w="581" h="192" extrusionOk="0">
                  <a:moveTo>
                    <a:pt x="1" y="186"/>
                  </a:moveTo>
                  <a:cubicBezTo>
                    <a:pt x="333" y="192"/>
                    <a:pt x="497" y="118"/>
                    <a:pt x="580" y="5"/>
                  </a:cubicBezTo>
                  <a:cubicBezTo>
                    <a:pt x="249" y="1"/>
                    <a:pt x="85" y="75"/>
                    <a:pt x="1" y="1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73" name="Google Shape;41873;p18"/>
            <p:cNvSpPr/>
            <p:nvPr/>
          </p:nvSpPr>
          <p:spPr>
            <a:xfrm>
              <a:off x="2653688" y="3197375"/>
              <a:ext cx="20666" cy="8190"/>
            </a:xfrm>
            <a:custGeom>
              <a:avLst/>
              <a:gdLst/>
              <a:ahLst/>
              <a:cxnLst/>
              <a:rect l="l" t="t" r="r" b="b"/>
              <a:pathLst>
                <a:path w="579" h="272" extrusionOk="0">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74" name="Google Shape;41874;p18"/>
            <p:cNvSpPr/>
            <p:nvPr/>
          </p:nvSpPr>
          <p:spPr>
            <a:xfrm>
              <a:off x="6129967" y="3189908"/>
              <a:ext cx="26520" cy="15266"/>
            </a:xfrm>
            <a:custGeom>
              <a:avLst/>
              <a:gdLst/>
              <a:ahLst/>
              <a:cxnLst/>
              <a:rect l="l" t="t" r="r" b="b"/>
              <a:pathLst>
                <a:path w="743" h="507" extrusionOk="0">
                  <a:moveTo>
                    <a:pt x="1" y="74"/>
                  </a:moveTo>
                  <a:lnTo>
                    <a:pt x="1" y="435"/>
                  </a:lnTo>
                  <a:cubicBezTo>
                    <a:pt x="742" y="507"/>
                    <a:pt x="742" y="0"/>
                    <a:pt x="1" y="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75" name="Google Shape;41875;p18"/>
            <p:cNvSpPr/>
            <p:nvPr/>
          </p:nvSpPr>
          <p:spPr>
            <a:xfrm>
              <a:off x="5500577" y="3186446"/>
              <a:ext cx="35086" cy="16410"/>
            </a:xfrm>
            <a:custGeom>
              <a:avLst/>
              <a:gdLst/>
              <a:ahLst/>
              <a:cxnLst/>
              <a:rect l="l" t="t" r="r" b="b"/>
              <a:pathLst>
                <a:path w="983" h="545" extrusionOk="0">
                  <a:moveTo>
                    <a:pt x="844" y="1"/>
                  </a:moveTo>
                  <a:lnTo>
                    <a:pt x="74" y="1"/>
                  </a:lnTo>
                  <a:cubicBezTo>
                    <a:pt x="1" y="307"/>
                    <a:pt x="408" y="387"/>
                    <a:pt x="654" y="545"/>
                  </a:cubicBezTo>
                  <a:cubicBezTo>
                    <a:pt x="647" y="332"/>
                    <a:pt x="983" y="279"/>
                    <a:pt x="8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76" name="Google Shape;41876;p18"/>
            <p:cNvSpPr/>
            <p:nvPr/>
          </p:nvSpPr>
          <p:spPr>
            <a:xfrm>
              <a:off x="2904781" y="3193913"/>
              <a:ext cx="13920" cy="4276"/>
            </a:xfrm>
            <a:custGeom>
              <a:avLst/>
              <a:gdLst/>
              <a:ahLst/>
              <a:cxnLst/>
              <a:rect l="l" t="t" r="r" b="b"/>
              <a:pathLst>
                <a:path w="390" h="142" extrusionOk="0">
                  <a:moveTo>
                    <a:pt x="292" y="25"/>
                  </a:moveTo>
                  <a:cubicBezTo>
                    <a:pt x="237" y="1"/>
                    <a:pt x="1" y="67"/>
                    <a:pt x="99" y="115"/>
                  </a:cubicBezTo>
                  <a:cubicBezTo>
                    <a:pt x="152" y="142"/>
                    <a:pt x="390"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77" name="Google Shape;41877;p18"/>
            <p:cNvSpPr/>
            <p:nvPr/>
          </p:nvSpPr>
          <p:spPr>
            <a:xfrm>
              <a:off x="7588799" y="3186446"/>
              <a:ext cx="20773" cy="8250"/>
            </a:xfrm>
            <a:custGeom>
              <a:avLst/>
              <a:gdLst/>
              <a:ahLst/>
              <a:cxnLst/>
              <a:rect l="l" t="t" r="r" b="b"/>
              <a:pathLst>
                <a:path w="582" h="274" extrusionOk="0">
                  <a:moveTo>
                    <a:pt x="581" y="1"/>
                  </a:moveTo>
                  <a:lnTo>
                    <a:pt x="0" y="1"/>
                  </a:lnTo>
                  <a:lnTo>
                    <a:pt x="0"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78" name="Google Shape;41878;p18"/>
            <p:cNvSpPr/>
            <p:nvPr/>
          </p:nvSpPr>
          <p:spPr>
            <a:xfrm>
              <a:off x="8270157" y="3186054"/>
              <a:ext cx="7031" cy="6293"/>
            </a:xfrm>
            <a:custGeom>
              <a:avLst/>
              <a:gdLst/>
              <a:ahLst/>
              <a:cxnLst/>
              <a:rect l="l" t="t" r="r" b="b"/>
              <a:pathLst>
                <a:path w="197" h="209" extrusionOk="0">
                  <a:moveTo>
                    <a:pt x="195" y="104"/>
                  </a:moveTo>
                  <a:cubicBezTo>
                    <a:pt x="197" y="53"/>
                    <a:pt x="39" y="1"/>
                    <a:pt x="1" y="104"/>
                  </a:cubicBezTo>
                  <a:cubicBezTo>
                    <a:pt x="1" y="156"/>
                    <a:pt x="158"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79" name="Google Shape;41879;p18"/>
            <p:cNvSpPr/>
            <p:nvPr/>
          </p:nvSpPr>
          <p:spPr>
            <a:xfrm>
              <a:off x="5079699" y="3182953"/>
              <a:ext cx="14063" cy="4276"/>
            </a:xfrm>
            <a:custGeom>
              <a:avLst/>
              <a:gdLst/>
              <a:ahLst/>
              <a:cxnLst/>
              <a:rect l="l" t="t" r="r" b="b"/>
              <a:pathLst>
                <a:path w="394" h="142" extrusionOk="0">
                  <a:moveTo>
                    <a:pt x="104" y="117"/>
                  </a:moveTo>
                  <a:cubicBezTo>
                    <a:pt x="157" y="141"/>
                    <a:pt x="393" y="72"/>
                    <a:pt x="296" y="26"/>
                  </a:cubicBezTo>
                  <a:cubicBezTo>
                    <a:pt x="242" y="0"/>
                    <a:pt x="1" y="70"/>
                    <a:pt x="104"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80" name="Google Shape;41880;p18"/>
            <p:cNvSpPr/>
            <p:nvPr/>
          </p:nvSpPr>
          <p:spPr>
            <a:xfrm>
              <a:off x="1336624" y="3160462"/>
              <a:ext cx="52218" cy="28032"/>
            </a:xfrm>
            <a:custGeom>
              <a:avLst/>
              <a:gdLst/>
              <a:ahLst/>
              <a:cxnLst/>
              <a:rect l="l" t="t" r="r" b="b"/>
              <a:pathLst>
                <a:path w="1463" h="931" extrusionOk="0">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81" name="Google Shape;41881;p18"/>
            <p:cNvSpPr/>
            <p:nvPr/>
          </p:nvSpPr>
          <p:spPr>
            <a:xfrm>
              <a:off x="7003667" y="3178286"/>
              <a:ext cx="13884" cy="5480"/>
            </a:xfrm>
            <a:custGeom>
              <a:avLst/>
              <a:gdLst/>
              <a:ahLst/>
              <a:cxnLst/>
              <a:rect l="l" t="t" r="r" b="b"/>
              <a:pathLst>
                <a:path w="389" h="182" extrusionOk="0">
                  <a:moveTo>
                    <a:pt x="1" y="181"/>
                  </a:moveTo>
                  <a:lnTo>
                    <a:pt x="388" y="181"/>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82" name="Google Shape;41882;p18"/>
            <p:cNvSpPr/>
            <p:nvPr/>
          </p:nvSpPr>
          <p:spPr>
            <a:xfrm>
              <a:off x="2917987" y="3175516"/>
              <a:ext cx="29482" cy="9906"/>
            </a:xfrm>
            <a:custGeom>
              <a:avLst/>
              <a:gdLst/>
              <a:ahLst/>
              <a:cxnLst/>
              <a:rect l="l" t="t" r="r" b="b"/>
              <a:pathLst>
                <a:path w="826" h="329" extrusionOk="0">
                  <a:moveTo>
                    <a:pt x="692" y="273"/>
                  </a:moveTo>
                  <a:cubicBezTo>
                    <a:pt x="825" y="29"/>
                    <a:pt x="294" y="97"/>
                    <a:pt x="115" y="1"/>
                  </a:cubicBezTo>
                  <a:cubicBezTo>
                    <a:pt x="0" y="237"/>
                    <a:pt x="192" y="328"/>
                    <a:pt x="69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83" name="Google Shape;41883;p18"/>
            <p:cNvSpPr/>
            <p:nvPr/>
          </p:nvSpPr>
          <p:spPr>
            <a:xfrm>
              <a:off x="1610666" y="3180213"/>
              <a:ext cx="14027" cy="4306"/>
            </a:xfrm>
            <a:custGeom>
              <a:avLst/>
              <a:gdLst/>
              <a:ahLst/>
              <a:cxnLst/>
              <a:rect l="l" t="t" r="r" b="b"/>
              <a:pathLst>
                <a:path w="393" h="143" extrusionOk="0">
                  <a:moveTo>
                    <a:pt x="102" y="117"/>
                  </a:moveTo>
                  <a:cubicBezTo>
                    <a:pt x="153" y="142"/>
                    <a:pt x="392" y="73"/>
                    <a:pt x="294" y="26"/>
                  </a:cubicBezTo>
                  <a:cubicBezTo>
                    <a:pt x="239"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84" name="Google Shape;41884;p18"/>
            <p:cNvSpPr/>
            <p:nvPr/>
          </p:nvSpPr>
          <p:spPr>
            <a:xfrm>
              <a:off x="2818835" y="3175155"/>
              <a:ext cx="6924" cy="6203"/>
            </a:xfrm>
            <a:custGeom>
              <a:avLst/>
              <a:gdLst/>
              <a:ahLst/>
              <a:cxnLst/>
              <a:rect l="l" t="t" r="r" b="b"/>
              <a:pathLst>
                <a:path w="194" h="206" extrusionOk="0">
                  <a:moveTo>
                    <a:pt x="191" y="103"/>
                  </a:moveTo>
                  <a:cubicBezTo>
                    <a:pt x="194" y="53"/>
                    <a:pt x="36" y="1"/>
                    <a:pt x="0" y="103"/>
                  </a:cubicBezTo>
                  <a:cubicBezTo>
                    <a:pt x="0" y="154"/>
                    <a:pt x="154"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85" name="Google Shape;41885;p18"/>
            <p:cNvSpPr/>
            <p:nvPr/>
          </p:nvSpPr>
          <p:spPr>
            <a:xfrm>
              <a:off x="1004940" y="3177443"/>
              <a:ext cx="14063" cy="4306"/>
            </a:xfrm>
            <a:custGeom>
              <a:avLst/>
              <a:gdLst/>
              <a:ahLst/>
              <a:cxnLst/>
              <a:rect l="l" t="t" r="r" b="b"/>
              <a:pathLst>
                <a:path w="394" h="143" extrusionOk="0">
                  <a:moveTo>
                    <a:pt x="296" y="27"/>
                  </a:moveTo>
                  <a:cubicBezTo>
                    <a:pt x="240" y="1"/>
                    <a:pt x="1" y="71"/>
                    <a:pt x="101" y="117"/>
                  </a:cubicBezTo>
                  <a:cubicBezTo>
                    <a:pt x="152" y="143"/>
                    <a:pt x="394" y="75"/>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86" name="Google Shape;41886;p18"/>
            <p:cNvSpPr/>
            <p:nvPr/>
          </p:nvSpPr>
          <p:spPr>
            <a:xfrm>
              <a:off x="660834" y="3177533"/>
              <a:ext cx="14063" cy="4215"/>
            </a:xfrm>
            <a:custGeom>
              <a:avLst/>
              <a:gdLst/>
              <a:ahLst/>
              <a:cxnLst/>
              <a:rect l="l" t="t" r="r" b="b"/>
              <a:pathLst>
                <a:path w="394" h="140" extrusionOk="0">
                  <a:moveTo>
                    <a:pt x="100" y="115"/>
                  </a:moveTo>
                  <a:cubicBezTo>
                    <a:pt x="156" y="140"/>
                    <a:pt x="393" y="71"/>
                    <a:pt x="294" y="25"/>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87" name="Google Shape;41887;p18"/>
            <p:cNvSpPr/>
            <p:nvPr/>
          </p:nvSpPr>
          <p:spPr>
            <a:xfrm>
              <a:off x="492262" y="3169314"/>
              <a:ext cx="28483" cy="11713"/>
            </a:xfrm>
            <a:custGeom>
              <a:avLst/>
              <a:gdLst/>
              <a:ahLst/>
              <a:cxnLst/>
              <a:rect l="l" t="t" r="r" b="b"/>
              <a:pathLst>
                <a:path w="798" h="389" extrusionOk="0">
                  <a:moveTo>
                    <a:pt x="771" y="25"/>
                  </a:moveTo>
                  <a:cubicBezTo>
                    <a:pt x="336" y="0"/>
                    <a:pt x="49" y="46"/>
                    <a:pt x="1" y="208"/>
                  </a:cubicBezTo>
                  <a:cubicBezTo>
                    <a:pt x="279" y="229"/>
                    <a:pt x="326" y="358"/>
                    <a:pt x="580" y="388"/>
                  </a:cubicBezTo>
                  <a:cubicBezTo>
                    <a:pt x="539" y="217"/>
                    <a:pt x="797" y="188"/>
                    <a:pt x="77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88" name="Google Shape;41888;p18"/>
            <p:cNvSpPr/>
            <p:nvPr/>
          </p:nvSpPr>
          <p:spPr>
            <a:xfrm>
              <a:off x="2089293" y="3167989"/>
              <a:ext cx="38726" cy="12646"/>
            </a:xfrm>
            <a:custGeom>
              <a:avLst/>
              <a:gdLst/>
              <a:ahLst/>
              <a:cxnLst/>
              <a:rect l="l" t="t" r="r" b="b"/>
              <a:pathLst>
                <a:path w="1085" h="420" extrusionOk="0">
                  <a:moveTo>
                    <a:pt x="962" y="341"/>
                  </a:moveTo>
                  <a:cubicBezTo>
                    <a:pt x="1085" y="121"/>
                    <a:pt x="42" y="0"/>
                    <a:pt x="0" y="158"/>
                  </a:cubicBezTo>
                  <a:cubicBezTo>
                    <a:pt x="366" y="197"/>
                    <a:pt x="347" y="419"/>
                    <a:pt x="962" y="34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89" name="Google Shape;41889;p18"/>
            <p:cNvSpPr/>
            <p:nvPr/>
          </p:nvSpPr>
          <p:spPr>
            <a:xfrm>
              <a:off x="8662517" y="3172716"/>
              <a:ext cx="13777" cy="2800"/>
            </a:xfrm>
            <a:custGeom>
              <a:avLst/>
              <a:gdLst/>
              <a:ahLst/>
              <a:cxnLst/>
              <a:rect l="l" t="t" r="r" b="b"/>
              <a:pathLst>
                <a:path w="386" h="93" extrusionOk="0">
                  <a:moveTo>
                    <a:pt x="385" y="1"/>
                  </a:moveTo>
                  <a:cubicBezTo>
                    <a:pt x="238" y="22"/>
                    <a:pt x="5" y="5"/>
                    <a:pt x="0" y="92"/>
                  </a:cubicBezTo>
                  <a:cubicBezTo>
                    <a:pt x="150" y="73"/>
                    <a:pt x="381" y="91"/>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90" name="Google Shape;41890;p18"/>
            <p:cNvSpPr/>
            <p:nvPr/>
          </p:nvSpPr>
          <p:spPr>
            <a:xfrm>
              <a:off x="216150" y="3170067"/>
              <a:ext cx="21558" cy="6413"/>
            </a:xfrm>
            <a:custGeom>
              <a:avLst/>
              <a:gdLst/>
              <a:ahLst/>
              <a:cxnLst/>
              <a:rect l="l" t="t" r="r" b="b"/>
              <a:pathLst>
                <a:path w="604" h="213" extrusionOk="0">
                  <a:moveTo>
                    <a:pt x="603" y="0"/>
                  </a:moveTo>
                  <a:lnTo>
                    <a:pt x="25" y="0"/>
                  </a:lnTo>
                  <a:cubicBezTo>
                    <a:pt x="0" y="163"/>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91" name="Google Shape;41891;p18"/>
            <p:cNvSpPr/>
            <p:nvPr/>
          </p:nvSpPr>
          <p:spPr>
            <a:xfrm>
              <a:off x="5585845" y="3164195"/>
              <a:ext cx="6853" cy="6233"/>
            </a:xfrm>
            <a:custGeom>
              <a:avLst/>
              <a:gdLst/>
              <a:ahLst/>
              <a:cxnLst/>
              <a:rect l="l" t="t" r="r" b="b"/>
              <a:pathLst>
                <a:path w="192" h="207" extrusionOk="0">
                  <a:moveTo>
                    <a:pt x="191" y="104"/>
                  </a:moveTo>
                  <a:cubicBezTo>
                    <a:pt x="191" y="53"/>
                    <a:pt x="36" y="1"/>
                    <a:pt x="1" y="104"/>
                  </a:cubicBezTo>
                  <a:cubicBezTo>
                    <a:pt x="1" y="153"/>
                    <a:pt x="156" y="207"/>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92" name="Google Shape;41892;p18"/>
            <p:cNvSpPr/>
            <p:nvPr/>
          </p:nvSpPr>
          <p:spPr>
            <a:xfrm>
              <a:off x="4711609" y="3164587"/>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93" name="Google Shape;41893;p18"/>
            <p:cNvSpPr/>
            <p:nvPr/>
          </p:nvSpPr>
          <p:spPr>
            <a:xfrm>
              <a:off x="2436575" y="3151068"/>
              <a:ext cx="40404" cy="18518"/>
            </a:xfrm>
            <a:custGeom>
              <a:avLst/>
              <a:gdLst/>
              <a:ahLst/>
              <a:cxnLst/>
              <a:rect l="l" t="t" r="r" b="b"/>
              <a:pathLst>
                <a:path w="1132" h="615" extrusionOk="0">
                  <a:moveTo>
                    <a:pt x="1068" y="450"/>
                  </a:moveTo>
                  <a:cubicBezTo>
                    <a:pt x="1132" y="1"/>
                    <a:pt x="0" y="211"/>
                    <a:pt x="102" y="540"/>
                  </a:cubicBezTo>
                  <a:cubicBezTo>
                    <a:pt x="648" y="614"/>
                    <a:pt x="601" y="412"/>
                    <a:pt x="1068" y="4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94" name="Google Shape;41894;p18"/>
            <p:cNvSpPr/>
            <p:nvPr/>
          </p:nvSpPr>
          <p:spPr>
            <a:xfrm>
              <a:off x="96404" y="3163804"/>
              <a:ext cx="14063" cy="4306"/>
            </a:xfrm>
            <a:custGeom>
              <a:avLst/>
              <a:gdLst/>
              <a:ahLst/>
              <a:cxnLst/>
              <a:rect l="l" t="t" r="r" b="b"/>
              <a:pathLst>
                <a:path w="394" h="143" extrusionOk="0">
                  <a:moveTo>
                    <a:pt x="294" y="27"/>
                  </a:moveTo>
                  <a:cubicBezTo>
                    <a:pt x="239" y="1"/>
                    <a:pt x="0" y="71"/>
                    <a:pt x="101" y="117"/>
                  </a:cubicBezTo>
                  <a:cubicBezTo>
                    <a:pt x="154" y="143"/>
                    <a:pt x="393" y="72"/>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95" name="Google Shape;41895;p18"/>
            <p:cNvSpPr/>
            <p:nvPr/>
          </p:nvSpPr>
          <p:spPr>
            <a:xfrm>
              <a:off x="7664466" y="3159107"/>
              <a:ext cx="13813" cy="5480"/>
            </a:xfrm>
            <a:custGeom>
              <a:avLst/>
              <a:gdLst/>
              <a:ahLst/>
              <a:cxnLst/>
              <a:rect l="l" t="t" r="r" b="b"/>
              <a:pathLst>
                <a:path w="387" h="182" extrusionOk="0">
                  <a:moveTo>
                    <a:pt x="387" y="0"/>
                  </a:moveTo>
                  <a:lnTo>
                    <a:pt x="0" y="0"/>
                  </a:lnTo>
                  <a:lnTo>
                    <a:pt x="0"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96" name="Google Shape;41896;p18"/>
            <p:cNvSpPr/>
            <p:nvPr/>
          </p:nvSpPr>
          <p:spPr>
            <a:xfrm>
              <a:off x="5224358" y="3161094"/>
              <a:ext cx="13956" cy="4276"/>
            </a:xfrm>
            <a:custGeom>
              <a:avLst/>
              <a:gdLst/>
              <a:ahLst/>
              <a:cxnLst/>
              <a:rect l="l" t="t" r="r" b="b"/>
              <a:pathLst>
                <a:path w="391" h="142" extrusionOk="0">
                  <a:moveTo>
                    <a:pt x="292" y="25"/>
                  </a:moveTo>
                  <a:cubicBezTo>
                    <a:pt x="238" y="1"/>
                    <a:pt x="1" y="70"/>
                    <a:pt x="100" y="117"/>
                  </a:cubicBezTo>
                  <a:cubicBezTo>
                    <a:pt x="152" y="142"/>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97" name="Google Shape;41897;p18"/>
            <p:cNvSpPr/>
            <p:nvPr/>
          </p:nvSpPr>
          <p:spPr>
            <a:xfrm>
              <a:off x="4645900" y="3150918"/>
              <a:ext cx="28268" cy="13700"/>
            </a:xfrm>
            <a:custGeom>
              <a:avLst/>
              <a:gdLst/>
              <a:ahLst/>
              <a:cxnLst/>
              <a:rect l="l" t="t" r="r" b="b"/>
              <a:pathLst>
                <a:path w="792" h="455" extrusionOk="0">
                  <a:moveTo>
                    <a:pt x="493" y="455"/>
                  </a:moveTo>
                  <a:cubicBezTo>
                    <a:pt x="758" y="339"/>
                    <a:pt x="792" y="10"/>
                    <a:pt x="301" y="1"/>
                  </a:cubicBezTo>
                  <a:cubicBezTo>
                    <a:pt x="36" y="115"/>
                    <a:pt x="1" y="444"/>
                    <a:pt x="49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98" name="Google Shape;41898;p18"/>
            <p:cNvSpPr/>
            <p:nvPr/>
          </p:nvSpPr>
          <p:spPr>
            <a:xfrm>
              <a:off x="7213500" y="3150105"/>
              <a:ext cx="14063" cy="4336"/>
            </a:xfrm>
            <a:custGeom>
              <a:avLst/>
              <a:gdLst/>
              <a:ahLst/>
              <a:cxnLst/>
              <a:rect l="l" t="t" r="r" b="b"/>
              <a:pathLst>
                <a:path w="394" h="144" extrusionOk="0">
                  <a:moveTo>
                    <a:pt x="100" y="118"/>
                  </a:moveTo>
                  <a:cubicBezTo>
                    <a:pt x="155" y="144"/>
                    <a:pt x="394" y="73"/>
                    <a:pt x="295" y="28"/>
                  </a:cubicBezTo>
                  <a:cubicBezTo>
                    <a:pt x="240"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99" name="Google Shape;41899;p18"/>
            <p:cNvSpPr/>
            <p:nvPr/>
          </p:nvSpPr>
          <p:spPr>
            <a:xfrm>
              <a:off x="3362600" y="3145408"/>
              <a:ext cx="34443" cy="9033"/>
            </a:xfrm>
            <a:custGeom>
              <a:avLst/>
              <a:gdLst/>
              <a:ahLst/>
              <a:cxnLst/>
              <a:rect l="l" t="t" r="r" b="b"/>
              <a:pathLst>
                <a:path w="965" h="300" extrusionOk="0">
                  <a:moveTo>
                    <a:pt x="192" y="274"/>
                  </a:moveTo>
                  <a:cubicBezTo>
                    <a:pt x="632" y="300"/>
                    <a:pt x="919" y="253"/>
                    <a:pt x="965" y="92"/>
                  </a:cubicBezTo>
                  <a:cubicBezTo>
                    <a:pt x="621" y="112"/>
                    <a:pt x="0" y="1"/>
                    <a:pt x="19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00" name="Google Shape;41900;p18"/>
            <p:cNvSpPr/>
            <p:nvPr/>
          </p:nvSpPr>
          <p:spPr>
            <a:xfrm>
              <a:off x="2429865" y="3150135"/>
              <a:ext cx="13991" cy="4306"/>
            </a:xfrm>
            <a:custGeom>
              <a:avLst/>
              <a:gdLst/>
              <a:ahLst/>
              <a:cxnLst/>
              <a:rect l="l" t="t" r="r" b="b"/>
              <a:pathLst>
                <a:path w="392" h="143" extrusionOk="0">
                  <a:moveTo>
                    <a:pt x="290" y="27"/>
                  </a:moveTo>
                  <a:cubicBezTo>
                    <a:pt x="236" y="0"/>
                    <a:pt x="0" y="70"/>
                    <a:pt x="98" y="117"/>
                  </a:cubicBezTo>
                  <a:cubicBezTo>
                    <a:pt x="150" y="143"/>
                    <a:pt x="392" y="72"/>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01" name="Google Shape;41901;p18"/>
            <p:cNvSpPr/>
            <p:nvPr/>
          </p:nvSpPr>
          <p:spPr>
            <a:xfrm>
              <a:off x="1813895" y="3147786"/>
              <a:ext cx="6889" cy="6263"/>
            </a:xfrm>
            <a:custGeom>
              <a:avLst/>
              <a:gdLst/>
              <a:ahLst/>
              <a:cxnLst/>
              <a:rect l="l" t="t" r="r" b="b"/>
              <a:pathLst>
                <a:path w="193" h="208" extrusionOk="0">
                  <a:moveTo>
                    <a:pt x="2" y="105"/>
                  </a:moveTo>
                  <a:cubicBezTo>
                    <a:pt x="0" y="155"/>
                    <a:pt x="157" y="208"/>
                    <a:pt x="192" y="105"/>
                  </a:cubicBezTo>
                  <a:cubicBezTo>
                    <a:pt x="192" y="52"/>
                    <a:pt x="37" y="0"/>
                    <a:pt x="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02" name="Google Shape;41902;p18"/>
            <p:cNvSpPr/>
            <p:nvPr/>
          </p:nvSpPr>
          <p:spPr>
            <a:xfrm>
              <a:off x="6449480" y="3147395"/>
              <a:ext cx="14099" cy="4306"/>
            </a:xfrm>
            <a:custGeom>
              <a:avLst/>
              <a:gdLst/>
              <a:ahLst/>
              <a:cxnLst/>
              <a:rect l="l" t="t" r="r" b="b"/>
              <a:pathLst>
                <a:path w="395" h="143" extrusionOk="0">
                  <a:moveTo>
                    <a:pt x="294" y="25"/>
                  </a:moveTo>
                  <a:cubicBezTo>
                    <a:pt x="241" y="0"/>
                    <a:pt x="1" y="68"/>
                    <a:pt x="103" y="116"/>
                  </a:cubicBezTo>
                  <a:cubicBezTo>
                    <a:pt x="155" y="142"/>
                    <a:pt x="395" y="74"/>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03" name="Google Shape;41903;p18"/>
            <p:cNvSpPr/>
            <p:nvPr/>
          </p:nvSpPr>
          <p:spPr>
            <a:xfrm>
              <a:off x="5866989" y="3141042"/>
              <a:ext cx="8959" cy="11472"/>
            </a:xfrm>
            <a:custGeom>
              <a:avLst/>
              <a:gdLst/>
              <a:ahLst/>
              <a:cxnLst/>
              <a:rect l="l" t="t" r="r" b="b"/>
              <a:pathLst>
                <a:path w="251" h="381" extrusionOk="0">
                  <a:moveTo>
                    <a:pt x="223" y="236"/>
                  </a:moveTo>
                  <a:cubicBezTo>
                    <a:pt x="251" y="142"/>
                    <a:pt x="72" y="1"/>
                    <a:pt x="29" y="146"/>
                  </a:cubicBezTo>
                  <a:cubicBezTo>
                    <a:pt x="0" y="241"/>
                    <a:pt x="179" y="381"/>
                    <a:pt x="223" y="23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04" name="Google Shape;41904;p18"/>
            <p:cNvSpPr/>
            <p:nvPr/>
          </p:nvSpPr>
          <p:spPr>
            <a:xfrm>
              <a:off x="0" y="3144715"/>
              <a:ext cx="14170" cy="4215"/>
            </a:xfrm>
            <a:custGeom>
              <a:avLst/>
              <a:gdLst/>
              <a:ahLst/>
              <a:cxnLst/>
              <a:rect l="l" t="t" r="r" b="b"/>
              <a:pathLst>
                <a:path w="397" h="140" extrusionOk="0">
                  <a:moveTo>
                    <a:pt x="294" y="24"/>
                  </a:moveTo>
                  <a:cubicBezTo>
                    <a:pt x="242" y="0"/>
                    <a:pt x="1" y="68"/>
                    <a:pt x="102" y="114"/>
                  </a:cubicBezTo>
                  <a:cubicBezTo>
                    <a:pt x="157" y="140"/>
                    <a:pt x="396" y="71"/>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05" name="Google Shape;41905;p18"/>
            <p:cNvSpPr/>
            <p:nvPr/>
          </p:nvSpPr>
          <p:spPr>
            <a:xfrm>
              <a:off x="4477577" y="3142668"/>
              <a:ext cx="13777" cy="2770"/>
            </a:xfrm>
            <a:custGeom>
              <a:avLst/>
              <a:gdLst/>
              <a:ahLst/>
              <a:cxnLst/>
              <a:rect l="l" t="t" r="r" b="b"/>
              <a:pathLst>
                <a:path w="386" h="92" extrusionOk="0">
                  <a:moveTo>
                    <a:pt x="385" y="0"/>
                  </a:moveTo>
                  <a:cubicBezTo>
                    <a:pt x="238" y="21"/>
                    <a:pt x="7" y="4"/>
                    <a:pt x="0" y="92"/>
                  </a:cubicBezTo>
                  <a:cubicBezTo>
                    <a:pt x="150" y="71"/>
                    <a:pt x="383"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06" name="Google Shape;41906;p18"/>
            <p:cNvSpPr/>
            <p:nvPr/>
          </p:nvSpPr>
          <p:spPr>
            <a:xfrm>
              <a:off x="6645785" y="3134147"/>
              <a:ext cx="6960" cy="6203"/>
            </a:xfrm>
            <a:custGeom>
              <a:avLst/>
              <a:gdLst/>
              <a:ahLst/>
              <a:cxnLst/>
              <a:rect l="l" t="t" r="r" b="b"/>
              <a:pathLst>
                <a:path w="195" h="206" extrusionOk="0">
                  <a:moveTo>
                    <a:pt x="195" y="103"/>
                  </a:moveTo>
                  <a:cubicBezTo>
                    <a:pt x="195" y="52"/>
                    <a:pt x="39" y="0"/>
                    <a:pt x="1" y="103"/>
                  </a:cubicBezTo>
                  <a:cubicBezTo>
                    <a:pt x="0" y="153"/>
                    <a:pt x="157" y="205"/>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07" name="Google Shape;41907;p18"/>
            <p:cNvSpPr/>
            <p:nvPr/>
          </p:nvSpPr>
          <p:spPr>
            <a:xfrm>
              <a:off x="4591006" y="3136496"/>
              <a:ext cx="14134" cy="4246"/>
            </a:xfrm>
            <a:custGeom>
              <a:avLst/>
              <a:gdLst/>
              <a:ahLst/>
              <a:cxnLst/>
              <a:rect l="l" t="t" r="r" b="b"/>
              <a:pathLst>
                <a:path w="396" h="141" extrusionOk="0">
                  <a:moveTo>
                    <a:pt x="295" y="25"/>
                  </a:moveTo>
                  <a:cubicBezTo>
                    <a:pt x="241" y="0"/>
                    <a:pt x="1" y="68"/>
                    <a:pt x="103" y="114"/>
                  </a:cubicBezTo>
                  <a:cubicBezTo>
                    <a:pt x="156"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08" name="Google Shape;41908;p18"/>
            <p:cNvSpPr/>
            <p:nvPr/>
          </p:nvSpPr>
          <p:spPr>
            <a:xfrm>
              <a:off x="2626027" y="3131769"/>
              <a:ext cx="15134" cy="9184"/>
            </a:xfrm>
            <a:custGeom>
              <a:avLst/>
              <a:gdLst/>
              <a:ahLst/>
              <a:cxnLst/>
              <a:rect l="l" t="t" r="r" b="b"/>
              <a:pathLst>
                <a:path w="424" h="305" extrusionOk="0">
                  <a:moveTo>
                    <a:pt x="387" y="272"/>
                  </a:moveTo>
                  <a:cubicBezTo>
                    <a:pt x="357" y="165"/>
                    <a:pt x="424" y="15"/>
                    <a:pt x="194" y="1"/>
                  </a:cubicBezTo>
                  <a:cubicBezTo>
                    <a:pt x="184" y="56"/>
                    <a:pt x="165" y="108"/>
                    <a:pt x="1" y="92"/>
                  </a:cubicBezTo>
                  <a:cubicBezTo>
                    <a:pt x="24" y="202"/>
                    <a:pt x="58" y="305"/>
                    <a:pt x="387"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09" name="Google Shape;41909;p18"/>
            <p:cNvSpPr/>
            <p:nvPr/>
          </p:nvSpPr>
          <p:spPr>
            <a:xfrm>
              <a:off x="2557178" y="3137248"/>
              <a:ext cx="13849" cy="2710"/>
            </a:xfrm>
            <a:custGeom>
              <a:avLst/>
              <a:gdLst/>
              <a:ahLst/>
              <a:cxnLst/>
              <a:rect l="l" t="t" r="r" b="b"/>
              <a:pathLst>
                <a:path w="388" h="90" extrusionOk="0">
                  <a:moveTo>
                    <a:pt x="387" y="0"/>
                  </a:moveTo>
                  <a:cubicBezTo>
                    <a:pt x="238" y="20"/>
                    <a:pt x="6" y="3"/>
                    <a:pt x="1" y="89"/>
                  </a:cubicBezTo>
                  <a:cubicBezTo>
                    <a:pt x="152" y="69"/>
                    <a:pt x="383"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10" name="Google Shape;41910;p18"/>
            <p:cNvSpPr/>
            <p:nvPr/>
          </p:nvSpPr>
          <p:spPr>
            <a:xfrm>
              <a:off x="2515989" y="3125536"/>
              <a:ext cx="30410" cy="11743"/>
            </a:xfrm>
            <a:custGeom>
              <a:avLst/>
              <a:gdLst/>
              <a:ahLst/>
              <a:cxnLst/>
              <a:rect l="l" t="t" r="r" b="b"/>
              <a:pathLst>
                <a:path w="852" h="390" extrusionOk="0">
                  <a:moveTo>
                    <a:pt x="771" y="25"/>
                  </a:moveTo>
                  <a:cubicBezTo>
                    <a:pt x="334" y="0"/>
                    <a:pt x="48" y="46"/>
                    <a:pt x="1" y="207"/>
                  </a:cubicBezTo>
                  <a:cubicBezTo>
                    <a:pt x="275" y="229"/>
                    <a:pt x="324" y="357"/>
                    <a:pt x="578" y="389"/>
                  </a:cubicBezTo>
                  <a:cubicBezTo>
                    <a:pt x="638" y="267"/>
                    <a:pt x="852" y="216"/>
                    <a:pt x="77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11" name="Google Shape;41911;p18"/>
            <p:cNvSpPr/>
            <p:nvPr/>
          </p:nvSpPr>
          <p:spPr>
            <a:xfrm>
              <a:off x="4019794" y="3125536"/>
              <a:ext cx="13991" cy="4276"/>
            </a:xfrm>
            <a:custGeom>
              <a:avLst/>
              <a:gdLst/>
              <a:ahLst/>
              <a:cxnLst/>
              <a:rect l="l" t="t" r="r" b="b"/>
              <a:pathLst>
                <a:path w="392" h="142" extrusionOk="0">
                  <a:moveTo>
                    <a:pt x="99" y="116"/>
                  </a:moveTo>
                  <a:cubicBezTo>
                    <a:pt x="154" y="141"/>
                    <a:pt x="392" y="72"/>
                    <a:pt x="293" y="25"/>
                  </a:cubicBezTo>
                  <a:cubicBezTo>
                    <a:pt x="240" y="0"/>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12" name="Google Shape;41912;p18"/>
            <p:cNvSpPr/>
            <p:nvPr/>
          </p:nvSpPr>
          <p:spPr>
            <a:xfrm>
              <a:off x="7210252" y="3120267"/>
              <a:ext cx="13777" cy="6775"/>
            </a:xfrm>
            <a:custGeom>
              <a:avLst/>
              <a:gdLst/>
              <a:ahLst/>
              <a:cxnLst/>
              <a:rect l="l" t="t" r="r" b="b"/>
              <a:pathLst>
                <a:path w="386" h="225" extrusionOk="0">
                  <a:moveTo>
                    <a:pt x="386" y="110"/>
                  </a:moveTo>
                  <a:cubicBezTo>
                    <a:pt x="345" y="0"/>
                    <a:pt x="170" y="55"/>
                    <a:pt x="1" y="110"/>
                  </a:cubicBezTo>
                  <a:cubicBezTo>
                    <a:pt x="1" y="201"/>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13" name="Google Shape;41913;p18"/>
            <p:cNvSpPr/>
            <p:nvPr/>
          </p:nvSpPr>
          <p:spPr>
            <a:xfrm>
              <a:off x="5933233" y="3120056"/>
              <a:ext cx="14063" cy="4276"/>
            </a:xfrm>
            <a:custGeom>
              <a:avLst/>
              <a:gdLst/>
              <a:ahLst/>
              <a:cxnLst/>
              <a:rect l="l" t="t" r="r" b="b"/>
              <a:pathLst>
                <a:path w="394" h="142" extrusionOk="0">
                  <a:moveTo>
                    <a:pt x="294" y="26"/>
                  </a:moveTo>
                  <a:cubicBezTo>
                    <a:pt x="239" y="1"/>
                    <a:pt x="0" y="70"/>
                    <a:pt x="102" y="117"/>
                  </a:cubicBezTo>
                  <a:cubicBezTo>
                    <a:pt x="153"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14" name="Google Shape;41914;p18"/>
            <p:cNvSpPr/>
            <p:nvPr/>
          </p:nvSpPr>
          <p:spPr>
            <a:xfrm>
              <a:off x="2897428" y="3112589"/>
              <a:ext cx="26591" cy="12315"/>
            </a:xfrm>
            <a:custGeom>
              <a:avLst/>
              <a:gdLst/>
              <a:ahLst/>
              <a:cxnLst/>
              <a:rect l="l" t="t" r="r" b="b"/>
              <a:pathLst>
                <a:path w="745" h="409" extrusionOk="0">
                  <a:moveTo>
                    <a:pt x="690" y="365"/>
                  </a:moveTo>
                  <a:cubicBezTo>
                    <a:pt x="745" y="157"/>
                    <a:pt x="644" y="24"/>
                    <a:pt x="305" y="1"/>
                  </a:cubicBezTo>
                  <a:cubicBezTo>
                    <a:pt x="1" y="137"/>
                    <a:pt x="89" y="408"/>
                    <a:pt x="6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15" name="Google Shape;41915;p18"/>
            <p:cNvSpPr/>
            <p:nvPr/>
          </p:nvSpPr>
          <p:spPr>
            <a:xfrm>
              <a:off x="2116348" y="3107140"/>
              <a:ext cx="38619" cy="16470"/>
            </a:xfrm>
            <a:custGeom>
              <a:avLst/>
              <a:gdLst/>
              <a:ahLst/>
              <a:cxnLst/>
              <a:rect l="l" t="t" r="r" b="b"/>
              <a:pathLst>
                <a:path w="1082" h="547" extrusionOk="0">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16" name="Google Shape;41916;p18"/>
            <p:cNvSpPr/>
            <p:nvPr/>
          </p:nvSpPr>
          <p:spPr>
            <a:xfrm>
              <a:off x="6807469" y="3117347"/>
              <a:ext cx="13991" cy="4276"/>
            </a:xfrm>
            <a:custGeom>
              <a:avLst/>
              <a:gdLst/>
              <a:ahLst/>
              <a:cxnLst/>
              <a:rect l="l" t="t" r="r" b="b"/>
              <a:pathLst>
                <a:path w="392" h="142" extrusionOk="0">
                  <a:moveTo>
                    <a:pt x="292" y="26"/>
                  </a:moveTo>
                  <a:cubicBezTo>
                    <a:pt x="237"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17" name="Google Shape;41917;p18"/>
            <p:cNvSpPr/>
            <p:nvPr/>
          </p:nvSpPr>
          <p:spPr>
            <a:xfrm>
              <a:off x="8369880" y="3114577"/>
              <a:ext cx="14063" cy="4306"/>
            </a:xfrm>
            <a:custGeom>
              <a:avLst/>
              <a:gdLst/>
              <a:ahLst/>
              <a:cxnLst/>
              <a:rect l="l" t="t" r="r" b="b"/>
              <a:pathLst>
                <a:path w="394" h="143" extrusionOk="0">
                  <a:moveTo>
                    <a:pt x="100" y="118"/>
                  </a:moveTo>
                  <a:cubicBezTo>
                    <a:pt x="156" y="142"/>
                    <a:pt x="393" y="73"/>
                    <a:pt x="293" y="26"/>
                  </a:cubicBezTo>
                  <a:cubicBezTo>
                    <a:pt x="241"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18" name="Google Shape;41918;p18"/>
            <p:cNvSpPr/>
            <p:nvPr/>
          </p:nvSpPr>
          <p:spPr>
            <a:xfrm>
              <a:off x="7341062" y="3103948"/>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19" name="Google Shape;41919;p18"/>
            <p:cNvSpPr/>
            <p:nvPr/>
          </p:nvSpPr>
          <p:spPr>
            <a:xfrm>
              <a:off x="4972123" y="3108344"/>
              <a:ext cx="9030" cy="11351"/>
            </a:xfrm>
            <a:custGeom>
              <a:avLst/>
              <a:gdLst/>
              <a:ahLst/>
              <a:cxnLst/>
              <a:rect l="l" t="t" r="r" b="b"/>
              <a:pathLst>
                <a:path w="253" h="377" extrusionOk="0">
                  <a:moveTo>
                    <a:pt x="224" y="233"/>
                  </a:moveTo>
                  <a:cubicBezTo>
                    <a:pt x="252" y="139"/>
                    <a:pt x="74" y="1"/>
                    <a:pt x="31" y="144"/>
                  </a:cubicBezTo>
                  <a:cubicBezTo>
                    <a:pt x="0" y="238"/>
                    <a:pt x="181" y="377"/>
                    <a:pt x="224" y="2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20" name="Google Shape;41920;p18"/>
            <p:cNvSpPr/>
            <p:nvPr/>
          </p:nvSpPr>
          <p:spPr>
            <a:xfrm>
              <a:off x="2333461" y="3109187"/>
              <a:ext cx="13956" cy="4215"/>
            </a:xfrm>
            <a:custGeom>
              <a:avLst/>
              <a:gdLst/>
              <a:ahLst/>
              <a:cxnLst/>
              <a:rect l="l" t="t" r="r" b="b"/>
              <a:pathLst>
                <a:path w="391" h="140" extrusionOk="0">
                  <a:moveTo>
                    <a:pt x="292" y="25"/>
                  </a:moveTo>
                  <a:cubicBezTo>
                    <a:pt x="237" y="0"/>
                    <a:pt x="0" y="68"/>
                    <a:pt x="100" y="116"/>
                  </a:cubicBezTo>
                  <a:cubicBezTo>
                    <a:pt x="152" y="140"/>
                    <a:pt x="391" y="71"/>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21" name="Google Shape;41921;p18"/>
            <p:cNvSpPr/>
            <p:nvPr/>
          </p:nvSpPr>
          <p:spPr>
            <a:xfrm>
              <a:off x="2061668" y="3107170"/>
              <a:ext cx="13777" cy="5540"/>
            </a:xfrm>
            <a:custGeom>
              <a:avLst/>
              <a:gdLst/>
              <a:ahLst/>
              <a:cxnLst/>
              <a:rect l="l" t="t" r="r" b="b"/>
              <a:pathLst>
                <a:path w="386" h="184" extrusionOk="0">
                  <a:moveTo>
                    <a:pt x="385" y="1"/>
                  </a:moveTo>
                  <a:lnTo>
                    <a:pt x="0" y="1"/>
                  </a:lnTo>
                  <a:lnTo>
                    <a:pt x="0" y="183"/>
                  </a:lnTo>
                  <a:lnTo>
                    <a:pt x="385"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22" name="Google Shape;41922;p18"/>
            <p:cNvSpPr/>
            <p:nvPr/>
          </p:nvSpPr>
          <p:spPr>
            <a:xfrm>
              <a:off x="6212129" y="3098619"/>
              <a:ext cx="6960" cy="6233"/>
            </a:xfrm>
            <a:custGeom>
              <a:avLst/>
              <a:gdLst/>
              <a:ahLst/>
              <a:cxnLst/>
              <a:rect l="l" t="t" r="r" b="b"/>
              <a:pathLst>
                <a:path w="195" h="207" extrusionOk="0">
                  <a:moveTo>
                    <a:pt x="193" y="103"/>
                  </a:moveTo>
                  <a:cubicBezTo>
                    <a:pt x="195" y="52"/>
                    <a:pt x="37" y="0"/>
                    <a:pt x="3" y="103"/>
                  </a:cubicBezTo>
                  <a:cubicBezTo>
                    <a:pt x="0" y="152"/>
                    <a:pt x="157"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23" name="Google Shape;41923;p18"/>
            <p:cNvSpPr/>
            <p:nvPr/>
          </p:nvSpPr>
          <p:spPr>
            <a:xfrm>
              <a:off x="3214015" y="3087057"/>
              <a:ext cx="52218" cy="22703"/>
            </a:xfrm>
            <a:custGeom>
              <a:avLst/>
              <a:gdLst/>
              <a:ahLst/>
              <a:cxnLst/>
              <a:rect l="l" t="t" r="r" b="b"/>
              <a:pathLst>
                <a:path w="1463" h="754" extrusionOk="0">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24" name="Google Shape;41924;p18"/>
            <p:cNvSpPr/>
            <p:nvPr/>
          </p:nvSpPr>
          <p:spPr>
            <a:xfrm>
              <a:off x="7770971" y="3095458"/>
              <a:ext cx="14063" cy="4306"/>
            </a:xfrm>
            <a:custGeom>
              <a:avLst/>
              <a:gdLst/>
              <a:ahLst/>
              <a:cxnLst/>
              <a:rect l="l" t="t" r="r" b="b"/>
              <a:pathLst>
                <a:path w="394" h="143" extrusionOk="0">
                  <a:moveTo>
                    <a:pt x="294" y="26"/>
                  </a:moveTo>
                  <a:cubicBezTo>
                    <a:pt x="240" y="1"/>
                    <a:pt x="0" y="70"/>
                    <a:pt x="102" y="116"/>
                  </a:cubicBezTo>
                  <a:cubicBezTo>
                    <a:pt x="156" y="143"/>
                    <a:pt x="393"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25" name="Google Shape;41925;p18"/>
            <p:cNvSpPr/>
            <p:nvPr/>
          </p:nvSpPr>
          <p:spPr>
            <a:xfrm>
              <a:off x="3279973" y="3093501"/>
              <a:ext cx="13777" cy="5480"/>
            </a:xfrm>
            <a:custGeom>
              <a:avLst/>
              <a:gdLst/>
              <a:ahLst/>
              <a:cxnLst/>
              <a:rect l="l" t="t" r="r" b="b"/>
              <a:pathLst>
                <a:path w="386" h="182" extrusionOk="0">
                  <a:moveTo>
                    <a:pt x="1" y="182"/>
                  </a:moveTo>
                  <a:lnTo>
                    <a:pt x="386" y="182"/>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26" name="Google Shape;41926;p18"/>
            <p:cNvSpPr/>
            <p:nvPr/>
          </p:nvSpPr>
          <p:spPr>
            <a:xfrm>
              <a:off x="1841414" y="3096210"/>
              <a:ext cx="13742" cy="2740"/>
            </a:xfrm>
            <a:custGeom>
              <a:avLst/>
              <a:gdLst/>
              <a:ahLst/>
              <a:cxnLst/>
              <a:rect l="l" t="t" r="r" b="b"/>
              <a:pathLst>
                <a:path w="385" h="91" extrusionOk="0">
                  <a:moveTo>
                    <a:pt x="385" y="1"/>
                  </a:moveTo>
                  <a:cubicBezTo>
                    <a:pt x="236" y="20"/>
                    <a:pt x="6" y="3"/>
                    <a:pt x="1" y="91"/>
                  </a:cubicBezTo>
                  <a:cubicBezTo>
                    <a:pt x="150" y="72"/>
                    <a:pt x="379" y="91"/>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27" name="Google Shape;41927;p18"/>
            <p:cNvSpPr/>
            <p:nvPr/>
          </p:nvSpPr>
          <p:spPr>
            <a:xfrm>
              <a:off x="6412361" y="3082601"/>
              <a:ext cx="29018" cy="10900"/>
            </a:xfrm>
            <a:custGeom>
              <a:avLst/>
              <a:gdLst/>
              <a:ahLst/>
              <a:cxnLst/>
              <a:rect l="l" t="t" r="r" b="b"/>
              <a:pathLst>
                <a:path w="813" h="362" extrusionOk="0">
                  <a:moveTo>
                    <a:pt x="563" y="361"/>
                  </a:moveTo>
                  <a:cubicBezTo>
                    <a:pt x="812" y="242"/>
                    <a:pt x="682" y="88"/>
                    <a:pt x="371" y="1"/>
                  </a:cubicBezTo>
                  <a:cubicBezTo>
                    <a:pt x="346" y="225"/>
                    <a:pt x="0" y="283"/>
                    <a:pt x="563" y="36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28" name="Google Shape;41928;p18"/>
            <p:cNvSpPr/>
            <p:nvPr/>
          </p:nvSpPr>
          <p:spPr>
            <a:xfrm>
              <a:off x="75774" y="3090008"/>
              <a:ext cx="14099" cy="4276"/>
            </a:xfrm>
            <a:custGeom>
              <a:avLst/>
              <a:gdLst/>
              <a:ahLst/>
              <a:cxnLst/>
              <a:rect l="l" t="t" r="r" b="b"/>
              <a:pathLst>
                <a:path w="395" h="142" extrusionOk="0">
                  <a:moveTo>
                    <a:pt x="293" y="25"/>
                  </a:moveTo>
                  <a:cubicBezTo>
                    <a:pt x="240" y="0"/>
                    <a:pt x="0" y="69"/>
                    <a:pt x="98" y="115"/>
                  </a:cubicBezTo>
                  <a:cubicBezTo>
                    <a:pt x="153" y="141"/>
                    <a:pt x="394"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29" name="Google Shape;41929;p18"/>
            <p:cNvSpPr/>
            <p:nvPr/>
          </p:nvSpPr>
          <p:spPr>
            <a:xfrm>
              <a:off x="8335437" y="3087238"/>
              <a:ext cx="14027" cy="4276"/>
            </a:xfrm>
            <a:custGeom>
              <a:avLst/>
              <a:gdLst/>
              <a:ahLst/>
              <a:cxnLst/>
              <a:rect l="l" t="t" r="r" b="b"/>
              <a:pathLst>
                <a:path w="393" h="142" extrusionOk="0">
                  <a:moveTo>
                    <a:pt x="294" y="26"/>
                  </a:moveTo>
                  <a:cubicBezTo>
                    <a:pt x="240" y="1"/>
                    <a:pt x="1" y="70"/>
                    <a:pt x="103" y="117"/>
                  </a:cubicBezTo>
                  <a:cubicBezTo>
                    <a:pt x="153"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30" name="Google Shape;41930;p18"/>
            <p:cNvSpPr/>
            <p:nvPr/>
          </p:nvSpPr>
          <p:spPr>
            <a:xfrm>
              <a:off x="4498243" y="3087991"/>
              <a:ext cx="13849" cy="2800"/>
            </a:xfrm>
            <a:custGeom>
              <a:avLst/>
              <a:gdLst/>
              <a:ahLst/>
              <a:cxnLst/>
              <a:rect l="l" t="t" r="r" b="b"/>
              <a:pathLst>
                <a:path w="388" h="93" extrusionOk="0">
                  <a:moveTo>
                    <a:pt x="387" y="1"/>
                  </a:moveTo>
                  <a:cubicBezTo>
                    <a:pt x="237" y="22"/>
                    <a:pt x="7" y="5"/>
                    <a:pt x="1" y="92"/>
                  </a:cubicBezTo>
                  <a:cubicBezTo>
                    <a:pt x="151" y="72"/>
                    <a:pt x="383" y="91"/>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31" name="Google Shape;41931;p18"/>
            <p:cNvSpPr/>
            <p:nvPr/>
          </p:nvSpPr>
          <p:spPr>
            <a:xfrm>
              <a:off x="8600556" y="3081879"/>
              <a:ext cx="13849" cy="7437"/>
            </a:xfrm>
            <a:custGeom>
              <a:avLst/>
              <a:gdLst/>
              <a:ahLst/>
              <a:cxnLst/>
              <a:rect l="l" t="t" r="r" b="b"/>
              <a:pathLst>
                <a:path w="388" h="247" extrusionOk="0">
                  <a:moveTo>
                    <a:pt x="388" y="114"/>
                  </a:moveTo>
                  <a:cubicBezTo>
                    <a:pt x="384" y="22"/>
                    <a:pt x="50" y="0"/>
                    <a:pt x="0" y="114"/>
                  </a:cubicBezTo>
                  <a:cubicBezTo>
                    <a:pt x="215" y="104"/>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32" name="Google Shape;41932;p18"/>
            <p:cNvSpPr/>
            <p:nvPr/>
          </p:nvSpPr>
          <p:spPr>
            <a:xfrm>
              <a:off x="8873991" y="3074352"/>
              <a:ext cx="25556" cy="10960"/>
            </a:xfrm>
            <a:custGeom>
              <a:avLst/>
              <a:gdLst/>
              <a:ahLst/>
              <a:cxnLst/>
              <a:rect l="l" t="t" r="r" b="b"/>
              <a:pathLst>
                <a:path w="716" h="364" extrusionOk="0">
                  <a:moveTo>
                    <a:pt x="439" y="364"/>
                  </a:moveTo>
                  <a:cubicBezTo>
                    <a:pt x="500" y="240"/>
                    <a:pt x="715" y="191"/>
                    <a:pt x="632" y="1"/>
                  </a:cubicBezTo>
                  <a:lnTo>
                    <a:pt x="54" y="1"/>
                  </a:lnTo>
                  <a:cubicBezTo>
                    <a:pt x="0" y="207"/>
                    <a:pt x="102" y="341"/>
                    <a:pt x="439"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33" name="Google Shape;41933;p18"/>
            <p:cNvSpPr/>
            <p:nvPr/>
          </p:nvSpPr>
          <p:spPr>
            <a:xfrm>
              <a:off x="6246251" y="3076278"/>
              <a:ext cx="21023" cy="9033"/>
            </a:xfrm>
            <a:custGeom>
              <a:avLst/>
              <a:gdLst/>
              <a:ahLst/>
              <a:cxnLst/>
              <a:rect l="l" t="t" r="r" b="b"/>
              <a:pathLst>
                <a:path w="589" h="300" extrusionOk="0">
                  <a:moveTo>
                    <a:pt x="394" y="300"/>
                  </a:moveTo>
                  <a:cubicBezTo>
                    <a:pt x="394" y="208"/>
                    <a:pt x="549" y="193"/>
                    <a:pt x="588" y="117"/>
                  </a:cubicBezTo>
                  <a:cubicBezTo>
                    <a:pt x="339" y="113"/>
                    <a:pt x="321" y="1"/>
                    <a:pt x="9" y="25"/>
                  </a:cubicBezTo>
                  <a:cubicBezTo>
                    <a:pt x="1" y="185"/>
                    <a:pt x="157" y="259"/>
                    <a:pt x="394" y="3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34" name="Google Shape;41934;p18"/>
            <p:cNvSpPr/>
            <p:nvPr/>
          </p:nvSpPr>
          <p:spPr>
            <a:xfrm>
              <a:off x="8569504" y="3079048"/>
              <a:ext cx="14063" cy="4276"/>
            </a:xfrm>
            <a:custGeom>
              <a:avLst/>
              <a:gdLst/>
              <a:ahLst/>
              <a:cxnLst/>
              <a:rect l="l" t="t" r="r" b="b"/>
              <a:pathLst>
                <a:path w="394" h="142" extrusionOk="0">
                  <a:moveTo>
                    <a:pt x="99" y="119"/>
                  </a:moveTo>
                  <a:cubicBezTo>
                    <a:pt x="155" y="141"/>
                    <a:pt x="394" y="74"/>
                    <a:pt x="293" y="27"/>
                  </a:cubicBezTo>
                  <a:cubicBezTo>
                    <a:pt x="240" y="0"/>
                    <a:pt x="1" y="69"/>
                    <a:pt x="99" y="1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35" name="Google Shape;41935;p18"/>
            <p:cNvSpPr/>
            <p:nvPr/>
          </p:nvSpPr>
          <p:spPr>
            <a:xfrm>
              <a:off x="4956990" y="3070678"/>
              <a:ext cx="39761" cy="15778"/>
            </a:xfrm>
            <a:custGeom>
              <a:avLst/>
              <a:gdLst/>
              <a:ahLst/>
              <a:cxnLst/>
              <a:rect l="l" t="t" r="r" b="b"/>
              <a:pathLst>
                <a:path w="1114" h="524" extrusionOk="0">
                  <a:moveTo>
                    <a:pt x="648" y="303"/>
                  </a:moveTo>
                  <a:cubicBezTo>
                    <a:pt x="1114" y="0"/>
                    <a:pt x="0" y="523"/>
                    <a:pt x="648" y="3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36" name="Google Shape;41936;p18"/>
            <p:cNvSpPr/>
            <p:nvPr/>
          </p:nvSpPr>
          <p:spPr>
            <a:xfrm>
              <a:off x="2743489" y="3067908"/>
              <a:ext cx="36335" cy="19030"/>
            </a:xfrm>
            <a:custGeom>
              <a:avLst/>
              <a:gdLst/>
              <a:ahLst/>
              <a:cxnLst/>
              <a:rect l="l" t="t" r="r" b="b"/>
              <a:pathLst>
                <a:path w="1018" h="632" extrusionOk="0">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37" name="Google Shape;41937;p18"/>
            <p:cNvSpPr/>
            <p:nvPr/>
          </p:nvSpPr>
          <p:spPr>
            <a:xfrm>
              <a:off x="3893980" y="3063392"/>
              <a:ext cx="37905" cy="18849"/>
            </a:xfrm>
            <a:custGeom>
              <a:avLst/>
              <a:gdLst/>
              <a:ahLst/>
              <a:cxnLst/>
              <a:rect l="l" t="t" r="r" b="b"/>
              <a:pathLst>
                <a:path w="1062" h="626" extrusionOk="0">
                  <a:moveTo>
                    <a:pt x="732" y="545"/>
                  </a:moveTo>
                  <a:cubicBezTo>
                    <a:pt x="1062" y="392"/>
                    <a:pt x="619" y="138"/>
                    <a:pt x="347" y="1"/>
                  </a:cubicBezTo>
                  <a:cubicBezTo>
                    <a:pt x="48" y="140"/>
                    <a:pt x="1" y="626"/>
                    <a:pt x="732"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38" name="Google Shape;41938;p18"/>
            <p:cNvSpPr/>
            <p:nvPr/>
          </p:nvSpPr>
          <p:spPr>
            <a:xfrm>
              <a:off x="2784249" y="3071250"/>
              <a:ext cx="7067" cy="6203"/>
            </a:xfrm>
            <a:custGeom>
              <a:avLst/>
              <a:gdLst/>
              <a:ahLst/>
              <a:cxnLst/>
              <a:rect l="l" t="t" r="r" b="b"/>
              <a:pathLst>
                <a:path w="198" h="206" extrusionOk="0">
                  <a:moveTo>
                    <a:pt x="5" y="104"/>
                  </a:moveTo>
                  <a:cubicBezTo>
                    <a:pt x="1" y="153"/>
                    <a:pt x="161" y="206"/>
                    <a:pt x="198" y="104"/>
                  </a:cubicBezTo>
                  <a:cubicBezTo>
                    <a:pt x="198" y="53"/>
                    <a:pt x="40" y="1"/>
                    <a:pt x="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39" name="Google Shape;41939;p18"/>
            <p:cNvSpPr/>
            <p:nvPr/>
          </p:nvSpPr>
          <p:spPr>
            <a:xfrm>
              <a:off x="332362" y="3060682"/>
              <a:ext cx="56751" cy="22552"/>
            </a:xfrm>
            <a:custGeom>
              <a:avLst/>
              <a:gdLst/>
              <a:ahLst/>
              <a:cxnLst/>
              <a:rect l="l" t="t" r="r" b="b"/>
              <a:pathLst>
                <a:path w="1590" h="749" extrusionOk="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40" name="Google Shape;41940;p18"/>
            <p:cNvSpPr/>
            <p:nvPr/>
          </p:nvSpPr>
          <p:spPr>
            <a:xfrm>
              <a:off x="3276404" y="3070889"/>
              <a:ext cx="13991" cy="4246"/>
            </a:xfrm>
            <a:custGeom>
              <a:avLst/>
              <a:gdLst/>
              <a:ahLst/>
              <a:cxnLst/>
              <a:rect l="l" t="t" r="r" b="b"/>
              <a:pathLst>
                <a:path w="392" h="141" extrusionOk="0">
                  <a:moveTo>
                    <a:pt x="295" y="26"/>
                  </a:moveTo>
                  <a:cubicBezTo>
                    <a:pt x="238" y="1"/>
                    <a:pt x="0" y="67"/>
                    <a:pt x="99" y="117"/>
                  </a:cubicBezTo>
                  <a:cubicBezTo>
                    <a:pt x="153" y="141"/>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41" name="Google Shape;41941;p18"/>
            <p:cNvSpPr/>
            <p:nvPr/>
          </p:nvSpPr>
          <p:spPr>
            <a:xfrm>
              <a:off x="2096075" y="3068360"/>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42" name="Google Shape;41942;p18"/>
            <p:cNvSpPr/>
            <p:nvPr/>
          </p:nvSpPr>
          <p:spPr>
            <a:xfrm>
              <a:off x="2980412" y="3065409"/>
              <a:ext cx="13991" cy="4276"/>
            </a:xfrm>
            <a:custGeom>
              <a:avLst/>
              <a:gdLst/>
              <a:ahLst/>
              <a:cxnLst/>
              <a:rect l="l" t="t" r="r" b="b"/>
              <a:pathLst>
                <a:path w="392" h="142" extrusionOk="0">
                  <a:moveTo>
                    <a:pt x="294" y="25"/>
                  </a:moveTo>
                  <a:cubicBezTo>
                    <a:pt x="241" y="0"/>
                    <a:pt x="0" y="69"/>
                    <a:pt x="101" y="116"/>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43" name="Google Shape;41943;p18"/>
            <p:cNvSpPr/>
            <p:nvPr/>
          </p:nvSpPr>
          <p:spPr>
            <a:xfrm>
              <a:off x="5627033" y="3062971"/>
              <a:ext cx="20773" cy="3673"/>
            </a:xfrm>
            <a:custGeom>
              <a:avLst/>
              <a:gdLst/>
              <a:ahLst/>
              <a:cxnLst/>
              <a:rect l="l" t="t" r="r" b="b"/>
              <a:pathLst>
                <a:path w="582" h="122" extrusionOk="0">
                  <a:moveTo>
                    <a:pt x="581" y="15"/>
                  </a:moveTo>
                  <a:cubicBezTo>
                    <a:pt x="354" y="28"/>
                    <a:pt x="35" y="0"/>
                    <a:pt x="1" y="106"/>
                  </a:cubicBezTo>
                  <a:cubicBezTo>
                    <a:pt x="229" y="93"/>
                    <a:pt x="550" y="122"/>
                    <a:pt x="581"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44" name="Google Shape;41944;p18"/>
            <p:cNvSpPr/>
            <p:nvPr/>
          </p:nvSpPr>
          <p:spPr>
            <a:xfrm>
              <a:off x="2894501" y="3060682"/>
              <a:ext cx="13813" cy="2770"/>
            </a:xfrm>
            <a:custGeom>
              <a:avLst/>
              <a:gdLst/>
              <a:ahLst/>
              <a:cxnLst/>
              <a:rect l="l" t="t" r="r" b="b"/>
              <a:pathLst>
                <a:path w="387" h="92" extrusionOk="0">
                  <a:moveTo>
                    <a:pt x="387" y="0"/>
                  </a:moveTo>
                  <a:cubicBezTo>
                    <a:pt x="238" y="20"/>
                    <a:pt x="8" y="4"/>
                    <a:pt x="0" y="92"/>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45" name="Google Shape;41945;p18"/>
            <p:cNvSpPr/>
            <p:nvPr/>
          </p:nvSpPr>
          <p:spPr>
            <a:xfrm>
              <a:off x="8881915" y="3049663"/>
              <a:ext cx="14634" cy="9605"/>
            </a:xfrm>
            <a:custGeom>
              <a:avLst/>
              <a:gdLst/>
              <a:ahLst/>
              <a:cxnLst/>
              <a:rect l="l" t="t" r="r" b="b"/>
              <a:pathLst>
                <a:path w="410" h="319" extrusionOk="0">
                  <a:moveTo>
                    <a:pt x="410" y="275"/>
                  </a:moveTo>
                  <a:lnTo>
                    <a:pt x="410" y="92"/>
                  </a:lnTo>
                  <a:cubicBezTo>
                    <a:pt x="217" y="92"/>
                    <a:pt x="181" y="19"/>
                    <a:pt x="25" y="1"/>
                  </a:cubicBezTo>
                  <a:cubicBezTo>
                    <a:pt x="44" y="146"/>
                    <a:pt x="0" y="318"/>
                    <a:pt x="410"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46" name="Google Shape;41946;p18"/>
            <p:cNvSpPr/>
            <p:nvPr/>
          </p:nvSpPr>
          <p:spPr>
            <a:xfrm>
              <a:off x="5506609" y="3054420"/>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47" name="Google Shape;41947;p18"/>
            <p:cNvSpPr/>
            <p:nvPr/>
          </p:nvSpPr>
          <p:spPr>
            <a:xfrm>
              <a:off x="2105676" y="3049723"/>
              <a:ext cx="29518" cy="9846"/>
            </a:xfrm>
            <a:custGeom>
              <a:avLst/>
              <a:gdLst/>
              <a:ahLst/>
              <a:cxnLst/>
              <a:rect l="l" t="t" r="r" b="b"/>
              <a:pathLst>
                <a:path w="827" h="327" extrusionOk="0">
                  <a:moveTo>
                    <a:pt x="695" y="273"/>
                  </a:moveTo>
                  <a:cubicBezTo>
                    <a:pt x="827" y="28"/>
                    <a:pt x="294" y="98"/>
                    <a:pt x="116" y="0"/>
                  </a:cubicBezTo>
                  <a:cubicBezTo>
                    <a:pt x="1" y="238"/>
                    <a:pt x="195" y="327"/>
                    <a:pt x="69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48" name="Google Shape;41948;p18"/>
            <p:cNvSpPr/>
            <p:nvPr/>
          </p:nvSpPr>
          <p:spPr>
            <a:xfrm>
              <a:off x="8566149" y="3047043"/>
              <a:ext cx="34443" cy="8943"/>
            </a:xfrm>
            <a:custGeom>
              <a:avLst/>
              <a:gdLst/>
              <a:ahLst/>
              <a:cxnLst/>
              <a:rect l="l" t="t" r="r" b="b"/>
              <a:pathLst>
                <a:path w="965" h="297" extrusionOk="0">
                  <a:moveTo>
                    <a:pt x="193" y="272"/>
                  </a:moveTo>
                  <a:cubicBezTo>
                    <a:pt x="634" y="297"/>
                    <a:pt x="918" y="250"/>
                    <a:pt x="964" y="89"/>
                  </a:cubicBezTo>
                  <a:cubicBezTo>
                    <a:pt x="625" y="109"/>
                    <a:pt x="1" y="1"/>
                    <a:pt x="19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49" name="Google Shape;41949;p18"/>
            <p:cNvSpPr/>
            <p:nvPr/>
          </p:nvSpPr>
          <p:spPr>
            <a:xfrm>
              <a:off x="2658507" y="3044303"/>
              <a:ext cx="17703" cy="10960"/>
            </a:xfrm>
            <a:custGeom>
              <a:avLst/>
              <a:gdLst/>
              <a:ahLst/>
              <a:cxnLst/>
              <a:rect l="l" t="t" r="r" b="b"/>
              <a:pathLst>
                <a:path w="496" h="364" extrusionOk="0">
                  <a:moveTo>
                    <a:pt x="443" y="363"/>
                  </a:moveTo>
                  <a:cubicBezTo>
                    <a:pt x="496" y="155"/>
                    <a:pt x="395" y="22"/>
                    <a:pt x="57" y="0"/>
                  </a:cubicBezTo>
                  <a:cubicBezTo>
                    <a:pt x="1" y="205"/>
                    <a:pt x="103" y="341"/>
                    <a:pt x="44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50" name="Google Shape;41950;p18"/>
            <p:cNvSpPr/>
            <p:nvPr/>
          </p:nvSpPr>
          <p:spPr>
            <a:xfrm>
              <a:off x="7000170" y="3049000"/>
              <a:ext cx="14027" cy="4276"/>
            </a:xfrm>
            <a:custGeom>
              <a:avLst/>
              <a:gdLst/>
              <a:ahLst/>
              <a:cxnLst/>
              <a:rect l="l" t="t" r="r" b="b"/>
              <a:pathLst>
                <a:path w="393" h="142" extrusionOk="0">
                  <a:moveTo>
                    <a:pt x="99" y="116"/>
                  </a:moveTo>
                  <a:cubicBezTo>
                    <a:pt x="155" y="142"/>
                    <a:pt x="392" y="73"/>
                    <a:pt x="293" y="24"/>
                  </a:cubicBezTo>
                  <a:cubicBezTo>
                    <a:pt x="238"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51" name="Google Shape;41951;p18"/>
            <p:cNvSpPr/>
            <p:nvPr/>
          </p:nvSpPr>
          <p:spPr>
            <a:xfrm>
              <a:off x="2285206" y="3049060"/>
              <a:ext cx="14063" cy="4215"/>
            </a:xfrm>
            <a:custGeom>
              <a:avLst/>
              <a:gdLst/>
              <a:ahLst/>
              <a:cxnLst/>
              <a:rect l="l" t="t" r="r" b="b"/>
              <a:pathLst>
                <a:path w="394" h="140" extrusionOk="0">
                  <a:moveTo>
                    <a:pt x="294" y="22"/>
                  </a:moveTo>
                  <a:cubicBezTo>
                    <a:pt x="242" y="0"/>
                    <a:pt x="0" y="68"/>
                    <a:pt x="101" y="114"/>
                  </a:cubicBezTo>
                  <a:cubicBezTo>
                    <a:pt x="155" y="140"/>
                    <a:pt x="393" y="71"/>
                    <a:pt x="294" y="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52" name="Google Shape;41952;p18"/>
            <p:cNvSpPr/>
            <p:nvPr/>
          </p:nvSpPr>
          <p:spPr>
            <a:xfrm>
              <a:off x="7367689" y="3038823"/>
              <a:ext cx="23414" cy="8250"/>
            </a:xfrm>
            <a:custGeom>
              <a:avLst/>
              <a:gdLst/>
              <a:ahLst/>
              <a:cxnLst/>
              <a:rect l="l" t="t" r="r" b="b"/>
              <a:pathLst>
                <a:path w="656" h="274" extrusionOk="0">
                  <a:moveTo>
                    <a:pt x="410" y="274"/>
                  </a:moveTo>
                  <a:cubicBezTo>
                    <a:pt x="421" y="157"/>
                    <a:pt x="656" y="146"/>
                    <a:pt x="602" y="1"/>
                  </a:cubicBezTo>
                  <a:lnTo>
                    <a:pt x="217" y="1"/>
                  </a:lnTo>
                  <a:cubicBezTo>
                    <a:pt x="0" y="131"/>
                    <a:pt x="7" y="221"/>
                    <a:pt x="410"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53" name="Google Shape;41953;p18"/>
            <p:cNvSpPr/>
            <p:nvPr/>
          </p:nvSpPr>
          <p:spPr>
            <a:xfrm>
              <a:off x="1953664" y="3029580"/>
              <a:ext cx="46400" cy="9274"/>
            </a:xfrm>
            <a:custGeom>
              <a:avLst/>
              <a:gdLst/>
              <a:ahLst/>
              <a:cxnLst/>
              <a:rect l="l" t="t" r="r" b="b"/>
              <a:pathLst>
                <a:path w="1300" h="308" extrusionOk="0">
                  <a:moveTo>
                    <a:pt x="712" y="308"/>
                  </a:moveTo>
                  <a:cubicBezTo>
                    <a:pt x="1299" y="1"/>
                    <a:pt x="0" y="32"/>
                    <a:pt x="712" y="3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54" name="Google Shape;41954;p18"/>
            <p:cNvSpPr/>
            <p:nvPr/>
          </p:nvSpPr>
          <p:spPr>
            <a:xfrm>
              <a:off x="8894157" y="3021421"/>
              <a:ext cx="39761" cy="15838"/>
            </a:xfrm>
            <a:custGeom>
              <a:avLst/>
              <a:gdLst/>
              <a:ahLst/>
              <a:cxnLst/>
              <a:rect l="l" t="t" r="r" b="b"/>
              <a:pathLst>
                <a:path w="1114" h="526" extrusionOk="0">
                  <a:moveTo>
                    <a:pt x="648" y="306"/>
                  </a:moveTo>
                  <a:cubicBezTo>
                    <a:pt x="1114" y="0"/>
                    <a:pt x="0" y="525"/>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55" name="Google Shape;41955;p18"/>
            <p:cNvSpPr/>
            <p:nvPr/>
          </p:nvSpPr>
          <p:spPr>
            <a:xfrm>
              <a:off x="8018815" y="3029881"/>
              <a:ext cx="14063" cy="4215"/>
            </a:xfrm>
            <a:custGeom>
              <a:avLst/>
              <a:gdLst/>
              <a:ahLst/>
              <a:cxnLst/>
              <a:rect l="l" t="t" r="r" b="b"/>
              <a:pathLst>
                <a:path w="394" h="140" extrusionOk="0">
                  <a:moveTo>
                    <a:pt x="102" y="115"/>
                  </a:moveTo>
                  <a:cubicBezTo>
                    <a:pt x="157" y="140"/>
                    <a:pt x="394" y="71"/>
                    <a:pt x="294" y="24"/>
                  </a:cubicBezTo>
                  <a:cubicBezTo>
                    <a:pt x="242" y="0"/>
                    <a:pt x="1" y="67"/>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56" name="Google Shape;41956;p18"/>
            <p:cNvSpPr/>
            <p:nvPr/>
          </p:nvSpPr>
          <p:spPr>
            <a:xfrm>
              <a:off x="5014490" y="3027864"/>
              <a:ext cx="13849" cy="5480"/>
            </a:xfrm>
            <a:custGeom>
              <a:avLst/>
              <a:gdLst/>
              <a:ahLst/>
              <a:cxnLst/>
              <a:rect l="l" t="t" r="r" b="b"/>
              <a:pathLst>
                <a:path w="388" h="182" extrusionOk="0">
                  <a:moveTo>
                    <a:pt x="0" y="182"/>
                  </a:moveTo>
                  <a:lnTo>
                    <a:pt x="388" y="182"/>
                  </a:lnTo>
                  <a:lnTo>
                    <a:pt x="388"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57" name="Google Shape;41957;p18"/>
            <p:cNvSpPr/>
            <p:nvPr/>
          </p:nvSpPr>
          <p:spPr>
            <a:xfrm>
              <a:off x="2873907" y="3027262"/>
              <a:ext cx="13813" cy="6835"/>
            </a:xfrm>
            <a:custGeom>
              <a:avLst/>
              <a:gdLst/>
              <a:ahLst/>
              <a:cxnLst/>
              <a:rect l="l" t="t" r="r" b="b"/>
              <a:pathLst>
                <a:path w="387" h="227" extrusionOk="0">
                  <a:moveTo>
                    <a:pt x="0" y="112"/>
                  </a:moveTo>
                  <a:cubicBezTo>
                    <a:pt x="2" y="203"/>
                    <a:pt x="338" y="227"/>
                    <a:pt x="387" y="112"/>
                  </a:cubicBezTo>
                  <a:cubicBezTo>
                    <a:pt x="344" y="1"/>
                    <a:pt x="171" y="56"/>
                    <a:pt x="0"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58" name="Google Shape;41958;p18"/>
            <p:cNvSpPr/>
            <p:nvPr/>
          </p:nvSpPr>
          <p:spPr>
            <a:xfrm>
              <a:off x="6763890" y="3017477"/>
              <a:ext cx="26448" cy="15296"/>
            </a:xfrm>
            <a:custGeom>
              <a:avLst/>
              <a:gdLst/>
              <a:ahLst/>
              <a:cxnLst/>
              <a:rect l="l" t="t" r="r" b="b"/>
              <a:pathLst>
                <a:path w="741" h="508" extrusionOk="0">
                  <a:moveTo>
                    <a:pt x="740" y="437"/>
                  </a:moveTo>
                  <a:lnTo>
                    <a:pt x="740" y="75"/>
                  </a:lnTo>
                  <a:cubicBezTo>
                    <a:pt x="0" y="1"/>
                    <a:pt x="0" y="507"/>
                    <a:pt x="740" y="4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59" name="Google Shape;41959;p18"/>
            <p:cNvSpPr/>
            <p:nvPr/>
          </p:nvSpPr>
          <p:spPr>
            <a:xfrm>
              <a:off x="2729284" y="3024763"/>
              <a:ext cx="6996" cy="6233"/>
            </a:xfrm>
            <a:custGeom>
              <a:avLst/>
              <a:gdLst/>
              <a:ahLst/>
              <a:cxnLst/>
              <a:rect l="l" t="t" r="r" b="b"/>
              <a:pathLst>
                <a:path w="196" h="207" extrusionOk="0">
                  <a:moveTo>
                    <a:pt x="195" y="104"/>
                  </a:moveTo>
                  <a:cubicBezTo>
                    <a:pt x="195" y="53"/>
                    <a:pt x="37" y="0"/>
                    <a:pt x="1" y="104"/>
                  </a:cubicBezTo>
                  <a:cubicBezTo>
                    <a:pt x="1" y="154"/>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60" name="Google Shape;41960;p18"/>
            <p:cNvSpPr/>
            <p:nvPr/>
          </p:nvSpPr>
          <p:spPr>
            <a:xfrm>
              <a:off x="4126619" y="3022023"/>
              <a:ext cx="6924" cy="6263"/>
            </a:xfrm>
            <a:custGeom>
              <a:avLst/>
              <a:gdLst/>
              <a:ahLst/>
              <a:cxnLst/>
              <a:rect l="l" t="t" r="r" b="b"/>
              <a:pathLst>
                <a:path w="194" h="208" extrusionOk="0">
                  <a:moveTo>
                    <a:pt x="192" y="104"/>
                  </a:moveTo>
                  <a:cubicBezTo>
                    <a:pt x="193" y="55"/>
                    <a:pt x="37" y="0"/>
                    <a:pt x="2" y="104"/>
                  </a:cubicBezTo>
                  <a:cubicBezTo>
                    <a:pt x="0" y="154"/>
                    <a:pt x="154" y="208"/>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61" name="Google Shape;41961;p18"/>
            <p:cNvSpPr/>
            <p:nvPr/>
          </p:nvSpPr>
          <p:spPr>
            <a:xfrm>
              <a:off x="2660506" y="3016904"/>
              <a:ext cx="22629" cy="11743"/>
            </a:xfrm>
            <a:custGeom>
              <a:avLst/>
              <a:gdLst/>
              <a:ahLst/>
              <a:cxnLst/>
              <a:rect l="l" t="t" r="r" b="b"/>
              <a:pathLst>
                <a:path w="634" h="390" extrusionOk="0">
                  <a:moveTo>
                    <a:pt x="194" y="0"/>
                  </a:moveTo>
                  <a:cubicBezTo>
                    <a:pt x="203" y="127"/>
                    <a:pt x="104" y="201"/>
                    <a:pt x="1" y="273"/>
                  </a:cubicBezTo>
                  <a:cubicBezTo>
                    <a:pt x="246" y="277"/>
                    <a:pt x="267" y="389"/>
                    <a:pt x="577" y="363"/>
                  </a:cubicBezTo>
                  <a:cubicBezTo>
                    <a:pt x="634" y="157"/>
                    <a:pt x="531" y="24"/>
                    <a:pt x="1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62" name="Google Shape;41962;p18"/>
            <p:cNvSpPr/>
            <p:nvPr/>
          </p:nvSpPr>
          <p:spPr>
            <a:xfrm>
              <a:off x="2546791" y="3021692"/>
              <a:ext cx="14063" cy="4246"/>
            </a:xfrm>
            <a:custGeom>
              <a:avLst/>
              <a:gdLst/>
              <a:ahLst/>
              <a:cxnLst/>
              <a:rect l="l" t="t" r="r" b="b"/>
              <a:pathLst>
                <a:path w="394" h="141" extrusionOk="0">
                  <a:moveTo>
                    <a:pt x="292" y="24"/>
                  </a:moveTo>
                  <a:cubicBezTo>
                    <a:pt x="241" y="1"/>
                    <a:pt x="1" y="68"/>
                    <a:pt x="100" y="115"/>
                  </a:cubicBezTo>
                  <a:cubicBezTo>
                    <a:pt x="153" y="140"/>
                    <a:pt x="393"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63" name="Google Shape;41963;p18"/>
            <p:cNvSpPr/>
            <p:nvPr/>
          </p:nvSpPr>
          <p:spPr>
            <a:xfrm>
              <a:off x="1869003" y="3014255"/>
              <a:ext cx="20666" cy="8190"/>
            </a:xfrm>
            <a:custGeom>
              <a:avLst/>
              <a:gdLst/>
              <a:ahLst/>
              <a:cxnLst/>
              <a:rect l="l" t="t" r="r" b="b"/>
              <a:pathLst>
                <a:path w="579" h="272" extrusionOk="0">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64" name="Google Shape;41964;p18"/>
            <p:cNvSpPr/>
            <p:nvPr/>
          </p:nvSpPr>
          <p:spPr>
            <a:xfrm>
              <a:off x="4449238" y="3011515"/>
              <a:ext cx="23486" cy="8250"/>
            </a:xfrm>
            <a:custGeom>
              <a:avLst/>
              <a:gdLst/>
              <a:ahLst/>
              <a:cxnLst/>
              <a:rect l="l" t="t" r="r" b="b"/>
              <a:pathLst>
                <a:path w="658" h="274" extrusionOk="0">
                  <a:moveTo>
                    <a:pt x="412" y="273"/>
                  </a:moveTo>
                  <a:cubicBezTo>
                    <a:pt x="422" y="155"/>
                    <a:pt x="657" y="145"/>
                    <a:pt x="604" y="0"/>
                  </a:cubicBezTo>
                  <a:lnTo>
                    <a:pt x="216" y="0"/>
                  </a:lnTo>
                  <a:cubicBezTo>
                    <a:pt x="1" y="131"/>
                    <a:pt x="10" y="220"/>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65" name="Google Shape;41965;p18"/>
            <p:cNvSpPr/>
            <p:nvPr/>
          </p:nvSpPr>
          <p:spPr>
            <a:xfrm>
              <a:off x="2708690"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66" name="Google Shape;41966;p18"/>
            <p:cNvSpPr/>
            <p:nvPr/>
          </p:nvSpPr>
          <p:spPr>
            <a:xfrm>
              <a:off x="2550325"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67" name="Google Shape;41967;p18"/>
            <p:cNvSpPr/>
            <p:nvPr/>
          </p:nvSpPr>
          <p:spPr>
            <a:xfrm>
              <a:off x="8662517" y="3011485"/>
              <a:ext cx="13777" cy="5450"/>
            </a:xfrm>
            <a:custGeom>
              <a:avLst/>
              <a:gdLst/>
              <a:ahLst/>
              <a:cxnLst/>
              <a:rect l="l" t="t" r="r" b="b"/>
              <a:pathLst>
                <a:path w="386" h="181" extrusionOk="0">
                  <a:moveTo>
                    <a:pt x="385" y="0"/>
                  </a:moveTo>
                  <a:lnTo>
                    <a:pt x="0" y="0"/>
                  </a:lnTo>
                  <a:lnTo>
                    <a:pt x="0" y="180"/>
                  </a:lnTo>
                  <a:lnTo>
                    <a:pt x="385"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68" name="Google Shape;41968;p18"/>
            <p:cNvSpPr/>
            <p:nvPr/>
          </p:nvSpPr>
          <p:spPr>
            <a:xfrm>
              <a:off x="2832576" y="2995678"/>
              <a:ext cx="26591" cy="15236"/>
            </a:xfrm>
            <a:custGeom>
              <a:avLst/>
              <a:gdLst/>
              <a:ahLst/>
              <a:cxnLst/>
              <a:rect l="l" t="t" r="r" b="b"/>
              <a:pathLst>
                <a:path w="745" h="506" extrusionOk="0">
                  <a:moveTo>
                    <a:pt x="1" y="71"/>
                  </a:moveTo>
                  <a:lnTo>
                    <a:pt x="1" y="434"/>
                  </a:lnTo>
                  <a:cubicBezTo>
                    <a:pt x="745" y="506"/>
                    <a:pt x="745" y="0"/>
                    <a:pt x="1"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69" name="Google Shape;41969;p18"/>
            <p:cNvSpPr/>
            <p:nvPr/>
          </p:nvSpPr>
          <p:spPr>
            <a:xfrm>
              <a:off x="2912847" y="2987428"/>
              <a:ext cx="37156" cy="15868"/>
            </a:xfrm>
            <a:custGeom>
              <a:avLst/>
              <a:gdLst/>
              <a:ahLst/>
              <a:cxnLst/>
              <a:rect l="l" t="t" r="r" b="b"/>
              <a:pathLst>
                <a:path w="1041" h="527" extrusionOk="0">
                  <a:moveTo>
                    <a:pt x="836" y="526"/>
                  </a:moveTo>
                  <a:cubicBezTo>
                    <a:pt x="1041" y="0"/>
                    <a:pt x="1" y="489"/>
                    <a:pt x="836" y="5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70" name="Google Shape;41970;p18"/>
            <p:cNvSpPr/>
            <p:nvPr/>
          </p:nvSpPr>
          <p:spPr>
            <a:xfrm>
              <a:off x="7871051" y="2985080"/>
              <a:ext cx="34372" cy="16259"/>
            </a:xfrm>
            <a:custGeom>
              <a:avLst/>
              <a:gdLst/>
              <a:ahLst/>
              <a:cxnLst/>
              <a:rect l="l" t="t" r="r" b="b"/>
              <a:pathLst>
                <a:path w="963" h="540" extrusionOk="0">
                  <a:moveTo>
                    <a:pt x="0" y="423"/>
                  </a:moveTo>
                  <a:cubicBezTo>
                    <a:pt x="251" y="539"/>
                    <a:pt x="709" y="539"/>
                    <a:pt x="962" y="423"/>
                  </a:cubicBezTo>
                  <a:cubicBezTo>
                    <a:pt x="960" y="0"/>
                    <a:pt x="3" y="0"/>
                    <a:pt x="0" y="42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71" name="Google Shape;41971;p18"/>
            <p:cNvSpPr/>
            <p:nvPr/>
          </p:nvSpPr>
          <p:spPr>
            <a:xfrm>
              <a:off x="7733351" y="2997786"/>
              <a:ext cx="13777" cy="2740"/>
            </a:xfrm>
            <a:custGeom>
              <a:avLst/>
              <a:gdLst/>
              <a:ahLst/>
              <a:cxnLst/>
              <a:rect l="l" t="t" r="r" b="b"/>
              <a:pathLst>
                <a:path w="386" h="91" extrusionOk="0">
                  <a:moveTo>
                    <a:pt x="386" y="1"/>
                  </a:moveTo>
                  <a:cubicBezTo>
                    <a:pt x="236" y="22"/>
                    <a:pt x="5" y="2"/>
                    <a:pt x="1" y="91"/>
                  </a:cubicBezTo>
                  <a:cubicBezTo>
                    <a:pt x="148" y="73"/>
                    <a:pt x="381"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72" name="Google Shape;41972;p18"/>
            <p:cNvSpPr/>
            <p:nvPr/>
          </p:nvSpPr>
          <p:spPr>
            <a:xfrm>
              <a:off x="8455183" y="2992336"/>
              <a:ext cx="21558" cy="6444"/>
            </a:xfrm>
            <a:custGeom>
              <a:avLst/>
              <a:gdLst/>
              <a:ahLst/>
              <a:cxnLst/>
              <a:rect l="l" t="t" r="r" b="b"/>
              <a:pathLst>
                <a:path w="604" h="214" extrusionOk="0">
                  <a:moveTo>
                    <a:pt x="604" y="182"/>
                  </a:moveTo>
                  <a:lnTo>
                    <a:pt x="604" y="0"/>
                  </a:lnTo>
                  <a:lnTo>
                    <a:pt x="25" y="0"/>
                  </a:lnTo>
                  <a:cubicBezTo>
                    <a:pt x="0" y="164"/>
                    <a:pt x="215" y="213"/>
                    <a:pt x="604"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73" name="Google Shape;41973;p18"/>
            <p:cNvSpPr/>
            <p:nvPr/>
          </p:nvSpPr>
          <p:spPr>
            <a:xfrm>
              <a:off x="8538666" y="2985622"/>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74" name="Google Shape;41974;p18"/>
            <p:cNvSpPr/>
            <p:nvPr/>
          </p:nvSpPr>
          <p:spPr>
            <a:xfrm>
              <a:off x="3723873" y="2986134"/>
              <a:ext cx="13884" cy="4276"/>
            </a:xfrm>
            <a:custGeom>
              <a:avLst/>
              <a:gdLst/>
              <a:ahLst/>
              <a:cxnLst/>
              <a:rect l="l" t="t" r="r" b="b"/>
              <a:pathLst>
                <a:path w="389" h="142" extrusionOk="0">
                  <a:moveTo>
                    <a:pt x="289" y="24"/>
                  </a:moveTo>
                  <a:cubicBezTo>
                    <a:pt x="238" y="0"/>
                    <a:pt x="1" y="68"/>
                    <a:pt x="99" y="115"/>
                  </a:cubicBezTo>
                  <a:cubicBezTo>
                    <a:pt x="151" y="141"/>
                    <a:pt x="389" y="72"/>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75" name="Google Shape;41975;p18"/>
            <p:cNvSpPr/>
            <p:nvPr/>
          </p:nvSpPr>
          <p:spPr>
            <a:xfrm>
              <a:off x="7857202" y="2978697"/>
              <a:ext cx="13884" cy="5480"/>
            </a:xfrm>
            <a:custGeom>
              <a:avLst/>
              <a:gdLst/>
              <a:ahLst/>
              <a:cxnLst/>
              <a:rect l="l" t="t" r="r" b="b"/>
              <a:pathLst>
                <a:path w="389" h="182"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76" name="Google Shape;41976;p18"/>
            <p:cNvSpPr/>
            <p:nvPr/>
          </p:nvSpPr>
          <p:spPr>
            <a:xfrm>
              <a:off x="8007786" y="2975957"/>
              <a:ext cx="21558" cy="6383"/>
            </a:xfrm>
            <a:custGeom>
              <a:avLst/>
              <a:gdLst/>
              <a:ahLst/>
              <a:cxnLst/>
              <a:rect l="l" t="t" r="r" b="b"/>
              <a:pathLst>
                <a:path w="604" h="212" extrusionOk="0">
                  <a:moveTo>
                    <a:pt x="603" y="182"/>
                  </a:moveTo>
                  <a:lnTo>
                    <a:pt x="603" y="0"/>
                  </a:lnTo>
                  <a:lnTo>
                    <a:pt x="24" y="0"/>
                  </a:lnTo>
                  <a:cubicBezTo>
                    <a:pt x="0" y="161"/>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77" name="Google Shape;41977;p18"/>
            <p:cNvSpPr/>
            <p:nvPr/>
          </p:nvSpPr>
          <p:spPr>
            <a:xfrm>
              <a:off x="7705797" y="2970447"/>
              <a:ext cx="20666" cy="8250"/>
            </a:xfrm>
            <a:custGeom>
              <a:avLst/>
              <a:gdLst/>
              <a:ahLst/>
              <a:cxnLst/>
              <a:rect l="l" t="t" r="r" b="b"/>
              <a:pathLst>
                <a:path w="579" h="274" extrusionOk="0">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78" name="Google Shape;41978;p18"/>
            <p:cNvSpPr/>
            <p:nvPr/>
          </p:nvSpPr>
          <p:spPr>
            <a:xfrm>
              <a:off x="7571525" y="2975174"/>
              <a:ext cx="13991" cy="4306"/>
            </a:xfrm>
            <a:custGeom>
              <a:avLst/>
              <a:gdLst/>
              <a:ahLst/>
              <a:cxnLst/>
              <a:rect l="l" t="t" r="r" b="b"/>
              <a:pathLst>
                <a:path w="392" h="143" extrusionOk="0">
                  <a:moveTo>
                    <a:pt x="290" y="24"/>
                  </a:moveTo>
                  <a:cubicBezTo>
                    <a:pt x="238" y="0"/>
                    <a:pt x="0" y="68"/>
                    <a:pt x="99" y="116"/>
                  </a:cubicBezTo>
                  <a:cubicBezTo>
                    <a:pt x="152" y="142"/>
                    <a:pt x="392" y="73"/>
                    <a:pt x="290"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79" name="Google Shape;41979;p18"/>
            <p:cNvSpPr/>
            <p:nvPr/>
          </p:nvSpPr>
          <p:spPr>
            <a:xfrm>
              <a:off x="6703856" y="2963763"/>
              <a:ext cx="31481" cy="13941"/>
            </a:xfrm>
            <a:custGeom>
              <a:avLst/>
              <a:gdLst/>
              <a:ahLst/>
              <a:cxnLst/>
              <a:rect l="l" t="t" r="r" b="b"/>
              <a:pathLst>
                <a:path w="882" h="463" extrusionOk="0">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80" name="Google Shape;41980;p18"/>
            <p:cNvSpPr/>
            <p:nvPr/>
          </p:nvSpPr>
          <p:spPr>
            <a:xfrm>
              <a:off x="7516773" y="2961956"/>
              <a:ext cx="23878" cy="5811"/>
            </a:xfrm>
            <a:custGeom>
              <a:avLst/>
              <a:gdLst/>
              <a:ahLst/>
              <a:cxnLst/>
              <a:rect l="l" t="t" r="r" b="b"/>
              <a:pathLst>
                <a:path w="669" h="193" extrusionOk="0">
                  <a:moveTo>
                    <a:pt x="477" y="192"/>
                  </a:moveTo>
                  <a:cubicBezTo>
                    <a:pt x="476" y="101"/>
                    <a:pt x="633" y="85"/>
                    <a:pt x="669" y="11"/>
                  </a:cubicBezTo>
                  <a:cubicBezTo>
                    <a:pt x="366" y="21"/>
                    <a:pt x="0" y="0"/>
                    <a:pt x="92"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81" name="Google Shape;41981;p18"/>
            <p:cNvSpPr/>
            <p:nvPr/>
          </p:nvSpPr>
          <p:spPr>
            <a:xfrm>
              <a:off x="2639840" y="2961866"/>
              <a:ext cx="7031" cy="6263"/>
            </a:xfrm>
            <a:custGeom>
              <a:avLst/>
              <a:gdLst/>
              <a:ahLst/>
              <a:cxnLst/>
              <a:rect l="l" t="t" r="r" b="b"/>
              <a:pathLst>
                <a:path w="197" h="208" extrusionOk="0">
                  <a:moveTo>
                    <a:pt x="192" y="104"/>
                  </a:moveTo>
                  <a:cubicBezTo>
                    <a:pt x="196" y="53"/>
                    <a:pt x="38" y="1"/>
                    <a:pt x="0" y="104"/>
                  </a:cubicBezTo>
                  <a:cubicBezTo>
                    <a:pt x="0" y="155"/>
                    <a:pt x="160"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82" name="Google Shape;41982;p18"/>
            <p:cNvSpPr/>
            <p:nvPr/>
          </p:nvSpPr>
          <p:spPr>
            <a:xfrm>
              <a:off x="8724478" y="2939646"/>
              <a:ext cx="56251" cy="27972"/>
            </a:xfrm>
            <a:custGeom>
              <a:avLst/>
              <a:gdLst/>
              <a:ahLst/>
              <a:cxnLst/>
              <a:rect l="l" t="t" r="r" b="b"/>
              <a:pathLst>
                <a:path w="1576" h="929" extrusionOk="0">
                  <a:moveTo>
                    <a:pt x="1350" y="25"/>
                  </a:moveTo>
                  <a:cubicBezTo>
                    <a:pt x="337" y="0"/>
                    <a:pt x="143" y="364"/>
                    <a:pt x="0" y="751"/>
                  </a:cubicBezTo>
                  <a:cubicBezTo>
                    <a:pt x="819" y="928"/>
                    <a:pt x="1576" y="606"/>
                    <a:pt x="135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83" name="Google Shape;41983;p18"/>
            <p:cNvSpPr/>
            <p:nvPr/>
          </p:nvSpPr>
          <p:spPr>
            <a:xfrm>
              <a:off x="7864126" y="2962227"/>
              <a:ext cx="13813" cy="2770"/>
            </a:xfrm>
            <a:custGeom>
              <a:avLst/>
              <a:gdLst/>
              <a:ahLst/>
              <a:cxnLst/>
              <a:rect l="l" t="t" r="r" b="b"/>
              <a:pathLst>
                <a:path w="387" h="92" extrusionOk="0">
                  <a:moveTo>
                    <a:pt x="386" y="1"/>
                  </a:moveTo>
                  <a:cubicBezTo>
                    <a:pt x="236" y="21"/>
                    <a:pt x="6" y="5"/>
                    <a:pt x="1" y="92"/>
                  </a:cubicBezTo>
                  <a:cubicBezTo>
                    <a:pt x="150" y="72"/>
                    <a:pt x="379" y="89"/>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84" name="Google Shape;41984;p18"/>
            <p:cNvSpPr/>
            <p:nvPr/>
          </p:nvSpPr>
          <p:spPr>
            <a:xfrm>
              <a:off x="2749985" y="2940369"/>
              <a:ext cx="51183" cy="19180"/>
            </a:xfrm>
            <a:custGeom>
              <a:avLst/>
              <a:gdLst/>
              <a:ahLst/>
              <a:cxnLst/>
              <a:rect l="l" t="t" r="r" b="b"/>
              <a:pathLst>
                <a:path w="1434" h="637" extrusionOk="0">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85" name="Google Shape;41985;p18"/>
            <p:cNvSpPr/>
            <p:nvPr/>
          </p:nvSpPr>
          <p:spPr>
            <a:xfrm>
              <a:off x="1998886" y="2951298"/>
              <a:ext cx="23450" cy="8250"/>
            </a:xfrm>
            <a:custGeom>
              <a:avLst/>
              <a:gdLst/>
              <a:ahLst/>
              <a:cxnLst/>
              <a:rect l="l" t="t" r="r" b="b"/>
              <a:pathLst>
                <a:path w="657" h="274" extrusionOk="0">
                  <a:moveTo>
                    <a:pt x="411" y="274"/>
                  </a:moveTo>
                  <a:cubicBezTo>
                    <a:pt x="420" y="159"/>
                    <a:pt x="656" y="148"/>
                    <a:pt x="603" y="1"/>
                  </a:cubicBezTo>
                  <a:lnTo>
                    <a:pt x="218" y="1"/>
                  </a:lnTo>
                  <a:cubicBezTo>
                    <a:pt x="1" y="131"/>
                    <a:pt x="9" y="224"/>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86" name="Google Shape;41986;p18"/>
            <p:cNvSpPr/>
            <p:nvPr/>
          </p:nvSpPr>
          <p:spPr>
            <a:xfrm>
              <a:off x="5533984" y="2945096"/>
              <a:ext cx="14206" cy="4246"/>
            </a:xfrm>
            <a:custGeom>
              <a:avLst/>
              <a:gdLst/>
              <a:ahLst/>
              <a:cxnLst/>
              <a:rect l="l" t="t" r="r" b="b"/>
              <a:pathLst>
                <a:path w="398" h="141" extrusionOk="0">
                  <a:moveTo>
                    <a:pt x="103" y="117"/>
                  </a:moveTo>
                  <a:cubicBezTo>
                    <a:pt x="156" y="140"/>
                    <a:pt x="398" y="72"/>
                    <a:pt x="295" y="25"/>
                  </a:cubicBezTo>
                  <a:cubicBezTo>
                    <a:pt x="242" y="0"/>
                    <a:pt x="1" y="68"/>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87" name="Google Shape;41987;p18"/>
            <p:cNvSpPr/>
            <p:nvPr/>
          </p:nvSpPr>
          <p:spPr>
            <a:xfrm>
              <a:off x="1603849" y="2945096"/>
              <a:ext cx="13991" cy="4246"/>
            </a:xfrm>
            <a:custGeom>
              <a:avLst/>
              <a:gdLst/>
              <a:ahLst/>
              <a:cxnLst/>
              <a:rect l="l" t="t" r="r" b="b"/>
              <a:pathLst>
                <a:path w="392" h="141" extrusionOk="0">
                  <a:moveTo>
                    <a:pt x="99" y="117"/>
                  </a:moveTo>
                  <a:cubicBezTo>
                    <a:pt x="155" y="140"/>
                    <a:pt x="391" y="72"/>
                    <a:pt x="293" y="25"/>
                  </a:cubicBezTo>
                  <a:cubicBezTo>
                    <a:pt x="240" y="0"/>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88" name="Google Shape;41988;p18"/>
            <p:cNvSpPr/>
            <p:nvPr/>
          </p:nvSpPr>
          <p:spPr>
            <a:xfrm>
              <a:off x="7770971" y="2936906"/>
              <a:ext cx="14063" cy="4276"/>
            </a:xfrm>
            <a:custGeom>
              <a:avLst/>
              <a:gdLst/>
              <a:ahLst/>
              <a:cxnLst/>
              <a:rect l="l" t="t" r="r" b="b"/>
              <a:pathLst>
                <a:path w="394" h="142" extrusionOk="0">
                  <a:moveTo>
                    <a:pt x="294" y="26"/>
                  </a:moveTo>
                  <a:cubicBezTo>
                    <a:pt x="240" y="1"/>
                    <a:pt x="0" y="70"/>
                    <a:pt x="102" y="117"/>
                  </a:cubicBezTo>
                  <a:cubicBezTo>
                    <a:pt x="156" y="142"/>
                    <a:pt x="393" y="71"/>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89" name="Google Shape;41989;p18"/>
            <p:cNvSpPr/>
            <p:nvPr/>
          </p:nvSpPr>
          <p:spPr>
            <a:xfrm>
              <a:off x="4234266" y="2928476"/>
              <a:ext cx="39761" cy="15868"/>
            </a:xfrm>
            <a:custGeom>
              <a:avLst/>
              <a:gdLst/>
              <a:ahLst/>
              <a:cxnLst/>
              <a:rect l="l" t="t" r="r" b="b"/>
              <a:pathLst>
                <a:path w="1114" h="527" extrusionOk="0">
                  <a:moveTo>
                    <a:pt x="650" y="306"/>
                  </a:moveTo>
                  <a:cubicBezTo>
                    <a:pt x="1113" y="0"/>
                    <a:pt x="1" y="526"/>
                    <a:pt x="65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90" name="Google Shape;41990;p18"/>
            <p:cNvSpPr/>
            <p:nvPr/>
          </p:nvSpPr>
          <p:spPr>
            <a:xfrm>
              <a:off x="943728" y="2925435"/>
              <a:ext cx="31802" cy="16139"/>
            </a:xfrm>
            <a:custGeom>
              <a:avLst/>
              <a:gdLst/>
              <a:ahLst/>
              <a:cxnLst/>
              <a:rect l="l" t="t" r="r" b="b"/>
              <a:pathLst>
                <a:path w="891" h="536" extrusionOk="0">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91" name="Google Shape;41991;p18"/>
            <p:cNvSpPr/>
            <p:nvPr/>
          </p:nvSpPr>
          <p:spPr>
            <a:xfrm>
              <a:off x="870952" y="2923990"/>
              <a:ext cx="13777" cy="5480"/>
            </a:xfrm>
            <a:custGeom>
              <a:avLst/>
              <a:gdLst/>
              <a:ahLst/>
              <a:cxnLst/>
              <a:rect l="l" t="t" r="r" b="b"/>
              <a:pathLst>
                <a:path w="386" h="182" extrusionOk="0">
                  <a:moveTo>
                    <a:pt x="1" y="182"/>
                  </a:moveTo>
                  <a:lnTo>
                    <a:pt x="386" y="182"/>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92" name="Google Shape;41992;p18"/>
            <p:cNvSpPr/>
            <p:nvPr/>
          </p:nvSpPr>
          <p:spPr>
            <a:xfrm>
              <a:off x="8366560" y="2915770"/>
              <a:ext cx="22593" cy="11713"/>
            </a:xfrm>
            <a:custGeom>
              <a:avLst/>
              <a:gdLst/>
              <a:ahLst/>
              <a:cxnLst/>
              <a:rect l="l" t="t" r="r" b="b"/>
              <a:pathLst>
                <a:path w="633" h="389" extrusionOk="0">
                  <a:moveTo>
                    <a:pt x="193" y="1"/>
                  </a:moveTo>
                  <a:cubicBezTo>
                    <a:pt x="203" y="125"/>
                    <a:pt x="104" y="199"/>
                    <a:pt x="1" y="272"/>
                  </a:cubicBezTo>
                  <a:cubicBezTo>
                    <a:pt x="249" y="277"/>
                    <a:pt x="270" y="388"/>
                    <a:pt x="578" y="364"/>
                  </a:cubicBezTo>
                  <a:cubicBezTo>
                    <a:pt x="632" y="159"/>
                    <a:pt x="532" y="23"/>
                    <a:pt x="1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93" name="Google Shape;41993;p18"/>
            <p:cNvSpPr/>
            <p:nvPr/>
          </p:nvSpPr>
          <p:spPr>
            <a:xfrm>
              <a:off x="7185731" y="2915770"/>
              <a:ext cx="31374" cy="13489"/>
            </a:xfrm>
            <a:custGeom>
              <a:avLst/>
              <a:gdLst/>
              <a:ahLst/>
              <a:cxnLst/>
              <a:rect l="l" t="t" r="r" b="b"/>
              <a:pathLst>
                <a:path w="879" h="448" extrusionOk="0">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94" name="Google Shape;41994;p18"/>
            <p:cNvSpPr/>
            <p:nvPr/>
          </p:nvSpPr>
          <p:spPr>
            <a:xfrm>
              <a:off x="3747965" y="2920888"/>
              <a:ext cx="7031" cy="6233"/>
            </a:xfrm>
            <a:custGeom>
              <a:avLst/>
              <a:gdLst/>
              <a:ahLst/>
              <a:cxnLst/>
              <a:rect l="l" t="t" r="r" b="b"/>
              <a:pathLst>
                <a:path w="197" h="207" extrusionOk="0">
                  <a:moveTo>
                    <a:pt x="194" y="102"/>
                  </a:moveTo>
                  <a:cubicBezTo>
                    <a:pt x="197" y="53"/>
                    <a:pt x="39" y="0"/>
                    <a:pt x="5" y="102"/>
                  </a:cubicBezTo>
                  <a:cubicBezTo>
                    <a:pt x="1" y="153"/>
                    <a:pt x="160" y="207"/>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95" name="Google Shape;41995;p18"/>
            <p:cNvSpPr/>
            <p:nvPr/>
          </p:nvSpPr>
          <p:spPr>
            <a:xfrm>
              <a:off x="3331191" y="2909086"/>
              <a:ext cx="31445" cy="13911"/>
            </a:xfrm>
            <a:custGeom>
              <a:avLst/>
              <a:gdLst/>
              <a:ahLst/>
              <a:cxnLst/>
              <a:rect l="l" t="t" r="r" b="b"/>
              <a:pathLst>
                <a:path w="881" h="462" extrusionOk="0">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96" name="Google Shape;41996;p18"/>
            <p:cNvSpPr/>
            <p:nvPr/>
          </p:nvSpPr>
          <p:spPr>
            <a:xfrm>
              <a:off x="4828642" y="2910320"/>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97" name="Google Shape;41997;p18"/>
            <p:cNvSpPr/>
            <p:nvPr/>
          </p:nvSpPr>
          <p:spPr>
            <a:xfrm>
              <a:off x="3892552" y="2907219"/>
              <a:ext cx="6889" cy="6233"/>
            </a:xfrm>
            <a:custGeom>
              <a:avLst/>
              <a:gdLst/>
              <a:ahLst/>
              <a:cxnLst/>
              <a:rect l="l" t="t" r="r" b="b"/>
              <a:pathLst>
                <a:path w="193" h="207" extrusionOk="0">
                  <a:moveTo>
                    <a:pt x="192" y="103"/>
                  </a:moveTo>
                  <a:cubicBezTo>
                    <a:pt x="192" y="52"/>
                    <a:pt x="38" y="0"/>
                    <a:pt x="0" y="103"/>
                  </a:cubicBezTo>
                  <a:cubicBezTo>
                    <a:pt x="0" y="154"/>
                    <a:pt x="158" y="206"/>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98" name="Google Shape;41998;p18"/>
            <p:cNvSpPr/>
            <p:nvPr/>
          </p:nvSpPr>
          <p:spPr>
            <a:xfrm>
              <a:off x="2385179" y="2910320"/>
              <a:ext cx="13813" cy="2740"/>
            </a:xfrm>
            <a:custGeom>
              <a:avLst/>
              <a:gdLst/>
              <a:ahLst/>
              <a:cxnLst/>
              <a:rect l="l" t="t" r="r" b="b"/>
              <a:pathLst>
                <a:path w="387" h="91" extrusionOk="0">
                  <a:moveTo>
                    <a:pt x="387" y="0"/>
                  </a:moveTo>
                  <a:cubicBezTo>
                    <a:pt x="237" y="21"/>
                    <a:pt x="6" y="2"/>
                    <a:pt x="0" y="90"/>
                  </a:cubicBezTo>
                  <a:cubicBezTo>
                    <a:pt x="149" y="71"/>
                    <a:pt x="379"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99" name="Google Shape;41999;p18"/>
            <p:cNvSpPr/>
            <p:nvPr/>
          </p:nvSpPr>
          <p:spPr>
            <a:xfrm>
              <a:off x="5465171" y="2906828"/>
              <a:ext cx="14134" cy="4276"/>
            </a:xfrm>
            <a:custGeom>
              <a:avLst/>
              <a:gdLst/>
              <a:ahLst/>
              <a:cxnLst/>
              <a:rect l="l" t="t" r="r" b="b"/>
              <a:pathLst>
                <a:path w="396" h="142" extrusionOk="0">
                  <a:moveTo>
                    <a:pt x="293" y="25"/>
                  </a:moveTo>
                  <a:cubicBezTo>
                    <a:pt x="238" y="0"/>
                    <a:pt x="1" y="69"/>
                    <a:pt x="101" y="116"/>
                  </a:cubicBezTo>
                  <a:cubicBezTo>
                    <a:pt x="156" y="141"/>
                    <a:pt x="395"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00" name="Google Shape;42000;p18"/>
            <p:cNvSpPr/>
            <p:nvPr/>
          </p:nvSpPr>
          <p:spPr>
            <a:xfrm>
              <a:off x="6687081" y="2904841"/>
              <a:ext cx="13742" cy="2800"/>
            </a:xfrm>
            <a:custGeom>
              <a:avLst/>
              <a:gdLst/>
              <a:ahLst/>
              <a:cxnLst/>
              <a:rect l="l" t="t" r="r" b="b"/>
              <a:pathLst>
                <a:path w="385" h="93" extrusionOk="0">
                  <a:moveTo>
                    <a:pt x="385" y="1"/>
                  </a:moveTo>
                  <a:cubicBezTo>
                    <a:pt x="236" y="22"/>
                    <a:pt x="6" y="2"/>
                    <a:pt x="1" y="92"/>
                  </a:cubicBezTo>
                  <a:cubicBezTo>
                    <a:pt x="151"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01" name="Google Shape;42001;p18"/>
            <p:cNvSpPr/>
            <p:nvPr/>
          </p:nvSpPr>
          <p:spPr>
            <a:xfrm>
              <a:off x="2488400" y="2904419"/>
              <a:ext cx="20702" cy="3643"/>
            </a:xfrm>
            <a:custGeom>
              <a:avLst/>
              <a:gdLst/>
              <a:ahLst/>
              <a:cxnLst/>
              <a:rect l="l" t="t" r="r" b="b"/>
              <a:pathLst>
                <a:path w="580" h="121" extrusionOk="0">
                  <a:moveTo>
                    <a:pt x="579" y="15"/>
                  </a:moveTo>
                  <a:cubicBezTo>
                    <a:pt x="352" y="29"/>
                    <a:pt x="32" y="0"/>
                    <a:pt x="1" y="106"/>
                  </a:cubicBezTo>
                  <a:cubicBezTo>
                    <a:pt x="227" y="92"/>
                    <a:pt x="547" y="121"/>
                    <a:pt x="579"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02" name="Google Shape;42002;p18"/>
            <p:cNvSpPr/>
            <p:nvPr/>
          </p:nvSpPr>
          <p:spPr>
            <a:xfrm>
              <a:off x="2402311" y="2904118"/>
              <a:ext cx="13991" cy="4246"/>
            </a:xfrm>
            <a:custGeom>
              <a:avLst/>
              <a:gdLst/>
              <a:ahLst/>
              <a:cxnLst/>
              <a:rect l="l" t="t" r="r" b="b"/>
              <a:pathLst>
                <a:path w="392" h="141" extrusionOk="0">
                  <a:moveTo>
                    <a:pt x="292" y="25"/>
                  </a:moveTo>
                  <a:cubicBezTo>
                    <a:pt x="238" y="0"/>
                    <a:pt x="1" y="69"/>
                    <a:pt x="100" y="116"/>
                  </a:cubicBezTo>
                  <a:cubicBezTo>
                    <a:pt x="152" y="141"/>
                    <a:pt x="391" y="70"/>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03" name="Google Shape;42003;p18"/>
            <p:cNvSpPr/>
            <p:nvPr/>
          </p:nvSpPr>
          <p:spPr>
            <a:xfrm>
              <a:off x="1400762" y="2901739"/>
              <a:ext cx="7031" cy="6233"/>
            </a:xfrm>
            <a:custGeom>
              <a:avLst/>
              <a:gdLst/>
              <a:ahLst/>
              <a:cxnLst/>
              <a:rect l="l" t="t" r="r" b="b"/>
              <a:pathLst>
                <a:path w="197" h="207" extrusionOk="0">
                  <a:moveTo>
                    <a:pt x="195" y="104"/>
                  </a:moveTo>
                  <a:cubicBezTo>
                    <a:pt x="197" y="53"/>
                    <a:pt x="40" y="1"/>
                    <a:pt x="5" y="104"/>
                  </a:cubicBezTo>
                  <a:cubicBezTo>
                    <a:pt x="1" y="155"/>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04" name="Google Shape;42004;p18"/>
            <p:cNvSpPr/>
            <p:nvPr/>
          </p:nvSpPr>
          <p:spPr>
            <a:xfrm>
              <a:off x="5475664" y="2896621"/>
              <a:ext cx="14991" cy="9244"/>
            </a:xfrm>
            <a:custGeom>
              <a:avLst/>
              <a:gdLst/>
              <a:ahLst/>
              <a:cxnLst/>
              <a:rect l="l" t="t" r="r" b="b"/>
              <a:pathLst>
                <a:path w="420" h="307" extrusionOk="0">
                  <a:moveTo>
                    <a:pt x="387" y="274"/>
                  </a:moveTo>
                  <a:cubicBezTo>
                    <a:pt x="358" y="167"/>
                    <a:pt x="420" y="17"/>
                    <a:pt x="195" y="1"/>
                  </a:cubicBezTo>
                  <a:cubicBezTo>
                    <a:pt x="182" y="57"/>
                    <a:pt x="165" y="109"/>
                    <a:pt x="1" y="92"/>
                  </a:cubicBezTo>
                  <a:cubicBezTo>
                    <a:pt x="23" y="203"/>
                    <a:pt x="61" y="306"/>
                    <a:pt x="38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05" name="Google Shape;42005;p18"/>
            <p:cNvSpPr/>
            <p:nvPr/>
          </p:nvSpPr>
          <p:spPr>
            <a:xfrm>
              <a:off x="5273612" y="2892887"/>
              <a:ext cx="39761" cy="15898"/>
            </a:xfrm>
            <a:custGeom>
              <a:avLst/>
              <a:gdLst/>
              <a:ahLst/>
              <a:cxnLst/>
              <a:rect l="l" t="t" r="r" b="b"/>
              <a:pathLst>
                <a:path w="1114" h="528" extrusionOk="0">
                  <a:moveTo>
                    <a:pt x="648" y="306"/>
                  </a:moveTo>
                  <a:cubicBezTo>
                    <a:pt x="1114"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06" name="Google Shape;42006;p18"/>
            <p:cNvSpPr/>
            <p:nvPr/>
          </p:nvSpPr>
          <p:spPr>
            <a:xfrm>
              <a:off x="7743274" y="2888371"/>
              <a:ext cx="28233" cy="13760"/>
            </a:xfrm>
            <a:custGeom>
              <a:avLst/>
              <a:gdLst/>
              <a:ahLst/>
              <a:cxnLst/>
              <a:rect l="l" t="t" r="r" b="b"/>
              <a:pathLst>
                <a:path w="791" h="457" extrusionOk="0">
                  <a:moveTo>
                    <a:pt x="494" y="456"/>
                  </a:moveTo>
                  <a:cubicBezTo>
                    <a:pt x="755" y="340"/>
                    <a:pt x="791" y="11"/>
                    <a:pt x="301" y="1"/>
                  </a:cubicBezTo>
                  <a:cubicBezTo>
                    <a:pt x="39" y="118"/>
                    <a:pt x="1" y="449"/>
                    <a:pt x="494"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07" name="Google Shape;42007;p18"/>
            <p:cNvSpPr/>
            <p:nvPr/>
          </p:nvSpPr>
          <p:spPr>
            <a:xfrm>
              <a:off x="6817891" y="2896621"/>
              <a:ext cx="13777" cy="2800"/>
            </a:xfrm>
            <a:custGeom>
              <a:avLst/>
              <a:gdLst/>
              <a:ahLst/>
              <a:cxnLst/>
              <a:rect l="l" t="t" r="r" b="b"/>
              <a:pathLst>
                <a:path w="386" h="93" extrusionOk="0">
                  <a:moveTo>
                    <a:pt x="0" y="92"/>
                  </a:moveTo>
                  <a:cubicBezTo>
                    <a:pt x="150" y="73"/>
                    <a:pt x="382" y="90"/>
                    <a:pt x="385" y="1"/>
                  </a:cubicBezTo>
                  <a:cubicBezTo>
                    <a:pt x="236" y="21"/>
                    <a:pt x="8" y="4"/>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08" name="Google Shape;42008;p18"/>
            <p:cNvSpPr/>
            <p:nvPr/>
          </p:nvSpPr>
          <p:spPr>
            <a:xfrm>
              <a:off x="5802922" y="2893490"/>
              <a:ext cx="23843" cy="5932"/>
            </a:xfrm>
            <a:custGeom>
              <a:avLst/>
              <a:gdLst/>
              <a:ahLst/>
              <a:cxnLst/>
              <a:rect l="l" t="t" r="r" b="b"/>
              <a:pathLst>
                <a:path w="668" h="197" extrusionOk="0">
                  <a:moveTo>
                    <a:pt x="88" y="196"/>
                  </a:moveTo>
                  <a:lnTo>
                    <a:pt x="473" y="196"/>
                  </a:lnTo>
                  <a:cubicBezTo>
                    <a:pt x="473" y="105"/>
                    <a:pt x="631" y="88"/>
                    <a:pt x="667" y="16"/>
                  </a:cubicBezTo>
                  <a:cubicBezTo>
                    <a:pt x="363" y="23"/>
                    <a:pt x="0" y="1"/>
                    <a:pt x="88"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09" name="Google Shape;42009;p18"/>
            <p:cNvSpPr/>
            <p:nvPr/>
          </p:nvSpPr>
          <p:spPr>
            <a:xfrm>
              <a:off x="8204983" y="2890810"/>
              <a:ext cx="23985" cy="5841"/>
            </a:xfrm>
            <a:custGeom>
              <a:avLst/>
              <a:gdLst/>
              <a:ahLst/>
              <a:cxnLst/>
              <a:rect l="l" t="t" r="r" b="b"/>
              <a:pathLst>
                <a:path w="672" h="194" extrusionOk="0">
                  <a:moveTo>
                    <a:pt x="477" y="194"/>
                  </a:moveTo>
                  <a:cubicBezTo>
                    <a:pt x="476" y="103"/>
                    <a:pt x="634" y="87"/>
                    <a:pt x="672" y="11"/>
                  </a:cubicBezTo>
                  <a:cubicBezTo>
                    <a:pt x="366" y="20"/>
                    <a:pt x="1" y="1"/>
                    <a:pt x="91"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10" name="Google Shape;42010;p18"/>
            <p:cNvSpPr/>
            <p:nvPr/>
          </p:nvSpPr>
          <p:spPr>
            <a:xfrm>
              <a:off x="8251062" y="2878556"/>
              <a:ext cx="21987" cy="16259"/>
            </a:xfrm>
            <a:custGeom>
              <a:avLst/>
              <a:gdLst/>
              <a:ahLst/>
              <a:cxnLst/>
              <a:rect l="l" t="t" r="r" b="b"/>
              <a:pathLst>
                <a:path w="616" h="540" extrusionOk="0">
                  <a:moveTo>
                    <a:pt x="344" y="510"/>
                  </a:moveTo>
                  <a:cubicBezTo>
                    <a:pt x="404" y="388"/>
                    <a:pt x="616" y="337"/>
                    <a:pt x="536" y="147"/>
                  </a:cubicBezTo>
                  <a:cubicBezTo>
                    <a:pt x="1" y="1"/>
                    <a:pt x="6" y="540"/>
                    <a:pt x="344"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11" name="Google Shape;42011;p18"/>
            <p:cNvSpPr/>
            <p:nvPr/>
          </p:nvSpPr>
          <p:spPr>
            <a:xfrm>
              <a:off x="8160119" y="2888461"/>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12" name="Google Shape;42012;p18"/>
            <p:cNvSpPr/>
            <p:nvPr/>
          </p:nvSpPr>
          <p:spPr>
            <a:xfrm>
              <a:off x="8562580" y="2887709"/>
              <a:ext cx="14099" cy="4246"/>
            </a:xfrm>
            <a:custGeom>
              <a:avLst/>
              <a:gdLst/>
              <a:ahLst/>
              <a:cxnLst/>
              <a:rect l="l" t="t" r="r" b="b"/>
              <a:pathLst>
                <a:path w="395" h="141" extrusionOk="0">
                  <a:moveTo>
                    <a:pt x="293" y="25"/>
                  </a:moveTo>
                  <a:cubicBezTo>
                    <a:pt x="239" y="1"/>
                    <a:pt x="0" y="69"/>
                    <a:pt x="101" y="117"/>
                  </a:cubicBezTo>
                  <a:cubicBezTo>
                    <a:pt x="154" y="140"/>
                    <a:pt x="394"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13" name="Google Shape;42013;p18"/>
            <p:cNvSpPr/>
            <p:nvPr/>
          </p:nvSpPr>
          <p:spPr>
            <a:xfrm>
              <a:off x="6329234" y="2882801"/>
              <a:ext cx="23807" cy="6082"/>
            </a:xfrm>
            <a:custGeom>
              <a:avLst/>
              <a:gdLst/>
              <a:ahLst/>
              <a:cxnLst/>
              <a:rect l="l" t="t" r="r" b="b"/>
              <a:pathLst>
                <a:path w="667" h="202" extrusionOk="0">
                  <a:moveTo>
                    <a:pt x="576" y="7"/>
                  </a:moveTo>
                  <a:cubicBezTo>
                    <a:pt x="246" y="1"/>
                    <a:pt x="84" y="78"/>
                    <a:pt x="1" y="188"/>
                  </a:cubicBezTo>
                  <a:cubicBezTo>
                    <a:pt x="302" y="179"/>
                    <a:pt x="666" y="202"/>
                    <a:pt x="576" y="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14" name="Google Shape;42014;p18"/>
            <p:cNvSpPr/>
            <p:nvPr/>
          </p:nvSpPr>
          <p:spPr>
            <a:xfrm>
              <a:off x="5699238" y="2884939"/>
              <a:ext cx="14063" cy="4336"/>
            </a:xfrm>
            <a:custGeom>
              <a:avLst/>
              <a:gdLst/>
              <a:ahLst/>
              <a:cxnLst/>
              <a:rect l="l" t="t" r="r" b="b"/>
              <a:pathLst>
                <a:path w="394" h="144" extrusionOk="0">
                  <a:moveTo>
                    <a:pt x="295" y="26"/>
                  </a:moveTo>
                  <a:cubicBezTo>
                    <a:pt x="242" y="0"/>
                    <a:pt x="1" y="69"/>
                    <a:pt x="101" y="117"/>
                  </a:cubicBezTo>
                  <a:cubicBezTo>
                    <a:pt x="154" y="144"/>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15" name="Google Shape;42015;p18"/>
            <p:cNvSpPr/>
            <p:nvPr/>
          </p:nvSpPr>
          <p:spPr>
            <a:xfrm>
              <a:off x="3765061" y="2884939"/>
              <a:ext cx="14134" cy="4336"/>
            </a:xfrm>
            <a:custGeom>
              <a:avLst/>
              <a:gdLst/>
              <a:ahLst/>
              <a:cxnLst/>
              <a:rect l="l" t="t" r="r" b="b"/>
              <a:pathLst>
                <a:path w="396" h="144" extrusionOk="0">
                  <a:moveTo>
                    <a:pt x="296" y="26"/>
                  </a:moveTo>
                  <a:cubicBezTo>
                    <a:pt x="242" y="0"/>
                    <a:pt x="1" y="69"/>
                    <a:pt x="100" y="117"/>
                  </a:cubicBezTo>
                  <a:cubicBezTo>
                    <a:pt x="154" y="144"/>
                    <a:pt x="395"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16" name="Google Shape;42016;p18"/>
            <p:cNvSpPr/>
            <p:nvPr/>
          </p:nvSpPr>
          <p:spPr>
            <a:xfrm>
              <a:off x="8043050" y="2879700"/>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17" name="Google Shape;42017;p18"/>
            <p:cNvSpPr/>
            <p:nvPr/>
          </p:nvSpPr>
          <p:spPr>
            <a:xfrm>
              <a:off x="6818891" y="2872805"/>
              <a:ext cx="65282" cy="12947"/>
            </a:xfrm>
            <a:custGeom>
              <a:avLst/>
              <a:gdLst/>
              <a:ahLst/>
              <a:cxnLst/>
              <a:rect l="l" t="t" r="r" b="b"/>
              <a:pathLst>
                <a:path w="1829" h="430" extrusionOk="0">
                  <a:moveTo>
                    <a:pt x="1129" y="429"/>
                  </a:moveTo>
                  <a:cubicBezTo>
                    <a:pt x="1828" y="1"/>
                    <a:pt x="1" y="308"/>
                    <a:pt x="1129"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18" name="Google Shape;42018;p18"/>
            <p:cNvSpPr/>
            <p:nvPr/>
          </p:nvSpPr>
          <p:spPr>
            <a:xfrm>
              <a:off x="8101477" y="2876749"/>
              <a:ext cx="14063" cy="4276"/>
            </a:xfrm>
            <a:custGeom>
              <a:avLst/>
              <a:gdLst/>
              <a:ahLst/>
              <a:cxnLst/>
              <a:rect l="l" t="t" r="r" b="b"/>
              <a:pathLst>
                <a:path w="394" h="142" extrusionOk="0">
                  <a:moveTo>
                    <a:pt x="293" y="25"/>
                  </a:moveTo>
                  <a:cubicBezTo>
                    <a:pt x="238" y="0"/>
                    <a:pt x="0" y="70"/>
                    <a:pt x="98" y="117"/>
                  </a:cubicBezTo>
                  <a:cubicBezTo>
                    <a:pt x="153" y="141"/>
                    <a:pt x="393"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19" name="Google Shape;42019;p18"/>
            <p:cNvSpPr/>
            <p:nvPr/>
          </p:nvSpPr>
          <p:spPr>
            <a:xfrm>
              <a:off x="5131452" y="287202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20" name="Google Shape;42020;p18"/>
            <p:cNvSpPr/>
            <p:nvPr/>
          </p:nvSpPr>
          <p:spPr>
            <a:xfrm>
              <a:off x="48255" y="2874009"/>
              <a:ext cx="13991" cy="4306"/>
            </a:xfrm>
            <a:custGeom>
              <a:avLst/>
              <a:gdLst/>
              <a:ahLst/>
              <a:cxnLst/>
              <a:rect l="l" t="t" r="r" b="b"/>
              <a:pathLst>
                <a:path w="392" h="143" extrusionOk="0">
                  <a:moveTo>
                    <a:pt x="292" y="26"/>
                  </a:moveTo>
                  <a:cubicBezTo>
                    <a:pt x="240" y="0"/>
                    <a:pt x="1" y="71"/>
                    <a:pt x="102" y="116"/>
                  </a:cubicBezTo>
                  <a:cubicBezTo>
                    <a:pt x="154" y="142"/>
                    <a:pt x="391"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21" name="Google Shape;42021;p18"/>
            <p:cNvSpPr/>
            <p:nvPr/>
          </p:nvSpPr>
          <p:spPr>
            <a:xfrm>
              <a:off x="1144388" y="2861153"/>
              <a:ext cx="24378" cy="11351"/>
            </a:xfrm>
            <a:custGeom>
              <a:avLst/>
              <a:gdLst/>
              <a:ahLst/>
              <a:cxnLst/>
              <a:rect l="l" t="t" r="r" b="b"/>
              <a:pathLst>
                <a:path w="683" h="377" extrusionOk="0">
                  <a:moveTo>
                    <a:pt x="630" y="362"/>
                  </a:moveTo>
                  <a:cubicBezTo>
                    <a:pt x="682" y="154"/>
                    <a:pt x="584" y="21"/>
                    <a:pt x="245" y="0"/>
                  </a:cubicBezTo>
                  <a:cubicBezTo>
                    <a:pt x="1" y="106"/>
                    <a:pt x="89" y="376"/>
                    <a:pt x="63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22" name="Google Shape;42022;p18"/>
            <p:cNvSpPr/>
            <p:nvPr/>
          </p:nvSpPr>
          <p:spPr>
            <a:xfrm>
              <a:off x="5379332" y="2852000"/>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23" name="Google Shape;42023;p18"/>
            <p:cNvSpPr/>
            <p:nvPr/>
          </p:nvSpPr>
          <p:spPr>
            <a:xfrm>
              <a:off x="4000270" y="2857420"/>
              <a:ext cx="39761" cy="15778"/>
            </a:xfrm>
            <a:custGeom>
              <a:avLst/>
              <a:gdLst/>
              <a:ahLst/>
              <a:cxnLst/>
              <a:rect l="l" t="t" r="r" b="b"/>
              <a:pathLst>
                <a:path w="1114" h="524" extrusionOk="0">
                  <a:moveTo>
                    <a:pt x="646" y="304"/>
                  </a:moveTo>
                  <a:cubicBezTo>
                    <a:pt x="1114" y="0"/>
                    <a:pt x="0" y="524"/>
                    <a:pt x="646"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24" name="Google Shape;42024;p18"/>
            <p:cNvSpPr/>
            <p:nvPr/>
          </p:nvSpPr>
          <p:spPr>
            <a:xfrm>
              <a:off x="852892" y="2852903"/>
              <a:ext cx="43973" cy="18999"/>
            </a:xfrm>
            <a:custGeom>
              <a:avLst/>
              <a:gdLst/>
              <a:ahLst/>
              <a:cxnLst/>
              <a:rect l="l" t="t" r="r" b="b"/>
              <a:pathLst>
                <a:path w="1232" h="631" extrusionOk="0">
                  <a:moveTo>
                    <a:pt x="696" y="544"/>
                  </a:moveTo>
                  <a:cubicBezTo>
                    <a:pt x="567" y="206"/>
                    <a:pt x="1231" y="13"/>
                    <a:pt x="312" y="0"/>
                  </a:cubicBezTo>
                  <a:cubicBezTo>
                    <a:pt x="430" y="187"/>
                    <a:pt x="0" y="631"/>
                    <a:pt x="696" y="5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25" name="Google Shape;42025;p18"/>
            <p:cNvSpPr/>
            <p:nvPr/>
          </p:nvSpPr>
          <p:spPr>
            <a:xfrm>
              <a:off x="3104298" y="2863110"/>
              <a:ext cx="14063" cy="4246"/>
            </a:xfrm>
            <a:custGeom>
              <a:avLst/>
              <a:gdLst/>
              <a:ahLst/>
              <a:cxnLst/>
              <a:rect l="l" t="t" r="r" b="b"/>
              <a:pathLst>
                <a:path w="394" h="141" extrusionOk="0">
                  <a:moveTo>
                    <a:pt x="102" y="115"/>
                  </a:moveTo>
                  <a:cubicBezTo>
                    <a:pt x="156" y="140"/>
                    <a:pt x="393" y="72"/>
                    <a:pt x="294" y="24"/>
                  </a:cubicBezTo>
                  <a:cubicBezTo>
                    <a:pt x="242" y="1"/>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26" name="Google Shape;42026;p18"/>
            <p:cNvSpPr/>
            <p:nvPr/>
          </p:nvSpPr>
          <p:spPr>
            <a:xfrm>
              <a:off x="709018" y="2863110"/>
              <a:ext cx="13991" cy="4246"/>
            </a:xfrm>
            <a:custGeom>
              <a:avLst/>
              <a:gdLst/>
              <a:ahLst/>
              <a:cxnLst/>
              <a:rect l="l" t="t" r="r" b="b"/>
              <a:pathLst>
                <a:path w="392" h="141" extrusionOk="0">
                  <a:moveTo>
                    <a:pt x="294" y="24"/>
                  </a:moveTo>
                  <a:cubicBezTo>
                    <a:pt x="239" y="1"/>
                    <a:pt x="0" y="68"/>
                    <a:pt x="99" y="115"/>
                  </a:cubicBezTo>
                  <a:cubicBezTo>
                    <a:pt x="152"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27" name="Google Shape;42027;p18"/>
            <p:cNvSpPr/>
            <p:nvPr/>
          </p:nvSpPr>
          <p:spPr>
            <a:xfrm>
              <a:off x="3971574" y="2857660"/>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28" name="Google Shape;42028;p18"/>
            <p:cNvSpPr/>
            <p:nvPr/>
          </p:nvSpPr>
          <p:spPr>
            <a:xfrm>
              <a:off x="309769" y="2857660"/>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29" name="Google Shape;42029;p18"/>
            <p:cNvSpPr/>
            <p:nvPr/>
          </p:nvSpPr>
          <p:spPr>
            <a:xfrm>
              <a:off x="6029637" y="2854890"/>
              <a:ext cx="14099" cy="4246"/>
            </a:xfrm>
            <a:custGeom>
              <a:avLst/>
              <a:gdLst/>
              <a:ahLst/>
              <a:cxnLst/>
              <a:rect l="l" t="t" r="r" b="b"/>
              <a:pathLst>
                <a:path w="395" h="141" extrusionOk="0">
                  <a:moveTo>
                    <a:pt x="101" y="117"/>
                  </a:moveTo>
                  <a:cubicBezTo>
                    <a:pt x="153" y="140"/>
                    <a:pt x="394" y="73"/>
                    <a:pt x="294" y="26"/>
                  </a:cubicBezTo>
                  <a:cubicBezTo>
                    <a:pt x="242"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30" name="Google Shape;42030;p18"/>
            <p:cNvSpPr/>
            <p:nvPr/>
          </p:nvSpPr>
          <p:spPr>
            <a:xfrm>
              <a:off x="3361386" y="2846641"/>
              <a:ext cx="35657" cy="11773"/>
            </a:xfrm>
            <a:custGeom>
              <a:avLst/>
              <a:gdLst/>
              <a:ahLst/>
              <a:cxnLst/>
              <a:rect l="l" t="t" r="r" b="b"/>
              <a:pathLst>
                <a:path w="999" h="391" extrusionOk="0">
                  <a:moveTo>
                    <a:pt x="34" y="118"/>
                  </a:moveTo>
                  <a:cubicBezTo>
                    <a:pt x="63" y="225"/>
                    <a:pt x="0" y="375"/>
                    <a:pt x="226" y="391"/>
                  </a:cubicBezTo>
                  <a:cubicBezTo>
                    <a:pt x="245" y="157"/>
                    <a:pt x="979" y="262"/>
                    <a:pt x="999" y="28"/>
                  </a:cubicBezTo>
                  <a:cubicBezTo>
                    <a:pt x="393" y="130"/>
                    <a:pt x="487" y="1"/>
                    <a:pt x="34"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31" name="Google Shape;42031;p18"/>
            <p:cNvSpPr/>
            <p:nvPr/>
          </p:nvSpPr>
          <p:spPr>
            <a:xfrm>
              <a:off x="635672" y="2847484"/>
              <a:ext cx="31659" cy="10930"/>
            </a:xfrm>
            <a:custGeom>
              <a:avLst/>
              <a:gdLst/>
              <a:ahLst/>
              <a:cxnLst/>
              <a:rect l="l" t="t" r="r" b="b"/>
              <a:pathLst>
                <a:path w="887" h="363" extrusionOk="0">
                  <a:moveTo>
                    <a:pt x="613" y="363"/>
                  </a:moveTo>
                  <a:cubicBezTo>
                    <a:pt x="672" y="240"/>
                    <a:pt x="887" y="189"/>
                    <a:pt x="803" y="0"/>
                  </a:cubicBezTo>
                  <a:lnTo>
                    <a:pt x="33" y="0"/>
                  </a:lnTo>
                  <a:cubicBezTo>
                    <a:pt x="1" y="226"/>
                    <a:pt x="328" y="285"/>
                    <a:pt x="61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32" name="Google Shape;42032;p18"/>
            <p:cNvSpPr/>
            <p:nvPr/>
          </p:nvSpPr>
          <p:spPr>
            <a:xfrm>
              <a:off x="2199331" y="2846460"/>
              <a:ext cx="32587" cy="9214"/>
            </a:xfrm>
            <a:custGeom>
              <a:avLst/>
              <a:gdLst/>
              <a:ahLst/>
              <a:cxnLst/>
              <a:rect l="l" t="t" r="r" b="b"/>
              <a:pathLst>
                <a:path w="913" h="306" extrusionOk="0">
                  <a:moveTo>
                    <a:pt x="388" y="306"/>
                  </a:moveTo>
                  <a:cubicBezTo>
                    <a:pt x="913" y="158"/>
                    <a:pt x="104" y="0"/>
                    <a:pt x="0" y="214"/>
                  </a:cubicBezTo>
                  <a:cubicBezTo>
                    <a:pt x="194" y="214"/>
                    <a:pt x="228" y="287"/>
                    <a:pt x="38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33" name="Google Shape;42033;p18"/>
            <p:cNvSpPr/>
            <p:nvPr/>
          </p:nvSpPr>
          <p:spPr>
            <a:xfrm>
              <a:off x="1490384" y="2852903"/>
              <a:ext cx="13813" cy="2770"/>
            </a:xfrm>
            <a:custGeom>
              <a:avLst/>
              <a:gdLst/>
              <a:ahLst/>
              <a:cxnLst/>
              <a:rect l="l" t="t" r="r" b="b"/>
              <a:pathLst>
                <a:path w="387" h="92" extrusionOk="0">
                  <a:moveTo>
                    <a:pt x="0" y="92"/>
                  </a:moveTo>
                  <a:cubicBezTo>
                    <a:pt x="150" y="72"/>
                    <a:pt x="380" y="89"/>
                    <a:pt x="386" y="0"/>
                  </a:cubicBezTo>
                  <a:cubicBezTo>
                    <a:pt x="236" y="21"/>
                    <a:pt x="7" y="3"/>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34" name="Google Shape;42034;p18"/>
            <p:cNvSpPr/>
            <p:nvPr/>
          </p:nvSpPr>
          <p:spPr>
            <a:xfrm>
              <a:off x="257267" y="2845828"/>
              <a:ext cx="8995" cy="11472"/>
            </a:xfrm>
            <a:custGeom>
              <a:avLst/>
              <a:gdLst/>
              <a:ahLst/>
              <a:cxnLst/>
              <a:rect l="l" t="t" r="r" b="b"/>
              <a:pathLst>
                <a:path w="252" h="381" extrusionOk="0">
                  <a:moveTo>
                    <a:pt x="29" y="145"/>
                  </a:moveTo>
                  <a:cubicBezTo>
                    <a:pt x="1" y="239"/>
                    <a:pt x="180" y="380"/>
                    <a:pt x="221" y="235"/>
                  </a:cubicBezTo>
                  <a:cubicBezTo>
                    <a:pt x="251" y="140"/>
                    <a:pt x="71" y="0"/>
                    <a:pt x="29" y="1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35" name="Google Shape;42035;p18"/>
            <p:cNvSpPr/>
            <p:nvPr/>
          </p:nvSpPr>
          <p:spPr>
            <a:xfrm>
              <a:off x="3248921" y="2849381"/>
              <a:ext cx="14027" cy="4336"/>
            </a:xfrm>
            <a:custGeom>
              <a:avLst/>
              <a:gdLst/>
              <a:ahLst/>
              <a:cxnLst/>
              <a:rect l="l" t="t" r="r" b="b"/>
              <a:pathLst>
                <a:path w="393" h="144" extrusionOk="0">
                  <a:moveTo>
                    <a:pt x="288" y="27"/>
                  </a:moveTo>
                  <a:cubicBezTo>
                    <a:pt x="238" y="1"/>
                    <a:pt x="0" y="71"/>
                    <a:pt x="98" y="117"/>
                  </a:cubicBezTo>
                  <a:cubicBezTo>
                    <a:pt x="153" y="143"/>
                    <a:pt x="393" y="74"/>
                    <a:pt x="288"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36" name="Google Shape;42036;p18"/>
            <p:cNvSpPr/>
            <p:nvPr/>
          </p:nvSpPr>
          <p:spPr>
            <a:xfrm>
              <a:off x="7537118" y="2846671"/>
              <a:ext cx="13991" cy="4276"/>
            </a:xfrm>
            <a:custGeom>
              <a:avLst/>
              <a:gdLst/>
              <a:ahLst/>
              <a:cxnLst/>
              <a:rect l="l" t="t" r="r" b="b"/>
              <a:pathLst>
                <a:path w="392" h="142" extrusionOk="0">
                  <a:moveTo>
                    <a:pt x="99" y="117"/>
                  </a:moveTo>
                  <a:cubicBezTo>
                    <a:pt x="150" y="142"/>
                    <a:pt x="391" y="73"/>
                    <a:pt x="292" y="26"/>
                  </a:cubicBezTo>
                  <a:cubicBezTo>
                    <a:pt x="238"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37" name="Google Shape;42037;p18"/>
            <p:cNvSpPr/>
            <p:nvPr/>
          </p:nvSpPr>
          <p:spPr>
            <a:xfrm>
              <a:off x="5359273" y="2841131"/>
              <a:ext cx="31481" cy="9635"/>
            </a:xfrm>
            <a:custGeom>
              <a:avLst/>
              <a:gdLst/>
              <a:ahLst/>
              <a:cxnLst/>
              <a:rect l="l" t="t" r="r" b="b"/>
              <a:pathLst>
                <a:path w="882" h="320" extrusionOk="0">
                  <a:moveTo>
                    <a:pt x="755" y="211"/>
                  </a:moveTo>
                  <a:cubicBezTo>
                    <a:pt x="882" y="1"/>
                    <a:pt x="1" y="14"/>
                    <a:pt x="174" y="211"/>
                  </a:cubicBezTo>
                  <a:cubicBezTo>
                    <a:pt x="240" y="283"/>
                    <a:pt x="689" y="319"/>
                    <a:pt x="755"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38" name="Google Shape;42038;p18"/>
            <p:cNvSpPr/>
            <p:nvPr/>
          </p:nvSpPr>
          <p:spPr>
            <a:xfrm>
              <a:off x="5288603" y="2833664"/>
              <a:ext cx="24307" cy="16560"/>
            </a:xfrm>
            <a:custGeom>
              <a:avLst/>
              <a:gdLst/>
              <a:ahLst/>
              <a:cxnLst/>
              <a:rect l="l" t="t" r="r" b="b"/>
              <a:pathLst>
                <a:path w="681" h="550" extrusionOk="0">
                  <a:moveTo>
                    <a:pt x="420" y="549"/>
                  </a:moveTo>
                  <a:cubicBezTo>
                    <a:pt x="335" y="378"/>
                    <a:pt x="681" y="1"/>
                    <a:pt x="35" y="94"/>
                  </a:cubicBezTo>
                  <a:cubicBezTo>
                    <a:pt x="5" y="319"/>
                    <a:pt x="1" y="536"/>
                    <a:pt x="420"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39" name="Google Shape;42039;p18"/>
            <p:cNvSpPr/>
            <p:nvPr/>
          </p:nvSpPr>
          <p:spPr>
            <a:xfrm>
              <a:off x="7674674" y="2841191"/>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40" name="Google Shape;42040;p18"/>
            <p:cNvSpPr/>
            <p:nvPr/>
          </p:nvSpPr>
          <p:spPr>
            <a:xfrm>
              <a:off x="8700243" y="2835711"/>
              <a:ext cx="14170" cy="4306"/>
            </a:xfrm>
            <a:custGeom>
              <a:avLst/>
              <a:gdLst/>
              <a:ahLst/>
              <a:cxnLst/>
              <a:rect l="l" t="t" r="r" b="b"/>
              <a:pathLst>
                <a:path w="397" h="143" extrusionOk="0">
                  <a:moveTo>
                    <a:pt x="101" y="117"/>
                  </a:moveTo>
                  <a:cubicBezTo>
                    <a:pt x="153" y="143"/>
                    <a:pt x="396" y="73"/>
                    <a:pt x="293" y="26"/>
                  </a:cubicBezTo>
                  <a:cubicBezTo>
                    <a:pt x="241"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41" name="Google Shape;42041;p18"/>
            <p:cNvSpPr/>
            <p:nvPr/>
          </p:nvSpPr>
          <p:spPr>
            <a:xfrm>
              <a:off x="7110279" y="2832971"/>
              <a:ext cx="14063" cy="4306"/>
            </a:xfrm>
            <a:custGeom>
              <a:avLst/>
              <a:gdLst/>
              <a:ahLst/>
              <a:cxnLst/>
              <a:rect l="l" t="t" r="r" b="b"/>
              <a:pathLst>
                <a:path w="394" h="143" extrusionOk="0">
                  <a:moveTo>
                    <a:pt x="294" y="26"/>
                  </a:moveTo>
                  <a:cubicBezTo>
                    <a:pt x="240" y="0"/>
                    <a:pt x="0" y="71"/>
                    <a:pt x="101" y="117"/>
                  </a:cubicBezTo>
                  <a:cubicBezTo>
                    <a:pt x="152" y="143"/>
                    <a:pt x="393" y="75"/>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42" name="Google Shape;42042;p18"/>
            <p:cNvSpPr/>
            <p:nvPr/>
          </p:nvSpPr>
          <p:spPr>
            <a:xfrm>
              <a:off x="1548776" y="2832971"/>
              <a:ext cx="14063" cy="4306"/>
            </a:xfrm>
            <a:custGeom>
              <a:avLst/>
              <a:gdLst/>
              <a:ahLst/>
              <a:cxnLst/>
              <a:rect l="l" t="t" r="r" b="b"/>
              <a:pathLst>
                <a:path w="394" h="143" extrusionOk="0">
                  <a:moveTo>
                    <a:pt x="291" y="26"/>
                  </a:moveTo>
                  <a:cubicBezTo>
                    <a:pt x="239" y="0"/>
                    <a:pt x="1" y="71"/>
                    <a:pt x="99" y="117"/>
                  </a:cubicBezTo>
                  <a:cubicBezTo>
                    <a:pt x="154" y="143"/>
                    <a:pt x="394" y="75"/>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43" name="Google Shape;42043;p18"/>
            <p:cNvSpPr/>
            <p:nvPr/>
          </p:nvSpPr>
          <p:spPr>
            <a:xfrm>
              <a:off x="4429358" y="2824782"/>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44" name="Google Shape;42044;p18"/>
            <p:cNvSpPr/>
            <p:nvPr/>
          </p:nvSpPr>
          <p:spPr>
            <a:xfrm>
              <a:off x="3982032" y="2827943"/>
              <a:ext cx="6924" cy="6233"/>
            </a:xfrm>
            <a:custGeom>
              <a:avLst/>
              <a:gdLst/>
              <a:ahLst/>
              <a:cxnLst/>
              <a:rect l="l" t="t" r="r" b="b"/>
              <a:pathLst>
                <a:path w="194" h="207" extrusionOk="0">
                  <a:moveTo>
                    <a:pt x="194" y="102"/>
                  </a:moveTo>
                  <a:cubicBezTo>
                    <a:pt x="194" y="51"/>
                    <a:pt x="40" y="0"/>
                    <a:pt x="2" y="102"/>
                  </a:cubicBezTo>
                  <a:cubicBezTo>
                    <a:pt x="1" y="153"/>
                    <a:pt x="155" y="207"/>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45" name="Google Shape;42045;p18"/>
            <p:cNvSpPr/>
            <p:nvPr/>
          </p:nvSpPr>
          <p:spPr>
            <a:xfrm>
              <a:off x="1596924" y="2830201"/>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46" name="Google Shape;42046;p18"/>
            <p:cNvSpPr/>
            <p:nvPr/>
          </p:nvSpPr>
          <p:spPr>
            <a:xfrm>
              <a:off x="526740" y="2822042"/>
              <a:ext cx="29732" cy="11924"/>
            </a:xfrm>
            <a:custGeom>
              <a:avLst/>
              <a:gdLst/>
              <a:ahLst/>
              <a:cxnLst/>
              <a:rect l="l" t="t" r="r" b="b"/>
              <a:pathLst>
                <a:path w="833" h="396" extrusionOk="0">
                  <a:moveTo>
                    <a:pt x="1" y="389"/>
                  </a:moveTo>
                  <a:cubicBezTo>
                    <a:pt x="338" y="396"/>
                    <a:pt x="601" y="369"/>
                    <a:pt x="771" y="298"/>
                  </a:cubicBezTo>
                  <a:cubicBezTo>
                    <a:pt x="832" y="59"/>
                    <a:pt x="503" y="0"/>
                    <a:pt x="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47" name="Google Shape;42047;p18"/>
            <p:cNvSpPr/>
            <p:nvPr/>
          </p:nvSpPr>
          <p:spPr>
            <a:xfrm>
              <a:off x="8930991" y="2825234"/>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48" name="Google Shape;42048;p18"/>
            <p:cNvSpPr/>
            <p:nvPr/>
          </p:nvSpPr>
          <p:spPr>
            <a:xfrm>
              <a:off x="3341934" y="2820115"/>
              <a:ext cx="41368" cy="13760"/>
            </a:xfrm>
            <a:custGeom>
              <a:avLst/>
              <a:gdLst/>
              <a:ahLst/>
              <a:cxnLst/>
              <a:rect l="l" t="t" r="r" b="b"/>
              <a:pathLst>
                <a:path w="1159" h="457" extrusionOk="0">
                  <a:moveTo>
                    <a:pt x="1159" y="0"/>
                  </a:moveTo>
                  <a:lnTo>
                    <a:pt x="194" y="0"/>
                  </a:lnTo>
                  <a:cubicBezTo>
                    <a:pt x="210" y="157"/>
                    <a:pt x="151" y="282"/>
                    <a:pt x="1" y="362"/>
                  </a:cubicBezTo>
                  <a:cubicBezTo>
                    <a:pt x="839" y="456"/>
                    <a:pt x="860" y="164"/>
                    <a:pt x="11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49" name="Google Shape;42049;p18"/>
            <p:cNvSpPr/>
            <p:nvPr/>
          </p:nvSpPr>
          <p:spPr>
            <a:xfrm>
              <a:off x="1978220" y="2825535"/>
              <a:ext cx="21594" cy="6444"/>
            </a:xfrm>
            <a:custGeom>
              <a:avLst/>
              <a:gdLst/>
              <a:ahLst/>
              <a:cxnLst/>
              <a:rect l="l" t="t" r="r" b="b"/>
              <a:pathLst>
                <a:path w="605" h="214" extrusionOk="0">
                  <a:moveTo>
                    <a:pt x="605" y="182"/>
                  </a:moveTo>
                  <a:lnTo>
                    <a:pt x="605" y="1"/>
                  </a:lnTo>
                  <a:lnTo>
                    <a:pt x="24" y="1"/>
                  </a:lnTo>
                  <a:cubicBezTo>
                    <a:pt x="0" y="165"/>
                    <a:pt x="216"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50" name="Google Shape;42050;p18"/>
            <p:cNvSpPr/>
            <p:nvPr/>
          </p:nvSpPr>
          <p:spPr>
            <a:xfrm>
              <a:off x="1904267" y="2814665"/>
              <a:ext cx="45222" cy="14573"/>
            </a:xfrm>
            <a:custGeom>
              <a:avLst/>
              <a:gdLst/>
              <a:ahLst/>
              <a:cxnLst/>
              <a:rect l="l" t="t" r="r" b="b"/>
              <a:pathLst>
                <a:path w="1267" h="484" extrusionOk="0">
                  <a:moveTo>
                    <a:pt x="361" y="454"/>
                  </a:moveTo>
                  <a:cubicBezTo>
                    <a:pt x="1267" y="483"/>
                    <a:pt x="877" y="34"/>
                    <a:pt x="361" y="0"/>
                  </a:cubicBezTo>
                  <a:cubicBezTo>
                    <a:pt x="1" y="174"/>
                    <a:pt x="475" y="163"/>
                    <a:pt x="36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51" name="Google Shape;42051;p18"/>
            <p:cNvSpPr/>
            <p:nvPr/>
          </p:nvSpPr>
          <p:spPr>
            <a:xfrm>
              <a:off x="4565129" y="2817375"/>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52" name="Google Shape;42052;p18"/>
            <p:cNvSpPr/>
            <p:nvPr/>
          </p:nvSpPr>
          <p:spPr>
            <a:xfrm>
              <a:off x="1813931" y="2822825"/>
              <a:ext cx="13742" cy="2770"/>
            </a:xfrm>
            <a:custGeom>
              <a:avLst/>
              <a:gdLst/>
              <a:ahLst/>
              <a:cxnLst/>
              <a:rect l="l" t="t" r="r" b="b"/>
              <a:pathLst>
                <a:path w="385" h="92" extrusionOk="0">
                  <a:moveTo>
                    <a:pt x="384" y="1"/>
                  </a:moveTo>
                  <a:cubicBezTo>
                    <a:pt x="234" y="21"/>
                    <a:pt x="3" y="3"/>
                    <a:pt x="1" y="92"/>
                  </a:cubicBezTo>
                  <a:cubicBezTo>
                    <a:pt x="149" y="70"/>
                    <a:pt x="379" y="88"/>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53" name="Google Shape;42053;p18"/>
            <p:cNvSpPr/>
            <p:nvPr/>
          </p:nvSpPr>
          <p:spPr>
            <a:xfrm>
              <a:off x="1057121" y="2810360"/>
              <a:ext cx="20309" cy="13549"/>
            </a:xfrm>
            <a:custGeom>
              <a:avLst/>
              <a:gdLst/>
              <a:ahLst/>
              <a:cxnLst/>
              <a:rect l="l" t="t" r="r" b="b"/>
              <a:pathLst>
                <a:path w="569" h="450" extrusionOk="0">
                  <a:moveTo>
                    <a:pt x="374" y="415"/>
                  </a:moveTo>
                  <a:cubicBezTo>
                    <a:pt x="386" y="358"/>
                    <a:pt x="404" y="306"/>
                    <a:pt x="569" y="324"/>
                  </a:cubicBezTo>
                  <a:lnTo>
                    <a:pt x="569" y="142"/>
                  </a:lnTo>
                  <a:cubicBezTo>
                    <a:pt x="93" y="1"/>
                    <a:pt x="1" y="450"/>
                    <a:pt x="374"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54" name="Google Shape;42054;p18"/>
            <p:cNvSpPr/>
            <p:nvPr/>
          </p:nvSpPr>
          <p:spPr>
            <a:xfrm>
              <a:off x="6993281" y="2816623"/>
              <a:ext cx="14027" cy="4276"/>
            </a:xfrm>
            <a:custGeom>
              <a:avLst/>
              <a:gdLst/>
              <a:ahLst/>
              <a:cxnLst/>
              <a:rect l="l" t="t" r="r" b="b"/>
              <a:pathLst>
                <a:path w="393" h="142" extrusionOk="0">
                  <a:moveTo>
                    <a:pt x="292" y="25"/>
                  </a:moveTo>
                  <a:cubicBezTo>
                    <a:pt x="239" y="0"/>
                    <a:pt x="1" y="70"/>
                    <a:pt x="101" y="116"/>
                  </a:cubicBezTo>
                  <a:cubicBezTo>
                    <a:pt x="153" y="141"/>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55" name="Google Shape;42055;p18"/>
            <p:cNvSpPr/>
            <p:nvPr/>
          </p:nvSpPr>
          <p:spPr>
            <a:xfrm>
              <a:off x="6894593" y="2807199"/>
              <a:ext cx="65282" cy="12947"/>
            </a:xfrm>
            <a:custGeom>
              <a:avLst/>
              <a:gdLst/>
              <a:ahLst/>
              <a:cxnLst/>
              <a:rect l="l" t="t" r="r" b="b"/>
              <a:pathLst>
                <a:path w="1829" h="430" extrusionOk="0">
                  <a:moveTo>
                    <a:pt x="1130" y="429"/>
                  </a:moveTo>
                  <a:cubicBezTo>
                    <a:pt x="1828" y="0"/>
                    <a:pt x="1" y="307"/>
                    <a:pt x="1130"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56" name="Google Shape;42056;p18"/>
            <p:cNvSpPr/>
            <p:nvPr/>
          </p:nvSpPr>
          <p:spPr>
            <a:xfrm>
              <a:off x="5798390" y="2811896"/>
              <a:ext cx="23414" cy="8250"/>
            </a:xfrm>
            <a:custGeom>
              <a:avLst/>
              <a:gdLst/>
              <a:ahLst/>
              <a:cxnLst/>
              <a:rect l="l" t="t" r="r" b="b"/>
              <a:pathLst>
                <a:path w="656" h="274" extrusionOk="0">
                  <a:moveTo>
                    <a:pt x="407" y="273"/>
                  </a:moveTo>
                  <a:cubicBezTo>
                    <a:pt x="418" y="157"/>
                    <a:pt x="656" y="148"/>
                    <a:pt x="600" y="1"/>
                  </a:cubicBezTo>
                  <a:lnTo>
                    <a:pt x="215" y="1"/>
                  </a:lnTo>
                  <a:cubicBezTo>
                    <a:pt x="1" y="131"/>
                    <a:pt x="10" y="221"/>
                    <a:pt x="40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57" name="Google Shape;42057;p18"/>
            <p:cNvSpPr/>
            <p:nvPr/>
          </p:nvSpPr>
          <p:spPr>
            <a:xfrm>
              <a:off x="120638" y="2810932"/>
              <a:ext cx="32623" cy="9214"/>
            </a:xfrm>
            <a:custGeom>
              <a:avLst/>
              <a:gdLst/>
              <a:ahLst/>
              <a:cxnLst/>
              <a:rect l="l" t="t" r="r" b="b"/>
              <a:pathLst>
                <a:path w="914" h="306" extrusionOk="0">
                  <a:moveTo>
                    <a:pt x="0" y="214"/>
                  </a:moveTo>
                  <a:cubicBezTo>
                    <a:pt x="192" y="214"/>
                    <a:pt x="230" y="287"/>
                    <a:pt x="388" y="305"/>
                  </a:cubicBezTo>
                  <a:cubicBezTo>
                    <a:pt x="914" y="158"/>
                    <a:pt x="103" y="0"/>
                    <a:pt x="0" y="2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58" name="Google Shape;42058;p18"/>
            <p:cNvSpPr/>
            <p:nvPr/>
          </p:nvSpPr>
          <p:spPr>
            <a:xfrm>
              <a:off x="7172240" y="2813853"/>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59" name="Google Shape;42059;p18"/>
            <p:cNvSpPr/>
            <p:nvPr/>
          </p:nvSpPr>
          <p:spPr>
            <a:xfrm>
              <a:off x="5912675" y="2813853"/>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60" name="Google Shape;42060;p18"/>
            <p:cNvSpPr/>
            <p:nvPr/>
          </p:nvSpPr>
          <p:spPr>
            <a:xfrm>
              <a:off x="2491755" y="2813853"/>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61" name="Google Shape;42061;p18"/>
            <p:cNvSpPr/>
            <p:nvPr/>
          </p:nvSpPr>
          <p:spPr>
            <a:xfrm>
              <a:off x="7014982" y="2802712"/>
              <a:ext cx="39869" cy="15868"/>
            </a:xfrm>
            <a:custGeom>
              <a:avLst/>
              <a:gdLst/>
              <a:ahLst/>
              <a:cxnLst/>
              <a:rect l="l" t="t" r="r" b="b"/>
              <a:pathLst>
                <a:path w="1117" h="527" extrusionOk="0">
                  <a:moveTo>
                    <a:pt x="648" y="306"/>
                  </a:moveTo>
                  <a:cubicBezTo>
                    <a:pt x="1117" y="0"/>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62" name="Google Shape;42062;p18"/>
            <p:cNvSpPr/>
            <p:nvPr/>
          </p:nvSpPr>
          <p:spPr>
            <a:xfrm>
              <a:off x="4849272" y="2808493"/>
              <a:ext cx="13849" cy="7407"/>
            </a:xfrm>
            <a:custGeom>
              <a:avLst/>
              <a:gdLst/>
              <a:ahLst/>
              <a:cxnLst/>
              <a:rect l="l" t="t" r="r" b="b"/>
              <a:pathLst>
                <a:path w="388" h="246" extrusionOk="0">
                  <a:moveTo>
                    <a:pt x="388" y="114"/>
                  </a:moveTo>
                  <a:cubicBezTo>
                    <a:pt x="387" y="22"/>
                    <a:pt x="47" y="0"/>
                    <a:pt x="0" y="114"/>
                  </a:cubicBezTo>
                  <a:cubicBezTo>
                    <a:pt x="221" y="102"/>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63" name="Google Shape;42063;p18"/>
            <p:cNvSpPr/>
            <p:nvPr/>
          </p:nvSpPr>
          <p:spPr>
            <a:xfrm>
              <a:off x="4591113" y="2811113"/>
              <a:ext cx="13920" cy="4276"/>
            </a:xfrm>
            <a:custGeom>
              <a:avLst/>
              <a:gdLst/>
              <a:ahLst/>
              <a:cxnLst/>
              <a:rect l="l" t="t" r="r" b="b"/>
              <a:pathLst>
                <a:path w="390" h="142" extrusionOk="0">
                  <a:moveTo>
                    <a:pt x="100" y="117"/>
                  </a:moveTo>
                  <a:cubicBezTo>
                    <a:pt x="153" y="142"/>
                    <a:pt x="389" y="72"/>
                    <a:pt x="292" y="27"/>
                  </a:cubicBezTo>
                  <a:cubicBezTo>
                    <a:pt x="238"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64" name="Google Shape;42064;p18"/>
            <p:cNvSpPr/>
            <p:nvPr/>
          </p:nvSpPr>
          <p:spPr>
            <a:xfrm>
              <a:off x="196377" y="2811896"/>
              <a:ext cx="13849" cy="2740"/>
            </a:xfrm>
            <a:custGeom>
              <a:avLst/>
              <a:gdLst/>
              <a:ahLst/>
              <a:cxnLst/>
              <a:rect l="l" t="t" r="r" b="b"/>
              <a:pathLst>
                <a:path w="388" h="91" extrusionOk="0">
                  <a:moveTo>
                    <a:pt x="387" y="1"/>
                  </a:moveTo>
                  <a:cubicBezTo>
                    <a:pt x="236" y="20"/>
                    <a:pt x="5" y="2"/>
                    <a:pt x="1" y="91"/>
                  </a:cubicBezTo>
                  <a:cubicBezTo>
                    <a:pt x="149" y="71"/>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65" name="Google Shape;42065;p18"/>
            <p:cNvSpPr/>
            <p:nvPr/>
          </p:nvSpPr>
          <p:spPr>
            <a:xfrm>
              <a:off x="7298910" y="2803676"/>
              <a:ext cx="23414" cy="8250"/>
            </a:xfrm>
            <a:custGeom>
              <a:avLst/>
              <a:gdLst/>
              <a:ahLst/>
              <a:cxnLst/>
              <a:rect l="l" t="t" r="r" b="b"/>
              <a:pathLst>
                <a:path w="656" h="274" extrusionOk="0">
                  <a:moveTo>
                    <a:pt x="409" y="274"/>
                  </a:moveTo>
                  <a:cubicBezTo>
                    <a:pt x="418" y="156"/>
                    <a:pt x="656" y="147"/>
                    <a:pt x="602" y="1"/>
                  </a:cubicBezTo>
                  <a:lnTo>
                    <a:pt x="213" y="1"/>
                  </a:lnTo>
                  <a:cubicBezTo>
                    <a:pt x="1" y="131"/>
                    <a:pt x="8" y="221"/>
                    <a:pt x="409"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66" name="Google Shape;42066;p18"/>
            <p:cNvSpPr/>
            <p:nvPr/>
          </p:nvSpPr>
          <p:spPr>
            <a:xfrm>
              <a:off x="2147578" y="2808403"/>
              <a:ext cx="13991" cy="4276"/>
            </a:xfrm>
            <a:custGeom>
              <a:avLst/>
              <a:gdLst/>
              <a:ahLst/>
              <a:cxnLst/>
              <a:rect l="l" t="t" r="r" b="b"/>
              <a:pathLst>
                <a:path w="392" h="142" extrusionOk="0">
                  <a:moveTo>
                    <a:pt x="293" y="25"/>
                  </a:moveTo>
                  <a:cubicBezTo>
                    <a:pt x="239" y="1"/>
                    <a:pt x="0" y="70"/>
                    <a:pt x="98" y="117"/>
                  </a:cubicBezTo>
                  <a:cubicBezTo>
                    <a:pt x="154" y="141"/>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67" name="Google Shape;42067;p18"/>
            <p:cNvSpPr/>
            <p:nvPr/>
          </p:nvSpPr>
          <p:spPr>
            <a:xfrm>
              <a:off x="1810290" y="2805663"/>
              <a:ext cx="13991" cy="4306"/>
            </a:xfrm>
            <a:custGeom>
              <a:avLst/>
              <a:gdLst/>
              <a:ahLst/>
              <a:cxnLst/>
              <a:rect l="l" t="t" r="r" b="b"/>
              <a:pathLst>
                <a:path w="392" h="143" extrusionOk="0">
                  <a:moveTo>
                    <a:pt x="293" y="26"/>
                  </a:moveTo>
                  <a:cubicBezTo>
                    <a:pt x="240" y="0"/>
                    <a:pt x="1" y="71"/>
                    <a:pt x="103" y="116"/>
                  </a:cubicBezTo>
                  <a:cubicBezTo>
                    <a:pt x="155" y="142"/>
                    <a:pt x="391"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68" name="Google Shape;42068;p18"/>
            <p:cNvSpPr/>
            <p:nvPr/>
          </p:nvSpPr>
          <p:spPr>
            <a:xfrm>
              <a:off x="1455942" y="2802472"/>
              <a:ext cx="13813" cy="7407"/>
            </a:xfrm>
            <a:custGeom>
              <a:avLst/>
              <a:gdLst/>
              <a:ahLst/>
              <a:cxnLst/>
              <a:rect l="l" t="t" r="r" b="b"/>
              <a:pathLst>
                <a:path w="387" h="246" extrusionOk="0">
                  <a:moveTo>
                    <a:pt x="387" y="132"/>
                  </a:moveTo>
                  <a:cubicBezTo>
                    <a:pt x="171" y="141"/>
                    <a:pt x="87" y="0"/>
                    <a:pt x="0" y="132"/>
                  </a:cubicBezTo>
                  <a:cubicBezTo>
                    <a:pt x="2" y="224"/>
                    <a:pt x="340" y="246"/>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69" name="Google Shape;42069;p18"/>
            <p:cNvSpPr/>
            <p:nvPr/>
          </p:nvSpPr>
          <p:spPr>
            <a:xfrm>
              <a:off x="4284913" y="2800936"/>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70" name="Google Shape;42070;p18"/>
            <p:cNvSpPr/>
            <p:nvPr/>
          </p:nvSpPr>
          <p:spPr>
            <a:xfrm>
              <a:off x="1524791" y="2800936"/>
              <a:ext cx="13849" cy="5540"/>
            </a:xfrm>
            <a:custGeom>
              <a:avLst/>
              <a:gdLst/>
              <a:ahLst/>
              <a:cxnLst/>
              <a:rect l="l" t="t" r="r" b="b"/>
              <a:pathLst>
                <a:path w="388" h="184"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71" name="Google Shape;42071;p18"/>
            <p:cNvSpPr/>
            <p:nvPr/>
          </p:nvSpPr>
          <p:spPr>
            <a:xfrm>
              <a:off x="7932869" y="2800514"/>
              <a:ext cx="20702" cy="3673"/>
            </a:xfrm>
            <a:custGeom>
              <a:avLst/>
              <a:gdLst/>
              <a:ahLst/>
              <a:cxnLst/>
              <a:rect l="l" t="t" r="r" b="b"/>
              <a:pathLst>
                <a:path w="580" h="122" extrusionOk="0">
                  <a:moveTo>
                    <a:pt x="580" y="14"/>
                  </a:moveTo>
                  <a:cubicBezTo>
                    <a:pt x="353" y="30"/>
                    <a:pt x="34" y="0"/>
                    <a:pt x="0" y="106"/>
                  </a:cubicBezTo>
                  <a:cubicBezTo>
                    <a:pt x="229" y="92"/>
                    <a:pt x="549" y="122"/>
                    <a:pt x="580"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72" name="Google Shape;42072;p18"/>
            <p:cNvSpPr/>
            <p:nvPr/>
          </p:nvSpPr>
          <p:spPr>
            <a:xfrm>
              <a:off x="4470689" y="2797865"/>
              <a:ext cx="6996" cy="6203"/>
            </a:xfrm>
            <a:custGeom>
              <a:avLst/>
              <a:gdLst/>
              <a:ahLst/>
              <a:cxnLst/>
              <a:rect l="l" t="t" r="r" b="b"/>
              <a:pathLst>
                <a:path w="196" h="206" extrusionOk="0">
                  <a:moveTo>
                    <a:pt x="3" y="102"/>
                  </a:moveTo>
                  <a:cubicBezTo>
                    <a:pt x="0" y="153"/>
                    <a:pt x="157" y="206"/>
                    <a:pt x="193" y="102"/>
                  </a:cubicBezTo>
                  <a:cubicBezTo>
                    <a:pt x="196" y="53"/>
                    <a:pt x="41" y="1"/>
                    <a:pt x="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73" name="Google Shape;42073;p18"/>
            <p:cNvSpPr/>
            <p:nvPr/>
          </p:nvSpPr>
          <p:spPr>
            <a:xfrm>
              <a:off x="630032" y="2794252"/>
              <a:ext cx="13849" cy="7467"/>
            </a:xfrm>
            <a:custGeom>
              <a:avLst/>
              <a:gdLst/>
              <a:ahLst/>
              <a:cxnLst/>
              <a:rect l="l" t="t" r="r" b="b"/>
              <a:pathLst>
                <a:path w="388" h="248" extrusionOk="0">
                  <a:moveTo>
                    <a:pt x="387" y="134"/>
                  </a:moveTo>
                  <a:cubicBezTo>
                    <a:pt x="168" y="143"/>
                    <a:pt x="86" y="1"/>
                    <a:pt x="1" y="134"/>
                  </a:cubicBezTo>
                  <a:cubicBezTo>
                    <a:pt x="2" y="222"/>
                    <a:pt x="336" y="247"/>
                    <a:pt x="387" y="1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74" name="Google Shape;42074;p18"/>
            <p:cNvSpPr/>
            <p:nvPr/>
          </p:nvSpPr>
          <p:spPr>
            <a:xfrm>
              <a:off x="1180579" y="2792415"/>
              <a:ext cx="7031" cy="6203"/>
            </a:xfrm>
            <a:custGeom>
              <a:avLst/>
              <a:gdLst/>
              <a:ahLst/>
              <a:cxnLst/>
              <a:rect l="l" t="t" r="r" b="b"/>
              <a:pathLst>
                <a:path w="197" h="206" extrusionOk="0">
                  <a:moveTo>
                    <a:pt x="197" y="101"/>
                  </a:moveTo>
                  <a:cubicBezTo>
                    <a:pt x="197" y="52"/>
                    <a:pt x="36" y="0"/>
                    <a:pt x="2" y="101"/>
                  </a:cubicBezTo>
                  <a:cubicBezTo>
                    <a:pt x="1" y="153"/>
                    <a:pt x="156" y="205"/>
                    <a:pt x="197"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75" name="Google Shape;42075;p18"/>
            <p:cNvSpPr/>
            <p:nvPr/>
          </p:nvSpPr>
          <p:spPr>
            <a:xfrm>
              <a:off x="3534563" y="2789645"/>
              <a:ext cx="6996" cy="6293"/>
            </a:xfrm>
            <a:custGeom>
              <a:avLst/>
              <a:gdLst/>
              <a:ahLst/>
              <a:cxnLst/>
              <a:rect l="l" t="t" r="r" b="b"/>
              <a:pathLst>
                <a:path w="196" h="209" extrusionOk="0">
                  <a:moveTo>
                    <a:pt x="196" y="104"/>
                  </a:moveTo>
                  <a:cubicBezTo>
                    <a:pt x="196" y="53"/>
                    <a:pt x="38" y="1"/>
                    <a:pt x="4" y="104"/>
                  </a:cubicBezTo>
                  <a:cubicBezTo>
                    <a:pt x="0" y="154"/>
                    <a:pt x="162" y="208"/>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76" name="Google Shape;42076;p18"/>
            <p:cNvSpPr/>
            <p:nvPr/>
          </p:nvSpPr>
          <p:spPr>
            <a:xfrm>
              <a:off x="7533763" y="2786695"/>
              <a:ext cx="13777" cy="6805"/>
            </a:xfrm>
            <a:custGeom>
              <a:avLst/>
              <a:gdLst/>
              <a:ahLst/>
              <a:cxnLst/>
              <a:rect l="l" t="t" r="r" b="b"/>
              <a:pathLst>
                <a:path w="386" h="226" extrusionOk="0">
                  <a:moveTo>
                    <a:pt x="386" y="112"/>
                  </a:moveTo>
                  <a:cubicBezTo>
                    <a:pt x="342" y="1"/>
                    <a:pt x="171" y="56"/>
                    <a:pt x="1" y="112"/>
                  </a:cubicBezTo>
                  <a:cubicBezTo>
                    <a:pt x="1" y="203"/>
                    <a:pt x="336" y="225"/>
                    <a:pt x="386"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77" name="Google Shape;42077;p18"/>
            <p:cNvSpPr/>
            <p:nvPr/>
          </p:nvSpPr>
          <p:spPr>
            <a:xfrm>
              <a:off x="4222952" y="2787297"/>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78" name="Google Shape;42078;p18"/>
            <p:cNvSpPr/>
            <p:nvPr/>
          </p:nvSpPr>
          <p:spPr>
            <a:xfrm>
              <a:off x="2780823" y="2789254"/>
              <a:ext cx="13991" cy="4246"/>
            </a:xfrm>
            <a:custGeom>
              <a:avLst/>
              <a:gdLst/>
              <a:ahLst/>
              <a:cxnLst/>
              <a:rect l="l" t="t" r="r" b="b"/>
              <a:pathLst>
                <a:path w="392" h="141" extrusionOk="0">
                  <a:moveTo>
                    <a:pt x="101" y="117"/>
                  </a:moveTo>
                  <a:cubicBezTo>
                    <a:pt x="154" y="140"/>
                    <a:pt x="392" y="73"/>
                    <a:pt x="294" y="27"/>
                  </a:cubicBezTo>
                  <a:cubicBezTo>
                    <a:pt x="240" y="1"/>
                    <a:pt x="0" y="71"/>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79" name="Google Shape;42079;p18"/>
            <p:cNvSpPr/>
            <p:nvPr/>
          </p:nvSpPr>
          <p:spPr>
            <a:xfrm>
              <a:off x="2502248" y="2786905"/>
              <a:ext cx="6853" cy="6293"/>
            </a:xfrm>
            <a:custGeom>
              <a:avLst/>
              <a:gdLst/>
              <a:ahLst/>
              <a:cxnLst/>
              <a:rect l="l" t="t" r="r" b="b"/>
              <a:pathLst>
                <a:path w="192" h="209" extrusionOk="0">
                  <a:moveTo>
                    <a:pt x="1" y="105"/>
                  </a:moveTo>
                  <a:cubicBezTo>
                    <a:pt x="1" y="153"/>
                    <a:pt x="155" y="208"/>
                    <a:pt x="191" y="105"/>
                  </a:cubicBezTo>
                  <a:cubicBezTo>
                    <a:pt x="191" y="54"/>
                    <a:pt x="35" y="0"/>
                    <a:pt x="1"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80" name="Google Shape;42080;p18"/>
            <p:cNvSpPr/>
            <p:nvPr/>
          </p:nvSpPr>
          <p:spPr>
            <a:xfrm>
              <a:off x="1868896" y="2786936"/>
              <a:ext cx="7031" cy="6263"/>
            </a:xfrm>
            <a:custGeom>
              <a:avLst/>
              <a:gdLst/>
              <a:ahLst/>
              <a:cxnLst/>
              <a:rect l="l" t="t" r="r" b="b"/>
              <a:pathLst>
                <a:path w="197" h="208" extrusionOk="0">
                  <a:moveTo>
                    <a:pt x="197" y="104"/>
                  </a:moveTo>
                  <a:cubicBezTo>
                    <a:pt x="197" y="53"/>
                    <a:pt x="40" y="1"/>
                    <a:pt x="4" y="104"/>
                  </a:cubicBezTo>
                  <a:cubicBezTo>
                    <a:pt x="1" y="152"/>
                    <a:pt x="158" y="207"/>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81" name="Google Shape;42081;p18"/>
            <p:cNvSpPr/>
            <p:nvPr/>
          </p:nvSpPr>
          <p:spPr>
            <a:xfrm>
              <a:off x="512999" y="2790037"/>
              <a:ext cx="13777" cy="2740"/>
            </a:xfrm>
            <a:custGeom>
              <a:avLst/>
              <a:gdLst/>
              <a:ahLst/>
              <a:cxnLst/>
              <a:rect l="l" t="t" r="r" b="b"/>
              <a:pathLst>
                <a:path w="386" h="91" extrusionOk="0">
                  <a:moveTo>
                    <a:pt x="386" y="1"/>
                  </a:moveTo>
                  <a:cubicBezTo>
                    <a:pt x="236" y="20"/>
                    <a:pt x="5" y="2"/>
                    <a:pt x="1" y="91"/>
                  </a:cubicBezTo>
                  <a:cubicBezTo>
                    <a:pt x="150" y="71"/>
                    <a:pt x="379" y="87"/>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82" name="Google Shape;42082;p18"/>
            <p:cNvSpPr/>
            <p:nvPr/>
          </p:nvSpPr>
          <p:spPr>
            <a:xfrm>
              <a:off x="6666451" y="2781245"/>
              <a:ext cx="13849" cy="6745"/>
            </a:xfrm>
            <a:custGeom>
              <a:avLst/>
              <a:gdLst/>
              <a:ahLst/>
              <a:cxnLst/>
              <a:rect l="l" t="t" r="r" b="b"/>
              <a:pathLst>
                <a:path w="388" h="224" extrusionOk="0">
                  <a:moveTo>
                    <a:pt x="387" y="110"/>
                  </a:moveTo>
                  <a:cubicBezTo>
                    <a:pt x="347" y="1"/>
                    <a:pt x="173" y="53"/>
                    <a:pt x="1" y="110"/>
                  </a:cubicBezTo>
                  <a:cubicBezTo>
                    <a:pt x="2" y="202"/>
                    <a:pt x="336"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83" name="Google Shape;42083;p18"/>
            <p:cNvSpPr/>
            <p:nvPr/>
          </p:nvSpPr>
          <p:spPr>
            <a:xfrm>
              <a:off x="6112264" y="2783804"/>
              <a:ext cx="14027" cy="4276"/>
            </a:xfrm>
            <a:custGeom>
              <a:avLst/>
              <a:gdLst/>
              <a:ahLst/>
              <a:cxnLst/>
              <a:rect l="l" t="t" r="r" b="b"/>
              <a:pathLst>
                <a:path w="393" h="142" extrusionOk="0">
                  <a:moveTo>
                    <a:pt x="290" y="25"/>
                  </a:moveTo>
                  <a:cubicBezTo>
                    <a:pt x="238" y="0"/>
                    <a:pt x="1" y="70"/>
                    <a:pt x="100" y="117"/>
                  </a:cubicBezTo>
                  <a:cubicBezTo>
                    <a:pt x="153" y="141"/>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84" name="Google Shape;42084;p18"/>
            <p:cNvSpPr/>
            <p:nvPr/>
          </p:nvSpPr>
          <p:spPr>
            <a:xfrm>
              <a:off x="4993931" y="2779077"/>
              <a:ext cx="20595" cy="9003"/>
            </a:xfrm>
            <a:custGeom>
              <a:avLst/>
              <a:gdLst/>
              <a:ahLst/>
              <a:cxnLst/>
              <a:rect l="l" t="t" r="r" b="b"/>
              <a:pathLst>
                <a:path w="577" h="299" extrusionOk="0">
                  <a:moveTo>
                    <a:pt x="576" y="1"/>
                  </a:moveTo>
                  <a:lnTo>
                    <a:pt x="192" y="1"/>
                  </a:lnTo>
                  <a:cubicBezTo>
                    <a:pt x="192" y="91"/>
                    <a:pt x="37" y="109"/>
                    <a:pt x="0" y="182"/>
                  </a:cubicBezTo>
                  <a:cubicBezTo>
                    <a:pt x="243" y="189"/>
                    <a:pt x="265" y="298"/>
                    <a:pt x="576"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85" name="Google Shape;42085;p18"/>
            <p:cNvSpPr/>
            <p:nvPr/>
          </p:nvSpPr>
          <p:spPr>
            <a:xfrm>
              <a:off x="2767438" y="2778716"/>
              <a:ext cx="23878" cy="5871"/>
            </a:xfrm>
            <a:custGeom>
              <a:avLst/>
              <a:gdLst/>
              <a:ahLst/>
              <a:cxnLst/>
              <a:rect l="l" t="t" r="r" b="b"/>
              <a:pathLst>
                <a:path w="669" h="195" extrusionOk="0">
                  <a:moveTo>
                    <a:pt x="476" y="194"/>
                  </a:moveTo>
                  <a:cubicBezTo>
                    <a:pt x="472" y="103"/>
                    <a:pt x="632" y="86"/>
                    <a:pt x="669" y="13"/>
                  </a:cubicBezTo>
                  <a:cubicBezTo>
                    <a:pt x="365" y="21"/>
                    <a:pt x="1" y="1"/>
                    <a:pt x="88"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86" name="Google Shape;42086;p18"/>
            <p:cNvSpPr/>
            <p:nvPr/>
          </p:nvSpPr>
          <p:spPr>
            <a:xfrm>
              <a:off x="6883136" y="2778325"/>
              <a:ext cx="14027" cy="4276"/>
            </a:xfrm>
            <a:custGeom>
              <a:avLst/>
              <a:gdLst/>
              <a:ahLst/>
              <a:cxnLst/>
              <a:rect l="l" t="t" r="r" b="b"/>
              <a:pathLst>
                <a:path w="393" h="142" extrusionOk="0">
                  <a:moveTo>
                    <a:pt x="293" y="26"/>
                  </a:moveTo>
                  <a:cubicBezTo>
                    <a:pt x="238" y="1"/>
                    <a:pt x="1" y="70"/>
                    <a:pt x="100" y="116"/>
                  </a:cubicBezTo>
                  <a:cubicBezTo>
                    <a:pt x="154"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87" name="Google Shape;42087;p18"/>
            <p:cNvSpPr/>
            <p:nvPr/>
          </p:nvSpPr>
          <p:spPr>
            <a:xfrm>
              <a:off x="4460659" y="2768118"/>
              <a:ext cx="40368" cy="13700"/>
            </a:xfrm>
            <a:custGeom>
              <a:avLst/>
              <a:gdLst/>
              <a:ahLst/>
              <a:cxnLst/>
              <a:rect l="l" t="t" r="r" b="b"/>
              <a:pathLst>
                <a:path w="1131" h="455" extrusionOk="0">
                  <a:moveTo>
                    <a:pt x="284" y="455"/>
                  </a:moveTo>
                  <a:lnTo>
                    <a:pt x="1054" y="455"/>
                  </a:lnTo>
                  <a:cubicBezTo>
                    <a:pt x="1131" y="238"/>
                    <a:pt x="700" y="259"/>
                    <a:pt x="859" y="1"/>
                  </a:cubicBezTo>
                  <a:cubicBezTo>
                    <a:pt x="1" y="40"/>
                    <a:pt x="576" y="194"/>
                    <a:pt x="28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88" name="Google Shape;42088;p18"/>
            <p:cNvSpPr/>
            <p:nvPr/>
          </p:nvSpPr>
          <p:spPr>
            <a:xfrm>
              <a:off x="2498572" y="2778325"/>
              <a:ext cx="14063" cy="4276"/>
            </a:xfrm>
            <a:custGeom>
              <a:avLst/>
              <a:gdLst/>
              <a:ahLst/>
              <a:cxnLst/>
              <a:rect l="l" t="t" r="r" b="b"/>
              <a:pathLst>
                <a:path w="394" h="142" extrusionOk="0">
                  <a:moveTo>
                    <a:pt x="294" y="26"/>
                  </a:moveTo>
                  <a:cubicBezTo>
                    <a:pt x="242" y="1"/>
                    <a:pt x="1" y="70"/>
                    <a:pt x="104" y="116"/>
                  </a:cubicBezTo>
                  <a:cubicBezTo>
                    <a:pt x="156"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89" name="Google Shape;42089;p18"/>
            <p:cNvSpPr/>
            <p:nvPr/>
          </p:nvSpPr>
          <p:spPr>
            <a:xfrm>
              <a:off x="1865363" y="2778325"/>
              <a:ext cx="14099" cy="4276"/>
            </a:xfrm>
            <a:custGeom>
              <a:avLst/>
              <a:gdLst/>
              <a:ahLst/>
              <a:cxnLst/>
              <a:rect l="l" t="t" r="r" b="b"/>
              <a:pathLst>
                <a:path w="395" h="142" extrusionOk="0">
                  <a:moveTo>
                    <a:pt x="103" y="116"/>
                  </a:moveTo>
                  <a:cubicBezTo>
                    <a:pt x="153" y="142"/>
                    <a:pt x="395" y="73"/>
                    <a:pt x="296" y="26"/>
                  </a:cubicBezTo>
                  <a:cubicBezTo>
                    <a:pt x="237" y="1"/>
                    <a:pt x="1" y="70"/>
                    <a:pt x="103"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90" name="Google Shape;42090;p18"/>
            <p:cNvSpPr/>
            <p:nvPr/>
          </p:nvSpPr>
          <p:spPr>
            <a:xfrm>
              <a:off x="170750" y="2765709"/>
              <a:ext cx="46293" cy="18759"/>
            </a:xfrm>
            <a:custGeom>
              <a:avLst/>
              <a:gdLst/>
              <a:ahLst/>
              <a:cxnLst/>
              <a:rect l="l" t="t" r="r" b="b"/>
              <a:pathLst>
                <a:path w="1297" h="623" extrusionOk="0">
                  <a:moveTo>
                    <a:pt x="1297" y="353"/>
                  </a:moveTo>
                  <a:cubicBezTo>
                    <a:pt x="926" y="315"/>
                    <a:pt x="1144" y="1"/>
                    <a:pt x="524" y="81"/>
                  </a:cubicBezTo>
                  <a:cubicBezTo>
                    <a:pt x="1" y="224"/>
                    <a:pt x="1001" y="622"/>
                    <a:pt x="1297"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91" name="Google Shape;42091;p18"/>
            <p:cNvSpPr/>
            <p:nvPr/>
          </p:nvSpPr>
          <p:spPr>
            <a:xfrm>
              <a:off x="8576393" y="2772845"/>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92" name="Google Shape;42092;p18"/>
            <p:cNvSpPr/>
            <p:nvPr/>
          </p:nvSpPr>
          <p:spPr>
            <a:xfrm>
              <a:off x="7086330" y="2773567"/>
              <a:ext cx="13742" cy="2800"/>
            </a:xfrm>
            <a:custGeom>
              <a:avLst/>
              <a:gdLst/>
              <a:ahLst/>
              <a:cxnLst/>
              <a:rect l="l" t="t" r="r" b="b"/>
              <a:pathLst>
                <a:path w="385" h="93" extrusionOk="0">
                  <a:moveTo>
                    <a:pt x="384" y="1"/>
                  </a:moveTo>
                  <a:cubicBezTo>
                    <a:pt x="234" y="22"/>
                    <a:pt x="4" y="5"/>
                    <a:pt x="0" y="92"/>
                  </a:cubicBezTo>
                  <a:cubicBezTo>
                    <a:pt x="149" y="73"/>
                    <a:pt x="380" y="90"/>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93" name="Google Shape;42093;p18"/>
            <p:cNvSpPr/>
            <p:nvPr/>
          </p:nvSpPr>
          <p:spPr>
            <a:xfrm>
              <a:off x="4215171" y="2765438"/>
              <a:ext cx="21558" cy="6413"/>
            </a:xfrm>
            <a:custGeom>
              <a:avLst/>
              <a:gdLst/>
              <a:ahLst/>
              <a:cxnLst/>
              <a:rect l="l" t="t" r="r" b="b"/>
              <a:pathLst>
                <a:path w="604" h="213" extrusionOk="0">
                  <a:moveTo>
                    <a:pt x="604" y="181"/>
                  </a:moveTo>
                  <a:lnTo>
                    <a:pt x="604" y="1"/>
                  </a:lnTo>
                  <a:lnTo>
                    <a:pt x="25" y="1"/>
                  </a:lnTo>
                  <a:cubicBezTo>
                    <a:pt x="1" y="164"/>
                    <a:pt x="219" y="212"/>
                    <a:pt x="604"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94" name="Google Shape;42094;p18"/>
            <p:cNvSpPr/>
            <p:nvPr/>
          </p:nvSpPr>
          <p:spPr>
            <a:xfrm>
              <a:off x="3049297" y="2767335"/>
              <a:ext cx="13920" cy="4306"/>
            </a:xfrm>
            <a:custGeom>
              <a:avLst/>
              <a:gdLst/>
              <a:ahLst/>
              <a:cxnLst/>
              <a:rect l="l" t="t" r="r" b="b"/>
              <a:pathLst>
                <a:path w="390" h="143" extrusionOk="0">
                  <a:moveTo>
                    <a:pt x="293" y="27"/>
                  </a:moveTo>
                  <a:cubicBezTo>
                    <a:pt x="240" y="0"/>
                    <a:pt x="1" y="71"/>
                    <a:pt x="100" y="118"/>
                  </a:cubicBezTo>
                  <a:cubicBezTo>
                    <a:pt x="151" y="143"/>
                    <a:pt x="390" y="76"/>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95" name="Google Shape;42095;p18"/>
            <p:cNvSpPr/>
            <p:nvPr/>
          </p:nvSpPr>
          <p:spPr>
            <a:xfrm>
              <a:off x="1383487" y="2767335"/>
              <a:ext cx="14063" cy="4306"/>
            </a:xfrm>
            <a:custGeom>
              <a:avLst/>
              <a:gdLst/>
              <a:ahLst/>
              <a:cxnLst/>
              <a:rect l="l" t="t" r="r" b="b"/>
              <a:pathLst>
                <a:path w="394" h="143" extrusionOk="0">
                  <a:moveTo>
                    <a:pt x="296" y="27"/>
                  </a:moveTo>
                  <a:cubicBezTo>
                    <a:pt x="241" y="0"/>
                    <a:pt x="1" y="71"/>
                    <a:pt x="101" y="118"/>
                  </a:cubicBezTo>
                  <a:cubicBezTo>
                    <a:pt x="157" y="143"/>
                    <a:pt x="394" y="76"/>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96" name="Google Shape;42096;p18"/>
            <p:cNvSpPr/>
            <p:nvPr/>
          </p:nvSpPr>
          <p:spPr>
            <a:xfrm>
              <a:off x="254768" y="2767335"/>
              <a:ext cx="14063" cy="4306"/>
            </a:xfrm>
            <a:custGeom>
              <a:avLst/>
              <a:gdLst/>
              <a:ahLst/>
              <a:cxnLst/>
              <a:rect l="l" t="t" r="r" b="b"/>
              <a:pathLst>
                <a:path w="394" h="143" extrusionOk="0">
                  <a:moveTo>
                    <a:pt x="291" y="27"/>
                  </a:moveTo>
                  <a:cubicBezTo>
                    <a:pt x="238" y="0"/>
                    <a:pt x="0" y="71"/>
                    <a:pt x="99" y="118"/>
                  </a:cubicBezTo>
                  <a:cubicBezTo>
                    <a:pt x="152" y="143"/>
                    <a:pt x="393" y="76"/>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97" name="Google Shape;42097;p18"/>
            <p:cNvSpPr/>
            <p:nvPr/>
          </p:nvSpPr>
          <p:spPr>
            <a:xfrm>
              <a:off x="4529188" y="2764685"/>
              <a:ext cx="13956" cy="4246"/>
            </a:xfrm>
            <a:custGeom>
              <a:avLst/>
              <a:gdLst/>
              <a:ahLst/>
              <a:cxnLst/>
              <a:rect l="l" t="t" r="r" b="b"/>
              <a:pathLst>
                <a:path w="391" h="141" extrusionOk="0">
                  <a:moveTo>
                    <a:pt x="290" y="26"/>
                  </a:moveTo>
                  <a:cubicBezTo>
                    <a:pt x="237" y="1"/>
                    <a:pt x="1" y="69"/>
                    <a:pt x="99" y="117"/>
                  </a:cubicBezTo>
                  <a:cubicBezTo>
                    <a:pt x="151" y="141"/>
                    <a:pt x="391" y="71"/>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98" name="Google Shape;42098;p18"/>
            <p:cNvSpPr/>
            <p:nvPr/>
          </p:nvSpPr>
          <p:spPr>
            <a:xfrm>
              <a:off x="2144259" y="2759085"/>
              <a:ext cx="27626" cy="9997"/>
            </a:xfrm>
            <a:custGeom>
              <a:avLst/>
              <a:gdLst/>
              <a:ahLst/>
              <a:cxnLst/>
              <a:rect l="l" t="t" r="r" b="b"/>
              <a:pathLst>
                <a:path w="774" h="332" extrusionOk="0">
                  <a:moveTo>
                    <a:pt x="0" y="212"/>
                  </a:moveTo>
                  <a:cubicBezTo>
                    <a:pt x="258" y="329"/>
                    <a:pt x="717" y="332"/>
                    <a:pt x="773" y="122"/>
                  </a:cubicBezTo>
                  <a:cubicBezTo>
                    <a:pt x="516" y="3"/>
                    <a:pt x="54" y="0"/>
                    <a:pt x="0" y="2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99" name="Google Shape;42099;p18"/>
            <p:cNvSpPr/>
            <p:nvPr/>
          </p:nvSpPr>
          <p:spPr>
            <a:xfrm>
              <a:off x="8442263" y="2759386"/>
              <a:ext cx="13849" cy="6745"/>
            </a:xfrm>
            <a:custGeom>
              <a:avLst/>
              <a:gdLst/>
              <a:ahLst/>
              <a:cxnLst/>
              <a:rect l="l" t="t" r="r" b="b"/>
              <a:pathLst>
                <a:path w="388" h="224" extrusionOk="0">
                  <a:moveTo>
                    <a:pt x="387" y="110"/>
                  </a:moveTo>
                  <a:cubicBezTo>
                    <a:pt x="347" y="1"/>
                    <a:pt x="173" y="54"/>
                    <a:pt x="1" y="110"/>
                  </a:cubicBezTo>
                  <a:cubicBezTo>
                    <a:pt x="3" y="202"/>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00" name="Google Shape;42100;p18"/>
            <p:cNvSpPr/>
            <p:nvPr/>
          </p:nvSpPr>
          <p:spPr>
            <a:xfrm>
              <a:off x="7747093" y="2759537"/>
              <a:ext cx="6960" cy="6263"/>
            </a:xfrm>
            <a:custGeom>
              <a:avLst/>
              <a:gdLst/>
              <a:ahLst/>
              <a:cxnLst/>
              <a:rect l="l" t="t" r="r" b="b"/>
              <a:pathLst>
                <a:path w="195" h="208" extrusionOk="0">
                  <a:moveTo>
                    <a:pt x="194" y="105"/>
                  </a:moveTo>
                  <a:cubicBezTo>
                    <a:pt x="194" y="54"/>
                    <a:pt x="36" y="1"/>
                    <a:pt x="1" y="105"/>
                  </a:cubicBezTo>
                  <a:cubicBezTo>
                    <a:pt x="1" y="155"/>
                    <a:pt x="155" y="207"/>
                    <a:pt x="19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01" name="Google Shape;42101;p18"/>
            <p:cNvSpPr/>
            <p:nvPr/>
          </p:nvSpPr>
          <p:spPr>
            <a:xfrm>
              <a:off x="4587758" y="2759958"/>
              <a:ext cx="13777" cy="5450"/>
            </a:xfrm>
            <a:custGeom>
              <a:avLst/>
              <a:gdLst/>
              <a:ahLst/>
              <a:cxnLst/>
              <a:rect l="l" t="t" r="r" b="b"/>
              <a:pathLst>
                <a:path w="386" h="181" extrusionOk="0">
                  <a:moveTo>
                    <a:pt x="386" y="0"/>
                  </a:moveTo>
                  <a:lnTo>
                    <a:pt x="0" y="0"/>
                  </a:lnTo>
                  <a:lnTo>
                    <a:pt x="0" y="180"/>
                  </a:lnTo>
                  <a:lnTo>
                    <a:pt x="386"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02" name="Google Shape;42102;p18"/>
            <p:cNvSpPr/>
            <p:nvPr/>
          </p:nvSpPr>
          <p:spPr>
            <a:xfrm>
              <a:off x="1383487" y="2761915"/>
              <a:ext cx="14063" cy="4276"/>
            </a:xfrm>
            <a:custGeom>
              <a:avLst/>
              <a:gdLst/>
              <a:ahLst/>
              <a:cxnLst/>
              <a:rect l="l" t="t" r="r" b="b"/>
              <a:pathLst>
                <a:path w="394" h="142" extrusionOk="0">
                  <a:moveTo>
                    <a:pt x="296" y="26"/>
                  </a:moveTo>
                  <a:cubicBezTo>
                    <a:pt x="241" y="0"/>
                    <a:pt x="1" y="69"/>
                    <a:pt x="101" y="115"/>
                  </a:cubicBezTo>
                  <a:cubicBezTo>
                    <a:pt x="157"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03" name="Google Shape;42103;p18"/>
            <p:cNvSpPr/>
            <p:nvPr/>
          </p:nvSpPr>
          <p:spPr>
            <a:xfrm>
              <a:off x="1352685" y="2759778"/>
              <a:ext cx="23914" cy="6022"/>
            </a:xfrm>
            <a:custGeom>
              <a:avLst/>
              <a:gdLst/>
              <a:ahLst/>
              <a:cxnLst/>
              <a:rect l="l" t="t" r="r" b="b"/>
              <a:pathLst>
                <a:path w="670" h="200" extrusionOk="0">
                  <a:moveTo>
                    <a:pt x="578" y="6"/>
                  </a:moveTo>
                  <a:cubicBezTo>
                    <a:pt x="246" y="1"/>
                    <a:pt x="86" y="75"/>
                    <a:pt x="1" y="186"/>
                  </a:cubicBezTo>
                  <a:cubicBezTo>
                    <a:pt x="304" y="178"/>
                    <a:pt x="669" y="199"/>
                    <a:pt x="578"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04" name="Google Shape;42104;p18"/>
            <p:cNvSpPr/>
            <p:nvPr/>
          </p:nvSpPr>
          <p:spPr>
            <a:xfrm>
              <a:off x="172142" y="2761915"/>
              <a:ext cx="14063" cy="4276"/>
            </a:xfrm>
            <a:custGeom>
              <a:avLst/>
              <a:gdLst/>
              <a:ahLst/>
              <a:cxnLst/>
              <a:rect l="l" t="t" r="r" b="b"/>
              <a:pathLst>
                <a:path w="394" h="142" extrusionOk="0">
                  <a:moveTo>
                    <a:pt x="293" y="26"/>
                  </a:moveTo>
                  <a:cubicBezTo>
                    <a:pt x="240" y="0"/>
                    <a:pt x="1" y="69"/>
                    <a:pt x="100" y="115"/>
                  </a:cubicBezTo>
                  <a:cubicBezTo>
                    <a:pt x="152" y="141"/>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05" name="Google Shape;42105;p18"/>
            <p:cNvSpPr/>
            <p:nvPr/>
          </p:nvSpPr>
          <p:spPr>
            <a:xfrm>
              <a:off x="8593739" y="2753696"/>
              <a:ext cx="27555" cy="10207"/>
            </a:xfrm>
            <a:custGeom>
              <a:avLst/>
              <a:gdLst/>
              <a:ahLst/>
              <a:cxnLst/>
              <a:rect l="l" t="t" r="r" b="b"/>
              <a:pathLst>
                <a:path w="772" h="339" extrusionOk="0">
                  <a:moveTo>
                    <a:pt x="772" y="299"/>
                  </a:moveTo>
                  <a:lnTo>
                    <a:pt x="772" y="27"/>
                  </a:lnTo>
                  <a:cubicBezTo>
                    <a:pt x="332" y="0"/>
                    <a:pt x="48" y="47"/>
                    <a:pt x="1" y="208"/>
                  </a:cubicBezTo>
                  <a:cubicBezTo>
                    <a:pt x="260" y="237"/>
                    <a:pt x="367" y="339"/>
                    <a:pt x="772"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06" name="Google Shape;42106;p18"/>
            <p:cNvSpPr/>
            <p:nvPr/>
          </p:nvSpPr>
          <p:spPr>
            <a:xfrm>
              <a:off x="7967347" y="2756827"/>
              <a:ext cx="6924" cy="6293"/>
            </a:xfrm>
            <a:custGeom>
              <a:avLst/>
              <a:gdLst/>
              <a:ahLst/>
              <a:cxnLst/>
              <a:rect l="l" t="t" r="r" b="b"/>
              <a:pathLst>
                <a:path w="194" h="209" extrusionOk="0">
                  <a:moveTo>
                    <a:pt x="193" y="104"/>
                  </a:moveTo>
                  <a:cubicBezTo>
                    <a:pt x="193" y="53"/>
                    <a:pt x="38" y="1"/>
                    <a:pt x="0" y="104"/>
                  </a:cubicBezTo>
                  <a:cubicBezTo>
                    <a:pt x="0"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07" name="Google Shape;42107;p18"/>
            <p:cNvSpPr/>
            <p:nvPr/>
          </p:nvSpPr>
          <p:spPr>
            <a:xfrm>
              <a:off x="7664395" y="2748969"/>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08" name="Google Shape;42108;p18"/>
            <p:cNvSpPr/>
            <p:nvPr/>
          </p:nvSpPr>
          <p:spPr>
            <a:xfrm>
              <a:off x="7595581" y="2754117"/>
              <a:ext cx="7031" cy="6263"/>
            </a:xfrm>
            <a:custGeom>
              <a:avLst/>
              <a:gdLst/>
              <a:ahLst/>
              <a:cxnLst/>
              <a:rect l="l" t="t" r="r" b="b"/>
              <a:pathLst>
                <a:path w="197" h="208" extrusionOk="0">
                  <a:moveTo>
                    <a:pt x="195" y="104"/>
                  </a:moveTo>
                  <a:cubicBezTo>
                    <a:pt x="197" y="53"/>
                    <a:pt x="39" y="1"/>
                    <a:pt x="1" y="104"/>
                  </a:cubicBezTo>
                  <a:cubicBezTo>
                    <a:pt x="4" y="152"/>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09" name="Google Shape;42109;p18"/>
            <p:cNvSpPr/>
            <p:nvPr/>
          </p:nvSpPr>
          <p:spPr>
            <a:xfrm>
              <a:off x="4274669" y="2747162"/>
              <a:ext cx="58821" cy="12827"/>
            </a:xfrm>
            <a:custGeom>
              <a:avLst/>
              <a:gdLst/>
              <a:ahLst/>
              <a:cxnLst/>
              <a:rect l="l" t="t" r="r" b="b"/>
              <a:pathLst>
                <a:path w="1648" h="426" extrusionOk="0">
                  <a:moveTo>
                    <a:pt x="673" y="425"/>
                  </a:moveTo>
                  <a:cubicBezTo>
                    <a:pt x="1648" y="60"/>
                    <a:pt x="1" y="1"/>
                    <a:pt x="673" y="4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10" name="Google Shape;42110;p18"/>
            <p:cNvSpPr/>
            <p:nvPr/>
          </p:nvSpPr>
          <p:spPr>
            <a:xfrm>
              <a:off x="4615241" y="2754479"/>
              <a:ext cx="13777" cy="2740"/>
            </a:xfrm>
            <a:custGeom>
              <a:avLst/>
              <a:gdLst/>
              <a:ahLst/>
              <a:cxnLst/>
              <a:rect l="l" t="t" r="r" b="b"/>
              <a:pathLst>
                <a:path w="386" h="91" extrusionOk="0">
                  <a:moveTo>
                    <a:pt x="386" y="1"/>
                  </a:moveTo>
                  <a:cubicBezTo>
                    <a:pt x="236" y="20"/>
                    <a:pt x="6" y="2"/>
                    <a:pt x="1" y="91"/>
                  </a:cubicBezTo>
                  <a:cubicBezTo>
                    <a:pt x="151" y="71"/>
                    <a:pt x="382"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11" name="Google Shape;42111;p18"/>
            <p:cNvSpPr/>
            <p:nvPr/>
          </p:nvSpPr>
          <p:spPr>
            <a:xfrm>
              <a:off x="4078435" y="2751739"/>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12" name="Google Shape;42112;p18"/>
            <p:cNvSpPr/>
            <p:nvPr/>
          </p:nvSpPr>
          <p:spPr>
            <a:xfrm>
              <a:off x="3059719" y="2751377"/>
              <a:ext cx="6924" cy="6233"/>
            </a:xfrm>
            <a:custGeom>
              <a:avLst/>
              <a:gdLst/>
              <a:ahLst/>
              <a:cxnLst/>
              <a:rect l="l" t="t" r="r" b="b"/>
              <a:pathLst>
                <a:path w="194" h="207" extrusionOk="0">
                  <a:moveTo>
                    <a:pt x="193" y="104"/>
                  </a:moveTo>
                  <a:cubicBezTo>
                    <a:pt x="193" y="53"/>
                    <a:pt x="37" y="0"/>
                    <a:pt x="0" y="104"/>
                  </a:cubicBezTo>
                  <a:cubicBezTo>
                    <a:pt x="0" y="154"/>
                    <a:pt x="158"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13" name="Google Shape;42113;p18"/>
            <p:cNvSpPr/>
            <p:nvPr/>
          </p:nvSpPr>
          <p:spPr>
            <a:xfrm>
              <a:off x="1352649" y="2748638"/>
              <a:ext cx="7031" cy="6263"/>
            </a:xfrm>
            <a:custGeom>
              <a:avLst/>
              <a:gdLst/>
              <a:ahLst/>
              <a:cxnLst/>
              <a:rect l="l" t="t" r="r" b="b"/>
              <a:pathLst>
                <a:path w="197" h="208" extrusionOk="0">
                  <a:moveTo>
                    <a:pt x="194" y="103"/>
                  </a:moveTo>
                  <a:cubicBezTo>
                    <a:pt x="196" y="52"/>
                    <a:pt x="40" y="0"/>
                    <a:pt x="2" y="103"/>
                  </a:cubicBezTo>
                  <a:cubicBezTo>
                    <a:pt x="1" y="154"/>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14" name="Google Shape;42114;p18"/>
            <p:cNvSpPr/>
            <p:nvPr/>
          </p:nvSpPr>
          <p:spPr>
            <a:xfrm>
              <a:off x="8786439" y="2740207"/>
              <a:ext cx="27840" cy="18427"/>
            </a:xfrm>
            <a:custGeom>
              <a:avLst/>
              <a:gdLst/>
              <a:ahLst/>
              <a:cxnLst/>
              <a:rect l="l" t="t" r="r" b="b"/>
              <a:pathLst>
                <a:path w="780" h="612" extrusionOk="0">
                  <a:moveTo>
                    <a:pt x="0" y="292"/>
                  </a:moveTo>
                  <a:cubicBezTo>
                    <a:pt x="780" y="612"/>
                    <a:pt x="455" y="1"/>
                    <a:pt x="0" y="2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15" name="Google Shape;42115;p18"/>
            <p:cNvSpPr/>
            <p:nvPr/>
          </p:nvSpPr>
          <p:spPr>
            <a:xfrm>
              <a:off x="6508158" y="2745868"/>
              <a:ext cx="6924" cy="6293"/>
            </a:xfrm>
            <a:custGeom>
              <a:avLst/>
              <a:gdLst/>
              <a:ahLst/>
              <a:cxnLst/>
              <a:rect l="l" t="t" r="r" b="b"/>
              <a:pathLst>
                <a:path w="194" h="209" extrusionOk="0">
                  <a:moveTo>
                    <a:pt x="191" y="104"/>
                  </a:moveTo>
                  <a:cubicBezTo>
                    <a:pt x="193" y="54"/>
                    <a:pt x="38" y="1"/>
                    <a:pt x="0" y="104"/>
                  </a:cubicBezTo>
                  <a:cubicBezTo>
                    <a:pt x="0" y="155"/>
                    <a:pt x="158" y="208"/>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16" name="Google Shape;42116;p18"/>
            <p:cNvSpPr/>
            <p:nvPr/>
          </p:nvSpPr>
          <p:spPr>
            <a:xfrm>
              <a:off x="8755352" y="2745476"/>
              <a:ext cx="14027" cy="4276"/>
            </a:xfrm>
            <a:custGeom>
              <a:avLst/>
              <a:gdLst/>
              <a:ahLst/>
              <a:cxnLst/>
              <a:rect l="l" t="t" r="r" b="b"/>
              <a:pathLst>
                <a:path w="393" h="142" extrusionOk="0">
                  <a:moveTo>
                    <a:pt x="100" y="117"/>
                  </a:moveTo>
                  <a:cubicBezTo>
                    <a:pt x="153" y="142"/>
                    <a:pt x="392" y="74"/>
                    <a:pt x="293" y="27"/>
                  </a:cubicBezTo>
                  <a:cubicBezTo>
                    <a:pt x="241" y="1"/>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17" name="Google Shape;42117;p18"/>
            <p:cNvSpPr/>
            <p:nvPr/>
          </p:nvSpPr>
          <p:spPr>
            <a:xfrm>
              <a:off x="2188838" y="2745476"/>
              <a:ext cx="14099" cy="4306"/>
            </a:xfrm>
            <a:custGeom>
              <a:avLst/>
              <a:gdLst/>
              <a:ahLst/>
              <a:cxnLst/>
              <a:rect l="l" t="t" r="r" b="b"/>
              <a:pathLst>
                <a:path w="395" h="143" extrusionOk="0">
                  <a:moveTo>
                    <a:pt x="294" y="27"/>
                  </a:moveTo>
                  <a:cubicBezTo>
                    <a:pt x="241" y="1"/>
                    <a:pt x="1" y="71"/>
                    <a:pt x="104" y="117"/>
                  </a:cubicBezTo>
                  <a:cubicBezTo>
                    <a:pt x="155" y="143"/>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18" name="Google Shape;42118;p18"/>
            <p:cNvSpPr/>
            <p:nvPr/>
          </p:nvSpPr>
          <p:spPr>
            <a:xfrm>
              <a:off x="1111837" y="2746259"/>
              <a:ext cx="13777" cy="2740"/>
            </a:xfrm>
            <a:custGeom>
              <a:avLst/>
              <a:gdLst/>
              <a:ahLst/>
              <a:cxnLst/>
              <a:rect l="l" t="t" r="r" b="b"/>
              <a:pathLst>
                <a:path w="386" h="91" extrusionOk="0">
                  <a:moveTo>
                    <a:pt x="385" y="1"/>
                  </a:moveTo>
                  <a:cubicBezTo>
                    <a:pt x="235" y="22"/>
                    <a:pt x="5" y="2"/>
                    <a:pt x="0" y="91"/>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19" name="Google Shape;42119;p18"/>
            <p:cNvSpPr/>
            <p:nvPr/>
          </p:nvSpPr>
          <p:spPr>
            <a:xfrm>
              <a:off x="798462" y="2745476"/>
              <a:ext cx="14063" cy="4276"/>
            </a:xfrm>
            <a:custGeom>
              <a:avLst/>
              <a:gdLst/>
              <a:ahLst/>
              <a:cxnLst/>
              <a:rect l="l" t="t" r="r" b="b"/>
              <a:pathLst>
                <a:path w="394" h="142" extrusionOk="0">
                  <a:moveTo>
                    <a:pt x="102" y="117"/>
                  </a:moveTo>
                  <a:cubicBezTo>
                    <a:pt x="155" y="142"/>
                    <a:pt x="393" y="74"/>
                    <a:pt x="294" y="27"/>
                  </a:cubicBezTo>
                  <a:cubicBezTo>
                    <a:pt x="242" y="1"/>
                    <a:pt x="1"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20" name="Google Shape;42120;p18"/>
            <p:cNvSpPr/>
            <p:nvPr/>
          </p:nvSpPr>
          <p:spPr>
            <a:xfrm>
              <a:off x="8889624" y="2737949"/>
              <a:ext cx="23950" cy="5992"/>
            </a:xfrm>
            <a:custGeom>
              <a:avLst/>
              <a:gdLst/>
              <a:ahLst/>
              <a:cxnLst/>
              <a:rect l="l" t="t" r="r" b="b"/>
              <a:pathLst>
                <a:path w="671" h="199" extrusionOk="0">
                  <a:moveTo>
                    <a:pt x="582" y="4"/>
                  </a:moveTo>
                  <a:cubicBezTo>
                    <a:pt x="249" y="0"/>
                    <a:pt x="88" y="73"/>
                    <a:pt x="1" y="185"/>
                  </a:cubicBezTo>
                  <a:cubicBezTo>
                    <a:pt x="305" y="178"/>
                    <a:pt x="670" y="198"/>
                    <a:pt x="582" y="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21" name="Google Shape;42121;p18"/>
            <p:cNvSpPr/>
            <p:nvPr/>
          </p:nvSpPr>
          <p:spPr>
            <a:xfrm>
              <a:off x="8769521" y="2737738"/>
              <a:ext cx="23878" cy="5811"/>
            </a:xfrm>
            <a:custGeom>
              <a:avLst/>
              <a:gdLst/>
              <a:ahLst/>
              <a:cxnLst/>
              <a:rect l="l" t="t" r="r" b="b"/>
              <a:pathLst>
                <a:path w="669" h="193" extrusionOk="0">
                  <a:moveTo>
                    <a:pt x="474" y="192"/>
                  </a:moveTo>
                  <a:cubicBezTo>
                    <a:pt x="474" y="101"/>
                    <a:pt x="630" y="85"/>
                    <a:pt x="669" y="11"/>
                  </a:cubicBezTo>
                  <a:cubicBezTo>
                    <a:pt x="363" y="21"/>
                    <a:pt x="1" y="1"/>
                    <a:pt x="88"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22" name="Google Shape;42122;p18"/>
            <p:cNvSpPr/>
            <p:nvPr/>
          </p:nvSpPr>
          <p:spPr>
            <a:xfrm>
              <a:off x="2894501" y="2732620"/>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23" name="Google Shape;42123;p18"/>
            <p:cNvSpPr/>
            <p:nvPr/>
          </p:nvSpPr>
          <p:spPr>
            <a:xfrm>
              <a:off x="6738584" y="2737347"/>
              <a:ext cx="14099" cy="4246"/>
            </a:xfrm>
            <a:custGeom>
              <a:avLst/>
              <a:gdLst/>
              <a:ahLst/>
              <a:cxnLst/>
              <a:rect l="l" t="t" r="r" b="b"/>
              <a:pathLst>
                <a:path w="395" h="141" extrusionOk="0">
                  <a:moveTo>
                    <a:pt x="294" y="24"/>
                  </a:moveTo>
                  <a:cubicBezTo>
                    <a:pt x="241" y="0"/>
                    <a:pt x="0" y="68"/>
                    <a:pt x="98" y="115"/>
                  </a:cubicBezTo>
                  <a:cubicBezTo>
                    <a:pt x="154" y="140"/>
                    <a:pt x="395"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24" name="Google Shape;42124;p18"/>
            <p:cNvSpPr/>
            <p:nvPr/>
          </p:nvSpPr>
          <p:spPr>
            <a:xfrm>
              <a:off x="8222008" y="2735299"/>
              <a:ext cx="13777" cy="2770"/>
            </a:xfrm>
            <a:custGeom>
              <a:avLst/>
              <a:gdLst/>
              <a:ahLst/>
              <a:cxnLst/>
              <a:rect l="l" t="t" r="r" b="b"/>
              <a:pathLst>
                <a:path w="386" h="92" extrusionOk="0">
                  <a:moveTo>
                    <a:pt x="385" y="1"/>
                  </a:moveTo>
                  <a:cubicBezTo>
                    <a:pt x="238" y="23"/>
                    <a:pt x="7" y="4"/>
                    <a:pt x="0" y="92"/>
                  </a:cubicBezTo>
                  <a:cubicBezTo>
                    <a:pt x="149" y="71"/>
                    <a:pt x="383" y="91"/>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25" name="Google Shape;42125;p18"/>
            <p:cNvSpPr/>
            <p:nvPr/>
          </p:nvSpPr>
          <p:spPr>
            <a:xfrm>
              <a:off x="6521935" y="2734818"/>
              <a:ext cx="20666" cy="3764"/>
            </a:xfrm>
            <a:custGeom>
              <a:avLst/>
              <a:gdLst/>
              <a:ahLst/>
              <a:cxnLst/>
              <a:rect l="l" t="t" r="r" b="b"/>
              <a:pathLst>
                <a:path w="579" h="125" extrusionOk="0">
                  <a:moveTo>
                    <a:pt x="579" y="17"/>
                  </a:moveTo>
                  <a:cubicBezTo>
                    <a:pt x="352" y="32"/>
                    <a:pt x="31" y="1"/>
                    <a:pt x="1" y="108"/>
                  </a:cubicBezTo>
                  <a:cubicBezTo>
                    <a:pt x="226" y="94"/>
                    <a:pt x="547" y="125"/>
                    <a:pt x="579" y="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26" name="Google Shape;42126;p18"/>
            <p:cNvSpPr/>
            <p:nvPr/>
          </p:nvSpPr>
          <p:spPr>
            <a:xfrm>
              <a:off x="8841547" y="2729519"/>
              <a:ext cx="6889" cy="6203"/>
            </a:xfrm>
            <a:custGeom>
              <a:avLst/>
              <a:gdLst/>
              <a:ahLst/>
              <a:cxnLst/>
              <a:rect l="l" t="t" r="r" b="b"/>
              <a:pathLst>
                <a:path w="193" h="206" extrusionOk="0">
                  <a:moveTo>
                    <a:pt x="192" y="104"/>
                  </a:moveTo>
                  <a:cubicBezTo>
                    <a:pt x="192" y="53"/>
                    <a:pt x="38" y="1"/>
                    <a:pt x="1" y="104"/>
                  </a:cubicBezTo>
                  <a:cubicBezTo>
                    <a:pt x="1" y="153"/>
                    <a:pt x="153" y="206"/>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27" name="Google Shape;42127;p18"/>
            <p:cNvSpPr/>
            <p:nvPr/>
          </p:nvSpPr>
          <p:spPr>
            <a:xfrm>
              <a:off x="8689143" y="2729880"/>
              <a:ext cx="21523" cy="6444"/>
            </a:xfrm>
            <a:custGeom>
              <a:avLst/>
              <a:gdLst/>
              <a:ahLst/>
              <a:cxnLst/>
              <a:rect l="l" t="t" r="r" b="b"/>
              <a:pathLst>
                <a:path w="603" h="214" extrusionOk="0">
                  <a:moveTo>
                    <a:pt x="603" y="181"/>
                  </a:moveTo>
                  <a:lnTo>
                    <a:pt x="603" y="0"/>
                  </a:lnTo>
                  <a:lnTo>
                    <a:pt x="27" y="0"/>
                  </a:lnTo>
                  <a:cubicBezTo>
                    <a:pt x="1" y="164"/>
                    <a:pt x="219" y="213"/>
                    <a:pt x="603"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28" name="Google Shape;42128;p18"/>
            <p:cNvSpPr/>
            <p:nvPr/>
          </p:nvSpPr>
          <p:spPr>
            <a:xfrm>
              <a:off x="1398585" y="2716753"/>
              <a:ext cx="37120" cy="15898"/>
            </a:xfrm>
            <a:custGeom>
              <a:avLst/>
              <a:gdLst/>
              <a:ahLst/>
              <a:cxnLst/>
              <a:rect l="l" t="t" r="r" b="b"/>
              <a:pathLst>
                <a:path w="1040" h="528" extrusionOk="0">
                  <a:moveTo>
                    <a:pt x="837" y="528"/>
                  </a:moveTo>
                  <a:cubicBezTo>
                    <a:pt x="1040" y="0"/>
                    <a:pt x="1" y="490"/>
                    <a:pt x="837"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29" name="Google Shape;42129;p18"/>
            <p:cNvSpPr/>
            <p:nvPr/>
          </p:nvSpPr>
          <p:spPr>
            <a:xfrm>
              <a:off x="8160190" y="2718950"/>
              <a:ext cx="29946" cy="10990"/>
            </a:xfrm>
            <a:custGeom>
              <a:avLst/>
              <a:gdLst/>
              <a:ahLst/>
              <a:cxnLst/>
              <a:rect l="l" t="t" r="r" b="b"/>
              <a:pathLst>
                <a:path w="839" h="365" extrusionOk="0">
                  <a:moveTo>
                    <a:pt x="576" y="1"/>
                  </a:moveTo>
                  <a:cubicBezTo>
                    <a:pt x="744" y="292"/>
                    <a:pt x="77" y="189"/>
                    <a:pt x="0" y="365"/>
                  </a:cubicBezTo>
                  <a:lnTo>
                    <a:pt x="770" y="365"/>
                  </a:lnTo>
                  <a:cubicBezTo>
                    <a:pt x="736" y="228"/>
                    <a:pt x="838" y="28"/>
                    <a:pt x="5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30" name="Google Shape;42130;p18"/>
            <p:cNvSpPr/>
            <p:nvPr/>
          </p:nvSpPr>
          <p:spPr>
            <a:xfrm>
              <a:off x="6535676" y="2727170"/>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31" name="Google Shape;42131;p18"/>
            <p:cNvSpPr/>
            <p:nvPr/>
          </p:nvSpPr>
          <p:spPr>
            <a:xfrm>
              <a:off x="5072882" y="2726417"/>
              <a:ext cx="14027" cy="4276"/>
            </a:xfrm>
            <a:custGeom>
              <a:avLst/>
              <a:gdLst/>
              <a:ahLst/>
              <a:cxnLst/>
              <a:rect l="l" t="t" r="r" b="b"/>
              <a:pathLst>
                <a:path w="393" h="142" extrusionOk="0">
                  <a:moveTo>
                    <a:pt x="295" y="25"/>
                  </a:moveTo>
                  <a:cubicBezTo>
                    <a:pt x="242" y="1"/>
                    <a:pt x="1" y="70"/>
                    <a:pt x="101" y="117"/>
                  </a:cubicBezTo>
                  <a:cubicBezTo>
                    <a:pt x="154" y="142"/>
                    <a:pt x="393"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32" name="Google Shape;42132;p18"/>
            <p:cNvSpPr/>
            <p:nvPr/>
          </p:nvSpPr>
          <p:spPr>
            <a:xfrm>
              <a:off x="2137299" y="2721660"/>
              <a:ext cx="22700" cy="8250"/>
            </a:xfrm>
            <a:custGeom>
              <a:avLst/>
              <a:gdLst/>
              <a:ahLst/>
              <a:cxnLst/>
              <a:rect l="l" t="t" r="r" b="b"/>
              <a:pathLst>
                <a:path w="636" h="274" extrusionOk="0">
                  <a:moveTo>
                    <a:pt x="2" y="273"/>
                  </a:moveTo>
                  <a:lnTo>
                    <a:pt x="386" y="273"/>
                  </a:lnTo>
                  <a:cubicBezTo>
                    <a:pt x="399" y="157"/>
                    <a:pt x="635" y="147"/>
                    <a:pt x="581" y="1"/>
                  </a:cubicBezTo>
                  <a:lnTo>
                    <a:pt x="1" y="1"/>
                  </a:lnTo>
                  <a:cubicBezTo>
                    <a:pt x="2" y="92"/>
                    <a:pt x="2" y="183"/>
                    <a:pt x="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33" name="Google Shape;42133;p18"/>
            <p:cNvSpPr/>
            <p:nvPr/>
          </p:nvSpPr>
          <p:spPr>
            <a:xfrm>
              <a:off x="8748427" y="2723678"/>
              <a:ext cx="14063" cy="4276"/>
            </a:xfrm>
            <a:custGeom>
              <a:avLst/>
              <a:gdLst/>
              <a:ahLst/>
              <a:cxnLst/>
              <a:rect l="l" t="t" r="r" b="b"/>
              <a:pathLst>
                <a:path w="394" h="142" extrusionOk="0">
                  <a:moveTo>
                    <a:pt x="102" y="116"/>
                  </a:moveTo>
                  <a:cubicBezTo>
                    <a:pt x="156" y="141"/>
                    <a:pt x="393" y="72"/>
                    <a:pt x="294" y="25"/>
                  </a:cubicBezTo>
                  <a:cubicBezTo>
                    <a:pt x="240" y="0"/>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34" name="Google Shape;42134;p18"/>
            <p:cNvSpPr/>
            <p:nvPr/>
          </p:nvSpPr>
          <p:spPr>
            <a:xfrm>
              <a:off x="6880209" y="2714675"/>
              <a:ext cx="20273" cy="13549"/>
            </a:xfrm>
            <a:custGeom>
              <a:avLst/>
              <a:gdLst/>
              <a:ahLst/>
              <a:cxnLst/>
              <a:rect l="l" t="t" r="r" b="b"/>
              <a:pathLst>
                <a:path w="568" h="450" extrusionOk="0">
                  <a:moveTo>
                    <a:pt x="375" y="415"/>
                  </a:moveTo>
                  <a:cubicBezTo>
                    <a:pt x="386" y="359"/>
                    <a:pt x="404" y="307"/>
                    <a:pt x="567" y="324"/>
                  </a:cubicBezTo>
                  <a:lnTo>
                    <a:pt x="567" y="143"/>
                  </a:lnTo>
                  <a:cubicBezTo>
                    <a:pt x="92" y="0"/>
                    <a:pt x="1" y="449"/>
                    <a:pt x="375"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35" name="Google Shape;42135;p18"/>
            <p:cNvSpPr/>
            <p:nvPr/>
          </p:nvSpPr>
          <p:spPr>
            <a:xfrm>
              <a:off x="6081319" y="2721510"/>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36" name="Google Shape;42136;p18"/>
            <p:cNvSpPr/>
            <p:nvPr/>
          </p:nvSpPr>
          <p:spPr>
            <a:xfrm>
              <a:off x="7809090" y="2713441"/>
              <a:ext cx="33551" cy="17343"/>
            </a:xfrm>
            <a:custGeom>
              <a:avLst/>
              <a:gdLst/>
              <a:ahLst/>
              <a:cxnLst/>
              <a:rect l="l" t="t" r="r" b="b"/>
              <a:pathLst>
                <a:path w="940" h="576" extrusionOk="0">
                  <a:moveTo>
                    <a:pt x="0" y="91"/>
                  </a:moveTo>
                  <a:lnTo>
                    <a:pt x="0" y="274"/>
                  </a:lnTo>
                  <a:cubicBezTo>
                    <a:pt x="354" y="575"/>
                    <a:pt x="940" y="1"/>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37" name="Google Shape;42137;p18"/>
            <p:cNvSpPr/>
            <p:nvPr/>
          </p:nvSpPr>
          <p:spPr>
            <a:xfrm>
              <a:off x="6497700" y="2720908"/>
              <a:ext cx="14027" cy="4276"/>
            </a:xfrm>
            <a:custGeom>
              <a:avLst/>
              <a:gdLst/>
              <a:ahLst/>
              <a:cxnLst/>
              <a:rect l="l" t="t" r="r" b="b"/>
              <a:pathLst>
                <a:path w="393" h="142" extrusionOk="0">
                  <a:moveTo>
                    <a:pt x="293" y="26"/>
                  </a:moveTo>
                  <a:cubicBezTo>
                    <a:pt x="240" y="1"/>
                    <a:pt x="1" y="70"/>
                    <a:pt x="101" y="117"/>
                  </a:cubicBezTo>
                  <a:cubicBezTo>
                    <a:pt x="153"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38" name="Google Shape;42138;p18"/>
            <p:cNvSpPr/>
            <p:nvPr/>
          </p:nvSpPr>
          <p:spPr>
            <a:xfrm>
              <a:off x="4315893" y="2702451"/>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39" name="Google Shape;42139;p18"/>
            <p:cNvSpPr/>
            <p:nvPr/>
          </p:nvSpPr>
          <p:spPr>
            <a:xfrm>
              <a:off x="9025396" y="2710731"/>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40" name="Google Shape;42140;p18"/>
            <p:cNvSpPr/>
            <p:nvPr/>
          </p:nvSpPr>
          <p:spPr>
            <a:xfrm>
              <a:off x="17418" y="2713049"/>
              <a:ext cx="6889" cy="6293"/>
            </a:xfrm>
            <a:custGeom>
              <a:avLst/>
              <a:gdLst/>
              <a:ahLst/>
              <a:cxnLst/>
              <a:rect l="l" t="t" r="r" b="b"/>
              <a:pathLst>
                <a:path w="193" h="209" extrusionOk="0">
                  <a:moveTo>
                    <a:pt x="193" y="104"/>
                  </a:moveTo>
                  <a:cubicBezTo>
                    <a:pt x="193" y="53"/>
                    <a:pt x="39" y="1"/>
                    <a:pt x="1" y="104"/>
                  </a:cubicBezTo>
                  <a:cubicBezTo>
                    <a:pt x="1"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41" name="Google Shape;42141;p18"/>
            <p:cNvSpPr/>
            <p:nvPr/>
          </p:nvSpPr>
          <p:spPr>
            <a:xfrm>
              <a:off x="8669441" y="2710339"/>
              <a:ext cx="6924" cy="6293"/>
            </a:xfrm>
            <a:custGeom>
              <a:avLst/>
              <a:gdLst/>
              <a:ahLst/>
              <a:cxnLst/>
              <a:rect l="l" t="t" r="r" b="b"/>
              <a:pathLst>
                <a:path w="194" h="209" extrusionOk="0">
                  <a:moveTo>
                    <a:pt x="191" y="104"/>
                  </a:moveTo>
                  <a:cubicBezTo>
                    <a:pt x="194" y="52"/>
                    <a:pt x="37" y="1"/>
                    <a:pt x="1" y="104"/>
                  </a:cubicBezTo>
                  <a:cubicBezTo>
                    <a:pt x="1" y="155"/>
                    <a:pt x="157" y="208"/>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42" name="Google Shape;42142;p18"/>
            <p:cNvSpPr/>
            <p:nvPr/>
          </p:nvSpPr>
          <p:spPr>
            <a:xfrm>
              <a:off x="8318769" y="2702481"/>
              <a:ext cx="39547" cy="16862"/>
            </a:xfrm>
            <a:custGeom>
              <a:avLst/>
              <a:gdLst/>
              <a:ahLst/>
              <a:cxnLst/>
              <a:rect l="l" t="t" r="r" b="b"/>
              <a:pathLst>
                <a:path w="1108" h="560" extrusionOk="0">
                  <a:moveTo>
                    <a:pt x="955" y="455"/>
                  </a:moveTo>
                  <a:cubicBezTo>
                    <a:pt x="1107" y="143"/>
                    <a:pt x="774" y="57"/>
                    <a:pt x="375" y="1"/>
                  </a:cubicBezTo>
                  <a:cubicBezTo>
                    <a:pt x="0" y="177"/>
                    <a:pt x="173" y="559"/>
                    <a:pt x="955"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43" name="Google Shape;42143;p18"/>
            <p:cNvSpPr/>
            <p:nvPr/>
          </p:nvSpPr>
          <p:spPr>
            <a:xfrm>
              <a:off x="5664759" y="2712718"/>
              <a:ext cx="14063" cy="4246"/>
            </a:xfrm>
            <a:custGeom>
              <a:avLst/>
              <a:gdLst/>
              <a:ahLst/>
              <a:cxnLst/>
              <a:rect l="l" t="t" r="r" b="b"/>
              <a:pathLst>
                <a:path w="394" h="141" extrusionOk="0">
                  <a:moveTo>
                    <a:pt x="295" y="25"/>
                  </a:moveTo>
                  <a:cubicBezTo>
                    <a:pt x="244" y="0"/>
                    <a:pt x="1" y="68"/>
                    <a:pt x="103" y="115"/>
                  </a:cubicBezTo>
                  <a:cubicBezTo>
                    <a:pt x="158"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44" name="Google Shape;42144;p18"/>
            <p:cNvSpPr/>
            <p:nvPr/>
          </p:nvSpPr>
          <p:spPr>
            <a:xfrm>
              <a:off x="695313" y="2712718"/>
              <a:ext cx="13956" cy="4246"/>
            </a:xfrm>
            <a:custGeom>
              <a:avLst/>
              <a:gdLst/>
              <a:ahLst/>
              <a:cxnLst/>
              <a:rect l="l" t="t" r="r" b="b"/>
              <a:pathLst>
                <a:path w="391" h="141" extrusionOk="0">
                  <a:moveTo>
                    <a:pt x="293" y="25"/>
                  </a:moveTo>
                  <a:cubicBezTo>
                    <a:pt x="238" y="0"/>
                    <a:pt x="1" y="68"/>
                    <a:pt x="97" y="115"/>
                  </a:cubicBezTo>
                  <a:cubicBezTo>
                    <a:pt x="153" y="141"/>
                    <a:pt x="391"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45" name="Google Shape;42145;p18"/>
            <p:cNvSpPr/>
            <p:nvPr/>
          </p:nvSpPr>
          <p:spPr>
            <a:xfrm>
              <a:off x="8745108" y="2710731"/>
              <a:ext cx="13813" cy="2800"/>
            </a:xfrm>
            <a:custGeom>
              <a:avLst/>
              <a:gdLst/>
              <a:ahLst/>
              <a:cxnLst/>
              <a:rect l="l" t="t" r="r" b="b"/>
              <a:pathLst>
                <a:path w="387" h="93" extrusionOk="0">
                  <a:moveTo>
                    <a:pt x="387" y="1"/>
                  </a:moveTo>
                  <a:cubicBezTo>
                    <a:pt x="237" y="23"/>
                    <a:pt x="7" y="5"/>
                    <a:pt x="1" y="92"/>
                  </a:cubicBezTo>
                  <a:cubicBezTo>
                    <a:pt x="151" y="71"/>
                    <a:pt x="382" y="90"/>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46" name="Google Shape;42146;p18"/>
            <p:cNvSpPr/>
            <p:nvPr/>
          </p:nvSpPr>
          <p:spPr>
            <a:xfrm>
              <a:off x="6404865" y="2688993"/>
              <a:ext cx="52754" cy="24479"/>
            </a:xfrm>
            <a:custGeom>
              <a:avLst/>
              <a:gdLst/>
              <a:ahLst/>
              <a:cxnLst/>
              <a:rect l="l" t="t" r="r" b="b"/>
              <a:pathLst>
                <a:path w="1478" h="813" extrusionOk="0">
                  <a:moveTo>
                    <a:pt x="0" y="813"/>
                  </a:moveTo>
                  <a:cubicBezTo>
                    <a:pt x="1478" y="681"/>
                    <a:pt x="33" y="1"/>
                    <a:pt x="0" y="8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47" name="Google Shape;42147;p18"/>
            <p:cNvSpPr/>
            <p:nvPr/>
          </p:nvSpPr>
          <p:spPr>
            <a:xfrm>
              <a:off x="674576" y="2710038"/>
              <a:ext cx="14063" cy="4215"/>
            </a:xfrm>
            <a:custGeom>
              <a:avLst/>
              <a:gdLst/>
              <a:ahLst/>
              <a:cxnLst/>
              <a:rect l="l" t="t" r="r" b="b"/>
              <a:pathLst>
                <a:path w="394" h="140" extrusionOk="0">
                  <a:moveTo>
                    <a:pt x="292" y="24"/>
                  </a:moveTo>
                  <a:cubicBezTo>
                    <a:pt x="242" y="0"/>
                    <a:pt x="1" y="68"/>
                    <a:pt x="100" y="115"/>
                  </a:cubicBezTo>
                  <a:cubicBezTo>
                    <a:pt x="156" y="140"/>
                    <a:pt x="394" y="69"/>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48" name="Google Shape;42148;p18"/>
            <p:cNvSpPr/>
            <p:nvPr/>
          </p:nvSpPr>
          <p:spPr>
            <a:xfrm>
              <a:off x="3218012" y="2702180"/>
              <a:ext cx="7031" cy="6233"/>
            </a:xfrm>
            <a:custGeom>
              <a:avLst/>
              <a:gdLst/>
              <a:ahLst/>
              <a:cxnLst/>
              <a:rect l="l" t="t" r="r" b="b"/>
              <a:pathLst>
                <a:path w="197" h="207" extrusionOk="0">
                  <a:moveTo>
                    <a:pt x="194" y="102"/>
                  </a:moveTo>
                  <a:cubicBezTo>
                    <a:pt x="196" y="54"/>
                    <a:pt x="38" y="0"/>
                    <a:pt x="1" y="102"/>
                  </a:cubicBezTo>
                  <a:cubicBezTo>
                    <a:pt x="1" y="153"/>
                    <a:pt x="160" y="206"/>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49" name="Google Shape;42149;p18"/>
            <p:cNvSpPr/>
            <p:nvPr/>
          </p:nvSpPr>
          <p:spPr>
            <a:xfrm>
              <a:off x="6962443" y="2697062"/>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50" name="Google Shape;42150;p18"/>
            <p:cNvSpPr/>
            <p:nvPr/>
          </p:nvSpPr>
          <p:spPr>
            <a:xfrm>
              <a:off x="6645821" y="2697062"/>
              <a:ext cx="20666" cy="8160"/>
            </a:xfrm>
            <a:custGeom>
              <a:avLst/>
              <a:gdLst/>
              <a:ahLst/>
              <a:cxnLst/>
              <a:rect l="l" t="t" r="r" b="b"/>
              <a:pathLst>
                <a:path w="579" h="271" extrusionOk="0">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51" name="Google Shape;42151;p18"/>
            <p:cNvSpPr/>
            <p:nvPr/>
          </p:nvSpPr>
          <p:spPr>
            <a:xfrm>
              <a:off x="3613656" y="2701728"/>
              <a:ext cx="14099" cy="4336"/>
            </a:xfrm>
            <a:custGeom>
              <a:avLst/>
              <a:gdLst/>
              <a:ahLst/>
              <a:cxnLst/>
              <a:rect l="l" t="t" r="r" b="b"/>
              <a:pathLst>
                <a:path w="395" h="144" extrusionOk="0">
                  <a:moveTo>
                    <a:pt x="292" y="28"/>
                  </a:moveTo>
                  <a:cubicBezTo>
                    <a:pt x="238" y="1"/>
                    <a:pt x="0" y="71"/>
                    <a:pt x="102" y="117"/>
                  </a:cubicBezTo>
                  <a:cubicBezTo>
                    <a:pt x="153" y="143"/>
                    <a:pt x="395" y="75"/>
                    <a:pt x="292"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52" name="Google Shape;42152;p18"/>
            <p:cNvSpPr/>
            <p:nvPr/>
          </p:nvSpPr>
          <p:spPr>
            <a:xfrm>
              <a:off x="2213180" y="2699470"/>
              <a:ext cx="6853" cy="6203"/>
            </a:xfrm>
            <a:custGeom>
              <a:avLst/>
              <a:gdLst/>
              <a:ahLst/>
              <a:cxnLst/>
              <a:rect l="l" t="t" r="r" b="b"/>
              <a:pathLst>
                <a:path w="192" h="206" extrusionOk="0">
                  <a:moveTo>
                    <a:pt x="191" y="103"/>
                  </a:moveTo>
                  <a:cubicBezTo>
                    <a:pt x="192" y="52"/>
                    <a:pt x="35" y="0"/>
                    <a:pt x="0" y="103"/>
                  </a:cubicBezTo>
                  <a:cubicBezTo>
                    <a:pt x="0" y="153"/>
                    <a:pt x="154" y="205"/>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53" name="Google Shape;42153;p18"/>
            <p:cNvSpPr/>
            <p:nvPr/>
          </p:nvSpPr>
          <p:spPr>
            <a:xfrm>
              <a:off x="8115218" y="2699079"/>
              <a:ext cx="14063" cy="4215"/>
            </a:xfrm>
            <a:custGeom>
              <a:avLst/>
              <a:gdLst/>
              <a:ahLst/>
              <a:cxnLst/>
              <a:rect l="l" t="t" r="r" b="b"/>
              <a:pathLst>
                <a:path w="394" h="140" extrusionOk="0">
                  <a:moveTo>
                    <a:pt x="294" y="25"/>
                  </a:moveTo>
                  <a:cubicBezTo>
                    <a:pt x="242" y="0"/>
                    <a:pt x="0" y="67"/>
                    <a:pt x="101" y="116"/>
                  </a:cubicBezTo>
                  <a:cubicBezTo>
                    <a:pt x="156"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54" name="Google Shape;42154;p18"/>
            <p:cNvSpPr/>
            <p:nvPr/>
          </p:nvSpPr>
          <p:spPr>
            <a:xfrm>
              <a:off x="275363" y="2699079"/>
              <a:ext cx="13991" cy="4215"/>
            </a:xfrm>
            <a:custGeom>
              <a:avLst/>
              <a:gdLst/>
              <a:ahLst/>
              <a:cxnLst/>
              <a:rect l="l" t="t" r="r" b="b"/>
              <a:pathLst>
                <a:path w="392" h="140" extrusionOk="0">
                  <a:moveTo>
                    <a:pt x="294" y="25"/>
                  </a:moveTo>
                  <a:cubicBezTo>
                    <a:pt x="240" y="0"/>
                    <a:pt x="0" y="67"/>
                    <a:pt x="99" y="116"/>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55" name="Google Shape;42155;p18"/>
            <p:cNvSpPr/>
            <p:nvPr/>
          </p:nvSpPr>
          <p:spPr>
            <a:xfrm>
              <a:off x="6800509" y="2696279"/>
              <a:ext cx="14063" cy="4276"/>
            </a:xfrm>
            <a:custGeom>
              <a:avLst/>
              <a:gdLst/>
              <a:ahLst/>
              <a:cxnLst/>
              <a:rect l="l" t="t" r="r" b="b"/>
              <a:pathLst>
                <a:path w="394" h="142" extrusionOk="0">
                  <a:moveTo>
                    <a:pt x="295" y="26"/>
                  </a:moveTo>
                  <a:cubicBezTo>
                    <a:pt x="240" y="0"/>
                    <a:pt x="0" y="70"/>
                    <a:pt x="102" y="118"/>
                  </a:cubicBezTo>
                  <a:cubicBezTo>
                    <a:pt x="154" y="141"/>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56" name="Google Shape;42156;p18"/>
            <p:cNvSpPr/>
            <p:nvPr/>
          </p:nvSpPr>
          <p:spPr>
            <a:xfrm>
              <a:off x="6539352" y="2691190"/>
              <a:ext cx="23843" cy="5902"/>
            </a:xfrm>
            <a:custGeom>
              <a:avLst/>
              <a:gdLst/>
              <a:ahLst/>
              <a:cxnLst/>
              <a:rect l="l" t="t" r="r" b="b"/>
              <a:pathLst>
                <a:path w="668" h="196" extrusionOk="0">
                  <a:moveTo>
                    <a:pt x="476" y="195"/>
                  </a:moveTo>
                  <a:cubicBezTo>
                    <a:pt x="476" y="104"/>
                    <a:pt x="632" y="87"/>
                    <a:pt x="668" y="13"/>
                  </a:cubicBezTo>
                  <a:cubicBezTo>
                    <a:pt x="368" y="21"/>
                    <a:pt x="1" y="1"/>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57" name="Google Shape;42157;p18"/>
            <p:cNvSpPr/>
            <p:nvPr/>
          </p:nvSpPr>
          <p:spPr>
            <a:xfrm>
              <a:off x="6026211" y="2688481"/>
              <a:ext cx="7139" cy="6263"/>
            </a:xfrm>
            <a:custGeom>
              <a:avLst/>
              <a:gdLst/>
              <a:ahLst/>
              <a:cxnLst/>
              <a:rect l="l" t="t" r="r" b="b"/>
              <a:pathLst>
                <a:path w="200" h="208" extrusionOk="0">
                  <a:moveTo>
                    <a:pt x="197" y="104"/>
                  </a:moveTo>
                  <a:cubicBezTo>
                    <a:pt x="199" y="53"/>
                    <a:pt x="40" y="1"/>
                    <a:pt x="5" y="104"/>
                  </a:cubicBezTo>
                  <a:cubicBezTo>
                    <a:pt x="1" y="155"/>
                    <a:pt x="157" y="207"/>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58" name="Google Shape;42158;p18"/>
            <p:cNvSpPr/>
            <p:nvPr/>
          </p:nvSpPr>
          <p:spPr>
            <a:xfrm>
              <a:off x="5523884" y="268613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59" name="Google Shape;42159;p18"/>
            <p:cNvSpPr/>
            <p:nvPr/>
          </p:nvSpPr>
          <p:spPr>
            <a:xfrm>
              <a:off x="2133837" y="2688089"/>
              <a:ext cx="13991" cy="4276"/>
            </a:xfrm>
            <a:custGeom>
              <a:avLst/>
              <a:gdLst/>
              <a:ahLst/>
              <a:cxnLst/>
              <a:rect l="l" t="t" r="r" b="b"/>
              <a:pathLst>
                <a:path w="392" h="142" extrusionOk="0">
                  <a:moveTo>
                    <a:pt x="99" y="117"/>
                  </a:moveTo>
                  <a:cubicBezTo>
                    <a:pt x="154" y="142"/>
                    <a:pt x="392" y="73"/>
                    <a:pt x="292" y="27"/>
                  </a:cubicBezTo>
                  <a:cubicBezTo>
                    <a:pt x="240"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60" name="Google Shape;42160;p18"/>
            <p:cNvSpPr/>
            <p:nvPr/>
          </p:nvSpPr>
          <p:spPr>
            <a:xfrm>
              <a:off x="560255" y="2683422"/>
              <a:ext cx="21594" cy="6383"/>
            </a:xfrm>
            <a:custGeom>
              <a:avLst/>
              <a:gdLst/>
              <a:ahLst/>
              <a:cxnLst/>
              <a:rect l="l" t="t" r="r" b="b"/>
              <a:pathLst>
                <a:path w="605" h="212" extrusionOk="0">
                  <a:moveTo>
                    <a:pt x="605" y="182"/>
                  </a:moveTo>
                  <a:lnTo>
                    <a:pt x="605" y="1"/>
                  </a:lnTo>
                  <a:lnTo>
                    <a:pt x="25" y="1"/>
                  </a:lnTo>
                  <a:cubicBezTo>
                    <a:pt x="0" y="162"/>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61" name="Google Shape;42161;p18"/>
            <p:cNvSpPr/>
            <p:nvPr/>
          </p:nvSpPr>
          <p:spPr>
            <a:xfrm>
              <a:off x="5224358" y="2679900"/>
              <a:ext cx="13956" cy="4306"/>
            </a:xfrm>
            <a:custGeom>
              <a:avLst/>
              <a:gdLst/>
              <a:ahLst/>
              <a:cxnLst/>
              <a:rect l="l" t="t" r="r" b="b"/>
              <a:pathLst>
                <a:path w="391" h="143" extrusionOk="0">
                  <a:moveTo>
                    <a:pt x="292" y="25"/>
                  </a:moveTo>
                  <a:cubicBezTo>
                    <a:pt x="238" y="0"/>
                    <a:pt x="1" y="69"/>
                    <a:pt x="100" y="116"/>
                  </a:cubicBezTo>
                  <a:cubicBezTo>
                    <a:pt x="152" y="142"/>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62" name="Google Shape;42162;p18"/>
            <p:cNvSpPr/>
            <p:nvPr/>
          </p:nvSpPr>
          <p:spPr>
            <a:xfrm>
              <a:off x="1976293" y="2675353"/>
              <a:ext cx="34158" cy="8822"/>
            </a:xfrm>
            <a:custGeom>
              <a:avLst/>
              <a:gdLst/>
              <a:ahLst/>
              <a:cxnLst/>
              <a:rect l="l" t="t" r="r" b="b"/>
              <a:pathLst>
                <a:path w="957" h="293" extrusionOk="0">
                  <a:moveTo>
                    <a:pt x="78" y="176"/>
                  </a:moveTo>
                  <a:cubicBezTo>
                    <a:pt x="323" y="181"/>
                    <a:pt x="347" y="292"/>
                    <a:pt x="659" y="267"/>
                  </a:cubicBezTo>
                  <a:cubicBezTo>
                    <a:pt x="956" y="45"/>
                    <a:pt x="1" y="1"/>
                    <a:pt x="78"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63" name="Google Shape;42163;p18"/>
            <p:cNvSpPr/>
            <p:nvPr/>
          </p:nvSpPr>
          <p:spPr>
            <a:xfrm>
              <a:off x="4673704" y="2677130"/>
              <a:ext cx="13991" cy="4276"/>
            </a:xfrm>
            <a:custGeom>
              <a:avLst/>
              <a:gdLst/>
              <a:ahLst/>
              <a:cxnLst/>
              <a:rect l="l" t="t" r="r" b="b"/>
              <a:pathLst>
                <a:path w="392" h="142" extrusionOk="0">
                  <a:moveTo>
                    <a:pt x="99" y="117"/>
                  </a:moveTo>
                  <a:cubicBezTo>
                    <a:pt x="154" y="142"/>
                    <a:pt x="391" y="72"/>
                    <a:pt x="292" y="25"/>
                  </a:cubicBezTo>
                  <a:cubicBezTo>
                    <a:pt x="240"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64" name="Google Shape;42164;p18"/>
            <p:cNvSpPr/>
            <p:nvPr/>
          </p:nvSpPr>
          <p:spPr>
            <a:xfrm>
              <a:off x="4050953" y="2674661"/>
              <a:ext cx="13777" cy="6745"/>
            </a:xfrm>
            <a:custGeom>
              <a:avLst/>
              <a:gdLst/>
              <a:ahLst/>
              <a:cxnLst/>
              <a:rect l="l" t="t" r="r" b="b"/>
              <a:pathLst>
                <a:path w="386" h="224" extrusionOk="0">
                  <a:moveTo>
                    <a:pt x="385" y="109"/>
                  </a:moveTo>
                  <a:cubicBezTo>
                    <a:pt x="345" y="0"/>
                    <a:pt x="171" y="54"/>
                    <a:pt x="0" y="109"/>
                  </a:cubicBezTo>
                  <a:cubicBezTo>
                    <a:pt x="0" y="200"/>
                    <a:pt x="336" y="224"/>
                    <a:pt x="385" y="1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65" name="Google Shape;42165;p18"/>
            <p:cNvSpPr/>
            <p:nvPr/>
          </p:nvSpPr>
          <p:spPr>
            <a:xfrm>
              <a:off x="1228799" y="2675173"/>
              <a:ext cx="13777" cy="2740"/>
            </a:xfrm>
            <a:custGeom>
              <a:avLst/>
              <a:gdLst/>
              <a:ahLst/>
              <a:cxnLst/>
              <a:rect l="l" t="t" r="r" b="b"/>
              <a:pathLst>
                <a:path w="386" h="91" extrusionOk="0">
                  <a:moveTo>
                    <a:pt x="386" y="0"/>
                  </a:moveTo>
                  <a:cubicBezTo>
                    <a:pt x="236" y="20"/>
                    <a:pt x="6" y="3"/>
                    <a:pt x="1" y="90"/>
                  </a:cubicBezTo>
                  <a:cubicBezTo>
                    <a:pt x="151" y="72"/>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66" name="Google Shape;42166;p18"/>
            <p:cNvSpPr/>
            <p:nvPr/>
          </p:nvSpPr>
          <p:spPr>
            <a:xfrm>
              <a:off x="707377" y="2667043"/>
              <a:ext cx="27162" cy="10990"/>
            </a:xfrm>
            <a:custGeom>
              <a:avLst/>
              <a:gdLst/>
              <a:ahLst/>
              <a:cxnLst/>
              <a:rect l="l" t="t" r="r" b="b"/>
              <a:pathLst>
                <a:path w="761" h="365" extrusionOk="0">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67" name="Google Shape;42167;p18"/>
            <p:cNvSpPr/>
            <p:nvPr/>
          </p:nvSpPr>
          <p:spPr>
            <a:xfrm>
              <a:off x="4456947" y="2669031"/>
              <a:ext cx="13849" cy="7467"/>
            </a:xfrm>
            <a:custGeom>
              <a:avLst/>
              <a:gdLst/>
              <a:ahLst/>
              <a:cxnLst/>
              <a:rect l="l" t="t" r="r" b="b"/>
              <a:pathLst>
                <a:path w="388" h="248" extrusionOk="0">
                  <a:moveTo>
                    <a:pt x="388" y="116"/>
                  </a:moveTo>
                  <a:cubicBezTo>
                    <a:pt x="385" y="22"/>
                    <a:pt x="48" y="1"/>
                    <a:pt x="0" y="116"/>
                  </a:cubicBezTo>
                  <a:cubicBezTo>
                    <a:pt x="219" y="105"/>
                    <a:pt x="303" y="247"/>
                    <a:pt x="38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68" name="Google Shape;42168;p18"/>
            <p:cNvSpPr/>
            <p:nvPr/>
          </p:nvSpPr>
          <p:spPr>
            <a:xfrm>
              <a:off x="819806" y="2664243"/>
              <a:ext cx="25556" cy="10960"/>
            </a:xfrm>
            <a:custGeom>
              <a:avLst/>
              <a:gdLst/>
              <a:ahLst/>
              <a:cxnLst/>
              <a:rect l="l" t="t" r="r" b="b"/>
              <a:pathLst>
                <a:path w="716" h="364" extrusionOk="0">
                  <a:moveTo>
                    <a:pt x="83" y="363"/>
                  </a:moveTo>
                  <a:lnTo>
                    <a:pt x="660" y="363"/>
                  </a:lnTo>
                  <a:cubicBezTo>
                    <a:pt x="716" y="157"/>
                    <a:pt x="614" y="21"/>
                    <a:pt x="274" y="1"/>
                  </a:cubicBezTo>
                  <a:cubicBezTo>
                    <a:pt x="214" y="125"/>
                    <a:pt x="0" y="173"/>
                    <a:pt x="8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69" name="Google Shape;42169;p18"/>
            <p:cNvSpPr/>
            <p:nvPr/>
          </p:nvSpPr>
          <p:spPr>
            <a:xfrm>
              <a:off x="4564915" y="2659125"/>
              <a:ext cx="36621" cy="18006"/>
            </a:xfrm>
            <a:custGeom>
              <a:avLst/>
              <a:gdLst/>
              <a:ahLst/>
              <a:cxnLst/>
              <a:rect l="l" t="t" r="r" b="b"/>
              <a:pathLst>
                <a:path w="1026" h="598" extrusionOk="0">
                  <a:moveTo>
                    <a:pt x="1026" y="171"/>
                  </a:moveTo>
                  <a:cubicBezTo>
                    <a:pt x="411" y="224"/>
                    <a:pt x="429" y="1"/>
                    <a:pt x="64" y="171"/>
                  </a:cubicBezTo>
                  <a:cubicBezTo>
                    <a:pt x="1" y="597"/>
                    <a:pt x="954" y="413"/>
                    <a:pt x="1026" y="1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70" name="Google Shape;42170;p18"/>
            <p:cNvSpPr/>
            <p:nvPr/>
          </p:nvSpPr>
          <p:spPr>
            <a:xfrm>
              <a:off x="1159949" y="2666652"/>
              <a:ext cx="7031" cy="6203"/>
            </a:xfrm>
            <a:custGeom>
              <a:avLst/>
              <a:gdLst/>
              <a:ahLst/>
              <a:cxnLst/>
              <a:rect l="l" t="t" r="r" b="b"/>
              <a:pathLst>
                <a:path w="197" h="206" extrusionOk="0">
                  <a:moveTo>
                    <a:pt x="194" y="103"/>
                  </a:moveTo>
                  <a:cubicBezTo>
                    <a:pt x="196" y="52"/>
                    <a:pt x="38" y="0"/>
                    <a:pt x="1" y="103"/>
                  </a:cubicBezTo>
                  <a:cubicBezTo>
                    <a:pt x="1" y="152"/>
                    <a:pt x="160" y="205"/>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71" name="Google Shape;42171;p18"/>
            <p:cNvSpPr/>
            <p:nvPr/>
          </p:nvSpPr>
          <p:spPr>
            <a:xfrm>
              <a:off x="5771549" y="2661534"/>
              <a:ext cx="20737" cy="8250"/>
            </a:xfrm>
            <a:custGeom>
              <a:avLst/>
              <a:gdLst/>
              <a:ahLst/>
              <a:cxnLst/>
              <a:rect l="l" t="t" r="r" b="b"/>
              <a:pathLst>
                <a:path w="581" h="274"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72" name="Google Shape;42172;p18"/>
            <p:cNvSpPr/>
            <p:nvPr/>
          </p:nvSpPr>
          <p:spPr>
            <a:xfrm>
              <a:off x="4662532" y="2661534"/>
              <a:ext cx="14705" cy="9515"/>
            </a:xfrm>
            <a:custGeom>
              <a:avLst/>
              <a:gdLst/>
              <a:ahLst/>
              <a:cxnLst/>
              <a:rect l="l" t="t" r="r" b="b"/>
              <a:pathLst>
                <a:path w="412" h="316" extrusionOk="0">
                  <a:moveTo>
                    <a:pt x="412" y="273"/>
                  </a:moveTo>
                  <a:lnTo>
                    <a:pt x="412" y="91"/>
                  </a:lnTo>
                  <a:cubicBezTo>
                    <a:pt x="219" y="92"/>
                    <a:pt x="183" y="16"/>
                    <a:pt x="25" y="0"/>
                  </a:cubicBezTo>
                  <a:cubicBezTo>
                    <a:pt x="45" y="144"/>
                    <a:pt x="1" y="315"/>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73" name="Google Shape;42173;p18"/>
            <p:cNvSpPr/>
            <p:nvPr/>
          </p:nvSpPr>
          <p:spPr>
            <a:xfrm>
              <a:off x="805351" y="2663491"/>
              <a:ext cx="14027" cy="4306"/>
            </a:xfrm>
            <a:custGeom>
              <a:avLst/>
              <a:gdLst/>
              <a:ahLst/>
              <a:cxnLst/>
              <a:rect l="l" t="t" r="r" b="b"/>
              <a:pathLst>
                <a:path w="393" h="143" extrusionOk="0">
                  <a:moveTo>
                    <a:pt x="294" y="26"/>
                  </a:moveTo>
                  <a:cubicBezTo>
                    <a:pt x="241" y="1"/>
                    <a:pt x="1" y="69"/>
                    <a:pt x="99" y="117"/>
                  </a:cubicBezTo>
                  <a:cubicBezTo>
                    <a:pt x="156"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74" name="Google Shape;42174;p18"/>
            <p:cNvSpPr/>
            <p:nvPr/>
          </p:nvSpPr>
          <p:spPr>
            <a:xfrm>
              <a:off x="8779551" y="2658191"/>
              <a:ext cx="13849" cy="6805"/>
            </a:xfrm>
            <a:custGeom>
              <a:avLst/>
              <a:gdLst/>
              <a:ahLst/>
              <a:cxnLst/>
              <a:rect l="l" t="t" r="r" b="b"/>
              <a:pathLst>
                <a:path w="388" h="226" extrusionOk="0">
                  <a:moveTo>
                    <a:pt x="388" y="111"/>
                  </a:moveTo>
                  <a:cubicBezTo>
                    <a:pt x="346" y="1"/>
                    <a:pt x="171" y="55"/>
                    <a:pt x="0" y="111"/>
                  </a:cubicBezTo>
                  <a:cubicBezTo>
                    <a:pt x="4" y="203"/>
                    <a:pt x="336" y="225"/>
                    <a:pt x="388"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75" name="Google Shape;42175;p18"/>
            <p:cNvSpPr/>
            <p:nvPr/>
          </p:nvSpPr>
          <p:spPr>
            <a:xfrm>
              <a:off x="8996236" y="2655331"/>
              <a:ext cx="14063" cy="4276"/>
            </a:xfrm>
            <a:custGeom>
              <a:avLst/>
              <a:gdLst/>
              <a:ahLst/>
              <a:cxnLst/>
              <a:rect l="l" t="t" r="r" b="b"/>
              <a:pathLst>
                <a:path w="394" h="142" extrusionOk="0">
                  <a:moveTo>
                    <a:pt x="294" y="25"/>
                  </a:moveTo>
                  <a:cubicBezTo>
                    <a:pt x="238" y="0"/>
                    <a:pt x="0" y="68"/>
                    <a:pt x="100" y="116"/>
                  </a:cubicBezTo>
                  <a:cubicBezTo>
                    <a:pt x="152" y="141"/>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76" name="Google Shape;42176;p18"/>
            <p:cNvSpPr/>
            <p:nvPr/>
          </p:nvSpPr>
          <p:spPr>
            <a:xfrm>
              <a:off x="8913574" y="2655331"/>
              <a:ext cx="14170" cy="4276"/>
            </a:xfrm>
            <a:custGeom>
              <a:avLst/>
              <a:gdLst/>
              <a:ahLst/>
              <a:cxnLst/>
              <a:rect l="l" t="t" r="r" b="b"/>
              <a:pathLst>
                <a:path w="397" h="142" extrusionOk="0">
                  <a:moveTo>
                    <a:pt x="296" y="25"/>
                  </a:moveTo>
                  <a:cubicBezTo>
                    <a:pt x="242" y="0"/>
                    <a:pt x="1" y="68"/>
                    <a:pt x="104" y="116"/>
                  </a:cubicBezTo>
                  <a:cubicBezTo>
                    <a:pt x="157" y="141"/>
                    <a:pt x="396" y="71"/>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77" name="Google Shape;42177;p18"/>
            <p:cNvSpPr/>
            <p:nvPr/>
          </p:nvSpPr>
          <p:spPr>
            <a:xfrm>
              <a:off x="8571146" y="2644281"/>
              <a:ext cx="22629" cy="11803"/>
            </a:xfrm>
            <a:custGeom>
              <a:avLst/>
              <a:gdLst/>
              <a:ahLst/>
              <a:cxnLst/>
              <a:rect l="l" t="t" r="r" b="b"/>
              <a:pathLst>
                <a:path w="634" h="392" extrusionOk="0">
                  <a:moveTo>
                    <a:pt x="634" y="392"/>
                  </a:moveTo>
                  <a:lnTo>
                    <a:pt x="634" y="28"/>
                  </a:lnTo>
                  <a:cubicBezTo>
                    <a:pt x="124" y="0"/>
                    <a:pt x="0" y="154"/>
                    <a:pt x="54" y="3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78" name="Google Shape;42178;p18"/>
            <p:cNvSpPr/>
            <p:nvPr/>
          </p:nvSpPr>
          <p:spPr>
            <a:xfrm>
              <a:off x="1713958" y="2652561"/>
              <a:ext cx="14063" cy="4276"/>
            </a:xfrm>
            <a:custGeom>
              <a:avLst/>
              <a:gdLst/>
              <a:ahLst/>
              <a:cxnLst/>
              <a:rect l="l" t="t" r="r" b="b"/>
              <a:pathLst>
                <a:path w="394" h="142" extrusionOk="0">
                  <a:moveTo>
                    <a:pt x="291" y="26"/>
                  </a:moveTo>
                  <a:cubicBezTo>
                    <a:pt x="238" y="1"/>
                    <a:pt x="0" y="70"/>
                    <a:pt x="101" y="117"/>
                  </a:cubicBezTo>
                  <a:cubicBezTo>
                    <a:pt x="152" y="142"/>
                    <a:pt x="393"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79" name="Google Shape;42179;p18"/>
            <p:cNvSpPr/>
            <p:nvPr/>
          </p:nvSpPr>
          <p:spPr>
            <a:xfrm>
              <a:off x="1690009" y="2639675"/>
              <a:ext cx="22950" cy="13670"/>
            </a:xfrm>
            <a:custGeom>
              <a:avLst/>
              <a:gdLst/>
              <a:ahLst/>
              <a:cxnLst/>
              <a:rect l="l" t="t" r="r" b="b"/>
              <a:pathLst>
                <a:path w="643" h="454" extrusionOk="0">
                  <a:moveTo>
                    <a:pt x="0" y="89"/>
                  </a:moveTo>
                  <a:lnTo>
                    <a:pt x="0" y="454"/>
                  </a:lnTo>
                  <a:lnTo>
                    <a:pt x="580" y="454"/>
                  </a:lnTo>
                  <a:cubicBezTo>
                    <a:pt x="630" y="217"/>
                    <a:pt x="643" y="1"/>
                    <a:pt x="0" y="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80" name="Google Shape;42180;p18"/>
            <p:cNvSpPr/>
            <p:nvPr/>
          </p:nvSpPr>
          <p:spPr>
            <a:xfrm>
              <a:off x="8063751" y="2639675"/>
              <a:ext cx="26841" cy="13008"/>
            </a:xfrm>
            <a:custGeom>
              <a:avLst/>
              <a:gdLst/>
              <a:ahLst/>
              <a:cxnLst/>
              <a:rect l="l" t="t" r="r" b="b"/>
              <a:pathLst>
                <a:path w="752" h="432" extrusionOk="0">
                  <a:moveTo>
                    <a:pt x="191" y="1"/>
                  </a:moveTo>
                  <a:cubicBezTo>
                    <a:pt x="209" y="159"/>
                    <a:pt x="150" y="283"/>
                    <a:pt x="0" y="362"/>
                  </a:cubicBezTo>
                  <a:cubicBezTo>
                    <a:pt x="658" y="431"/>
                    <a:pt x="752" y="16"/>
                    <a:pt x="1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81" name="Google Shape;42181;p18"/>
            <p:cNvSpPr/>
            <p:nvPr/>
          </p:nvSpPr>
          <p:spPr>
            <a:xfrm>
              <a:off x="3851185" y="2644462"/>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82" name="Google Shape;42182;p18"/>
            <p:cNvSpPr/>
            <p:nvPr/>
          </p:nvSpPr>
          <p:spPr>
            <a:xfrm>
              <a:off x="1486672" y="2647142"/>
              <a:ext cx="14206" cy="4246"/>
            </a:xfrm>
            <a:custGeom>
              <a:avLst/>
              <a:gdLst/>
              <a:ahLst/>
              <a:cxnLst/>
              <a:rect l="l" t="t" r="r" b="b"/>
              <a:pathLst>
                <a:path w="398" h="141" extrusionOk="0">
                  <a:moveTo>
                    <a:pt x="296" y="24"/>
                  </a:moveTo>
                  <a:cubicBezTo>
                    <a:pt x="242" y="1"/>
                    <a:pt x="1" y="69"/>
                    <a:pt x="104" y="114"/>
                  </a:cubicBezTo>
                  <a:cubicBezTo>
                    <a:pt x="158" y="140"/>
                    <a:pt x="398" y="72"/>
                    <a:pt x="296"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83" name="Google Shape;42183;p18"/>
            <p:cNvSpPr/>
            <p:nvPr/>
          </p:nvSpPr>
          <p:spPr>
            <a:xfrm>
              <a:off x="506003" y="2644793"/>
              <a:ext cx="7031" cy="6203"/>
            </a:xfrm>
            <a:custGeom>
              <a:avLst/>
              <a:gdLst/>
              <a:ahLst/>
              <a:cxnLst/>
              <a:rect l="l" t="t" r="r" b="b"/>
              <a:pathLst>
                <a:path w="197" h="206" extrusionOk="0">
                  <a:moveTo>
                    <a:pt x="197" y="102"/>
                  </a:moveTo>
                  <a:cubicBezTo>
                    <a:pt x="197" y="53"/>
                    <a:pt x="37" y="0"/>
                    <a:pt x="4" y="102"/>
                  </a:cubicBezTo>
                  <a:cubicBezTo>
                    <a:pt x="1" y="153"/>
                    <a:pt x="160" y="205"/>
                    <a:pt x="197"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84" name="Google Shape;42184;p18"/>
            <p:cNvSpPr/>
            <p:nvPr/>
          </p:nvSpPr>
          <p:spPr>
            <a:xfrm>
              <a:off x="217006" y="2641541"/>
              <a:ext cx="27626" cy="9966"/>
            </a:xfrm>
            <a:custGeom>
              <a:avLst/>
              <a:gdLst/>
              <a:ahLst/>
              <a:cxnLst/>
              <a:rect l="l" t="t" r="r" b="b"/>
              <a:pathLst>
                <a:path w="774" h="331" extrusionOk="0">
                  <a:moveTo>
                    <a:pt x="774" y="119"/>
                  </a:moveTo>
                  <a:cubicBezTo>
                    <a:pt x="514" y="1"/>
                    <a:pt x="54" y="0"/>
                    <a:pt x="1" y="210"/>
                  </a:cubicBezTo>
                  <a:cubicBezTo>
                    <a:pt x="257" y="328"/>
                    <a:pt x="719" y="330"/>
                    <a:pt x="774" y="1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85" name="Google Shape;42185;p18"/>
            <p:cNvSpPr/>
            <p:nvPr/>
          </p:nvSpPr>
          <p:spPr>
            <a:xfrm>
              <a:off x="4081219" y="2631274"/>
              <a:ext cx="37120" cy="16621"/>
            </a:xfrm>
            <a:custGeom>
              <a:avLst/>
              <a:gdLst/>
              <a:ahLst/>
              <a:cxnLst/>
              <a:rect l="l" t="t" r="r" b="b"/>
              <a:pathLst>
                <a:path w="1040" h="552" extrusionOk="0">
                  <a:moveTo>
                    <a:pt x="887" y="551"/>
                  </a:moveTo>
                  <a:cubicBezTo>
                    <a:pt x="1040" y="0"/>
                    <a:pt x="1" y="490"/>
                    <a:pt x="887" y="55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86" name="Google Shape;42186;p18"/>
            <p:cNvSpPr/>
            <p:nvPr/>
          </p:nvSpPr>
          <p:spPr>
            <a:xfrm>
              <a:off x="806207" y="2639795"/>
              <a:ext cx="34086" cy="8822"/>
            </a:xfrm>
            <a:custGeom>
              <a:avLst/>
              <a:gdLst/>
              <a:ahLst/>
              <a:cxnLst/>
              <a:rect l="l" t="t" r="r" b="b"/>
              <a:pathLst>
                <a:path w="955" h="293" extrusionOk="0">
                  <a:moveTo>
                    <a:pt x="75" y="177"/>
                  </a:moveTo>
                  <a:cubicBezTo>
                    <a:pt x="321" y="182"/>
                    <a:pt x="345" y="293"/>
                    <a:pt x="655" y="268"/>
                  </a:cubicBezTo>
                  <a:cubicBezTo>
                    <a:pt x="954" y="45"/>
                    <a:pt x="0"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87" name="Google Shape;42187;p18"/>
            <p:cNvSpPr/>
            <p:nvPr/>
          </p:nvSpPr>
          <p:spPr>
            <a:xfrm>
              <a:off x="6903837" y="2641632"/>
              <a:ext cx="13991" cy="4276"/>
            </a:xfrm>
            <a:custGeom>
              <a:avLst/>
              <a:gdLst/>
              <a:ahLst/>
              <a:cxnLst/>
              <a:rect l="l" t="t" r="r" b="b"/>
              <a:pathLst>
                <a:path w="392" h="142" extrusionOk="0">
                  <a:moveTo>
                    <a:pt x="294" y="24"/>
                  </a:moveTo>
                  <a:cubicBezTo>
                    <a:pt x="239" y="1"/>
                    <a:pt x="0" y="69"/>
                    <a:pt x="98" y="116"/>
                  </a:cubicBezTo>
                  <a:cubicBezTo>
                    <a:pt x="153" y="142"/>
                    <a:pt x="392" y="73"/>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88" name="Google Shape;42188;p18"/>
            <p:cNvSpPr/>
            <p:nvPr/>
          </p:nvSpPr>
          <p:spPr>
            <a:xfrm>
              <a:off x="5927023" y="2634225"/>
              <a:ext cx="25556" cy="10900"/>
            </a:xfrm>
            <a:custGeom>
              <a:avLst/>
              <a:gdLst/>
              <a:ahLst/>
              <a:cxnLst/>
              <a:rect l="l" t="t" r="r" b="b"/>
              <a:pathLst>
                <a:path w="716" h="362" extrusionOk="0">
                  <a:moveTo>
                    <a:pt x="662" y="362"/>
                  </a:moveTo>
                  <a:cubicBezTo>
                    <a:pt x="716" y="156"/>
                    <a:pt x="613" y="20"/>
                    <a:pt x="275" y="0"/>
                  </a:cubicBezTo>
                  <a:cubicBezTo>
                    <a:pt x="215" y="123"/>
                    <a:pt x="1" y="173"/>
                    <a:pt x="8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89" name="Google Shape;42189;p18"/>
            <p:cNvSpPr/>
            <p:nvPr/>
          </p:nvSpPr>
          <p:spPr>
            <a:xfrm>
              <a:off x="2857632" y="2630492"/>
              <a:ext cx="39833" cy="15778"/>
            </a:xfrm>
            <a:custGeom>
              <a:avLst/>
              <a:gdLst/>
              <a:ahLst/>
              <a:cxnLst/>
              <a:rect l="l" t="t" r="r" b="b"/>
              <a:pathLst>
                <a:path w="1116" h="524" extrusionOk="0">
                  <a:moveTo>
                    <a:pt x="650" y="306"/>
                  </a:moveTo>
                  <a:cubicBezTo>
                    <a:pt x="1116" y="0"/>
                    <a:pt x="1" y="524"/>
                    <a:pt x="65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90" name="Google Shape;42190;p18"/>
            <p:cNvSpPr/>
            <p:nvPr/>
          </p:nvSpPr>
          <p:spPr>
            <a:xfrm>
              <a:off x="2122701" y="2631455"/>
              <a:ext cx="14705" cy="9515"/>
            </a:xfrm>
            <a:custGeom>
              <a:avLst/>
              <a:gdLst/>
              <a:ahLst/>
              <a:cxnLst/>
              <a:rect l="l" t="t" r="r" b="b"/>
              <a:pathLst>
                <a:path w="412" h="316" extrusionOk="0">
                  <a:moveTo>
                    <a:pt x="411" y="274"/>
                  </a:moveTo>
                  <a:lnTo>
                    <a:pt x="411" y="92"/>
                  </a:lnTo>
                  <a:cubicBezTo>
                    <a:pt x="219" y="92"/>
                    <a:pt x="182" y="18"/>
                    <a:pt x="26" y="1"/>
                  </a:cubicBezTo>
                  <a:cubicBezTo>
                    <a:pt x="46" y="143"/>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91" name="Google Shape;42191;p18"/>
            <p:cNvSpPr/>
            <p:nvPr/>
          </p:nvSpPr>
          <p:spPr>
            <a:xfrm>
              <a:off x="1855155" y="2636965"/>
              <a:ext cx="13884" cy="2740"/>
            </a:xfrm>
            <a:custGeom>
              <a:avLst/>
              <a:gdLst/>
              <a:ahLst/>
              <a:cxnLst/>
              <a:rect l="l" t="t" r="r" b="b"/>
              <a:pathLst>
                <a:path w="389" h="91" extrusionOk="0">
                  <a:moveTo>
                    <a:pt x="389" y="1"/>
                  </a:moveTo>
                  <a:cubicBezTo>
                    <a:pt x="238" y="20"/>
                    <a:pt x="6" y="2"/>
                    <a:pt x="1" y="91"/>
                  </a:cubicBezTo>
                  <a:cubicBezTo>
                    <a:pt x="152" y="71"/>
                    <a:pt x="382" y="87"/>
                    <a:pt x="3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92" name="Google Shape;42192;p18"/>
            <p:cNvSpPr/>
            <p:nvPr/>
          </p:nvSpPr>
          <p:spPr>
            <a:xfrm>
              <a:off x="3944056" y="2633442"/>
              <a:ext cx="13991" cy="4306"/>
            </a:xfrm>
            <a:custGeom>
              <a:avLst/>
              <a:gdLst/>
              <a:ahLst/>
              <a:cxnLst/>
              <a:rect l="l" t="t" r="r" b="b"/>
              <a:pathLst>
                <a:path w="392" h="143" extrusionOk="0">
                  <a:moveTo>
                    <a:pt x="293" y="26"/>
                  </a:moveTo>
                  <a:cubicBezTo>
                    <a:pt x="242" y="0"/>
                    <a:pt x="1" y="68"/>
                    <a:pt x="100" y="118"/>
                  </a:cubicBezTo>
                  <a:cubicBezTo>
                    <a:pt x="155" y="142"/>
                    <a:pt x="391"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93" name="Google Shape;42193;p18"/>
            <p:cNvSpPr/>
            <p:nvPr/>
          </p:nvSpPr>
          <p:spPr>
            <a:xfrm>
              <a:off x="750350" y="2633442"/>
              <a:ext cx="13956" cy="4306"/>
            </a:xfrm>
            <a:custGeom>
              <a:avLst/>
              <a:gdLst/>
              <a:ahLst/>
              <a:cxnLst/>
              <a:rect l="l" t="t" r="r" b="b"/>
              <a:pathLst>
                <a:path w="391" h="143" extrusionOk="0">
                  <a:moveTo>
                    <a:pt x="293" y="26"/>
                  </a:moveTo>
                  <a:cubicBezTo>
                    <a:pt x="239" y="0"/>
                    <a:pt x="0" y="68"/>
                    <a:pt x="99" y="118"/>
                  </a:cubicBezTo>
                  <a:cubicBezTo>
                    <a:pt x="152" y="142"/>
                    <a:pt x="390"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94" name="Google Shape;42194;p18"/>
            <p:cNvSpPr/>
            <p:nvPr/>
          </p:nvSpPr>
          <p:spPr>
            <a:xfrm>
              <a:off x="6928108" y="2628715"/>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95" name="Google Shape;42195;p18"/>
            <p:cNvSpPr/>
            <p:nvPr/>
          </p:nvSpPr>
          <p:spPr>
            <a:xfrm>
              <a:off x="3101014" y="262597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96" name="Google Shape;42196;p18"/>
            <p:cNvSpPr/>
            <p:nvPr/>
          </p:nvSpPr>
          <p:spPr>
            <a:xfrm>
              <a:off x="2031473" y="2623416"/>
              <a:ext cx="34051" cy="8852"/>
            </a:xfrm>
            <a:custGeom>
              <a:avLst/>
              <a:gdLst/>
              <a:ahLst/>
              <a:cxnLst/>
              <a:rect l="l" t="t" r="r" b="b"/>
              <a:pathLst>
                <a:path w="954" h="294" extrusionOk="0">
                  <a:moveTo>
                    <a:pt x="75" y="176"/>
                  </a:moveTo>
                  <a:cubicBezTo>
                    <a:pt x="321" y="182"/>
                    <a:pt x="341" y="294"/>
                    <a:pt x="654" y="268"/>
                  </a:cubicBezTo>
                  <a:cubicBezTo>
                    <a:pt x="953" y="45"/>
                    <a:pt x="0" y="0"/>
                    <a:pt x="75"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97" name="Google Shape;42197;p18"/>
            <p:cNvSpPr/>
            <p:nvPr/>
          </p:nvSpPr>
          <p:spPr>
            <a:xfrm>
              <a:off x="3083739" y="2625223"/>
              <a:ext cx="13956" cy="4306"/>
            </a:xfrm>
            <a:custGeom>
              <a:avLst/>
              <a:gdLst/>
              <a:ahLst/>
              <a:cxnLst/>
              <a:rect l="l" t="t" r="r" b="b"/>
              <a:pathLst>
                <a:path w="391" h="143" extrusionOk="0">
                  <a:moveTo>
                    <a:pt x="290" y="25"/>
                  </a:moveTo>
                  <a:cubicBezTo>
                    <a:pt x="237" y="0"/>
                    <a:pt x="1" y="70"/>
                    <a:pt x="98" y="115"/>
                  </a:cubicBezTo>
                  <a:cubicBezTo>
                    <a:pt x="152" y="143"/>
                    <a:pt x="391"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98" name="Google Shape;42198;p18"/>
            <p:cNvSpPr/>
            <p:nvPr/>
          </p:nvSpPr>
          <p:spPr>
            <a:xfrm>
              <a:off x="2171849" y="2625975"/>
              <a:ext cx="13706" cy="2740"/>
            </a:xfrm>
            <a:custGeom>
              <a:avLst/>
              <a:gdLst/>
              <a:ahLst/>
              <a:cxnLst/>
              <a:rect l="l" t="t" r="r" b="b"/>
              <a:pathLst>
                <a:path w="384" h="91" extrusionOk="0">
                  <a:moveTo>
                    <a:pt x="384" y="0"/>
                  </a:moveTo>
                  <a:cubicBezTo>
                    <a:pt x="235" y="20"/>
                    <a:pt x="3" y="3"/>
                    <a:pt x="0" y="90"/>
                  </a:cubicBezTo>
                  <a:cubicBezTo>
                    <a:pt x="149" y="72"/>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99" name="Google Shape;42199;p18"/>
            <p:cNvSpPr/>
            <p:nvPr/>
          </p:nvSpPr>
          <p:spPr>
            <a:xfrm>
              <a:off x="2027225" y="3293060"/>
              <a:ext cx="50683" cy="16440"/>
            </a:xfrm>
            <a:custGeom>
              <a:avLst/>
              <a:gdLst/>
              <a:ahLst/>
              <a:cxnLst/>
              <a:rect l="l" t="t" r="r" b="b"/>
              <a:pathLst>
                <a:path w="1420" h="546" extrusionOk="0">
                  <a:moveTo>
                    <a:pt x="194" y="545"/>
                  </a:moveTo>
                  <a:cubicBezTo>
                    <a:pt x="1419" y="480"/>
                    <a:pt x="207" y="1"/>
                    <a:pt x="0" y="272"/>
                  </a:cubicBezTo>
                  <a:cubicBezTo>
                    <a:pt x="226" y="289"/>
                    <a:pt x="211" y="419"/>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00" name="Google Shape;42200;p18"/>
            <p:cNvSpPr/>
            <p:nvPr/>
          </p:nvSpPr>
          <p:spPr>
            <a:xfrm>
              <a:off x="8717625" y="3003265"/>
              <a:ext cx="34479" cy="10960"/>
            </a:xfrm>
            <a:custGeom>
              <a:avLst/>
              <a:gdLst/>
              <a:ahLst/>
              <a:cxnLst/>
              <a:rect l="l" t="t" r="r" b="b"/>
              <a:pathLst>
                <a:path w="966" h="364" extrusionOk="0">
                  <a:moveTo>
                    <a:pt x="965" y="363"/>
                  </a:moveTo>
                  <a:cubicBezTo>
                    <a:pt x="897" y="123"/>
                    <a:pt x="459" y="58"/>
                    <a:pt x="0" y="0"/>
                  </a:cubicBezTo>
                  <a:cubicBezTo>
                    <a:pt x="79" y="237"/>
                    <a:pt x="601" y="263"/>
                    <a:pt x="965"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01" name="Google Shape;42201;p18"/>
            <p:cNvSpPr/>
            <p:nvPr/>
          </p:nvSpPr>
          <p:spPr>
            <a:xfrm>
              <a:off x="9040779" y="2776367"/>
              <a:ext cx="36799" cy="16320"/>
            </a:xfrm>
            <a:custGeom>
              <a:avLst/>
              <a:gdLst/>
              <a:ahLst/>
              <a:cxnLst/>
              <a:rect l="l" t="t" r="r" b="b"/>
              <a:pathLst>
                <a:path w="1031" h="542" extrusionOk="0">
                  <a:moveTo>
                    <a:pt x="203" y="455"/>
                  </a:moveTo>
                  <a:cubicBezTo>
                    <a:pt x="791" y="541"/>
                    <a:pt x="1030" y="10"/>
                    <a:pt x="781" y="1"/>
                  </a:cubicBezTo>
                  <a:cubicBezTo>
                    <a:pt x="609" y="161"/>
                    <a:pt x="0" y="116"/>
                    <a:pt x="20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02" name="Google Shape;42202;p18"/>
            <p:cNvSpPr/>
            <p:nvPr/>
          </p:nvSpPr>
          <p:spPr>
            <a:xfrm>
              <a:off x="780616" y="2703987"/>
              <a:ext cx="35264" cy="10087"/>
            </a:xfrm>
            <a:custGeom>
              <a:avLst/>
              <a:gdLst/>
              <a:ahLst/>
              <a:cxnLst/>
              <a:rect l="l" t="t" r="r" b="b"/>
              <a:pathLst>
                <a:path w="988" h="335" extrusionOk="0">
                  <a:moveTo>
                    <a:pt x="409" y="315"/>
                  </a:moveTo>
                  <a:cubicBezTo>
                    <a:pt x="487" y="159"/>
                    <a:pt x="658" y="334"/>
                    <a:pt x="987" y="315"/>
                  </a:cubicBezTo>
                  <a:lnTo>
                    <a:pt x="987" y="41"/>
                  </a:lnTo>
                  <a:cubicBezTo>
                    <a:pt x="613" y="0"/>
                    <a:pt x="1" y="287"/>
                    <a:pt x="409" y="3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03" name="Google Shape;42203;p18"/>
            <p:cNvSpPr/>
            <p:nvPr/>
          </p:nvSpPr>
          <p:spPr>
            <a:xfrm>
              <a:off x="754097" y="2640397"/>
              <a:ext cx="37656" cy="11111"/>
            </a:xfrm>
            <a:custGeom>
              <a:avLst/>
              <a:gdLst/>
              <a:ahLst/>
              <a:cxnLst/>
              <a:rect l="l" t="t" r="r" b="b"/>
              <a:pathLst>
                <a:path w="1055" h="369" extrusionOk="0">
                  <a:moveTo>
                    <a:pt x="960" y="248"/>
                  </a:moveTo>
                  <a:cubicBezTo>
                    <a:pt x="574" y="247"/>
                    <a:pt x="715" y="0"/>
                    <a:pt x="188" y="68"/>
                  </a:cubicBezTo>
                  <a:cubicBezTo>
                    <a:pt x="1" y="287"/>
                    <a:pt x="1054" y="368"/>
                    <a:pt x="960" y="24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04" name="Google Shape;42204;p18"/>
            <p:cNvSpPr/>
            <p:nvPr/>
          </p:nvSpPr>
          <p:spPr>
            <a:xfrm>
              <a:off x="8724086" y="4228682"/>
              <a:ext cx="13777" cy="6805"/>
            </a:xfrm>
            <a:custGeom>
              <a:avLst/>
              <a:gdLst/>
              <a:ahLst/>
              <a:cxnLst/>
              <a:rect l="l" t="t" r="r" b="b"/>
              <a:pathLst>
                <a:path w="386" h="226" extrusionOk="0">
                  <a:moveTo>
                    <a:pt x="386" y="110"/>
                  </a:moveTo>
                  <a:cubicBezTo>
                    <a:pt x="344" y="1"/>
                    <a:pt x="173" y="54"/>
                    <a:pt x="1" y="110"/>
                  </a:cubicBezTo>
                  <a:cubicBezTo>
                    <a:pt x="2" y="203"/>
                    <a:pt x="338" y="225"/>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05" name="Google Shape;42205;p18"/>
            <p:cNvSpPr/>
            <p:nvPr/>
          </p:nvSpPr>
          <p:spPr>
            <a:xfrm>
              <a:off x="8121679" y="4231302"/>
              <a:ext cx="14063" cy="4246"/>
            </a:xfrm>
            <a:custGeom>
              <a:avLst/>
              <a:gdLst/>
              <a:ahLst/>
              <a:cxnLst/>
              <a:rect l="l" t="t" r="r" b="b"/>
              <a:pathLst>
                <a:path w="394" h="141" extrusionOk="0">
                  <a:moveTo>
                    <a:pt x="100" y="116"/>
                  </a:moveTo>
                  <a:cubicBezTo>
                    <a:pt x="154" y="141"/>
                    <a:pt x="394" y="72"/>
                    <a:pt x="292" y="25"/>
                  </a:cubicBezTo>
                  <a:cubicBezTo>
                    <a:pt x="242" y="0"/>
                    <a:pt x="1" y="67"/>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06" name="Google Shape;42206;p18"/>
            <p:cNvSpPr/>
            <p:nvPr/>
          </p:nvSpPr>
          <p:spPr>
            <a:xfrm>
              <a:off x="3299282" y="4229315"/>
              <a:ext cx="21630" cy="6353"/>
            </a:xfrm>
            <a:custGeom>
              <a:avLst/>
              <a:gdLst/>
              <a:ahLst/>
              <a:cxnLst/>
              <a:rect l="l" t="t" r="r" b="b"/>
              <a:pathLst>
                <a:path w="606" h="211" extrusionOk="0">
                  <a:moveTo>
                    <a:pt x="606" y="1"/>
                  </a:moveTo>
                  <a:lnTo>
                    <a:pt x="26" y="1"/>
                  </a:lnTo>
                  <a:cubicBezTo>
                    <a:pt x="0" y="163"/>
                    <a:pt x="219" y="211"/>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07" name="Google Shape;42207;p18"/>
            <p:cNvSpPr/>
            <p:nvPr/>
          </p:nvSpPr>
          <p:spPr>
            <a:xfrm>
              <a:off x="168430" y="4229134"/>
              <a:ext cx="23950" cy="6022"/>
            </a:xfrm>
            <a:custGeom>
              <a:avLst/>
              <a:gdLst/>
              <a:ahLst/>
              <a:cxnLst/>
              <a:rect l="l" t="t" r="r" b="b"/>
              <a:pathLst>
                <a:path w="671" h="200" extrusionOk="0">
                  <a:moveTo>
                    <a:pt x="580" y="7"/>
                  </a:moveTo>
                  <a:cubicBezTo>
                    <a:pt x="247" y="0"/>
                    <a:pt x="84" y="76"/>
                    <a:pt x="0" y="188"/>
                  </a:cubicBezTo>
                  <a:cubicBezTo>
                    <a:pt x="302" y="178"/>
                    <a:pt x="670" y="200"/>
                    <a:pt x="580" y="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08" name="Google Shape;42208;p18"/>
            <p:cNvSpPr/>
            <p:nvPr/>
          </p:nvSpPr>
          <p:spPr>
            <a:xfrm>
              <a:off x="2725286" y="4228532"/>
              <a:ext cx="14134" cy="4276"/>
            </a:xfrm>
            <a:custGeom>
              <a:avLst/>
              <a:gdLst/>
              <a:ahLst/>
              <a:cxnLst/>
              <a:rect l="l" t="t" r="r" b="b"/>
              <a:pathLst>
                <a:path w="396" h="142" extrusionOk="0">
                  <a:moveTo>
                    <a:pt x="293" y="27"/>
                  </a:moveTo>
                  <a:cubicBezTo>
                    <a:pt x="242" y="1"/>
                    <a:pt x="0" y="70"/>
                    <a:pt x="103" y="117"/>
                  </a:cubicBezTo>
                  <a:cubicBezTo>
                    <a:pt x="156" y="142"/>
                    <a:pt x="396" y="71"/>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09" name="Google Shape;42209;p18"/>
            <p:cNvSpPr/>
            <p:nvPr/>
          </p:nvSpPr>
          <p:spPr>
            <a:xfrm>
              <a:off x="6944704" y="4225792"/>
              <a:ext cx="14134" cy="4276"/>
            </a:xfrm>
            <a:custGeom>
              <a:avLst/>
              <a:gdLst/>
              <a:ahLst/>
              <a:cxnLst/>
              <a:rect l="l" t="t" r="r" b="b"/>
              <a:pathLst>
                <a:path w="396" h="142" extrusionOk="0">
                  <a:moveTo>
                    <a:pt x="99" y="118"/>
                  </a:moveTo>
                  <a:cubicBezTo>
                    <a:pt x="155" y="141"/>
                    <a:pt x="396" y="73"/>
                    <a:pt x="293" y="25"/>
                  </a:cubicBezTo>
                  <a:cubicBezTo>
                    <a:pt x="239" y="0"/>
                    <a:pt x="0" y="69"/>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10" name="Google Shape;42210;p18"/>
            <p:cNvSpPr/>
            <p:nvPr/>
          </p:nvSpPr>
          <p:spPr>
            <a:xfrm>
              <a:off x="5251376" y="4225792"/>
              <a:ext cx="14099" cy="4276"/>
            </a:xfrm>
            <a:custGeom>
              <a:avLst/>
              <a:gdLst/>
              <a:ahLst/>
              <a:cxnLst/>
              <a:rect l="l" t="t" r="r" b="b"/>
              <a:pathLst>
                <a:path w="395" h="142" extrusionOk="0">
                  <a:moveTo>
                    <a:pt x="294" y="25"/>
                  </a:moveTo>
                  <a:cubicBezTo>
                    <a:pt x="241" y="0"/>
                    <a:pt x="1" y="69"/>
                    <a:pt x="102" y="118"/>
                  </a:cubicBezTo>
                  <a:cubicBezTo>
                    <a:pt x="155" y="141"/>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11" name="Google Shape;42211;p18"/>
            <p:cNvSpPr/>
            <p:nvPr/>
          </p:nvSpPr>
          <p:spPr>
            <a:xfrm>
              <a:off x="1882281" y="4212845"/>
              <a:ext cx="39797" cy="13670"/>
            </a:xfrm>
            <a:custGeom>
              <a:avLst/>
              <a:gdLst/>
              <a:ahLst/>
              <a:cxnLst/>
              <a:rect l="l" t="t" r="r" b="b"/>
              <a:pathLst>
                <a:path w="1115" h="454" extrusionOk="0">
                  <a:moveTo>
                    <a:pt x="579" y="1"/>
                  </a:moveTo>
                  <a:cubicBezTo>
                    <a:pt x="405" y="161"/>
                    <a:pt x="112" y="266"/>
                    <a:pt x="1" y="454"/>
                  </a:cubicBezTo>
                  <a:cubicBezTo>
                    <a:pt x="388" y="449"/>
                    <a:pt x="1114" y="142"/>
                    <a:pt x="5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12" name="Google Shape;42212;p18"/>
            <p:cNvSpPr/>
            <p:nvPr/>
          </p:nvSpPr>
          <p:spPr>
            <a:xfrm>
              <a:off x="1720382" y="4223022"/>
              <a:ext cx="14170" cy="4336"/>
            </a:xfrm>
            <a:custGeom>
              <a:avLst/>
              <a:gdLst/>
              <a:ahLst/>
              <a:cxnLst/>
              <a:rect l="l" t="t" r="r" b="b"/>
              <a:pathLst>
                <a:path w="397" h="144" extrusionOk="0">
                  <a:moveTo>
                    <a:pt x="101" y="117"/>
                  </a:moveTo>
                  <a:cubicBezTo>
                    <a:pt x="155" y="143"/>
                    <a:pt x="396" y="74"/>
                    <a:pt x="292" y="27"/>
                  </a:cubicBezTo>
                  <a:cubicBezTo>
                    <a:pt x="241"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13" name="Google Shape;42213;p18"/>
            <p:cNvSpPr/>
            <p:nvPr/>
          </p:nvSpPr>
          <p:spPr>
            <a:xfrm>
              <a:off x="1142210" y="4220312"/>
              <a:ext cx="14134" cy="4276"/>
            </a:xfrm>
            <a:custGeom>
              <a:avLst/>
              <a:gdLst/>
              <a:ahLst/>
              <a:cxnLst/>
              <a:rect l="l" t="t" r="r" b="b"/>
              <a:pathLst>
                <a:path w="396" h="142" extrusionOk="0">
                  <a:moveTo>
                    <a:pt x="102" y="117"/>
                  </a:moveTo>
                  <a:cubicBezTo>
                    <a:pt x="153" y="142"/>
                    <a:pt x="396" y="73"/>
                    <a:pt x="291" y="27"/>
                  </a:cubicBezTo>
                  <a:cubicBezTo>
                    <a:pt x="240"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14" name="Google Shape;42214;p18"/>
            <p:cNvSpPr/>
            <p:nvPr/>
          </p:nvSpPr>
          <p:spPr>
            <a:xfrm>
              <a:off x="2787390" y="4217572"/>
              <a:ext cx="13884" cy="4276"/>
            </a:xfrm>
            <a:custGeom>
              <a:avLst/>
              <a:gdLst/>
              <a:ahLst/>
              <a:cxnLst/>
              <a:rect l="l" t="t" r="r" b="b"/>
              <a:pathLst>
                <a:path w="389" h="142" extrusionOk="0">
                  <a:moveTo>
                    <a:pt x="98" y="117"/>
                  </a:moveTo>
                  <a:cubicBezTo>
                    <a:pt x="150" y="141"/>
                    <a:pt x="388" y="72"/>
                    <a:pt x="291" y="25"/>
                  </a:cubicBezTo>
                  <a:cubicBezTo>
                    <a:pt x="237" y="0"/>
                    <a:pt x="0" y="70"/>
                    <a:pt x="98"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15" name="Google Shape;42215;p18"/>
            <p:cNvSpPr/>
            <p:nvPr/>
          </p:nvSpPr>
          <p:spPr>
            <a:xfrm>
              <a:off x="2921663" y="4212845"/>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16" name="Google Shape;42216;p18"/>
            <p:cNvSpPr/>
            <p:nvPr/>
          </p:nvSpPr>
          <p:spPr>
            <a:xfrm>
              <a:off x="6610914" y="4209774"/>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17" name="Google Shape;42217;p18"/>
            <p:cNvSpPr/>
            <p:nvPr/>
          </p:nvSpPr>
          <p:spPr>
            <a:xfrm>
              <a:off x="4277596" y="4209774"/>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18" name="Google Shape;42218;p18"/>
            <p:cNvSpPr/>
            <p:nvPr/>
          </p:nvSpPr>
          <p:spPr>
            <a:xfrm>
              <a:off x="591664" y="4212062"/>
              <a:ext cx="13991" cy="4306"/>
            </a:xfrm>
            <a:custGeom>
              <a:avLst/>
              <a:gdLst/>
              <a:ahLst/>
              <a:cxnLst/>
              <a:rect l="l" t="t" r="r" b="b"/>
              <a:pathLst>
                <a:path w="392" h="143" extrusionOk="0">
                  <a:moveTo>
                    <a:pt x="293" y="27"/>
                  </a:moveTo>
                  <a:cubicBezTo>
                    <a:pt x="238" y="1"/>
                    <a:pt x="0" y="70"/>
                    <a:pt x="99" y="117"/>
                  </a:cubicBezTo>
                  <a:cubicBezTo>
                    <a:pt x="152"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19" name="Google Shape;42219;p18"/>
            <p:cNvSpPr/>
            <p:nvPr/>
          </p:nvSpPr>
          <p:spPr>
            <a:xfrm>
              <a:off x="5530380" y="4204686"/>
              <a:ext cx="20666" cy="8190"/>
            </a:xfrm>
            <a:custGeom>
              <a:avLst/>
              <a:gdLst/>
              <a:ahLst/>
              <a:cxnLst/>
              <a:rect l="l" t="t" r="r" b="b"/>
              <a:pathLst>
                <a:path w="579" h="272" extrusionOk="0">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20" name="Google Shape;42220;p18"/>
            <p:cNvSpPr/>
            <p:nvPr/>
          </p:nvSpPr>
          <p:spPr>
            <a:xfrm>
              <a:off x="4899633" y="4204294"/>
              <a:ext cx="33480" cy="15778"/>
            </a:xfrm>
            <a:custGeom>
              <a:avLst/>
              <a:gdLst/>
              <a:ahLst/>
              <a:cxnLst/>
              <a:rect l="l" t="t" r="r" b="b"/>
              <a:pathLst>
                <a:path w="938" h="524" extrusionOk="0">
                  <a:moveTo>
                    <a:pt x="893" y="196"/>
                  </a:moveTo>
                  <a:cubicBezTo>
                    <a:pt x="938" y="139"/>
                    <a:pt x="601" y="0"/>
                    <a:pt x="509" y="15"/>
                  </a:cubicBezTo>
                  <a:cubicBezTo>
                    <a:pt x="0" y="86"/>
                    <a:pt x="632" y="524"/>
                    <a:pt x="893"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21" name="Google Shape;42221;p18"/>
            <p:cNvSpPr/>
            <p:nvPr/>
          </p:nvSpPr>
          <p:spPr>
            <a:xfrm>
              <a:off x="471275" y="4195864"/>
              <a:ext cx="40333" cy="14754"/>
            </a:xfrm>
            <a:custGeom>
              <a:avLst/>
              <a:gdLst/>
              <a:ahLst/>
              <a:cxnLst/>
              <a:rect l="l" t="t" r="r" b="b"/>
              <a:pathLst>
                <a:path w="1130" h="490" extrusionOk="0">
                  <a:moveTo>
                    <a:pt x="770" y="385"/>
                  </a:moveTo>
                  <a:cubicBezTo>
                    <a:pt x="1129" y="81"/>
                    <a:pt x="78" y="1"/>
                    <a:pt x="0" y="202"/>
                  </a:cubicBezTo>
                  <a:cubicBezTo>
                    <a:pt x="302" y="242"/>
                    <a:pt x="165" y="489"/>
                    <a:pt x="770" y="38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22" name="Google Shape;42222;p18"/>
            <p:cNvSpPr/>
            <p:nvPr/>
          </p:nvSpPr>
          <p:spPr>
            <a:xfrm>
              <a:off x="877448" y="4185507"/>
              <a:ext cx="50398" cy="17464"/>
            </a:xfrm>
            <a:custGeom>
              <a:avLst/>
              <a:gdLst/>
              <a:ahLst/>
              <a:cxnLst/>
              <a:rect l="l" t="t" r="r" b="b"/>
              <a:pathLst>
                <a:path w="1412" h="580" extrusionOk="0">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23" name="Google Shape;42223;p18"/>
            <p:cNvSpPr/>
            <p:nvPr/>
          </p:nvSpPr>
          <p:spPr>
            <a:xfrm>
              <a:off x="1244325" y="4182797"/>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24" name="Google Shape;42224;p18"/>
            <p:cNvSpPr/>
            <p:nvPr/>
          </p:nvSpPr>
          <p:spPr>
            <a:xfrm>
              <a:off x="6745044" y="4190204"/>
              <a:ext cx="14027" cy="4276"/>
            </a:xfrm>
            <a:custGeom>
              <a:avLst/>
              <a:gdLst/>
              <a:ahLst/>
              <a:cxnLst/>
              <a:rect l="l" t="t" r="r" b="b"/>
              <a:pathLst>
                <a:path w="393" h="142" extrusionOk="0">
                  <a:moveTo>
                    <a:pt x="99" y="117"/>
                  </a:moveTo>
                  <a:cubicBezTo>
                    <a:pt x="155" y="142"/>
                    <a:pt x="392" y="73"/>
                    <a:pt x="292" y="27"/>
                  </a:cubicBezTo>
                  <a:cubicBezTo>
                    <a:pt x="242"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25" name="Google Shape;42225;p18"/>
            <p:cNvSpPr/>
            <p:nvPr/>
          </p:nvSpPr>
          <p:spPr>
            <a:xfrm>
              <a:off x="6665987" y="4185507"/>
              <a:ext cx="13884" cy="5540"/>
            </a:xfrm>
            <a:custGeom>
              <a:avLst/>
              <a:gdLst/>
              <a:ahLst/>
              <a:cxnLst/>
              <a:rect l="l" t="t" r="r" b="b"/>
              <a:pathLst>
                <a:path w="389" h="184" extrusionOk="0">
                  <a:moveTo>
                    <a:pt x="1" y="183"/>
                  </a:moveTo>
                  <a:lnTo>
                    <a:pt x="388" y="183"/>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26" name="Google Shape;42226;p18"/>
            <p:cNvSpPr/>
            <p:nvPr/>
          </p:nvSpPr>
          <p:spPr>
            <a:xfrm>
              <a:off x="5289353" y="4184965"/>
              <a:ext cx="13813" cy="6775"/>
            </a:xfrm>
            <a:custGeom>
              <a:avLst/>
              <a:gdLst/>
              <a:ahLst/>
              <a:cxnLst/>
              <a:rect l="l" t="t" r="r" b="b"/>
              <a:pathLst>
                <a:path w="387" h="225" extrusionOk="0">
                  <a:moveTo>
                    <a:pt x="387" y="110"/>
                  </a:moveTo>
                  <a:cubicBezTo>
                    <a:pt x="346" y="0"/>
                    <a:pt x="174" y="55"/>
                    <a:pt x="1" y="110"/>
                  </a:cubicBezTo>
                  <a:cubicBezTo>
                    <a:pt x="6" y="201"/>
                    <a:pt x="341" y="225"/>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27" name="Google Shape;42227;p18"/>
            <p:cNvSpPr/>
            <p:nvPr/>
          </p:nvSpPr>
          <p:spPr>
            <a:xfrm>
              <a:off x="8061217" y="4174607"/>
              <a:ext cx="44687" cy="16440"/>
            </a:xfrm>
            <a:custGeom>
              <a:avLst/>
              <a:gdLst/>
              <a:ahLst/>
              <a:cxnLst/>
              <a:rect l="l" t="t" r="r" b="b"/>
              <a:pathLst>
                <a:path w="1252" h="546" extrusionOk="0">
                  <a:moveTo>
                    <a:pt x="638" y="1"/>
                  </a:moveTo>
                  <a:cubicBezTo>
                    <a:pt x="615" y="172"/>
                    <a:pt x="1" y="63"/>
                    <a:pt x="59" y="272"/>
                  </a:cubicBezTo>
                  <a:cubicBezTo>
                    <a:pt x="396" y="545"/>
                    <a:pt x="1251" y="142"/>
                    <a:pt x="6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28" name="Google Shape;42228;p18"/>
            <p:cNvSpPr/>
            <p:nvPr/>
          </p:nvSpPr>
          <p:spPr>
            <a:xfrm>
              <a:off x="6738263" y="4182074"/>
              <a:ext cx="13956" cy="4246"/>
            </a:xfrm>
            <a:custGeom>
              <a:avLst/>
              <a:gdLst/>
              <a:ahLst/>
              <a:cxnLst/>
              <a:rect l="l" t="t" r="r" b="b"/>
              <a:pathLst>
                <a:path w="391" h="141" extrusionOk="0">
                  <a:moveTo>
                    <a:pt x="289" y="24"/>
                  </a:moveTo>
                  <a:cubicBezTo>
                    <a:pt x="238" y="1"/>
                    <a:pt x="0" y="69"/>
                    <a:pt x="99" y="114"/>
                  </a:cubicBezTo>
                  <a:cubicBezTo>
                    <a:pt x="150" y="140"/>
                    <a:pt x="390" y="73"/>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29" name="Google Shape;42229;p18"/>
            <p:cNvSpPr/>
            <p:nvPr/>
          </p:nvSpPr>
          <p:spPr>
            <a:xfrm>
              <a:off x="9130223" y="4177377"/>
              <a:ext cx="13777" cy="5450"/>
            </a:xfrm>
            <a:custGeom>
              <a:avLst/>
              <a:gdLst/>
              <a:ahLst/>
              <a:cxnLst/>
              <a:rect l="l" t="t" r="r" b="b"/>
              <a:pathLst>
                <a:path w="386" h="181" extrusionOk="0">
                  <a:moveTo>
                    <a:pt x="386" y="0"/>
                  </a:moveTo>
                  <a:lnTo>
                    <a:pt x="0" y="0"/>
                  </a:lnTo>
                  <a:lnTo>
                    <a:pt x="0" y="180"/>
                  </a:lnTo>
                  <a:lnTo>
                    <a:pt x="386"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30" name="Google Shape;42230;p18"/>
            <p:cNvSpPr/>
            <p:nvPr/>
          </p:nvSpPr>
          <p:spPr>
            <a:xfrm>
              <a:off x="5896614" y="4167472"/>
              <a:ext cx="22165" cy="16199"/>
            </a:xfrm>
            <a:custGeom>
              <a:avLst/>
              <a:gdLst/>
              <a:ahLst/>
              <a:cxnLst/>
              <a:rect l="l" t="t" r="r" b="b"/>
              <a:pathLst>
                <a:path w="621" h="538" extrusionOk="0">
                  <a:moveTo>
                    <a:pt x="345" y="509"/>
                  </a:moveTo>
                  <a:cubicBezTo>
                    <a:pt x="404" y="388"/>
                    <a:pt x="620" y="336"/>
                    <a:pt x="537" y="146"/>
                  </a:cubicBezTo>
                  <a:cubicBezTo>
                    <a:pt x="0" y="0"/>
                    <a:pt x="4" y="538"/>
                    <a:pt x="345" y="5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31" name="Google Shape;42231;p18"/>
            <p:cNvSpPr/>
            <p:nvPr/>
          </p:nvSpPr>
          <p:spPr>
            <a:xfrm>
              <a:off x="5464814" y="4176564"/>
              <a:ext cx="14134" cy="4276"/>
            </a:xfrm>
            <a:custGeom>
              <a:avLst/>
              <a:gdLst/>
              <a:ahLst/>
              <a:cxnLst/>
              <a:rect l="l" t="t" r="r" b="b"/>
              <a:pathLst>
                <a:path w="396" h="142" extrusionOk="0">
                  <a:moveTo>
                    <a:pt x="293" y="27"/>
                  </a:moveTo>
                  <a:cubicBezTo>
                    <a:pt x="239" y="1"/>
                    <a:pt x="0" y="70"/>
                    <a:pt x="101" y="118"/>
                  </a:cubicBezTo>
                  <a:cubicBezTo>
                    <a:pt x="151" y="142"/>
                    <a:pt x="396"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32" name="Google Shape;42232;p18"/>
            <p:cNvSpPr/>
            <p:nvPr/>
          </p:nvSpPr>
          <p:spPr>
            <a:xfrm>
              <a:off x="2591620" y="4167472"/>
              <a:ext cx="47792" cy="17434"/>
            </a:xfrm>
            <a:custGeom>
              <a:avLst/>
              <a:gdLst/>
              <a:ahLst/>
              <a:cxnLst/>
              <a:rect l="l" t="t" r="r" b="b"/>
              <a:pathLst>
                <a:path w="1339" h="579" extrusionOk="0">
                  <a:moveTo>
                    <a:pt x="182" y="329"/>
                  </a:moveTo>
                  <a:cubicBezTo>
                    <a:pt x="479" y="578"/>
                    <a:pt x="1315" y="324"/>
                    <a:pt x="1338" y="146"/>
                  </a:cubicBezTo>
                  <a:cubicBezTo>
                    <a:pt x="943" y="201"/>
                    <a:pt x="0" y="0"/>
                    <a:pt x="182" y="3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33" name="Google Shape;42233;p18"/>
            <p:cNvSpPr/>
            <p:nvPr/>
          </p:nvSpPr>
          <p:spPr>
            <a:xfrm>
              <a:off x="1494988" y="4162444"/>
              <a:ext cx="26484" cy="12195"/>
            </a:xfrm>
            <a:custGeom>
              <a:avLst/>
              <a:gdLst/>
              <a:ahLst/>
              <a:cxnLst/>
              <a:rect l="l" t="t" r="r" b="b"/>
              <a:pathLst>
                <a:path w="742" h="405" extrusionOk="0">
                  <a:moveTo>
                    <a:pt x="438" y="405"/>
                  </a:moveTo>
                  <a:cubicBezTo>
                    <a:pt x="742" y="269"/>
                    <a:pt x="652" y="0"/>
                    <a:pt x="53" y="41"/>
                  </a:cubicBezTo>
                  <a:cubicBezTo>
                    <a:pt x="0" y="248"/>
                    <a:pt x="100" y="381"/>
                    <a:pt x="438"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34" name="Google Shape;42234;p18"/>
            <p:cNvSpPr/>
            <p:nvPr/>
          </p:nvSpPr>
          <p:spPr>
            <a:xfrm>
              <a:off x="8940771" y="4168405"/>
              <a:ext cx="14063" cy="4276"/>
            </a:xfrm>
            <a:custGeom>
              <a:avLst/>
              <a:gdLst/>
              <a:ahLst/>
              <a:cxnLst/>
              <a:rect l="l" t="t" r="r" b="b"/>
              <a:pathLst>
                <a:path w="394" h="142" extrusionOk="0">
                  <a:moveTo>
                    <a:pt x="100" y="115"/>
                  </a:moveTo>
                  <a:cubicBezTo>
                    <a:pt x="154" y="141"/>
                    <a:pt x="394" y="72"/>
                    <a:pt x="295" y="25"/>
                  </a:cubicBezTo>
                  <a:cubicBezTo>
                    <a:pt x="242" y="0"/>
                    <a:pt x="1" y="67"/>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35" name="Google Shape;42235;p18"/>
            <p:cNvSpPr/>
            <p:nvPr/>
          </p:nvSpPr>
          <p:spPr>
            <a:xfrm>
              <a:off x="8995808" y="4165665"/>
              <a:ext cx="14063" cy="4276"/>
            </a:xfrm>
            <a:custGeom>
              <a:avLst/>
              <a:gdLst/>
              <a:ahLst/>
              <a:cxnLst/>
              <a:rect l="l" t="t" r="r" b="b"/>
              <a:pathLst>
                <a:path w="394" h="142" extrusionOk="0">
                  <a:moveTo>
                    <a:pt x="294" y="25"/>
                  </a:moveTo>
                  <a:cubicBezTo>
                    <a:pt x="239" y="0"/>
                    <a:pt x="1" y="69"/>
                    <a:pt x="100" y="116"/>
                  </a:cubicBezTo>
                  <a:cubicBezTo>
                    <a:pt x="155"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36" name="Google Shape;42236;p18"/>
            <p:cNvSpPr/>
            <p:nvPr/>
          </p:nvSpPr>
          <p:spPr>
            <a:xfrm>
              <a:off x="6961944" y="4156030"/>
              <a:ext cx="26591" cy="15326"/>
            </a:xfrm>
            <a:custGeom>
              <a:avLst/>
              <a:gdLst/>
              <a:ahLst/>
              <a:cxnLst/>
              <a:rect l="l" t="t" r="r" b="b"/>
              <a:pathLst>
                <a:path w="745" h="509" extrusionOk="0">
                  <a:moveTo>
                    <a:pt x="0" y="436"/>
                  </a:moveTo>
                  <a:cubicBezTo>
                    <a:pt x="744" y="508"/>
                    <a:pt x="744" y="0"/>
                    <a:pt x="0"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37" name="Google Shape;42237;p18"/>
            <p:cNvSpPr/>
            <p:nvPr/>
          </p:nvSpPr>
          <p:spPr>
            <a:xfrm>
              <a:off x="2673854" y="4162955"/>
              <a:ext cx="13706" cy="7437"/>
            </a:xfrm>
            <a:custGeom>
              <a:avLst/>
              <a:gdLst/>
              <a:ahLst/>
              <a:cxnLst/>
              <a:rect l="l" t="t" r="r" b="b"/>
              <a:pathLst>
                <a:path w="384" h="247" extrusionOk="0">
                  <a:moveTo>
                    <a:pt x="384" y="115"/>
                  </a:moveTo>
                  <a:cubicBezTo>
                    <a:pt x="383" y="24"/>
                    <a:pt x="47" y="0"/>
                    <a:pt x="0" y="115"/>
                  </a:cubicBezTo>
                  <a:cubicBezTo>
                    <a:pt x="216" y="104"/>
                    <a:pt x="299" y="247"/>
                    <a:pt x="384"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38" name="Google Shape;42238;p18"/>
            <p:cNvSpPr/>
            <p:nvPr/>
          </p:nvSpPr>
          <p:spPr>
            <a:xfrm>
              <a:off x="920207" y="4147209"/>
              <a:ext cx="41725" cy="18819"/>
            </a:xfrm>
            <a:custGeom>
              <a:avLst/>
              <a:gdLst/>
              <a:ahLst/>
              <a:cxnLst/>
              <a:rect l="l" t="t" r="r" b="b"/>
              <a:pathLst>
                <a:path w="1169" h="625" extrusionOk="0">
                  <a:moveTo>
                    <a:pt x="727" y="547"/>
                  </a:moveTo>
                  <a:cubicBezTo>
                    <a:pt x="1169" y="340"/>
                    <a:pt x="598" y="147"/>
                    <a:pt x="342" y="1"/>
                  </a:cubicBezTo>
                  <a:cubicBezTo>
                    <a:pt x="46" y="141"/>
                    <a:pt x="0" y="625"/>
                    <a:pt x="727" y="54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39" name="Google Shape;42239;p18"/>
            <p:cNvSpPr/>
            <p:nvPr/>
          </p:nvSpPr>
          <p:spPr>
            <a:xfrm>
              <a:off x="6187502" y="4154676"/>
              <a:ext cx="14063" cy="4336"/>
            </a:xfrm>
            <a:custGeom>
              <a:avLst/>
              <a:gdLst/>
              <a:ahLst/>
              <a:cxnLst/>
              <a:rect l="l" t="t" r="r" b="b"/>
              <a:pathLst>
                <a:path w="394" h="144" extrusionOk="0">
                  <a:moveTo>
                    <a:pt x="296" y="27"/>
                  </a:moveTo>
                  <a:cubicBezTo>
                    <a:pt x="240" y="1"/>
                    <a:pt x="1" y="70"/>
                    <a:pt x="101" y="117"/>
                  </a:cubicBezTo>
                  <a:cubicBezTo>
                    <a:pt x="152" y="143"/>
                    <a:pt x="394" y="73"/>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40" name="Google Shape;42240;p18"/>
            <p:cNvSpPr/>
            <p:nvPr/>
          </p:nvSpPr>
          <p:spPr>
            <a:xfrm>
              <a:off x="6107624" y="4152719"/>
              <a:ext cx="21594" cy="6444"/>
            </a:xfrm>
            <a:custGeom>
              <a:avLst/>
              <a:gdLst/>
              <a:ahLst/>
              <a:cxnLst/>
              <a:rect l="l" t="t" r="r" b="b"/>
              <a:pathLst>
                <a:path w="605" h="214" extrusionOk="0">
                  <a:moveTo>
                    <a:pt x="605" y="182"/>
                  </a:moveTo>
                  <a:lnTo>
                    <a:pt x="605" y="1"/>
                  </a:lnTo>
                  <a:lnTo>
                    <a:pt x="28" y="1"/>
                  </a:lnTo>
                  <a:cubicBezTo>
                    <a:pt x="0" y="162"/>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41" name="Google Shape;42241;p18"/>
            <p:cNvSpPr/>
            <p:nvPr/>
          </p:nvSpPr>
          <p:spPr>
            <a:xfrm>
              <a:off x="1442165" y="4143024"/>
              <a:ext cx="20273" cy="13580"/>
            </a:xfrm>
            <a:custGeom>
              <a:avLst/>
              <a:gdLst/>
              <a:ahLst/>
              <a:cxnLst/>
              <a:rect l="l" t="t" r="r" b="b"/>
              <a:pathLst>
                <a:path w="568" h="451" extrusionOk="0">
                  <a:moveTo>
                    <a:pt x="375" y="414"/>
                  </a:moveTo>
                  <a:cubicBezTo>
                    <a:pt x="386" y="359"/>
                    <a:pt x="402" y="306"/>
                    <a:pt x="568" y="323"/>
                  </a:cubicBezTo>
                  <a:lnTo>
                    <a:pt x="568" y="142"/>
                  </a:lnTo>
                  <a:cubicBezTo>
                    <a:pt x="94" y="0"/>
                    <a:pt x="0" y="451"/>
                    <a:pt x="375" y="4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42" name="Google Shape;42242;p18"/>
            <p:cNvSpPr/>
            <p:nvPr/>
          </p:nvSpPr>
          <p:spPr>
            <a:xfrm>
              <a:off x="5299596" y="4149196"/>
              <a:ext cx="14063" cy="4306"/>
            </a:xfrm>
            <a:custGeom>
              <a:avLst/>
              <a:gdLst/>
              <a:ahLst/>
              <a:cxnLst/>
              <a:rect l="l" t="t" r="r" b="b"/>
              <a:pathLst>
                <a:path w="394" h="143" extrusionOk="0">
                  <a:moveTo>
                    <a:pt x="294" y="26"/>
                  </a:moveTo>
                  <a:cubicBezTo>
                    <a:pt x="241" y="0"/>
                    <a:pt x="1" y="71"/>
                    <a:pt x="100" y="116"/>
                  </a:cubicBezTo>
                  <a:cubicBezTo>
                    <a:pt x="156" y="142"/>
                    <a:pt x="394" y="75"/>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43" name="Google Shape;42243;p18"/>
            <p:cNvSpPr/>
            <p:nvPr/>
          </p:nvSpPr>
          <p:spPr>
            <a:xfrm>
              <a:off x="138877" y="4144499"/>
              <a:ext cx="22629" cy="8250"/>
            </a:xfrm>
            <a:custGeom>
              <a:avLst/>
              <a:gdLst/>
              <a:ahLst/>
              <a:cxnLst/>
              <a:rect l="l" t="t" r="r" b="b"/>
              <a:pathLst>
                <a:path w="634" h="274" extrusionOk="0">
                  <a:moveTo>
                    <a:pt x="634" y="274"/>
                  </a:moveTo>
                  <a:lnTo>
                    <a:pt x="634" y="1"/>
                  </a:lnTo>
                  <a:lnTo>
                    <a:pt x="248" y="1"/>
                  </a:lnTo>
                  <a:cubicBezTo>
                    <a:pt x="240" y="120"/>
                    <a:pt x="1" y="129"/>
                    <a:pt x="5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44" name="Google Shape;42244;p18"/>
            <p:cNvSpPr/>
            <p:nvPr/>
          </p:nvSpPr>
          <p:spPr>
            <a:xfrm>
              <a:off x="8483130" y="4144168"/>
              <a:ext cx="6996" cy="6173"/>
            </a:xfrm>
            <a:custGeom>
              <a:avLst/>
              <a:gdLst/>
              <a:ahLst/>
              <a:cxnLst/>
              <a:rect l="l" t="t" r="r" b="b"/>
              <a:pathLst>
                <a:path w="196" h="205" extrusionOk="0">
                  <a:moveTo>
                    <a:pt x="194" y="102"/>
                  </a:moveTo>
                  <a:cubicBezTo>
                    <a:pt x="195" y="52"/>
                    <a:pt x="39" y="0"/>
                    <a:pt x="1" y="102"/>
                  </a:cubicBezTo>
                  <a:cubicBezTo>
                    <a:pt x="1" y="153"/>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45" name="Google Shape;42245;p18"/>
            <p:cNvSpPr/>
            <p:nvPr/>
          </p:nvSpPr>
          <p:spPr>
            <a:xfrm>
              <a:off x="5337537" y="4139049"/>
              <a:ext cx="22665" cy="13700"/>
            </a:xfrm>
            <a:custGeom>
              <a:avLst/>
              <a:gdLst/>
              <a:ahLst/>
              <a:cxnLst/>
              <a:rect l="l" t="t" r="r" b="b"/>
              <a:pathLst>
                <a:path w="635" h="455" extrusionOk="0">
                  <a:moveTo>
                    <a:pt x="581" y="363"/>
                  </a:moveTo>
                  <a:cubicBezTo>
                    <a:pt x="635" y="157"/>
                    <a:pt x="535" y="21"/>
                    <a:pt x="196" y="0"/>
                  </a:cubicBezTo>
                  <a:cubicBezTo>
                    <a:pt x="240" y="161"/>
                    <a:pt x="0" y="455"/>
                    <a:pt x="581"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46" name="Google Shape;42246;p18"/>
            <p:cNvSpPr/>
            <p:nvPr/>
          </p:nvSpPr>
          <p:spPr>
            <a:xfrm>
              <a:off x="4020400" y="4128120"/>
              <a:ext cx="57322" cy="21890"/>
            </a:xfrm>
            <a:custGeom>
              <a:avLst/>
              <a:gdLst/>
              <a:ahLst/>
              <a:cxnLst/>
              <a:rect l="l" t="t" r="r" b="b"/>
              <a:pathLst>
                <a:path w="1606" h="727" extrusionOk="0">
                  <a:moveTo>
                    <a:pt x="1035" y="726"/>
                  </a:moveTo>
                  <a:cubicBezTo>
                    <a:pt x="1606" y="370"/>
                    <a:pt x="631" y="111"/>
                    <a:pt x="72" y="0"/>
                  </a:cubicBezTo>
                  <a:cubicBezTo>
                    <a:pt x="0" y="429"/>
                    <a:pt x="418" y="624"/>
                    <a:pt x="1035" y="7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47" name="Google Shape;42247;p18"/>
            <p:cNvSpPr/>
            <p:nvPr/>
          </p:nvSpPr>
          <p:spPr>
            <a:xfrm>
              <a:off x="8507222" y="4141036"/>
              <a:ext cx="14027" cy="4246"/>
            </a:xfrm>
            <a:custGeom>
              <a:avLst/>
              <a:gdLst/>
              <a:ahLst/>
              <a:cxnLst/>
              <a:rect l="l" t="t" r="r" b="b"/>
              <a:pathLst>
                <a:path w="393" h="141" extrusionOk="0">
                  <a:moveTo>
                    <a:pt x="100" y="115"/>
                  </a:moveTo>
                  <a:cubicBezTo>
                    <a:pt x="153" y="141"/>
                    <a:pt x="392" y="71"/>
                    <a:pt x="292" y="26"/>
                  </a:cubicBezTo>
                  <a:cubicBezTo>
                    <a:pt x="237" y="1"/>
                    <a:pt x="1" y="69"/>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48" name="Google Shape;42248;p18"/>
            <p:cNvSpPr/>
            <p:nvPr/>
          </p:nvSpPr>
          <p:spPr>
            <a:xfrm>
              <a:off x="632888" y="4141036"/>
              <a:ext cx="14099" cy="4246"/>
            </a:xfrm>
            <a:custGeom>
              <a:avLst/>
              <a:gdLst/>
              <a:ahLst/>
              <a:cxnLst/>
              <a:rect l="l" t="t" r="r" b="b"/>
              <a:pathLst>
                <a:path w="395" h="141" extrusionOk="0">
                  <a:moveTo>
                    <a:pt x="101" y="115"/>
                  </a:moveTo>
                  <a:cubicBezTo>
                    <a:pt x="154" y="141"/>
                    <a:pt x="395" y="71"/>
                    <a:pt x="295" y="26"/>
                  </a:cubicBezTo>
                  <a:cubicBezTo>
                    <a:pt x="242" y="1"/>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49" name="Google Shape;42249;p18"/>
            <p:cNvSpPr/>
            <p:nvPr/>
          </p:nvSpPr>
          <p:spPr>
            <a:xfrm>
              <a:off x="5251376" y="4138297"/>
              <a:ext cx="14099" cy="4246"/>
            </a:xfrm>
            <a:custGeom>
              <a:avLst/>
              <a:gdLst/>
              <a:ahLst/>
              <a:cxnLst/>
              <a:rect l="l" t="t" r="r" b="b"/>
              <a:pathLst>
                <a:path w="395" h="141" extrusionOk="0">
                  <a:moveTo>
                    <a:pt x="294" y="27"/>
                  </a:moveTo>
                  <a:cubicBezTo>
                    <a:pt x="241" y="1"/>
                    <a:pt x="1" y="71"/>
                    <a:pt x="102" y="117"/>
                  </a:cubicBezTo>
                  <a:cubicBezTo>
                    <a:pt x="155" y="140"/>
                    <a:pt x="395" y="72"/>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50" name="Google Shape;42250;p18"/>
            <p:cNvSpPr/>
            <p:nvPr/>
          </p:nvSpPr>
          <p:spPr>
            <a:xfrm>
              <a:off x="1710139" y="4129655"/>
              <a:ext cx="34943" cy="15236"/>
            </a:xfrm>
            <a:custGeom>
              <a:avLst/>
              <a:gdLst/>
              <a:ahLst/>
              <a:cxnLst/>
              <a:rect l="l" t="t" r="r" b="b"/>
              <a:pathLst>
                <a:path w="979" h="506" extrusionOk="0">
                  <a:moveTo>
                    <a:pt x="774" y="404"/>
                  </a:moveTo>
                  <a:cubicBezTo>
                    <a:pt x="978" y="173"/>
                    <a:pt x="123" y="0"/>
                    <a:pt x="0" y="221"/>
                  </a:cubicBezTo>
                  <a:cubicBezTo>
                    <a:pt x="306" y="261"/>
                    <a:pt x="167" y="506"/>
                    <a:pt x="774"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51" name="Google Shape;42251;p18"/>
            <p:cNvSpPr/>
            <p:nvPr/>
          </p:nvSpPr>
          <p:spPr>
            <a:xfrm>
              <a:off x="378441" y="4135948"/>
              <a:ext cx="23950" cy="5871"/>
            </a:xfrm>
            <a:custGeom>
              <a:avLst/>
              <a:gdLst/>
              <a:ahLst/>
              <a:cxnLst/>
              <a:rect l="l" t="t" r="r" b="b"/>
              <a:pathLst>
                <a:path w="671" h="195" extrusionOk="0">
                  <a:moveTo>
                    <a:pt x="479" y="195"/>
                  </a:moveTo>
                  <a:cubicBezTo>
                    <a:pt x="479" y="103"/>
                    <a:pt x="634" y="86"/>
                    <a:pt x="671" y="12"/>
                  </a:cubicBezTo>
                  <a:cubicBezTo>
                    <a:pt x="368" y="21"/>
                    <a:pt x="1" y="0"/>
                    <a:pt x="92"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52" name="Google Shape;42252;p18"/>
            <p:cNvSpPr/>
            <p:nvPr/>
          </p:nvSpPr>
          <p:spPr>
            <a:xfrm>
              <a:off x="2618818" y="4136339"/>
              <a:ext cx="13777" cy="2770"/>
            </a:xfrm>
            <a:custGeom>
              <a:avLst/>
              <a:gdLst/>
              <a:ahLst/>
              <a:cxnLst/>
              <a:rect l="l" t="t" r="r" b="b"/>
              <a:pathLst>
                <a:path w="386" h="92" extrusionOk="0">
                  <a:moveTo>
                    <a:pt x="1" y="92"/>
                  </a:moveTo>
                  <a:cubicBezTo>
                    <a:pt x="148" y="71"/>
                    <a:pt x="378" y="88"/>
                    <a:pt x="386" y="0"/>
                  </a:cubicBezTo>
                  <a:cubicBezTo>
                    <a:pt x="237" y="21"/>
                    <a:pt x="3" y="2"/>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53" name="Google Shape;42253;p18"/>
            <p:cNvSpPr/>
            <p:nvPr/>
          </p:nvSpPr>
          <p:spPr>
            <a:xfrm>
              <a:off x="1988821" y="4135557"/>
              <a:ext cx="14134" cy="4306"/>
            </a:xfrm>
            <a:custGeom>
              <a:avLst/>
              <a:gdLst/>
              <a:ahLst/>
              <a:cxnLst/>
              <a:rect l="l" t="t" r="r" b="b"/>
              <a:pathLst>
                <a:path w="396" h="143" extrusionOk="0">
                  <a:moveTo>
                    <a:pt x="295" y="25"/>
                  </a:moveTo>
                  <a:cubicBezTo>
                    <a:pt x="240" y="0"/>
                    <a:pt x="1" y="68"/>
                    <a:pt x="101" y="116"/>
                  </a:cubicBezTo>
                  <a:cubicBezTo>
                    <a:pt x="154" y="142"/>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54" name="Google Shape;42254;p18"/>
            <p:cNvSpPr/>
            <p:nvPr/>
          </p:nvSpPr>
          <p:spPr>
            <a:xfrm>
              <a:off x="7068591" y="4124597"/>
              <a:ext cx="13991" cy="4306"/>
            </a:xfrm>
            <a:custGeom>
              <a:avLst/>
              <a:gdLst/>
              <a:ahLst/>
              <a:cxnLst/>
              <a:rect l="l" t="t" r="r" b="b"/>
              <a:pathLst>
                <a:path w="392" h="143" extrusionOk="0">
                  <a:moveTo>
                    <a:pt x="99" y="117"/>
                  </a:moveTo>
                  <a:cubicBezTo>
                    <a:pt x="153" y="142"/>
                    <a:pt x="392" y="73"/>
                    <a:pt x="294" y="26"/>
                  </a:cubicBezTo>
                  <a:cubicBezTo>
                    <a:pt x="242" y="0"/>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55" name="Google Shape;42255;p18"/>
            <p:cNvSpPr/>
            <p:nvPr/>
          </p:nvSpPr>
          <p:spPr>
            <a:xfrm>
              <a:off x="5557791" y="4117160"/>
              <a:ext cx="33729" cy="17313"/>
            </a:xfrm>
            <a:custGeom>
              <a:avLst/>
              <a:gdLst/>
              <a:ahLst/>
              <a:cxnLst/>
              <a:rect l="l" t="t" r="r" b="b"/>
              <a:pathLst>
                <a:path w="945" h="575" extrusionOk="0">
                  <a:moveTo>
                    <a:pt x="1" y="92"/>
                  </a:moveTo>
                  <a:lnTo>
                    <a:pt x="1" y="273"/>
                  </a:lnTo>
                  <a:cubicBezTo>
                    <a:pt x="359" y="575"/>
                    <a:pt x="945" y="0"/>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56" name="Google Shape;42256;p18"/>
            <p:cNvSpPr/>
            <p:nvPr/>
          </p:nvSpPr>
          <p:spPr>
            <a:xfrm>
              <a:off x="4508058" y="4124627"/>
              <a:ext cx="14134" cy="4276"/>
            </a:xfrm>
            <a:custGeom>
              <a:avLst/>
              <a:gdLst/>
              <a:ahLst/>
              <a:cxnLst/>
              <a:rect l="l" t="t" r="r" b="b"/>
              <a:pathLst>
                <a:path w="396" h="142" extrusionOk="0">
                  <a:moveTo>
                    <a:pt x="295" y="25"/>
                  </a:moveTo>
                  <a:cubicBezTo>
                    <a:pt x="242" y="0"/>
                    <a:pt x="0" y="69"/>
                    <a:pt x="99" y="116"/>
                  </a:cubicBezTo>
                  <a:cubicBezTo>
                    <a:pt x="155" y="141"/>
                    <a:pt x="396"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57" name="Google Shape;42257;p18"/>
            <p:cNvSpPr/>
            <p:nvPr/>
          </p:nvSpPr>
          <p:spPr>
            <a:xfrm>
              <a:off x="2549040" y="4119900"/>
              <a:ext cx="21630" cy="9545"/>
            </a:xfrm>
            <a:custGeom>
              <a:avLst/>
              <a:gdLst/>
              <a:ahLst/>
              <a:cxnLst/>
              <a:rect l="l" t="t" r="r" b="b"/>
              <a:pathLst>
                <a:path w="606" h="317" extrusionOk="0">
                  <a:moveTo>
                    <a:pt x="413" y="273"/>
                  </a:moveTo>
                  <a:cubicBezTo>
                    <a:pt x="406" y="148"/>
                    <a:pt x="504" y="75"/>
                    <a:pt x="606" y="1"/>
                  </a:cubicBezTo>
                  <a:lnTo>
                    <a:pt x="28" y="1"/>
                  </a:lnTo>
                  <a:cubicBezTo>
                    <a:pt x="42" y="144"/>
                    <a:pt x="0" y="317"/>
                    <a:pt x="41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58" name="Google Shape;42258;p18"/>
            <p:cNvSpPr/>
            <p:nvPr/>
          </p:nvSpPr>
          <p:spPr>
            <a:xfrm>
              <a:off x="5299596" y="4121857"/>
              <a:ext cx="14063" cy="4336"/>
            </a:xfrm>
            <a:custGeom>
              <a:avLst/>
              <a:gdLst/>
              <a:ahLst/>
              <a:cxnLst/>
              <a:rect l="l" t="t" r="r" b="b"/>
              <a:pathLst>
                <a:path w="394" h="144" extrusionOk="0">
                  <a:moveTo>
                    <a:pt x="294" y="26"/>
                  </a:moveTo>
                  <a:cubicBezTo>
                    <a:pt x="241" y="1"/>
                    <a:pt x="1" y="70"/>
                    <a:pt x="100" y="117"/>
                  </a:cubicBezTo>
                  <a:cubicBezTo>
                    <a:pt x="156" y="143"/>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59" name="Google Shape;42259;p18"/>
            <p:cNvSpPr/>
            <p:nvPr/>
          </p:nvSpPr>
          <p:spPr>
            <a:xfrm>
              <a:off x="3128140" y="4119208"/>
              <a:ext cx="13813" cy="7497"/>
            </a:xfrm>
            <a:custGeom>
              <a:avLst/>
              <a:gdLst/>
              <a:ahLst/>
              <a:cxnLst/>
              <a:rect l="l" t="t" r="r" b="b"/>
              <a:pathLst>
                <a:path w="387" h="249" extrusionOk="0">
                  <a:moveTo>
                    <a:pt x="387" y="114"/>
                  </a:moveTo>
                  <a:cubicBezTo>
                    <a:pt x="384" y="22"/>
                    <a:pt x="48" y="0"/>
                    <a:pt x="1" y="114"/>
                  </a:cubicBezTo>
                  <a:cubicBezTo>
                    <a:pt x="215" y="105"/>
                    <a:pt x="302" y="248"/>
                    <a:pt x="387"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60" name="Google Shape;42260;p18"/>
            <p:cNvSpPr/>
            <p:nvPr/>
          </p:nvSpPr>
          <p:spPr>
            <a:xfrm>
              <a:off x="3045585" y="4119900"/>
              <a:ext cx="13742" cy="5510"/>
            </a:xfrm>
            <a:custGeom>
              <a:avLst/>
              <a:gdLst/>
              <a:ahLst/>
              <a:cxnLst/>
              <a:rect l="l" t="t" r="r" b="b"/>
              <a:pathLst>
                <a:path w="385" h="183" extrusionOk="0">
                  <a:moveTo>
                    <a:pt x="1" y="182"/>
                  </a:moveTo>
                  <a:lnTo>
                    <a:pt x="384" y="182"/>
                  </a:lnTo>
                  <a:lnTo>
                    <a:pt x="384"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61" name="Google Shape;42261;p18"/>
            <p:cNvSpPr/>
            <p:nvPr/>
          </p:nvSpPr>
          <p:spPr>
            <a:xfrm>
              <a:off x="2576237" y="4117160"/>
              <a:ext cx="21880" cy="8762"/>
            </a:xfrm>
            <a:custGeom>
              <a:avLst/>
              <a:gdLst/>
              <a:ahLst/>
              <a:cxnLst/>
              <a:rect l="l" t="t" r="r" b="b"/>
              <a:pathLst>
                <a:path w="613" h="291" extrusionOk="0">
                  <a:moveTo>
                    <a:pt x="613" y="273"/>
                  </a:moveTo>
                  <a:lnTo>
                    <a:pt x="613" y="0"/>
                  </a:lnTo>
                  <a:lnTo>
                    <a:pt x="36" y="0"/>
                  </a:lnTo>
                  <a:cubicBezTo>
                    <a:pt x="1" y="199"/>
                    <a:pt x="194" y="290"/>
                    <a:pt x="61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62" name="Google Shape;42262;p18"/>
            <p:cNvSpPr/>
            <p:nvPr/>
          </p:nvSpPr>
          <p:spPr>
            <a:xfrm>
              <a:off x="1957983" y="4116829"/>
              <a:ext cx="6996" cy="6203"/>
            </a:xfrm>
            <a:custGeom>
              <a:avLst/>
              <a:gdLst/>
              <a:ahLst/>
              <a:cxnLst/>
              <a:rect l="l" t="t" r="r" b="b"/>
              <a:pathLst>
                <a:path w="196" h="206" extrusionOk="0">
                  <a:moveTo>
                    <a:pt x="195" y="103"/>
                  </a:moveTo>
                  <a:cubicBezTo>
                    <a:pt x="195" y="53"/>
                    <a:pt x="39" y="1"/>
                    <a:pt x="3" y="103"/>
                  </a:cubicBezTo>
                  <a:cubicBezTo>
                    <a:pt x="1" y="154"/>
                    <a:pt x="156"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63" name="Google Shape;42263;p18"/>
            <p:cNvSpPr/>
            <p:nvPr/>
          </p:nvSpPr>
          <p:spPr>
            <a:xfrm>
              <a:off x="8868638" y="4114481"/>
              <a:ext cx="13813" cy="5450"/>
            </a:xfrm>
            <a:custGeom>
              <a:avLst/>
              <a:gdLst/>
              <a:ahLst/>
              <a:cxnLst/>
              <a:rect l="l" t="t" r="r" b="b"/>
              <a:pathLst>
                <a:path w="387" h="181" extrusionOk="0">
                  <a:moveTo>
                    <a:pt x="0" y="181"/>
                  </a:moveTo>
                  <a:lnTo>
                    <a:pt x="386" y="181"/>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64" name="Google Shape;42264;p18"/>
            <p:cNvSpPr/>
            <p:nvPr/>
          </p:nvSpPr>
          <p:spPr>
            <a:xfrm>
              <a:off x="5664402" y="4110958"/>
              <a:ext cx="14063" cy="4276"/>
            </a:xfrm>
            <a:custGeom>
              <a:avLst/>
              <a:gdLst/>
              <a:ahLst/>
              <a:cxnLst/>
              <a:rect l="l" t="t" r="r" b="b"/>
              <a:pathLst>
                <a:path w="394" h="142" extrusionOk="0">
                  <a:moveTo>
                    <a:pt x="294" y="26"/>
                  </a:moveTo>
                  <a:cubicBezTo>
                    <a:pt x="239" y="0"/>
                    <a:pt x="0" y="69"/>
                    <a:pt x="102" y="118"/>
                  </a:cubicBezTo>
                  <a:cubicBezTo>
                    <a:pt x="155" y="141"/>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65" name="Google Shape;42265;p18"/>
            <p:cNvSpPr/>
            <p:nvPr/>
          </p:nvSpPr>
          <p:spPr>
            <a:xfrm>
              <a:off x="2563674" y="4106141"/>
              <a:ext cx="20702" cy="8280"/>
            </a:xfrm>
            <a:custGeom>
              <a:avLst/>
              <a:gdLst/>
              <a:ahLst/>
              <a:cxnLst/>
              <a:rect l="l" t="t" r="r" b="b"/>
              <a:pathLst>
                <a:path w="580" h="275" extrusionOk="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66" name="Google Shape;42266;p18"/>
            <p:cNvSpPr/>
            <p:nvPr/>
          </p:nvSpPr>
          <p:spPr>
            <a:xfrm>
              <a:off x="1861579" y="4099457"/>
              <a:ext cx="28982" cy="17012"/>
            </a:xfrm>
            <a:custGeom>
              <a:avLst/>
              <a:gdLst/>
              <a:ahLst/>
              <a:cxnLst/>
              <a:rect l="l" t="t" r="r" b="b"/>
              <a:pathLst>
                <a:path w="812" h="565" extrusionOk="0">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67" name="Google Shape;42267;p18"/>
            <p:cNvSpPr/>
            <p:nvPr/>
          </p:nvSpPr>
          <p:spPr>
            <a:xfrm>
              <a:off x="8865068" y="4108218"/>
              <a:ext cx="14027" cy="4246"/>
            </a:xfrm>
            <a:custGeom>
              <a:avLst/>
              <a:gdLst/>
              <a:ahLst/>
              <a:cxnLst/>
              <a:rect l="l" t="t" r="r" b="b"/>
              <a:pathLst>
                <a:path w="393" h="141" extrusionOk="0">
                  <a:moveTo>
                    <a:pt x="291" y="26"/>
                  </a:moveTo>
                  <a:cubicBezTo>
                    <a:pt x="241" y="1"/>
                    <a:pt x="1" y="69"/>
                    <a:pt x="99" y="117"/>
                  </a:cubicBezTo>
                  <a:cubicBezTo>
                    <a:pt x="156" y="141"/>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68" name="Google Shape;42268;p18"/>
            <p:cNvSpPr/>
            <p:nvPr/>
          </p:nvSpPr>
          <p:spPr>
            <a:xfrm>
              <a:off x="8651703" y="4108218"/>
              <a:ext cx="14063" cy="4246"/>
            </a:xfrm>
            <a:custGeom>
              <a:avLst/>
              <a:gdLst/>
              <a:ahLst/>
              <a:cxnLst/>
              <a:rect l="l" t="t" r="r" b="b"/>
              <a:pathLst>
                <a:path w="394" h="141" extrusionOk="0">
                  <a:moveTo>
                    <a:pt x="100" y="117"/>
                  </a:moveTo>
                  <a:cubicBezTo>
                    <a:pt x="153" y="141"/>
                    <a:pt x="393" y="73"/>
                    <a:pt x="293" y="26"/>
                  </a:cubicBezTo>
                  <a:cubicBezTo>
                    <a:pt x="241" y="1"/>
                    <a:pt x="0" y="69"/>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69" name="Google Shape;42269;p18"/>
            <p:cNvSpPr/>
            <p:nvPr/>
          </p:nvSpPr>
          <p:spPr>
            <a:xfrm>
              <a:off x="5426980" y="4105870"/>
              <a:ext cx="7031" cy="6293"/>
            </a:xfrm>
            <a:custGeom>
              <a:avLst/>
              <a:gdLst/>
              <a:ahLst/>
              <a:cxnLst/>
              <a:rect l="l" t="t" r="r" b="b"/>
              <a:pathLst>
                <a:path w="197" h="209" extrusionOk="0">
                  <a:moveTo>
                    <a:pt x="3" y="104"/>
                  </a:moveTo>
                  <a:cubicBezTo>
                    <a:pt x="0" y="153"/>
                    <a:pt x="158" y="208"/>
                    <a:pt x="196" y="104"/>
                  </a:cubicBezTo>
                  <a:cubicBezTo>
                    <a:pt x="196" y="53"/>
                    <a:pt x="40" y="1"/>
                    <a:pt x="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70" name="Google Shape;42270;p18"/>
            <p:cNvSpPr/>
            <p:nvPr/>
          </p:nvSpPr>
          <p:spPr>
            <a:xfrm>
              <a:off x="3259236" y="4096506"/>
              <a:ext cx="20309" cy="13580"/>
            </a:xfrm>
            <a:custGeom>
              <a:avLst/>
              <a:gdLst/>
              <a:ahLst/>
              <a:cxnLst/>
              <a:rect l="l" t="t" r="r" b="b"/>
              <a:pathLst>
                <a:path w="569" h="451" extrusionOk="0">
                  <a:moveTo>
                    <a:pt x="377" y="415"/>
                  </a:moveTo>
                  <a:cubicBezTo>
                    <a:pt x="388" y="359"/>
                    <a:pt x="403" y="308"/>
                    <a:pt x="569" y="323"/>
                  </a:cubicBezTo>
                  <a:lnTo>
                    <a:pt x="569" y="142"/>
                  </a:lnTo>
                  <a:cubicBezTo>
                    <a:pt x="96" y="1"/>
                    <a:pt x="1" y="450"/>
                    <a:pt x="377"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71" name="Google Shape;42271;p18"/>
            <p:cNvSpPr/>
            <p:nvPr/>
          </p:nvSpPr>
          <p:spPr>
            <a:xfrm>
              <a:off x="8111471" y="4103521"/>
              <a:ext cx="13813" cy="2740"/>
            </a:xfrm>
            <a:custGeom>
              <a:avLst/>
              <a:gdLst/>
              <a:ahLst/>
              <a:cxnLst/>
              <a:rect l="l" t="t" r="r" b="b"/>
              <a:pathLst>
                <a:path w="387" h="91" extrusionOk="0">
                  <a:moveTo>
                    <a:pt x="386" y="0"/>
                  </a:moveTo>
                  <a:cubicBezTo>
                    <a:pt x="237" y="20"/>
                    <a:pt x="8" y="3"/>
                    <a:pt x="1" y="90"/>
                  </a:cubicBezTo>
                  <a:cubicBezTo>
                    <a:pt x="151" y="71"/>
                    <a:pt x="382"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72" name="Google Shape;42272;p18"/>
            <p:cNvSpPr/>
            <p:nvPr/>
          </p:nvSpPr>
          <p:spPr>
            <a:xfrm>
              <a:off x="5544121" y="4097650"/>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73" name="Google Shape;42273;p18"/>
            <p:cNvSpPr/>
            <p:nvPr/>
          </p:nvSpPr>
          <p:spPr>
            <a:xfrm>
              <a:off x="1507374" y="4095302"/>
              <a:ext cx="23878" cy="10298"/>
            </a:xfrm>
            <a:custGeom>
              <a:avLst/>
              <a:gdLst/>
              <a:ahLst/>
              <a:cxnLst/>
              <a:rect l="l" t="t" r="r" b="b"/>
              <a:pathLst>
                <a:path w="669" h="342" extrusionOk="0">
                  <a:moveTo>
                    <a:pt x="669" y="92"/>
                  </a:moveTo>
                  <a:cubicBezTo>
                    <a:pt x="403" y="96"/>
                    <a:pt x="247" y="50"/>
                    <a:pt x="91" y="1"/>
                  </a:cubicBezTo>
                  <a:cubicBezTo>
                    <a:pt x="1" y="282"/>
                    <a:pt x="610" y="341"/>
                    <a:pt x="66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74" name="Google Shape;42274;p18"/>
            <p:cNvSpPr/>
            <p:nvPr/>
          </p:nvSpPr>
          <p:spPr>
            <a:xfrm>
              <a:off x="4260321" y="4097319"/>
              <a:ext cx="13920" cy="4276"/>
            </a:xfrm>
            <a:custGeom>
              <a:avLst/>
              <a:gdLst/>
              <a:ahLst/>
              <a:cxnLst/>
              <a:rect l="l" t="t" r="r" b="b"/>
              <a:pathLst>
                <a:path w="390" h="142" extrusionOk="0">
                  <a:moveTo>
                    <a:pt x="290" y="25"/>
                  </a:moveTo>
                  <a:cubicBezTo>
                    <a:pt x="237" y="0"/>
                    <a:pt x="1" y="69"/>
                    <a:pt x="100" y="116"/>
                  </a:cubicBezTo>
                  <a:cubicBezTo>
                    <a:pt x="152" y="141"/>
                    <a:pt x="390" y="71"/>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75" name="Google Shape;42275;p18"/>
            <p:cNvSpPr/>
            <p:nvPr/>
          </p:nvSpPr>
          <p:spPr>
            <a:xfrm>
              <a:off x="1577258" y="4079705"/>
              <a:ext cx="50434" cy="18488"/>
            </a:xfrm>
            <a:custGeom>
              <a:avLst/>
              <a:gdLst/>
              <a:ahLst/>
              <a:cxnLst/>
              <a:rect l="l" t="t" r="r" b="b"/>
              <a:pathLst>
                <a:path w="1413" h="614" extrusionOk="0">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76" name="Google Shape;42276;p18"/>
            <p:cNvSpPr/>
            <p:nvPr/>
          </p:nvSpPr>
          <p:spPr>
            <a:xfrm>
              <a:off x="2075017" y="4086781"/>
              <a:ext cx="6889" cy="6142"/>
            </a:xfrm>
            <a:custGeom>
              <a:avLst/>
              <a:gdLst/>
              <a:ahLst/>
              <a:cxnLst/>
              <a:rect l="l" t="t" r="r" b="b"/>
              <a:pathLst>
                <a:path w="193" h="204" extrusionOk="0">
                  <a:moveTo>
                    <a:pt x="193" y="102"/>
                  </a:moveTo>
                  <a:cubicBezTo>
                    <a:pt x="193" y="52"/>
                    <a:pt x="40" y="0"/>
                    <a:pt x="2" y="102"/>
                  </a:cubicBezTo>
                  <a:cubicBezTo>
                    <a:pt x="1" y="152"/>
                    <a:pt x="155" y="204"/>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77" name="Google Shape;42277;p18"/>
            <p:cNvSpPr/>
            <p:nvPr/>
          </p:nvSpPr>
          <p:spPr>
            <a:xfrm>
              <a:off x="4917800" y="4087082"/>
              <a:ext cx="13742" cy="2800"/>
            </a:xfrm>
            <a:custGeom>
              <a:avLst/>
              <a:gdLst/>
              <a:ahLst/>
              <a:cxnLst/>
              <a:rect l="l" t="t" r="r" b="b"/>
              <a:pathLst>
                <a:path w="385" h="93" extrusionOk="0">
                  <a:moveTo>
                    <a:pt x="384" y="1"/>
                  </a:moveTo>
                  <a:cubicBezTo>
                    <a:pt x="234" y="23"/>
                    <a:pt x="4" y="3"/>
                    <a:pt x="0" y="92"/>
                  </a:cubicBezTo>
                  <a:cubicBezTo>
                    <a:pt x="149" y="71"/>
                    <a:pt x="379" y="89"/>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78" name="Google Shape;42278;p18"/>
            <p:cNvSpPr/>
            <p:nvPr/>
          </p:nvSpPr>
          <p:spPr>
            <a:xfrm>
              <a:off x="2171385" y="4084011"/>
              <a:ext cx="6924" cy="6263"/>
            </a:xfrm>
            <a:custGeom>
              <a:avLst/>
              <a:gdLst/>
              <a:ahLst/>
              <a:cxnLst/>
              <a:rect l="l" t="t" r="r" b="b"/>
              <a:pathLst>
                <a:path w="194" h="208" extrusionOk="0">
                  <a:moveTo>
                    <a:pt x="193" y="103"/>
                  </a:moveTo>
                  <a:cubicBezTo>
                    <a:pt x="193" y="53"/>
                    <a:pt x="38" y="1"/>
                    <a:pt x="3" y="103"/>
                  </a:cubicBezTo>
                  <a:cubicBezTo>
                    <a:pt x="0"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79" name="Google Shape;42279;p18"/>
            <p:cNvSpPr/>
            <p:nvPr/>
          </p:nvSpPr>
          <p:spPr>
            <a:xfrm>
              <a:off x="1761749" y="4086389"/>
              <a:ext cx="13956" cy="4276"/>
            </a:xfrm>
            <a:custGeom>
              <a:avLst/>
              <a:gdLst/>
              <a:ahLst/>
              <a:cxnLst/>
              <a:rect l="l" t="t" r="r" b="b"/>
              <a:pathLst>
                <a:path w="391" h="142" extrusionOk="0">
                  <a:moveTo>
                    <a:pt x="100" y="115"/>
                  </a:moveTo>
                  <a:cubicBezTo>
                    <a:pt x="151" y="141"/>
                    <a:pt x="391" y="71"/>
                    <a:pt x="293" y="24"/>
                  </a:cubicBezTo>
                  <a:cubicBezTo>
                    <a:pt x="238"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80" name="Google Shape;42280;p18"/>
            <p:cNvSpPr/>
            <p:nvPr/>
          </p:nvSpPr>
          <p:spPr>
            <a:xfrm>
              <a:off x="5082019" y="4078923"/>
              <a:ext cx="21665" cy="6413"/>
            </a:xfrm>
            <a:custGeom>
              <a:avLst/>
              <a:gdLst/>
              <a:ahLst/>
              <a:cxnLst/>
              <a:rect l="l" t="t" r="r" b="b"/>
              <a:pathLst>
                <a:path w="607" h="213" extrusionOk="0">
                  <a:moveTo>
                    <a:pt x="606" y="180"/>
                  </a:moveTo>
                  <a:lnTo>
                    <a:pt x="606" y="0"/>
                  </a:lnTo>
                  <a:lnTo>
                    <a:pt x="27" y="0"/>
                  </a:lnTo>
                  <a:cubicBezTo>
                    <a:pt x="1" y="163"/>
                    <a:pt x="217" y="213"/>
                    <a:pt x="606"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81" name="Google Shape;42281;p18"/>
            <p:cNvSpPr/>
            <p:nvPr/>
          </p:nvSpPr>
          <p:spPr>
            <a:xfrm>
              <a:off x="4029859" y="4081572"/>
              <a:ext cx="13777" cy="2800"/>
            </a:xfrm>
            <a:custGeom>
              <a:avLst/>
              <a:gdLst/>
              <a:ahLst/>
              <a:cxnLst/>
              <a:rect l="l" t="t" r="r" b="b"/>
              <a:pathLst>
                <a:path w="386" h="93" extrusionOk="0">
                  <a:moveTo>
                    <a:pt x="0" y="92"/>
                  </a:moveTo>
                  <a:cubicBezTo>
                    <a:pt x="150" y="71"/>
                    <a:pt x="381" y="90"/>
                    <a:pt x="385" y="1"/>
                  </a:cubicBezTo>
                  <a:cubicBezTo>
                    <a:pt x="235" y="23"/>
                    <a:pt x="5" y="6"/>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82" name="Google Shape;42282;p18"/>
            <p:cNvSpPr/>
            <p:nvPr/>
          </p:nvSpPr>
          <p:spPr>
            <a:xfrm>
              <a:off x="2271036" y="4080880"/>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83" name="Google Shape;42283;p18"/>
            <p:cNvSpPr/>
            <p:nvPr/>
          </p:nvSpPr>
          <p:spPr>
            <a:xfrm>
              <a:off x="8586458" y="4078923"/>
              <a:ext cx="13777" cy="2770"/>
            </a:xfrm>
            <a:custGeom>
              <a:avLst/>
              <a:gdLst/>
              <a:ahLst/>
              <a:cxnLst/>
              <a:rect l="l" t="t" r="r" b="b"/>
              <a:pathLst>
                <a:path w="386" h="92" extrusionOk="0">
                  <a:moveTo>
                    <a:pt x="386" y="0"/>
                  </a:moveTo>
                  <a:cubicBezTo>
                    <a:pt x="236" y="20"/>
                    <a:pt x="4" y="2"/>
                    <a:pt x="1" y="92"/>
                  </a:cubicBezTo>
                  <a:cubicBezTo>
                    <a:pt x="151" y="69"/>
                    <a:pt x="381"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84" name="Google Shape;42284;p18"/>
            <p:cNvSpPr/>
            <p:nvPr/>
          </p:nvSpPr>
          <p:spPr>
            <a:xfrm>
              <a:off x="5592234" y="4070311"/>
              <a:ext cx="7031" cy="6263"/>
            </a:xfrm>
            <a:custGeom>
              <a:avLst/>
              <a:gdLst/>
              <a:ahLst/>
              <a:cxnLst/>
              <a:rect l="l" t="t" r="r" b="b"/>
              <a:pathLst>
                <a:path w="197" h="208" extrusionOk="0">
                  <a:moveTo>
                    <a:pt x="195" y="103"/>
                  </a:moveTo>
                  <a:cubicBezTo>
                    <a:pt x="196" y="54"/>
                    <a:pt x="40" y="0"/>
                    <a:pt x="3" y="103"/>
                  </a:cubicBezTo>
                  <a:cubicBezTo>
                    <a:pt x="1" y="156"/>
                    <a:pt x="160"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85" name="Google Shape;42285;p18"/>
            <p:cNvSpPr/>
            <p:nvPr/>
          </p:nvSpPr>
          <p:spPr>
            <a:xfrm>
              <a:off x="2130089" y="4070703"/>
              <a:ext cx="13849" cy="2740"/>
            </a:xfrm>
            <a:custGeom>
              <a:avLst/>
              <a:gdLst/>
              <a:ahLst/>
              <a:cxnLst/>
              <a:rect l="l" t="t" r="r" b="b"/>
              <a:pathLst>
                <a:path w="388" h="91" extrusionOk="0">
                  <a:moveTo>
                    <a:pt x="387" y="0"/>
                  </a:moveTo>
                  <a:cubicBezTo>
                    <a:pt x="236" y="20"/>
                    <a:pt x="6" y="2"/>
                    <a:pt x="1" y="90"/>
                  </a:cubicBezTo>
                  <a:cubicBezTo>
                    <a:pt x="149" y="72"/>
                    <a:pt x="381" y="90"/>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86" name="Google Shape;42286;p18"/>
            <p:cNvSpPr/>
            <p:nvPr/>
          </p:nvSpPr>
          <p:spPr>
            <a:xfrm>
              <a:off x="1551810" y="4067542"/>
              <a:ext cx="7067" cy="6293"/>
            </a:xfrm>
            <a:custGeom>
              <a:avLst/>
              <a:gdLst/>
              <a:ahLst/>
              <a:cxnLst/>
              <a:rect l="l" t="t" r="r" b="b"/>
              <a:pathLst>
                <a:path w="198" h="209" extrusionOk="0">
                  <a:moveTo>
                    <a:pt x="198" y="105"/>
                  </a:moveTo>
                  <a:cubicBezTo>
                    <a:pt x="198" y="54"/>
                    <a:pt x="40" y="1"/>
                    <a:pt x="5" y="105"/>
                  </a:cubicBezTo>
                  <a:cubicBezTo>
                    <a:pt x="1" y="154"/>
                    <a:pt x="159" y="209"/>
                    <a:pt x="198"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87" name="Google Shape;42287;p18"/>
            <p:cNvSpPr/>
            <p:nvPr/>
          </p:nvSpPr>
          <p:spPr>
            <a:xfrm>
              <a:off x="4411726" y="4067210"/>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88" name="Google Shape;42288;p18"/>
            <p:cNvSpPr/>
            <p:nvPr/>
          </p:nvSpPr>
          <p:spPr>
            <a:xfrm>
              <a:off x="2543615" y="4058479"/>
              <a:ext cx="20166" cy="16229"/>
            </a:xfrm>
            <a:custGeom>
              <a:avLst/>
              <a:gdLst/>
              <a:ahLst/>
              <a:cxnLst/>
              <a:rect l="l" t="t" r="r" b="b"/>
              <a:pathLst>
                <a:path w="565" h="539" extrusionOk="0">
                  <a:moveTo>
                    <a:pt x="565" y="134"/>
                  </a:moveTo>
                  <a:cubicBezTo>
                    <a:pt x="1" y="0"/>
                    <a:pt x="1" y="538"/>
                    <a:pt x="565"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89" name="Google Shape;42289;p18"/>
            <p:cNvSpPr/>
            <p:nvPr/>
          </p:nvSpPr>
          <p:spPr>
            <a:xfrm>
              <a:off x="6655601" y="4064440"/>
              <a:ext cx="14027" cy="4336"/>
            </a:xfrm>
            <a:custGeom>
              <a:avLst/>
              <a:gdLst/>
              <a:ahLst/>
              <a:cxnLst/>
              <a:rect l="l" t="t" r="r" b="b"/>
              <a:pathLst>
                <a:path w="393" h="144" extrusionOk="0">
                  <a:moveTo>
                    <a:pt x="292" y="27"/>
                  </a:moveTo>
                  <a:cubicBezTo>
                    <a:pt x="237" y="1"/>
                    <a:pt x="1" y="70"/>
                    <a:pt x="98" y="117"/>
                  </a:cubicBezTo>
                  <a:cubicBezTo>
                    <a:pt x="155"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90" name="Google Shape;42290;p18"/>
            <p:cNvSpPr/>
            <p:nvPr/>
          </p:nvSpPr>
          <p:spPr>
            <a:xfrm>
              <a:off x="6304536" y="4064440"/>
              <a:ext cx="14027" cy="4336"/>
            </a:xfrm>
            <a:custGeom>
              <a:avLst/>
              <a:gdLst/>
              <a:ahLst/>
              <a:cxnLst/>
              <a:rect l="l" t="t" r="r" b="b"/>
              <a:pathLst>
                <a:path w="393" h="144" extrusionOk="0">
                  <a:moveTo>
                    <a:pt x="293" y="27"/>
                  </a:moveTo>
                  <a:cubicBezTo>
                    <a:pt x="241" y="1"/>
                    <a:pt x="1" y="70"/>
                    <a:pt x="103" y="117"/>
                  </a:cubicBezTo>
                  <a:cubicBezTo>
                    <a:pt x="155" y="143"/>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91" name="Google Shape;42291;p18"/>
            <p:cNvSpPr/>
            <p:nvPr/>
          </p:nvSpPr>
          <p:spPr>
            <a:xfrm>
              <a:off x="2325966" y="4056973"/>
              <a:ext cx="25663" cy="8280"/>
            </a:xfrm>
            <a:custGeom>
              <a:avLst/>
              <a:gdLst/>
              <a:ahLst/>
              <a:cxnLst/>
              <a:rect l="l" t="t" r="r" b="b"/>
              <a:pathLst>
                <a:path w="719" h="275" extrusionOk="0">
                  <a:moveTo>
                    <a:pt x="105" y="275"/>
                  </a:moveTo>
                  <a:lnTo>
                    <a:pt x="682" y="275"/>
                  </a:lnTo>
                  <a:cubicBezTo>
                    <a:pt x="653" y="168"/>
                    <a:pt x="718" y="15"/>
                    <a:pt x="490" y="1"/>
                  </a:cubicBezTo>
                  <a:cubicBezTo>
                    <a:pt x="474" y="146"/>
                    <a:pt x="0" y="73"/>
                    <a:pt x="105"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92" name="Google Shape;42292;p18"/>
            <p:cNvSpPr/>
            <p:nvPr/>
          </p:nvSpPr>
          <p:spPr>
            <a:xfrm>
              <a:off x="2725286" y="4059081"/>
              <a:ext cx="14134" cy="4215"/>
            </a:xfrm>
            <a:custGeom>
              <a:avLst/>
              <a:gdLst/>
              <a:ahLst/>
              <a:cxnLst/>
              <a:rect l="l" t="t" r="r" b="b"/>
              <a:pathLst>
                <a:path w="396" h="140" extrusionOk="0">
                  <a:moveTo>
                    <a:pt x="293" y="24"/>
                  </a:moveTo>
                  <a:cubicBezTo>
                    <a:pt x="242" y="0"/>
                    <a:pt x="0" y="68"/>
                    <a:pt x="103" y="115"/>
                  </a:cubicBezTo>
                  <a:cubicBezTo>
                    <a:pt x="156" y="140"/>
                    <a:pt x="396"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93" name="Google Shape;42293;p18"/>
            <p:cNvSpPr/>
            <p:nvPr/>
          </p:nvSpPr>
          <p:spPr>
            <a:xfrm>
              <a:off x="4371822" y="4048272"/>
              <a:ext cx="29625" cy="12285"/>
            </a:xfrm>
            <a:custGeom>
              <a:avLst/>
              <a:gdLst/>
              <a:ahLst/>
              <a:cxnLst/>
              <a:rect l="l" t="t" r="r" b="b"/>
              <a:pathLst>
                <a:path w="830" h="408" extrusionOk="0">
                  <a:moveTo>
                    <a:pt x="829" y="383"/>
                  </a:moveTo>
                  <a:lnTo>
                    <a:pt x="829" y="21"/>
                  </a:lnTo>
                  <a:cubicBezTo>
                    <a:pt x="466" y="0"/>
                    <a:pt x="407" y="121"/>
                    <a:pt x="59" y="111"/>
                  </a:cubicBezTo>
                  <a:cubicBezTo>
                    <a:pt x="0" y="349"/>
                    <a:pt x="329" y="407"/>
                    <a:pt x="829"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94" name="Google Shape;42294;p18"/>
            <p:cNvSpPr/>
            <p:nvPr/>
          </p:nvSpPr>
          <p:spPr>
            <a:xfrm>
              <a:off x="1469362" y="4050621"/>
              <a:ext cx="27519" cy="11141"/>
            </a:xfrm>
            <a:custGeom>
              <a:avLst/>
              <a:gdLst/>
              <a:ahLst/>
              <a:cxnLst/>
              <a:rect l="l" t="t" r="r" b="b"/>
              <a:pathLst>
                <a:path w="771" h="370" extrusionOk="0">
                  <a:moveTo>
                    <a:pt x="771" y="305"/>
                  </a:moveTo>
                  <a:lnTo>
                    <a:pt x="771" y="33"/>
                  </a:lnTo>
                  <a:cubicBezTo>
                    <a:pt x="481" y="49"/>
                    <a:pt x="56" y="0"/>
                    <a:pt x="0" y="124"/>
                  </a:cubicBezTo>
                  <a:cubicBezTo>
                    <a:pt x="382" y="124"/>
                    <a:pt x="244" y="370"/>
                    <a:pt x="771"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95" name="Google Shape;42295;p18"/>
            <p:cNvSpPr/>
            <p:nvPr/>
          </p:nvSpPr>
          <p:spPr>
            <a:xfrm>
              <a:off x="1909763" y="4040083"/>
              <a:ext cx="41403" cy="16982"/>
            </a:xfrm>
            <a:custGeom>
              <a:avLst/>
              <a:gdLst/>
              <a:ahLst/>
              <a:cxnLst/>
              <a:rect l="l" t="t" r="r" b="b"/>
              <a:pathLst>
                <a:path w="1160" h="564" extrusionOk="0">
                  <a:moveTo>
                    <a:pt x="1" y="200"/>
                  </a:moveTo>
                  <a:cubicBezTo>
                    <a:pt x="212" y="404"/>
                    <a:pt x="525" y="561"/>
                    <a:pt x="1160" y="563"/>
                  </a:cubicBezTo>
                  <a:lnTo>
                    <a:pt x="1160" y="110"/>
                  </a:lnTo>
                  <a:cubicBezTo>
                    <a:pt x="820" y="162"/>
                    <a:pt x="26" y="1"/>
                    <a:pt x="1" y="2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96" name="Google Shape;42296;p18"/>
            <p:cNvSpPr/>
            <p:nvPr/>
          </p:nvSpPr>
          <p:spPr>
            <a:xfrm>
              <a:off x="911712" y="4040624"/>
              <a:ext cx="45901" cy="16741"/>
            </a:xfrm>
            <a:custGeom>
              <a:avLst/>
              <a:gdLst/>
              <a:ahLst/>
              <a:cxnLst/>
              <a:rect l="l" t="t" r="r" b="b"/>
              <a:pathLst>
                <a:path w="1286" h="556" extrusionOk="0">
                  <a:moveTo>
                    <a:pt x="965" y="1"/>
                  </a:moveTo>
                  <a:cubicBezTo>
                    <a:pt x="361" y="16"/>
                    <a:pt x="39" y="170"/>
                    <a:pt x="1" y="454"/>
                  </a:cubicBezTo>
                  <a:cubicBezTo>
                    <a:pt x="365" y="433"/>
                    <a:pt x="426" y="556"/>
                    <a:pt x="774" y="544"/>
                  </a:cubicBezTo>
                  <a:cubicBezTo>
                    <a:pt x="901" y="355"/>
                    <a:pt x="1285" y="140"/>
                    <a:pt x="9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97" name="Google Shape;42297;p18"/>
            <p:cNvSpPr/>
            <p:nvPr/>
          </p:nvSpPr>
          <p:spPr>
            <a:xfrm>
              <a:off x="5668043" y="4046104"/>
              <a:ext cx="14919" cy="9244"/>
            </a:xfrm>
            <a:custGeom>
              <a:avLst/>
              <a:gdLst/>
              <a:ahLst/>
              <a:cxnLst/>
              <a:rect l="l" t="t" r="r" b="b"/>
              <a:pathLst>
                <a:path w="418" h="307" extrusionOk="0">
                  <a:moveTo>
                    <a:pt x="383" y="272"/>
                  </a:moveTo>
                  <a:cubicBezTo>
                    <a:pt x="354" y="165"/>
                    <a:pt x="418" y="15"/>
                    <a:pt x="192" y="0"/>
                  </a:cubicBezTo>
                  <a:cubicBezTo>
                    <a:pt x="179" y="55"/>
                    <a:pt x="163" y="107"/>
                    <a:pt x="0" y="93"/>
                  </a:cubicBezTo>
                  <a:cubicBezTo>
                    <a:pt x="21" y="203"/>
                    <a:pt x="56" y="307"/>
                    <a:pt x="38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98" name="Google Shape;42298;p18"/>
            <p:cNvSpPr/>
            <p:nvPr/>
          </p:nvSpPr>
          <p:spPr>
            <a:xfrm>
              <a:off x="2532550" y="4050801"/>
              <a:ext cx="14134" cy="4276"/>
            </a:xfrm>
            <a:custGeom>
              <a:avLst/>
              <a:gdLst/>
              <a:ahLst/>
              <a:cxnLst/>
              <a:rect l="l" t="t" r="r" b="b"/>
              <a:pathLst>
                <a:path w="396" h="142" extrusionOk="0">
                  <a:moveTo>
                    <a:pt x="295" y="24"/>
                  </a:moveTo>
                  <a:cubicBezTo>
                    <a:pt x="243" y="1"/>
                    <a:pt x="0" y="69"/>
                    <a:pt x="102" y="116"/>
                  </a:cubicBezTo>
                  <a:cubicBezTo>
                    <a:pt x="157" y="142"/>
                    <a:pt x="396"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99" name="Google Shape;42299;p18"/>
            <p:cNvSpPr/>
            <p:nvPr/>
          </p:nvSpPr>
          <p:spPr>
            <a:xfrm>
              <a:off x="4174411" y="4045713"/>
              <a:ext cx="6889" cy="6233"/>
            </a:xfrm>
            <a:custGeom>
              <a:avLst/>
              <a:gdLst/>
              <a:ahLst/>
              <a:cxnLst/>
              <a:rect l="l" t="t" r="r" b="b"/>
              <a:pathLst>
                <a:path w="193" h="207" extrusionOk="0">
                  <a:moveTo>
                    <a:pt x="192" y="105"/>
                  </a:moveTo>
                  <a:cubicBezTo>
                    <a:pt x="192" y="51"/>
                    <a:pt x="38" y="0"/>
                    <a:pt x="1" y="105"/>
                  </a:cubicBezTo>
                  <a:cubicBezTo>
                    <a:pt x="1" y="153"/>
                    <a:pt x="156" y="206"/>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00" name="Google Shape;42300;p18"/>
            <p:cNvSpPr/>
            <p:nvPr/>
          </p:nvSpPr>
          <p:spPr>
            <a:xfrm>
              <a:off x="2319256" y="4045352"/>
              <a:ext cx="14063" cy="4306"/>
            </a:xfrm>
            <a:custGeom>
              <a:avLst/>
              <a:gdLst/>
              <a:ahLst/>
              <a:cxnLst/>
              <a:rect l="l" t="t" r="r" b="b"/>
              <a:pathLst>
                <a:path w="394" h="143" extrusionOk="0">
                  <a:moveTo>
                    <a:pt x="293" y="25"/>
                  </a:moveTo>
                  <a:cubicBezTo>
                    <a:pt x="241" y="0"/>
                    <a:pt x="0" y="68"/>
                    <a:pt x="102" y="118"/>
                  </a:cubicBezTo>
                  <a:cubicBezTo>
                    <a:pt x="152" y="143"/>
                    <a:pt x="393"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01" name="Google Shape;42301;p18"/>
            <p:cNvSpPr/>
            <p:nvPr/>
          </p:nvSpPr>
          <p:spPr>
            <a:xfrm>
              <a:off x="3761349" y="4043394"/>
              <a:ext cx="13777" cy="2740"/>
            </a:xfrm>
            <a:custGeom>
              <a:avLst/>
              <a:gdLst/>
              <a:ahLst/>
              <a:cxnLst/>
              <a:rect l="l" t="t" r="r" b="b"/>
              <a:pathLst>
                <a:path w="386" h="91" extrusionOk="0">
                  <a:moveTo>
                    <a:pt x="385" y="0"/>
                  </a:moveTo>
                  <a:cubicBezTo>
                    <a:pt x="238" y="20"/>
                    <a:pt x="4" y="3"/>
                    <a:pt x="0" y="90"/>
                  </a:cubicBezTo>
                  <a:cubicBezTo>
                    <a:pt x="153" y="71"/>
                    <a:pt x="380"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02" name="Google Shape;42302;p18"/>
            <p:cNvSpPr/>
            <p:nvPr/>
          </p:nvSpPr>
          <p:spPr>
            <a:xfrm>
              <a:off x="4556278" y="4039842"/>
              <a:ext cx="13991" cy="4306"/>
            </a:xfrm>
            <a:custGeom>
              <a:avLst/>
              <a:gdLst/>
              <a:ahLst/>
              <a:cxnLst/>
              <a:rect l="l" t="t" r="r" b="b"/>
              <a:pathLst>
                <a:path w="392" h="143" extrusionOk="0">
                  <a:moveTo>
                    <a:pt x="99" y="118"/>
                  </a:moveTo>
                  <a:cubicBezTo>
                    <a:pt x="154" y="143"/>
                    <a:pt x="392" y="75"/>
                    <a:pt x="292" y="27"/>
                  </a:cubicBezTo>
                  <a:cubicBezTo>
                    <a:pt x="239" y="1"/>
                    <a:pt x="0"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03" name="Google Shape;42303;p18"/>
            <p:cNvSpPr/>
            <p:nvPr/>
          </p:nvSpPr>
          <p:spPr>
            <a:xfrm>
              <a:off x="3468747" y="4039842"/>
              <a:ext cx="14027" cy="4306"/>
            </a:xfrm>
            <a:custGeom>
              <a:avLst/>
              <a:gdLst/>
              <a:ahLst/>
              <a:cxnLst/>
              <a:rect l="l" t="t" r="r" b="b"/>
              <a:pathLst>
                <a:path w="393" h="143" extrusionOk="0">
                  <a:moveTo>
                    <a:pt x="292" y="27"/>
                  </a:moveTo>
                  <a:cubicBezTo>
                    <a:pt x="238" y="1"/>
                    <a:pt x="1" y="71"/>
                    <a:pt x="100" y="118"/>
                  </a:cubicBezTo>
                  <a:cubicBezTo>
                    <a:pt x="154"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04" name="Google Shape;42304;p18"/>
            <p:cNvSpPr/>
            <p:nvPr/>
          </p:nvSpPr>
          <p:spPr>
            <a:xfrm>
              <a:off x="7137476" y="4034392"/>
              <a:ext cx="13920" cy="4306"/>
            </a:xfrm>
            <a:custGeom>
              <a:avLst/>
              <a:gdLst/>
              <a:ahLst/>
              <a:cxnLst/>
              <a:rect l="l" t="t" r="r" b="b"/>
              <a:pathLst>
                <a:path w="390" h="143" extrusionOk="0">
                  <a:moveTo>
                    <a:pt x="289" y="25"/>
                  </a:moveTo>
                  <a:cubicBezTo>
                    <a:pt x="238" y="0"/>
                    <a:pt x="1" y="69"/>
                    <a:pt x="100" y="116"/>
                  </a:cubicBezTo>
                  <a:cubicBezTo>
                    <a:pt x="152" y="143"/>
                    <a:pt x="390" y="73"/>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05" name="Google Shape;42305;p18"/>
            <p:cNvSpPr/>
            <p:nvPr/>
          </p:nvSpPr>
          <p:spPr>
            <a:xfrm>
              <a:off x="2511956" y="4034392"/>
              <a:ext cx="14099" cy="4306"/>
            </a:xfrm>
            <a:custGeom>
              <a:avLst/>
              <a:gdLst/>
              <a:ahLst/>
              <a:cxnLst/>
              <a:rect l="l" t="t" r="r" b="b"/>
              <a:pathLst>
                <a:path w="395" h="143" extrusionOk="0">
                  <a:moveTo>
                    <a:pt x="293" y="25"/>
                  </a:moveTo>
                  <a:cubicBezTo>
                    <a:pt x="239" y="0"/>
                    <a:pt x="0" y="69"/>
                    <a:pt x="101" y="116"/>
                  </a:cubicBezTo>
                  <a:cubicBezTo>
                    <a:pt x="153" y="143"/>
                    <a:pt x="394"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06" name="Google Shape;42306;p18"/>
            <p:cNvSpPr/>
            <p:nvPr/>
          </p:nvSpPr>
          <p:spPr>
            <a:xfrm>
              <a:off x="5695419" y="402966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07" name="Google Shape;42307;p18"/>
            <p:cNvSpPr/>
            <p:nvPr/>
          </p:nvSpPr>
          <p:spPr>
            <a:xfrm>
              <a:off x="4542037" y="4018796"/>
              <a:ext cx="26555" cy="12195"/>
            </a:xfrm>
            <a:custGeom>
              <a:avLst/>
              <a:gdLst/>
              <a:ahLst/>
              <a:cxnLst/>
              <a:rect l="l" t="t" r="r" b="b"/>
              <a:pathLst>
                <a:path w="744" h="405" extrusionOk="0">
                  <a:moveTo>
                    <a:pt x="306" y="0"/>
                  </a:moveTo>
                  <a:cubicBezTo>
                    <a:pt x="1" y="134"/>
                    <a:pt x="90" y="405"/>
                    <a:pt x="693" y="362"/>
                  </a:cubicBezTo>
                  <a:cubicBezTo>
                    <a:pt x="744" y="154"/>
                    <a:pt x="646" y="21"/>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08" name="Google Shape;42308;p18"/>
            <p:cNvSpPr/>
            <p:nvPr/>
          </p:nvSpPr>
          <p:spPr>
            <a:xfrm>
              <a:off x="3406786" y="4026172"/>
              <a:ext cx="14027" cy="4306"/>
            </a:xfrm>
            <a:custGeom>
              <a:avLst/>
              <a:gdLst/>
              <a:ahLst/>
              <a:cxnLst/>
              <a:rect l="l" t="t" r="r" b="b"/>
              <a:pathLst>
                <a:path w="393" h="143" extrusionOk="0">
                  <a:moveTo>
                    <a:pt x="100" y="117"/>
                  </a:moveTo>
                  <a:cubicBezTo>
                    <a:pt x="151" y="143"/>
                    <a:pt x="392" y="72"/>
                    <a:pt x="292" y="25"/>
                  </a:cubicBezTo>
                  <a:cubicBezTo>
                    <a:pt x="242" y="0"/>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09" name="Google Shape;42309;p18"/>
            <p:cNvSpPr/>
            <p:nvPr/>
          </p:nvSpPr>
          <p:spPr>
            <a:xfrm>
              <a:off x="7898854" y="4008408"/>
              <a:ext cx="35478" cy="19120"/>
            </a:xfrm>
            <a:custGeom>
              <a:avLst/>
              <a:gdLst/>
              <a:ahLst/>
              <a:cxnLst/>
              <a:rect l="l" t="t" r="r" b="b"/>
              <a:pathLst>
                <a:path w="994" h="635" extrusionOk="0">
                  <a:moveTo>
                    <a:pt x="557" y="617"/>
                  </a:moveTo>
                  <a:cubicBezTo>
                    <a:pt x="507" y="353"/>
                    <a:pt x="994" y="337"/>
                    <a:pt x="944" y="72"/>
                  </a:cubicBezTo>
                  <a:cubicBezTo>
                    <a:pt x="0" y="0"/>
                    <a:pt x="77" y="635"/>
                    <a:pt x="557" y="6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10" name="Google Shape;42310;p18"/>
            <p:cNvSpPr/>
            <p:nvPr/>
          </p:nvSpPr>
          <p:spPr>
            <a:xfrm>
              <a:off x="2732211" y="4023493"/>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11" name="Google Shape;42311;p18"/>
            <p:cNvSpPr/>
            <p:nvPr/>
          </p:nvSpPr>
          <p:spPr>
            <a:xfrm>
              <a:off x="1926860" y="4023493"/>
              <a:ext cx="14099" cy="4246"/>
            </a:xfrm>
            <a:custGeom>
              <a:avLst/>
              <a:gdLst/>
              <a:ahLst/>
              <a:cxnLst/>
              <a:rect l="l" t="t" r="r" b="b"/>
              <a:pathLst>
                <a:path w="395" h="141" extrusionOk="0">
                  <a:moveTo>
                    <a:pt x="294" y="24"/>
                  </a:moveTo>
                  <a:cubicBezTo>
                    <a:pt x="242" y="1"/>
                    <a:pt x="1" y="69"/>
                    <a:pt x="103" y="116"/>
                  </a:cubicBezTo>
                  <a:cubicBezTo>
                    <a:pt x="157" y="140"/>
                    <a:pt x="395"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12" name="Google Shape;42312;p18"/>
            <p:cNvSpPr/>
            <p:nvPr/>
          </p:nvSpPr>
          <p:spPr>
            <a:xfrm>
              <a:off x="4975336" y="4007806"/>
              <a:ext cx="34086" cy="17223"/>
            </a:xfrm>
            <a:custGeom>
              <a:avLst/>
              <a:gdLst/>
              <a:ahLst/>
              <a:cxnLst/>
              <a:rect l="l" t="t" r="r" b="b"/>
              <a:pathLst>
                <a:path w="955" h="572" extrusionOk="0">
                  <a:moveTo>
                    <a:pt x="700" y="545"/>
                  </a:moveTo>
                  <a:cubicBezTo>
                    <a:pt x="862" y="441"/>
                    <a:pt x="955" y="302"/>
                    <a:pt x="893" y="92"/>
                  </a:cubicBezTo>
                  <a:cubicBezTo>
                    <a:pt x="626" y="95"/>
                    <a:pt x="467" y="48"/>
                    <a:pt x="313" y="1"/>
                  </a:cubicBezTo>
                  <a:cubicBezTo>
                    <a:pt x="1" y="147"/>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13" name="Google Shape;42313;p18"/>
            <p:cNvSpPr/>
            <p:nvPr/>
          </p:nvSpPr>
          <p:spPr>
            <a:xfrm>
              <a:off x="2770829" y="4012021"/>
              <a:ext cx="20095" cy="16259"/>
            </a:xfrm>
            <a:custGeom>
              <a:avLst/>
              <a:gdLst/>
              <a:ahLst/>
              <a:cxnLst/>
              <a:rect l="l" t="t" r="r" b="b"/>
              <a:pathLst>
                <a:path w="563" h="540" extrusionOk="0">
                  <a:moveTo>
                    <a:pt x="562" y="405"/>
                  </a:moveTo>
                  <a:lnTo>
                    <a:pt x="562" y="134"/>
                  </a:lnTo>
                  <a:cubicBezTo>
                    <a:pt x="1" y="1"/>
                    <a:pt x="1" y="540"/>
                    <a:pt x="562"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14" name="Google Shape;42314;p18"/>
            <p:cNvSpPr/>
            <p:nvPr/>
          </p:nvSpPr>
          <p:spPr>
            <a:xfrm>
              <a:off x="6573045" y="4017983"/>
              <a:ext cx="13920" cy="4246"/>
            </a:xfrm>
            <a:custGeom>
              <a:avLst/>
              <a:gdLst/>
              <a:ahLst/>
              <a:cxnLst/>
              <a:rect l="l" t="t" r="r" b="b"/>
              <a:pathLst>
                <a:path w="390" h="141" extrusionOk="0">
                  <a:moveTo>
                    <a:pt x="292" y="27"/>
                  </a:moveTo>
                  <a:cubicBezTo>
                    <a:pt x="237" y="1"/>
                    <a:pt x="0" y="70"/>
                    <a:pt x="101" y="116"/>
                  </a:cubicBezTo>
                  <a:cubicBezTo>
                    <a:pt x="151" y="141"/>
                    <a:pt x="389" y="73"/>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15" name="Google Shape;42315;p18"/>
            <p:cNvSpPr/>
            <p:nvPr/>
          </p:nvSpPr>
          <p:spPr>
            <a:xfrm>
              <a:off x="2686382" y="4013286"/>
              <a:ext cx="21915" cy="8762"/>
            </a:xfrm>
            <a:custGeom>
              <a:avLst/>
              <a:gdLst/>
              <a:ahLst/>
              <a:cxnLst/>
              <a:rect l="l" t="t" r="r" b="b"/>
              <a:pathLst>
                <a:path w="614" h="291" extrusionOk="0">
                  <a:moveTo>
                    <a:pt x="614" y="272"/>
                  </a:moveTo>
                  <a:lnTo>
                    <a:pt x="614" y="0"/>
                  </a:lnTo>
                  <a:lnTo>
                    <a:pt x="33" y="0"/>
                  </a:lnTo>
                  <a:cubicBezTo>
                    <a:pt x="0" y="199"/>
                    <a:pt x="191" y="290"/>
                    <a:pt x="6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16" name="Google Shape;42316;p18"/>
            <p:cNvSpPr/>
            <p:nvPr/>
          </p:nvSpPr>
          <p:spPr>
            <a:xfrm>
              <a:off x="1888277" y="4010486"/>
              <a:ext cx="14670" cy="9575"/>
            </a:xfrm>
            <a:custGeom>
              <a:avLst/>
              <a:gdLst/>
              <a:ahLst/>
              <a:cxnLst/>
              <a:rect l="l" t="t" r="r" b="b"/>
              <a:pathLst>
                <a:path w="411" h="318" extrusionOk="0">
                  <a:moveTo>
                    <a:pt x="411" y="276"/>
                  </a:moveTo>
                  <a:lnTo>
                    <a:pt x="411" y="93"/>
                  </a:lnTo>
                  <a:cubicBezTo>
                    <a:pt x="220" y="93"/>
                    <a:pt x="184" y="19"/>
                    <a:pt x="26" y="1"/>
                  </a:cubicBezTo>
                  <a:cubicBezTo>
                    <a:pt x="45" y="146"/>
                    <a:pt x="1" y="318"/>
                    <a:pt x="411" y="2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17" name="Google Shape;42317;p18"/>
            <p:cNvSpPr/>
            <p:nvPr/>
          </p:nvSpPr>
          <p:spPr>
            <a:xfrm>
              <a:off x="1655173" y="4016026"/>
              <a:ext cx="13777" cy="2800"/>
            </a:xfrm>
            <a:custGeom>
              <a:avLst/>
              <a:gdLst/>
              <a:ahLst/>
              <a:cxnLst/>
              <a:rect l="l" t="t" r="r" b="b"/>
              <a:pathLst>
                <a:path w="386" h="93" extrusionOk="0">
                  <a:moveTo>
                    <a:pt x="0" y="92"/>
                  </a:moveTo>
                  <a:cubicBezTo>
                    <a:pt x="149" y="70"/>
                    <a:pt x="381" y="88"/>
                    <a:pt x="385" y="1"/>
                  </a:cubicBezTo>
                  <a:cubicBezTo>
                    <a:pt x="235" y="22"/>
                    <a:pt x="5" y="2"/>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18" name="Google Shape;42318;p18"/>
            <p:cNvSpPr/>
            <p:nvPr/>
          </p:nvSpPr>
          <p:spPr>
            <a:xfrm>
              <a:off x="8435017" y="4010185"/>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19" name="Google Shape;42319;p18"/>
            <p:cNvSpPr/>
            <p:nvPr/>
          </p:nvSpPr>
          <p:spPr>
            <a:xfrm>
              <a:off x="7502282" y="4012443"/>
              <a:ext cx="13920" cy="4336"/>
            </a:xfrm>
            <a:custGeom>
              <a:avLst/>
              <a:gdLst/>
              <a:ahLst/>
              <a:cxnLst/>
              <a:rect l="l" t="t" r="r" b="b"/>
              <a:pathLst>
                <a:path w="390" h="144" extrusionOk="0">
                  <a:moveTo>
                    <a:pt x="291" y="28"/>
                  </a:moveTo>
                  <a:cubicBezTo>
                    <a:pt x="238" y="1"/>
                    <a:pt x="0" y="71"/>
                    <a:pt x="98" y="117"/>
                  </a:cubicBezTo>
                  <a:cubicBezTo>
                    <a:pt x="152" y="143"/>
                    <a:pt x="389" y="75"/>
                    <a:pt x="291"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20" name="Google Shape;42320;p18"/>
            <p:cNvSpPr/>
            <p:nvPr/>
          </p:nvSpPr>
          <p:spPr>
            <a:xfrm>
              <a:off x="2343419" y="4010396"/>
              <a:ext cx="20737" cy="5871"/>
            </a:xfrm>
            <a:custGeom>
              <a:avLst/>
              <a:gdLst/>
              <a:ahLst/>
              <a:cxnLst/>
              <a:rect l="l" t="t" r="r" b="b"/>
              <a:pathLst>
                <a:path w="581" h="195" extrusionOk="0">
                  <a:moveTo>
                    <a:pt x="1" y="188"/>
                  </a:moveTo>
                  <a:cubicBezTo>
                    <a:pt x="334" y="194"/>
                    <a:pt x="497" y="118"/>
                    <a:pt x="580" y="6"/>
                  </a:cubicBezTo>
                  <a:cubicBezTo>
                    <a:pt x="250" y="1"/>
                    <a:pt x="87" y="77"/>
                    <a:pt x="1" y="18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21" name="Google Shape;42321;p18"/>
            <p:cNvSpPr/>
            <p:nvPr/>
          </p:nvSpPr>
          <p:spPr>
            <a:xfrm>
              <a:off x="2708261" y="4005066"/>
              <a:ext cx="20737" cy="8250"/>
            </a:xfrm>
            <a:custGeom>
              <a:avLst/>
              <a:gdLst/>
              <a:ahLst/>
              <a:cxnLst/>
              <a:rect l="l" t="t" r="r" b="b"/>
              <a:pathLst>
                <a:path w="581" h="274" extrusionOk="0">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22" name="Google Shape;42322;p18"/>
            <p:cNvSpPr/>
            <p:nvPr/>
          </p:nvSpPr>
          <p:spPr>
            <a:xfrm>
              <a:off x="6184611" y="3997599"/>
              <a:ext cx="26555" cy="15326"/>
            </a:xfrm>
            <a:custGeom>
              <a:avLst/>
              <a:gdLst/>
              <a:ahLst/>
              <a:cxnLst/>
              <a:rect l="l" t="t" r="r" b="b"/>
              <a:pathLst>
                <a:path w="744" h="509" extrusionOk="0">
                  <a:moveTo>
                    <a:pt x="1" y="74"/>
                  </a:moveTo>
                  <a:lnTo>
                    <a:pt x="1" y="438"/>
                  </a:lnTo>
                  <a:cubicBezTo>
                    <a:pt x="744" y="508"/>
                    <a:pt x="744" y="0"/>
                    <a:pt x="1" y="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23" name="Google Shape;42323;p18"/>
            <p:cNvSpPr/>
            <p:nvPr/>
          </p:nvSpPr>
          <p:spPr>
            <a:xfrm>
              <a:off x="5555185" y="3994137"/>
              <a:ext cx="35228" cy="16470"/>
            </a:xfrm>
            <a:custGeom>
              <a:avLst/>
              <a:gdLst/>
              <a:ahLst/>
              <a:cxnLst/>
              <a:rect l="l" t="t" r="r" b="b"/>
              <a:pathLst>
                <a:path w="987" h="547" extrusionOk="0">
                  <a:moveTo>
                    <a:pt x="847" y="1"/>
                  </a:moveTo>
                  <a:lnTo>
                    <a:pt x="75" y="1"/>
                  </a:lnTo>
                  <a:cubicBezTo>
                    <a:pt x="1" y="307"/>
                    <a:pt x="409" y="390"/>
                    <a:pt x="653" y="546"/>
                  </a:cubicBezTo>
                  <a:cubicBezTo>
                    <a:pt x="651" y="332"/>
                    <a:pt x="986" y="279"/>
                    <a:pt x="8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24" name="Google Shape;42324;p18"/>
            <p:cNvSpPr/>
            <p:nvPr/>
          </p:nvSpPr>
          <p:spPr>
            <a:xfrm>
              <a:off x="2959425" y="4001604"/>
              <a:ext cx="13920" cy="4276"/>
            </a:xfrm>
            <a:custGeom>
              <a:avLst/>
              <a:gdLst/>
              <a:ahLst/>
              <a:cxnLst/>
              <a:rect l="l" t="t" r="r" b="b"/>
              <a:pathLst>
                <a:path w="390" h="142" extrusionOk="0">
                  <a:moveTo>
                    <a:pt x="293" y="25"/>
                  </a:moveTo>
                  <a:cubicBezTo>
                    <a:pt x="239" y="1"/>
                    <a:pt x="1" y="70"/>
                    <a:pt x="99" y="117"/>
                  </a:cubicBezTo>
                  <a:cubicBezTo>
                    <a:pt x="151" y="142"/>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25" name="Google Shape;42325;p18"/>
            <p:cNvSpPr/>
            <p:nvPr/>
          </p:nvSpPr>
          <p:spPr>
            <a:xfrm>
              <a:off x="7643444" y="3994137"/>
              <a:ext cx="20773" cy="8250"/>
            </a:xfrm>
            <a:custGeom>
              <a:avLst/>
              <a:gdLst/>
              <a:ahLst/>
              <a:cxnLst/>
              <a:rect l="l" t="t" r="r" b="b"/>
              <a:pathLst>
                <a:path w="582" h="274" extrusionOk="0">
                  <a:moveTo>
                    <a:pt x="581" y="1"/>
                  </a:moveTo>
                  <a:lnTo>
                    <a:pt x="1" y="1"/>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26" name="Google Shape;42326;p18"/>
            <p:cNvSpPr/>
            <p:nvPr/>
          </p:nvSpPr>
          <p:spPr>
            <a:xfrm>
              <a:off x="8324872" y="3993836"/>
              <a:ext cx="7031" cy="6203"/>
            </a:xfrm>
            <a:custGeom>
              <a:avLst/>
              <a:gdLst/>
              <a:ahLst/>
              <a:cxnLst/>
              <a:rect l="l" t="t" r="r" b="b"/>
              <a:pathLst>
                <a:path w="197" h="206" extrusionOk="0">
                  <a:moveTo>
                    <a:pt x="195" y="102"/>
                  </a:moveTo>
                  <a:cubicBezTo>
                    <a:pt x="196" y="52"/>
                    <a:pt x="38" y="0"/>
                    <a:pt x="0" y="102"/>
                  </a:cubicBezTo>
                  <a:cubicBezTo>
                    <a:pt x="0" y="152"/>
                    <a:pt x="156" y="205"/>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27" name="Google Shape;42327;p18"/>
            <p:cNvSpPr/>
            <p:nvPr/>
          </p:nvSpPr>
          <p:spPr>
            <a:xfrm>
              <a:off x="5134343" y="3990674"/>
              <a:ext cx="14063" cy="4276"/>
            </a:xfrm>
            <a:custGeom>
              <a:avLst/>
              <a:gdLst/>
              <a:ahLst/>
              <a:cxnLst/>
              <a:rect l="l" t="t" r="r" b="b"/>
              <a:pathLst>
                <a:path w="394" h="142" extrusionOk="0">
                  <a:moveTo>
                    <a:pt x="102" y="116"/>
                  </a:moveTo>
                  <a:cubicBezTo>
                    <a:pt x="155" y="142"/>
                    <a:pt x="394" y="74"/>
                    <a:pt x="296" y="27"/>
                  </a:cubicBezTo>
                  <a:cubicBezTo>
                    <a:pt x="243" y="1"/>
                    <a:pt x="1"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28" name="Google Shape;42328;p18"/>
            <p:cNvSpPr/>
            <p:nvPr/>
          </p:nvSpPr>
          <p:spPr>
            <a:xfrm>
              <a:off x="1391232" y="3968153"/>
              <a:ext cx="52290" cy="28032"/>
            </a:xfrm>
            <a:custGeom>
              <a:avLst/>
              <a:gdLst/>
              <a:ahLst/>
              <a:cxnLst/>
              <a:rect l="l" t="t" r="r" b="b"/>
              <a:pathLst>
                <a:path w="1465" h="931" extrusionOk="0">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29" name="Google Shape;42329;p18"/>
            <p:cNvSpPr/>
            <p:nvPr/>
          </p:nvSpPr>
          <p:spPr>
            <a:xfrm>
              <a:off x="7058312" y="3985917"/>
              <a:ext cx="13849" cy="5510"/>
            </a:xfrm>
            <a:custGeom>
              <a:avLst/>
              <a:gdLst/>
              <a:ahLst/>
              <a:cxnLst/>
              <a:rect l="l" t="t" r="r" b="b"/>
              <a:pathLst>
                <a:path w="388" h="183" extrusionOk="0">
                  <a:moveTo>
                    <a:pt x="1" y="182"/>
                  </a:moveTo>
                  <a:lnTo>
                    <a:pt x="387" y="182"/>
                  </a:lnTo>
                  <a:lnTo>
                    <a:pt x="387"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30" name="Google Shape;42330;p18"/>
            <p:cNvSpPr/>
            <p:nvPr/>
          </p:nvSpPr>
          <p:spPr>
            <a:xfrm>
              <a:off x="2972631" y="3983177"/>
              <a:ext cx="29482" cy="9936"/>
            </a:xfrm>
            <a:custGeom>
              <a:avLst/>
              <a:gdLst/>
              <a:ahLst/>
              <a:cxnLst/>
              <a:rect l="l" t="t" r="r" b="b"/>
              <a:pathLst>
                <a:path w="826" h="330" extrusionOk="0">
                  <a:moveTo>
                    <a:pt x="693" y="273"/>
                  </a:moveTo>
                  <a:cubicBezTo>
                    <a:pt x="825" y="29"/>
                    <a:pt x="295" y="97"/>
                    <a:pt x="114" y="0"/>
                  </a:cubicBezTo>
                  <a:cubicBezTo>
                    <a:pt x="0" y="238"/>
                    <a:pt x="191" y="329"/>
                    <a:pt x="69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31" name="Google Shape;42331;p18"/>
            <p:cNvSpPr/>
            <p:nvPr/>
          </p:nvSpPr>
          <p:spPr>
            <a:xfrm>
              <a:off x="1665346" y="3987904"/>
              <a:ext cx="13991" cy="4246"/>
            </a:xfrm>
            <a:custGeom>
              <a:avLst/>
              <a:gdLst/>
              <a:ahLst/>
              <a:cxnLst/>
              <a:rect l="l" t="t" r="r" b="b"/>
              <a:pathLst>
                <a:path w="392" h="141" extrusionOk="0">
                  <a:moveTo>
                    <a:pt x="100" y="116"/>
                  </a:moveTo>
                  <a:cubicBezTo>
                    <a:pt x="151" y="141"/>
                    <a:pt x="391" y="72"/>
                    <a:pt x="293" y="25"/>
                  </a:cubicBezTo>
                  <a:cubicBezTo>
                    <a:pt x="240" y="0"/>
                    <a:pt x="1" y="71"/>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32" name="Google Shape;42332;p18"/>
            <p:cNvSpPr/>
            <p:nvPr/>
          </p:nvSpPr>
          <p:spPr>
            <a:xfrm>
              <a:off x="2873479" y="3982846"/>
              <a:ext cx="6996" cy="6203"/>
            </a:xfrm>
            <a:custGeom>
              <a:avLst/>
              <a:gdLst/>
              <a:ahLst/>
              <a:cxnLst/>
              <a:rect l="l" t="t" r="r" b="b"/>
              <a:pathLst>
                <a:path w="196" h="206" extrusionOk="0">
                  <a:moveTo>
                    <a:pt x="192" y="103"/>
                  </a:moveTo>
                  <a:cubicBezTo>
                    <a:pt x="195" y="53"/>
                    <a:pt x="37" y="1"/>
                    <a:pt x="1" y="103"/>
                  </a:cubicBezTo>
                  <a:cubicBezTo>
                    <a:pt x="1" y="154"/>
                    <a:pt x="155" y="206"/>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33" name="Google Shape;42333;p18"/>
            <p:cNvSpPr/>
            <p:nvPr/>
          </p:nvSpPr>
          <p:spPr>
            <a:xfrm>
              <a:off x="1059655" y="3985134"/>
              <a:ext cx="14063" cy="4306"/>
            </a:xfrm>
            <a:custGeom>
              <a:avLst/>
              <a:gdLst/>
              <a:ahLst/>
              <a:cxnLst/>
              <a:rect l="l" t="t" r="r" b="b"/>
              <a:pathLst>
                <a:path w="394" h="143" extrusionOk="0">
                  <a:moveTo>
                    <a:pt x="295" y="27"/>
                  </a:moveTo>
                  <a:cubicBezTo>
                    <a:pt x="238" y="1"/>
                    <a:pt x="0" y="71"/>
                    <a:pt x="101" y="119"/>
                  </a:cubicBezTo>
                  <a:cubicBezTo>
                    <a:pt x="152" y="143"/>
                    <a:pt x="393" y="75"/>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34" name="Google Shape;42334;p18"/>
            <p:cNvSpPr/>
            <p:nvPr/>
          </p:nvSpPr>
          <p:spPr>
            <a:xfrm>
              <a:off x="715550" y="3985165"/>
              <a:ext cx="13991" cy="4276"/>
            </a:xfrm>
            <a:custGeom>
              <a:avLst/>
              <a:gdLst/>
              <a:ahLst/>
              <a:cxnLst/>
              <a:rect l="l" t="t" r="r" b="b"/>
              <a:pathLst>
                <a:path w="392" h="142" extrusionOk="0">
                  <a:moveTo>
                    <a:pt x="98" y="118"/>
                  </a:moveTo>
                  <a:cubicBezTo>
                    <a:pt x="151" y="142"/>
                    <a:pt x="392" y="74"/>
                    <a:pt x="291" y="26"/>
                  </a:cubicBezTo>
                  <a:cubicBezTo>
                    <a:pt x="239" y="1"/>
                    <a:pt x="0" y="70"/>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35" name="Google Shape;42335;p18"/>
            <p:cNvSpPr/>
            <p:nvPr/>
          </p:nvSpPr>
          <p:spPr>
            <a:xfrm>
              <a:off x="546977" y="3977005"/>
              <a:ext cx="28411" cy="11743"/>
            </a:xfrm>
            <a:custGeom>
              <a:avLst/>
              <a:gdLst/>
              <a:ahLst/>
              <a:cxnLst/>
              <a:rect l="l" t="t" r="r" b="b"/>
              <a:pathLst>
                <a:path w="796" h="390" extrusionOk="0">
                  <a:moveTo>
                    <a:pt x="770" y="25"/>
                  </a:moveTo>
                  <a:cubicBezTo>
                    <a:pt x="333" y="0"/>
                    <a:pt x="47" y="46"/>
                    <a:pt x="0" y="208"/>
                  </a:cubicBezTo>
                  <a:cubicBezTo>
                    <a:pt x="277" y="229"/>
                    <a:pt x="325" y="357"/>
                    <a:pt x="580" y="389"/>
                  </a:cubicBezTo>
                  <a:cubicBezTo>
                    <a:pt x="536" y="217"/>
                    <a:pt x="795" y="188"/>
                    <a:pt x="77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36" name="Google Shape;42336;p18"/>
            <p:cNvSpPr/>
            <p:nvPr/>
          </p:nvSpPr>
          <p:spPr>
            <a:xfrm>
              <a:off x="2143902" y="3975680"/>
              <a:ext cx="38798" cy="12676"/>
            </a:xfrm>
            <a:custGeom>
              <a:avLst/>
              <a:gdLst/>
              <a:ahLst/>
              <a:cxnLst/>
              <a:rect l="l" t="t" r="r" b="b"/>
              <a:pathLst>
                <a:path w="1087" h="421" extrusionOk="0">
                  <a:moveTo>
                    <a:pt x="963" y="341"/>
                  </a:moveTo>
                  <a:cubicBezTo>
                    <a:pt x="1086" y="121"/>
                    <a:pt x="44" y="0"/>
                    <a:pt x="0" y="161"/>
                  </a:cubicBezTo>
                  <a:cubicBezTo>
                    <a:pt x="368" y="198"/>
                    <a:pt x="349" y="420"/>
                    <a:pt x="963" y="34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37" name="Google Shape;42337;p18"/>
            <p:cNvSpPr/>
            <p:nvPr/>
          </p:nvSpPr>
          <p:spPr>
            <a:xfrm>
              <a:off x="8717161" y="3980498"/>
              <a:ext cx="13813" cy="2770"/>
            </a:xfrm>
            <a:custGeom>
              <a:avLst/>
              <a:gdLst/>
              <a:ahLst/>
              <a:cxnLst/>
              <a:rect l="l" t="t" r="r" b="b"/>
              <a:pathLst>
                <a:path w="387" h="92" extrusionOk="0">
                  <a:moveTo>
                    <a:pt x="387" y="1"/>
                  </a:moveTo>
                  <a:cubicBezTo>
                    <a:pt x="237" y="22"/>
                    <a:pt x="7" y="3"/>
                    <a:pt x="0" y="92"/>
                  </a:cubicBezTo>
                  <a:cubicBezTo>
                    <a:pt x="152" y="71"/>
                    <a:pt x="382"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38" name="Google Shape;42338;p18"/>
            <p:cNvSpPr/>
            <p:nvPr/>
          </p:nvSpPr>
          <p:spPr>
            <a:xfrm>
              <a:off x="270687" y="3977758"/>
              <a:ext cx="21665" cy="6383"/>
            </a:xfrm>
            <a:custGeom>
              <a:avLst/>
              <a:gdLst/>
              <a:ahLst/>
              <a:cxnLst/>
              <a:rect l="l" t="t" r="r" b="b"/>
              <a:pathLst>
                <a:path w="607" h="212" extrusionOk="0">
                  <a:moveTo>
                    <a:pt x="606" y="0"/>
                  </a:moveTo>
                  <a:lnTo>
                    <a:pt x="27" y="0"/>
                  </a:lnTo>
                  <a:cubicBezTo>
                    <a:pt x="1" y="163"/>
                    <a:pt x="217" y="212"/>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39" name="Google Shape;42339;p18"/>
            <p:cNvSpPr/>
            <p:nvPr/>
          </p:nvSpPr>
          <p:spPr>
            <a:xfrm>
              <a:off x="5640453" y="3971887"/>
              <a:ext cx="6924" cy="6293"/>
            </a:xfrm>
            <a:custGeom>
              <a:avLst/>
              <a:gdLst/>
              <a:ahLst/>
              <a:cxnLst/>
              <a:rect l="l" t="t" r="r" b="b"/>
              <a:pathLst>
                <a:path w="194" h="209" extrusionOk="0">
                  <a:moveTo>
                    <a:pt x="194" y="104"/>
                  </a:moveTo>
                  <a:cubicBezTo>
                    <a:pt x="194" y="53"/>
                    <a:pt x="37" y="1"/>
                    <a:pt x="1" y="104"/>
                  </a:cubicBezTo>
                  <a:cubicBezTo>
                    <a:pt x="1" y="155"/>
                    <a:pt x="156" y="208"/>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40" name="Google Shape;42340;p18"/>
            <p:cNvSpPr/>
            <p:nvPr/>
          </p:nvSpPr>
          <p:spPr>
            <a:xfrm>
              <a:off x="4766253" y="3972278"/>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41" name="Google Shape;42341;p18"/>
            <p:cNvSpPr/>
            <p:nvPr/>
          </p:nvSpPr>
          <p:spPr>
            <a:xfrm>
              <a:off x="2491184" y="3958759"/>
              <a:ext cx="40404" cy="18578"/>
            </a:xfrm>
            <a:custGeom>
              <a:avLst/>
              <a:gdLst/>
              <a:ahLst/>
              <a:cxnLst/>
              <a:rect l="l" t="t" r="r" b="b"/>
              <a:pathLst>
                <a:path w="1132" h="617" extrusionOk="0">
                  <a:moveTo>
                    <a:pt x="1069" y="450"/>
                  </a:moveTo>
                  <a:cubicBezTo>
                    <a:pt x="1132" y="1"/>
                    <a:pt x="0" y="212"/>
                    <a:pt x="103" y="540"/>
                  </a:cubicBezTo>
                  <a:cubicBezTo>
                    <a:pt x="647" y="617"/>
                    <a:pt x="602" y="412"/>
                    <a:pt x="1069" y="4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42" name="Google Shape;42342;p18"/>
            <p:cNvSpPr/>
            <p:nvPr/>
          </p:nvSpPr>
          <p:spPr>
            <a:xfrm>
              <a:off x="151012" y="3971495"/>
              <a:ext cx="14134" cy="4306"/>
            </a:xfrm>
            <a:custGeom>
              <a:avLst/>
              <a:gdLst/>
              <a:ahLst/>
              <a:cxnLst/>
              <a:rect l="l" t="t" r="r" b="b"/>
              <a:pathLst>
                <a:path w="396" h="143" extrusionOk="0">
                  <a:moveTo>
                    <a:pt x="294" y="27"/>
                  </a:moveTo>
                  <a:cubicBezTo>
                    <a:pt x="240" y="1"/>
                    <a:pt x="0" y="71"/>
                    <a:pt x="102" y="117"/>
                  </a:cubicBezTo>
                  <a:cubicBezTo>
                    <a:pt x="156" y="143"/>
                    <a:pt x="396" y="73"/>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43" name="Google Shape;42343;p18"/>
            <p:cNvSpPr/>
            <p:nvPr/>
          </p:nvSpPr>
          <p:spPr>
            <a:xfrm>
              <a:off x="7719075" y="3966798"/>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44" name="Google Shape;42344;p18"/>
            <p:cNvSpPr/>
            <p:nvPr/>
          </p:nvSpPr>
          <p:spPr>
            <a:xfrm>
              <a:off x="5279002" y="3968786"/>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45" name="Google Shape;42345;p18"/>
            <p:cNvSpPr/>
            <p:nvPr/>
          </p:nvSpPr>
          <p:spPr>
            <a:xfrm>
              <a:off x="4700580" y="3958639"/>
              <a:ext cx="28161" cy="13670"/>
            </a:xfrm>
            <a:custGeom>
              <a:avLst/>
              <a:gdLst/>
              <a:ahLst/>
              <a:cxnLst/>
              <a:rect l="l" t="t" r="r" b="b"/>
              <a:pathLst>
                <a:path w="789" h="454" extrusionOk="0">
                  <a:moveTo>
                    <a:pt x="489" y="454"/>
                  </a:moveTo>
                  <a:cubicBezTo>
                    <a:pt x="754" y="338"/>
                    <a:pt x="788" y="9"/>
                    <a:pt x="297" y="1"/>
                  </a:cubicBezTo>
                  <a:cubicBezTo>
                    <a:pt x="35" y="114"/>
                    <a:pt x="1" y="445"/>
                    <a:pt x="489"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46" name="Google Shape;42346;p18"/>
            <p:cNvSpPr/>
            <p:nvPr/>
          </p:nvSpPr>
          <p:spPr>
            <a:xfrm>
              <a:off x="7268215" y="3957796"/>
              <a:ext cx="14063" cy="4336"/>
            </a:xfrm>
            <a:custGeom>
              <a:avLst/>
              <a:gdLst/>
              <a:ahLst/>
              <a:cxnLst/>
              <a:rect l="l" t="t" r="r" b="b"/>
              <a:pathLst>
                <a:path w="394" h="144" extrusionOk="0">
                  <a:moveTo>
                    <a:pt x="98" y="118"/>
                  </a:moveTo>
                  <a:cubicBezTo>
                    <a:pt x="152" y="144"/>
                    <a:pt x="393" y="75"/>
                    <a:pt x="293" y="29"/>
                  </a:cubicBezTo>
                  <a:cubicBezTo>
                    <a:pt x="238" y="0"/>
                    <a:pt x="0" y="71"/>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47" name="Google Shape;42347;p18"/>
            <p:cNvSpPr/>
            <p:nvPr/>
          </p:nvSpPr>
          <p:spPr>
            <a:xfrm>
              <a:off x="3417280" y="3953069"/>
              <a:ext cx="34408" cy="9063"/>
            </a:xfrm>
            <a:custGeom>
              <a:avLst/>
              <a:gdLst/>
              <a:ahLst/>
              <a:cxnLst/>
              <a:rect l="l" t="t" r="r" b="b"/>
              <a:pathLst>
                <a:path w="964" h="301" extrusionOk="0">
                  <a:moveTo>
                    <a:pt x="192" y="275"/>
                  </a:moveTo>
                  <a:cubicBezTo>
                    <a:pt x="631" y="301"/>
                    <a:pt x="918" y="254"/>
                    <a:pt x="964" y="94"/>
                  </a:cubicBezTo>
                  <a:cubicBezTo>
                    <a:pt x="621" y="113"/>
                    <a:pt x="0" y="1"/>
                    <a:pt x="192"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48" name="Google Shape;42348;p18"/>
            <p:cNvSpPr/>
            <p:nvPr/>
          </p:nvSpPr>
          <p:spPr>
            <a:xfrm>
              <a:off x="2484473" y="3957856"/>
              <a:ext cx="13991" cy="4276"/>
            </a:xfrm>
            <a:custGeom>
              <a:avLst/>
              <a:gdLst/>
              <a:ahLst/>
              <a:cxnLst/>
              <a:rect l="l" t="t" r="r" b="b"/>
              <a:pathLst>
                <a:path w="392" h="142" extrusionOk="0">
                  <a:moveTo>
                    <a:pt x="291" y="27"/>
                  </a:moveTo>
                  <a:cubicBezTo>
                    <a:pt x="238" y="1"/>
                    <a:pt x="0" y="69"/>
                    <a:pt x="98" y="116"/>
                  </a:cubicBezTo>
                  <a:cubicBezTo>
                    <a:pt x="153" y="142"/>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49" name="Google Shape;42349;p18"/>
            <p:cNvSpPr/>
            <p:nvPr/>
          </p:nvSpPr>
          <p:spPr>
            <a:xfrm>
              <a:off x="1868539" y="3955478"/>
              <a:ext cx="6924" cy="6263"/>
            </a:xfrm>
            <a:custGeom>
              <a:avLst/>
              <a:gdLst/>
              <a:ahLst/>
              <a:cxnLst/>
              <a:rect l="l" t="t" r="r" b="b"/>
              <a:pathLst>
                <a:path w="194" h="208" extrusionOk="0">
                  <a:moveTo>
                    <a:pt x="3" y="106"/>
                  </a:moveTo>
                  <a:cubicBezTo>
                    <a:pt x="0" y="154"/>
                    <a:pt x="157" y="208"/>
                    <a:pt x="194" y="106"/>
                  </a:cubicBezTo>
                  <a:cubicBezTo>
                    <a:pt x="194" y="54"/>
                    <a:pt x="38" y="0"/>
                    <a:pt x="3" y="1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50" name="Google Shape;42350;p18"/>
            <p:cNvSpPr/>
            <p:nvPr/>
          </p:nvSpPr>
          <p:spPr>
            <a:xfrm>
              <a:off x="6504231" y="3955116"/>
              <a:ext cx="13956" cy="4276"/>
            </a:xfrm>
            <a:custGeom>
              <a:avLst/>
              <a:gdLst/>
              <a:ahLst/>
              <a:cxnLst/>
              <a:rect l="l" t="t" r="r" b="b"/>
              <a:pathLst>
                <a:path w="391" h="142" extrusionOk="0">
                  <a:moveTo>
                    <a:pt x="293" y="26"/>
                  </a:moveTo>
                  <a:cubicBezTo>
                    <a:pt x="239" y="0"/>
                    <a:pt x="0" y="68"/>
                    <a:pt x="101" y="118"/>
                  </a:cubicBezTo>
                  <a:cubicBezTo>
                    <a:pt x="153" y="141"/>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51" name="Google Shape;42351;p18"/>
            <p:cNvSpPr/>
            <p:nvPr/>
          </p:nvSpPr>
          <p:spPr>
            <a:xfrm>
              <a:off x="5921634" y="3948824"/>
              <a:ext cx="8959" cy="11442"/>
            </a:xfrm>
            <a:custGeom>
              <a:avLst/>
              <a:gdLst/>
              <a:ahLst/>
              <a:cxnLst/>
              <a:rect l="l" t="t" r="r" b="b"/>
              <a:pathLst>
                <a:path w="251" h="380" extrusionOk="0">
                  <a:moveTo>
                    <a:pt x="222" y="235"/>
                  </a:moveTo>
                  <a:cubicBezTo>
                    <a:pt x="251" y="139"/>
                    <a:pt x="72" y="1"/>
                    <a:pt x="29" y="144"/>
                  </a:cubicBezTo>
                  <a:cubicBezTo>
                    <a:pt x="0" y="238"/>
                    <a:pt x="180" y="379"/>
                    <a:pt x="222" y="2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52" name="Google Shape;42352;p18"/>
            <p:cNvSpPr/>
            <p:nvPr/>
          </p:nvSpPr>
          <p:spPr>
            <a:xfrm>
              <a:off x="54644" y="3952407"/>
              <a:ext cx="14134" cy="4215"/>
            </a:xfrm>
            <a:custGeom>
              <a:avLst/>
              <a:gdLst/>
              <a:ahLst/>
              <a:cxnLst/>
              <a:rect l="l" t="t" r="r" b="b"/>
              <a:pathLst>
                <a:path w="396" h="140" extrusionOk="0">
                  <a:moveTo>
                    <a:pt x="295" y="25"/>
                  </a:moveTo>
                  <a:cubicBezTo>
                    <a:pt x="242" y="0"/>
                    <a:pt x="1" y="68"/>
                    <a:pt x="103" y="116"/>
                  </a:cubicBezTo>
                  <a:cubicBezTo>
                    <a:pt x="157"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53" name="Google Shape;42353;p18"/>
            <p:cNvSpPr/>
            <p:nvPr/>
          </p:nvSpPr>
          <p:spPr>
            <a:xfrm>
              <a:off x="4532257" y="3950389"/>
              <a:ext cx="13777" cy="2800"/>
            </a:xfrm>
            <a:custGeom>
              <a:avLst/>
              <a:gdLst/>
              <a:ahLst/>
              <a:cxnLst/>
              <a:rect l="l" t="t" r="r" b="b"/>
              <a:pathLst>
                <a:path w="386" h="93" extrusionOk="0">
                  <a:moveTo>
                    <a:pt x="386" y="1"/>
                  </a:moveTo>
                  <a:cubicBezTo>
                    <a:pt x="237" y="20"/>
                    <a:pt x="7" y="3"/>
                    <a:pt x="1" y="92"/>
                  </a:cubicBezTo>
                  <a:cubicBezTo>
                    <a:pt x="150" y="70"/>
                    <a:pt x="383"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54" name="Google Shape;42354;p18"/>
            <p:cNvSpPr/>
            <p:nvPr/>
          </p:nvSpPr>
          <p:spPr>
            <a:xfrm>
              <a:off x="6700358" y="3941838"/>
              <a:ext cx="6996" cy="6233"/>
            </a:xfrm>
            <a:custGeom>
              <a:avLst/>
              <a:gdLst/>
              <a:ahLst/>
              <a:cxnLst/>
              <a:rect l="l" t="t" r="r" b="b"/>
              <a:pathLst>
                <a:path w="196" h="207" extrusionOk="0">
                  <a:moveTo>
                    <a:pt x="195" y="103"/>
                  </a:moveTo>
                  <a:cubicBezTo>
                    <a:pt x="195" y="52"/>
                    <a:pt x="40" y="0"/>
                    <a:pt x="4"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55" name="Google Shape;42355;p18"/>
            <p:cNvSpPr/>
            <p:nvPr/>
          </p:nvSpPr>
          <p:spPr>
            <a:xfrm>
              <a:off x="4645722" y="3944187"/>
              <a:ext cx="13991" cy="4276"/>
            </a:xfrm>
            <a:custGeom>
              <a:avLst/>
              <a:gdLst/>
              <a:ahLst/>
              <a:cxnLst/>
              <a:rect l="l" t="t" r="r" b="b"/>
              <a:pathLst>
                <a:path w="392" h="142" extrusionOk="0">
                  <a:moveTo>
                    <a:pt x="294" y="25"/>
                  </a:moveTo>
                  <a:cubicBezTo>
                    <a:pt x="240" y="1"/>
                    <a:pt x="0" y="70"/>
                    <a:pt x="102" y="117"/>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56" name="Google Shape;42356;p18"/>
            <p:cNvSpPr/>
            <p:nvPr/>
          </p:nvSpPr>
          <p:spPr>
            <a:xfrm>
              <a:off x="2680707" y="3939460"/>
              <a:ext cx="15027" cy="9244"/>
            </a:xfrm>
            <a:custGeom>
              <a:avLst/>
              <a:gdLst/>
              <a:ahLst/>
              <a:cxnLst/>
              <a:rect l="l" t="t" r="r" b="b"/>
              <a:pathLst>
                <a:path w="421" h="307" extrusionOk="0">
                  <a:moveTo>
                    <a:pt x="387" y="274"/>
                  </a:moveTo>
                  <a:cubicBezTo>
                    <a:pt x="355" y="165"/>
                    <a:pt x="420" y="15"/>
                    <a:pt x="192" y="1"/>
                  </a:cubicBezTo>
                  <a:cubicBezTo>
                    <a:pt x="183" y="56"/>
                    <a:pt x="165" y="107"/>
                    <a:pt x="0" y="92"/>
                  </a:cubicBezTo>
                  <a:cubicBezTo>
                    <a:pt x="24" y="202"/>
                    <a:pt x="59" y="306"/>
                    <a:pt x="38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57" name="Google Shape;42357;p18"/>
            <p:cNvSpPr/>
            <p:nvPr/>
          </p:nvSpPr>
          <p:spPr>
            <a:xfrm>
              <a:off x="2611822" y="3944940"/>
              <a:ext cx="13777" cy="2770"/>
            </a:xfrm>
            <a:custGeom>
              <a:avLst/>
              <a:gdLst/>
              <a:ahLst/>
              <a:cxnLst/>
              <a:rect l="l" t="t" r="r" b="b"/>
              <a:pathLst>
                <a:path w="386" h="92" extrusionOk="0">
                  <a:moveTo>
                    <a:pt x="386" y="0"/>
                  </a:moveTo>
                  <a:cubicBezTo>
                    <a:pt x="240" y="20"/>
                    <a:pt x="6" y="3"/>
                    <a:pt x="1" y="92"/>
                  </a:cubicBezTo>
                  <a:cubicBezTo>
                    <a:pt x="152"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58" name="Google Shape;42358;p18"/>
            <p:cNvSpPr/>
            <p:nvPr/>
          </p:nvSpPr>
          <p:spPr>
            <a:xfrm>
              <a:off x="2570598" y="3933227"/>
              <a:ext cx="30517" cy="11743"/>
            </a:xfrm>
            <a:custGeom>
              <a:avLst/>
              <a:gdLst/>
              <a:ahLst/>
              <a:cxnLst/>
              <a:rect l="l" t="t" r="r" b="b"/>
              <a:pathLst>
                <a:path w="855" h="390" extrusionOk="0">
                  <a:moveTo>
                    <a:pt x="771" y="25"/>
                  </a:moveTo>
                  <a:cubicBezTo>
                    <a:pt x="333" y="0"/>
                    <a:pt x="48" y="46"/>
                    <a:pt x="1" y="208"/>
                  </a:cubicBezTo>
                  <a:cubicBezTo>
                    <a:pt x="275" y="229"/>
                    <a:pt x="326" y="358"/>
                    <a:pt x="579" y="389"/>
                  </a:cubicBezTo>
                  <a:cubicBezTo>
                    <a:pt x="639" y="267"/>
                    <a:pt x="854" y="216"/>
                    <a:pt x="77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59" name="Google Shape;42359;p18"/>
            <p:cNvSpPr/>
            <p:nvPr/>
          </p:nvSpPr>
          <p:spPr>
            <a:xfrm>
              <a:off x="4074474" y="3933227"/>
              <a:ext cx="13956" cy="4306"/>
            </a:xfrm>
            <a:custGeom>
              <a:avLst/>
              <a:gdLst/>
              <a:ahLst/>
              <a:cxnLst/>
              <a:rect l="l" t="t" r="r" b="b"/>
              <a:pathLst>
                <a:path w="391" h="143" extrusionOk="0">
                  <a:moveTo>
                    <a:pt x="98" y="116"/>
                  </a:moveTo>
                  <a:cubicBezTo>
                    <a:pt x="152" y="143"/>
                    <a:pt x="391" y="72"/>
                    <a:pt x="293" y="25"/>
                  </a:cubicBezTo>
                  <a:cubicBezTo>
                    <a:pt x="241" y="0"/>
                    <a:pt x="1"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60" name="Google Shape;42360;p18"/>
            <p:cNvSpPr/>
            <p:nvPr/>
          </p:nvSpPr>
          <p:spPr>
            <a:xfrm>
              <a:off x="7264896" y="3927928"/>
              <a:ext cx="13777" cy="6805"/>
            </a:xfrm>
            <a:custGeom>
              <a:avLst/>
              <a:gdLst/>
              <a:ahLst/>
              <a:cxnLst/>
              <a:rect l="l" t="t" r="r" b="b"/>
              <a:pathLst>
                <a:path w="386" h="226" extrusionOk="0">
                  <a:moveTo>
                    <a:pt x="386" y="111"/>
                  </a:moveTo>
                  <a:cubicBezTo>
                    <a:pt x="344" y="0"/>
                    <a:pt x="172" y="56"/>
                    <a:pt x="1" y="111"/>
                  </a:cubicBezTo>
                  <a:cubicBezTo>
                    <a:pt x="2" y="202"/>
                    <a:pt x="340" y="226"/>
                    <a:pt x="386"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61" name="Google Shape;42361;p18"/>
            <p:cNvSpPr/>
            <p:nvPr/>
          </p:nvSpPr>
          <p:spPr>
            <a:xfrm>
              <a:off x="5987913" y="3927808"/>
              <a:ext cx="14063" cy="4215"/>
            </a:xfrm>
            <a:custGeom>
              <a:avLst/>
              <a:gdLst/>
              <a:ahLst/>
              <a:cxnLst/>
              <a:rect l="l" t="t" r="r" b="b"/>
              <a:pathLst>
                <a:path w="394" h="140" extrusionOk="0">
                  <a:moveTo>
                    <a:pt x="293" y="24"/>
                  </a:moveTo>
                  <a:cubicBezTo>
                    <a:pt x="238" y="0"/>
                    <a:pt x="1" y="68"/>
                    <a:pt x="101" y="115"/>
                  </a:cubicBezTo>
                  <a:cubicBezTo>
                    <a:pt x="153" y="140"/>
                    <a:pt x="394" y="71"/>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62" name="Google Shape;42362;p18"/>
            <p:cNvSpPr/>
            <p:nvPr/>
          </p:nvSpPr>
          <p:spPr>
            <a:xfrm>
              <a:off x="2952037" y="3920341"/>
              <a:ext cx="26698" cy="12255"/>
            </a:xfrm>
            <a:custGeom>
              <a:avLst/>
              <a:gdLst/>
              <a:ahLst/>
              <a:cxnLst/>
              <a:rect l="l" t="t" r="r" b="b"/>
              <a:pathLst>
                <a:path w="748" h="407" extrusionOk="0">
                  <a:moveTo>
                    <a:pt x="691" y="363"/>
                  </a:moveTo>
                  <a:cubicBezTo>
                    <a:pt x="747" y="155"/>
                    <a:pt x="645" y="22"/>
                    <a:pt x="306" y="0"/>
                  </a:cubicBezTo>
                  <a:cubicBezTo>
                    <a:pt x="0" y="135"/>
                    <a:pt x="89" y="406"/>
                    <a:pt x="691"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63" name="Google Shape;42363;p18"/>
            <p:cNvSpPr/>
            <p:nvPr/>
          </p:nvSpPr>
          <p:spPr>
            <a:xfrm>
              <a:off x="2170992" y="3914861"/>
              <a:ext cx="38584" cy="16440"/>
            </a:xfrm>
            <a:custGeom>
              <a:avLst/>
              <a:gdLst/>
              <a:ahLst/>
              <a:cxnLst/>
              <a:rect l="l" t="t" r="r" b="b"/>
              <a:pathLst>
                <a:path w="1081" h="546" extrusionOk="0">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64" name="Google Shape;42364;p18"/>
            <p:cNvSpPr/>
            <p:nvPr/>
          </p:nvSpPr>
          <p:spPr>
            <a:xfrm>
              <a:off x="6862042" y="3925098"/>
              <a:ext cx="14099" cy="4185"/>
            </a:xfrm>
            <a:custGeom>
              <a:avLst/>
              <a:gdLst/>
              <a:ahLst/>
              <a:cxnLst/>
              <a:rect l="l" t="t" r="r" b="b"/>
              <a:pathLst>
                <a:path w="395" h="139" extrusionOk="0">
                  <a:moveTo>
                    <a:pt x="293" y="25"/>
                  </a:moveTo>
                  <a:cubicBezTo>
                    <a:pt x="241" y="0"/>
                    <a:pt x="0" y="68"/>
                    <a:pt x="102" y="116"/>
                  </a:cubicBezTo>
                  <a:cubicBezTo>
                    <a:pt x="154" y="138"/>
                    <a:pt x="395"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65" name="Google Shape;42365;p18"/>
            <p:cNvSpPr/>
            <p:nvPr/>
          </p:nvSpPr>
          <p:spPr>
            <a:xfrm>
              <a:off x="8424524" y="3922328"/>
              <a:ext cx="14063" cy="4246"/>
            </a:xfrm>
            <a:custGeom>
              <a:avLst/>
              <a:gdLst/>
              <a:ahLst/>
              <a:cxnLst/>
              <a:rect l="l" t="t" r="r" b="b"/>
              <a:pathLst>
                <a:path w="394" h="141" extrusionOk="0">
                  <a:moveTo>
                    <a:pt x="100" y="117"/>
                  </a:moveTo>
                  <a:cubicBezTo>
                    <a:pt x="153" y="140"/>
                    <a:pt x="393" y="73"/>
                    <a:pt x="292" y="24"/>
                  </a:cubicBezTo>
                  <a:cubicBezTo>
                    <a:pt x="239" y="1"/>
                    <a:pt x="1" y="67"/>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66" name="Google Shape;42366;p18"/>
            <p:cNvSpPr/>
            <p:nvPr/>
          </p:nvSpPr>
          <p:spPr>
            <a:xfrm>
              <a:off x="7395742" y="3911670"/>
              <a:ext cx="28661" cy="14182"/>
            </a:xfrm>
            <a:custGeom>
              <a:avLst/>
              <a:gdLst/>
              <a:ahLst/>
              <a:cxnLst/>
              <a:rect l="l" t="t" r="r" b="b"/>
              <a:pathLst>
                <a:path w="803" h="471" extrusionOk="0">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67" name="Google Shape;42367;p18"/>
            <p:cNvSpPr/>
            <p:nvPr/>
          </p:nvSpPr>
          <p:spPr>
            <a:xfrm>
              <a:off x="5026803" y="3916005"/>
              <a:ext cx="8959" cy="11442"/>
            </a:xfrm>
            <a:custGeom>
              <a:avLst/>
              <a:gdLst/>
              <a:ahLst/>
              <a:cxnLst/>
              <a:rect l="l" t="t" r="r" b="b"/>
              <a:pathLst>
                <a:path w="251" h="380" extrusionOk="0">
                  <a:moveTo>
                    <a:pt x="224" y="233"/>
                  </a:moveTo>
                  <a:cubicBezTo>
                    <a:pt x="250" y="139"/>
                    <a:pt x="74" y="1"/>
                    <a:pt x="28" y="144"/>
                  </a:cubicBezTo>
                  <a:cubicBezTo>
                    <a:pt x="1" y="239"/>
                    <a:pt x="178" y="379"/>
                    <a:pt x="224" y="2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68" name="Google Shape;42368;p18"/>
            <p:cNvSpPr/>
            <p:nvPr/>
          </p:nvSpPr>
          <p:spPr>
            <a:xfrm>
              <a:off x="2388141" y="3916878"/>
              <a:ext cx="13884" cy="4215"/>
            </a:xfrm>
            <a:custGeom>
              <a:avLst/>
              <a:gdLst/>
              <a:ahLst/>
              <a:cxnLst/>
              <a:rect l="l" t="t" r="r" b="b"/>
              <a:pathLst>
                <a:path w="389" h="140" extrusionOk="0">
                  <a:moveTo>
                    <a:pt x="291" y="25"/>
                  </a:moveTo>
                  <a:cubicBezTo>
                    <a:pt x="237" y="0"/>
                    <a:pt x="1" y="69"/>
                    <a:pt x="100" y="116"/>
                  </a:cubicBezTo>
                  <a:cubicBezTo>
                    <a:pt x="151" y="140"/>
                    <a:pt x="389" y="71"/>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69" name="Google Shape;42369;p18"/>
            <p:cNvSpPr/>
            <p:nvPr/>
          </p:nvSpPr>
          <p:spPr>
            <a:xfrm>
              <a:off x="2116312" y="3914861"/>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70" name="Google Shape;42370;p18"/>
            <p:cNvSpPr/>
            <p:nvPr/>
          </p:nvSpPr>
          <p:spPr>
            <a:xfrm>
              <a:off x="6266809" y="3906310"/>
              <a:ext cx="6960" cy="6203"/>
            </a:xfrm>
            <a:custGeom>
              <a:avLst/>
              <a:gdLst/>
              <a:ahLst/>
              <a:cxnLst/>
              <a:rect l="l" t="t" r="r" b="b"/>
              <a:pathLst>
                <a:path w="195" h="206" extrusionOk="0">
                  <a:moveTo>
                    <a:pt x="194" y="103"/>
                  </a:moveTo>
                  <a:cubicBezTo>
                    <a:pt x="195" y="52"/>
                    <a:pt x="37" y="0"/>
                    <a:pt x="2" y="103"/>
                  </a:cubicBezTo>
                  <a:cubicBezTo>
                    <a:pt x="0" y="154"/>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71" name="Google Shape;42371;p18"/>
            <p:cNvSpPr/>
            <p:nvPr/>
          </p:nvSpPr>
          <p:spPr>
            <a:xfrm>
              <a:off x="3268659" y="3894719"/>
              <a:ext cx="52254" cy="22733"/>
            </a:xfrm>
            <a:custGeom>
              <a:avLst/>
              <a:gdLst/>
              <a:ahLst/>
              <a:cxnLst/>
              <a:rect l="l" t="t" r="r" b="b"/>
              <a:pathLst>
                <a:path w="1464" h="755" extrusionOk="0">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72" name="Google Shape;42372;p18"/>
            <p:cNvSpPr/>
            <p:nvPr/>
          </p:nvSpPr>
          <p:spPr>
            <a:xfrm>
              <a:off x="7825722" y="3903149"/>
              <a:ext cx="13991" cy="4276"/>
            </a:xfrm>
            <a:custGeom>
              <a:avLst/>
              <a:gdLst/>
              <a:ahLst/>
              <a:cxnLst/>
              <a:rect l="l" t="t" r="r" b="b"/>
              <a:pathLst>
                <a:path w="392" h="142" extrusionOk="0">
                  <a:moveTo>
                    <a:pt x="294" y="26"/>
                  </a:moveTo>
                  <a:cubicBezTo>
                    <a:pt x="240" y="1"/>
                    <a:pt x="0" y="70"/>
                    <a:pt x="99" y="116"/>
                  </a:cubicBezTo>
                  <a:cubicBezTo>
                    <a:pt x="154"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73" name="Google Shape;42373;p18"/>
            <p:cNvSpPr/>
            <p:nvPr/>
          </p:nvSpPr>
          <p:spPr>
            <a:xfrm>
              <a:off x="3334617" y="3901162"/>
              <a:ext cx="13777" cy="5510"/>
            </a:xfrm>
            <a:custGeom>
              <a:avLst/>
              <a:gdLst/>
              <a:ahLst/>
              <a:cxnLst/>
              <a:rect l="l" t="t" r="r" b="b"/>
              <a:pathLst>
                <a:path w="386" h="183" extrusionOk="0">
                  <a:moveTo>
                    <a:pt x="1" y="183"/>
                  </a:moveTo>
                  <a:lnTo>
                    <a:pt x="386" y="183"/>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74" name="Google Shape;42374;p18"/>
            <p:cNvSpPr/>
            <p:nvPr/>
          </p:nvSpPr>
          <p:spPr>
            <a:xfrm>
              <a:off x="1896129" y="3903902"/>
              <a:ext cx="13670" cy="2740"/>
            </a:xfrm>
            <a:custGeom>
              <a:avLst/>
              <a:gdLst/>
              <a:ahLst/>
              <a:cxnLst/>
              <a:rect l="l" t="t" r="r" b="b"/>
              <a:pathLst>
                <a:path w="383" h="91" extrusionOk="0">
                  <a:moveTo>
                    <a:pt x="383" y="1"/>
                  </a:moveTo>
                  <a:cubicBezTo>
                    <a:pt x="235" y="20"/>
                    <a:pt x="4" y="4"/>
                    <a:pt x="0" y="91"/>
                  </a:cubicBezTo>
                  <a:cubicBezTo>
                    <a:pt x="148" y="72"/>
                    <a:pt x="379" y="89"/>
                    <a:pt x="3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75" name="Google Shape;42375;p18"/>
            <p:cNvSpPr/>
            <p:nvPr/>
          </p:nvSpPr>
          <p:spPr>
            <a:xfrm>
              <a:off x="6467041" y="3890263"/>
              <a:ext cx="29018" cy="10930"/>
            </a:xfrm>
            <a:custGeom>
              <a:avLst/>
              <a:gdLst/>
              <a:ahLst/>
              <a:cxnLst/>
              <a:rect l="l" t="t" r="r" b="b"/>
              <a:pathLst>
                <a:path w="813" h="363" extrusionOk="0">
                  <a:moveTo>
                    <a:pt x="562" y="362"/>
                  </a:moveTo>
                  <a:cubicBezTo>
                    <a:pt x="813" y="243"/>
                    <a:pt x="681" y="88"/>
                    <a:pt x="370" y="1"/>
                  </a:cubicBezTo>
                  <a:cubicBezTo>
                    <a:pt x="344" y="226"/>
                    <a:pt x="1" y="284"/>
                    <a:pt x="562"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76" name="Google Shape;42376;p18"/>
            <p:cNvSpPr/>
            <p:nvPr/>
          </p:nvSpPr>
          <p:spPr>
            <a:xfrm>
              <a:off x="130454" y="3897729"/>
              <a:ext cx="14027" cy="4246"/>
            </a:xfrm>
            <a:custGeom>
              <a:avLst/>
              <a:gdLst/>
              <a:ahLst/>
              <a:cxnLst/>
              <a:rect l="l" t="t" r="r" b="b"/>
              <a:pathLst>
                <a:path w="393" h="141" extrusionOk="0">
                  <a:moveTo>
                    <a:pt x="293" y="24"/>
                  </a:moveTo>
                  <a:cubicBezTo>
                    <a:pt x="241" y="1"/>
                    <a:pt x="1" y="68"/>
                    <a:pt x="99" y="114"/>
                  </a:cubicBezTo>
                  <a:cubicBezTo>
                    <a:pt x="152" y="140"/>
                    <a:pt x="392" y="70"/>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77" name="Google Shape;42377;p18"/>
            <p:cNvSpPr/>
            <p:nvPr/>
          </p:nvSpPr>
          <p:spPr>
            <a:xfrm>
              <a:off x="8390081" y="3894990"/>
              <a:ext cx="14063" cy="4215"/>
            </a:xfrm>
            <a:custGeom>
              <a:avLst/>
              <a:gdLst/>
              <a:ahLst/>
              <a:cxnLst/>
              <a:rect l="l" t="t" r="r" b="b"/>
              <a:pathLst>
                <a:path w="394" h="140" extrusionOk="0">
                  <a:moveTo>
                    <a:pt x="295" y="24"/>
                  </a:moveTo>
                  <a:cubicBezTo>
                    <a:pt x="238" y="0"/>
                    <a:pt x="1" y="68"/>
                    <a:pt x="101" y="115"/>
                  </a:cubicBezTo>
                  <a:cubicBezTo>
                    <a:pt x="154" y="140"/>
                    <a:pt x="394"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78" name="Google Shape;42378;p18"/>
            <p:cNvSpPr/>
            <p:nvPr/>
          </p:nvSpPr>
          <p:spPr>
            <a:xfrm>
              <a:off x="4552923" y="3895682"/>
              <a:ext cx="13813" cy="2800"/>
            </a:xfrm>
            <a:custGeom>
              <a:avLst/>
              <a:gdLst/>
              <a:ahLst/>
              <a:cxnLst/>
              <a:rect l="l" t="t" r="r" b="b"/>
              <a:pathLst>
                <a:path w="387" h="93" extrusionOk="0">
                  <a:moveTo>
                    <a:pt x="386" y="1"/>
                  </a:moveTo>
                  <a:cubicBezTo>
                    <a:pt x="236" y="23"/>
                    <a:pt x="7" y="5"/>
                    <a:pt x="0" y="92"/>
                  </a:cubicBezTo>
                  <a:cubicBezTo>
                    <a:pt x="151" y="73"/>
                    <a:pt x="383" y="91"/>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79" name="Google Shape;42379;p18"/>
            <p:cNvSpPr/>
            <p:nvPr/>
          </p:nvSpPr>
          <p:spPr>
            <a:xfrm>
              <a:off x="8655200" y="3889570"/>
              <a:ext cx="13849" cy="7437"/>
            </a:xfrm>
            <a:custGeom>
              <a:avLst/>
              <a:gdLst/>
              <a:ahLst/>
              <a:cxnLst/>
              <a:rect l="l" t="t" r="r" b="b"/>
              <a:pathLst>
                <a:path w="388" h="247" extrusionOk="0">
                  <a:moveTo>
                    <a:pt x="388" y="115"/>
                  </a:moveTo>
                  <a:cubicBezTo>
                    <a:pt x="384" y="24"/>
                    <a:pt x="49" y="0"/>
                    <a:pt x="0" y="115"/>
                  </a:cubicBezTo>
                  <a:cubicBezTo>
                    <a:pt x="217" y="105"/>
                    <a:pt x="303" y="247"/>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80" name="Google Shape;42380;p18"/>
            <p:cNvSpPr/>
            <p:nvPr/>
          </p:nvSpPr>
          <p:spPr>
            <a:xfrm>
              <a:off x="8928636" y="3882043"/>
              <a:ext cx="25556" cy="10990"/>
            </a:xfrm>
            <a:custGeom>
              <a:avLst/>
              <a:gdLst/>
              <a:ahLst/>
              <a:cxnLst/>
              <a:rect l="l" t="t" r="r" b="b"/>
              <a:pathLst>
                <a:path w="716" h="365" extrusionOk="0">
                  <a:moveTo>
                    <a:pt x="440" y="365"/>
                  </a:moveTo>
                  <a:cubicBezTo>
                    <a:pt x="500" y="241"/>
                    <a:pt x="716" y="191"/>
                    <a:pt x="635" y="1"/>
                  </a:cubicBezTo>
                  <a:lnTo>
                    <a:pt x="56" y="1"/>
                  </a:lnTo>
                  <a:cubicBezTo>
                    <a:pt x="0" y="208"/>
                    <a:pt x="102" y="341"/>
                    <a:pt x="44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81" name="Google Shape;42381;p18"/>
            <p:cNvSpPr/>
            <p:nvPr/>
          </p:nvSpPr>
          <p:spPr>
            <a:xfrm>
              <a:off x="6300966" y="3884030"/>
              <a:ext cx="20987" cy="9003"/>
            </a:xfrm>
            <a:custGeom>
              <a:avLst/>
              <a:gdLst/>
              <a:ahLst/>
              <a:cxnLst/>
              <a:rect l="l" t="t" r="r" b="b"/>
              <a:pathLst>
                <a:path w="588" h="299" extrusionOk="0">
                  <a:moveTo>
                    <a:pt x="393" y="299"/>
                  </a:moveTo>
                  <a:cubicBezTo>
                    <a:pt x="393" y="208"/>
                    <a:pt x="550" y="189"/>
                    <a:pt x="588" y="116"/>
                  </a:cubicBezTo>
                  <a:cubicBezTo>
                    <a:pt x="338" y="111"/>
                    <a:pt x="320" y="0"/>
                    <a:pt x="9" y="26"/>
                  </a:cubicBezTo>
                  <a:cubicBezTo>
                    <a:pt x="0" y="183"/>
                    <a:pt x="154" y="260"/>
                    <a:pt x="393"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82" name="Google Shape;42382;p18"/>
            <p:cNvSpPr/>
            <p:nvPr/>
          </p:nvSpPr>
          <p:spPr>
            <a:xfrm>
              <a:off x="8624220" y="3886770"/>
              <a:ext cx="14063" cy="4246"/>
            </a:xfrm>
            <a:custGeom>
              <a:avLst/>
              <a:gdLst/>
              <a:ahLst/>
              <a:cxnLst/>
              <a:rect l="l" t="t" r="r" b="b"/>
              <a:pathLst>
                <a:path w="394" h="141" extrusionOk="0">
                  <a:moveTo>
                    <a:pt x="98" y="117"/>
                  </a:moveTo>
                  <a:cubicBezTo>
                    <a:pt x="153" y="140"/>
                    <a:pt x="393" y="72"/>
                    <a:pt x="293" y="25"/>
                  </a:cubicBezTo>
                  <a:cubicBezTo>
                    <a:pt x="238" y="0"/>
                    <a:pt x="0" y="68"/>
                    <a:pt x="98"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83" name="Google Shape;42383;p18"/>
            <p:cNvSpPr/>
            <p:nvPr/>
          </p:nvSpPr>
          <p:spPr>
            <a:xfrm>
              <a:off x="5011670" y="3878370"/>
              <a:ext cx="39797" cy="15778"/>
            </a:xfrm>
            <a:custGeom>
              <a:avLst/>
              <a:gdLst/>
              <a:ahLst/>
              <a:cxnLst/>
              <a:rect l="l" t="t" r="r" b="b"/>
              <a:pathLst>
                <a:path w="1115" h="524" extrusionOk="0">
                  <a:moveTo>
                    <a:pt x="648" y="304"/>
                  </a:moveTo>
                  <a:cubicBezTo>
                    <a:pt x="1114" y="0"/>
                    <a:pt x="1" y="523"/>
                    <a:pt x="648"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84" name="Google Shape;42384;p18"/>
            <p:cNvSpPr/>
            <p:nvPr/>
          </p:nvSpPr>
          <p:spPr>
            <a:xfrm>
              <a:off x="2798205" y="3875600"/>
              <a:ext cx="36264" cy="19090"/>
            </a:xfrm>
            <a:custGeom>
              <a:avLst/>
              <a:gdLst/>
              <a:ahLst/>
              <a:cxnLst/>
              <a:rect l="l" t="t" r="r" b="b"/>
              <a:pathLst>
                <a:path w="1016" h="634" extrusionOk="0">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85" name="Google Shape;42385;p18"/>
            <p:cNvSpPr/>
            <p:nvPr/>
          </p:nvSpPr>
          <p:spPr>
            <a:xfrm>
              <a:off x="3948624" y="3871083"/>
              <a:ext cx="37870" cy="18819"/>
            </a:xfrm>
            <a:custGeom>
              <a:avLst/>
              <a:gdLst/>
              <a:ahLst/>
              <a:cxnLst/>
              <a:rect l="l" t="t" r="r" b="b"/>
              <a:pathLst>
                <a:path w="1061" h="625" extrusionOk="0">
                  <a:moveTo>
                    <a:pt x="732" y="546"/>
                  </a:moveTo>
                  <a:cubicBezTo>
                    <a:pt x="1061" y="392"/>
                    <a:pt x="618" y="138"/>
                    <a:pt x="345" y="1"/>
                  </a:cubicBezTo>
                  <a:cubicBezTo>
                    <a:pt x="49" y="139"/>
                    <a:pt x="1" y="625"/>
                    <a:pt x="732"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86" name="Google Shape;42386;p18"/>
            <p:cNvSpPr/>
            <p:nvPr/>
          </p:nvSpPr>
          <p:spPr>
            <a:xfrm>
              <a:off x="2838965" y="3878942"/>
              <a:ext cx="7067" cy="6203"/>
            </a:xfrm>
            <a:custGeom>
              <a:avLst/>
              <a:gdLst/>
              <a:ahLst/>
              <a:cxnLst/>
              <a:rect l="l" t="t" r="r" b="b"/>
              <a:pathLst>
                <a:path w="198" h="206" extrusionOk="0">
                  <a:moveTo>
                    <a:pt x="2" y="104"/>
                  </a:moveTo>
                  <a:cubicBezTo>
                    <a:pt x="0" y="155"/>
                    <a:pt x="158" y="206"/>
                    <a:pt x="196" y="104"/>
                  </a:cubicBezTo>
                  <a:cubicBezTo>
                    <a:pt x="197" y="53"/>
                    <a:pt x="40" y="1"/>
                    <a:pt x="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87" name="Google Shape;42387;p18"/>
            <p:cNvSpPr/>
            <p:nvPr/>
          </p:nvSpPr>
          <p:spPr>
            <a:xfrm>
              <a:off x="387114" y="3868374"/>
              <a:ext cx="56680" cy="22552"/>
            </a:xfrm>
            <a:custGeom>
              <a:avLst/>
              <a:gdLst/>
              <a:ahLst/>
              <a:cxnLst/>
              <a:rect l="l" t="t" r="r" b="b"/>
              <a:pathLst>
                <a:path w="1588" h="749" extrusionOk="0">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88" name="Google Shape;42388;p18"/>
            <p:cNvSpPr/>
            <p:nvPr/>
          </p:nvSpPr>
          <p:spPr>
            <a:xfrm>
              <a:off x="3331084" y="3878580"/>
              <a:ext cx="14027" cy="4276"/>
            </a:xfrm>
            <a:custGeom>
              <a:avLst/>
              <a:gdLst/>
              <a:ahLst/>
              <a:cxnLst/>
              <a:rect l="l" t="t" r="r" b="b"/>
              <a:pathLst>
                <a:path w="393" h="142" extrusionOk="0">
                  <a:moveTo>
                    <a:pt x="296" y="26"/>
                  </a:moveTo>
                  <a:cubicBezTo>
                    <a:pt x="238" y="1"/>
                    <a:pt x="1" y="69"/>
                    <a:pt x="100" y="117"/>
                  </a:cubicBezTo>
                  <a:cubicBezTo>
                    <a:pt x="153" y="142"/>
                    <a:pt x="392" y="71"/>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89" name="Google Shape;42389;p18"/>
            <p:cNvSpPr/>
            <p:nvPr/>
          </p:nvSpPr>
          <p:spPr>
            <a:xfrm>
              <a:off x="2150790" y="3875991"/>
              <a:ext cx="13706" cy="6745"/>
            </a:xfrm>
            <a:custGeom>
              <a:avLst/>
              <a:gdLst/>
              <a:ahLst/>
              <a:cxnLst/>
              <a:rect l="l" t="t" r="r" b="b"/>
              <a:pathLst>
                <a:path w="384" h="224" extrusionOk="0">
                  <a:moveTo>
                    <a:pt x="384" y="112"/>
                  </a:moveTo>
                  <a:cubicBezTo>
                    <a:pt x="345" y="1"/>
                    <a:pt x="171" y="57"/>
                    <a:pt x="0" y="112"/>
                  </a:cubicBezTo>
                  <a:cubicBezTo>
                    <a:pt x="2" y="202"/>
                    <a:pt x="338" y="224"/>
                    <a:pt x="384"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90" name="Google Shape;42390;p18"/>
            <p:cNvSpPr/>
            <p:nvPr/>
          </p:nvSpPr>
          <p:spPr>
            <a:xfrm>
              <a:off x="3035091" y="3873101"/>
              <a:ext cx="14027" cy="4306"/>
            </a:xfrm>
            <a:custGeom>
              <a:avLst/>
              <a:gdLst/>
              <a:ahLst/>
              <a:cxnLst/>
              <a:rect l="l" t="t" r="r" b="b"/>
              <a:pathLst>
                <a:path w="393" h="143" extrusionOk="0">
                  <a:moveTo>
                    <a:pt x="295" y="25"/>
                  </a:moveTo>
                  <a:cubicBezTo>
                    <a:pt x="241" y="0"/>
                    <a:pt x="1" y="69"/>
                    <a:pt x="100" y="116"/>
                  </a:cubicBezTo>
                  <a:cubicBezTo>
                    <a:pt x="155" y="142"/>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91" name="Google Shape;42391;p18"/>
            <p:cNvSpPr/>
            <p:nvPr/>
          </p:nvSpPr>
          <p:spPr>
            <a:xfrm>
              <a:off x="5681677" y="3870662"/>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92" name="Google Shape;42392;p18"/>
            <p:cNvSpPr/>
            <p:nvPr/>
          </p:nvSpPr>
          <p:spPr>
            <a:xfrm>
              <a:off x="2949146" y="3868374"/>
              <a:ext cx="13813" cy="2740"/>
            </a:xfrm>
            <a:custGeom>
              <a:avLst/>
              <a:gdLst/>
              <a:ahLst/>
              <a:cxnLst/>
              <a:rect l="l" t="t" r="r" b="b"/>
              <a:pathLst>
                <a:path w="387" h="91" extrusionOk="0">
                  <a:moveTo>
                    <a:pt x="387" y="1"/>
                  </a:moveTo>
                  <a:cubicBezTo>
                    <a:pt x="239" y="20"/>
                    <a:pt x="7" y="3"/>
                    <a:pt x="0" y="91"/>
                  </a:cubicBezTo>
                  <a:cubicBezTo>
                    <a:pt x="149" y="71"/>
                    <a:pt x="383"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93" name="Google Shape;42393;p18"/>
            <p:cNvSpPr/>
            <p:nvPr/>
          </p:nvSpPr>
          <p:spPr>
            <a:xfrm>
              <a:off x="8936595" y="3857384"/>
              <a:ext cx="14670" cy="9575"/>
            </a:xfrm>
            <a:custGeom>
              <a:avLst/>
              <a:gdLst/>
              <a:ahLst/>
              <a:cxnLst/>
              <a:rect l="l" t="t" r="r" b="b"/>
              <a:pathLst>
                <a:path w="411" h="318" extrusionOk="0">
                  <a:moveTo>
                    <a:pt x="410" y="274"/>
                  </a:moveTo>
                  <a:lnTo>
                    <a:pt x="410" y="91"/>
                  </a:lnTo>
                  <a:cubicBezTo>
                    <a:pt x="216" y="91"/>
                    <a:pt x="179" y="18"/>
                    <a:pt x="23" y="0"/>
                  </a:cubicBezTo>
                  <a:cubicBezTo>
                    <a:pt x="42" y="146"/>
                    <a:pt x="1" y="317"/>
                    <a:pt x="410"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94" name="Google Shape;42394;p18"/>
            <p:cNvSpPr/>
            <p:nvPr/>
          </p:nvSpPr>
          <p:spPr>
            <a:xfrm>
              <a:off x="5561146" y="3862201"/>
              <a:ext cx="14063" cy="4246"/>
            </a:xfrm>
            <a:custGeom>
              <a:avLst/>
              <a:gdLst/>
              <a:ahLst/>
              <a:cxnLst/>
              <a:rect l="l" t="t" r="r" b="b"/>
              <a:pathLst>
                <a:path w="394" h="141" extrusionOk="0">
                  <a:moveTo>
                    <a:pt x="295" y="25"/>
                  </a:moveTo>
                  <a:cubicBezTo>
                    <a:pt x="241" y="1"/>
                    <a:pt x="1" y="68"/>
                    <a:pt x="101" y="117"/>
                  </a:cubicBezTo>
                  <a:cubicBezTo>
                    <a:pt x="156"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95" name="Google Shape;42395;p18"/>
            <p:cNvSpPr/>
            <p:nvPr/>
          </p:nvSpPr>
          <p:spPr>
            <a:xfrm>
              <a:off x="2160392" y="3857384"/>
              <a:ext cx="29518" cy="9906"/>
            </a:xfrm>
            <a:custGeom>
              <a:avLst/>
              <a:gdLst/>
              <a:ahLst/>
              <a:cxnLst/>
              <a:rect l="l" t="t" r="r" b="b"/>
              <a:pathLst>
                <a:path w="827" h="329" extrusionOk="0">
                  <a:moveTo>
                    <a:pt x="693" y="274"/>
                  </a:moveTo>
                  <a:cubicBezTo>
                    <a:pt x="826" y="31"/>
                    <a:pt x="294" y="99"/>
                    <a:pt x="115" y="0"/>
                  </a:cubicBezTo>
                  <a:cubicBezTo>
                    <a:pt x="0" y="239"/>
                    <a:pt x="193" y="329"/>
                    <a:pt x="69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96" name="Google Shape;42396;p18"/>
            <p:cNvSpPr/>
            <p:nvPr/>
          </p:nvSpPr>
          <p:spPr>
            <a:xfrm>
              <a:off x="8620758" y="3854734"/>
              <a:ext cx="34515" cy="8943"/>
            </a:xfrm>
            <a:custGeom>
              <a:avLst/>
              <a:gdLst/>
              <a:ahLst/>
              <a:cxnLst/>
              <a:rect l="l" t="t" r="r" b="b"/>
              <a:pathLst>
                <a:path w="967" h="297" extrusionOk="0">
                  <a:moveTo>
                    <a:pt x="195" y="273"/>
                  </a:moveTo>
                  <a:cubicBezTo>
                    <a:pt x="635" y="297"/>
                    <a:pt x="921" y="250"/>
                    <a:pt x="967" y="89"/>
                  </a:cubicBezTo>
                  <a:cubicBezTo>
                    <a:pt x="627" y="110"/>
                    <a:pt x="1" y="1"/>
                    <a:pt x="19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97" name="Google Shape;42397;p18"/>
            <p:cNvSpPr/>
            <p:nvPr/>
          </p:nvSpPr>
          <p:spPr>
            <a:xfrm>
              <a:off x="2713151" y="3851995"/>
              <a:ext cx="17739" cy="10990"/>
            </a:xfrm>
            <a:custGeom>
              <a:avLst/>
              <a:gdLst/>
              <a:ahLst/>
              <a:cxnLst/>
              <a:rect l="l" t="t" r="r" b="b"/>
              <a:pathLst>
                <a:path w="497" h="365" extrusionOk="0">
                  <a:moveTo>
                    <a:pt x="443" y="364"/>
                  </a:moveTo>
                  <a:cubicBezTo>
                    <a:pt x="497" y="157"/>
                    <a:pt x="394" y="22"/>
                    <a:pt x="57" y="0"/>
                  </a:cubicBezTo>
                  <a:cubicBezTo>
                    <a:pt x="1" y="205"/>
                    <a:pt x="104" y="341"/>
                    <a:pt x="443"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98" name="Google Shape;42398;p18"/>
            <p:cNvSpPr/>
            <p:nvPr/>
          </p:nvSpPr>
          <p:spPr>
            <a:xfrm>
              <a:off x="7054814" y="3856691"/>
              <a:ext cx="14027" cy="4246"/>
            </a:xfrm>
            <a:custGeom>
              <a:avLst/>
              <a:gdLst/>
              <a:ahLst/>
              <a:cxnLst/>
              <a:rect l="l" t="t" r="r" b="b"/>
              <a:pathLst>
                <a:path w="393" h="141" extrusionOk="0">
                  <a:moveTo>
                    <a:pt x="99" y="114"/>
                  </a:moveTo>
                  <a:cubicBezTo>
                    <a:pt x="154" y="140"/>
                    <a:pt x="393" y="73"/>
                    <a:pt x="293" y="23"/>
                  </a:cubicBezTo>
                  <a:cubicBezTo>
                    <a:pt x="239"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99" name="Google Shape;42399;p18"/>
            <p:cNvSpPr/>
            <p:nvPr/>
          </p:nvSpPr>
          <p:spPr>
            <a:xfrm>
              <a:off x="2339779" y="3856752"/>
              <a:ext cx="14170" cy="4276"/>
            </a:xfrm>
            <a:custGeom>
              <a:avLst/>
              <a:gdLst/>
              <a:ahLst/>
              <a:cxnLst/>
              <a:rect l="l" t="t" r="r" b="b"/>
              <a:pathLst>
                <a:path w="397" h="142" extrusionOk="0">
                  <a:moveTo>
                    <a:pt x="295" y="24"/>
                  </a:moveTo>
                  <a:cubicBezTo>
                    <a:pt x="242" y="0"/>
                    <a:pt x="1" y="69"/>
                    <a:pt x="103" y="115"/>
                  </a:cubicBezTo>
                  <a:cubicBezTo>
                    <a:pt x="158" y="141"/>
                    <a:pt x="396" y="71"/>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00" name="Google Shape;42400;p18"/>
            <p:cNvSpPr/>
            <p:nvPr/>
          </p:nvSpPr>
          <p:spPr>
            <a:xfrm>
              <a:off x="7422297" y="3846515"/>
              <a:ext cx="23521" cy="8250"/>
            </a:xfrm>
            <a:custGeom>
              <a:avLst/>
              <a:gdLst/>
              <a:ahLst/>
              <a:cxnLst/>
              <a:rect l="l" t="t" r="r" b="b"/>
              <a:pathLst>
                <a:path w="659" h="274" extrusionOk="0">
                  <a:moveTo>
                    <a:pt x="411" y="274"/>
                  </a:moveTo>
                  <a:cubicBezTo>
                    <a:pt x="422" y="157"/>
                    <a:pt x="658" y="146"/>
                    <a:pt x="605" y="1"/>
                  </a:cubicBezTo>
                  <a:lnTo>
                    <a:pt x="217" y="1"/>
                  </a:lnTo>
                  <a:cubicBezTo>
                    <a:pt x="0" y="131"/>
                    <a:pt x="9" y="221"/>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01" name="Google Shape;42401;p18"/>
            <p:cNvSpPr/>
            <p:nvPr/>
          </p:nvSpPr>
          <p:spPr>
            <a:xfrm>
              <a:off x="2008273" y="3837271"/>
              <a:ext cx="46436" cy="9274"/>
            </a:xfrm>
            <a:custGeom>
              <a:avLst/>
              <a:gdLst/>
              <a:ahLst/>
              <a:cxnLst/>
              <a:rect l="l" t="t" r="r" b="b"/>
              <a:pathLst>
                <a:path w="1301" h="308" extrusionOk="0">
                  <a:moveTo>
                    <a:pt x="713" y="308"/>
                  </a:moveTo>
                  <a:cubicBezTo>
                    <a:pt x="1300" y="1"/>
                    <a:pt x="0" y="32"/>
                    <a:pt x="713" y="3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02" name="Google Shape;42402;p18"/>
            <p:cNvSpPr/>
            <p:nvPr/>
          </p:nvSpPr>
          <p:spPr>
            <a:xfrm>
              <a:off x="8948801" y="3829142"/>
              <a:ext cx="39761" cy="15808"/>
            </a:xfrm>
            <a:custGeom>
              <a:avLst/>
              <a:gdLst/>
              <a:ahLst/>
              <a:cxnLst/>
              <a:rect l="l" t="t" r="r" b="b"/>
              <a:pathLst>
                <a:path w="1114" h="525" extrusionOk="0">
                  <a:moveTo>
                    <a:pt x="647" y="305"/>
                  </a:moveTo>
                  <a:cubicBezTo>
                    <a:pt x="1114" y="1"/>
                    <a:pt x="0" y="524"/>
                    <a:pt x="647"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03" name="Google Shape;42403;p18"/>
            <p:cNvSpPr/>
            <p:nvPr/>
          </p:nvSpPr>
          <p:spPr>
            <a:xfrm>
              <a:off x="8073459" y="3837573"/>
              <a:ext cx="14063" cy="4215"/>
            </a:xfrm>
            <a:custGeom>
              <a:avLst/>
              <a:gdLst/>
              <a:ahLst/>
              <a:cxnLst/>
              <a:rect l="l" t="t" r="r" b="b"/>
              <a:pathLst>
                <a:path w="394" h="140" extrusionOk="0">
                  <a:moveTo>
                    <a:pt x="100" y="115"/>
                  </a:moveTo>
                  <a:cubicBezTo>
                    <a:pt x="154" y="140"/>
                    <a:pt x="394" y="71"/>
                    <a:pt x="292" y="24"/>
                  </a:cubicBezTo>
                  <a:cubicBezTo>
                    <a:pt x="244"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04" name="Google Shape;42404;p18"/>
            <p:cNvSpPr/>
            <p:nvPr/>
          </p:nvSpPr>
          <p:spPr>
            <a:xfrm>
              <a:off x="5069170" y="3835555"/>
              <a:ext cx="13884" cy="5480"/>
            </a:xfrm>
            <a:custGeom>
              <a:avLst/>
              <a:gdLst/>
              <a:ahLst/>
              <a:cxnLst/>
              <a:rect l="l" t="t" r="r" b="b"/>
              <a:pathLst>
                <a:path w="389" h="182" extrusionOk="0">
                  <a:moveTo>
                    <a:pt x="1" y="182"/>
                  </a:moveTo>
                  <a:lnTo>
                    <a:pt x="388" y="182"/>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05" name="Google Shape;42405;p18"/>
            <p:cNvSpPr/>
            <p:nvPr/>
          </p:nvSpPr>
          <p:spPr>
            <a:xfrm>
              <a:off x="2928551" y="3834953"/>
              <a:ext cx="13813" cy="6775"/>
            </a:xfrm>
            <a:custGeom>
              <a:avLst/>
              <a:gdLst/>
              <a:ahLst/>
              <a:cxnLst/>
              <a:rect l="l" t="t" r="r" b="b"/>
              <a:pathLst>
                <a:path w="387" h="225" extrusionOk="0">
                  <a:moveTo>
                    <a:pt x="1" y="112"/>
                  </a:moveTo>
                  <a:cubicBezTo>
                    <a:pt x="2" y="203"/>
                    <a:pt x="337" y="224"/>
                    <a:pt x="387" y="112"/>
                  </a:cubicBezTo>
                  <a:cubicBezTo>
                    <a:pt x="344" y="1"/>
                    <a:pt x="172" y="57"/>
                    <a:pt x="1"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06" name="Google Shape;42406;p18"/>
            <p:cNvSpPr/>
            <p:nvPr/>
          </p:nvSpPr>
          <p:spPr>
            <a:xfrm>
              <a:off x="6818570" y="3825228"/>
              <a:ext cx="26412" cy="15236"/>
            </a:xfrm>
            <a:custGeom>
              <a:avLst/>
              <a:gdLst/>
              <a:ahLst/>
              <a:cxnLst/>
              <a:rect l="l" t="t" r="r" b="b"/>
              <a:pathLst>
                <a:path w="740" h="506" extrusionOk="0">
                  <a:moveTo>
                    <a:pt x="739" y="435"/>
                  </a:moveTo>
                  <a:lnTo>
                    <a:pt x="739" y="73"/>
                  </a:lnTo>
                  <a:cubicBezTo>
                    <a:pt x="1" y="0"/>
                    <a:pt x="1" y="505"/>
                    <a:pt x="739" y="4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07" name="Google Shape;42407;p18"/>
            <p:cNvSpPr/>
            <p:nvPr/>
          </p:nvSpPr>
          <p:spPr>
            <a:xfrm>
              <a:off x="2783928" y="3832424"/>
              <a:ext cx="6996" cy="6263"/>
            </a:xfrm>
            <a:custGeom>
              <a:avLst/>
              <a:gdLst/>
              <a:ahLst/>
              <a:cxnLst/>
              <a:rect l="l" t="t" r="r" b="b"/>
              <a:pathLst>
                <a:path w="196" h="208" extrusionOk="0">
                  <a:moveTo>
                    <a:pt x="195" y="105"/>
                  </a:moveTo>
                  <a:cubicBezTo>
                    <a:pt x="195" y="55"/>
                    <a:pt x="36" y="0"/>
                    <a:pt x="1" y="105"/>
                  </a:cubicBezTo>
                  <a:cubicBezTo>
                    <a:pt x="1" y="155"/>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08" name="Google Shape;42408;p18"/>
            <p:cNvSpPr/>
            <p:nvPr/>
          </p:nvSpPr>
          <p:spPr>
            <a:xfrm>
              <a:off x="4181264" y="3829744"/>
              <a:ext cx="6924" cy="6233"/>
            </a:xfrm>
            <a:custGeom>
              <a:avLst/>
              <a:gdLst/>
              <a:ahLst/>
              <a:cxnLst/>
              <a:rect l="l" t="t" r="r" b="b"/>
              <a:pathLst>
                <a:path w="194" h="207" extrusionOk="0">
                  <a:moveTo>
                    <a:pt x="192" y="105"/>
                  </a:moveTo>
                  <a:cubicBezTo>
                    <a:pt x="194" y="54"/>
                    <a:pt x="37" y="0"/>
                    <a:pt x="0" y="105"/>
                  </a:cubicBezTo>
                  <a:cubicBezTo>
                    <a:pt x="0" y="153"/>
                    <a:pt x="156" y="207"/>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09" name="Google Shape;42409;p18"/>
            <p:cNvSpPr/>
            <p:nvPr/>
          </p:nvSpPr>
          <p:spPr>
            <a:xfrm>
              <a:off x="2715114" y="3824626"/>
              <a:ext cx="22629" cy="11713"/>
            </a:xfrm>
            <a:custGeom>
              <a:avLst/>
              <a:gdLst/>
              <a:ahLst/>
              <a:cxnLst/>
              <a:rect l="l" t="t" r="r" b="b"/>
              <a:pathLst>
                <a:path w="634" h="389" extrusionOk="0">
                  <a:moveTo>
                    <a:pt x="194" y="1"/>
                  </a:moveTo>
                  <a:cubicBezTo>
                    <a:pt x="204" y="125"/>
                    <a:pt x="104" y="199"/>
                    <a:pt x="1" y="272"/>
                  </a:cubicBezTo>
                  <a:cubicBezTo>
                    <a:pt x="246" y="276"/>
                    <a:pt x="267" y="388"/>
                    <a:pt x="578" y="362"/>
                  </a:cubicBezTo>
                  <a:cubicBezTo>
                    <a:pt x="634" y="157"/>
                    <a:pt x="533" y="23"/>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10" name="Google Shape;42410;p18"/>
            <p:cNvSpPr/>
            <p:nvPr/>
          </p:nvSpPr>
          <p:spPr>
            <a:xfrm>
              <a:off x="2601507" y="3829383"/>
              <a:ext cx="13956" cy="4246"/>
            </a:xfrm>
            <a:custGeom>
              <a:avLst/>
              <a:gdLst/>
              <a:ahLst/>
              <a:cxnLst/>
              <a:rect l="l" t="t" r="r" b="b"/>
              <a:pathLst>
                <a:path w="391" h="141" extrusionOk="0">
                  <a:moveTo>
                    <a:pt x="291" y="25"/>
                  </a:moveTo>
                  <a:cubicBezTo>
                    <a:pt x="239" y="1"/>
                    <a:pt x="0" y="68"/>
                    <a:pt x="99" y="117"/>
                  </a:cubicBezTo>
                  <a:cubicBezTo>
                    <a:pt x="153" y="140"/>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11" name="Google Shape;42411;p18"/>
            <p:cNvSpPr/>
            <p:nvPr/>
          </p:nvSpPr>
          <p:spPr>
            <a:xfrm>
              <a:off x="1923648" y="3821826"/>
              <a:ext cx="20630" cy="8250"/>
            </a:xfrm>
            <a:custGeom>
              <a:avLst/>
              <a:gdLst/>
              <a:ahLst/>
              <a:cxnLst/>
              <a:rect l="l" t="t" r="r" b="b"/>
              <a:pathLst>
                <a:path w="578" h="274" extrusionOk="0">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12" name="Google Shape;42412;p18"/>
            <p:cNvSpPr/>
            <p:nvPr/>
          </p:nvSpPr>
          <p:spPr>
            <a:xfrm>
              <a:off x="4503882" y="3819176"/>
              <a:ext cx="23521" cy="8250"/>
            </a:xfrm>
            <a:custGeom>
              <a:avLst/>
              <a:gdLst/>
              <a:ahLst/>
              <a:cxnLst/>
              <a:rect l="l" t="t" r="r" b="b"/>
              <a:pathLst>
                <a:path w="659" h="274" extrusionOk="0">
                  <a:moveTo>
                    <a:pt x="412" y="273"/>
                  </a:moveTo>
                  <a:cubicBezTo>
                    <a:pt x="422" y="157"/>
                    <a:pt x="659" y="146"/>
                    <a:pt x="607" y="0"/>
                  </a:cubicBezTo>
                  <a:lnTo>
                    <a:pt x="219" y="0"/>
                  </a:lnTo>
                  <a:cubicBezTo>
                    <a:pt x="1" y="132"/>
                    <a:pt x="10" y="222"/>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13" name="Google Shape;42413;p18"/>
            <p:cNvSpPr/>
            <p:nvPr/>
          </p:nvSpPr>
          <p:spPr>
            <a:xfrm>
              <a:off x="2763298" y="3821525"/>
              <a:ext cx="6924" cy="6233"/>
            </a:xfrm>
            <a:custGeom>
              <a:avLst/>
              <a:gdLst/>
              <a:ahLst/>
              <a:cxnLst/>
              <a:rect l="l" t="t" r="r" b="b"/>
              <a:pathLst>
                <a:path w="194" h="207" extrusionOk="0">
                  <a:moveTo>
                    <a:pt x="194" y="104"/>
                  </a:moveTo>
                  <a:cubicBezTo>
                    <a:pt x="194" y="53"/>
                    <a:pt x="37" y="1"/>
                    <a:pt x="0" y="104"/>
                  </a:cubicBezTo>
                  <a:cubicBezTo>
                    <a:pt x="2" y="153"/>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14" name="Google Shape;42414;p18"/>
            <p:cNvSpPr/>
            <p:nvPr/>
          </p:nvSpPr>
          <p:spPr>
            <a:xfrm>
              <a:off x="2605040" y="3821525"/>
              <a:ext cx="6889" cy="6233"/>
            </a:xfrm>
            <a:custGeom>
              <a:avLst/>
              <a:gdLst/>
              <a:ahLst/>
              <a:cxnLst/>
              <a:rect l="l" t="t" r="r" b="b"/>
              <a:pathLst>
                <a:path w="193" h="207" extrusionOk="0">
                  <a:moveTo>
                    <a:pt x="192" y="104"/>
                  </a:moveTo>
                  <a:cubicBezTo>
                    <a:pt x="192" y="53"/>
                    <a:pt x="35" y="1"/>
                    <a:pt x="0" y="104"/>
                  </a:cubicBezTo>
                  <a:cubicBezTo>
                    <a:pt x="0" y="153"/>
                    <a:pt x="153"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15" name="Google Shape;42415;p18"/>
            <p:cNvSpPr/>
            <p:nvPr/>
          </p:nvSpPr>
          <p:spPr>
            <a:xfrm>
              <a:off x="8717161" y="3819176"/>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16" name="Google Shape;42416;p18"/>
            <p:cNvSpPr/>
            <p:nvPr/>
          </p:nvSpPr>
          <p:spPr>
            <a:xfrm>
              <a:off x="2887184" y="3803339"/>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17" name="Google Shape;42417;p18"/>
            <p:cNvSpPr/>
            <p:nvPr/>
          </p:nvSpPr>
          <p:spPr>
            <a:xfrm>
              <a:off x="2967491" y="3795150"/>
              <a:ext cx="37120" cy="15838"/>
            </a:xfrm>
            <a:custGeom>
              <a:avLst/>
              <a:gdLst/>
              <a:ahLst/>
              <a:cxnLst/>
              <a:rect l="l" t="t" r="r" b="b"/>
              <a:pathLst>
                <a:path w="1040" h="526" extrusionOk="0">
                  <a:moveTo>
                    <a:pt x="837" y="525"/>
                  </a:moveTo>
                  <a:cubicBezTo>
                    <a:pt x="1040" y="1"/>
                    <a:pt x="1" y="488"/>
                    <a:pt x="837" y="5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18" name="Google Shape;42418;p18"/>
            <p:cNvSpPr/>
            <p:nvPr/>
          </p:nvSpPr>
          <p:spPr>
            <a:xfrm>
              <a:off x="7925623" y="3792801"/>
              <a:ext cx="34443" cy="16229"/>
            </a:xfrm>
            <a:custGeom>
              <a:avLst/>
              <a:gdLst/>
              <a:ahLst/>
              <a:cxnLst/>
              <a:rect l="l" t="t" r="r" b="b"/>
              <a:pathLst>
                <a:path w="965" h="539" extrusionOk="0">
                  <a:moveTo>
                    <a:pt x="1" y="422"/>
                  </a:moveTo>
                  <a:cubicBezTo>
                    <a:pt x="253" y="538"/>
                    <a:pt x="711" y="538"/>
                    <a:pt x="964" y="422"/>
                  </a:cubicBezTo>
                  <a:cubicBezTo>
                    <a:pt x="962" y="0"/>
                    <a:pt x="5" y="0"/>
                    <a:pt x="1" y="4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19" name="Google Shape;42419;p18"/>
            <p:cNvSpPr/>
            <p:nvPr/>
          </p:nvSpPr>
          <p:spPr>
            <a:xfrm>
              <a:off x="7788031" y="3805477"/>
              <a:ext cx="13706" cy="2770"/>
            </a:xfrm>
            <a:custGeom>
              <a:avLst/>
              <a:gdLst/>
              <a:ahLst/>
              <a:cxnLst/>
              <a:rect l="l" t="t" r="r" b="b"/>
              <a:pathLst>
                <a:path w="384" h="92" extrusionOk="0">
                  <a:moveTo>
                    <a:pt x="384" y="1"/>
                  </a:moveTo>
                  <a:cubicBezTo>
                    <a:pt x="234" y="22"/>
                    <a:pt x="4" y="4"/>
                    <a:pt x="0" y="91"/>
                  </a:cubicBezTo>
                  <a:cubicBezTo>
                    <a:pt x="146" y="71"/>
                    <a:pt x="381" y="90"/>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20" name="Google Shape;42420;p18"/>
            <p:cNvSpPr/>
            <p:nvPr/>
          </p:nvSpPr>
          <p:spPr>
            <a:xfrm>
              <a:off x="8509863" y="3800057"/>
              <a:ext cx="21523" cy="6413"/>
            </a:xfrm>
            <a:custGeom>
              <a:avLst/>
              <a:gdLst/>
              <a:ahLst/>
              <a:cxnLst/>
              <a:rect l="l" t="t" r="r" b="b"/>
              <a:pathLst>
                <a:path w="603" h="213" extrusionOk="0">
                  <a:moveTo>
                    <a:pt x="603" y="181"/>
                  </a:moveTo>
                  <a:lnTo>
                    <a:pt x="603" y="1"/>
                  </a:lnTo>
                  <a:lnTo>
                    <a:pt x="26" y="1"/>
                  </a:lnTo>
                  <a:cubicBezTo>
                    <a:pt x="1" y="164"/>
                    <a:pt x="215" y="212"/>
                    <a:pt x="603"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21" name="Google Shape;42421;p18"/>
            <p:cNvSpPr/>
            <p:nvPr/>
          </p:nvSpPr>
          <p:spPr>
            <a:xfrm>
              <a:off x="8593311" y="3793313"/>
              <a:ext cx="13777" cy="7437"/>
            </a:xfrm>
            <a:custGeom>
              <a:avLst/>
              <a:gdLst/>
              <a:ahLst/>
              <a:cxnLst/>
              <a:rect l="l" t="t" r="r" b="b"/>
              <a:pathLst>
                <a:path w="386" h="247" extrusionOk="0">
                  <a:moveTo>
                    <a:pt x="386" y="132"/>
                  </a:moveTo>
                  <a:cubicBezTo>
                    <a:pt x="169" y="143"/>
                    <a:pt x="86" y="0"/>
                    <a:pt x="1" y="132"/>
                  </a:cubicBezTo>
                  <a:cubicBezTo>
                    <a:pt x="3" y="225"/>
                    <a:pt x="339" y="247"/>
                    <a:pt x="386"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22" name="Google Shape;42422;p18"/>
            <p:cNvSpPr/>
            <p:nvPr/>
          </p:nvSpPr>
          <p:spPr>
            <a:xfrm>
              <a:off x="3778588" y="3793855"/>
              <a:ext cx="13884" cy="4276"/>
            </a:xfrm>
            <a:custGeom>
              <a:avLst/>
              <a:gdLst/>
              <a:ahLst/>
              <a:cxnLst/>
              <a:rect l="l" t="t" r="r" b="b"/>
              <a:pathLst>
                <a:path w="389" h="142" extrusionOk="0">
                  <a:moveTo>
                    <a:pt x="289" y="25"/>
                  </a:moveTo>
                  <a:cubicBezTo>
                    <a:pt x="238" y="1"/>
                    <a:pt x="0" y="70"/>
                    <a:pt x="98" y="114"/>
                  </a:cubicBezTo>
                  <a:cubicBezTo>
                    <a:pt x="150" y="142"/>
                    <a:pt x="388" y="71"/>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23" name="Google Shape;42423;p18"/>
            <p:cNvSpPr/>
            <p:nvPr/>
          </p:nvSpPr>
          <p:spPr>
            <a:xfrm>
              <a:off x="7911846" y="3786388"/>
              <a:ext cx="13813" cy="5480"/>
            </a:xfrm>
            <a:custGeom>
              <a:avLst/>
              <a:gdLst/>
              <a:ahLst/>
              <a:cxnLst/>
              <a:rect l="l" t="t" r="r" b="b"/>
              <a:pathLst>
                <a:path w="387"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24" name="Google Shape;42424;p18"/>
            <p:cNvSpPr/>
            <p:nvPr/>
          </p:nvSpPr>
          <p:spPr>
            <a:xfrm>
              <a:off x="8062395" y="3783648"/>
              <a:ext cx="21594" cy="6413"/>
            </a:xfrm>
            <a:custGeom>
              <a:avLst/>
              <a:gdLst/>
              <a:ahLst/>
              <a:cxnLst/>
              <a:rect l="l" t="t" r="r" b="b"/>
              <a:pathLst>
                <a:path w="605" h="213" extrusionOk="0">
                  <a:moveTo>
                    <a:pt x="605" y="182"/>
                  </a:moveTo>
                  <a:lnTo>
                    <a:pt x="605" y="0"/>
                  </a:lnTo>
                  <a:lnTo>
                    <a:pt x="26" y="0"/>
                  </a:lnTo>
                  <a:cubicBezTo>
                    <a:pt x="0" y="162"/>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25" name="Google Shape;42425;p18"/>
            <p:cNvSpPr/>
            <p:nvPr/>
          </p:nvSpPr>
          <p:spPr>
            <a:xfrm>
              <a:off x="7760477" y="3778168"/>
              <a:ext cx="20666" cy="8250"/>
            </a:xfrm>
            <a:custGeom>
              <a:avLst/>
              <a:gdLst/>
              <a:ahLst/>
              <a:cxnLst/>
              <a:rect l="l" t="t" r="r" b="b"/>
              <a:pathLst>
                <a:path w="579" h="274" extrusionOk="0">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26" name="Google Shape;42426;p18"/>
            <p:cNvSpPr/>
            <p:nvPr/>
          </p:nvSpPr>
          <p:spPr>
            <a:xfrm>
              <a:off x="7626205" y="3782895"/>
              <a:ext cx="13920" cy="4246"/>
            </a:xfrm>
            <a:custGeom>
              <a:avLst/>
              <a:gdLst/>
              <a:ahLst/>
              <a:cxnLst/>
              <a:rect l="l" t="t" r="r" b="b"/>
              <a:pathLst>
                <a:path w="390" h="141" extrusionOk="0">
                  <a:moveTo>
                    <a:pt x="290" y="25"/>
                  </a:moveTo>
                  <a:cubicBezTo>
                    <a:pt x="238" y="0"/>
                    <a:pt x="1" y="70"/>
                    <a:pt x="98" y="117"/>
                  </a:cubicBezTo>
                  <a:cubicBezTo>
                    <a:pt x="151" y="140"/>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27" name="Google Shape;42427;p18"/>
            <p:cNvSpPr/>
            <p:nvPr/>
          </p:nvSpPr>
          <p:spPr>
            <a:xfrm>
              <a:off x="6758536" y="3771484"/>
              <a:ext cx="31481" cy="13911"/>
            </a:xfrm>
            <a:custGeom>
              <a:avLst/>
              <a:gdLst/>
              <a:ahLst/>
              <a:cxnLst/>
              <a:rect l="l" t="t" r="r" b="b"/>
              <a:pathLst>
                <a:path w="882" h="462" extrusionOk="0">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28" name="Google Shape;42428;p18"/>
            <p:cNvSpPr/>
            <p:nvPr/>
          </p:nvSpPr>
          <p:spPr>
            <a:xfrm>
              <a:off x="7571382" y="3769618"/>
              <a:ext cx="23914" cy="5841"/>
            </a:xfrm>
            <a:custGeom>
              <a:avLst/>
              <a:gdLst/>
              <a:ahLst/>
              <a:cxnLst/>
              <a:rect l="l" t="t" r="r" b="b"/>
              <a:pathLst>
                <a:path w="670" h="194" extrusionOk="0">
                  <a:moveTo>
                    <a:pt x="475" y="193"/>
                  </a:moveTo>
                  <a:cubicBezTo>
                    <a:pt x="475" y="102"/>
                    <a:pt x="633" y="86"/>
                    <a:pt x="670" y="12"/>
                  </a:cubicBezTo>
                  <a:cubicBezTo>
                    <a:pt x="366" y="21"/>
                    <a:pt x="0" y="0"/>
                    <a:pt x="90"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29" name="Google Shape;42429;p18"/>
            <p:cNvSpPr/>
            <p:nvPr/>
          </p:nvSpPr>
          <p:spPr>
            <a:xfrm>
              <a:off x="2694484" y="3769618"/>
              <a:ext cx="7031" cy="6203"/>
            </a:xfrm>
            <a:custGeom>
              <a:avLst/>
              <a:gdLst/>
              <a:ahLst/>
              <a:cxnLst/>
              <a:rect l="l" t="t" r="r" b="b"/>
              <a:pathLst>
                <a:path w="197" h="206" extrusionOk="0">
                  <a:moveTo>
                    <a:pt x="192" y="102"/>
                  </a:moveTo>
                  <a:cubicBezTo>
                    <a:pt x="196" y="50"/>
                    <a:pt x="40" y="0"/>
                    <a:pt x="1" y="102"/>
                  </a:cubicBezTo>
                  <a:cubicBezTo>
                    <a:pt x="1" y="153"/>
                    <a:pt x="158" y="205"/>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30" name="Google Shape;42430;p18"/>
            <p:cNvSpPr/>
            <p:nvPr/>
          </p:nvSpPr>
          <p:spPr>
            <a:xfrm>
              <a:off x="8779158" y="3747398"/>
              <a:ext cx="56216" cy="27942"/>
            </a:xfrm>
            <a:custGeom>
              <a:avLst/>
              <a:gdLst/>
              <a:ahLst/>
              <a:cxnLst/>
              <a:rect l="l" t="t" r="r" b="b"/>
              <a:pathLst>
                <a:path w="1575" h="928" extrusionOk="0">
                  <a:moveTo>
                    <a:pt x="1352" y="24"/>
                  </a:moveTo>
                  <a:cubicBezTo>
                    <a:pt x="338" y="1"/>
                    <a:pt x="143" y="362"/>
                    <a:pt x="1" y="751"/>
                  </a:cubicBezTo>
                  <a:cubicBezTo>
                    <a:pt x="818" y="927"/>
                    <a:pt x="1575" y="604"/>
                    <a:pt x="135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31" name="Google Shape;42431;p18"/>
            <p:cNvSpPr/>
            <p:nvPr/>
          </p:nvSpPr>
          <p:spPr>
            <a:xfrm>
              <a:off x="7918699" y="3770009"/>
              <a:ext cx="13884" cy="2770"/>
            </a:xfrm>
            <a:custGeom>
              <a:avLst/>
              <a:gdLst/>
              <a:ahLst/>
              <a:cxnLst/>
              <a:rect l="l" t="t" r="r" b="b"/>
              <a:pathLst>
                <a:path w="389" h="92" extrusionOk="0">
                  <a:moveTo>
                    <a:pt x="388" y="0"/>
                  </a:moveTo>
                  <a:cubicBezTo>
                    <a:pt x="238" y="21"/>
                    <a:pt x="7" y="3"/>
                    <a:pt x="1" y="92"/>
                  </a:cubicBezTo>
                  <a:cubicBezTo>
                    <a:pt x="153" y="69"/>
                    <a:pt x="383" y="86"/>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32" name="Google Shape;42432;p18"/>
            <p:cNvSpPr/>
            <p:nvPr/>
          </p:nvSpPr>
          <p:spPr>
            <a:xfrm>
              <a:off x="2804629" y="3748120"/>
              <a:ext cx="51147" cy="19150"/>
            </a:xfrm>
            <a:custGeom>
              <a:avLst/>
              <a:gdLst/>
              <a:ahLst/>
              <a:cxnLst/>
              <a:rect l="l" t="t" r="r" b="b"/>
              <a:pathLst>
                <a:path w="1433" h="636" extrusionOk="0">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33" name="Google Shape;42433;p18"/>
            <p:cNvSpPr/>
            <p:nvPr/>
          </p:nvSpPr>
          <p:spPr>
            <a:xfrm>
              <a:off x="2053494" y="3759080"/>
              <a:ext cx="23486" cy="8190"/>
            </a:xfrm>
            <a:custGeom>
              <a:avLst/>
              <a:gdLst/>
              <a:ahLst/>
              <a:cxnLst/>
              <a:rect l="l" t="t" r="r" b="b"/>
              <a:pathLst>
                <a:path w="658" h="272" extrusionOk="0">
                  <a:moveTo>
                    <a:pt x="411" y="272"/>
                  </a:moveTo>
                  <a:cubicBezTo>
                    <a:pt x="421" y="156"/>
                    <a:pt x="657" y="145"/>
                    <a:pt x="604" y="0"/>
                  </a:cubicBezTo>
                  <a:lnTo>
                    <a:pt x="219" y="0"/>
                  </a:lnTo>
                  <a:cubicBezTo>
                    <a:pt x="1" y="130"/>
                    <a:pt x="10" y="221"/>
                    <a:pt x="411"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34" name="Google Shape;42434;p18"/>
            <p:cNvSpPr/>
            <p:nvPr/>
          </p:nvSpPr>
          <p:spPr>
            <a:xfrm>
              <a:off x="5588700" y="3752817"/>
              <a:ext cx="14063" cy="4215"/>
            </a:xfrm>
            <a:custGeom>
              <a:avLst/>
              <a:gdLst/>
              <a:ahLst/>
              <a:cxnLst/>
              <a:rect l="l" t="t" r="r" b="b"/>
              <a:pathLst>
                <a:path w="394" h="140" extrusionOk="0">
                  <a:moveTo>
                    <a:pt x="100" y="116"/>
                  </a:moveTo>
                  <a:cubicBezTo>
                    <a:pt x="153" y="139"/>
                    <a:pt x="393" y="71"/>
                    <a:pt x="293" y="26"/>
                  </a:cubicBezTo>
                  <a:cubicBezTo>
                    <a:pt x="240"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35" name="Google Shape;42435;p18"/>
            <p:cNvSpPr/>
            <p:nvPr/>
          </p:nvSpPr>
          <p:spPr>
            <a:xfrm>
              <a:off x="1658564" y="3752817"/>
              <a:ext cx="13884" cy="4215"/>
            </a:xfrm>
            <a:custGeom>
              <a:avLst/>
              <a:gdLst/>
              <a:ahLst/>
              <a:cxnLst/>
              <a:rect l="l" t="t" r="r" b="b"/>
              <a:pathLst>
                <a:path w="389" h="140" extrusionOk="0">
                  <a:moveTo>
                    <a:pt x="97" y="116"/>
                  </a:moveTo>
                  <a:cubicBezTo>
                    <a:pt x="152" y="139"/>
                    <a:pt x="388" y="71"/>
                    <a:pt x="290" y="26"/>
                  </a:cubicBezTo>
                  <a:cubicBezTo>
                    <a:pt x="238" y="1"/>
                    <a:pt x="0" y="69"/>
                    <a:pt x="97"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36" name="Google Shape;42436;p18"/>
            <p:cNvSpPr/>
            <p:nvPr/>
          </p:nvSpPr>
          <p:spPr>
            <a:xfrm>
              <a:off x="7825722" y="3744658"/>
              <a:ext cx="13991" cy="4215"/>
            </a:xfrm>
            <a:custGeom>
              <a:avLst/>
              <a:gdLst/>
              <a:ahLst/>
              <a:cxnLst/>
              <a:rect l="l" t="t" r="r" b="b"/>
              <a:pathLst>
                <a:path w="392" h="140" extrusionOk="0">
                  <a:moveTo>
                    <a:pt x="294" y="24"/>
                  </a:moveTo>
                  <a:cubicBezTo>
                    <a:pt x="240" y="0"/>
                    <a:pt x="0" y="68"/>
                    <a:pt x="99" y="115"/>
                  </a:cubicBezTo>
                  <a:cubicBezTo>
                    <a:pt x="154" y="140"/>
                    <a:pt x="392" y="69"/>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37" name="Google Shape;42437;p18"/>
            <p:cNvSpPr/>
            <p:nvPr/>
          </p:nvSpPr>
          <p:spPr>
            <a:xfrm>
              <a:off x="4288982" y="3736197"/>
              <a:ext cx="39726" cy="15808"/>
            </a:xfrm>
            <a:custGeom>
              <a:avLst/>
              <a:gdLst/>
              <a:ahLst/>
              <a:cxnLst/>
              <a:rect l="l" t="t" r="r" b="b"/>
              <a:pathLst>
                <a:path w="1113" h="525" extrusionOk="0">
                  <a:moveTo>
                    <a:pt x="648" y="305"/>
                  </a:moveTo>
                  <a:cubicBezTo>
                    <a:pt x="1112" y="1"/>
                    <a:pt x="0" y="524"/>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38" name="Google Shape;42438;p18"/>
            <p:cNvSpPr/>
            <p:nvPr/>
          </p:nvSpPr>
          <p:spPr>
            <a:xfrm>
              <a:off x="998337" y="3733186"/>
              <a:ext cx="31802" cy="16109"/>
            </a:xfrm>
            <a:custGeom>
              <a:avLst/>
              <a:gdLst/>
              <a:ahLst/>
              <a:cxnLst/>
              <a:rect l="l" t="t" r="r" b="b"/>
              <a:pathLst>
                <a:path w="891" h="535" extrusionOk="0">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39" name="Google Shape;42439;p18"/>
            <p:cNvSpPr/>
            <p:nvPr/>
          </p:nvSpPr>
          <p:spPr>
            <a:xfrm>
              <a:off x="925561" y="3731711"/>
              <a:ext cx="13777" cy="5510"/>
            </a:xfrm>
            <a:custGeom>
              <a:avLst/>
              <a:gdLst/>
              <a:ahLst/>
              <a:cxnLst/>
              <a:rect l="l" t="t" r="r" b="b"/>
              <a:pathLst>
                <a:path w="386"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40" name="Google Shape;42440;p18"/>
            <p:cNvSpPr/>
            <p:nvPr/>
          </p:nvSpPr>
          <p:spPr>
            <a:xfrm>
              <a:off x="8421205" y="3723461"/>
              <a:ext cx="22558" cy="11773"/>
            </a:xfrm>
            <a:custGeom>
              <a:avLst/>
              <a:gdLst/>
              <a:ahLst/>
              <a:cxnLst/>
              <a:rect l="l" t="t" r="r" b="b"/>
              <a:pathLst>
                <a:path w="632" h="391" extrusionOk="0">
                  <a:moveTo>
                    <a:pt x="193" y="1"/>
                  </a:moveTo>
                  <a:cubicBezTo>
                    <a:pt x="202" y="126"/>
                    <a:pt x="103" y="199"/>
                    <a:pt x="1" y="274"/>
                  </a:cubicBezTo>
                  <a:cubicBezTo>
                    <a:pt x="248" y="277"/>
                    <a:pt x="268" y="391"/>
                    <a:pt x="578" y="365"/>
                  </a:cubicBezTo>
                  <a:cubicBezTo>
                    <a:pt x="631" y="159"/>
                    <a:pt x="533" y="23"/>
                    <a:pt x="1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41" name="Google Shape;42441;p18"/>
            <p:cNvSpPr/>
            <p:nvPr/>
          </p:nvSpPr>
          <p:spPr>
            <a:xfrm>
              <a:off x="7240340" y="3723521"/>
              <a:ext cx="31409" cy="13429"/>
            </a:xfrm>
            <a:custGeom>
              <a:avLst/>
              <a:gdLst/>
              <a:ahLst/>
              <a:cxnLst/>
              <a:rect l="l" t="t" r="r" b="b"/>
              <a:pathLst>
                <a:path w="880" h="446" extrusionOk="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42" name="Google Shape;42442;p18"/>
            <p:cNvSpPr/>
            <p:nvPr/>
          </p:nvSpPr>
          <p:spPr>
            <a:xfrm>
              <a:off x="3802680" y="3728580"/>
              <a:ext cx="7031" cy="6263"/>
            </a:xfrm>
            <a:custGeom>
              <a:avLst/>
              <a:gdLst/>
              <a:ahLst/>
              <a:cxnLst/>
              <a:rect l="l" t="t" r="r" b="b"/>
              <a:pathLst>
                <a:path w="197" h="208" extrusionOk="0">
                  <a:moveTo>
                    <a:pt x="193" y="104"/>
                  </a:moveTo>
                  <a:cubicBezTo>
                    <a:pt x="196" y="53"/>
                    <a:pt x="38" y="0"/>
                    <a:pt x="2" y="104"/>
                  </a:cubicBezTo>
                  <a:cubicBezTo>
                    <a:pt x="0" y="153"/>
                    <a:pt x="157"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43" name="Google Shape;42443;p18"/>
            <p:cNvSpPr/>
            <p:nvPr/>
          </p:nvSpPr>
          <p:spPr>
            <a:xfrm>
              <a:off x="3385835" y="3716777"/>
              <a:ext cx="31374" cy="13911"/>
            </a:xfrm>
            <a:custGeom>
              <a:avLst/>
              <a:gdLst/>
              <a:ahLst/>
              <a:cxnLst/>
              <a:rect l="l" t="t" r="r" b="b"/>
              <a:pathLst>
                <a:path w="879" h="462" extrusionOk="0">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44" name="Google Shape;42444;p18"/>
            <p:cNvSpPr/>
            <p:nvPr/>
          </p:nvSpPr>
          <p:spPr>
            <a:xfrm>
              <a:off x="4883286" y="3718012"/>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45" name="Google Shape;42445;p18"/>
            <p:cNvSpPr/>
            <p:nvPr/>
          </p:nvSpPr>
          <p:spPr>
            <a:xfrm>
              <a:off x="3947161" y="3714910"/>
              <a:ext cx="6960" cy="6263"/>
            </a:xfrm>
            <a:custGeom>
              <a:avLst/>
              <a:gdLst/>
              <a:ahLst/>
              <a:cxnLst/>
              <a:rect l="l" t="t" r="r" b="b"/>
              <a:pathLst>
                <a:path w="195" h="208" extrusionOk="0">
                  <a:moveTo>
                    <a:pt x="195" y="103"/>
                  </a:moveTo>
                  <a:cubicBezTo>
                    <a:pt x="195" y="52"/>
                    <a:pt x="39" y="0"/>
                    <a:pt x="3" y="103"/>
                  </a:cubicBezTo>
                  <a:cubicBezTo>
                    <a:pt x="0" y="154"/>
                    <a:pt x="159"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46" name="Google Shape;42446;p18"/>
            <p:cNvSpPr/>
            <p:nvPr/>
          </p:nvSpPr>
          <p:spPr>
            <a:xfrm>
              <a:off x="2439823" y="3718012"/>
              <a:ext cx="13813" cy="2740"/>
            </a:xfrm>
            <a:custGeom>
              <a:avLst/>
              <a:gdLst/>
              <a:ahLst/>
              <a:cxnLst/>
              <a:rect l="l" t="t" r="r" b="b"/>
              <a:pathLst>
                <a:path w="387" h="91" extrusionOk="0">
                  <a:moveTo>
                    <a:pt x="387" y="0"/>
                  </a:moveTo>
                  <a:cubicBezTo>
                    <a:pt x="237" y="21"/>
                    <a:pt x="4" y="2"/>
                    <a:pt x="1" y="90"/>
                  </a:cubicBezTo>
                  <a:cubicBezTo>
                    <a:pt x="151" y="71"/>
                    <a:pt x="380"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47" name="Google Shape;42447;p18"/>
            <p:cNvSpPr/>
            <p:nvPr/>
          </p:nvSpPr>
          <p:spPr>
            <a:xfrm>
              <a:off x="5519886" y="3714579"/>
              <a:ext cx="14063" cy="4215"/>
            </a:xfrm>
            <a:custGeom>
              <a:avLst/>
              <a:gdLst/>
              <a:ahLst/>
              <a:cxnLst/>
              <a:rect l="l" t="t" r="r" b="b"/>
              <a:pathLst>
                <a:path w="394" h="140" extrusionOk="0">
                  <a:moveTo>
                    <a:pt x="291" y="24"/>
                  </a:moveTo>
                  <a:cubicBezTo>
                    <a:pt x="238" y="1"/>
                    <a:pt x="0" y="69"/>
                    <a:pt x="100" y="116"/>
                  </a:cubicBezTo>
                  <a:cubicBezTo>
                    <a:pt x="154" y="139"/>
                    <a:pt x="393" y="70"/>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48" name="Google Shape;42448;p18"/>
            <p:cNvSpPr/>
            <p:nvPr/>
          </p:nvSpPr>
          <p:spPr>
            <a:xfrm>
              <a:off x="6741796" y="3712532"/>
              <a:ext cx="13742" cy="2800"/>
            </a:xfrm>
            <a:custGeom>
              <a:avLst/>
              <a:gdLst/>
              <a:ahLst/>
              <a:cxnLst/>
              <a:rect l="l" t="t" r="r" b="b"/>
              <a:pathLst>
                <a:path w="385" h="93" extrusionOk="0">
                  <a:moveTo>
                    <a:pt x="384" y="1"/>
                  </a:moveTo>
                  <a:cubicBezTo>
                    <a:pt x="235" y="22"/>
                    <a:pt x="6" y="5"/>
                    <a:pt x="0" y="92"/>
                  </a:cubicBezTo>
                  <a:cubicBezTo>
                    <a:pt x="149" y="71"/>
                    <a:pt x="378" y="90"/>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49" name="Google Shape;42449;p18"/>
            <p:cNvSpPr/>
            <p:nvPr/>
          </p:nvSpPr>
          <p:spPr>
            <a:xfrm>
              <a:off x="2543115" y="3712110"/>
              <a:ext cx="20666" cy="3643"/>
            </a:xfrm>
            <a:custGeom>
              <a:avLst/>
              <a:gdLst/>
              <a:ahLst/>
              <a:cxnLst/>
              <a:rect l="l" t="t" r="r" b="b"/>
              <a:pathLst>
                <a:path w="579" h="121" extrusionOk="0">
                  <a:moveTo>
                    <a:pt x="579" y="15"/>
                  </a:moveTo>
                  <a:cubicBezTo>
                    <a:pt x="352" y="29"/>
                    <a:pt x="32" y="0"/>
                    <a:pt x="0" y="106"/>
                  </a:cubicBezTo>
                  <a:cubicBezTo>
                    <a:pt x="226" y="92"/>
                    <a:pt x="546" y="121"/>
                    <a:pt x="579"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50" name="Google Shape;42450;p18"/>
            <p:cNvSpPr/>
            <p:nvPr/>
          </p:nvSpPr>
          <p:spPr>
            <a:xfrm>
              <a:off x="2456919" y="3711809"/>
              <a:ext cx="14027" cy="4246"/>
            </a:xfrm>
            <a:custGeom>
              <a:avLst/>
              <a:gdLst/>
              <a:ahLst/>
              <a:cxnLst/>
              <a:rect l="l" t="t" r="r" b="b"/>
              <a:pathLst>
                <a:path w="393" h="141" extrusionOk="0">
                  <a:moveTo>
                    <a:pt x="293" y="25"/>
                  </a:moveTo>
                  <a:cubicBezTo>
                    <a:pt x="239" y="0"/>
                    <a:pt x="1" y="69"/>
                    <a:pt x="100" y="116"/>
                  </a:cubicBezTo>
                  <a:cubicBezTo>
                    <a:pt x="155" y="141"/>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51" name="Google Shape;42451;p18"/>
            <p:cNvSpPr/>
            <p:nvPr/>
          </p:nvSpPr>
          <p:spPr>
            <a:xfrm>
              <a:off x="1455478" y="3709491"/>
              <a:ext cx="7031" cy="6173"/>
            </a:xfrm>
            <a:custGeom>
              <a:avLst/>
              <a:gdLst/>
              <a:ahLst/>
              <a:cxnLst/>
              <a:rect l="l" t="t" r="r" b="b"/>
              <a:pathLst>
                <a:path w="197" h="205" extrusionOk="0">
                  <a:moveTo>
                    <a:pt x="195" y="102"/>
                  </a:moveTo>
                  <a:cubicBezTo>
                    <a:pt x="196" y="51"/>
                    <a:pt x="40" y="0"/>
                    <a:pt x="2" y="102"/>
                  </a:cubicBezTo>
                  <a:cubicBezTo>
                    <a:pt x="0" y="153"/>
                    <a:pt x="158" y="205"/>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52" name="Google Shape;42452;p18"/>
            <p:cNvSpPr/>
            <p:nvPr/>
          </p:nvSpPr>
          <p:spPr>
            <a:xfrm>
              <a:off x="5530380" y="3704403"/>
              <a:ext cx="14991" cy="9153"/>
            </a:xfrm>
            <a:custGeom>
              <a:avLst/>
              <a:gdLst/>
              <a:ahLst/>
              <a:cxnLst/>
              <a:rect l="l" t="t" r="r" b="b"/>
              <a:pathLst>
                <a:path w="420" h="304" extrusionOk="0">
                  <a:moveTo>
                    <a:pt x="385" y="271"/>
                  </a:moveTo>
                  <a:cubicBezTo>
                    <a:pt x="355" y="164"/>
                    <a:pt x="419" y="14"/>
                    <a:pt x="193" y="1"/>
                  </a:cubicBezTo>
                  <a:cubicBezTo>
                    <a:pt x="180" y="55"/>
                    <a:pt x="165" y="108"/>
                    <a:pt x="0" y="92"/>
                  </a:cubicBezTo>
                  <a:cubicBezTo>
                    <a:pt x="21" y="199"/>
                    <a:pt x="56" y="303"/>
                    <a:pt x="385"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53" name="Google Shape;42453;p18"/>
            <p:cNvSpPr/>
            <p:nvPr/>
          </p:nvSpPr>
          <p:spPr>
            <a:xfrm>
              <a:off x="5328257" y="3700639"/>
              <a:ext cx="39833" cy="15838"/>
            </a:xfrm>
            <a:custGeom>
              <a:avLst/>
              <a:gdLst/>
              <a:ahLst/>
              <a:cxnLst/>
              <a:rect l="l" t="t" r="r" b="b"/>
              <a:pathLst>
                <a:path w="1116" h="526" extrusionOk="0">
                  <a:moveTo>
                    <a:pt x="648" y="304"/>
                  </a:moveTo>
                  <a:cubicBezTo>
                    <a:pt x="1115" y="0"/>
                    <a:pt x="0" y="525"/>
                    <a:pt x="648"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54" name="Google Shape;42454;p18"/>
            <p:cNvSpPr/>
            <p:nvPr/>
          </p:nvSpPr>
          <p:spPr>
            <a:xfrm>
              <a:off x="7797989" y="3696123"/>
              <a:ext cx="28161" cy="13700"/>
            </a:xfrm>
            <a:custGeom>
              <a:avLst/>
              <a:gdLst/>
              <a:ahLst/>
              <a:cxnLst/>
              <a:rect l="l" t="t" r="r" b="b"/>
              <a:pathLst>
                <a:path w="789" h="455" extrusionOk="0">
                  <a:moveTo>
                    <a:pt x="491" y="454"/>
                  </a:moveTo>
                  <a:cubicBezTo>
                    <a:pt x="752" y="340"/>
                    <a:pt x="789" y="9"/>
                    <a:pt x="299" y="0"/>
                  </a:cubicBezTo>
                  <a:cubicBezTo>
                    <a:pt x="38" y="118"/>
                    <a:pt x="0" y="447"/>
                    <a:pt x="49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55" name="Google Shape;42455;p18"/>
            <p:cNvSpPr/>
            <p:nvPr/>
          </p:nvSpPr>
          <p:spPr>
            <a:xfrm>
              <a:off x="6872464" y="3704372"/>
              <a:ext cx="13777" cy="2770"/>
            </a:xfrm>
            <a:custGeom>
              <a:avLst/>
              <a:gdLst/>
              <a:ahLst/>
              <a:cxnLst/>
              <a:rect l="l" t="t" r="r" b="b"/>
              <a:pathLst>
                <a:path w="386" h="92" extrusionOk="0">
                  <a:moveTo>
                    <a:pt x="1" y="92"/>
                  </a:moveTo>
                  <a:cubicBezTo>
                    <a:pt x="151" y="72"/>
                    <a:pt x="383" y="88"/>
                    <a:pt x="386" y="0"/>
                  </a:cubicBezTo>
                  <a:cubicBezTo>
                    <a:pt x="240" y="19"/>
                    <a:pt x="7" y="2"/>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56" name="Google Shape;42456;p18"/>
            <p:cNvSpPr/>
            <p:nvPr/>
          </p:nvSpPr>
          <p:spPr>
            <a:xfrm>
              <a:off x="5857567" y="3701271"/>
              <a:ext cx="23807" cy="5871"/>
            </a:xfrm>
            <a:custGeom>
              <a:avLst/>
              <a:gdLst/>
              <a:ahLst/>
              <a:cxnLst/>
              <a:rect l="l" t="t" r="r" b="b"/>
              <a:pathLst>
                <a:path w="667" h="195" extrusionOk="0">
                  <a:moveTo>
                    <a:pt x="87" y="195"/>
                  </a:moveTo>
                  <a:lnTo>
                    <a:pt x="473" y="195"/>
                  </a:lnTo>
                  <a:cubicBezTo>
                    <a:pt x="473" y="103"/>
                    <a:pt x="631" y="86"/>
                    <a:pt x="666" y="13"/>
                  </a:cubicBezTo>
                  <a:cubicBezTo>
                    <a:pt x="365" y="20"/>
                    <a:pt x="0" y="0"/>
                    <a:pt x="87"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57" name="Google Shape;42457;p18"/>
            <p:cNvSpPr/>
            <p:nvPr/>
          </p:nvSpPr>
          <p:spPr>
            <a:xfrm>
              <a:off x="8259699" y="3698501"/>
              <a:ext cx="23985" cy="5902"/>
            </a:xfrm>
            <a:custGeom>
              <a:avLst/>
              <a:gdLst/>
              <a:ahLst/>
              <a:cxnLst/>
              <a:rect l="l" t="t" r="r" b="b"/>
              <a:pathLst>
                <a:path w="672" h="196" extrusionOk="0">
                  <a:moveTo>
                    <a:pt x="477" y="195"/>
                  </a:moveTo>
                  <a:cubicBezTo>
                    <a:pt x="475" y="104"/>
                    <a:pt x="633" y="87"/>
                    <a:pt x="671" y="13"/>
                  </a:cubicBezTo>
                  <a:cubicBezTo>
                    <a:pt x="366" y="22"/>
                    <a:pt x="0" y="1"/>
                    <a:pt x="90"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58" name="Google Shape;42458;p18"/>
            <p:cNvSpPr/>
            <p:nvPr/>
          </p:nvSpPr>
          <p:spPr>
            <a:xfrm>
              <a:off x="8305777" y="3686247"/>
              <a:ext cx="21987" cy="16259"/>
            </a:xfrm>
            <a:custGeom>
              <a:avLst/>
              <a:gdLst/>
              <a:ahLst/>
              <a:cxnLst/>
              <a:rect l="l" t="t" r="r" b="b"/>
              <a:pathLst>
                <a:path w="616" h="540" extrusionOk="0">
                  <a:moveTo>
                    <a:pt x="342" y="511"/>
                  </a:moveTo>
                  <a:cubicBezTo>
                    <a:pt x="404" y="388"/>
                    <a:pt x="615" y="337"/>
                    <a:pt x="535" y="147"/>
                  </a:cubicBezTo>
                  <a:cubicBezTo>
                    <a:pt x="0" y="1"/>
                    <a:pt x="3" y="540"/>
                    <a:pt x="342" y="5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59" name="Google Shape;42459;p18"/>
            <p:cNvSpPr/>
            <p:nvPr/>
          </p:nvSpPr>
          <p:spPr>
            <a:xfrm>
              <a:off x="8214727" y="3696153"/>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60" name="Google Shape;42460;p18"/>
            <p:cNvSpPr/>
            <p:nvPr/>
          </p:nvSpPr>
          <p:spPr>
            <a:xfrm>
              <a:off x="8617260" y="3695400"/>
              <a:ext cx="14027" cy="4276"/>
            </a:xfrm>
            <a:custGeom>
              <a:avLst/>
              <a:gdLst/>
              <a:ahLst/>
              <a:cxnLst/>
              <a:rect l="l" t="t" r="r" b="b"/>
              <a:pathLst>
                <a:path w="393" h="142" extrusionOk="0">
                  <a:moveTo>
                    <a:pt x="293" y="26"/>
                  </a:moveTo>
                  <a:cubicBezTo>
                    <a:pt x="240" y="1"/>
                    <a:pt x="1" y="70"/>
                    <a:pt x="100" y="117"/>
                  </a:cubicBezTo>
                  <a:cubicBezTo>
                    <a:pt x="155"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61" name="Google Shape;42461;p18"/>
            <p:cNvSpPr/>
            <p:nvPr/>
          </p:nvSpPr>
          <p:spPr>
            <a:xfrm>
              <a:off x="6383879" y="3690523"/>
              <a:ext cx="23843" cy="6022"/>
            </a:xfrm>
            <a:custGeom>
              <a:avLst/>
              <a:gdLst/>
              <a:ahLst/>
              <a:cxnLst/>
              <a:rect l="l" t="t" r="r" b="b"/>
              <a:pathLst>
                <a:path w="668" h="200" extrusionOk="0">
                  <a:moveTo>
                    <a:pt x="578" y="6"/>
                  </a:moveTo>
                  <a:cubicBezTo>
                    <a:pt x="246" y="1"/>
                    <a:pt x="83" y="77"/>
                    <a:pt x="1" y="188"/>
                  </a:cubicBezTo>
                  <a:cubicBezTo>
                    <a:pt x="304" y="180"/>
                    <a:pt x="668" y="199"/>
                    <a:pt x="578"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62" name="Google Shape;42462;p18"/>
            <p:cNvSpPr/>
            <p:nvPr/>
          </p:nvSpPr>
          <p:spPr>
            <a:xfrm>
              <a:off x="5753846" y="3692660"/>
              <a:ext cx="14170" cy="4306"/>
            </a:xfrm>
            <a:custGeom>
              <a:avLst/>
              <a:gdLst/>
              <a:ahLst/>
              <a:cxnLst/>
              <a:rect l="l" t="t" r="r" b="b"/>
              <a:pathLst>
                <a:path w="397" h="143" extrusionOk="0">
                  <a:moveTo>
                    <a:pt x="294" y="25"/>
                  </a:moveTo>
                  <a:cubicBezTo>
                    <a:pt x="241" y="0"/>
                    <a:pt x="1" y="70"/>
                    <a:pt x="100" y="117"/>
                  </a:cubicBezTo>
                  <a:cubicBezTo>
                    <a:pt x="156" y="143"/>
                    <a:pt x="396" y="73"/>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63" name="Google Shape;42463;p18"/>
            <p:cNvSpPr/>
            <p:nvPr/>
          </p:nvSpPr>
          <p:spPr>
            <a:xfrm>
              <a:off x="3819705" y="3692660"/>
              <a:ext cx="14134" cy="4306"/>
            </a:xfrm>
            <a:custGeom>
              <a:avLst/>
              <a:gdLst/>
              <a:ahLst/>
              <a:cxnLst/>
              <a:rect l="l" t="t" r="r" b="b"/>
              <a:pathLst>
                <a:path w="396" h="143" extrusionOk="0">
                  <a:moveTo>
                    <a:pt x="297" y="25"/>
                  </a:moveTo>
                  <a:cubicBezTo>
                    <a:pt x="242" y="0"/>
                    <a:pt x="1" y="70"/>
                    <a:pt x="101" y="117"/>
                  </a:cubicBezTo>
                  <a:cubicBezTo>
                    <a:pt x="155" y="143"/>
                    <a:pt x="395" y="73"/>
                    <a:pt x="297"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64" name="Google Shape;42464;p18"/>
            <p:cNvSpPr/>
            <p:nvPr/>
          </p:nvSpPr>
          <p:spPr>
            <a:xfrm>
              <a:off x="8097729" y="3687391"/>
              <a:ext cx="13777" cy="6715"/>
            </a:xfrm>
            <a:custGeom>
              <a:avLst/>
              <a:gdLst/>
              <a:ahLst/>
              <a:cxnLst/>
              <a:rect l="l" t="t" r="r" b="b"/>
              <a:pathLst>
                <a:path w="386" h="223" extrusionOk="0">
                  <a:moveTo>
                    <a:pt x="386" y="110"/>
                  </a:moveTo>
                  <a:cubicBezTo>
                    <a:pt x="346" y="0"/>
                    <a:pt x="172" y="55"/>
                    <a:pt x="1" y="110"/>
                  </a:cubicBezTo>
                  <a:cubicBezTo>
                    <a:pt x="2" y="201"/>
                    <a:pt x="339" y="222"/>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65" name="Google Shape;42465;p18"/>
            <p:cNvSpPr/>
            <p:nvPr/>
          </p:nvSpPr>
          <p:spPr>
            <a:xfrm>
              <a:off x="6873606" y="3680496"/>
              <a:ext cx="65210" cy="12947"/>
            </a:xfrm>
            <a:custGeom>
              <a:avLst/>
              <a:gdLst/>
              <a:ahLst/>
              <a:cxnLst/>
              <a:rect l="l" t="t" r="r" b="b"/>
              <a:pathLst>
                <a:path w="1827" h="430" extrusionOk="0">
                  <a:moveTo>
                    <a:pt x="1128" y="429"/>
                  </a:moveTo>
                  <a:cubicBezTo>
                    <a:pt x="1826" y="1"/>
                    <a:pt x="0" y="308"/>
                    <a:pt x="1128"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66" name="Google Shape;42466;p18"/>
            <p:cNvSpPr/>
            <p:nvPr/>
          </p:nvSpPr>
          <p:spPr>
            <a:xfrm>
              <a:off x="8156086" y="3684441"/>
              <a:ext cx="14134" cy="4276"/>
            </a:xfrm>
            <a:custGeom>
              <a:avLst/>
              <a:gdLst/>
              <a:ahLst/>
              <a:cxnLst/>
              <a:rect l="l" t="t" r="r" b="b"/>
              <a:pathLst>
                <a:path w="396" h="142" extrusionOk="0">
                  <a:moveTo>
                    <a:pt x="293" y="25"/>
                  </a:moveTo>
                  <a:cubicBezTo>
                    <a:pt x="239" y="1"/>
                    <a:pt x="0" y="70"/>
                    <a:pt x="101" y="117"/>
                  </a:cubicBezTo>
                  <a:cubicBezTo>
                    <a:pt x="154"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67" name="Google Shape;42467;p18"/>
            <p:cNvSpPr/>
            <p:nvPr/>
          </p:nvSpPr>
          <p:spPr>
            <a:xfrm>
              <a:off x="5186167" y="367971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68" name="Google Shape;42468;p18"/>
            <p:cNvSpPr/>
            <p:nvPr/>
          </p:nvSpPr>
          <p:spPr>
            <a:xfrm>
              <a:off x="102935" y="3681701"/>
              <a:ext cx="13991" cy="4276"/>
            </a:xfrm>
            <a:custGeom>
              <a:avLst/>
              <a:gdLst/>
              <a:ahLst/>
              <a:cxnLst/>
              <a:rect l="l" t="t" r="r" b="b"/>
              <a:pathLst>
                <a:path w="392" h="142" extrusionOk="0">
                  <a:moveTo>
                    <a:pt x="290" y="26"/>
                  </a:moveTo>
                  <a:cubicBezTo>
                    <a:pt x="238" y="0"/>
                    <a:pt x="0" y="69"/>
                    <a:pt x="99" y="116"/>
                  </a:cubicBezTo>
                  <a:cubicBezTo>
                    <a:pt x="153" y="141"/>
                    <a:pt x="392" y="75"/>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69" name="Google Shape;42469;p18"/>
            <p:cNvSpPr/>
            <p:nvPr/>
          </p:nvSpPr>
          <p:spPr>
            <a:xfrm>
              <a:off x="1198996" y="3668844"/>
              <a:ext cx="24414" cy="11291"/>
            </a:xfrm>
            <a:custGeom>
              <a:avLst/>
              <a:gdLst/>
              <a:ahLst/>
              <a:cxnLst/>
              <a:rect l="l" t="t" r="r" b="b"/>
              <a:pathLst>
                <a:path w="684" h="375" extrusionOk="0">
                  <a:moveTo>
                    <a:pt x="631" y="362"/>
                  </a:moveTo>
                  <a:cubicBezTo>
                    <a:pt x="683" y="154"/>
                    <a:pt x="585" y="21"/>
                    <a:pt x="246" y="0"/>
                  </a:cubicBezTo>
                  <a:cubicBezTo>
                    <a:pt x="1" y="106"/>
                    <a:pt x="92" y="375"/>
                    <a:pt x="63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70" name="Google Shape;42470;p18"/>
            <p:cNvSpPr/>
            <p:nvPr/>
          </p:nvSpPr>
          <p:spPr>
            <a:xfrm>
              <a:off x="5433976" y="3659691"/>
              <a:ext cx="27555" cy="17313"/>
            </a:xfrm>
            <a:custGeom>
              <a:avLst/>
              <a:gdLst/>
              <a:ahLst/>
              <a:cxnLst/>
              <a:rect l="l" t="t" r="r" b="b"/>
              <a:pathLst>
                <a:path w="772" h="575" extrusionOk="0">
                  <a:moveTo>
                    <a:pt x="772" y="575"/>
                  </a:moveTo>
                  <a:lnTo>
                    <a:pt x="772" y="30"/>
                  </a:lnTo>
                  <a:cubicBezTo>
                    <a:pt x="62" y="0"/>
                    <a:pt x="188" y="360"/>
                    <a:pt x="0" y="5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71" name="Google Shape;42471;p18"/>
            <p:cNvSpPr/>
            <p:nvPr/>
          </p:nvSpPr>
          <p:spPr>
            <a:xfrm>
              <a:off x="4054950" y="3665111"/>
              <a:ext cx="39690" cy="15778"/>
            </a:xfrm>
            <a:custGeom>
              <a:avLst/>
              <a:gdLst/>
              <a:ahLst/>
              <a:cxnLst/>
              <a:rect l="l" t="t" r="r" b="b"/>
              <a:pathLst>
                <a:path w="1112" h="524" extrusionOk="0">
                  <a:moveTo>
                    <a:pt x="645" y="306"/>
                  </a:moveTo>
                  <a:cubicBezTo>
                    <a:pt x="1111" y="0"/>
                    <a:pt x="1" y="524"/>
                    <a:pt x="645"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72" name="Google Shape;42472;p18"/>
            <p:cNvSpPr/>
            <p:nvPr/>
          </p:nvSpPr>
          <p:spPr>
            <a:xfrm>
              <a:off x="907572" y="3660595"/>
              <a:ext cx="43973" cy="19030"/>
            </a:xfrm>
            <a:custGeom>
              <a:avLst/>
              <a:gdLst/>
              <a:ahLst/>
              <a:cxnLst/>
              <a:rect l="l" t="t" r="r" b="b"/>
              <a:pathLst>
                <a:path w="1232" h="632" extrusionOk="0">
                  <a:moveTo>
                    <a:pt x="696" y="545"/>
                  </a:moveTo>
                  <a:cubicBezTo>
                    <a:pt x="567" y="206"/>
                    <a:pt x="1232" y="13"/>
                    <a:pt x="313" y="0"/>
                  </a:cubicBezTo>
                  <a:cubicBezTo>
                    <a:pt x="429" y="188"/>
                    <a:pt x="1" y="632"/>
                    <a:pt x="696"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73" name="Google Shape;42473;p18"/>
            <p:cNvSpPr/>
            <p:nvPr/>
          </p:nvSpPr>
          <p:spPr>
            <a:xfrm>
              <a:off x="3158942" y="3670801"/>
              <a:ext cx="14063" cy="4246"/>
            </a:xfrm>
            <a:custGeom>
              <a:avLst/>
              <a:gdLst/>
              <a:ahLst/>
              <a:cxnLst/>
              <a:rect l="l" t="t" r="r" b="b"/>
              <a:pathLst>
                <a:path w="394" h="141" extrusionOk="0">
                  <a:moveTo>
                    <a:pt x="101" y="117"/>
                  </a:moveTo>
                  <a:cubicBezTo>
                    <a:pt x="154" y="140"/>
                    <a:pt x="393" y="72"/>
                    <a:pt x="294" y="24"/>
                  </a:cubicBezTo>
                  <a:cubicBezTo>
                    <a:pt x="243" y="1"/>
                    <a:pt x="0" y="67"/>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74" name="Google Shape;42474;p18"/>
            <p:cNvSpPr/>
            <p:nvPr/>
          </p:nvSpPr>
          <p:spPr>
            <a:xfrm>
              <a:off x="763663" y="3670801"/>
              <a:ext cx="14027" cy="4246"/>
            </a:xfrm>
            <a:custGeom>
              <a:avLst/>
              <a:gdLst/>
              <a:ahLst/>
              <a:cxnLst/>
              <a:rect l="l" t="t" r="r" b="b"/>
              <a:pathLst>
                <a:path w="393" h="141" extrusionOk="0">
                  <a:moveTo>
                    <a:pt x="294" y="24"/>
                  </a:moveTo>
                  <a:cubicBezTo>
                    <a:pt x="241" y="1"/>
                    <a:pt x="0" y="68"/>
                    <a:pt x="101" y="117"/>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75" name="Google Shape;42475;p18"/>
            <p:cNvSpPr/>
            <p:nvPr/>
          </p:nvSpPr>
          <p:spPr>
            <a:xfrm>
              <a:off x="4026254" y="3665352"/>
              <a:ext cx="14063" cy="4215"/>
            </a:xfrm>
            <a:custGeom>
              <a:avLst/>
              <a:gdLst/>
              <a:ahLst/>
              <a:cxnLst/>
              <a:rect l="l" t="t" r="r" b="b"/>
              <a:pathLst>
                <a:path w="394" h="140" extrusionOk="0">
                  <a:moveTo>
                    <a:pt x="294" y="25"/>
                  </a:moveTo>
                  <a:cubicBezTo>
                    <a:pt x="241" y="0"/>
                    <a:pt x="1" y="69"/>
                    <a:pt x="101" y="116"/>
                  </a:cubicBezTo>
                  <a:cubicBezTo>
                    <a:pt x="153"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76" name="Google Shape;42476;p18"/>
            <p:cNvSpPr/>
            <p:nvPr/>
          </p:nvSpPr>
          <p:spPr>
            <a:xfrm>
              <a:off x="364378" y="3665352"/>
              <a:ext cx="14170" cy="4215"/>
            </a:xfrm>
            <a:custGeom>
              <a:avLst/>
              <a:gdLst/>
              <a:ahLst/>
              <a:cxnLst/>
              <a:rect l="l" t="t" r="r" b="b"/>
              <a:pathLst>
                <a:path w="397" h="140" extrusionOk="0">
                  <a:moveTo>
                    <a:pt x="297" y="25"/>
                  </a:moveTo>
                  <a:cubicBezTo>
                    <a:pt x="242" y="0"/>
                    <a:pt x="1" y="69"/>
                    <a:pt x="104" y="116"/>
                  </a:cubicBezTo>
                  <a:cubicBezTo>
                    <a:pt x="156" y="140"/>
                    <a:pt x="396" y="72"/>
                    <a:pt x="297"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77" name="Google Shape;42477;p18"/>
            <p:cNvSpPr/>
            <p:nvPr/>
          </p:nvSpPr>
          <p:spPr>
            <a:xfrm>
              <a:off x="6084317" y="3662582"/>
              <a:ext cx="14063" cy="4336"/>
            </a:xfrm>
            <a:custGeom>
              <a:avLst/>
              <a:gdLst/>
              <a:ahLst/>
              <a:cxnLst/>
              <a:rect l="l" t="t" r="r" b="b"/>
              <a:pathLst>
                <a:path w="394" h="144" extrusionOk="0">
                  <a:moveTo>
                    <a:pt x="100" y="117"/>
                  </a:moveTo>
                  <a:cubicBezTo>
                    <a:pt x="155" y="143"/>
                    <a:pt x="393" y="73"/>
                    <a:pt x="294" y="27"/>
                  </a:cubicBezTo>
                  <a:cubicBezTo>
                    <a:pt x="239" y="1"/>
                    <a:pt x="0" y="69"/>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78" name="Google Shape;42478;p18"/>
            <p:cNvSpPr/>
            <p:nvPr/>
          </p:nvSpPr>
          <p:spPr>
            <a:xfrm>
              <a:off x="3416031" y="3654332"/>
              <a:ext cx="35657" cy="11773"/>
            </a:xfrm>
            <a:custGeom>
              <a:avLst/>
              <a:gdLst/>
              <a:ahLst/>
              <a:cxnLst/>
              <a:rect l="l" t="t" r="r" b="b"/>
              <a:pathLst>
                <a:path w="999" h="391" extrusionOk="0">
                  <a:moveTo>
                    <a:pt x="35" y="118"/>
                  </a:moveTo>
                  <a:cubicBezTo>
                    <a:pt x="64" y="224"/>
                    <a:pt x="0" y="375"/>
                    <a:pt x="227" y="391"/>
                  </a:cubicBezTo>
                  <a:cubicBezTo>
                    <a:pt x="246" y="157"/>
                    <a:pt x="979" y="262"/>
                    <a:pt x="999" y="28"/>
                  </a:cubicBezTo>
                  <a:cubicBezTo>
                    <a:pt x="392" y="130"/>
                    <a:pt x="487" y="1"/>
                    <a:pt x="35"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79" name="Google Shape;42479;p18"/>
            <p:cNvSpPr/>
            <p:nvPr/>
          </p:nvSpPr>
          <p:spPr>
            <a:xfrm>
              <a:off x="690387" y="3655175"/>
              <a:ext cx="31624" cy="10930"/>
            </a:xfrm>
            <a:custGeom>
              <a:avLst/>
              <a:gdLst/>
              <a:ahLst/>
              <a:cxnLst/>
              <a:rect l="l" t="t" r="r" b="b"/>
              <a:pathLst>
                <a:path w="886" h="363" extrusionOk="0">
                  <a:moveTo>
                    <a:pt x="611" y="363"/>
                  </a:moveTo>
                  <a:cubicBezTo>
                    <a:pt x="670" y="240"/>
                    <a:pt x="885" y="189"/>
                    <a:pt x="804" y="0"/>
                  </a:cubicBezTo>
                  <a:lnTo>
                    <a:pt x="34" y="0"/>
                  </a:lnTo>
                  <a:cubicBezTo>
                    <a:pt x="0" y="226"/>
                    <a:pt x="328" y="285"/>
                    <a:pt x="611"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80" name="Google Shape;42480;p18"/>
            <p:cNvSpPr/>
            <p:nvPr/>
          </p:nvSpPr>
          <p:spPr>
            <a:xfrm>
              <a:off x="2253976" y="3654151"/>
              <a:ext cx="32659" cy="9214"/>
            </a:xfrm>
            <a:custGeom>
              <a:avLst/>
              <a:gdLst/>
              <a:ahLst/>
              <a:cxnLst/>
              <a:rect l="l" t="t" r="r" b="b"/>
              <a:pathLst>
                <a:path w="915" h="306" extrusionOk="0">
                  <a:moveTo>
                    <a:pt x="387" y="306"/>
                  </a:moveTo>
                  <a:cubicBezTo>
                    <a:pt x="914" y="158"/>
                    <a:pt x="104" y="0"/>
                    <a:pt x="1" y="214"/>
                  </a:cubicBezTo>
                  <a:cubicBezTo>
                    <a:pt x="192" y="214"/>
                    <a:pt x="229" y="287"/>
                    <a:pt x="387"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81" name="Google Shape;42481;p18"/>
            <p:cNvSpPr/>
            <p:nvPr/>
          </p:nvSpPr>
          <p:spPr>
            <a:xfrm>
              <a:off x="1545064" y="3660595"/>
              <a:ext cx="13813" cy="2770"/>
            </a:xfrm>
            <a:custGeom>
              <a:avLst/>
              <a:gdLst/>
              <a:ahLst/>
              <a:cxnLst/>
              <a:rect l="l" t="t" r="r" b="b"/>
              <a:pathLst>
                <a:path w="387" h="92" extrusionOk="0">
                  <a:moveTo>
                    <a:pt x="1" y="92"/>
                  </a:moveTo>
                  <a:cubicBezTo>
                    <a:pt x="151" y="71"/>
                    <a:pt x="380" y="88"/>
                    <a:pt x="387" y="0"/>
                  </a:cubicBezTo>
                  <a:cubicBezTo>
                    <a:pt x="236" y="21"/>
                    <a:pt x="4" y="3"/>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82" name="Google Shape;42482;p18"/>
            <p:cNvSpPr/>
            <p:nvPr/>
          </p:nvSpPr>
          <p:spPr>
            <a:xfrm>
              <a:off x="311911" y="3653549"/>
              <a:ext cx="8959" cy="11442"/>
            </a:xfrm>
            <a:custGeom>
              <a:avLst/>
              <a:gdLst/>
              <a:ahLst/>
              <a:cxnLst/>
              <a:rect l="l" t="t" r="r" b="b"/>
              <a:pathLst>
                <a:path w="251" h="380" extrusionOk="0">
                  <a:moveTo>
                    <a:pt x="28" y="144"/>
                  </a:moveTo>
                  <a:cubicBezTo>
                    <a:pt x="1" y="238"/>
                    <a:pt x="178" y="379"/>
                    <a:pt x="221" y="234"/>
                  </a:cubicBezTo>
                  <a:cubicBezTo>
                    <a:pt x="250" y="139"/>
                    <a:pt x="73" y="1"/>
                    <a:pt x="28" y="1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83" name="Google Shape;42483;p18"/>
            <p:cNvSpPr/>
            <p:nvPr/>
          </p:nvSpPr>
          <p:spPr>
            <a:xfrm>
              <a:off x="3303601" y="3657072"/>
              <a:ext cx="14063" cy="4336"/>
            </a:xfrm>
            <a:custGeom>
              <a:avLst/>
              <a:gdLst/>
              <a:ahLst/>
              <a:cxnLst/>
              <a:rect l="l" t="t" r="r" b="b"/>
              <a:pathLst>
                <a:path w="394" h="144" extrusionOk="0">
                  <a:moveTo>
                    <a:pt x="289" y="27"/>
                  </a:moveTo>
                  <a:cubicBezTo>
                    <a:pt x="238" y="1"/>
                    <a:pt x="0" y="71"/>
                    <a:pt x="100" y="117"/>
                  </a:cubicBezTo>
                  <a:cubicBezTo>
                    <a:pt x="152" y="143"/>
                    <a:pt x="393"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84" name="Google Shape;42484;p18"/>
            <p:cNvSpPr/>
            <p:nvPr/>
          </p:nvSpPr>
          <p:spPr>
            <a:xfrm>
              <a:off x="7591762" y="3654332"/>
              <a:ext cx="13991" cy="4306"/>
            </a:xfrm>
            <a:custGeom>
              <a:avLst/>
              <a:gdLst/>
              <a:ahLst/>
              <a:cxnLst/>
              <a:rect l="l" t="t" r="r" b="b"/>
              <a:pathLst>
                <a:path w="392" h="143" extrusionOk="0">
                  <a:moveTo>
                    <a:pt x="99" y="118"/>
                  </a:moveTo>
                  <a:cubicBezTo>
                    <a:pt x="151" y="143"/>
                    <a:pt x="391" y="74"/>
                    <a:pt x="291" y="27"/>
                  </a:cubicBezTo>
                  <a:cubicBezTo>
                    <a:pt x="239" y="1"/>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85" name="Google Shape;42485;p18"/>
            <p:cNvSpPr/>
            <p:nvPr/>
          </p:nvSpPr>
          <p:spPr>
            <a:xfrm>
              <a:off x="5413917" y="3648792"/>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86" name="Google Shape;42486;p18"/>
            <p:cNvSpPr/>
            <p:nvPr/>
          </p:nvSpPr>
          <p:spPr>
            <a:xfrm>
              <a:off x="5343212" y="3641355"/>
              <a:ext cx="24342" cy="16561"/>
            </a:xfrm>
            <a:custGeom>
              <a:avLst/>
              <a:gdLst/>
              <a:ahLst/>
              <a:cxnLst/>
              <a:rect l="l" t="t" r="r" b="b"/>
              <a:pathLst>
                <a:path w="682" h="550" extrusionOk="0">
                  <a:moveTo>
                    <a:pt x="422" y="549"/>
                  </a:moveTo>
                  <a:cubicBezTo>
                    <a:pt x="337" y="378"/>
                    <a:pt x="682" y="1"/>
                    <a:pt x="37" y="94"/>
                  </a:cubicBezTo>
                  <a:cubicBezTo>
                    <a:pt x="6" y="321"/>
                    <a:pt x="0" y="535"/>
                    <a:pt x="422"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87" name="Google Shape;42487;p18"/>
            <p:cNvSpPr/>
            <p:nvPr/>
          </p:nvSpPr>
          <p:spPr>
            <a:xfrm>
              <a:off x="7729318" y="3648882"/>
              <a:ext cx="13991" cy="4306"/>
            </a:xfrm>
            <a:custGeom>
              <a:avLst/>
              <a:gdLst/>
              <a:ahLst/>
              <a:cxnLst/>
              <a:rect l="l" t="t" r="r" b="b"/>
              <a:pathLst>
                <a:path w="392" h="143" extrusionOk="0">
                  <a:moveTo>
                    <a:pt x="101" y="116"/>
                  </a:moveTo>
                  <a:cubicBezTo>
                    <a:pt x="154" y="142"/>
                    <a:pt x="392" y="72"/>
                    <a:pt x="294" y="25"/>
                  </a:cubicBezTo>
                  <a:cubicBezTo>
                    <a:pt x="240" y="0"/>
                    <a:pt x="0" y="71"/>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88" name="Google Shape;42488;p18"/>
            <p:cNvSpPr/>
            <p:nvPr/>
          </p:nvSpPr>
          <p:spPr>
            <a:xfrm>
              <a:off x="8754888" y="3643463"/>
              <a:ext cx="14099" cy="4276"/>
            </a:xfrm>
            <a:custGeom>
              <a:avLst/>
              <a:gdLst/>
              <a:ahLst/>
              <a:cxnLst/>
              <a:rect l="l" t="t" r="r" b="b"/>
              <a:pathLst>
                <a:path w="395" h="142" extrusionOk="0">
                  <a:moveTo>
                    <a:pt x="101" y="115"/>
                  </a:moveTo>
                  <a:cubicBezTo>
                    <a:pt x="153" y="141"/>
                    <a:pt x="395" y="72"/>
                    <a:pt x="293" y="24"/>
                  </a:cubicBezTo>
                  <a:cubicBezTo>
                    <a:pt x="241" y="0"/>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89" name="Google Shape;42489;p18"/>
            <p:cNvSpPr/>
            <p:nvPr/>
          </p:nvSpPr>
          <p:spPr>
            <a:xfrm>
              <a:off x="7164959" y="3640693"/>
              <a:ext cx="14063" cy="4276"/>
            </a:xfrm>
            <a:custGeom>
              <a:avLst/>
              <a:gdLst/>
              <a:ahLst/>
              <a:cxnLst/>
              <a:rect l="l" t="t" r="r" b="b"/>
              <a:pathLst>
                <a:path w="394" h="142" extrusionOk="0">
                  <a:moveTo>
                    <a:pt x="294" y="27"/>
                  </a:moveTo>
                  <a:cubicBezTo>
                    <a:pt x="240" y="1"/>
                    <a:pt x="1" y="70"/>
                    <a:pt x="101" y="116"/>
                  </a:cubicBezTo>
                  <a:cubicBezTo>
                    <a:pt x="153" y="142"/>
                    <a:pt x="394"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90" name="Google Shape;42490;p18"/>
            <p:cNvSpPr/>
            <p:nvPr/>
          </p:nvSpPr>
          <p:spPr>
            <a:xfrm>
              <a:off x="1603456" y="3640693"/>
              <a:ext cx="14099" cy="4276"/>
            </a:xfrm>
            <a:custGeom>
              <a:avLst/>
              <a:gdLst/>
              <a:ahLst/>
              <a:cxnLst/>
              <a:rect l="l" t="t" r="r" b="b"/>
              <a:pathLst>
                <a:path w="395" h="142" extrusionOk="0">
                  <a:moveTo>
                    <a:pt x="290" y="27"/>
                  </a:moveTo>
                  <a:cubicBezTo>
                    <a:pt x="238" y="1"/>
                    <a:pt x="0" y="70"/>
                    <a:pt x="97" y="116"/>
                  </a:cubicBezTo>
                  <a:cubicBezTo>
                    <a:pt x="154" y="142"/>
                    <a:pt x="394" y="74"/>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91" name="Google Shape;42491;p18"/>
            <p:cNvSpPr/>
            <p:nvPr/>
          </p:nvSpPr>
          <p:spPr>
            <a:xfrm>
              <a:off x="4484038" y="3632473"/>
              <a:ext cx="27590" cy="9364"/>
            </a:xfrm>
            <a:custGeom>
              <a:avLst/>
              <a:gdLst/>
              <a:ahLst/>
              <a:cxnLst/>
              <a:rect l="l" t="t" r="r" b="b"/>
              <a:pathLst>
                <a:path w="773" h="311" extrusionOk="0">
                  <a:moveTo>
                    <a:pt x="772" y="27"/>
                  </a:moveTo>
                  <a:cubicBezTo>
                    <a:pt x="334" y="1"/>
                    <a:pt x="50" y="48"/>
                    <a:pt x="1" y="208"/>
                  </a:cubicBezTo>
                  <a:cubicBezTo>
                    <a:pt x="368" y="186"/>
                    <a:pt x="426" y="310"/>
                    <a:pt x="772" y="3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92" name="Google Shape;42492;p18"/>
            <p:cNvSpPr/>
            <p:nvPr/>
          </p:nvSpPr>
          <p:spPr>
            <a:xfrm>
              <a:off x="4036747" y="3635635"/>
              <a:ext cx="6889" cy="6263"/>
            </a:xfrm>
            <a:custGeom>
              <a:avLst/>
              <a:gdLst/>
              <a:ahLst/>
              <a:cxnLst/>
              <a:rect l="l" t="t" r="r" b="b"/>
              <a:pathLst>
                <a:path w="193" h="208" extrusionOk="0">
                  <a:moveTo>
                    <a:pt x="192" y="103"/>
                  </a:moveTo>
                  <a:cubicBezTo>
                    <a:pt x="192" y="52"/>
                    <a:pt x="38" y="0"/>
                    <a:pt x="2" y="103"/>
                  </a:cubicBezTo>
                  <a:cubicBezTo>
                    <a:pt x="0" y="153"/>
                    <a:pt x="153" y="208"/>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93" name="Google Shape;42493;p18"/>
            <p:cNvSpPr/>
            <p:nvPr/>
          </p:nvSpPr>
          <p:spPr>
            <a:xfrm>
              <a:off x="1651569" y="3637953"/>
              <a:ext cx="14063" cy="4276"/>
            </a:xfrm>
            <a:custGeom>
              <a:avLst/>
              <a:gdLst/>
              <a:ahLst/>
              <a:cxnLst/>
              <a:rect l="l" t="t" r="r" b="b"/>
              <a:pathLst>
                <a:path w="394" h="142" extrusionOk="0">
                  <a:moveTo>
                    <a:pt x="293" y="26"/>
                  </a:moveTo>
                  <a:cubicBezTo>
                    <a:pt x="241" y="0"/>
                    <a:pt x="1" y="69"/>
                    <a:pt x="101" y="118"/>
                  </a:cubicBezTo>
                  <a:cubicBezTo>
                    <a:pt x="156" y="141"/>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94" name="Google Shape;42494;p18"/>
            <p:cNvSpPr/>
            <p:nvPr/>
          </p:nvSpPr>
          <p:spPr>
            <a:xfrm>
              <a:off x="581384" y="3629733"/>
              <a:ext cx="29696" cy="11984"/>
            </a:xfrm>
            <a:custGeom>
              <a:avLst/>
              <a:gdLst/>
              <a:ahLst/>
              <a:cxnLst/>
              <a:rect l="l" t="t" r="r" b="b"/>
              <a:pathLst>
                <a:path w="832" h="398" extrusionOk="0">
                  <a:moveTo>
                    <a:pt x="1" y="391"/>
                  </a:moveTo>
                  <a:cubicBezTo>
                    <a:pt x="336" y="397"/>
                    <a:pt x="601" y="371"/>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95" name="Google Shape;42495;p18"/>
            <p:cNvSpPr/>
            <p:nvPr/>
          </p:nvSpPr>
          <p:spPr>
            <a:xfrm>
              <a:off x="8985707" y="3632865"/>
              <a:ext cx="6889" cy="6263"/>
            </a:xfrm>
            <a:custGeom>
              <a:avLst/>
              <a:gdLst/>
              <a:ahLst/>
              <a:cxnLst/>
              <a:rect l="l" t="t" r="r" b="b"/>
              <a:pathLst>
                <a:path w="193" h="208" extrusionOk="0">
                  <a:moveTo>
                    <a:pt x="192" y="104"/>
                  </a:moveTo>
                  <a:cubicBezTo>
                    <a:pt x="192" y="53"/>
                    <a:pt x="34" y="1"/>
                    <a:pt x="0" y="104"/>
                  </a:cubicBezTo>
                  <a:cubicBezTo>
                    <a:pt x="0" y="154"/>
                    <a:pt x="154"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96" name="Google Shape;42496;p18"/>
            <p:cNvSpPr/>
            <p:nvPr/>
          </p:nvSpPr>
          <p:spPr>
            <a:xfrm>
              <a:off x="3396578" y="3627806"/>
              <a:ext cx="41332" cy="13760"/>
            </a:xfrm>
            <a:custGeom>
              <a:avLst/>
              <a:gdLst/>
              <a:ahLst/>
              <a:cxnLst/>
              <a:rect l="l" t="t" r="r" b="b"/>
              <a:pathLst>
                <a:path w="1158" h="457" extrusionOk="0">
                  <a:moveTo>
                    <a:pt x="1157" y="1"/>
                  </a:moveTo>
                  <a:lnTo>
                    <a:pt x="193" y="1"/>
                  </a:lnTo>
                  <a:cubicBezTo>
                    <a:pt x="210" y="157"/>
                    <a:pt x="151" y="282"/>
                    <a:pt x="1" y="365"/>
                  </a:cubicBezTo>
                  <a:cubicBezTo>
                    <a:pt x="839" y="456"/>
                    <a:pt x="861" y="162"/>
                    <a:pt x="11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97" name="Google Shape;42497;p18"/>
            <p:cNvSpPr/>
            <p:nvPr/>
          </p:nvSpPr>
          <p:spPr>
            <a:xfrm>
              <a:off x="2032865" y="3633256"/>
              <a:ext cx="21558" cy="6413"/>
            </a:xfrm>
            <a:custGeom>
              <a:avLst/>
              <a:gdLst/>
              <a:ahLst/>
              <a:cxnLst/>
              <a:rect l="l" t="t" r="r" b="b"/>
              <a:pathLst>
                <a:path w="604" h="213" extrusionOk="0">
                  <a:moveTo>
                    <a:pt x="603" y="182"/>
                  </a:moveTo>
                  <a:lnTo>
                    <a:pt x="603" y="1"/>
                  </a:lnTo>
                  <a:lnTo>
                    <a:pt x="24" y="1"/>
                  </a:lnTo>
                  <a:cubicBezTo>
                    <a:pt x="0" y="164"/>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98" name="Google Shape;42498;p18"/>
            <p:cNvSpPr/>
            <p:nvPr/>
          </p:nvSpPr>
          <p:spPr>
            <a:xfrm>
              <a:off x="1958911" y="3622297"/>
              <a:ext cx="45258" cy="14573"/>
            </a:xfrm>
            <a:custGeom>
              <a:avLst/>
              <a:gdLst/>
              <a:ahLst/>
              <a:cxnLst/>
              <a:rect l="l" t="t" r="r" b="b"/>
              <a:pathLst>
                <a:path w="1268" h="484" extrusionOk="0">
                  <a:moveTo>
                    <a:pt x="362" y="455"/>
                  </a:moveTo>
                  <a:cubicBezTo>
                    <a:pt x="1267" y="484"/>
                    <a:pt x="878" y="35"/>
                    <a:pt x="362" y="1"/>
                  </a:cubicBezTo>
                  <a:cubicBezTo>
                    <a:pt x="1" y="174"/>
                    <a:pt x="476" y="167"/>
                    <a:pt x="362"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99" name="Google Shape;42499;p18"/>
            <p:cNvSpPr/>
            <p:nvPr/>
          </p:nvSpPr>
          <p:spPr>
            <a:xfrm>
              <a:off x="4619774" y="3625067"/>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00" name="Google Shape;42500;p18"/>
            <p:cNvSpPr/>
            <p:nvPr/>
          </p:nvSpPr>
          <p:spPr>
            <a:xfrm>
              <a:off x="1868646" y="3630516"/>
              <a:ext cx="13670" cy="2770"/>
            </a:xfrm>
            <a:custGeom>
              <a:avLst/>
              <a:gdLst/>
              <a:ahLst/>
              <a:cxnLst/>
              <a:rect l="l" t="t" r="r" b="b"/>
              <a:pathLst>
                <a:path w="383" h="92" extrusionOk="0">
                  <a:moveTo>
                    <a:pt x="383" y="1"/>
                  </a:moveTo>
                  <a:cubicBezTo>
                    <a:pt x="232" y="21"/>
                    <a:pt x="3" y="3"/>
                    <a:pt x="0" y="92"/>
                  </a:cubicBezTo>
                  <a:cubicBezTo>
                    <a:pt x="148" y="71"/>
                    <a:pt x="379" y="88"/>
                    <a:pt x="3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01" name="Google Shape;42501;p18"/>
            <p:cNvSpPr/>
            <p:nvPr/>
          </p:nvSpPr>
          <p:spPr>
            <a:xfrm>
              <a:off x="1111765" y="3618112"/>
              <a:ext cx="20309" cy="13489"/>
            </a:xfrm>
            <a:custGeom>
              <a:avLst/>
              <a:gdLst/>
              <a:ahLst/>
              <a:cxnLst/>
              <a:rect l="l" t="t" r="r" b="b"/>
              <a:pathLst>
                <a:path w="569" h="448" extrusionOk="0">
                  <a:moveTo>
                    <a:pt x="374" y="413"/>
                  </a:moveTo>
                  <a:cubicBezTo>
                    <a:pt x="386" y="356"/>
                    <a:pt x="403" y="306"/>
                    <a:pt x="569" y="323"/>
                  </a:cubicBezTo>
                  <a:lnTo>
                    <a:pt x="569" y="140"/>
                  </a:lnTo>
                  <a:cubicBezTo>
                    <a:pt x="94" y="0"/>
                    <a:pt x="1" y="448"/>
                    <a:pt x="374"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02" name="Google Shape;42502;p18"/>
            <p:cNvSpPr/>
            <p:nvPr/>
          </p:nvSpPr>
          <p:spPr>
            <a:xfrm>
              <a:off x="7047854" y="3624314"/>
              <a:ext cx="14099" cy="4276"/>
            </a:xfrm>
            <a:custGeom>
              <a:avLst/>
              <a:gdLst/>
              <a:ahLst/>
              <a:cxnLst/>
              <a:rect l="l" t="t" r="r" b="b"/>
              <a:pathLst>
                <a:path w="395" h="142" extrusionOk="0">
                  <a:moveTo>
                    <a:pt x="294" y="25"/>
                  </a:moveTo>
                  <a:cubicBezTo>
                    <a:pt x="242" y="0"/>
                    <a:pt x="0" y="70"/>
                    <a:pt x="102" y="117"/>
                  </a:cubicBezTo>
                  <a:cubicBezTo>
                    <a:pt x="157" y="141"/>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03" name="Google Shape;42503;p18"/>
            <p:cNvSpPr/>
            <p:nvPr/>
          </p:nvSpPr>
          <p:spPr>
            <a:xfrm>
              <a:off x="6949309" y="3614890"/>
              <a:ext cx="65246" cy="12947"/>
            </a:xfrm>
            <a:custGeom>
              <a:avLst/>
              <a:gdLst/>
              <a:ahLst/>
              <a:cxnLst/>
              <a:rect l="l" t="t" r="r" b="b"/>
              <a:pathLst>
                <a:path w="1828" h="430" extrusionOk="0">
                  <a:moveTo>
                    <a:pt x="1128" y="430"/>
                  </a:moveTo>
                  <a:cubicBezTo>
                    <a:pt x="1828" y="0"/>
                    <a:pt x="0" y="307"/>
                    <a:pt x="1128"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04" name="Google Shape;42504;p18"/>
            <p:cNvSpPr/>
            <p:nvPr/>
          </p:nvSpPr>
          <p:spPr>
            <a:xfrm>
              <a:off x="5853105" y="3619587"/>
              <a:ext cx="23307" cy="8250"/>
            </a:xfrm>
            <a:custGeom>
              <a:avLst/>
              <a:gdLst/>
              <a:ahLst/>
              <a:cxnLst/>
              <a:rect l="l" t="t" r="r" b="b"/>
              <a:pathLst>
                <a:path w="653" h="274" extrusionOk="0">
                  <a:moveTo>
                    <a:pt x="405" y="274"/>
                  </a:moveTo>
                  <a:cubicBezTo>
                    <a:pt x="417" y="156"/>
                    <a:pt x="653" y="148"/>
                    <a:pt x="598" y="1"/>
                  </a:cubicBezTo>
                  <a:lnTo>
                    <a:pt x="212" y="1"/>
                  </a:lnTo>
                  <a:cubicBezTo>
                    <a:pt x="0" y="130"/>
                    <a:pt x="8" y="221"/>
                    <a:pt x="405"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05" name="Google Shape;42505;p18"/>
            <p:cNvSpPr/>
            <p:nvPr/>
          </p:nvSpPr>
          <p:spPr>
            <a:xfrm>
              <a:off x="175318" y="3618623"/>
              <a:ext cx="32659" cy="9214"/>
            </a:xfrm>
            <a:custGeom>
              <a:avLst/>
              <a:gdLst/>
              <a:ahLst/>
              <a:cxnLst/>
              <a:rect l="l" t="t" r="r" b="b"/>
              <a:pathLst>
                <a:path w="915" h="306" extrusionOk="0">
                  <a:moveTo>
                    <a:pt x="1" y="214"/>
                  </a:moveTo>
                  <a:cubicBezTo>
                    <a:pt x="193" y="214"/>
                    <a:pt x="230" y="287"/>
                    <a:pt x="387" y="306"/>
                  </a:cubicBezTo>
                  <a:cubicBezTo>
                    <a:pt x="914" y="158"/>
                    <a:pt x="102" y="0"/>
                    <a:pt x="1" y="2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06" name="Google Shape;42506;p18"/>
            <p:cNvSpPr/>
            <p:nvPr/>
          </p:nvSpPr>
          <p:spPr>
            <a:xfrm>
              <a:off x="7226920" y="3621544"/>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07" name="Google Shape;42507;p18"/>
            <p:cNvSpPr/>
            <p:nvPr/>
          </p:nvSpPr>
          <p:spPr>
            <a:xfrm>
              <a:off x="5967248" y="3621544"/>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08" name="Google Shape;42508;p18"/>
            <p:cNvSpPr/>
            <p:nvPr/>
          </p:nvSpPr>
          <p:spPr>
            <a:xfrm>
              <a:off x="2546363" y="3621544"/>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09" name="Google Shape;42509;p18"/>
            <p:cNvSpPr/>
            <p:nvPr/>
          </p:nvSpPr>
          <p:spPr>
            <a:xfrm>
              <a:off x="7069697" y="3610434"/>
              <a:ext cx="39761" cy="15778"/>
            </a:xfrm>
            <a:custGeom>
              <a:avLst/>
              <a:gdLst/>
              <a:ahLst/>
              <a:cxnLst/>
              <a:rect l="l" t="t" r="r" b="b"/>
              <a:pathLst>
                <a:path w="1114" h="524" extrusionOk="0">
                  <a:moveTo>
                    <a:pt x="646" y="305"/>
                  </a:moveTo>
                  <a:cubicBezTo>
                    <a:pt x="1114" y="1"/>
                    <a:pt x="0" y="524"/>
                    <a:pt x="646"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10" name="Google Shape;42510;p18"/>
            <p:cNvSpPr/>
            <p:nvPr/>
          </p:nvSpPr>
          <p:spPr>
            <a:xfrm>
              <a:off x="4903952" y="3616185"/>
              <a:ext cx="13884" cy="7437"/>
            </a:xfrm>
            <a:custGeom>
              <a:avLst/>
              <a:gdLst/>
              <a:ahLst/>
              <a:cxnLst/>
              <a:rect l="l" t="t" r="r" b="b"/>
              <a:pathLst>
                <a:path w="389" h="247" extrusionOk="0">
                  <a:moveTo>
                    <a:pt x="388" y="114"/>
                  </a:moveTo>
                  <a:cubicBezTo>
                    <a:pt x="385" y="22"/>
                    <a:pt x="48" y="0"/>
                    <a:pt x="1" y="114"/>
                  </a:cubicBezTo>
                  <a:cubicBezTo>
                    <a:pt x="219" y="105"/>
                    <a:pt x="301" y="247"/>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11" name="Google Shape;42511;p18"/>
            <p:cNvSpPr/>
            <p:nvPr/>
          </p:nvSpPr>
          <p:spPr>
            <a:xfrm>
              <a:off x="4645722" y="3618804"/>
              <a:ext cx="13956" cy="4276"/>
            </a:xfrm>
            <a:custGeom>
              <a:avLst/>
              <a:gdLst/>
              <a:ahLst/>
              <a:cxnLst/>
              <a:rect l="l" t="t" r="r" b="b"/>
              <a:pathLst>
                <a:path w="391" h="142" extrusionOk="0">
                  <a:moveTo>
                    <a:pt x="100" y="117"/>
                  </a:moveTo>
                  <a:cubicBezTo>
                    <a:pt x="154" y="142"/>
                    <a:pt x="391" y="72"/>
                    <a:pt x="293" y="25"/>
                  </a:cubicBezTo>
                  <a:cubicBezTo>
                    <a:pt x="240"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12" name="Google Shape;42512;p18"/>
            <p:cNvSpPr/>
            <p:nvPr/>
          </p:nvSpPr>
          <p:spPr>
            <a:xfrm>
              <a:off x="251021" y="3619587"/>
              <a:ext cx="13849" cy="2800"/>
            </a:xfrm>
            <a:custGeom>
              <a:avLst/>
              <a:gdLst/>
              <a:ahLst/>
              <a:cxnLst/>
              <a:rect l="l" t="t" r="r" b="b"/>
              <a:pathLst>
                <a:path w="388" h="93" extrusionOk="0">
                  <a:moveTo>
                    <a:pt x="387" y="1"/>
                  </a:moveTo>
                  <a:cubicBezTo>
                    <a:pt x="236" y="20"/>
                    <a:pt x="3" y="3"/>
                    <a:pt x="1" y="92"/>
                  </a:cubicBezTo>
                  <a:cubicBezTo>
                    <a:pt x="151" y="71"/>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13" name="Google Shape;42513;p18"/>
            <p:cNvSpPr/>
            <p:nvPr/>
          </p:nvSpPr>
          <p:spPr>
            <a:xfrm>
              <a:off x="7353555" y="3611427"/>
              <a:ext cx="23486" cy="8190"/>
            </a:xfrm>
            <a:custGeom>
              <a:avLst/>
              <a:gdLst/>
              <a:ahLst/>
              <a:cxnLst/>
              <a:rect l="l" t="t" r="r" b="b"/>
              <a:pathLst>
                <a:path w="658" h="272" extrusionOk="0">
                  <a:moveTo>
                    <a:pt x="409" y="272"/>
                  </a:moveTo>
                  <a:cubicBezTo>
                    <a:pt x="418" y="154"/>
                    <a:pt x="657" y="145"/>
                    <a:pt x="601" y="0"/>
                  </a:cubicBezTo>
                  <a:lnTo>
                    <a:pt x="214" y="0"/>
                  </a:lnTo>
                  <a:cubicBezTo>
                    <a:pt x="1" y="131"/>
                    <a:pt x="6" y="219"/>
                    <a:pt x="409"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14" name="Google Shape;42514;p18"/>
            <p:cNvSpPr/>
            <p:nvPr/>
          </p:nvSpPr>
          <p:spPr>
            <a:xfrm>
              <a:off x="2202258" y="3616124"/>
              <a:ext cx="14027" cy="4246"/>
            </a:xfrm>
            <a:custGeom>
              <a:avLst/>
              <a:gdLst/>
              <a:ahLst/>
              <a:cxnLst/>
              <a:rect l="l" t="t" r="r" b="b"/>
              <a:pathLst>
                <a:path w="393" h="141" extrusionOk="0">
                  <a:moveTo>
                    <a:pt x="293" y="24"/>
                  </a:moveTo>
                  <a:cubicBezTo>
                    <a:pt x="238" y="1"/>
                    <a:pt x="1" y="69"/>
                    <a:pt x="99" y="116"/>
                  </a:cubicBezTo>
                  <a:cubicBezTo>
                    <a:pt x="153" y="141"/>
                    <a:pt x="392" y="73"/>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15" name="Google Shape;42515;p18"/>
            <p:cNvSpPr/>
            <p:nvPr/>
          </p:nvSpPr>
          <p:spPr>
            <a:xfrm>
              <a:off x="1865006" y="3613384"/>
              <a:ext cx="13956" cy="4276"/>
            </a:xfrm>
            <a:custGeom>
              <a:avLst/>
              <a:gdLst/>
              <a:ahLst/>
              <a:cxnLst/>
              <a:rect l="l" t="t" r="r" b="b"/>
              <a:pathLst>
                <a:path w="391" h="142" extrusionOk="0">
                  <a:moveTo>
                    <a:pt x="293" y="27"/>
                  </a:moveTo>
                  <a:cubicBezTo>
                    <a:pt x="238" y="0"/>
                    <a:pt x="0" y="70"/>
                    <a:pt x="102" y="115"/>
                  </a:cubicBezTo>
                  <a:cubicBezTo>
                    <a:pt x="152" y="141"/>
                    <a:pt x="391" y="71"/>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16" name="Google Shape;42516;p18"/>
            <p:cNvSpPr/>
            <p:nvPr/>
          </p:nvSpPr>
          <p:spPr>
            <a:xfrm>
              <a:off x="1510586" y="3610163"/>
              <a:ext cx="13813" cy="7407"/>
            </a:xfrm>
            <a:custGeom>
              <a:avLst/>
              <a:gdLst/>
              <a:ahLst/>
              <a:cxnLst/>
              <a:rect l="l" t="t" r="r" b="b"/>
              <a:pathLst>
                <a:path w="387" h="246" extrusionOk="0">
                  <a:moveTo>
                    <a:pt x="387" y="134"/>
                  </a:moveTo>
                  <a:cubicBezTo>
                    <a:pt x="172" y="143"/>
                    <a:pt x="87" y="0"/>
                    <a:pt x="1" y="134"/>
                  </a:cubicBezTo>
                  <a:cubicBezTo>
                    <a:pt x="3" y="225"/>
                    <a:pt x="340" y="246"/>
                    <a:pt x="387" y="1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17" name="Google Shape;42517;p18"/>
            <p:cNvSpPr/>
            <p:nvPr/>
          </p:nvSpPr>
          <p:spPr>
            <a:xfrm>
              <a:off x="4339557" y="360862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18" name="Google Shape;42518;p18"/>
            <p:cNvSpPr/>
            <p:nvPr/>
          </p:nvSpPr>
          <p:spPr>
            <a:xfrm>
              <a:off x="1579435" y="3608627"/>
              <a:ext cx="13884" cy="5480"/>
            </a:xfrm>
            <a:custGeom>
              <a:avLst/>
              <a:gdLst/>
              <a:ahLst/>
              <a:cxnLst/>
              <a:rect l="l" t="t" r="r" b="b"/>
              <a:pathLst>
                <a:path w="389" h="182" extrusionOk="0">
                  <a:moveTo>
                    <a:pt x="389" y="1"/>
                  </a:moveTo>
                  <a:lnTo>
                    <a:pt x="1" y="1"/>
                  </a:lnTo>
                  <a:lnTo>
                    <a:pt x="1" y="182"/>
                  </a:lnTo>
                  <a:lnTo>
                    <a:pt x="389"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19" name="Google Shape;42519;p18"/>
            <p:cNvSpPr/>
            <p:nvPr/>
          </p:nvSpPr>
          <p:spPr>
            <a:xfrm>
              <a:off x="7987549" y="3608206"/>
              <a:ext cx="20773" cy="3673"/>
            </a:xfrm>
            <a:custGeom>
              <a:avLst/>
              <a:gdLst/>
              <a:ahLst/>
              <a:cxnLst/>
              <a:rect l="l" t="t" r="r" b="b"/>
              <a:pathLst>
                <a:path w="582" h="122" extrusionOk="0">
                  <a:moveTo>
                    <a:pt x="582" y="15"/>
                  </a:moveTo>
                  <a:cubicBezTo>
                    <a:pt x="353" y="30"/>
                    <a:pt x="35" y="0"/>
                    <a:pt x="1" y="107"/>
                  </a:cubicBezTo>
                  <a:cubicBezTo>
                    <a:pt x="229" y="92"/>
                    <a:pt x="548" y="122"/>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20" name="Google Shape;42520;p18"/>
            <p:cNvSpPr/>
            <p:nvPr/>
          </p:nvSpPr>
          <p:spPr>
            <a:xfrm>
              <a:off x="4525333" y="3605556"/>
              <a:ext cx="7031" cy="6203"/>
            </a:xfrm>
            <a:custGeom>
              <a:avLst/>
              <a:gdLst/>
              <a:ahLst/>
              <a:cxnLst/>
              <a:rect l="l" t="t" r="r" b="b"/>
              <a:pathLst>
                <a:path w="197" h="206" extrusionOk="0">
                  <a:moveTo>
                    <a:pt x="4" y="103"/>
                  </a:moveTo>
                  <a:cubicBezTo>
                    <a:pt x="0" y="153"/>
                    <a:pt x="157" y="206"/>
                    <a:pt x="194" y="103"/>
                  </a:cubicBezTo>
                  <a:cubicBezTo>
                    <a:pt x="196" y="54"/>
                    <a:pt x="39" y="1"/>
                    <a:pt x="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21" name="Google Shape;42521;p18"/>
            <p:cNvSpPr/>
            <p:nvPr/>
          </p:nvSpPr>
          <p:spPr>
            <a:xfrm>
              <a:off x="684641" y="3601913"/>
              <a:ext cx="13813" cy="7437"/>
            </a:xfrm>
            <a:custGeom>
              <a:avLst/>
              <a:gdLst/>
              <a:ahLst/>
              <a:cxnLst/>
              <a:rect l="l" t="t" r="r" b="b"/>
              <a:pathLst>
                <a:path w="387" h="247" extrusionOk="0">
                  <a:moveTo>
                    <a:pt x="387" y="133"/>
                  </a:moveTo>
                  <a:cubicBezTo>
                    <a:pt x="169" y="143"/>
                    <a:pt x="85" y="0"/>
                    <a:pt x="1" y="133"/>
                  </a:cubicBezTo>
                  <a:cubicBezTo>
                    <a:pt x="2" y="224"/>
                    <a:pt x="339" y="247"/>
                    <a:pt x="387"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22" name="Google Shape;42522;p18"/>
            <p:cNvSpPr/>
            <p:nvPr/>
          </p:nvSpPr>
          <p:spPr>
            <a:xfrm>
              <a:off x="1235259" y="3600107"/>
              <a:ext cx="6996" cy="6233"/>
            </a:xfrm>
            <a:custGeom>
              <a:avLst/>
              <a:gdLst/>
              <a:ahLst/>
              <a:cxnLst/>
              <a:rect l="l" t="t" r="r" b="b"/>
              <a:pathLst>
                <a:path w="196" h="207" extrusionOk="0">
                  <a:moveTo>
                    <a:pt x="196" y="102"/>
                  </a:moveTo>
                  <a:cubicBezTo>
                    <a:pt x="196" y="52"/>
                    <a:pt x="35" y="0"/>
                    <a:pt x="0" y="102"/>
                  </a:cubicBezTo>
                  <a:cubicBezTo>
                    <a:pt x="1" y="153"/>
                    <a:pt x="157" y="207"/>
                    <a:pt x="196"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23" name="Google Shape;42523;p18"/>
            <p:cNvSpPr/>
            <p:nvPr/>
          </p:nvSpPr>
          <p:spPr>
            <a:xfrm>
              <a:off x="3589243" y="3597337"/>
              <a:ext cx="7031" cy="6293"/>
            </a:xfrm>
            <a:custGeom>
              <a:avLst/>
              <a:gdLst/>
              <a:ahLst/>
              <a:cxnLst/>
              <a:rect l="l" t="t" r="r" b="b"/>
              <a:pathLst>
                <a:path w="197" h="209" extrusionOk="0">
                  <a:moveTo>
                    <a:pt x="196" y="104"/>
                  </a:moveTo>
                  <a:cubicBezTo>
                    <a:pt x="196" y="53"/>
                    <a:pt x="38" y="1"/>
                    <a:pt x="3" y="104"/>
                  </a:cubicBezTo>
                  <a:cubicBezTo>
                    <a:pt x="0" y="155"/>
                    <a:pt x="160" y="208"/>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24" name="Google Shape;42524;p18"/>
            <p:cNvSpPr/>
            <p:nvPr/>
          </p:nvSpPr>
          <p:spPr>
            <a:xfrm>
              <a:off x="7588335" y="3594386"/>
              <a:ext cx="13813" cy="6835"/>
            </a:xfrm>
            <a:custGeom>
              <a:avLst/>
              <a:gdLst/>
              <a:ahLst/>
              <a:cxnLst/>
              <a:rect l="l" t="t" r="r" b="b"/>
              <a:pathLst>
                <a:path w="387" h="227" extrusionOk="0">
                  <a:moveTo>
                    <a:pt x="387" y="112"/>
                  </a:moveTo>
                  <a:cubicBezTo>
                    <a:pt x="345" y="1"/>
                    <a:pt x="170" y="57"/>
                    <a:pt x="0" y="112"/>
                  </a:cubicBezTo>
                  <a:cubicBezTo>
                    <a:pt x="0" y="203"/>
                    <a:pt x="340" y="227"/>
                    <a:pt x="387"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25" name="Google Shape;42525;p18"/>
            <p:cNvSpPr/>
            <p:nvPr/>
          </p:nvSpPr>
          <p:spPr>
            <a:xfrm>
              <a:off x="4277596" y="3594988"/>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26" name="Google Shape;42526;p18"/>
            <p:cNvSpPr/>
            <p:nvPr/>
          </p:nvSpPr>
          <p:spPr>
            <a:xfrm>
              <a:off x="2835503" y="3596945"/>
              <a:ext cx="13991" cy="4276"/>
            </a:xfrm>
            <a:custGeom>
              <a:avLst/>
              <a:gdLst/>
              <a:ahLst/>
              <a:cxnLst/>
              <a:rect l="l" t="t" r="r" b="b"/>
              <a:pathLst>
                <a:path w="392" h="142" extrusionOk="0">
                  <a:moveTo>
                    <a:pt x="99" y="117"/>
                  </a:moveTo>
                  <a:cubicBezTo>
                    <a:pt x="153" y="142"/>
                    <a:pt x="391" y="73"/>
                    <a:pt x="293" y="27"/>
                  </a:cubicBezTo>
                  <a:cubicBezTo>
                    <a:pt x="240"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27" name="Google Shape;42527;p18"/>
            <p:cNvSpPr/>
            <p:nvPr/>
          </p:nvSpPr>
          <p:spPr>
            <a:xfrm>
              <a:off x="2556856" y="3594597"/>
              <a:ext cx="6924" cy="6293"/>
            </a:xfrm>
            <a:custGeom>
              <a:avLst/>
              <a:gdLst/>
              <a:ahLst/>
              <a:cxnLst/>
              <a:rect l="l" t="t" r="r" b="b"/>
              <a:pathLst>
                <a:path w="194" h="209" extrusionOk="0">
                  <a:moveTo>
                    <a:pt x="1" y="105"/>
                  </a:moveTo>
                  <a:cubicBezTo>
                    <a:pt x="1" y="156"/>
                    <a:pt x="155" y="208"/>
                    <a:pt x="191" y="105"/>
                  </a:cubicBezTo>
                  <a:cubicBezTo>
                    <a:pt x="194" y="54"/>
                    <a:pt x="34" y="1"/>
                    <a:pt x="1"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28" name="Google Shape;42528;p18"/>
            <p:cNvSpPr/>
            <p:nvPr/>
          </p:nvSpPr>
          <p:spPr>
            <a:xfrm>
              <a:off x="1923505" y="3594627"/>
              <a:ext cx="7031" cy="6263"/>
            </a:xfrm>
            <a:custGeom>
              <a:avLst/>
              <a:gdLst/>
              <a:ahLst/>
              <a:cxnLst/>
              <a:rect l="l" t="t" r="r" b="b"/>
              <a:pathLst>
                <a:path w="197" h="208" extrusionOk="0">
                  <a:moveTo>
                    <a:pt x="197" y="104"/>
                  </a:moveTo>
                  <a:cubicBezTo>
                    <a:pt x="197" y="53"/>
                    <a:pt x="39" y="1"/>
                    <a:pt x="5" y="104"/>
                  </a:cubicBezTo>
                  <a:cubicBezTo>
                    <a:pt x="1" y="154"/>
                    <a:pt x="160" y="207"/>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29" name="Google Shape;42529;p18"/>
            <p:cNvSpPr/>
            <p:nvPr/>
          </p:nvSpPr>
          <p:spPr>
            <a:xfrm>
              <a:off x="567643" y="3597728"/>
              <a:ext cx="13777" cy="2740"/>
            </a:xfrm>
            <a:custGeom>
              <a:avLst/>
              <a:gdLst/>
              <a:ahLst/>
              <a:cxnLst/>
              <a:rect l="l" t="t" r="r" b="b"/>
              <a:pathLst>
                <a:path w="386" h="91" extrusionOk="0">
                  <a:moveTo>
                    <a:pt x="386" y="1"/>
                  </a:moveTo>
                  <a:cubicBezTo>
                    <a:pt x="236" y="22"/>
                    <a:pt x="3" y="2"/>
                    <a:pt x="1" y="91"/>
                  </a:cubicBezTo>
                  <a:cubicBezTo>
                    <a:pt x="150" y="71"/>
                    <a:pt x="381"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30" name="Google Shape;42530;p18"/>
            <p:cNvSpPr/>
            <p:nvPr/>
          </p:nvSpPr>
          <p:spPr>
            <a:xfrm>
              <a:off x="6721095" y="3588936"/>
              <a:ext cx="13777" cy="6805"/>
            </a:xfrm>
            <a:custGeom>
              <a:avLst/>
              <a:gdLst/>
              <a:ahLst/>
              <a:cxnLst/>
              <a:rect l="l" t="t" r="r" b="b"/>
              <a:pathLst>
                <a:path w="386" h="226" extrusionOk="0">
                  <a:moveTo>
                    <a:pt x="386" y="110"/>
                  </a:moveTo>
                  <a:cubicBezTo>
                    <a:pt x="345" y="1"/>
                    <a:pt x="173" y="53"/>
                    <a:pt x="1" y="110"/>
                  </a:cubicBezTo>
                  <a:cubicBezTo>
                    <a:pt x="3" y="202"/>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31" name="Google Shape;42531;p18"/>
            <p:cNvSpPr/>
            <p:nvPr/>
          </p:nvSpPr>
          <p:spPr>
            <a:xfrm>
              <a:off x="6166908" y="3591496"/>
              <a:ext cx="14027" cy="4276"/>
            </a:xfrm>
            <a:custGeom>
              <a:avLst/>
              <a:gdLst/>
              <a:ahLst/>
              <a:cxnLst/>
              <a:rect l="l" t="t" r="r" b="b"/>
              <a:pathLst>
                <a:path w="393" h="142" extrusionOk="0">
                  <a:moveTo>
                    <a:pt x="292" y="25"/>
                  </a:moveTo>
                  <a:cubicBezTo>
                    <a:pt x="238" y="0"/>
                    <a:pt x="1" y="70"/>
                    <a:pt x="99" y="117"/>
                  </a:cubicBezTo>
                  <a:cubicBezTo>
                    <a:pt x="154" y="141"/>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32" name="Google Shape;42532;p18"/>
            <p:cNvSpPr/>
            <p:nvPr/>
          </p:nvSpPr>
          <p:spPr>
            <a:xfrm>
              <a:off x="5048540" y="3586769"/>
              <a:ext cx="20666" cy="9003"/>
            </a:xfrm>
            <a:custGeom>
              <a:avLst/>
              <a:gdLst/>
              <a:ahLst/>
              <a:cxnLst/>
              <a:rect l="l" t="t" r="r" b="b"/>
              <a:pathLst>
                <a:path w="579" h="299" extrusionOk="0">
                  <a:moveTo>
                    <a:pt x="579" y="1"/>
                  </a:moveTo>
                  <a:lnTo>
                    <a:pt x="193" y="1"/>
                  </a:lnTo>
                  <a:cubicBezTo>
                    <a:pt x="193" y="91"/>
                    <a:pt x="38" y="109"/>
                    <a:pt x="0" y="182"/>
                  </a:cubicBezTo>
                  <a:cubicBezTo>
                    <a:pt x="246" y="189"/>
                    <a:pt x="267" y="298"/>
                    <a:pt x="579"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33" name="Google Shape;42533;p18"/>
            <p:cNvSpPr/>
            <p:nvPr/>
          </p:nvSpPr>
          <p:spPr>
            <a:xfrm>
              <a:off x="2822083" y="3586377"/>
              <a:ext cx="23914" cy="5902"/>
            </a:xfrm>
            <a:custGeom>
              <a:avLst/>
              <a:gdLst/>
              <a:ahLst/>
              <a:cxnLst/>
              <a:rect l="l" t="t" r="r" b="b"/>
              <a:pathLst>
                <a:path w="670" h="196" extrusionOk="0">
                  <a:moveTo>
                    <a:pt x="475" y="195"/>
                  </a:moveTo>
                  <a:cubicBezTo>
                    <a:pt x="473" y="104"/>
                    <a:pt x="631" y="87"/>
                    <a:pt x="669" y="14"/>
                  </a:cubicBezTo>
                  <a:cubicBezTo>
                    <a:pt x="364" y="22"/>
                    <a:pt x="1" y="1"/>
                    <a:pt x="88"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34" name="Google Shape;42534;p18"/>
            <p:cNvSpPr/>
            <p:nvPr/>
          </p:nvSpPr>
          <p:spPr>
            <a:xfrm>
              <a:off x="6937852" y="3586016"/>
              <a:ext cx="13920" cy="4276"/>
            </a:xfrm>
            <a:custGeom>
              <a:avLst/>
              <a:gdLst/>
              <a:ahLst/>
              <a:cxnLst/>
              <a:rect l="l" t="t" r="r" b="b"/>
              <a:pathLst>
                <a:path w="390" h="142" extrusionOk="0">
                  <a:moveTo>
                    <a:pt x="291" y="26"/>
                  </a:moveTo>
                  <a:cubicBezTo>
                    <a:pt x="238" y="1"/>
                    <a:pt x="0" y="70"/>
                    <a:pt x="99" y="116"/>
                  </a:cubicBezTo>
                  <a:cubicBezTo>
                    <a:pt x="152" y="142"/>
                    <a:pt x="389" y="74"/>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35" name="Google Shape;42535;p18"/>
            <p:cNvSpPr/>
            <p:nvPr/>
          </p:nvSpPr>
          <p:spPr>
            <a:xfrm>
              <a:off x="4515304" y="3575839"/>
              <a:ext cx="40440" cy="13670"/>
            </a:xfrm>
            <a:custGeom>
              <a:avLst/>
              <a:gdLst/>
              <a:ahLst/>
              <a:cxnLst/>
              <a:rect l="l" t="t" r="r" b="b"/>
              <a:pathLst>
                <a:path w="1133" h="454" extrusionOk="0">
                  <a:moveTo>
                    <a:pt x="285" y="454"/>
                  </a:moveTo>
                  <a:lnTo>
                    <a:pt x="1054" y="454"/>
                  </a:lnTo>
                  <a:cubicBezTo>
                    <a:pt x="1132" y="237"/>
                    <a:pt x="699" y="258"/>
                    <a:pt x="860" y="1"/>
                  </a:cubicBezTo>
                  <a:cubicBezTo>
                    <a:pt x="1" y="41"/>
                    <a:pt x="575" y="193"/>
                    <a:pt x="285"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36" name="Google Shape;42536;p18"/>
            <p:cNvSpPr/>
            <p:nvPr/>
          </p:nvSpPr>
          <p:spPr>
            <a:xfrm>
              <a:off x="2553287" y="3586016"/>
              <a:ext cx="13991" cy="4276"/>
            </a:xfrm>
            <a:custGeom>
              <a:avLst/>
              <a:gdLst/>
              <a:ahLst/>
              <a:cxnLst/>
              <a:rect l="l" t="t" r="r" b="b"/>
              <a:pathLst>
                <a:path w="392" h="142" extrusionOk="0">
                  <a:moveTo>
                    <a:pt x="294" y="26"/>
                  </a:moveTo>
                  <a:cubicBezTo>
                    <a:pt x="242" y="1"/>
                    <a:pt x="0" y="70"/>
                    <a:pt x="102" y="116"/>
                  </a:cubicBezTo>
                  <a:cubicBezTo>
                    <a:pt x="154" y="142"/>
                    <a:pt x="392"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37" name="Google Shape;42537;p18"/>
            <p:cNvSpPr/>
            <p:nvPr/>
          </p:nvSpPr>
          <p:spPr>
            <a:xfrm>
              <a:off x="1920007" y="3586016"/>
              <a:ext cx="14134" cy="4276"/>
            </a:xfrm>
            <a:custGeom>
              <a:avLst/>
              <a:gdLst/>
              <a:ahLst/>
              <a:cxnLst/>
              <a:rect l="l" t="t" r="r" b="b"/>
              <a:pathLst>
                <a:path w="396" h="142" extrusionOk="0">
                  <a:moveTo>
                    <a:pt x="103" y="116"/>
                  </a:moveTo>
                  <a:cubicBezTo>
                    <a:pt x="154" y="142"/>
                    <a:pt x="395" y="71"/>
                    <a:pt x="295" y="26"/>
                  </a:cubicBezTo>
                  <a:cubicBezTo>
                    <a:pt x="238" y="1"/>
                    <a:pt x="1" y="70"/>
                    <a:pt x="103"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38" name="Google Shape;42538;p18"/>
            <p:cNvSpPr/>
            <p:nvPr/>
          </p:nvSpPr>
          <p:spPr>
            <a:xfrm>
              <a:off x="225465" y="3573400"/>
              <a:ext cx="46257" cy="18789"/>
            </a:xfrm>
            <a:custGeom>
              <a:avLst/>
              <a:gdLst/>
              <a:ahLst/>
              <a:cxnLst/>
              <a:rect l="l" t="t" r="r" b="b"/>
              <a:pathLst>
                <a:path w="1296" h="624" extrusionOk="0">
                  <a:moveTo>
                    <a:pt x="1295" y="355"/>
                  </a:moveTo>
                  <a:cubicBezTo>
                    <a:pt x="924" y="318"/>
                    <a:pt x="1144" y="1"/>
                    <a:pt x="524" y="83"/>
                  </a:cubicBezTo>
                  <a:cubicBezTo>
                    <a:pt x="0" y="224"/>
                    <a:pt x="999" y="624"/>
                    <a:pt x="1295" y="3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39" name="Google Shape;42539;p18"/>
            <p:cNvSpPr/>
            <p:nvPr/>
          </p:nvSpPr>
          <p:spPr>
            <a:xfrm>
              <a:off x="8631001" y="3580566"/>
              <a:ext cx="14063" cy="4246"/>
            </a:xfrm>
            <a:custGeom>
              <a:avLst/>
              <a:gdLst/>
              <a:ahLst/>
              <a:cxnLst/>
              <a:rect l="l" t="t" r="r" b="b"/>
              <a:pathLst>
                <a:path w="394" h="141" extrusionOk="0">
                  <a:moveTo>
                    <a:pt x="294" y="24"/>
                  </a:moveTo>
                  <a:cubicBezTo>
                    <a:pt x="240" y="1"/>
                    <a:pt x="1" y="68"/>
                    <a:pt x="100" y="115"/>
                  </a:cubicBezTo>
                  <a:cubicBezTo>
                    <a:pt x="155" y="140"/>
                    <a:pt x="394" y="74"/>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40" name="Google Shape;42540;p18"/>
            <p:cNvSpPr/>
            <p:nvPr/>
          </p:nvSpPr>
          <p:spPr>
            <a:xfrm>
              <a:off x="7141010" y="3581259"/>
              <a:ext cx="13742" cy="2800"/>
            </a:xfrm>
            <a:custGeom>
              <a:avLst/>
              <a:gdLst/>
              <a:ahLst/>
              <a:cxnLst/>
              <a:rect l="l" t="t" r="r" b="b"/>
              <a:pathLst>
                <a:path w="385" h="93" extrusionOk="0">
                  <a:moveTo>
                    <a:pt x="385" y="1"/>
                  </a:moveTo>
                  <a:cubicBezTo>
                    <a:pt x="233" y="23"/>
                    <a:pt x="3" y="4"/>
                    <a:pt x="1" y="92"/>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41" name="Google Shape;42541;p18"/>
            <p:cNvSpPr/>
            <p:nvPr/>
          </p:nvSpPr>
          <p:spPr>
            <a:xfrm>
              <a:off x="4269886" y="3573129"/>
              <a:ext cx="21487" cy="6413"/>
            </a:xfrm>
            <a:custGeom>
              <a:avLst/>
              <a:gdLst/>
              <a:ahLst/>
              <a:cxnLst/>
              <a:rect l="l" t="t" r="r" b="b"/>
              <a:pathLst>
                <a:path w="602" h="213" extrusionOk="0">
                  <a:moveTo>
                    <a:pt x="602" y="182"/>
                  </a:moveTo>
                  <a:lnTo>
                    <a:pt x="602" y="1"/>
                  </a:lnTo>
                  <a:lnTo>
                    <a:pt x="22" y="1"/>
                  </a:lnTo>
                  <a:cubicBezTo>
                    <a:pt x="0" y="164"/>
                    <a:pt x="217" y="212"/>
                    <a:pt x="602"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42" name="Google Shape;42542;p18"/>
            <p:cNvSpPr/>
            <p:nvPr/>
          </p:nvSpPr>
          <p:spPr>
            <a:xfrm>
              <a:off x="3103977" y="3575056"/>
              <a:ext cx="13920" cy="4276"/>
            </a:xfrm>
            <a:custGeom>
              <a:avLst/>
              <a:gdLst/>
              <a:ahLst/>
              <a:cxnLst/>
              <a:rect l="l" t="t" r="r" b="b"/>
              <a:pathLst>
                <a:path w="390" h="142" extrusionOk="0">
                  <a:moveTo>
                    <a:pt x="291" y="27"/>
                  </a:moveTo>
                  <a:cubicBezTo>
                    <a:pt x="238" y="1"/>
                    <a:pt x="0" y="69"/>
                    <a:pt x="99" y="118"/>
                  </a:cubicBezTo>
                  <a:cubicBezTo>
                    <a:pt x="152" y="142"/>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43" name="Google Shape;42543;p18"/>
            <p:cNvSpPr/>
            <p:nvPr/>
          </p:nvSpPr>
          <p:spPr>
            <a:xfrm>
              <a:off x="1438203" y="3575056"/>
              <a:ext cx="14063" cy="4276"/>
            </a:xfrm>
            <a:custGeom>
              <a:avLst/>
              <a:gdLst/>
              <a:ahLst/>
              <a:cxnLst/>
              <a:rect l="l" t="t" r="r" b="b"/>
              <a:pathLst>
                <a:path w="394" h="142" extrusionOk="0">
                  <a:moveTo>
                    <a:pt x="295" y="27"/>
                  </a:moveTo>
                  <a:cubicBezTo>
                    <a:pt x="242" y="1"/>
                    <a:pt x="0" y="69"/>
                    <a:pt x="101" y="118"/>
                  </a:cubicBezTo>
                  <a:cubicBezTo>
                    <a:pt x="157" y="142"/>
                    <a:pt x="393" y="75"/>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44" name="Google Shape;42544;p18"/>
            <p:cNvSpPr/>
            <p:nvPr/>
          </p:nvSpPr>
          <p:spPr>
            <a:xfrm>
              <a:off x="309377" y="3575056"/>
              <a:ext cx="14099" cy="4276"/>
            </a:xfrm>
            <a:custGeom>
              <a:avLst/>
              <a:gdLst/>
              <a:ahLst/>
              <a:cxnLst/>
              <a:rect l="l" t="t" r="r" b="b"/>
              <a:pathLst>
                <a:path w="395" h="142" extrusionOk="0">
                  <a:moveTo>
                    <a:pt x="292" y="27"/>
                  </a:moveTo>
                  <a:cubicBezTo>
                    <a:pt x="240" y="1"/>
                    <a:pt x="0" y="69"/>
                    <a:pt x="99" y="118"/>
                  </a:cubicBezTo>
                  <a:cubicBezTo>
                    <a:pt x="154" y="142"/>
                    <a:pt x="394" y="75"/>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45" name="Google Shape;42545;p18"/>
            <p:cNvSpPr/>
            <p:nvPr/>
          </p:nvSpPr>
          <p:spPr>
            <a:xfrm>
              <a:off x="4583796" y="3572377"/>
              <a:ext cx="14027" cy="4276"/>
            </a:xfrm>
            <a:custGeom>
              <a:avLst/>
              <a:gdLst/>
              <a:ahLst/>
              <a:cxnLst/>
              <a:rect l="l" t="t" r="r" b="b"/>
              <a:pathLst>
                <a:path w="393" h="142" extrusionOk="0">
                  <a:moveTo>
                    <a:pt x="292" y="26"/>
                  </a:moveTo>
                  <a:cubicBezTo>
                    <a:pt x="238" y="1"/>
                    <a:pt x="1" y="70"/>
                    <a:pt x="98" y="116"/>
                  </a:cubicBezTo>
                  <a:cubicBezTo>
                    <a:pt x="153" y="142"/>
                    <a:pt x="392"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46" name="Google Shape;42546;p18"/>
            <p:cNvSpPr/>
            <p:nvPr/>
          </p:nvSpPr>
          <p:spPr>
            <a:xfrm>
              <a:off x="2198939" y="3566746"/>
              <a:ext cx="27626" cy="9997"/>
            </a:xfrm>
            <a:custGeom>
              <a:avLst/>
              <a:gdLst/>
              <a:ahLst/>
              <a:cxnLst/>
              <a:rect l="l" t="t" r="r" b="b"/>
              <a:pathLst>
                <a:path w="774" h="332" extrusionOk="0">
                  <a:moveTo>
                    <a:pt x="1" y="213"/>
                  </a:moveTo>
                  <a:cubicBezTo>
                    <a:pt x="258" y="330"/>
                    <a:pt x="716" y="332"/>
                    <a:pt x="774" y="121"/>
                  </a:cubicBezTo>
                  <a:cubicBezTo>
                    <a:pt x="517" y="4"/>
                    <a:pt x="54" y="0"/>
                    <a:pt x="1" y="2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47" name="Google Shape;42547;p18"/>
            <p:cNvSpPr/>
            <p:nvPr/>
          </p:nvSpPr>
          <p:spPr>
            <a:xfrm>
              <a:off x="8497014" y="3567078"/>
              <a:ext cx="13777" cy="6745"/>
            </a:xfrm>
            <a:custGeom>
              <a:avLst/>
              <a:gdLst/>
              <a:ahLst/>
              <a:cxnLst/>
              <a:rect l="l" t="t" r="r" b="b"/>
              <a:pathLst>
                <a:path w="386" h="224" extrusionOk="0">
                  <a:moveTo>
                    <a:pt x="386" y="110"/>
                  </a:moveTo>
                  <a:cubicBezTo>
                    <a:pt x="345" y="1"/>
                    <a:pt x="170" y="54"/>
                    <a:pt x="1" y="110"/>
                  </a:cubicBezTo>
                  <a:cubicBezTo>
                    <a:pt x="1" y="202"/>
                    <a:pt x="335" y="224"/>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48" name="Google Shape;42548;p18"/>
            <p:cNvSpPr/>
            <p:nvPr/>
          </p:nvSpPr>
          <p:spPr>
            <a:xfrm>
              <a:off x="7801701" y="3567228"/>
              <a:ext cx="6996" cy="6293"/>
            </a:xfrm>
            <a:custGeom>
              <a:avLst/>
              <a:gdLst/>
              <a:ahLst/>
              <a:cxnLst/>
              <a:rect l="l" t="t" r="r" b="b"/>
              <a:pathLst>
                <a:path w="196" h="209" extrusionOk="0">
                  <a:moveTo>
                    <a:pt x="195" y="105"/>
                  </a:moveTo>
                  <a:cubicBezTo>
                    <a:pt x="195" y="55"/>
                    <a:pt x="37" y="1"/>
                    <a:pt x="1" y="105"/>
                  </a:cubicBezTo>
                  <a:cubicBezTo>
                    <a:pt x="1" y="156"/>
                    <a:pt x="157" y="209"/>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49" name="Google Shape;42549;p18"/>
            <p:cNvSpPr/>
            <p:nvPr/>
          </p:nvSpPr>
          <p:spPr>
            <a:xfrm>
              <a:off x="4642438" y="35676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50" name="Google Shape;42550;p18"/>
            <p:cNvSpPr/>
            <p:nvPr/>
          </p:nvSpPr>
          <p:spPr>
            <a:xfrm>
              <a:off x="1438203" y="3569607"/>
              <a:ext cx="14063" cy="4306"/>
            </a:xfrm>
            <a:custGeom>
              <a:avLst/>
              <a:gdLst/>
              <a:ahLst/>
              <a:cxnLst/>
              <a:rect l="l" t="t" r="r" b="b"/>
              <a:pathLst>
                <a:path w="394" h="143" extrusionOk="0">
                  <a:moveTo>
                    <a:pt x="295" y="26"/>
                  </a:moveTo>
                  <a:cubicBezTo>
                    <a:pt x="242" y="0"/>
                    <a:pt x="0" y="71"/>
                    <a:pt x="101" y="118"/>
                  </a:cubicBezTo>
                  <a:cubicBezTo>
                    <a:pt x="157" y="143"/>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51" name="Google Shape;42551;p18"/>
            <p:cNvSpPr/>
            <p:nvPr/>
          </p:nvSpPr>
          <p:spPr>
            <a:xfrm>
              <a:off x="1407258" y="3567469"/>
              <a:ext cx="23985" cy="6052"/>
            </a:xfrm>
            <a:custGeom>
              <a:avLst/>
              <a:gdLst/>
              <a:ahLst/>
              <a:cxnLst/>
              <a:rect l="l" t="t" r="r" b="b"/>
              <a:pathLst>
                <a:path w="672" h="201" extrusionOk="0">
                  <a:moveTo>
                    <a:pt x="580" y="6"/>
                  </a:moveTo>
                  <a:cubicBezTo>
                    <a:pt x="248" y="1"/>
                    <a:pt x="87" y="75"/>
                    <a:pt x="0" y="189"/>
                  </a:cubicBezTo>
                  <a:cubicBezTo>
                    <a:pt x="307" y="178"/>
                    <a:pt x="671" y="201"/>
                    <a:pt x="580"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52" name="Google Shape;42552;p18"/>
            <p:cNvSpPr/>
            <p:nvPr/>
          </p:nvSpPr>
          <p:spPr>
            <a:xfrm>
              <a:off x="226857" y="3569607"/>
              <a:ext cx="13991" cy="4306"/>
            </a:xfrm>
            <a:custGeom>
              <a:avLst/>
              <a:gdLst/>
              <a:ahLst/>
              <a:cxnLst/>
              <a:rect l="l" t="t" r="r" b="b"/>
              <a:pathLst>
                <a:path w="392" h="143" extrusionOk="0">
                  <a:moveTo>
                    <a:pt x="293" y="26"/>
                  </a:moveTo>
                  <a:cubicBezTo>
                    <a:pt x="238" y="0"/>
                    <a:pt x="0" y="71"/>
                    <a:pt x="100" y="118"/>
                  </a:cubicBezTo>
                  <a:cubicBezTo>
                    <a:pt x="150"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53" name="Google Shape;42553;p18"/>
            <p:cNvSpPr/>
            <p:nvPr/>
          </p:nvSpPr>
          <p:spPr>
            <a:xfrm>
              <a:off x="8648419" y="3561387"/>
              <a:ext cx="27555" cy="10207"/>
            </a:xfrm>
            <a:custGeom>
              <a:avLst/>
              <a:gdLst/>
              <a:ahLst/>
              <a:cxnLst/>
              <a:rect l="l" t="t" r="r" b="b"/>
              <a:pathLst>
                <a:path w="772" h="339" extrusionOk="0">
                  <a:moveTo>
                    <a:pt x="771" y="299"/>
                  </a:moveTo>
                  <a:lnTo>
                    <a:pt x="771" y="27"/>
                  </a:lnTo>
                  <a:cubicBezTo>
                    <a:pt x="330" y="0"/>
                    <a:pt x="47" y="47"/>
                    <a:pt x="1" y="208"/>
                  </a:cubicBezTo>
                  <a:cubicBezTo>
                    <a:pt x="258" y="237"/>
                    <a:pt x="366" y="339"/>
                    <a:pt x="771"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54" name="Google Shape;42554;p18"/>
            <p:cNvSpPr/>
            <p:nvPr/>
          </p:nvSpPr>
          <p:spPr>
            <a:xfrm>
              <a:off x="8022027" y="3564518"/>
              <a:ext cx="6889" cy="6293"/>
            </a:xfrm>
            <a:custGeom>
              <a:avLst/>
              <a:gdLst/>
              <a:ahLst/>
              <a:cxnLst/>
              <a:rect l="l" t="t" r="r" b="b"/>
              <a:pathLst>
                <a:path w="193" h="209" extrusionOk="0">
                  <a:moveTo>
                    <a:pt x="193" y="104"/>
                  </a:moveTo>
                  <a:cubicBezTo>
                    <a:pt x="193" y="53"/>
                    <a:pt x="39" y="1"/>
                    <a:pt x="1" y="104"/>
                  </a:cubicBezTo>
                  <a:cubicBezTo>
                    <a:pt x="1" y="155"/>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55" name="Google Shape;42555;p18"/>
            <p:cNvSpPr/>
            <p:nvPr/>
          </p:nvSpPr>
          <p:spPr>
            <a:xfrm>
              <a:off x="7719075" y="3556660"/>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56" name="Google Shape;42556;p18"/>
            <p:cNvSpPr/>
            <p:nvPr/>
          </p:nvSpPr>
          <p:spPr>
            <a:xfrm>
              <a:off x="7650297" y="3561809"/>
              <a:ext cx="7031" cy="6263"/>
            </a:xfrm>
            <a:custGeom>
              <a:avLst/>
              <a:gdLst/>
              <a:ahLst/>
              <a:cxnLst/>
              <a:rect l="l" t="t" r="r" b="b"/>
              <a:pathLst>
                <a:path w="197" h="208" extrusionOk="0">
                  <a:moveTo>
                    <a:pt x="195" y="104"/>
                  </a:moveTo>
                  <a:cubicBezTo>
                    <a:pt x="196" y="53"/>
                    <a:pt x="40" y="1"/>
                    <a:pt x="0"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57" name="Google Shape;42557;p18"/>
            <p:cNvSpPr/>
            <p:nvPr/>
          </p:nvSpPr>
          <p:spPr>
            <a:xfrm>
              <a:off x="4329313" y="3554854"/>
              <a:ext cx="58857" cy="12827"/>
            </a:xfrm>
            <a:custGeom>
              <a:avLst/>
              <a:gdLst/>
              <a:ahLst/>
              <a:cxnLst/>
              <a:rect l="l" t="t" r="r" b="b"/>
              <a:pathLst>
                <a:path w="1649" h="426" extrusionOk="0">
                  <a:moveTo>
                    <a:pt x="674" y="425"/>
                  </a:moveTo>
                  <a:cubicBezTo>
                    <a:pt x="1648" y="60"/>
                    <a:pt x="1" y="1"/>
                    <a:pt x="674" y="4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58" name="Google Shape;42558;p18"/>
            <p:cNvSpPr/>
            <p:nvPr/>
          </p:nvSpPr>
          <p:spPr>
            <a:xfrm>
              <a:off x="4669956" y="3562170"/>
              <a:ext cx="13777" cy="2740"/>
            </a:xfrm>
            <a:custGeom>
              <a:avLst/>
              <a:gdLst/>
              <a:ahLst/>
              <a:cxnLst/>
              <a:rect l="l" t="t" r="r" b="b"/>
              <a:pathLst>
                <a:path w="386" h="91" extrusionOk="0">
                  <a:moveTo>
                    <a:pt x="385" y="1"/>
                  </a:moveTo>
                  <a:cubicBezTo>
                    <a:pt x="235" y="20"/>
                    <a:pt x="5" y="2"/>
                    <a:pt x="0" y="91"/>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59" name="Google Shape;42559;p18"/>
            <p:cNvSpPr/>
            <p:nvPr/>
          </p:nvSpPr>
          <p:spPr>
            <a:xfrm>
              <a:off x="4133115" y="3559430"/>
              <a:ext cx="13813" cy="5480"/>
            </a:xfrm>
            <a:custGeom>
              <a:avLst/>
              <a:gdLst/>
              <a:ahLst/>
              <a:cxnLst/>
              <a:rect l="l" t="t" r="r" b="b"/>
              <a:pathLst>
                <a:path w="387"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60" name="Google Shape;42560;p18"/>
            <p:cNvSpPr/>
            <p:nvPr/>
          </p:nvSpPr>
          <p:spPr>
            <a:xfrm>
              <a:off x="3114292" y="3559069"/>
              <a:ext cx="7031" cy="6203"/>
            </a:xfrm>
            <a:custGeom>
              <a:avLst/>
              <a:gdLst/>
              <a:ahLst/>
              <a:cxnLst/>
              <a:rect l="l" t="t" r="r" b="b"/>
              <a:pathLst>
                <a:path w="197" h="206" extrusionOk="0">
                  <a:moveTo>
                    <a:pt x="197" y="104"/>
                  </a:moveTo>
                  <a:cubicBezTo>
                    <a:pt x="197" y="53"/>
                    <a:pt x="40" y="0"/>
                    <a:pt x="2" y="104"/>
                  </a:cubicBezTo>
                  <a:cubicBezTo>
                    <a:pt x="1" y="155"/>
                    <a:pt x="159" y="205"/>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61" name="Google Shape;42561;p18"/>
            <p:cNvSpPr/>
            <p:nvPr/>
          </p:nvSpPr>
          <p:spPr>
            <a:xfrm>
              <a:off x="1407294" y="3556329"/>
              <a:ext cx="6996" cy="6263"/>
            </a:xfrm>
            <a:custGeom>
              <a:avLst/>
              <a:gdLst/>
              <a:ahLst/>
              <a:cxnLst/>
              <a:rect l="l" t="t" r="r" b="b"/>
              <a:pathLst>
                <a:path w="196" h="208" extrusionOk="0">
                  <a:moveTo>
                    <a:pt x="194" y="103"/>
                  </a:moveTo>
                  <a:cubicBezTo>
                    <a:pt x="195" y="52"/>
                    <a:pt x="39" y="0"/>
                    <a:pt x="1" y="103"/>
                  </a:cubicBezTo>
                  <a:cubicBezTo>
                    <a:pt x="1" y="154"/>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62" name="Google Shape;42562;p18"/>
            <p:cNvSpPr/>
            <p:nvPr/>
          </p:nvSpPr>
          <p:spPr>
            <a:xfrm>
              <a:off x="8841083" y="3547959"/>
              <a:ext cx="27804" cy="18367"/>
            </a:xfrm>
            <a:custGeom>
              <a:avLst/>
              <a:gdLst/>
              <a:ahLst/>
              <a:cxnLst/>
              <a:rect l="l" t="t" r="r" b="b"/>
              <a:pathLst>
                <a:path w="779" h="610" extrusionOk="0">
                  <a:moveTo>
                    <a:pt x="1" y="291"/>
                  </a:moveTo>
                  <a:cubicBezTo>
                    <a:pt x="779" y="610"/>
                    <a:pt x="456" y="0"/>
                    <a:pt x="1" y="2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63" name="Google Shape;42563;p18"/>
            <p:cNvSpPr/>
            <p:nvPr/>
          </p:nvSpPr>
          <p:spPr>
            <a:xfrm>
              <a:off x="6562802" y="3553649"/>
              <a:ext cx="6924" cy="6203"/>
            </a:xfrm>
            <a:custGeom>
              <a:avLst/>
              <a:gdLst/>
              <a:ahLst/>
              <a:cxnLst/>
              <a:rect l="l" t="t" r="r" b="b"/>
              <a:pathLst>
                <a:path w="194" h="206" extrusionOk="0">
                  <a:moveTo>
                    <a:pt x="192" y="102"/>
                  </a:moveTo>
                  <a:cubicBezTo>
                    <a:pt x="193" y="54"/>
                    <a:pt x="39" y="0"/>
                    <a:pt x="2" y="102"/>
                  </a:cubicBezTo>
                  <a:cubicBezTo>
                    <a:pt x="0" y="152"/>
                    <a:pt x="157" y="205"/>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64" name="Google Shape;42564;p18"/>
            <p:cNvSpPr/>
            <p:nvPr/>
          </p:nvSpPr>
          <p:spPr>
            <a:xfrm>
              <a:off x="8810067" y="3553258"/>
              <a:ext cx="13991" cy="4215"/>
            </a:xfrm>
            <a:custGeom>
              <a:avLst/>
              <a:gdLst/>
              <a:ahLst/>
              <a:cxnLst/>
              <a:rect l="l" t="t" r="r" b="b"/>
              <a:pathLst>
                <a:path w="392" h="140" extrusionOk="0">
                  <a:moveTo>
                    <a:pt x="99" y="115"/>
                  </a:moveTo>
                  <a:cubicBezTo>
                    <a:pt x="153" y="140"/>
                    <a:pt x="392" y="72"/>
                    <a:pt x="291" y="24"/>
                  </a:cubicBezTo>
                  <a:cubicBezTo>
                    <a:pt x="238" y="0"/>
                    <a:pt x="0" y="68"/>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65" name="Google Shape;42565;p18"/>
            <p:cNvSpPr/>
            <p:nvPr/>
          </p:nvSpPr>
          <p:spPr>
            <a:xfrm>
              <a:off x="2243482" y="3553258"/>
              <a:ext cx="14134" cy="4215"/>
            </a:xfrm>
            <a:custGeom>
              <a:avLst/>
              <a:gdLst/>
              <a:ahLst/>
              <a:cxnLst/>
              <a:rect l="l" t="t" r="r" b="b"/>
              <a:pathLst>
                <a:path w="396" h="140" extrusionOk="0">
                  <a:moveTo>
                    <a:pt x="295" y="24"/>
                  </a:moveTo>
                  <a:cubicBezTo>
                    <a:pt x="240" y="0"/>
                    <a:pt x="1" y="68"/>
                    <a:pt x="104" y="115"/>
                  </a:cubicBezTo>
                  <a:cubicBezTo>
                    <a:pt x="156" y="140"/>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66" name="Google Shape;42566;p18"/>
            <p:cNvSpPr/>
            <p:nvPr/>
          </p:nvSpPr>
          <p:spPr>
            <a:xfrm>
              <a:off x="1166516" y="3553950"/>
              <a:ext cx="13777" cy="2800"/>
            </a:xfrm>
            <a:custGeom>
              <a:avLst/>
              <a:gdLst/>
              <a:ahLst/>
              <a:cxnLst/>
              <a:rect l="l" t="t" r="r" b="b"/>
              <a:pathLst>
                <a:path w="386" h="93" extrusionOk="0">
                  <a:moveTo>
                    <a:pt x="386" y="1"/>
                  </a:moveTo>
                  <a:cubicBezTo>
                    <a:pt x="236" y="22"/>
                    <a:pt x="5" y="5"/>
                    <a:pt x="1" y="92"/>
                  </a:cubicBezTo>
                  <a:cubicBezTo>
                    <a:pt x="151"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67" name="Google Shape;42567;p18"/>
            <p:cNvSpPr/>
            <p:nvPr/>
          </p:nvSpPr>
          <p:spPr>
            <a:xfrm>
              <a:off x="853106" y="3553258"/>
              <a:ext cx="14027" cy="4215"/>
            </a:xfrm>
            <a:custGeom>
              <a:avLst/>
              <a:gdLst/>
              <a:ahLst/>
              <a:cxnLst/>
              <a:rect l="l" t="t" r="r" b="b"/>
              <a:pathLst>
                <a:path w="393" h="140" extrusionOk="0">
                  <a:moveTo>
                    <a:pt x="102" y="115"/>
                  </a:moveTo>
                  <a:cubicBezTo>
                    <a:pt x="155" y="140"/>
                    <a:pt x="392" y="72"/>
                    <a:pt x="292" y="24"/>
                  </a:cubicBezTo>
                  <a:cubicBezTo>
                    <a:pt x="242" y="0"/>
                    <a:pt x="1"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68" name="Google Shape;42568;p18"/>
            <p:cNvSpPr/>
            <p:nvPr/>
          </p:nvSpPr>
          <p:spPr>
            <a:xfrm>
              <a:off x="8944269" y="3545640"/>
              <a:ext cx="23914" cy="5992"/>
            </a:xfrm>
            <a:custGeom>
              <a:avLst/>
              <a:gdLst/>
              <a:ahLst/>
              <a:cxnLst/>
              <a:rect l="l" t="t" r="r" b="b"/>
              <a:pathLst>
                <a:path w="670" h="199" extrusionOk="0">
                  <a:moveTo>
                    <a:pt x="582" y="4"/>
                  </a:moveTo>
                  <a:cubicBezTo>
                    <a:pt x="249" y="0"/>
                    <a:pt x="87" y="74"/>
                    <a:pt x="1" y="185"/>
                  </a:cubicBezTo>
                  <a:cubicBezTo>
                    <a:pt x="304" y="178"/>
                    <a:pt x="669" y="198"/>
                    <a:pt x="582" y="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69" name="Google Shape;42569;p18"/>
            <p:cNvSpPr/>
            <p:nvPr/>
          </p:nvSpPr>
          <p:spPr>
            <a:xfrm>
              <a:off x="8824166" y="3545430"/>
              <a:ext cx="23914" cy="5811"/>
            </a:xfrm>
            <a:custGeom>
              <a:avLst/>
              <a:gdLst/>
              <a:ahLst/>
              <a:cxnLst/>
              <a:rect l="l" t="t" r="r" b="b"/>
              <a:pathLst>
                <a:path w="670" h="193" extrusionOk="0">
                  <a:moveTo>
                    <a:pt x="475" y="192"/>
                  </a:moveTo>
                  <a:cubicBezTo>
                    <a:pt x="475" y="104"/>
                    <a:pt x="633" y="85"/>
                    <a:pt x="669" y="11"/>
                  </a:cubicBezTo>
                  <a:cubicBezTo>
                    <a:pt x="365" y="21"/>
                    <a:pt x="1" y="1"/>
                    <a:pt x="91"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70" name="Google Shape;42570;p18"/>
            <p:cNvSpPr/>
            <p:nvPr/>
          </p:nvSpPr>
          <p:spPr>
            <a:xfrm>
              <a:off x="2949146" y="3540311"/>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71" name="Google Shape;42571;p18"/>
            <p:cNvSpPr/>
            <p:nvPr/>
          </p:nvSpPr>
          <p:spPr>
            <a:xfrm>
              <a:off x="6793264" y="3545038"/>
              <a:ext cx="14027" cy="4246"/>
            </a:xfrm>
            <a:custGeom>
              <a:avLst/>
              <a:gdLst/>
              <a:ahLst/>
              <a:cxnLst/>
              <a:rect l="l" t="t" r="r" b="b"/>
              <a:pathLst>
                <a:path w="393" h="141" extrusionOk="0">
                  <a:moveTo>
                    <a:pt x="293" y="24"/>
                  </a:moveTo>
                  <a:cubicBezTo>
                    <a:pt x="240" y="0"/>
                    <a:pt x="1" y="68"/>
                    <a:pt x="97" y="117"/>
                  </a:cubicBezTo>
                  <a:cubicBezTo>
                    <a:pt x="155" y="140"/>
                    <a:pt x="392"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72" name="Google Shape;42572;p18"/>
            <p:cNvSpPr/>
            <p:nvPr/>
          </p:nvSpPr>
          <p:spPr>
            <a:xfrm>
              <a:off x="8276688" y="3543081"/>
              <a:ext cx="13777" cy="2680"/>
            </a:xfrm>
            <a:custGeom>
              <a:avLst/>
              <a:gdLst/>
              <a:ahLst/>
              <a:cxnLst/>
              <a:rect l="l" t="t" r="r" b="b"/>
              <a:pathLst>
                <a:path w="386" h="89" extrusionOk="0">
                  <a:moveTo>
                    <a:pt x="386" y="0"/>
                  </a:moveTo>
                  <a:cubicBezTo>
                    <a:pt x="237" y="21"/>
                    <a:pt x="7" y="2"/>
                    <a:pt x="1" y="89"/>
                  </a:cubicBezTo>
                  <a:cubicBezTo>
                    <a:pt x="150" y="68"/>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73" name="Google Shape;42573;p18"/>
            <p:cNvSpPr/>
            <p:nvPr/>
          </p:nvSpPr>
          <p:spPr>
            <a:xfrm>
              <a:off x="6576615" y="3542569"/>
              <a:ext cx="20595" cy="3704"/>
            </a:xfrm>
            <a:custGeom>
              <a:avLst/>
              <a:gdLst/>
              <a:ahLst/>
              <a:cxnLst/>
              <a:rect l="l" t="t" r="r" b="b"/>
              <a:pathLst>
                <a:path w="577" h="123" extrusionOk="0">
                  <a:moveTo>
                    <a:pt x="577" y="17"/>
                  </a:moveTo>
                  <a:cubicBezTo>
                    <a:pt x="351" y="30"/>
                    <a:pt x="28" y="0"/>
                    <a:pt x="1" y="106"/>
                  </a:cubicBezTo>
                  <a:cubicBezTo>
                    <a:pt x="227" y="92"/>
                    <a:pt x="547" y="123"/>
                    <a:pt x="577" y="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74" name="Google Shape;42574;p18"/>
            <p:cNvSpPr/>
            <p:nvPr/>
          </p:nvSpPr>
          <p:spPr>
            <a:xfrm>
              <a:off x="8896156" y="3537210"/>
              <a:ext cx="6924" cy="6233"/>
            </a:xfrm>
            <a:custGeom>
              <a:avLst/>
              <a:gdLst/>
              <a:ahLst/>
              <a:cxnLst/>
              <a:rect l="l" t="t" r="r" b="b"/>
              <a:pathLst>
                <a:path w="194" h="207" extrusionOk="0">
                  <a:moveTo>
                    <a:pt x="194" y="104"/>
                  </a:moveTo>
                  <a:cubicBezTo>
                    <a:pt x="194" y="53"/>
                    <a:pt x="38" y="1"/>
                    <a:pt x="0" y="104"/>
                  </a:cubicBezTo>
                  <a:cubicBezTo>
                    <a:pt x="0" y="153"/>
                    <a:pt x="156"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75" name="Google Shape;42575;p18"/>
            <p:cNvSpPr/>
            <p:nvPr/>
          </p:nvSpPr>
          <p:spPr>
            <a:xfrm>
              <a:off x="8743823" y="3537571"/>
              <a:ext cx="21558" cy="6474"/>
            </a:xfrm>
            <a:custGeom>
              <a:avLst/>
              <a:gdLst/>
              <a:ahLst/>
              <a:cxnLst/>
              <a:rect l="l" t="t" r="r" b="b"/>
              <a:pathLst>
                <a:path w="604" h="215" extrusionOk="0">
                  <a:moveTo>
                    <a:pt x="603" y="183"/>
                  </a:moveTo>
                  <a:lnTo>
                    <a:pt x="603" y="0"/>
                  </a:lnTo>
                  <a:lnTo>
                    <a:pt x="26" y="0"/>
                  </a:lnTo>
                  <a:cubicBezTo>
                    <a:pt x="0" y="164"/>
                    <a:pt x="219" y="215"/>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76" name="Google Shape;42576;p18"/>
            <p:cNvSpPr/>
            <p:nvPr/>
          </p:nvSpPr>
          <p:spPr>
            <a:xfrm>
              <a:off x="1453300" y="3524444"/>
              <a:ext cx="37049" cy="15898"/>
            </a:xfrm>
            <a:custGeom>
              <a:avLst/>
              <a:gdLst/>
              <a:ahLst/>
              <a:cxnLst/>
              <a:rect l="l" t="t" r="r" b="b"/>
              <a:pathLst>
                <a:path w="1038" h="528" extrusionOk="0">
                  <a:moveTo>
                    <a:pt x="835" y="528"/>
                  </a:moveTo>
                  <a:cubicBezTo>
                    <a:pt x="1038" y="0"/>
                    <a:pt x="0" y="490"/>
                    <a:pt x="835"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77" name="Google Shape;42577;p18"/>
            <p:cNvSpPr/>
            <p:nvPr/>
          </p:nvSpPr>
          <p:spPr>
            <a:xfrm>
              <a:off x="8214763" y="3526612"/>
              <a:ext cx="30017" cy="10990"/>
            </a:xfrm>
            <a:custGeom>
              <a:avLst/>
              <a:gdLst/>
              <a:ahLst/>
              <a:cxnLst/>
              <a:rect l="l" t="t" r="r" b="b"/>
              <a:pathLst>
                <a:path w="841" h="365" extrusionOk="0">
                  <a:moveTo>
                    <a:pt x="578" y="0"/>
                  </a:moveTo>
                  <a:cubicBezTo>
                    <a:pt x="748" y="293"/>
                    <a:pt x="79" y="188"/>
                    <a:pt x="1" y="364"/>
                  </a:cubicBezTo>
                  <a:lnTo>
                    <a:pt x="771" y="364"/>
                  </a:lnTo>
                  <a:cubicBezTo>
                    <a:pt x="738" y="229"/>
                    <a:pt x="840" y="30"/>
                    <a:pt x="5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78" name="Google Shape;42578;p18"/>
            <p:cNvSpPr/>
            <p:nvPr/>
          </p:nvSpPr>
          <p:spPr>
            <a:xfrm>
              <a:off x="6590249" y="3534831"/>
              <a:ext cx="13849" cy="2740"/>
            </a:xfrm>
            <a:custGeom>
              <a:avLst/>
              <a:gdLst/>
              <a:ahLst/>
              <a:cxnLst/>
              <a:rect l="l" t="t" r="r" b="b"/>
              <a:pathLst>
                <a:path w="388" h="91" extrusionOk="0">
                  <a:moveTo>
                    <a:pt x="388" y="0"/>
                  </a:moveTo>
                  <a:cubicBezTo>
                    <a:pt x="239" y="20"/>
                    <a:pt x="8" y="3"/>
                    <a:pt x="0" y="90"/>
                  </a:cubicBezTo>
                  <a:cubicBezTo>
                    <a:pt x="153" y="72"/>
                    <a:pt x="384" y="90"/>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79" name="Google Shape;42579;p18"/>
            <p:cNvSpPr/>
            <p:nvPr/>
          </p:nvSpPr>
          <p:spPr>
            <a:xfrm>
              <a:off x="5127490" y="3534079"/>
              <a:ext cx="14099" cy="4306"/>
            </a:xfrm>
            <a:custGeom>
              <a:avLst/>
              <a:gdLst/>
              <a:ahLst/>
              <a:cxnLst/>
              <a:rect l="l" t="t" r="r" b="b"/>
              <a:pathLst>
                <a:path w="395" h="143" extrusionOk="0">
                  <a:moveTo>
                    <a:pt x="294" y="25"/>
                  </a:moveTo>
                  <a:cubicBezTo>
                    <a:pt x="241" y="0"/>
                    <a:pt x="1" y="69"/>
                    <a:pt x="103" y="115"/>
                  </a:cubicBezTo>
                  <a:cubicBezTo>
                    <a:pt x="156" y="143"/>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80" name="Google Shape;42580;p18"/>
            <p:cNvSpPr/>
            <p:nvPr/>
          </p:nvSpPr>
          <p:spPr>
            <a:xfrm>
              <a:off x="2191979" y="3529352"/>
              <a:ext cx="22665" cy="8250"/>
            </a:xfrm>
            <a:custGeom>
              <a:avLst/>
              <a:gdLst/>
              <a:ahLst/>
              <a:cxnLst/>
              <a:rect l="l" t="t" r="r" b="b"/>
              <a:pathLst>
                <a:path w="635" h="274" extrusionOk="0">
                  <a:moveTo>
                    <a:pt x="1" y="273"/>
                  </a:moveTo>
                  <a:lnTo>
                    <a:pt x="385" y="273"/>
                  </a:lnTo>
                  <a:cubicBezTo>
                    <a:pt x="400" y="157"/>
                    <a:pt x="635" y="148"/>
                    <a:pt x="578" y="1"/>
                  </a:cubicBezTo>
                  <a:lnTo>
                    <a:pt x="0" y="1"/>
                  </a:lnTo>
                  <a:cubicBezTo>
                    <a:pt x="1" y="92"/>
                    <a:pt x="1" y="182"/>
                    <a:pt x="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81" name="Google Shape;42581;p18"/>
            <p:cNvSpPr/>
            <p:nvPr/>
          </p:nvSpPr>
          <p:spPr>
            <a:xfrm>
              <a:off x="8803072" y="3531309"/>
              <a:ext cx="14099" cy="4276"/>
            </a:xfrm>
            <a:custGeom>
              <a:avLst/>
              <a:gdLst/>
              <a:ahLst/>
              <a:cxnLst/>
              <a:rect l="l" t="t" r="r" b="b"/>
              <a:pathLst>
                <a:path w="395" h="142" extrusionOk="0">
                  <a:moveTo>
                    <a:pt x="102" y="117"/>
                  </a:moveTo>
                  <a:cubicBezTo>
                    <a:pt x="157" y="142"/>
                    <a:pt x="395" y="73"/>
                    <a:pt x="295" y="26"/>
                  </a:cubicBezTo>
                  <a:cubicBezTo>
                    <a:pt x="242" y="1"/>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82" name="Google Shape;42582;p18"/>
            <p:cNvSpPr/>
            <p:nvPr/>
          </p:nvSpPr>
          <p:spPr>
            <a:xfrm>
              <a:off x="6934854" y="3522397"/>
              <a:ext cx="20309" cy="13519"/>
            </a:xfrm>
            <a:custGeom>
              <a:avLst/>
              <a:gdLst/>
              <a:ahLst/>
              <a:cxnLst/>
              <a:rect l="l" t="t" r="r" b="b"/>
              <a:pathLst>
                <a:path w="569" h="449" extrusionOk="0">
                  <a:moveTo>
                    <a:pt x="375" y="413"/>
                  </a:moveTo>
                  <a:cubicBezTo>
                    <a:pt x="387" y="357"/>
                    <a:pt x="405" y="305"/>
                    <a:pt x="569" y="322"/>
                  </a:cubicBezTo>
                  <a:lnTo>
                    <a:pt x="569" y="139"/>
                  </a:lnTo>
                  <a:cubicBezTo>
                    <a:pt x="95" y="1"/>
                    <a:pt x="1" y="448"/>
                    <a:pt x="375"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83" name="Google Shape;42583;p18"/>
            <p:cNvSpPr/>
            <p:nvPr/>
          </p:nvSpPr>
          <p:spPr>
            <a:xfrm>
              <a:off x="6136034" y="3529201"/>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84" name="Google Shape;42584;p18"/>
            <p:cNvSpPr/>
            <p:nvPr/>
          </p:nvSpPr>
          <p:spPr>
            <a:xfrm>
              <a:off x="7863662" y="3521132"/>
              <a:ext cx="33587" cy="17343"/>
            </a:xfrm>
            <a:custGeom>
              <a:avLst/>
              <a:gdLst/>
              <a:ahLst/>
              <a:cxnLst/>
              <a:rect l="l" t="t" r="r" b="b"/>
              <a:pathLst>
                <a:path w="941" h="576" extrusionOk="0">
                  <a:moveTo>
                    <a:pt x="1" y="92"/>
                  </a:moveTo>
                  <a:lnTo>
                    <a:pt x="1" y="274"/>
                  </a:lnTo>
                  <a:cubicBezTo>
                    <a:pt x="357" y="575"/>
                    <a:pt x="941" y="1"/>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85" name="Google Shape;42585;p18"/>
            <p:cNvSpPr/>
            <p:nvPr/>
          </p:nvSpPr>
          <p:spPr>
            <a:xfrm>
              <a:off x="6552344" y="3528599"/>
              <a:ext cx="14063" cy="4276"/>
            </a:xfrm>
            <a:custGeom>
              <a:avLst/>
              <a:gdLst/>
              <a:ahLst/>
              <a:cxnLst/>
              <a:rect l="l" t="t" r="r" b="b"/>
              <a:pathLst>
                <a:path w="394" h="142" extrusionOk="0">
                  <a:moveTo>
                    <a:pt x="293" y="26"/>
                  </a:moveTo>
                  <a:cubicBezTo>
                    <a:pt x="238" y="1"/>
                    <a:pt x="1" y="70"/>
                    <a:pt x="100" y="117"/>
                  </a:cubicBezTo>
                  <a:cubicBezTo>
                    <a:pt x="154"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86" name="Google Shape;42586;p18"/>
            <p:cNvSpPr/>
            <p:nvPr/>
          </p:nvSpPr>
          <p:spPr>
            <a:xfrm>
              <a:off x="4370609" y="3510142"/>
              <a:ext cx="37763" cy="26858"/>
            </a:xfrm>
            <a:custGeom>
              <a:avLst/>
              <a:gdLst/>
              <a:ahLst/>
              <a:cxnLst/>
              <a:rect l="l" t="t" r="r" b="b"/>
              <a:pathLst>
                <a:path w="1058" h="892" extrusionOk="0">
                  <a:moveTo>
                    <a:pt x="1058" y="547"/>
                  </a:moveTo>
                  <a:lnTo>
                    <a:pt x="1058" y="366"/>
                  </a:lnTo>
                  <a:cubicBezTo>
                    <a:pt x="280" y="0"/>
                    <a:pt x="0" y="892"/>
                    <a:pt x="1058" y="54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87" name="Google Shape;42587;p18"/>
            <p:cNvSpPr/>
            <p:nvPr/>
          </p:nvSpPr>
          <p:spPr>
            <a:xfrm>
              <a:off x="9080076" y="3518482"/>
              <a:ext cx="22700" cy="8190"/>
            </a:xfrm>
            <a:custGeom>
              <a:avLst/>
              <a:gdLst/>
              <a:ahLst/>
              <a:cxnLst/>
              <a:rect l="l" t="t" r="r" b="b"/>
              <a:pathLst>
                <a:path w="636" h="272" extrusionOk="0">
                  <a:moveTo>
                    <a:pt x="634" y="0"/>
                  </a:moveTo>
                  <a:lnTo>
                    <a:pt x="249" y="0"/>
                  </a:lnTo>
                  <a:cubicBezTo>
                    <a:pt x="236" y="115"/>
                    <a:pt x="1" y="125"/>
                    <a:pt x="54" y="272"/>
                  </a:cubicBezTo>
                  <a:lnTo>
                    <a:pt x="635" y="272"/>
                  </a:lnTo>
                  <a:cubicBezTo>
                    <a:pt x="634" y="180"/>
                    <a:pt x="634" y="89"/>
                    <a:pt x="6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88" name="Google Shape;42588;p18"/>
            <p:cNvSpPr/>
            <p:nvPr/>
          </p:nvSpPr>
          <p:spPr>
            <a:xfrm>
              <a:off x="72026" y="3520831"/>
              <a:ext cx="6924" cy="6203"/>
            </a:xfrm>
            <a:custGeom>
              <a:avLst/>
              <a:gdLst/>
              <a:ahLst/>
              <a:cxnLst/>
              <a:rect l="l" t="t" r="r" b="b"/>
              <a:pathLst>
                <a:path w="194" h="206" extrusionOk="0">
                  <a:moveTo>
                    <a:pt x="194" y="102"/>
                  </a:moveTo>
                  <a:cubicBezTo>
                    <a:pt x="194" y="51"/>
                    <a:pt x="39" y="0"/>
                    <a:pt x="1" y="102"/>
                  </a:cubicBezTo>
                  <a:cubicBezTo>
                    <a:pt x="1" y="153"/>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89" name="Google Shape;42589;p18"/>
            <p:cNvSpPr/>
            <p:nvPr/>
          </p:nvSpPr>
          <p:spPr>
            <a:xfrm>
              <a:off x="8724086" y="3518091"/>
              <a:ext cx="6960" cy="6173"/>
            </a:xfrm>
            <a:custGeom>
              <a:avLst/>
              <a:gdLst/>
              <a:ahLst/>
              <a:cxnLst/>
              <a:rect l="l" t="t" r="r" b="b"/>
              <a:pathLst>
                <a:path w="195" h="205" extrusionOk="0">
                  <a:moveTo>
                    <a:pt x="193" y="102"/>
                  </a:moveTo>
                  <a:cubicBezTo>
                    <a:pt x="194" y="52"/>
                    <a:pt x="37"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90" name="Google Shape;42590;p18"/>
            <p:cNvSpPr/>
            <p:nvPr/>
          </p:nvSpPr>
          <p:spPr>
            <a:xfrm>
              <a:off x="8373378" y="3510263"/>
              <a:ext cx="39583" cy="16771"/>
            </a:xfrm>
            <a:custGeom>
              <a:avLst/>
              <a:gdLst/>
              <a:ahLst/>
              <a:cxnLst/>
              <a:rect l="l" t="t" r="r" b="b"/>
              <a:pathLst>
                <a:path w="1109" h="557" extrusionOk="0">
                  <a:moveTo>
                    <a:pt x="954" y="453"/>
                  </a:moveTo>
                  <a:cubicBezTo>
                    <a:pt x="1109" y="140"/>
                    <a:pt x="776" y="55"/>
                    <a:pt x="378" y="0"/>
                  </a:cubicBezTo>
                  <a:cubicBezTo>
                    <a:pt x="0" y="173"/>
                    <a:pt x="175" y="556"/>
                    <a:pt x="954"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91" name="Google Shape;42591;p18"/>
            <p:cNvSpPr/>
            <p:nvPr/>
          </p:nvSpPr>
          <p:spPr>
            <a:xfrm>
              <a:off x="5719368" y="3520439"/>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92" name="Google Shape;42592;p18"/>
            <p:cNvSpPr/>
            <p:nvPr/>
          </p:nvSpPr>
          <p:spPr>
            <a:xfrm>
              <a:off x="749886" y="3520439"/>
              <a:ext cx="14027" cy="4215"/>
            </a:xfrm>
            <a:custGeom>
              <a:avLst/>
              <a:gdLst/>
              <a:ahLst/>
              <a:cxnLst/>
              <a:rect l="l" t="t" r="r" b="b"/>
              <a:pathLst>
                <a:path w="393" h="140" extrusionOk="0">
                  <a:moveTo>
                    <a:pt x="294" y="24"/>
                  </a:moveTo>
                  <a:cubicBezTo>
                    <a:pt x="240" y="0"/>
                    <a:pt x="0" y="68"/>
                    <a:pt x="98" y="115"/>
                  </a:cubicBezTo>
                  <a:cubicBezTo>
                    <a:pt x="155" y="140"/>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93" name="Google Shape;42593;p18"/>
            <p:cNvSpPr/>
            <p:nvPr/>
          </p:nvSpPr>
          <p:spPr>
            <a:xfrm>
              <a:off x="8799859" y="3518482"/>
              <a:ext cx="13777" cy="2680"/>
            </a:xfrm>
            <a:custGeom>
              <a:avLst/>
              <a:gdLst/>
              <a:ahLst/>
              <a:cxnLst/>
              <a:rect l="l" t="t" r="r" b="b"/>
              <a:pathLst>
                <a:path w="386" h="89" extrusionOk="0">
                  <a:moveTo>
                    <a:pt x="385" y="0"/>
                  </a:moveTo>
                  <a:cubicBezTo>
                    <a:pt x="235" y="21"/>
                    <a:pt x="3" y="1"/>
                    <a:pt x="0" y="89"/>
                  </a:cubicBezTo>
                  <a:cubicBezTo>
                    <a:pt x="149" y="69"/>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94" name="Google Shape;42594;p18"/>
            <p:cNvSpPr/>
            <p:nvPr/>
          </p:nvSpPr>
          <p:spPr>
            <a:xfrm>
              <a:off x="6459581" y="3496684"/>
              <a:ext cx="52754" cy="24479"/>
            </a:xfrm>
            <a:custGeom>
              <a:avLst/>
              <a:gdLst/>
              <a:ahLst/>
              <a:cxnLst/>
              <a:rect l="l" t="t" r="r" b="b"/>
              <a:pathLst>
                <a:path w="1478" h="813" extrusionOk="0">
                  <a:moveTo>
                    <a:pt x="1" y="813"/>
                  </a:moveTo>
                  <a:cubicBezTo>
                    <a:pt x="1477" y="681"/>
                    <a:pt x="31" y="1"/>
                    <a:pt x="1" y="8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95" name="Google Shape;42595;p18"/>
            <p:cNvSpPr/>
            <p:nvPr/>
          </p:nvSpPr>
          <p:spPr>
            <a:xfrm>
              <a:off x="729291" y="3517730"/>
              <a:ext cx="13991" cy="4215"/>
            </a:xfrm>
            <a:custGeom>
              <a:avLst/>
              <a:gdLst/>
              <a:ahLst/>
              <a:cxnLst/>
              <a:rect l="l" t="t" r="r" b="b"/>
              <a:pathLst>
                <a:path w="392" h="140" extrusionOk="0">
                  <a:moveTo>
                    <a:pt x="291" y="25"/>
                  </a:moveTo>
                  <a:cubicBezTo>
                    <a:pt x="242" y="0"/>
                    <a:pt x="0" y="68"/>
                    <a:pt x="99" y="114"/>
                  </a:cubicBezTo>
                  <a:cubicBezTo>
                    <a:pt x="153" y="140"/>
                    <a:pt x="392" y="71"/>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96" name="Google Shape;42596;p18"/>
            <p:cNvSpPr/>
            <p:nvPr/>
          </p:nvSpPr>
          <p:spPr>
            <a:xfrm>
              <a:off x="3272656" y="3509901"/>
              <a:ext cx="7031" cy="6173"/>
            </a:xfrm>
            <a:custGeom>
              <a:avLst/>
              <a:gdLst/>
              <a:ahLst/>
              <a:cxnLst/>
              <a:rect l="l" t="t" r="r" b="b"/>
              <a:pathLst>
                <a:path w="197" h="205" extrusionOk="0">
                  <a:moveTo>
                    <a:pt x="195" y="102"/>
                  </a:moveTo>
                  <a:cubicBezTo>
                    <a:pt x="197" y="53"/>
                    <a:pt x="40" y="1"/>
                    <a:pt x="2" y="102"/>
                  </a:cubicBezTo>
                  <a:cubicBezTo>
                    <a:pt x="1" y="155"/>
                    <a:pt x="159" y="204"/>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97" name="Google Shape;42597;p18"/>
            <p:cNvSpPr/>
            <p:nvPr/>
          </p:nvSpPr>
          <p:spPr>
            <a:xfrm>
              <a:off x="7017123" y="3504753"/>
              <a:ext cx="22558" cy="8250"/>
            </a:xfrm>
            <a:custGeom>
              <a:avLst/>
              <a:gdLst/>
              <a:ahLst/>
              <a:cxnLst/>
              <a:rect l="l" t="t" r="r" b="b"/>
              <a:pathLst>
                <a:path w="632" h="274" extrusionOk="0">
                  <a:moveTo>
                    <a:pt x="577" y="1"/>
                  </a:moveTo>
                  <a:lnTo>
                    <a:pt x="1" y="1"/>
                  </a:lnTo>
                  <a:lnTo>
                    <a:pt x="1" y="273"/>
                  </a:lnTo>
                  <a:lnTo>
                    <a:pt x="386" y="273"/>
                  </a:lnTo>
                  <a:cubicBezTo>
                    <a:pt x="396" y="157"/>
                    <a:pt x="631" y="147"/>
                    <a:pt x="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98" name="Google Shape;42598;p18"/>
            <p:cNvSpPr/>
            <p:nvPr/>
          </p:nvSpPr>
          <p:spPr>
            <a:xfrm>
              <a:off x="6700465" y="3504753"/>
              <a:ext cx="20666" cy="8250"/>
            </a:xfrm>
            <a:custGeom>
              <a:avLst/>
              <a:gdLst/>
              <a:ahLst/>
              <a:cxnLst/>
              <a:rect l="l" t="t" r="r" b="b"/>
              <a:pathLst>
                <a:path w="579" h="274" extrusionOk="0">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99" name="Google Shape;42599;p18"/>
            <p:cNvSpPr/>
            <p:nvPr/>
          </p:nvSpPr>
          <p:spPr>
            <a:xfrm>
              <a:off x="3668300" y="3509480"/>
              <a:ext cx="14099" cy="4215"/>
            </a:xfrm>
            <a:custGeom>
              <a:avLst/>
              <a:gdLst/>
              <a:ahLst/>
              <a:cxnLst/>
              <a:rect l="l" t="t" r="r" b="b"/>
              <a:pathLst>
                <a:path w="395" h="140" extrusionOk="0">
                  <a:moveTo>
                    <a:pt x="293" y="26"/>
                  </a:moveTo>
                  <a:cubicBezTo>
                    <a:pt x="240" y="0"/>
                    <a:pt x="1" y="71"/>
                    <a:pt x="102" y="116"/>
                  </a:cubicBezTo>
                  <a:cubicBezTo>
                    <a:pt x="153" y="140"/>
                    <a:pt x="395"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00" name="Google Shape;42600;p18"/>
            <p:cNvSpPr/>
            <p:nvPr/>
          </p:nvSpPr>
          <p:spPr>
            <a:xfrm>
              <a:off x="2267753" y="3507162"/>
              <a:ext cx="6996" cy="6203"/>
            </a:xfrm>
            <a:custGeom>
              <a:avLst/>
              <a:gdLst/>
              <a:ahLst/>
              <a:cxnLst/>
              <a:rect l="l" t="t" r="r" b="b"/>
              <a:pathLst>
                <a:path w="196" h="206" extrusionOk="0">
                  <a:moveTo>
                    <a:pt x="194" y="103"/>
                  </a:moveTo>
                  <a:cubicBezTo>
                    <a:pt x="195" y="52"/>
                    <a:pt x="39" y="0"/>
                    <a:pt x="2" y="103"/>
                  </a:cubicBezTo>
                  <a:cubicBezTo>
                    <a:pt x="1" y="154"/>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01" name="Google Shape;42601;p18"/>
            <p:cNvSpPr/>
            <p:nvPr/>
          </p:nvSpPr>
          <p:spPr>
            <a:xfrm>
              <a:off x="8169898" y="3506770"/>
              <a:ext cx="14027" cy="4276"/>
            </a:xfrm>
            <a:custGeom>
              <a:avLst/>
              <a:gdLst/>
              <a:ahLst/>
              <a:cxnLst/>
              <a:rect l="l" t="t" r="r" b="b"/>
              <a:pathLst>
                <a:path w="393" h="142" extrusionOk="0">
                  <a:moveTo>
                    <a:pt x="295" y="25"/>
                  </a:moveTo>
                  <a:cubicBezTo>
                    <a:pt x="240" y="0"/>
                    <a:pt x="1" y="69"/>
                    <a:pt x="101" y="116"/>
                  </a:cubicBezTo>
                  <a:cubicBezTo>
                    <a:pt x="154" y="141"/>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02" name="Google Shape;42602;p18"/>
            <p:cNvSpPr/>
            <p:nvPr/>
          </p:nvSpPr>
          <p:spPr>
            <a:xfrm>
              <a:off x="330042" y="3506770"/>
              <a:ext cx="14027" cy="4276"/>
            </a:xfrm>
            <a:custGeom>
              <a:avLst/>
              <a:gdLst/>
              <a:ahLst/>
              <a:cxnLst/>
              <a:rect l="l" t="t" r="r" b="b"/>
              <a:pathLst>
                <a:path w="393" h="142" extrusionOk="0">
                  <a:moveTo>
                    <a:pt x="294" y="25"/>
                  </a:moveTo>
                  <a:cubicBezTo>
                    <a:pt x="241" y="0"/>
                    <a:pt x="1" y="69"/>
                    <a:pt x="100" y="116"/>
                  </a:cubicBezTo>
                  <a:cubicBezTo>
                    <a:pt x="153"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03" name="Google Shape;42603;p18"/>
            <p:cNvSpPr/>
            <p:nvPr/>
          </p:nvSpPr>
          <p:spPr>
            <a:xfrm>
              <a:off x="6855189" y="3504000"/>
              <a:ext cx="14027" cy="4276"/>
            </a:xfrm>
            <a:custGeom>
              <a:avLst/>
              <a:gdLst/>
              <a:ahLst/>
              <a:cxnLst/>
              <a:rect l="l" t="t" r="r" b="b"/>
              <a:pathLst>
                <a:path w="393" h="142" extrusionOk="0">
                  <a:moveTo>
                    <a:pt x="294" y="26"/>
                  </a:moveTo>
                  <a:cubicBezTo>
                    <a:pt x="241" y="1"/>
                    <a:pt x="1" y="70"/>
                    <a:pt x="101" y="117"/>
                  </a:cubicBezTo>
                  <a:cubicBezTo>
                    <a:pt x="153" y="142"/>
                    <a:pt x="392"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04" name="Google Shape;42604;p18"/>
            <p:cNvSpPr/>
            <p:nvPr/>
          </p:nvSpPr>
          <p:spPr>
            <a:xfrm>
              <a:off x="6593925" y="3498912"/>
              <a:ext cx="23914" cy="5871"/>
            </a:xfrm>
            <a:custGeom>
              <a:avLst/>
              <a:gdLst/>
              <a:ahLst/>
              <a:cxnLst/>
              <a:rect l="l" t="t" r="r" b="b"/>
              <a:pathLst>
                <a:path w="670" h="195" extrusionOk="0">
                  <a:moveTo>
                    <a:pt x="477" y="195"/>
                  </a:moveTo>
                  <a:cubicBezTo>
                    <a:pt x="477" y="103"/>
                    <a:pt x="633" y="86"/>
                    <a:pt x="670" y="13"/>
                  </a:cubicBezTo>
                  <a:cubicBezTo>
                    <a:pt x="370" y="21"/>
                    <a:pt x="0" y="0"/>
                    <a:pt x="92"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05" name="Google Shape;42605;p18"/>
            <p:cNvSpPr/>
            <p:nvPr/>
          </p:nvSpPr>
          <p:spPr>
            <a:xfrm>
              <a:off x="6080926" y="3496172"/>
              <a:ext cx="6996" cy="6263"/>
            </a:xfrm>
            <a:custGeom>
              <a:avLst/>
              <a:gdLst/>
              <a:ahLst/>
              <a:cxnLst/>
              <a:rect l="l" t="t" r="r" b="b"/>
              <a:pathLst>
                <a:path w="196" h="208" extrusionOk="0">
                  <a:moveTo>
                    <a:pt x="195" y="104"/>
                  </a:moveTo>
                  <a:cubicBezTo>
                    <a:pt x="196" y="53"/>
                    <a:pt x="39" y="1"/>
                    <a:pt x="4"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06" name="Google Shape;42606;p18"/>
            <p:cNvSpPr/>
            <p:nvPr/>
          </p:nvSpPr>
          <p:spPr>
            <a:xfrm>
              <a:off x="5578492" y="3493824"/>
              <a:ext cx="13777" cy="5510"/>
            </a:xfrm>
            <a:custGeom>
              <a:avLst/>
              <a:gdLst/>
              <a:ahLst/>
              <a:cxnLst/>
              <a:rect l="l" t="t" r="r" b="b"/>
              <a:pathLst>
                <a:path w="386" h="183" extrusionOk="0">
                  <a:moveTo>
                    <a:pt x="386" y="1"/>
                  </a:moveTo>
                  <a:lnTo>
                    <a:pt x="0" y="1"/>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07" name="Google Shape;42607;p18"/>
            <p:cNvSpPr/>
            <p:nvPr/>
          </p:nvSpPr>
          <p:spPr>
            <a:xfrm>
              <a:off x="2188517" y="3495781"/>
              <a:ext cx="13956" cy="4276"/>
            </a:xfrm>
            <a:custGeom>
              <a:avLst/>
              <a:gdLst/>
              <a:ahLst/>
              <a:cxnLst/>
              <a:rect l="l" t="t" r="r" b="b"/>
              <a:pathLst>
                <a:path w="391" h="142" extrusionOk="0">
                  <a:moveTo>
                    <a:pt x="98" y="117"/>
                  </a:moveTo>
                  <a:cubicBezTo>
                    <a:pt x="152" y="142"/>
                    <a:pt x="391" y="73"/>
                    <a:pt x="290" y="26"/>
                  </a:cubicBezTo>
                  <a:cubicBezTo>
                    <a:pt x="238" y="1"/>
                    <a:pt x="1" y="70"/>
                    <a:pt x="98"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08" name="Google Shape;42608;p18"/>
            <p:cNvSpPr/>
            <p:nvPr/>
          </p:nvSpPr>
          <p:spPr>
            <a:xfrm>
              <a:off x="614899" y="3491084"/>
              <a:ext cx="21594" cy="6474"/>
            </a:xfrm>
            <a:custGeom>
              <a:avLst/>
              <a:gdLst/>
              <a:ahLst/>
              <a:cxnLst/>
              <a:rect l="l" t="t" r="r" b="b"/>
              <a:pathLst>
                <a:path w="605" h="215" extrusionOk="0">
                  <a:moveTo>
                    <a:pt x="605" y="182"/>
                  </a:moveTo>
                  <a:lnTo>
                    <a:pt x="605" y="0"/>
                  </a:lnTo>
                  <a:lnTo>
                    <a:pt x="27" y="0"/>
                  </a:lnTo>
                  <a:cubicBezTo>
                    <a:pt x="0" y="163"/>
                    <a:pt x="217" y="214"/>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09" name="Google Shape;42609;p18"/>
            <p:cNvSpPr/>
            <p:nvPr/>
          </p:nvSpPr>
          <p:spPr>
            <a:xfrm>
              <a:off x="5279002" y="3487651"/>
              <a:ext cx="13920" cy="4246"/>
            </a:xfrm>
            <a:custGeom>
              <a:avLst/>
              <a:gdLst/>
              <a:ahLst/>
              <a:cxnLst/>
              <a:rect l="l" t="t" r="r" b="b"/>
              <a:pathLst>
                <a:path w="390" h="141" extrusionOk="0">
                  <a:moveTo>
                    <a:pt x="291" y="25"/>
                  </a:moveTo>
                  <a:cubicBezTo>
                    <a:pt x="238" y="1"/>
                    <a:pt x="1" y="69"/>
                    <a:pt x="100" y="117"/>
                  </a:cubicBezTo>
                  <a:cubicBezTo>
                    <a:pt x="152" y="140"/>
                    <a:pt x="390" y="70"/>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10" name="Google Shape;42610;p18"/>
            <p:cNvSpPr/>
            <p:nvPr/>
          </p:nvSpPr>
          <p:spPr>
            <a:xfrm>
              <a:off x="2031009" y="3483105"/>
              <a:ext cx="34086" cy="8792"/>
            </a:xfrm>
            <a:custGeom>
              <a:avLst/>
              <a:gdLst/>
              <a:ahLst/>
              <a:cxnLst/>
              <a:rect l="l" t="t" r="r" b="b"/>
              <a:pathLst>
                <a:path w="955" h="292" extrusionOk="0">
                  <a:moveTo>
                    <a:pt x="76" y="176"/>
                  </a:moveTo>
                  <a:cubicBezTo>
                    <a:pt x="323" y="180"/>
                    <a:pt x="346" y="291"/>
                    <a:pt x="655" y="268"/>
                  </a:cubicBezTo>
                  <a:cubicBezTo>
                    <a:pt x="954" y="43"/>
                    <a:pt x="0" y="0"/>
                    <a:pt x="76"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11" name="Google Shape;42611;p18"/>
            <p:cNvSpPr/>
            <p:nvPr/>
          </p:nvSpPr>
          <p:spPr>
            <a:xfrm>
              <a:off x="4728348" y="3484821"/>
              <a:ext cx="14063" cy="4306"/>
            </a:xfrm>
            <a:custGeom>
              <a:avLst/>
              <a:gdLst/>
              <a:ahLst/>
              <a:cxnLst/>
              <a:rect l="l" t="t" r="r" b="b"/>
              <a:pathLst>
                <a:path w="394" h="143" extrusionOk="0">
                  <a:moveTo>
                    <a:pt x="101" y="119"/>
                  </a:moveTo>
                  <a:cubicBezTo>
                    <a:pt x="154" y="143"/>
                    <a:pt x="394" y="75"/>
                    <a:pt x="293" y="28"/>
                  </a:cubicBezTo>
                  <a:cubicBezTo>
                    <a:pt x="241" y="1"/>
                    <a:pt x="1" y="71"/>
                    <a:pt x="101" y="1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12" name="Google Shape;42612;p18"/>
            <p:cNvSpPr/>
            <p:nvPr/>
          </p:nvSpPr>
          <p:spPr>
            <a:xfrm>
              <a:off x="4105561" y="3482352"/>
              <a:ext cx="13777" cy="6745"/>
            </a:xfrm>
            <a:custGeom>
              <a:avLst/>
              <a:gdLst/>
              <a:ahLst/>
              <a:cxnLst/>
              <a:rect l="l" t="t" r="r" b="b"/>
              <a:pathLst>
                <a:path w="386" h="224" extrusionOk="0">
                  <a:moveTo>
                    <a:pt x="385" y="110"/>
                  </a:moveTo>
                  <a:cubicBezTo>
                    <a:pt x="346" y="0"/>
                    <a:pt x="174" y="54"/>
                    <a:pt x="0" y="110"/>
                  </a:cubicBezTo>
                  <a:cubicBezTo>
                    <a:pt x="3" y="201"/>
                    <a:pt x="338" y="224"/>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13" name="Google Shape;42613;p18"/>
            <p:cNvSpPr/>
            <p:nvPr/>
          </p:nvSpPr>
          <p:spPr>
            <a:xfrm>
              <a:off x="1283479" y="3482864"/>
              <a:ext cx="13777" cy="2740"/>
            </a:xfrm>
            <a:custGeom>
              <a:avLst/>
              <a:gdLst/>
              <a:ahLst/>
              <a:cxnLst/>
              <a:rect l="l" t="t" r="r" b="b"/>
              <a:pathLst>
                <a:path w="386" h="91" extrusionOk="0">
                  <a:moveTo>
                    <a:pt x="385" y="0"/>
                  </a:moveTo>
                  <a:cubicBezTo>
                    <a:pt x="235" y="21"/>
                    <a:pt x="4" y="3"/>
                    <a:pt x="0" y="90"/>
                  </a:cubicBezTo>
                  <a:cubicBezTo>
                    <a:pt x="151" y="74"/>
                    <a:pt x="380"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14" name="Google Shape;42614;p18"/>
            <p:cNvSpPr/>
            <p:nvPr/>
          </p:nvSpPr>
          <p:spPr>
            <a:xfrm>
              <a:off x="762021" y="3474735"/>
              <a:ext cx="27198" cy="10960"/>
            </a:xfrm>
            <a:custGeom>
              <a:avLst/>
              <a:gdLst/>
              <a:ahLst/>
              <a:cxnLst/>
              <a:rect l="l" t="t" r="r" b="b"/>
              <a:pathLst>
                <a:path w="762" h="364" extrusionOk="0">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15" name="Google Shape;42615;p18"/>
            <p:cNvSpPr/>
            <p:nvPr/>
          </p:nvSpPr>
          <p:spPr>
            <a:xfrm>
              <a:off x="4511592" y="3476722"/>
              <a:ext cx="13920" cy="7437"/>
            </a:xfrm>
            <a:custGeom>
              <a:avLst/>
              <a:gdLst/>
              <a:ahLst/>
              <a:cxnLst/>
              <a:rect l="l" t="t" r="r" b="b"/>
              <a:pathLst>
                <a:path w="390" h="247" extrusionOk="0">
                  <a:moveTo>
                    <a:pt x="389" y="116"/>
                  </a:moveTo>
                  <a:cubicBezTo>
                    <a:pt x="384" y="22"/>
                    <a:pt x="50" y="1"/>
                    <a:pt x="0" y="116"/>
                  </a:cubicBezTo>
                  <a:cubicBezTo>
                    <a:pt x="220" y="105"/>
                    <a:pt x="303" y="246"/>
                    <a:pt x="38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16" name="Google Shape;42616;p18"/>
            <p:cNvSpPr/>
            <p:nvPr/>
          </p:nvSpPr>
          <p:spPr>
            <a:xfrm>
              <a:off x="874486" y="3471935"/>
              <a:ext cx="25592" cy="10960"/>
            </a:xfrm>
            <a:custGeom>
              <a:avLst/>
              <a:gdLst/>
              <a:ahLst/>
              <a:cxnLst/>
              <a:rect l="l" t="t" r="r" b="b"/>
              <a:pathLst>
                <a:path w="717" h="364" extrusionOk="0">
                  <a:moveTo>
                    <a:pt x="83" y="363"/>
                  </a:moveTo>
                  <a:lnTo>
                    <a:pt x="660" y="363"/>
                  </a:lnTo>
                  <a:cubicBezTo>
                    <a:pt x="716" y="157"/>
                    <a:pt x="614" y="21"/>
                    <a:pt x="275" y="1"/>
                  </a:cubicBezTo>
                  <a:cubicBezTo>
                    <a:pt x="215" y="125"/>
                    <a:pt x="1" y="173"/>
                    <a:pt x="8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17" name="Google Shape;42617;p18"/>
            <p:cNvSpPr/>
            <p:nvPr/>
          </p:nvSpPr>
          <p:spPr>
            <a:xfrm>
              <a:off x="4619595" y="3466816"/>
              <a:ext cx="36621" cy="18006"/>
            </a:xfrm>
            <a:custGeom>
              <a:avLst/>
              <a:gdLst/>
              <a:ahLst/>
              <a:cxnLst/>
              <a:rect l="l" t="t" r="r" b="b"/>
              <a:pathLst>
                <a:path w="1026" h="598" extrusionOk="0">
                  <a:moveTo>
                    <a:pt x="1026" y="171"/>
                  </a:moveTo>
                  <a:cubicBezTo>
                    <a:pt x="411" y="224"/>
                    <a:pt x="429" y="1"/>
                    <a:pt x="61" y="171"/>
                  </a:cubicBezTo>
                  <a:cubicBezTo>
                    <a:pt x="0" y="597"/>
                    <a:pt x="953" y="413"/>
                    <a:pt x="1026" y="1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18" name="Google Shape;42618;p18"/>
            <p:cNvSpPr/>
            <p:nvPr/>
          </p:nvSpPr>
          <p:spPr>
            <a:xfrm>
              <a:off x="1214593" y="3474343"/>
              <a:ext cx="7031" cy="6233"/>
            </a:xfrm>
            <a:custGeom>
              <a:avLst/>
              <a:gdLst/>
              <a:ahLst/>
              <a:cxnLst/>
              <a:rect l="l" t="t" r="r" b="b"/>
              <a:pathLst>
                <a:path w="197" h="207" extrusionOk="0">
                  <a:moveTo>
                    <a:pt x="194" y="103"/>
                  </a:moveTo>
                  <a:cubicBezTo>
                    <a:pt x="197" y="54"/>
                    <a:pt x="39" y="0"/>
                    <a:pt x="1" y="103"/>
                  </a:cubicBezTo>
                  <a:cubicBezTo>
                    <a:pt x="1" y="152"/>
                    <a:pt x="159"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19" name="Google Shape;42619;p18"/>
            <p:cNvSpPr/>
            <p:nvPr/>
          </p:nvSpPr>
          <p:spPr>
            <a:xfrm>
              <a:off x="5826301" y="3469225"/>
              <a:ext cx="20737" cy="8250"/>
            </a:xfrm>
            <a:custGeom>
              <a:avLst/>
              <a:gdLst/>
              <a:ahLst/>
              <a:cxnLst/>
              <a:rect l="l" t="t" r="r" b="b"/>
              <a:pathLst>
                <a:path w="581" h="274"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20" name="Google Shape;42620;p18"/>
            <p:cNvSpPr/>
            <p:nvPr/>
          </p:nvSpPr>
          <p:spPr>
            <a:xfrm>
              <a:off x="4717177" y="3469255"/>
              <a:ext cx="14812" cy="9485"/>
            </a:xfrm>
            <a:custGeom>
              <a:avLst/>
              <a:gdLst/>
              <a:ahLst/>
              <a:cxnLst/>
              <a:rect l="l" t="t" r="r" b="b"/>
              <a:pathLst>
                <a:path w="415" h="315" extrusionOk="0">
                  <a:moveTo>
                    <a:pt x="414" y="272"/>
                  </a:moveTo>
                  <a:lnTo>
                    <a:pt x="414" y="91"/>
                  </a:lnTo>
                  <a:cubicBezTo>
                    <a:pt x="219" y="91"/>
                    <a:pt x="185" y="18"/>
                    <a:pt x="27" y="1"/>
                  </a:cubicBezTo>
                  <a:cubicBezTo>
                    <a:pt x="46" y="143"/>
                    <a:pt x="1" y="314"/>
                    <a:pt x="4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21" name="Google Shape;42621;p18"/>
            <p:cNvSpPr/>
            <p:nvPr/>
          </p:nvSpPr>
          <p:spPr>
            <a:xfrm>
              <a:off x="860066" y="3471182"/>
              <a:ext cx="13991" cy="4336"/>
            </a:xfrm>
            <a:custGeom>
              <a:avLst/>
              <a:gdLst/>
              <a:ahLst/>
              <a:cxnLst/>
              <a:rect l="l" t="t" r="r" b="b"/>
              <a:pathLst>
                <a:path w="392" h="144" extrusionOk="0">
                  <a:moveTo>
                    <a:pt x="294" y="26"/>
                  </a:moveTo>
                  <a:cubicBezTo>
                    <a:pt x="240" y="1"/>
                    <a:pt x="0" y="70"/>
                    <a:pt x="98" y="117"/>
                  </a:cubicBezTo>
                  <a:cubicBezTo>
                    <a:pt x="154"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22" name="Google Shape;42622;p18"/>
            <p:cNvSpPr/>
            <p:nvPr/>
          </p:nvSpPr>
          <p:spPr>
            <a:xfrm>
              <a:off x="8834195" y="3465883"/>
              <a:ext cx="13884" cy="6835"/>
            </a:xfrm>
            <a:custGeom>
              <a:avLst/>
              <a:gdLst/>
              <a:ahLst/>
              <a:cxnLst/>
              <a:rect l="l" t="t" r="r" b="b"/>
              <a:pathLst>
                <a:path w="389" h="227" extrusionOk="0">
                  <a:moveTo>
                    <a:pt x="388" y="111"/>
                  </a:moveTo>
                  <a:cubicBezTo>
                    <a:pt x="346" y="1"/>
                    <a:pt x="173" y="57"/>
                    <a:pt x="0" y="111"/>
                  </a:cubicBezTo>
                  <a:cubicBezTo>
                    <a:pt x="6" y="203"/>
                    <a:pt x="337" y="226"/>
                    <a:pt x="388"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23" name="Google Shape;42623;p18"/>
            <p:cNvSpPr/>
            <p:nvPr/>
          </p:nvSpPr>
          <p:spPr>
            <a:xfrm>
              <a:off x="9050916" y="3462962"/>
              <a:ext cx="14063" cy="4336"/>
            </a:xfrm>
            <a:custGeom>
              <a:avLst/>
              <a:gdLst/>
              <a:ahLst/>
              <a:cxnLst/>
              <a:rect l="l" t="t" r="r" b="b"/>
              <a:pathLst>
                <a:path w="394" h="144" extrusionOk="0">
                  <a:moveTo>
                    <a:pt x="292" y="26"/>
                  </a:moveTo>
                  <a:cubicBezTo>
                    <a:pt x="240" y="1"/>
                    <a:pt x="1" y="70"/>
                    <a:pt x="100" y="117"/>
                  </a:cubicBezTo>
                  <a:cubicBezTo>
                    <a:pt x="152" y="143"/>
                    <a:pt x="394"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24" name="Google Shape;42624;p18"/>
            <p:cNvSpPr/>
            <p:nvPr/>
          </p:nvSpPr>
          <p:spPr>
            <a:xfrm>
              <a:off x="8968289" y="3462962"/>
              <a:ext cx="14063" cy="4336"/>
            </a:xfrm>
            <a:custGeom>
              <a:avLst/>
              <a:gdLst/>
              <a:ahLst/>
              <a:cxnLst/>
              <a:rect l="l" t="t" r="r" b="b"/>
              <a:pathLst>
                <a:path w="394" h="144" extrusionOk="0">
                  <a:moveTo>
                    <a:pt x="295" y="26"/>
                  </a:moveTo>
                  <a:cubicBezTo>
                    <a:pt x="242" y="1"/>
                    <a:pt x="0" y="70"/>
                    <a:pt x="103" y="117"/>
                  </a:cubicBezTo>
                  <a:cubicBezTo>
                    <a:pt x="155" y="143"/>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25" name="Google Shape;42625;p18"/>
            <p:cNvSpPr/>
            <p:nvPr/>
          </p:nvSpPr>
          <p:spPr>
            <a:xfrm>
              <a:off x="8625790" y="3451973"/>
              <a:ext cx="22665" cy="11773"/>
            </a:xfrm>
            <a:custGeom>
              <a:avLst/>
              <a:gdLst/>
              <a:ahLst/>
              <a:cxnLst/>
              <a:rect l="l" t="t" r="r" b="b"/>
              <a:pathLst>
                <a:path w="635" h="391" extrusionOk="0">
                  <a:moveTo>
                    <a:pt x="635" y="391"/>
                  </a:moveTo>
                  <a:lnTo>
                    <a:pt x="635" y="28"/>
                  </a:lnTo>
                  <a:cubicBezTo>
                    <a:pt x="125" y="0"/>
                    <a:pt x="1" y="154"/>
                    <a:pt x="54" y="3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26" name="Google Shape;42626;p18"/>
            <p:cNvSpPr/>
            <p:nvPr/>
          </p:nvSpPr>
          <p:spPr>
            <a:xfrm>
              <a:off x="1768602" y="3460253"/>
              <a:ext cx="14099" cy="4276"/>
            </a:xfrm>
            <a:custGeom>
              <a:avLst/>
              <a:gdLst/>
              <a:ahLst/>
              <a:cxnLst/>
              <a:rect l="l" t="t" r="r" b="b"/>
              <a:pathLst>
                <a:path w="395" h="142" extrusionOk="0">
                  <a:moveTo>
                    <a:pt x="293" y="26"/>
                  </a:moveTo>
                  <a:cubicBezTo>
                    <a:pt x="239" y="1"/>
                    <a:pt x="1" y="70"/>
                    <a:pt x="100" y="117"/>
                  </a:cubicBezTo>
                  <a:cubicBezTo>
                    <a:pt x="153" y="142"/>
                    <a:pt x="395" y="74"/>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27" name="Google Shape;42627;p18"/>
            <p:cNvSpPr/>
            <p:nvPr/>
          </p:nvSpPr>
          <p:spPr>
            <a:xfrm>
              <a:off x="1744689" y="3447366"/>
              <a:ext cx="22986" cy="13670"/>
            </a:xfrm>
            <a:custGeom>
              <a:avLst/>
              <a:gdLst/>
              <a:ahLst/>
              <a:cxnLst/>
              <a:rect l="l" t="t" r="r" b="b"/>
              <a:pathLst>
                <a:path w="644" h="454" extrusionOk="0">
                  <a:moveTo>
                    <a:pt x="1" y="91"/>
                  </a:moveTo>
                  <a:lnTo>
                    <a:pt x="1" y="454"/>
                  </a:lnTo>
                  <a:lnTo>
                    <a:pt x="578" y="454"/>
                  </a:lnTo>
                  <a:cubicBezTo>
                    <a:pt x="629" y="217"/>
                    <a:pt x="643" y="1"/>
                    <a:pt x="1"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28" name="Google Shape;42628;p18"/>
            <p:cNvSpPr/>
            <p:nvPr/>
          </p:nvSpPr>
          <p:spPr>
            <a:xfrm>
              <a:off x="8118324" y="3447366"/>
              <a:ext cx="26948" cy="13038"/>
            </a:xfrm>
            <a:custGeom>
              <a:avLst/>
              <a:gdLst/>
              <a:ahLst/>
              <a:cxnLst/>
              <a:rect l="l" t="t" r="r" b="b"/>
              <a:pathLst>
                <a:path w="755" h="433" extrusionOk="0">
                  <a:moveTo>
                    <a:pt x="194" y="1"/>
                  </a:moveTo>
                  <a:cubicBezTo>
                    <a:pt x="212" y="159"/>
                    <a:pt x="154" y="283"/>
                    <a:pt x="1" y="362"/>
                  </a:cubicBezTo>
                  <a:cubicBezTo>
                    <a:pt x="660" y="433"/>
                    <a:pt x="754" y="16"/>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29" name="Google Shape;42629;p18"/>
            <p:cNvSpPr/>
            <p:nvPr/>
          </p:nvSpPr>
          <p:spPr>
            <a:xfrm>
              <a:off x="3905901" y="3452123"/>
              <a:ext cx="13777" cy="7467"/>
            </a:xfrm>
            <a:custGeom>
              <a:avLst/>
              <a:gdLst/>
              <a:ahLst/>
              <a:cxnLst/>
              <a:rect l="l" t="t" r="r" b="b"/>
              <a:pathLst>
                <a:path w="386" h="248" extrusionOk="0">
                  <a:moveTo>
                    <a:pt x="386" y="113"/>
                  </a:moveTo>
                  <a:cubicBezTo>
                    <a:pt x="383" y="22"/>
                    <a:pt x="49" y="1"/>
                    <a:pt x="1" y="113"/>
                  </a:cubicBezTo>
                  <a:cubicBezTo>
                    <a:pt x="216" y="105"/>
                    <a:pt x="304" y="247"/>
                    <a:pt x="386"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30" name="Google Shape;42630;p18"/>
            <p:cNvSpPr/>
            <p:nvPr/>
          </p:nvSpPr>
          <p:spPr>
            <a:xfrm>
              <a:off x="1541388" y="3454803"/>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31" name="Google Shape;42631;p18"/>
            <p:cNvSpPr/>
            <p:nvPr/>
          </p:nvSpPr>
          <p:spPr>
            <a:xfrm>
              <a:off x="560719" y="3452454"/>
              <a:ext cx="6960" cy="6233"/>
            </a:xfrm>
            <a:custGeom>
              <a:avLst/>
              <a:gdLst/>
              <a:ahLst/>
              <a:cxnLst/>
              <a:rect l="l" t="t" r="r" b="b"/>
              <a:pathLst>
                <a:path w="195" h="207" extrusionOk="0">
                  <a:moveTo>
                    <a:pt x="195" y="102"/>
                  </a:moveTo>
                  <a:cubicBezTo>
                    <a:pt x="195" y="54"/>
                    <a:pt x="34" y="0"/>
                    <a:pt x="0" y="102"/>
                  </a:cubicBezTo>
                  <a:cubicBezTo>
                    <a:pt x="0" y="154"/>
                    <a:pt x="158" y="206"/>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32" name="Google Shape;42632;p18"/>
            <p:cNvSpPr/>
            <p:nvPr/>
          </p:nvSpPr>
          <p:spPr>
            <a:xfrm>
              <a:off x="271615" y="3449233"/>
              <a:ext cx="27662" cy="9966"/>
            </a:xfrm>
            <a:custGeom>
              <a:avLst/>
              <a:gdLst/>
              <a:ahLst/>
              <a:cxnLst/>
              <a:rect l="l" t="t" r="r" b="b"/>
              <a:pathLst>
                <a:path w="775" h="331" extrusionOk="0">
                  <a:moveTo>
                    <a:pt x="775" y="120"/>
                  </a:moveTo>
                  <a:cubicBezTo>
                    <a:pt x="515" y="0"/>
                    <a:pt x="54" y="0"/>
                    <a:pt x="1" y="209"/>
                  </a:cubicBezTo>
                  <a:cubicBezTo>
                    <a:pt x="257" y="329"/>
                    <a:pt x="719" y="330"/>
                    <a:pt x="775" y="1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33" name="Google Shape;42633;p18"/>
            <p:cNvSpPr/>
            <p:nvPr/>
          </p:nvSpPr>
          <p:spPr>
            <a:xfrm>
              <a:off x="4135935" y="3438966"/>
              <a:ext cx="37120" cy="16561"/>
            </a:xfrm>
            <a:custGeom>
              <a:avLst/>
              <a:gdLst/>
              <a:ahLst/>
              <a:cxnLst/>
              <a:rect l="l" t="t" r="r" b="b"/>
              <a:pathLst>
                <a:path w="1040" h="550" extrusionOk="0">
                  <a:moveTo>
                    <a:pt x="884" y="550"/>
                  </a:moveTo>
                  <a:cubicBezTo>
                    <a:pt x="1039" y="0"/>
                    <a:pt x="0" y="490"/>
                    <a:pt x="884" y="5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34" name="Google Shape;42634;p18"/>
            <p:cNvSpPr/>
            <p:nvPr/>
          </p:nvSpPr>
          <p:spPr>
            <a:xfrm>
              <a:off x="860887" y="3447487"/>
              <a:ext cx="34086" cy="8852"/>
            </a:xfrm>
            <a:custGeom>
              <a:avLst/>
              <a:gdLst/>
              <a:ahLst/>
              <a:cxnLst/>
              <a:rect l="l" t="t" r="r" b="b"/>
              <a:pathLst>
                <a:path w="955" h="294" extrusionOk="0">
                  <a:moveTo>
                    <a:pt x="75" y="178"/>
                  </a:moveTo>
                  <a:cubicBezTo>
                    <a:pt x="322" y="182"/>
                    <a:pt x="344" y="293"/>
                    <a:pt x="656" y="267"/>
                  </a:cubicBezTo>
                  <a:cubicBezTo>
                    <a:pt x="955" y="45"/>
                    <a:pt x="1" y="1"/>
                    <a:pt x="75" y="17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35" name="Google Shape;42635;p18"/>
            <p:cNvSpPr/>
            <p:nvPr/>
          </p:nvSpPr>
          <p:spPr>
            <a:xfrm>
              <a:off x="6958482" y="3449323"/>
              <a:ext cx="13956" cy="4246"/>
            </a:xfrm>
            <a:custGeom>
              <a:avLst/>
              <a:gdLst/>
              <a:ahLst/>
              <a:cxnLst/>
              <a:rect l="l" t="t" r="r" b="b"/>
              <a:pathLst>
                <a:path w="391" h="141" extrusionOk="0">
                  <a:moveTo>
                    <a:pt x="293" y="26"/>
                  </a:moveTo>
                  <a:cubicBezTo>
                    <a:pt x="239" y="1"/>
                    <a:pt x="1" y="69"/>
                    <a:pt x="97" y="117"/>
                  </a:cubicBezTo>
                  <a:cubicBezTo>
                    <a:pt x="153" y="141"/>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36" name="Google Shape;42636;p18"/>
            <p:cNvSpPr/>
            <p:nvPr/>
          </p:nvSpPr>
          <p:spPr>
            <a:xfrm>
              <a:off x="5981739" y="3441856"/>
              <a:ext cx="25556" cy="11020"/>
            </a:xfrm>
            <a:custGeom>
              <a:avLst/>
              <a:gdLst/>
              <a:ahLst/>
              <a:cxnLst/>
              <a:rect l="l" t="t" r="r" b="b"/>
              <a:pathLst>
                <a:path w="716" h="366" extrusionOk="0">
                  <a:moveTo>
                    <a:pt x="662" y="365"/>
                  </a:moveTo>
                  <a:cubicBezTo>
                    <a:pt x="715" y="158"/>
                    <a:pt x="612" y="22"/>
                    <a:pt x="277" y="1"/>
                  </a:cubicBezTo>
                  <a:cubicBezTo>
                    <a:pt x="214" y="124"/>
                    <a:pt x="0" y="176"/>
                    <a:pt x="84"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37" name="Google Shape;42637;p18"/>
            <p:cNvSpPr/>
            <p:nvPr/>
          </p:nvSpPr>
          <p:spPr>
            <a:xfrm>
              <a:off x="2912347" y="3438183"/>
              <a:ext cx="39726" cy="15778"/>
            </a:xfrm>
            <a:custGeom>
              <a:avLst/>
              <a:gdLst/>
              <a:ahLst/>
              <a:cxnLst/>
              <a:rect l="l" t="t" r="r" b="b"/>
              <a:pathLst>
                <a:path w="1113" h="524" extrusionOk="0">
                  <a:moveTo>
                    <a:pt x="648" y="306"/>
                  </a:moveTo>
                  <a:cubicBezTo>
                    <a:pt x="1112" y="0"/>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38" name="Google Shape;42638;p18"/>
            <p:cNvSpPr/>
            <p:nvPr/>
          </p:nvSpPr>
          <p:spPr>
            <a:xfrm>
              <a:off x="2177345" y="3439146"/>
              <a:ext cx="14705" cy="9515"/>
            </a:xfrm>
            <a:custGeom>
              <a:avLst/>
              <a:gdLst/>
              <a:ahLst/>
              <a:cxnLst/>
              <a:rect l="l" t="t" r="r" b="b"/>
              <a:pathLst>
                <a:path w="412" h="316" extrusionOk="0">
                  <a:moveTo>
                    <a:pt x="411" y="274"/>
                  </a:moveTo>
                  <a:lnTo>
                    <a:pt x="411" y="92"/>
                  </a:lnTo>
                  <a:cubicBezTo>
                    <a:pt x="218" y="92"/>
                    <a:pt x="182" y="19"/>
                    <a:pt x="26" y="1"/>
                  </a:cubicBezTo>
                  <a:cubicBezTo>
                    <a:pt x="46" y="143"/>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39" name="Google Shape;42639;p18"/>
            <p:cNvSpPr/>
            <p:nvPr/>
          </p:nvSpPr>
          <p:spPr>
            <a:xfrm>
              <a:off x="1909763" y="3444626"/>
              <a:ext cx="13920" cy="2770"/>
            </a:xfrm>
            <a:custGeom>
              <a:avLst/>
              <a:gdLst/>
              <a:ahLst/>
              <a:cxnLst/>
              <a:rect l="l" t="t" r="r" b="b"/>
              <a:pathLst>
                <a:path w="390" h="92" extrusionOk="0">
                  <a:moveTo>
                    <a:pt x="390" y="0"/>
                  </a:moveTo>
                  <a:cubicBezTo>
                    <a:pt x="240" y="20"/>
                    <a:pt x="6" y="2"/>
                    <a:pt x="1" y="92"/>
                  </a:cubicBezTo>
                  <a:cubicBezTo>
                    <a:pt x="153" y="72"/>
                    <a:pt x="384" y="88"/>
                    <a:pt x="3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40" name="Google Shape;42640;p18"/>
            <p:cNvSpPr/>
            <p:nvPr/>
          </p:nvSpPr>
          <p:spPr>
            <a:xfrm>
              <a:off x="3998736" y="3441134"/>
              <a:ext cx="13991" cy="4306"/>
            </a:xfrm>
            <a:custGeom>
              <a:avLst/>
              <a:gdLst/>
              <a:ahLst/>
              <a:cxnLst/>
              <a:rect l="l" t="t" r="r" b="b"/>
              <a:pathLst>
                <a:path w="392" h="143" extrusionOk="0">
                  <a:moveTo>
                    <a:pt x="291" y="26"/>
                  </a:moveTo>
                  <a:cubicBezTo>
                    <a:pt x="242" y="0"/>
                    <a:pt x="0" y="69"/>
                    <a:pt x="99" y="118"/>
                  </a:cubicBezTo>
                  <a:cubicBezTo>
                    <a:pt x="153" y="142"/>
                    <a:pt x="392" y="72"/>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41" name="Google Shape;42641;p18"/>
            <p:cNvSpPr/>
            <p:nvPr/>
          </p:nvSpPr>
          <p:spPr>
            <a:xfrm>
              <a:off x="804994" y="3441134"/>
              <a:ext cx="13991" cy="4306"/>
            </a:xfrm>
            <a:custGeom>
              <a:avLst/>
              <a:gdLst/>
              <a:ahLst/>
              <a:cxnLst/>
              <a:rect l="l" t="t" r="r" b="b"/>
              <a:pathLst>
                <a:path w="392" h="143" extrusionOk="0">
                  <a:moveTo>
                    <a:pt x="291" y="26"/>
                  </a:moveTo>
                  <a:cubicBezTo>
                    <a:pt x="238" y="0"/>
                    <a:pt x="0" y="69"/>
                    <a:pt x="99" y="118"/>
                  </a:cubicBezTo>
                  <a:cubicBezTo>
                    <a:pt x="153" y="142"/>
                    <a:pt x="392" y="72"/>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42" name="Google Shape;42642;p18"/>
            <p:cNvSpPr/>
            <p:nvPr/>
          </p:nvSpPr>
          <p:spPr>
            <a:xfrm>
              <a:off x="6982645" y="343640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43" name="Google Shape;42643;p18"/>
            <p:cNvSpPr/>
            <p:nvPr/>
          </p:nvSpPr>
          <p:spPr>
            <a:xfrm>
              <a:off x="3155694" y="3433697"/>
              <a:ext cx="13813" cy="5480"/>
            </a:xfrm>
            <a:custGeom>
              <a:avLst/>
              <a:gdLst/>
              <a:ahLst/>
              <a:cxnLst/>
              <a:rect l="l" t="t" r="r" b="b"/>
              <a:pathLst>
                <a:path w="387"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44" name="Google Shape;42644;p18"/>
            <p:cNvSpPr/>
            <p:nvPr/>
          </p:nvSpPr>
          <p:spPr>
            <a:xfrm>
              <a:off x="2086081" y="3431107"/>
              <a:ext cx="34086" cy="8822"/>
            </a:xfrm>
            <a:custGeom>
              <a:avLst/>
              <a:gdLst/>
              <a:ahLst/>
              <a:cxnLst/>
              <a:rect l="l" t="t" r="r" b="b"/>
              <a:pathLst>
                <a:path w="955" h="293" extrusionOk="0">
                  <a:moveTo>
                    <a:pt x="76" y="177"/>
                  </a:moveTo>
                  <a:cubicBezTo>
                    <a:pt x="321" y="182"/>
                    <a:pt x="341" y="293"/>
                    <a:pt x="654" y="268"/>
                  </a:cubicBezTo>
                  <a:cubicBezTo>
                    <a:pt x="954" y="45"/>
                    <a:pt x="0" y="0"/>
                    <a:pt x="76"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45" name="Google Shape;42645;p18"/>
            <p:cNvSpPr/>
            <p:nvPr/>
          </p:nvSpPr>
          <p:spPr>
            <a:xfrm>
              <a:off x="3138455" y="3432914"/>
              <a:ext cx="13920" cy="4306"/>
            </a:xfrm>
            <a:custGeom>
              <a:avLst/>
              <a:gdLst/>
              <a:ahLst/>
              <a:cxnLst/>
              <a:rect l="l" t="t" r="r" b="b"/>
              <a:pathLst>
                <a:path w="390" h="143" extrusionOk="0">
                  <a:moveTo>
                    <a:pt x="290" y="26"/>
                  </a:moveTo>
                  <a:cubicBezTo>
                    <a:pt x="236" y="0"/>
                    <a:pt x="0" y="71"/>
                    <a:pt x="98" y="118"/>
                  </a:cubicBezTo>
                  <a:cubicBezTo>
                    <a:pt x="151" y="143"/>
                    <a:pt x="389" y="72"/>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46" name="Google Shape;42646;p18"/>
            <p:cNvSpPr/>
            <p:nvPr/>
          </p:nvSpPr>
          <p:spPr>
            <a:xfrm>
              <a:off x="2226528" y="3433697"/>
              <a:ext cx="13742" cy="2770"/>
            </a:xfrm>
            <a:custGeom>
              <a:avLst/>
              <a:gdLst/>
              <a:ahLst/>
              <a:cxnLst/>
              <a:rect l="l" t="t" r="r" b="b"/>
              <a:pathLst>
                <a:path w="385" h="92" extrusionOk="0">
                  <a:moveTo>
                    <a:pt x="384" y="0"/>
                  </a:moveTo>
                  <a:cubicBezTo>
                    <a:pt x="236" y="20"/>
                    <a:pt x="2" y="3"/>
                    <a:pt x="1" y="92"/>
                  </a:cubicBezTo>
                  <a:cubicBezTo>
                    <a:pt x="148" y="71"/>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47" name="Google Shape;42647;p18"/>
            <p:cNvSpPr/>
            <p:nvPr/>
          </p:nvSpPr>
          <p:spPr>
            <a:xfrm>
              <a:off x="2081869" y="4100751"/>
              <a:ext cx="50648" cy="16440"/>
            </a:xfrm>
            <a:custGeom>
              <a:avLst/>
              <a:gdLst/>
              <a:ahLst/>
              <a:cxnLst/>
              <a:rect l="l" t="t" r="r" b="b"/>
              <a:pathLst>
                <a:path w="1419" h="546" extrusionOk="0">
                  <a:moveTo>
                    <a:pt x="194" y="545"/>
                  </a:moveTo>
                  <a:cubicBezTo>
                    <a:pt x="1418" y="479"/>
                    <a:pt x="207" y="1"/>
                    <a:pt x="1" y="274"/>
                  </a:cubicBezTo>
                  <a:cubicBezTo>
                    <a:pt x="228" y="289"/>
                    <a:pt x="209" y="419"/>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48" name="Google Shape;42648;p18"/>
            <p:cNvSpPr/>
            <p:nvPr/>
          </p:nvSpPr>
          <p:spPr>
            <a:xfrm>
              <a:off x="8772305" y="3810957"/>
              <a:ext cx="34443" cy="10990"/>
            </a:xfrm>
            <a:custGeom>
              <a:avLst/>
              <a:gdLst/>
              <a:ahLst/>
              <a:cxnLst/>
              <a:rect l="l" t="t" r="r" b="b"/>
              <a:pathLst>
                <a:path w="965" h="365" extrusionOk="0">
                  <a:moveTo>
                    <a:pt x="964" y="365"/>
                  </a:moveTo>
                  <a:cubicBezTo>
                    <a:pt x="898" y="123"/>
                    <a:pt x="459" y="59"/>
                    <a:pt x="1" y="0"/>
                  </a:cubicBezTo>
                  <a:cubicBezTo>
                    <a:pt x="79" y="237"/>
                    <a:pt x="601" y="263"/>
                    <a:pt x="964"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49" name="Google Shape;42649;p18"/>
            <p:cNvSpPr/>
            <p:nvPr/>
          </p:nvSpPr>
          <p:spPr>
            <a:xfrm>
              <a:off x="9095424" y="3584089"/>
              <a:ext cx="36728" cy="16290"/>
            </a:xfrm>
            <a:custGeom>
              <a:avLst/>
              <a:gdLst/>
              <a:ahLst/>
              <a:cxnLst/>
              <a:rect l="l" t="t" r="r" b="b"/>
              <a:pathLst>
                <a:path w="1029" h="541" extrusionOk="0">
                  <a:moveTo>
                    <a:pt x="204" y="454"/>
                  </a:moveTo>
                  <a:cubicBezTo>
                    <a:pt x="793" y="540"/>
                    <a:pt x="1029" y="9"/>
                    <a:pt x="780" y="1"/>
                  </a:cubicBezTo>
                  <a:cubicBezTo>
                    <a:pt x="610" y="160"/>
                    <a:pt x="0" y="115"/>
                    <a:pt x="204"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50" name="Google Shape;42650;p18"/>
            <p:cNvSpPr/>
            <p:nvPr/>
          </p:nvSpPr>
          <p:spPr>
            <a:xfrm>
              <a:off x="835332" y="3511678"/>
              <a:ext cx="35193" cy="10087"/>
            </a:xfrm>
            <a:custGeom>
              <a:avLst/>
              <a:gdLst/>
              <a:ahLst/>
              <a:cxnLst/>
              <a:rect l="l" t="t" r="r" b="b"/>
              <a:pathLst>
                <a:path w="986" h="335" extrusionOk="0">
                  <a:moveTo>
                    <a:pt x="406" y="315"/>
                  </a:moveTo>
                  <a:cubicBezTo>
                    <a:pt x="484" y="161"/>
                    <a:pt x="655" y="334"/>
                    <a:pt x="986" y="315"/>
                  </a:cubicBezTo>
                  <a:lnTo>
                    <a:pt x="986" y="43"/>
                  </a:lnTo>
                  <a:cubicBezTo>
                    <a:pt x="612" y="0"/>
                    <a:pt x="0" y="287"/>
                    <a:pt x="406" y="3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51" name="Google Shape;42651;p18"/>
            <p:cNvSpPr/>
            <p:nvPr/>
          </p:nvSpPr>
          <p:spPr>
            <a:xfrm>
              <a:off x="808813" y="3448028"/>
              <a:ext cx="37549" cy="11171"/>
            </a:xfrm>
            <a:custGeom>
              <a:avLst/>
              <a:gdLst/>
              <a:ahLst/>
              <a:cxnLst/>
              <a:rect l="l" t="t" r="r" b="b"/>
              <a:pathLst>
                <a:path w="1052" h="371" extrusionOk="0">
                  <a:moveTo>
                    <a:pt x="960" y="249"/>
                  </a:moveTo>
                  <a:cubicBezTo>
                    <a:pt x="573" y="249"/>
                    <a:pt x="713" y="1"/>
                    <a:pt x="187" y="69"/>
                  </a:cubicBezTo>
                  <a:cubicBezTo>
                    <a:pt x="0" y="291"/>
                    <a:pt x="1051" y="370"/>
                    <a:pt x="96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52" name="Google Shape;42652;p18"/>
            <p:cNvSpPr/>
            <p:nvPr/>
          </p:nvSpPr>
          <p:spPr>
            <a:xfrm>
              <a:off x="8669406" y="5136575"/>
              <a:ext cx="13777" cy="6745"/>
            </a:xfrm>
            <a:custGeom>
              <a:avLst/>
              <a:gdLst/>
              <a:ahLst/>
              <a:cxnLst/>
              <a:rect l="l" t="t" r="r" b="b"/>
              <a:pathLst>
                <a:path w="386" h="224" extrusionOk="0">
                  <a:moveTo>
                    <a:pt x="385" y="110"/>
                  </a:moveTo>
                  <a:cubicBezTo>
                    <a:pt x="345" y="0"/>
                    <a:pt x="171" y="54"/>
                    <a:pt x="0" y="110"/>
                  </a:cubicBezTo>
                  <a:cubicBezTo>
                    <a:pt x="3" y="201"/>
                    <a:pt x="338" y="223"/>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53" name="Google Shape;42653;p18"/>
            <p:cNvSpPr/>
            <p:nvPr/>
          </p:nvSpPr>
          <p:spPr>
            <a:xfrm>
              <a:off x="8066999" y="5139134"/>
              <a:ext cx="14063" cy="4215"/>
            </a:xfrm>
            <a:custGeom>
              <a:avLst/>
              <a:gdLst/>
              <a:ahLst/>
              <a:cxnLst/>
              <a:rect l="l" t="t" r="r" b="b"/>
              <a:pathLst>
                <a:path w="394" h="140" extrusionOk="0">
                  <a:moveTo>
                    <a:pt x="100" y="116"/>
                  </a:moveTo>
                  <a:cubicBezTo>
                    <a:pt x="156" y="140"/>
                    <a:pt x="393" y="72"/>
                    <a:pt x="294" y="25"/>
                  </a:cubicBezTo>
                  <a:cubicBezTo>
                    <a:pt x="242" y="0"/>
                    <a:pt x="0" y="68"/>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54" name="Google Shape;42654;p18"/>
            <p:cNvSpPr/>
            <p:nvPr/>
          </p:nvSpPr>
          <p:spPr>
            <a:xfrm>
              <a:off x="3244567" y="5137147"/>
              <a:ext cx="21665" cy="6353"/>
            </a:xfrm>
            <a:custGeom>
              <a:avLst/>
              <a:gdLst/>
              <a:ahLst/>
              <a:cxnLst/>
              <a:rect l="l" t="t" r="r" b="b"/>
              <a:pathLst>
                <a:path w="607" h="211" extrusionOk="0">
                  <a:moveTo>
                    <a:pt x="606" y="1"/>
                  </a:moveTo>
                  <a:lnTo>
                    <a:pt x="29" y="1"/>
                  </a:lnTo>
                  <a:cubicBezTo>
                    <a:pt x="1" y="163"/>
                    <a:pt x="221" y="211"/>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55" name="Google Shape;42655;p18"/>
            <p:cNvSpPr/>
            <p:nvPr/>
          </p:nvSpPr>
          <p:spPr>
            <a:xfrm>
              <a:off x="113821" y="5136996"/>
              <a:ext cx="23843" cy="5962"/>
            </a:xfrm>
            <a:custGeom>
              <a:avLst/>
              <a:gdLst/>
              <a:ahLst/>
              <a:cxnLst/>
              <a:rect l="l" t="t" r="r" b="b"/>
              <a:pathLst>
                <a:path w="668" h="198" extrusionOk="0">
                  <a:moveTo>
                    <a:pt x="579" y="6"/>
                  </a:moveTo>
                  <a:cubicBezTo>
                    <a:pt x="246" y="1"/>
                    <a:pt x="83" y="74"/>
                    <a:pt x="1" y="187"/>
                  </a:cubicBezTo>
                  <a:cubicBezTo>
                    <a:pt x="302" y="178"/>
                    <a:pt x="668" y="198"/>
                    <a:pt x="579"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56" name="Google Shape;42656;p18"/>
            <p:cNvSpPr/>
            <p:nvPr/>
          </p:nvSpPr>
          <p:spPr>
            <a:xfrm>
              <a:off x="2670678" y="5136364"/>
              <a:ext cx="14099" cy="4246"/>
            </a:xfrm>
            <a:custGeom>
              <a:avLst/>
              <a:gdLst/>
              <a:ahLst/>
              <a:cxnLst/>
              <a:rect l="l" t="t" r="r" b="b"/>
              <a:pathLst>
                <a:path w="395" h="141" extrusionOk="0">
                  <a:moveTo>
                    <a:pt x="292" y="27"/>
                  </a:moveTo>
                  <a:cubicBezTo>
                    <a:pt x="242" y="1"/>
                    <a:pt x="0" y="69"/>
                    <a:pt x="102" y="117"/>
                  </a:cubicBezTo>
                  <a:cubicBezTo>
                    <a:pt x="155" y="140"/>
                    <a:pt x="395" y="72"/>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57" name="Google Shape;42657;p18"/>
            <p:cNvSpPr/>
            <p:nvPr/>
          </p:nvSpPr>
          <p:spPr>
            <a:xfrm>
              <a:off x="6889989" y="5133624"/>
              <a:ext cx="14170" cy="4306"/>
            </a:xfrm>
            <a:custGeom>
              <a:avLst/>
              <a:gdLst/>
              <a:ahLst/>
              <a:cxnLst/>
              <a:rect l="l" t="t" r="r" b="b"/>
              <a:pathLst>
                <a:path w="397" h="143" extrusionOk="0">
                  <a:moveTo>
                    <a:pt x="101" y="118"/>
                  </a:moveTo>
                  <a:cubicBezTo>
                    <a:pt x="155" y="143"/>
                    <a:pt x="396" y="73"/>
                    <a:pt x="293" y="25"/>
                  </a:cubicBezTo>
                  <a:cubicBezTo>
                    <a:pt x="240" y="0"/>
                    <a:pt x="1" y="71"/>
                    <a:pt x="101"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58" name="Google Shape;42658;p18"/>
            <p:cNvSpPr/>
            <p:nvPr/>
          </p:nvSpPr>
          <p:spPr>
            <a:xfrm>
              <a:off x="5196732" y="5133624"/>
              <a:ext cx="14099" cy="4306"/>
            </a:xfrm>
            <a:custGeom>
              <a:avLst/>
              <a:gdLst/>
              <a:ahLst/>
              <a:cxnLst/>
              <a:rect l="l" t="t" r="r" b="b"/>
              <a:pathLst>
                <a:path w="395" h="143" extrusionOk="0">
                  <a:moveTo>
                    <a:pt x="294" y="25"/>
                  </a:moveTo>
                  <a:cubicBezTo>
                    <a:pt x="241" y="0"/>
                    <a:pt x="1" y="68"/>
                    <a:pt x="102" y="118"/>
                  </a:cubicBezTo>
                  <a:cubicBezTo>
                    <a:pt x="155" y="143"/>
                    <a:pt x="395" y="73"/>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59" name="Google Shape;42659;p18"/>
            <p:cNvSpPr/>
            <p:nvPr/>
          </p:nvSpPr>
          <p:spPr>
            <a:xfrm>
              <a:off x="1827636" y="5120738"/>
              <a:ext cx="39761" cy="13700"/>
            </a:xfrm>
            <a:custGeom>
              <a:avLst/>
              <a:gdLst/>
              <a:ahLst/>
              <a:cxnLst/>
              <a:rect l="l" t="t" r="r" b="b"/>
              <a:pathLst>
                <a:path w="1114" h="455" extrusionOk="0">
                  <a:moveTo>
                    <a:pt x="577" y="0"/>
                  </a:moveTo>
                  <a:cubicBezTo>
                    <a:pt x="405" y="161"/>
                    <a:pt x="113" y="265"/>
                    <a:pt x="0" y="454"/>
                  </a:cubicBezTo>
                  <a:cubicBezTo>
                    <a:pt x="388" y="447"/>
                    <a:pt x="1114" y="141"/>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60" name="Google Shape;42660;p18"/>
            <p:cNvSpPr/>
            <p:nvPr/>
          </p:nvSpPr>
          <p:spPr>
            <a:xfrm>
              <a:off x="1665738" y="5130914"/>
              <a:ext cx="14134" cy="4185"/>
            </a:xfrm>
            <a:custGeom>
              <a:avLst/>
              <a:gdLst/>
              <a:ahLst/>
              <a:cxnLst/>
              <a:rect l="l" t="t" r="r" b="b"/>
              <a:pathLst>
                <a:path w="396" h="139" extrusionOk="0">
                  <a:moveTo>
                    <a:pt x="101" y="115"/>
                  </a:moveTo>
                  <a:cubicBezTo>
                    <a:pt x="154" y="139"/>
                    <a:pt x="396" y="72"/>
                    <a:pt x="291" y="25"/>
                  </a:cubicBezTo>
                  <a:cubicBezTo>
                    <a:pt x="239" y="0"/>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61" name="Google Shape;42661;p18"/>
            <p:cNvSpPr/>
            <p:nvPr/>
          </p:nvSpPr>
          <p:spPr>
            <a:xfrm>
              <a:off x="1087602" y="5128144"/>
              <a:ext cx="14063" cy="4276"/>
            </a:xfrm>
            <a:custGeom>
              <a:avLst/>
              <a:gdLst/>
              <a:ahLst/>
              <a:cxnLst/>
              <a:rect l="l" t="t" r="r" b="b"/>
              <a:pathLst>
                <a:path w="394" h="142" extrusionOk="0">
                  <a:moveTo>
                    <a:pt x="100" y="117"/>
                  </a:moveTo>
                  <a:cubicBezTo>
                    <a:pt x="151" y="142"/>
                    <a:pt x="393" y="73"/>
                    <a:pt x="290" y="27"/>
                  </a:cubicBezTo>
                  <a:cubicBezTo>
                    <a:pt x="241"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62" name="Google Shape;42662;p18"/>
            <p:cNvSpPr/>
            <p:nvPr/>
          </p:nvSpPr>
          <p:spPr>
            <a:xfrm>
              <a:off x="2732675" y="5125435"/>
              <a:ext cx="13991" cy="4276"/>
            </a:xfrm>
            <a:custGeom>
              <a:avLst/>
              <a:gdLst/>
              <a:ahLst/>
              <a:cxnLst/>
              <a:rect l="l" t="t" r="r" b="b"/>
              <a:pathLst>
                <a:path w="392" h="142" extrusionOk="0">
                  <a:moveTo>
                    <a:pt x="100" y="117"/>
                  </a:moveTo>
                  <a:cubicBezTo>
                    <a:pt x="152" y="142"/>
                    <a:pt x="391" y="73"/>
                    <a:pt x="295" y="26"/>
                  </a:cubicBezTo>
                  <a:cubicBezTo>
                    <a:pt x="237"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63" name="Google Shape;42663;p18"/>
            <p:cNvSpPr/>
            <p:nvPr/>
          </p:nvSpPr>
          <p:spPr>
            <a:xfrm>
              <a:off x="2867019" y="512073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64" name="Google Shape;42664;p18"/>
            <p:cNvSpPr/>
            <p:nvPr/>
          </p:nvSpPr>
          <p:spPr>
            <a:xfrm>
              <a:off x="6556306" y="5117667"/>
              <a:ext cx="6889" cy="6203"/>
            </a:xfrm>
            <a:custGeom>
              <a:avLst/>
              <a:gdLst/>
              <a:ahLst/>
              <a:cxnLst/>
              <a:rect l="l" t="t" r="r" b="b"/>
              <a:pathLst>
                <a:path w="193" h="206" extrusionOk="0">
                  <a:moveTo>
                    <a:pt x="193" y="102"/>
                  </a:moveTo>
                  <a:cubicBezTo>
                    <a:pt x="193" y="53"/>
                    <a:pt x="36" y="0"/>
                    <a:pt x="1" y="102"/>
                  </a:cubicBezTo>
                  <a:cubicBezTo>
                    <a:pt x="1" y="153"/>
                    <a:pt x="157"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65" name="Google Shape;42665;p18"/>
            <p:cNvSpPr/>
            <p:nvPr/>
          </p:nvSpPr>
          <p:spPr>
            <a:xfrm>
              <a:off x="4222952" y="5117667"/>
              <a:ext cx="6924" cy="6203"/>
            </a:xfrm>
            <a:custGeom>
              <a:avLst/>
              <a:gdLst/>
              <a:ahLst/>
              <a:cxnLst/>
              <a:rect l="l" t="t" r="r" b="b"/>
              <a:pathLst>
                <a:path w="194" h="206" extrusionOk="0">
                  <a:moveTo>
                    <a:pt x="194" y="102"/>
                  </a:moveTo>
                  <a:cubicBezTo>
                    <a:pt x="194" y="53"/>
                    <a:pt x="37" y="0"/>
                    <a:pt x="1" y="102"/>
                  </a:cubicBezTo>
                  <a:cubicBezTo>
                    <a:pt x="1" y="153"/>
                    <a:pt x="155"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66" name="Google Shape;42666;p18"/>
            <p:cNvSpPr/>
            <p:nvPr/>
          </p:nvSpPr>
          <p:spPr>
            <a:xfrm>
              <a:off x="536948" y="5120015"/>
              <a:ext cx="14063" cy="4246"/>
            </a:xfrm>
            <a:custGeom>
              <a:avLst/>
              <a:gdLst/>
              <a:ahLst/>
              <a:cxnLst/>
              <a:rect l="l" t="t" r="r" b="b"/>
              <a:pathLst>
                <a:path w="394" h="141" extrusionOk="0">
                  <a:moveTo>
                    <a:pt x="293" y="24"/>
                  </a:moveTo>
                  <a:cubicBezTo>
                    <a:pt x="237" y="1"/>
                    <a:pt x="1" y="67"/>
                    <a:pt x="100" y="114"/>
                  </a:cubicBezTo>
                  <a:cubicBezTo>
                    <a:pt x="152" y="140"/>
                    <a:pt x="394"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67" name="Google Shape;42667;p18"/>
            <p:cNvSpPr/>
            <p:nvPr/>
          </p:nvSpPr>
          <p:spPr>
            <a:xfrm>
              <a:off x="5475664" y="5112488"/>
              <a:ext cx="20737" cy="8220"/>
            </a:xfrm>
            <a:custGeom>
              <a:avLst/>
              <a:gdLst/>
              <a:ahLst/>
              <a:cxnLst/>
              <a:rect l="l" t="t" r="r" b="b"/>
              <a:pathLst>
                <a:path w="581" h="273" extrusionOk="0">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68" name="Google Shape;42668;p18"/>
            <p:cNvSpPr/>
            <p:nvPr/>
          </p:nvSpPr>
          <p:spPr>
            <a:xfrm>
              <a:off x="4844918" y="5112067"/>
              <a:ext cx="33551" cy="15838"/>
            </a:xfrm>
            <a:custGeom>
              <a:avLst/>
              <a:gdLst/>
              <a:ahLst/>
              <a:cxnLst/>
              <a:rect l="l" t="t" r="r" b="b"/>
              <a:pathLst>
                <a:path w="940" h="526" extrusionOk="0">
                  <a:moveTo>
                    <a:pt x="895" y="197"/>
                  </a:moveTo>
                  <a:cubicBezTo>
                    <a:pt x="939" y="142"/>
                    <a:pt x="604" y="1"/>
                    <a:pt x="510" y="17"/>
                  </a:cubicBezTo>
                  <a:cubicBezTo>
                    <a:pt x="1" y="90"/>
                    <a:pt x="633" y="526"/>
                    <a:pt x="895" y="1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69" name="Google Shape;42669;p18"/>
            <p:cNvSpPr/>
            <p:nvPr/>
          </p:nvSpPr>
          <p:spPr>
            <a:xfrm>
              <a:off x="416667" y="5103696"/>
              <a:ext cx="40333" cy="14694"/>
            </a:xfrm>
            <a:custGeom>
              <a:avLst/>
              <a:gdLst/>
              <a:ahLst/>
              <a:cxnLst/>
              <a:rect l="l" t="t" r="r" b="b"/>
              <a:pathLst>
                <a:path w="1130" h="488" extrusionOk="0">
                  <a:moveTo>
                    <a:pt x="770" y="383"/>
                  </a:moveTo>
                  <a:cubicBezTo>
                    <a:pt x="1129" y="81"/>
                    <a:pt x="79" y="1"/>
                    <a:pt x="0" y="201"/>
                  </a:cubicBezTo>
                  <a:cubicBezTo>
                    <a:pt x="302" y="242"/>
                    <a:pt x="165" y="488"/>
                    <a:pt x="770"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70" name="Google Shape;42670;p18"/>
            <p:cNvSpPr/>
            <p:nvPr/>
          </p:nvSpPr>
          <p:spPr>
            <a:xfrm>
              <a:off x="822733" y="5093369"/>
              <a:ext cx="50398" cy="17494"/>
            </a:xfrm>
            <a:custGeom>
              <a:avLst/>
              <a:gdLst/>
              <a:ahLst/>
              <a:cxnLst/>
              <a:rect l="l" t="t" r="r" b="b"/>
              <a:pathLst>
                <a:path w="1412" h="581" extrusionOk="0">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71" name="Google Shape;42671;p18"/>
            <p:cNvSpPr/>
            <p:nvPr/>
          </p:nvSpPr>
          <p:spPr>
            <a:xfrm>
              <a:off x="1189645" y="5090659"/>
              <a:ext cx="71992" cy="13941"/>
            </a:xfrm>
            <a:custGeom>
              <a:avLst/>
              <a:gdLst/>
              <a:ahLst/>
              <a:cxnLst/>
              <a:rect l="l" t="t" r="r" b="b"/>
              <a:pathLst>
                <a:path w="2017" h="463" extrusionOk="0">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72" name="Google Shape;42672;p18"/>
            <p:cNvSpPr/>
            <p:nvPr/>
          </p:nvSpPr>
          <p:spPr>
            <a:xfrm>
              <a:off x="6690364" y="5098096"/>
              <a:ext cx="14099" cy="4276"/>
            </a:xfrm>
            <a:custGeom>
              <a:avLst/>
              <a:gdLst/>
              <a:ahLst/>
              <a:cxnLst/>
              <a:rect l="l" t="t" r="r" b="b"/>
              <a:pathLst>
                <a:path w="395" h="142" extrusionOk="0">
                  <a:moveTo>
                    <a:pt x="101" y="116"/>
                  </a:moveTo>
                  <a:cubicBezTo>
                    <a:pt x="156" y="141"/>
                    <a:pt x="395" y="72"/>
                    <a:pt x="293" y="25"/>
                  </a:cubicBezTo>
                  <a:cubicBezTo>
                    <a:pt x="244"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73" name="Google Shape;42673;p18"/>
            <p:cNvSpPr/>
            <p:nvPr/>
          </p:nvSpPr>
          <p:spPr>
            <a:xfrm>
              <a:off x="6611343" y="5093339"/>
              <a:ext cx="13813" cy="5540"/>
            </a:xfrm>
            <a:custGeom>
              <a:avLst/>
              <a:gdLst/>
              <a:ahLst/>
              <a:cxnLst/>
              <a:rect l="l" t="t" r="r" b="b"/>
              <a:pathLst>
                <a:path w="387" h="184" extrusionOk="0">
                  <a:moveTo>
                    <a:pt x="0" y="183"/>
                  </a:moveTo>
                  <a:lnTo>
                    <a:pt x="387" y="183"/>
                  </a:lnTo>
                  <a:lnTo>
                    <a:pt x="387"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74" name="Google Shape;42674;p18"/>
            <p:cNvSpPr/>
            <p:nvPr/>
          </p:nvSpPr>
          <p:spPr>
            <a:xfrm>
              <a:off x="5234673" y="5092797"/>
              <a:ext cx="13777" cy="6805"/>
            </a:xfrm>
            <a:custGeom>
              <a:avLst/>
              <a:gdLst/>
              <a:ahLst/>
              <a:cxnLst/>
              <a:rect l="l" t="t" r="r" b="b"/>
              <a:pathLst>
                <a:path w="386" h="226" extrusionOk="0">
                  <a:moveTo>
                    <a:pt x="385" y="110"/>
                  </a:moveTo>
                  <a:cubicBezTo>
                    <a:pt x="346" y="0"/>
                    <a:pt x="174" y="54"/>
                    <a:pt x="0" y="110"/>
                  </a:cubicBezTo>
                  <a:cubicBezTo>
                    <a:pt x="5" y="202"/>
                    <a:pt x="341" y="226"/>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75" name="Google Shape;42675;p18"/>
            <p:cNvSpPr/>
            <p:nvPr/>
          </p:nvSpPr>
          <p:spPr>
            <a:xfrm>
              <a:off x="8006537" y="5082500"/>
              <a:ext cx="44687" cy="16380"/>
            </a:xfrm>
            <a:custGeom>
              <a:avLst/>
              <a:gdLst/>
              <a:ahLst/>
              <a:cxnLst/>
              <a:rect l="l" t="t" r="r" b="b"/>
              <a:pathLst>
                <a:path w="1252" h="544" extrusionOk="0">
                  <a:moveTo>
                    <a:pt x="638" y="0"/>
                  </a:moveTo>
                  <a:cubicBezTo>
                    <a:pt x="616" y="171"/>
                    <a:pt x="0" y="63"/>
                    <a:pt x="59" y="272"/>
                  </a:cubicBezTo>
                  <a:cubicBezTo>
                    <a:pt x="397" y="543"/>
                    <a:pt x="1252" y="141"/>
                    <a:pt x="6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76" name="Google Shape;42676;p18"/>
            <p:cNvSpPr/>
            <p:nvPr/>
          </p:nvSpPr>
          <p:spPr>
            <a:xfrm>
              <a:off x="6683547" y="5089877"/>
              <a:ext cx="14027" cy="4276"/>
            </a:xfrm>
            <a:custGeom>
              <a:avLst/>
              <a:gdLst/>
              <a:ahLst/>
              <a:cxnLst/>
              <a:rect l="l" t="t" r="r" b="b"/>
              <a:pathLst>
                <a:path w="393" h="142" extrusionOk="0">
                  <a:moveTo>
                    <a:pt x="292" y="27"/>
                  </a:moveTo>
                  <a:cubicBezTo>
                    <a:pt x="242" y="0"/>
                    <a:pt x="1" y="70"/>
                    <a:pt x="103" y="117"/>
                  </a:cubicBezTo>
                  <a:cubicBezTo>
                    <a:pt x="152" y="141"/>
                    <a:pt x="392" y="72"/>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77" name="Google Shape;42677;p18"/>
            <p:cNvSpPr/>
            <p:nvPr/>
          </p:nvSpPr>
          <p:spPr>
            <a:xfrm>
              <a:off x="9075543" y="5085149"/>
              <a:ext cx="13777" cy="5540"/>
            </a:xfrm>
            <a:custGeom>
              <a:avLst/>
              <a:gdLst/>
              <a:ahLst/>
              <a:cxnLst/>
              <a:rect l="l" t="t" r="r" b="b"/>
              <a:pathLst>
                <a:path w="386" h="184" extrusionOk="0">
                  <a:moveTo>
                    <a:pt x="385" y="1"/>
                  </a:moveTo>
                  <a:lnTo>
                    <a:pt x="0" y="1"/>
                  </a:lnTo>
                  <a:lnTo>
                    <a:pt x="0" y="184"/>
                  </a:lnTo>
                  <a:lnTo>
                    <a:pt x="385"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78" name="Google Shape;42678;p18"/>
            <p:cNvSpPr/>
            <p:nvPr/>
          </p:nvSpPr>
          <p:spPr>
            <a:xfrm>
              <a:off x="5841969" y="5075334"/>
              <a:ext cx="22165" cy="16229"/>
            </a:xfrm>
            <a:custGeom>
              <a:avLst/>
              <a:gdLst/>
              <a:ahLst/>
              <a:cxnLst/>
              <a:rect l="l" t="t" r="r" b="b"/>
              <a:pathLst>
                <a:path w="621" h="539" extrusionOk="0">
                  <a:moveTo>
                    <a:pt x="343" y="510"/>
                  </a:moveTo>
                  <a:cubicBezTo>
                    <a:pt x="403" y="386"/>
                    <a:pt x="620" y="336"/>
                    <a:pt x="538" y="144"/>
                  </a:cubicBezTo>
                  <a:cubicBezTo>
                    <a:pt x="0" y="0"/>
                    <a:pt x="4" y="538"/>
                    <a:pt x="343"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79" name="Google Shape;42679;p18"/>
            <p:cNvSpPr/>
            <p:nvPr/>
          </p:nvSpPr>
          <p:spPr>
            <a:xfrm>
              <a:off x="5410169" y="5084457"/>
              <a:ext cx="14099" cy="4215"/>
            </a:xfrm>
            <a:custGeom>
              <a:avLst/>
              <a:gdLst/>
              <a:ahLst/>
              <a:cxnLst/>
              <a:rect l="l" t="t" r="r" b="b"/>
              <a:pathLst>
                <a:path w="395" h="140" extrusionOk="0">
                  <a:moveTo>
                    <a:pt x="291" y="24"/>
                  </a:moveTo>
                  <a:cubicBezTo>
                    <a:pt x="238" y="0"/>
                    <a:pt x="0" y="68"/>
                    <a:pt x="98" y="115"/>
                  </a:cubicBezTo>
                  <a:cubicBezTo>
                    <a:pt x="150" y="140"/>
                    <a:pt x="394"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80" name="Google Shape;42680;p18"/>
            <p:cNvSpPr/>
            <p:nvPr/>
          </p:nvSpPr>
          <p:spPr>
            <a:xfrm>
              <a:off x="2537012" y="5075304"/>
              <a:ext cx="47757" cy="17404"/>
            </a:xfrm>
            <a:custGeom>
              <a:avLst/>
              <a:gdLst/>
              <a:ahLst/>
              <a:cxnLst/>
              <a:rect l="l" t="t" r="r" b="b"/>
              <a:pathLst>
                <a:path w="1338" h="578" extrusionOk="0">
                  <a:moveTo>
                    <a:pt x="182" y="328"/>
                  </a:moveTo>
                  <a:cubicBezTo>
                    <a:pt x="478" y="577"/>
                    <a:pt x="1314" y="324"/>
                    <a:pt x="1337" y="145"/>
                  </a:cubicBezTo>
                  <a:cubicBezTo>
                    <a:pt x="940" y="202"/>
                    <a:pt x="0" y="0"/>
                    <a:pt x="182" y="3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81" name="Google Shape;42681;p18"/>
            <p:cNvSpPr/>
            <p:nvPr/>
          </p:nvSpPr>
          <p:spPr>
            <a:xfrm>
              <a:off x="1440273" y="5070216"/>
              <a:ext cx="26591" cy="12315"/>
            </a:xfrm>
            <a:custGeom>
              <a:avLst/>
              <a:gdLst/>
              <a:ahLst/>
              <a:cxnLst/>
              <a:rect l="l" t="t" r="r" b="b"/>
              <a:pathLst>
                <a:path w="745" h="409" extrusionOk="0">
                  <a:moveTo>
                    <a:pt x="439" y="408"/>
                  </a:moveTo>
                  <a:cubicBezTo>
                    <a:pt x="745" y="272"/>
                    <a:pt x="655" y="1"/>
                    <a:pt x="54" y="44"/>
                  </a:cubicBezTo>
                  <a:cubicBezTo>
                    <a:pt x="1" y="251"/>
                    <a:pt x="100" y="385"/>
                    <a:pt x="439" y="4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82" name="Google Shape;42682;p18"/>
            <p:cNvSpPr/>
            <p:nvPr/>
          </p:nvSpPr>
          <p:spPr>
            <a:xfrm>
              <a:off x="8886091" y="5076237"/>
              <a:ext cx="14170" cy="4246"/>
            </a:xfrm>
            <a:custGeom>
              <a:avLst/>
              <a:gdLst/>
              <a:ahLst/>
              <a:cxnLst/>
              <a:rect l="l" t="t" r="r" b="b"/>
              <a:pathLst>
                <a:path w="397" h="141" extrusionOk="0">
                  <a:moveTo>
                    <a:pt x="100" y="114"/>
                  </a:moveTo>
                  <a:cubicBezTo>
                    <a:pt x="155" y="140"/>
                    <a:pt x="396" y="72"/>
                    <a:pt x="293" y="25"/>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83" name="Google Shape;42683;p18"/>
            <p:cNvSpPr/>
            <p:nvPr/>
          </p:nvSpPr>
          <p:spPr>
            <a:xfrm>
              <a:off x="8941270" y="5073497"/>
              <a:ext cx="13956" cy="4215"/>
            </a:xfrm>
            <a:custGeom>
              <a:avLst/>
              <a:gdLst/>
              <a:ahLst/>
              <a:cxnLst/>
              <a:rect l="l" t="t" r="r" b="b"/>
              <a:pathLst>
                <a:path w="391" h="140" extrusionOk="0">
                  <a:moveTo>
                    <a:pt x="292" y="25"/>
                  </a:moveTo>
                  <a:cubicBezTo>
                    <a:pt x="236" y="0"/>
                    <a:pt x="0" y="68"/>
                    <a:pt x="98" y="116"/>
                  </a:cubicBezTo>
                  <a:cubicBezTo>
                    <a:pt x="151" y="140"/>
                    <a:pt x="390" y="73"/>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84" name="Google Shape;42684;p18"/>
            <p:cNvSpPr/>
            <p:nvPr/>
          </p:nvSpPr>
          <p:spPr>
            <a:xfrm>
              <a:off x="6907335" y="5063863"/>
              <a:ext cx="26591" cy="15326"/>
            </a:xfrm>
            <a:custGeom>
              <a:avLst/>
              <a:gdLst/>
              <a:ahLst/>
              <a:cxnLst/>
              <a:rect l="l" t="t" r="r" b="b"/>
              <a:pathLst>
                <a:path w="745" h="509" extrusionOk="0">
                  <a:moveTo>
                    <a:pt x="0" y="436"/>
                  </a:moveTo>
                  <a:cubicBezTo>
                    <a:pt x="744" y="508"/>
                    <a:pt x="744" y="0"/>
                    <a:pt x="0"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85" name="Google Shape;42685;p18"/>
            <p:cNvSpPr/>
            <p:nvPr/>
          </p:nvSpPr>
          <p:spPr>
            <a:xfrm>
              <a:off x="2619139" y="5070788"/>
              <a:ext cx="13777" cy="7497"/>
            </a:xfrm>
            <a:custGeom>
              <a:avLst/>
              <a:gdLst/>
              <a:ahLst/>
              <a:cxnLst/>
              <a:rect l="l" t="t" r="r" b="b"/>
              <a:pathLst>
                <a:path w="386" h="249" extrusionOk="0">
                  <a:moveTo>
                    <a:pt x="386" y="115"/>
                  </a:moveTo>
                  <a:cubicBezTo>
                    <a:pt x="385" y="24"/>
                    <a:pt x="50" y="0"/>
                    <a:pt x="1" y="115"/>
                  </a:cubicBezTo>
                  <a:cubicBezTo>
                    <a:pt x="217" y="106"/>
                    <a:pt x="300" y="248"/>
                    <a:pt x="386"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86" name="Google Shape;42686;p18"/>
            <p:cNvSpPr/>
            <p:nvPr/>
          </p:nvSpPr>
          <p:spPr>
            <a:xfrm>
              <a:off x="865599" y="5055101"/>
              <a:ext cx="41653" cy="18819"/>
            </a:xfrm>
            <a:custGeom>
              <a:avLst/>
              <a:gdLst/>
              <a:ahLst/>
              <a:cxnLst/>
              <a:rect l="l" t="t" r="r" b="b"/>
              <a:pathLst>
                <a:path w="1167" h="625" extrusionOk="0">
                  <a:moveTo>
                    <a:pt x="725" y="546"/>
                  </a:moveTo>
                  <a:cubicBezTo>
                    <a:pt x="1166" y="340"/>
                    <a:pt x="596" y="146"/>
                    <a:pt x="340" y="0"/>
                  </a:cubicBezTo>
                  <a:cubicBezTo>
                    <a:pt x="45" y="137"/>
                    <a:pt x="1" y="624"/>
                    <a:pt x="725"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87" name="Google Shape;42687;p18"/>
            <p:cNvSpPr/>
            <p:nvPr/>
          </p:nvSpPr>
          <p:spPr>
            <a:xfrm>
              <a:off x="6132858" y="5062508"/>
              <a:ext cx="14170" cy="4336"/>
            </a:xfrm>
            <a:custGeom>
              <a:avLst/>
              <a:gdLst/>
              <a:ahLst/>
              <a:cxnLst/>
              <a:rect l="l" t="t" r="r" b="b"/>
              <a:pathLst>
                <a:path w="397" h="144" extrusionOk="0">
                  <a:moveTo>
                    <a:pt x="296" y="27"/>
                  </a:moveTo>
                  <a:cubicBezTo>
                    <a:pt x="241" y="1"/>
                    <a:pt x="1" y="71"/>
                    <a:pt x="102" y="117"/>
                  </a:cubicBezTo>
                  <a:cubicBezTo>
                    <a:pt x="155" y="143"/>
                    <a:pt x="396" y="73"/>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88" name="Google Shape;42688;p18"/>
            <p:cNvSpPr/>
            <p:nvPr/>
          </p:nvSpPr>
          <p:spPr>
            <a:xfrm>
              <a:off x="6052908" y="5060551"/>
              <a:ext cx="21665" cy="6444"/>
            </a:xfrm>
            <a:custGeom>
              <a:avLst/>
              <a:gdLst/>
              <a:ahLst/>
              <a:cxnLst/>
              <a:rect l="l" t="t" r="r" b="b"/>
              <a:pathLst>
                <a:path w="607" h="214" extrusionOk="0">
                  <a:moveTo>
                    <a:pt x="606" y="182"/>
                  </a:moveTo>
                  <a:lnTo>
                    <a:pt x="606" y="1"/>
                  </a:lnTo>
                  <a:lnTo>
                    <a:pt x="27" y="1"/>
                  </a:lnTo>
                  <a:cubicBezTo>
                    <a:pt x="1" y="164"/>
                    <a:pt x="217" y="213"/>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89" name="Google Shape;42689;p18"/>
            <p:cNvSpPr/>
            <p:nvPr/>
          </p:nvSpPr>
          <p:spPr>
            <a:xfrm>
              <a:off x="1387485" y="5050856"/>
              <a:ext cx="20238" cy="13580"/>
            </a:xfrm>
            <a:custGeom>
              <a:avLst/>
              <a:gdLst/>
              <a:ahLst/>
              <a:cxnLst/>
              <a:rect l="l" t="t" r="r" b="b"/>
              <a:pathLst>
                <a:path w="567" h="451" extrusionOk="0">
                  <a:moveTo>
                    <a:pt x="376" y="414"/>
                  </a:moveTo>
                  <a:cubicBezTo>
                    <a:pt x="386" y="359"/>
                    <a:pt x="403" y="304"/>
                    <a:pt x="566" y="323"/>
                  </a:cubicBezTo>
                  <a:lnTo>
                    <a:pt x="566" y="141"/>
                  </a:lnTo>
                  <a:cubicBezTo>
                    <a:pt x="95" y="0"/>
                    <a:pt x="1" y="451"/>
                    <a:pt x="376" y="4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90" name="Google Shape;42690;p18"/>
            <p:cNvSpPr/>
            <p:nvPr/>
          </p:nvSpPr>
          <p:spPr>
            <a:xfrm>
              <a:off x="5244988" y="5057149"/>
              <a:ext cx="14063" cy="4215"/>
            </a:xfrm>
            <a:custGeom>
              <a:avLst/>
              <a:gdLst/>
              <a:ahLst/>
              <a:cxnLst/>
              <a:rect l="l" t="t" r="r" b="b"/>
              <a:pathLst>
                <a:path w="394" h="140" extrusionOk="0">
                  <a:moveTo>
                    <a:pt x="295" y="24"/>
                  </a:moveTo>
                  <a:cubicBezTo>
                    <a:pt x="240" y="0"/>
                    <a:pt x="1" y="68"/>
                    <a:pt x="96" y="115"/>
                  </a:cubicBezTo>
                  <a:cubicBezTo>
                    <a:pt x="154" y="140"/>
                    <a:pt x="394" y="69"/>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91" name="Google Shape;42691;p18"/>
            <p:cNvSpPr/>
            <p:nvPr/>
          </p:nvSpPr>
          <p:spPr>
            <a:xfrm>
              <a:off x="84304" y="5052301"/>
              <a:ext cx="22629" cy="8280"/>
            </a:xfrm>
            <a:custGeom>
              <a:avLst/>
              <a:gdLst/>
              <a:ahLst/>
              <a:cxnLst/>
              <a:rect l="l" t="t" r="r" b="b"/>
              <a:pathLst>
                <a:path w="634" h="275" extrusionOk="0">
                  <a:moveTo>
                    <a:pt x="633" y="275"/>
                  </a:moveTo>
                  <a:lnTo>
                    <a:pt x="633" y="1"/>
                  </a:lnTo>
                  <a:lnTo>
                    <a:pt x="247" y="1"/>
                  </a:lnTo>
                  <a:cubicBezTo>
                    <a:pt x="236" y="118"/>
                    <a:pt x="0" y="128"/>
                    <a:pt x="55"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92" name="Google Shape;42692;p18"/>
            <p:cNvSpPr/>
            <p:nvPr/>
          </p:nvSpPr>
          <p:spPr>
            <a:xfrm>
              <a:off x="8428486" y="5052030"/>
              <a:ext cx="6924" cy="6203"/>
            </a:xfrm>
            <a:custGeom>
              <a:avLst/>
              <a:gdLst/>
              <a:ahLst/>
              <a:cxnLst/>
              <a:rect l="l" t="t" r="r" b="b"/>
              <a:pathLst>
                <a:path w="194" h="206" extrusionOk="0">
                  <a:moveTo>
                    <a:pt x="192" y="102"/>
                  </a:moveTo>
                  <a:cubicBezTo>
                    <a:pt x="194" y="50"/>
                    <a:pt x="37" y="0"/>
                    <a:pt x="0" y="102"/>
                  </a:cubicBezTo>
                  <a:cubicBezTo>
                    <a:pt x="0" y="152"/>
                    <a:pt x="157" y="205"/>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93" name="Google Shape;42693;p18"/>
            <p:cNvSpPr/>
            <p:nvPr/>
          </p:nvSpPr>
          <p:spPr>
            <a:xfrm>
              <a:off x="5282892" y="5046972"/>
              <a:ext cx="22629" cy="13640"/>
            </a:xfrm>
            <a:custGeom>
              <a:avLst/>
              <a:gdLst/>
              <a:ahLst/>
              <a:cxnLst/>
              <a:rect l="l" t="t" r="r" b="b"/>
              <a:pathLst>
                <a:path w="634" h="453" extrusionOk="0">
                  <a:moveTo>
                    <a:pt x="580" y="362"/>
                  </a:moveTo>
                  <a:cubicBezTo>
                    <a:pt x="633" y="155"/>
                    <a:pt x="534" y="21"/>
                    <a:pt x="195" y="0"/>
                  </a:cubicBezTo>
                  <a:cubicBezTo>
                    <a:pt x="239" y="159"/>
                    <a:pt x="0" y="453"/>
                    <a:pt x="58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94" name="Google Shape;42694;p18"/>
            <p:cNvSpPr/>
            <p:nvPr/>
          </p:nvSpPr>
          <p:spPr>
            <a:xfrm>
              <a:off x="3965685" y="5035982"/>
              <a:ext cx="57358" cy="21890"/>
            </a:xfrm>
            <a:custGeom>
              <a:avLst/>
              <a:gdLst/>
              <a:ahLst/>
              <a:cxnLst/>
              <a:rect l="l" t="t" r="r" b="b"/>
              <a:pathLst>
                <a:path w="1607" h="727" extrusionOk="0">
                  <a:moveTo>
                    <a:pt x="1037" y="727"/>
                  </a:moveTo>
                  <a:cubicBezTo>
                    <a:pt x="1606" y="370"/>
                    <a:pt x="632" y="112"/>
                    <a:pt x="72" y="1"/>
                  </a:cubicBezTo>
                  <a:cubicBezTo>
                    <a:pt x="1" y="429"/>
                    <a:pt x="418" y="625"/>
                    <a:pt x="1037" y="7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95" name="Google Shape;42695;p18"/>
            <p:cNvSpPr/>
            <p:nvPr/>
          </p:nvSpPr>
          <p:spPr>
            <a:xfrm>
              <a:off x="8452542" y="5048869"/>
              <a:ext cx="14027" cy="4276"/>
            </a:xfrm>
            <a:custGeom>
              <a:avLst/>
              <a:gdLst/>
              <a:ahLst/>
              <a:cxnLst/>
              <a:rect l="l" t="t" r="r" b="b"/>
              <a:pathLst>
                <a:path w="393" h="142" extrusionOk="0">
                  <a:moveTo>
                    <a:pt x="99" y="116"/>
                  </a:moveTo>
                  <a:cubicBezTo>
                    <a:pt x="153" y="142"/>
                    <a:pt x="393" y="73"/>
                    <a:pt x="292" y="27"/>
                  </a:cubicBezTo>
                  <a:cubicBezTo>
                    <a:pt x="238" y="1"/>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96" name="Google Shape;42696;p18"/>
            <p:cNvSpPr/>
            <p:nvPr/>
          </p:nvSpPr>
          <p:spPr>
            <a:xfrm>
              <a:off x="578244" y="5048869"/>
              <a:ext cx="14099" cy="4276"/>
            </a:xfrm>
            <a:custGeom>
              <a:avLst/>
              <a:gdLst/>
              <a:ahLst/>
              <a:cxnLst/>
              <a:rect l="l" t="t" r="r" b="b"/>
              <a:pathLst>
                <a:path w="395" h="142" extrusionOk="0">
                  <a:moveTo>
                    <a:pt x="101" y="116"/>
                  </a:moveTo>
                  <a:cubicBezTo>
                    <a:pt x="154" y="142"/>
                    <a:pt x="394" y="73"/>
                    <a:pt x="294" y="27"/>
                  </a:cubicBezTo>
                  <a:cubicBezTo>
                    <a:pt x="240" y="1"/>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97" name="Google Shape;42697;p18"/>
            <p:cNvSpPr/>
            <p:nvPr/>
          </p:nvSpPr>
          <p:spPr>
            <a:xfrm>
              <a:off x="5196732" y="5046129"/>
              <a:ext cx="14099" cy="4276"/>
            </a:xfrm>
            <a:custGeom>
              <a:avLst/>
              <a:gdLst/>
              <a:ahLst/>
              <a:cxnLst/>
              <a:rect l="l" t="t" r="r" b="b"/>
              <a:pathLst>
                <a:path w="395" h="142" extrusionOk="0">
                  <a:moveTo>
                    <a:pt x="294" y="27"/>
                  </a:moveTo>
                  <a:cubicBezTo>
                    <a:pt x="241" y="1"/>
                    <a:pt x="1" y="70"/>
                    <a:pt x="102" y="115"/>
                  </a:cubicBezTo>
                  <a:cubicBezTo>
                    <a:pt x="155" y="142"/>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98" name="Google Shape;42698;p18"/>
            <p:cNvSpPr/>
            <p:nvPr/>
          </p:nvSpPr>
          <p:spPr>
            <a:xfrm>
              <a:off x="1655495" y="5037518"/>
              <a:ext cx="34872" cy="15236"/>
            </a:xfrm>
            <a:custGeom>
              <a:avLst/>
              <a:gdLst/>
              <a:ahLst/>
              <a:cxnLst/>
              <a:rect l="l" t="t" r="r" b="b"/>
              <a:pathLst>
                <a:path w="977" h="506" extrusionOk="0">
                  <a:moveTo>
                    <a:pt x="773" y="404"/>
                  </a:moveTo>
                  <a:cubicBezTo>
                    <a:pt x="977" y="173"/>
                    <a:pt x="122" y="1"/>
                    <a:pt x="0" y="221"/>
                  </a:cubicBezTo>
                  <a:cubicBezTo>
                    <a:pt x="307" y="260"/>
                    <a:pt x="166" y="506"/>
                    <a:pt x="773"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99" name="Google Shape;42699;p18"/>
            <p:cNvSpPr/>
            <p:nvPr/>
          </p:nvSpPr>
          <p:spPr>
            <a:xfrm>
              <a:off x="323796" y="5043810"/>
              <a:ext cx="23985" cy="5902"/>
            </a:xfrm>
            <a:custGeom>
              <a:avLst/>
              <a:gdLst/>
              <a:ahLst/>
              <a:cxnLst/>
              <a:rect l="l" t="t" r="r" b="b"/>
              <a:pathLst>
                <a:path w="672" h="196" extrusionOk="0">
                  <a:moveTo>
                    <a:pt x="479" y="195"/>
                  </a:moveTo>
                  <a:cubicBezTo>
                    <a:pt x="479" y="104"/>
                    <a:pt x="634" y="87"/>
                    <a:pt x="672" y="12"/>
                  </a:cubicBezTo>
                  <a:cubicBezTo>
                    <a:pt x="368" y="21"/>
                    <a:pt x="1" y="1"/>
                    <a:pt x="92"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00" name="Google Shape;42700;p18"/>
            <p:cNvSpPr/>
            <p:nvPr/>
          </p:nvSpPr>
          <p:spPr>
            <a:xfrm>
              <a:off x="2564138" y="5044172"/>
              <a:ext cx="13777" cy="2770"/>
            </a:xfrm>
            <a:custGeom>
              <a:avLst/>
              <a:gdLst/>
              <a:ahLst/>
              <a:cxnLst/>
              <a:rect l="l" t="t" r="r" b="b"/>
              <a:pathLst>
                <a:path w="386" h="92" extrusionOk="0">
                  <a:moveTo>
                    <a:pt x="0" y="92"/>
                  </a:moveTo>
                  <a:cubicBezTo>
                    <a:pt x="149" y="70"/>
                    <a:pt x="379" y="88"/>
                    <a:pt x="385" y="0"/>
                  </a:cubicBezTo>
                  <a:cubicBezTo>
                    <a:pt x="238" y="21"/>
                    <a:pt x="5" y="3"/>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01" name="Google Shape;42701;p18"/>
            <p:cNvSpPr/>
            <p:nvPr/>
          </p:nvSpPr>
          <p:spPr>
            <a:xfrm>
              <a:off x="1934177" y="5043419"/>
              <a:ext cx="14170" cy="4306"/>
            </a:xfrm>
            <a:custGeom>
              <a:avLst/>
              <a:gdLst/>
              <a:ahLst/>
              <a:cxnLst/>
              <a:rect l="l" t="t" r="r" b="b"/>
              <a:pathLst>
                <a:path w="397" h="143" extrusionOk="0">
                  <a:moveTo>
                    <a:pt x="294" y="25"/>
                  </a:moveTo>
                  <a:cubicBezTo>
                    <a:pt x="240" y="1"/>
                    <a:pt x="1" y="68"/>
                    <a:pt x="103" y="117"/>
                  </a:cubicBezTo>
                  <a:cubicBezTo>
                    <a:pt x="155" y="143"/>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02" name="Google Shape;42702;p18"/>
            <p:cNvSpPr/>
            <p:nvPr/>
          </p:nvSpPr>
          <p:spPr>
            <a:xfrm>
              <a:off x="7013875" y="5032460"/>
              <a:ext cx="14063" cy="4276"/>
            </a:xfrm>
            <a:custGeom>
              <a:avLst/>
              <a:gdLst/>
              <a:ahLst/>
              <a:cxnLst/>
              <a:rect l="l" t="t" r="r" b="b"/>
              <a:pathLst>
                <a:path w="394" h="142" extrusionOk="0">
                  <a:moveTo>
                    <a:pt x="102" y="117"/>
                  </a:moveTo>
                  <a:cubicBezTo>
                    <a:pt x="157" y="141"/>
                    <a:pt x="393" y="72"/>
                    <a:pt x="296" y="25"/>
                  </a:cubicBezTo>
                  <a:cubicBezTo>
                    <a:pt x="242" y="0"/>
                    <a:pt x="1"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03" name="Google Shape;42703;p18"/>
            <p:cNvSpPr/>
            <p:nvPr/>
          </p:nvSpPr>
          <p:spPr>
            <a:xfrm>
              <a:off x="5503218" y="5025023"/>
              <a:ext cx="33622" cy="17283"/>
            </a:xfrm>
            <a:custGeom>
              <a:avLst/>
              <a:gdLst/>
              <a:ahLst/>
              <a:cxnLst/>
              <a:rect l="l" t="t" r="r" b="b"/>
              <a:pathLst>
                <a:path w="942" h="574" extrusionOk="0">
                  <a:moveTo>
                    <a:pt x="0" y="91"/>
                  </a:moveTo>
                  <a:lnTo>
                    <a:pt x="0" y="272"/>
                  </a:lnTo>
                  <a:cubicBezTo>
                    <a:pt x="355" y="574"/>
                    <a:pt x="941" y="1"/>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04" name="Google Shape;42704;p18"/>
            <p:cNvSpPr/>
            <p:nvPr/>
          </p:nvSpPr>
          <p:spPr>
            <a:xfrm>
              <a:off x="4453450" y="5032490"/>
              <a:ext cx="14063" cy="4276"/>
            </a:xfrm>
            <a:custGeom>
              <a:avLst/>
              <a:gdLst/>
              <a:ahLst/>
              <a:cxnLst/>
              <a:rect l="l" t="t" r="r" b="b"/>
              <a:pathLst>
                <a:path w="394" h="142" extrusionOk="0">
                  <a:moveTo>
                    <a:pt x="294" y="25"/>
                  </a:moveTo>
                  <a:cubicBezTo>
                    <a:pt x="239" y="1"/>
                    <a:pt x="0" y="70"/>
                    <a:pt x="98" y="117"/>
                  </a:cubicBezTo>
                  <a:cubicBezTo>
                    <a:pt x="154" y="142"/>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05" name="Google Shape;42705;p18"/>
            <p:cNvSpPr/>
            <p:nvPr/>
          </p:nvSpPr>
          <p:spPr>
            <a:xfrm>
              <a:off x="2494396" y="5027733"/>
              <a:ext cx="21594" cy="9515"/>
            </a:xfrm>
            <a:custGeom>
              <a:avLst/>
              <a:gdLst/>
              <a:ahLst/>
              <a:cxnLst/>
              <a:rect l="l" t="t" r="r" b="b"/>
              <a:pathLst>
                <a:path w="605" h="316" extrusionOk="0">
                  <a:moveTo>
                    <a:pt x="411" y="274"/>
                  </a:moveTo>
                  <a:cubicBezTo>
                    <a:pt x="405" y="148"/>
                    <a:pt x="503" y="74"/>
                    <a:pt x="604" y="1"/>
                  </a:cubicBezTo>
                  <a:lnTo>
                    <a:pt x="26" y="1"/>
                  </a:lnTo>
                  <a:cubicBezTo>
                    <a:pt x="42" y="144"/>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06" name="Google Shape;42706;p18"/>
            <p:cNvSpPr/>
            <p:nvPr/>
          </p:nvSpPr>
          <p:spPr>
            <a:xfrm>
              <a:off x="5244988" y="5029690"/>
              <a:ext cx="14063" cy="4336"/>
            </a:xfrm>
            <a:custGeom>
              <a:avLst/>
              <a:gdLst/>
              <a:ahLst/>
              <a:cxnLst/>
              <a:rect l="l" t="t" r="r" b="b"/>
              <a:pathLst>
                <a:path w="394" h="144" extrusionOk="0">
                  <a:moveTo>
                    <a:pt x="295" y="26"/>
                  </a:moveTo>
                  <a:cubicBezTo>
                    <a:pt x="240" y="1"/>
                    <a:pt x="1" y="70"/>
                    <a:pt x="96" y="117"/>
                  </a:cubicBezTo>
                  <a:cubicBezTo>
                    <a:pt x="154" y="143"/>
                    <a:pt x="394" y="74"/>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07" name="Google Shape;42707;p18"/>
            <p:cNvSpPr/>
            <p:nvPr/>
          </p:nvSpPr>
          <p:spPr>
            <a:xfrm>
              <a:off x="3073496" y="5026980"/>
              <a:ext cx="13777" cy="7497"/>
            </a:xfrm>
            <a:custGeom>
              <a:avLst/>
              <a:gdLst/>
              <a:ahLst/>
              <a:cxnLst/>
              <a:rect l="l" t="t" r="r" b="b"/>
              <a:pathLst>
                <a:path w="386" h="249" extrusionOk="0">
                  <a:moveTo>
                    <a:pt x="385" y="116"/>
                  </a:moveTo>
                  <a:cubicBezTo>
                    <a:pt x="384" y="24"/>
                    <a:pt x="46" y="1"/>
                    <a:pt x="0" y="116"/>
                  </a:cubicBezTo>
                  <a:cubicBezTo>
                    <a:pt x="216" y="108"/>
                    <a:pt x="302" y="249"/>
                    <a:pt x="385"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08" name="Google Shape;42708;p18"/>
            <p:cNvSpPr/>
            <p:nvPr/>
          </p:nvSpPr>
          <p:spPr>
            <a:xfrm>
              <a:off x="2990905" y="5027793"/>
              <a:ext cx="13706" cy="5480"/>
            </a:xfrm>
            <a:custGeom>
              <a:avLst/>
              <a:gdLst/>
              <a:ahLst/>
              <a:cxnLst/>
              <a:rect l="l" t="t" r="r" b="b"/>
              <a:pathLst>
                <a:path w="384" h="182" extrusionOk="0">
                  <a:moveTo>
                    <a:pt x="0" y="181"/>
                  </a:moveTo>
                  <a:lnTo>
                    <a:pt x="384" y="181"/>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09" name="Google Shape;42709;p18"/>
            <p:cNvSpPr/>
            <p:nvPr/>
          </p:nvSpPr>
          <p:spPr>
            <a:xfrm>
              <a:off x="2521593" y="5025023"/>
              <a:ext cx="21915" cy="8762"/>
            </a:xfrm>
            <a:custGeom>
              <a:avLst/>
              <a:gdLst/>
              <a:ahLst/>
              <a:cxnLst/>
              <a:rect l="l" t="t" r="r" b="b"/>
              <a:pathLst>
                <a:path w="614" h="291" extrusionOk="0">
                  <a:moveTo>
                    <a:pt x="614" y="273"/>
                  </a:moveTo>
                  <a:lnTo>
                    <a:pt x="614" y="1"/>
                  </a:lnTo>
                  <a:lnTo>
                    <a:pt x="34" y="1"/>
                  </a:lnTo>
                  <a:cubicBezTo>
                    <a:pt x="0" y="199"/>
                    <a:pt x="192" y="290"/>
                    <a:pt x="6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10" name="Google Shape;42710;p18"/>
            <p:cNvSpPr/>
            <p:nvPr/>
          </p:nvSpPr>
          <p:spPr>
            <a:xfrm>
              <a:off x="1903339" y="5024631"/>
              <a:ext cx="6924" cy="6293"/>
            </a:xfrm>
            <a:custGeom>
              <a:avLst/>
              <a:gdLst/>
              <a:ahLst/>
              <a:cxnLst/>
              <a:rect l="l" t="t" r="r" b="b"/>
              <a:pathLst>
                <a:path w="194" h="209" extrusionOk="0">
                  <a:moveTo>
                    <a:pt x="194" y="104"/>
                  </a:moveTo>
                  <a:cubicBezTo>
                    <a:pt x="194" y="53"/>
                    <a:pt x="37" y="1"/>
                    <a:pt x="2" y="104"/>
                  </a:cubicBezTo>
                  <a:cubicBezTo>
                    <a:pt x="1" y="155"/>
                    <a:pt x="157" y="208"/>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11" name="Google Shape;42711;p18"/>
            <p:cNvSpPr/>
            <p:nvPr/>
          </p:nvSpPr>
          <p:spPr>
            <a:xfrm>
              <a:off x="8813922" y="5022283"/>
              <a:ext cx="13920" cy="5480"/>
            </a:xfrm>
            <a:custGeom>
              <a:avLst/>
              <a:gdLst/>
              <a:ahLst/>
              <a:cxnLst/>
              <a:rect l="l" t="t" r="r" b="b"/>
              <a:pathLst>
                <a:path w="390" h="182" extrusionOk="0">
                  <a:moveTo>
                    <a:pt x="1" y="182"/>
                  </a:moveTo>
                  <a:lnTo>
                    <a:pt x="390" y="182"/>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12" name="Google Shape;42712;p18"/>
            <p:cNvSpPr/>
            <p:nvPr/>
          </p:nvSpPr>
          <p:spPr>
            <a:xfrm>
              <a:off x="5609794" y="5018820"/>
              <a:ext cx="14063" cy="4276"/>
            </a:xfrm>
            <a:custGeom>
              <a:avLst/>
              <a:gdLst/>
              <a:ahLst/>
              <a:cxnLst/>
              <a:rect l="l" t="t" r="r" b="b"/>
              <a:pathLst>
                <a:path w="394" h="142" extrusionOk="0">
                  <a:moveTo>
                    <a:pt x="294" y="24"/>
                  </a:moveTo>
                  <a:cubicBezTo>
                    <a:pt x="240" y="0"/>
                    <a:pt x="1" y="68"/>
                    <a:pt x="101" y="115"/>
                  </a:cubicBezTo>
                  <a:cubicBezTo>
                    <a:pt x="153" y="141"/>
                    <a:pt x="394"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13" name="Google Shape;42713;p18"/>
            <p:cNvSpPr/>
            <p:nvPr/>
          </p:nvSpPr>
          <p:spPr>
            <a:xfrm>
              <a:off x="2509065" y="5014063"/>
              <a:ext cx="20630" cy="8250"/>
            </a:xfrm>
            <a:custGeom>
              <a:avLst/>
              <a:gdLst/>
              <a:ahLst/>
              <a:cxnLst/>
              <a:rect l="l" t="t" r="r" b="b"/>
              <a:pathLst>
                <a:path w="578" h="274" extrusionOk="0">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14" name="Google Shape;42714;p18"/>
            <p:cNvSpPr/>
            <p:nvPr/>
          </p:nvSpPr>
          <p:spPr>
            <a:xfrm>
              <a:off x="1807007" y="5007349"/>
              <a:ext cx="28911" cy="16922"/>
            </a:xfrm>
            <a:custGeom>
              <a:avLst/>
              <a:gdLst/>
              <a:ahLst/>
              <a:cxnLst/>
              <a:rect l="l" t="t" r="r" b="b"/>
              <a:pathLst>
                <a:path w="810" h="562" extrusionOk="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15" name="Google Shape;42715;p18"/>
            <p:cNvSpPr/>
            <p:nvPr/>
          </p:nvSpPr>
          <p:spPr>
            <a:xfrm>
              <a:off x="8810531" y="5016081"/>
              <a:ext cx="13849" cy="4246"/>
            </a:xfrm>
            <a:custGeom>
              <a:avLst/>
              <a:gdLst/>
              <a:ahLst/>
              <a:cxnLst/>
              <a:rect l="l" t="t" r="r" b="b"/>
              <a:pathLst>
                <a:path w="388" h="141" extrusionOk="0">
                  <a:moveTo>
                    <a:pt x="289" y="24"/>
                  </a:moveTo>
                  <a:cubicBezTo>
                    <a:pt x="239" y="0"/>
                    <a:pt x="0" y="68"/>
                    <a:pt x="96" y="115"/>
                  </a:cubicBezTo>
                  <a:cubicBezTo>
                    <a:pt x="152" y="141"/>
                    <a:pt x="388" y="72"/>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16" name="Google Shape;42716;p18"/>
            <p:cNvSpPr/>
            <p:nvPr/>
          </p:nvSpPr>
          <p:spPr>
            <a:xfrm>
              <a:off x="8597058" y="5016081"/>
              <a:ext cx="13991" cy="4215"/>
            </a:xfrm>
            <a:custGeom>
              <a:avLst/>
              <a:gdLst/>
              <a:ahLst/>
              <a:cxnLst/>
              <a:rect l="l" t="t" r="r" b="b"/>
              <a:pathLst>
                <a:path w="392" h="140" extrusionOk="0">
                  <a:moveTo>
                    <a:pt x="98" y="115"/>
                  </a:moveTo>
                  <a:cubicBezTo>
                    <a:pt x="153" y="140"/>
                    <a:pt x="392" y="72"/>
                    <a:pt x="291" y="24"/>
                  </a:cubicBezTo>
                  <a:cubicBezTo>
                    <a:pt x="239" y="0"/>
                    <a:pt x="0" y="69"/>
                    <a:pt x="9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17" name="Google Shape;42717;p18"/>
            <p:cNvSpPr/>
            <p:nvPr/>
          </p:nvSpPr>
          <p:spPr>
            <a:xfrm>
              <a:off x="5372336" y="5013732"/>
              <a:ext cx="7031" cy="6203"/>
            </a:xfrm>
            <a:custGeom>
              <a:avLst/>
              <a:gdLst/>
              <a:ahLst/>
              <a:cxnLst/>
              <a:rect l="l" t="t" r="r" b="b"/>
              <a:pathLst>
                <a:path w="197" h="206" extrusionOk="0">
                  <a:moveTo>
                    <a:pt x="3" y="102"/>
                  </a:moveTo>
                  <a:cubicBezTo>
                    <a:pt x="0" y="154"/>
                    <a:pt x="157" y="206"/>
                    <a:pt x="195" y="102"/>
                  </a:cubicBezTo>
                  <a:cubicBezTo>
                    <a:pt x="196" y="53"/>
                    <a:pt x="38" y="1"/>
                    <a:pt x="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18" name="Google Shape;42718;p18"/>
            <p:cNvSpPr/>
            <p:nvPr/>
          </p:nvSpPr>
          <p:spPr>
            <a:xfrm>
              <a:off x="3204628" y="5004368"/>
              <a:ext cx="20309" cy="13580"/>
            </a:xfrm>
            <a:custGeom>
              <a:avLst/>
              <a:gdLst/>
              <a:ahLst/>
              <a:cxnLst/>
              <a:rect l="l" t="t" r="r" b="b"/>
              <a:pathLst>
                <a:path w="569" h="451" extrusionOk="0">
                  <a:moveTo>
                    <a:pt x="376" y="413"/>
                  </a:moveTo>
                  <a:cubicBezTo>
                    <a:pt x="387" y="358"/>
                    <a:pt x="402" y="307"/>
                    <a:pt x="569" y="324"/>
                  </a:cubicBezTo>
                  <a:lnTo>
                    <a:pt x="569" y="142"/>
                  </a:lnTo>
                  <a:cubicBezTo>
                    <a:pt x="95" y="0"/>
                    <a:pt x="1" y="450"/>
                    <a:pt x="376"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19" name="Google Shape;42719;p18"/>
            <p:cNvSpPr/>
            <p:nvPr/>
          </p:nvSpPr>
          <p:spPr>
            <a:xfrm>
              <a:off x="8056827" y="5011384"/>
              <a:ext cx="13742" cy="2740"/>
            </a:xfrm>
            <a:custGeom>
              <a:avLst/>
              <a:gdLst/>
              <a:ahLst/>
              <a:cxnLst/>
              <a:rect l="l" t="t" r="r" b="b"/>
              <a:pathLst>
                <a:path w="385" h="91" extrusionOk="0">
                  <a:moveTo>
                    <a:pt x="385" y="1"/>
                  </a:moveTo>
                  <a:cubicBezTo>
                    <a:pt x="236" y="22"/>
                    <a:pt x="6" y="3"/>
                    <a:pt x="1" y="91"/>
                  </a:cubicBezTo>
                  <a:cubicBezTo>
                    <a:pt x="151" y="71"/>
                    <a:pt x="382" y="87"/>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20" name="Google Shape;42720;p18"/>
            <p:cNvSpPr/>
            <p:nvPr/>
          </p:nvSpPr>
          <p:spPr>
            <a:xfrm>
              <a:off x="5489441" y="5005543"/>
              <a:ext cx="6960" cy="6233"/>
            </a:xfrm>
            <a:custGeom>
              <a:avLst/>
              <a:gdLst/>
              <a:ahLst/>
              <a:cxnLst/>
              <a:rect l="l" t="t" r="r" b="b"/>
              <a:pathLst>
                <a:path w="195" h="207" extrusionOk="0">
                  <a:moveTo>
                    <a:pt x="194" y="103"/>
                  </a:moveTo>
                  <a:cubicBezTo>
                    <a:pt x="194" y="54"/>
                    <a:pt x="37" y="0"/>
                    <a:pt x="1" y="103"/>
                  </a:cubicBezTo>
                  <a:cubicBezTo>
                    <a:pt x="1" y="154"/>
                    <a:pt x="156"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21" name="Google Shape;42721;p18"/>
            <p:cNvSpPr/>
            <p:nvPr/>
          </p:nvSpPr>
          <p:spPr>
            <a:xfrm>
              <a:off x="1452729" y="5003134"/>
              <a:ext cx="23914" cy="10328"/>
            </a:xfrm>
            <a:custGeom>
              <a:avLst/>
              <a:gdLst/>
              <a:ahLst/>
              <a:cxnLst/>
              <a:rect l="l" t="t" r="r" b="b"/>
              <a:pathLst>
                <a:path w="670" h="343" extrusionOk="0">
                  <a:moveTo>
                    <a:pt x="670" y="92"/>
                  </a:moveTo>
                  <a:cubicBezTo>
                    <a:pt x="404" y="95"/>
                    <a:pt x="247" y="49"/>
                    <a:pt x="90" y="1"/>
                  </a:cubicBezTo>
                  <a:cubicBezTo>
                    <a:pt x="0" y="283"/>
                    <a:pt x="610" y="343"/>
                    <a:pt x="67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22" name="Google Shape;42722;p18"/>
            <p:cNvSpPr/>
            <p:nvPr/>
          </p:nvSpPr>
          <p:spPr>
            <a:xfrm>
              <a:off x="4205677" y="5005091"/>
              <a:ext cx="13956" cy="4336"/>
            </a:xfrm>
            <a:custGeom>
              <a:avLst/>
              <a:gdLst/>
              <a:ahLst/>
              <a:cxnLst/>
              <a:rect l="l" t="t" r="r" b="b"/>
              <a:pathLst>
                <a:path w="391" h="144" extrusionOk="0">
                  <a:moveTo>
                    <a:pt x="291" y="27"/>
                  </a:moveTo>
                  <a:cubicBezTo>
                    <a:pt x="237" y="1"/>
                    <a:pt x="0" y="71"/>
                    <a:pt x="98" y="117"/>
                  </a:cubicBezTo>
                  <a:cubicBezTo>
                    <a:pt x="152" y="143"/>
                    <a:pt x="391" y="74"/>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23" name="Google Shape;42723;p18"/>
            <p:cNvSpPr/>
            <p:nvPr/>
          </p:nvSpPr>
          <p:spPr>
            <a:xfrm>
              <a:off x="1522614" y="4987447"/>
              <a:ext cx="50434" cy="18548"/>
            </a:xfrm>
            <a:custGeom>
              <a:avLst/>
              <a:gdLst/>
              <a:ahLst/>
              <a:cxnLst/>
              <a:rect l="l" t="t" r="r" b="b"/>
              <a:pathLst>
                <a:path w="1413" h="616" extrusionOk="0">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24" name="Google Shape;42724;p18"/>
            <p:cNvSpPr/>
            <p:nvPr/>
          </p:nvSpPr>
          <p:spPr>
            <a:xfrm>
              <a:off x="2020337" y="4994643"/>
              <a:ext cx="6889" cy="6173"/>
            </a:xfrm>
            <a:custGeom>
              <a:avLst/>
              <a:gdLst/>
              <a:ahLst/>
              <a:cxnLst/>
              <a:rect l="l" t="t" r="r" b="b"/>
              <a:pathLst>
                <a:path w="193" h="205" extrusionOk="0">
                  <a:moveTo>
                    <a:pt x="192" y="102"/>
                  </a:moveTo>
                  <a:cubicBezTo>
                    <a:pt x="192" y="50"/>
                    <a:pt x="39" y="1"/>
                    <a:pt x="2" y="102"/>
                  </a:cubicBezTo>
                  <a:cubicBezTo>
                    <a:pt x="0" y="152"/>
                    <a:pt x="157" y="204"/>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25" name="Google Shape;42725;p18"/>
            <p:cNvSpPr/>
            <p:nvPr/>
          </p:nvSpPr>
          <p:spPr>
            <a:xfrm>
              <a:off x="4863121" y="4994914"/>
              <a:ext cx="13777" cy="2800"/>
            </a:xfrm>
            <a:custGeom>
              <a:avLst/>
              <a:gdLst/>
              <a:ahLst/>
              <a:cxnLst/>
              <a:rect l="l" t="t" r="r" b="b"/>
              <a:pathLst>
                <a:path w="386" h="93" extrusionOk="0">
                  <a:moveTo>
                    <a:pt x="385" y="1"/>
                  </a:moveTo>
                  <a:cubicBezTo>
                    <a:pt x="235" y="22"/>
                    <a:pt x="5" y="5"/>
                    <a:pt x="0" y="92"/>
                  </a:cubicBezTo>
                  <a:cubicBezTo>
                    <a:pt x="149" y="73"/>
                    <a:pt x="379" y="91"/>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26" name="Google Shape;42726;p18"/>
            <p:cNvSpPr/>
            <p:nvPr/>
          </p:nvSpPr>
          <p:spPr>
            <a:xfrm>
              <a:off x="2116740" y="4991813"/>
              <a:ext cx="6924" cy="6293"/>
            </a:xfrm>
            <a:custGeom>
              <a:avLst/>
              <a:gdLst/>
              <a:ahLst/>
              <a:cxnLst/>
              <a:rect l="l" t="t" r="r" b="b"/>
              <a:pathLst>
                <a:path w="194" h="209" extrusionOk="0">
                  <a:moveTo>
                    <a:pt x="193" y="104"/>
                  </a:moveTo>
                  <a:cubicBezTo>
                    <a:pt x="193" y="55"/>
                    <a:pt x="37" y="1"/>
                    <a:pt x="1" y="104"/>
                  </a:cubicBezTo>
                  <a:cubicBezTo>
                    <a:pt x="0" y="155"/>
                    <a:pt x="154"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27" name="Google Shape;42727;p18"/>
            <p:cNvSpPr/>
            <p:nvPr/>
          </p:nvSpPr>
          <p:spPr>
            <a:xfrm>
              <a:off x="1707105" y="4994252"/>
              <a:ext cx="13956" cy="4276"/>
            </a:xfrm>
            <a:custGeom>
              <a:avLst/>
              <a:gdLst/>
              <a:ahLst/>
              <a:cxnLst/>
              <a:rect l="l" t="t" r="r" b="b"/>
              <a:pathLst>
                <a:path w="391" h="142" extrusionOk="0">
                  <a:moveTo>
                    <a:pt x="101" y="115"/>
                  </a:moveTo>
                  <a:cubicBezTo>
                    <a:pt x="151" y="142"/>
                    <a:pt x="391" y="71"/>
                    <a:pt x="293" y="24"/>
                  </a:cubicBezTo>
                  <a:cubicBezTo>
                    <a:pt x="239" y="1"/>
                    <a:pt x="1" y="67"/>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28" name="Google Shape;42728;p18"/>
            <p:cNvSpPr/>
            <p:nvPr/>
          </p:nvSpPr>
          <p:spPr>
            <a:xfrm>
              <a:off x="5027339" y="4986785"/>
              <a:ext cx="21630" cy="6383"/>
            </a:xfrm>
            <a:custGeom>
              <a:avLst/>
              <a:gdLst/>
              <a:ahLst/>
              <a:cxnLst/>
              <a:rect l="l" t="t" r="r" b="b"/>
              <a:pathLst>
                <a:path w="606" h="212" extrusionOk="0">
                  <a:moveTo>
                    <a:pt x="606" y="181"/>
                  </a:moveTo>
                  <a:lnTo>
                    <a:pt x="606" y="1"/>
                  </a:lnTo>
                  <a:lnTo>
                    <a:pt x="26" y="1"/>
                  </a:lnTo>
                  <a:cubicBezTo>
                    <a:pt x="0" y="164"/>
                    <a:pt x="218" y="212"/>
                    <a:pt x="606"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29" name="Google Shape;42729;p18"/>
            <p:cNvSpPr/>
            <p:nvPr/>
          </p:nvSpPr>
          <p:spPr>
            <a:xfrm>
              <a:off x="3975179" y="4989525"/>
              <a:ext cx="13706" cy="2710"/>
            </a:xfrm>
            <a:custGeom>
              <a:avLst/>
              <a:gdLst/>
              <a:ahLst/>
              <a:cxnLst/>
              <a:rect l="l" t="t" r="r" b="b"/>
              <a:pathLst>
                <a:path w="384" h="90" extrusionOk="0">
                  <a:moveTo>
                    <a:pt x="1" y="90"/>
                  </a:moveTo>
                  <a:cubicBezTo>
                    <a:pt x="151" y="70"/>
                    <a:pt x="379" y="87"/>
                    <a:pt x="383" y="1"/>
                  </a:cubicBezTo>
                  <a:cubicBezTo>
                    <a:pt x="236" y="20"/>
                    <a:pt x="7" y="2"/>
                    <a:pt x="1"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30" name="Google Shape;42730;p18"/>
            <p:cNvSpPr/>
            <p:nvPr/>
          </p:nvSpPr>
          <p:spPr>
            <a:xfrm>
              <a:off x="2216428" y="4988742"/>
              <a:ext cx="14027" cy="4246"/>
            </a:xfrm>
            <a:custGeom>
              <a:avLst/>
              <a:gdLst/>
              <a:ahLst/>
              <a:cxnLst/>
              <a:rect l="l" t="t" r="r" b="b"/>
              <a:pathLst>
                <a:path w="393" h="141" extrusionOk="0">
                  <a:moveTo>
                    <a:pt x="100" y="116"/>
                  </a:moveTo>
                  <a:cubicBezTo>
                    <a:pt x="153" y="140"/>
                    <a:pt x="392" y="73"/>
                    <a:pt x="292" y="27"/>
                  </a:cubicBezTo>
                  <a:cubicBezTo>
                    <a:pt x="238"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31" name="Google Shape;42731;p18"/>
            <p:cNvSpPr/>
            <p:nvPr/>
          </p:nvSpPr>
          <p:spPr>
            <a:xfrm>
              <a:off x="8531814" y="4986695"/>
              <a:ext cx="13777" cy="2800"/>
            </a:xfrm>
            <a:custGeom>
              <a:avLst/>
              <a:gdLst/>
              <a:ahLst/>
              <a:cxnLst/>
              <a:rect l="l" t="t" r="r" b="b"/>
              <a:pathLst>
                <a:path w="386" h="93" extrusionOk="0">
                  <a:moveTo>
                    <a:pt x="386" y="1"/>
                  </a:moveTo>
                  <a:cubicBezTo>
                    <a:pt x="236" y="23"/>
                    <a:pt x="5" y="5"/>
                    <a:pt x="1" y="92"/>
                  </a:cubicBezTo>
                  <a:cubicBezTo>
                    <a:pt x="150" y="73"/>
                    <a:pt x="379" y="91"/>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32" name="Google Shape;42732;p18"/>
            <p:cNvSpPr/>
            <p:nvPr/>
          </p:nvSpPr>
          <p:spPr>
            <a:xfrm>
              <a:off x="5537625" y="4978174"/>
              <a:ext cx="6996" cy="6293"/>
            </a:xfrm>
            <a:custGeom>
              <a:avLst/>
              <a:gdLst/>
              <a:ahLst/>
              <a:cxnLst/>
              <a:rect l="l" t="t" r="r" b="b"/>
              <a:pathLst>
                <a:path w="196" h="209" extrusionOk="0">
                  <a:moveTo>
                    <a:pt x="193" y="104"/>
                  </a:moveTo>
                  <a:cubicBezTo>
                    <a:pt x="195" y="54"/>
                    <a:pt x="39" y="1"/>
                    <a:pt x="1" y="104"/>
                  </a:cubicBezTo>
                  <a:cubicBezTo>
                    <a:pt x="1"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33" name="Google Shape;42733;p18"/>
            <p:cNvSpPr/>
            <p:nvPr/>
          </p:nvSpPr>
          <p:spPr>
            <a:xfrm>
              <a:off x="2075409" y="4978565"/>
              <a:ext cx="13849" cy="2740"/>
            </a:xfrm>
            <a:custGeom>
              <a:avLst/>
              <a:gdLst/>
              <a:ahLst/>
              <a:cxnLst/>
              <a:rect l="l" t="t" r="r" b="b"/>
              <a:pathLst>
                <a:path w="388" h="91" extrusionOk="0">
                  <a:moveTo>
                    <a:pt x="388" y="1"/>
                  </a:moveTo>
                  <a:cubicBezTo>
                    <a:pt x="235" y="20"/>
                    <a:pt x="5" y="2"/>
                    <a:pt x="0" y="91"/>
                  </a:cubicBezTo>
                  <a:cubicBezTo>
                    <a:pt x="149" y="71"/>
                    <a:pt x="383" y="88"/>
                    <a:pt x="3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34" name="Google Shape;42734;p18"/>
            <p:cNvSpPr/>
            <p:nvPr/>
          </p:nvSpPr>
          <p:spPr>
            <a:xfrm>
              <a:off x="1497166" y="4975434"/>
              <a:ext cx="7031" cy="6263"/>
            </a:xfrm>
            <a:custGeom>
              <a:avLst/>
              <a:gdLst/>
              <a:ahLst/>
              <a:cxnLst/>
              <a:rect l="l" t="t" r="r" b="b"/>
              <a:pathLst>
                <a:path w="197" h="208" extrusionOk="0">
                  <a:moveTo>
                    <a:pt x="196" y="105"/>
                  </a:moveTo>
                  <a:cubicBezTo>
                    <a:pt x="196" y="54"/>
                    <a:pt x="39" y="0"/>
                    <a:pt x="3" y="105"/>
                  </a:cubicBezTo>
                  <a:cubicBezTo>
                    <a:pt x="1" y="153"/>
                    <a:pt x="159" y="208"/>
                    <a:pt x="196"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35" name="Google Shape;42735;p18"/>
            <p:cNvSpPr/>
            <p:nvPr/>
          </p:nvSpPr>
          <p:spPr>
            <a:xfrm>
              <a:off x="4357046" y="4975073"/>
              <a:ext cx="14063" cy="4276"/>
            </a:xfrm>
            <a:custGeom>
              <a:avLst/>
              <a:gdLst/>
              <a:ahLst/>
              <a:cxnLst/>
              <a:rect l="l" t="t" r="r" b="b"/>
              <a:pathLst>
                <a:path w="394" h="142" extrusionOk="0">
                  <a:moveTo>
                    <a:pt x="294" y="25"/>
                  </a:moveTo>
                  <a:cubicBezTo>
                    <a:pt x="241" y="1"/>
                    <a:pt x="0" y="70"/>
                    <a:pt x="101" y="117"/>
                  </a:cubicBezTo>
                  <a:cubicBezTo>
                    <a:pt x="153"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36" name="Google Shape;42736;p18"/>
            <p:cNvSpPr/>
            <p:nvPr/>
          </p:nvSpPr>
          <p:spPr>
            <a:xfrm>
              <a:off x="2488971" y="4966341"/>
              <a:ext cx="20131" cy="16259"/>
            </a:xfrm>
            <a:custGeom>
              <a:avLst/>
              <a:gdLst/>
              <a:ahLst/>
              <a:cxnLst/>
              <a:rect l="l" t="t" r="r" b="b"/>
              <a:pathLst>
                <a:path w="564" h="540" extrusionOk="0">
                  <a:moveTo>
                    <a:pt x="563" y="134"/>
                  </a:moveTo>
                  <a:cubicBezTo>
                    <a:pt x="1" y="1"/>
                    <a:pt x="1" y="540"/>
                    <a:pt x="563"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37" name="Google Shape;42737;p18"/>
            <p:cNvSpPr/>
            <p:nvPr/>
          </p:nvSpPr>
          <p:spPr>
            <a:xfrm>
              <a:off x="6600921" y="4972333"/>
              <a:ext cx="13991" cy="4306"/>
            </a:xfrm>
            <a:custGeom>
              <a:avLst/>
              <a:gdLst/>
              <a:ahLst/>
              <a:cxnLst/>
              <a:rect l="l" t="t" r="r" b="b"/>
              <a:pathLst>
                <a:path w="392" h="143" extrusionOk="0">
                  <a:moveTo>
                    <a:pt x="292" y="26"/>
                  </a:moveTo>
                  <a:cubicBezTo>
                    <a:pt x="239" y="0"/>
                    <a:pt x="0" y="69"/>
                    <a:pt x="98" y="116"/>
                  </a:cubicBezTo>
                  <a:cubicBezTo>
                    <a:pt x="154" y="142"/>
                    <a:pt x="392"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38" name="Google Shape;42738;p18"/>
            <p:cNvSpPr/>
            <p:nvPr/>
          </p:nvSpPr>
          <p:spPr>
            <a:xfrm>
              <a:off x="6249856" y="4972333"/>
              <a:ext cx="14099" cy="4306"/>
            </a:xfrm>
            <a:custGeom>
              <a:avLst/>
              <a:gdLst/>
              <a:ahLst/>
              <a:cxnLst/>
              <a:rect l="l" t="t" r="r" b="b"/>
              <a:pathLst>
                <a:path w="395" h="143" extrusionOk="0">
                  <a:moveTo>
                    <a:pt x="293" y="26"/>
                  </a:moveTo>
                  <a:cubicBezTo>
                    <a:pt x="241" y="0"/>
                    <a:pt x="0" y="69"/>
                    <a:pt x="102" y="116"/>
                  </a:cubicBezTo>
                  <a:cubicBezTo>
                    <a:pt x="156" y="142"/>
                    <a:pt x="395"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39" name="Google Shape;42739;p18"/>
            <p:cNvSpPr/>
            <p:nvPr/>
          </p:nvSpPr>
          <p:spPr>
            <a:xfrm>
              <a:off x="2271250" y="4964896"/>
              <a:ext cx="25734" cy="8250"/>
            </a:xfrm>
            <a:custGeom>
              <a:avLst/>
              <a:gdLst/>
              <a:ahLst/>
              <a:cxnLst/>
              <a:rect l="l" t="t" r="r" b="b"/>
              <a:pathLst>
                <a:path w="721" h="274" extrusionOk="0">
                  <a:moveTo>
                    <a:pt x="105" y="273"/>
                  </a:moveTo>
                  <a:lnTo>
                    <a:pt x="685" y="273"/>
                  </a:lnTo>
                  <a:cubicBezTo>
                    <a:pt x="655" y="166"/>
                    <a:pt x="720" y="16"/>
                    <a:pt x="492" y="0"/>
                  </a:cubicBezTo>
                  <a:cubicBezTo>
                    <a:pt x="477" y="143"/>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40" name="Google Shape;42740;p18"/>
            <p:cNvSpPr/>
            <p:nvPr/>
          </p:nvSpPr>
          <p:spPr>
            <a:xfrm>
              <a:off x="2670678" y="4966853"/>
              <a:ext cx="14099" cy="4276"/>
            </a:xfrm>
            <a:custGeom>
              <a:avLst/>
              <a:gdLst/>
              <a:ahLst/>
              <a:cxnLst/>
              <a:rect l="l" t="t" r="r" b="b"/>
              <a:pathLst>
                <a:path w="395" h="142" extrusionOk="0">
                  <a:moveTo>
                    <a:pt x="292" y="26"/>
                  </a:moveTo>
                  <a:cubicBezTo>
                    <a:pt x="242" y="1"/>
                    <a:pt x="0" y="70"/>
                    <a:pt x="102" y="116"/>
                  </a:cubicBezTo>
                  <a:cubicBezTo>
                    <a:pt x="155" y="142"/>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41" name="Google Shape;42741;p18"/>
            <p:cNvSpPr/>
            <p:nvPr/>
          </p:nvSpPr>
          <p:spPr>
            <a:xfrm>
              <a:off x="4317214" y="4956044"/>
              <a:ext cx="29625" cy="12375"/>
            </a:xfrm>
            <a:custGeom>
              <a:avLst/>
              <a:gdLst/>
              <a:ahLst/>
              <a:cxnLst/>
              <a:rect l="l" t="t" r="r" b="b"/>
              <a:pathLst>
                <a:path w="830" h="411" extrusionOk="0">
                  <a:moveTo>
                    <a:pt x="829" y="385"/>
                  </a:moveTo>
                  <a:lnTo>
                    <a:pt x="829" y="23"/>
                  </a:lnTo>
                  <a:cubicBezTo>
                    <a:pt x="465" y="1"/>
                    <a:pt x="405" y="123"/>
                    <a:pt x="59" y="112"/>
                  </a:cubicBezTo>
                  <a:cubicBezTo>
                    <a:pt x="0" y="352"/>
                    <a:pt x="327" y="411"/>
                    <a:pt x="829" y="38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42" name="Google Shape;42742;p18"/>
            <p:cNvSpPr/>
            <p:nvPr/>
          </p:nvSpPr>
          <p:spPr>
            <a:xfrm>
              <a:off x="1414718" y="4958362"/>
              <a:ext cx="27519" cy="11291"/>
            </a:xfrm>
            <a:custGeom>
              <a:avLst/>
              <a:gdLst/>
              <a:ahLst/>
              <a:cxnLst/>
              <a:rect l="l" t="t" r="r" b="b"/>
              <a:pathLst>
                <a:path w="771" h="375" extrusionOk="0">
                  <a:moveTo>
                    <a:pt x="770" y="308"/>
                  </a:moveTo>
                  <a:lnTo>
                    <a:pt x="770" y="33"/>
                  </a:lnTo>
                  <a:cubicBezTo>
                    <a:pt x="483" y="50"/>
                    <a:pt x="58" y="1"/>
                    <a:pt x="0" y="125"/>
                  </a:cubicBezTo>
                  <a:cubicBezTo>
                    <a:pt x="383" y="129"/>
                    <a:pt x="243" y="374"/>
                    <a:pt x="770" y="3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43" name="Google Shape;42743;p18"/>
            <p:cNvSpPr/>
            <p:nvPr/>
          </p:nvSpPr>
          <p:spPr>
            <a:xfrm>
              <a:off x="1855119" y="4947915"/>
              <a:ext cx="41332" cy="16982"/>
            </a:xfrm>
            <a:custGeom>
              <a:avLst/>
              <a:gdLst/>
              <a:ahLst/>
              <a:cxnLst/>
              <a:rect l="l" t="t" r="r" b="b"/>
              <a:pathLst>
                <a:path w="1158" h="564" extrusionOk="0">
                  <a:moveTo>
                    <a:pt x="1" y="199"/>
                  </a:moveTo>
                  <a:cubicBezTo>
                    <a:pt x="211" y="404"/>
                    <a:pt x="524" y="561"/>
                    <a:pt x="1157" y="563"/>
                  </a:cubicBezTo>
                  <a:lnTo>
                    <a:pt x="1157" y="110"/>
                  </a:lnTo>
                  <a:cubicBezTo>
                    <a:pt x="819" y="164"/>
                    <a:pt x="27" y="1"/>
                    <a:pt x="1" y="1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44" name="Google Shape;42744;p18"/>
            <p:cNvSpPr/>
            <p:nvPr/>
          </p:nvSpPr>
          <p:spPr>
            <a:xfrm>
              <a:off x="857033" y="4948457"/>
              <a:ext cx="45865" cy="16741"/>
            </a:xfrm>
            <a:custGeom>
              <a:avLst/>
              <a:gdLst/>
              <a:ahLst/>
              <a:cxnLst/>
              <a:rect l="l" t="t" r="r" b="b"/>
              <a:pathLst>
                <a:path w="1285" h="556" extrusionOk="0">
                  <a:moveTo>
                    <a:pt x="965" y="1"/>
                  </a:moveTo>
                  <a:cubicBezTo>
                    <a:pt x="361" y="18"/>
                    <a:pt x="38" y="171"/>
                    <a:pt x="0" y="454"/>
                  </a:cubicBezTo>
                  <a:cubicBezTo>
                    <a:pt x="365" y="433"/>
                    <a:pt x="426" y="556"/>
                    <a:pt x="776" y="545"/>
                  </a:cubicBezTo>
                  <a:cubicBezTo>
                    <a:pt x="901" y="355"/>
                    <a:pt x="1285" y="142"/>
                    <a:pt x="9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45" name="Google Shape;42745;p18"/>
            <p:cNvSpPr/>
            <p:nvPr/>
          </p:nvSpPr>
          <p:spPr>
            <a:xfrm>
              <a:off x="5613399" y="4953967"/>
              <a:ext cx="14919" cy="9184"/>
            </a:xfrm>
            <a:custGeom>
              <a:avLst/>
              <a:gdLst/>
              <a:ahLst/>
              <a:cxnLst/>
              <a:rect l="l" t="t" r="r" b="b"/>
              <a:pathLst>
                <a:path w="418" h="305" extrusionOk="0">
                  <a:moveTo>
                    <a:pt x="383" y="272"/>
                  </a:moveTo>
                  <a:cubicBezTo>
                    <a:pt x="357" y="165"/>
                    <a:pt x="418" y="15"/>
                    <a:pt x="193" y="1"/>
                  </a:cubicBezTo>
                  <a:cubicBezTo>
                    <a:pt x="180" y="57"/>
                    <a:pt x="163" y="108"/>
                    <a:pt x="0" y="93"/>
                  </a:cubicBezTo>
                  <a:cubicBezTo>
                    <a:pt x="21" y="200"/>
                    <a:pt x="56" y="305"/>
                    <a:pt x="38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46" name="Google Shape;42746;p18"/>
            <p:cNvSpPr/>
            <p:nvPr/>
          </p:nvSpPr>
          <p:spPr>
            <a:xfrm>
              <a:off x="2477942" y="4958694"/>
              <a:ext cx="14063" cy="4276"/>
            </a:xfrm>
            <a:custGeom>
              <a:avLst/>
              <a:gdLst/>
              <a:ahLst/>
              <a:cxnLst/>
              <a:rect l="l" t="t" r="r" b="b"/>
              <a:pathLst>
                <a:path w="394" h="142" extrusionOk="0">
                  <a:moveTo>
                    <a:pt x="294" y="24"/>
                  </a:moveTo>
                  <a:cubicBezTo>
                    <a:pt x="240" y="0"/>
                    <a:pt x="0" y="68"/>
                    <a:pt x="102" y="115"/>
                  </a:cubicBezTo>
                  <a:cubicBezTo>
                    <a:pt x="154" y="141"/>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47" name="Google Shape;42747;p18"/>
            <p:cNvSpPr/>
            <p:nvPr/>
          </p:nvSpPr>
          <p:spPr>
            <a:xfrm>
              <a:off x="4119731" y="4953575"/>
              <a:ext cx="6924" cy="6233"/>
            </a:xfrm>
            <a:custGeom>
              <a:avLst/>
              <a:gdLst/>
              <a:ahLst/>
              <a:cxnLst/>
              <a:rect l="l" t="t" r="r" b="b"/>
              <a:pathLst>
                <a:path w="194" h="207" extrusionOk="0">
                  <a:moveTo>
                    <a:pt x="193" y="105"/>
                  </a:moveTo>
                  <a:cubicBezTo>
                    <a:pt x="193" y="51"/>
                    <a:pt x="38" y="1"/>
                    <a:pt x="0" y="105"/>
                  </a:cubicBezTo>
                  <a:cubicBezTo>
                    <a:pt x="0" y="153"/>
                    <a:pt x="157" y="207"/>
                    <a:pt x="193"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48" name="Google Shape;42748;p18"/>
            <p:cNvSpPr/>
            <p:nvPr/>
          </p:nvSpPr>
          <p:spPr>
            <a:xfrm>
              <a:off x="2264540" y="4953184"/>
              <a:ext cx="14134" cy="4276"/>
            </a:xfrm>
            <a:custGeom>
              <a:avLst/>
              <a:gdLst/>
              <a:ahLst/>
              <a:cxnLst/>
              <a:rect l="l" t="t" r="r" b="b"/>
              <a:pathLst>
                <a:path w="396" h="142" extrusionOk="0">
                  <a:moveTo>
                    <a:pt x="293" y="24"/>
                  </a:moveTo>
                  <a:cubicBezTo>
                    <a:pt x="241" y="0"/>
                    <a:pt x="1" y="68"/>
                    <a:pt x="104" y="118"/>
                  </a:cubicBezTo>
                  <a:cubicBezTo>
                    <a:pt x="155" y="141"/>
                    <a:pt x="395" y="74"/>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49" name="Google Shape;42749;p18"/>
            <p:cNvSpPr/>
            <p:nvPr/>
          </p:nvSpPr>
          <p:spPr>
            <a:xfrm>
              <a:off x="3706633" y="4951227"/>
              <a:ext cx="13849" cy="2680"/>
            </a:xfrm>
            <a:custGeom>
              <a:avLst/>
              <a:gdLst/>
              <a:ahLst/>
              <a:cxnLst/>
              <a:rect l="l" t="t" r="r" b="b"/>
              <a:pathLst>
                <a:path w="388" h="89" extrusionOk="0">
                  <a:moveTo>
                    <a:pt x="387" y="0"/>
                  </a:moveTo>
                  <a:cubicBezTo>
                    <a:pt x="241" y="21"/>
                    <a:pt x="7" y="3"/>
                    <a:pt x="1" y="89"/>
                  </a:cubicBezTo>
                  <a:cubicBezTo>
                    <a:pt x="154" y="69"/>
                    <a:pt x="382"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50" name="Google Shape;42750;p18"/>
            <p:cNvSpPr/>
            <p:nvPr/>
          </p:nvSpPr>
          <p:spPr>
            <a:xfrm>
              <a:off x="4501669" y="4947734"/>
              <a:ext cx="13991" cy="4215"/>
            </a:xfrm>
            <a:custGeom>
              <a:avLst/>
              <a:gdLst/>
              <a:ahLst/>
              <a:cxnLst/>
              <a:rect l="l" t="t" r="r" b="b"/>
              <a:pathLst>
                <a:path w="392" h="140" extrusionOk="0">
                  <a:moveTo>
                    <a:pt x="99" y="116"/>
                  </a:moveTo>
                  <a:cubicBezTo>
                    <a:pt x="153" y="140"/>
                    <a:pt x="392" y="73"/>
                    <a:pt x="291" y="25"/>
                  </a:cubicBezTo>
                  <a:cubicBezTo>
                    <a:pt x="238" y="0"/>
                    <a:pt x="0" y="68"/>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51" name="Google Shape;42751;p18"/>
            <p:cNvSpPr/>
            <p:nvPr/>
          </p:nvSpPr>
          <p:spPr>
            <a:xfrm>
              <a:off x="3414103" y="4947734"/>
              <a:ext cx="14027" cy="4215"/>
            </a:xfrm>
            <a:custGeom>
              <a:avLst/>
              <a:gdLst/>
              <a:ahLst/>
              <a:cxnLst/>
              <a:rect l="l" t="t" r="r" b="b"/>
              <a:pathLst>
                <a:path w="393" h="140" extrusionOk="0">
                  <a:moveTo>
                    <a:pt x="293" y="25"/>
                  </a:moveTo>
                  <a:cubicBezTo>
                    <a:pt x="241" y="0"/>
                    <a:pt x="1" y="68"/>
                    <a:pt x="100" y="116"/>
                  </a:cubicBezTo>
                  <a:cubicBezTo>
                    <a:pt x="152" y="140"/>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52" name="Google Shape;42752;p18"/>
            <p:cNvSpPr/>
            <p:nvPr/>
          </p:nvSpPr>
          <p:spPr>
            <a:xfrm>
              <a:off x="7082796" y="4942224"/>
              <a:ext cx="13991" cy="4306"/>
            </a:xfrm>
            <a:custGeom>
              <a:avLst/>
              <a:gdLst/>
              <a:ahLst/>
              <a:cxnLst/>
              <a:rect l="l" t="t" r="r" b="b"/>
              <a:pathLst>
                <a:path w="392" h="143" extrusionOk="0">
                  <a:moveTo>
                    <a:pt x="290" y="26"/>
                  </a:moveTo>
                  <a:cubicBezTo>
                    <a:pt x="238" y="0"/>
                    <a:pt x="0" y="71"/>
                    <a:pt x="99" y="116"/>
                  </a:cubicBezTo>
                  <a:cubicBezTo>
                    <a:pt x="153" y="143"/>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53" name="Google Shape;42753;p18"/>
            <p:cNvSpPr/>
            <p:nvPr/>
          </p:nvSpPr>
          <p:spPr>
            <a:xfrm>
              <a:off x="2457348" y="4942224"/>
              <a:ext cx="13991" cy="4306"/>
            </a:xfrm>
            <a:custGeom>
              <a:avLst/>
              <a:gdLst/>
              <a:ahLst/>
              <a:cxnLst/>
              <a:rect l="l" t="t" r="r" b="b"/>
              <a:pathLst>
                <a:path w="392" h="143" extrusionOk="0">
                  <a:moveTo>
                    <a:pt x="293" y="26"/>
                  </a:moveTo>
                  <a:cubicBezTo>
                    <a:pt x="238" y="0"/>
                    <a:pt x="0" y="71"/>
                    <a:pt x="100"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54" name="Google Shape;42754;p18"/>
            <p:cNvSpPr/>
            <p:nvPr/>
          </p:nvSpPr>
          <p:spPr>
            <a:xfrm>
              <a:off x="5640810" y="4937497"/>
              <a:ext cx="13884" cy="5540"/>
            </a:xfrm>
            <a:custGeom>
              <a:avLst/>
              <a:gdLst/>
              <a:ahLst/>
              <a:cxnLst/>
              <a:rect l="l" t="t" r="r" b="b"/>
              <a:pathLst>
                <a:path w="389" h="184" extrusionOk="0">
                  <a:moveTo>
                    <a:pt x="1" y="183"/>
                  </a:moveTo>
                  <a:lnTo>
                    <a:pt x="389" y="183"/>
                  </a:lnTo>
                  <a:lnTo>
                    <a:pt x="389"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55" name="Google Shape;42755;p18"/>
            <p:cNvSpPr/>
            <p:nvPr/>
          </p:nvSpPr>
          <p:spPr>
            <a:xfrm>
              <a:off x="4487357" y="4926658"/>
              <a:ext cx="26591" cy="12255"/>
            </a:xfrm>
            <a:custGeom>
              <a:avLst/>
              <a:gdLst/>
              <a:ahLst/>
              <a:cxnLst/>
              <a:rect l="l" t="t" r="r" b="b"/>
              <a:pathLst>
                <a:path w="745" h="407" extrusionOk="0">
                  <a:moveTo>
                    <a:pt x="306" y="0"/>
                  </a:moveTo>
                  <a:cubicBezTo>
                    <a:pt x="0" y="135"/>
                    <a:pt x="89" y="406"/>
                    <a:pt x="692" y="362"/>
                  </a:cubicBezTo>
                  <a:cubicBezTo>
                    <a:pt x="745" y="154"/>
                    <a:pt x="647" y="21"/>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56" name="Google Shape;42756;p18"/>
            <p:cNvSpPr/>
            <p:nvPr/>
          </p:nvSpPr>
          <p:spPr>
            <a:xfrm>
              <a:off x="3352142" y="4934035"/>
              <a:ext cx="14027" cy="4336"/>
            </a:xfrm>
            <a:custGeom>
              <a:avLst/>
              <a:gdLst/>
              <a:ahLst/>
              <a:cxnLst/>
              <a:rect l="l" t="t" r="r" b="b"/>
              <a:pathLst>
                <a:path w="393" h="144" extrusionOk="0">
                  <a:moveTo>
                    <a:pt x="100" y="117"/>
                  </a:moveTo>
                  <a:cubicBezTo>
                    <a:pt x="151" y="143"/>
                    <a:pt x="392" y="73"/>
                    <a:pt x="293" y="26"/>
                  </a:cubicBezTo>
                  <a:cubicBezTo>
                    <a:pt x="242"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57" name="Google Shape;42757;p18"/>
            <p:cNvSpPr/>
            <p:nvPr/>
          </p:nvSpPr>
          <p:spPr>
            <a:xfrm>
              <a:off x="7844246" y="4916271"/>
              <a:ext cx="35478" cy="19090"/>
            </a:xfrm>
            <a:custGeom>
              <a:avLst/>
              <a:gdLst/>
              <a:ahLst/>
              <a:cxnLst/>
              <a:rect l="l" t="t" r="r" b="b"/>
              <a:pathLst>
                <a:path w="994" h="634" extrusionOk="0">
                  <a:moveTo>
                    <a:pt x="558" y="616"/>
                  </a:moveTo>
                  <a:cubicBezTo>
                    <a:pt x="506" y="349"/>
                    <a:pt x="994" y="336"/>
                    <a:pt x="943" y="71"/>
                  </a:cubicBezTo>
                  <a:cubicBezTo>
                    <a:pt x="1" y="1"/>
                    <a:pt x="75" y="634"/>
                    <a:pt x="558" y="6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58" name="Google Shape;42758;p18"/>
            <p:cNvSpPr/>
            <p:nvPr/>
          </p:nvSpPr>
          <p:spPr>
            <a:xfrm>
              <a:off x="2677566" y="4931385"/>
              <a:ext cx="14099" cy="4215"/>
            </a:xfrm>
            <a:custGeom>
              <a:avLst/>
              <a:gdLst/>
              <a:ahLst/>
              <a:cxnLst/>
              <a:rect l="l" t="t" r="r" b="b"/>
              <a:pathLst>
                <a:path w="395" h="140" extrusionOk="0">
                  <a:moveTo>
                    <a:pt x="99" y="114"/>
                  </a:moveTo>
                  <a:cubicBezTo>
                    <a:pt x="156" y="140"/>
                    <a:pt x="395" y="69"/>
                    <a:pt x="294" y="22"/>
                  </a:cubicBezTo>
                  <a:cubicBezTo>
                    <a:pt x="242" y="0"/>
                    <a:pt x="1" y="67"/>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59" name="Google Shape;42759;p18"/>
            <p:cNvSpPr/>
            <p:nvPr/>
          </p:nvSpPr>
          <p:spPr>
            <a:xfrm>
              <a:off x="1872216" y="4931385"/>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60" name="Google Shape;42760;p18"/>
            <p:cNvSpPr/>
            <p:nvPr/>
          </p:nvSpPr>
          <p:spPr>
            <a:xfrm>
              <a:off x="4920656" y="4915699"/>
              <a:ext cx="34229" cy="17193"/>
            </a:xfrm>
            <a:custGeom>
              <a:avLst/>
              <a:gdLst/>
              <a:ahLst/>
              <a:cxnLst/>
              <a:rect l="l" t="t" r="r" b="b"/>
              <a:pathLst>
                <a:path w="959" h="571" extrusionOk="0">
                  <a:moveTo>
                    <a:pt x="704" y="545"/>
                  </a:moveTo>
                  <a:cubicBezTo>
                    <a:pt x="863" y="440"/>
                    <a:pt x="958" y="302"/>
                    <a:pt x="894" y="92"/>
                  </a:cubicBezTo>
                  <a:cubicBezTo>
                    <a:pt x="627" y="94"/>
                    <a:pt x="469" y="47"/>
                    <a:pt x="313" y="0"/>
                  </a:cubicBezTo>
                  <a:cubicBezTo>
                    <a:pt x="0" y="146"/>
                    <a:pt x="82" y="571"/>
                    <a:pt x="70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61" name="Google Shape;42761;p18"/>
            <p:cNvSpPr/>
            <p:nvPr/>
          </p:nvSpPr>
          <p:spPr>
            <a:xfrm>
              <a:off x="2716149" y="4919854"/>
              <a:ext cx="20131" cy="16259"/>
            </a:xfrm>
            <a:custGeom>
              <a:avLst/>
              <a:gdLst/>
              <a:ahLst/>
              <a:cxnLst/>
              <a:rect l="l" t="t" r="r" b="b"/>
              <a:pathLst>
                <a:path w="564" h="540" extrusionOk="0">
                  <a:moveTo>
                    <a:pt x="563" y="407"/>
                  </a:moveTo>
                  <a:lnTo>
                    <a:pt x="563" y="135"/>
                  </a:lnTo>
                  <a:cubicBezTo>
                    <a:pt x="0" y="1"/>
                    <a:pt x="0" y="540"/>
                    <a:pt x="563"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62" name="Google Shape;42762;p18"/>
            <p:cNvSpPr/>
            <p:nvPr/>
          </p:nvSpPr>
          <p:spPr>
            <a:xfrm>
              <a:off x="6518365" y="4925875"/>
              <a:ext cx="13991" cy="4215"/>
            </a:xfrm>
            <a:custGeom>
              <a:avLst/>
              <a:gdLst/>
              <a:ahLst/>
              <a:cxnLst/>
              <a:rect l="l" t="t" r="r" b="b"/>
              <a:pathLst>
                <a:path w="392" h="140" extrusionOk="0">
                  <a:moveTo>
                    <a:pt x="294" y="26"/>
                  </a:moveTo>
                  <a:cubicBezTo>
                    <a:pt x="236" y="0"/>
                    <a:pt x="0" y="69"/>
                    <a:pt x="101" y="115"/>
                  </a:cubicBezTo>
                  <a:cubicBezTo>
                    <a:pt x="151" y="140"/>
                    <a:pt x="392"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63" name="Google Shape;42763;p18"/>
            <p:cNvSpPr/>
            <p:nvPr/>
          </p:nvSpPr>
          <p:spPr>
            <a:xfrm>
              <a:off x="2631667" y="4921148"/>
              <a:ext cx="21951" cy="8732"/>
            </a:xfrm>
            <a:custGeom>
              <a:avLst/>
              <a:gdLst/>
              <a:ahLst/>
              <a:cxnLst/>
              <a:rect l="l" t="t" r="r" b="b"/>
              <a:pathLst>
                <a:path w="615" h="290" extrusionOk="0">
                  <a:moveTo>
                    <a:pt x="614" y="272"/>
                  </a:moveTo>
                  <a:lnTo>
                    <a:pt x="614" y="1"/>
                  </a:lnTo>
                  <a:lnTo>
                    <a:pt x="34" y="1"/>
                  </a:lnTo>
                  <a:cubicBezTo>
                    <a:pt x="1" y="199"/>
                    <a:pt x="194" y="289"/>
                    <a:pt x="6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64" name="Google Shape;42764;p18"/>
            <p:cNvSpPr/>
            <p:nvPr/>
          </p:nvSpPr>
          <p:spPr>
            <a:xfrm>
              <a:off x="1833597" y="4918439"/>
              <a:ext cx="14670" cy="9515"/>
            </a:xfrm>
            <a:custGeom>
              <a:avLst/>
              <a:gdLst/>
              <a:ahLst/>
              <a:cxnLst/>
              <a:rect l="l" t="t" r="r" b="b"/>
              <a:pathLst>
                <a:path w="411" h="316" extrusionOk="0">
                  <a:moveTo>
                    <a:pt x="410" y="273"/>
                  </a:moveTo>
                  <a:lnTo>
                    <a:pt x="410" y="91"/>
                  </a:lnTo>
                  <a:cubicBezTo>
                    <a:pt x="220" y="91"/>
                    <a:pt x="182" y="16"/>
                    <a:pt x="25" y="1"/>
                  </a:cubicBezTo>
                  <a:cubicBezTo>
                    <a:pt x="45" y="143"/>
                    <a:pt x="0" y="315"/>
                    <a:pt x="410"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65" name="Google Shape;42765;p18"/>
            <p:cNvSpPr/>
            <p:nvPr/>
          </p:nvSpPr>
          <p:spPr>
            <a:xfrm>
              <a:off x="1600565" y="4923888"/>
              <a:ext cx="13777" cy="2800"/>
            </a:xfrm>
            <a:custGeom>
              <a:avLst/>
              <a:gdLst/>
              <a:ahLst/>
              <a:cxnLst/>
              <a:rect l="l" t="t" r="r" b="b"/>
              <a:pathLst>
                <a:path w="386" h="93" extrusionOk="0">
                  <a:moveTo>
                    <a:pt x="0" y="92"/>
                  </a:moveTo>
                  <a:cubicBezTo>
                    <a:pt x="149" y="70"/>
                    <a:pt x="380" y="88"/>
                    <a:pt x="385" y="1"/>
                  </a:cubicBezTo>
                  <a:cubicBezTo>
                    <a:pt x="235" y="21"/>
                    <a:pt x="5" y="2"/>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66" name="Google Shape;42766;p18"/>
            <p:cNvSpPr/>
            <p:nvPr/>
          </p:nvSpPr>
          <p:spPr>
            <a:xfrm>
              <a:off x="8380302" y="4918047"/>
              <a:ext cx="6996" cy="6203"/>
            </a:xfrm>
            <a:custGeom>
              <a:avLst/>
              <a:gdLst/>
              <a:ahLst/>
              <a:cxnLst/>
              <a:rect l="l" t="t" r="r" b="b"/>
              <a:pathLst>
                <a:path w="196" h="206" extrusionOk="0">
                  <a:moveTo>
                    <a:pt x="193" y="104"/>
                  </a:moveTo>
                  <a:cubicBezTo>
                    <a:pt x="195" y="53"/>
                    <a:pt x="39" y="0"/>
                    <a:pt x="1" y="104"/>
                  </a:cubicBezTo>
                  <a:cubicBezTo>
                    <a:pt x="1" y="153"/>
                    <a:pt x="159" y="205"/>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67" name="Google Shape;42767;p18"/>
            <p:cNvSpPr/>
            <p:nvPr/>
          </p:nvSpPr>
          <p:spPr>
            <a:xfrm>
              <a:off x="7447531" y="4920366"/>
              <a:ext cx="14063" cy="4276"/>
            </a:xfrm>
            <a:custGeom>
              <a:avLst/>
              <a:gdLst/>
              <a:ahLst/>
              <a:cxnLst/>
              <a:rect l="l" t="t" r="r" b="b"/>
              <a:pathLst>
                <a:path w="394" h="142" extrusionOk="0">
                  <a:moveTo>
                    <a:pt x="294" y="27"/>
                  </a:moveTo>
                  <a:cubicBezTo>
                    <a:pt x="240" y="1"/>
                    <a:pt x="1" y="70"/>
                    <a:pt x="100" y="115"/>
                  </a:cubicBezTo>
                  <a:cubicBezTo>
                    <a:pt x="153" y="141"/>
                    <a:pt x="394"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68" name="Google Shape;42768;p18"/>
            <p:cNvSpPr/>
            <p:nvPr/>
          </p:nvSpPr>
          <p:spPr>
            <a:xfrm>
              <a:off x="2288775" y="4918258"/>
              <a:ext cx="20737" cy="5781"/>
            </a:xfrm>
            <a:custGeom>
              <a:avLst/>
              <a:gdLst/>
              <a:ahLst/>
              <a:cxnLst/>
              <a:rect l="l" t="t" r="r" b="b"/>
              <a:pathLst>
                <a:path w="581" h="192" extrusionOk="0">
                  <a:moveTo>
                    <a:pt x="1" y="185"/>
                  </a:moveTo>
                  <a:cubicBezTo>
                    <a:pt x="333" y="192"/>
                    <a:pt x="497" y="118"/>
                    <a:pt x="580" y="5"/>
                  </a:cubicBezTo>
                  <a:cubicBezTo>
                    <a:pt x="249" y="0"/>
                    <a:pt x="85" y="74"/>
                    <a:pt x="1" y="18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69" name="Google Shape;42769;p18"/>
            <p:cNvSpPr/>
            <p:nvPr/>
          </p:nvSpPr>
          <p:spPr>
            <a:xfrm>
              <a:off x="2653688" y="4912929"/>
              <a:ext cx="20666" cy="8250"/>
            </a:xfrm>
            <a:custGeom>
              <a:avLst/>
              <a:gdLst/>
              <a:ahLst/>
              <a:cxnLst/>
              <a:rect l="l" t="t" r="r" b="b"/>
              <a:pathLst>
                <a:path w="579" h="274" extrusionOk="0">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70" name="Google Shape;42770;p18"/>
            <p:cNvSpPr/>
            <p:nvPr/>
          </p:nvSpPr>
          <p:spPr>
            <a:xfrm>
              <a:off x="6129967" y="4905462"/>
              <a:ext cx="26520" cy="15236"/>
            </a:xfrm>
            <a:custGeom>
              <a:avLst/>
              <a:gdLst/>
              <a:ahLst/>
              <a:cxnLst/>
              <a:rect l="l" t="t" r="r" b="b"/>
              <a:pathLst>
                <a:path w="743" h="506" extrusionOk="0">
                  <a:moveTo>
                    <a:pt x="1" y="73"/>
                  </a:moveTo>
                  <a:lnTo>
                    <a:pt x="1" y="437"/>
                  </a:lnTo>
                  <a:cubicBezTo>
                    <a:pt x="742" y="506"/>
                    <a:pt x="742" y="1"/>
                    <a:pt x="1" y="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71" name="Google Shape;42771;p18"/>
            <p:cNvSpPr/>
            <p:nvPr/>
          </p:nvSpPr>
          <p:spPr>
            <a:xfrm>
              <a:off x="5500577" y="4901999"/>
              <a:ext cx="35086" cy="16470"/>
            </a:xfrm>
            <a:custGeom>
              <a:avLst/>
              <a:gdLst/>
              <a:ahLst/>
              <a:cxnLst/>
              <a:rect l="l" t="t" r="r" b="b"/>
              <a:pathLst>
                <a:path w="983" h="547" extrusionOk="0">
                  <a:moveTo>
                    <a:pt x="844" y="1"/>
                  </a:moveTo>
                  <a:lnTo>
                    <a:pt x="74" y="1"/>
                  </a:lnTo>
                  <a:cubicBezTo>
                    <a:pt x="1" y="308"/>
                    <a:pt x="408" y="389"/>
                    <a:pt x="654" y="547"/>
                  </a:cubicBezTo>
                  <a:cubicBezTo>
                    <a:pt x="647" y="331"/>
                    <a:pt x="983" y="279"/>
                    <a:pt x="8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72" name="Google Shape;42772;p18"/>
            <p:cNvSpPr/>
            <p:nvPr/>
          </p:nvSpPr>
          <p:spPr>
            <a:xfrm>
              <a:off x="2904781" y="4909466"/>
              <a:ext cx="13920" cy="4276"/>
            </a:xfrm>
            <a:custGeom>
              <a:avLst/>
              <a:gdLst/>
              <a:ahLst/>
              <a:cxnLst/>
              <a:rect l="l" t="t" r="r" b="b"/>
              <a:pathLst>
                <a:path w="390" h="142" extrusionOk="0">
                  <a:moveTo>
                    <a:pt x="292" y="26"/>
                  </a:moveTo>
                  <a:cubicBezTo>
                    <a:pt x="237" y="1"/>
                    <a:pt x="1" y="70"/>
                    <a:pt x="99" y="116"/>
                  </a:cubicBezTo>
                  <a:cubicBezTo>
                    <a:pt x="152" y="142"/>
                    <a:pt x="390"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73" name="Google Shape;42773;p18"/>
            <p:cNvSpPr/>
            <p:nvPr/>
          </p:nvSpPr>
          <p:spPr>
            <a:xfrm>
              <a:off x="7588799" y="4901999"/>
              <a:ext cx="20773" cy="8250"/>
            </a:xfrm>
            <a:custGeom>
              <a:avLst/>
              <a:gdLst/>
              <a:ahLst/>
              <a:cxnLst/>
              <a:rect l="l" t="t" r="r" b="b"/>
              <a:pathLst>
                <a:path w="582" h="274" extrusionOk="0">
                  <a:moveTo>
                    <a:pt x="581" y="1"/>
                  </a:moveTo>
                  <a:lnTo>
                    <a:pt x="0" y="1"/>
                  </a:lnTo>
                  <a:lnTo>
                    <a:pt x="0" y="274"/>
                  </a:lnTo>
                  <a:lnTo>
                    <a:pt x="581"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74" name="Google Shape;42774;p18"/>
            <p:cNvSpPr/>
            <p:nvPr/>
          </p:nvSpPr>
          <p:spPr>
            <a:xfrm>
              <a:off x="8270157" y="4901578"/>
              <a:ext cx="7031" cy="6293"/>
            </a:xfrm>
            <a:custGeom>
              <a:avLst/>
              <a:gdLst/>
              <a:ahLst/>
              <a:cxnLst/>
              <a:rect l="l" t="t" r="r" b="b"/>
              <a:pathLst>
                <a:path w="197" h="209" extrusionOk="0">
                  <a:moveTo>
                    <a:pt x="195" y="105"/>
                  </a:moveTo>
                  <a:cubicBezTo>
                    <a:pt x="197" y="54"/>
                    <a:pt x="39" y="1"/>
                    <a:pt x="1" y="105"/>
                  </a:cubicBezTo>
                  <a:cubicBezTo>
                    <a:pt x="1" y="156"/>
                    <a:pt x="158"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75" name="Google Shape;42775;p18"/>
            <p:cNvSpPr/>
            <p:nvPr/>
          </p:nvSpPr>
          <p:spPr>
            <a:xfrm>
              <a:off x="5079699" y="4898477"/>
              <a:ext cx="14063" cy="4306"/>
            </a:xfrm>
            <a:custGeom>
              <a:avLst/>
              <a:gdLst/>
              <a:ahLst/>
              <a:cxnLst/>
              <a:rect l="l" t="t" r="r" b="b"/>
              <a:pathLst>
                <a:path w="394" h="143" extrusionOk="0">
                  <a:moveTo>
                    <a:pt x="104" y="118"/>
                  </a:moveTo>
                  <a:cubicBezTo>
                    <a:pt x="157" y="143"/>
                    <a:pt x="393" y="75"/>
                    <a:pt x="296" y="27"/>
                  </a:cubicBezTo>
                  <a:cubicBezTo>
                    <a:pt x="242" y="0"/>
                    <a:pt x="1" y="70"/>
                    <a:pt x="104"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76" name="Google Shape;42776;p18"/>
            <p:cNvSpPr/>
            <p:nvPr/>
          </p:nvSpPr>
          <p:spPr>
            <a:xfrm>
              <a:off x="1336624" y="4876046"/>
              <a:ext cx="52218" cy="28002"/>
            </a:xfrm>
            <a:custGeom>
              <a:avLst/>
              <a:gdLst/>
              <a:ahLst/>
              <a:cxnLst/>
              <a:rect l="l" t="t" r="r" b="b"/>
              <a:pathLst>
                <a:path w="1463" h="930" extrusionOk="0">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77" name="Google Shape;42777;p18"/>
            <p:cNvSpPr/>
            <p:nvPr/>
          </p:nvSpPr>
          <p:spPr>
            <a:xfrm>
              <a:off x="7003667" y="4893840"/>
              <a:ext cx="13884" cy="5450"/>
            </a:xfrm>
            <a:custGeom>
              <a:avLst/>
              <a:gdLst/>
              <a:ahLst/>
              <a:cxnLst/>
              <a:rect l="l" t="t" r="r" b="b"/>
              <a:pathLst>
                <a:path w="389" h="181" extrusionOk="0">
                  <a:moveTo>
                    <a:pt x="1" y="181"/>
                  </a:moveTo>
                  <a:lnTo>
                    <a:pt x="388" y="181"/>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78" name="Google Shape;42778;p18"/>
            <p:cNvSpPr/>
            <p:nvPr/>
          </p:nvSpPr>
          <p:spPr>
            <a:xfrm>
              <a:off x="2917987" y="4891100"/>
              <a:ext cx="29482" cy="9846"/>
            </a:xfrm>
            <a:custGeom>
              <a:avLst/>
              <a:gdLst/>
              <a:ahLst/>
              <a:cxnLst/>
              <a:rect l="l" t="t" r="r" b="b"/>
              <a:pathLst>
                <a:path w="826" h="327" extrusionOk="0">
                  <a:moveTo>
                    <a:pt x="692" y="272"/>
                  </a:moveTo>
                  <a:cubicBezTo>
                    <a:pt x="825" y="27"/>
                    <a:pt x="294" y="95"/>
                    <a:pt x="115" y="0"/>
                  </a:cubicBezTo>
                  <a:cubicBezTo>
                    <a:pt x="0" y="235"/>
                    <a:pt x="192" y="326"/>
                    <a:pt x="69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79" name="Google Shape;42779;p18"/>
            <p:cNvSpPr/>
            <p:nvPr/>
          </p:nvSpPr>
          <p:spPr>
            <a:xfrm>
              <a:off x="1610666" y="4895797"/>
              <a:ext cx="14027" cy="4276"/>
            </a:xfrm>
            <a:custGeom>
              <a:avLst/>
              <a:gdLst/>
              <a:ahLst/>
              <a:cxnLst/>
              <a:rect l="l" t="t" r="r" b="b"/>
              <a:pathLst>
                <a:path w="393" h="142" extrusionOk="0">
                  <a:moveTo>
                    <a:pt x="102" y="116"/>
                  </a:moveTo>
                  <a:cubicBezTo>
                    <a:pt x="153" y="142"/>
                    <a:pt x="392" y="72"/>
                    <a:pt x="294" y="24"/>
                  </a:cubicBezTo>
                  <a:cubicBezTo>
                    <a:pt x="239" y="1"/>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80" name="Google Shape;42780;p18"/>
            <p:cNvSpPr/>
            <p:nvPr/>
          </p:nvSpPr>
          <p:spPr>
            <a:xfrm>
              <a:off x="2818835" y="4890739"/>
              <a:ext cx="6924" cy="6142"/>
            </a:xfrm>
            <a:custGeom>
              <a:avLst/>
              <a:gdLst/>
              <a:ahLst/>
              <a:cxnLst/>
              <a:rect l="l" t="t" r="r" b="b"/>
              <a:pathLst>
                <a:path w="194" h="204" extrusionOk="0">
                  <a:moveTo>
                    <a:pt x="191" y="103"/>
                  </a:moveTo>
                  <a:cubicBezTo>
                    <a:pt x="194" y="53"/>
                    <a:pt x="36" y="0"/>
                    <a:pt x="0" y="103"/>
                  </a:cubicBezTo>
                  <a:cubicBezTo>
                    <a:pt x="0" y="153"/>
                    <a:pt x="154" y="204"/>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81" name="Google Shape;42781;p18"/>
            <p:cNvSpPr/>
            <p:nvPr/>
          </p:nvSpPr>
          <p:spPr>
            <a:xfrm>
              <a:off x="1004940" y="4893057"/>
              <a:ext cx="14063" cy="4276"/>
            </a:xfrm>
            <a:custGeom>
              <a:avLst/>
              <a:gdLst/>
              <a:ahLst/>
              <a:cxnLst/>
              <a:rect l="l" t="t" r="r" b="b"/>
              <a:pathLst>
                <a:path w="394" h="142" extrusionOk="0">
                  <a:moveTo>
                    <a:pt x="296" y="26"/>
                  </a:moveTo>
                  <a:cubicBezTo>
                    <a:pt x="240" y="0"/>
                    <a:pt x="1" y="69"/>
                    <a:pt x="101" y="115"/>
                  </a:cubicBezTo>
                  <a:cubicBezTo>
                    <a:pt x="152"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82" name="Google Shape;42782;p18"/>
            <p:cNvSpPr/>
            <p:nvPr/>
          </p:nvSpPr>
          <p:spPr>
            <a:xfrm>
              <a:off x="660834" y="4893057"/>
              <a:ext cx="14063" cy="4215"/>
            </a:xfrm>
            <a:custGeom>
              <a:avLst/>
              <a:gdLst/>
              <a:ahLst/>
              <a:cxnLst/>
              <a:rect l="l" t="t" r="r" b="b"/>
              <a:pathLst>
                <a:path w="394" h="140" extrusionOk="0">
                  <a:moveTo>
                    <a:pt x="100" y="115"/>
                  </a:moveTo>
                  <a:cubicBezTo>
                    <a:pt x="156" y="140"/>
                    <a:pt x="393" y="71"/>
                    <a:pt x="294" y="26"/>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83" name="Google Shape;42783;p18"/>
            <p:cNvSpPr/>
            <p:nvPr/>
          </p:nvSpPr>
          <p:spPr>
            <a:xfrm>
              <a:off x="492262" y="4884837"/>
              <a:ext cx="28483" cy="11713"/>
            </a:xfrm>
            <a:custGeom>
              <a:avLst/>
              <a:gdLst/>
              <a:ahLst/>
              <a:cxnLst/>
              <a:rect l="l" t="t" r="r" b="b"/>
              <a:pathLst>
                <a:path w="798" h="389" extrusionOk="0">
                  <a:moveTo>
                    <a:pt x="771" y="25"/>
                  </a:moveTo>
                  <a:cubicBezTo>
                    <a:pt x="336" y="0"/>
                    <a:pt x="49" y="47"/>
                    <a:pt x="1" y="208"/>
                  </a:cubicBezTo>
                  <a:cubicBezTo>
                    <a:pt x="279" y="229"/>
                    <a:pt x="326" y="358"/>
                    <a:pt x="580" y="388"/>
                  </a:cubicBezTo>
                  <a:cubicBezTo>
                    <a:pt x="539" y="218"/>
                    <a:pt x="797" y="188"/>
                    <a:pt x="77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84" name="Google Shape;42784;p18"/>
            <p:cNvSpPr/>
            <p:nvPr/>
          </p:nvSpPr>
          <p:spPr>
            <a:xfrm>
              <a:off x="2089293" y="4883543"/>
              <a:ext cx="38726" cy="12616"/>
            </a:xfrm>
            <a:custGeom>
              <a:avLst/>
              <a:gdLst/>
              <a:ahLst/>
              <a:cxnLst/>
              <a:rect l="l" t="t" r="r" b="b"/>
              <a:pathLst>
                <a:path w="1085" h="419" extrusionOk="0">
                  <a:moveTo>
                    <a:pt x="962" y="342"/>
                  </a:moveTo>
                  <a:cubicBezTo>
                    <a:pt x="1085" y="122"/>
                    <a:pt x="42" y="0"/>
                    <a:pt x="0" y="158"/>
                  </a:cubicBezTo>
                  <a:cubicBezTo>
                    <a:pt x="366" y="199"/>
                    <a:pt x="347" y="418"/>
                    <a:pt x="962" y="34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85" name="Google Shape;42785;p18"/>
            <p:cNvSpPr/>
            <p:nvPr/>
          </p:nvSpPr>
          <p:spPr>
            <a:xfrm>
              <a:off x="8662517" y="4888330"/>
              <a:ext cx="13777" cy="2800"/>
            </a:xfrm>
            <a:custGeom>
              <a:avLst/>
              <a:gdLst/>
              <a:ahLst/>
              <a:cxnLst/>
              <a:rect l="l" t="t" r="r" b="b"/>
              <a:pathLst>
                <a:path w="386" h="93" extrusionOk="0">
                  <a:moveTo>
                    <a:pt x="385" y="1"/>
                  </a:moveTo>
                  <a:cubicBezTo>
                    <a:pt x="238" y="22"/>
                    <a:pt x="5" y="3"/>
                    <a:pt x="0" y="92"/>
                  </a:cubicBezTo>
                  <a:cubicBezTo>
                    <a:pt x="150" y="72"/>
                    <a:pt x="381" y="88"/>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86" name="Google Shape;42786;p18"/>
            <p:cNvSpPr/>
            <p:nvPr/>
          </p:nvSpPr>
          <p:spPr>
            <a:xfrm>
              <a:off x="216150" y="4885590"/>
              <a:ext cx="21558" cy="6444"/>
            </a:xfrm>
            <a:custGeom>
              <a:avLst/>
              <a:gdLst/>
              <a:ahLst/>
              <a:cxnLst/>
              <a:rect l="l" t="t" r="r" b="b"/>
              <a:pathLst>
                <a:path w="604" h="214" extrusionOk="0">
                  <a:moveTo>
                    <a:pt x="603" y="0"/>
                  </a:moveTo>
                  <a:lnTo>
                    <a:pt x="25" y="0"/>
                  </a:lnTo>
                  <a:cubicBezTo>
                    <a:pt x="0" y="163"/>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87" name="Google Shape;42787;p18"/>
            <p:cNvSpPr/>
            <p:nvPr/>
          </p:nvSpPr>
          <p:spPr>
            <a:xfrm>
              <a:off x="5585845" y="4879779"/>
              <a:ext cx="6853" cy="6233"/>
            </a:xfrm>
            <a:custGeom>
              <a:avLst/>
              <a:gdLst/>
              <a:ahLst/>
              <a:cxnLst/>
              <a:rect l="l" t="t" r="r" b="b"/>
              <a:pathLst>
                <a:path w="192" h="207" extrusionOk="0">
                  <a:moveTo>
                    <a:pt x="191" y="103"/>
                  </a:moveTo>
                  <a:cubicBezTo>
                    <a:pt x="191" y="52"/>
                    <a:pt x="36" y="0"/>
                    <a:pt x="1" y="103"/>
                  </a:cubicBezTo>
                  <a:cubicBezTo>
                    <a:pt x="1" y="154"/>
                    <a:pt x="156"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88" name="Google Shape;42788;p18"/>
            <p:cNvSpPr/>
            <p:nvPr/>
          </p:nvSpPr>
          <p:spPr>
            <a:xfrm>
              <a:off x="4711609" y="4880110"/>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89" name="Google Shape;42789;p18"/>
            <p:cNvSpPr/>
            <p:nvPr/>
          </p:nvSpPr>
          <p:spPr>
            <a:xfrm>
              <a:off x="2436575" y="4866592"/>
              <a:ext cx="40404" cy="18548"/>
            </a:xfrm>
            <a:custGeom>
              <a:avLst/>
              <a:gdLst/>
              <a:ahLst/>
              <a:cxnLst/>
              <a:rect l="l" t="t" r="r" b="b"/>
              <a:pathLst>
                <a:path w="1132" h="616" extrusionOk="0">
                  <a:moveTo>
                    <a:pt x="1068" y="450"/>
                  </a:moveTo>
                  <a:cubicBezTo>
                    <a:pt x="1132" y="1"/>
                    <a:pt x="0" y="214"/>
                    <a:pt x="102" y="540"/>
                  </a:cubicBezTo>
                  <a:cubicBezTo>
                    <a:pt x="648" y="616"/>
                    <a:pt x="601" y="412"/>
                    <a:pt x="1068" y="4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90" name="Google Shape;42790;p18"/>
            <p:cNvSpPr/>
            <p:nvPr/>
          </p:nvSpPr>
          <p:spPr>
            <a:xfrm>
              <a:off x="96404" y="4879328"/>
              <a:ext cx="14063" cy="4366"/>
            </a:xfrm>
            <a:custGeom>
              <a:avLst/>
              <a:gdLst/>
              <a:ahLst/>
              <a:cxnLst/>
              <a:rect l="l" t="t" r="r" b="b"/>
              <a:pathLst>
                <a:path w="394" h="145" extrusionOk="0">
                  <a:moveTo>
                    <a:pt x="294" y="27"/>
                  </a:moveTo>
                  <a:cubicBezTo>
                    <a:pt x="239" y="1"/>
                    <a:pt x="0" y="71"/>
                    <a:pt x="101" y="117"/>
                  </a:cubicBezTo>
                  <a:cubicBezTo>
                    <a:pt x="154" y="144"/>
                    <a:pt x="393"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91" name="Google Shape;42791;p18"/>
            <p:cNvSpPr/>
            <p:nvPr/>
          </p:nvSpPr>
          <p:spPr>
            <a:xfrm>
              <a:off x="7664466" y="4874661"/>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92" name="Google Shape;42792;p18"/>
            <p:cNvSpPr/>
            <p:nvPr/>
          </p:nvSpPr>
          <p:spPr>
            <a:xfrm>
              <a:off x="5224358" y="4876648"/>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93" name="Google Shape;42793;p18"/>
            <p:cNvSpPr/>
            <p:nvPr/>
          </p:nvSpPr>
          <p:spPr>
            <a:xfrm>
              <a:off x="4645900" y="4866441"/>
              <a:ext cx="28268" cy="13700"/>
            </a:xfrm>
            <a:custGeom>
              <a:avLst/>
              <a:gdLst/>
              <a:ahLst/>
              <a:cxnLst/>
              <a:rect l="l" t="t" r="r" b="b"/>
              <a:pathLst>
                <a:path w="792" h="455" extrusionOk="0">
                  <a:moveTo>
                    <a:pt x="493" y="455"/>
                  </a:moveTo>
                  <a:cubicBezTo>
                    <a:pt x="758" y="339"/>
                    <a:pt x="792" y="10"/>
                    <a:pt x="301" y="1"/>
                  </a:cubicBezTo>
                  <a:cubicBezTo>
                    <a:pt x="36" y="117"/>
                    <a:pt x="1" y="447"/>
                    <a:pt x="49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94" name="Google Shape;42794;p18"/>
            <p:cNvSpPr/>
            <p:nvPr/>
          </p:nvSpPr>
          <p:spPr>
            <a:xfrm>
              <a:off x="7213500" y="4865658"/>
              <a:ext cx="14063" cy="4306"/>
            </a:xfrm>
            <a:custGeom>
              <a:avLst/>
              <a:gdLst/>
              <a:ahLst/>
              <a:cxnLst/>
              <a:rect l="l" t="t" r="r" b="b"/>
              <a:pathLst>
                <a:path w="394" h="143" extrusionOk="0">
                  <a:moveTo>
                    <a:pt x="100" y="117"/>
                  </a:moveTo>
                  <a:cubicBezTo>
                    <a:pt x="155" y="143"/>
                    <a:pt x="394" y="72"/>
                    <a:pt x="295" y="27"/>
                  </a:cubicBezTo>
                  <a:cubicBezTo>
                    <a:pt x="240"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95" name="Google Shape;42795;p18"/>
            <p:cNvSpPr/>
            <p:nvPr/>
          </p:nvSpPr>
          <p:spPr>
            <a:xfrm>
              <a:off x="3362600" y="4860931"/>
              <a:ext cx="34443" cy="9033"/>
            </a:xfrm>
            <a:custGeom>
              <a:avLst/>
              <a:gdLst/>
              <a:ahLst/>
              <a:cxnLst/>
              <a:rect l="l" t="t" r="r" b="b"/>
              <a:pathLst>
                <a:path w="965" h="300" extrusionOk="0">
                  <a:moveTo>
                    <a:pt x="192" y="274"/>
                  </a:moveTo>
                  <a:cubicBezTo>
                    <a:pt x="632" y="300"/>
                    <a:pt x="919" y="253"/>
                    <a:pt x="965" y="92"/>
                  </a:cubicBezTo>
                  <a:cubicBezTo>
                    <a:pt x="621" y="114"/>
                    <a:pt x="0" y="1"/>
                    <a:pt x="19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96" name="Google Shape;42796;p18"/>
            <p:cNvSpPr/>
            <p:nvPr/>
          </p:nvSpPr>
          <p:spPr>
            <a:xfrm>
              <a:off x="2429865" y="4865658"/>
              <a:ext cx="13991" cy="4306"/>
            </a:xfrm>
            <a:custGeom>
              <a:avLst/>
              <a:gdLst/>
              <a:ahLst/>
              <a:cxnLst/>
              <a:rect l="l" t="t" r="r" b="b"/>
              <a:pathLst>
                <a:path w="392" h="143" extrusionOk="0">
                  <a:moveTo>
                    <a:pt x="290" y="27"/>
                  </a:moveTo>
                  <a:cubicBezTo>
                    <a:pt x="236" y="0"/>
                    <a:pt x="0" y="70"/>
                    <a:pt x="98" y="117"/>
                  </a:cubicBezTo>
                  <a:cubicBezTo>
                    <a:pt x="150" y="143"/>
                    <a:pt x="392" y="75"/>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97" name="Google Shape;42797;p18"/>
            <p:cNvSpPr/>
            <p:nvPr/>
          </p:nvSpPr>
          <p:spPr>
            <a:xfrm>
              <a:off x="1813895" y="4863370"/>
              <a:ext cx="6889" cy="6173"/>
            </a:xfrm>
            <a:custGeom>
              <a:avLst/>
              <a:gdLst/>
              <a:ahLst/>
              <a:cxnLst/>
              <a:rect l="l" t="t" r="r" b="b"/>
              <a:pathLst>
                <a:path w="193" h="205" extrusionOk="0">
                  <a:moveTo>
                    <a:pt x="2" y="103"/>
                  </a:moveTo>
                  <a:cubicBezTo>
                    <a:pt x="0" y="153"/>
                    <a:pt x="157" y="204"/>
                    <a:pt x="192" y="103"/>
                  </a:cubicBezTo>
                  <a:cubicBezTo>
                    <a:pt x="192" y="53"/>
                    <a:pt x="37" y="1"/>
                    <a:pt x="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98" name="Google Shape;42798;p18"/>
            <p:cNvSpPr/>
            <p:nvPr/>
          </p:nvSpPr>
          <p:spPr>
            <a:xfrm>
              <a:off x="6449480" y="4862918"/>
              <a:ext cx="14099" cy="4306"/>
            </a:xfrm>
            <a:custGeom>
              <a:avLst/>
              <a:gdLst/>
              <a:ahLst/>
              <a:cxnLst/>
              <a:rect l="l" t="t" r="r" b="b"/>
              <a:pathLst>
                <a:path w="395" h="143" extrusionOk="0">
                  <a:moveTo>
                    <a:pt x="294" y="26"/>
                  </a:moveTo>
                  <a:cubicBezTo>
                    <a:pt x="241" y="0"/>
                    <a:pt x="1" y="69"/>
                    <a:pt x="103" y="118"/>
                  </a:cubicBezTo>
                  <a:cubicBezTo>
                    <a:pt x="155" y="142"/>
                    <a:pt x="395" y="75"/>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99" name="Google Shape;42799;p18"/>
            <p:cNvSpPr/>
            <p:nvPr/>
          </p:nvSpPr>
          <p:spPr>
            <a:xfrm>
              <a:off x="5866989" y="4856626"/>
              <a:ext cx="8959" cy="11502"/>
            </a:xfrm>
            <a:custGeom>
              <a:avLst/>
              <a:gdLst/>
              <a:ahLst/>
              <a:cxnLst/>
              <a:rect l="l" t="t" r="r" b="b"/>
              <a:pathLst>
                <a:path w="251" h="382" extrusionOk="0">
                  <a:moveTo>
                    <a:pt x="223" y="235"/>
                  </a:moveTo>
                  <a:cubicBezTo>
                    <a:pt x="251" y="141"/>
                    <a:pt x="72" y="0"/>
                    <a:pt x="29" y="144"/>
                  </a:cubicBezTo>
                  <a:cubicBezTo>
                    <a:pt x="0" y="240"/>
                    <a:pt x="179" y="381"/>
                    <a:pt x="223" y="2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00" name="Google Shape;42800;p18"/>
            <p:cNvSpPr/>
            <p:nvPr/>
          </p:nvSpPr>
          <p:spPr>
            <a:xfrm>
              <a:off x="0" y="4860269"/>
              <a:ext cx="14170" cy="4246"/>
            </a:xfrm>
            <a:custGeom>
              <a:avLst/>
              <a:gdLst/>
              <a:ahLst/>
              <a:cxnLst/>
              <a:rect l="l" t="t" r="r" b="b"/>
              <a:pathLst>
                <a:path w="397" h="141" extrusionOk="0">
                  <a:moveTo>
                    <a:pt x="294" y="25"/>
                  </a:moveTo>
                  <a:cubicBezTo>
                    <a:pt x="242" y="1"/>
                    <a:pt x="1" y="69"/>
                    <a:pt x="102" y="117"/>
                  </a:cubicBezTo>
                  <a:cubicBezTo>
                    <a:pt x="157" y="140"/>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01" name="Google Shape;42801;p18"/>
            <p:cNvSpPr/>
            <p:nvPr/>
          </p:nvSpPr>
          <p:spPr>
            <a:xfrm>
              <a:off x="4477577" y="4858282"/>
              <a:ext cx="13777" cy="2770"/>
            </a:xfrm>
            <a:custGeom>
              <a:avLst/>
              <a:gdLst/>
              <a:ahLst/>
              <a:cxnLst/>
              <a:rect l="l" t="t" r="r" b="b"/>
              <a:pathLst>
                <a:path w="386" h="92" extrusionOk="0">
                  <a:moveTo>
                    <a:pt x="385" y="0"/>
                  </a:moveTo>
                  <a:cubicBezTo>
                    <a:pt x="238" y="21"/>
                    <a:pt x="7" y="3"/>
                    <a:pt x="0" y="91"/>
                  </a:cubicBezTo>
                  <a:cubicBezTo>
                    <a:pt x="150" y="69"/>
                    <a:pt x="383"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02" name="Google Shape;42802;p18"/>
            <p:cNvSpPr/>
            <p:nvPr/>
          </p:nvSpPr>
          <p:spPr>
            <a:xfrm>
              <a:off x="6645785" y="4849701"/>
              <a:ext cx="6960" cy="6173"/>
            </a:xfrm>
            <a:custGeom>
              <a:avLst/>
              <a:gdLst/>
              <a:ahLst/>
              <a:cxnLst/>
              <a:rect l="l" t="t" r="r" b="b"/>
              <a:pathLst>
                <a:path w="195" h="205" extrusionOk="0">
                  <a:moveTo>
                    <a:pt x="195" y="104"/>
                  </a:moveTo>
                  <a:cubicBezTo>
                    <a:pt x="195" y="53"/>
                    <a:pt x="39" y="1"/>
                    <a:pt x="1" y="104"/>
                  </a:cubicBezTo>
                  <a:cubicBezTo>
                    <a:pt x="0" y="152"/>
                    <a:pt x="157" y="204"/>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03" name="Google Shape;42803;p18"/>
            <p:cNvSpPr/>
            <p:nvPr/>
          </p:nvSpPr>
          <p:spPr>
            <a:xfrm>
              <a:off x="4591006" y="4852019"/>
              <a:ext cx="14134" cy="4306"/>
            </a:xfrm>
            <a:custGeom>
              <a:avLst/>
              <a:gdLst/>
              <a:ahLst/>
              <a:cxnLst/>
              <a:rect l="l" t="t" r="r" b="b"/>
              <a:pathLst>
                <a:path w="396" h="143" extrusionOk="0">
                  <a:moveTo>
                    <a:pt x="295" y="27"/>
                  </a:moveTo>
                  <a:cubicBezTo>
                    <a:pt x="241" y="1"/>
                    <a:pt x="1" y="71"/>
                    <a:pt x="103" y="117"/>
                  </a:cubicBezTo>
                  <a:cubicBezTo>
                    <a:pt x="156" y="143"/>
                    <a:pt x="395" y="74"/>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04" name="Google Shape;42804;p18"/>
            <p:cNvSpPr/>
            <p:nvPr/>
          </p:nvSpPr>
          <p:spPr>
            <a:xfrm>
              <a:off x="2626027" y="4847292"/>
              <a:ext cx="15134" cy="9274"/>
            </a:xfrm>
            <a:custGeom>
              <a:avLst/>
              <a:gdLst/>
              <a:ahLst/>
              <a:cxnLst/>
              <a:rect l="l" t="t" r="r" b="b"/>
              <a:pathLst>
                <a:path w="424" h="308" extrusionOk="0">
                  <a:moveTo>
                    <a:pt x="387" y="274"/>
                  </a:moveTo>
                  <a:cubicBezTo>
                    <a:pt x="357" y="165"/>
                    <a:pt x="424" y="15"/>
                    <a:pt x="194" y="1"/>
                  </a:cubicBezTo>
                  <a:cubicBezTo>
                    <a:pt x="184" y="56"/>
                    <a:pt x="165" y="108"/>
                    <a:pt x="1" y="92"/>
                  </a:cubicBezTo>
                  <a:cubicBezTo>
                    <a:pt x="24" y="203"/>
                    <a:pt x="58" y="308"/>
                    <a:pt x="38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05" name="Google Shape;42805;p18"/>
            <p:cNvSpPr/>
            <p:nvPr/>
          </p:nvSpPr>
          <p:spPr>
            <a:xfrm>
              <a:off x="2557178" y="4852802"/>
              <a:ext cx="13849" cy="2740"/>
            </a:xfrm>
            <a:custGeom>
              <a:avLst/>
              <a:gdLst/>
              <a:ahLst/>
              <a:cxnLst/>
              <a:rect l="l" t="t" r="r" b="b"/>
              <a:pathLst>
                <a:path w="388" h="91" extrusionOk="0">
                  <a:moveTo>
                    <a:pt x="387" y="1"/>
                  </a:moveTo>
                  <a:cubicBezTo>
                    <a:pt x="238" y="20"/>
                    <a:pt x="6" y="2"/>
                    <a:pt x="1" y="91"/>
                  </a:cubicBezTo>
                  <a:cubicBezTo>
                    <a:pt x="152" y="71"/>
                    <a:pt x="383"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06" name="Google Shape;42806;p18"/>
            <p:cNvSpPr/>
            <p:nvPr/>
          </p:nvSpPr>
          <p:spPr>
            <a:xfrm>
              <a:off x="2515989" y="4841060"/>
              <a:ext cx="30410" cy="11773"/>
            </a:xfrm>
            <a:custGeom>
              <a:avLst/>
              <a:gdLst/>
              <a:ahLst/>
              <a:cxnLst/>
              <a:rect l="l" t="t" r="r" b="b"/>
              <a:pathLst>
                <a:path w="852" h="391" extrusionOk="0">
                  <a:moveTo>
                    <a:pt x="771" y="26"/>
                  </a:moveTo>
                  <a:cubicBezTo>
                    <a:pt x="334" y="0"/>
                    <a:pt x="48" y="47"/>
                    <a:pt x="1" y="208"/>
                  </a:cubicBezTo>
                  <a:cubicBezTo>
                    <a:pt x="275" y="229"/>
                    <a:pt x="324" y="358"/>
                    <a:pt x="578" y="391"/>
                  </a:cubicBezTo>
                  <a:cubicBezTo>
                    <a:pt x="638" y="268"/>
                    <a:pt x="852" y="216"/>
                    <a:pt x="77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07" name="Google Shape;42807;p18"/>
            <p:cNvSpPr/>
            <p:nvPr/>
          </p:nvSpPr>
          <p:spPr>
            <a:xfrm>
              <a:off x="4019794" y="4841090"/>
              <a:ext cx="13991" cy="4246"/>
            </a:xfrm>
            <a:custGeom>
              <a:avLst/>
              <a:gdLst/>
              <a:ahLst/>
              <a:cxnLst/>
              <a:rect l="l" t="t" r="r" b="b"/>
              <a:pathLst>
                <a:path w="392" h="141" extrusionOk="0">
                  <a:moveTo>
                    <a:pt x="99" y="116"/>
                  </a:moveTo>
                  <a:cubicBezTo>
                    <a:pt x="154" y="140"/>
                    <a:pt x="392" y="71"/>
                    <a:pt x="293" y="25"/>
                  </a:cubicBezTo>
                  <a:cubicBezTo>
                    <a:pt x="240" y="1"/>
                    <a:pt x="0" y="70"/>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08" name="Google Shape;42808;p18"/>
            <p:cNvSpPr/>
            <p:nvPr/>
          </p:nvSpPr>
          <p:spPr>
            <a:xfrm>
              <a:off x="7210252" y="4835791"/>
              <a:ext cx="13777" cy="6775"/>
            </a:xfrm>
            <a:custGeom>
              <a:avLst/>
              <a:gdLst/>
              <a:ahLst/>
              <a:cxnLst/>
              <a:rect l="l" t="t" r="r" b="b"/>
              <a:pathLst>
                <a:path w="386" h="225" extrusionOk="0">
                  <a:moveTo>
                    <a:pt x="386" y="110"/>
                  </a:moveTo>
                  <a:cubicBezTo>
                    <a:pt x="345" y="0"/>
                    <a:pt x="170" y="55"/>
                    <a:pt x="1" y="110"/>
                  </a:cubicBezTo>
                  <a:cubicBezTo>
                    <a:pt x="1" y="203"/>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09" name="Google Shape;42809;p18"/>
            <p:cNvSpPr/>
            <p:nvPr/>
          </p:nvSpPr>
          <p:spPr>
            <a:xfrm>
              <a:off x="5933233" y="4835670"/>
              <a:ext cx="14063" cy="4246"/>
            </a:xfrm>
            <a:custGeom>
              <a:avLst/>
              <a:gdLst/>
              <a:ahLst/>
              <a:cxnLst/>
              <a:rect l="l" t="t" r="r" b="b"/>
              <a:pathLst>
                <a:path w="394" h="141" extrusionOk="0">
                  <a:moveTo>
                    <a:pt x="294" y="24"/>
                  </a:moveTo>
                  <a:cubicBezTo>
                    <a:pt x="239" y="1"/>
                    <a:pt x="0" y="68"/>
                    <a:pt x="102" y="115"/>
                  </a:cubicBezTo>
                  <a:cubicBezTo>
                    <a:pt x="153" y="140"/>
                    <a:pt x="393" y="70"/>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10" name="Google Shape;42810;p18"/>
            <p:cNvSpPr/>
            <p:nvPr/>
          </p:nvSpPr>
          <p:spPr>
            <a:xfrm>
              <a:off x="2897428" y="4828113"/>
              <a:ext cx="26591" cy="12345"/>
            </a:xfrm>
            <a:custGeom>
              <a:avLst/>
              <a:gdLst/>
              <a:ahLst/>
              <a:cxnLst/>
              <a:rect l="l" t="t" r="r" b="b"/>
              <a:pathLst>
                <a:path w="745" h="410" extrusionOk="0">
                  <a:moveTo>
                    <a:pt x="690" y="365"/>
                  </a:moveTo>
                  <a:cubicBezTo>
                    <a:pt x="745" y="158"/>
                    <a:pt x="644" y="24"/>
                    <a:pt x="305" y="1"/>
                  </a:cubicBezTo>
                  <a:cubicBezTo>
                    <a:pt x="1" y="138"/>
                    <a:pt x="89" y="409"/>
                    <a:pt x="6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11" name="Google Shape;42811;p18"/>
            <p:cNvSpPr/>
            <p:nvPr/>
          </p:nvSpPr>
          <p:spPr>
            <a:xfrm>
              <a:off x="2116348" y="4822663"/>
              <a:ext cx="38619" cy="16470"/>
            </a:xfrm>
            <a:custGeom>
              <a:avLst/>
              <a:gdLst/>
              <a:ahLst/>
              <a:cxnLst/>
              <a:rect l="l" t="t" r="r" b="b"/>
              <a:pathLst>
                <a:path w="1082" h="547" extrusionOk="0">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12" name="Google Shape;42812;p18"/>
            <p:cNvSpPr/>
            <p:nvPr/>
          </p:nvSpPr>
          <p:spPr>
            <a:xfrm>
              <a:off x="6807469" y="4832930"/>
              <a:ext cx="13991" cy="4215"/>
            </a:xfrm>
            <a:custGeom>
              <a:avLst/>
              <a:gdLst/>
              <a:ahLst/>
              <a:cxnLst/>
              <a:rect l="l" t="t" r="r" b="b"/>
              <a:pathLst>
                <a:path w="392" h="140" extrusionOk="0">
                  <a:moveTo>
                    <a:pt x="292" y="24"/>
                  </a:moveTo>
                  <a:cubicBezTo>
                    <a:pt x="237" y="0"/>
                    <a:pt x="1" y="68"/>
                    <a:pt x="100" y="115"/>
                  </a:cubicBezTo>
                  <a:cubicBezTo>
                    <a:pt x="152" y="140"/>
                    <a:pt x="391"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13" name="Google Shape;42813;p18"/>
            <p:cNvSpPr/>
            <p:nvPr/>
          </p:nvSpPr>
          <p:spPr>
            <a:xfrm>
              <a:off x="8369880" y="4830160"/>
              <a:ext cx="14063" cy="4246"/>
            </a:xfrm>
            <a:custGeom>
              <a:avLst/>
              <a:gdLst/>
              <a:ahLst/>
              <a:cxnLst/>
              <a:rect l="l" t="t" r="r" b="b"/>
              <a:pathLst>
                <a:path w="394" h="141" extrusionOk="0">
                  <a:moveTo>
                    <a:pt x="100" y="116"/>
                  </a:moveTo>
                  <a:cubicBezTo>
                    <a:pt x="156" y="140"/>
                    <a:pt x="393" y="71"/>
                    <a:pt x="293" y="24"/>
                  </a:cubicBezTo>
                  <a:cubicBezTo>
                    <a:pt x="241"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14" name="Google Shape;42814;p18"/>
            <p:cNvSpPr/>
            <p:nvPr/>
          </p:nvSpPr>
          <p:spPr>
            <a:xfrm>
              <a:off x="7341062" y="4819472"/>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15" name="Google Shape;42815;p18"/>
            <p:cNvSpPr/>
            <p:nvPr/>
          </p:nvSpPr>
          <p:spPr>
            <a:xfrm>
              <a:off x="4972123" y="4823868"/>
              <a:ext cx="9030" cy="11442"/>
            </a:xfrm>
            <a:custGeom>
              <a:avLst/>
              <a:gdLst/>
              <a:ahLst/>
              <a:cxnLst/>
              <a:rect l="l" t="t" r="r" b="b"/>
              <a:pathLst>
                <a:path w="253" h="380" extrusionOk="0">
                  <a:moveTo>
                    <a:pt x="224" y="233"/>
                  </a:moveTo>
                  <a:cubicBezTo>
                    <a:pt x="252" y="139"/>
                    <a:pt x="74" y="1"/>
                    <a:pt x="31" y="144"/>
                  </a:cubicBezTo>
                  <a:cubicBezTo>
                    <a:pt x="0" y="238"/>
                    <a:pt x="181" y="379"/>
                    <a:pt x="224" y="2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16" name="Google Shape;42816;p18"/>
            <p:cNvSpPr/>
            <p:nvPr/>
          </p:nvSpPr>
          <p:spPr>
            <a:xfrm>
              <a:off x="2333461" y="4824711"/>
              <a:ext cx="13956" cy="4215"/>
            </a:xfrm>
            <a:custGeom>
              <a:avLst/>
              <a:gdLst/>
              <a:ahLst/>
              <a:cxnLst/>
              <a:rect l="l" t="t" r="r" b="b"/>
              <a:pathLst>
                <a:path w="391" h="140" extrusionOk="0">
                  <a:moveTo>
                    <a:pt x="292" y="25"/>
                  </a:moveTo>
                  <a:cubicBezTo>
                    <a:pt x="237" y="0"/>
                    <a:pt x="0" y="68"/>
                    <a:pt x="100" y="116"/>
                  </a:cubicBezTo>
                  <a:cubicBezTo>
                    <a:pt x="152" y="140"/>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17" name="Google Shape;42817;p18"/>
            <p:cNvSpPr/>
            <p:nvPr/>
          </p:nvSpPr>
          <p:spPr>
            <a:xfrm>
              <a:off x="2061668" y="4822693"/>
              <a:ext cx="13777" cy="5450"/>
            </a:xfrm>
            <a:custGeom>
              <a:avLst/>
              <a:gdLst/>
              <a:ahLst/>
              <a:cxnLst/>
              <a:rect l="l" t="t" r="r" b="b"/>
              <a:pathLst>
                <a:path w="386" h="181" extrusionOk="0">
                  <a:moveTo>
                    <a:pt x="385" y="1"/>
                  </a:moveTo>
                  <a:lnTo>
                    <a:pt x="0" y="1"/>
                  </a:lnTo>
                  <a:lnTo>
                    <a:pt x="0" y="181"/>
                  </a:lnTo>
                  <a:lnTo>
                    <a:pt x="385"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18" name="Google Shape;42818;p18"/>
            <p:cNvSpPr/>
            <p:nvPr/>
          </p:nvSpPr>
          <p:spPr>
            <a:xfrm>
              <a:off x="6212129" y="4814143"/>
              <a:ext cx="6960" cy="6233"/>
            </a:xfrm>
            <a:custGeom>
              <a:avLst/>
              <a:gdLst/>
              <a:ahLst/>
              <a:cxnLst/>
              <a:rect l="l" t="t" r="r" b="b"/>
              <a:pathLst>
                <a:path w="195" h="207" extrusionOk="0">
                  <a:moveTo>
                    <a:pt x="193" y="103"/>
                  </a:moveTo>
                  <a:cubicBezTo>
                    <a:pt x="195" y="52"/>
                    <a:pt x="37" y="0"/>
                    <a:pt x="3" y="103"/>
                  </a:cubicBezTo>
                  <a:cubicBezTo>
                    <a:pt x="0" y="154"/>
                    <a:pt x="157"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19" name="Google Shape;42819;p18"/>
            <p:cNvSpPr/>
            <p:nvPr/>
          </p:nvSpPr>
          <p:spPr>
            <a:xfrm>
              <a:off x="3214015" y="4802551"/>
              <a:ext cx="52218" cy="22763"/>
            </a:xfrm>
            <a:custGeom>
              <a:avLst/>
              <a:gdLst/>
              <a:ahLst/>
              <a:cxnLst/>
              <a:rect l="l" t="t" r="r" b="b"/>
              <a:pathLst>
                <a:path w="1463" h="756" extrusionOk="0">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20" name="Google Shape;42820;p18"/>
            <p:cNvSpPr/>
            <p:nvPr/>
          </p:nvSpPr>
          <p:spPr>
            <a:xfrm>
              <a:off x="7770971" y="4811041"/>
              <a:ext cx="14063" cy="4276"/>
            </a:xfrm>
            <a:custGeom>
              <a:avLst/>
              <a:gdLst/>
              <a:ahLst/>
              <a:cxnLst/>
              <a:rect l="l" t="t" r="r" b="b"/>
              <a:pathLst>
                <a:path w="394" h="142" extrusionOk="0">
                  <a:moveTo>
                    <a:pt x="294" y="25"/>
                  </a:moveTo>
                  <a:cubicBezTo>
                    <a:pt x="240" y="0"/>
                    <a:pt x="0" y="69"/>
                    <a:pt x="102" y="115"/>
                  </a:cubicBezTo>
                  <a:cubicBezTo>
                    <a:pt x="156"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21" name="Google Shape;42821;p18"/>
            <p:cNvSpPr/>
            <p:nvPr/>
          </p:nvSpPr>
          <p:spPr>
            <a:xfrm>
              <a:off x="3279973" y="4808994"/>
              <a:ext cx="13777" cy="5510"/>
            </a:xfrm>
            <a:custGeom>
              <a:avLst/>
              <a:gdLst/>
              <a:ahLst/>
              <a:cxnLst/>
              <a:rect l="l" t="t" r="r" b="b"/>
              <a:pathLst>
                <a:path w="386" h="183" extrusionOk="0">
                  <a:moveTo>
                    <a:pt x="1" y="183"/>
                  </a:moveTo>
                  <a:lnTo>
                    <a:pt x="386" y="183"/>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22" name="Google Shape;42822;p18"/>
            <p:cNvSpPr/>
            <p:nvPr/>
          </p:nvSpPr>
          <p:spPr>
            <a:xfrm>
              <a:off x="1841414" y="4811764"/>
              <a:ext cx="13742" cy="2740"/>
            </a:xfrm>
            <a:custGeom>
              <a:avLst/>
              <a:gdLst/>
              <a:ahLst/>
              <a:cxnLst/>
              <a:rect l="l" t="t" r="r" b="b"/>
              <a:pathLst>
                <a:path w="385" h="91" extrusionOk="0">
                  <a:moveTo>
                    <a:pt x="385" y="1"/>
                  </a:moveTo>
                  <a:cubicBezTo>
                    <a:pt x="236" y="20"/>
                    <a:pt x="6" y="5"/>
                    <a:pt x="1" y="91"/>
                  </a:cubicBezTo>
                  <a:cubicBezTo>
                    <a:pt x="150" y="73"/>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23" name="Google Shape;42823;p18"/>
            <p:cNvSpPr/>
            <p:nvPr/>
          </p:nvSpPr>
          <p:spPr>
            <a:xfrm>
              <a:off x="6412361" y="4798185"/>
              <a:ext cx="29018" cy="10870"/>
            </a:xfrm>
            <a:custGeom>
              <a:avLst/>
              <a:gdLst/>
              <a:ahLst/>
              <a:cxnLst/>
              <a:rect l="l" t="t" r="r" b="b"/>
              <a:pathLst>
                <a:path w="813" h="361" extrusionOk="0">
                  <a:moveTo>
                    <a:pt x="563" y="360"/>
                  </a:moveTo>
                  <a:cubicBezTo>
                    <a:pt x="812" y="242"/>
                    <a:pt x="682" y="88"/>
                    <a:pt x="371" y="0"/>
                  </a:cubicBezTo>
                  <a:cubicBezTo>
                    <a:pt x="346" y="225"/>
                    <a:pt x="0" y="282"/>
                    <a:pt x="563" y="36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24" name="Google Shape;42824;p18"/>
            <p:cNvSpPr/>
            <p:nvPr/>
          </p:nvSpPr>
          <p:spPr>
            <a:xfrm>
              <a:off x="75774" y="4805592"/>
              <a:ext cx="14099" cy="4246"/>
            </a:xfrm>
            <a:custGeom>
              <a:avLst/>
              <a:gdLst/>
              <a:ahLst/>
              <a:cxnLst/>
              <a:rect l="l" t="t" r="r" b="b"/>
              <a:pathLst>
                <a:path w="395" h="141" extrusionOk="0">
                  <a:moveTo>
                    <a:pt x="293" y="24"/>
                  </a:moveTo>
                  <a:cubicBezTo>
                    <a:pt x="240" y="1"/>
                    <a:pt x="0" y="69"/>
                    <a:pt x="98" y="114"/>
                  </a:cubicBezTo>
                  <a:cubicBezTo>
                    <a:pt x="153" y="141"/>
                    <a:pt x="394" y="70"/>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25" name="Google Shape;42825;p18"/>
            <p:cNvSpPr/>
            <p:nvPr/>
          </p:nvSpPr>
          <p:spPr>
            <a:xfrm>
              <a:off x="8335437" y="4802852"/>
              <a:ext cx="14027" cy="4246"/>
            </a:xfrm>
            <a:custGeom>
              <a:avLst/>
              <a:gdLst/>
              <a:ahLst/>
              <a:cxnLst/>
              <a:rect l="l" t="t" r="r" b="b"/>
              <a:pathLst>
                <a:path w="393" h="141" extrusionOk="0">
                  <a:moveTo>
                    <a:pt x="294" y="24"/>
                  </a:moveTo>
                  <a:cubicBezTo>
                    <a:pt x="240" y="1"/>
                    <a:pt x="1" y="68"/>
                    <a:pt x="103" y="115"/>
                  </a:cubicBezTo>
                  <a:cubicBezTo>
                    <a:pt x="153" y="140"/>
                    <a:pt x="392" y="70"/>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26" name="Google Shape;42826;p18"/>
            <p:cNvSpPr/>
            <p:nvPr/>
          </p:nvSpPr>
          <p:spPr>
            <a:xfrm>
              <a:off x="4498243" y="4803575"/>
              <a:ext cx="13849" cy="2770"/>
            </a:xfrm>
            <a:custGeom>
              <a:avLst/>
              <a:gdLst/>
              <a:ahLst/>
              <a:cxnLst/>
              <a:rect l="l" t="t" r="r" b="b"/>
              <a:pathLst>
                <a:path w="388" h="92" extrusionOk="0">
                  <a:moveTo>
                    <a:pt x="387" y="0"/>
                  </a:moveTo>
                  <a:cubicBezTo>
                    <a:pt x="237" y="22"/>
                    <a:pt x="7" y="4"/>
                    <a:pt x="1" y="91"/>
                  </a:cubicBezTo>
                  <a:cubicBezTo>
                    <a:pt x="151" y="71"/>
                    <a:pt x="383"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27" name="Google Shape;42827;p18"/>
            <p:cNvSpPr/>
            <p:nvPr/>
          </p:nvSpPr>
          <p:spPr>
            <a:xfrm>
              <a:off x="8600556" y="4797432"/>
              <a:ext cx="13849" cy="7407"/>
            </a:xfrm>
            <a:custGeom>
              <a:avLst/>
              <a:gdLst/>
              <a:ahLst/>
              <a:cxnLst/>
              <a:rect l="l" t="t" r="r" b="b"/>
              <a:pathLst>
                <a:path w="388" h="246" extrusionOk="0">
                  <a:moveTo>
                    <a:pt x="388" y="115"/>
                  </a:moveTo>
                  <a:cubicBezTo>
                    <a:pt x="384" y="24"/>
                    <a:pt x="50" y="0"/>
                    <a:pt x="0" y="115"/>
                  </a:cubicBezTo>
                  <a:cubicBezTo>
                    <a:pt x="215" y="105"/>
                    <a:pt x="303" y="246"/>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28" name="Google Shape;42828;p18"/>
            <p:cNvSpPr/>
            <p:nvPr/>
          </p:nvSpPr>
          <p:spPr>
            <a:xfrm>
              <a:off x="8873991" y="4789935"/>
              <a:ext cx="25556" cy="10990"/>
            </a:xfrm>
            <a:custGeom>
              <a:avLst/>
              <a:gdLst/>
              <a:ahLst/>
              <a:cxnLst/>
              <a:rect l="l" t="t" r="r" b="b"/>
              <a:pathLst>
                <a:path w="716" h="365" extrusionOk="0">
                  <a:moveTo>
                    <a:pt x="439" y="364"/>
                  </a:moveTo>
                  <a:cubicBezTo>
                    <a:pt x="500" y="242"/>
                    <a:pt x="715" y="191"/>
                    <a:pt x="632" y="0"/>
                  </a:cubicBezTo>
                  <a:lnTo>
                    <a:pt x="54" y="0"/>
                  </a:lnTo>
                  <a:cubicBezTo>
                    <a:pt x="0" y="208"/>
                    <a:pt x="102" y="341"/>
                    <a:pt x="439"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29" name="Google Shape;42829;p18"/>
            <p:cNvSpPr/>
            <p:nvPr/>
          </p:nvSpPr>
          <p:spPr>
            <a:xfrm>
              <a:off x="6246251" y="4791892"/>
              <a:ext cx="21023" cy="9033"/>
            </a:xfrm>
            <a:custGeom>
              <a:avLst/>
              <a:gdLst/>
              <a:ahLst/>
              <a:cxnLst/>
              <a:rect l="l" t="t" r="r" b="b"/>
              <a:pathLst>
                <a:path w="589" h="300" extrusionOk="0">
                  <a:moveTo>
                    <a:pt x="394" y="299"/>
                  </a:moveTo>
                  <a:cubicBezTo>
                    <a:pt x="394" y="208"/>
                    <a:pt x="549" y="191"/>
                    <a:pt x="588" y="117"/>
                  </a:cubicBezTo>
                  <a:cubicBezTo>
                    <a:pt x="339" y="113"/>
                    <a:pt x="321" y="0"/>
                    <a:pt x="9" y="26"/>
                  </a:cubicBezTo>
                  <a:cubicBezTo>
                    <a:pt x="1" y="182"/>
                    <a:pt x="157" y="258"/>
                    <a:pt x="394"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30" name="Google Shape;42830;p18"/>
            <p:cNvSpPr/>
            <p:nvPr/>
          </p:nvSpPr>
          <p:spPr>
            <a:xfrm>
              <a:off x="8569504" y="4794602"/>
              <a:ext cx="14063" cy="4276"/>
            </a:xfrm>
            <a:custGeom>
              <a:avLst/>
              <a:gdLst/>
              <a:ahLst/>
              <a:cxnLst/>
              <a:rect l="l" t="t" r="r" b="b"/>
              <a:pathLst>
                <a:path w="394" h="142" extrusionOk="0">
                  <a:moveTo>
                    <a:pt x="99" y="118"/>
                  </a:moveTo>
                  <a:cubicBezTo>
                    <a:pt x="155" y="141"/>
                    <a:pt x="394" y="74"/>
                    <a:pt x="293" y="27"/>
                  </a:cubicBezTo>
                  <a:cubicBezTo>
                    <a:pt x="240" y="0"/>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31" name="Google Shape;42831;p18"/>
            <p:cNvSpPr/>
            <p:nvPr/>
          </p:nvSpPr>
          <p:spPr>
            <a:xfrm>
              <a:off x="4956990" y="4786202"/>
              <a:ext cx="39761" cy="15808"/>
            </a:xfrm>
            <a:custGeom>
              <a:avLst/>
              <a:gdLst/>
              <a:ahLst/>
              <a:cxnLst/>
              <a:rect l="l" t="t" r="r" b="b"/>
              <a:pathLst>
                <a:path w="1114" h="525" extrusionOk="0">
                  <a:moveTo>
                    <a:pt x="648" y="306"/>
                  </a:moveTo>
                  <a:cubicBezTo>
                    <a:pt x="1114" y="0"/>
                    <a:pt x="0" y="525"/>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32" name="Google Shape;42832;p18"/>
            <p:cNvSpPr/>
            <p:nvPr/>
          </p:nvSpPr>
          <p:spPr>
            <a:xfrm>
              <a:off x="2743489" y="4783432"/>
              <a:ext cx="36335" cy="19090"/>
            </a:xfrm>
            <a:custGeom>
              <a:avLst/>
              <a:gdLst/>
              <a:ahLst/>
              <a:cxnLst/>
              <a:rect l="l" t="t" r="r" b="b"/>
              <a:pathLst>
                <a:path w="1018" h="634" extrusionOk="0">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33" name="Google Shape;42833;p18"/>
            <p:cNvSpPr/>
            <p:nvPr/>
          </p:nvSpPr>
          <p:spPr>
            <a:xfrm>
              <a:off x="3893980" y="4778946"/>
              <a:ext cx="37905" cy="18819"/>
            </a:xfrm>
            <a:custGeom>
              <a:avLst/>
              <a:gdLst/>
              <a:ahLst/>
              <a:cxnLst/>
              <a:rect l="l" t="t" r="r" b="b"/>
              <a:pathLst>
                <a:path w="1062" h="625" extrusionOk="0">
                  <a:moveTo>
                    <a:pt x="732" y="547"/>
                  </a:moveTo>
                  <a:cubicBezTo>
                    <a:pt x="1062" y="393"/>
                    <a:pt x="619" y="138"/>
                    <a:pt x="347" y="1"/>
                  </a:cubicBezTo>
                  <a:cubicBezTo>
                    <a:pt x="48" y="139"/>
                    <a:pt x="1" y="625"/>
                    <a:pt x="732" y="54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34" name="Google Shape;42834;p18"/>
            <p:cNvSpPr/>
            <p:nvPr/>
          </p:nvSpPr>
          <p:spPr>
            <a:xfrm>
              <a:off x="2784249" y="4786804"/>
              <a:ext cx="7067" cy="6203"/>
            </a:xfrm>
            <a:custGeom>
              <a:avLst/>
              <a:gdLst/>
              <a:ahLst/>
              <a:cxnLst/>
              <a:rect l="l" t="t" r="r" b="b"/>
              <a:pathLst>
                <a:path w="198" h="206" extrusionOk="0">
                  <a:moveTo>
                    <a:pt x="5" y="104"/>
                  </a:moveTo>
                  <a:cubicBezTo>
                    <a:pt x="1" y="155"/>
                    <a:pt x="161" y="206"/>
                    <a:pt x="198" y="104"/>
                  </a:cubicBezTo>
                  <a:cubicBezTo>
                    <a:pt x="198" y="53"/>
                    <a:pt x="40" y="1"/>
                    <a:pt x="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35" name="Google Shape;42835;p18"/>
            <p:cNvSpPr/>
            <p:nvPr/>
          </p:nvSpPr>
          <p:spPr>
            <a:xfrm>
              <a:off x="332362" y="4776206"/>
              <a:ext cx="56751" cy="22582"/>
            </a:xfrm>
            <a:custGeom>
              <a:avLst/>
              <a:gdLst/>
              <a:ahLst/>
              <a:cxnLst/>
              <a:rect l="l" t="t" r="r" b="b"/>
              <a:pathLst>
                <a:path w="1590" h="750" extrusionOk="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36" name="Google Shape;42836;p18"/>
            <p:cNvSpPr/>
            <p:nvPr/>
          </p:nvSpPr>
          <p:spPr>
            <a:xfrm>
              <a:off x="3276404" y="4786413"/>
              <a:ext cx="13991" cy="4336"/>
            </a:xfrm>
            <a:custGeom>
              <a:avLst/>
              <a:gdLst/>
              <a:ahLst/>
              <a:cxnLst/>
              <a:rect l="l" t="t" r="r" b="b"/>
              <a:pathLst>
                <a:path w="392" h="144" extrusionOk="0">
                  <a:moveTo>
                    <a:pt x="295" y="26"/>
                  </a:moveTo>
                  <a:cubicBezTo>
                    <a:pt x="238" y="1"/>
                    <a:pt x="0" y="67"/>
                    <a:pt x="99" y="117"/>
                  </a:cubicBezTo>
                  <a:cubicBezTo>
                    <a:pt x="153" y="143"/>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37" name="Google Shape;42837;p18"/>
            <p:cNvSpPr/>
            <p:nvPr/>
          </p:nvSpPr>
          <p:spPr>
            <a:xfrm>
              <a:off x="2096075" y="4783884"/>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38" name="Google Shape;42838;p18"/>
            <p:cNvSpPr/>
            <p:nvPr/>
          </p:nvSpPr>
          <p:spPr>
            <a:xfrm>
              <a:off x="2980412" y="4780963"/>
              <a:ext cx="13991" cy="4276"/>
            </a:xfrm>
            <a:custGeom>
              <a:avLst/>
              <a:gdLst/>
              <a:ahLst/>
              <a:cxnLst/>
              <a:rect l="l" t="t" r="r" b="b"/>
              <a:pathLst>
                <a:path w="392" h="142" extrusionOk="0">
                  <a:moveTo>
                    <a:pt x="294" y="25"/>
                  </a:moveTo>
                  <a:cubicBezTo>
                    <a:pt x="241" y="0"/>
                    <a:pt x="0" y="70"/>
                    <a:pt x="101" y="117"/>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39" name="Google Shape;42839;p18"/>
            <p:cNvSpPr/>
            <p:nvPr/>
          </p:nvSpPr>
          <p:spPr>
            <a:xfrm>
              <a:off x="5627033" y="4778524"/>
              <a:ext cx="20773" cy="3643"/>
            </a:xfrm>
            <a:custGeom>
              <a:avLst/>
              <a:gdLst/>
              <a:ahLst/>
              <a:cxnLst/>
              <a:rect l="l" t="t" r="r" b="b"/>
              <a:pathLst>
                <a:path w="582" h="121" extrusionOk="0">
                  <a:moveTo>
                    <a:pt x="581" y="15"/>
                  </a:moveTo>
                  <a:cubicBezTo>
                    <a:pt x="354" y="29"/>
                    <a:pt x="35" y="1"/>
                    <a:pt x="1" y="106"/>
                  </a:cubicBezTo>
                  <a:cubicBezTo>
                    <a:pt x="229" y="92"/>
                    <a:pt x="550" y="121"/>
                    <a:pt x="581"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40" name="Google Shape;42840;p18"/>
            <p:cNvSpPr/>
            <p:nvPr/>
          </p:nvSpPr>
          <p:spPr>
            <a:xfrm>
              <a:off x="2894501" y="4776236"/>
              <a:ext cx="13813" cy="2740"/>
            </a:xfrm>
            <a:custGeom>
              <a:avLst/>
              <a:gdLst/>
              <a:ahLst/>
              <a:cxnLst/>
              <a:rect l="l" t="t" r="r" b="b"/>
              <a:pathLst>
                <a:path w="387" h="91" extrusionOk="0">
                  <a:moveTo>
                    <a:pt x="387" y="1"/>
                  </a:moveTo>
                  <a:cubicBezTo>
                    <a:pt x="238" y="20"/>
                    <a:pt x="8" y="3"/>
                    <a:pt x="0" y="91"/>
                  </a:cubicBezTo>
                  <a:cubicBezTo>
                    <a:pt x="149" y="71"/>
                    <a:pt x="381" y="90"/>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41" name="Google Shape;42841;p18"/>
            <p:cNvSpPr/>
            <p:nvPr/>
          </p:nvSpPr>
          <p:spPr>
            <a:xfrm>
              <a:off x="8881915" y="4765307"/>
              <a:ext cx="14634" cy="9515"/>
            </a:xfrm>
            <a:custGeom>
              <a:avLst/>
              <a:gdLst/>
              <a:ahLst/>
              <a:cxnLst/>
              <a:rect l="l" t="t" r="r" b="b"/>
              <a:pathLst>
                <a:path w="410" h="316" extrusionOk="0">
                  <a:moveTo>
                    <a:pt x="410" y="272"/>
                  </a:moveTo>
                  <a:lnTo>
                    <a:pt x="410" y="92"/>
                  </a:lnTo>
                  <a:cubicBezTo>
                    <a:pt x="217" y="92"/>
                    <a:pt x="181" y="18"/>
                    <a:pt x="25" y="1"/>
                  </a:cubicBezTo>
                  <a:cubicBezTo>
                    <a:pt x="44" y="145"/>
                    <a:pt x="0" y="316"/>
                    <a:pt x="410"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42" name="Google Shape;42842;p18"/>
            <p:cNvSpPr/>
            <p:nvPr/>
          </p:nvSpPr>
          <p:spPr>
            <a:xfrm>
              <a:off x="5506609" y="4769943"/>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43" name="Google Shape;42843;p18"/>
            <p:cNvSpPr/>
            <p:nvPr/>
          </p:nvSpPr>
          <p:spPr>
            <a:xfrm>
              <a:off x="2105676" y="4765307"/>
              <a:ext cx="29518" cy="9876"/>
            </a:xfrm>
            <a:custGeom>
              <a:avLst/>
              <a:gdLst/>
              <a:ahLst/>
              <a:cxnLst/>
              <a:rect l="l" t="t" r="r" b="b"/>
              <a:pathLst>
                <a:path w="827" h="328" extrusionOk="0">
                  <a:moveTo>
                    <a:pt x="695" y="272"/>
                  </a:moveTo>
                  <a:cubicBezTo>
                    <a:pt x="827" y="30"/>
                    <a:pt x="294" y="99"/>
                    <a:pt x="116" y="1"/>
                  </a:cubicBezTo>
                  <a:cubicBezTo>
                    <a:pt x="1" y="237"/>
                    <a:pt x="195" y="327"/>
                    <a:pt x="695"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44" name="Google Shape;42844;p18"/>
            <p:cNvSpPr/>
            <p:nvPr/>
          </p:nvSpPr>
          <p:spPr>
            <a:xfrm>
              <a:off x="8566149" y="4762597"/>
              <a:ext cx="34443" cy="8913"/>
            </a:xfrm>
            <a:custGeom>
              <a:avLst/>
              <a:gdLst/>
              <a:ahLst/>
              <a:cxnLst/>
              <a:rect l="l" t="t" r="r" b="b"/>
              <a:pathLst>
                <a:path w="965" h="296" extrusionOk="0">
                  <a:moveTo>
                    <a:pt x="193" y="271"/>
                  </a:moveTo>
                  <a:cubicBezTo>
                    <a:pt x="634" y="296"/>
                    <a:pt x="918" y="249"/>
                    <a:pt x="964" y="88"/>
                  </a:cubicBezTo>
                  <a:cubicBezTo>
                    <a:pt x="625" y="111"/>
                    <a:pt x="1" y="1"/>
                    <a:pt x="193"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45" name="Google Shape;42845;p18"/>
            <p:cNvSpPr/>
            <p:nvPr/>
          </p:nvSpPr>
          <p:spPr>
            <a:xfrm>
              <a:off x="2658507" y="4759827"/>
              <a:ext cx="17703" cy="10960"/>
            </a:xfrm>
            <a:custGeom>
              <a:avLst/>
              <a:gdLst/>
              <a:ahLst/>
              <a:cxnLst/>
              <a:rect l="l" t="t" r="r" b="b"/>
              <a:pathLst>
                <a:path w="496" h="364" extrusionOk="0">
                  <a:moveTo>
                    <a:pt x="443" y="363"/>
                  </a:moveTo>
                  <a:cubicBezTo>
                    <a:pt x="496" y="156"/>
                    <a:pt x="395" y="22"/>
                    <a:pt x="57" y="0"/>
                  </a:cubicBezTo>
                  <a:cubicBezTo>
                    <a:pt x="1" y="206"/>
                    <a:pt x="103" y="342"/>
                    <a:pt x="44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46" name="Google Shape;42846;p18"/>
            <p:cNvSpPr/>
            <p:nvPr/>
          </p:nvSpPr>
          <p:spPr>
            <a:xfrm>
              <a:off x="7000170" y="4764584"/>
              <a:ext cx="14027" cy="4215"/>
            </a:xfrm>
            <a:custGeom>
              <a:avLst/>
              <a:gdLst/>
              <a:ahLst/>
              <a:cxnLst/>
              <a:rect l="l" t="t" r="r" b="b"/>
              <a:pathLst>
                <a:path w="393" h="140" extrusionOk="0">
                  <a:moveTo>
                    <a:pt x="99" y="114"/>
                  </a:moveTo>
                  <a:cubicBezTo>
                    <a:pt x="155" y="140"/>
                    <a:pt x="392" y="71"/>
                    <a:pt x="293" y="22"/>
                  </a:cubicBezTo>
                  <a:cubicBezTo>
                    <a:pt x="238" y="0"/>
                    <a:pt x="1" y="68"/>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47" name="Google Shape;42847;p18"/>
            <p:cNvSpPr/>
            <p:nvPr/>
          </p:nvSpPr>
          <p:spPr>
            <a:xfrm>
              <a:off x="2285206" y="4764524"/>
              <a:ext cx="14063" cy="4276"/>
            </a:xfrm>
            <a:custGeom>
              <a:avLst/>
              <a:gdLst/>
              <a:ahLst/>
              <a:cxnLst/>
              <a:rect l="l" t="t" r="r" b="b"/>
              <a:pathLst>
                <a:path w="394" h="142" extrusionOk="0">
                  <a:moveTo>
                    <a:pt x="294" y="24"/>
                  </a:moveTo>
                  <a:cubicBezTo>
                    <a:pt x="242" y="1"/>
                    <a:pt x="0" y="70"/>
                    <a:pt x="101" y="116"/>
                  </a:cubicBezTo>
                  <a:cubicBezTo>
                    <a:pt x="155" y="142"/>
                    <a:pt x="393" y="74"/>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48" name="Google Shape;42848;p18"/>
            <p:cNvSpPr/>
            <p:nvPr/>
          </p:nvSpPr>
          <p:spPr>
            <a:xfrm>
              <a:off x="7367689" y="4754407"/>
              <a:ext cx="23414" cy="8220"/>
            </a:xfrm>
            <a:custGeom>
              <a:avLst/>
              <a:gdLst/>
              <a:ahLst/>
              <a:cxnLst/>
              <a:rect l="l" t="t" r="r" b="b"/>
              <a:pathLst>
                <a:path w="656" h="273" extrusionOk="0">
                  <a:moveTo>
                    <a:pt x="410" y="273"/>
                  </a:moveTo>
                  <a:cubicBezTo>
                    <a:pt x="421" y="157"/>
                    <a:pt x="656" y="145"/>
                    <a:pt x="602" y="0"/>
                  </a:cubicBezTo>
                  <a:lnTo>
                    <a:pt x="217" y="0"/>
                  </a:lnTo>
                  <a:cubicBezTo>
                    <a:pt x="0" y="129"/>
                    <a:pt x="7" y="221"/>
                    <a:pt x="410"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49" name="Google Shape;42849;p18"/>
            <p:cNvSpPr/>
            <p:nvPr/>
          </p:nvSpPr>
          <p:spPr>
            <a:xfrm>
              <a:off x="1953664" y="4745164"/>
              <a:ext cx="46400" cy="9214"/>
            </a:xfrm>
            <a:custGeom>
              <a:avLst/>
              <a:gdLst/>
              <a:ahLst/>
              <a:cxnLst/>
              <a:rect l="l" t="t" r="r" b="b"/>
              <a:pathLst>
                <a:path w="1300" h="306" extrusionOk="0">
                  <a:moveTo>
                    <a:pt x="712" y="306"/>
                  </a:moveTo>
                  <a:cubicBezTo>
                    <a:pt x="1299" y="0"/>
                    <a:pt x="0" y="30"/>
                    <a:pt x="712"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50" name="Google Shape;42850;p18"/>
            <p:cNvSpPr/>
            <p:nvPr/>
          </p:nvSpPr>
          <p:spPr>
            <a:xfrm>
              <a:off x="8894157" y="4737035"/>
              <a:ext cx="39761" cy="15778"/>
            </a:xfrm>
            <a:custGeom>
              <a:avLst/>
              <a:gdLst/>
              <a:ahLst/>
              <a:cxnLst/>
              <a:rect l="l" t="t" r="r" b="b"/>
              <a:pathLst>
                <a:path w="1114" h="524" extrusionOk="0">
                  <a:moveTo>
                    <a:pt x="648" y="303"/>
                  </a:moveTo>
                  <a:cubicBezTo>
                    <a:pt x="1114" y="0"/>
                    <a:pt x="0" y="524"/>
                    <a:pt x="648" y="3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51" name="Google Shape;42851;p18"/>
            <p:cNvSpPr/>
            <p:nvPr/>
          </p:nvSpPr>
          <p:spPr>
            <a:xfrm>
              <a:off x="8018815" y="4745465"/>
              <a:ext cx="14063" cy="4215"/>
            </a:xfrm>
            <a:custGeom>
              <a:avLst/>
              <a:gdLst/>
              <a:ahLst/>
              <a:cxnLst/>
              <a:rect l="l" t="t" r="r" b="b"/>
              <a:pathLst>
                <a:path w="394" h="140" extrusionOk="0">
                  <a:moveTo>
                    <a:pt x="102" y="114"/>
                  </a:moveTo>
                  <a:cubicBezTo>
                    <a:pt x="157" y="139"/>
                    <a:pt x="394" y="70"/>
                    <a:pt x="294" y="23"/>
                  </a:cubicBezTo>
                  <a:cubicBezTo>
                    <a:pt x="242" y="1"/>
                    <a:pt x="1" y="67"/>
                    <a:pt x="102"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52" name="Google Shape;42852;p18"/>
            <p:cNvSpPr/>
            <p:nvPr/>
          </p:nvSpPr>
          <p:spPr>
            <a:xfrm>
              <a:off x="5014490" y="4743418"/>
              <a:ext cx="13849" cy="5510"/>
            </a:xfrm>
            <a:custGeom>
              <a:avLst/>
              <a:gdLst/>
              <a:ahLst/>
              <a:cxnLst/>
              <a:rect l="l" t="t" r="r" b="b"/>
              <a:pathLst>
                <a:path w="388" h="183" extrusionOk="0">
                  <a:moveTo>
                    <a:pt x="0" y="182"/>
                  </a:moveTo>
                  <a:lnTo>
                    <a:pt x="388" y="182"/>
                  </a:lnTo>
                  <a:lnTo>
                    <a:pt x="388"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53" name="Google Shape;42853;p18"/>
            <p:cNvSpPr/>
            <p:nvPr/>
          </p:nvSpPr>
          <p:spPr>
            <a:xfrm>
              <a:off x="2873907" y="4742846"/>
              <a:ext cx="13813" cy="6775"/>
            </a:xfrm>
            <a:custGeom>
              <a:avLst/>
              <a:gdLst/>
              <a:ahLst/>
              <a:cxnLst/>
              <a:rect l="l" t="t" r="r" b="b"/>
              <a:pathLst>
                <a:path w="387" h="225" extrusionOk="0">
                  <a:moveTo>
                    <a:pt x="0" y="110"/>
                  </a:moveTo>
                  <a:cubicBezTo>
                    <a:pt x="2" y="201"/>
                    <a:pt x="338" y="225"/>
                    <a:pt x="387" y="110"/>
                  </a:cubicBezTo>
                  <a:cubicBezTo>
                    <a:pt x="344" y="0"/>
                    <a:pt x="171" y="56"/>
                    <a:pt x="0"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54" name="Google Shape;42854;p18"/>
            <p:cNvSpPr/>
            <p:nvPr/>
          </p:nvSpPr>
          <p:spPr>
            <a:xfrm>
              <a:off x="6763890" y="4733000"/>
              <a:ext cx="26448" cy="15326"/>
            </a:xfrm>
            <a:custGeom>
              <a:avLst/>
              <a:gdLst/>
              <a:ahLst/>
              <a:cxnLst/>
              <a:rect l="l" t="t" r="r" b="b"/>
              <a:pathLst>
                <a:path w="741" h="509" extrusionOk="0">
                  <a:moveTo>
                    <a:pt x="740" y="437"/>
                  </a:moveTo>
                  <a:lnTo>
                    <a:pt x="740" y="75"/>
                  </a:lnTo>
                  <a:cubicBezTo>
                    <a:pt x="0" y="1"/>
                    <a:pt x="0" y="509"/>
                    <a:pt x="740" y="4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55" name="Google Shape;42855;p18"/>
            <p:cNvSpPr/>
            <p:nvPr/>
          </p:nvSpPr>
          <p:spPr>
            <a:xfrm>
              <a:off x="2729284" y="4740286"/>
              <a:ext cx="6996" cy="6263"/>
            </a:xfrm>
            <a:custGeom>
              <a:avLst/>
              <a:gdLst/>
              <a:ahLst/>
              <a:cxnLst/>
              <a:rect l="l" t="t" r="r" b="b"/>
              <a:pathLst>
                <a:path w="196" h="208" extrusionOk="0">
                  <a:moveTo>
                    <a:pt x="195" y="105"/>
                  </a:moveTo>
                  <a:cubicBezTo>
                    <a:pt x="195" y="55"/>
                    <a:pt x="37" y="0"/>
                    <a:pt x="1" y="105"/>
                  </a:cubicBezTo>
                  <a:cubicBezTo>
                    <a:pt x="1" y="156"/>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56" name="Google Shape;42856;p18"/>
            <p:cNvSpPr/>
            <p:nvPr/>
          </p:nvSpPr>
          <p:spPr>
            <a:xfrm>
              <a:off x="4126619" y="4737547"/>
              <a:ext cx="6924" cy="6263"/>
            </a:xfrm>
            <a:custGeom>
              <a:avLst/>
              <a:gdLst/>
              <a:ahLst/>
              <a:cxnLst/>
              <a:rect l="l" t="t" r="r" b="b"/>
              <a:pathLst>
                <a:path w="194" h="208" extrusionOk="0">
                  <a:moveTo>
                    <a:pt x="192" y="105"/>
                  </a:moveTo>
                  <a:cubicBezTo>
                    <a:pt x="193" y="55"/>
                    <a:pt x="37" y="0"/>
                    <a:pt x="2" y="105"/>
                  </a:cubicBezTo>
                  <a:cubicBezTo>
                    <a:pt x="0" y="155"/>
                    <a:pt x="154"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57" name="Google Shape;42857;p18"/>
            <p:cNvSpPr/>
            <p:nvPr/>
          </p:nvSpPr>
          <p:spPr>
            <a:xfrm>
              <a:off x="2660506" y="4732488"/>
              <a:ext cx="22629" cy="11713"/>
            </a:xfrm>
            <a:custGeom>
              <a:avLst/>
              <a:gdLst/>
              <a:ahLst/>
              <a:cxnLst/>
              <a:rect l="l" t="t" r="r" b="b"/>
              <a:pathLst>
                <a:path w="634" h="389" extrusionOk="0">
                  <a:moveTo>
                    <a:pt x="194" y="1"/>
                  </a:moveTo>
                  <a:cubicBezTo>
                    <a:pt x="203" y="126"/>
                    <a:pt x="104" y="201"/>
                    <a:pt x="1" y="273"/>
                  </a:cubicBezTo>
                  <a:cubicBezTo>
                    <a:pt x="246" y="276"/>
                    <a:pt x="267" y="389"/>
                    <a:pt x="577" y="364"/>
                  </a:cubicBezTo>
                  <a:cubicBezTo>
                    <a:pt x="634" y="158"/>
                    <a:pt x="531" y="23"/>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58" name="Google Shape;42858;p18"/>
            <p:cNvSpPr/>
            <p:nvPr/>
          </p:nvSpPr>
          <p:spPr>
            <a:xfrm>
              <a:off x="2546791" y="4737215"/>
              <a:ext cx="14063" cy="4246"/>
            </a:xfrm>
            <a:custGeom>
              <a:avLst/>
              <a:gdLst/>
              <a:ahLst/>
              <a:cxnLst/>
              <a:rect l="l" t="t" r="r" b="b"/>
              <a:pathLst>
                <a:path w="394" h="141" extrusionOk="0">
                  <a:moveTo>
                    <a:pt x="292" y="24"/>
                  </a:moveTo>
                  <a:cubicBezTo>
                    <a:pt x="241" y="1"/>
                    <a:pt x="1" y="69"/>
                    <a:pt x="100" y="116"/>
                  </a:cubicBezTo>
                  <a:cubicBezTo>
                    <a:pt x="153" y="140"/>
                    <a:pt x="393"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59" name="Google Shape;42859;p18"/>
            <p:cNvSpPr/>
            <p:nvPr/>
          </p:nvSpPr>
          <p:spPr>
            <a:xfrm>
              <a:off x="1869003" y="4729748"/>
              <a:ext cx="20666" cy="8220"/>
            </a:xfrm>
            <a:custGeom>
              <a:avLst/>
              <a:gdLst/>
              <a:ahLst/>
              <a:cxnLst/>
              <a:rect l="l" t="t" r="r" b="b"/>
              <a:pathLst>
                <a:path w="579" h="273" extrusionOk="0">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60" name="Google Shape;42860;p18"/>
            <p:cNvSpPr/>
            <p:nvPr/>
          </p:nvSpPr>
          <p:spPr>
            <a:xfrm>
              <a:off x="4449238" y="4727039"/>
              <a:ext cx="23486" cy="8250"/>
            </a:xfrm>
            <a:custGeom>
              <a:avLst/>
              <a:gdLst/>
              <a:ahLst/>
              <a:cxnLst/>
              <a:rect l="l" t="t" r="r" b="b"/>
              <a:pathLst>
                <a:path w="658" h="274" extrusionOk="0">
                  <a:moveTo>
                    <a:pt x="412" y="273"/>
                  </a:moveTo>
                  <a:cubicBezTo>
                    <a:pt x="422" y="157"/>
                    <a:pt x="657" y="147"/>
                    <a:pt x="604" y="1"/>
                  </a:cubicBezTo>
                  <a:lnTo>
                    <a:pt x="216" y="1"/>
                  </a:lnTo>
                  <a:cubicBezTo>
                    <a:pt x="1" y="131"/>
                    <a:pt x="10" y="221"/>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61" name="Google Shape;42861;p18"/>
            <p:cNvSpPr/>
            <p:nvPr/>
          </p:nvSpPr>
          <p:spPr>
            <a:xfrm>
              <a:off x="2708690"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62" name="Google Shape;42862;p18"/>
            <p:cNvSpPr/>
            <p:nvPr/>
          </p:nvSpPr>
          <p:spPr>
            <a:xfrm>
              <a:off x="2550325"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63" name="Google Shape;42863;p18"/>
            <p:cNvSpPr/>
            <p:nvPr/>
          </p:nvSpPr>
          <p:spPr>
            <a:xfrm>
              <a:off x="8662517" y="4727039"/>
              <a:ext cx="13777" cy="5480"/>
            </a:xfrm>
            <a:custGeom>
              <a:avLst/>
              <a:gdLst/>
              <a:ahLst/>
              <a:cxnLst/>
              <a:rect l="l" t="t" r="r" b="b"/>
              <a:pathLst>
                <a:path w="386" h="182"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64" name="Google Shape;42864;p18"/>
            <p:cNvSpPr/>
            <p:nvPr/>
          </p:nvSpPr>
          <p:spPr>
            <a:xfrm>
              <a:off x="2832576" y="4711202"/>
              <a:ext cx="26591" cy="15266"/>
            </a:xfrm>
            <a:custGeom>
              <a:avLst/>
              <a:gdLst/>
              <a:ahLst/>
              <a:cxnLst/>
              <a:rect l="l" t="t" r="r" b="b"/>
              <a:pathLst>
                <a:path w="745" h="507" extrusionOk="0">
                  <a:moveTo>
                    <a:pt x="1" y="72"/>
                  </a:moveTo>
                  <a:lnTo>
                    <a:pt x="1" y="435"/>
                  </a:lnTo>
                  <a:cubicBezTo>
                    <a:pt x="745" y="507"/>
                    <a:pt x="745" y="0"/>
                    <a:pt x="1"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65" name="Google Shape;42865;p18"/>
            <p:cNvSpPr/>
            <p:nvPr/>
          </p:nvSpPr>
          <p:spPr>
            <a:xfrm>
              <a:off x="2912847" y="4703012"/>
              <a:ext cx="37156" cy="15838"/>
            </a:xfrm>
            <a:custGeom>
              <a:avLst/>
              <a:gdLst/>
              <a:ahLst/>
              <a:cxnLst/>
              <a:rect l="l" t="t" r="r" b="b"/>
              <a:pathLst>
                <a:path w="1041" h="526" extrusionOk="0">
                  <a:moveTo>
                    <a:pt x="836" y="526"/>
                  </a:moveTo>
                  <a:cubicBezTo>
                    <a:pt x="1041" y="1"/>
                    <a:pt x="1" y="488"/>
                    <a:pt x="836" y="5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66" name="Google Shape;42866;p18"/>
            <p:cNvSpPr/>
            <p:nvPr/>
          </p:nvSpPr>
          <p:spPr>
            <a:xfrm>
              <a:off x="7871051" y="4700603"/>
              <a:ext cx="34372" cy="16290"/>
            </a:xfrm>
            <a:custGeom>
              <a:avLst/>
              <a:gdLst/>
              <a:ahLst/>
              <a:cxnLst/>
              <a:rect l="l" t="t" r="r" b="b"/>
              <a:pathLst>
                <a:path w="963" h="541" extrusionOk="0">
                  <a:moveTo>
                    <a:pt x="0" y="424"/>
                  </a:moveTo>
                  <a:cubicBezTo>
                    <a:pt x="251" y="540"/>
                    <a:pt x="709" y="540"/>
                    <a:pt x="962" y="424"/>
                  </a:cubicBezTo>
                  <a:cubicBezTo>
                    <a:pt x="960" y="0"/>
                    <a:pt x="3" y="0"/>
                    <a:pt x="0" y="4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67" name="Google Shape;42867;p18"/>
            <p:cNvSpPr/>
            <p:nvPr/>
          </p:nvSpPr>
          <p:spPr>
            <a:xfrm>
              <a:off x="7733351" y="4713369"/>
              <a:ext cx="13777" cy="2740"/>
            </a:xfrm>
            <a:custGeom>
              <a:avLst/>
              <a:gdLst/>
              <a:ahLst/>
              <a:cxnLst/>
              <a:rect l="l" t="t" r="r" b="b"/>
              <a:pathLst>
                <a:path w="386" h="91" extrusionOk="0">
                  <a:moveTo>
                    <a:pt x="386" y="0"/>
                  </a:moveTo>
                  <a:cubicBezTo>
                    <a:pt x="236" y="22"/>
                    <a:pt x="5" y="3"/>
                    <a:pt x="1" y="90"/>
                  </a:cubicBezTo>
                  <a:cubicBezTo>
                    <a:pt x="148"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68" name="Google Shape;42868;p18"/>
            <p:cNvSpPr/>
            <p:nvPr/>
          </p:nvSpPr>
          <p:spPr>
            <a:xfrm>
              <a:off x="8455183" y="4707950"/>
              <a:ext cx="21558" cy="6353"/>
            </a:xfrm>
            <a:custGeom>
              <a:avLst/>
              <a:gdLst/>
              <a:ahLst/>
              <a:cxnLst/>
              <a:rect l="l" t="t" r="r" b="b"/>
              <a:pathLst>
                <a:path w="604" h="211" extrusionOk="0">
                  <a:moveTo>
                    <a:pt x="604" y="180"/>
                  </a:moveTo>
                  <a:lnTo>
                    <a:pt x="604" y="0"/>
                  </a:lnTo>
                  <a:lnTo>
                    <a:pt x="25" y="0"/>
                  </a:lnTo>
                  <a:cubicBezTo>
                    <a:pt x="0" y="161"/>
                    <a:pt x="215" y="210"/>
                    <a:pt x="604"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69" name="Google Shape;42869;p18"/>
            <p:cNvSpPr/>
            <p:nvPr/>
          </p:nvSpPr>
          <p:spPr>
            <a:xfrm>
              <a:off x="8538666" y="4701175"/>
              <a:ext cx="13813" cy="7467"/>
            </a:xfrm>
            <a:custGeom>
              <a:avLst/>
              <a:gdLst/>
              <a:ahLst/>
              <a:cxnLst/>
              <a:rect l="l" t="t" r="r" b="b"/>
              <a:pathLst>
                <a:path w="387" h="248" extrusionOk="0">
                  <a:moveTo>
                    <a:pt x="387" y="134"/>
                  </a:moveTo>
                  <a:cubicBezTo>
                    <a:pt x="170" y="143"/>
                    <a:pt x="88" y="1"/>
                    <a:pt x="2" y="134"/>
                  </a:cubicBezTo>
                  <a:cubicBezTo>
                    <a:pt x="1" y="225"/>
                    <a:pt x="337" y="247"/>
                    <a:pt x="387" y="1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70" name="Google Shape;42870;p18"/>
            <p:cNvSpPr/>
            <p:nvPr/>
          </p:nvSpPr>
          <p:spPr>
            <a:xfrm>
              <a:off x="3723873" y="4701687"/>
              <a:ext cx="13884" cy="4246"/>
            </a:xfrm>
            <a:custGeom>
              <a:avLst/>
              <a:gdLst/>
              <a:ahLst/>
              <a:cxnLst/>
              <a:rect l="l" t="t" r="r" b="b"/>
              <a:pathLst>
                <a:path w="389" h="141" extrusionOk="0">
                  <a:moveTo>
                    <a:pt x="289" y="25"/>
                  </a:moveTo>
                  <a:cubicBezTo>
                    <a:pt x="238" y="1"/>
                    <a:pt x="1" y="68"/>
                    <a:pt x="99" y="117"/>
                  </a:cubicBezTo>
                  <a:cubicBezTo>
                    <a:pt x="151" y="140"/>
                    <a:pt x="389" y="72"/>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71" name="Google Shape;42871;p18"/>
            <p:cNvSpPr/>
            <p:nvPr/>
          </p:nvSpPr>
          <p:spPr>
            <a:xfrm>
              <a:off x="7857202" y="4694220"/>
              <a:ext cx="13884" cy="5510"/>
            </a:xfrm>
            <a:custGeom>
              <a:avLst/>
              <a:gdLst/>
              <a:ahLst/>
              <a:cxnLst/>
              <a:rect l="l" t="t" r="r" b="b"/>
              <a:pathLst>
                <a:path w="389"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72" name="Google Shape;42872;p18"/>
            <p:cNvSpPr/>
            <p:nvPr/>
          </p:nvSpPr>
          <p:spPr>
            <a:xfrm>
              <a:off x="8007786" y="4691481"/>
              <a:ext cx="21558" cy="6383"/>
            </a:xfrm>
            <a:custGeom>
              <a:avLst/>
              <a:gdLst/>
              <a:ahLst/>
              <a:cxnLst/>
              <a:rect l="l" t="t" r="r" b="b"/>
              <a:pathLst>
                <a:path w="604" h="212" extrusionOk="0">
                  <a:moveTo>
                    <a:pt x="603" y="182"/>
                  </a:moveTo>
                  <a:lnTo>
                    <a:pt x="603" y="0"/>
                  </a:lnTo>
                  <a:lnTo>
                    <a:pt x="24" y="0"/>
                  </a:lnTo>
                  <a:cubicBezTo>
                    <a:pt x="0" y="163"/>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73" name="Google Shape;42873;p18"/>
            <p:cNvSpPr/>
            <p:nvPr/>
          </p:nvSpPr>
          <p:spPr>
            <a:xfrm>
              <a:off x="7705797" y="4686061"/>
              <a:ext cx="20666" cy="8220"/>
            </a:xfrm>
            <a:custGeom>
              <a:avLst/>
              <a:gdLst/>
              <a:ahLst/>
              <a:cxnLst/>
              <a:rect l="l" t="t" r="r" b="b"/>
              <a:pathLst>
                <a:path w="579" h="273" extrusionOk="0">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74" name="Google Shape;42874;p18"/>
            <p:cNvSpPr/>
            <p:nvPr/>
          </p:nvSpPr>
          <p:spPr>
            <a:xfrm>
              <a:off x="7571525" y="4690728"/>
              <a:ext cx="13991" cy="4276"/>
            </a:xfrm>
            <a:custGeom>
              <a:avLst/>
              <a:gdLst/>
              <a:ahLst/>
              <a:cxnLst/>
              <a:rect l="l" t="t" r="r" b="b"/>
              <a:pathLst>
                <a:path w="392" h="142" extrusionOk="0">
                  <a:moveTo>
                    <a:pt x="290" y="25"/>
                  </a:moveTo>
                  <a:cubicBezTo>
                    <a:pt x="238" y="0"/>
                    <a:pt x="0" y="70"/>
                    <a:pt x="99" y="117"/>
                  </a:cubicBezTo>
                  <a:cubicBezTo>
                    <a:pt x="152" y="141"/>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75" name="Google Shape;42875;p18"/>
            <p:cNvSpPr/>
            <p:nvPr/>
          </p:nvSpPr>
          <p:spPr>
            <a:xfrm>
              <a:off x="6703856" y="4679317"/>
              <a:ext cx="31481" cy="13911"/>
            </a:xfrm>
            <a:custGeom>
              <a:avLst/>
              <a:gdLst/>
              <a:ahLst/>
              <a:cxnLst/>
              <a:rect l="l" t="t" r="r" b="b"/>
              <a:pathLst>
                <a:path w="882" h="462" extrusionOk="0">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76" name="Google Shape;42876;p18"/>
            <p:cNvSpPr/>
            <p:nvPr/>
          </p:nvSpPr>
          <p:spPr>
            <a:xfrm>
              <a:off x="7516773" y="4677480"/>
              <a:ext cx="23878" cy="5811"/>
            </a:xfrm>
            <a:custGeom>
              <a:avLst/>
              <a:gdLst/>
              <a:ahLst/>
              <a:cxnLst/>
              <a:rect l="l" t="t" r="r" b="b"/>
              <a:pathLst>
                <a:path w="669" h="193" extrusionOk="0">
                  <a:moveTo>
                    <a:pt x="477" y="192"/>
                  </a:moveTo>
                  <a:cubicBezTo>
                    <a:pt x="476" y="102"/>
                    <a:pt x="633" y="85"/>
                    <a:pt x="669" y="11"/>
                  </a:cubicBezTo>
                  <a:cubicBezTo>
                    <a:pt x="366" y="20"/>
                    <a:pt x="0" y="1"/>
                    <a:pt x="92"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77" name="Google Shape;42877;p18"/>
            <p:cNvSpPr/>
            <p:nvPr/>
          </p:nvSpPr>
          <p:spPr>
            <a:xfrm>
              <a:off x="2639840" y="4677480"/>
              <a:ext cx="7031" cy="6173"/>
            </a:xfrm>
            <a:custGeom>
              <a:avLst/>
              <a:gdLst/>
              <a:ahLst/>
              <a:cxnLst/>
              <a:rect l="l" t="t" r="r" b="b"/>
              <a:pathLst>
                <a:path w="197" h="205" extrusionOk="0">
                  <a:moveTo>
                    <a:pt x="192" y="102"/>
                  </a:moveTo>
                  <a:cubicBezTo>
                    <a:pt x="196" y="53"/>
                    <a:pt x="38" y="1"/>
                    <a:pt x="0" y="102"/>
                  </a:cubicBezTo>
                  <a:cubicBezTo>
                    <a:pt x="0" y="152"/>
                    <a:pt x="160" y="204"/>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78" name="Google Shape;42878;p18"/>
            <p:cNvSpPr/>
            <p:nvPr/>
          </p:nvSpPr>
          <p:spPr>
            <a:xfrm>
              <a:off x="8724478" y="4655200"/>
              <a:ext cx="56251" cy="27942"/>
            </a:xfrm>
            <a:custGeom>
              <a:avLst/>
              <a:gdLst/>
              <a:ahLst/>
              <a:cxnLst/>
              <a:rect l="l" t="t" r="r" b="b"/>
              <a:pathLst>
                <a:path w="1576" h="928" extrusionOk="0">
                  <a:moveTo>
                    <a:pt x="1350" y="25"/>
                  </a:moveTo>
                  <a:cubicBezTo>
                    <a:pt x="337" y="0"/>
                    <a:pt x="143" y="365"/>
                    <a:pt x="0" y="751"/>
                  </a:cubicBezTo>
                  <a:cubicBezTo>
                    <a:pt x="819" y="927"/>
                    <a:pt x="1576" y="606"/>
                    <a:pt x="135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79" name="Google Shape;42879;p18"/>
            <p:cNvSpPr/>
            <p:nvPr/>
          </p:nvSpPr>
          <p:spPr>
            <a:xfrm>
              <a:off x="7864126" y="4677781"/>
              <a:ext cx="13813" cy="2800"/>
            </a:xfrm>
            <a:custGeom>
              <a:avLst/>
              <a:gdLst/>
              <a:ahLst/>
              <a:cxnLst/>
              <a:rect l="l" t="t" r="r" b="b"/>
              <a:pathLst>
                <a:path w="387" h="93" extrusionOk="0">
                  <a:moveTo>
                    <a:pt x="386" y="1"/>
                  </a:moveTo>
                  <a:cubicBezTo>
                    <a:pt x="236" y="23"/>
                    <a:pt x="6" y="5"/>
                    <a:pt x="1" y="92"/>
                  </a:cubicBezTo>
                  <a:cubicBezTo>
                    <a:pt x="150"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80" name="Google Shape;42880;p18"/>
            <p:cNvSpPr/>
            <p:nvPr/>
          </p:nvSpPr>
          <p:spPr>
            <a:xfrm>
              <a:off x="2749985" y="4655952"/>
              <a:ext cx="51183" cy="19120"/>
            </a:xfrm>
            <a:custGeom>
              <a:avLst/>
              <a:gdLst/>
              <a:ahLst/>
              <a:cxnLst/>
              <a:rect l="l" t="t" r="r" b="b"/>
              <a:pathLst>
                <a:path w="1434" h="635" extrusionOk="0">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81" name="Google Shape;42881;p18"/>
            <p:cNvSpPr/>
            <p:nvPr/>
          </p:nvSpPr>
          <p:spPr>
            <a:xfrm>
              <a:off x="1998886" y="4666882"/>
              <a:ext cx="23450" cy="8190"/>
            </a:xfrm>
            <a:custGeom>
              <a:avLst/>
              <a:gdLst/>
              <a:ahLst/>
              <a:cxnLst/>
              <a:rect l="l" t="t" r="r" b="b"/>
              <a:pathLst>
                <a:path w="657" h="272" extrusionOk="0">
                  <a:moveTo>
                    <a:pt x="411" y="272"/>
                  </a:moveTo>
                  <a:cubicBezTo>
                    <a:pt x="420" y="157"/>
                    <a:pt x="656" y="146"/>
                    <a:pt x="603" y="0"/>
                  </a:cubicBezTo>
                  <a:lnTo>
                    <a:pt x="218" y="0"/>
                  </a:lnTo>
                  <a:cubicBezTo>
                    <a:pt x="1" y="131"/>
                    <a:pt x="9" y="223"/>
                    <a:pt x="411"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82" name="Google Shape;42882;p18"/>
            <p:cNvSpPr/>
            <p:nvPr/>
          </p:nvSpPr>
          <p:spPr>
            <a:xfrm>
              <a:off x="5533984" y="4660649"/>
              <a:ext cx="14206" cy="4276"/>
            </a:xfrm>
            <a:custGeom>
              <a:avLst/>
              <a:gdLst/>
              <a:ahLst/>
              <a:cxnLst/>
              <a:rect l="l" t="t" r="r" b="b"/>
              <a:pathLst>
                <a:path w="398" h="142" extrusionOk="0">
                  <a:moveTo>
                    <a:pt x="103" y="117"/>
                  </a:moveTo>
                  <a:cubicBezTo>
                    <a:pt x="156" y="142"/>
                    <a:pt x="398" y="73"/>
                    <a:pt x="295" y="26"/>
                  </a:cubicBezTo>
                  <a:cubicBezTo>
                    <a:pt x="242"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83" name="Google Shape;42883;p18"/>
            <p:cNvSpPr/>
            <p:nvPr/>
          </p:nvSpPr>
          <p:spPr>
            <a:xfrm>
              <a:off x="1603849" y="4660649"/>
              <a:ext cx="13991" cy="4276"/>
            </a:xfrm>
            <a:custGeom>
              <a:avLst/>
              <a:gdLst/>
              <a:ahLst/>
              <a:cxnLst/>
              <a:rect l="l" t="t" r="r" b="b"/>
              <a:pathLst>
                <a:path w="392" h="142" extrusionOk="0">
                  <a:moveTo>
                    <a:pt x="99" y="117"/>
                  </a:moveTo>
                  <a:cubicBezTo>
                    <a:pt x="155" y="142"/>
                    <a:pt x="391" y="73"/>
                    <a:pt x="293" y="26"/>
                  </a:cubicBezTo>
                  <a:cubicBezTo>
                    <a:pt x="240"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84" name="Google Shape;42884;p18"/>
            <p:cNvSpPr/>
            <p:nvPr/>
          </p:nvSpPr>
          <p:spPr>
            <a:xfrm>
              <a:off x="7770971" y="4652460"/>
              <a:ext cx="14063" cy="4246"/>
            </a:xfrm>
            <a:custGeom>
              <a:avLst/>
              <a:gdLst/>
              <a:ahLst/>
              <a:cxnLst/>
              <a:rect l="l" t="t" r="r" b="b"/>
              <a:pathLst>
                <a:path w="394" h="141" extrusionOk="0">
                  <a:moveTo>
                    <a:pt x="294" y="25"/>
                  </a:moveTo>
                  <a:cubicBezTo>
                    <a:pt x="240" y="0"/>
                    <a:pt x="0" y="69"/>
                    <a:pt x="102" y="116"/>
                  </a:cubicBezTo>
                  <a:cubicBezTo>
                    <a:pt x="156"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85" name="Google Shape;42885;p18"/>
            <p:cNvSpPr/>
            <p:nvPr/>
          </p:nvSpPr>
          <p:spPr>
            <a:xfrm>
              <a:off x="4234266" y="4644060"/>
              <a:ext cx="39761" cy="15808"/>
            </a:xfrm>
            <a:custGeom>
              <a:avLst/>
              <a:gdLst/>
              <a:ahLst/>
              <a:cxnLst/>
              <a:rect l="l" t="t" r="r" b="b"/>
              <a:pathLst>
                <a:path w="1114" h="525" extrusionOk="0">
                  <a:moveTo>
                    <a:pt x="650" y="304"/>
                  </a:moveTo>
                  <a:cubicBezTo>
                    <a:pt x="1113" y="1"/>
                    <a:pt x="1" y="524"/>
                    <a:pt x="650"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86" name="Google Shape;42886;p18"/>
            <p:cNvSpPr/>
            <p:nvPr/>
          </p:nvSpPr>
          <p:spPr>
            <a:xfrm>
              <a:off x="943728" y="4641019"/>
              <a:ext cx="31802" cy="16139"/>
            </a:xfrm>
            <a:custGeom>
              <a:avLst/>
              <a:gdLst/>
              <a:ahLst/>
              <a:cxnLst/>
              <a:rect l="l" t="t" r="r" b="b"/>
              <a:pathLst>
                <a:path w="891" h="536" extrusionOk="0">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87" name="Google Shape;42887;p18"/>
            <p:cNvSpPr/>
            <p:nvPr/>
          </p:nvSpPr>
          <p:spPr>
            <a:xfrm>
              <a:off x="870952" y="4639543"/>
              <a:ext cx="13777" cy="5450"/>
            </a:xfrm>
            <a:custGeom>
              <a:avLst/>
              <a:gdLst/>
              <a:ahLst/>
              <a:cxnLst/>
              <a:rect l="l" t="t" r="r" b="b"/>
              <a:pathLst>
                <a:path w="386" h="181" extrusionOk="0">
                  <a:moveTo>
                    <a:pt x="1" y="181"/>
                  </a:moveTo>
                  <a:lnTo>
                    <a:pt x="386" y="181"/>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88" name="Google Shape;42888;p18"/>
            <p:cNvSpPr/>
            <p:nvPr/>
          </p:nvSpPr>
          <p:spPr>
            <a:xfrm>
              <a:off x="8366560" y="4631354"/>
              <a:ext cx="22593" cy="11773"/>
            </a:xfrm>
            <a:custGeom>
              <a:avLst/>
              <a:gdLst/>
              <a:ahLst/>
              <a:cxnLst/>
              <a:rect l="l" t="t" r="r" b="b"/>
              <a:pathLst>
                <a:path w="633" h="391" extrusionOk="0">
                  <a:moveTo>
                    <a:pt x="193" y="0"/>
                  </a:moveTo>
                  <a:cubicBezTo>
                    <a:pt x="203" y="124"/>
                    <a:pt x="104" y="198"/>
                    <a:pt x="1" y="273"/>
                  </a:cubicBezTo>
                  <a:cubicBezTo>
                    <a:pt x="249" y="277"/>
                    <a:pt x="270" y="390"/>
                    <a:pt x="578" y="364"/>
                  </a:cubicBezTo>
                  <a:cubicBezTo>
                    <a:pt x="632" y="157"/>
                    <a:pt x="532" y="21"/>
                    <a:pt x="19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89" name="Google Shape;42889;p18"/>
            <p:cNvSpPr/>
            <p:nvPr/>
          </p:nvSpPr>
          <p:spPr>
            <a:xfrm>
              <a:off x="7185731" y="4631354"/>
              <a:ext cx="31374" cy="13429"/>
            </a:xfrm>
            <a:custGeom>
              <a:avLst/>
              <a:gdLst/>
              <a:ahLst/>
              <a:cxnLst/>
              <a:rect l="l" t="t" r="r" b="b"/>
              <a:pathLst>
                <a:path w="879" h="446" extrusionOk="0">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90" name="Google Shape;42890;p18"/>
            <p:cNvSpPr/>
            <p:nvPr/>
          </p:nvSpPr>
          <p:spPr>
            <a:xfrm>
              <a:off x="3747965" y="4636442"/>
              <a:ext cx="7031" cy="6203"/>
            </a:xfrm>
            <a:custGeom>
              <a:avLst/>
              <a:gdLst/>
              <a:ahLst/>
              <a:cxnLst/>
              <a:rect l="l" t="t" r="r" b="b"/>
              <a:pathLst>
                <a:path w="197" h="206" extrusionOk="0">
                  <a:moveTo>
                    <a:pt x="194" y="104"/>
                  </a:moveTo>
                  <a:cubicBezTo>
                    <a:pt x="197" y="53"/>
                    <a:pt x="39" y="1"/>
                    <a:pt x="5" y="104"/>
                  </a:cubicBezTo>
                  <a:cubicBezTo>
                    <a:pt x="1" y="152"/>
                    <a:pt x="160"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91" name="Google Shape;42891;p18"/>
            <p:cNvSpPr/>
            <p:nvPr/>
          </p:nvSpPr>
          <p:spPr>
            <a:xfrm>
              <a:off x="3331191" y="4624609"/>
              <a:ext cx="31445" cy="13911"/>
            </a:xfrm>
            <a:custGeom>
              <a:avLst/>
              <a:gdLst/>
              <a:ahLst/>
              <a:cxnLst/>
              <a:rect l="l" t="t" r="r" b="b"/>
              <a:pathLst>
                <a:path w="881" h="462" extrusionOk="0">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92" name="Google Shape;42892;p18"/>
            <p:cNvSpPr/>
            <p:nvPr/>
          </p:nvSpPr>
          <p:spPr>
            <a:xfrm>
              <a:off x="4828642" y="462587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93" name="Google Shape;42893;p18"/>
            <p:cNvSpPr/>
            <p:nvPr/>
          </p:nvSpPr>
          <p:spPr>
            <a:xfrm>
              <a:off x="3892552" y="4622773"/>
              <a:ext cx="6889" cy="6233"/>
            </a:xfrm>
            <a:custGeom>
              <a:avLst/>
              <a:gdLst/>
              <a:ahLst/>
              <a:cxnLst/>
              <a:rect l="l" t="t" r="r" b="b"/>
              <a:pathLst>
                <a:path w="193" h="207" extrusionOk="0">
                  <a:moveTo>
                    <a:pt x="192" y="104"/>
                  </a:moveTo>
                  <a:cubicBezTo>
                    <a:pt x="192" y="53"/>
                    <a:pt x="38" y="0"/>
                    <a:pt x="0" y="104"/>
                  </a:cubicBezTo>
                  <a:cubicBezTo>
                    <a:pt x="0" y="153"/>
                    <a:pt x="158"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94" name="Google Shape;42894;p18"/>
            <p:cNvSpPr/>
            <p:nvPr/>
          </p:nvSpPr>
          <p:spPr>
            <a:xfrm>
              <a:off x="2385179" y="4625874"/>
              <a:ext cx="13813" cy="2740"/>
            </a:xfrm>
            <a:custGeom>
              <a:avLst/>
              <a:gdLst/>
              <a:ahLst/>
              <a:cxnLst/>
              <a:rect l="l" t="t" r="r" b="b"/>
              <a:pathLst>
                <a:path w="387" h="91" extrusionOk="0">
                  <a:moveTo>
                    <a:pt x="387" y="1"/>
                  </a:moveTo>
                  <a:cubicBezTo>
                    <a:pt x="237" y="21"/>
                    <a:pt x="6" y="2"/>
                    <a:pt x="0" y="91"/>
                  </a:cubicBezTo>
                  <a:cubicBezTo>
                    <a:pt x="149" y="71"/>
                    <a:pt x="379"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95" name="Google Shape;42895;p18"/>
            <p:cNvSpPr/>
            <p:nvPr/>
          </p:nvSpPr>
          <p:spPr>
            <a:xfrm>
              <a:off x="5465171" y="4622381"/>
              <a:ext cx="14134" cy="4276"/>
            </a:xfrm>
            <a:custGeom>
              <a:avLst/>
              <a:gdLst/>
              <a:ahLst/>
              <a:cxnLst/>
              <a:rect l="l" t="t" r="r" b="b"/>
              <a:pathLst>
                <a:path w="396" h="142" extrusionOk="0">
                  <a:moveTo>
                    <a:pt x="293" y="25"/>
                  </a:moveTo>
                  <a:cubicBezTo>
                    <a:pt x="238" y="0"/>
                    <a:pt x="1" y="70"/>
                    <a:pt x="101" y="117"/>
                  </a:cubicBezTo>
                  <a:cubicBezTo>
                    <a:pt x="156"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96" name="Google Shape;42896;p18"/>
            <p:cNvSpPr/>
            <p:nvPr/>
          </p:nvSpPr>
          <p:spPr>
            <a:xfrm>
              <a:off x="6687081" y="4620424"/>
              <a:ext cx="13742" cy="2770"/>
            </a:xfrm>
            <a:custGeom>
              <a:avLst/>
              <a:gdLst/>
              <a:ahLst/>
              <a:cxnLst/>
              <a:rect l="l" t="t" r="r" b="b"/>
              <a:pathLst>
                <a:path w="385" h="92" extrusionOk="0">
                  <a:moveTo>
                    <a:pt x="385" y="0"/>
                  </a:moveTo>
                  <a:cubicBezTo>
                    <a:pt x="236" y="21"/>
                    <a:pt x="6" y="3"/>
                    <a:pt x="1" y="92"/>
                  </a:cubicBezTo>
                  <a:cubicBezTo>
                    <a:pt x="151" y="69"/>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97" name="Google Shape;42897;p18"/>
            <p:cNvSpPr/>
            <p:nvPr/>
          </p:nvSpPr>
          <p:spPr>
            <a:xfrm>
              <a:off x="2488400" y="4619973"/>
              <a:ext cx="20702" cy="3704"/>
            </a:xfrm>
            <a:custGeom>
              <a:avLst/>
              <a:gdLst/>
              <a:ahLst/>
              <a:cxnLst/>
              <a:rect l="l" t="t" r="r" b="b"/>
              <a:pathLst>
                <a:path w="580" h="123" extrusionOk="0">
                  <a:moveTo>
                    <a:pt x="579" y="15"/>
                  </a:moveTo>
                  <a:cubicBezTo>
                    <a:pt x="352" y="31"/>
                    <a:pt x="32" y="1"/>
                    <a:pt x="1" y="107"/>
                  </a:cubicBezTo>
                  <a:cubicBezTo>
                    <a:pt x="227" y="91"/>
                    <a:pt x="547" y="122"/>
                    <a:pt x="579"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98" name="Google Shape;42898;p18"/>
            <p:cNvSpPr/>
            <p:nvPr/>
          </p:nvSpPr>
          <p:spPr>
            <a:xfrm>
              <a:off x="2402311" y="4619642"/>
              <a:ext cx="13991" cy="4276"/>
            </a:xfrm>
            <a:custGeom>
              <a:avLst/>
              <a:gdLst/>
              <a:ahLst/>
              <a:cxnLst/>
              <a:rect l="l" t="t" r="r" b="b"/>
              <a:pathLst>
                <a:path w="392" h="142" extrusionOk="0">
                  <a:moveTo>
                    <a:pt x="292" y="26"/>
                  </a:moveTo>
                  <a:cubicBezTo>
                    <a:pt x="238" y="0"/>
                    <a:pt x="1" y="71"/>
                    <a:pt x="100" y="118"/>
                  </a:cubicBezTo>
                  <a:cubicBezTo>
                    <a:pt x="152" y="141"/>
                    <a:pt x="391"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99" name="Google Shape;42899;p18"/>
            <p:cNvSpPr/>
            <p:nvPr/>
          </p:nvSpPr>
          <p:spPr>
            <a:xfrm>
              <a:off x="1400762" y="4617353"/>
              <a:ext cx="7031" cy="6203"/>
            </a:xfrm>
            <a:custGeom>
              <a:avLst/>
              <a:gdLst/>
              <a:ahLst/>
              <a:cxnLst/>
              <a:rect l="l" t="t" r="r" b="b"/>
              <a:pathLst>
                <a:path w="197" h="206" extrusionOk="0">
                  <a:moveTo>
                    <a:pt x="195" y="102"/>
                  </a:moveTo>
                  <a:cubicBezTo>
                    <a:pt x="197" y="53"/>
                    <a:pt x="40" y="0"/>
                    <a:pt x="5" y="102"/>
                  </a:cubicBezTo>
                  <a:cubicBezTo>
                    <a:pt x="1" y="152"/>
                    <a:pt x="160" y="205"/>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00" name="Google Shape;42900;p18"/>
            <p:cNvSpPr/>
            <p:nvPr/>
          </p:nvSpPr>
          <p:spPr>
            <a:xfrm>
              <a:off x="5475664" y="4612205"/>
              <a:ext cx="14991" cy="9214"/>
            </a:xfrm>
            <a:custGeom>
              <a:avLst/>
              <a:gdLst/>
              <a:ahLst/>
              <a:cxnLst/>
              <a:rect l="l" t="t" r="r" b="b"/>
              <a:pathLst>
                <a:path w="420" h="306" extrusionOk="0">
                  <a:moveTo>
                    <a:pt x="387" y="273"/>
                  </a:moveTo>
                  <a:cubicBezTo>
                    <a:pt x="358" y="166"/>
                    <a:pt x="420" y="16"/>
                    <a:pt x="195" y="0"/>
                  </a:cubicBezTo>
                  <a:cubicBezTo>
                    <a:pt x="182" y="56"/>
                    <a:pt x="165" y="109"/>
                    <a:pt x="1" y="93"/>
                  </a:cubicBezTo>
                  <a:cubicBezTo>
                    <a:pt x="23" y="201"/>
                    <a:pt x="61" y="306"/>
                    <a:pt x="38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01" name="Google Shape;42901;p18"/>
            <p:cNvSpPr/>
            <p:nvPr/>
          </p:nvSpPr>
          <p:spPr>
            <a:xfrm>
              <a:off x="5273612" y="4608501"/>
              <a:ext cx="39761" cy="15808"/>
            </a:xfrm>
            <a:custGeom>
              <a:avLst/>
              <a:gdLst/>
              <a:ahLst/>
              <a:cxnLst/>
              <a:rect l="l" t="t" r="r" b="b"/>
              <a:pathLst>
                <a:path w="1114" h="525" extrusionOk="0">
                  <a:moveTo>
                    <a:pt x="648" y="305"/>
                  </a:moveTo>
                  <a:cubicBezTo>
                    <a:pt x="1114" y="1"/>
                    <a:pt x="0" y="524"/>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02" name="Google Shape;42902;p18"/>
            <p:cNvSpPr/>
            <p:nvPr/>
          </p:nvSpPr>
          <p:spPr>
            <a:xfrm>
              <a:off x="7743274" y="4603985"/>
              <a:ext cx="28233" cy="13700"/>
            </a:xfrm>
            <a:custGeom>
              <a:avLst/>
              <a:gdLst/>
              <a:ahLst/>
              <a:cxnLst/>
              <a:rect l="l" t="t" r="r" b="b"/>
              <a:pathLst>
                <a:path w="791" h="455" extrusionOk="0">
                  <a:moveTo>
                    <a:pt x="494" y="455"/>
                  </a:moveTo>
                  <a:cubicBezTo>
                    <a:pt x="755" y="340"/>
                    <a:pt x="791" y="10"/>
                    <a:pt x="301" y="1"/>
                  </a:cubicBezTo>
                  <a:cubicBezTo>
                    <a:pt x="39" y="115"/>
                    <a:pt x="1" y="446"/>
                    <a:pt x="49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03" name="Google Shape;42903;p18"/>
            <p:cNvSpPr/>
            <p:nvPr/>
          </p:nvSpPr>
          <p:spPr>
            <a:xfrm>
              <a:off x="6817891" y="4612175"/>
              <a:ext cx="13777" cy="2770"/>
            </a:xfrm>
            <a:custGeom>
              <a:avLst/>
              <a:gdLst/>
              <a:ahLst/>
              <a:cxnLst/>
              <a:rect l="l" t="t" r="r" b="b"/>
              <a:pathLst>
                <a:path w="386" h="92" extrusionOk="0">
                  <a:moveTo>
                    <a:pt x="0" y="91"/>
                  </a:moveTo>
                  <a:cubicBezTo>
                    <a:pt x="150" y="72"/>
                    <a:pt x="382" y="89"/>
                    <a:pt x="385" y="0"/>
                  </a:cubicBezTo>
                  <a:cubicBezTo>
                    <a:pt x="236" y="22"/>
                    <a:pt x="8" y="4"/>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04" name="Google Shape;42904;p18"/>
            <p:cNvSpPr/>
            <p:nvPr/>
          </p:nvSpPr>
          <p:spPr>
            <a:xfrm>
              <a:off x="5802922" y="4609104"/>
              <a:ext cx="23843" cy="5841"/>
            </a:xfrm>
            <a:custGeom>
              <a:avLst/>
              <a:gdLst/>
              <a:ahLst/>
              <a:cxnLst/>
              <a:rect l="l" t="t" r="r" b="b"/>
              <a:pathLst>
                <a:path w="668" h="194" extrusionOk="0">
                  <a:moveTo>
                    <a:pt x="88" y="193"/>
                  </a:moveTo>
                  <a:lnTo>
                    <a:pt x="473" y="193"/>
                  </a:lnTo>
                  <a:cubicBezTo>
                    <a:pt x="473" y="102"/>
                    <a:pt x="631" y="86"/>
                    <a:pt x="667" y="13"/>
                  </a:cubicBezTo>
                  <a:cubicBezTo>
                    <a:pt x="363" y="21"/>
                    <a:pt x="0" y="0"/>
                    <a:pt x="88"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05" name="Google Shape;42905;p18"/>
            <p:cNvSpPr/>
            <p:nvPr/>
          </p:nvSpPr>
          <p:spPr>
            <a:xfrm>
              <a:off x="8204983" y="4606394"/>
              <a:ext cx="23985" cy="5871"/>
            </a:xfrm>
            <a:custGeom>
              <a:avLst/>
              <a:gdLst/>
              <a:ahLst/>
              <a:cxnLst/>
              <a:rect l="l" t="t" r="r" b="b"/>
              <a:pathLst>
                <a:path w="672" h="195" extrusionOk="0">
                  <a:moveTo>
                    <a:pt x="477" y="195"/>
                  </a:moveTo>
                  <a:cubicBezTo>
                    <a:pt x="476" y="103"/>
                    <a:pt x="634" y="86"/>
                    <a:pt x="672" y="13"/>
                  </a:cubicBezTo>
                  <a:cubicBezTo>
                    <a:pt x="366" y="21"/>
                    <a:pt x="1" y="0"/>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06" name="Google Shape;42906;p18"/>
            <p:cNvSpPr/>
            <p:nvPr/>
          </p:nvSpPr>
          <p:spPr>
            <a:xfrm>
              <a:off x="8251062" y="4594170"/>
              <a:ext cx="21987" cy="16199"/>
            </a:xfrm>
            <a:custGeom>
              <a:avLst/>
              <a:gdLst/>
              <a:ahLst/>
              <a:cxnLst/>
              <a:rect l="l" t="t" r="r" b="b"/>
              <a:pathLst>
                <a:path w="616" h="538" extrusionOk="0">
                  <a:moveTo>
                    <a:pt x="344" y="509"/>
                  </a:moveTo>
                  <a:cubicBezTo>
                    <a:pt x="404" y="387"/>
                    <a:pt x="616" y="334"/>
                    <a:pt x="536" y="145"/>
                  </a:cubicBezTo>
                  <a:cubicBezTo>
                    <a:pt x="1" y="0"/>
                    <a:pt x="6" y="538"/>
                    <a:pt x="344" y="5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07" name="Google Shape;42907;p18"/>
            <p:cNvSpPr/>
            <p:nvPr/>
          </p:nvSpPr>
          <p:spPr>
            <a:xfrm>
              <a:off x="8160119" y="4603985"/>
              <a:ext cx="13777" cy="5540"/>
            </a:xfrm>
            <a:custGeom>
              <a:avLst/>
              <a:gdLst/>
              <a:ahLst/>
              <a:cxnLst/>
              <a:rect l="l" t="t" r="r" b="b"/>
              <a:pathLst>
                <a:path w="386" h="184" extrusionOk="0">
                  <a:moveTo>
                    <a:pt x="386" y="1"/>
                  </a:moveTo>
                  <a:lnTo>
                    <a:pt x="1" y="1"/>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08" name="Google Shape;42908;p18"/>
            <p:cNvSpPr/>
            <p:nvPr/>
          </p:nvSpPr>
          <p:spPr>
            <a:xfrm>
              <a:off x="8562580" y="4603232"/>
              <a:ext cx="14099" cy="4246"/>
            </a:xfrm>
            <a:custGeom>
              <a:avLst/>
              <a:gdLst/>
              <a:ahLst/>
              <a:cxnLst/>
              <a:rect l="l" t="t" r="r" b="b"/>
              <a:pathLst>
                <a:path w="395" h="141" extrusionOk="0">
                  <a:moveTo>
                    <a:pt x="293" y="26"/>
                  </a:moveTo>
                  <a:cubicBezTo>
                    <a:pt x="239" y="1"/>
                    <a:pt x="0" y="69"/>
                    <a:pt x="101" y="117"/>
                  </a:cubicBezTo>
                  <a:cubicBezTo>
                    <a:pt x="154" y="140"/>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09" name="Google Shape;42909;p18"/>
            <p:cNvSpPr/>
            <p:nvPr/>
          </p:nvSpPr>
          <p:spPr>
            <a:xfrm>
              <a:off x="6329234" y="4598355"/>
              <a:ext cx="23807" cy="6052"/>
            </a:xfrm>
            <a:custGeom>
              <a:avLst/>
              <a:gdLst/>
              <a:ahLst/>
              <a:cxnLst/>
              <a:rect l="l" t="t" r="r" b="b"/>
              <a:pathLst>
                <a:path w="667" h="201" extrusionOk="0">
                  <a:moveTo>
                    <a:pt x="576" y="6"/>
                  </a:moveTo>
                  <a:cubicBezTo>
                    <a:pt x="246" y="1"/>
                    <a:pt x="84" y="77"/>
                    <a:pt x="1" y="188"/>
                  </a:cubicBezTo>
                  <a:cubicBezTo>
                    <a:pt x="302" y="178"/>
                    <a:pt x="666" y="201"/>
                    <a:pt x="576"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10" name="Google Shape;42910;p18"/>
            <p:cNvSpPr/>
            <p:nvPr/>
          </p:nvSpPr>
          <p:spPr>
            <a:xfrm>
              <a:off x="5699238" y="4600493"/>
              <a:ext cx="14063" cy="4306"/>
            </a:xfrm>
            <a:custGeom>
              <a:avLst/>
              <a:gdLst/>
              <a:ahLst/>
              <a:cxnLst/>
              <a:rect l="l" t="t" r="r" b="b"/>
              <a:pathLst>
                <a:path w="394" h="143" extrusionOk="0">
                  <a:moveTo>
                    <a:pt x="295" y="25"/>
                  </a:moveTo>
                  <a:cubicBezTo>
                    <a:pt x="242" y="0"/>
                    <a:pt x="1" y="68"/>
                    <a:pt x="101" y="117"/>
                  </a:cubicBezTo>
                  <a:cubicBezTo>
                    <a:pt x="154" y="143"/>
                    <a:pt x="394" y="73"/>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11" name="Google Shape;42911;p18"/>
            <p:cNvSpPr/>
            <p:nvPr/>
          </p:nvSpPr>
          <p:spPr>
            <a:xfrm>
              <a:off x="3765061" y="4600493"/>
              <a:ext cx="14134" cy="4306"/>
            </a:xfrm>
            <a:custGeom>
              <a:avLst/>
              <a:gdLst/>
              <a:ahLst/>
              <a:cxnLst/>
              <a:rect l="l" t="t" r="r" b="b"/>
              <a:pathLst>
                <a:path w="396" h="143" extrusionOk="0">
                  <a:moveTo>
                    <a:pt x="296" y="25"/>
                  </a:moveTo>
                  <a:cubicBezTo>
                    <a:pt x="242" y="0"/>
                    <a:pt x="1" y="68"/>
                    <a:pt x="100" y="117"/>
                  </a:cubicBezTo>
                  <a:cubicBezTo>
                    <a:pt x="154" y="143"/>
                    <a:pt x="395" y="73"/>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12" name="Google Shape;42912;p18"/>
            <p:cNvSpPr/>
            <p:nvPr/>
          </p:nvSpPr>
          <p:spPr>
            <a:xfrm>
              <a:off x="8043050" y="4595224"/>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13" name="Google Shape;42913;p18"/>
            <p:cNvSpPr/>
            <p:nvPr/>
          </p:nvSpPr>
          <p:spPr>
            <a:xfrm>
              <a:off x="6818891" y="4588359"/>
              <a:ext cx="65282" cy="12917"/>
            </a:xfrm>
            <a:custGeom>
              <a:avLst/>
              <a:gdLst/>
              <a:ahLst/>
              <a:cxnLst/>
              <a:rect l="l" t="t" r="r" b="b"/>
              <a:pathLst>
                <a:path w="1829" h="429" extrusionOk="0">
                  <a:moveTo>
                    <a:pt x="1129" y="428"/>
                  </a:moveTo>
                  <a:cubicBezTo>
                    <a:pt x="1828" y="0"/>
                    <a:pt x="1" y="308"/>
                    <a:pt x="1129" y="4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14" name="Google Shape;42914;p18"/>
            <p:cNvSpPr/>
            <p:nvPr/>
          </p:nvSpPr>
          <p:spPr>
            <a:xfrm>
              <a:off x="8101477" y="4592303"/>
              <a:ext cx="14063" cy="4276"/>
            </a:xfrm>
            <a:custGeom>
              <a:avLst/>
              <a:gdLst/>
              <a:ahLst/>
              <a:cxnLst/>
              <a:rect l="l" t="t" r="r" b="b"/>
              <a:pathLst>
                <a:path w="394" h="142" extrusionOk="0">
                  <a:moveTo>
                    <a:pt x="293" y="26"/>
                  </a:moveTo>
                  <a:cubicBezTo>
                    <a:pt x="238" y="1"/>
                    <a:pt x="0" y="70"/>
                    <a:pt x="98" y="117"/>
                  </a:cubicBezTo>
                  <a:cubicBezTo>
                    <a:pt x="153" y="142"/>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15" name="Google Shape;42915;p18"/>
            <p:cNvSpPr/>
            <p:nvPr/>
          </p:nvSpPr>
          <p:spPr>
            <a:xfrm>
              <a:off x="5131452" y="4587606"/>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16" name="Google Shape;42916;p18"/>
            <p:cNvSpPr/>
            <p:nvPr/>
          </p:nvSpPr>
          <p:spPr>
            <a:xfrm>
              <a:off x="48255" y="4589533"/>
              <a:ext cx="13991" cy="4306"/>
            </a:xfrm>
            <a:custGeom>
              <a:avLst/>
              <a:gdLst/>
              <a:ahLst/>
              <a:cxnLst/>
              <a:rect l="l" t="t" r="r" b="b"/>
              <a:pathLst>
                <a:path w="392" h="143" extrusionOk="0">
                  <a:moveTo>
                    <a:pt x="292" y="26"/>
                  </a:moveTo>
                  <a:cubicBezTo>
                    <a:pt x="240" y="0"/>
                    <a:pt x="1" y="71"/>
                    <a:pt x="102" y="116"/>
                  </a:cubicBezTo>
                  <a:cubicBezTo>
                    <a:pt x="154" y="142"/>
                    <a:pt x="391"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17" name="Google Shape;42917;p18"/>
            <p:cNvSpPr/>
            <p:nvPr/>
          </p:nvSpPr>
          <p:spPr>
            <a:xfrm>
              <a:off x="1144388" y="4576707"/>
              <a:ext cx="24378" cy="11321"/>
            </a:xfrm>
            <a:custGeom>
              <a:avLst/>
              <a:gdLst/>
              <a:ahLst/>
              <a:cxnLst/>
              <a:rect l="l" t="t" r="r" b="b"/>
              <a:pathLst>
                <a:path w="683" h="376" extrusionOk="0">
                  <a:moveTo>
                    <a:pt x="630" y="362"/>
                  </a:moveTo>
                  <a:cubicBezTo>
                    <a:pt x="682" y="156"/>
                    <a:pt x="584" y="22"/>
                    <a:pt x="245" y="1"/>
                  </a:cubicBezTo>
                  <a:cubicBezTo>
                    <a:pt x="1" y="105"/>
                    <a:pt x="89" y="375"/>
                    <a:pt x="63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18" name="Google Shape;42918;p18"/>
            <p:cNvSpPr/>
            <p:nvPr/>
          </p:nvSpPr>
          <p:spPr>
            <a:xfrm>
              <a:off x="5379332" y="4567644"/>
              <a:ext cx="27590" cy="17223"/>
            </a:xfrm>
            <a:custGeom>
              <a:avLst/>
              <a:gdLst/>
              <a:ahLst/>
              <a:cxnLst/>
              <a:rect l="l" t="t" r="r" b="b"/>
              <a:pathLst>
                <a:path w="773" h="572" extrusionOk="0">
                  <a:moveTo>
                    <a:pt x="773" y="572"/>
                  </a:moveTo>
                  <a:lnTo>
                    <a:pt x="773" y="29"/>
                  </a:lnTo>
                  <a:cubicBezTo>
                    <a:pt x="63" y="0"/>
                    <a:pt x="188" y="360"/>
                    <a:pt x="0" y="5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19" name="Google Shape;42919;p18"/>
            <p:cNvSpPr/>
            <p:nvPr/>
          </p:nvSpPr>
          <p:spPr>
            <a:xfrm>
              <a:off x="4000270" y="4572973"/>
              <a:ext cx="39761" cy="15808"/>
            </a:xfrm>
            <a:custGeom>
              <a:avLst/>
              <a:gdLst/>
              <a:ahLst/>
              <a:cxnLst/>
              <a:rect l="l" t="t" r="r" b="b"/>
              <a:pathLst>
                <a:path w="1114" h="525" extrusionOk="0">
                  <a:moveTo>
                    <a:pt x="646" y="303"/>
                  </a:moveTo>
                  <a:cubicBezTo>
                    <a:pt x="1114" y="1"/>
                    <a:pt x="0" y="524"/>
                    <a:pt x="646" y="3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20" name="Google Shape;42920;p18"/>
            <p:cNvSpPr/>
            <p:nvPr/>
          </p:nvSpPr>
          <p:spPr>
            <a:xfrm>
              <a:off x="852892" y="4568487"/>
              <a:ext cx="43973" cy="19030"/>
            </a:xfrm>
            <a:custGeom>
              <a:avLst/>
              <a:gdLst/>
              <a:ahLst/>
              <a:cxnLst/>
              <a:rect l="l" t="t" r="r" b="b"/>
              <a:pathLst>
                <a:path w="1232" h="632" extrusionOk="0">
                  <a:moveTo>
                    <a:pt x="696" y="544"/>
                  </a:moveTo>
                  <a:cubicBezTo>
                    <a:pt x="567" y="207"/>
                    <a:pt x="1231" y="13"/>
                    <a:pt x="312" y="1"/>
                  </a:cubicBezTo>
                  <a:cubicBezTo>
                    <a:pt x="430" y="187"/>
                    <a:pt x="0" y="631"/>
                    <a:pt x="696" y="5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21" name="Google Shape;42921;p18"/>
            <p:cNvSpPr/>
            <p:nvPr/>
          </p:nvSpPr>
          <p:spPr>
            <a:xfrm>
              <a:off x="3104298" y="4578634"/>
              <a:ext cx="14063" cy="4246"/>
            </a:xfrm>
            <a:custGeom>
              <a:avLst/>
              <a:gdLst/>
              <a:ahLst/>
              <a:cxnLst/>
              <a:rect l="l" t="t" r="r" b="b"/>
              <a:pathLst>
                <a:path w="394" h="141" extrusionOk="0">
                  <a:moveTo>
                    <a:pt x="102" y="115"/>
                  </a:moveTo>
                  <a:cubicBezTo>
                    <a:pt x="156" y="140"/>
                    <a:pt x="393" y="71"/>
                    <a:pt x="294" y="24"/>
                  </a:cubicBezTo>
                  <a:cubicBezTo>
                    <a:pt x="242" y="1"/>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22" name="Google Shape;42922;p18"/>
            <p:cNvSpPr/>
            <p:nvPr/>
          </p:nvSpPr>
          <p:spPr>
            <a:xfrm>
              <a:off x="709018" y="4578664"/>
              <a:ext cx="13991" cy="4246"/>
            </a:xfrm>
            <a:custGeom>
              <a:avLst/>
              <a:gdLst/>
              <a:ahLst/>
              <a:cxnLst/>
              <a:rect l="l" t="t" r="r" b="b"/>
              <a:pathLst>
                <a:path w="392" h="141" extrusionOk="0">
                  <a:moveTo>
                    <a:pt x="294" y="26"/>
                  </a:moveTo>
                  <a:cubicBezTo>
                    <a:pt x="239" y="1"/>
                    <a:pt x="0" y="67"/>
                    <a:pt x="99" y="117"/>
                  </a:cubicBezTo>
                  <a:cubicBezTo>
                    <a:pt x="152" y="141"/>
                    <a:pt x="392" y="71"/>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23" name="Google Shape;42923;p18"/>
            <p:cNvSpPr/>
            <p:nvPr/>
          </p:nvSpPr>
          <p:spPr>
            <a:xfrm>
              <a:off x="3971574" y="4573184"/>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24" name="Google Shape;42924;p18"/>
            <p:cNvSpPr/>
            <p:nvPr/>
          </p:nvSpPr>
          <p:spPr>
            <a:xfrm>
              <a:off x="309769" y="4573184"/>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25" name="Google Shape;42925;p18"/>
            <p:cNvSpPr/>
            <p:nvPr/>
          </p:nvSpPr>
          <p:spPr>
            <a:xfrm>
              <a:off x="6029637" y="4570414"/>
              <a:ext cx="14099" cy="4336"/>
            </a:xfrm>
            <a:custGeom>
              <a:avLst/>
              <a:gdLst/>
              <a:ahLst/>
              <a:cxnLst/>
              <a:rect l="l" t="t" r="r" b="b"/>
              <a:pathLst>
                <a:path w="395" h="144" extrusionOk="0">
                  <a:moveTo>
                    <a:pt x="101" y="117"/>
                  </a:moveTo>
                  <a:cubicBezTo>
                    <a:pt x="153" y="143"/>
                    <a:pt x="394" y="73"/>
                    <a:pt x="294" y="27"/>
                  </a:cubicBezTo>
                  <a:cubicBezTo>
                    <a:pt x="242" y="1"/>
                    <a:pt x="0" y="71"/>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26" name="Google Shape;42926;p18"/>
            <p:cNvSpPr/>
            <p:nvPr/>
          </p:nvSpPr>
          <p:spPr>
            <a:xfrm>
              <a:off x="3361386" y="4562194"/>
              <a:ext cx="35657" cy="11743"/>
            </a:xfrm>
            <a:custGeom>
              <a:avLst/>
              <a:gdLst/>
              <a:ahLst/>
              <a:cxnLst/>
              <a:rect l="l" t="t" r="r" b="b"/>
              <a:pathLst>
                <a:path w="999" h="390" extrusionOk="0">
                  <a:moveTo>
                    <a:pt x="34" y="118"/>
                  </a:moveTo>
                  <a:cubicBezTo>
                    <a:pt x="63" y="224"/>
                    <a:pt x="0" y="377"/>
                    <a:pt x="226" y="390"/>
                  </a:cubicBezTo>
                  <a:cubicBezTo>
                    <a:pt x="245" y="158"/>
                    <a:pt x="979" y="261"/>
                    <a:pt x="999" y="27"/>
                  </a:cubicBezTo>
                  <a:cubicBezTo>
                    <a:pt x="393" y="130"/>
                    <a:pt x="487" y="1"/>
                    <a:pt x="34"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27" name="Google Shape;42927;p18"/>
            <p:cNvSpPr/>
            <p:nvPr/>
          </p:nvSpPr>
          <p:spPr>
            <a:xfrm>
              <a:off x="635672" y="4563007"/>
              <a:ext cx="31659" cy="10930"/>
            </a:xfrm>
            <a:custGeom>
              <a:avLst/>
              <a:gdLst/>
              <a:ahLst/>
              <a:cxnLst/>
              <a:rect l="l" t="t" r="r" b="b"/>
              <a:pathLst>
                <a:path w="887" h="363" extrusionOk="0">
                  <a:moveTo>
                    <a:pt x="613" y="363"/>
                  </a:moveTo>
                  <a:cubicBezTo>
                    <a:pt x="672" y="240"/>
                    <a:pt x="887" y="189"/>
                    <a:pt x="803" y="0"/>
                  </a:cubicBezTo>
                  <a:lnTo>
                    <a:pt x="33" y="0"/>
                  </a:lnTo>
                  <a:cubicBezTo>
                    <a:pt x="1" y="227"/>
                    <a:pt x="328" y="285"/>
                    <a:pt x="61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28" name="Google Shape;42928;p18"/>
            <p:cNvSpPr/>
            <p:nvPr/>
          </p:nvSpPr>
          <p:spPr>
            <a:xfrm>
              <a:off x="2199331" y="4562014"/>
              <a:ext cx="32587" cy="9214"/>
            </a:xfrm>
            <a:custGeom>
              <a:avLst/>
              <a:gdLst/>
              <a:ahLst/>
              <a:cxnLst/>
              <a:rect l="l" t="t" r="r" b="b"/>
              <a:pathLst>
                <a:path w="913" h="306" extrusionOk="0">
                  <a:moveTo>
                    <a:pt x="388" y="306"/>
                  </a:moveTo>
                  <a:cubicBezTo>
                    <a:pt x="913" y="158"/>
                    <a:pt x="104" y="0"/>
                    <a:pt x="0" y="215"/>
                  </a:cubicBezTo>
                  <a:cubicBezTo>
                    <a:pt x="194" y="215"/>
                    <a:pt x="228" y="288"/>
                    <a:pt x="38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29" name="Google Shape;42929;p18"/>
            <p:cNvSpPr/>
            <p:nvPr/>
          </p:nvSpPr>
          <p:spPr>
            <a:xfrm>
              <a:off x="1490384" y="4568457"/>
              <a:ext cx="13813" cy="2770"/>
            </a:xfrm>
            <a:custGeom>
              <a:avLst/>
              <a:gdLst/>
              <a:ahLst/>
              <a:cxnLst/>
              <a:rect l="l" t="t" r="r" b="b"/>
              <a:pathLst>
                <a:path w="387" h="92" extrusionOk="0">
                  <a:moveTo>
                    <a:pt x="0" y="92"/>
                  </a:moveTo>
                  <a:cubicBezTo>
                    <a:pt x="150" y="71"/>
                    <a:pt x="380" y="88"/>
                    <a:pt x="386" y="1"/>
                  </a:cubicBezTo>
                  <a:cubicBezTo>
                    <a:pt x="236" y="20"/>
                    <a:pt x="7" y="2"/>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30" name="Google Shape;42930;p18"/>
            <p:cNvSpPr/>
            <p:nvPr/>
          </p:nvSpPr>
          <p:spPr>
            <a:xfrm>
              <a:off x="257267" y="4561382"/>
              <a:ext cx="8995" cy="11442"/>
            </a:xfrm>
            <a:custGeom>
              <a:avLst/>
              <a:gdLst/>
              <a:ahLst/>
              <a:cxnLst/>
              <a:rect l="l" t="t" r="r" b="b"/>
              <a:pathLst>
                <a:path w="252" h="380" extrusionOk="0">
                  <a:moveTo>
                    <a:pt x="29" y="145"/>
                  </a:moveTo>
                  <a:cubicBezTo>
                    <a:pt x="1" y="241"/>
                    <a:pt x="180" y="379"/>
                    <a:pt x="221" y="236"/>
                  </a:cubicBezTo>
                  <a:cubicBezTo>
                    <a:pt x="251" y="139"/>
                    <a:pt x="71" y="1"/>
                    <a:pt x="29" y="1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31" name="Google Shape;42931;p18"/>
            <p:cNvSpPr/>
            <p:nvPr/>
          </p:nvSpPr>
          <p:spPr>
            <a:xfrm>
              <a:off x="3248921" y="4564964"/>
              <a:ext cx="14027" cy="4276"/>
            </a:xfrm>
            <a:custGeom>
              <a:avLst/>
              <a:gdLst/>
              <a:ahLst/>
              <a:cxnLst/>
              <a:rect l="l" t="t" r="r" b="b"/>
              <a:pathLst>
                <a:path w="393" h="142" extrusionOk="0">
                  <a:moveTo>
                    <a:pt x="288" y="26"/>
                  </a:moveTo>
                  <a:cubicBezTo>
                    <a:pt x="238" y="0"/>
                    <a:pt x="0" y="70"/>
                    <a:pt x="98" y="117"/>
                  </a:cubicBezTo>
                  <a:cubicBezTo>
                    <a:pt x="153" y="141"/>
                    <a:pt x="393" y="72"/>
                    <a:pt x="288"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32" name="Google Shape;42932;p18"/>
            <p:cNvSpPr/>
            <p:nvPr/>
          </p:nvSpPr>
          <p:spPr>
            <a:xfrm>
              <a:off x="7537118" y="4562194"/>
              <a:ext cx="13991" cy="4336"/>
            </a:xfrm>
            <a:custGeom>
              <a:avLst/>
              <a:gdLst/>
              <a:ahLst/>
              <a:cxnLst/>
              <a:rect l="l" t="t" r="r" b="b"/>
              <a:pathLst>
                <a:path w="392" h="144" extrusionOk="0">
                  <a:moveTo>
                    <a:pt x="99" y="118"/>
                  </a:moveTo>
                  <a:cubicBezTo>
                    <a:pt x="150" y="143"/>
                    <a:pt x="391" y="74"/>
                    <a:pt x="292" y="27"/>
                  </a:cubicBezTo>
                  <a:cubicBezTo>
                    <a:pt x="238" y="1"/>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33" name="Google Shape;42933;p18"/>
            <p:cNvSpPr/>
            <p:nvPr/>
          </p:nvSpPr>
          <p:spPr>
            <a:xfrm>
              <a:off x="5359273" y="4556655"/>
              <a:ext cx="31481" cy="9665"/>
            </a:xfrm>
            <a:custGeom>
              <a:avLst/>
              <a:gdLst/>
              <a:ahLst/>
              <a:cxnLst/>
              <a:rect l="l" t="t" r="r" b="b"/>
              <a:pathLst>
                <a:path w="882" h="321" extrusionOk="0">
                  <a:moveTo>
                    <a:pt x="755" y="211"/>
                  </a:moveTo>
                  <a:cubicBezTo>
                    <a:pt x="882" y="1"/>
                    <a:pt x="1" y="15"/>
                    <a:pt x="174" y="211"/>
                  </a:cubicBezTo>
                  <a:cubicBezTo>
                    <a:pt x="240" y="284"/>
                    <a:pt x="689" y="321"/>
                    <a:pt x="755"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34" name="Google Shape;42934;p18"/>
            <p:cNvSpPr/>
            <p:nvPr/>
          </p:nvSpPr>
          <p:spPr>
            <a:xfrm>
              <a:off x="5288603" y="4549248"/>
              <a:ext cx="24307" cy="16530"/>
            </a:xfrm>
            <a:custGeom>
              <a:avLst/>
              <a:gdLst/>
              <a:ahLst/>
              <a:cxnLst/>
              <a:rect l="l" t="t" r="r" b="b"/>
              <a:pathLst>
                <a:path w="681" h="549" extrusionOk="0">
                  <a:moveTo>
                    <a:pt x="420" y="548"/>
                  </a:moveTo>
                  <a:cubicBezTo>
                    <a:pt x="335" y="377"/>
                    <a:pt x="681" y="0"/>
                    <a:pt x="35" y="93"/>
                  </a:cubicBezTo>
                  <a:cubicBezTo>
                    <a:pt x="5" y="319"/>
                    <a:pt x="1" y="534"/>
                    <a:pt x="420" y="54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35" name="Google Shape;42935;p18"/>
            <p:cNvSpPr/>
            <p:nvPr/>
          </p:nvSpPr>
          <p:spPr>
            <a:xfrm>
              <a:off x="7674674" y="4556745"/>
              <a:ext cx="14063" cy="4306"/>
            </a:xfrm>
            <a:custGeom>
              <a:avLst/>
              <a:gdLst/>
              <a:ahLst/>
              <a:cxnLst/>
              <a:rect l="l" t="t" r="r" b="b"/>
              <a:pathLst>
                <a:path w="394" h="143" extrusionOk="0">
                  <a:moveTo>
                    <a:pt x="101" y="117"/>
                  </a:moveTo>
                  <a:cubicBezTo>
                    <a:pt x="154" y="143"/>
                    <a:pt x="393" y="72"/>
                    <a:pt x="295" y="25"/>
                  </a:cubicBezTo>
                  <a:cubicBezTo>
                    <a:pt x="239"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36" name="Google Shape;42936;p18"/>
            <p:cNvSpPr/>
            <p:nvPr/>
          </p:nvSpPr>
          <p:spPr>
            <a:xfrm>
              <a:off x="8700243" y="4551325"/>
              <a:ext cx="14170" cy="4276"/>
            </a:xfrm>
            <a:custGeom>
              <a:avLst/>
              <a:gdLst/>
              <a:ahLst/>
              <a:cxnLst/>
              <a:rect l="l" t="t" r="r" b="b"/>
              <a:pathLst>
                <a:path w="397" h="142" extrusionOk="0">
                  <a:moveTo>
                    <a:pt x="101" y="115"/>
                  </a:moveTo>
                  <a:cubicBezTo>
                    <a:pt x="153" y="141"/>
                    <a:pt x="396" y="72"/>
                    <a:pt x="293" y="24"/>
                  </a:cubicBezTo>
                  <a:cubicBezTo>
                    <a:pt x="241" y="0"/>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37" name="Google Shape;42937;p18"/>
            <p:cNvSpPr/>
            <p:nvPr/>
          </p:nvSpPr>
          <p:spPr>
            <a:xfrm>
              <a:off x="7110279" y="4548585"/>
              <a:ext cx="14063" cy="4246"/>
            </a:xfrm>
            <a:custGeom>
              <a:avLst/>
              <a:gdLst/>
              <a:ahLst/>
              <a:cxnLst/>
              <a:rect l="l" t="t" r="r" b="b"/>
              <a:pathLst>
                <a:path w="394" h="141" extrusionOk="0">
                  <a:moveTo>
                    <a:pt x="294" y="26"/>
                  </a:moveTo>
                  <a:cubicBezTo>
                    <a:pt x="240" y="0"/>
                    <a:pt x="0" y="69"/>
                    <a:pt x="101" y="115"/>
                  </a:cubicBezTo>
                  <a:cubicBezTo>
                    <a:pt x="152" y="141"/>
                    <a:pt x="393"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38" name="Google Shape;42938;p18"/>
            <p:cNvSpPr/>
            <p:nvPr/>
          </p:nvSpPr>
          <p:spPr>
            <a:xfrm>
              <a:off x="1548776" y="4548585"/>
              <a:ext cx="14063" cy="4246"/>
            </a:xfrm>
            <a:custGeom>
              <a:avLst/>
              <a:gdLst/>
              <a:ahLst/>
              <a:cxnLst/>
              <a:rect l="l" t="t" r="r" b="b"/>
              <a:pathLst>
                <a:path w="394" h="141" extrusionOk="0">
                  <a:moveTo>
                    <a:pt x="291" y="26"/>
                  </a:moveTo>
                  <a:cubicBezTo>
                    <a:pt x="239" y="0"/>
                    <a:pt x="1" y="69"/>
                    <a:pt x="99" y="115"/>
                  </a:cubicBezTo>
                  <a:cubicBezTo>
                    <a:pt x="154" y="141"/>
                    <a:pt x="394" y="72"/>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39" name="Google Shape;42939;p18"/>
            <p:cNvSpPr/>
            <p:nvPr/>
          </p:nvSpPr>
          <p:spPr>
            <a:xfrm>
              <a:off x="4429358" y="4540366"/>
              <a:ext cx="27626" cy="9334"/>
            </a:xfrm>
            <a:custGeom>
              <a:avLst/>
              <a:gdLst/>
              <a:ahLst/>
              <a:cxnLst/>
              <a:rect l="l" t="t" r="r" b="b"/>
              <a:pathLst>
                <a:path w="774" h="310" extrusionOk="0">
                  <a:moveTo>
                    <a:pt x="773" y="26"/>
                  </a:moveTo>
                  <a:cubicBezTo>
                    <a:pt x="333" y="0"/>
                    <a:pt x="49" y="47"/>
                    <a:pt x="0" y="208"/>
                  </a:cubicBezTo>
                  <a:cubicBezTo>
                    <a:pt x="368" y="186"/>
                    <a:pt x="427" y="310"/>
                    <a:pt x="773"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40" name="Google Shape;42940;p18"/>
            <p:cNvSpPr/>
            <p:nvPr/>
          </p:nvSpPr>
          <p:spPr>
            <a:xfrm>
              <a:off x="3982032" y="4543497"/>
              <a:ext cx="6924" cy="6203"/>
            </a:xfrm>
            <a:custGeom>
              <a:avLst/>
              <a:gdLst/>
              <a:ahLst/>
              <a:cxnLst/>
              <a:rect l="l" t="t" r="r" b="b"/>
              <a:pathLst>
                <a:path w="194" h="206" extrusionOk="0">
                  <a:moveTo>
                    <a:pt x="194" y="104"/>
                  </a:moveTo>
                  <a:cubicBezTo>
                    <a:pt x="194" y="53"/>
                    <a:pt x="40" y="1"/>
                    <a:pt x="2" y="104"/>
                  </a:cubicBezTo>
                  <a:cubicBezTo>
                    <a:pt x="1" y="153"/>
                    <a:pt x="155"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41" name="Google Shape;42941;p18"/>
            <p:cNvSpPr/>
            <p:nvPr/>
          </p:nvSpPr>
          <p:spPr>
            <a:xfrm>
              <a:off x="1596924" y="4545815"/>
              <a:ext cx="13991" cy="4276"/>
            </a:xfrm>
            <a:custGeom>
              <a:avLst/>
              <a:gdLst/>
              <a:ahLst/>
              <a:cxnLst/>
              <a:rect l="l" t="t" r="r" b="b"/>
              <a:pathLst>
                <a:path w="392" h="142" extrusionOk="0">
                  <a:moveTo>
                    <a:pt x="293" y="27"/>
                  </a:moveTo>
                  <a:cubicBezTo>
                    <a:pt x="241" y="1"/>
                    <a:pt x="0" y="70"/>
                    <a:pt x="102" y="118"/>
                  </a:cubicBezTo>
                  <a:cubicBezTo>
                    <a:pt x="154" y="142"/>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42" name="Google Shape;42942;p18"/>
            <p:cNvSpPr/>
            <p:nvPr/>
          </p:nvSpPr>
          <p:spPr>
            <a:xfrm>
              <a:off x="526740" y="4537596"/>
              <a:ext cx="29732" cy="11984"/>
            </a:xfrm>
            <a:custGeom>
              <a:avLst/>
              <a:gdLst/>
              <a:ahLst/>
              <a:cxnLst/>
              <a:rect l="l" t="t" r="r" b="b"/>
              <a:pathLst>
                <a:path w="833" h="398" extrusionOk="0">
                  <a:moveTo>
                    <a:pt x="1" y="391"/>
                  </a:moveTo>
                  <a:cubicBezTo>
                    <a:pt x="338" y="398"/>
                    <a:pt x="601" y="372"/>
                    <a:pt x="771" y="300"/>
                  </a:cubicBezTo>
                  <a:cubicBezTo>
                    <a:pt x="832" y="60"/>
                    <a:pt x="503" y="1"/>
                    <a:pt x="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43" name="Google Shape;42943;p18"/>
            <p:cNvSpPr/>
            <p:nvPr/>
          </p:nvSpPr>
          <p:spPr>
            <a:xfrm>
              <a:off x="8930991" y="4540757"/>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44" name="Google Shape;42944;p18"/>
            <p:cNvSpPr/>
            <p:nvPr/>
          </p:nvSpPr>
          <p:spPr>
            <a:xfrm>
              <a:off x="3341934" y="4535669"/>
              <a:ext cx="41368" cy="13730"/>
            </a:xfrm>
            <a:custGeom>
              <a:avLst/>
              <a:gdLst/>
              <a:ahLst/>
              <a:cxnLst/>
              <a:rect l="l" t="t" r="r" b="b"/>
              <a:pathLst>
                <a:path w="1159" h="456" extrusionOk="0">
                  <a:moveTo>
                    <a:pt x="1159" y="1"/>
                  </a:moveTo>
                  <a:lnTo>
                    <a:pt x="194" y="1"/>
                  </a:lnTo>
                  <a:cubicBezTo>
                    <a:pt x="210" y="159"/>
                    <a:pt x="151" y="283"/>
                    <a:pt x="1" y="365"/>
                  </a:cubicBezTo>
                  <a:cubicBezTo>
                    <a:pt x="839" y="455"/>
                    <a:pt x="860" y="163"/>
                    <a:pt x="11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45" name="Google Shape;42945;p18"/>
            <p:cNvSpPr/>
            <p:nvPr/>
          </p:nvSpPr>
          <p:spPr>
            <a:xfrm>
              <a:off x="1978220" y="4541149"/>
              <a:ext cx="21594" cy="6383"/>
            </a:xfrm>
            <a:custGeom>
              <a:avLst/>
              <a:gdLst/>
              <a:ahLst/>
              <a:cxnLst/>
              <a:rect l="l" t="t" r="r" b="b"/>
              <a:pathLst>
                <a:path w="605" h="212" extrusionOk="0">
                  <a:moveTo>
                    <a:pt x="605" y="182"/>
                  </a:moveTo>
                  <a:lnTo>
                    <a:pt x="605" y="0"/>
                  </a:lnTo>
                  <a:lnTo>
                    <a:pt x="24" y="0"/>
                  </a:lnTo>
                  <a:cubicBezTo>
                    <a:pt x="0" y="163"/>
                    <a:pt x="216" y="212"/>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46" name="Google Shape;42946;p18"/>
            <p:cNvSpPr/>
            <p:nvPr/>
          </p:nvSpPr>
          <p:spPr>
            <a:xfrm>
              <a:off x="1904267" y="4530189"/>
              <a:ext cx="45222" cy="14573"/>
            </a:xfrm>
            <a:custGeom>
              <a:avLst/>
              <a:gdLst/>
              <a:ahLst/>
              <a:cxnLst/>
              <a:rect l="l" t="t" r="r" b="b"/>
              <a:pathLst>
                <a:path w="1267" h="484" extrusionOk="0">
                  <a:moveTo>
                    <a:pt x="361" y="454"/>
                  </a:moveTo>
                  <a:cubicBezTo>
                    <a:pt x="1267" y="483"/>
                    <a:pt x="877" y="34"/>
                    <a:pt x="361" y="0"/>
                  </a:cubicBezTo>
                  <a:cubicBezTo>
                    <a:pt x="1" y="174"/>
                    <a:pt x="475" y="165"/>
                    <a:pt x="36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47" name="Google Shape;42947;p18"/>
            <p:cNvSpPr/>
            <p:nvPr/>
          </p:nvSpPr>
          <p:spPr>
            <a:xfrm>
              <a:off x="4565129" y="4532929"/>
              <a:ext cx="22665" cy="8250"/>
            </a:xfrm>
            <a:custGeom>
              <a:avLst/>
              <a:gdLst/>
              <a:ahLst/>
              <a:cxnLst/>
              <a:rect l="l" t="t" r="r" b="b"/>
              <a:pathLst>
                <a:path w="635" h="274" extrusionOk="0">
                  <a:moveTo>
                    <a:pt x="634" y="0"/>
                  </a:moveTo>
                  <a:lnTo>
                    <a:pt x="248" y="0"/>
                  </a:lnTo>
                  <a:cubicBezTo>
                    <a:pt x="239" y="117"/>
                    <a:pt x="0" y="126"/>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48" name="Google Shape;42948;p18"/>
            <p:cNvSpPr/>
            <p:nvPr/>
          </p:nvSpPr>
          <p:spPr>
            <a:xfrm>
              <a:off x="1813931" y="4538379"/>
              <a:ext cx="13742" cy="2800"/>
            </a:xfrm>
            <a:custGeom>
              <a:avLst/>
              <a:gdLst/>
              <a:ahLst/>
              <a:cxnLst/>
              <a:rect l="l" t="t" r="r" b="b"/>
              <a:pathLst>
                <a:path w="385" h="93" extrusionOk="0">
                  <a:moveTo>
                    <a:pt x="384" y="1"/>
                  </a:moveTo>
                  <a:cubicBezTo>
                    <a:pt x="234" y="22"/>
                    <a:pt x="3" y="4"/>
                    <a:pt x="1" y="92"/>
                  </a:cubicBezTo>
                  <a:cubicBezTo>
                    <a:pt x="149" y="71"/>
                    <a:pt x="379" y="88"/>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49" name="Google Shape;42949;p18"/>
            <p:cNvSpPr/>
            <p:nvPr/>
          </p:nvSpPr>
          <p:spPr>
            <a:xfrm>
              <a:off x="1057121" y="4525884"/>
              <a:ext cx="20309" cy="13610"/>
            </a:xfrm>
            <a:custGeom>
              <a:avLst/>
              <a:gdLst/>
              <a:ahLst/>
              <a:cxnLst/>
              <a:rect l="l" t="t" r="r" b="b"/>
              <a:pathLst>
                <a:path w="569" h="452" extrusionOk="0">
                  <a:moveTo>
                    <a:pt x="374" y="416"/>
                  </a:moveTo>
                  <a:cubicBezTo>
                    <a:pt x="386" y="360"/>
                    <a:pt x="404" y="308"/>
                    <a:pt x="569" y="326"/>
                  </a:cubicBezTo>
                  <a:lnTo>
                    <a:pt x="569" y="143"/>
                  </a:lnTo>
                  <a:cubicBezTo>
                    <a:pt x="93" y="1"/>
                    <a:pt x="1" y="451"/>
                    <a:pt x="374" y="4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50" name="Google Shape;42950;p18"/>
            <p:cNvSpPr/>
            <p:nvPr/>
          </p:nvSpPr>
          <p:spPr>
            <a:xfrm>
              <a:off x="6993281" y="4532176"/>
              <a:ext cx="14027" cy="4246"/>
            </a:xfrm>
            <a:custGeom>
              <a:avLst/>
              <a:gdLst/>
              <a:ahLst/>
              <a:cxnLst/>
              <a:rect l="l" t="t" r="r" b="b"/>
              <a:pathLst>
                <a:path w="393" h="141" extrusionOk="0">
                  <a:moveTo>
                    <a:pt x="292" y="25"/>
                  </a:moveTo>
                  <a:cubicBezTo>
                    <a:pt x="239" y="1"/>
                    <a:pt x="1" y="70"/>
                    <a:pt x="101" y="117"/>
                  </a:cubicBezTo>
                  <a:cubicBezTo>
                    <a:pt x="153" y="140"/>
                    <a:pt x="392" y="71"/>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51" name="Google Shape;42951;p18"/>
            <p:cNvSpPr/>
            <p:nvPr/>
          </p:nvSpPr>
          <p:spPr>
            <a:xfrm>
              <a:off x="6894593" y="4522752"/>
              <a:ext cx="65282" cy="12947"/>
            </a:xfrm>
            <a:custGeom>
              <a:avLst/>
              <a:gdLst/>
              <a:ahLst/>
              <a:cxnLst/>
              <a:rect l="l" t="t" r="r" b="b"/>
              <a:pathLst>
                <a:path w="1829" h="430" extrusionOk="0">
                  <a:moveTo>
                    <a:pt x="1130" y="430"/>
                  </a:moveTo>
                  <a:cubicBezTo>
                    <a:pt x="1828" y="0"/>
                    <a:pt x="1" y="307"/>
                    <a:pt x="1130"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52" name="Google Shape;42952;p18"/>
            <p:cNvSpPr/>
            <p:nvPr/>
          </p:nvSpPr>
          <p:spPr>
            <a:xfrm>
              <a:off x="5798390" y="4527479"/>
              <a:ext cx="23414" cy="8220"/>
            </a:xfrm>
            <a:custGeom>
              <a:avLst/>
              <a:gdLst/>
              <a:ahLst/>
              <a:cxnLst/>
              <a:rect l="l" t="t" r="r" b="b"/>
              <a:pathLst>
                <a:path w="656" h="273" extrusionOk="0">
                  <a:moveTo>
                    <a:pt x="407" y="273"/>
                  </a:moveTo>
                  <a:cubicBezTo>
                    <a:pt x="418" y="155"/>
                    <a:pt x="656" y="148"/>
                    <a:pt x="600" y="0"/>
                  </a:cubicBezTo>
                  <a:lnTo>
                    <a:pt x="215" y="0"/>
                  </a:lnTo>
                  <a:cubicBezTo>
                    <a:pt x="1" y="129"/>
                    <a:pt x="10" y="221"/>
                    <a:pt x="40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53" name="Google Shape;42953;p18"/>
            <p:cNvSpPr/>
            <p:nvPr/>
          </p:nvSpPr>
          <p:spPr>
            <a:xfrm>
              <a:off x="120638" y="4526456"/>
              <a:ext cx="32623" cy="9244"/>
            </a:xfrm>
            <a:custGeom>
              <a:avLst/>
              <a:gdLst/>
              <a:ahLst/>
              <a:cxnLst/>
              <a:rect l="l" t="t" r="r" b="b"/>
              <a:pathLst>
                <a:path w="914" h="307" extrusionOk="0">
                  <a:moveTo>
                    <a:pt x="0" y="215"/>
                  </a:moveTo>
                  <a:cubicBezTo>
                    <a:pt x="192" y="215"/>
                    <a:pt x="230" y="289"/>
                    <a:pt x="388" y="307"/>
                  </a:cubicBezTo>
                  <a:cubicBezTo>
                    <a:pt x="914" y="161"/>
                    <a:pt x="103" y="0"/>
                    <a:pt x="0" y="2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54" name="Google Shape;42954;p18"/>
            <p:cNvSpPr/>
            <p:nvPr/>
          </p:nvSpPr>
          <p:spPr>
            <a:xfrm>
              <a:off x="7172240" y="4529436"/>
              <a:ext cx="14099" cy="4276"/>
            </a:xfrm>
            <a:custGeom>
              <a:avLst/>
              <a:gdLst/>
              <a:ahLst/>
              <a:cxnLst/>
              <a:rect l="l" t="t" r="r" b="b"/>
              <a:pathLst>
                <a:path w="395" h="142" extrusionOk="0">
                  <a:moveTo>
                    <a:pt x="293" y="25"/>
                  </a:moveTo>
                  <a:cubicBezTo>
                    <a:pt x="238" y="0"/>
                    <a:pt x="0" y="69"/>
                    <a:pt x="100" y="116"/>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55" name="Google Shape;42955;p18"/>
            <p:cNvSpPr/>
            <p:nvPr/>
          </p:nvSpPr>
          <p:spPr>
            <a:xfrm>
              <a:off x="5912675" y="4529436"/>
              <a:ext cx="14027" cy="4276"/>
            </a:xfrm>
            <a:custGeom>
              <a:avLst/>
              <a:gdLst/>
              <a:ahLst/>
              <a:cxnLst/>
              <a:rect l="l" t="t" r="r" b="b"/>
              <a:pathLst>
                <a:path w="393" h="142" extrusionOk="0">
                  <a:moveTo>
                    <a:pt x="293" y="25"/>
                  </a:moveTo>
                  <a:cubicBezTo>
                    <a:pt x="240" y="0"/>
                    <a:pt x="1" y="69"/>
                    <a:pt x="100" y="116"/>
                  </a:cubicBezTo>
                  <a:cubicBezTo>
                    <a:pt x="152" y="141"/>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56" name="Google Shape;42956;p18"/>
            <p:cNvSpPr/>
            <p:nvPr/>
          </p:nvSpPr>
          <p:spPr>
            <a:xfrm>
              <a:off x="2491755" y="4529436"/>
              <a:ext cx="14063" cy="4276"/>
            </a:xfrm>
            <a:custGeom>
              <a:avLst/>
              <a:gdLst/>
              <a:ahLst/>
              <a:cxnLst/>
              <a:rect l="l" t="t" r="r" b="b"/>
              <a:pathLst>
                <a:path w="394" h="142" extrusionOk="0">
                  <a:moveTo>
                    <a:pt x="295" y="25"/>
                  </a:moveTo>
                  <a:cubicBezTo>
                    <a:pt x="239" y="0"/>
                    <a:pt x="1" y="69"/>
                    <a:pt x="101" y="116"/>
                  </a:cubicBezTo>
                  <a:cubicBezTo>
                    <a:pt x="154"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57" name="Google Shape;42957;p18"/>
            <p:cNvSpPr/>
            <p:nvPr/>
          </p:nvSpPr>
          <p:spPr>
            <a:xfrm>
              <a:off x="7014982" y="4518236"/>
              <a:ext cx="39869" cy="15868"/>
            </a:xfrm>
            <a:custGeom>
              <a:avLst/>
              <a:gdLst/>
              <a:ahLst/>
              <a:cxnLst/>
              <a:rect l="l" t="t" r="r" b="b"/>
              <a:pathLst>
                <a:path w="1117" h="527" extrusionOk="0">
                  <a:moveTo>
                    <a:pt x="648" y="306"/>
                  </a:moveTo>
                  <a:cubicBezTo>
                    <a:pt x="1117" y="0"/>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58" name="Google Shape;42958;p18"/>
            <p:cNvSpPr/>
            <p:nvPr/>
          </p:nvSpPr>
          <p:spPr>
            <a:xfrm>
              <a:off x="4849272" y="4524017"/>
              <a:ext cx="13849" cy="7407"/>
            </a:xfrm>
            <a:custGeom>
              <a:avLst/>
              <a:gdLst/>
              <a:ahLst/>
              <a:cxnLst/>
              <a:rect l="l" t="t" r="r" b="b"/>
              <a:pathLst>
                <a:path w="388" h="246" extrusionOk="0">
                  <a:moveTo>
                    <a:pt x="388" y="114"/>
                  </a:moveTo>
                  <a:cubicBezTo>
                    <a:pt x="387" y="22"/>
                    <a:pt x="47" y="0"/>
                    <a:pt x="0" y="114"/>
                  </a:cubicBezTo>
                  <a:cubicBezTo>
                    <a:pt x="221" y="105"/>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59" name="Google Shape;42959;p18"/>
            <p:cNvSpPr/>
            <p:nvPr/>
          </p:nvSpPr>
          <p:spPr>
            <a:xfrm>
              <a:off x="4591113" y="4526666"/>
              <a:ext cx="13920" cy="4276"/>
            </a:xfrm>
            <a:custGeom>
              <a:avLst/>
              <a:gdLst/>
              <a:ahLst/>
              <a:cxnLst/>
              <a:rect l="l" t="t" r="r" b="b"/>
              <a:pathLst>
                <a:path w="390" h="142" extrusionOk="0">
                  <a:moveTo>
                    <a:pt x="100" y="117"/>
                  </a:moveTo>
                  <a:cubicBezTo>
                    <a:pt x="153" y="142"/>
                    <a:pt x="389" y="73"/>
                    <a:pt x="292" y="26"/>
                  </a:cubicBezTo>
                  <a:cubicBezTo>
                    <a:pt x="238" y="1"/>
                    <a:pt x="0"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60" name="Google Shape;42960;p18"/>
            <p:cNvSpPr/>
            <p:nvPr/>
          </p:nvSpPr>
          <p:spPr>
            <a:xfrm>
              <a:off x="196377" y="4527419"/>
              <a:ext cx="13849" cy="2800"/>
            </a:xfrm>
            <a:custGeom>
              <a:avLst/>
              <a:gdLst/>
              <a:ahLst/>
              <a:cxnLst/>
              <a:rect l="l" t="t" r="r" b="b"/>
              <a:pathLst>
                <a:path w="388" h="93" extrusionOk="0">
                  <a:moveTo>
                    <a:pt x="387" y="1"/>
                  </a:moveTo>
                  <a:cubicBezTo>
                    <a:pt x="236" y="20"/>
                    <a:pt x="5" y="2"/>
                    <a:pt x="1" y="92"/>
                  </a:cubicBezTo>
                  <a:cubicBezTo>
                    <a:pt x="149" y="73"/>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61" name="Google Shape;42961;p18"/>
            <p:cNvSpPr/>
            <p:nvPr/>
          </p:nvSpPr>
          <p:spPr>
            <a:xfrm>
              <a:off x="7298910" y="4519200"/>
              <a:ext cx="23414" cy="8250"/>
            </a:xfrm>
            <a:custGeom>
              <a:avLst/>
              <a:gdLst/>
              <a:ahLst/>
              <a:cxnLst/>
              <a:rect l="l" t="t" r="r" b="b"/>
              <a:pathLst>
                <a:path w="656" h="274" extrusionOk="0">
                  <a:moveTo>
                    <a:pt x="409" y="274"/>
                  </a:moveTo>
                  <a:cubicBezTo>
                    <a:pt x="418" y="158"/>
                    <a:pt x="656" y="147"/>
                    <a:pt x="602" y="1"/>
                  </a:cubicBezTo>
                  <a:lnTo>
                    <a:pt x="213" y="1"/>
                  </a:lnTo>
                  <a:cubicBezTo>
                    <a:pt x="1" y="131"/>
                    <a:pt x="8" y="223"/>
                    <a:pt x="409"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62" name="Google Shape;42962;p18"/>
            <p:cNvSpPr/>
            <p:nvPr/>
          </p:nvSpPr>
          <p:spPr>
            <a:xfrm>
              <a:off x="2147578" y="4523927"/>
              <a:ext cx="13991" cy="4306"/>
            </a:xfrm>
            <a:custGeom>
              <a:avLst/>
              <a:gdLst/>
              <a:ahLst/>
              <a:cxnLst/>
              <a:rect l="l" t="t" r="r" b="b"/>
              <a:pathLst>
                <a:path w="392" h="143" extrusionOk="0">
                  <a:moveTo>
                    <a:pt x="293" y="25"/>
                  </a:moveTo>
                  <a:cubicBezTo>
                    <a:pt x="239" y="1"/>
                    <a:pt x="0" y="70"/>
                    <a:pt x="98" y="117"/>
                  </a:cubicBezTo>
                  <a:cubicBezTo>
                    <a:pt x="154" y="143"/>
                    <a:pt x="392" y="75"/>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63" name="Google Shape;42963;p18"/>
            <p:cNvSpPr/>
            <p:nvPr/>
          </p:nvSpPr>
          <p:spPr>
            <a:xfrm>
              <a:off x="1810290" y="4521187"/>
              <a:ext cx="13991" cy="4336"/>
            </a:xfrm>
            <a:custGeom>
              <a:avLst/>
              <a:gdLst/>
              <a:ahLst/>
              <a:cxnLst/>
              <a:rect l="l" t="t" r="r" b="b"/>
              <a:pathLst>
                <a:path w="392" h="144" extrusionOk="0">
                  <a:moveTo>
                    <a:pt x="293" y="26"/>
                  </a:moveTo>
                  <a:cubicBezTo>
                    <a:pt x="240" y="0"/>
                    <a:pt x="1" y="71"/>
                    <a:pt x="103" y="116"/>
                  </a:cubicBezTo>
                  <a:cubicBezTo>
                    <a:pt x="155" y="144"/>
                    <a:pt x="391" y="75"/>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64" name="Google Shape;42964;p18"/>
            <p:cNvSpPr/>
            <p:nvPr/>
          </p:nvSpPr>
          <p:spPr>
            <a:xfrm>
              <a:off x="1455942" y="4517995"/>
              <a:ext cx="13813" cy="7467"/>
            </a:xfrm>
            <a:custGeom>
              <a:avLst/>
              <a:gdLst/>
              <a:ahLst/>
              <a:cxnLst/>
              <a:rect l="l" t="t" r="r" b="b"/>
              <a:pathLst>
                <a:path w="387" h="248" extrusionOk="0">
                  <a:moveTo>
                    <a:pt x="387" y="132"/>
                  </a:moveTo>
                  <a:cubicBezTo>
                    <a:pt x="171" y="141"/>
                    <a:pt x="87" y="0"/>
                    <a:pt x="0" y="132"/>
                  </a:cubicBezTo>
                  <a:cubicBezTo>
                    <a:pt x="2" y="224"/>
                    <a:pt x="340" y="247"/>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65" name="Google Shape;42965;p18"/>
            <p:cNvSpPr/>
            <p:nvPr/>
          </p:nvSpPr>
          <p:spPr>
            <a:xfrm>
              <a:off x="4284913" y="45165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66" name="Google Shape;42966;p18"/>
            <p:cNvSpPr/>
            <p:nvPr/>
          </p:nvSpPr>
          <p:spPr>
            <a:xfrm>
              <a:off x="1524791" y="4516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67" name="Google Shape;42967;p18"/>
            <p:cNvSpPr/>
            <p:nvPr/>
          </p:nvSpPr>
          <p:spPr>
            <a:xfrm>
              <a:off x="7932869" y="4516068"/>
              <a:ext cx="20702" cy="3673"/>
            </a:xfrm>
            <a:custGeom>
              <a:avLst/>
              <a:gdLst/>
              <a:ahLst/>
              <a:cxnLst/>
              <a:rect l="l" t="t" r="r" b="b"/>
              <a:pathLst>
                <a:path w="580" h="122" extrusionOk="0">
                  <a:moveTo>
                    <a:pt x="580" y="16"/>
                  </a:moveTo>
                  <a:cubicBezTo>
                    <a:pt x="353" y="31"/>
                    <a:pt x="34" y="0"/>
                    <a:pt x="0" y="108"/>
                  </a:cubicBezTo>
                  <a:cubicBezTo>
                    <a:pt x="229" y="92"/>
                    <a:pt x="549" y="122"/>
                    <a:pt x="580" y="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68" name="Google Shape;42968;p18"/>
            <p:cNvSpPr/>
            <p:nvPr/>
          </p:nvSpPr>
          <p:spPr>
            <a:xfrm>
              <a:off x="4470689" y="4513389"/>
              <a:ext cx="6996" cy="6233"/>
            </a:xfrm>
            <a:custGeom>
              <a:avLst/>
              <a:gdLst/>
              <a:ahLst/>
              <a:cxnLst/>
              <a:rect l="l" t="t" r="r" b="b"/>
              <a:pathLst>
                <a:path w="196" h="207" extrusionOk="0">
                  <a:moveTo>
                    <a:pt x="3" y="105"/>
                  </a:moveTo>
                  <a:cubicBezTo>
                    <a:pt x="0" y="155"/>
                    <a:pt x="157" y="207"/>
                    <a:pt x="193" y="105"/>
                  </a:cubicBezTo>
                  <a:cubicBezTo>
                    <a:pt x="196" y="54"/>
                    <a:pt x="41" y="1"/>
                    <a:pt x="3"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69" name="Google Shape;42969;p18"/>
            <p:cNvSpPr/>
            <p:nvPr/>
          </p:nvSpPr>
          <p:spPr>
            <a:xfrm>
              <a:off x="630032" y="4509776"/>
              <a:ext cx="13849" cy="7467"/>
            </a:xfrm>
            <a:custGeom>
              <a:avLst/>
              <a:gdLst/>
              <a:ahLst/>
              <a:cxnLst/>
              <a:rect l="l" t="t" r="r" b="b"/>
              <a:pathLst>
                <a:path w="388" h="248" extrusionOk="0">
                  <a:moveTo>
                    <a:pt x="387" y="134"/>
                  </a:moveTo>
                  <a:cubicBezTo>
                    <a:pt x="168" y="143"/>
                    <a:pt x="86" y="1"/>
                    <a:pt x="1" y="134"/>
                  </a:cubicBezTo>
                  <a:cubicBezTo>
                    <a:pt x="2" y="225"/>
                    <a:pt x="336" y="247"/>
                    <a:pt x="387" y="1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70" name="Google Shape;42970;p18"/>
            <p:cNvSpPr/>
            <p:nvPr/>
          </p:nvSpPr>
          <p:spPr>
            <a:xfrm>
              <a:off x="1180579" y="4507969"/>
              <a:ext cx="7031" cy="6173"/>
            </a:xfrm>
            <a:custGeom>
              <a:avLst/>
              <a:gdLst/>
              <a:ahLst/>
              <a:cxnLst/>
              <a:rect l="l" t="t" r="r" b="b"/>
              <a:pathLst>
                <a:path w="197" h="205" extrusionOk="0">
                  <a:moveTo>
                    <a:pt x="197" y="102"/>
                  </a:moveTo>
                  <a:cubicBezTo>
                    <a:pt x="197" y="53"/>
                    <a:pt x="36" y="1"/>
                    <a:pt x="2" y="102"/>
                  </a:cubicBezTo>
                  <a:cubicBezTo>
                    <a:pt x="1" y="152"/>
                    <a:pt x="156" y="204"/>
                    <a:pt x="197"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71" name="Google Shape;42971;p18"/>
            <p:cNvSpPr/>
            <p:nvPr/>
          </p:nvSpPr>
          <p:spPr>
            <a:xfrm>
              <a:off x="3534563" y="4505229"/>
              <a:ext cx="6996" cy="6233"/>
            </a:xfrm>
            <a:custGeom>
              <a:avLst/>
              <a:gdLst/>
              <a:ahLst/>
              <a:cxnLst/>
              <a:rect l="l" t="t" r="r" b="b"/>
              <a:pathLst>
                <a:path w="196" h="207" extrusionOk="0">
                  <a:moveTo>
                    <a:pt x="196" y="103"/>
                  </a:moveTo>
                  <a:cubicBezTo>
                    <a:pt x="196" y="52"/>
                    <a:pt x="38" y="0"/>
                    <a:pt x="4" y="103"/>
                  </a:cubicBezTo>
                  <a:cubicBezTo>
                    <a:pt x="0" y="154"/>
                    <a:pt x="162" y="206"/>
                    <a:pt x="196"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72" name="Google Shape;42972;p18"/>
            <p:cNvSpPr/>
            <p:nvPr/>
          </p:nvSpPr>
          <p:spPr>
            <a:xfrm>
              <a:off x="7533763" y="4502248"/>
              <a:ext cx="13777" cy="6775"/>
            </a:xfrm>
            <a:custGeom>
              <a:avLst/>
              <a:gdLst/>
              <a:ahLst/>
              <a:cxnLst/>
              <a:rect l="l" t="t" r="r" b="b"/>
              <a:pathLst>
                <a:path w="386" h="225" extrusionOk="0">
                  <a:moveTo>
                    <a:pt x="386" y="111"/>
                  </a:moveTo>
                  <a:cubicBezTo>
                    <a:pt x="342" y="0"/>
                    <a:pt x="171" y="54"/>
                    <a:pt x="1" y="111"/>
                  </a:cubicBezTo>
                  <a:cubicBezTo>
                    <a:pt x="1" y="202"/>
                    <a:pt x="336" y="225"/>
                    <a:pt x="386"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73" name="Google Shape;42973;p18"/>
            <p:cNvSpPr/>
            <p:nvPr/>
          </p:nvSpPr>
          <p:spPr>
            <a:xfrm>
              <a:off x="4222952" y="4502820"/>
              <a:ext cx="13777" cy="5540"/>
            </a:xfrm>
            <a:custGeom>
              <a:avLst/>
              <a:gdLst/>
              <a:ahLst/>
              <a:cxnLst/>
              <a:rect l="l" t="t" r="r" b="b"/>
              <a:pathLst>
                <a:path w="386" h="184" extrusionOk="0">
                  <a:moveTo>
                    <a:pt x="386" y="1"/>
                  </a:moveTo>
                  <a:lnTo>
                    <a:pt x="1" y="1"/>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74" name="Google Shape;42974;p18"/>
            <p:cNvSpPr/>
            <p:nvPr/>
          </p:nvSpPr>
          <p:spPr>
            <a:xfrm>
              <a:off x="2780823" y="4504838"/>
              <a:ext cx="13991" cy="4276"/>
            </a:xfrm>
            <a:custGeom>
              <a:avLst/>
              <a:gdLst/>
              <a:ahLst/>
              <a:cxnLst/>
              <a:rect l="l" t="t" r="r" b="b"/>
              <a:pathLst>
                <a:path w="392" h="142" extrusionOk="0">
                  <a:moveTo>
                    <a:pt x="101" y="116"/>
                  </a:moveTo>
                  <a:cubicBezTo>
                    <a:pt x="154" y="141"/>
                    <a:pt x="392" y="72"/>
                    <a:pt x="294" y="26"/>
                  </a:cubicBezTo>
                  <a:cubicBezTo>
                    <a:pt x="240"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75" name="Google Shape;42975;p18"/>
            <p:cNvSpPr/>
            <p:nvPr/>
          </p:nvSpPr>
          <p:spPr>
            <a:xfrm>
              <a:off x="2502248" y="4502459"/>
              <a:ext cx="6853" cy="6263"/>
            </a:xfrm>
            <a:custGeom>
              <a:avLst/>
              <a:gdLst/>
              <a:ahLst/>
              <a:cxnLst/>
              <a:rect l="l" t="t" r="r" b="b"/>
              <a:pathLst>
                <a:path w="192" h="208" extrusionOk="0">
                  <a:moveTo>
                    <a:pt x="1" y="104"/>
                  </a:moveTo>
                  <a:cubicBezTo>
                    <a:pt x="1" y="152"/>
                    <a:pt x="155" y="207"/>
                    <a:pt x="191" y="104"/>
                  </a:cubicBezTo>
                  <a:cubicBezTo>
                    <a:pt x="191" y="53"/>
                    <a:pt x="35" y="1"/>
                    <a:pt x="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76" name="Google Shape;42976;p18"/>
            <p:cNvSpPr/>
            <p:nvPr/>
          </p:nvSpPr>
          <p:spPr>
            <a:xfrm>
              <a:off x="1868896" y="4502429"/>
              <a:ext cx="7031" cy="6293"/>
            </a:xfrm>
            <a:custGeom>
              <a:avLst/>
              <a:gdLst/>
              <a:ahLst/>
              <a:cxnLst/>
              <a:rect l="l" t="t" r="r" b="b"/>
              <a:pathLst>
                <a:path w="197" h="209" extrusionOk="0">
                  <a:moveTo>
                    <a:pt x="197" y="105"/>
                  </a:moveTo>
                  <a:cubicBezTo>
                    <a:pt x="197" y="54"/>
                    <a:pt x="40" y="1"/>
                    <a:pt x="4" y="105"/>
                  </a:cubicBezTo>
                  <a:cubicBezTo>
                    <a:pt x="1" y="156"/>
                    <a:pt x="158" y="208"/>
                    <a:pt x="197"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77" name="Google Shape;42977;p18"/>
            <p:cNvSpPr/>
            <p:nvPr/>
          </p:nvSpPr>
          <p:spPr>
            <a:xfrm>
              <a:off x="512999" y="4505560"/>
              <a:ext cx="13777" cy="2770"/>
            </a:xfrm>
            <a:custGeom>
              <a:avLst/>
              <a:gdLst/>
              <a:ahLst/>
              <a:cxnLst/>
              <a:rect l="l" t="t" r="r" b="b"/>
              <a:pathLst>
                <a:path w="386" h="92" extrusionOk="0">
                  <a:moveTo>
                    <a:pt x="386" y="1"/>
                  </a:moveTo>
                  <a:cubicBezTo>
                    <a:pt x="236" y="21"/>
                    <a:pt x="5" y="2"/>
                    <a:pt x="1" y="91"/>
                  </a:cubicBezTo>
                  <a:cubicBezTo>
                    <a:pt x="150" y="73"/>
                    <a:pt x="379"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78" name="Google Shape;42978;p18"/>
            <p:cNvSpPr/>
            <p:nvPr/>
          </p:nvSpPr>
          <p:spPr>
            <a:xfrm>
              <a:off x="6666451" y="4496799"/>
              <a:ext cx="13849" cy="6805"/>
            </a:xfrm>
            <a:custGeom>
              <a:avLst/>
              <a:gdLst/>
              <a:ahLst/>
              <a:cxnLst/>
              <a:rect l="l" t="t" r="r" b="b"/>
              <a:pathLst>
                <a:path w="388" h="226" extrusionOk="0">
                  <a:moveTo>
                    <a:pt x="387" y="111"/>
                  </a:moveTo>
                  <a:cubicBezTo>
                    <a:pt x="347" y="1"/>
                    <a:pt x="173" y="53"/>
                    <a:pt x="1" y="111"/>
                  </a:cubicBezTo>
                  <a:cubicBezTo>
                    <a:pt x="2" y="202"/>
                    <a:pt x="336" y="225"/>
                    <a:pt x="387"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79" name="Google Shape;42979;p18"/>
            <p:cNvSpPr/>
            <p:nvPr/>
          </p:nvSpPr>
          <p:spPr>
            <a:xfrm>
              <a:off x="6112264" y="4499358"/>
              <a:ext cx="14027" cy="4276"/>
            </a:xfrm>
            <a:custGeom>
              <a:avLst/>
              <a:gdLst/>
              <a:ahLst/>
              <a:cxnLst/>
              <a:rect l="l" t="t" r="r" b="b"/>
              <a:pathLst>
                <a:path w="393" h="142" extrusionOk="0">
                  <a:moveTo>
                    <a:pt x="290" y="26"/>
                  </a:moveTo>
                  <a:cubicBezTo>
                    <a:pt x="238" y="1"/>
                    <a:pt x="1" y="70"/>
                    <a:pt x="100" y="116"/>
                  </a:cubicBezTo>
                  <a:cubicBezTo>
                    <a:pt x="153" y="142"/>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80" name="Google Shape;42980;p18"/>
            <p:cNvSpPr/>
            <p:nvPr/>
          </p:nvSpPr>
          <p:spPr>
            <a:xfrm>
              <a:off x="4993931" y="4494661"/>
              <a:ext cx="20595" cy="8973"/>
            </a:xfrm>
            <a:custGeom>
              <a:avLst/>
              <a:gdLst/>
              <a:ahLst/>
              <a:cxnLst/>
              <a:rect l="l" t="t" r="r" b="b"/>
              <a:pathLst>
                <a:path w="577" h="298" extrusionOk="0">
                  <a:moveTo>
                    <a:pt x="576" y="0"/>
                  </a:moveTo>
                  <a:lnTo>
                    <a:pt x="192" y="0"/>
                  </a:lnTo>
                  <a:cubicBezTo>
                    <a:pt x="192" y="90"/>
                    <a:pt x="37" y="108"/>
                    <a:pt x="0" y="182"/>
                  </a:cubicBezTo>
                  <a:cubicBezTo>
                    <a:pt x="243" y="187"/>
                    <a:pt x="265" y="298"/>
                    <a:pt x="576"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81" name="Google Shape;42981;p18"/>
            <p:cNvSpPr/>
            <p:nvPr/>
          </p:nvSpPr>
          <p:spPr>
            <a:xfrm>
              <a:off x="2767438" y="4494270"/>
              <a:ext cx="23878" cy="5871"/>
            </a:xfrm>
            <a:custGeom>
              <a:avLst/>
              <a:gdLst/>
              <a:ahLst/>
              <a:cxnLst/>
              <a:rect l="l" t="t" r="r" b="b"/>
              <a:pathLst>
                <a:path w="669" h="195" extrusionOk="0">
                  <a:moveTo>
                    <a:pt x="476" y="195"/>
                  </a:moveTo>
                  <a:cubicBezTo>
                    <a:pt x="472" y="103"/>
                    <a:pt x="632" y="87"/>
                    <a:pt x="669" y="13"/>
                  </a:cubicBezTo>
                  <a:cubicBezTo>
                    <a:pt x="365" y="22"/>
                    <a:pt x="1" y="0"/>
                    <a:pt x="88"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82" name="Google Shape;42982;p18"/>
            <p:cNvSpPr/>
            <p:nvPr/>
          </p:nvSpPr>
          <p:spPr>
            <a:xfrm>
              <a:off x="6883136" y="4493938"/>
              <a:ext cx="14027" cy="4246"/>
            </a:xfrm>
            <a:custGeom>
              <a:avLst/>
              <a:gdLst/>
              <a:ahLst/>
              <a:cxnLst/>
              <a:rect l="l" t="t" r="r" b="b"/>
              <a:pathLst>
                <a:path w="393" h="141" extrusionOk="0">
                  <a:moveTo>
                    <a:pt x="293" y="24"/>
                  </a:moveTo>
                  <a:cubicBezTo>
                    <a:pt x="238" y="1"/>
                    <a:pt x="1" y="68"/>
                    <a:pt x="100" y="114"/>
                  </a:cubicBezTo>
                  <a:cubicBezTo>
                    <a:pt x="154" y="140"/>
                    <a:pt x="392" y="70"/>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83" name="Google Shape;42983;p18"/>
            <p:cNvSpPr/>
            <p:nvPr/>
          </p:nvSpPr>
          <p:spPr>
            <a:xfrm>
              <a:off x="4460659" y="4483732"/>
              <a:ext cx="40368" cy="13670"/>
            </a:xfrm>
            <a:custGeom>
              <a:avLst/>
              <a:gdLst/>
              <a:ahLst/>
              <a:cxnLst/>
              <a:rect l="l" t="t" r="r" b="b"/>
              <a:pathLst>
                <a:path w="1131" h="454" extrusionOk="0">
                  <a:moveTo>
                    <a:pt x="284" y="453"/>
                  </a:moveTo>
                  <a:lnTo>
                    <a:pt x="1054" y="453"/>
                  </a:lnTo>
                  <a:cubicBezTo>
                    <a:pt x="1131" y="235"/>
                    <a:pt x="700" y="256"/>
                    <a:pt x="859" y="0"/>
                  </a:cubicBezTo>
                  <a:cubicBezTo>
                    <a:pt x="1" y="39"/>
                    <a:pt x="576" y="191"/>
                    <a:pt x="284"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84" name="Google Shape;42984;p18"/>
            <p:cNvSpPr/>
            <p:nvPr/>
          </p:nvSpPr>
          <p:spPr>
            <a:xfrm>
              <a:off x="2498572" y="4493938"/>
              <a:ext cx="14063" cy="4246"/>
            </a:xfrm>
            <a:custGeom>
              <a:avLst/>
              <a:gdLst/>
              <a:ahLst/>
              <a:cxnLst/>
              <a:rect l="l" t="t" r="r" b="b"/>
              <a:pathLst>
                <a:path w="394" h="141" extrusionOk="0">
                  <a:moveTo>
                    <a:pt x="294" y="24"/>
                  </a:moveTo>
                  <a:cubicBezTo>
                    <a:pt x="242" y="1"/>
                    <a:pt x="1" y="68"/>
                    <a:pt x="104" y="114"/>
                  </a:cubicBezTo>
                  <a:cubicBezTo>
                    <a:pt x="156" y="140"/>
                    <a:pt x="393" y="70"/>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85" name="Google Shape;42985;p18"/>
            <p:cNvSpPr/>
            <p:nvPr/>
          </p:nvSpPr>
          <p:spPr>
            <a:xfrm>
              <a:off x="1865363" y="4493938"/>
              <a:ext cx="14099" cy="4246"/>
            </a:xfrm>
            <a:custGeom>
              <a:avLst/>
              <a:gdLst/>
              <a:ahLst/>
              <a:cxnLst/>
              <a:rect l="l" t="t" r="r" b="b"/>
              <a:pathLst>
                <a:path w="395" h="141" extrusionOk="0">
                  <a:moveTo>
                    <a:pt x="103" y="114"/>
                  </a:moveTo>
                  <a:cubicBezTo>
                    <a:pt x="153" y="140"/>
                    <a:pt x="395" y="70"/>
                    <a:pt x="296" y="24"/>
                  </a:cubicBezTo>
                  <a:cubicBezTo>
                    <a:pt x="237" y="1"/>
                    <a:pt x="1" y="67"/>
                    <a:pt x="103"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86" name="Google Shape;42986;p18"/>
            <p:cNvSpPr/>
            <p:nvPr/>
          </p:nvSpPr>
          <p:spPr>
            <a:xfrm>
              <a:off x="170750" y="4481293"/>
              <a:ext cx="46293" cy="18759"/>
            </a:xfrm>
            <a:custGeom>
              <a:avLst/>
              <a:gdLst/>
              <a:ahLst/>
              <a:cxnLst/>
              <a:rect l="l" t="t" r="r" b="b"/>
              <a:pathLst>
                <a:path w="1297" h="623" extrusionOk="0">
                  <a:moveTo>
                    <a:pt x="1297" y="353"/>
                  </a:moveTo>
                  <a:cubicBezTo>
                    <a:pt x="926" y="316"/>
                    <a:pt x="1144" y="0"/>
                    <a:pt x="524" y="81"/>
                  </a:cubicBezTo>
                  <a:cubicBezTo>
                    <a:pt x="1" y="225"/>
                    <a:pt x="1001" y="623"/>
                    <a:pt x="1297"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87" name="Google Shape;42987;p18"/>
            <p:cNvSpPr/>
            <p:nvPr/>
          </p:nvSpPr>
          <p:spPr>
            <a:xfrm>
              <a:off x="8576393" y="4488429"/>
              <a:ext cx="14027" cy="4246"/>
            </a:xfrm>
            <a:custGeom>
              <a:avLst/>
              <a:gdLst/>
              <a:ahLst/>
              <a:cxnLst/>
              <a:rect l="l" t="t" r="r" b="b"/>
              <a:pathLst>
                <a:path w="393" h="141" extrusionOk="0">
                  <a:moveTo>
                    <a:pt x="295" y="24"/>
                  </a:moveTo>
                  <a:cubicBezTo>
                    <a:pt x="240" y="1"/>
                    <a:pt x="1" y="69"/>
                    <a:pt x="101" y="116"/>
                  </a:cubicBezTo>
                  <a:cubicBezTo>
                    <a:pt x="152" y="141"/>
                    <a:pt x="393"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88" name="Google Shape;42988;p18"/>
            <p:cNvSpPr/>
            <p:nvPr/>
          </p:nvSpPr>
          <p:spPr>
            <a:xfrm>
              <a:off x="7086330" y="4489151"/>
              <a:ext cx="13742" cy="2770"/>
            </a:xfrm>
            <a:custGeom>
              <a:avLst/>
              <a:gdLst/>
              <a:ahLst/>
              <a:cxnLst/>
              <a:rect l="l" t="t" r="r" b="b"/>
              <a:pathLst>
                <a:path w="385" h="92" extrusionOk="0">
                  <a:moveTo>
                    <a:pt x="384" y="0"/>
                  </a:moveTo>
                  <a:cubicBezTo>
                    <a:pt x="234" y="23"/>
                    <a:pt x="4" y="4"/>
                    <a:pt x="0" y="92"/>
                  </a:cubicBezTo>
                  <a:cubicBezTo>
                    <a:pt x="149" y="71"/>
                    <a:pt x="380"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89" name="Google Shape;42989;p18"/>
            <p:cNvSpPr/>
            <p:nvPr/>
          </p:nvSpPr>
          <p:spPr>
            <a:xfrm>
              <a:off x="4215171" y="4481022"/>
              <a:ext cx="21558" cy="6353"/>
            </a:xfrm>
            <a:custGeom>
              <a:avLst/>
              <a:gdLst/>
              <a:ahLst/>
              <a:cxnLst/>
              <a:rect l="l" t="t" r="r" b="b"/>
              <a:pathLst>
                <a:path w="604" h="211" extrusionOk="0">
                  <a:moveTo>
                    <a:pt x="604" y="182"/>
                  </a:moveTo>
                  <a:lnTo>
                    <a:pt x="604" y="0"/>
                  </a:lnTo>
                  <a:lnTo>
                    <a:pt x="25" y="0"/>
                  </a:lnTo>
                  <a:cubicBezTo>
                    <a:pt x="1" y="162"/>
                    <a:pt x="219" y="210"/>
                    <a:pt x="604"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90" name="Google Shape;42990;p18"/>
            <p:cNvSpPr/>
            <p:nvPr/>
          </p:nvSpPr>
          <p:spPr>
            <a:xfrm>
              <a:off x="3049297" y="4482949"/>
              <a:ext cx="13920" cy="4276"/>
            </a:xfrm>
            <a:custGeom>
              <a:avLst/>
              <a:gdLst/>
              <a:ahLst/>
              <a:cxnLst/>
              <a:rect l="l" t="t" r="r" b="b"/>
              <a:pathLst>
                <a:path w="390" h="142" extrusionOk="0">
                  <a:moveTo>
                    <a:pt x="293" y="26"/>
                  </a:moveTo>
                  <a:cubicBezTo>
                    <a:pt x="240" y="0"/>
                    <a:pt x="1" y="69"/>
                    <a:pt x="100" y="118"/>
                  </a:cubicBezTo>
                  <a:cubicBezTo>
                    <a:pt x="151" y="141"/>
                    <a:pt x="390"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91" name="Google Shape;42991;p18"/>
            <p:cNvSpPr/>
            <p:nvPr/>
          </p:nvSpPr>
          <p:spPr>
            <a:xfrm>
              <a:off x="1383487" y="4482949"/>
              <a:ext cx="14063" cy="4276"/>
            </a:xfrm>
            <a:custGeom>
              <a:avLst/>
              <a:gdLst/>
              <a:ahLst/>
              <a:cxnLst/>
              <a:rect l="l" t="t" r="r" b="b"/>
              <a:pathLst>
                <a:path w="394" h="142" extrusionOk="0">
                  <a:moveTo>
                    <a:pt x="296" y="26"/>
                  </a:moveTo>
                  <a:cubicBezTo>
                    <a:pt x="241" y="0"/>
                    <a:pt x="1" y="69"/>
                    <a:pt x="101" y="118"/>
                  </a:cubicBezTo>
                  <a:cubicBezTo>
                    <a:pt x="157"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92" name="Google Shape;42992;p18"/>
            <p:cNvSpPr/>
            <p:nvPr/>
          </p:nvSpPr>
          <p:spPr>
            <a:xfrm>
              <a:off x="254768" y="4482949"/>
              <a:ext cx="14063" cy="4276"/>
            </a:xfrm>
            <a:custGeom>
              <a:avLst/>
              <a:gdLst/>
              <a:ahLst/>
              <a:cxnLst/>
              <a:rect l="l" t="t" r="r" b="b"/>
              <a:pathLst>
                <a:path w="394" h="142" extrusionOk="0">
                  <a:moveTo>
                    <a:pt x="291" y="26"/>
                  </a:moveTo>
                  <a:cubicBezTo>
                    <a:pt x="238" y="0"/>
                    <a:pt x="0" y="69"/>
                    <a:pt x="99" y="118"/>
                  </a:cubicBezTo>
                  <a:cubicBezTo>
                    <a:pt x="152" y="141"/>
                    <a:pt x="393"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93" name="Google Shape;42993;p18"/>
            <p:cNvSpPr/>
            <p:nvPr/>
          </p:nvSpPr>
          <p:spPr>
            <a:xfrm>
              <a:off x="4529188" y="4480239"/>
              <a:ext cx="13956" cy="4215"/>
            </a:xfrm>
            <a:custGeom>
              <a:avLst/>
              <a:gdLst/>
              <a:ahLst/>
              <a:cxnLst/>
              <a:rect l="l" t="t" r="r" b="b"/>
              <a:pathLst>
                <a:path w="391" h="140" extrusionOk="0">
                  <a:moveTo>
                    <a:pt x="290" y="25"/>
                  </a:moveTo>
                  <a:cubicBezTo>
                    <a:pt x="237" y="0"/>
                    <a:pt x="1" y="68"/>
                    <a:pt x="99" y="116"/>
                  </a:cubicBezTo>
                  <a:cubicBezTo>
                    <a:pt x="151" y="140"/>
                    <a:pt x="391"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94" name="Google Shape;42994;p18"/>
            <p:cNvSpPr/>
            <p:nvPr/>
          </p:nvSpPr>
          <p:spPr>
            <a:xfrm>
              <a:off x="2144259" y="4474609"/>
              <a:ext cx="27626" cy="9966"/>
            </a:xfrm>
            <a:custGeom>
              <a:avLst/>
              <a:gdLst/>
              <a:ahLst/>
              <a:cxnLst/>
              <a:rect l="l" t="t" r="r" b="b"/>
              <a:pathLst>
                <a:path w="774" h="331" extrusionOk="0">
                  <a:moveTo>
                    <a:pt x="0" y="212"/>
                  </a:moveTo>
                  <a:cubicBezTo>
                    <a:pt x="258" y="329"/>
                    <a:pt x="717" y="331"/>
                    <a:pt x="773" y="120"/>
                  </a:cubicBezTo>
                  <a:cubicBezTo>
                    <a:pt x="516" y="3"/>
                    <a:pt x="54" y="0"/>
                    <a:pt x="0" y="2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95" name="Google Shape;42995;p18"/>
            <p:cNvSpPr/>
            <p:nvPr/>
          </p:nvSpPr>
          <p:spPr>
            <a:xfrm>
              <a:off x="8442263" y="4474970"/>
              <a:ext cx="13849" cy="6745"/>
            </a:xfrm>
            <a:custGeom>
              <a:avLst/>
              <a:gdLst/>
              <a:ahLst/>
              <a:cxnLst/>
              <a:rect l="l" t="t" r="r" b="b"/>
              <a:pathLst>
                <a:path w="388" h="224" extrusionOk="0">
                  <a:moveTo>
                    <a:pt x="387" y="110"/>
                  </a:moveTo>
                  <a:cubicBezTo>
                    <a:pt x="347" y="0"/>
                    <a:pt x="173" y="54"/>
                    <a:pt x="1" y="110"/>
                  </a:cubicBezTo>
                  <a:cubicBezTo>
                    <a:pt x="3" y="201"/>
                    <a:pt x="339" y="223"/>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96" name="Google Shape;42996;p18"/>
            <p:cNvSpPr/>
            <p:nvPr/>
          </p:nvSpPr>
          <p:spPr>
            <a:xfrm>
              <a:off x="7747093" y="4475121"/>
              <a:ext cx="6960" cy="6263"/>
            </a:xfrm>
            <a:custGeom>
              <a:avLst/>
              <a:gdLst/>
              <a:ahLst/>
              <a:cxnLst/>
              <a:rect l="l" t="t" r="r" b="b"/>
              <a:pathLst>
                <a:path w="195" h="208" extrusionOk="0">
                  <a:moveTo>
                    <a:pt x="194" y="105"/>
                  </a:moveTo>
                  <a:cubicBezTo>
                    <a:pt x="194" y="54"/>
                    <a:pt x="36" y="0"/>
                    <a:pt x="1" y="105"/>
                  </a:cubicBezTo>
                  <a:cubicBezTo>
                    <a:pt x="1" y="153"/>
                    <a:pt x="155" y="208"/>
                    <a:pt x="19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97" name="Google Shape;42997;p18"/>
            <p:cNvSpPr/>
            <p:nvPr/>
          </p:nvSpPr>
          <p:spPr>
            <a:xfrm>
              <a:off x="4587758" y="4475512"/>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98" name="Google Shape;42998;p18"/>
            <p:cNvSpPr/>
            <p:nvPr/>
          </p:nvSpPr>
          <p:spPr>
            <a:xfrm>
              <a:off x="1383487" y="4477469"/>
              <a:ext cx="14063" cy="4306"/>
            </a:xfrm>
            <a:custGeom>
              <a:avLst/>
              <a:gdLst/>
              <a:ahLst/>
              <a:cxnLst/>
              <a:rect l="l" t="t" r="r" b="b"/>
              <a:pathLst>
                <a:path w="394" h="143" extrusionOk="0">
                  <a:moveTo>
                    <a:pt x="296" y="27"/>
                  </a:moveTo>
                  <a:cubicBezTo>
                    <a:pt x="241" y="1"/>
                    <a:pt x="1" y="71"/>
                    <a:pt x="101" y="118"/>
                  </a:cubicBezTo>
                  <a:cubicBezTo>
                    <a:pt x="157" y="143"/>
                    <a:pt x="394" y="72"/>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99" name="Google Shape;42999;p18"/>
            <p:cNvSpPr/>
            <p:nvPr/>
          </p:nvSpPr>
          <p:spPr>
            <a:xfrm>
              <a:off x="1352685" y="4475362"/>
              <a:ext cx="23914" cy="6022"/>
            </a:xfrm>
            <a:custGeom>
              <a:avLst/>
              <a:gdLst/>
              <a:ahLst/>
              <a:cxnLst/>
              <a:rect l="l" t="t" r="r" b="b"/>
              <a:pathLst>
                <a:path w="670" h="200" extrusionOk="0">
                  <a:moveTo>
                    <a:pt x="578" y="5"/>
                  </a:moveTo>
                  <a:cubicBezTo>
                    <a:pt x="246" y="0"/>
                    <a:pt x="86" y="75"/>
                    <a:pt x="1" y="188"/>
                  </a:cubicBezTo>
                  <a:cubicBezTo>
                    <a:pt x="304" y="178"/>
                    <a:pt x="669" y="200"/>
                    <a:pt x="578"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00" name="Google Shape;43000;p18"/>
            <p:cNvSpPr/>
            <p:nvPr/>
          </p:nvSpPr>
          <p:spPr>
            <a:xfrm>
              <a:off x="172142" y="4477469"/>
              <a:ext cx="14063" cy="4306"/>
            </a:xfrm>
            <a:custGeom>
              <a:avLst/>
              <a:gdLst/>
              <a:ahLst/>
              <a:cxnLst/>
              <a:rect l="l" t="t" r="r" b="b"/>
              <a:pathLst>
                <a:path w="394" h="143" extrusionOk="0">
                  <a:moveTo>
                    <a:pt x="293" y="27"/>
                  </a:moveTo>
                  <a:cubicBezTo>
                    <a:pt x="240" y="1"/>
                    <a:pt x="1" y="71"/>
                    <a:pt x="100" y="118"/>
                  </a:cubicBezTo>
                  <a:cubicBezTo>
                    <a:pt x="152" y="143"/>
                    <a:pt x="394" y="72"/>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01" name="Google Shape;43001;p18"/>
            <p:cNvSpPr/>
            <p:nvPr/>
          </p:nvSpPr>
          <p:spPr>
            <a:xfrm>
              <a:off x="8593739" y="4469249"/>
              <a:ext cx="27555" cy="10177"/>
            </a:xfrm>
            <a:custGeom>
              <a:avLst/>
              <a:gdLst/>
              <a:ahLst/>
              <a:cxnLst/>
              <a:rect l="l" t="t" r="r" b="b"/>
              <a:pathLst>
                <a:path w="772" h="338" extrusionOk="0">
                  <a:moveTo>
                    <a:pt x="772" y="300"/>
                  </a:moveTo>
                  <a:lnTo>
                    <a:pt x="772" y="27"/>
                  </a:lnTo>
                  <a:cubicBezTo>
                    <a:pt x="332" y="1"/>
                    <a:pt x="48" y="48"/>
                    <a:pt x="1" y="208"/>
                  </a:cubicBezTo>
                  <a:cubicBezTo>
                    <a:pt x="260" y="237"/>
                    <a:pt x="367" y="338"/>
                    <a:pt x="772" y="3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02" name="Google Shape;43002;p18"/>
            <p:cNvSpPr/>
            <p:nvPr/>
          </p:nvSpPr>
          <p:spPr>
            <a:xfrm>
              <a:off x="7967347" y="4472411"/>
              <a:ext cx="6924" cy="6233"/>
            </a:xfrm>
            <a:custGeom>
              <a:avLst/>
              <a:gdLst/>
              <a:ahLst/>
              <a:cxnLst/>
              <a:rect l="l" t="t" r="r" b="b"/>
              <a:pathLst>
                <a:path w="194" h="207" extrusionOk="0">
                  <a:moveTo>
                    <a:pt x="193" y="103"/>
                  </a:moveTo>
                  <a:cubicBezTo>
                    <a:pt x="193" y="52"/>
                    <a:pt x="38" y="0"/>
                    <a:pt x="0" y="103"/>
                  </a:cubicBezTo>
                  <a:cubicBezTo>
                    <a:pt x="0"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03" name="Google Shape;43003;p18"/>
            <p:cNvSpPr/>
            <p:nvPr/>
          </p:nvSpPr>
          <p:spPr>
            <a:xfrm>
              <a:off x="7664395" y="4464553"/>
              <a:ext cx="29910" cy="13730"/>
            </a:xfrm>
            <a:custGeom>
              <a:avLst/>
              <a:gdLst/>
              <a:ahLst/>
              <a:cxnLst/>
              <a:rect l="l" t="t" r="r" b="b"/>
              <a:pathLst>
                <a:path w="838" h="456" extrusionOk="0">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04" name="Google Shape;43004;p18"/>
            <p:cNvSpPr/>
            <p:nvPr/>
          </p:nvSpPr>
          <p:spPr>
            <a:xfrm>
              <a:off x="7595581" y="4469641"/>
              <a:ext cx="7031" cy="6263"/>
            </a:xfrm>
            <a:custGeom>
              <a:avLst/>
              <a:gdLst/>
              <a:ahLst/>
              <a:cxnLst/>
              <a:rect l="l" t="t" r="r" b="b"/>
              <a:pathLst>
                <a:path w="197" h="208" extrusionOk="0">
                  <a:moveTo>
                    <a:pt x="195" y="104"/>
                  </a:moveTo>
                  <a:cubicBezTo>
                    <a:pt x="197" y="53"/>
                    <a:pt x="39" y="1"/>
                    <a:pt x="1" y="104"/>
                  </a:cubicBezTo>
                  <a:cubicBezTo>
                    <a:pt x="4" y="155"/>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05" name="Google Shape;43005;p18"/>
            <p:cNvSpPr/>
            <p:nvPr/>
          </p:nvSpPr>
          <p:spPr>
            <a:xfrm>
              <a:off x="4274669" y="4462746"/>
              <a:ext cx="58821" cy="12797"/>
            </a:xfrm>
            <a:custGeom>
              <a:avLst/>
              <a:gdLst/>
              <a:ahLst/>
              <a:cxnLst/>
              <a:rect l="l" t="t" r="r" b="b"/>
              <a:pathLst>
                <a:path w="1648" h="425" extrusionOk="0">
                  <a:moveTo>
                    <a:pt x="673" y="424"/>
                  </a:moveTo>
                  <a:cubicBezTo>
                    <a:pt x="1648" y="59"/>
                    <a:pt x="1" y="0"/>
                    <a:pt x="673" y="4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06" name="Google Shape;43006;p18"/>
            <p:cNvSpPr/>
            <p:nvPr/>
          </p:nvSpPr>
          <p:spPr>
            <a:xfrm>
              <a:off x="4615241" y="4470032"/>
              <a:ext cx="13777" cy="2800"/>
            </a:xfrm>
            <a:custGeom>
              <a:avLst/>
              <a:gdLst/>
              <a:ahLst/>
              <a:cxnLst/>
              <a:rect l="l" t="t" r="r" b="b"/>
              <a:pathLst>
                <a:path w="386" h="93" extrusionOk="0">
                  <a:moveTo>
                    <a:pt x="386" y="1"/>
                  </a:moveTo>
                  <a:cubicBezTo>
                    <a:pt x="236" y="21"/>
                    <a:pt x="6" y="2"/>
                    <a:pt x="1" y="92"/>
                  </a:cubicBezTo>
                  <a:cubicBezTo>
                    <a:pt x="151" y="71"/>
                    <a:pt x="382"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07" name="Google Shape;43007;p18"/>
            <p:cNvSpPr/>
            <p:nvPr/>
          </p:nvSpPr>
          <p:spPr>
            <a:xfrm>
              <a:off x="4078435" y="4467292"/>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08" name="Google Shape;43008;p18"/>
            <p:cNvSpPr/>
            <p:nvPr/>
          </p:nvSpPr>
          <p:spPr>
            <a:xfrm>
              <a:off x="3059719" y="4466931"/>
              <a:ext cx="6924" cy="6203"/>
            </a:xfrm>
            <a:custGeom>
              <a:avLst/>
              <a:gdLst/>
              <a:ahLst/>
              <a:cxnLst/>
              <a:rect l="l" t="t" r="r" b="b"/>
              <a:pathLst>
                <a:path w="194" h="206" extrusionOk="0">
                  <a:moveTo>
                    <a:pt x="193" y="104"/>
                  </a:moveTo>
                  <a:cubicBezTo>
                    <a:pt x="193" y="53"/>
                    <a:pt x="37" y="1"/>
                    <a:pt x="0" y="104"/>
                  </a:cubicBezTo>
                  <a:cubicBezTo>
                    <a:pt x="0" y="154"/>
                    <a:pt x="158"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09" name="Google Shape;43009;p18"/>
            <p:cNvSpPr/>
            <p:nvPr/>
          </p:nvSpPr>
          <p:spPr>
            <a:xfrm>
              <a:off x="1352649" y="4464191"/>
              <a:ext cx="7031" cy="6263"/>
            </a:xfrm>
            <a:custGeom>
              <a:avLst/>
              <a:gdLst/>
              <a:ahLst/>
              <a:cxnLst/>
              <a:rect l="l" t="t" r="r" b="b"/>
              <a:pathLst>
                <a:path w="197" h="208" extrusionOk="0">
                  <a:moveTo>
                    <a:pt x="194" y="104"/>
                  </a:moveTo>
                  <a:cubicBezTo>
                    <a:pt x="196" y="53"/>
                    <a:pt x="40" y="0"/>
                    <a:pt x="2" y="104"/>
                  </a:cubicBezTo>
                  <a:cubicBezTo>
                    <a:pt x="1" y="154"/>
                    <a:pt x="157" y="208"/>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10" name="Google Shape;43010;p18"/>
            <p:cNvSpPr/>
            <p:nvPr/>
          </p:nvSpPr>
          <p:spPr>
            <a:xfrm>
              <a:off x="8786439" y="4455731"/>
              <a:ext cx="27840" cy="18457"/>
            </a:xfrm>
            <a:custGeom>
              <a:avLst/>
              <a:gdLst/>
              <a:ahLst/>
              <a:cxnLst/>
              <a:rect l="l" t="t" r="r" b="b"/>
              <a:pathLst>
                <a:path w="780" h="613" extrusionOk="0">
                  <a:moveTo>
                    <a:pt x="0" y="293"/>
                  </a:moveTo>
                  <a:cubicBezTo>
                    <a:pt x="780" y="613"/>
                    <a:pt x="455" y="1"/>
                    <a:pt x="0" y="2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11" name="Google Shape;43011;p18"/>
            <p:cNvSpPr/>
            <p:nvPr/>
          </p:nvSpPr>
          <p:spPr>
            <a:xfrm>
              <a:off x="6508158" y="4461451"/>
              <a:ext cx="6924" cy="6233"/>
            </a:xfrm>
            <a:custGeom>
              <a:avLst/>
              <a:gdLst/>
              <a:ahLst/>
              <a:cxnLst/>
              <a:rect l="l" t="t" r="r" b="b"/>
              <a:pathLst>
                <a:path w="194" h="207" extrusionOk="0">
                  <a:moveTo>
                    <a:pt x="191" y="103"/>
                  </a:moveTo>
                  <a:cubicBezTo>
                    <a:pt x="193" y="52"/>
                    <a:pt x="38" y="0"/>
                    <a:pt x="0" y="103"/>
                  </a:cubicBezTo>
                  <a:cubicBezTo>
                    <a:pt x="0" y="154"/>
                    <a:pt x="158"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12" name="Google Shape;43012;p18"/>
            <p:cNvSpPr/>
            <p:nvPr/>
          </p:nvSpPr>
          <p:spPr>
            <a:xfrm>
              <a:off x="8755352" y="4461060"/>
              <a:ext cx="14027" cy="4246"/>
            </a:xfrm>
            <a:custGeom>
              <a:avLst/>
              <a:gdLst/>
              <a:ahLst/>
              <a:cxnLst/>
              <a:rect l="l" t="t" r="r" b="b"/>
              <a:pathLst>
                <a:path w="393" h="141" extrusionOk="0">
                  <a:moveTo>
                    <a:pt x="100" y="116"/>
                  </a:moveTo>
                  <a:cubicBezTo>
                    <a:pt x="153" y="141"/>
                    <a:pt x="392" y="72"/>
                    <a:pt x="293" y="26"/>
                  </a:cubicBezTo>
                  <a:cubicBezTo>
                    <a:pt x="241" y="0"/>
                    <a:pt x="1" y="71"/>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13" name="Google Shape;43013;p18"/>
            <p:cNvSpPr/>
            <p:nvPr/>
          </p:nvSpPr>
          <p:spPr>
            <a:xfrm>
              <a:off x="2188838" y="4461060"/>
              <a:ext cx="14099" cy="4246"/>
            </a:xfrm>
            <a:custGeom>
              <a:avLst/>
              <a:gdLst/>
              <a:ahLst/>
              <a:cxnLst/>
              <a:rect l="l" t="t" r="r" b="b"/>
              <a:pathLst>
                <a:path w="395" h="141" extrusionOk="0">
                  <a:moveTo>
                    <a:pt x="294" y="26"/>
                  </a:moveTo>
                  <a:cubicBezTo>
                    <a:pt x="241" y="0"/>
                    <a:pt x="1" y="71"/>
                    <a:pt x="104" y="116"/>
                  </a:cubicBezTo>
                  <a:cubicBezTo>
                    <a:pt x="155" y="141"/>
                    <a:pt x="395"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14" name="Google Shape;43014;p18"/>
            <p:cNvSpPr/>
            <p:nvPr/>
          </p:nvSpPr>
          <p:spPr>
            <a:xfrm>
              <a:off x="1111837" y="4461843"/>
              <a:ext cx="13777" cy="2740"/>
            </a:xfrm>
            <a:custGeom>
              <a:avLst/>
              <a:gdLst/>
              <a:ahLst/>
              <a:cxnLst/>
              <a:rect l="l" t="t" r="r" b="b"/>
              <a:pathLst>
                <a:path w="386" h="91" extrusionOk="0">
                  <a:moveTo>
                    <a:pt x="385" y="0"/>
                  </a:moveTo>
                  <a:cubicBezTo>
                    <a:pt x="235" y="20"/>
                    <a:pt x="5" y="3"/>
                    <a:pt x="0" y="90"/>
                  </a:cubicBezTo>
                  <a:cubicBezTo>
                    <a:pt x="150" y="71"/>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15" name="Google Shape;43015;p18"/>
            <p:cNvSpPr/>
            <p:nvPr/>
          </p:nvSpPr>
          <p:spPr>
            <a:xfrm>
              <a:off x="798462" y="4461060"/>
              <a:ext cx="14063" cy="4246"/>
            </a:xfrm>
            <a:custGeom>
              <a:avLst/>
              <a:gdLst/>
              <a:ahLst/>
              <a:cxnLst/>
              <a:rect l="l" t="t" r="r" b="b"/>
              <a:pathLst>
                <a:path w="394" h="141" extrusionOk="0">
                  <a:moveTo>
                    <a:pt x="102" y="116"/>
                  </a:moveTo>
                  <a:cubicBezTo>
                    <a:pt x="155" y="141"/>
                    <a:pt x="393" y="72"/>
                    <a:pt x="294" y="26"/>
                  </a:cubicBezTo>
                  <a:cubicBezTo>
                    <a:pt x="242"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16" name="Google Shape;43016;p18"/>
            <p:cNvSpPr/>
            <p:nvPr/>
          </p:nvSpPr>
          <p:spPr>
            <a:xfrm>
              <a:off x="8889624" y="4453503"/>
              <a:ext cx="23950" cy="5962"/>
            </a:xfrm>
            <a:custGeom>
              <a:avLst/>
              <a:gdLst/>
              <a:ahLst/>
              <a:cxnLst/>
              <a:rect l="l" t="t" r="r" b="b"/>
              <a:pathLst>
                <a:path w="671" h="198" extrusionOk="0">
                  <a:moveTo>
                    <a:pt x="582" y="6"/>
                  </a:moveTo>
                  <a:cubicBezTo>
                    <a:pt x="249" y="0"/>
                    <a:pt x="88" y="75"/>
                    <a:pt x="1" y="186"/>
                  </a:cubicBezTo>
                  <a:cubicBezTo>
                    <a:pt x="305" y="178"/>
                    <a:pt x="670" y="197"/>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17" name="Google Shape;43017;p18"/>
            <p:cNvSpPr/>
            <p:nvPr/>
          </p:nvSpPr>
          <p:spPr>
            <a:xfrm>
              <a:off x="8769521" y="4453292"/>
              <a:ext cx="23878" cy="5811"/>
            </a:xfrm>
            <a:custGeom>
              <a:avLst/>
              <a:gdLst/>
              <a:ahLst/>
              <a:cxnLst/>
              <a:rect l="l" t="t" r="r" b="b"/>
              <a:pathLst>
                <a:path w="669" h="193" extrusionOk="0">
                  <a:moveTo>
                    <a:pt x="474" y="193"/>
                  </a:moveTo>
                  <a:cubicBezTo>
                    <a:pt x="474" y="101"/>
                    <a:pt x="630" y="86"/>
                    <a:pt x="669" y="13"/>
                  </a:cubicBezTo>
                  <a:cubicBezTo>
                    <a:pt x="363" y="22"/>
                    <a:pt x="1" y="1"/>
                    <a:pt x="88"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18" name="Google Shape;43018;p18"/>
            <p:cNvSpPr/>
            <p:nvPr/>
          </p:nvSpPr>
          <p:spPr>
            <a:xfrm>
              <a:off x="2894501" y="444820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19" name="Google Shape;43019;p18"/>
            <p:cNvSpPr/>
            <p:nvPr/>
          </p:nvSpPr>
          <p:spPr>
            <a:xfrm>
              <a:off x="6738584" y="4452901"/>
              <a:ext cx="14099" cy="4246"/>
            </a:xfrm>
            <a:custGeom>
              <a:avLst/>
              <a:gdLst/>
              <a:ahLst/>
              <a:cxnLst/>
              <a:rect l="l" t="t" r="r" b="b"/>
              <a:pathLst>
                <a:path w="395" h="141" extrusionOk="0">
                  <a:moveTo>
                    <a:pt x="294" y="26"/>
                  </a:moveTo>
                  <a:cubicBezTo>
                    <a:pt x="241" y="1"/>
                    <a:pt x="0" y="69"/>
                    <a:pt x="98" y="117"/>
                  </a:cubicBezTo>
                  <a:cubicBezTo>
                    <a:pt x="154" y="140"/>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20" name="Google Shape;43020;p18"/>
            <p:cNvSpPr/>
            <p:nvPr/>
          </p:nvSpPr>
          <p:spPr>
            <a:xfrm>
              <a:off x="8222008" y="4450913"/>
              <a:ext cx="13777" cy="2680"/>
            </a:xfrm>
            <a:custGeom>
              <a:avLst/>
              <a:gdLst/>
              <a:ahLst/>
              <a:cxnLst/>
              <a:rect l="l" t="t" r="r" b="b"/>
              <a:pathLst>
                <a:path w="386" h="89" extrusionOk="0">
                  <a:moveTo>
                    <a:pt x="385" y="0"/>
                  </a:moveTo>
                  <a:cubicBezTo>
                    <a:pt x="238" y="21"/>
                    <a:pt x="7" y="3"/>
                    <a:pt x="0" y="89"/>
                  </a:cubicBezTo>
                  <a:cubicBezTo>
                    <a:pt x="149" y="69"/>
                    <a:pt x="383"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21" name="Google Shape;43021;p18"/>
            <p:cNvSpPr/>
            <p:nvPr/>
          </p:nvSpPr>
          <p:spPr>
            <a:xfrm>
              <a:off x="6521935" y="4450402"/>
              <a:ext cx="20666" cy="3704"/>
            </a:xfrm>
            <a:custGeom>
              <a:avLst/>
              <a:gdLst/>
              <a:ahLst/>
              <a:cxnLst/>
              <a:rect l="l" t="t" r="r" b="b"/>
              <a:pathLst>
                <a:path w="579" h="123" extrusionOk="0">
                  <a:moveTo>
                    <a:pt x="579" y="17"/>
                  </a:moveTo>
                  <a:cubicBezTo>
                    <a:pt x="352" y="30"/>
                    <a:pt x="31" y="0"/>
                    <a:pt x="1" y="106"/>
                  </a:cubicBezTo>
                  <a:cubicBezTo>
                    <a:pt x="226" y="93"/>
                    <a:pt x="547" y="123"/>
                    <a:pt x="579" y="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22" name="Google Shape;43022;p18"/>
            <p:cNvSpPr/>
            <p:nvPr/>
          </p:nvSpPr>
          <p:spPr>
            <a:xfrm>
              <a:off x="8841547" y="4445042"/>
              <a:ext cx="6889" cy="6203"/>
            </a:xfrm>
            <a:custGeom>
              <a:avLst/>
              <a:gdLst/>
              <a:ahLst/>
              <a:cxnLst/>
              <a:rect l="l" t="t" r="r" b="b"/>
              <a:pathLst>
                <a:path w="193" h="206" extrusionOk="0">
                  <a:moveTo>
                    <a:pt x="192" y="105"/>
                  </a:moveTo>
                  <a:cubicBezTo>
                    <a:pt x="192" y="54"/>
                    <a:pt x="38" y="1"/>
                    <a:pt x="1" y="105"/>
                  </a:cubicBezTo>
                  <a:cubicBezTo>
                    <a:pt x="1" y="153"/>
                    <a:pt x="153" y="206"/>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23" name="Google Shape;43023;p18"/>
            <p:cNvSpPr/>
            <p:nvPr/>
          </p:nvSpPr>
          <p:spPr>
            <a:xfrm>
              <a:off x="8689143" y="4445404"/>
              <a:ext cx="21523" cy="6504"/>
            </a:xfrm>
            <a:custGeom>
              <a:avLst/>
              <a:gdLst/>
              <a:ahLst/>
              <a:cxnLst/>
              <a:rect l="l" t="t" r="r" b="b"/>
              <a:pathLst>
                <a:path w="603" h="216" extrusionOk="0">
                  <a:moveTo>
                    <a:pt x="603" y="183"/>
                  </a:moveTo>
                  <a:lnTo>
                    <a:pt x="603" y="0"/>
                  </a:lnTo>
                  <a:lnTo>
                    <a:pt x="27" y="0"/>
                  </a:lnTo>
                  <a:cubicBezTo>
                    <a:pt x="1" y="164"/>
                    <a:pt x="219" y="216"/>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24" name="Google Shape;43024;p18"/>
            <p:cNvSpPr/>
            <p:nvPr/>
          </p:nvSpPr>
          <p:spPr>
            <a:xfrm>
              <a:off x="1398585" y="4432306"/>
              <a:ext cx="37120" cy="15928"/>
            </a:xfrm>
            <a:custGeom>
              <a:avLst/>
              <a:gdLst/>
              <a:ahLst/>
              <a:cxnLst/>
              <a:rect l="l" t="t" r="r" b="b"/>
              <a:pathLst>
                <a:path w="1040" h="529" extrusionOk="0">
                  <a:moveTo>
                    <a:pt x="837" y="528"/>
                  </a:moveTo>
                  <a:cubicBezTo>
                    <a:pt x="1040" y="1"/>
                    <a:pt x="1" y="489"/>
                    <a:pt x="837"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25" name="Google Shape;43025;p18"/>
            <p:cNvSpPr/>
            <p:nvPr/>
          </p:nvSpPr>
          <p:spPr>
            <a:xfrm>
              <a:off x="8160190" y="4434474"/>
              <a:ext cx="29946" cy="10990"/>
            </a:xfrm>
            <a:custGeom>
              <a:avLst/>
              <a:gdLst/>
              <a:ahLst/>
              <a:cxnLst/>
              <a:rect l="l" t="t" r="r" b="b"/>
              <a:pathLst>
                <a:path w="839" h="365" extrusionOk="0">
                  <a:moveTo>
                    <a:pt x="576" y="1"/>
                  </a:moveTo>
                  <a:cubicBezTo>
                    <a:pt x="744" y="290"/>
                    <a:pt x="77" y="189"/>
                    <a:pt x="0" y="365"/>
                  </a:cubicBezTo>
                  <a:lnTo>
                    <a:pt x="770" y="365"/>
                  </a:lnTo>
                  <a:cubicBezTo>
                    <a:pt x="736" y="229"/>
                    <a:pt x="838" y="31"/>
                    <a:pt x="5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26" name="Google Shape;43026;p18"/>
            <p:cNvSpPr/>
            <p:nvPr/>
          </p:nvSpPr>
          <p:spPr>
            <a:xfrm>
              <a:off x="6535676" y="4442694"/>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27" name="Google Shape;43027;p18"/>
            <p:cNvSpPr/>
            <p:nvPr/>
          </p:nvSpPr>
          <p:spPr>
            <a:xfrm>
              <a:off x="5072882" y="4441941"/>
              <a:ext cx="14027" cy="4306"/>
            </a:xfrm>
            <a:custGeom>
              <a:avLst/>
              <a:gdLst/>
              <a:ahLst/>
              <a:cxnLst/>
              <a:rect l="l" t="t" r="r" b="b"/>
              <a:pathLst>
                <a:path w="393" h="143" extrusionOk="0">
                  <a:moveTo>
                    <a:pt x="295" y="25"/>
                  </a:moveTo>
                  <a:cubicBezTo>
                    <a:pt x="242" y="1"/>
                    <a:pt x="1" y="67"/>
                    <a:pt x="101" y="117"/>
                  </a:cubicBezTo>
                  <a:cubicBezTo>
                    <a:pt x="154" y="143"/>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28" name="Google Shape;43028;p18"/>
            <p:cNvSpPr/>
            <p:nvPr/>
          </p:nvSpPr>
          <p:spPr>
            <a:xfrm>
              <a:off x="2137299" y="4437214"/>
              <a:ext cx="22700" cy="8250"/>
            </a:xfrm>
            <a:custGeom>
              <a:avLst/>
              <a:gdLst/>
              <a:ahLst/>
              <a:cxnLst/>
              <a:rect l="l" t="t" r="r" b="b"/>
              <a:pathLst>
                <a:path w="636" h="274" extrusionOk="0">
                  <a:moveTo>
                    <a:pt x="2" y="274"/>
                  </a:moveTo>
                  <a:lnTo>
                    <a:pt x="386" y="274"/>
                  </a:lnTo>
                  <a:cubicBezTo>
                    <a:pt x="399" y="158"/>
                    <a:pt x="635" y="148"/>
                    <a:pt x="581" y="1"/>
                  </a:cubicBezTo>
                  <a:lnTo>
                    <a:pt x="1" y="1"/>
                  </a:lnTo>
                  <a:cubicBezTo>
                    <a:pt x="2" y="91"/>
                    <a:pt x="2" y="182"/>
                    <a:pt x="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29" name="Google Shape;43029;p18"/>
            <p:cNvSpPr/>
            <p:nvPr/>
          </p:nvSpPr>
          <p:spPr>
            <a:xfrm>
              <a:off x="8748427" y="4439201"/>
              <a:ext cx="14063" cy="4306"/>
            </a:xfrm>
            <a:custGeom>
              <a:avLst/>
              <a:gdLst/>
              <a:ahLst/>
              <a:cxnLst/>
              <a:rect l="l" t="t" r="r" b="b"/>
              <a:pathLst>
                <a:path w="394" h="143" extrusionOk="0">
                  <a:moveTo>
                    <a:pt x="102" y="116"/>
                  </a:moveTo>
                  <a:cubicBezTo>
                    <a:pt x="156" y="143"/>
                    <a:pt x="393" y="72"/>
                    <a:pt x="294" y="25"/>
                  </a:cubicBezTo>
                  <a:cubicBezTo>
                    <a:pt x="240" y="0"/>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30" name="Google Shape;43030;p18"/>
            <p:cNvSpPr/>
            <p:nvPr/>
          </p:nvSpPr>
          <p:spPr>
            <a:xfrm>
              <a:off x="6880209" y="4430259"/>
              <a:ext cx="20273" cy="13519"/>
            </a:xfrm>
            <a:custGeom>
              <a:avLst/>
              <a:gdLst/>
              <a:ahLst/>
              <a:cxnLst/>
              <a:rect l="l" t="t" r="r" b="b"/>
              <a:pathLst>
                <a:path w="568" h="449" extrusionOk="0">
                  <a:moveTo>
                    <a:pt x="375" y="413"/>
                  </a:moveTo>
                  <a:cubicBezTo>
                    <a:pt x="386" y="357"/>
                    <a:pt x="404" y="305"/>
                    <a:pt x="567" y="322"/>
                  </a:cubicBezTo>
                  <a:lnTo>
                    <a:pt x="567" y="141"/>
                  </a:lnTo>
                  <a:cubicBezTo>
                    <a:pt x="92" y="1"/>
                    <a:pt x="1" y="449"/>
                    <a:pt x="375"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31" name="Google Shape;43031;p18"/>
            <p:cNvSpPr/>
            <p:nvPr/>
          </p:nvSpPr>
          <p:spPr>
            <a:xfrm>
              <a:off x="6081319" y="4437063"/>
              <a:ext cx="23985" cy="6052"/>
            </a:xfrm>
            <a:custGeom>
              <a:avLst/>
              <a:gdLst/>
              <a:ahLst/>
              <a:cxnLst/>
              <a:rect l="l" t="t" r="r" b="b"/>
              <a:pathLst>
                <a:path w="672" h="201" extrusionOk="0">
                  <a:moveTo>
                    <a:pt x="582" y="6"/>
                  </a:moveTo>
                  <a:cubicBezTo>
                    <a:pt x="250" y="1"/>
                    <a:pt x="84" y="76"/>
                    <a:pt x="1" y="187"/>
                  </a:cubicBezTo>
                  <a:cubicBezTo>
                    <a:pt x="306" y="180"/>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32" name="Google Shape;43032;p18"/>
            <p:cNvSpPr/>
            <p:nvPr/>
          </p:nvSpPr>
          <p:spPr>
            <a:xfrm>
              <a:off x="7809090" y="4429024"/>
              <a:ext cx="33551" cy="17283"/>
            </a:xfrm>
            <a:custGeom>
              <a:avLst/>
              <a:gdLst/>
              <a:ahLst/>
              <a:cxnLst/>
              <a:rect l="l" t="t" r="r" b="b"/>
              <a:pathLst>
                <a:path w="940" h="574" extrusionOk="0">
                  <a:moveTo>
                    <a:pt x="0" y="90"/>
                  </a:moveTo>
                  <a:lnTo>
                    <a:pt x="0" y="273"/>
                  </a:lnTo>
                  <a:cubicBezTo>
                    <a:pt x="354" y="573"/>
                    <a:pt x="940" y="0"/>
                    <a:pt x="0"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33" name="Google Shape;43033;p18"/>
            <p:cNvSpPr/>
            <p:nvPr/>
          </p:nvSpPr>
          <p:spPr>
            <a:xfrm>
              <a:off x="6497700" y="4436491"/>
              <a:ext cx="14027" cy="4276"/>
            </a:xfrm>
            <a:custGeom>
              <a:avLst/>
              <a:gdLst/>
              <a:ahLst/>
              <a:cxnLst/>
              <a:rect l="l" t="t" r="r" b="b"/>
              <a:pathLst>
                <a:path w="393" h="142" extrusionOk="0">
                  <a:moveTo>
                    <a:pt x="293" y="25"/>
                  </a:moveTo>
                  <a:cubicBezTo>
                    <a:pt x="240" y="0"/>
                    <a:pt x="1" y="69"/>
                    <a:pt x="101" y="115"/>
                  </a:cubicBezTo>
                  <a:cubicBezTo>
                    <a:pt x="153" y="141"/>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34" name="Google Shape;43034;p18"/>
            <p:cNvSpPr/>
            <p:nvPr/>
          </p:nvSpPr>
          <p:spPr>
            <a:xfrm>
              <a:off x="4315893" y="4417975"/>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35" name="Google Shape;43035;p18"/>
            <p:cNvSpPr/>
            <p:nvPr/>
          </p:nvSpPr>
          <p:spPr>
            <a:xfrm>
              <a:off x="9025396" y="4426254"/>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36" name="Google Shape;43036;p18"/>
            <p:cNvSpPr/>
            <p:nvPr/>
          </p:nvSpPr>
          <p:spPr>
            <a:xfrm>
              <a:off x="17418" y="4428633"/>
              <a:ext cx="6889" cy="6263"/>
            </a:xfrm>
            <a:custGeom>
              <a:avLst/>
              <a:gdLst/>
              <a:ahLst/>
              <a:cxnLst/>
              <a:rect l="l" t="t" r="r" b="b"/>
              <a:pathLst>
                <a:path w="193" h="208" extrusionOk="0">
                  <a:moveTo>
                    <a:pt x="193" y="103"/>
                  </a:moveTo>
                  <a:cubicBezTo>
                    <a:pt x="193" y="52"/>
                    <a:pt x="39" y="0"/>
                    <a:pt x="1" y="103"/>
                  </a:cubicBezTo>
                  <a:cubicBezTo>
                    <a:pt x="1" y="154"/>
                    <a:pt x="156" y="208"/>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37" name="Google Shape;43037;p18"/>
            <p:cNvSpPr/>
            <p:nvPr/>
          </p:nvSpPr>
          <p:spPr>
            <a:xfrm>
              <a:off x="8669441" y="4425953"/>
              <a:ext cx="6924" cy="6203"/>
            </a:xfrm>
            <a:custGeom>
              <a:avLst/>
              <a:gdLst/>
              <a:ahLst/>
              <a:cxnLst/>
              <a:rect l="l" t="t" r="r" b="b"/>
              <a:pathLst>
                <a:path w="194" h="206" extrusionOk="0">
                  <a:moveTo>
                    <a:pt x="191" y="102"/>
                  </a:moveTo>
                  <a:cubicBezTo>
                    <a:pt x="194" y="53"/>
                    <a:pt x="37" y="0"/>
                    <a:pt x="1" y="102"/>
                  </a:cubicBezTo>
                  <a:cubicBezTo>
                    <a:pt x="1" y="153"/>
                    <a:pt x="157" y="205"/>
                    <a:pt x="191"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38" name="Google Shape;43038;p18"/>
            <p:cNvSpPr/>
            <p:nvPr/>
          </p:nvSpPr>
          <p:spPr>
            <a:xfrm>
              <a:off x="8318769" y="4418095"/>
              <a:ext cx="39547" cy="16771"/>
            </a:xfrm>
            <a:custGeom>
              <a:avLst/>
              <a:gdLst/>
              <a:ahLst/>
              <a:cxnLst/>
              <a:rect l="l" t="t" r="r" b="b"/>
              <a:pathLst>
                <a:path w="1108" h="557" extrusionOk="0">
                  <a:moveTo>
                    <a:pt x="955" y="453"/>
                  </a:moveTo>
                  <a:cubicBezTo>
                    <a:pt x="1107" y="140"/>
                    <a:pt x="774" y="55"/>
                    <a:pt x="375" y="0"/>
                  </a:cubicBezTo>
                  <a:cubicBezTo>
                    <a:pt x="0" y="174"/>
                    <a:pt x="173" y="556"/>
                    <a:pt x="955"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39" name="Google Shape;43039;p18"/>
            <p:cNvSpPr/>
            <p:nvPr/>
          </p:nvSpPr>
          <p:spPr>
            <a:xfrm>
              <a:off x="5664759" y="4428302"/>
              <a:ext cx="14063" cy="4246"/>
            </a:xfrm>
            <a:custGeom>
              <a:avLst/>
              <a:gdLst/>
              <a:ahLst/>
              <a:cxnLst/>
              <a:rect l="l" t="t" r="r" b="b"/>
              <a:pathLst>
                <a:path w="394" h="141" extrusionOk="0">
                  <a:moveTo>
                    <a:pt x="295" y="24"/>
                  </a:moveTo>
                  <a:cubicBezTo>
                    <a:pt x="244" y="1"/>
                    <a:pt x="1" y="69"/>
                    <a:pt x="103" y="116"/>
                  </a:cubicBezTo>
                  <a:cubicBezTo>
                    <a:pt x="158" y="140"/>
                    <a:pt x="394"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40" name="Google Shape;43040;p18"/>
            <p:cNvSpPr/>
            <p:nvPr/>
          </p:nvSpPr>
          <p:spPr>
            <a:xfrm>
              <a:off x="695313" y="4428302"/>
              <a:ext cx="13956" cy="4246"/>
            </a:xfrm>
            <a:custGeom>
              <a:avLst/>
              <a:gdLst/>
              <a:ahLst/>
              <a:cxnLst/>
              <a:rect l="l" t="t" r="r" b="b"/>
              <a:pathLst>
                <a:path w="391" h="141" extrusionOk="0">
                  <a:moveTo>
                    <a:pt x="293" y="24"/>
                  </a:moveTo>
                  <a:cubicBezTo>
                    <a:pt x="238" y="1"/>
                    <a:pt x="1" y="69"/>
                    <a:pt x="97" y="116"/>
                  </a:cubicBezTo>
                  <a:cubicBezTo>
                    <a:pt x="153" y="140"/>
                    <a:pt x="391"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41" name="Google Shape;43041;p18"/>
            <p:cNvSpPr/>
            <p:nvPr/>
          </p:nvSpPr>
          <p:spPr>
            <a:xfrm>
              <a:off x="8745108" y="4426254"/>
              <a:ext cx="13813" cy="2740"/>
            </a:xfrm>
            <a:custGeom>
              <a:avLst/>
              <a:gdLst/>
              <a:ahLst/>
              <a:cxnLst/>
              <a:rect l="l" t="t" r="r" b="b"/>
              <a:pathLst>
                <a:path w="387" h="91" extrusionOk="0">
                  <a:moveTo>
                    <a:pt x="387" y="1"/>
                  </a:moveTo>
                  <a:cubicBezTo>
                    <a:pt x="237" y="20"/>
                    <a:pt x="7" y="3"/>
                    <a:pt x="1" y="91"/>
                  </a:cubicBezTo>
                  <a:cubicBezTo>
                    <a:pt x="151" y="71"/>
                    <a:pt x="382" y="90"/>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42" name="Google Shape;43042;p18"/>
            <p:cNvSpPr/>
            <p:nvPr/>
          </p:nvSpPr>
          <p:spPr>
            <a:xfrm>
              <a:off x="6404865" y="4404576"/>
              <a:ext cx="52754" cy="24479"/>
            </a:xfrm>
            <a:custGeom>
              <a:avLst/>
              <a:gdLst/>
              <a:ahLst/>
              <a:cxnLst/>
              <a:rect l="l" t="t" r="r" b="b"/>
              <a:pathLst>
                <a:path w="1478" h="813" extrusionOk="0">
                  <a:moveTo>
                    <a:pt x="0" y="812"/>
                  </a:moveTo>
                  <a:cubicBezTo>
                    <a:pt x="1478" y="679"/>
                    <a:pt x="33" y="0"/>
                    <a:pt x="0" y="8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43" name="Google Shape;43043;p18"/>
            <p:cNvSpPr/>
            <p:nvPr/>
          </p:nvSpPr>
          <p:spPr>
            <a:xfrm>
              <a:off x="674576" y="4425562"/>
              <a:ext cx="14063" cy="4276"/>
            </a:xfrm>
            <a:custGeom>
              <a:avLst/>
              <a:gdLst/>
              <a:ahLst/>
              <a:cxnLst/>
              <a:rect l="l" t="t" r="r" b="b"/>
              <a:pathLst>
                <a:path w="394" h="142" extrusionOk="0">
                  <a:moveTo>
                    <a:pt x="292" y="24"/>
                  </a:moveTo>
                  <a:cubicBezTo>
                    <a:pt x="242" y="0"/>
                    <a:pt x="1" y="67"/>
                    <a:pt x="100" y="114"/>
                  </a:cubicBezTo>
                  <a:cubicBezTo>
                    <a:pt x="156" y="141"/>
                    <a:pt x="394"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44" name="Google Shape;43044;p18"/>
            <p:cNvSpPr/>
            <p:nvPr/>
          </p:nvSpPr>
          <p:spPr>
            <a:xfrm>
              <a:off x="3218012" y="4417704"/>
              <a:ext cx="7031" cy="6233"/>
            </a:xfrm>
            <a:custGeom>
              <a:avLst/>
              <a:gdLst/>
              <a:ahLst/>
              <a:cxnLst/>
              <a:rect l="l" t="t" r="r" b="b"/>
              <a:pathLst>
                <a:path w="197" h="207" extrusionOk="0">
                  <a:moveTo>
                    <a:pt x="194" y="102"/>
                  </a:moveTo>
                  <a:cubicBezTo>
                    <a:pt x="196" y="54"/>
                    <a:pt x="38" y="0"/>
                    <a:pt x="1" y="102"/>
                  </a:cubicBezTo>
                  <a:cubicBezTo>
                    <a:pt x="1" y="154"/>
                    <a:pt x="160" y="206"/>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45" name="Google Shape;43045;p18"/>
            <p:cNvSpPr/>
            <p:nvPr/>
          </p:nvSpPr>
          <p:spPr>
            <a:xfrm>
              <a:off x="6962443" y="4412615"/>
              <a:ext cx="22522" cy="8190"/>
            </a:xfrm>
            <a:custGeom>
              <a:avLst/>
              <a:gdLst/>
              <a:ahLst/>
              <a:cxnLst/>
              <a:rect l="l" t="t" r="r" b="b"/>
              <a:pathLst>
                <a:path w="631" h="272" extrusionOk="0">
                  <a:moveTo>
                    <a:pt x="577" y="1"/>
                  </a:moveTo>
                  <a:lnTo>
                    <a:pt x="0" y="1"/>
                  </a:lnTo>
                  <a:lnTo>
                    <a:pt x="0" y="271"/>
                  </a:lnTo>
                  <a:lnTo>
                    <a:pt x="384" y="271"/>
                  </a:lnTo>
                  <a:cubicBezTo>
                    <a:pt x="396" y="157"/>
                    <a:pt x="631" y="147"/>
                    <a:pt x="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46" name="Google Shape;43046;p18"/>
            <p:cNvSpPr/>
            <p:nvPr/>
          </p:nvSpPr>
          <p:spPr>
            <a:xfrm>
              <a:off x="6645821" y="4412676"/>
              <a:ext cx="20666" cy="8190"/>
            </a:xfrm>
            <a:custGeom>
              <a:avLst/>
              <a:gdLst/>
              <a:ahLst/>
              <a:cxnLst/>
              <a:rect l="l" t="t" r="r" b="b"/>
              <a:pathLst>
                <a:path w="579" h="272" extrusionOk="0">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47" name="Google Shape;43047;p18"/>
            <p:cNvSpPr/>
            <p:nvPr/>
          </p:nvSpPr>
          <p:spPr>
            <a:xfrm>
              <a:off x="3613656" y="4417312"/>
              <a:ext cx="14099" cy="4276"/>
            </a:xfrm>
            <a:custGeom>
              <a:avLst/>
              <a:gdLst/>
              <a:ahLst/>
              <a:cxnLst/>
              <a:rect l="l" t="t" r="r" b="b"/>
              <a:pathLst>
                <a:path w="395" h="142" extrusionOk="0">
                  <a:moveTo>
                    <a:pt x="292" y="26"/>
                  </a:moveTo>
                  <a:cubicBezTo>
                    <a:pt x="238" y="0"/>
                    <a:pt x="0" y="69"/>
                    <a:pt x="102" y="115"/>
                  </a:cubicBezTo>
                  <a:cubicBezTo>
                    <a:pt x="153" y="141"/>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48" name="Google Shape;43048;p18"/>
            <p:cNvSpPr/>
            <p:nvPr/>
          </p:nvSpPr>
          <p:spPr>
            <a:xfrm>
              <a:off x="2213180" y="4414994"/>
              <a:ext cx="6853" cy="6263"/>
            </a:xfrm>
            <a:custGeom>
              <a:avLst/>
              <a:gdLst/>
              <a:ahLst/>
              <a:cxnLst/>
              <a:rect l="l" t="t" r="r" b="b"/>
              <a:pathLst>
                <a:path w="192" h="208" extrusionOk="0">
                  <a:moveTo>
                    <a:pt x="191" y="103"/>
                  </a:moveTo>
                  <a:cubicBezTo>
                    <a:pt x="192" y="52"/>
                    <a:pt x="35" y="0"/>
                    <a:pt x="0" y="103"/>
                  </a:cubicBezTo>
                  <a:cubicBezTo>
                    <a:pt x="0" y="153"/>
                    <a:pt x="154" y="208"/>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49" name="Google Shape;43049;p18"/>
            <p:cNvSpPr/>
            <p:nvPr/>
          </p:nvSpPr>
          <p:spPr>
            <a:xfrm>
              <a:off x="8115218" y="4414633"/>
              <a:ext cx="14063" cy="4276"/>
            </a:xfrm>
            <a:custGeom>
              <a:avLst/>
              <a:gdLst/>
              <a:ahLst/>
              <a:cxnLst/>
              <a:rect l="l" t="t" r="r" b="b"/>
              <a:pathLst>
                <a:path w="394" h="142" extrusionOk="0">
                  <a:moveTo>
                    <a:pt x="294" y="25"/>
                  </a:moveTo>
                  <a:cubicBezTo>
                    <a:pt x="242" y="0"/>
                    <a:pt x="0" y="70"/>
                    <a:pt x="101" y="117"/>
                  </a:cubicBezTo>
                  <a:cubicBezTo>
                    <a:pt x="156" y="141"/>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50" name="Google Shape;43050;p18"/>
            <p:cNvSpPr/>
            <p:nvPr/>
          </p:nvSpPr>
          <p:spPr>
            <a:xfrm>
              <a:off x="275363" y="4414633"/>
              <a:ext cx="13991" cy="4276"/>
            </a:xfrm>
            <a:custGeom>
              <a:avLst/>
              <a:gdLst/>
              <a:ahLst/>
              <a:cxnLst/>
              <a:rect l="l" t="t" r="r" b="b"/>
              <a:pathLst>
                <a:path w="392" h="142" extrusionOk="0">
                  <a:moveTo>
                    <a:pt x="294" y="25"/>
                  </a:moveTo>
                  <a:cubicBezTo>
                    <a:pt x="240" y="0"/>
                    <a:pt x="0" y="70"/>
                    <a:pt x="99" y="117"/>
                  </a:cubicBezTo>
                  <a:cubicBezTo>
                    <a:pt x="154" y="141"/>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51" name="Google Shape;43051;p18"/>
            <p:cNvSpPr/>
            <p:nvPr/>
          </p:nvSpPr>
          <p:spPr>
            <a:xfrm>
              <a:off x="6800509" y="4411833"/>
              <a:ext cx="14063" cy="4306"/>
            </a:xfrm>
            <a:custGeom>
              <a:avLst/>
              <a:gdLst/>
              <a:ahLst/>
              <a:cxnLst/>
              <a:rect l="l" t="t" r="r" b="b"/>
              <a:pathLst>
                <a:path w="394" h="143" extrusionOk="0">
                  <a:moveTo>
                    <a:pt x="295" y="27"/>
                  </a:moveTo>
                  <a:cubicBezTo>
                    <a:pt x="240" y="1"/>
                    <a:pt x="0" y="71"/>
                    <a:pt x="102" y="117"/>
                  </a:cubicBezTo>
                  <a:cubicBezTo>
                    <a:pt x="154" y="143"/>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52" name="Google Shape;43052;p18"/>
            <p:cNvSpPr/>
            <p:nvPr/>
          </p:nvSpPr>
          <p:spPr>
            <a:xfrm>
              <a:off x="6539352" y="4406774"/>
              <a:ext cx="23843" cy="5871"/>
            </a:xfrm>
            <a:custGeom>
              <a:avLst/>
              <a:gdLst/>
              <a:ahLst/>
              <a:cxnLst/>
              <a:rect l="l" t="t" r="r" b="b"/>
              <a:pathLst>
                <a:path w="668" h="195" extrusionOk="0">
                  <a:moveTo>
                    <a:pt x="476" y="195"/>
                  </a:moveTo>
                  <a:cubicBezTo>
                    <a:pt x="476" y="103"/>
                    <a:pt x="632" y="86"/>
                    <a:pt x="668" y="12"/>
                  </a:cubicBezTo>
                  <a:cubicBezTo>
                    <a:pt x="368" y="20"/>
                    <a:pt x="1" y="0"/>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53" name="Google Shape;43053;p18"/>
            <p:cNvSpPr/>
            <p:nvPr/>
          </p:nvSpPr>
          <p:spPr>
            <a:xfrm>
              <a:off x="6026211" y="4404065"/>
              <a:ext cx="7139" cy="6233"/>
            </a:xfrm>
            <a:custGeom>
              <a:avLst/>
              <a:gdLst/>
              <a:ahLst/>
              <a:cxnLst/>
              <a:rect l="l" t="t" r="r" b="b"/>
              <a:pathLst>
                <a:path w="200" h="207" extrusionOk="0">
                  <a:moveTo>
                    <a:pt x="197" y="103"/>
                  </a:moveTo>
                  <a:cubicBezTo>
                    <a:pt x="199" y="52"/>
                    <a:pt x="40" y="0"/>
                    <a:pt x="5" y="103"/>
                  </a:cubicBezTo>
                  <a:cubicBezTo>
                    <a:pt x="1" y="154"/>
                    <a:pt x="157" y="207"/>
                    <a:pt x="197"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54" name="Google Shape;43054;p18"/>
            <p:cNvSpPr/>
            <p:nvPr/>
          </p:nvSpPr>
          <p:spPr>
            <a:xfrm>
              <a:off x="5523884" y="4401686"/>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55" name="Google Shape;43055;p18"/>
            <p:cNvSpPr/>
            <p:nvPr/>
          </p:nvSpPr>
          <p:spPr>
            <a:xfrm>
              <a:off x="2133837" y="4403673"/>
              <a:ext cx="13991" cy="4276"/>
            </a:xfrm>
            <a:custGeom>
              <a:avLst/>
              <a:gdLst/>
              <a:ahLst/>
              <a:cxnLst/>
              <a:rect l="l" t="t" r="r" b="b"/>
              <a:pathLst>
                <a:path w="392" h="142" extrusionOk="0">
                  <a:moveTo>
                    <a:pt x="99" y="116"/>
                  </a:moveTo>
                  <a:cubicBezTo>
                    <a:pt x="154" y="141"/>
                    <a:pt x="392" y="72"/>
                    <a:pt x="292" y="25"/>
                  </a:cubicBezTo>
                  <a:cubicBezTo>
                    <a:pt x="240" y="0"/>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56" name="Google Shape;43056;p18"/>
            <p:cNvSpPr/>
            <p:nvPr/>
          </p:nvSpPr>
          <p:spPr>
            <a:xfrm>
              <a:off x="560255" y="4398946"/>
              <a:ext cx="21594" cy="6444"/>
            </a:xfrm>
            <a:custGeom>
              <a:avLst/>
              <a:gdLst/>
              <a:ahLst/>
              <a:cxnLst/>
              <a:rect l="l" t="t" r="r" b="b"/>
              <a:pathLst>
                <a:path w="605" h="214" extrusionOk="0">
                  <a:moveTo>
                    <a:pt x="605" y="182"/>
                  </a:moveTo>
                  <a:lnTo>
                    <a:pt x="605" y="1"/>
                  </a:lnTo>
                  <a:lnTo>
                    <a:pt x="25" y="1"/>
                  </a:lnTo>
                  <a:cubicBezTo>
                    <a:pt x="0" y="164"/>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57" name="Google Shape;43057;p18"/>
            <p:cNvSpPr/>
            <p:nvPr/>
          </p:nvSpPr>
          <p:spPr>
            <a:xfrm>
              <a:off x="5224358" y="4395484"/>
              <a:ext cx="13956" cy="4246"/>
            </a:xfrm>
            <a:custGeom>
              <a:avLst/>
              <a:gdLst/>
              <a:ahLst/>
              <a:cxnLst/>
              <a:rect l="l" t="t" r="r" b="b"/>
              <a:pathLst>
                <a:path w="391" h="141" extrusionOk="0">
                  <a:moveTo>
                    <a:pt x="292" y="24"/>
                  </a:moveTo>
                  <a:cubicBezTo>
                    <a:pt x="238" y="1"/>
                    <a:pt x="1" y="69"/>
                    <a:pt x="100" y="116"/>
                  </a:cubicBezTo>
                  <a:cubicBezTo>
                    <a:pt x="152" y="140"/>
                    <a:pt x="391" y="73"/>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58" name="Google Shape;43058;p18"/>
            <p:cNvSpPr/>
            <p:nvPr/>
          </p:nvSpPr>
          <p:spPr>
            <a:xfrm>
              <a:off x="1976293" y="4390877"/>
              <a:ext cx="34158" cy="8852"/>
            </a:xfrm>
            <a:custGeom>
              <a:avLst/>
              <a:gdLst/>
              <a:ahLst/>
              <a:cxnLst/>
              <a:rect l="l" t="t" r="r" b="b"/>
              <a:pathLst>
                <a:path w="957" h="294" extrusionOk="0">
                  <a:moveTo>
                    <a:pt x="78" y="177"/>
                  </a:moveTo>
                  <a:cubicBezTo>
                    <a:pt x="323" y="182"/>
                    <a:pt x="347" y="293"/>
                    <a:pt x="659" y="269"/>
                  </a:cubicBezTo>
                  <a:cubicBezTo>
                    <a:pt x="956" y="45"/>
                    <a:pt x="1" y="1"/>
                    <a:pt x="78"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59" name="Google Shape;43059;p18"/>
            <p:cNvSpPr/>
            <p:nvPr/>
          </p:nvSpPr>
          <p:spPr>
            <a:xfrm>
              <a:off x="4673704" y="4392744"/>
              <a:ext cx="13991" cy="4215"/>
            </a:xfrm>
            <a:custGeom>
              <a:avLst/>
              <a:gdLst/>
              <a:ahLst/>
              <a:cxnLst/>
              <a:rect l="l" t="t" r="r" b="b"/>
              <a:pathLst>
                <a:path w="392" h="140" extrusionOk="0">
                  <a:moveTo>
                    <a:pt x="99" y="115"/>
                  </a:moveTo>
                  <a:cubicBezTo>
                    <a:pt x="154" y="140"/>
                    <a:pt x="391" y="72"/>
                    <a:pt x="292" y="24"/>
                  </a:cubicBezTo>
                  <a:cubicBezTo>
                    <a:pt x="240" y="0"/>
                    <a:pt x="1" y="68"/>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60" name="Google Shape;43060;p18"/>
            <p:cNvSpPr/>
            <p:nvPr/>
          </p:nvSpPr>
          <p:spPr>
            <a:xfrm>
              <a:off x="4050953" y="4390154"/>
              <a:ext cx="13777" cy="6775"/>
            </a:xfrm>
            <a:custGeom>
              <a:avLst/>
              <a:gdLst/>
              <a:ahLst/>
              <a:cxnLst/>
              <a:rect l="l" t="t" r="r" b="b"/>
              <a:pathLst>
                <a:path w="386" h="225" extrusionOk="0">
                  <a:moveTo>
                    <a:pt x="385" y="110"/>
                  </a:moveTo>
                  <a:cubicBezTo>
                    <a:pt x="345" y="0"/>
                    <a:pt x="171" y="55"/>
                    <a:pt x="0" y="110"/>
                  </a:cubicBezTo>
                  <a:cubicBezTo>
                    <a:pt x="0" y="204"/>
                    <a:pt x="336" y="225"/>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61" name="Google Shape;43061;p18"/>
            <p:cNvSpPr/>
            <p:nvPr/>
          </p:nvSpPr>
          <p:spPr>
            <a:xfrm>
              <a:off x="1228799" y="4390787"/>
              <a:ext cx="13777" cy="2680"/>
            </a:xfrm>
            <a:custGeom>
              <a:avLst/>
              <a:gdLst/>
              <a:ahLst/>
              <a:cxnLst/>
              <a:rect l="l" t="t" r="r" b="b"/>
              <a:pathLst>
                <a:path w="386" h="89" extrusionOk="0">
                  <a:moveTo>
                    <a:pt x="386" y="0"/>
                  </a:moveTo>
                  <a:cubicBezTo>
                    <a:pt x="236" y="20"/>
                    <a:pt x="6" y="1"/>
                    <a:pt x="1" y="89"/>
                  </a:cubicBezTo>
                  <a:cubicBezTo>
                    <a:pt x="151" y="69"/>
                    <a:pt x="381"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62" name="Google Shape;43062;p18"/>
            <p:cNvSpPr/>
            <p:nvPr/>
          </p:nvSpPr>
          <p:spPr>
            <a:xfrm>
              <a:off x="707377" y="4382567"/>
              <a:ext cx="27162" cy="10900"/>
            </a:xfrm>
            <a:custGeom>
              <a:avLst/>
              <a:gdLst/>
              <a:ahLst/>
              <a:cxnLst/>
              <a:rect l="l" t="t" r="r" b="b"/>
              <a:pathLst>
                <a:path w="761" h="362" extrusionOk="0">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63" name="Google Shape;43063;p18"/>
            <p:cNvSpPr/>
            <p:nvPr/>
          </p:nvSpPr>
          <p:spPr>
            <a:xfrm>
              <a:off x="4456947" y="4384614"/>
              <a:ext cx="13849" cy="7407"/>
            </a:xfrm>
            <a:custGeom>
              <a:avLst/>
              <a:gdLst/>
              <a:ahLst/>
              <a:cxnLst/>
              <a:rect l="l" t="t" r="r" b="b"/>
              <a:pathLst>
                <a:path w="388" h="246" extrusionOk="0">
                  <a:moveTo>
                    <a:pt x="388" y="115"/>
                  </a:moveTo>
                  <a:cubicBezTo>
                    <a:pt x="385" y="21"/>
                    <a:pt x="48" y="0"/>
                    <a:pt x="0" y="115"/>
                  </a:cubicBezTo>
                  <a:cubicBezTo>
                    <a:pt x="219" y="105"/>
                    <a:pt x="303" y="246"/>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64" name="Google Shape;43064;p18"/>
            <p:cNvSpPr/>
            <p:nvPr/>
          </p:nvSpPr>
          <p:spPr>
            <a:xfrm>
              <a:off x="819806" y="4379797"/>
              <a:ext cx="25556" cy="11020"/>
            </a:xfrm>
            <a:custGeom>
              <a:avLst/>
              <a:gdLst/>
              <a:ahLst/>
              <a:cxnLst/>
              <a:rect l="l" t="t" r="r" b="b"/>
              <a:pathLst>
                <a:path w="716" h="366" extrusionOk="0">
                  <a:moveTo>
                    <a:pt x="83" y="365"/>
                  </a:moveTo>
                  <a:lnTo>
                    <a:pt x="660" y="365"/>
                  </a:lnTo>
                  <a:cubicBezTo>
                    <a:pt x="716" y="158"/>
                    <a:pt x="614" y="22"/>
                    <a:pt x="274" y="1"/>
                  </a:cubicBezTo>
                  <a:cubicBezTo>
                    <a:pt x="214" y="125"/>
                    <a:pt x="0" y="173"/>
                    <a:pt x="83"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65" name="Google Shape;43065;p18"/>
            <p:cNvSpPr/>
            <p:nvPr/>
          </p:nvSpPr>
          <p:spPr>
            <a:xfrm>
              <a:off x="4564915" y="4374709"/>
              <a:ext cx="36621" cy="17946"/>
            </a:xfrm>
            <a:custGeom>
              <a:avLst/>
              <a:gdLst/>
              <a:ahLst/>
              <a:cxnLst/>
              <a:rect l="l" t="t" r="r" b="b"/>
              <a:pathLst>
                <a:path w="1026" h="596" extrusionOk="0">
                  <a:moveTo>
                    <a:pt x="1026" y="170"/>
                  </a:moveTo>
                  <a:cubicBezTo>
                    <a:pt x="411" y="225"/>
                    <a:pt x="429" y="0"/>
                    <a:pt x="64" y="170"/>
                  </a:cubicBezTo>
                  <a:cubicBezTo>
                    <a:pt x="1" y="595"/>
                    <a:pt x="954" y="413"/>
                    <a:pt x="1026" y="1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66" name="Google Shape;43066;p18"/>
            <p:cNvSpPr/>
            <p:nvPr/>
          </p:nvSpPr>
          <p:spPr>
            <a:xfrm>
              <a:off x="1159949" y="4382206"/>
              <a:ext cx="7031" cy="6233"/>
            </a:xfrm>
            <a:custGeom>
              <a:avLst/>
              <a:gdLst/>
              <a:ahLst/>
              <a:cxnLst/>
              <a:rect l="l" t="t" r="r" b="b"/>
              <a:pathLst>
                <a:path w="197" h="207" extrusionOk="0">
                  <a:moveTo>
                    <a:pt x="194" y="104"/>
                  </a:moveTo>
                  <a:cubicBezTo>
                    <a:pt x="196" y="53"/>
                    <a:pt x="38" y="1"/>
                    <a:pt x="1" y="104"/>
                  </a:cubicBezTo>
                  <a:cubicBezTo>
                    <a:pt x="1" y="152"/>
                    <a:pt x="160"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67" name="Google Shape;43067;p18"/>
            <p:cNvSpPr/>
            <p:nvPr/>
          </p:nvSpPr>
          <p:spPr>
            <a:xfrm>
              <a:off x="5771549" y="4377087"/>
              <a:ext cx="20737" cy="8250"/>
            </a:xfrm>
            <a:custGeom>
              <a:avLst/>
              <a:gdLst/>
              <a:ahLst/>
              <a:cxnLst/>
              <a:rect l="l" t="t" r="r" b="b"/>
              <a:pathLst>
                <a:path w="581" h="274" extrusionOk="0">
                  <a:moveTo>
                    <a:pt x="580" y="1"/>
                  </a:moveTo>
                  <a:lnTo>
                    <a:pt x="1" y="1"/>
                  </a:lnTo>
                  <a:lnTo>
                    <a:pt x="1" y="274"/>
                  </a:lnTo>
                  <a:lnTo>
                    <a:pt x="580"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68" name="Google Shape;43068;p18"/>
            <p:cNvSpPr/>
            <p:nvPr/>
          </p:nvSpPr>
          <p:spPr>
            <a:xfrm>
              <a:off x="4662532" y="4377087"/>
              <a:ext cx="14705" cy="9515"/>
            </a:xfrm>
            <a:custGeom>
              <a:avLst/>
              <a:gdLst/>
              <a:ahLst/>
              <a:cxnLst/>
              <a:rect l="l" t="t" r="r" b="b"/>
              <a:pathLst>
                <a:path w="412" h="316" extrusionOk="0">
                  <a:moveTo>
                    <a:pt x="412" y="274"/>
                  </a:moveTo>
                  <a:lnTo>
                    <a:pt x="412" y="91"/>
                  </a:lnTo>
                  <a:cubicBezTo>
                    <a:pt x="219" y="92"/>
                    <a:pt x="183" y="18"/>
                    <a:pt x="25" y="1"/>
                  </a:cubicBezTo>
                  <a:cubicBezTo>
                    <a:pt x="45" y="143"/>
                    <a:pt x="1" y="315"/>
                    <a:pt x="41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69" name="Google Shape;43069;p18"/>
            <p:cNvSpPr/>
            <p:nvPr/>
          </p:nvSpPr>
          <p:spPr>
            <a:xfrm>
              <a:off x="805351" y="4379074"/>
              <a:ext cx="14027" cy="4276"/>
            </a:xfrm>
            <a:custGeom>
              <a:avLst/>
              <a:gdLst/>
              <a:ahLst/>
              <a:cxnLst/>
              <a:rect l="l" t="t" r="r" b="b"/>
              <a:pathLst>
                <a:path w="393" h="142" extrusionOk="0">
                  <a:moveTo>
                    <a:pt x="294" y="25"/>
                  </a:moveTo>
                  <a:cubicBezTo>
                    <a:pt x="241" y="0"/>
                    <a:pt x="1" y="69"/>
                    <a:pt x="99" y="116"/>
                  </a:cubicBezTo>
                  <a:cubicBezTo>
                    <a:pt x="156"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70" name="Google Shape;43070;p18"/>
            <p:cNvSpPr/>
            <p:nvPr/>
          </p:nvSpPr>
          <p:spPr>
            <a:xfrm>
              <a:off x="8779551" y="4373745"/>
              <a:ext cx="13849" cy="6775"/>
            </a:xfrm>
            <a:custGeom>
              <a:avLst/>
              <a:gdLst/>
              <a:ahLst/>
              <a:cxnLst/>
              <a:rect l="l" t="t" r="r" b="b"/>
              <a:pathLst>
                <a:path w="388" h="225" extrusionOk="0">
                  <a:moveTo>
                    <a:pt x="388" y="112"/>
                  </a:moveTo>
                  <a:cubicBezTo>
                    <a:pt x="346" y="1"/>
                    <a:pt x="171" y="57"/>
                    <a:pt x="0" y="112"/>
                  </a:cubicBezTo>
                  <a:cubicBezTo>
                    <a:pt x="4" y="202"/>
                    <a:pt x="336" y="224"/>
                    <a:pt x="388"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71" name="Google Shape;43071;p18"/>
            <p:cNvSpPr/>
            <p:nvPr/>
          </p:nvSpPr>
          <p:spPr>
            <a:xfrm>
              <a:off x="8996236" y="4370855"/>
              <a:ext cx="14063" cy="4276"/>
            </a:xfrm>
            <a:custGeom>
              <a:avLst/>
              <a:gdLst/>
              <a:ahLst/>
              <a:cxnLst/>
              <a:rect l="l" t="t" r="r" b="b"/>
              <a:pathLst>
                <a:path w="394" h="142" extrusionOk="0">
                  <a:moveTo>
                    <a:pt x="294" y="25"/>
                  </a:moveTo>
                  <a:cubicBezTo>
                    <a:pt x="238" y="0"/>
                    <a:pt x="0" y="68"/>
                    <a:pt x="100" y="116"/>
                  </a:cubicBezTo>
                  <a:cubicBezTo>
                    <a:pt x="152"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72" name="Google Shape;43072;p18"/>
            <p:cNvSpPr/>
            <p:nvPr/>
          </p:nvSpPr>
          <p:spPr>
            <a:xfrm>
              <a:off x="8913574" y="4370855"/>
              <a:ext cx="14170" cy="4276"/>
            </a:xfrm>
            <a:custGeom>
              <a:avLst/>
              <a:gdLst/>
              <a:ahLst/>
              <a:cxnLst/>
              <a:rect l="l" t="t" r="r" b="b"/>
              <a:pathLst>
                <a:path w="397" h="142" extrusionOk="0">
                  <a:moveTo>
                    <a:pt x="296" y="25"/>
                  </a:moveTo>
                  <a:cubicBezTo>
                    <a:pt x="242" y="0"/>
                    <a:pt x="1" y="68"/>
                    <a:pt x="104" y="116"/>
                  </a:cubicBezTo>
                  <a:cubicBezTo>
                    <a:pt x="157" y="141"/>
                    <a:pt x="396" y="72"/>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73" name="Google Shape;43073;p18"/>
            <p:cNvSpPr/>
            <p:nvPr/>
          </p:nvSpPr>
          <p:spPr>
            <a:xfrm>
              <a:off x="8571146" y="4359805"/>
              <a:ext cx="22629" cy="11833"/>
            </a:xfrm>
            <a:custGeom>
              <a:avLst/>
              <a:gdLst/>
              <a:ahLst/>
              <a:cxnLst/>
              <a:rect l="l" t="t" r="r" b="b"/>
              <a:pathLst>
                <a:path w="634" h="393" extrusionOk="0">
                  <a:moveTo>
                    <a:pt x="634" y="392"/>
                  </a:moveTo>
                  <a:lnTo>
                    <a:pt x="634" y="28"/>
                  </a:lnTo>
                  <a:cubicBezTo>
                    <a:pt x="124" y="0"/>
                    <a:pt x="0" y="154"/>
                    <a:pt x="54" y="3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74" name="Google Shape;43074;p18"/>
            <p:cNvSpPr/>
            <p:nvPr/>
          </p:nvSpPr>
          <p:spPr>
            <a:xfrm>
              <a:off x="1713958" y="4368085"/>
              <a:ext cx="14063" cy="4336"/>
            </a:xfrm>
            <a:custGeom>
              <a:avLst/>
              <a:gdLst/>
              <a:ahLst/>
              <a:cxnLst/>
              <a:rect l="l" t="t" r="r" b="b"/>
              <a:pathLst>
                <a:path w="394" h="144" extrusionOk="0">
                  <a:moveTo>
                    <a:pt x="291" y="26"/>
                  </a:moveTo>
                  <a:cubicBezTo>
                    <a:pt x="238" y="1"/>
                    <a:pt x="0" y="70"/>
                    <a:pt x="101" y="117"/>
                  </a:cubicBezTo>
                  <a:cubicBezTo>
                    <a:pt x="152" y="143"/>
                    <a:pt x="393" y="75"/>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75" name="Google Shape;43075;p18"/>
            <p:cNvSpPr/>
            <p:nvPr/>
          </p:nvSpPr>
          <p:spPr>
            <a:xfrm>
              <a:off x="1690009" y="4355198"/>
              <a:ext cx="22950" cy="13700"/>
            </a:xfrm>
            <a:custGeom>
              <a:avLst/>
              <a:gdLst/>
              <a:ahLst/>
              <a:cxnLst/>
              <a:rect l="l" t="t" r="r" b="b"/>
              <a:pathLst>
                <a:path w="643" h="455" extrusionOk="0">
                  <a:moveTo>
                    <a:pt x="0" y="92"/>
                  </a:moveTo>
                  <a:lnTo>
                    <a:pt x="0" y="455"/>
                  </a:lnTo>
                  <a:lnTo>
                    <a:pt x="580" y="455"/>
                  </a:lnTo>
                  <a:cubicBezTo>
                    <a:pt x="630" y="219"/>
                    <a:pt x="643" y="1"/>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76" name="Google Shape;43076;p18"/>
            <p:cNvSpPr/>
            <p:nvPr/>
          </p:nvSpPr>
          <p:spPr>
            <a:xfrm>
              <a:off x="8063751" y="4355198"/>
              <a:ext cx="26841" cy="13038"/>
            </a:xfrm>
            <a:custGeom>
              <a:avLst/>
              <a:gdLst/>
              <a:ahLst/>
              <a:cxnLst/>
              <a:rect l="l" t="t" r="r" b="b"/>
              <a:pathLst>
                <a:path w="752" h="433" extrusionOk="0">
                  <a:moveTo>
                    <a:pt x="191" y="1"/>
                  </a:moveTo>
                  <a:cubicBezTo>
                    <a:pt x="209" y="159"/>
                    <a:pt x="150" y="283"/>
                    <a:pt x="0" y="362"/>
                  </a:cubicBezTo>
                  <a:cubicBezTo>
                    <a:pt x="658" y="433"/>
                    <a:pt x="752" y="16"/>
                    <a:pt x="1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77" name="Google Shape;43077;p18"/>
            <p:cNvSpPr/>
            <p:nvPr/>
          </p:nvSpPr>
          <p:spPr>
            <a:xfrm>
              <a:off x="3851185" y="4359986"/>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78" name="Google Shape;43078;p18"/>
            <p:cNvSpPr/>
            <p:nvPr/>
          </p:nvSpPr>
          <p:spPr>
            <a:xfrm>
              <a:off x="1486672" y="4362665"/>
              <a:ext cx="14206" cy="4276"/>
            </a:xfrm>
            <a:custGeom>
              <a:avLst/>
              <a:gdLst/>
              <a:ahLst/>
              <a:cxnLst/>
              <a:rect l="l" t="t" r="r" b="b"/>
              <a:pathLst>
                <a:path w="398" h="142" extrusionOk="0">
                  <a:moveTo>
                    <a:pt x="296" y="24"/>
                  </a:moveTo>
                  <a:cubicBezTo>
                    <a:pt x="242" y="1"/>
                    <a:pt x="1" y="69"/>
                    <a:pt x="104" y="116"/>
                  </a:cubicBezTo>
                  <a:cubicBezTo>
                    <a:pt x="158" y="142"/>
                    <a:pt x="398" y="73"/>
                    <a:pt x="296"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79" name="Google Shape;43079;p18"/>
            <p:cNvSpPr/>
            <p:nvPr/>
          </p:nvSpPr>
          <p:spPr>
            <a:xfrm>
              <a:off x="506003" y="4360317"/>
              <a:ext cx="7031" cy="6233"/>
            </a:xfrm>
            <a:custGeom>
              <a:avLst/>
              <a:gdLst/>
              <a:ahLst/>
              <a:cxnLst/>
              <a:rect l="l" t="t" r="r" b="b"/>
              <a:pathLst>
                <a:path w="197" h="207" extrusionOk="0">
                  <a:moveTo>
                    <a:pt x="197" y="102"/>
                  </a:moveTo>
                  <a:cubicBezTo>
                    <a:pt x="197" y="53"/>
                    <a:pt x="37" y="0"/>
                    <a:pt x="4" y="102"/>
                  </a:cubicBezTo>
                  <a:cubicBezTo>
                    <a:pt x="1" y="153"/>
                    <a:pt x="160" y="207"/>
                    <a:pt x="197"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80" name="Google Shape;43080;p18"/>
            <p:cNvSpPr/>
            <p:nvPr/>
          </p:nvSpPr>
          <p:spPr>
            <a:xfrm>
              <a:off x="217006" y="4357095"/>
              <a:ext cx="27626" cy="9936"/>
            </a:xfrm>
            <a:custGeom>
              <a:avLst/>
              <a:gdLst/>
              <a:ahLst/>
              <a:cxnLst/>
              <a:rect l="l" t="t" r="r" b="b"/>
              <a:pathLst>
                <a:path w="774" h="330" extrusionOk="0">
                  <a:moveTo>
                    <a:pt x="774" y="120"/>
                  </a:moveTo>
                  <a:cubicBezTo>
                    <a:pt x="514" y="3"/>
                    <a:pt x="54" y="0"/>
                    <a:pt x="1" y="209"/>
                  </a:cubicBezTo>
                  <a:cubicBezTo>
                    <a:pt x="257" y="329"/>
                    <a:pt x="719" y="329"/>
                    <a:pt x="774" y="1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81" name="Google Shape;43081;p18"/>
            <p:cNvSpPr/>
            <p:nvPr/>
          </p:nvSpPr>
          <p:spPr>
            <a:xfrm>
              <a:off x="4081219" y="4346828"/>
              <a:ext cx="37120" cy="16591"/>
            </a:xfrm>
            <a:custGeom>
              <a:avLst/>
              <a:gdLst/>
              <a:ahLst/>
              <a:cxnLst/>
              <a:rect l="l" t="t" r="r" b="b"/>
              <a:pathLst>
                <a:path w="1040" h="551" extrusionOk="0">
                  <a:moveTo>
                    <a:pt x="887" y="550"/>
                  </a:moveTo>
                  <a:cubicBezTo>
                    <a:pt x="1040" y="1"/>
                    <a:pt x="1" y="490"/>
                    <a:pt x="887" y="5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82" name="Google Shape;43082;p18"/>
            <p:cNvSpPr/>
            <p:nvPr/>
          </p:nvSpPr>
          <p:spPr>
            <a:xfrm>
              <a:off x="806207" y="4355409"/>
              <a:ext cx="34086" cy="8792"/>
            </a:xfrm>
            <a:custGeom>
              <a:avLst/>
              <a:gdLst/>
              <a:ahLst/>
              <a:cxnLst/>
              <a:rect l="l" t="t" r="r" b="b"/>
              <a:pathLst>
                <a:path w="955" h="292" extrusionOk="0">
                  <a:moveTo>
                    <a:pt x="75" y="176"/>
                  </a:moveTo>
                  <a:cubicBezTo>
                    <a:pt x="321" y="180"/>
                    <a:pt x="345" y="291"/>
                    <a:pt x="655" y="265"/>
                  </a:cubicBezTo>
                  <a:cubicBezTo>
                    <a:pt x="954" y="43"/>
                    <a:pt x="0" y="0"/>
                    <a:pt x="75"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83" name="Google Shape;43083;p18"/>
            <p:cNvSpPr/>
            <p:nvPr/>
          </p:nvSpPr>
          <p:spPr>
            <a:xfrm>
              <a:off x="6903837" y="4357216"/>
              <a:ext cx="13991" cy="4215"/>
            </a:xfrm>
            <a:custGeom>
              <a:avLst/>
              <a:gdLst/>
              <a:ahLst/>
              <a:cxnLst/>
              <a:rect l="l" t="t" r="r" b="b"/>
              <a:pathLst>
                <a:path w="392" h="140" extrusionOk="0">
                  <a:moveTo>
                    <a:pt x="294" y="25"/>
                  </a:moveTo>
                  <a:cubicBezTo>
                    <a:pt x="239" y="0"/>
                    <a:pt x="0" y="68"/>
                    <a:pt x="98" y="116"/>
                  </a:cubicBezTo>
                  <a:cubicBezTo>
                    <a:pt x="153"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84" name="Google Shape;43084;p18"/>
            <p:cNvSpPr/>
            <p:nvPr/>
          </p:nvSpPr>
          <p:spPr>
            <a:xfrm>
              <a:off x="5927023" y="4349749"/>
              <a:ext cx="25556" cy="10990"/>
            </a:xfrm>
            <a:custGeom>
              <a:avLst/>
              <a:gdLst/>
              <a:ahLst/>
              <a:cxnLst/>
              <a:rect l="l" t="t" r="r" b="b"/>
              <a:pathLst>
                <a:path w="716" h="365" extrusionOk="0">
                  <a:moveTo>
                    <a:pt x="662" y="364"/>
                  </a:moveTo>
                  <a:cubicBezTo>
                    <a:pt x="716" y="157"/>
                    <a:pt x="613" y="21"/>
                    <a:pt x="275" y="0"/>
                  </a:cubicBezTo>
                  <a:cubicBezTo>
                    <a:pt x="215" y="123"/>
                    <a:pt x="1" y="173"/>
                    <a:pt x="84"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85" name="Google Shape;43085;p18"/>
            <p:cNvSpPr/>
            <p:nvPr/>
          </p:nvSpPr>
          <p:spPr>
            <a:xfrm>
              <a:off x="2857632" y="4346015"/>
              <a:ext cx="39833" cy="15838"/>
            </a:xfrm>
            <a:custGeom>
              <a:avLst/>
              <a:gdLst/>
              <a:ahLst/>
              <a:cxnLst/>
              <a:rect l="l" t="t" r="r" b="b"/>
              <a:pathLst>
                <a:path w="1116" h="526" extrusionOk="0">
                  <a:moveTo>
                    <a:pt x="650" y="306"/>
                  </a:moveTo>
                  <a:cubicBezTo>
                    <a:pt x="1116" y="0"/>
                    <a:pt x="1" y="525"/>
                    <a:pt x="65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86" name="Google Shape;43086;p18"/>
            <p:cNvSpPr/>
            <p:nvPr/>
          </p:nvSpPr>
          <p:spPr>
            <a:xfrm>
              <a:off x="2122701" y="4346979"/>
              <a:ext cx="14705" cy="9515"/>
            </a:xfrm>
            <a:custGeom>
              <a:avLst/>
              <a:gdLst/>
              <a:ahLst/>
              <a:cxnLst/>
              <a:rect l="l" t="t" r="r" b="b"/>
              <a:pathLst>
                <a:path w="412" h="316" extrusionOk="0">
                  <a:moveTo>
                    <a:pt x="411" y="274"/>
                  </a:moveTo>
                  <a:lnTo>
                    <a:pt x="411" y="92"/>
                  </a:lnTo>
                  <a:cubicBezTo>
                    <a:pt x="219" y="92"/>
                    <a:pt x="182" y="19"/>
                    <a:pt x="26" y="1"/>
                  </a:cubicBezTo>
                  <a:cubicBezTo>
                    <a:pt x="46" y="145"/>
                    <a:pt x="0" y="316"/>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87" name="Google Shape;43087;p18"/>
            <p:cNvSpPr/>
            <p:nvPr/>
          </p:nvSpPr>
          <p:spPr>
            <a:xfrm>
              <a:off x="1855155" y="4352489"/>
              <a:ext cx="13884" cy="2740"/>
            </a:xfrm>
            <a:custGeom>
              <a:avLst/>
              <a:gdLst/>
              <a:ahLst/>
              <a:cxnLst/>
              <a:rect l="l" t="t" r="r" b="b"/>
              <a:pathLst>
                <a:path w="389" h="91" extrusionOk="0">
                  <a:moveTo>
                    <a:pt x="389" y="1"/>
                  </a:moveTo>
                  <a:cubicBezTo>
                    <a:pt x="238" y="20"/>
                    <a:pt x="6" y="2"/>
                    <a:pt x="1" y="91"/>
                  </a:cubicBezTo>
                  <a:cubicBezTo>
                    <a:pt x="152" y="71"/>
                    <a:pt x="382" y="88"/>
                    <a:pt x="3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88" name="Google Shape;43088;p18"/>
            <p:cNvSpPr/>
            <p:nvPr/>
          </p:nvSpPr>
          <p:spPr>
            <a:xfrm>
              <a:off x="3944056" y="4348966"/>
              <a:ext cx="13991" cy="4306"/>
            </a:xfrm>
            <a:custGeom>
              <a:avLst/>
              <a:gdLst/>
              <a:ahLst/>
              <a:cxnLst/>
              <a:rect l="l" t="t" r="r" b="b"/>
              <a:pathLst>
                <a:path w="392" h="143" extrusionOk="0">
                  <a:moveTo>
                    <a:pt x="293" y="26"/>
                  </a:moveTo>
                  <a:cubicBezTo>
                    <a:pt x="242" y="0"/>
                    <a:pt x="1" y="68"/>
                    <a:pt x="100" y="118"/>
                  </a:cubicBezTo>
                  <a:cubicBezTo>
                    <a:pt x="155" y="142"/>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89" name="Google Shape;43089;p18"/>
            <p:cNvSpPr/>
            <p:nvPr/>
          </p:nvSpPr>
          <p:spPr>
            <a:xfrm>
              <a:off x="750350" y="4348966"/>
              <a:ext cx="13956" cy="4306"/>
            </a:xfrm>
            <a:custGeom>
              <a:avLst/>
              <a:gdLst/>
              <a:ahLst/>
              <a:cxnLst/>
              <a:rect l="l" t="t" r="r" b="b"/>
              <a:pathLst>
                <a:path w="391" h="143" extrusionOk="0">
                  <a:moveTo>
                    <a:pt x="293" y="26"/>
                  </a:moveTo>
                  <a:cubicBezTo>
                    <a:pt x="239" y="0"/>
                    <a:pt x="0" y="68"/>
                    <a:pt x="99" y="118"/>
                  </a:cubicBezTo>
                  <a:cubicBezTo>
                    <a:pt x="152" y="142"/>
                    <a:pt x="390"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90" name="Google Shape;43090;p18"/>
            <p:cNvSpPr/>
            <p:nvPr/>
          </p:nvSpPr>
          <p:spPr>
            <a:xfrm>
              <a:off x="6928108" y="4344269"/>
              <a:ext cx="13777" cy="5540"/>
            </a:xfrm>
            <a:custGeom>
              <a:avLst/>
              <a:gdLst/>
              <a:ahLst/>
              <a:cxnLst/>
              <a:rect l="l" t="t" r="r" b="b"/>
              <a:pathLst>
                <a:path w="386" h="184" extrusionOk="0">
                  <a:moveTo>
                    <a:pt x="386" y="1"/>
                  </a:moveTo>
                  <a:lnTo>
                    <a:pt x="0" y="1"/>
                  </a:lnTo>
                  <a:lnTo>
                    <a:pt x="0"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91" name="Google Shape;43091;p18"/>
            <p:cNvSpPr/>
            <p:nvPr/>
          </p:nvSpPr>
          <p:spPr>
            <a:xfrm>
              <a:off x="3101014" y="4341529"/>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92" name="Google Shape;43092;p18"/>
            <p:cNvSpPr/>
            <p:nvPr/>
          </p:nvSpPr>
          <p:spPr>
            <a:xfrm>
              <a:off x="2031473" y="4338970"/>
              <a:ext cx="34051" cy="8882"/>
            </a:xfrm>
            <a:custGeom>
              <a:avLst/>
              <a:gdLst/>
              <a:ahLst/>
              <a:cxnLst/>
              <a:rect l="l" t="t" r="r" b="b"/>
              <a:pathLst>
                <a:path w="954" h="295" extrusionOk="0">
                  <a:moveTo>
                    <a:pt x="75" y="177"/>
                  </a:moveTo>
                  <a:cubicBezTo>
                    <a:pt x="321" y="182"/>
                    <a:pt x="341" y="294"/>
                    <a:pt x="654" y="268"/>
                  </a:cubicBezTo>
                  <a:cubicBezTo>
                    <a:pt x="953" y="45"/>
                    <a:pt x="0"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93" name="Google Shape;43093;p18"/>
            <p:cNvSpPr/>
            <p:nvPr/>
          </p:nvSpPr>
          <p:spPr>
            <a:xfrm>
              <a:off x="3083739" y="4340776"/>
              <a:ext cx="13956" cy="4276"/>
            </a:xfrm>
            <a:custGeom>
              <a:avLst/>
              <a:gdLst/>
              <a:ahLst/>
              <a:cxnLst/>
              <a:rect l="l" t="t" r="r" b="b"/>
              <a:pathLst>
                <a:path w="391" h="142" extrusionOk="0">
                  <a:moveTo>
                    <a:pt x="290" y="25"/>
                  </a:moveTo>
                  <a:cubicBezTo>
                    <a:pt x="237" y="1"/>
                    <a:pt x="1" y="70"/>
                    <a:pt x="98" y="117"/>
                  </a:cubicBezTo>
                  <a:cubicBezTo>
                    <a:pt x="152" y="142"/>
                    <a:pt x="391" y="71"/>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94" name="Google Shape;43094;p18"/>
            <p:cNvSpPr/>
            <p:nvPr/>
          </p:nvSpPr>
          <p:spPr>
            <a:xfrm>
              <a:off x="2171849" y="4341529"/>
              <a:ext cx="13706" cy="2770"/>
            </a:xfrm>
            <a:custGeom>
              <a:avLst/>
              <a:gdLst/>
              <a:ahLst/>
              <a:cxnLst/>
              <a:rect l="l" t="t" r="r" b="b"/>
              <a:pathLst>
                <a:path w="384" h="92" extrusionOk="0">
                  <a:moveTo>
                    <a:pt x="384" y="0"/>
                  </a:moveTo>
                  <a:cubicBezTo>
                    <a:pt x="235" y="20"/>
                    <a:pt x="3" y="4"/>
                    <a:pt x="0" y="92"/>
                  </a:cubicBezTo>
                  <a:cubicBezTo>
                    <a:pt x="149" y="71"/>
                    <a:pt x="377"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95" name="Google Shape;43095;p18"/>
            <p:cNvSpPr/>
            <p:nvPr/>
          </p:nvSpPr>
          <p:spPr>
            <a:xfrm>
              <a:off x="2027225" y="5008644"/>
              <a:ext cx="50683" cy="16410"/>
            </a:xfrm>
            <a:custGeom>
              <a:avLst/>
              <a:gdLst/>
              <a:ahLst/>
              <a:cxnLst/>
              <a:rect l="l" t="t" r="r" b="b"/>
              <a:pathLst>
                <a:path w="1420" h="545" extrusionOk="0">
                  <a:moveTo>
                    <a:pt x="194" y="545"/>
                  </a:moveTo>
                  <a:cubicBezTo>
                    <a:pt x="1419" y="479"/>
                    <a:pt x="207" y="0"/>
                    <a:pt x="0" y="271"/>
                  </a:cubicBezTo>
                  <a:cubicBezTo>
                    <a:pt x="226" y="289"/>
                    <a:pt x="211" y="417"/>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96" name="Google Shape;43096;p18"/>
            <p:cNvSpPr/>
            <p:nvPr/>
          </p:nvSpPr>
          <p:spPr>
            <a:xfrm>
              <a:off x="8717625" y="4718789"/>
              <a:ext cx="34479" cy="10990"/>
            </a:xfrm>
            <a:custGeom>
              <a:avLst/>
              <a:gdLst/>
              <a:ahLst/>
              <a:cxnLst/>
              <a:rect l="l" t="t" r="r" b="b"/>
              <a:pathLst>
                <a:path w="966" h="365" extrusionOk="0">
                  <a:moveTo>
                    <a:pt x="965" y="365"/>
                  </a:moveTo>
                  <a:cubicBezTo>
                    <a:pt x="897" y="123"/>
                    <a:pt x="459" y="59"/>
                    <a:pt x="0" y="0"/>
                  </a:cubicBezTo>
                  <a:cubicBezTo>
                    <a:pt x="79" y="237"/>
                    <a:pt x="601" y="264"/>
                    <a:pt x="965"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97" name="Google Shape;43097;p18"/>
            <p:cNvSpPr/>
            <p:nvPr/>
          </p:nvSpPr>
          <p:spPr>
            <a:xfrm>
              <a:off x="9040779" y="4491891"/>
              <a:ext cx="36799" cy="16320"/>
            </a:xfrm>
            <a:custGeom>
              <a:avLst/>
              <a:gdLst/>
              <a:ahLst/>
              <a:cxnLst/>
              <a:rect l="l" t="t" r="r" b="b"/>
              <a:pathLst>
                <a:path w="1031" h="542" extrusionOk="0">
                  <a:moveTo>
                    <a:pt x="203" y="455"/>
                  </a:moveTo>
                  <a:cubicBezTo>
                    <a:pt x="791" y="541"/>
                    <a:pt x="1030" y="10"/>
                    <a:pt x="781" y="1"/>
                  </a:cubicBezTo>
                  <a:cubicBezTo>
                    <a:pt x="609" y="161"/>
                    <a:pt x="0" y="117"/>
                    <a:pt x="20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98" name="Google Shape;43098;p18"/>
            <p:cNvSpPr/>
            <p:nvPr/>
          </p:nvSpPr>
          <p:spPr>
            <a:xfrm>
              <a:off x="780616" y="4419510"/>
              <a:ext cx="35264" cy="10117"/>
            </a:xfrm>
            <a:custGeom>
              <a:avLst/>
              <a:gdLst/>
              <a:ahLst/>
              <a:cxnLst/>
              <a:rect l="l" t="t" r="r" b="b"/>
              <a:pathLst>
                <a:path w="988" h="336" extrusionOk="0">
                  <a:moveTo>
                    <a:pt x="409" y="316"/>
                  </a:moveTo>
                  <a:cubicBezTo>
                    <a:pt x="487" y="162"/>
                    <a:pt x="658" y="336"/>
                    <a:pt x="987" y="316"/>
                  </a:cubicBezTo>
                  <a:lnTo>
                    <a:pt x="987" y="45"/>
                  </a:lnTo>
                  <a:cubicBezTo>
                    <a:pt x="613" y="0"/>
                    <a:pt x="1" y="289"/>
                    <a:pt x="409" y="3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99" name="Google Shape;43099;p18"/>
            <p:cNvSpPr/>
            <p:nvPr/>
          </p:nvSpPr>
          <p:spPr>
            <a:xfrm>
              <a:off x="754097" y="4355921"/>
              <a:ext cx="37656" cy="11111"/>
            </a:xfrm>
            <a:custGeom>
              <a:avLst/>
              <a:gdLst/>
              <a:ahLst/>
              <a:cxnLst/>
              <a:rect l="l" t="t" r="r" b="b"/>
              <a:pathLst>
                <a:path w="1055" h="369" extrusionOk="0">
                  <a:moveTo>
                    <a:pt x="960" y="248"/>
                  </a:moveTo>
                  <a:cubicBezTo>
                    <a:pt x="574" y="248"/>
                    <a:pt x="715" y="0"/>
                    <a:pt x="188" y="68"/>
                  </a:cubicBezTo>
                  <a:cubicBezTo>
                    <a:pt x="1" y="290"/>
                    <a:pt x="1054" y="368"/>
                    <a:pt x="960" y="24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grpSp>
    </p:spTree>
    <p:extLst>
      <p:ext uri="{BB962C8B-B14F-4D97-AF65-F5344CB8AC3E}">
        <p14:creationId xmlns:p14="http://schemas.microsoft.com/office/powerpoint/2010/main" val="136909752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hree columns" userDrawn="1">
  <p:cSld name="Title and three columns">
    <p:spTree>
      <p:nvGrpSpPr>
        <p:cNvPr id="1" name="Shape 45802"/>
        <p:cNvGrpSpPr/>
        <p:nvPr/>
      </p:nvGrpSpPr>
      <p:grpSpPr>
        <a:xfrm>
          <a:off x="0" y="0"/>
          <a:ext cx="0" cy="0"/>
          <a:chOff x="0" y="0"/>
          <a:chExt cx="0" cy="0"/>
        </a:xfrm>
      </p:grpSpPr>
      <p:grpSp>
        <p:nvGrpSpPr>
          <p:cNvPr id="2699" name="Google Shape;40411;p18">
            <a:extLst>
              <a:ext uri="{FF2B5EF4-FFF2-40B4-BE49-F238E27FC236}">
                <a16:creationId xmlns:a16="http://schemas.microsoft.com/office/drawing/2014/main" id="{270F45C1-B6DD-45D4-9A71-127118940297}"/>
              </a:ext>
            </a:extLst>
          </p:cNvPr>
          <p:cNvGrpSpPr/>
          <p:nvPr userDrawn="1"/>
        </p:nvGrpSpPr>
        <p:grpSpPr>
          <a:xfrm>
            <a:off x="0" y="226828"/>
            <a:ext cx="12192000" cy="6858000"/>
            <a:chOff x="0" y="0"/>
            <a:chExt cx="9144000" cy="5143500"/>
          </a:xfrm>
        </p:grpSpPr>
        <p:sp>
          <p:nvSpPr>
            <p:cNvPr id="2700" name="Google Shape;40412;p18">
              <a:extLst>
                <a:ext uri="{FF2B5EF4-FFF2-40B4-BE49-F238E27FC236}">
                  <a16:creationId xmlns:a16="http://schemas.microsoft.com/office/drawing/2014/main" id="{A841360B-9FC0-400F-AF63-6611366A2274}"/>
                </a:ext>
              </a:extLst>
            </p:cNvPr>
            <p:cNvSpPr/>
            <p:nvPr/>
          </p:nvSpPr>
          <p:spPr>
            <a:xfrm>
              <a:off x="8724086" y="797635"/>
              <a:ext cx="13777" cy="6715"/>
            </a:xfrm>
            <a:custGeom>
              <a:avLst/>
              <a:gdLst/>
              <a:ahLst/>
              <a:cxnLst/>
              <a:rect l="l" t="t" r="r" b="b"/>
              <a:pathLst>
                <a:path w="386" h="223" extrusionOk="0">
                  <a:moveTo>
                    <a:pt x="386" y="110"/>
                  </a:moveTo>
                  <a:cubicBezTo>
                    <a:pt x="344" y="1"/>
                    <a:pt x="173" y="54"/>
                    <a:pt x="1" y="110"/>
                  </a:cubicBezTo>
                  <a:cubicBezTo>
                    <a:pt x="2" y="199"/>
                    <a:pt x="338"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01" name="Google Shape;40413;p18">
              <a:extLst>
                <a:ext uri="{FF2B5EF4-FFF2-40B4-BE49-F238E27FC236}">
                  <a16:creationId xmlns:a16="http://schemas.microsoft.com/office/drawing/2014/main" id="{13006F32-F9AC-47FB-879C-E5393A57520A}"/>
                </a:ext>
              </a:extLst>
            </p:cNvPr>
            <p:cNvSpPr/>
            <p:nvPr/>
          </p:nvSpPr>
          <p:spPr>
            <a:xfrm>
              <a:off x="8121679" y="800164"/>
              <a:ext cx="14063" cy="4215"/>
            </a:xfrm>
            <a:custGeom>
              <a:avLst/>
              <a:gdLst/>
              <a:ahLst/>
              <a:cxnLst/>
              <a:rect l="l" t="t" r="r" b="b"/>
              <a:pathLst>
                <a:path w="394" h="140" extrusionOk="0">
                  <a:moveTo>
                    <a:pt x="100" y="115"/>
                  </a:moveTo>
                  <a:cubicBezTo>
                    <a:pt x="154" y="140"/>
                    <a:pt x="394" y="72"/>
                    <a:pt x="292" y="24"/>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02" name="Google Shape;40414;p18">
              <a:extLst>
                <a:ext uri="{FF2B5EF4-FFF2-40B4-BE49-F238E27FC236}">
                  <a16:creationId xmlns:a16="http://schemas.microsoft.com/office/drawing/2014/main" id="{E966E402-F3BF-4B57-951F-425DBDC2E4CD}"/>
                </a:ext>
              </a:extLst>
            </p:cNvPr>
            <p:cNvSpPr/>
            <p:nvPr/>
          </p:nvSpPr>
          <p:spPr>
            <a:xfrm>
              <a:off x="3299282" y="798207"/>
              <a:ext cx="21630" cy="6353"/>
            </a:xfrm>
            <a:custGeom>
              <a:avLst/>
              <a:gdLst/>
              <a:ahLst/>
              <a:cxnLst/>
              <a:rect l="l" t="t" r="r" b="b"/>
              <a:pathLst>
                <a:path w="606" h="211" extrusionOk="0">
                  <a:moveTo>
                    <a:pt x="606" y="0"/>
                  </a:moveTo>
                  <a:lnTo>
                    <a:pt x="26" y="0"/>
                  </a:lnTo>
                  <a:cubicBezTo>
                    <a:pt x="0" y="161"/>
                    <a:pt x="219" y="210"/>
                    <a:pt x="606"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03" name="Google Shape;40415;p18">
              <a:extLst>
                <a:ext uri="{FF2B5EF4-FFF2-40B4-BE49-F238E27FC236}">
                  <a16:creationId xmlns:a16="http://schemas.microsoft.com/office/drawing/2014/main" id="{2FF61503-72FA-45BE-B0D8-DAE6D3DBBDF0}"/>
                </a:ext>
              </a:extLst>
            </p:cNvPr>
            <p:cNvSpPr/>
            <p:nvPr/>
          </p:nvSpPr>
          <p:spPr>
            <a:xfrm>
              <a:off x="168430" y="798026"/>
              <a:ext cx="23950" cy="5962"/>
            </a:xfrm>
            <a:custGeom>
              <a:avLst/>
              <a:gdLst/>
              <a:ahLst/>
              <a:cxnLst/>
              <a:rect l="l" t="t" r="r" b="b"/>
              <a:pathLst>
                <a:path w="671" h="198" extrusionOk="0">
                  <a:moveTo>
                    <a:pt x="580" y="6"/>
                  </a:moveTo>
                  <a:cubicBezTo>
                    <a:pt x="247" y="1"/>
                    <a:pt x="84" y="74"/>
                    <a:pt x="0" y="186"/>
                  </a:cubicBezTo>
                  <a:cubicBezTo>
                    <a:pt x="302" y="178"/>
                    <a:pt x="670" y="198"/>
                    <a:pt x="580"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04" name="Google Shape;40416;p18">
              <a:extLst>
                <a:ext uri="{FF2B5EF4-FFF2-40B4-BE49-F238E27FC236}">
                  <a16:creationId xmlns:a16="http://schemas.microsoft.com/office/drawing/2014/main" id="{5DFAD128-4BE8-41D5-AE25-6D60810F1BAA}"/>
                </a:ext>
              </a:extLst>
            </p:cNvPr>
            <p:cNvSpPr/>
            <p:nvPr/>
          </p:nvSpPr>
          <p:spPr>
            <a:xfrm>
              <a:off x="2725286" y="797394"/>
              <a:ext cx="14134" cy="4276"/>
            </a:xfrm>
            <a:custGeom>
              <a:avLst/>
              <a:gdLst/>
              <a:ahLst/>
              <a:cxnLst/>
              <a:rect l="l" t="t" r="r" b="b"/>
              <a:pathLst>
                <a:path w="396" h="142" extrusionOk="0">
                  <a:moveTo>
                    <a:pt x="293" y="27"/>
                  </a:moveTo>
                  <a:cubicBezTo>
                    <a:pt x="242" y="1"/>
                    <a:pt x="0" y="69"/>
                    <a:pt x="103" y="116"/>
                  </a:cubicBezTo>
                  <a:cubicBezTo>
                    <a:pt x="156" y="142"/>
                    <a:pt x="396"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05" name="Google Shape;40417;p18">
              <a:extLst>
                <a:ext uri="{FF2B5EF4-FFF2-40B4-BE49-F238E27FC236}">
                  <a16:creationId xmlns:a16="http://schemas.microsoft.com/office/drawing/2014/main" id="{179A54D2-EECB-4C52-B8A4-9889A280B1F0}"/>
                </a:ext>
              </a:extLst>
            </p:cNvPr>
            <p:cNvSpPr/>
            <p:nvPr/>
          </p:nvSpPr>
          <p:spPr>
            <a:xfrm>
              <a:off x="6944704" y="794654"/>
              <a:ext cx="14134" cy="4276"/>
            </a:xfrm>
            <a:custGeom>
              <a:avLst/>
              <a:gdLst/>
              <a:ahLst/>
              <a:cxnLst/>
              <a:rect l="l" t="t" r="r" b="b"/>
              <a:pathLst>
                <a:path w="396" h="142" extrusionOk="0">
                  <a:moveTo>
                    <a:pt x="99" y="118"/>
                  </a:moveTo>
                  <a:cubicBezTo>
                    <a:pt x="155" y="142"/>
                    <a:pt x="396" y="74"/>
                    <a:pt x="293" y="24"/>
                  </a:cubicBezTo>
                  <a:cubicBezTo>
                    <a:pt x="239" y="1"/>
                    <a:pt x="0"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06" name="Google Shape;40418;p18">
              <a:extLst>
                <a:ext uri="{FF2B5EF4-FFF2-40B4-BE49-F238E27FC236}">
                  <a16:creationId xmlns:a16="http://schemas.microsoft.com/office/drawing/2014/main" id="{32E7FEC2-0027-4963-BC44-4D23CDCD275A}"/>
                </a:ext>
              </a:extLst>
            </p:cNvPr>
            <p:cNvSpPr/>
            <p:nvPr/>
          </p:nvSpPr>
          <p:spPr>
            <a:xfrm>
              <a:off x="5251376" y="794684"/>
              <a:ext cx="14099" cy="4246"/>
            </a:xfrm>
            <a:custGeom>
              <a:avLst/>
              <a:gdLst/>
              <a:ahLst/>
              <a:cxnLst/>
              <a:rect l="l" t="t" r="r" b="b"/>
              <a:pathLst>
                <a:path w="395" h="141" extrusionOk="0">
                  <a:moveTo>
                    <a:pt x="294" y="26"/>
                  </a:moveTo>
                  <a:cubicBezTo>
                    <a:pt x="241" y="1"/>
                    <a:pt x="1" y="69"/>
                    <a:pt x="102" y="118"/>
                  </a:cubicBezTo>
                  <a:cubicBezTo>
                    <a:pt x="155" y="141"/>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07" name="Google Shape;40419;p18">
              <a:extLst>
                <a:ext uri="{FF2B5EF4-FFF2-40B4-BE49-F238E27FC236}">
                  <a16:creationId xmlns:a16="http://schemas.microsoft.com/office/drawing/2014/main" id="{3FB100AC-AD1C-46C8-A6AC-8D75DF3872C2}"/>
                </a:ext>
              </a:extLst>
            </p:cNvPr>
            <p:cNvSpPr/>
            <p:nvPr/>
          </p:nvSpPr>
          <p:spPr>
            <a:xfrm>
              <a:off x="1882281" y="781768"/>
              <a:ext cx="39797" cy="13700"/>
            </a:xfrm>
            <a:custGeom>
              <a:avLst/>
              <a:gdLst/>
              <a:ahLst/>
              <a:cxnLst/>
              <a:rect l="l" t="t" r="r" b="b"/>
              <a:pathLst>
                <a:path w="1115" h="455" extrusionOk="0">
                  <a:moveTo>
                    <a:pt x="579" y="0"/>
                  </a:moveTo>
                  <a:cubicBezTo>
                    <a:pt x="405" y="161"/>
                    <a:pt x="112" y="265"/>
                    <a:pt x="1" y="455"/>
                  </a:cubicBezTo>
                  <a:cubicBezTo>
                    <a:pt x="388" y="448"/>
                    <a:pt x="1114" y="141"/>
                    <a:pt x="5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08" name="Google Shape;40420;p18">
              <a:extLst>
                <a:ext uri="{FF2B5EF4-FFF2-40B4-BE49-F238E27FC236}">
                  <a16:creationId xmlns:a16="http://schemas.microsoft.com/office/drawing/2014/main" id="{A2DE670D-0B86-498A-9564-848A537BFD40}"/>
                </a:ext>
              </a:extLst>
            </p:cNvPr>
            <p:cNvSpPr/>
            <p:nvPr/>
          </p:nvSpPr>
          <p:spPr>
            <a:xfrm>
              <a:off x="1720382" y="791945"/>
              <a:ext cx="14170" cy="4306"/>
            </a:xfrm>
            <a:custGeom>
              <a:avLst/>
              <a:gdLst/>
              <a:ahLst/>
              <a:cxnLst/>
              <a:rect l="l" t="t" r="r" b="b"/>
              <a:pathLst>
                <a:path w="397" h="143" extrusionOk="0">
                  <a:moveTo>
                    <a:pt x="101" y="117"/>
                  </a:moveTo>
                  <a:cubicBezTo>
                    <a:pt x="155" y="143"/>
                    <a:pt x="396" y="74"/>
                    <a:pt x="292" y="27"/>
                  </a:cubicBezTo>
                  <a:cubicBezTo>
                    <a:pt x="241" y="0"/>
                    <a:pt x="1" y="68"/>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09" name="Google Shape;40421;p18">
              <a:extLst>
                <a:ext uri="{FF2B5EF4-FFF2-40B4-BE49-F238E27FC236}">
                  <a16:creationId xmlns:a16="http://schemas.microsoft.com/office/drawing/2014/main" id="{9F46034E-3702-49FE-A29F-8430FAC03EE8}"/>
                </a:ext>
              </a:extLst>
            </p:cNvPr>
            <p:cNvSpPr/>
            <p:nvPr/>
          </p:nvSpPr>
          <p:spPr>
            <a:xfrm>
              <a:off x="1142210" y="789205"/>
              <a:ext cx="14134" cy="4215"/>
            </a:xfrm>
            <a:custGeom>
              <a:avLst/>
              <a:gdLst/>
              <a:ahLst/>
              <a:cxnLst/>
              <a:rect l="l" t="t" r="r" b="b"/>
              <a:pathLst>
                <a:path w="396" h="140" extrusionOk="0">
                  <a:moveTo>
                    <a:pt x="102" y="116"/>
                  </a:moveTo>
                  <a:cubicBezTo>
                    <a:pt x="153" y="140"/>
                    <a:pt x="396" y="72"/>
                    <a:pt x="291" y="26"/>
                  </a:cubicBezTo>
                  <a:cubicBezTo>
                    <a:pt x="240" y="0"/>
                    <a:pt x="0" y="71"/>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10" name="Google Shape;40422;p18">
              <a:extLst>
                <a:ext uri="{FF2B5EF4-FFF2-40B4-BE49-F238E27FC236}">
                  <a16:creationId xmlns:a16="http://schemas.microsoft.com/office/drawing/2014/main" id="{3F38FDD4-9862-4446-8EE7-1B3ECD548727}"/>
                </a:ext>
              </a:extLst>
            </p:cNvPr>
            <p:cNvSpPr/>
            <p:nvPr/>
          </p:nvSpPr>
          <p:spPr>
            <a:xfrm>
              <a:off x="2787390" y="786495"/>
              <a:ext cx="13884" cy="4246"/>
            </a:xfrm>
            <a:custGeom>
              <a:avLst/>
              <a:gdLst/>
              <a:ahLst/>
              <a:cxnLst/>
              <a:rect l="l" t="t" r="r" b="b"/>
              <a:pathLst>
                <a:path w="389" h="141" extrusionOk="0">
                  <a:moveTo>
                    <a:pt x="98" y="116"/>
                  </a:moveTo>
                  <a:cubicBezTo>
                    <a:pt x="150" y="141"/>
                    <a:pt x="388" y="72"/>
                    <a:pt x="291" y="25"/>
                  </a:cubicBezTo>
                  <a:cubicBezTo>
                    <a:pt x="237"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11" name="Google Shape;40423;p18">
              <a:extLst>
                <a:ext uri="{FF2B5EF4-FFF2-40B4-BE49-F238E27FC236}">
                  <a16:creationId xmlns:a16="http://schemas.microsoft.com/office/drawing/2014/main" id="{0FB6C501-D603-490C-8C46-09DAFC251A9C}"/>
                </a:ext>
              </a:extLst>
            </p:cNvPr>
            <p:cNvSpPr/>
            <p:nvPr/>
          </p:nvSpPr>
          <p:spPr>
            <a:xfrm>
              <a:off x="2921663" y="78176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12" name="Google Shape;40424;p18">
              <a:extLst>
                <a:ext uri="{FF2B5EF4-FFF2-40B4-BE49-F238E27FC236}">
                  <a16:creationId xmlns:a16="http://schemas.microsoft.com/office/drawing/2014/main" id="{CC9725AC-F12B-4192-8DFD-2102E533974D}"/>
                </a:ext>
              </a:extLst>
            </p:cNvPr>
            <p:cNvSpPr/>
            <p:nvPr/>
          </p:nvSpPr>
          <p:spPr>
            <a:xfrm>
              <a:off x="6610914" y="778667"/>
              <a:ext cx="6996" cy="6233"/>
            </a:xfrm>
            <a:custGeom>
              <a:avLst/>
              <a:gdLst/>
              <a:ahLst/>
              <a:cxnLst/>
              <a:rect l="l" t="t" r="r" b="b"/>
              <a:pathLst>
                <a:path w="196" h="207" extrusionOk="0">
                  <a:moveTo>
                    <a:pt x="195" y="103"/>
                  </a:moveTo>
                  <a:cubicBezTo>
                    <a:pt x="195" y="52"/>
                    <a:pt x="39" y="0"/>
                    <a:pt x="3" y="103"/>
                  </a:cubicBezTo>
                  <a:cubicBezTo>
                    <a:pt x="1" y="154"/>
                    <a:pt x="160" y="207"/>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13" name="Google Shape;40425;p18">
              <a:extLst>
                <a:ext uri="{FF2B5EF4-FFF2-40B4-BE49-F238E27FC236}">
                  <a16:creationId xmlns:a16="http://schemas.microsoft.com/office/drawing/2014/main" id="{E0D6C8E2-580B-4050-BECA-05B2A9A6D059}"/>
                </a:ext>
              </a:extLst>
            </p:cNvPr>
            <p:cNvSpPr/>
            <p:nvPr/>
          </p:nvSpPr>
          <p:spPr>
            <a:xfrm>
              <a:off x="4277596" y="778667"/>
              <a:ext cx="6889" cy="6233"/>
            </a:xfrm>
            <a:custGeom>
              <a:avLst/>
              <a:gdLst/>
              <a:ahLst/>
              <a:cxnLst/>
              <a:rect l="l" t="t" r="r" b="b"/>
              <a:pathLst>
                <a:path w="193" h="207" extrusionOk="0">
                  <a:moveTo>
                    <a:pt x="193" y="103"/>
                  </a:moveTo>
                  <a:cubicBezTo>
                    <a:pt x="193" y="52"/>
                    <a:pt x="39" y="0"/>
                    <a:pt x="1" y="103"/>
                  </a:cubicBezTo>
                  <a:cubicBezTo>
                    <a:pt x="1"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14" name="Google Shape;40426;p18">
              <a:extLst>
                <a:ext uri="{FF2B5EF4-FFF2-40B4-BE49-F238E27FC236}">
                  <a16:creationId xmlns:a16="http://schemas.microsoft.com/office/drawing/2014/main" id="{31BD83BA-8381-4468-B16D-DAFBB51F3AAC}"/>
                </a:ext>
              </a:extLst>
            </p:cNvPr>
            <p:cNvSpPr/>
            <p:nvPr/>
          </p:nvSpPr>
          <p:spPr>
            <a:xfrm>
              <a:off x="591664" y="780985"/>
              <a:ext cx="13991" cy="4306"/>
            </a:xfrm>
            <a:custGeom>
              <a:avLst/>
              <a:gdLst/>
              <a:ahLst/>
              <a:cxnLst/>
              <a:rect l="l" t="t" r="r" b="b"/>
              <a:pathLst>
                <a:path w="392" h="143" extrusionOk="0">
                  <a:moveTo>
                    <a:pt x="293" y="26"/>
                  </a:moveTo>
                  <a:cubicBezTo>
                    <a:pt x="238" y="0"/>
                    <a:pt x="0" y="69"/>
                    <a:pt x="99"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15" name="Google Shape;40427;p18">
              <a:extLst>
                <a:ext uri="{FF2B5EF4-FFF2-40B4-BE49-F238E27FC236}">
                  <a16:creationId xmlns:a16="http://schemas.microsoft.com/office/drawing/2014/main" id="{3AC8C7A2-373E-4D71-B3F8-E0162B8F0BA0}"/>
                </a:ext>
              </a:extLst>
            </p:cNvPr>
            <p:cNvSpPr/>
            <p:nvPr/>
          </p:nvSpPr>
          <p:spPr>
            <a:xfrm>
              <a:off x="5530380" y="773548"/>
              <a:ext cx="20666" cy="8250"/>
            </a:xfrm>
            <a:custGeom>
              <a:avLst/>
              <a:gdLst/>
              <a:ahLst/>
              <a:cxnLst/>
              <a:rect l="l" t="t" r="r" b="b"/>
              <a:pathLst>
                <a:path w="579" h="274" extrusionOk="0">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16" name="Google Shape;40428;p18">
              <a:extLst>
                <a:ext uri="{FF2B5EF4-FFF2-40B4-BE49-F238E27FC236}">
                  <a16:creationId xmlns:a16="http://schemas.microsoft.com/office/drawing/2014/main" id="{B63FEE76-036A-433E-A227-58522B47B413}"/>
                </a:ext>
              </a:extLst>
            </p:cNvPr>
            <p:cNvSpPr/>
            <p:nvPr/>
          </p:nvSpPr>
          <p:spPr>
            <a:xfrm>
              <a:off x="4899633" y="773127"/>
              <a:ext cx="33480" cy="15868"/>
            </a:xfrm>
            <a:custGeom>
              <a:avLst/>
              <a:gdLst/>
              <a:ahLst/>
              <a:cxnLst/>
              <a:rect l="l" t="t" r="r" b="b"/>
              <a:pathLst>
                <a:path w="938" h="527" extrusionOk="0">
                  <a:moveTo>
                    <a:pt x="893" y="196"/>
                  </a:moveTo>
                  <a:cubicBezTo>
                    <a:pt x="938" y="141"/>
                    <a:pt x="601" y="0"/>
                    <a:pt x="509" y="15"/>
                  </a:cubicBezTo>
                  <a:cubicBezTo>
                    <a:pt x="0" y="89"/>
                    <a:pt x="632" y="526"/>
                    <a:pt x="893"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17" name="Google Shape;40429;p18">
              <a:extLst>
                <a:ext uri="{FF2B5EF4-FFF2-40B4-BE49-F238E27FC236}">
                  <a16:creationId xmlns:a16="http://schemas.microsoft.com/office/drawing/2014/main" id="{0FEEBFB7-7772-4E61-9546-0E62DBF9223E}"/>
                </a:ext>
              </a:extLst>
            </p:cNvPr>
            <p:cNvSpPr/>
            <p:nvPr/>
          </p:nvSpPr>
          <p:spPr>
            <a:xfrm>
              <a:off x="471275" y="764787"/>
              <a:ext cx="40333" cy="14664"/>
            </a:xfrm>
            <a:custGeom>
              <a:avLst/>
              <a:gdLst/>
              <a:ahLst/>
              <a:cxnLst/>
              <a:rect l="l" t="t" r="r" b="b"/>
              <a:pathLst>
                <a:path w="1130" h="487" extrusionOk="0">
                  <a:moveTo>
                    <a:pt x="770" y="383"/>
                  </a:moveTo>
                  <a:cubicBezTo>
                    <a:pt x="1129" y="80"/>
                    <a:pt x="78" y="0"/>
                    <a:pt x="0" y="200"/>
                  </a:cubicBezTo>
                  <a:cubicBezTo>
                    <a:pt x="302" y="239"/>
                    <a:pt x="165" y="486"/>
                    <a:pt x="770"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18" name="Google Shape;40430;p18">
              <a:extLst>
                <a:ext uri="{FF2B5EF4-FFF2-40B4-BE49-F238E27FC236}">
                  <a16:creationId xmlns:a16="http://schemas.microsoft.com/office/drawing/2014/main" id="{544902A4-36E2-4B6E-84F9-8F10985EAC6D}"/>
                </a:ext>
              </a:extLst>
            </p:cNvPr>
            <p:cNvSpPr/>
            <p:nvPr/>
          </p:nvSpPr>
          <p:spPr>
            <a:xfrm>
              <a:off x="877448" y="754399"/>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19" name="Google Shape;40431;p18">
              <a:extLst>
                <a:ext uri="{FF2B5EF4-FFF2-40B4-BE49-F238E27FC236}">
                  <a16:creationId xmlns:a16="http://schemas.microsoft.com/office/drawing/2014/main" id="{6069E92A-7C0D-485B-9A2E-6BE26AADC26D}"/>
                </a:ext>
              </a:extLst>
            </p:cNvPr>
            <p:cNvSpPr/>
            <p:nvPr/>
          </p:nvSpPr>
          <p:spPr>
            <a:xfrm>
              <a:off x="1244325" y="751689"/>
              <a:ext cx="72027" cy="13941"/>
            </a:xfrm>
            <a:custGeom>
              <a:avLst/>
              <a:gdLst/>
              <a:ahLst/>
              <a:cxnLst/>
              <a:rect l="l" t="t" r="r" b="b"/>
              <a:pathLst>
                <a:path w="2018" h="463" extrusionOk="0">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20" name="Google Shape;40432;p18">
              <a:extLst>
                <a:ext uri="{FF2B5EF4-FFF2-40B4-BE49-F238E27FC236}">
                  <a16:creationId xmlns:a16="http://schemas.microsoft.com/office/drawing/2014/main" id="{83C71AB4-B0E3-4692-9A78-4642DA497CF5}"/>
                </a:ext>
              </a:extLst>
            </p:cNvPr>
            <p:cNvSpPr/>
            <p:nvPr/>
          </p:nvSpPr>
          <p:spPr>
            <a:xfrm>
              <a:off x="6745044" y="759126"/>
              <a:ext cx="14027" cy="4246"/>
            </a:xfrm>
            <a:custGeom>
              <a:avLst/>
              <a:gdLst/>
              <a:ahLst/>
              <a:cxnLst/>
              <a:rect l="l" t="t" r="r" b="b"/>
              <a:pathLst>
                <a:path w="393" h="141" extrusionOk="0">
                  <a:moveTo>
                    <a:pt x="99" y="117"/>
                  </a:moveTo>
                  <a:cubicBezTo>
                    <a:pt x="155" y="140"/>
                    <a:pt x="392" y="72"/>
                    <a:pt x="292" y="27"/>
                  </a:cubicBezTo>
                  <a:cubicBezTo>
                    <a:pt x="242"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21" name="Google Shape;40433;p18">
              <a:extLst>
                <a:ext uri="{FF2B5EF4-FFF2-40B4-BE49-F238E27FC236}">
                  <a16:creationId xmlns:a16="http://schemas.microsoft.com/office/drawing/2014/main" id="{B5FBCEF2-A398-4BF0-BD81-7584CCD1094C}"/>
                </a:ext>
              </a:extLst>
            </p:cNvPr>
            <p:cNvSpPr/>
            <p:nvPr/>
          </p:nvSpPr>
          <p:spPr>
            <a:xfrm>
              <a:off x="6665987" y="754399"/>
              <a:ext cx="13884" cy="5540"/>
            </a:xfrm>
            <a:custGeom>
              <a:avLst/>
              <a:gdLst/>
              <a:ahLst/>
              <a:cxnLst/>
              <a:rect l="l" t="t" r="r" b="b"/>
              <a:pathLst>
                <a:path w="389" h="184" extrusionOk="0">
                  <a:moveTo>
                    <a:pt x="1" y="184"/>
                  </a:moveTo>
                  <a:lnTo>
                    <a:pt x="388" y="184"/>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22" name="Google Shape;40434;p18">
              <a:extLst>
                <a:ext uri="{FF2B5EF4-FFF2-40B4-BE49-F238E27FC236}">
                  <a16:creationId xmlns:a16="http://schemas.microsoft.com/office/drawing/2014/main" id="{E0F4E62C-72D1-4A91-AA37-ADED8D1C963A}"/>
                </a:ext>
              </a:extLst>
            </p:cNvPr>
            <p:cNvSpPr/>
            <p:nvPr/>
          </p:nvSpPr>
          <p:spPr>
            <a:xfrm>
              <a:off x="5289353" y="753857"/>
              <a:ext cx="13813" cy="6745"/>
            </a:xfrm>
            <a:custGeom>
              <a:avLst/>
              <a:gdLst/>
              <a:ahLst/>
              <a:cxnLst/>
              <a:rect l="l" t="t" r="r" b="b"/>
              <a:pathLst>
                <a:path w="387" h="224" extrusionOk="0">
                  <a:moveTo>
                    <a:pt x="387" y="110"/>
                  </a:moveTo>
                  <a:cubicBezTo>
                    <a:pt x="346" y="1"/>
                    <a:pt x="174" y="54"/>
                    <a:pt x="1" y="110"/>
                  </a:cubicBezTo>
                  <a:cubicBezTo>
                    <a:pt x="6" y="202"/>
                    <a:pt x="341"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23" name="Google Shape;40435;p18">
              <a:extLst>
                <a:ext uri="{FF2B5EF4-FFF2-40B4-BE49-F238E27FC236}">
                  <a16:creationId xmlns:a16="http://schemas.microsoft.com/office/drawing/2014/main" id="{4EFC44A0-C01A-47A7-9175-1C494E437498}"/>
                </a:ext>
              </a:extLst>
            </p:cNvPr>
            <p:cNvSpPr/>
            <p:nvPr/>
          </p:nvSpPr>
          <p:spPr>
            <a:xfrm>
              <a:off x="8061217" y="743470"/>
              <a:ext cx="44687" cy="16470"/>
            </a:xfrm>
            <a:custGeom>
              <a:avLst/>
              <a:gdLst/>
              <a:ahLst/>
              <a:cxnLst/>
              <a:rect l="l" t="t" r="r" b="b"/>
              <a:pathLst>
                <a:path w="1252" h="547" extrusionOk="0">
                  <a:moveTo>
                    <a:pt x="638" y="1"/>
                  </a:moveTo>
                  <a:cubicBezTo>
                    <a:pt x="615" y="173"/>
                    <a:pt x="1" y="65"/>
                    <a:pt x="59" y="274"/>
                  </a:cubicBezTo>
                  <a:cubicBezTo>
                    <a:pt x="396" y="547"/>
                    <a:pt x="1251" y="143"/>
                    <a:pt x="6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24" name="Google Shape;40436;p18">
              <a:extLst>
                <a:ext uri="{FF2B5EF4-FFF2-40B4-BE49-F238E27FC236}">
                  <a16:creationId xmlns:a16="http://schemas.microsoft.com/office/drawing/2014/main" id="{F95F8460-3191-40AB-8773-3CA8BD0BCCC2}"/>
                </a:ext>
              </a:extLst>
            </p:cNvPr>
            <p:cNvSpPr/>
            <p:nvPr/>
          </p:nvSpPr>
          <p:spPr>
            <a:xfrm>
              <a:off x="6738263" y="750907"/>
              <a:ext cx="13956" cy="4306"/>
            </a:xfrm>
            <a:custGeom>
              <a:avLst/>
              <a:gdLst/>
              <a:ahLst/>
              <a:cxnLst/>
              <a:rect l="l" t="t" r="r" b="b"/>
              <a:pathLst>
                <a:path w="391" h="143" extrusionOk="0">
                  <a:moveTo>
                    <a:pt x="289" y="27"/>
                  </a:moveTo>
                  <a:cubicBezTo>
                    <a:pt x="238" y="1"/>
                    <a:pt x="0" y="70"/>
                    <a:pt x="99" y="117"/>
                  </a:cubicBezTo>
                  <a:cubicBezTo>
                    <a:pt x="150"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25" name="Google Shape;40437;p18">
              <a:extLst>
                <a:ext uri="{FF2B5EF4-FFF2-40B4-BE49-F238E27FC236}">
                  <a16:creationId xmlns:a16="http://schemas.microsoft.com/office/drawing/2014/main" id="{F652180F-DD83-4C73-8919-220EEA3DB98F}"/>
                </a:ext>
              </a:extLst>
            </p:cNvPr>
            <p:cNvSpPr/>
            <p:nvPr/>
          </p:nvSpPr>
          <p:spPr>
            <a:xfrm>
              <a:off x="9130223" y="74624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26" name="Google Shape;40438;p18">
              <a:extLst>
                <a:ext uri="{FF2B5EF4-FFF2-40B4-BE49-F238E27FC236}">
                  <a16:creationId xmlns:a16="http://schemas.microsoft.com/office/drawing/2014/main" id="{F306E2E5-1C84-4EFB-9B64-20CF641B23E9}"/>
                </a:ext>
              </a:extLst>
            </p:cNvPr>
            <p:cNvSpPr/>
            <p:nvPr/>
          </p:nvSpPr>
          <p:spPr>
            <a:xfrm>
              <a:off x="5896614" y="736364"/>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27" name="Google Shape;40439;p18">
              <a:extLst>
                <a:ext uri="{FF2B5EF4-FFF2-40B4-BE49-F238E27FC236}">
                  <a16:creationId xmlns:a16="http://schemas.microsoft.com/office/drawing/2014/main" id="{3F9F56BC-138D-4F4F-A0DD-EA879714935F}"/>
                </a:ext>
              </a:extLst>
            </p:cNvPr>
            <p:cNvSpPr/>
            <p:nvPr/>
          </p:nvSpPr>
          <p:spPr>
            <a:xfrm>
              <a:off x="5464814" y="745457"/>
              <a:ext cx="14134" cy="4306"/>
            </a:xfrm>
            <a:custGeom>
              <a:avLst/>
              <a:gdLst/>
              <a:ahLst/>
              <a:cxnLst/>
              <a:rect l="l" t="t" r="r" b="b"/>
              <a:pathLst>
                <a:path w="396" h="143" extrusionOk="0">
                  <a:moveTo>
                    <a:pt x="293" y="26"/>
                  </a:moveTo>
                  <a:cubicBezTo>
                    <a:pt x="239" y="0"/>
                    <a:pt x="0" y="71"/>
                    <a:pt x="101" y="116"/>
                  </a:cubicBezTo>
                  <a:cubicBezTo>
                    <a:pt x="151" y="143"/>
                    <a:pt x="396"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28" name="Google Shape;40440;p18">
              <a:extLst>
                <a:ext uri="{FF2B5EF4-FFF2-40B4-BE49-F238E27FC236}">
                  <a16:creationId xmlns:a16="http://schemas.microsoft.com/office/drawing/2014/main" id="{3F32B4DA-A432-462F-8B4F-CED55C1FAC8F}"/>
                </a:ext>
              </a:extLst>
            </p:cNvPr>
            <p:cNvSpPr/>
            <p:nvPr/>
          </p:nvSpPr>
          <p:spPr>
            <a:xfrm>
              <a:off x="2591620" y="736334"/>
              <a:ext cx="47792" cy="17464"/>
            </a:xfrm>
            <a:custGeom>
              <a:avLst/>
              <a:gdLst/>
              <a:ahLst/>
              <a:cxnLst/>
              <a:rect l="l" t="t" r="r" b="b"/>
              <a:pathLst>
                <a:path w="1339" h="580" extrusionOk="0">
                  <a:moveTo>
                    <a:pt x="182" y="329"/>
                  </a:moveTo>
                  <a:cubicBezTo>
                    <a:pt x="479" y="580"/>
                    <a:pt x="1315" y="325"/>
                    <a:pt x="1338" y="147"/>
                  </a:cubicBezTo>
                  <a:cubicBezTo>
                    <a:pt x="943" y="203"/>
                    <a:pt x="0" y="0"/>
                    <a:pt x="182" y="3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29" name="Google Shape;40441;p18">
              <a:extLst>
                <a:ext uri="{FF2B5EF4-FFF2-40B4-BE49-F238E27FC236}">
                  <a16:creationId xmlns:a16="http://schemas.microsoft.com/office/drawing/2014/main" id="{81DF15AD-97B1-4528-9C0B-8B01303FCE73}"/>
                </a:ext>
              </a:extLst>
            </p:cNvPr>
            <p:cNvSpPr/>
            <p:nvPr/>
          </p:nvSpPr>
          <p:spPr>
            <a:xfrm>
              <a:off x="1494988" y="731306"/>
              <a:ext cx="26484" cy="12195"/>
            </a:xfrm>
            <a:custGeom>
              <a:avLst/>
              <a:gdLst/>
              <a:ahLst/>
              <a:cxnLst/>
              <a:rect l="l" t="t" r="r" b="b"/>
              <a:pathLst>
                <a:path w="742" h="405" extrusionOk="0">
                  <a:moveTo>
                    <a:pt x="438" y="405"/>
                  </a:moveTo>
                  <a:cubicBezTo>
                    <a:pt x="742" y="269"/>
                    <a:pt x="652" y="0"/>
                    <a:pt x="53" y="41"/>
                  </a:cubicBezTo>
                  <a:cubicBezTo>
                    <a:pt x="0" y="248"/>
                    <a:pt x="100" y="383"/>
                    <a:pt x="438"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30" name="Google Shape;40442;p18">
              <a:extLst>
                <a:ext uri="{FF2B5EF4-FFF2-40B4-BE49-F238E27FC236}">
                  <a16:creationId xmlns:a16="http://schemas.microsoft.com/office/drawing/2014/main" id="{BBE4B33A-6283-4858-BC26-7DE11DBF409B}"/>
                </a:ext>
              </a:extLst>
            </p:cNvPr>
            <p:cNvSpPr/>
            <p:nvPr/>
          </p:nvSpPr>
          <p:spPr>
            <a:xfrm>
              <a:off x="8940771" y="737267"/>
              <a:ext cx="14063" cy="4246"/>
            </a:xfrm>
            <a:custGeom>
              <a:avLst/>
              <a:gdLst/>
              <a:ahLst/>
              <a:cxnLst/>
              <a:rect l="l" t="t" r="r" b="b"/>
              <a:pathLst>
                <a:path w="394" h="141" extrusionOk="0">
                  <a:moveTo>
                    <a:pt x="100" y="114"/>
                  </a:moveTo>
                  <a:cubicBezTo>
                    <a:pt x="154" y="140"/>
                    <a:pt x="394" y="73"/>
                    <a:pt x="295" y="24"/>
                  </a:cubicBezTo>
                  <a:cubicBezTo>
                    <a:pt x="242" y="1"/>
                    <a:pt x="1" y="69"/>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31" name="Google Shape;40443;p18">
              <a:extLst>
                <a:ext uri="{FF2B5EF4-FFF2-40B4-BE49-F238E27FC236}">
                  <a16:creationId xmlns:a16="http://schemas.microsoft.com/office/drawing/2014/main" id="{B13B7F75-2783-45C8-ABB7-C821EBE752AF}"/>
                </a:ext>
              </a:extLst>
            </p:cNvPr>
            <p:cNvSpPr/>
            <p:nvPr/>
          </p:nvSpPr>
          <p:spPr>
            <a:xfrm>
              <a:off x="8995808" y="734558"/>
              <a:ext cx="14063" cy="4246"/>
            </a:xfrm>
            <a:custGeom>
              <a:avLst/>
              <a:gdLst/>
              <a:ahLst/>
              <a:cxnLst/>
              <a:rect l="l" t="t" r="r" b="b"/>
              <a:pathLst>
                <a:path w="394" h="141" extrusionOk="0">
                  <a:moveTo>
                    <a:pt x="294" y="25"/>
                  </a:moveTo>
                  <a:cubicBezTo>
                    <a:pt x="239" y="1"/>
                    <a:pt x="1" y="69"/>
                    <a:pt x="100" y="117"/>
                  </a:cubicBezTo>
                  <a:cubicBezTo>
                    <a:pt x="155"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32" name="Google Shape;40444;p18">
              <a:extLst>
                <a:ext uri="{FF2B5EF4-FFF2-40B4-BE49-F238E27FC236}">
                  <a16:creationId xmlns:a16="http://schemas.microsoft.com/office/drawing/2014/main" id="{1FD7FF61-4E9B-47C8-A7D1-C42539D04E5B}"/>
                </a:ext>
              </a:extLst>
            </p:cNvPr>
            <p:cNvSpPr/>
            <p:nvPr/>
          </p:nvSpPr>
          <p:spPr>
            <a:xfrm>
              <a:off x="6961944" y="724923"/>
              <a:ext cx="26591" cy="15266"/>
            </a:xfrm>
            <a:custGeom>
              <a:avLst/>
              <a:gdLst/>
              <a:ahLst/>
              <a:cxnLst/>
              <a:rect l="l" t="t" r="r" b="b"/>
              <a:pathLst>
                <a:path w="745" h="507" extrusionOk="0">
                  <a:moveTo>
                    <a:pt x="0" y="434"/>
                  </a:moveTo>
                  <a:cubicBezTo>
                    <a:pt x="744" y="506"/>
                    <a:pt x="744" y="1"/>
                    <a:pt x="0"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33" name="Google Shape;40445;p18">
              <a:extLst>
                <a:ext uri="{FF2B5EF4-FFF2-40B4-BE49-F238E27FC236}">
                  <a16:creationId xmlns:a16="http://schemas.microsoft.com/office/drawing/2014/main" id="{E4C04236-1C1B-4F90-B6A0-F851B4B17B59}"/>
                </a:ext>
              </a:extLst>
            </p:cNvPr>
            <p:cNvSpPr/>
            <p:nvPr/>
          </p:nvSpPr>
          <p:spPr>
            <a:xfrm>
              <a:off x="2673854" y="731848"/>
              <a:ext cx="13706" cy="7467"/>
            </a:xfrm>
            <a:custGeom>
              <a:avLst/>
              <a:gdLst/>
              <a:ahLst/>
              <a:cxnLst/>
              <a:rect l="l" t="t" r="r" b="b"/>
              <a:pathLst>
                <a:path w="384" h="248" extrusionOk="0">
                  <a:moveTo>
                    <a:pt x="384" y="115"/>
                  </a:moveTo>
                  <a:cubicBezTo>
                    <a:pt x="383" y="24"/>
                    <a:pt x="47" y="1"/>
                    <a:pt x="0" y="115"/>
                  </a:cubicBezTo>
                  <a:cubicBezTo>
                    <a:pt x="216" y="105"/>
                    <a:pt x="299" y="247"/>
                    <a:pt x="384"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34" name="Google Shape;40446;p18">
              <a:extLst>
                <a:ext uri="{FF2B5EF4-FFF2-40B4-BE49-F238E27FC236}">
                  <a16:creationId xmlns:a16="http://schemas.microsoft.com/office/drawing/2014/main" id="{B48E7D21-5089-41A5-977D-0AE8BE297A1A}"/>
                </a:ext>
              </a:extLst>
            </p:cNvPr>
            <p:cNvSpPr/>
            <p:nvPr/>
          </p:nvSpPr>
          <p:spPr>
            <a:xfrm>
              <a:off x="920207" y="716131"/>
              <a:ext cx="41725" cy="18819"/>
            </a:xfrm>
            <a:custGeom>
              <a:avLst/>
              <a:gdLst/>
              <a:ahLst/>
              <a:cxnLst/>
              <a:rect l="l" t="t" r="r" b="b"/>
              <a:pathLst>
                <a:path w="1169" h="625" extrusionOk="0">
                  <a:moveTo>
                    <a:pt x="727" y="546"/>
                  </a:moveTo>
                  <a:cubicBezTo>
                    <a:pt x="1169" y="340"/>
                    <a:pt x="598" y="145"/>
                    <a:pt x="342" y="0"/>
                  </a:cubicBezTo>
                  <a:cubicBezTo>
                    <a:pt x="46" y="138"/>
                    <a:pt x="0" y="624"/>
                    <a:pt x="727"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35" name="Google Shape;40447;p18">
              <a:extLst>
                <a:ext uri="{FF2B5EF4-FFF2-40B4-BE49-F238E27FC236}">
                  <a16:creationId xmlns:a16="http://schemas.microsoft.com/office/drawing/2014/main" id="{6412200F-C147-49C4-B5E1-9D4A3C401276}"/>
                </a:ext>
              </a:extLst>
            </p:cNvPr>
            <p:cNvSpPr/>
            <p:nvPr/>
          </p:nvSpPr>
          <p:spPr>
            <a:xfrm>
              <a:off x="6187502" y="723568"/>
              <a:ext cx="14063" cy="4306"/>
            </a:xfrm>
            <a:custGeom>
              <a:avLst/>
              <a:gdLst/>
              <a:ahLst/>
              <a:cxnLst/>
              <a:rect l="l" t="t" r="r" b="b"/>
              <a:pathLst>
                <a:path w="394" h="143" extrusionOk="0">
                  <a:moveTo>
                    <a:pt x="296" y="26"/>
                  </a:moveTo>
                  <a:cubicBezTo>
                    <a:pt x="240" y="0"/>
                    <a:pt x="1" y="68"/>
                    <a:pt x="101" y="116"/>
                  </a:cubicBezTo>
                  <a:cubicBezTo>
                    <a:pt x="152" y="142"/>
                    <a:pt x="394" y="72"/>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36" name="Google Shape;40448;p18">
              <a:extLst>
                <a:ext uri="{FF2B5EF4-FFF2-40B4-BE49-F238E27FC236}">
                  <a16:creationId xmlns:a16="http://schemas.microsoft.com/office/drawing/2014/main" id="{B08AD699-9EE4-4836-A5F9-689441139361}"/>
                </a:ext>
              </a:extLst>
            </p:cNvPr>
            <p:cNvSpPr/>
            <p:nvPr/>
          </p:nvSpPr>
          <p:spPr>
            <a:xfrm>
              <a:off x="6107624" y="721581"/>
              <a:ext cx="21594" cy="6474"/>
            </a:xfrm>
            <a:custGeom>
              <a:avLst/>
              <a:gdLst/>
              <a:ahLst/>
              <a:cxnLst/>
              <a:rect l="l" t="t" r="r" b="b"/>
              <a:pathLst>
                <a:path w="605" h="215" extrusionOk="0">
                  <a:moveTo>
                    <a:pt x="605" y="182"/>
                  </a:moveTo>
                  <a:lnTo>
                    <a:pt x="605" y="1"/>
                  </a:lnTo>
                  <a:lnTo>
                    <a:pt x="28" y="1"/>
                  </a:lnTo>
                  <a:cubicBezTo>
                    <a:pt x="0" y="164"/>
                    <a:pt x="217" y="215"/>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37" name="Google Shape;40449;p18">
              <a:extLst>
                <a:ext uri="{FF2B5EF4-FFF2-40B4-BE49-F238E27FC236}">
                  <a16:creationId xmlns:a16="http://schemas.microsoft.com/office/drawing/2014/main" id="{1757C7B5-B6F8-46F8-BE51-BB59D68AA6A4}"/>
                </a:ext>
              </a:extLst>
            </p:cNvPr>
            <p:cNvSpPr/>
            <p:nvPr/>
          </p:nvSpPr>
          <p:spPr>
            <a:xfrm>
              <a:off x="1442165" y="711856"/>
              <a:ext cx="20273" cy="13580"/>
            </a:xfrm>
            <a:custGeom>
              <a:avLst/>
              <a:gdLst/>
              <a:ahLst/>
              <a:cxnLst/>
              <a:rect l="l" t="t" r="r" b="b"/>
              <a:pathLst>
                <a:path w="568" h="451" extrusionOk="0">
                  <a:moveTo>
                    <a:pt x="375" y="415"/>
                  </a:moveTo>
                  <a:cubicBezTo>
                    <a:pt x="386" y="359"/>
                    <a:pt x="402" y="306"/>
                    <a:pt x="568" y="324"/>
                  </a:cubicBezTo>
                  <a:lnTo>
                    <a:pt x="568" y="142"/>
                  </a:lnTo>
                  <a:cubicBezTo>
                    <a:pt x="94" y="0"/>
                    <a:pt x="0" y="451"/>
                    <a:pt x="375"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38" name="Google Shape;40450;p18">
              <a:extLst>
                <a:ext uri="{FF2B5EF4-FFF2-40B4-BE49-F238E27FC236}">
                  <a16:creationId xmlns:a16="http://schemas.microsoft.com/office/drawing/2014/main" id="{1C65D646-A153-4552-A06F-9984137EA246}"/>
                </a:ext>
              </a:extLst>
            </p:cNvPr>
            <p:cNvSpPr/>
            <p:nvPr/>
          </p:nvSpPr>
          <p:spPr>
            <a:xfrm>
              <a:off x="5299596" y="718149"/>
              <a:ext cx="14063" cy="4276"/>
            </a:xfrm>
            <a:custGeom>
              <a:avLst/>
              <a:gdLst/>
              <a:ahLst/>
              <a:cxnLst/>
              <a:rect l="l" t="t" r="r" b="b"/>
              <a:pathLst>
                <a:path w="394" h="142" extrusionOk="0">
                  <a:moveTo>
                    <a:pt x="294" y="25"/>
                  </a:moveTo>
                  <a:cubicBezTo>
                    <a:pt x="241" y="0"/>
                    <a:pt x="1" y="69"/>
                    <a:pt x="100" y="116"/>
                  </a:cubicBezTo>
                  <a:cubicBezTo>
                    <a:pt x="156" y="141"/>
                    <a:pt x="394"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39" name="Google Shape;40451;p18">
              <a:extLst>
                <a:ext uri="{FF2B5EF4-FFF2-40B4-BE49-F238E27FC236}">
                  <a16:creationId xmlns:a16="http://schemas.microsoft.com/office/drawing/2014/main" id="{2567C10B-4B8C-433B-9AD3-DE87BC43035B}"/>
                </a:ext>
              </a:extLst>
            </p:cNvPr>
            <p:cNvSpPr/>
            <p:nvPr/>
          </p:nvSpPr>
          <p:spPr>
            <a:xfrm>
              <a:off x="138877" y="713331"/>
              <a:ext cx="22629" cy="8280"/>
            </a:xfrm>
            <a:custGeom>
              <a:avLst/>
              <a:gdLst/>
              <a:ahLst/>
              <a:cxnLst/>
              <a:rect l="l" t="t" r="r" b="b"/>
              <a:pathLst>
                <a:path w="634" h="275" extrusionOk="0">
                  <a:moveTo>
                    <a:pt x="634" y="275"/>
                  </a:moveTo>
                  <a:lnTo>
                    <a:pt x="634" y="1"/>
                  </a:lnTo>
                  <a:lnTo>
                    <a:pt x="248" y="1"/>
                  </a:lnTo>
                  <a:cubicBezTo>
                    <a:pt x="240" y="118"/>
                    <a:pt x="1" y="127"/>
                    <a:pt x="57"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40" name="Google Shape;40452;p18">
              <a:extLst>
                <a:ext uri="{FF2B5EF4-FFF2-40B4-BE49-F238E27FC236}">
                  <a16:creationId xmlns:a16="http://schemas.microsoft.com/office/drawing/2014/main" id="{B79E24FA-F89E-413C-986B-D5E9CCF3C585}"/>
                </a:ext>
              </a:extLst>
            </p:cNvPr>
            <p:cNvSpPr/>
            <p:nvPr/>
          </p:nvSpPr>
          <p:spPr>
            <a:xfrm>
              <a:off x="8483130" y="713030"/>
              <a:ext cx="6996" cy="6233"/>
            </a:xfrm>
            <a:custGeom>
              <a:avLst/>
              <a:gdLst/>
              <a:ahLst/>
              <a:cxnLst/>
              <a:rect l="l" t="t" r="r" b="b"/>
              <a:pathLst>
                <a:path w="196" h="207" extrusionOk="0">
                  <a:moveTo>
                    <a:pt x="194" y="103"/>
                  </a:moveTo>
                  <a:cubicBezTo>
                    <a:pt x="195" y="53"/>
                    <a:pt x="39" y="0"/>
                    <a:pt x="1" y="103"/>
                  </a:cubicBezTo>
                  <a:cubicBezTo>
                    <a:pt x="1" y="154"/>
                    <a:pt x="157" y="207"/>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41" name="Google Shape;40453;p18">
              <a:extLst>
                <a:ext uri="{FF2B5EF4-FFF2-40B4-BE49-F238E27FC236}">
                  <a16:creationId xmlns:a16="http://schemas.microsoft.com/office/drawing/2014/main" id="{6A3EFAED-6751-403C-BCB8-2565E49D769C}"/>
                </a:ext>
              </a:extLst>
            </p:cNvPr>
            <p:cNvSpPr/>
            <p:nvPr/>
          </p:nvSpPr>
          <p:spPr>
            <a:xfrm>
              <a:off x="5337537" y="708002"/>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42" name="Google Shape;40454;p18">
              <a:extLst>
                <a:ext uri="{FF2B5EF4-FFF2-40B4-BE49-F238E27FC236}">
                  <a16:creationId xmlns:a16="http://schemas.microsoft.com/office/drawing/2014/main" id="{409F6608-156C-4B00-838D-59E77107D33F}"/>
                </a:ext>
              </a:extLst>
            </p:cNvPr>
            <p:cNvSpPr/>
            <p:nvPr/>
          </p:nvSpPr>
          <p:spPr>
            <a:xfrm>
              <a:off x="4020400" y="697042"/>
              <a:ext cx="57322" cy="21860"/>
            </a:xfrm>
            <a:custGeom>
              <a:avLst/>
              <a:gdLst/>
              <a:ahLst/>
              <a:cxnLst/>
              <a:rect l="l" t="t" r="r" b="b"/>
              <a:pathLst>
                <a:path w="1606" h="726" extrusionOk="0">
                  <a:moveTo>
                    <a:pt x="1035" y="726"/>
                  </a:moveTo>
                  <a:cubicBezTo>
                    <a:pt x="1606" y="368"/>
                    <a:pt x="631" y="111"/>
                    <a:pt x="72" y="0"/>
                  </a:cubicBezTo>
                  <a:cubicBezTo>
                    <a:pt x="0" y="427"/>
                    <a:pt x="418" y="623"/>
                    <a:pt x="1035" y="7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43" name="Google Shape;40455;p18">
              <a:extLst>
                <a:ext uri="{FF2B5EF4-FFF2-40B4-BE49-F238E27FC236}">
                  <a16:creationId xmlns:a16="http://schemas.microsoft.com/office/drawing/2014/main" id="{FC7062DB-E263-49DD-B33D-9D6415E335DB}"/>
                </a:ext>
              </a:extLst>
            </p:cNvPr>
            <p:cNvSpPr/>
            <p:nvPr/>
          </p:nvSpPr>
          <p:spPr>
            <a:xfrm>
              <a:off x="8507222" y="709959"/>
              <a:ext cx="14027" cy="4246"/>
            </a:xfrm>
            <a:custGeom>
              <a:avLst/>
              <a:gdLst/>
              <a:ahLst/>
              <a:cxnLst/>
              <a:rect l="l" t="t" r="r" b="b"/>
              <a:pathLst>
                <a:path w="393" h="141" extrusionOk="0">
                  <a:moveTo>
                    <a:pt x="100" y="114"/>
                  </a:moveTo>
                  <a:cubicBezTo>
                    <a:pt x="153" y="140"/>
                    <a:pt x="392" y="70"/>
                    <a:pt x="292" y="24"/>
                  </a:cubicBezTo>
                  <a:cubicBezTo>
                    <a:pt x="237" y="1"/>
                    <a:pt x="1" y="67"/>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44" name="Google Shape;40456;p18">
              <a:extLst>
                <a:ext uri="{FF2B5EF4-FFF2-40B4-BE49-F238E27FC236}">
                  <a16:creationId xmlns:a16="http://schemas.microsoft.com/office/drawing/2014/main" id="{7C7DB253-333C-409F-85AA-0DCF038C7A90}"/>
                </a:ext>
              </a:extLst>
            </p:cNvPr>
            <p:cNvSpPr/>
            <p:nvPr/>
          </p:nvSpPr>
          <p:spPr>
            <a:xfrm>
              <a:off x="632888" y="709959"/>
              <a:ext cx="14099" cy="4246"/>
            </a:xfrm>
            <a:custGeom>
              <a:avLst/>
              <a:gdLst/>
              <a:ahLst/>
              <a:cxnLst/>
              <a:rect l="l" t="t" r="r" b="b"/>
              <a:pathLst>
                <a:path w="395" h="141" extrusionOk="0">
                  <a:moveTo>
                    <a:pt x="101" y="114"/>
                  </a:moveTo>
                  <a:cubicBezTo>
                    <a:pt x="154" y="140"/>
                    <a:pt x="395" y="70"/>
                    <a:pt x="295" y="24"/>
                  </a:cubicBezTo>
                  <a:cubicBezTo>
                    <a:pt x="242" y="1"/>
                    <a:pt x="0" y="67"/>
                    <a:pt x="101"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45" name="Google Shape;40457;p18">
              <a:extLst>
                <a:ext uri="{FF2B5EF4-FFF2-40B4-BE49-F238E27FC236}">
                  <a16:creationId xmlns:a16="http://schemas.microsoft.com/office/drawing/2014/main" id="{2705401D-B105-46C8-8C66-565A47292FA1}"/>
                </a:ext>
              </a:extLst>
            </p:cNvPr>
            <p:cNvSpPr/>
            <p:nvPr/>
          </p:nvSpPr>
          <p:spPr>
            <a:xfrm>
              <a:off x="5251376" y="707129"/>
              <a:ext cx="14099" cy="4306"/>
            </a:xfrm>
            <a:custGeom>
              <a:avLst/>
              <a:gdLst/>
              <a:ahLst/>
              <a:cxnLst/>
              <a:rect l="l" t="t" r="r" b="b"/>
              <a:pathLst>
                <a:path w="395" h="143" extrusionOk="0">
                  <a:moveTo>
                    <a:pt x="294" y="27"/>
                  </a:moveTo>
                  <a:cubicBezTo>
                    <a:pt x="241" y="1"/>
                    <a:pt x="1" y="71"/>
                    <a:pt x="102" y="117"/>
                  </a:cubicBezTo>
                  <a:cubicBezTo>
                    <a:pt x="155" y="143"/>
                    <a:pt x="395" y="75"/>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46" name="Google Shape;40458;p18">
              <a:extLst>
                <a:ext uri="{FF2B5EF4-FFF2-40B4-BE49-F238E27FC236}">
                  <a16:creationId xmlns:a16="http://schemas.microsoft.com/office/drawing/2014/main" id="{126EFBDB-8103-4DF9-8E15-BE0D46D37D5A}"/>
                </a:ext>
              </a:extLst>
            </p:cNvPr>
            <p:cNvSpPr/>
            <p:nvPr/>
          </p:nvSpPr>
          <p:spPr>
            <a:xfrm>
              <a:off x="1710139" y="698548"/>
              <a:ext cx="34943" cy="15266"/>
            </a:xfrm>
            <a:custGeom>
              <a:avLst/>
              <a:gdLst/>
              <a:ahLst/>
              <a:cxnLst/>
              <a:rect l="l" t="t" r="r" b="b"/>
              <a:pathLst>
                <a:path w="979" h="507" extrusionOk="0">
                  <a:moveTo>
                    <a:pt x="774" y="403"/>
                  </a:moveTo>
                  <a:cubicBezTo>
                    <a:pt x="978" y="173"/>
                    <a:pt x="123" y="1"/>
                    <a:pt x="0" y="220"/>
                  </a:cubicBezTo>
                  <a:cubicBezTo>
                    <a:pt x="306" y="259"/>
                    <a:pt x="167" y="506"/>
                    <a:pt x="774" y="4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47" name="Google Shape;40459;p18">
              <a:extLst>
                <a:ext uri="{FF2B5EF4-FFF2-40B4-BE49-F238E27FC236}">
                  <a16:creationId xmlns:a16="http://schemas.microsoft.com/office/drawing/2014/main" id="{4FF6A0BB-A21A-496A-A79F-731FC0D77F62}"/>
                </a:ext>
              </a:extLst>
            </p:cNvPr>
            <p:cNvSpPr/>
            <p:nvPr/>
          </p:nvSpPr>
          <p:spPr>
            <a:xfrm>
              <a:off x="378441" y="704841"/>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48" name="Google Shape;40460;p18">
              <a:extLst>
                <a:ext uri="{FF2B5EF4-FFF2-40B4-BE49-F238E27FC236}">
                  <a16:creationId xmlns:a16="http://schemas.microsoft.com/office/drawing/2014/main" id="{8BF69448-BE1D-498D-8F58-7551264EAB37}"/>
                </a:ext>
              </a:extLst>
            </p:cNvPr>
            <p:cNvSpPr/>
            <p:nvPr/>
          </p:nvSpPr>
          <p:spPr>
            <a:xfrm>
              <a:off x="2618818" y="705172"/>
              <a:ext cx="13777" cy="2770"/>
            </a:xfrm>
            <a:custGeom>
              <a:avLst/>
              <a:gdLst/>
              <a:ahLst/>
              <a:cxnLst/>
              <a:rect l="l" t="t" r="r" b="b"/>
              <a:pathLst>
                <a:path w="386" h="92" extrusionOk="0">
                  <a:moveTo>
                    <a:pt x="1" y="92"/>
                  </a:moveTo>
                  <a:cubicBezTo>
                    <a:pt x="148" y="71"/>
                    <a:pt x="378" y="89"/>
                    <a:pt x="386" y="0"/>
                  </a:cubicBezTo>
                  <a:cubicBezTo>
                    <a:pt x="237" y="22"/>
                    <a:pt x="3" y="4"/>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49" name="Google Shape;40461;p18">
              <a:extLst>
                <a:ext uri="{FF2B5EF4-FFF2-40B4-BE49-F238E27FC236}">
                  <a16:creationId xmlns:a16="http://schemas.microsoft.com/office/drawing/2014/main" id="{C2C26F41-714C-450F-BAF2-050191245D26}"/>
                </a:ext>
              </a:extLst>
            </p:cNvPr>
            <p:cNvSpPr/>
            <p:nvPr/>
          </p:nvSpPr>
          <p:spPr>
            <a:xfrm>
              <a:off x="1988821" y="704449"/>
              <a:ext cx="14134" cy="4276"/>
            </a:xfrm>
            <a:custGeom>
              <a:avLst/>
              <a:gdLst/>
              <a:ahLst/>
              <a:cxnLst/>
              <a:rect l="l" t="t" r="r" b="b"/>
              <a:pathLst>
                <a:path w="396" h="142" extrusionOk="0">
                  <a:moveTo>
                    <a:pt x="295" y="24"/>
                  </a:moveTo>
                  <a:cubicBezTo>
                    <a:pt x="240" y="1"/>
                    <a:pt x="1" y="69"/>
                    <a:pt x="101" y="116"/>
                  </a:cubicBezTo>
                  <a:cubicBezTo>
                    <a:pt x="154" y="142"/>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50" name="Google Shape;40462;p18">
              <a:extLst>
                <a:ext uri="{FF2B5EF4-FFF2-40B4-BE49-F238E27FC236}">
                  <a16:creationId xmlns:a16="http://schemas.microsoft.com/office/drawing/2014/main" id="{941BDA6F-0FE3-4DAA-89DE-DFA3F8C70B7F}"/>
                </a:ext>
              </a:extLst>
            </p:cNvPr>
            <p:cNvSpPr/>
            <p:nvPr/>
          </p:nvSpPr>
          <p:spPr>
            <a:xfrm>
              <a:off x="7068591" y="693490"/>
              <a:ext cx="13991" cy="4306"/>
            </a:xfrm>
            <a:custGeom>
              <a:avLst/>
              <a:gdLst/>
              <a:ahLst/>
              <a:cxnLst/>
              <a:rect l="l" t="t" r="r" b="b"/>
              <a:pathLst>
                <a:path w="392" h="143" extrusionOk="0">
                  <a:moveTo>
                    <a:pt x="99" y="117"/>
                  </a:moveTo>
                  <a:cubicBezTo>
                    <a:pt x="153" y="143"/>
                    <a:pt x="392" y="72"/>
                    <a:pt x="294" y="25"/>
                  </a:cubicBezTo>
                  <a:cubicBezTo>
                    <a:pt x="242" y="1"/>
                    <a:pt x="0"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51" name="Google Shape;40463;p18">
              <a:extLst>
                <a:ext uri="{FF2B5EF4-FFF2-40B4-BE49-F238E27FC236}">
                  <a16:creationId xmlns:a16="http://schemas.microsoft.com/office/drawing/2014/main" id="{B3B91865-CC6F-4A25-BAB6-327B1DCEA47F}"/>
                </a:ext>
              </a:extLst>
            </p:cNvPr>
            <p:cNvSpPr/>
            <p:nvPr/>
          </p:nvSpPr>
          <p:spPr>
            <a:xfrm>
              <a:off x="5557791" y="686053"/>
              <a:ext cx="33729" cy="17343"/>
            </a:xfrm>
            <a:custGeom>
              <a:avLst/>
              <a:gdLst/>
              <a:ahLst/>
              <a:cxnLst/>
              <a:rect l="l" t="t" r="r" b="b"/>
              <a:pathLst>
                <a:path w="945" h="576" extrusionOk="0">
                  <a:moveTo>
                    <a:pt x="1" y="91"/>
                  </a:moveTo>
                  <a:lnTo>
                    <a:pt x="1" y="272"/>
                  </a:lnTo>
                  <a:cubicBezTo>
                    <a:pt x="359" y="575"/>
                    <a:pt x="945" y="1"/>
                    <a:pt x="1"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52" name="Google Shape;40464;p18">
              <a:extLst>
                <a:ext uri="{FF2B5EF4-FFF2-40B4-BE49-F238E27FC236}">
                  <a16:creationId xmlns:a16="http://schemas.microsoft.com/office/drawing/2014/main" id="{EDC01F38-B5AF-433C-8F03-3781BBE2F879}"/>
                </a:ext>
              </a:extLst>
            </p:cNvPr>
            <p:cNvSpPr/>
            <p:nvPr/>
          </p:nvSpPr>
          <p:spPr>
            <a:xfrm>
              <a:off x="4508058" y="693520"/>
              <a:ext cx="14134" cy="4276"/>
            </a:xfrm>
            <a:custGeom>
              <a:avLst/>
              <a:gdLst/>
              <a:ahLst/>
              <a:cxnLst/>
              <a:rect l="l" t="t" r="r" b="b"/>
              <a:pathLst>
                <a:path w="396" h="142" extrusionOk="0">
                  <a:moveTo>
                    <a:pt x="295" y="26"/>
                  </a:moveTo>
                  <a:cubicBezTo>
                    <a:pt x="242" y="1"/>
                    <a:pt x="0" y="70"/>
                    <a:pt x="99" y="117"/>
                  </a:cubicBezTo>
                  <a:cubicBezTo>
                    <a:pt x="155" y="142"/>
                    <a:pt x="396" y="71"/>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53" name="Google Shape;40465;p18">
              <a:extLst>
                <a:ext uri="{FF2B5EF4-FFF2-40B4-BE49-F238E27FC236}">
                  <a16:creationId xmlns:a16="http://schemas.microsoft.com/office/drawing/2014/main" id="{151D7A22-D8B0-4F07-9AE1-21DD2FC0DB52}"/>
                </a:ext>
              </a:extLst>
            </p:cNvPr>
            <p:cNvSpPr/>
            <p:nvPr/>
          </p:nvSpPr>
          <p:spPr>
            <a:xfrm>
              <a:off x="2549040" y="688763"/>
              <a:ext cx="21630" cy="9515"/>
            </a:xfrm>
            <a:custGeom>
              <a:avLst/>
              <a:gdLst/>
              <a:ahLst/>
              <a:cxnLst/>
              <a:rect l="l" t="t" r="r" b="b"/>
              <a:pathLst>
                <a:path w="606" h="316" extrusionOk="0">
                  <a:moveTo>
                    <a:pt x="413" y="274"/>
                  </a:moveTo>
                  <a:cubicBezTo>
                    <a:pt x="406" y="147"/>
                    <a:pt x="504" y="74"/>
                    <a:pt x="606" y="1"/>
                  </a:cubicBezTo>
                  <a:lnTo>
                    <a:pt x="28" y="1"/>
                  </a:lnTo>
                  <a:cubicBezTo>
                    <a:pt x="42" y="145"/>
                    <a:pt x="0" y="316"/>
                    <a:pt x="41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54" name="Google Shape;40466;p18">
              <a:extLst>
                <a:ext uri="{FF2B5EF4-FFF2-40B4-BE49-F238E27FC236}">
                  <a16:creationId xmlns:a16="http://schemas.microsoft.com/office/drawing/2014/main" id="{BCFA96B1-D7AE-4D4A-875F-EAD2EF754EFC}"/>
                </a:ext>
              </a:extLst>
            </p:cNvPr>
            <p:cNvSpPr/>
            <p:nvPr/>
          </p:nvSpPr>
          <p:spPr>
            <a:xfrm>
              <a:off x="5299596" y="690780"/>
              <a:ext cx="14063" cy="4276"/>
            </a:xfrm>
            <a:custGeom>
              <a:avLst/>
              <a:gdLst/>
              <a:ahLst/>
              <a:cxnLst/>
              <a:rect l="l" t="t" r="r" b="b"/>
              <a:pathLst>
                <a:path w="394" h="142" extrusionOk="0">
                  <a:moveTo>
                    <a:pt x="294" y="25"/>
                  </a:moveTo>
                  <a:cubicBezTo>
                    <a:pt x="241" y="1"/>
                    <a:pt x="1" y="70"/>
                    <a:pt x="100" y="117"/>
                  </a:cubicBezTo>
                  <a:cubicBezTo>
                    <a:pt x="156" y="142"/>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55" name="Google Shape;40467;p18">
              <a:extLst>
                <a:ext uri="{FF2B5EF4-FFF2-40B4-BE49-F238E27FC236}">
                  <a16:creationId xmlns:a16="http://schemas.microsoft.com/office/drawing/2014/main" id="{8CEEEE65-EEF3-4095-99BA-CB833F880815}"/>
                </a:ext>
              </a:extLst>
            </p:cNvPr>
            <p:cNvSpPr/>
            <p:nvPr/>
          </p:nvSpPr>
          <p:spPr>
            <a:xfrm>
              <a:off x="3128140" y="688070"/>
              <a:ext cx="13813" cy="7467"/>
            </a:xfrm>
            <a:custGeom>
              <a:avLst/>
              <a:gdLst/>
              <a:ahLst/>
              <a:cxnLst/>
              <a:rect l="l" t="t" r="r" b="b"/>
              <a:pathLst>
                <a:path w="387" h="248" extrusionOk="0">
                  <a:moveTo>
                    <a:pt x="387" y="115"/>
                  </a:moveTo>
                  <a:cubicBezTo>
                    <a:pt x="384" y="24"/>
                    <a:pt x="48" y="0"/>
                    <a:pt x="1" y="115"/>
                  </a:cubicBezTo>
                  <a:cubicBezTo>
                    <a:pt x="215" y="105"/>
                    <a:pt x="302" y="247"/>
                    <a:pt x="387"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56" name="Google Shape;40468;p18">
              <a:extLst>
                <a:ext uri="{FF2B5EF4-FFF2-40B4-BE49-F238E27FC236}">
                  <a16:creationId xmlns:a16="http://schemas.microsoft.com/office/drawing/2014/main" id="{BB38136E-6C90-423B-B43F-1234214CD444}"/>
                </a:ext>
              </a:extLst>
            </p:cNvPr>
            <p:cNvSpPr/>
            <p:nvPr/>
          </p:nvSpPr>
          <p:spPr>
            <a:xfrm>
              <a:off x="3045585" y="688823"/>
              <a:ext cx="13742" cy="5480"/>
            </a:xfrm>
            <a:custGeom>
              <a:avLst/>
              <a:gdLst/>
              <a:ahLst/>
              <a:cxnLst/>
              <a:rect l="l" t="t" r="r" b="b"/>
              <a:pathLst>
                <a:path w="385" h="182" extrusionOk="0">
                  <a:moveTo>
                    <a:pt x="1" y="182"/>
                  </a:moveTo>
                  <a:lnTo>
                    <a:pt x="384" y="182"/>
                  </a:lnTo>
                  <a:lnTo>
                    <a:pt x="384"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57" name="Google Shape;40469;p18">
              <a:extLst>
                <a:ext uri="{FF2B5EF4-FFF2-40B4-BE49-F238E27FC236}">
                  <a16:creationId xmlns:a16="http://schemas.microsoft.com/office/drawing/2014/main" id="{E0ED3F30-F8E2-40D4-9274-A9A53206774E}"/>
                </a:ext>
              </a:extLst>
            </p:cNvPr>
            <p:cNvSpPr/>
            <p:nvPr/>
          </p:nvSpPr>
          <p:spPr>
            <a:xfrm>
              <a:off x="2576237" y="686053"/>
              <a:ext cx="21880" cy="8732"/>
            </a:xfrm>
            <a:custGeom>
              <a:avLst/>
              <a:gdLst/>
              <a:ahLst/>
              <a:cxnLst/>
              <a:rect l="l" t="t" r="r" b="b"/>
              <a:pathLst>
                <a:path w="613" h="290" extrusionOk="0">
                  <a:moveTo>
                    <a:pt x="613" y="274"/>
                  </a:moveTo>
                  <a:lnTo>
                    <a:pt x="613" y="1"/>
                  </a:lnTo>
                  <a:lnTo>
                    <a:pt x="36" y="1"/>
                  </a:lnTo>
                  <a:cubicBezTo>
                    <a:pt x="1" y="198"/>
                    <a:pt x="194" y="289"/>
                    <a:pt x="61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58" name="Google Shape;40470;p18">
              <a:extLst>
                <a:ext uri="{FF2B5EF4-FFF2-40B4-BE49-F238E27FC236}">
                  <a16:creationId xmlns:a16="http://schemas.microsoft.com/office/drawing/2014/main" id="{171D9AF7-7CD7-46C9-B8B4-1AC060373A0D}"/>
                </a:ext>
              </a:extLst>
            </p:cNvPr>
            <p:cNvSpPr/>
            <p:nvPr/>
          </p:nvSpPr>
          <p:spPr>
            <a:xfrm>
              <a:off x="1957983" y="685661"/>
              <a:ext cx="6996" cy="6293"/>
            </a:xfrm>
            <a:custGeom>
              <a:avLst/>
              <a:gdLst/>
              <a:ahLst/>
              <a:cxnLst/>
              <a:rect l="l" t="t" r="r" b="b"/>
              <a:pathLst>
                <a:path w="196" h="209" extrusionOk="0">
                  <a:moveTo>
                    <a:pt x="195" y="104"/>
                  </a:moveTo>
                  <a:cubicBezTo>
                    <a:pt x="195" y="53"/>
                    <a:pt x="39" y="1"/>
                    <a:pt x="3" y="104"/>
                  </a:cubicBezTo>
                  <a:cubicBezTo>
                    <a:pt x="1" y="155"/>
                    <a:pt x="156"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59" name="Google Shape;40471;p18">
              <a:extLst>
                <a:ext uri="{FF2B5EF4-FFF2-40B4-BE49-F238E27FC236}">
                  <a16:creationId xmlns:a16="http://schemas.microsoft.com/office/drawing/2014/main" id="{47CF6B74-8BF9-4E83-B3E5-0111735497C6}"/>
                </a:ext>
              </a:extLst>
            </p:cNvPr>
            <p:cNvSpPr/>
            <p:nvPr/>
          </p:nvSpPr>
          <p:spPr>
            <a:xfrm>
              <a:off x="8868638" y="683313"/>
              <a:ext cx="13813" cy="5480"/>
            </a:xfrm>
            <a:custGeom>
              <a:avLst/>
              <a:gdLst/>
              <a:ahLst/>
              <a:cxnLst/>
              <a:rect l="l" t="t" r="r" b="b"/>
              <a:pathLst>
                <a:path w="387" h="182"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60" name="Google Shape;40472;p18">
              <a:extLst>
                <a:ext uri="{FF2B5EF4-FFF2-40B4-BE49-F238E27FC236}">
                  <a16:creationId xmlns:a16="http://schemas.microsoft.com/office/drawing/2014/main" id="{DA35A8BA-266C-4A7E-A0A7-28D1966C8498}"/>
                </a:ext>
              </a:extLst>
            </p:cNvPr>
            <p:cNvSpPr/>
            <p:nvPr/>
          </p:nvSpPr>
          <p:spPr>
            <a:xfrm>
              <a:off x="5664402" y="679881"/>
              <a:ext cx="14063" cy="4215"/>
            </a:xfrm>
            <a:custGeom>
              <a:avLst/>
              <a:gdLst/>
              <a:ahLst/>
              <a:cxnLst/>
              <a:rect l="l" t="t" r="r" b="b"/>
              <a:pathLst>
                <a:path w="394" h="140" extrusionOk="0">
                  <a:moveTo>
                    <a:pt x="294" y="24"/>
                  </a:moveTo>
                  <a:cubicBezTo>
                    <a:pt x="239" y="1"/>
                    <a:pt x="0" y="69"/>
                    <a:pt x="102" y="116"/>
                  </a:cubicBezTo>
                  <a:cubicBezTo>
                    <a:pt x="155" y="139"/>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61" name="Google Shape;40473;p18">
              <a:extLst>
                <a:ext uri="{FF2B5EF4-FFF2-40B4-BE49-F238E27FC236}">
                  <a16:creationId xmlns:a16="http://schemas.microsoft.com/office/drawing/2014/main" id="{559D0BF1-95A2-4C71-9D29-D6B654D89C7D}"/>
                </a:ext>
              </a:extLst>
            </p:cNvPr>
            <p:cNvSpPr/>
            <p:nvPr/>
          </p:nvSpPr>
          <p:spPr>
            <a:xfrm>
              <a:off x="2563674" y="675093"/>
              <a:ext cx="20702" cy="8250"/>
            </a:xfrm>
            <a:custGeom>
              <a:avLst/>
              <a:gdLst/>
              <a:ahLst/>
              <a:cxnLst/>
              <a:rect l="l" t="t" r="r" b="b"/>
              <a:pathLst>
                <a:path w="580" h="274" extrusionOk="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62" name="Google Shape;40474;p18">
              <a:extLst>
                <a:ext uri="{FF2B5EF4-FFF2-40B4-BE49-F238E27FC236}">
                  <a16:creationId xmlns:a16="http://schemas.microsoft.com/office/drawing/2014/main" id="{B51E5F48-EF75-4825-8732-C1959622F82A}"/>
                </a:ext>
              </a:extLst>
            </p:cNvPr>
            <p:cNvSpPr/>
            <p:nvPr/>
          </p:nvSpPr>
          <p:spPr>
            <a:xfrm>
              <a:off x="1861579" y="668379"/>
              <a:ext cx="28982" cy="16982"/>
            </a:xfrm>
            <a:custGeom>
              <a:avLst/>
              <a:gdLst/>
              <a:ahLst/>
              <a:cxnLst/>
              <a:rect l="l" t="t" r="r" b="b"/>
              <a:pathLst>
                <a:path w="812" h="564" extrusionOk="0">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63" name="Google Shape;40475;p18">
              <a:extLst>
                <a:ext uri="{FF2B5EF4-FFF2-40B4-BE49-F238E27FC236}">
                  <a16:creationId xmlns:a16="http://schemas.microsoft.com/office/drawing/2014/main" id="{FC5DF632-4808-4D7B-A4A3-F40A53F0CF2C}"/>
                </a:ext>
              </a:extLst>
            </p:cNvPr>
            <p:cNvSpPr/>
            <p:nvPr/>
          </p:nvSpPr>
          <p:spPr>
            <a:xfrm>
              <a:off x="8865068" y="677141"/>
              <a:ext cx="14027" cy="4246"/>
            </a:xfrm>
            <a:custGeom>
              <a:avLst/>
              <a:gdLst/>
              <a:ahLst/>
              <a:cxnLst/>
              <a:rect l="l" t="t" r="r" b="b"/>
              <a:pathLst>
                <a:path w="393" h="141" extrusionOk="0">
                  <a:moveTo>
                    <a:pt x="291" y="24"/>
                  </a:moveTo>
                  <a:cubicBezTo>
                    <a:pt x="241" y="1"/>
                    <a:pt x="1" y="68"/>
                    <a:pt x="99" y="115"/>
                  </a:cubicBezTo>
                  <a:cubicBezTo>
                    <a:pt x="156" y="140"/>
                    <a:pt x="392"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64" name="Google Shape;40476;p18">
              <a:extLst>
                <a:ext uri="{FF2B5EF4-FFF2-40B4-BE49-F238E27FC236}">
                  <a16:creationId xmlns:a16="http://schemas.microsoft.com/office/drawing/2014/main" id="{99E169F1-05C8-4D4D-9817-90984EAEEFB0}"/>
                </a:ext>
              </a:extLst>
            </p:cNvPr>
            <p:cNvSpPr/>
            <p:nvPr/>
          </p:nvSpPr>
          <p:spPr>
            <a:xfrm>
              <a:off x="8651703" y="677141"/>
              <a:ext cx="14063" cy="4246"/>
            </a:xfrm>
            <a:custGeom>
              <a:avLst/>
              <a:gdLst/>
              <a:ahLst/>
              <a:cxnLst/>
              <a:rect l="l" t="t" r="r" b="b"/>
              <a:pathLst>
                <a:path w="394" h="141" extrusionOk="0">
                  <a:moveTo>
                    <a:pt x="100" y="115"/>
                  </a:moveTo>
                  <a:cubicBezTo>
                    <a:pt x="153" y="140"/>
                    <a:pt x="393" y="72"/>
                    <a:pt x="293" y="24"/>
                  </a:cubicBezTo>
                  <a:cubicBezTo>
                    <a:pt x="241"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65" name="Google Shape;40477;p18">
              <a:extLst>
                <a:ext uri="{FF2B5EF4-FFF2-40B4-BE49-F238E27FC236}">
                  <a16:creationId xmlns:a16="http://schemas.microsoft.com/office/drawing/2014/main" id="{4D8AFEC0-3BD6-45A1-8A81-B25AE35360D4}"/>
                </a:ext>
              </a:extLst>
            </p:cNvPr>
            <p:cNvSpPr/>
            <p:nvPr/>
          </p:nvSpPr>
          <p:spPr>
            <a:xfrm>
              <a:off x="5426980" y="674792"/>
              <a:ext cx="7031" cy="6233"/>
            </a:xfrm>
            <a:custGeom>
              <a:avLst/>
              <a:gdLst/>
              <a:ahLst/>
              <a:cxnLst/>
              <a:rect l="l" t="t" r="r" b="b"/>
              <a:pathLst>
                <a:path w="197" h="207" extrusionOk="0">
                  <a:moveTo>
                    <a:pt x="3" y="102"/>
                  </a:moveTo>
                  <a:cubicBezTo>
                    <a:pt x="0" y="153"/>
                    <a:pt x="158" y="206"/>
                    <a:pt x="196" y="102"/>
                  </a:cubicBezTo>
                  <a:cubicBezTo>
                    <a:pt x="196" y="52"/>
                    <a:pt x="40" y="0"/>
                    <a:pt x="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66" name="Google Shape;40478;p18">
              <a:extLst>
                <a:ext uri="{FF2B5EF4-FFF2-40B4-BE49-F238E27FC236}">
                  <a16:creationId xmlns:a16="http://schemas.microsoft.com/office/drawing/2014/main" id="{176652BB-FF4B-4D55-AF88-F3543B70343E}"/>
                </a:ext>
              </a:extLst>
            </p:cNvPr>
            <p:cNvSpPr/>
            <p:nvPr/>
          </p:nvSpPr>
          <p:spPr>
            <a:xfrm>
              <a:off x="3259236" y="665429"/>
              <a:ext cx="20309" cy="13549"/>
            </a:xfrm>
            <a:custGeom>
              <a:avLst/>
              <a:gdLst/>
              <a:ahLst/>
              <a:cxnLst/>
              <a:rect l="l" t="t" r="r" b="b"/>
              <a:pathLst>
                <a:path w="569" h="450" extrusionOk="0">
                  <a:moveTo>
                    <a:pt x="377" y="413"/>
                  </a:moveTo>
                  <a:cubicBezTo>
                    <a:pt x="388" y="358"/>
                    <a:pt x="403" y="307"/>
                    <a:pt x="569" y="324"/>
                  </a:cubicBezTo>
                  <a:lnTo>
                    <a:pt x="569" y="143"/>
                  </a:lnTo>
                  <a:cubicBezTo>
                    <a:pt x="96" y="1"/>
                    <a:pt x="1" y="450"/>
                    <a:pt x="377"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67" name="Google Shape;40479;p18">
              <a:extLst>
                <a:ext uri="{FF2B5EF4-FFF2-40B4-BE49-F238E27FC236}">
                  <a16:creationId xmlns:a16="http://schemas.microsoft.com/office/drawing/2014/main" id="{295AFE15-DF51-4F40-A7C1-418BA021C0E1}"/>
                </a:ext>
              </a:extLst>
            </p:cNvPr>
            <p:cNvSpPr/>
            <p:nvPr/>
          </p:nvSpPr>
          <p:spPr>
            <a:xfrm>
              <a:off x="8111471" y="672414"/>
              <a:ext cx="13813" cy="2710"/>
            </a:xfrm>
            <a:custGeom>
              <a:avLst/>
              <a:gdLst/>
              <a:ahLst/>
              <a:cxnLst/>
              <a:rect l="l" t="t" r="r" b="b"/>
              <a:pathLst>
                <a:path w="387" h="90" extrusionOk="0">
                  <a:moveTo>
                    <a:pt x="386" y="1"/>
                  </a:moveTo>
                  <a:cubicBezTo>
                    <a:pt x="237" y="21"/>
                    <a:pt x="8" y="4"/>
                    <a:pt x="1" y="90"/>
                  </a:cubicBezTo>
                  <a:cubicBezTo>
                    <a:pt x="151" y="70"/>
                    <a:pt x="382" y="87"/>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68" name="Google Shape;40480;p18">
              <a:extLst>
                <a:ext uri="{FF2B5EF4-FFF2-40B4-BE49-F238E27FC236}">
                  <a16:creationId xmlns:a16="http://schemas.microsoft.com/office/drawing/2014/main" id="{FB28446C-AEF2-4C23-8304-9E3589DD7F34}"/>
                </a:ext>
              </a:extLst>
            </p:cNvPr>
            <p:cNvSpPr/>
            <p:nvPr/>
          </p:nvSpPr>
          <p:spPr>
            <a:xfrm>
              <a:off x="5544121" y="666573"/>
              <a:ext cx="6924" cy="6203"/>
            </a:xfrm>
            <a:custGeom>
              <a:avLst/>
              <a:gdLst/>
              <a:ahLst/>
              <a:cxnLst/>
              <a:rect l="l" t="t" r="r" b="b"/>
              <a:pathLst>
                <a:path w="194" h="206" extrusionOk="0">
                  <a:moveTo>
                    <a:pt x="193" y="104"/>
                  </a:moveTo>
                  <a:cubicBezTo>
                    <a:pt x="193" y="53"/>
                    <a:pt x="37" y="0"/>
                    <a:pt x="0" y="104"/>
                  </a:cubicBezTo>
                  <a:cubicBezTo>
                    <a:pt x="0" y="153"/>
                    <a:pt x="155" y="205"/>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69" name="Google Shape;40481;p18">
              <a:extLst>
                <a:ext uri="{FF2B5EF4-FFF2-40B4-BE49-F238E27FC236}">
                  <a16:creationId xmlns:a16="http://schemas.microsoft.com/office/drawing/2014/main" id="{8AD41054-F10B-4247-9B92-DB7F9A4EBD42}"/>
                </a:ext>
              </a:extLst>
            </p:cNvPr>
            <p:cNvSpPr/>
            <p:nvPr/>
          </p:nvSpPr>
          <p:spPr>
            <a:xfrm>
              <a:off x="1507374" y="664164"/>
              <a:ext cx="23878" cy="10328"/>
            </a:xfrm>
            <a:custGeom>
              <a:avLst/>
              <a:gdLst/>
              <a:ahLst/>
              <a:cxnLst/>
              <a:rect l="l" t="t" r="r" b="b"/>
              <a:pathLst>
                <a:path w="669" h="343" extrusionOk="0">
                  <a:moveTo>
                    <a:pt x="669" y="92"/>
                  </a:moveTo>
                  <a:cubicBezTo>
                    <a:pt x="403" y="95"/>
                    <a:pt x="247" y="49"/>
                    <a:pt x="91" y="1"/>
                  </a:cubicBezTo>
                  <a:cubicBezTo>
                    <a:pt x="1" y="283"/>
                    <a:pt x="610" y="343"/>
                    <a:pt x="66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70" name="Google Shape;40482;p18">
              <a:extLst>
                <a:ext uri="{FF2B5EF4-FFF2-40B4-BE49-F238E27FC236}">
                  <a16:creationId xmlns:a16="http://schemas.microsoft.com/office/drawing/2014/main" id="{66C129F8-5F06-45FC-A6CD-4489254B05A9}"/>
                </a:ext>
              </a:extLst>
            </p:cNvPr>
            <p:cNvSpPr/>
            <p:nvPr/>
          </p:nvSpPr>
          <p:spPr>
            <a:xfrm>
              <a:off x="4260321" y="666181"/>
              <a:ext cx="13920" cy="4246"/>
            </a:xfrm>
            <a:custGeom>
              <a:avLst/>
              <a:gdLst/>
              <a:ahLst/>
              <a:cxnLst/>
              <a:rect l="l" t="t" r="r" b="b"/>
              <a:pathLst>
                <a:path w="390" h="141" extrusionOk="0">
                  <a:moveTo>
                    <a:pt x="290" y="25"/>
                  </a:moveTo>
                  <a:cubicBezTo>
                    <a:pt x="237" y="0"/>
                    <a:pt x="1" y="68"/>
                    <a:pt x="100" y="117"/>
                  </a:cubicBezTo>
                  <a:cubicBezTo>
                    <a:pt x="152" y="140"/>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71" name="Google Shape;40483;p18">
              <a:extLst>
                <a:ext uri="{FF2B5EF4-FFF2-40B4-BE49-F238E27FC236}">
                  <a16:creationId xmlns:a16="http://schemas.microsoft.com/office/drawing/2014/main" id="{E6B281B2-3CDD-4D6C-A4AB-793F255CB4FE}"/>
                </a:ext>
              </a:extLst>
            </p:cNvPr>
            <p:cNvSpPr/>
            <p:nvPr/>
          </p:nvSpPr>
          <p:spPr>
            <a:xfrm>
              <a:off x="1577258" y="648538"/>
              <a:ext cx="50434" cy="18488"/>
            </a:xfrm>
            <a:custGeom>
              <a:avLst/>
              <a:gdLst/>
              <a:ahLst/>
              <a:cxnLst/>
              <a:rect l="l" t="t" r="r" b="b"/>
              <a:pathLst>
                <a:path w="1413" h="614" extrusionOk="0">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72" name="Google Shape;40484;p18">
              <a:extLst>
                <a:ext uri="{FF2B5EF4-FFF2-40B4-BE49-F238E27FC236}">
                  <a16:creationId xmlns:a16="http://schemas.microsoft.com/office/drawing/2014/main" id="{11909085-61C2-4D14-A6AD-72097A2D0490}"/>
                </a:ext>
              </a:extLst>
            </p:cNvPr>
            <p:cNvSpPr/>
            <p:nvPr/>
          </p:nvSpPr>
          <p:spPr>
            <a:xfrm>
              <a:off x="2075017" y="655613"/>
              <a:ext cx="6889" cy="6233"/>
            </a:xfrm>
            <a:custGeom>
              <a:avLst/>
              <a:gdLst/>
              <a:ahLst/>
              <a:cxnLst/>
              <a:rect l="l" t="t" r="r" b="b"/>
              <a:pathLst>
                <a:path w="193" h="207" extrusionOk="0">
                  <a:moveTo>
                    <a:pt x="193" y="103"/>
                  </a:moveTo>
                  <a:cubicBezTo>
                    <a:pt x="193" y="52"/>
                    <a:pt x="40" y="0"/>
                    <a:pt x="2" y="103"/>
                  </a:cubicBezTo>
                  <a:cubicBezTo>
                    <a:pt x="1" y="154"/>
                    <a:pt x="155"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73" name="Google Shape;40485;p18">
              <a:extLst>
                <a:ext uri="{FF2B5EF4-FFF2-40B4-BE49-F238E27FC236}">
                  <a16:creationId xmlns:a16="http://schemas.microsoft.com/office/drawing/2014/main" id="{A39B81D2-3416-4929-A49A-D99D41299E52}"/>
                </a:ext>
              </a:extLst>
            </p:cNvPr>
            <p:cNvSpPr/>
            <p:nvPr/>
          </p:nvSpPr>
          <p:spPr>
            <a:xfrm>
              <a:off x="4917800" y="656005"/>
              <a:ext cx="13742" cy="2770"/>
            </a:xfrm>
            <a:custGeom>
              <a:avLst/>
              <a:gdLst/>
              <a:ahLst/>
              <a:cxnLst/>
              <a:rect l="l" t="t" r="r" b="b"/>
              <a:pathLst>
                <a:path w="385" h="92" extrusionOk="0">
                  <a:moveTo>
                    <a:pt x="384" y="0"/>
                  </a:moveTo>
                  <a:cubicBezTo>
                    <a:pt x="234" y="21"/>
                    <a:pt x="4" y="4"/>
                    <a:pt x="0" y="92"/>
                  </a:cubicBezTo>
                  <a:cubicBezTo>
                    <a:pt x="149" y="71"/>
                    <a:pt x="379"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74" name="Google Shape;40486;p18">
              <a:extLst>
                <a:ext uri="{FF2B5EF4-FFF2-40B4-BE49-F238E27FC236}">
                  <a16:creationId xmlns:a16="http://schemas.microsoft.com/office/drawing/2014/main" id="{EA7E7BBF-D69D-4FEE-81BF-A7846CFFF49B}"/>
                </a:ext>
              </a:extLst>
            </p:cNvPr>
            <p:cNvSpPr/>
            <p:nvPr/>
          </p:nvSpPr>
          <p:spPr>
            <a:xfrm>
              <a:off x="2171385" y="652903"/>
              <a:ext cx="6924" cy="6233"/>
            </a:xfrm>
            <a:custGeom>
              <a:avLst/>
              <a:gdLst/>
              <a:ahLst/>
              <a:cxnLst/>
              <a:rect l="l" t="t" r="r" b="b"/>
              <a:pathLst>
                <a:path w="194" h="207" extrusionOk="0">
                  <a:moveTo>
                    <a:pt x="193" y="103"/>
                  </a:moveTo>
                  <a:cubicBezTo>
                    <a:pt x="193" y="52"/>
                    <a:pt x="38" y="0"/>
                    <a:pt x="3" y="103"/>
                  </a:cubicBezTo>
                  <a:cubicBezTo>
                    <a:pt x="0" y="153"/>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75" name="Google Shape;40487;p18">
              <a:extLst>
                <a:ext uri="{FF2B5EF4-FFF2-40B4-BE49-F238E27FC236}">
                  <a16:creationId xmlns:a16="http://schemas.microsoft.com/office/drawing/2014/main" id="{75C8A9F5-692F-4C6D-A179-4742F9BA71EE}"/>
                </a:ext>
              </a:extLst>
            </p:cNvPr>
            <p:cNvSpPr/>
            <p:nvPr/>
          </p:nvSpPr>
          <p:spPr>
            <a:xfrm>
              <a:off x="1761749" y="655252"/>
              <a:ext cx="13956" cy="4276"/>
            </a:xfrm>
            <a:custGeom>
              <a:avLst/>
              <a:gdLst/>
              <a:ahLst/>
              <a:cxnLst/>
              <a:rect l="l" t="t" r="r" b="b"/>
              <a:pathLst>
                <a:path w="391" h="142" extrusionOk="0">
                  <a:moveTo>
                    <a:pt x="100" y="115"/>
                  </a:moveTo>
                  <a:cubicBezTo>
                    <a:pt x="151" y="141"/>
                    <a:pt x="391" y="71"/>
                    <a:pt x="293" y="24"/>
                  </a:cubicBezTo>
                  <a:cubicBezTo>
                    <a:pt x="238" y="1"/>
                    <a:pt x="1" y="70"/>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76" name="Google Shape;40488;p18">
              <a:extLst>
                <a:ext uri="{FF2B5EF4-FFF2-40B4-BE49-F238E27FC236}">
                  <a16:creationId xmlns:a16="http://schemas.microsoft.com/office/drawing/2014/main" id="{7DFFC827-68FC-4AB5-9443-7C0030770952}"/>
                </a:ext>
              </a:extLst>
            </p:cNvPr>
            <p:cNvSpPr/>
            <p:nvPr/>
          </p:nvSpPr>
          <p:spPr>
            <a:xfrm>
              <a:off x="5082019" y="647755"/>
              <a:ext cx="21665" cy="6474"/>
            </a:xfrm>
            <a:custGeom>
              <a:avLst/>
              <a:gdLst/>
              <a:ahLst/>
              <a:cxnLst/>
              <a:rect l="l" t="t" r="r" b="b"/>
              <a:pathLst>
                <a:path w="607" h="215" extrusionOk="0">
                  <a:moveTo>
                    <a:pt x="606" y="183"/>
                  </a:moveTo>
                  <a:lnTo>
                    <a:pt x="606" y="0"/>
                  </a:lnTo>
                  <a:lnTo>
                    <a:pt x="27" y="0"/>
                  </a:lnTo>
                  <a:cubicBezTo>
                    <a:pt x="1" y="165"/>
                    <a:pt x="217" y="214"/>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77" name="Google Shape;40489;p18">
              <a:extLst>
                <a:ext uri="{FF2B5EF4-FFF2-40B4-BE49-F238E27FC236}">
                  <a16:creationId xmlns:a16="http://schemas.microsoft.com/office/drawing/2014/main" id="{DE00E7B2-43EC-40B1-9409-A74548C12584}"/>
                </a:ext>
              </a:extLst>
            </p:cNvPr>
            <p:cNvSpPr/>
            <p:nvPr/>
          </p:nvSpPr>
          <p:spPr>
            <a:xfrm>
              <a:off x="4029859" y="650495"/>
              <a:ext cx="13777" cy="2770"/>
            </a:xfrm>
            <a:custGeom>
              <a:avLst/>
              <a:gdLst/>
              <a:ahLst/>
              <a:cxnLst/>
              <a:rect l="l" t="t" r="r" b="b"/>
              <a:pathLst>
                <a:path w="386" h="92" extrusionOk="0">
                  <a:moveTo>
                    <a:pt x="0" y="92"/>
                  </a:moveTo>
                  <a:cubicBezTo>
                    <a:pt x="150" y="71"/>
                    <a:pt x="381" y="89"/>
                    <a:pt x="385" y="1"/>
                  </a:cubicBezTo>
                  <a:cubicBezTo>
                    <a:pt x="235" y="21"/>
                    <a:pt x="5" y="4"/>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78" name="Google Shape;40490;p18">
              <a:extLst>
                <a:ext uri="{FF2B5EF4-FFF2-40B4-BE49-F238E27FC236}">
                  <a16:creationId xmlns:a16="http://schemas.microsoft.com/office/drawing/2014/main" id="{42AC9AAF-0046-49C6-A4E0-EA46C2671DEF}"/>
                </a:ext>
              </a:extLst>
            </p:cNvPr>
            <p:cNvSpPr/>
            <p:nvPr/>
          </p:nvSpPr>
          <p:spPr>
            <a:xfrm>
              <a:off x="2271036" y="649742"/>
              <a:ext cx="14063" cy="4276"/>
            </a:xfrm>
            <a:custGeom>
              <a:avLst/>
              <a:gdLst/>
              <a:ahLst/>
              <a:cxnLst/>
              <a:rect l="l" t="t" r="r" b="b"/>
              <a:pathLst>
                <a:path w="394" h="142" extrusionOk="0">
                  <a:moveTo>
                    <a:pt x="102" y="117"/>
                  </a:moveTo>
                  <a:cubicBezTo>
                    <a:pt x="156" y="142"/>
                    <a:pt x="393" y="73"/>
                    <a:pt x="294" y="26"/>
                  </a:cubicBezTo>
                  <a:cubicBezTo>
                    <a:pt x="239"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79" name="Google Shape;40491;p18">
              <a:extLst>
                <a:ext uri="{FF2B5EF4-FFF2-40B4-BE49-F238E27FC236}">
                  <a16:creationId xmlns:a16="http://schemas.microsoft.com/office/drawing/2014/main" id="{4FB6AB1D-D49B-4FCF-81A0-E79436B9FCC5}"/>
                </a:ext>
              </a:extLst>
            </p:cNvPr>
            <p:cNvSpPr/>
            <p:nvPr/>
          </p:nvSpPr>
          <p:spPr>
            <a:xfrm>
              <a:off x="8586458" y="647785"/>
              <a:ext cx="13777" cy="2770"/>
            </a:xfrm>
            <a:custGeom>
              <a:avLst/>
              <a:gdLst/>
              <a:ahLst/>
              <a:cxnLst/>
              <a:rect l="l" t="t" r="r" b="b"/>
              <a:pathLst>
                <a:path w="386" h="92" extrusionOk="0">
                  <a:moveTo>
                    <a:pt x="386" y="0"/>
                  </a:moveTo>
                  <a:cubicBezTo>
                    <a:pt x="236" y="23"/>
                    <a:pt x="4" y="4"/>
                    <a:pt x="1" y="92"/>
                  </a:cubicBezTo>
                  <a:cubicBezTo>
                    <a:pt x="151"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80" name="Google Shape;40492;p18">
              <a:extLst>
                <a:ext uri="{FF2B5EF4-FFF2-40B4-BE49-F238E27FC236}">
                  <a16:creationId xmlns:a16="http://schemas.microsoft.com/office/drawing/2014/main" id="{CD17EEC1-717C-4B6C-B605-AA4E45699EE5}"/>
                </a:ext>
              </a:extLst>
            </p:cNvPr>
            <p:cNvSpPr/>
            <p:nvPr/>
          </p:nvSpPr>
          <p:spPr>
            <a:xfrm>
              <a:off x="5592234" y="639174"/>
              <a:ext cx="7031" cy="6293"/>
            </a:xfrm>
            <a:custGeom>
              <a:avLst/>
              <a:gdLst/>
              <a:ahLst/>
              <a:cxnLst/>
              <a:rect l="l" t="t" r="r" b="b"/>
              <a:pathLst>
                <a:path w="197" h="209" extrusionOk="0">
                  <a:moveTo>
                    <a:pt x="195" y="104"/>
                  </a:moveTo>
                  <a:cubicBezTo>
                    <a:pt x="196" y="55"/>
                    <a:pt x="40" y="1"/>
                    <a:pt x="3" y="104"/>
                  </a:cubicBezTo>
                  <a:cubicBezTo>
                    <a:pt x="1" y="156"/>
                    <a:pt x="160"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81" name="Google Shape;40493;p18">
              <a:extLst>
                <a:ext uri="{FF2B5EF4-FFF2-40B4-BE49-F238E27FC236}">
                  <a16:creationId xmlns:a16="http://schemas.microsoft.com/office/drawing/2014/main" id="{0D239839-B8A9-4C7C-983A-F40B2E92A78E}"/>
                </a:ext>
              </a:extLst>
            </p:cNvPr>
            <p:cNvSpPr/>
            <p:nvPr/>
          </p:nvSpPr>
          <p:spPr>
            <a:xfrm>
              <a:off x="2130089" y="639595"/>
              <a:ext cx="13849" cy="2710"/>
            </a:xfrm>
            <a:custGeom>
              <a:avLst/>
              <a:gdLst/>
              <a:ahLst/>
              <a:cxnLst/>
              <a:rect l="l" t="t" r="r" b="b"/>
              <a:pathLst>
                <a:path w="388" h="90" extrusionOk="0">
                  <a:moveTo>
                    <a:pt x="387" y="1"/>
                  </a:moveTo>
                  <a:cubicBezTo>
                    <a:pt x="236" y="19"/>
                    <a:pt x="6" y="2"/>
                    <a:pt x="1" y="90"/>
                  </a:cubicBezTo>
                  <a:cubicBezTo>
                    <a:pt x="149" y="73"/>
                    <a:pt x="381"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82" name="Google Shape;40494;p18">
              <a:extLst>
                <a:ext uri="{FF2B5EF4-FFF2-40B4-BE49-F238E27FC236}">
                  <a16:creationId xmlns:a16="http://schemas.microsoft.com/office/drawing/2014/main" id="{E008D242-2A5A-4105-A309-E369784F1C26}"/>
                </a:ext>
              </a:extLst>
            </p:cNvPr>
            <p:cNvSpPr/>
            <p:nvPr/>
          </p:nvSpPr>
          <p:spPr>
            <a:xfrm>
              <a:off x="1551810" y="636464"/>
              <a:ext cx="7067" cy="6233"/>
            </a:xfrm>
            <a:custGeom>
              <a:avLst/>
              <a:gdLst/>
              <a:ahLst/>
              <a:cxnLst/>
              <a:rect l="l" t="t" r="r" b="b"/>
              <a:pathLst>
                <a:path w="198" h="207" extrusionOk="0">
                  <a:moveTo>
                    <a:pt x="198" y="105"/>
                  </a:moveTo>
                  <a:cubicBezTo>
                    <a:pt x="198" y="54"/>
                    <a:pt x="40" y="1"/>
                    <a:pt x="5" y="105"/>
                  </a:cubicBezTo>
                  <a:cubicBezTo>
                    <a:pt x="1" y="153"/>
                    <a:pt x="159" y="207"/>
                    <a:pt x="198"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83" name="Google Shape;40495;p18">
              <a:extLst>
                <a:ext uri="{FF2B5EF4-FFF2-40B4-BE49-F238E27FC236}">
                  <a16:creationId xmlns:a16="http://schemas.microsoft.com/office/drawing/2014/main" id="{4BAA82A5-FEA2-4446-8A85-639238A042F3}"/>
                </a:ext>
              </a:extLst>
            </p:cNvPr>
            <p:cNvSpPr/>
            <p:nvPr/>
          </p:nvSpPr>
          <p:spPr>
            <a:xfrm>
              <a:off x="4411726" y="636103"/>
              <a:ext cx="14027" cy="4246"/>
            </a:xfrm>
            <a:custGeom>
              <a:avLst/>
              <a:gdLst/>
              <a:ahLst/>
              <a:cxnLst/>
              <a:rect l="l" t="t" r="r" b="b"/>
              <a:pathLst>
                <a:path w="393" h="141" extrusionOk="0">
                  <a:moveTo>
                    <a:pt x="295" y="26"/>
                  </a:moveTo>
                  <a:cubicBezTo>
                    <a:pt x="240" y="1"/>
                    <a:pt x="1" y="69"/>
                    <a:pt x="101" y="117"/>
                  </a:cubicBezTo>
                  <a:cubicBezTo>
                    <a:pt x="152" y="140"/>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84" name="Google Shape;40496;p18">
              <a:extLst>
                <a:ext uri="{FF2B5EF4-FFF2-40B4-BE49-F238E27FC236}">
                  <a16:creationId xmlns:a16="http://schemas.microsoft.com/office/drawing/2014/main" id="{7526FC58-F9EE-459D-B609-86197266C37B}"/>
                </a:ext>
              </a:extLst>
            </p:cNvPr>
            <p:cNvSpPr/>
            <p:nvPr/>
          </p:nvSpPr>
          <p:spPr>
            <a:xfrm>
              <a:off x="2543615" y="627341"/>
              <a:ext cx="20166" cy="16259"/>
            </a:xfrm>
            <a:custGeom>
              <a:avLst/>
              <a:gdLst/>
              <a:ahLst/>
              <a:cxnLst/>
              <a:rect l="l" t="t" r="r" b="b"/>
              <a:pathLst>
                <a:path w="565" h="540" extrusionOk="0">
                  <a:moveTo>
                    <a:pt x="565" y="135"/>
                  </a:moveTo>
                  <a:cubicBezTo>
                    <a:pt x="1" y="1"/>
                    <a:pt x="1" y="540"/>
                    <a:pt x="565" y="4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85" name="Google Shape;40497;p18">
              <a:extLst>
                <a:ext uri="{FF2B5EF4-FFF2-40B4-BE49-F238E27FC236}">
                  <a16:creationId xmlns:a16="http://schemas.microsoft.com/office/drawing/2014/main" id="{8DCAAB98-74F2-4219-8E21-55B6AC9C66FA}"/>
                </a:ext>
              </a:extLst>
            </p:cNvPr>
            <p:cNvSpPr/>
            <p:nvPr/>
          </p:nvSpPr>
          <p:spPr>
            <a:xfrm>
              <a:off x="6655601" y="633363"/>
              <a:ext cx="14027" cy="4306"/>
            </a:xfrm>
            <a:custGeom>
              <a:avLst/>
              <a:gdLst/>
              <a:ahLst/>
              <a:cxnLst/>
              <a:rect l="l" t="t" r="r" b="b"/>
              <a:pathLst>
                <a:path w="393" h="143" extrusionOk="0">
                  <a:moveTo>
                    <a:pt x="292" y="27"/>
                  </a:moveTo>
                  <a:cubicBezTo>
                    <a:pt x="237" y="0"/>
                    <a:pt x="1" y="68"/>
                    <a:pt x="98" y="117"/>
                  </a:cubicBezTo>
                  <a:cubicBezTo>
                    <a:pt x="155"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86" name="Google Shape;40498;p18">
              <a:extLst>
                <a:ext uri="{FF2B5EF4-FFF2-40B4-BE49-F238E27FC236}">
                  <a16:creationId xmlns:a16="http://schemas.microsoft.com/office/drawing/2014/main" id="{9BB3B949-8BB5-452F-89E0-F10F6C3D073B}"/>
                </a:ext>
              </a:extLst>
            </p:cNvPr>
            <p:cNvSpPr/>
            <p:nvPr/>
          </p:nvSpPr>
          <p:spPr>
            <a:xfrm>
              <a:off x="6304536" y="633363"/>
              <a:ext cx="14027" cy="4306"/>
            </a:xfrm>
            <a:custGeom>
              <a:avLst/>
              <a:gdLst/>
              <a:ahLst/>
              <a:cxnLst/>
              <a:rect l="l" t="t" r="r" b="b"/>
              <a:pathLst>
                <a:path w="393" h="143" extrusionOk="0">
                  <a:moveTo>
                    <a:pt x="293" y="27"/>
                  </a:moveTo>
                  <a:cubicBezTo>
                    <a:pt x="241" y="0"/>
                    <a:pt x="1" y="68"/>
                    <a:pt x="103" y="117"/>
                  </a:cubicBezTo>
                  <a:cubicBezTo>
                    <a:pt x="155" y="143"/>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87" name="Google Shape;40499;p18">
              <a:extLst>
                <a:ext uri="{FF2B5EF4-FFF2-40B4-BE49-F238E27FC236}">
                  <a16:creationId xmlns:a16="http://schemas.microsoft.com/office/drawing/2014/main" id="{5081AF5A-5206-4CDC-B261-35C87DEBECBA}"/>
                </a:ext>
              </a:extLst>
            </p:cNvPr>
            <p:cNvSpPr/>
            <p:nvPr/>
          </p:nvSpPr>
          <p:spPr>
            <a:xfrm>
              <a:off x="2325966" y="625926"/>
              <a:ext cx="25663" cy="8250"/>
            </a:xfrm>
            <a:custGeom>
              <a:avLst/>
              <a:gdLst/>
              <a:ahLst/>
              <a:cxnLst/>
              <a:rect l="l" t="t" r="r" b="b"/>
              <a:pathLst>
                <a:path w="719" h="274" extrusionOk="0">
                  <a:moveTo>
                    <a:pt x="105" y="274"/>
                  </a:moveTo>
                  <a:lnTo>
                    <a:pt x="682" y="274"/>
                  </a:lnTo>
                  <a:cubicBezTo>
                    <a:pt x="653" y="165"/>
                    <a:pt x="718" y="14"/>
                    <a:pt x="490" y="1"/>
                  </a:cubicBezTo>
                  <a:cubicBezTo>
                    <a:pt x="474" y="143"/>
                    <a:pt x="0" y="71"/>
                    <a:pt x="105"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88" name="Google Shape;40500;p18">
              <a:extLst>
                <a:ext uri="{FF2B5EF4-FFF2-40B4-BE49-F238E27FC236}">
                  <a16:creationId xmlns:a16="http://schemas.microsoft.com/office/drawing/2014/main" id="{BC1E64CA-FDB8-4FEC-8F24-EEC2534294A8}"/>
                </a:ext>
              </a:extLst>
            </p:cNvPr>
            <p:cNvSpPr/>
            <p:nvPr/>
          </p:nvSpPr>
          <p:spPr>
            <a:xfrm>
              <a:off x="2725286" y="627883"/>
              <a:ext cx="14134" cy="4276"/>
            </a:xfrm>
            <a:custGeom>
              <a:avLst/>
              <a:gdLst/>
              <a:ahLst/>
              <a:cxnLst/>
              <a:rect l="l" t="t" r="r" b="b"/>
              <a:pathLst>
                <a:path w="396" h="142" extrusionOk="0">
                  <a:moveTo>
                    <a:pt x="293" y="26"/>
                  </a:moveTo>
                  <a:cubicBezTo>
                    <a:pt x="242" y="1"/>
                    <a:pt x="0" y="70"/>
                    <a:pt x="103" y="117"/>
                  </a:cubicBezTo>
                  <a:cubicBezTo>
                    <a:pt x="156" y="142"/>
                    <a:pt x="396" y="74"/>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89" name="Google Shape;40501;p18">
              <a:extLst>
                <a:ext uri="{FF2B5EF4-FFF2-40B4-BE49-F238E27FC236}">
                  <a16:creationId xmlns:a16="http://schemas.microsoft.com/office/drawing/2014/main" id="{455C55FA-4F82-4290-9EAD-649531669DBE}"/>
                </a:ext>
              </a:extLst>
            </p:cNvPr>
            <p:cNvSpPr/>
            <p:nvPr/>
          </p:nvSpPr>
          <p:spPr>
            <a:xfrm>
              <a:off x="4371822" y="617104"/>
              <a:ext cx="29625" cy="12345"/>
            </a:xfrm>
            <a:custGeom>
              <a:avLst/>
              <a:gdLst/>
              <a:ahLst/>
              <a:cxnLst/>
              <a:rect l="l" t="t" r="r" b="b"/>
              <a:pathLst>
                <a:path w="830" h="410" extrusionOk="0">
                  <a:moveTo>
                    <a:pt x="829" y="384"/>
                  </a:moveTo>
                  <a:lnTo>
                    <a:pt x="829" y="21"/>
                  </a:lnTo>
                  <a:cubicBezTo>
                    <a:pt x="466" y="0"/>
                    <a:pt x="407" y="123"/>
                    <a:pt x="59" y="111"/>
                  </a:cubicBezTo>
                  <a:cubicBezTo>
                    <a:pt x="0" y="351"/>
                    <a:pt x="329" y="410"/>
                    <a:pt x="829"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90" name="Google Shape;40502;p18">
              <a:extLst>
                <a:ext uri="{FF2B5EF4-FFF2-40B4-BE49-F238E27FC236}">
                  <a16:creationId xmlns:a16="http://schemas.microsoft.com/office/drawing/2014/main" id="{2E491469-1F60-4C6B-82FD-A8240D956697}"/>
                </a:ext>
              </a:extLst>
            </p:cNvPr>
            <p:cNvSpPr/>
            <p:nvPr/>
          </p:nvSpPr>
          <p:spPr>
            <a:xfrm>
              <a:off x="1469362" y="619453"/>
              <a:ext cx="27519" cy="11231"/>
            </a:xfrm>
            <a:custGeom>
              <a:avLst/>
              <a:gdLst/>
              <a:ahLst/>
              <a:cxnLst/>
              <a:rect l="l" t="t" r="r" b="b"/>
              <a:pathLst>
                <a:path w="771" h="373" extrusionOk="0">
                  <a:moveTo>
                    <a:pt x="771" y="306"/>
                  </a:moveTo>
                  <a:lnTo>
                    <a:pt x="771" y="33"/>
                  </a:lnTo>
                  <a:cubicBezTo>
                    <a:pt x="481" y="50"/>
                    <a:pt x="56" y="0"/>
                    <a:pt x="0" y="124"/>
                  </a:cubicBezTo>
                  <a:cubicBezTo>
                    <a:pt x="382" y="126"/>
                    <a:pt x="244" y="372"/>
                    <a:pt x="771"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91" name="Google Shape;40503;p18">
              <a:extLst>
                <a:ext uri="{FF2B5EF4-FFF2-40B4-BE49-F238E27FC236}">
                  <a16:creationId xmlns:a16="http://schemas.microsoft.com/office/drawing/2014/main" id="{7237D652-BA5C-478F-855A-BD515576DA57}"/>
                </a:ext>
              </a:extLst>
            </p:cNvPr>
            <p:cNvSpPr/>
            <p:nvPr/>
          </p:nvSpPr>
          <p:spPr>
            <a:xfrm>
              <a:off x="1909763" y="608945"/>
              <a:ext cx="41403" cy="17012"/>
            </a:xfrm>
            <a:custGeom>
              <a:avLst/>
              <a:gdLst/>
              <a:ahLst/>
              <a:cxnLst/>
              <a:rect l="l" t="t" r="r" b="b"/>
              <a:pathLst>
                <a:path w="1160" h="565" extrusionOk="0">
                  <a:moveTo>
                    <a:pt x="1" y="201"/>
                  </a:moveTo>
                  <a:cubicBezTo>
                    <a:pt x="212" y="405"/>
                    <a:pt x="525" y="559"/>
                    <a:pt x="1160" y="565"/>
                  </a:cubicBezTo>
                  <a:lnTo>
                    <a:pt x="1160" y="112"/>
                  </a:lnTo>
                  <a:cubicBezTo>
                    <a:pt x="820" y="164"/>
                    <a:pt x="26" y="1"/>
                    <a:pt x="1" y="2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92" name="Google Shape;40504;p18">
              <a:extLst>
                <a:ext uri="{FF2B5EF4-FFF2-40B4-BE49-F238E27FC236}">
                  <a16:creationId xmlns:a16="http://schemas.microsoft.com/office/drawing/2014/main" id="{1453D6F8-5D10-42A0-99E4-99ECD153251F}"/>
                </a:ext>
              </a:extLst>
            </p:cNvPr>
            <p:cNvSpPr/>
            <p:nvPr/>
          </p:nvSpPr>
          <p:spPr>
            <a:xfrm>
              <a:off x="911712" y="609547"/>
              <a:ext cx="45901" cy="16771"/>
            </a:xfrm>
            <a:custGeom>
              <a:avLst/>
              <a:gdLst/>
              <a:ahLst/>
              <a:cxnLst/>
              <a:rect l="l" t="t" r="r" b="b"/>
              <a:pathLst>
                <a:path w="1286" h="557" extrusionOk="0">
                  <a:moveTo>
                    <a:pt x="965" y="0"/>
                  </a:moveTo>
                  <a:cubicBezTo>
                    <a:pt x="361" y="17"/>
                    <a:pt x="39" y="167"/>
                    <a:pt x="1" y="453"/>
                  </a:cubicBezTo>
                  <a:cubicBezTo>
                    <a:pt x="365" y="434"/>
                    <a:pt x="426" y="556"/>
                    <a:pt x="774" y="545"/>
                  </a:cubicBezTo>
                  <a:cubicBezTo>
                    <a:pt x="901" y="354"/>
                    <a:pt x="1285" y="140"/>
                    <a:pt x="9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93" name="Google Shape;40505;p18">
              <a:extLst>
                <a:ext uri="{FF2B5EF4-FFF2-40B4-BE49-F238E27FC236}">
                  <a16:creationId xmlns:a16="http://schemas.microsoft.com/office/drawing/2014/main" id="{43AD9328-F3A3-4881-92CB-7E38071AD6B6}"/>
                </a:ext>
              </a:extLst>
            </p:cNvPr>
            <p:cNvSpPr/>
            <p:nvPr/>
          </p:nvSpPr>
          <p:spPr>
            <a:xfrm>
              <a:off x="5668043" y="614967"/>
              <a:ext cx="14919" cy="9214"/>
            </a:xfrm>
            <a:custGeom>
              <a:avLst/>
              <a:gdLst/>
              <a:ahLst/>
              <a:cxnLst/>
              <a:rect l="l" t="t" r="r" b="b"/>
              <a:pathLst>
                <a:path w="418" h="306" extrusionOk="0">
                  <a:moveTo>
                    <a:pt x="383" y="273"/>
                  </a:moveTo>
                  <a:cubicBezTo>
                    <a:pt x="354" y="166"/>
                    <a:pt x="418" y="16"/>
                    <a:pt x="192" y="1"/>
                  </a:cubicBezTo>
                  <a:cubicBezTo>
                    <a:pt x="179" y="57"/>
                    <a:pt x="163" y="109"/>
                    <a:pt x="0" y="92"/>
                  </a:cubicBezTo>
                  <a:cubicBezTo>
                    <a:pt x="21" y="202"/>
                    <a:pt x="56" y="306"/>
                    <a:pt x="38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94" name="Google Shape;40506;p18">
              <a:extLst>
                <a:ext uri="{FF2B5EF4-FFF2-40B4-BE49-F238E27FC236}">
                  <a16:creationId xmlns:a16="http://schemas.microsoft.com/office/drawing/2014/main" id="{C89FF540-046A-4D8D-AD9E-68ED32B16A03}"/>
                </a:ext>
              </a:extLst>
            </p:cNvPr>
            <p:cNvSpPr/>
            <p:nvPr/>
          </p:nvSpPr>
          <p:spPr>
            <a:xfrm>
              <a:off x="2532550" y="619694"/>
              <a:ext cx="14134" cy="4306"/>
            </a:xfrm>
            <a:custGeom>
              <a:avLst/>
              <a:gdLst/>
              <a:ahLst/>
              <a:cxnLst/>
              <a:rect l="l" t="t" r="r" b="b"/>
              <a:pathLst>
                <a:path w="396" h="143" extrusionOk="0">
                  <a:moveTo>
                    <a:pt x="295" y="25"/>
                  </a:moveTo>
                  <a:cubicBezTo>
                    <a:pt x="243" y="0"/>
                    <a:pt x="0" y="68"/>
                    <a:pt x="102" y="116"/>
                  </a:cubicBezTo>
                  <a:cubicBezTo>
                    <a:pt x="157" y="142"/>
                    <a:pt x="396"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95" name="Google Shape;40507;p18">
              <a:extLst>
                <a:ext uri="{FF2B5EF4-FFF2-40B4-BE49-F238E27FC236}">
                  <a16:creationId xmlns:a16="http://schemas.microsoft.com/office/drawing/2014/main" id="{00C661DF-B03C-42ED-937A-C97D9C353372}"/>
                </a:ext>
              </a:extLst>
            </p:cNvPr>
            <p:cNvSpPr/>
            <p:nvPr/>
          </p:nvSpPr>
          <p:spPr>
            <a:xfrm>
              <a:off x="4174411" y="614575"/>
              <a:ext cx="6889" cy="6293"/>
            </a:xfrm>
            <a:custGeom>
              <a:avLst/>
              <a:gdLst/>
              <a:ahLst/>
              <a:cxnLst/>
              <a:rect l="l" t="t" r="r" b="b"/>
              <a:pathLst>
                <a:path w="193" h="209" extrusionOk="0">
                  <a:moveTo>
                    <a:pt x="192" y="105"/>
                  </a:moveTo>
                  <a:cubicBezTo>
                    <a:pt x="192" y="53"/>
                    <a:pt x="38" y="0"/>
                    <a:pt x="1" y="105"/>
                  </a:cubicBezTo>
                  <a:cubicBezTo>
                    <a:pt x="1" y="155"/>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96" name="Google Shape;40508;p18">
              <a:extLst>
                <a:ext uri="{FF2B5EF4-FFF2-40B4-BE49-F238E27FC236}">
                  <a16:creationId xmlns:a16="http://schemas.microsoft.com/office/drawing/2014/main" id="{7C9F22C2-27D5-49AD-BA95-F4B11C055CBB}"/>
                </a:ext>
              </a:extLst>
            </p:cNvPr>
            <p:cNvSpPr/>
            <p:nvPr/>
          </p:nvSpPr>
          <p:spPr>
            <a:xfrm>
              <a:off x="2319256" y="614274"/>
              <a:ext cx="14063" cy="4215"/>
            </a:xfrm>
            <a:custGeom>
              <a:avLst/>
              <a:gdLst/>
              <a:ahLst/>
              <a:cxnLst/>
              <a:rect l="l" t="t" r="r" b="b"/>
              <a:pathLst>
                <a:path w="394" h="140" extrusionOk="0">
                  <a:moveTo>
                    <a:pt x="293" y="24"/>
                  </a:moveTo>
                  <a:cubicBezTo>
                    <a:pt x="241" y="0"/>
                    <a:pt x="0" y="68"/>
                    <a:pt x="102" y="115"/>
                  </a:cubicBezTo>
                  <a:cubicBezTo>
                    <a:pt x="152" y="140"/>
                    <a:pt x="393"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97" name="Google Shape;40509;p18">
              <a:extLst>
                <a:ext uri="{FF2B5EF4-FFF2-40B4-BE49-F238E27FC236}">
                  <a16:creationId xmlns:a16="http://schemas.microsoft.com/office/drawing/2014/main" id="{686A88BC-61AF-4278-B1C8-00F3B72CAACF}"/>
                </a:ext>
              </a:extLst>
            </p:cNvPr>
            <p:cNvSpPr/>
            <p:nvPr/>
          </p:nvSpPr>
          <p:spPr>
            <a:xfrm>
              <a:off x="3761349" y="612227"/>
              <a:ext cx="13777" cy="2770"/>
            </a:xfrm>
            <a:custGeom>
              <a:avLst/>
              <a:gdLst/>
              <a:ahLst/>
              <a:cxnLst/>
              <a:rect l="l" t="t" r="r" b="b"/>
              <a:pathLst>
                <a:path w="386" h="92" extrusionOk="0">
                  <a:moveTo>
                    <a:pt x="385" y="0"/>
                  </a:moveTo>
                  <a:cubicBezTo>
                    <a:pt x="238" y="20"/>
                    <a:pt x="4" y="4"/>
                    <a:pt x="0" y="92"/>
                  </a:cubicBezTo>
                  <a:cubicBezTo>
                    <a:pt x="153" y="71"/>
                    <a:pt x="380" y="9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98" name="Google Shape;40510;p18">
              <a:extLst>
                <a:ext uri="{FF2B5EF4-FFF2-40B4-BE49-F238E27FC236}">
                  <a16:creationId xmlns:a16="http://schemas.microsoft.com/office/drawing/2014/main" id="{BFB803C6-B69F-4FC8-8571-5D6EC783F0DF}"/>
                </a:ext>
              </a:extLst>
            </p:cNvPr>
            <p:cNvSpPr/>
            <p:nvPr/>
          </p:nvSpPr>
          <p:spPr>
            <a:xfrm>
              <a:off x="4556278" y="608764"/>
              <a:ext cx="13991" cy="4215"/>
            </a:xfrm>
            <a:custGeom>
              <a:avLst/>
              <a:gdLst/>
              <a:ahLst/>
              <a:cxnLst/>
              <a:rect l="l" t="t" r="r" b="b"/>
              <a:pathLst>
                <a:path w="392" h="140" extrusionOk="0">
                  <a:moveTo>
                    <a:pt x="99" y="115"/>
                  </a:moveTo>
                  <a:cubicBezTo>
                    <a:pt x="154" y="140"/>
                    <a:pt x="392" y="73"/>
                    <a:pt x="292" y="26"/>
                  </a:cubicBezTo>
                  <a:cubicBezTo>
                    <a:pt x="239" y="0"/>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799" name="Google Shape;40511;p18">
              <a:extLst>
                <a:ext uri="{FF2B5EF4-FFF2-40B4-BE49-F238E27FC236}">
                  <a16:creationId xmlns:a16="http://schemas.microsoft.com/office/drawing/2014/main" id="{2DD6445F-3F70-4C53-B358-C7D7B877BC5E}"/>
                </a:ext>
              </a:extLst>
            </p:cNvPr>
            <p:cNvSpPr/>
            <p:nvPr/>
          </p:nvSpPr>
          <p:spPr>
            <a:xfrm>
              <a:off x="3468747" y="608764"/>
              <a:ext cx="14027" cy="4215"/>
            </a:xfrm>
            <a:custGeom>
              <a:avLst/>
              <a:gdLst/>
              <a:ahLst/>
              <a:cxnLst/>
              <a:rect l="l" t="t" r="r" b="b"/>
              <a:pathLst>
                <a:path w="393" h="140" extrusionOk="0">
                  <a:moveTo>
                    <a:pt x="292" y="26"/>
                  </a:moveTo>
                  <a:cubicBezTo>
                    <a:pt x="238" y="0"/>
                    <a:pt x="1" y="69"/>
                    <a:pt x="100" y="115"/>
                  </a:cubicBezTo>
                  <a:cubicBezTo>
                    <a:pt x="154" y="140"/>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00" name="Google Shape;40512;p18">
              <a:extLst>
                <a:ext uri="{FF2B5EF4-FFF2-40B4-BE49-F238E27FC236}">
                  <a16:creationId xmlns:a16="http://schemas.microsoft.com/office/drawing/2014/main" id="{8E28FF9D-0FD7-4580-90C3-631624BF4E69}"/>
                </a:ext>
              </a:extLst>
            </p:cNvPr>
            <p:cNvSpPr/>
            <p:nvPr/>
          </p:nvSpPr>
          <p:spPr>
            <a:xfrm>
              <a:off x="7137476" y="603285"/>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01" name="Google Shape;40513;p18">
              <a:extLst>
                <a:ext uri="{FF2B5EF4-FFF2-40B4-BE49-F238E27FC236}">
                  <a16:creationId xmlns:a16="http://schemas.microsoft.com/office/drawing/2014/main" id="{559441B3-ED39-40B5-ABD9-C95FA5D67EA7}"/>
                </a:ext>
              </a:extLst>
            </p:cNvPr>
            <p:cNvSpPr/>
            <p:nvPr/>
          </p:nvSpPr>
          <p:spPr>
            <a:xfrm>
              <a:off x="2511956" y="603285"/>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02" name="Google Shape;40514;p18">
              <a:extLst>
                <a:ext uri="{FF2B5EF4-FFF2-40B4-BE49-F238E27FC236}">
                  <a16:creationId xmlns:a16="http://schemas.microsoft.com/office/drawing/2014/main" id="{A442D9E1-67EF-435E-9DD3-FA1EC8EB00A3}"/>
                </a:ext>
              </a:extLst>
            </p:cNvPr>
            <p:cNvSpPr/>
            <p:nvPr/>
          </p:nvSpPr>
          <p:spPr>
            <a:xfrm>
              <a:off x="5695419" y="598588"/>
              <a:ext cx="13920" cy="5510"/>
            </a:xfrm>
            <a:custGeom>
              <a:avLst/>
              <a:gdLst/>
              <a:ahLst/>
              <a:cxnLst/>
              <a:rect l="l" t="t" r="r" b="b"/>
              <a:pathLst>
                <a:path w="390" h="183" extrusionOk="0">
                  <a:moveTo>
                    <a:pt x="1" y="183"/>
                  </a:moveTo>
                  <a:lnTo>
                    <a:pt x="390" y="183"/>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03" name="Google Shape;40515;p18">
              <a:extLst>
                <a:ext uri="{FF2B5EF4-FFF2-40B4-BE49-F238E27FC236}">
                  <a16:creationId xmlns:a16="http://schemas.microsoft.com/office/drawing/2014/main" id="{CD6376C3-0760-4836-8059-BF161F8C8E2B}"/>
                </a:ext>
              </a:extLst>
            </p:cNvPr>
            <p:cNvSpPr/>
            <p:nvPr/>
          </p:nvSpPr>
          <p:spPr>
            <a:xfrm>
              <a:off x="4542037" y="587658"/>
              <a:ext cx="26555" cy="12195"/>
            </a:xfrm>
            <a:custGeom>
              <a:avLst/>
              <a:gdLst/>
              <a:ahLst/>
              <a:cxnLst/>
              <a:rect l="l" t="t" r="r" b="b"/>
              <a:pathLst>
                <a:path w="744" h="405" extrusionOk="0">
                  <a:moveTo>
                    <a:pt x="306" y="0"/>
                  </a:moveTo>
                  <a:cubicBezTo>
                    <a:pt x="1" y="136"/>
                    <a:pt x="90" y="405"/>
                    <a:pt x="693" y="363"/>
                  </a:cubicBezTo>
                  <a:cubicBezTo>
                    <a:pt x="744" y="156"/>
                    <a:pt x="646" y="23"/>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04" name="Google Shape;40516;p18">
              <a:extLst>
                <a:ext uri="{FF2B5EF4-FFF2-40B4-BE49-F238E27FC236}">
                  <a16:creationId xmlns:a16="http://schemas.microsoft.com/office/drawing/2014/main" id="{4DFFE903-587D-48E4-8840-3CF7388179B1}"/>
                </a:ext>
              </a:extLst>
            </p:cNvPr>
            <p:cNvSpPr/>
            <p:nvPr/>
          </p:nvSpPr>
          <p:spPr>
            <a:xfrm>
              <a:off x="3406786" y="595095"/>
              <a:ext cx="14027" cy="4306"/>
            </a:xfrm>
            <a:custGeom>
              <a:avLst/>
              <a:gdLst/>
              <a:ahLst/>
              <a:cxnLst/>
              <a:rect l="l" t="t" r="r" b="b"/>
              <a:pathLst>
                <a:path w="393" h="143" extrusionOk="0">
                  <a:moveTo>
                    <a:pt x="100" y="116"/>
                  </a:moveTo>
                  <a:cubicBezTo>
                    <a:pt x="151" y="142"/>
                    <a:pt x="392" y="72"/>
                    <a:pt x="292" y="26"/>
                  </a:cubicBezTo>
                  <a:cubicBezTo>
                    <a:pt x="242" y="0"/>
                    <a:pt x="1"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05" name="Google Shape;40517;p18">
              <a:extLst>
                <a:ext uri="{FF2B5EF4-FFF2-40B4-BE49-F238E27FC236}">
                  <a16:creationId xmlns:a16="http://schemas.microsoft.com/office/drawing/2014/main" id="{95EC843D-8270-4FE9-897B-C926B030B1B1}"/>
                </a:ext>
              </a:extLst>
            </p:cNvPr>
            <p:cNvSpPr/>
            <p:nvPr/>
          </p:nvSpPr>
          <p:spPr>
            <a:xfrm>
              <a:off x="7898854" y="577331"/>
              <a:ext cx="35478" cy="19120"/>
            </a:xfrm>
            <a:custGeom>
              <a:avLst/>
              <a:gdLst/>
              <a:ahLst/>
              <a:cxnLst/>
              <a:rect l="l" t="t" r="r" b="b"/>
              <a:pathLst>
                <a:path w="994" h="635" extrusionOk="0">
                  <a:moveTo>
                    <a:pt x="557" y="615"/>
                  </a:moveTo>
                  <a:cubicBezTo>
                    <a:pt x="507" y="349"/>
                    <a:pt x="994" y="335"/>
                    <a:pt x="944" y="69"/>
                  </a:cubicBezTo>
                  <a:cubicBezTo>
                    <a:pt x="0" y="0"/>
                    <a:pt x="77" y="634"/>
                    <a:pt x="557" y="6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06" name="Google Shape;40518;p18">
              <a:extLst>
                <a:ext uri="{FF2B5EF4-FFF2-40B4-BE49-F238E27FC236}">
                  <a16:creationId xmlns:a16="http://schemas.microsoft.com/office/drawing/2014/main" id="{A932BB00-B501-45AA-8DE0-F4F97F66DA01}"/>
                </a:ext>
              </a:extLst>
            </p:cNvPr>
            <p:cNvSpPr/>
            <p:nvPr/>
          </p:nvSpPr>
          <p:spPr>
            <a:xfrm>
              <a:off x="2732211" y="592355"/>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07" name="Google Shape;40519;p18">
              <a:extLst>
                <a:ext uri="{FF2B5EF4-FFF2-40B4-BE49-F238E27FC236}">
                  <a16:creationId xmlns:a16="http://schemas.microsoft.com/office/drawing/2014/main" id="{DFD8E0B1-8BB6-472C-A1E9-936B60AF0B28}"/>
                </a:ext>
              </a:extLst>
            </p:cNvPr>
            <p:cNvSpPr/>
            <p:nvPr/>
          </p:nvSpPr>
          <p:spPr>
            <a:xfrm>
              <a:off x="1926860" y="592355"/>
              <a:ext cx="14099" cy="4276"/>
            </a:xfrm>
            <a:custGeom>
              <a:avLst/>
              <a:gdLst/>
              <a:ahLst/>
              <a:cxnLst/>
              <a:rect l="l" t="t" r="r" b="b"/>
              <a:pathLst>
                <a:path w="395" h="142" extrusionOk="0">
                  <a:moveTo>
                    <a:pt x="294" y="26"/>
                  </a:moveTo>
                  <a:cubicBezTo>
                    <a:pt x="242" y="1"/>
                    <a:pt x="1" y="70"/>
                    <a:pt x="103" y="117"/>
                  </a:cubicBezTo>
                  <a:cubicBezTo>
                    <a:pt x="157" y="142"/>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08" name="Google Shape;40520;p18">
              <a:extLst>
                <a:ext uri="{FF2B5EF4-FFF2-40B4-BE49-F238E27FC236}">
                  <a16:creationId xmlns:a16="http://schemas.microsoft.com/office/drawing/2014/main" id="{135CD14E-E8DC-4454-BF19-7A9EC8CD38E3}"/>
                </a:ext>
              </a:extLst>
            </p:cNvPr>
            <p:cNvSpPr/>
            <p:nvPr/>
          </p:nvSpPr>
          <p:spPr>
            <a:xfrm>
              <a:off x="4975336" y="576729"/>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7"/>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09" name="Google Shape;40521;p18">
              <a:extLst>
                <a:ext uri="{FF2B5EF4-FFF2-40B4-BE49-F238E27FC236}">
                  <a16:creationId xmlns:a16="http://schemas.microsoft.com/office/drawing/2014/main" id="{0D9764EA-9037-49E0-BF07-7CCD920EB8D4}"/>
                </a:ext>
              </a:extLst>
            </p:cNvPr>
            <p:cNvSpPr/>
            <p:nvPr/>
          </p:nvSpPr>
          <p:spPr>
            <a:xfrm>
              <a:off x="2770829" y="580884"/>
              <a:ext cx="20095" cy="16320"/>
            </a:xfrm>
            <a:custGeom>
              <a:avLst/>
              <a:gdLst/>
              <a:ahLst/>
              <a:cxnLst/>
              <a:rect l="l" t="t" r="r" b="b"/>
              <a:pathLst>
                <a:path w="563" h="542" extrusionOk="0">
                  <a:moveTo>
                    <a:pt x="562" y="407"/>
                  </a:moveTo>
                  <a:lnTo>
                    <a:pt x="562" y="134"/>
                  </a:lnTo>
                  <a:cubicBezTo>
                    <a:pt x="1" y="1"/>
                    <a:pt x="1" y="541"/>
                    <a:pt x="562"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10" name="Google Shape;40522;p18">
              <a:extLst>
                <a:ext uri="{FF2B5EF4-FFF2-40B4-BE49-F238E27FC236}">
                  <a16:creationId xmlns:a16="http://schemas.microsoft.com/office/drawing/2014/main" id="{C293E87A-BF68-4DC3-A996-B77D1AA30754}"/>
                </a:ext>
              </a:extLst>
            </p:cNvPr>
            <p:cNvSpPr/>
            <p:nvPr/>
          </p:nvSpPr>
          <p:spPr>
            <a:xfrm>
              <a:off x="6573045" y="586936"/>
              <a:ext cx="13920" cy="4215"/>
            </a:xfrm>
            <a:custGeom>
              <a:avLst/>
              <a:gdLst/>
              <a:ahLst/>
              <a:cxnLst/>
              <a:rect l="l" t="t" r="r" b="b"/>
              <a:pathLst>
                <a:path w="390" h="140" extrusionOk="0">
                  <a:moveTo>
                    <a:pt x="292" y="24"/>
                  </a:moveTo>
                  <a:cubicBezTo>
                    <a:pt x="237" y="1"/>
                    <a:pt x="0" y="69"/>
                    <a:pt x="101" y="116"/>
                  </a:cubicBezTo>
                  <a:cubicBezTo>
                    <a:pt x="151" y="139"/>
                    <a:pt x="389" y="70"/>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11" name="Google Shape;40523;p18">
              <a:extLst>
                <a:ext uri="{FF2B5EF4-FFF2-40B4-BE49-F238E27FC236}">
                  <a16:creationId xmlns:a16="http://schemas.microsoft.com/office/drawing/2014/main" id="{C71EB712-8CDE-43BA-AAC8-64209E27C79B}"/>
                </a:ext>
              </a:extLst>
            </p:cNvPr>
            <p:cNvSpPr/>
            <p:nvPr/>
          </p:nvSpPr>
          <p:spPr>
            <a:xfrm>
              <a:off x="2686382" y="582148"/>
              <a:ext cx="21915" cy="8762"/>
            </a:xfrm>
            <a:custGeom>
              <a:avLst/>
              <a:gdLst/>
              <a:ahLst/>
              <a:cxnLst/>
              <a:rect l="l" t="t" r="r" b="b"/>
              <a:pathLst>
                <a:path w="614" h="291" extrusionOk="0">
                  <a:moveTo>
                    <a:pt x="614" y="273"/>
                  </a:moveTo>
                  <a:lnTo>
                    <a:pt x="614" y="1"/>
                  </a:lnTo>
                  <a:lnTo>
                    <a:pt x="33" y="1"/>
                  </a:lnTo>
                  <a:cubicBezTo>
                    <a:pt x="0" y="200"/>
                    <a:pt x="191" y="290"/>
                    <a:pt x="6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12" name="Google Shape;40524;p18">
              <a:extLst>
                <a:ext uri="{FF2B5EF4-FFF2-40B4-BE49-F238E27FC236}">
                  <a16:creationId xmlns:a16="http://schemas.microsoft.com/office/drawing/2014/main" id="{17EA1CB4-C5DE-429B-AF6D-3FD5064E32CE}"/>
                </a:ext>
              </a:extLst>
            </p:cNvPr>
            <p:cNvSpPr/>
            <p:nvPr/>
          </p:nvSpPr>
          <p:spPr>
            <a:xfrm>
              <a:off x="1888277" y="579469"/>
              <a:ext cx="14670" cy="9515"/>
            </a:xfrm>
            <a:custGeom>
              <a:avLst/>
              <a:gdLst/>
              <a:ahLst/>
              <a:cxnLst/>
              <a:rect l="l" t="t" r="r" b="b"/>
              <a:pathLst>
                <a:path w="411" h="316" extrusionOk="0">
                  <a:moveTo>
                    <a:pt x="411" y="272"/>
                  </a:moveTo>
                  <a:lnTo>
                    <a:pt x="411" y="90"/>
                  </a:lnTo>
                  <a:cubicBezTo>
                    <a:pt x="220" y="90"/>
                    <a:pt x="184" y="16"/>
                    <a:pt x="26" y="1"/>
                  </a:cubicBezTo>
                  <a:cubicBezTo>
                    <a:pt x="45" y="142"/>
                    <a:pt x="1" y="315"/>
                    <a:pt x="411"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13" name="Google Shape;40525;p18">
              <a:extLst>
                <a:ext uri="{FF2B5EF4-FFF2-40B4-BE49-F238E27FC236}">
                  <a16:creationId xmlns:a16="http://schemas.microsoft.com/office/drawing/2014/main" id="{2385E32B-5978-4574-A3CA-A59F76124DD7}"/>
                </a:ext>
              </a:extLst>
            </p:cNvPr>
            <p:cNvSpPr/>
            <p:nvPr/>
          </p:nvSpPr>
          <p:spPr>
            <a:xfrm>
              <a:off x="1655173" y="584888"/>
              <a:ext cx="13777" cy="2800"/>
            </a:xfrm>
            <a:custGeom>
              <a:avLst/>
              <a:gdLst/>
              <a:ahLst/>
              <a:cxnLst/>
              <a:rect l="l" t="t" r="r" b="b"/>
              <a:pathLst>
                <a:path w="386" h="93" extrusionOk="0">
                  <a:moveTo>
                    <a:pt x="0" y="92"/>
                  </a:moveTo>
                  <a:cubicBezTo>
                    <a:pt x="149" y="71"/>
                    <a:pt x="381" y="91"/>
                    <a:pt x="385" y="1"/>
                  </a:cubicBezTo>
                  <a:cubicBezTo>
                    <a:pt x="235" y="21"/>
                    <a:pt x="5" y="4"/>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14" name="Google Shape;40526;p18">
              <a:extLst>
                <a:ext uri="{FF2B5EF4-FFF2-40B4-BE49-F238E27FC236}">
                  <a16:creationId xmlns:a16="http://schemas.microsoft.com/office/drawing/2014/main" id="{78DF3AF6-44F6-4997-A2CA-C387B37F2AEC}"/>
                </a:ext>
              </a:extLst>
            </p:cNvPr>
            <p:cNvSpPr/>
            <p:nvPr/>
          </p:nvSpPr>
          <p:spPr>
            <a:xfrm>
              <a:off x="8435017" y="579077"/>
              <a:ext cx="6924" cy="6203"/>
            </a:xfrm>
            <a:custGeom>
              <a:avLst/>
              <a:gdLst/>
              <a:ahLst/>
              <a:cxnLst/>
              <a:rect l="l" t="t" r="r" b="b"/>
              <a:pathLst>
                <a:path w="194" h="206" extrusionOk="0">
                  <a:moveTo>
                    <a:pt x="192" y="103"/>
                  </a:moveTo>
                  <a:cubicBezTo>
                    <a:pt x="193" y="53"/>
                    <a:pt x="37" y="1"/>
                    <a:pt x="0" y="103"/>
                  </a:cubicBezTo>
                  <a:cubicBezTo>
                    <a:pt x="0" y="153"/>
                    <a:pt x="158" y="206"/>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15" name="Google Shape;40527;p18">
              <a:extLst>
                <a:ext uri="{FF2B5EF4-FFF2-40B4-BE49-F238E27FC236}">
                  <a16:creationId xmlns:a16="http://schemas.microsoft.com/office/drawing/2014/main" id="{9CCBDFD2-D0F8-4ADC-AA99-8E4E0F8D4EFC}"/>
                </a:ext>
              </a:extLst>
            </p:cNvPr>
            <p:cNvSpPr/>
            <p:nvPr/>
          </p:nvSpPr>
          <p:spPr>
            <a:xfrm>
              <a:off x="7502282" y="581456"/>
              <a:ext cx="13920" cy="4215"/>
            </a:xfrm>
            <a:custGeom>
              <a:avLst/>
              <a:gdLst/>
              <a:ahLst/>
              <a:cxnLst/>
              <a:rect l="l" t="t" r="r" b="b"/>
              <a:pathLst>
                <a:path w="390" h="140" extrusionOk="0">
                  <a:moveTo>
                    <a:pt x="291" y="24"/>
                  </a:moveTo>
                  <a:cubicBezTo>
                    <a:pt x="238" y="0"/>
                    <a:pt x="0" y="68"/>
                    <a:pt x="98" y="115"/>
                  </a:cubicBezTo>
                  <a:cubicBezTo>
                    <a:pt x="152" y="140"/>
                    <a:pt x="389"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16" name="Google Shape;40528;p18">
              <a:extLst>
                <a:ext uri="{FF2B5EF4-FFF2-40B4-BE49-F238E27FC236}">
                  <a16:creationId xmlns:a16="http://schemas.microsoft.com/office/drawing/2014/main" id="{A353565F-FE28-46F6-92B0-89D24168A5B8}"/>
                </a:ext>
              </a:extLst>
            </p:cNvPr>
            <p:cNvSpPr/>
            <p:nvPr/>
          </p:nvSpPr>
          <p:spPr>
            <a:xfrm>
              <a:off x="2343419" y="579288"/>
              <a:ext cx="20737" cy="5841"/>
            </a:xfrm>
            <a:custGeom>
              <a:avLst/>
              <a:gdLst/>
              <a:ahLst/>
              <a:cxnLst/>
              <a:rect l="l" t="t" r="r" b="b"/>
              <a:pathLst>
                <a:path w="581" h="194" extrusionOk="0">
                  <a:moveTo>
                    <a:pt x="1" y="187"/>
                  </a:moveTo>
                  <a:cubicBezTo>
                    <a:pt x="334" y="193"/>
                    <a:pt x="497" y="119"/>
                    <a:pt x="580" y="7"/>
                  </a:cubicBezTo>
                  <a:cubicBezTo>
                    <a:pt x="250" y="0"/>
                    <a:pt x="87" y="75"/>
                    <a:pt x="1" y="18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17" name="Google Shape;40529;p18">
              <a:extLst>
                <a:ext uri="{FF2B5EF4-FFF2-40B4-BE49-F238E27FC236}">
                  <a16:creationId xmlns:a16="http://schemas.microsoft.com/office/drawing/2014/main" id="{8F02D980-85B2-4A65-8BE2-61CEE0AF73EE}"/>
                </a:ext>
              </a:extLst>
            </p:cNvPr>
            <p:cNvSpPr/>
            <p:nvPr/>
          </p:nvSpPr>
          <p:spPr>
            <a:xfrm>
              <a:off x="2708261" y="573989"/>
              <a:ext cx="20737" cy="8160"/>
            </a:xfrm>
            <a:custGeom>
              <a:avLst/>
              <a:gdLst/>
              <a:ahLst/>
              <a:cxnLst/>
              <a:rect l="l" t="t" r="r" b="b"/>
              <a:pathLst>
                <a:path w="581" h="271" extrusionOk="0">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18" name="Google Shape;40530;p18">
              <a:extLst>
                <a:ext uri="{FF2B5EF4-FFF2-40B4-BE49-F238E27FC236}">
                  <a16:creationId xmlns:a16="http://schemas.microsoft.com/office/drawing/2014/main" id="{5E6878B5-7792-4E8E-92E3-E14880F3338B}"/>
                </a:ext>
              </a:extLst>
            </p:cNvPr>
            <p:cNvSpPr/>
            <p:nvPr/>
          </p:nvSpPr>
          <p:spPr>
            <a:xfrm>
              <a:off x="6184611" y="566522"/>
              <a:ext cx="26555" cy="15266"/>
            </a:xfrm>
            <a:custGeom>
              <a:avLst/>
              <a:gdLst/>
              <a:ahLst/>
              <a:cxnLst/>
              <a:rect l="l" t="t" r="r" b="b"/>
              <a:pathLst>
                <a:path w="744" h="507" extrusionOk="0">
                  <a:moveTo>
                    <a:pt x="1" y="72"/>
                  </a:moveTo>
                  <a:lnTo>
                    <a:pt x="1" y="435"/>
                  </a:lnTo>
                  <a:cubicBezTo>
                    <a:pt x="744" y="507"/>
                    <a:pt x="744" y="0"/>
                    <a:pt x="1"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19" name="Google Shape;40531;p18">
              <a:extLst>
                <a:ext uri="{FF2B5EF4-FFF2-40B4-BE49-F238E27FC236}">
                  <a16:creationId xmlns:a16="http://schemas.microsoft.com/office/drawing/2014/main" id="{1F7F1991-BAE6-48EC-A897-9B7CD7B565DD}"/>
                </a:ext>
              </a:extLst>
            </p:cNvPr>
            <p:cNvSpPr/>
            <p:nvPr/>
          </p:nvSpPr>
          <p:spPr>
            <a:xfrm>
              <a:off x="5555185" y="563060"/>
              <a:ext cx="35228" cy="16440"/>
            </a:xfrm>
            <a:custGeom>
              <a:avLst/>
              <a:gdLst/>
              <a:ahLst/>
              <a:cxnLst/>
              <a:rect l="l" t="t" r="r" b="b"/>
              <a:pathLst>
                <a:path w="987" h="546" extrusionOk="0">
                  <a:moveTo>
                    <a:pt x="847" y="0"/>
                  </a:moveTo>
                  <a:lnTo>
                    <a:pt x="75" y="0"/>
                  </a:lnTo>
                  <a:cubicBezTo>
                    <a:pt x="1" y="307"/>
                    <a:pt x="409" y="387"/>
                    <a:pt x="653" y="546"/>
                  </a:cubicBezTo>
                  <a:cubicBezTo>
                    <a:pt x="651" y="332"/>
                    <a:pt x="986" y="278"/>
                    <a:pt x="8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20" name="Google Shape;40532;p18">
              <a:extLst>
                <a:ext uri="{FF2B5EF4-FFF2-40B4-BE49-F238E27FC236}">
                  <a16:creationId xmlns:a16="http://schemas.microsoft.com/office/drawing/2014/main" id="{71FD4A25-939F-46B0-BF91-9B8E134B2F8C}"/>
                </a:ext>
              </a:extLst>
            </p:cNvPr>
            <p:cNvSpPr/>
            <p:nvPr/>
          </p:nvSpPr>
          <p:spPr>
            <a:xfrm>
              <a:off x="2959425" y="570526"/>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21" name="Google Shape;40533;p18">
              <a:extLst>
                <a:ext uri="{FF2B5EF4-FFF2-40B4-BE49-F238E27FC236}">
                  <a16:creationId xmlns:a16="http://schemas.microsoft.com/office/drawing/2014/main" id="{260431FD-7244-4E3D-8EE4-82375D32CF52}"/>
                </a:ext>
              </a:extLst>
            </p:cNvPr>
            <p:cNvSpPr/>
            <p:nvPr/>
          </p:nvSpPr>
          <p:spPr>
            <a:xfrm>
              <a:off x="7643444" y="563060"/>
              <a:ext cx="20773" cy="8220"/>
            </a:xfrm>
            <a:custGeom>
              <a:avLst/>
              <a:gdLst/>
              <a:ahLst/>
              <a:cxnLst/>
              <a:rect l="l" t="t" r="r" b="b"/>
              <a:pathLst>
                <a:path w="582" h="273" extrusionOk="0">
                  <a:moveTo>
                    <a:pt x="581" y="0"/>
                  </a:moveTo>
                  <a:lnTo>
                    <a:pt x="1" y="0"/>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22" name="Google Shape;40534;p18">
              <a:extLst>
                <a:ext uri="{FF2B5EF4-FFF2-40B4-BE49-F238E27FC236}">
                  <a16:creationId xmlns:a16="http://schemas.microsoft.com/office/drawing/2014/main" id="{62B88E71-61E3-4DA6-8097-E8B5F7C1BE66}"/>
                </a:ext>
              </a:extLst>
            </p:cNvPr>
            <p:cNvSpPr/>
            <p:nvPr/>
          </p:nvSpPr>
          <p:spPr>
            <a:xfrm>
              <a:off x="8324872" y="562668"/>
              <a:ext cx="7031" cy="6263"/>
            </a:xfrm>
            <a:custGeom>
              <a:avLst/>
              <a:gdLst/>
              <a:ahLst/>
              <a:cxnLst/>
              <a:rect l="l" t="t" r="r" b="b"/>
              <a:pathLst>
                <a:path w="197" h="208" extrusionOk="0">
                  <a:moveTo>
                    <a:pt x="195" y="103"/>
                  </a:moveTo>
                  <a:cubicBezTo>
                    <a:pt x="196" y="52"/>
                    <a:pt x="38" y="0"/>
                    <a:pt x="0" y="103"/>
                  </a:cubicBezTo>
                  <a:cubicBezTo>
                    <a:pt x="0" y="154"/>
                    <a:pt x="156"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23" name="Google Shape;40535;p18">
              <a:extLst>
                <a:ext uri="{FF2B5EF4-FFF2-40B4-BE49-F238E27FC236}">
                  <a16:creationId xmlns:a16="http://schemas.microsoft.com/office/drawing/2014/main" id="{C68DD4EA-25F4-4177-B7E5-4AB359E11C90}"/>
                </a:ext>
              </a:extLst>
            </p:cNvPr>
            <p:cNvSpPr/>
            <p:nvPr/>
          </p:nvSpPr>
          <p:spPr>
            <a:xfrm>
              <a:off x="5134343" y="559537"/>
              <a:ext cx="14063" cy="4336"/>
            </a:xfrm>
            <a:custGeom>
              <a:avLst/>
              <a:gdLst/>
              <a:ahLst/>
              <a:cxnLst/>
              <a:rect l="l" t="t" r="r" b="b"/>
              <a:pathLst>
                <a:path w="394" h="144" extrusionOk="0">
                  <a:moveTo>
                    <a:pt x="102" y="117"/>
                  </a:moveTo>
                  <a:cubicBezTo>
                    <a:pt x="155" y="143"/>
                    <a:pt x="394" y="73"/>
                    <a:pt x="296" y="27"/>
                  </a:cubicBezTo>
                  <a:cubicBezTo>
                    <a:pt x="243"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24" name="Google Shape;40536;p18">
              <a:extLst>
                <a:ext uri="{FF2B5EF4-FFF2-40B4-BE49-F238E27FC236}">
                  <a16:creationId xmlns:a16="http://schemas.microsoft.com/office/drawing/2014/main" id="{56FB888E-86FF-46DB-904A-62CFB410874B}"/>
                </a:ext>
              </a:extLst>
            </p:cNvPr>
            <p:cNvSpPr/>
            <p:nvPr/>
          </p:nvSpPr>
          <p:spPr>
            <a:xfrm>
              <a:off x="1391232" y="537076"/>
              <a:ext cx="52290" cy="28002"/>
            </a:xfrm>
            <a:custGeom>
              <a:avLst/>
              <a:gdLst/>
              <a:ahLst/>
              <a:cxnLst/>
              <a:rect l="l" t="t" r="r" b="b"/>
              <a:pathLst>
                <a:path w="1465" h="930" extrusionOk="0">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25" name="Google Shape;40537;p18">
              <a:extLst>
                <a:ext uri="{FF2B5EF4-FFF2-40B4-BE49-F238E27FC236}">
                  <a16:creationId xmlns:a16="http://schemas.microsoft.com/office/drawing/2014/main" id="{B0DE85C9-063B-43AF-8A4B-386913858E63}"/>
                </a:ext>
              </a:extLst>
            </p:cNvPr>
            <p:cNvSpPr/>
            <p:nvPr/>
          </p:nvSpPr>
          <p:spPr>
            <a:xfrm>
              <a:off x="7058312" y="554840"/>
              <a:ext cx="13849" cy="5480"/>
            </a:xfrm>
            <a:custGeom>
              <a:avLst/>
              <a:gdLst/>
              <a:ahLst/>
              <a:cxnLst/>
              <a:rect l="l" t="t" r="r" b="b"/>
              <a:pathLst>
                <a:path w="388" h="182" extrusionOk="0">
                  <a:moveTo>
                    <a:pt x="1" y="182"/>
                  </a:moveTo>
                  <a:lnTo>
                    <a:pt x="387" y="182"/>
                  </a:lnTo>
                  <a:lnTo>
                    <a:pt x="387"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26" name="Google Shape;40538;p18">
              <a:extLst>
                <a:ext uri="{FF2B5EF4-FFF2-40B4-BE49-F238E27FC236}">
                  <a16:creationId xmlns:a16="http://schemas.microsoft.com/office/drawing/2014/main" id="{B13499E2-5CF0-4426-BB05-CA589595B71A}"/>
                </a:ext>
              </a:extLst>
            </p:cNvPr>
            <p:cNvSpPr/>
            <p:nvPr/>
          </p:nvSpPr>
          <p:spPr>
            <a:xfrm>
              <a:off x="2972631" y="552070"/>
              <a:ext cx="29482" cy="9876"/>
            </a:xfrm>
            <a:custGeom>
              <a:avLst/>
              <a:gdLst/>
              <a:ahLst/>
              <a:cxnLst/>
              <a:rect l="l" t="t" r="r" b="b"/>
              <a:pathLst>
                <a:path w="826" h="328" extrusionOk="0">
                  <a:moveTo>
                    <a:pt x="693" y="274"/>
                  </a:moveTo>
                  <a:cubicBezTo>
                    <a:pt x="825" y="30"/>
                    <a:pt x="295" y="98"/>
                    <a:pt x="114" y="1"/>
                  </a:cubicBezTo>
                  <a:cubicBezTo>
                    <a:pt x="0" y="239"/>
                    <a:pt x="191" y="327"/>
                    <a:pt x="69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27" name="Google Shape;40539;p18">
              <a:extLst>
                <a:ext uri="{FF2B5EF4-FFF2-40B4-BE49-F238E27FC236}">
                  <a16:creationId xmlns:a16="http://schemas.microsoft.com/office/drawing/2014/main" id="{249A7899-2857-4BD4-B6B8-E09DBCF29658}"/>
                </a:ext>
              </a:extLst>
            </p:cNvPr>
            <p:cNvSpPr/>
            <p:nvPr/>
          </p:nvSpPr>
          <p:spPr>
            <a:xfrm>
              <a:off x="1665346" y="556797"/>
              <a:ext cx="13991" cy="4276"/>
            </a:xfrm>
            <a:custGeom>
              <a:avLst/>
              <a:gdLst/>
              <a:ahLst/>
              <a:cxnLst/>
              <a:rect l="l" t="t" r="r" b="b"/>
              <a:pathLst>
                <a:path w="392" h="142" extrusionOk="0">
                  <a:moveTo>
                    <a:pt x="100" y="117"/>
                  </a:moveTo>
                  <a:cubicBezTo>
                    <a:pt x="151" y="142"/>
                    <a:pt x="391" y="72"/>
                    <a:pt x="293" y="25"/>
                  </a:cubicBezTo>
                  <a:cubicBezTo>
                    <a:pt x="240" y="1"/>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28" name="Google Shape;40540;p18">
              <a:extLst>
                <a:ext uri="{FF2B5EF4-FFF2-40B4-BE49-F238E27FC236}">
                  <a16:creationId xmlns:a16="http://schemas.microsoft.com/office/drawing/2014/main" id="{AC10B3FB-610B-4386-B01D-36FE650E4D6D}"/>
                </a:ext>
              </a:extLst>
            </p:cNvPr>
            <p:cNvSpPr/>
            <p:nvPr/>
          </p:nvSpPr>
          <p:spPr>
            <a:xfrm>
              <a:off x="2873479" y="551739"/>
              <a:ext cx="6996" cy="6203"/>
            </a:xfrm>
            <a:custGeom>
              <a:avLst/>
              <a:gdLst/>
              <a:ahLst/>
              <a:cxnLst/>
              <a:rect l="l" t="t" r="r" b="b"/>
              <a:pathLst>
                <a:path w="196" h="206" extrusionOk="0">
                  <a:moveTo>
                    <a:pt x="192" y="103"/>
                  </a:moveTo>
                  <a:cubicBezTo>
                    <a:pt x="195" y="54"/>
                    <a:pt x="37" y="0"/>
                    <a:pt x="1" y="103"/>
                  </a:cubicBezTo>
                  <a:cubicBezTo>
                    <a:pt x="1" y="154"/>
                    <a:pt x="155" y="205"/>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29" name="Google Shape;40541;p18">
              <a:extLst>
                <a:ext uri="{FF2B5EF4-FFF2-40B4-BE49-F238E27FC236}">
                  <a16:creationId xmlns:a16="http://schemas.microsoft.com/office/drawing/2014/main" id="{3D1418D1-2A03-4C01-8660-3B2D26686BFF}"/>
                </a:ext>
              </a:extLst>
            </p:cNvPr>
            <p:cNvSpPr/>
            <p:nvPr/>
          </p:nvSpPr>
          <p:spPr>
            <a:xfrm>
              <a:off x="1059655" y="554057"/>
              <a:ext cx="14063" cy="4306"/>
            </a:xfrm>
            <a:custGeom>
              <a:avLst/>
              <a:gdLst/>
              <a:ahLst/>
              <a:cxnLst/>
              <a:rect l="l" t="t" r="r" b="b"/>
              <a:pathLst>
                <a:path w="394" h="143" extrusionOk="0">
                  <a:moveTo>
                    <a:pt x="295" y="26"/>
                  </a:moveTo>
                  <a:cubicBezTo>
                    <a:pt x="238" y="0"/>
                    <a:pt x="0" y="71"/>
                    <a:pt x="101" y="116"/>
                  </a:cubicBezTo>
                  <a:cubicBezTo>
                    <a:pt x="152" y="143"/>
                    <a:pt x="393" y="75"/>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30" name="Google Shape;40542;p18">
              <a:extLst>
                <a:ext uri="{FF2B5EF4-FFF2-40B4-BE49-F238E27FC236}">
                  <a16:creationId xmlns:a16="http://schemas.microsoft.com/office/drawing/2014/main" id="{E3B9844D-3677-49C4-BAA1-BE5DC62003C2}"/>
                </a:ext>
              </a:extLst>
            </p:cNvPr>
            <p:cNvSpPr/>
            <p:nvPr/>
          </p:nvSpPr>
          <p:spPr>
            <a:xfrm>
              <a:off x="715550" y="554057"/>
              <a:ext cx="13991" cy="4276"/>
            </a:xfrm>
            <a:custGeom>
              <a:avLst/>
              <a:gdLst/>
              <a:ahLst/>
              <a:cxnLst/>
              <a:rect l="l" t="t" r="r" b="b"/>
              <a:pathLst>
                <a:path w="392" h="142" extrusionOk="0">
                  <a:moveTo>
                    <a:pt x="98" y="116"/>
                  </a:moveTo>
                  <a:cubicBezTo>
                    <a:pt x="151" y="141"/>
                    <a:pt x="392" y="72"/>
                    <a:pt x="291" y="26"/>
                  </a:cubicBezTo>
                  <a:cubicBezTo>
                    <a:pt x="239" y="0"/>
                    <a:pt x="0" y="71"/>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31" name="Google Shape;40543;p18">
              <a:extLst>
                <a:ext uri="{FF2B5EF4-FFF2-40B4-BE49-F238E27FC236}">
                  <a16:creationId xmlns:a16="http://schemas.microsoft.com/office/drawing/2014/main" id="{648A17C5-DBD1-4156-9A3D-99F44496D902}"/>
                </a:ext>
              </a:extLst>
            </p:cNvPr>
            <p:cNvSpPr/>
            <p:nvPr/>
          </p:nvSpPr>
          <p:spPr>
            <a:xfrm>
              <a:off x="546977" y="545868"/>
              <a:ext cx="28411" cy="11713"/>
            </a:xfrm>
            <a:custGeom>
              <a:avLst/>
              <a:gdLst/>
              <a:ahLst/>
              <a:cxnLst/>
              <a:rect l="l" t="t" r="r" b="b"/>
              <a:pathLst>
                <a:path w="796" h="389" extrusionOk="0">
                  <a:moveTo>
                    <a:pt x="770" y="24"/>
                  </a:moveTo>
                  <a:cubicBezTo>
                    <a:pt x="333" y="1"/>
                    <a:pt x="47" y="48"/>
                    <a:pt x="0" y="207"/>
                  </a:cubicBezTo>
                  <a:cubicBezTo>
                    <a:pt x="277" y="229"/>
                    <a:pt x="325" y="357"/>
                    <a:pt x="580" y="388"/>
                  </a:cubicBezTo>
                  <a:cubicBezTo>
                    <a:pt x="536" y="219"/>
                    <a:pt x="795" y="187"/>
                    <a:pt x="770"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32" name="Google Shape;40544;p18">
              <a:extLst>
                <a:ext uri="{FF2B5EF4-FFF2-40B4-BE49-F238E27FC236}">
                  <a16:creationId xmlns:a16="http://schemas.microsoft.com/office/drawing/2014/main" id="{2F6A2CDD-00CF-4ABA-B6E3-1E63D4213809}"/>
                </a:ext>
              </a:extLst>
            </p:cNvPr>
            <p:cNvSpPr/>
            <p:nvPr/>
          </p:nvSpPr>
          <p:spPr>
            <a:xfrm>
              <a:off x="2143902" y="544573"/>
              <a:ext cx="38798" cy="12616"/>
            </a:xfrm>
            <a:custGeom>
              <a:avLst/>
              <a:gdLst/>
              <a:ahLst/>
              <a:cxnLst/>
              <a:rect l="l" t="t" r="r" b="b"/>
              <a:pathLst>
                <a:path w="1087" h="419" extrusionOk="0">
                  <a:moveTo>
                    <a:pt x="963" y="341"/>
                  </a:moveTo>
                  <a:cubicBezTo>
                    <a:pt x="1086" y="122"/>
                    <a:pt x="44" y="1"/>
                    <a:pt x="0" y="159"/>
                  </a:cubicBezTo>
                  <a:cubicBezTo>
                    <a:pt x="368" y="198"/>
                    <a:pt x="349" y="418"/>
                    <a:pt x="963" y="34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33" name="Google Shape;40545;p18">
              <a:extLst>
                <a:ext uri="{FF2B5EF4-FFF2-40B4-BE49-F238E27FC236}">
                  <a16:creationId xmlns:a16="http://schemas.microsoft.com/office/drawing/2014/main" id="{17162A05-E125-458A-B790-BD252EF85F24}"/>
                </a:ext>
              </a:extLst>
            </p:cNvPr>
            <p:cNvSpPr/>
            <p:nvPr/>
          </p:nvSpPr>
          <p:spPr>
            <a:xfrm>
              <a:off x="8717161" y="549330"/>
              <a:ext cx="13813" cy="2770"/>
            </a:xfrm>
            <a:custGeom>
              <a:avLst/>
              <a:gdLst/>
              <a:ahLst/>
              <a:cxnLst/>
              <a:rect l="l" t="t" r="r" b="b"/>
              <a:pathLst>
                <a:path w="387" h="92" extrusionOk="0">
                  <a:moveTo>
                    <a:pt x="387" y="1"/>
                  </a:moveTo>
                  <a:cubicBezTo>
                    <a:pt x="237" y="23"/>
                    <a:pt x="7" y="5"/>
                    <a:pt x="0" y="92"/>
                  </a:cubicBezTo>
                  <a:cubicBezTo>
                    <a:pt x="152" y="71"/>
                    <a:pt x="382" y="91"/>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34" name="Google Shape;40546;p18">
              <a:extLst>
                <a:ext uri="{FF2B5EF4-FFF2-40B4-BE49-F238E27FC236}">
                  <a16:creationId xmlns:a16="http://schemas.microsoft.com/office/drawing/2014/main" id="{122C0779-E848-4F69-9181-5A3B8AC9B521}"/>
                </a:ext>
              </a:extLst>
            </p:cNvPr>
            <p:cNvSpPr/>
            <p:nvPr/>
          </p:nvSpPr>
          <p:spPr>
            <a:xfrm>
              <a:off x="270687" y="546590"/>
              <a:ext cx="21665" cy="6444"/>
            </a:xfrm>
            <a:custGeom>
              <a:avLst/>
              <a:gdLst/>
              <a:ahLst/>
              <a:cxnLst/>
              <a:rect l="l" t="t" r="r" b="b"/>
              <a:pathLst>
                <a:path w="607" h="214" extrusionOk="0">
                  <a:moveTo>
                    <a:pt x="606" y="0"/>
                  </a:moveTo>
                  <a:lnTo>
                    <a:pt x="27" y="0"/>
                  </a:lnTo>
                  <a:cubicBezTo>
                    <a:pt x="1" y="163"/>
                    <a:pt x="217" y="213"/>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35" name="Google Shape;40547;p18">
              <a:extLst>
                <a:ext uri="{FF2B5EF4-FFF2-40B4-BE49-F238E27FC236}">
                  <a16:creationId xmlns:a16="http://schemas.microsoft.com/office/drawing/2014/main" id="{3BAFEBF8-A966-48B9-8B6D-AA1D359B2EE8}"/>
                </a:ext>
              </a:extLst>
            </p:cNvPr>
            <p:cNvSpPr/>
            <p:nvPr/>
          </p:nvSpPr>
          <p:spPr>
            <a:xfrm>
              <a:off x="5640453" y="540809"/>
              <a:ext cx="6924" cy="6263"/>
            </a:xfrm>
            <a:custGeom>
              <a:avLst/>
              <a:gdLst/>
              <a:ahLst/>
              <a:cxnLst/>
              <a:rect l="l" t="t" r="r" b="b"/>
              <a:pathLst>
                <a:path w="194" h="208" extrusionOk="0">
                  <a:moveTo>
                    <a:pt x="194" y="103"/>
                  </a:moveTo>
                  <a:cubicBezTo>
                    <a:pt x="194" y="53"/>
                    <a:pt x="37" y="0"/>
                    <a:pt x="1" y="103"/>
                  </a:cubicBezTo>
                  <a:cubicBezTo>
                    <a:pt x="1" y="153"/>
                    <a:pt x="156"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36" name="Google Shape;40548;p18">
              <a:extLst>
                <a:ext uri="{FF2B5EF4-FFF2-40B4-BE49-F238E27FC236}">
                  <a16:creationId xmlns:a16="http://schemas.microsoft.com/office/drawing/2014/main" id="{F495A9BB-74D1-4C7A-BB43-C454EED82F70}"/>
                </a:ext>
              </a:extLst>
            </p:cNvPr>
            <p:cNvSpPr/>
            <p:nvPr/>
          </p:nvSpPr>
          <p:spPr>
            <a:xfrm>
              <a:off x="4766253" y="541201"/>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37" name="Google Shape;40549;p18">
              <a:extLst>
                <a:ext uri="{FF2B5EF4-FFF2-40B4-BE49-F238E27FC236}">
                  <a16:creationId xmlns:a16="http://schemas.microsoft.com/office/drawing/2014/main" id="{FB375DC0-156A-4BF8-AC12-94AB87FFD7BE}"/>
                </a:ext>
              </a:extLst>
            </p:cNvPr>
            <p:cNvSpPr/>
            <p:nvPr/>
          </p:nvSpPr>
          <p:spPr>
            <a:xfrm>
              <a:off x="2491184" y="527682"/>
              <a:ext cx="40404" cy="18488"/>
            </a:xfrm>
            <a:custGeom>
              <a:avLst/>
              <a:gdLst/>
              <a:ahLst/>
              <a:cxnLst/>
              <a:rect l="l" t="t" r="r" b="b"/>
              <a:pathLst>
                <a:path w="1132" h="614" extrusionOk="0">
                  <a:moveTo>
                    <a:pt x="1069" y="449"/>
                  </a:moveTo>
                  <a:cubicBezTo>
                    <a:pt x="1132" y="0"/>
                    <a:pt x="0" y="211"/>
                    <a:pt x="103" y="539"/>
                  </a:cubicBezTo>
                  <a:cubicBezTo>
                    <a:pt x="647" y="614"/>
                    <a:pt x="602" y="410"/>
                    <a:pt x="1069" y="4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38" name="Google Shape;40550;p18">
              <a:extLst>
                <a:ext uri="{FF2B5EF4-FFF2-40B4-BE49-F238E27FC236}">
                  <a16:creationId xmlns:a16="http://schemas.microsoft.com/office/drawing/2014/main" id="{CDB4EE65-9FE4-4B3B-A27E-EDF74A9D6862}"/>
                </a:ext>
              </a:extLst>
            </p:cNvPr>
            <p:cNvSpPr/>
            <p:nvPr/>
          </p:nvSpPr>
          <p:spPr>
            <a:xfrm>
              <a:off x="151012" y="540418"/>
              <a:ext cx="14134" cy="4306"/>
            </a:xfrm>
            <a:custGeom>
              <a:avLst/>
              <a:gdLst/>
              <a:ahLst/>
              <a:cxnLst/>
              <a:rect l="l" t="t" r="r" b="b"/>
              <a:pathLst>
                <a:path w="396" h="143" extrusionOk="0">
                  <a:moveTo>
                    <a:pt x="294" y="26"/>
                  </a:moveTo>
                  <a:cubicBezTo>
                    <a:pt x="240" y="0"/>
                    <a:pt x="0" y="71"/>
                    <a:pt x="102" y="116"/>
                  </a:cubicBezTo>
                  <a:cubicBezTo>
                    <a:pt x="156" y="143"/>
                    <a:pt x="396"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39" name="Google Shape;40551;p18">
              <a:extLst>
                <a:ext uri="{FF2B5EF4-FFF2-40B4-BE49-F238E27FC236}">
                  <a16:creationId xmlns:a16="http://schemas.microsoft.com/office/drawing/2014/main" id="{834A1F09-6531-4AC3-A3FB-0540A54790D4}"/>
                </a:ext>
              </a:extLst>
            </p:cNvPr>
            <p:cNvSpPr/>
            <p:nvPr/>
          </p:nvSpPr>
          <p:spPr>
            <a:xfrm>
              <a:off x="7719075" y="535691"/>
              <a:ext cx="13849" cy="5540"/>
            </a:xfrm>
            <a:custGeom>
              <a:avLst/>
              <a:gdLst/>
              <a:ahLst/>
              <a:cxnLst/>
              <a:rect l="l" t="t" r="r" b="b"/>
              <a:pathLst>
                <a:path w="388" h="184" extrusionOk="0">
                  <a:moveTo>
                    <a:pt x="388" y="1"/>
                  </a:moveTo>
                  <a:lnTo>
                    <a:pt x="0" y="1"/>
                  </a:lnTo>
                  <a:lnTo>
                    <a:pt x="0" y="183"/>
                  </a:lnTo>
                  <a:lnTo>
                    <a:pt x="388"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40" name="Google Shape;40552;p18">
              <a:extLst>
                <a:ext uri="{FF2B5EF4-FFF2-40B4-BE49-F238E27FC236}">
                  <a16:creationId xmlns:a16="http://schemas.microsoft.com/office/drawing/2014/main" id="{79276C15-5CE8-4B61-ADFC-233B984E44B1}"/>
                </a:ext>
              </a:extLst>
            </p:cNvPr>
            <p:cNvSpPr/>
            <p:nvPr/>
          </p:nvSpPr>
          <p:spPr>
            <a:xfrm>
              <a:off x="5279002" y="537708"/>
              <a:ext cx="13920" cy="4276"/>
            </a:xfrm>
            <a:custGeom>
              <a:avLst/>
              <a:gdLst/>
              <a:ahLst/>
              <a:cxnLst/>
              <a:rect l="l" t="t" r="r" b="b"/>
              <a:pathLst>
                <a:path w="390" h="142" extrusionOk="0">
                  <a:moveTo>
                    <a:pt x="291" y="25"/>
                  </a:moveTo>
                  <a:cubicBezTo>
                    <a:pt x="238" y="0"/>
                    <a:pt x="1" y="69"/>
                    <a:pt x="100" y="116"/>
                  </a:cubicBezTo>
                  <a:cubicBezTo>
                    <a:pt x="152" y="141"/>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41" name="Google Shape;40553;p18">
              <a:extLst>
                <a:ext uri="{FF2B5EF4-FFF2-40B4-BE49-F238E27FC236}">
                  <a16:creationId xmlns:a16="http://schemas.microsoft.com/office/drawing/2014/main" id="{733F4D04-679D-4682-A69C-3CB880DB7556}"/>
                </a:ext>
              </a:extLst>
            </p:cNvPr>
            <p:cNvSpPr/>
            <p:nvPr/>
          </p:nvSpPr>
          <p:spPr>
            <a:xfrm>
              <a:off x="4700580" y="527531"/>
              <a:ext cx="28161" cy="13700"/>
            </a:xfrm>
            <a:custGeom>
              <a:avLst/>
              <a:gdLst/>
              <a:ahLst/>
              <a:cxnLst/>
              <a:rect l="l" t="t" r="r" b="b"/>
              <a:pathLst>
                <a:path w="789" h="455" extrusionOk="0">
                  <a:moveTo>
                    <a:pt x="489" y="454"/>
                  </a:moveTo>
                  <a:cubicBezTo>
                    <a:pt x="754" y="338"/>
                    <a:pt x="788" y="9"/>
                    <a:pt x="297" y="0"/>
                  </a:cubicBezTo>
                  <a:cubicBezTo>
                    <a:pt x="35" y="115"/>
                    <a:pt x="1" y="444"/>
                    <a:pt x="489"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42" name="Google Shape;40554;p18">
              <a:extLst>
                <a:ext uri="{FF2B5EF4-FFF2-40B4-BE49-F238E27FC236}">
                  <a16:creationId xmlns:a16="http://schemas.microsoft.com/office/drawing/2014/main" id="{CA84BCE9-8559-44EE-846E-4D66D4CDA6D1}"/>
                </a:ext>
              </a:extLst>
            </p:cNvPr>
            <p:cNvSpPr/>
            <p:nvPr/>
          </p:nvSpPr>
          <p:spPr>
            <a:xfrm>
              <a:off x="7268215" y="526688"/>
              <a:ext cx="14063" cy="4366"/>
            </a:xfrm>
            <a:custGeom>
              <a:avLst/>
              <a:gdLst/>
              <a:ahLst/>
              <a:cxnLst/>
              <a:rect l="l" t="t" r="r" b="b"/>
              <a:pathLst>
                <a:path w="394" h="145" extrusionOk="0">
                  <a:moveTo>
                    <a:pt x="98" y="118"/>
                  </a:moveTo>
                  <a:cubicBezTo>
                    <a:pt x="152" y="144"/>
                    <a:pt x="393" y="74"/>
                    <a:pt x="293" y="28"/>
                  </a:cubicBezTo>
                  <a:cubicBezTo>
                    <a:pt x="238" y="1"/>
                    <a:pt x="0" y="70"/>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43" name="Google Shape;40555;p18">
              <a:extLst>
                <a:ext uri="{FF2B5EF4-FFF2-40B4-BE49-F238E27FC236}">
                  <a16:creationId xmlns:a16="http://schemas.microsoft.com/office/drawing/2014/main" id="{D097E269-1E57-4533-B039-FED74D4B7BCA}"/>
                </a:ext>
              </a:extLst>
            </p:cNvPr>
            <p:cNvSpPr/>
            <p:nvPr/>
          </p:nvSpPr>
          <p:spPr>
            <a:xfrm>
              <a:off x="3417280" y="521992"/>
              <a:ext cx="34408" cy="9063"/>
            </a:xfrm>
            <a:custGeom>
              <a:avLst/>
              <a:gdLst/>
              <a:ahLst/>
              <a:cxnLst/>
              <a:rect l="l" t="t" r="r" b="b"/>
              <a:pathLst>
                <a:path w="964" h="301" extrusionOk="0">
                  <a:moveTo>
                    <a:pt x="192" y="274"/>
                  </a:moveTo>
                  <a:cubicBezTo>
                    <a:pt x="631" y="300"/>
                    <a:pt x="918" y="253"/>
                    <a:pt x="964" y="93"/>
                  </a:cubicBezTo>
                  <a:cubicBezTo>
                    <a:pt x="621" y="112"/>
                    <a:pt x="0" y="0"/>
                    <a:pt x="19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44" name="Google Shape;40556;p18">
              <a:extLst>
                <a:ext uri="{FF2B5EF4-FFF2-40B4-BE49-F238E27FC236}">
                  <a16:creationId xmlns:a16="http://schemas.microsoft.com/office/drawing/2014/main" id="{E9211336-C67F-4805-A254-533EF2472C32}"/>
                </a:ext>
              </a:extLst>
            </p:cNvPr>
            <p:cNvSpPr/>
            <p:nvPr/>
          </p:nvSpPr>
          <p:spPr>
            <a:xfrm>
              <a:off x="2484473" y="526688"/>
              <a:ext cx="13991" cy="4366"/>
            </a:xfrm>
            <a:custGeom>
              <a:avLst/>
              <a:gdLst/>
              <a:ahLst/>
              <a:cxnLst/>
              <a:rect l="l" t="t" r="r" b="b"/>
              <a:pathLst>
                <a:path w="392" h="145" extrusionOk="0">
                  <a:moveTo>
                    <a:pt x="291" y="27"/>
                  </a:moveTo>
                  <a:cubicBezTo>
                    <a:pt x="238" y="1"/>
                    <a:pt x="0" y="70"/>
                    <a:pt x="98" y="117"/>
                  </a:cubicBezTo>
                  <a:cubicBezTo>
                    <a:pt x="153" y="144"/>
                    <a:pt x="392" y="74"/>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45" name="Google Shape;40557;p18">
              <a:extLst>
                <a:ext uri="{FF2B5EF4-FFF2-40B4-BE49-F238E27FC236}">
                  <a16:creationId xmlns:a16="http://schemas.microsoft.com/office/drawing/2014/main" id="{865E996F-2FEC-41E9-A233-7659E2AADE68}"/>
                </a:ext>
              </a:extLst>
            </p:cNvPr>
            <p:cNvSpPr/>
            <p:nvPr/>
          </p:nvSpPr>
          <p:spPr>
            <a:xfrm>
              <a:off x="1868539" y="524370"/>
              <a:ext cx="6924" cy="6203"/>
            </a:xfrm>
            <a:custGeom>
              <a:avLst/>
              <a:gdLst/>
              <a:ahLst/>
              <a:cxnLst/>
              <a:rect l="l" t="t" r="r" b="b"/>
              <a:pathLst>
                <a:path w="194" h="206" extrusionOk="0">
                  <a:moveTo>
                    <a:pt x="3" y="104"/>
                  </a:moveTo>
                  <a:cubicBezTo>
                    <a:pt x="0" y="153"/>
                    <a:pt x="157" y="206"/>
                    <a:pt x="194" y="104"/>
                  </a:cubicBezTo>
                  <a:cubicBezTo>
                    <a:pt x="194" y="53"/>
                    <a:pt x="38" y="1"/>
                    <a:pt x="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46" name="Google Shape;40558;p18">
              <a:extLst>
                <a:ext uri="{FF2B5EF4-FFF2-40B4-BE49-F238E27FC236}">
                  <a16:creationId xmlns:a16="http://schemas.microsoft.com/office/drawing/2014/main" id="{017845D6-91EA-41B6-892E-CDAC5379390F}"/>
                </a:ext>
              </a:extLst>
            </p:cNvPr>
            <p:cNvSpPr/>
            <p:nvPr/>
          </p:nvSpPr>
          <p:spPr>
            <a:xfrm>
              <a:off x="6504231" y="523949"/>
              <a:ext cx="13956" cy="4336"/>
            </a:xfrm>
            <a:custGeom>
              <a:avLst/>
              <a:gdLst/>
              <a:ahLst/>
              <a:cxnLst/>
              <a:rect l="l" t="t" r="r" b="b"/>
              <a:pathLst>
                <a:path w="391" h="144" extrusionOk="0">
                  <a:moveTo>
                    <a:pt x="293" y="26"/>
                  </a:moveTo>
                  <a:cubicBezTo>
                    <a:pt x="239" y="0"/>
                    <a:pt x="0" y="70"/>
                    <a:pt x="101" y="118"/>
                  </a:cubicBezTo>
                  <a:cubicBezTo>
                    <a:pt x="153" y="144"/>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47" name="Google Shape;40559;p18">
              <a:extLst>
                <a:ext uri="{FF2B5EF4-FFF2-40B4-BE49-F238E27FC236}">
                  <a16:creationId xmlns:a16="http://schemas.microsoft.com/office/drawing/2014/main" id="{F2DB5C1D-4C81-4AFF-8B41-536964E5E072}"/>
                </a:ext>
              </a:extLst>
            </p:cNvPr>
            <p:cNvSpPr/>
            <p:nvPr/>
          </p:nvSpPr>
          <p:spPr>
            <a:xfrm>
              <a:off x="5921634" y="517656"/>
              <a:ext cx="8959" cy="11472"/>
            </a:xfrm>
            <a:custGeom>
              <a:avLst/>
              <a:gdLst/>
              <a:ahLst/>
              <a:cxnLst/>
              <a:rect l="l" t="t" r="r" b="b"/>
              <a:pathLst>
                <a:path w="251" h="381" extrusionOk="0">
                  <a:moveTo>
                    <a:pt x="222" y="235"/>
                  </a:moveTo>
                  <a:cubicBezTo>
                    <a:pt x="251" y="141"/>
                    <a:pt x="72" y="1"/>
                    <a:pt x="29" y="144"/>
                  </a:cubicBezTo>
                  <a:cubicBezTo>
                    <a:pt x="0" y="241"/>
                    <a:pt x="180" y="380"/>
                    <a:pt x="222" y="2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48" name="Google Shape;40560;p18">
              <a:extLst>
                <a:ext uri="{FF2B5EF4-FFF2-40B4-BE49-F238E27FC236}">
                  <a16:creationId xmlns:a16="http://schemas.microsoft.com/office/drawing/2014/main" id="{0FD6B811-8EA1-4E51-ADA6-7C264071F683}"/>
                </a:ext>
              </a:extLst>
            </p:cNvPr>
            <p:cNvSpPr/>
            <p:nvPr/>
          </p:nvSpPr>
          <p:spPr>
            <a:xfrm>
              <a:off x="54644" y="521299"/>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49" name="Google Shape;40561;p18">
              <a:extLst>
                <a:ext uri="{FF2B5EF4-FFF2-40B4-BE49-F238E27FC236}">
                  <a16:creationId xmlns:a16="http://schemas.microsoft.com/office/drawing/2014/main" id="{2434B718-7DDA-4B3A-8F76-C7DCABB9D04F}"/>
                </a:ext>
              </a:extLst>
            </p:cNvPr>
            <p:cNvSpPr/>
            <p:nvPr/>
          </p:nvSpPr>
          <p:spPr>
            <a:xfrm>
              <a:off x="4532257" y="519282"/>
              <a:ext cx="13777" cy="2770"/>
            </a:xfrm>
            <a:custGeom>
              <a:avLst/>
              <a:gdLst/>
              <a:ahLst/>
              <a:cxnLst/>
              <a:rect l="l" t="t" r="r" b="b"/>
              <a:pathLst>
                <a:path w="386" h="92" extrusionOk="0">
                  <a:moveTo>
                    <a:pt x="386" y="0"/>
                  </a:moveTo>
                  <a:cubicBezTo>
                    <a:pt x="237" y="22"/>
                    <a:pt x="7" y="4"/>
                    <a:pt x="1" y="91"/>
                  </a:cubicBezTo>
                  <a:cubicBezTo>
                    <a:pt x="150" y="71"/>
                    <a:pt x="383"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50" name="Google Shape;40562;p18">
              <a:extLst>
                <a:ext uri="{FF2B5EF4-FFF2-40B4-BE49-F238E27FC236}">
                  <a16:creationId xmlns:a16="http://schemas.microsoft.com/office/drawing/2014/main" id="{C17D6A45-B37C-4129-A400-3CE3B0685525}"/>
                </a:ext>
              </a:extLst>
            </p:cNvPr>
            <p:cNvSpPr/>
            <p:nvPr/>
          </p:nvSpPr>
          <p:spPr>
            <a:xfrm>
              <a:off x="6700358" y="510731"/>
              <a:ext cx="6996" cy="6203"/>
            </a:xfrm>
            <a:custGeom>
              <a:avLst/>
              <a:gdLst/>
              <a:ahLst/>
              <a:cxnLst/>
              <a:rect l="l" t="t" r="r" b="b"/>
              <a:pathLst>
                <a:path w="196" h="206" extrusionOk="0">
                  <a:moveTo>
                    <a:pt x="195" y="104"/>
                  </a:moveTo>
                  <a:cubicBezTo>
                    <a:pt x="195" y="53"/>
                    <a:pt x="40" y="1"/>
                    <a:pt x="4" y="104"/>
                  </a:cubicBezTo>
                  <a:cubicBezTo>
                    <a:pt x="1" y="153"/>
                    <a:pt x="160" y="206"/>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51" name="Google Shape;40563;p18">
              <a:extLst>
                <a:ext uri="{FF2B5EF4-FFF2-40B4-BE49-F238E27FC236}">
                  <a16:creationId xmlns:a16="http://schemas.microsoft.com/office/drawing/2014/main" id="{822674AC-92AF-405C-BD2F-A3A79E0394D0}"/>
                </a:ext>
              </a:extLst>
            </p:cNvPr>
            <p:cNvSpPr/>
            <p:nvPr/>
          </p:nvSpPr>
          <p:spPr>
            <a:xfrm>
              <a:off x="4645722" y="513110"/>
              <a:ext cx="13991" cy="4215"/>
            </a:xfrm>
            <a:custGeom>
              <a:avLst/>
              <a:gdLst/>
              <a:ahLst/>
              <a:cxnLst/>
              <a:rect l="l" t="t" r="r" b="b"/>
              <a:pathLst>
                <a:path w="392" h="140" extrusionOk="0">
                  <a:moveTo>
                    <a:pt x="294" y="25"/>
                  </a:moveTo>
                  <a:cubicBezTo>
                    <a:pt x="240" y="0"/>
                    <a:pt x="0" y="68"/>
                    <a:pt x="102" y="114"/>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52" name="Google Shape;40564;p18">
              <a:extLst>
                <a:ext uri="{FF2B5EF4-FFF2-40B4-BE49-F238E27FC236}">
                  <a16:creationId xmlns:a16="http://schemas.microsoft.com/office/drawing/2014/main" id="{FA1CE9F9-B861-4867-BACD-E2AF81263811}"/>
                </a:ext>
              </a:extLst>
            </p:cNvPr>
            <p:cNvSpPr/>
            <p:nvPr/>
          </p:nvSpPr>
          <p:spPr>
            <a:xfrm>
              <a:off x="2680707" y="508352"/>
              <a:ext cx="15027" cy="9244"/>
            </a:xfrm>
            <a:custGeom>
              <a:avLst/>
              <a:gdLst/>
              <a:ahLst/>
              <a:cxnLst/>
              <a:rect l="l" t="t" r="r" b="b"/>
              <a:pathLst>
                <a:path w="421" h="307" extrusionOk="0">
                  <a:moveTo>
                    <a:pt x="387" y="272"/>
                  </a:moveTo>
                  <a:cubicBezTo>
                    <a:pt x="355" y="165"/>
                    <a:pt x="420" y="14"/>
                    <a:pt x="192" y="0"/>
                  </a:cubicBezTo>
                  <a:cubicBezTo>
                    <a:pt x="183" y="55"/>
                    <a:pt x="165" y="107"/>
                    <a:pt x="0" y="92"/>
                  </a:cubicBezTo>
                  <a:cubicBezTo>
                    <a:pt x="24" y="202"/>
                    <a:pt x="59" y="307"/>
                    <a:pt x="387"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53" name="Google Shape;40565;p18">
              <a:extLst>
                <a:ext uri="{FF2B5EF4-FFF2-40B4-BE49-F238E27FC236}">
                  <a16:creationId xmlns:a16="http://schemas.microsoft.com/office/drawing/2014/main" id="{E692F86C-CEBC-4F58-BE8D-C433D1C6C68B}"/>
                </a:ext>
              </a:extLst>
            </p:cNvPr>
            <p:cNvSpPr/>
            <p:nvPr/>
          </p:nvSpPr>
          <p:spPr>
            <a:xfrm>
              <a:off x="2611822" y="513832"/>
              <a:ext cx="13777" cy="2710"/>
            </a:xfrm>
            <a:custGeom>
              <a:avLst/>
              <a:gdLst/>
              <a:ahLst/>
              <a:cxnLst/>
              <a:rect l="l" t="t" r="r" b="b"/>
              <a:pathLst>
                <a:path w="386" h="90" extrusionOk="0">
                  <a:moveTo>
                    <a:pt x="386" y="1"/>
                  </a:moveTo>
                  <a:cubicBezTo>
                    <a:pt x="240" y="19"/>
                    <a:pt x="6" y="3"/>
                    <a:pt x="1" y="90"/>
                  </a:cubicBezTo>
                  <a:cubicBezTo>
                    <a:pt x="152"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54" name="Google Shape;40566;p18">
              <a:extLst>
                <a:ext uri="{FF2B5EF4-FFF2-40B4-BE49-F238E27FC236}">
                  <a16:creationId xmlns:a16="http://schemas.microsoft.com/office/drawing/2014/main" id="{838C5EBB-A232-4A10-87DE-B2A43782CC82}"/>
                </a:ext>
              </a:extLst>
            </p:cNvPr>
            <p:cNvSpPr/>
            <p:nvPr/>
          </p:nvSpPr>
          <p:spPr>
            <a:xfrm>
              <a:off x="2570598" y="502090"/>
              <a:ext cx="30517" cy="11713"/>
            </a:xfrm>
            <a:custGeom>
              <a:avLst/>
              <a:gdLst/>
              <a:ahLst/>
              <a:cxnLst/>
              <a:rect l="l" t="t" r="r" b="b"/>
              <a:pathLst>
                <a:path w="855" h="389" extrusionOk="0">
                  <a:moveTo>
                    <a:pt x="771" y="27"/>
                  </a:moveTo>
                  <a:cubicBezTo>
                    <a:pt x="333" y="1"/>
                    <a:pt x="48" y="48"/>
                    <a:pt x="1" y="208"/>
                  </a:cubicBezTo>
                  <a:cubicBezTo>
                    <a:pt x="275" y="229"/>
                    <a:pt x="326" y="358"/>
                    <a:pt x="579" y="388"/>
                  </a:cubicBezTo>
                  <a:cubicBezTo>
                    <a:pt x="639" y="268"/>
                    <a:pt x="854" y="217"/>
                    <a:pt x="77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55" name="Google Shape;40567;p18">
              <a:extLst>
                <a:ext uri="{FF2B5EF4-FFF2-40B4-BE49-F238E27FC236}">
                  <a16:creationId xmlns:a16="http://schemas.microsoft.com/office/drawing/2014/main" id="{EB3AEFC7-82CD-4903-B0A4-AC5ECB1B9D05}"/>
                </a:ext>
              </a:extLst>
            </p:cNvPr>
            <p:cNvSpPr/>
            <p:nvPr/>
          </p:nvSpPr>
          <p:spPr>
            <a:xfrm>
              <a:off x="4074474" y="502120"/>
              <a:ext cx="13956" cy="4276"/>
            </a:xfrm>
            <a:custGeom>
              <a:avLst/>
              <a:gdLst/>
              <a:ahLst/>
              <a:cxnLst/>
              <a:rect l="l" t="t" r="r" b="b"/>
              <a:pathLst>
                <a:path w="391" h="142" extrusionOk="0">
                  <a:moveTo>
                    <a:pt x="98" y="116"/>
                  </a:moveTo>
                  <a:cubicBezTo>
                    <a:pt x="152" y="142"/>
                    <a:pt x="391" y="71"/>
                    <a:pt x="293" y="26"/>
                  </a:cubicBezTo>
                  <a:cubicBezTo>
                    <a:pt x="241" y="1"/>
                    <a:pt x="1" y="70"/>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56" name="Google Shape;40568;p18">
              <a:extLst>
                <a:ext uri="{FF2B5EF4-FFF2-40B4-BE49-F238E27FC236}">
                  <a16:creationId xmlns:a16="http://schemas.microsoft.com/office/drawing/2014/main" id="{EB28B652-C197-4D7F-A8F5-392818F6D5CE}"/>
                </a:ext>
              </a:extLst>
            </p:cNvPr>
            <p:cNvSpPr/>
            <p:nvPr/>
          </p:nvSpPr>
          <p:spPr>
            <a:xfrm>
              <a:off x="7264896" y="496821"/>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57" name="Google Shape;40569;p18">
              <a:extLst>
                <a:ext uri="{FF2B5EF4-FFF2-40B4-BE49-F238E27FC236}">
                  <a16:creationId xmlns:a16="http://schemas.microsoft.com/office/drawing/2014/main" id="{E3EBBEB7-5B86-4726-921B-40FD4EAA5009}"/>
                </a:ext>
              </a:extLst>
            </p:cNvPr>
            <p:cNvSpPr/>
            <p:nvPr/>
          </p:nvSpPr>
          <p:spPr>
            <a:xfrm>
              <a:off x="5987913" y="496670"/>
              <a:ext cx="14063" cy="4276"/>
            </a:xfrm>
            <a:custGeom>
              <a:avLst/>
              <a:gdLst/>
              <a:ahLst/>
              <a:cxnLst/>
              <a:rect l="l" t="t" r="r" b="b"/>
              <a:pathLst>
                <a:path w="394" h="142" extrusionOk="0">
                  <a:moveTo>
                    <a:pt x="293" y="25"/>
                  </a:moveTo>
                  <a:cubicBezTo>
                    <a:pt x="238" y="0"/>
                    <a:pt x="1" y="70"/>
                    <a:pt x="101" y="117"/>
                  </a:cubicBezTo>
                  <a:cubicBezTo>
                    <a:pt x="153" y="141"/>
                    <a:pt x="394"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58" name="Google Shape;40570;p18">
              <a:extLst>
                <a:ext uri="{FF2B5EF4-FFF2-40B4-BE49-F238E27FC236}">
                  <a16:creationId xmlns:a16="http://schemas.microsoft.com/office/drawing/2014/main" id="{4B0E33AE-3716-415C-ADE2-022EA8066479}"/>
                </a:ext>
              </a:extLst>
            </p:cNvPr>
            <p:cNvSpPr/>
            <p:nvPr/>
          </p:nvSpPr>
          <p:spPr>
            <a:xfrm>
              <a:off x="2952037" y="489203"/>
              <a:ext cx="26698" cy="12285"/>
            </a:xfrm>
            <a:custGeom>
              <a:avLst/>
              <a:gdLst/>
              <a:ahLst/>
              <a:cxnLst/>
              <a:rect l="l" t="t" r="r" b="b"/>
              <a:pathLst>
                <a:path w="748" h="408" extrusionOk="0">
                  <a:moveTo>
                    <a:pt x="691" y="365"/>
                  </a:moveTo>
                  <a:cubicBezTo>
                    <a:pt x="747" y="157"/>
                    <a:pt x="645" y="23"/>
                    <a:pt x="306" y="0"/>
                  </a:cubicBezTo>
                  <a:cubicBezTo>
                    <a:pt x="0" y="136"/>
                    <a:pt x="89" y="408"/>
                    <a:pt x="691"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59" name="Google Shape;40571;p18">
              <a:extLst>
                <a:ext uri="{FF2B5EF4-FFF2-40B4-BE49-F238E27FC236}">
                  <a16:creationId xmlns:a16="http://schemas.microsoft.com/office/drawing/2014/main" id="{E6F256D2-10EA-4C36-9AF0-9B0E5F40E3B3}"/>
                </a:ext>
              </a:extLst>
            </p:cNvPr>
            <p:cNvSpPr/>
            <p:nvPr/>
          </p:nvSpPr>
          <p:spPr>
            <a:xfrm>
              <a:off x="2170992" y="483784"/>
              <a:ext cx="38584" cy="16410"/>
            </a:xfrm>
            <a:custGeom>
              <a:avLst/>
              <a:gdLst/>
              <a:ahLst/>
              <a:cxnLst/>
              <a:rect l="l" t="t" r="r" b="b"/>
              <a:pathLst>
                <a:path w="1081" h="545" extrusionOk="0">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60" name="Google Shape;40572;p18">
              <a:extLst>
                <a:ext uri="{FF2B5EF4-FFF2-40B4-BE49-F238E27FC236}">
                  <a16:creationId xmlns:a16="http://schemas.microsoft.com/office/drawing/2014/main" id="{358C2B05-2710-4DD5-83B5-8F731715AE66}"/>
                </a:ext>
              </a:extLst>
            </p:cNvPr>
            <p:cNvSpPr/>
            <p:nvPr/>
          </p:nvSpPr>
          <p:spPr>
            <a:xfrm>
              <a:off x="6862042" y="493930"/>
              <a:ext cx="14099" cy="4276"/>
            </a:xfrm>
            <a:custGeom>
              <a:avLst/>
              <a:gdLst/>
              <a:ahLst/>
              <a:cxnLst/>
              <a:rect l="l" t="t" r="r" b="b"/>
              <a:pathLst>
                <a:path w="395" h="142" extrusionOk="0">
                  <a:moveTo>
                    <a:pt x="293" y="25"/>
                  </a:moveTo>
                  <a:cubicBezTo>
                    <a:pt x="241" y="0"/>
                    <a:pt x="0" y="69"/>
                    <a:pt x="102" y="116"/>
                  </a:cubicBezTo>
                  <a:cubicBezTo>
                    <a:pt x="154"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61" name="Google Shape;40573;p18">
              <a:extLst>
                <a:ext uri="{FF2B5EF4-FFF2-40B4-BE49-F238E27FC236}">
                  <a16:creationId xmlns:a16="http://schemas.microsoft.com/office/drawing/2014/main" id="{21EBE122-867F-42F0-BE75-14869D05FAEC}"/>
                </a:ext>
              </a:extLst>
            </p:cNvPr>
            <p:cNvSpPr/>
            <p:nvPr/>
          </p:nvSpPr>
          <p:spPr>
            <a:xfrm>
              <a:off x="8424524" y="491160"/>
              <a:ext cx="14063" cy="4276"/>
            </a:xfrm>
            <a:custGeom>
              <a:avLst/>
              <a:gdLst/>
              <a:ahLst/>
              <a:cxnLst/>
              <a:rect l="l" t="t" r="r" b="b"/>
              <a:pathLst>
                <a:path w="394" h="142" extrusionOk="0">
                  <a:moveTo>
                    <a:pt x="100" y="117"/>
                  </a:moveTo>
                  <a:cubicBezTo>
                    <a:pt x="153" y="142"/>
                    <a:pt x="393" y="73"/>
                    <a:pt x="292" y="26"/>
                  </a:cubicBezTo>
                  <a:cubicBezTo>
                    <a:pt x="239"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62" name="Google Shape;40574;p18">
              <a:extLst>
                <a:ext uri="{FF2B5EF4-FFF2-40B4-BE49-F238E27FC236}">
                  <a16:creationId xmlns:a16="http://schemas.microsoft.com/office/drawing/2014/main" id="{D600C2B7-ED12-4AAD-A9A6-0909DC5E0FFB}"/>
                </a:ext>
              </a:extLst>
            </p:cNvPr>
            <p:cNvSpPr/>
            <p:nvPr/>
          </p:nvSpPr>
          <p:spPr>
            <a:xfrm>
              <a:off x="7395742" y="480502"/>
              <a:ext cx="28661" cy="14182"/>
            </a:xfrm>
            <a:custGeom>
              <a:avLst/>
              <a:gdLst/>
              <a:ahLst/>
              <a:cxnLst/>
              <a:rect l="l" t="t" r="r" b="b"/>
              <a:pathLst>
                <a:path w="803" h="471" extrusionOk="0">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63" name="Google Shape;40575;p18">
              <a:extLst>
                <a:ext uri="{FF2B5EF4-FFF2-40B4-BE49-F238E27FC236}">
                  <a16:creationId xmlns:a16="http://schemas.microsoft.com/office/drawing/2014/main" id="{E144D3BD-2B50-4424-95E4-FFF376FFDFC0}"/>
                </a:ext>
              </a:extLst>
            </p:cNvPr>
            <p:cNvSpPr/>
            <p:nvPr/>
          </p:nvSpPr>
          <p:spPr>
            <a:xfrm>
              <a:off x="5026803" y="484868"/>
              <a:ext cx="8959" cy="11442"/>
            </a:xfrm>
            <a:custGeom>
              <a:avLst/>
              <a:gdLst/>
              <a:ahLst/>
              <a:cxnLst/>
              <a:rect l="l" t="t" r="r" b="b"/>
              <a:pathLst>
                <a:path w="251" h="380" extrusionOk="0">
                  <a:moveTo>
                    <a:pt x="224" y="235"/>
                  </a:moveTo>
                  <a:cubicBezTo>
                    <a:pt x="250" y="141"/>
                    <a:pt x="74" y="1"/>
                    <a:pt x="28" y="144"/>
                  </a:cubicBezTo>
                  <a:cubicBezTo>
                    <a:pt x="1" y="240"/>
                    <a:pt x="178" y="379"/>
                    <a:pt x="224" y="2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64" name="Google Shape;40576;p18">
              <a:extLst>
                <a:ext uri="{FF2B5EF4-FFF2-40B4-BE49-F238E27FC236}">
                  <a16:creationId xmlns:a16="http://schemas.microsoft.com/office/drawing/2014/main" id="{E17D2A2D-8B40-4399-9A75-CBAA08992942}"/>
                </a:ext>
              </a:extLst>
            </p:cNvPr>
            <p:cNvSpPr/>
            <p:nvPr/>
          </p:nvSpPr>
          <p:spPr>
            <a:xfrm>
              <a:off x="2388141" y="485771"/>
              <a:ext cx="13884" cy="4246"/>
            </a:xfrm>
            <a:custGeom>
              <a:avLst/>
              <a:gdLst/>
              <a:ahLst/>
              <a:cxnLst/>
              <a:rect l="l" t="t" r="r" b="b"/>
              <a:pathLst>
                <a:path w="389" h="141" extrusionOk="0">
                  <a:moveTo>
                    <a:pt x="291" y="26"/>
                  </a:moveTo>
                  <a:cubicBezTo>
                    <a:pt x="237" y="1"/>
                    <a:pt x="1" y="69"/>
                    <a:pt x="100" y="117"/>
                  </a:cubicBezTo>
                  <a:cubicBezTo>
                    <a:pt x="151" y="141"/>
                    <a:pt x="389" y="71"/>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65" name="Google Shape;40577;p18">
              <a:extLst>
                <a:ext uri="{FF2B5EF4-FFF2-40B4-BE49-F238E27FC236}">
                  <a16:creationId xmlns:a16="http://schemas.microsoft.com/office/drawing/2014/main" id="{7FF92E60-A83F-4052-90A7-1AF9160ABF79}"/>
                </a:ext>
              </a:extLst>
            </p:cNvPr>
            <p:cNvSpPr/>
            <p:nvPr/>
          </p:nvSpPr>
          <p:spPr>
            <a:xfrm>
              <a:off x="2116312" y="483784"/>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66" name="Google Shape;40578;p18">
              <a:extLst>
                <a:ext uri="{FF2B5EF4-FFF2-40B4-BE49-F238E27FC236}">
                  <a16:creationId xmlns:a16="http://schemas.microsoft.com/office/drawing/2014/main" id="{CD5682C4-9578-455E-9892-B7EA7179318D}"/>
                </a:ext>
              </a:extLst>
            </p:cNvPr>
            <p:cNvSpPr/>
            <p:nvPr/>
          </p:nvSpPr>
          <p:spPr>
            <a:xfrm>
              <a:off x="6266809" y="475173"/>
              <a:ext cx="6960" cy="6203"/>
            </a:xfrm>
            <a:custGeom>
              <a:avLst/>
              <a:gdLst/>
              <a:ahLst/>
              <a:cxnLst/>
              <a:rect l="l" t="t" r="r" b="b"/>
              <a:pathLst>
                <a:path w="195" h="206" extrusionOk="0">
                  <a:moveTo>
                    <a:pt x="194" y="104"/>
                  </a:moveTo>
                  <a:cubicBezTo>
                    <a:pt x="195" y="53"/>
                    <a:pt x="37" y="0"/>
                    <a:pt x="2" y="104"/>
                  </a:cubicBezTo>
                  <a:cubicBezTo>
                    <a:pt x="0" y="153"/>
                    <a:pt x="156" y="205"/>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67" name="Google Shape;40579;p18">
              <a:extLst>
                <a:ext uri="{FF2B5EF4-FFF2-40B4-BE49-F238E27FC236}">
                  <a16:creationId xmlns:a16="http://schemas.microsoft.com/office/drawing/2014/main" id="{D2BB4901-2806-4568-962E-5C0126E71DBB}"/>
                </a:ext>
              </a:extLst>
            </p:cNvPr>
            <p:cNvSpPr/>
            <p:nvPr/>
          </p:nvSpPr>
          <p:spPr>
            <a:xfrm>
              <a:off x="3268659" y="463611"/>
              <a:ext cx="52254" cy="22763"/>
            </a:xfrm>
            <a:custGeom>
              <a:avLst/>
              <a:gdLst/>
              <a:ahLst/>
              <a:cxnLst/>
              <a:rect l="l" t="t" r="r" b="b"/>
              <a:pathLst>
                <a:path w="1464" h="756" extrusionOk="0">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68" name="Google Shape;40580;p18">
              <a:extLst>
                <a:ext uri="{FF2B5EF4-FFF2-40B4-BE49-F238E27FC236}">
                  <a16:creationId xmlns:a16="http://schemas.microsoft.com/office/drawing/2014/main" id="{3A6DD3B3-5C8B-4A35-8F81-F9BB31706E96}"/>
                </a:ext>
              </a:extLst>
            </p:cNvPr>
            <p:cNvSpPr/>
            <p:nvPr/>
          </p:nvSpPr>
          <p:spPr>
            <a:xfrm>
              <a:off x="7825722" y="472072"/>
              <a:ext cx="13991" cy="4276"/>
            </a:xfrm>
            <a:custGeom>
              <a:avLst/>
              <a:gdLst/>
              <a:ahLst/>
              <a:cxnLst/>
              <a:rect l="l" t="t" r="r" b="b"/>
              <a:pathLst>
                <a:path w="392" h="142" extrusionOk="0">
                  <a:moveTo>
                    <a:pt x="294" y="25"/>
                  </a:moveTo>
                  <a:cubicBezTo>
                    <a:pt x="240" y="0"/>
                    <a:pt x="0" y="68"/>
                    <a:pt x="99" y="115"/>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69" name="Google Shape;40581;p18">
              <a:extLst>
                <a:ext uri="{FF2B5EF4-FFF2-40B4-BE49-F238E27FC236}">
                  <a16:creationId xmlns:a16="http://schemas.microsoft.com/office/drawing/2014/main" id="{84BF917F-5796-4855-9B43-7A779BAF7B1B}"/>
                </a:ext>
              </a:extLst>
            </p:cNvPr>
            <p:cNvSpPr/>
            <p:nvPr/>
          </p:nvSpPr>
          <p:spPr>
            <a:xfrm>
              <a:off x="3334617" y="470054"/>
              <a:ext cx="13777" cy="5540"/>
            </a:xfrm>
            <a:custGeom>
              <a:avLst/>
              <a:gdLst/>
              <a:ahLst/>
              <a:cxnLst/>
              <a:rect l="l" t="t" r="r" b="b"/>
              <a:pathLst>
                <a:path w="386" h="184" extrusionOk="0">
                  <a:moveTo>
                    <a:pt x="1" y="183"/>
                  </a:moveTo>
                  <a:lnTo>
                    <a:pt x="386" y="183"/>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70" name="Google Shape;40582;p18">
              <a:extLst>
                <a:ext uri="{FF2B5EF4-FFF2-40B4-BE49-F238E27FC236}">
                  <a16:creationId xmlns:a16="http://schemas.microsoft.com/office/drawing/2014/main" id="{8CDC0B9B-496F-471A-B5F0-F6AD5BB92509}"/>
                </a:ext>
              </a:extLst>
            </p:cNvPr>
            <p:cNvSpPr/>
            <p:nvPr/>
          </p:nvSpPr>
          <p:spPr>
            <a:xfrm>
              <a:off x="1896129" y="472824"/>
              <a:ext cx="13670" cy="2740"/>
            </a:xfrm>
            <a:custGeom>
              <a:avLst/>
              <a:gdLst/>
              <a:ahLst/>
              <a:cxnLst/>
              <a:rect l="l" t="t" r="r" b="b"/>
              <a:pathLst>
                <a:path w="383" h="91" extrusionOk="0">
                  <a:moveTo>
                    <a:pt x="383" y="0"/>
                  </a:moveTo>
                  <a:cubicBezTo>
                    <a:pt x="235" y="20"/>
                    <a:pt x="4" y="3"/>
                    <a:pt x="0" y="90"/>
                  </a:cubicBezTo>
                  <a:cubicBezTo>
                    <a:pt x="148" y="72"/>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71" name="Google Shape;40583;p18">
              <a:extLst>
                <a:ext uri="{FF2B5EF4-FFF2-40B4-BE49-F238E27FC236}">
                  <a16:creationId xmlns:a16="http://schemas.microsoft.com/office/drawing/2014/main" id="{64E59854-BCA6-4886-ADDB-2D7EDBA2E03C}"/>
                </a:ext>
              </a:extLst>
            </p:cNvPr>
            <p:cNvSpPr/>
            <p:nvPr/>
          </p:nvSpPr>
          <p:spPr>
            <a:xfrm>
              <a:off x="6467041" y="459125"/>
              <a:ext cx="29018" cy="10960"/>
            </a:xfrm>
            <a:custGeom>
              <a:avLst/>
              <a:gdLst/>
              <a:ahLst/>
              <a:cxnLst/>
              <a:rect l="l" t="t" r="r" b="b"/>
              <a:pathLst>
                <a:path w="813" h="364" extrusionOk="0">
                  <a:moveTo>
                    <a:pt x="562" y="364"/>
                  </a:moveTo>
                  <a:cubicBezTo>
                    <a:pt x="813" y="245"/>
                    <a:pt x="681" y="90"/>
                    <a:pt x="370" y="1"/>
                  </a:cubicBezTo>
                  <a:cubicBezTo>
                    <a:pt x="344" y="228"/>
                    <a:pt x="1" y="285"/>
                    <a:pt x="562"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72" name="Google Shape;40584;p18">
              <a:extLst>
                <a:ext uri="{FF2B5EF4-FFF2-40B4-BE49-F238E27FC236}">
                  <a16:creationId xmlns:a16="http://schemas.microsoft.com/office/drawing/2014/main" id="{E6BFFE03-CDA3-43DB-BC00-5B29F27E7663}"/>
                </a:ext>
              </a:extLst>
            </p:cNvPr>
            <p:cNvSpPr/>
            <p:nvPr/>
          </p:nvSpPr>
          <p:spPr>
            <a:xfrm>
              <a:off x="130454" y="466592"/>
              <a:ext cx="14027" cy="4276"/>
            </a:xfrm>
            <a:custGeom>
              <a:avLst/>
              <a:gdLst/>
              <a:ahLst/>
              <a:cxnLst/>
              <a:rect l="l" t="t" r="r" b="b"/>
              <a:pathLst>
                <a:path w="393" h="142" extrusionOk="0">
                  <a:moveTo>
                    <a:pt x="293" y="26"/>
                  </a:moveTo>
                  <a:cubicBezTo>
                    <a:pt x="241" y="1"/>
                    <a:pt x="1" y="70"/>
                    <a:pt x="99" y="116"/>
                  </a:cubicBezTo>
                  <a:cubicBezTo>
                    <a:pt x="152"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73" name="Google Shape;40585;p18">
              <a:extLst>
                <a:ext uri="{FF2B5EF4-FFF2-40B4-BE49-F238E27FC236}">
                  <a16:creationId xmlns:a16="http://schemas.microsoft.com/office/drawing/2014/main" id="{225E6BF2-2D84-4A77-AC44-EAA45AE97F47}"/>
                </a:ext>
              </a:extLst>
            </p:cNvPr>
            <p:cNvSpPr/>
            <p:nvPr/>
          </p:nvSpPr>
          <p:spPr>
            <a:xfrm>
              <a:off x="8390081" y="463852"/>
              <a:ext cx="14063" cy="4276"/>
            </a:xfrm>
            <a:custGeom>
              <a:avLst/>
              <a:gdLst/>
              <a:ahLst/>
              <a:cxnLst/>
              <a:rect l="l" t="t" r="r" b="b"/>
              <a:pathLst>
                <a:path w="394" h="142" extrusionOk="0">
                  <a:moveTo>
                    <a:pt x="295" y="25"/>
                  </a:moveTo>
                  <a:cubicBezTo>
                    <a:pt x="238" y="0"/>
                    <a:pt x="1" y="70"/>
                    <a:pt x="101" y="117"/>
                  </a:cubicBezTo>
                  <a:cubicBezTo>
                    <a:pt x="154"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74" name="Google Shape;40586;p18">
              <a:extLst>
                <a:ext uri="{FF2B5EF4-FFF2-40B4-BE49-F238E27FC236}">
                  <a16:creationId xmlns:a16="http://schemas.microsoft.com/office/drawing/2014/main" id="{BEFC1F4C-9D8E-49D3-8546-41386E5EBF83}"/>
                </a:ext>
              </a:extLst>
            </p:cNvPr>
            <p:cNvSpPr/>
            <p:nvPr/>
          </p:nvSpPr>
          <p:spPr>
            <a:xfrm>
              <a:off x="4552923" y="464605"/>
              <a:ext cx="13813" cy="2770"/>
            </a:xfrm>
            <a:custGeom>
              <a:avLst/>
              <a:gdLst/>
              <a:ahLst/>
              <a:cxnLst/>
              <a:rect l="l" t="t" r="r" b="b"/>
              <a:pathLst>
                <a:path w="387" h="92" extrusionOk="0">
                  <a:moveTo>
                    <a:pt x="386" y="0"/>
                  </a:moveTo>
                  <a:cubicBezTo>
                    <a:pt x="236" y="20"/>
                    <a:pt x="7" y="4"/>
                    <a:pt x="0" y="92"/>
                  </a:cubicBezTo>
                  <a:cubicBezTo>
                    <a:pt x="151" y="72"/>
                    <a:pt x="383" y="90"/>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75" name="Google Shape;40587;p18">
              <a:extLst>
                <a:ext uri="{FF2B5EF4-FFF2-40B4-BE49-F238E27FC236}">
                  <a16:creationId xmlns:a16="http://schemas.microsoft.com/office/drawing/2014/main" id="{5FFE7A8A-EBB4-42E0-90FF-21AA839B221A}"/>
                </a:ext>
              </a:extLst>
            </p:cNvPr>
            <p:cNvSpPr/>
            <p:nvPr/>
          </p:nvSpPr>
          <p:spPr>
            <a:xfrm>
              <a:off x="8655200" y="458463"/>
              <a:ext cx="13849" cy="7377"/>
            </a:xfrm>
            <a:custGeom>
              <a:avLst/>
              <a:gdLst/>
              <a:ahLst/>
              <a:cxnLst/>
              <a:rect l="l" t="t" r="r" b="b"/>
              <a:pathLst>
                <a:path w="388" h="245" extrusionOk="0">
                  <a:moveTo>
                    <a:pt x="388" y="114"/>
                  </a:moveTo>
                  <a:cubicBezTo>
                    <a:pt x="384" y="23"/>
                    <a:pt x="49" y="1"/>
                    <a:pt x="0" y="114"/>
                  </a:cubicBezTo>
                  <a:cubicBezTo>
                    <a:pt x="217" y="105"/>
                    <a:pt x="303" y="245"/>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76" name="Google Shape;40588;p18">
              <a:extLst>
                <a:ext uri="{FF2B5EF4-FFF2-40B4-BE49-F238E27FC236}">
                  <a16:creationId xmlns:a16="http://schemas.microsoft.com/office/drawing/2014/main" id="{02C72FA8-4640-4B51-98D4-4D5650D1C425}"/>
                </a:ext>
              </a:extLst>
            </p:cNvPr>
            <p:cNvSpPr/>
            <p:nvPr/>
          </p:nvSpPr>
          <p:spPr>
            <a:xfrm>
              <a:off x="8928636" y="450966"/>
              <a:ext cx="25556" cy="10960"/>
            </a:xfrm>
            <a:custGeom>
              <a:avLst/>
              <a:gdLst/>
              <a:ahLst/>
              <a:cxnLst/>
              <a:rect l="l" t="t" r="r" b="b"/>
              <a:pathLst>
                <a:path w="716" h="364" extrusionOk="0">
                  <a:moveTo>
                    <a:pt x="440" y="363"/>
                  </a:moveTo>
                  <a:cubicBezTo>
                    <a:pt x="500" y="242"/>
                    <a:pt x="716" y="191"/>
                    <a:pt x="635" y="0"/>
                  </a:cubicBezTo>
                  <a:lnTo>
                    <a:pt x="56" y="0"/>
                  </a:lnTo>
                  <a:cubicBezTo>
                    <a:pt x="0" y="207"/>
                    <a:pt x="102" y="341"/>
                    <a:pt x="440"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77" name="Google Shape;40589;p18">
              <a:extLst>
                <a:ext uri="{FF2B5EF4-FFF2-40B4-BE49-F238E27FC236}">
                  <a16:creationId xmlns:a16="http://schemas.microsoft.com/office/drawing/2014/main" id="{123542CA-5FCF-429C-BE7E-DBF25CF03C51}"/>
                </a:ext>
              </a:extLst>
            </p:cNvPr>
            <p:cNvSpPr/>
            <p:nvPr/>
          </p:nvSpPr>
          <p:spPr>
            <a:xfrm>
              <a:off x="6300966" y="452923"/>
              <a:ext cx="20987" cy="9003"/>
            </a:xfrm>
            <a:custGeom>
              <a:avLst/>
              <a:gdLst/>
              <a:ahLst/>
              <a:cxnLst/>
              <a:rect l="l" t="t" r="r" b="b"/>
              <a:pathLst>
                <a:path w="588" h="299" extrusionOk="0">
                  <a:moveTo>
                    <a:pt x="393" y="298"/>
                  </a:moveTo>
                  <a:cubicBezTo>
                    <a:pt x="393" y="207"/>
                    <a:pt x="550" y="191"/>
                    <a:pt x="588" y="115"/>
                  </a:cubicBezTo>
                  <a:cubicBezTo>
                    <a:pt x="338" y="112"/>
                    <a:pt x="320" y="1"/>
                    <a:pt x="9" y="27"/>
                  </a:cubicBezTo>
                  <a:cubicBezTo>
                    <a:pt x="0" y="183"/>
                    <a:pt x="154" y="258"/>
                    <a:pt x="393"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78" name="Google Shape;40590;p18">
              <a:extLst>
                <a:ext uri="{FF2B5EF4-FFF2-40B4-BE49-F238E27FC236}">
                  <a16:creationId xmlns:a16="http://schemas.microsoft.com/office/drawing/2014/main" id="{D571E4B1-0E37-4A6B-BCD1-EDF69D01A864}"/>
                </a:ext>
              </a:extLst>
            </p:cNvPr>
            <p:cNvSpPr/>
            <p:nvPr/>
          </p:nvSpPr>
          <p:spPr>
            <a:xfrm>
              <a:off x="8624220" y="455662"/>
              <a:ext cx="14063" cy="4246"/>
            </a:xfrm>
            <a:custGeom>
              <a:avLst/>
              <a:gdLst/>
              <a:ahLst/>
              <a:cxnLst/>
              <a:rect l="l" t="t" r="r" b="b"/>
              <a:pathLst>
                <a:path w="394" h="141" extrusionOk="0">
                  <a:moveTo>
                    <a:pt x="98" y="116"/>
                  </a:moveTo>
                  <a:cubicBezTo>
                    <a:pt x="153" y="141"/>
                    <a:pt x="393" y="73"/>
                    <a:pt x="293" y="24"/>
                  </a:cubicBezTo>
                  <a:cubicBezTo>
                    <a:pt x="238"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79" name="Google Shape;40591;p18">
              <a:extLst>
                <a:ext uri="{FF2B5EF4-FFF2-40B4-BE49-F238E27FC236}">
                  <a16:creationId xmlns:a16="http://schemas.microsoft.com/office/drawing/2014/main" id="{469F99DF-F323-4828-91FE-25D4D7CA0C5D}"/>
                </a:ext>
              </a:extLst>
            </p:cNvPr>
            <p:cNvSpPr/>
            <p:nvPr/>
          </p:nvSpPr>
          <p:spPr>
            <a:xfrm>
              <a:off x="5011670" y="447262"/>
              <a:ext cx="39797" cy="15808"/>
            </a:xfrm>
            <a:custGeom>
              <a:avLst/>
              <a:gdLst/>
              <a:ahLst/>
              <a:cxnLst/>
              <a:rect l="l" t="t" r="r" b="b"/>
              <a:pathLst>
                <a:path w="1115" h="525" extrusionOk="0">
                  <a:moveTo>
                    <a:pt x="648" y="303"/>
                  </a:moveTo>
                  <a:cubicBezTo>
                    <a:pt x="1114" y="1"/>
                    <a:pt x="1" y="524"/>
                    <a:pt x="648" y="3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80" name="Google Shape;40592;p18">
              <a:extLst>
                <a:ext uri="{FF2B5EF4-FFF2-40B4-BE49-F238E27FC236}">
                  <a16:creationId xmlns:a16="http://schemas.microsoft.com/office/drawing/2014/main" id="{C738A523-F7E2-4EDD-A577-F57DE4627056}"/>
                </a:ext>
              </a:extLst>
            </p:cNvPr>
            <p:cNvSpPr/>
            <p:nvPr/>
          </p:nvSpPr>
          <p:spPr>
            <a:xfrm>
              <a:off x="2798205" y="444522"/>
              <a:ext cx="36264" cy="19060"/>
            </a:xfrm>
            <a:custGeom>
              <a:avLst/>
              <a:gdLst/>
              <a:ahLst/>
              <a:cxnLst/>
              <a:rect l="l" t="t" r="r" b="b"/>
              <a:pathLst>
                <a:path w="1016" h="633" extrusionOk="0">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81" name="Google Shape;40593;p18">
              <a:extLst>
                <a:ext uri="{FF2B5EF4-FFF2-40B4-BE49-F238E27FC236}">
                  <a16:creationId xmlns:a16="http://schemas.microsoft.com/office/drawing/2014/main" id="{5144F8A9-F167-409C-9F5B-CCCD286A7891}"/>
                </a:ext>
              </a:extLst>
            </p:cNvPr>
            <p:cNvSpPr/>
            <p:nvPr/>
          </p:nvSpPr>
          <p:spPr>
            <a:xfrm>
              <a:off x="3948624" y="440006"/>
              <a:ext cx="37870" cy="18759"/>
            </a:xfrm>
            <a:custGeom>
              <a:avLst/>
              <a:gdLst/>
              <a:ahLst/>
              <a:cxnLst/>
              <a:rect l="l" t="t" r="r" b="b"/>
              <a:pathLst>
                <a:path w="1061" h="623" extrusionOk="0">
                  <a:moveTo>
                    <a:pt x="732" y="544"/>
                  </a:moveTo>
                  <a:cubicBezTo>
                    <a:pt x="1061" y="392"/>
                    <a:pt x="618" y="137"/>
                    <a:pt x="345" y="0"/>
                  </a:cubicBezTo>
                  <a:cubicBezTo>
                    <a:pt x="49" y="139"/>
                    <a:pt x="1" y="623"/>
                    <a:pt x="732" y="5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82" name="Google Shape;40594;p18">
              <a:extLst>
                <a:ext uri="{FF2B5EF4-FFF2-40B4-BE49-F238E27FC236}">
                  <a16:creationId xmlns:a16="http://schemas.microsoft.com/office/drawing/2014/main" id="{0A1BDA56-06FC-4D6B-BF28-F627E62C08CF}"/>
                </a:ext>
              </a:extLst>
            </p:cNvPr>
            <p:cNvSpPr/>
            <p:nvPr/>
          </p:nvSpPr>
          <p:spPr>
            <a:xfrm>
              <a:off x="2838965" y="447864"/>
              <a:ext cx="7067" cy="6203"/>
            </a:xfrm>
            <a:custGeom>
              <a:avLst/>
              <a:gdLst/>
              <a:ahLst/>
              <a:cxnLst/>
              <a:rect l="l" t="t" r="r" b="b"/>
              <a:pathLst>
                <a:path w="198" h="206" extrusionOk="0">
                  <a:moveTo>
                    <a:pt x="2" y="103"/>
                  </a:moveTo>
                  <a:cubicBezTo>
                    <a:pt x="0" y="153"/>
                    <a:pt x="158" y="205"/>
                    <a:pt x="196" y="103"/>
                  </a:cubicBezTo>
                  <a:cubicBezTo>
                    <a:pt x="197" y="52"/>
                    <a:pt x="40" y="0"/>
                    <a:pt x="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83" name="Google Shape;40595;p18">
              <a:extLst>
                <a:ext uri="{FF2B5EF4-FFF2-40B4-BE49-F238E27FC236}">
                  <a16:creationId xmlns:a16="http://schemas.microsoft.com/office/drawing/2014/main" id="{367276BE-D3D8-4C08-8F5B-5FDC6F38C157}"/>
                </a:ext>
              </a:extLst>
            </p:cNvPr>
            <p:cNvSpPr/>
            <p:nvPr/>
          </p:nvSpPr>
          <p:spPr>
            <a:xfrm>
              <a:off x="387114" y="437236"/>
              <a:ext cx="56680" cy="22613"/>
            </a:xfrm>
            <a:custGeom>
              <a:avLst/>
              <a:gdLst/>
              <a:ahLst/>
              <a:cxnLst/>
              <a:rect l="l" t="t" r="r" b="b"/>
              <a:pathLst>
                <a:path w="1588" h="751" extrusionOk="0">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84" name="Google Shape;40596;p18">
              <a:extLst>
                <a:ext uri="{FF2B5EF4-FFF2-40B4-BE49-F238E27FC236}">
                  <a16:creationId xmlns:a16="http://schemas.microsoft.com/office/drawing/2014/main" id="{F728F997-4C83-4FF1-926B-7DE6225137DC}"/>
                </a:ext>
              </a:extLst>
            </p:cNvPr>
            <p:cNvSpPr/>
            <p:nvPr/>
          </p:nvSpPr>
          <p:spPr>
            <a:xfrm>
              <a:off x="3331084" y="447473"/>
              <a:ext cx="14027" cy="4306"/>
            </a:xfrm>
            <a:custGeom>
              <a:avLst/>
              <a:gdLst/>
              <a:ahLst/>
              <a:cxnLst/>
              <a:rect l="l" t="t" r="r" b="b"/>
              <a:pathLst>
                <a:path w="393" h="143" extrusionOk="0">
                  <a:moveTo>
                    <a:pt x="296" y="25"/>
                  </a:moveTo>
                  <a:cubicBezTo>
                    <a:pt x="238" y="0"/>
                    <a:pt x="1" y="67"/>
                    <a:pt x="100" y="116"/>
                  </a:cubicBezTo>
                  <a:cubicBezTo>
                    <a:pt x="153" y="142"/>
                    <a:pt x="392" y="72"/>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85" name="Google Shape;40597;p18">
              <a:extLst>
                <a:ext uri="{FF2B5EF4-FFF2-40B4-BE49-F238E27FC236}">
                  <a16:creationId xmlns:a16="http://schemas.microsoft.com/office/drawing/2014/main" id="{08E809BE-DBE9-4281-A456-F8744BEF1B8C}"/>
                </a:ext>
              </a:extLst>
            </p:cNvPr>
            <p:cNvSpPr/>
            <p:nvPr/>
          </p:nvSpPr>
          <p:spPr>
            <a:xfrm>
              <a:off x="2150790" y="444884"/>
              <a:ext cx="13706" cy="6775"/>
            </a:xfrm>
            <a:custGeom>
              <a:avLst/>
              <a:gdLst/>
              <a:ahLst/>
              <a:cxnLst/>
              <a:rect l="l" t="t" r="r" b="b"/>
              <a:pathLst>
                <a:path w="384" h="225" extrusionOk="0">
                  <a:moveTo>
                    <a:pt x="384" y="111"/>
                  </a:moveTo>
                  <a:cubicBezTo>
                    <a:pt x="345" y="0"/>
                    <a:pt x="171" y="55"/>
                    <a:pt x="0" y="111"/>
                  </a:cubicBezTo>
                  <a:cubicBezTo>
                    <a:pt x="2" y="202"/>
                    <a:pt x="338" y="225"/>
                    <a:pt x="384"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86" name="Google Shape;40598;p18">
              <a:extLst>
                <a:ext uri="{FF2B5EF4-FFF2-40B4-BE49-F238E27FC236}">
                  <a16:creationId xmlns:a16="http://schemas.microsoft.com/office/drawing/2014/main" id="{5C92D251-0C2D-4CC1-A90D-305648C6E037}"/>
                </a:ext>
              </a:extLst>
            </p:cNvPr>
            <p:cNvSpPr/>
            <p:nvPr/>
          </p:nvSpPr>
          <p:spPr>
            <a:xfrm>
              <a:off x="3035091" y="441993"/>
              <a:ext cx="14027" cy="4276"/>
            </a:xfrm>
            <a:custGeom>
              <a:avLst/>
              <a:gdLst/>
              <a:ahLst/>
              <a:cxnLst/>
              <a:rect l="l" t="t" r="r" b="b"/>
              <a:pathLst>
                <a:path w="393" h="142" extrusionOk="0">
                  <a:moveTo>
                    <a:pt x="295" y="26"/>
                  </a:moveTo>
                  <a:cubicBezTo>
                    <a:pt x="241" y="1"/>
                    <a:pt x="1" y="70"/>
                    <a:pt x="100" y="117"/>
                  </a:cubicBezTo>
                  <a:cubicBezTo>
                    <a:pt x="155" y="142"/>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87" name="Google Shape;40599;p18">
              <a:extLst>
                <a:ext uri="{FF2B5EF4-FFF2-40B4-BE49-F238E27FC236}">
                  <a16:creationId xmlns:a16="http://schemas.microsoft.com/office/drawing/2014/main" id="{B65101D3-2D66-4309-80D1-1EAE2C7B1490}"/>
                </a:ext>
              </a:extLst>
            </p:cNvPr>
            <p:cNvSpPr/>
            <p:nvPr/>
          </p:nvSpPr>
          <p:spPr>
            <a:xfrm>
              <a:off x="5681677" y="439554"/>
              <a:ext cx="20773" cy="3643"/>
            </a:xfrm>
            <a:custGeom>
              <a:avLst/>
              <a:gdLst/>
              <a:ahLst/>
              <a:cxnLst/>
              <a:rect l="l" t="t" r="r" b="b"/>
              <a:pathLst>
                <a:path w="582" h="121" extrusionOk="0">
                  <a:moveTo>
                    <a:pt x="582" y="15"/>
                  </a:moveTo>
                  <a:cubicBezTo>
                    <a:pt x="356" y="28"/>
                    <a:pt x="36" y="1"/>
                    <a:pt x="1" y="107"/>
                  </a:cubicBezTo>
                  <a:cubicBezTo>
                    <a:pt x="228" y="92"/>
                    <a:pt x="552" y="121"/>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88" name="Google Shape;40600;p18">
              <a:extLst>
                <a:ext uri="{FF2B5EF4-FFF2-40B4-BE49-F238E27FC236}">
                  <a16:creationId xmlns:a16="http://schemas.microsoft.com/office/drawing/2014/main" id="{00F6EBB2-648B-4DE6-880D-21DA1F847E22}"/>
                </a:ext>
              </a:extLst>
            </p:cNvPr>
            <p:cNvSpPr/>
            <p:nvPr/>
          </p:nvSpPr>
          <p:spPr>
            <a:xfrm>
              <a:off x="2949146" y="437296"/>
              <a:ext cx="13813" cy="2740"/>
            </a:xfrm>
            <a:custGeom>
              <a:avLst/>
              <a:gdLst/>
              <a:ahLst/>
              <a:cxnLst/>
              <a:rect l="l" t="t" r="r" b="b"/>
              <a:pathLst>
                <a:path w="387" h="91" extrusionOk="0">
                  <a:moveTo>
                    <a:pt x="387" y="0"/>
                  </a:moveTo>
                  <a:cubicBezTo>
                    <a:pt x="239" y="20"/>
                    <a:pt x="7" y="1"/>
                    <a:pt x="0" y="90"/>
                  </a:cubicBezTo>
                  <a:cubicBezTo>
                    <a:pt x="149" y="71"/>
                    <a:pt x="383"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89" name="Google Shape;40601;p18">
              <a:extLst>
                <a:ext uri="{FF2B5EF4-FFF2-40B4-BE49-F238E27FC236}">
                  <a16:creationId xmlns:a16="http://schemas.microsoft.com/office/drawing/2014/main" id="{8C84FFA5-3D42-4AD1-AB3D-18DEE413E1E9}"/>
                </a:ext>
              </a:extLst>
            </p:cNvPr>
            <p:cNvSpPr/>
            <p:nvPr/>
          </p:nvSpPr>
          <p:spPr>
            <a:xfrm>
              <a:off x="8936595" y="426277"/>
              <a:ext cx="14670" cy="9575"/>
            </a:xfrm>
            <a:custGeom>
              <a:avLst/>
              <a:gdLst/>
              <a:ahLst/>
              <a:cxnLst/>
              <a:rect l="l" t="t" r="r" b="b"/>
              <a:pathLst>
                <a:path w="411" h="318" extrusionOk="0">
                  <a:moveTo>
                    <a:pt x="410" y="275"/>
                  </a:moveTo>
                  <a:lnTo>
                    <a:pt x="410" y="92"/>
                  </a:lnTo>
                  <a:cubicBezTo>
                    <a:pt x="216" y="92"/>
                    <a:pt x="179" y="19"/>
                    <a:pt x="23" y="1"/>
                  </a:cubicBezTo>
                  <a:cubicBezTo>
                    <a:pt x="42" y="145"/>
                    <a:pt x="1" y="318"/>
                    <a:pt x="410"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90" name="Google Shape;40602;p18">
              <a:extLst>
                <a:ext uri="{FF2B5EF4-FFF2-40B4-BE49-F238E27FC236}">
                  <a16:creationId xmlns:a16="http://schemas.microsoft.com/office/drawing/2014/main" id="{CEE8EAE8-22C3-4819-B7E3-D451146381C3}"/>
                </a:ext>
              </a:extLst>
            </p:cNvPr>
            <p:cNvSpPr/>
            <p:nvPr/>
          </p:nvSpPr>
          <p:spPr>
            <a:xfrm>
              <a:off x="5561146" y="431004"/>
              <a:ext cx="14063" cy="4336"/>
            </a:xfrm>
            <a:custGeom>
              <a:avLst/>
              <a:gdLst/>
              <a:ahLst/>
              <a:cxnLst/>
              <a:rect l="l" t="t" r="r" b="b"/>
              <a:pathLst>
                <a:path w="394" h="144" extrusionOk="0">
                  <a:moveTo>
                    <a:pt x="295" y="26"/>
                  </a:moveTo>
                  <a:cubicBezTo>
                    <a:pt x="241" y="0"/>
                    <a:pt x="1" y="71"/>
                    <a:pt x="101" y="118"/>
                  </a:cubicBezTo>
                  <a:cubicBezTo>
                    <a:pt x="156" y="144"/>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91" name="Google Shape;40603;p18">
              <a:extLst>
                <a:ext uri="{FF2B5EF4-FFF2-40B4-BE49-F238E27FC236}">
                  <a16:creationId xmlns:a16="http://schemas.microsoft.com/office/drawing/2014/main" id="{1965D489-B424-40FD-8F94-80085BE8D360}"/>
                </a:ext>
              </a:extLst>
            </p:cNvPr>
            <p:cNvSpPr/>
            <p:nvPr/>
          </p:nvSpPr>
          <p:spPr>
            <a:xfrm>
              <a:off x="2160392" y="426307"/>
              <a:ext cx="29518" cy="9876"/>
            </a:xfrm>
            <a:custGeom>
              <a:avLst/>
              <a:gdLst/>
              <a:ahLst/>
              <a:cxnLst/>
              <a:rect l="l" t="t" r="r" b="b"/>
              <a:pathLst>
                <a:path w="827" h="328" extrusionOk="0">
                  <a:moveTo>
                    <a:pt x="693" y="274"/>
                  </a:moveTo>
                  <a:cubicBezTo>
                    <a:pt x="826" y="31"/>
                    <a:pt x="294" y="99"/>
                    <a:pt x="115" y="1"/>
                  </a:cubicBezTo>
                  <a:cubicBezTo>
                    <a:pt x="0" y="238"/>
                    <a:pt x="193" y="327"/>
                    <a:pt x="69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92" name="Google Shape;40604;p18">
              <a:extLst>
                <a:ext uri="{FF2B5EF4-FFF2-40B4-BE49-F238E27FC236}">
                  <a16:creationId xmlns:a16="http://schemas.microsoft.com/office/drawing/2014/main" id="{CFC3FD5B-8415-42FB-946B-FA935DB2EDA3}"/>
                </a:ext>
              </a:extLst>
            </p:cNvPr>
            <p:cNvSpPr/>
            <p:nvPr/>
          </p:nvSpPr>
          <p:spPr>
            <a:xfrm>
              <a:off x="8620758" y="423657"/>
              <a:ext cx="34515" cy="8943"/>
            </a:xfrm>
            <a:custGeom>
              <a:avLst/>
              <a:gdLst/>
              <a:ahLst/>
              <a:cxnLst/>
              <a:rect l="l" t="t" r="r" b="b"/>
              <a:pathLst>
                <a:path w="967" h="297" extrusionOk="0">
                  <a:moveTo>
                    <a:pt x="195" y="270"/>
                  </a:moveTo>
                  <a:cubicBezTo>
                    <a:pt x="635" y="296"/>
                    <a:pt x="921" y="249"/>
                    <a:pt x="967" y="88"/>
                  </a:cubicBezTo>
                  <a:cubicBezTo>
                    <a:pt x="627" y="108"/>
                    <a:pt x="1" y="0"/>
                    <a:pt x="195" y="2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93" name="Google Shape;40605;p18">
              <a:extLst>
                <a:ext uri="{FF2B5EF4-FFF2-40B4-BE49-F238E27FC236}">
                  <a16:creationId xmlns:a16="http://schemas.microsoft.com/office/drawing/2014/main" id="{BA231C24-72BF-409E-A995-01E43D670333}"/>
                </a:ext>
              </a:extLst>
            </p:cNvPr>
            <p:cNvSpPr/>
            <p:nvPr/>
          </p:nvSpPr>
          <p:spPr>
            <a:xfrm>
              <a:off x="2713151" y="420827"/>
              <a:ext cx="17739" cy="10990"/>
            </a:xfrm>
            <a:custGeom>
              <a:avLst/>
              <a:gdLst/>
              <a:ahLst/>
              <a:cxnLst/>
              <a:rect l="l" t="t" r="r" b="b"/>
              <a:pathLst>
                <a:path w="497" h="365" extrusionOk="0">
                  <a:moveTo>
                    <a:pt x="443" y="364"/>
                  </a:moveTo>
                  <a:cubicBezTo>
                    <a:pt x="497" y="157"/>
                    <a:pt x="394" y="24"/>
                    <a:pt x="57" y="0"/>
                  </a:cubicBezTo>
                  <a:cubicBezTo>
                    <a:pt x="1" y="208"/>
                    <a:pt x="104" y="343"/>
                    <a:pt x="443"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94" name="Google Shape;40606;p18">
              <a:extLst>
                <a:ext uri="{FF2B5EF4-FFF2-40B4-BE49-F238E27FC236}">
                  <a16:creationId xmlns:a16="http://schemas.microsoft.com/office/drawing/2014/main" id="{4886FD58-9D0C-4E42-BFA0-BC3D5F3A1E9D}"/>
                </a:ext>
              </a:extLst>
            </p:cNvPr>
            <p:cNvSpPr/>
            <p:nvPr/>
          </p:nvSpPr>
          <p:spPr>
            <a:xfrm>
              <a:off x="7054814" y="425614"/>
              <a:ext cx="14027" cy="4246"/>
            </a:xfrm>
            <a:custGeom>
              <a:avLst/>
              <a:gdLst/>
              <a:ahLst/>
              <a:cxnLst/>
              <a:rect l="l" t="t" r="r" b="b"/>
              <a:pathLst>
                <a:path w="393" h="141" extrusionOk="0">
                  <a:moveTo>
                    <a:pt x="99" y="114"/>
                  </a:moveTo>
                  <a:cubicBezTo>
                    <a:pt x="154" y="140"/>
                    <a:pt x="393" y="70"/>
                    <a:pt x="293" y="23"/>
                  </a:cubicBezTo>
                  <a:cubicBezTo>
                    <a:pt x="239" y="0"/>
                    <a:pt x="1" y="68"/>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95" name="Google Shape;40607;p18">
              <a:extLst>
                <a:ext uri="{FF2B5EF4-FFF2-40B4-BE49-F238E27FC236}">
                  <a16:creationId xmlns:a16="http://schemas.microsoft.com/office/drawing/2014/main" id="{6A54B26A-99D8-4410-BDAE-75C91A578675}"/>
                </a:ext>
              </a:extLst>
            </p:cNvPr>
            <p:cNvSpPr/>
            <p:nvPr/>
          </p:nvSpPr>
          <p:spPr>
            <a:xfrm>
              <a:off x="2339779" y="425524"/>
              <a:ext cx="14170" cy="4336"/>
            </a:xfrm>
            <a:custGeom>
              <a:avLst/>
              <a:gdLst/>
              <a:ahLst/>
              <a:cxnLst/>
              <a:rect l="l" t="t" r="r" b="b"/>
              <a:pathLst>
                <a:path w="397" h="144" extrusionOk="0">
                  <a:moveTo>
                    <a:pt x="295" y="26"/>
                  </a:moveTo>
                  <a:cubicBezTo>
                    <a:pt x="242" y="1"/>
                    <a:pt x="1" y="70"/>
                    <a:pt x="103" y="117"/>
                  </a:cubicBezTo>
                  <a:cubicBezTo>
                    <a:pt x="158" y="143"/>
                    <a:pt x="396" y="75"/>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96" name="Google Shape;40608;p18">
              <a:extLst>
                <a:ext uri="{FF2B5EF4-FFF2-40B4-BE49-F238E27FC236}">
                  <a16:creationId xmlns:a16="http://schemas.microsoft.com/office/drawing/2014/main" id="{46BC408D-8D87-4010-82D3-DB7E6A6F5674}"/>
                </a:ext>
              </a:extLst>
            </p:cNvPr>
            <p:cNvSpPr/>
            <p:nvPr/>
          </p:nvSpPr>
          <p:spPr>
            <a:xfrm>
              <a:off x="7422297" y="415437"/>
              <a:ext cx="23521" cy="8250"/>
            </a:xfrm>
            <a:custGeom>
              <a:avLst/>
              <a:gdLst/>
              <a:ahLst/>
              <a:cxnLst/>
              <a:rect l="l" t="t" r="r" b="b"/>
              <a:pathLst>
                <a:path w="659" h="274" extrusionOk="0">
                  <a:moveTo>
                    <a:pt x="411" y="273"/>
                  </a:moveTo>
                  <a:cubicBezTo>
                    <a:pt x="422" y="157"/>
                    <a:pt x="658" y="145"/>
                    <a:pt x="605" y="0"/>
                  </a:cubicBezTo>
                  <a:lnTo>
                    <a:pt x="217" y="0"/>
                  </a:lnTo>
                  <a:cubicBezTo>
                    <a:pt x="0" y="131"/>
                    <a:pt x="9" y="221"/>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97" name="Google Shape;40609;p18">
              <a:extLst>
                <a:ext uri="{FF2B5EF4-FFF2-40B4-BE49-F238E27FC236}">
                  <a16:creationId xmlns:a16="http://schemas.microsoft.com/office/drawing/2014/main" id="{1724E37A-73A8-413D-B4AC-9652048E0CE6}"/>
                </a:ext>
              </a:extLst>
            </p:cNvPr>
            <p:cNvSpPr/>
            <p:nvPr/>
          </p:nvSpPr>
          <p:spPr>
            <a:xfrm>
              <a:off x="2008273" y="406194"/>
              <a:ext cx="46436" cy="9274"/>
            </a:xfrm>
            <a:custGeom>
              <a:avLst/>
              <a:gdLst/>
              <a:ahLst/>
              <a:cxnLst/>
              <a:rect l="l" t="t" r="r" b="b"/>
              <a:pathLst>
                <a:path w="1301" h="308" extrusionOk="0">
                  <a:moveTo>
                    <a:pt x="713" y="307"/>
                  </a:moveTo>
                  <a:cubicBezTo>
                    <a:pt x="1300" y="1"/>
                    <a:pt x="0" y="32"/>
                    <a:pt x="713" y="3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98" name="Google Shape;40610;p18">
              <a:extLst>
                <a:ext uri="{FF2B5EF4-FFF2-40B4-BE49-F238E27FC236}">
                  <a16:creationId xmlns:a16="http://schemas.microsoft.com/office/drawing/2014/main" id="{8A3568FE-4DDE-4B75-BD48-2D3DB8CCE6A4}"/>
                </a:ext>
              </a:extLst>
            </p:cNvPr>
            <p:cNvSpPr/>
            <p:nvPr/>
          </p:nvSpPr>
          <p:spPr>
            <a:xfrm>
              <a:off x="8948801" y="398035"/>
              <a:ext cx="39761" cy="15808"/>
            </a:xfrm>
            <a:custGeom>
              <a:avLst/>
              <a:gdLst/>
              <a:ahLst/>
              <a:cxnLst/>
              <a:rect l="l" t="t" r="r" b="b"/>
              <a:pathLst>
                <a:path w="1114" h="525" extrusionOk="0">
                  <a:moveTo>
                    <a:pt x="647" y="304"/>
                  </a:moveTo>
                  <a:cubicBezTo>
                    <a:pt x="1114" y="0"/>
                    <a:pt x="0" y="525"/>
                    <a:pt x="647"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899" name="Google Shape;40611;p18">
              <a:extLst>
                <a:ext uri="{FF2B5EF4-FFF2-40B4-BE49-F238E27FC236}">
                  <a16:creationId xmlns:a16="http://schemas.microsoft.com/office/drawing/2014/main" id="{0733BD2B-D3FA-4588-BA2F-763AD8532183}"/>
                </a:ext>
              </a:extLst>
            </p:cNvPr>
            <p:cNvSpPr/>
            <p:nvPr/>
          </p:nvSpPr>
          <p:spPr>
            <a:xfrm>
              <a:off x="8073459" y="406435"/>
              <a:ext cx="14063" cy="4276"/>
            </a:xfrm>
            <a:custGeom>
              <a:avLst/>
              <a:gdLst/>
              <a:ahLst/>
              <a:cxnLst/>
              <a:rect l="l" t="t" r="r" b="b"/>
              <a:pathLst>
                <a:path w="394" h="142" extrusionOk="0">
                  <a:moveTo>
                    <a:pt x="100" y="117"/>
                  </a:moveTo>
                  <a:cubicBezTo>
                    <a:pt x="154" y="141"/>
                    <a:pt x="394" y="72"/>
                    <a:pt x="292" y="25"/>
                  </a:cubicBezTo>
                  <a:cubicBezTo>
                    <a:pt x="244"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00" name="Google Shape;40612;p18">
              <a:extLst>
                <a:ext uri="{FF2B5EF4-FFF2-40B4-BE49-F238E27FC236}">
                  <a16:creationId xmlns:a16="http://schemas.microsoft.com/office/drawing/2014/main" id="{555E27C1-5725-4531-95F1-9E791EDE30F0}"/>
                </a:ext>
              </a:extLst>
            </p:cNvPr>
            <p:cNvSpPr/>
            <p:nvPr/>
          </p:nvSpPr>
          <p:spPr>
            <a:xfrm>
              <a:off x="5069170" y="404478"/>
              <a:ext cx="13884" cy="5480"/>
            </a:xfrm>
            <a:custGeom>
              <a:avLst/>
              <a:gdLst/>
              <a:ahLst/>
              <a:cxnLst/>
              <a:rect l="l" t="t" r="r" b="b"/>
              <a:pathLst>
                <a:path w="389" h="182" extrusionOk="0">
                  <a:moveTo>
                    <a:pt x="1" y="182"/>
                  </a:moveTo>
                  <a:lnTo>
                    <a:pt x="388" y="182"/>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01" name="Google Shape;40613;p18">
              <a:extLst>
                <a:ext uri="{FF2B5EF4-FFF2-40B4-BE49-F238E27FC236}">
                  <a16:creationId xmlns:a16="http://schemas.microsoft.com/office/drawing/2014/main" id="{BAD9508C-8E6B-449F-AE05-6250E110BAA3}"/>
                </a:ext>
              </a:extLst>
            </p:cNvPr>
            <p:cNvSpPr/>
            <p:nvPr/>
          </p:nvSpPr>
          <p:spPr>
            <a:xfrm>
              <a:off x="2928551" y="403876"/>
              <a:ext cx="13813" cy="6715"/>
            </a:xfrm>
            <a:custGeom>
              <a:avLst/>
              <a:gdLst/>
              <a:ahLst/>
              <a:cxnLst/>
              <a:rect l="l" t="t" r="r" b="b"/>
              <a:pathLst>
                <a:path w="387" h="223" extrusionOk="0">
                  <a:moveTo>
                    <a:pt x="1" y="110"/>
                  </a:moveTo>
                  <a:cubicBezTo>
                    <a:pt x="2" y="202"/>
                    <a:pt x="337" y="222"/>
                    <a:pt x="387" y="110"/>
                  </a:cubicBezTo>
                  <a:cubicBezTo>
                    <a:pt x="344" y="1"/>
                    <a:pt x="172" y="57"/>
                    <a:pt x="1"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02" name="Google Shape;40614;p18">
              <a:extLst>
                <a:ext uri="{FF2B5EF4-FFF2-40B4-BE49-F238E27FC236}">
                  <a16:creationId xmlns:a16="http://schemas.microsoft.com/office/drawing/2014/main" id="{4536A585-4E2C-4270-B5C9-D654F853C918}"/>
                </a:ext>
              </a:extLst>
            </p:cNvPr>
            <p:cNvSpPr/>
            <p:nvPr/>
          </p:nvSpPr>
          <p:spPr>
            <a:xfrm>
              <a:off x="6818570" y="394091"/>
              <a:ext cx="26412" cy="15266"/>
            </a:xfrm>
            <a:custGeom>
              <a:avLst/>
              <a:gdLst/>
              <a:ahLst/>
              <a:cxnLst/>
              <a:rect l="l" t="t" r="r" b="b"/>
              <a:pathLst>
                <a:path w="740" h="507" extrusionOk="0">
                  <a:moveTo>
                    <a:pt x="739" y="435"/>
                  </a:moveTo>
                  <a:lnTo>
                    <a:pt x="739" y="72"/>
                  </a:lnTo>
                  <a:cubicBezTo>
                    <a:pt x="1" y="1"/>
                    <a:pt x="1" y="507"/>
                    <a:pt x="739" y="4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03" name="Google Shape;40615;p18">
              <a:extLst>
                <a:ext uri="{FF2B5EF4-FFF2-40B4-BE49-F238E27FC236}">
                  <a16:creationId xmlns:a16="http://schemas.microsoft.com/office/drawing/2014/main" id="{A1AF96FD-EBD2-4DCA-B22C-27BCE037349B}"/>
                </a:ext>
              </a:extLst>
            </p:cNvPr>
            <p:cNvSpPr/>
            <p:nvPr/>
          </p:nvSpPr>
          <p:spPr>
            <a:xfrm>
              <a:off x="2783928" y="401317"/>
              <a:ext cx="6996" cy="6293"/>
            </a:xfrm>
            <a:custGeom>
              <a:avLst/>
              <a:gdLst/>
              <a:ahLst/>
              <a:cxnLst/>
              <a:rect l="l" t="t" r="r" b="b"/>
              <a:pathLst>
                <a:path w="196" h="209" extrusionOk="0">
                  <a:moveTo>
                    <a:pt x="195" y="105"/>
                  </a:moveTo>
                  <a:cubicBezTo>
                    <a:pt x="195" y="54"/>
                    <a:pt x="36" y="1"/>
                    <a:pt x="1" y="105"/>
                  </a:cubicBezTo>
                  <a:cubicBezTo>
                    <a:pt x="1" y="156"/>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04" name="Google Shape;40616;p18">
              <a:extLst>
                <a:ext uri="{FF2B5EF4-FFF2-40B4-BE49-F238E27FC236}">
                  <a16:creationId xmlns:a16="http://schemas.microsoft.com/office/drawing/2014/main" id="{8C345AE2-8728-4F29-986F-5C0DEAFE617B}"/>
                </a:ext>
              </a:extLst>
            </p:cNvPr>
            <p:cNvSpPr/>
            <p:nvPr/>
          </p:nvSpPr>
          <p:spPr>
            <a:xfrm>
              <a:off x="4181264" y="398577"/>
              <a:ext cx="6924" cy="6263"/>
            </a:xfrm>
            <a:custGeom>
              <a:avLst/>
              <a:gdLst/>
              <a:ahLst/>
              <a:cxnLst/>
              <a:rect l="l" t="t" r="r" b="b"/>
              <a:pathLst>
                <a:path w="194" h="208" extrusionOk="0">
                  <a:moveTo>
                    <a:pt x="192" y="105"/>
                  </a:moveTo>
                  <a:cubicBezTo>
                    <a:pt x="194" y="54"/>
                    <a:pt x="37" y="0"/>
                    <a:pt x="0" y="105"/>
                  </a:cubicBezTo>
                  <a:cubicBezTo>
                    <a:pt x="0" y="156"/>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05" name="Google Shape;40617;p18">
              <a:extLst>
                <a:ext uri="{FF2B5EF4-FFF2-40B4-BE49-F238E27FC236}">
                  <a16:creationId xmlns:a16="http://schemas.microsoft.com/office/drawing/2014/main" id="{8A22AD6E-9747-4147-97F5-0FEFDA090C66}"/>
                </a:ext>
              </a:extLst>
            </p:cNvPr>
            <p:cNvSpPr/>
            <p:nvPr/>
          </p:nvSpPr>
          <p:spPr>
            <a:xfrm>
              <a:off x="2715114" y="393488"/>
              <a:ext cx="22629" cy="11743"/>
            </a:xfrm>
            <a:custGeom>
              <a:avLst/>
              <a:gdLst/>
              <a:ahLst/>
              <a:cxnLst/>
              <a:rect l="l" t="t" r="r" b="b"/>
              <a:pathLst>
                <a:path w="634" h="390" extrusionOk="0">
                  <a:moveTo>
                    <a:pt x="194" y="1"/>
                  </a:moveTo>
                  <a:cubicBezTo>
                    <a:pt x="204" y="128"/>
                    <a:pt x="104" y="201"/>
                    <a:pt x="1" y="274"/>
                  </a:cubicBezTo>
                  <a:cubicBezTo>
                    <a:pt x="246" y="278"/>
                    <a:pt x="267" y="390"/>
                    <a:pt x="578" y="365"/>
                  </a:cubicBezTo>
                  <a:cubicBezTo>
                    <a:pt x="634" y="158"/>
                    <a:pt x="533" y="24"/>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06" name="Google Shape;40618;p18">
              <a:extLst>
                <a:ext uri="{FF2B5EF4-FFF2-40B4-BE49-F238E27FC236}">
                  <a16:creationId xmlns:a16="http://schemas.microsoft.com/office/drawing/2014/main" id="{49B2D03F-DCF8-4267-91BA-CFE76B908B7E}"/>
                </a:ext>
              </a:extLst>
            </p:cNvPr>
            <p:cNvSpPr/>
            <p:nvPr/>
          </p:nvSpPr>
          <p:spPr>
            <a:xfrm>
              <a:off x="2601507" y="398306"/>
              <a:ext cx="13956" cy="4215"/>
            </a:xfrm>
            <a:custGeom>
              <a:avLst/>
              <a:gdLst/>
              <a:ahLst/>
              <a:cxnLst/>
              <a:rect l="l" t="t" r="r" b="b"/>
              <a:pathLst>
                <a:path w="391" h="140" extrusionOk="0">
                  <a:moveTo>
                    <a:pt x="291" y="24"/>
                  </a:moveTo>
                  <a:cubicBezTo>
                    <a:pt x="239" y="0"/>
                    <a:pt x="0" y="67"/>
                    <a:pt x="99" y="115"/>
                  </a:cubicBezTo>
                  <a:cubicBezTo>
                    <a:pt x="153" y="140"/>
                    <a:pt x="390"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07" name="Google Shape;40619;p18">
              <a:extLst>
                <a:ext uri="{FF2B5EF4-FFF2-40B4-BE49-F238E27FC236}">
                  <a16:creationId xmlns:a16="http://schemas.microsoft.com/office/drawing/2014/main" id="{73BC9452-39B1-4797-8224-F01790F251F6}"/>
                </a:ext>
              </a:extLst>
            </p:cNvPr>
            <p:cNvSpPr/>
            <p:nvPr/>
          </p:nvSpPr>
          <p:spPr>
            <a:xfrm>
              <a:off x="1923648" y="390748"/>
              <a:ext cx="20630" cy="8250"/>
            </a:xfrm>
            <a:custGeom>
              <a:avLst/>
              <a:gdLst/>
              <a:ahLst/>
              <a:cxnLst/>
              <a:rect l="l" t="t" r="r" b="b"/>
              <a:pathLst>
                <a:path w="578" h="274" extrusionOk="0">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08" name="Google Shape;40620;p18">
              <a:extLst>
                <a:ext uri="{FF2B5EF4-FFF2-40B4-BE49-F238E27FC236}">
                  <a16:creationId xmlns:a16="http://schemas.microsoft.com/office/drawing/2014/main" id="{EAB3D670-839F-4B9F-936B-D8ED47BF6756}"/>
                </a:ext>
              </a:extLst>
            </p:cNvPr>
            <p:cNvSpPr/>
            <p:nvPr/>
          </p:nvSpPr>
          <p:spPr>
            <a:xfrm>
              <a:off x="4503882" y="388069"/>
              <a:ext cx="23521" cy="8220"/>
            </a:xfrm>
            <a:custGeom>
              <a:avLst/>
              <a:gdLst/>
              <a:ahLst/>
              <a:cxnLst/>
              <a:rect l="l" t="t" r="r" b="b"/>
              <a:pathLst>
                <a:path w="659" h="273" extrusionOk="0">
                  <a:moveTo>
                    <a:pt x="412" y="272"/>
                  </a:moveTo>
                  <a:cubicBezTo>
                    <a:pt x="422" y="157"/>
                    <a:pt x="659" y="147"/>
                    <a:pt x="607" y="1"/>
                  </a:cubicBezTo>
                  <a:lnTo>
                    <a:pt x="219" y="1"/>
                  </a:lnTo>
                  <a:cubicBezTo>
                    <a:pt x="1" y="131"/>
                    <a:pt x="10" y="220"/>
                    <a:pt x="41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09" name="Google Shape;40621;p18">
              <a:extLst>
                <a:ext uri="{FF2B5EF4-FFF2-40B4-BE49-F238E27FC236}">
                  <a16:creationId xmlns:a16="http://schemas.microsoft.com/office/drawing/2014/main" id="{E8DE73DE-1FAD-4B9D-BFA1-CFD76F5CDC85}"/>
                </a:ext>
              </a:extLst>
            </p:cNvPr>
            <p:cNvSpPr/>
            <p:nvPr/>
          </p:nvSpPr>
          <p:spPr>
            <a:xfrm>
              <a:off x="2763298" y="390447"/>
              <a:ext cx="6924" cy="6233"/>
            </a:xfrm>
            <a:custGeom>
              <a:avLst/>
              <a:gdLst/>
              <a:ahLst/>
              <a:cxnLst/>
              <a:rect l="l" t="t" r="r" b="b"/>
              <a:pathLst>
                <a:path w="194" h="207" extrusionOk="0">
                  <a:moveTo>
                    <a:pt x="194" y="102"/>
                  </a:moveTo>
                  <a:cubicBezTo>
                    <a:pt x="194" y="52"/>
                    <a:pt x="37" y="0"/>
                    <a:pt x="0" y="102"/>
                  </a:cubicBezTo>
                  <a:cubicBezTo>
                    <a:pt x="2" y="153"/>
                    <a:pt x="157" y="206"/>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10" name="Google Shape;40622;p18">
              <a:extLst>
                <a:ext uri="{FF2B5EF4-FFF2-40B4-BE49-F238E27FC236}">
                  <a16:creationId xmlns:a16="http://schemas.microsoft.com/office/drawing/2014/main" id="{C17DE796-2E5C-4722-A7B7-2243DF6CFEDA}"/>
                </a:ext>
              </a:extLst>
            </p:cNvPr>
            <p:cNvSpPr/>
            <p:nvPr/>
          </p:nvSpPr>
          <p:spPr>
            <a:xfrm>
              <a:off x="2605040" y="390447"/>
              <a:ext cx="6889" cy="6233"/>
            </a:xfrm>
            <a:custGeom>
              <a:avLst/>
              <a:gdLst/>
              <a:ahLst/>
              <a:cxnLst/>
              <a:rect l="l" t="t" r="r" b="b"/>
              <a:pathLst>
                <a:path w="193" h="207" extrusionOk="0">
                  <a:moveTo>
                    <a:pt x="192" y="102"/>
                  </a:moveTo>
                  <a:cubicBezTo>
                    <a:pt x="192" y="52"/>
                    <a:pt x="35" y="0"/>
                    <a:pt x="0" y="102"/>
                  </a:cubicBezTo>
                  <a:cubicBezTo>
                    <a:pt x="0" y="153"/>
                    <a:pt x="153" y="206"/>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11" name="Google Shape;40623;p18">
              <a:extLst>
                <a:ext uri="{FF2B5EF4-FFF2-40B4-BE49-F238E27FC236}">
                  <a16:creationId xmlns:a16="http://schemas.microsoft.com/office/drawing/2014/main" id="{3A62F9C9-15CA-4686-B854-9E9EAAD93DFE}"/>
                </a:ext>
              </a:extLst>
            </p:cNvPr>
            <p:cNvSpPr/>
            <p:nvPr/>
          </p:nvSpPr>
          <p:spPr>
            <a:xfrm>
              <a:off x="8717161" y="388069"/>
              <a:ext cx="13813" cy="5450"/>
            </a:xfrm>
            <a:custGeom>
              <a:avLst/>
              <a:gdLst/>
              <a:ahLst/>
              <a:cxnLst/>
              <a:rect l="l" t="t" r="r" b="b"/>
              <a:pathLst>
                <a:path w="387" h="181" extrusionOk="0">
                  <a:moveTo>
                    <a:pt x="387" y="1"/>
                  </a:moveTo>
                  <a:lnTo>
                    <a:pt x="0" y="1"/>
                  </a:lnTo>
                  <a:lnTo>
                    <a:pt x="0"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12" name="Google Shape;40624;p18">
              <a:extLst>
                <a:ext uri="{FF2B5EF4-FFF2-40B4-BE49-F238E27FC236}">
                  <a16:creationId xmlns:a16="http://schemas.microsoft.com/office/drawing/2014/main" id="{44AC92AE-8ECB-42C0-A088-C5C0EBD3CD76}"/>
                </a:ext>
              </a:extLst>
            </p:cNvPr>
            <p:cNvSpPr/>
            <p:nvPr/>
          </p:nvSpPr>
          <p:spPr>
            <a:xfrm>
              <a:off x="2887184" y="372232"/>
              <a:ext cx="26627" cy="15296"/>
            </a:xfrm>
            <a:custGeom>
              <a:avLst/>
              <a:gdLst/>
              <a:ahLst/>
              <a:cxnLst/>
              <a:rect l="l" t="t" r="r" b="b"/>
              <a:pathLst>
                <a:path w="746" h="508" extrusionOk="0">
                  <a:moveTo>
                    <a:pt x="0" y="73"/>
                  </a:moveTo>
                  <a:lnTo>
                    <a:pt x="0" y="435"/>
                  </a:lnTo>
                  <a:cubicBezTo>
                    <a:pt x="746" y="507"/>
                    <a:pt x="746" y="1"/>
                    <a:pt x="0" y="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13" name="Google Shape;40625;p18">
              <a:extLst>
                <a:ext uri="{FF2B5EF4-FFF2-40B4-BE49-F238E27FC236}">
                  <a16:creationId xmlns:a16="http://schemas.microsoft.com/office/drawing/2014/main" id="{C260F405-A71C-4980-B1AC-CEC5E80D32B2}"/>
                </a:ext>
              </a:extLst>
            </p:cNvPr>
            <p:cNvSpPr/>
            <p:nvPr/>
          </p:nvSpPr>
          <p:spPr>
            <a:xfrm>
              <a:off x="2967491" y="364012"/>
              <a:ext cx="37120" cy="15868"/>
            </a:xfrm>
            <a:custGeom>
              <a:avLst/>
              <a:gdLst/>
              <a:ahLst/>
              <a:cxnLst/>
              <a:rect l="l" t="t" r="r" b="b"/>
              <a:pathLst>
                <a:path w="1040" h="527" extrusionOk="0">
                  <a:moveTo>
                    <a:pt x="837" y="527"/>
                  </a:moveTo>
                  <a:cubicBezTo>
                    <a:pt x="1040" y="1"/>
                    <a:pt x="1" y="489"/>
                    <a:pt x="837" y="5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14" name="Google Shape;40626;p18">
              <a:extLst>
                <a:ext uri="{FF2B5EF4-FFF2-40B4-BE49-F238E27FC236}">
                  <a16:creationId xmlns:a16="http://schemas.microsoft.com/office/drawing/2014/main" id="{0C574D77-DD4B-4EB3-82F3-84ECED039706}"/>
                </a:ext>
              </a:extLst>
            </p:cNvPr>
            <p:cNvSpPr/>
            <p:nvPr/>
          </p:nvSpPr>
          <p:spPr>
            <a:xfrm>
              <a:off x="7925623" y="361634"/>
              <a:ext cx="34443" cy="16290"/>
            </a:xfrm>
            <a:custGeom>
              <a:avLst/>
              <a:gdLst/>
              <a:ahLst/>
              <a:cxnLst/>
              <a:rect l="l" t="t" r="r" b="b"/>
              <a:pathLst>
                <a:path w="965" h="541" extrusionOk="0">
                  <a:moveTo>
                    <a:pt x="1" y="425"/>
                  </a:moveTo>
                  <a:cubicBezTo>
                    <a:pt x="253" y="541"/>
                    <a:pt x="711" y="541"/>
                    <a:pt x="964" y="425"/>
                  </a:cubicBezTo>
                  <a:cubicBezTo>
                    <a:pt x="962" y="0"/>
                    <a:pt x="5" y="0"/>
                    <a:pt x="1" y="4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15" name="Google Shape;40627;p18">
              <a:extLst>
                <a:ext uri="{FF2B5EF4-FFF2-40B4-BE49-F238E27FC236}">
                  <a16:creationId xmlns:a16="http://schemas.microsoft.com/office/drawing/2014/main" id="{26262123-95DB-4BA1-A68C-7E6C4DEFBBF1}"/>
                </a:ext>
              </a:extLst>
            </p:cNvPr>
            <p:cNvSpPr/>
            <p:nvPr/>
          </p:nvSpPr>
          <p:spPr>
            <a:xfrm>
              <a:off x="7788031" y="374400"/>
              <a:ext cx="13706" cy="2740"/>
            </a:xfrm>
            <a:custGeom>
              <a:avLst/>
              <a:gdLst/>
              <a:ahLst/>
              <a:cxnLst/>
              <a:rect l="l" t="t" r="r" b="b"/>
              <a:pathLst>
                <a:path w="384" h="91" extrusionOk="0">
                  <a:moveTo>
                    <a:pt x="384" y="1"/>
                  </a:moveTo>
                  <a:cubicBezTo>
                    <a:pt x="234" y="21"/>
                    <a:pt x="4" y="2"/>
                    <a:pt x="0" y="91"/>
                  </a:cubicBezTo>
                  <a:cubicBezTo>
                    <a:pt x="146" y="71"/>
                    <a:pt x="381" y="89"/>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16" name="Google Shape;40628;p18">
              <a:extLst>
                <a:ext uri="{FF2B5EF4-FFF2-40B4-BE49-F238E27FC236}">
                  <a16:creationId xmlns:a16="http://schemas.microsoft.com/office/drawing/2014/main" id="{982504B8-BF3E-4E64-AF9D-7EEF9ECC00DD}"/>
                </a:ext>
              </a:extLst>
            </p:cNvPr>
            <p:cNvSpPr/>
            <p:nvPr/>
          </p:nvSpPr>
          <p:spPr>
            <a:xfrm>
              <a:off x="8509863" y="368950"/>
              <a:ext cx="21523" cy="6413"/>
            </a:xfrm>
            <a:custGeom>
              <a:avLst/>
              <a:gdLst/>
              <a:ahLst/>
              <a:cxnLst/>
              <a:rect l="l" t="t" r="r" b="b"/>
              <a:pathLst>
                <a:path w="603" h="213" extrusionOk="0">
                  <a:moveTo>
                    <a:pt x="603" y="182"/>
                  </a:moveTo>
                  <a:lnTo>
                    <a:pt x="603" y="0"/>
                  </a:lnTo>
                  <a:lnTo>
                    <a:pt x="26" y="0"/>
                  </a:lnTo>
                  <a:cubicBezTo>
                    <a:pt x="1" y="163"/>
                    <a:pt x="215" y="213"/>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17" name="Google Shape;40629;p18">
              <a:extLst>
                <a:ext uri="{FF2B5EF4-FFF2-40B4-BE49-F238E27FC236}">
                  <a16:creationId xmlns:a16="http://schemas.microsoft.com/office/drawing/2014/main" id="{214E9CFC-599E-4F88-B23A-BB802C4DEF1C}"/>
                </a:ext>
              </a:extLst>
            </p:cNvPr>
            <p:cNvSpPr/>
            <p:nvPr/>
          </p:nvSpPr>
          <p:spPr>
            <a:xfrm>
              <a:off x="8593311" y="362206"/>
              <a:ext cx="13777" cy="7467"/>
            </a:xfrm>
            <a:custGeom>
              <a:avLst/>
              <a:gdLst/>
              <a:ahLst/>
              <a:cxnLst/>
              <a:rect l="l" t="t" r="r" b="b"/>
              <a:pathLst>
                <a:path w="386" h="248" extrusionOk="0">
                  <a:moveTo>
                    <a:pt x="386" y="133"/>
                  </a:moveTo>
                  <a:cubicBezTo>
                    <a:pt x="169" y="143"/>
                    <a:pt x="86" y="1"/>
                    <a:pt x="1" y="133"/>
                  </a:cubicBezTo>
                  <a:cubicBezTo>
                    <a:pt x="3" y="224"/>
                    <a:pt x="339" y="248"/>
                    <a:pt x="386"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18" name="Google Shape;40630;p18">
              <a:extLst>
                <a:ext uri="{FF2B5EF4-FFF2-40B4-BE49-F238E27FC236}">
                  <a16:creationId xmlns:a16="http://schemas.microsoft.com/office/drawing/2014/main" id="{9C331677-6076-4C86-AEC7-A9B438515102}"/>
                </a:ext>
              </a:extLst>
            </p:cNvPr>
            <p:cNvSpPr/>
            <p:nvPr/>
          </p:nvSpPr>
          <p:spPr>
            <a:xfrm>
              <a:off x="3778588" y="362717"/>
              <a:ext cx="13884" cy="4276"/>
            </a:xfrm>
            <a:custGeom>
              <a:avLst/>
              <a:gdLst/>
              <a:ahLst/>
              <a:cxnLst/>
              <a:rect l="l" t="t" r="r" b="b"/>
              <a:pathLst>
                <a:path w="389" h="142" extrusionOk="0">
                  <a:moveTo>
                    <a:pt x="289" y="24"/>
                  </a:moveTo>
                  <a:cubicBezTo>
                    <a:pt x="238" y="1"/>
                    <a:pt x="0" y="69"/>
                    <a:pt x="98" y="114"/>
                  </a:cubicBezTo>
                  <a:cubicBezTo>
                    <a:pt x="150" y="142"/>
                    <a:pt x="388" y="73"/>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19" name="Google Shape;40631;p18">
              <a:extLst>
                <a:ext uri="{FF2B5EF4-FFF2-40B4-BE49-F238E27FC236}">
                  <a16:creationId xmlns:a16="http://schemas.microsoft.com/office/drawing/2014/main" id="{1F437F8B-2AB3-4FB3-A672-7E8906EF723C}"/>
                </a:ext>
              </a:extLst>
            </p:cNvPr>
            <p:cNvSpPr/>
            <p:nvPr/>
          </p:nvSpPr>
          <p:spPr>
            <a:xfrm>
              <a:off x="7911846" y="355251"/>
              <a:ext cx="13813" cy="5450"/>
            </a:xfrm>
            <a:custGeom>
              <a:avLst/>
              <a:gdLst/>
              <a:ahLst/>
              <a:cxnLst/>
              <a:rect l="l" t="t" r="r" b="b"/>
              <a:pathLst>
                <a:path w="387" h="181" extrusionOk="0">
                  <a:moveTo>
                    <a:pt x="387" y="1"/>
                  </a:moveTo>
                  <a:lnTo>
                    <a:pt x="1" y="1"/>
                  </a:lnTo>
                  <a:lnTo>
                    <a:pt x="1"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20" name="Google Shape;40632;p18">
              <a:extLst>
                <a:ext uri="{FF2B5EF4-FFF2-40B4-BE49-F238E27FC236}">
                  <a16:creationId xmlns:a16="http://schemas.microsoft.com/office/drawing/2014/main" id="{523BB1D5-9332-4C59-8F2F-F2A122245FB6}"/>
                </a:ext>
              </a:extLst>
            </p:cNvPr>
            <p:cNvSpPr/>
            <p:nvPr/>
          </p:nvSpPr>
          <p:spPr>
            <a:xfrm>
              <a:off x="8062395" y="352511"/>
              <a:ext cx="21594" cy="6444"/>
            </a:xfrm>
            <a:custGeom>
              <a:avLst/>
              <a:gdLst/>
              <a:ahLst/>
              <a:cxnLst/>
              <a:rect l="l" t="t" r="r" b="b"/>
              <a:pathLst>
                <a:path w="605" h="214" extrusionOk="0">
                  <a:moveTo>
                    <a:pt x="605" y="181"/>
                  </a:moveTo>
                  <a:lnTo>
                    <a:pt x="605" y="0"/>
                  </a:lnTo>
                  <a:lnTo>
                    <a:pt x="26" y="0"/>
                  </a:lnTo>
                  <a:cubicBezTo>
                    <a:pt x="0" y="164"/>
                    <a:pt x="217" y="213"/>
                    <a:pt x="605"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21" name="Google Shape;40633;p18">
              <a:extLst>
                <a:ext uri="{FF2B5EF4-FFF2-40B4-BE49-F238E27FC236}">
                  <a16:creationId xmlns:a16="http://schemas.microsoft.com/office/drawing/2014/main" id="{6E9E45E5-DF03-4AF9-BD67-FAFC1EA333EA}"/>
                </a:ext>
              </a:extLst>
            </p:cNvPr>
            <p:cNvSpPr/>
            <p:nvPr/>
          </p:nvSpPr>
          <p:spPr>
            <a:xfrm>
              <a:off x="7760477" y="347061"/>
              <a:ext cx="20666" cy="8220"/>
            </a:xfrm>
            <a:custGeom>
              <a:avLst/>
              <a:gdLst/>
              <a:ahLst/>
              <a:cxnLst/>
              <a:rect l="l" t="t" r="r" b="b"/>
              <a:pathLst>
                <a:path w="579" h="273" extrusionOk="0">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22" name="Google Shape;40634;p18">
              <a:extLst>
                <a:ext uri="{FF2B5EF4-FFF2-40B4-BE49-F238E27FC236}">
                  <a16:creationId xmlns:a16="http://schemas.microsoft.com/office/drawing/2014/main" id="{556B2C6B-6F8B-4A8E-880C-967E07E8A9A0}"/>
                </a:ext>
              </a:extLst>
            </p:cNvPr>
            <p:cNvSpPr/>
            <p:nvPr/>
          </p:nvSpPr>
          <p:spPr>
            <a:xfrm>
              <a:off x="7626205" y="351788"/>
              <a:ext cx="13920" cy="4215"/>
            </a:xfrm>
            <a:custGeom>
              <a:avLst/>
              <a:gdLst/>
              <a:ahLst/>
              <a:cxnLst/>
              <a:rect l="l" t="t" r="r" b="b"/>
              <a:pathLst>
                <a:path w="390" h="140" extrusionOk="0">
                  <a:moveTo>
                    <a:pt x="290" y="26"/>
                  </a:moveTo>
                  <a:cubicBezTo>
                    <a:pt x="238" y="1"/>
                    <a:pt x="1" y="70"/>
                    <a:pt x="98" y="117"/>
                  </a:cubicBezTo>
                  <a:cubicBezTo>
                    <a:pt x="151" y="139"/>
                    <a:pt x="390" y="71"/>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23" name="Google Shape;40635;p18">
              <a:extLst>
                <a:ext uri="{FF2B5EF4-FFF2-40B4-BE49-F238E27FC236}">
                  <a16:creationId xmlns:a16="http://schemas.microsoft.com/office/drawing/2014/main" id="{6C71760E-EED1-420B-8EFF-31F03A9D595A}"/>
                </a:ext>
              </a:extLst>
            </p:cNvPr>
            <p:cNvSpPr/>
            <p:nvPr/>
          </p:nvSpPr>
          <p:spPr>
            <a:xfrm>
              <a:off x="6758536" y="340377"/>
              <a:ext cx="31481" cy="13941"/>
            </a:xfrm>
            <a:custGeom>
              <a:avLst/>
              <a:gdLst/>
              <a:ahLst/>
              <a:cxnLst/>
              <a:rect l="l" t="t" r="r" b="b"/>
              <a:pathLst>
                <a:path w="882" h="463" extrusionOk="0">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24" name="Google Shape;40636;p18">
              <a:extLst>
                <a:ext uri="{FF2B5EF4-FFF2-40B4-BE49-F238E27FC236}">
                  <a16:creationId xmlns:a16="http://schemas.microsoft.com/office/drawing/2014/main" id="{C1B7E7B4-6111-4CCB-A929-E826F05B04BD}"/>
                </a:ext>
              </a:extLst>
            </p:cNvPr>
            <p:cNvSpPr/>
            <p:nvPr/>
          </p:nvSpPr>
          <p:spPr>
            <a:xfrm>
              <a:off x="7571382" y="338480"/>
              <a:ext cx="23914" cy="5841"/>
            </a:xfrm>
            <a:custGeom>
              <a:avLst/>
              <a:gdLst/>
              <a:ahLst/>
              <a:cxnLst/>
              <a:rect l="l" t="t" r="r" b="b"/>
              <a:pathLst>
                <a:path w="670" h="194" extrusionOk="0">
                  <a:moveTo>
                    <a:pt x="475" y="194"/>
                  </a:moveTo>
                  <a:cubicBezTo>
                    <a:pt x="475" y="102"/>
                    <a:pt x="633" y="85"/>
                    <a:pt x="670" y="12"/>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25" name="Google Shape;40637;p18">
              <a:extLst>
                <a:ext uri="{FF2B5EF4-FFF2-40B4-BE49-F238E27FC236}">
                  <a16:creationId xmlns:a16="http://schemas.microsoft.com/office/drawing/2014/main" id="{623285C9-3745-4CED-B6D4-186F768AE930}"/>
                </a:ext>
              </a:extLst>
            </p:cNvPr>
            <p:cNvSpPr/>
            <p:nvPr/>
          </p:nvSpPr>
          <p:spPr>
            <a:xfrm>
              <a:off x="2694484" y="338480"/>
              <a:ext cx="7031" cy="6233"/>
            </a:xfrm>
            <a:custGeom>
              <a:avLst/>
              <a:gdLst/>
              <a:ahLst/>
              <a:cxnLst/>
              <a:rect l="l" t="t" r="r" b="b"/>
              <a:pathLst>
                <a:path w="197" h="207" extrusionOk="0">
                  <a:moveTo>
                    <a:pt x="192" y="104"/>
                  </a:moveTo>
                  <a:cubicBezTo>
                    <a:pt x="196" y="53"/>
                    <a:pt x="40" y="0"/>
                    <a:pt x="1" y="104"/>
                  </a:cubicBezTo>
                  <a:cubicBezTo>
                    <a:pt x="1" y="154"/>
                    <a:pt x="158"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26" name="Google Shape;40638;p18">
              <a:extLst>
                <a:ext uri="{FF2B5EF4-FFF2-40B4-BE49-F238E27FC236}">
                  <a16:creationId xmlns:a16="http://schemas.microsoft.com/office/drawing/2014/main" id="{F6A1905B-71C5-4971-BFA0-015E8F508679}"/>
                </a:ext>
              </a:extLst>
            </p:cNvPr>
            <p:cNvSpPr/>
            <p:nvPr/>
          </p:nvSpPr>
          <p:spPr>
            <a:xfrm>
              <a:off x="8779158" y="316230"/>
              <a:ext cx="56216" cy="27942"/>
            </a:xfrm>
            <a:custGeom>
              <a:avLst/>
              <a:gdLst/>
              <a:ahLst/>
              <a:cxnLst/>
              <a:rect l="l" t="t" r="r" b="b"/>
              <a:pathLst>
                <a:path w="1575" h="928" extrusionOk="0">
                  <a:moveTo>
                    <a:pt x="1352" y="25"/>
                  </a:moveTo>
                  <a:cubicBezTo>
                    <a:pt x="338" y="1"/>
                    <a:pt x="143" y="364"/>
                    <a:pt x="1" y="751"/>
                  </a:cubicBezTo>
                  <a:cubicBezTo>
                    <a:pt x="818" y="927"/>
                    <a:pt x="1575" y="606"/>
                    <a:pt x="135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27" name="Google Shape;40639;p18">
              <a:extLst>
                <a:ext uri="{FF2B5EF4-FFF2-40B4-BE49-F238E27FC236}">
                  <a16:creationId xmlns:a16="http://schemas.microsoft.com/office/drawing/2014/main" id="{4C2DF5AC-4DB2-4192-827B-35D3A7742532}"/>
                </a:ext>
              </a:extLst>
            </p:cNvPr>
            <p:cNvSpPr/>
            <p:nvPr/>
          </p:nvSpPr>
          <p:spPr>
            <a:xfrm>
              <a:off x="7918699" y="338841"/>
              <a:ext cx="13884" cy="2770"/>
            </a:xfrm>
            <a:custGeom>
              <a:avLst/>
              <a:gdLst/>
              <a:ahLst/>
              <a:cxnLst/>
              <a:rect l="l" t="t" r="r" b="b"/>
              <a:pathLst>
                <a:path w="389" h="92" extrusionOk="0">
                  <a:moveTo>
                    <a:pt x="388" y="0"/>
                  </a:moveTo>
                  <a:cubicBezTo>
                    <a:pt x="238" y="21"/>
                    <a:pt x="7" y="4"/>
                    <a:pt x="1" y="92"/>
                  </a:cubicBezTo>
                  <a:cubicBezTo>
                    <a:pt x="153" y="71"/>
                    <a:pt x="383" y="89"/>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28" name="Google Shape;40640;p18">
              <a:extLst>
                <a:ext uri="{FF2B5EF4-FFF2-40B4-BE49-F238E27FC236}">
                  <a16:creationId xmlns:a16="http://schemas.microsoft.com/office/drawing/2014/main" id="{958BF538-C3EC-44D9-8C41-A019061781AE}"/>
                </a:ext>
              </a:extLst>
            </p:cNvPr>
            <p:cNvSpPr/>
            <p:nvPr/>
          </p:nvSpPr>
          <p:spPr>
            <a:xfrm>
              <a:off x="2804629" y="316983"/>
              <a:ext cx="51147" cy="19120"/>
            </a:xfrm>
            <a:custGeom>
              <a:avLst/>
              <a:gdLst/>
              <a:ahLst/>
              <a:cxnLst/>
              <a:rect l="l" t="t" r="r" b="b"/>
              <a:pathLst>
                <a:path w="1433" h="635" extrusionOk="0">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29" name="Google Shape;40641;p18">
              <a:extLst>
                <a:ext uri="{FF2B5EF4-FFF2-40B4-BE49-F238E27FC236}">
                  <a16:creationId xmlns:a16="http://schemas.microsoft.com/office/drawing/2014/main" id="{7474A688-AAE2-4575-AE0B-ADBE9AC82A66}"/>
                </a:ext>
              </a:extLst>
            </p:cNvPr>
            <p:cNvSpPr/>
            <p:nvPr/>
          </p:nvSpPr>
          <p:spPr>
            <a:xfrm>
              <a:off x="2053494" y="327882"/>
              <a:ext cx="23486" cy="8220"/>
            </a:xfrm>
            <a:custGeom>
              <a:avLst/>
              <a:gdLst/>
              <a:ahLst/>
              <a:cxnLst/>
              <a:rect l="l" t="t" r="r" b="b"/>
              <a:pathLst>
                <a:path w="658" h="273" extrusionOk="0">
                  <a:moveTo>
                    <a:pt x="411" y="273"/>
                  </a:moveTo>
                  <a:cubicBezTo>
                    <a:pt x="421" y="157"/>
                    <a:pt x="657" y="148"/>
                    <a:pt x="604" y="0"/>
                  </a:cubicBezTo>
                  <a:lnTo>
                    <a:pt x="219" y="0"/>
                  </a:lnTo>
                  <a:cubicBezTo>
                    <a:pt x="1" y="133"/>
                    <a:pt x="10" y="225"/>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30" name="Google Shape;40642;p18">
              <a:extLst>
                <a:ext uri="{FF2B5EF4-FFF2-40B4-BE49-F238E27FC236}">
                  <a16:creationId xmlns:a16="http://schemas.microsoft.com/office/drawing/2014/main" id="{1F35135C-BDBC-42F2-95EA-6B7B01D7A037}"/>
                </a:ext>
              </a:extLst>
            </p:cNvPr>
            <p:cNvSpPr/>
            <p:nvPr/>
          </p:nvSpPr>
          <p:spPr>
            <a:xfrm>
              <a:off x="5588700" y="321710"/>
              <a:ext cx="14063" cy="4215"/>
            </a:xfrm>
            <a:custGeom>
              <a:avLst/>
              <a:gdLst/>
              <a:ahLst/>
              <a:cxnLst/>
              <a:rect l="l" t="t" r="r" b="b"/>
              <a:pathLst>
                <a:path w="394" h="140" extrusionOk="0">
                  <a:moveTo>
                    <a:pt x="100" y="116"/>
                  </a:moveTo>
                  <a:cubicBezTo>
                    <a:pt x="153" y="140"/>
                    <a:pt x="393" y="72"/>
                    <a:pt x="293" y="25"/>
                  </a:cubicBezTo>
                  <a:cubicBezTo>
                    <a:pt x="240" y="0"/>
                    <a:pt x="0" y="68"/>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31" name="Google Shape;40643;p18">
              <a:extLst>
                <a:ext uri="{FF2B5EF4-FFF2-40B4-BE49-F238E27FC236}">
                  <a16:creationId xmlns:a16="http://schemas.microsoft.com/office/drawing/2014/main" id="{8AD5303C-C790-4D2B-B888-C35B679C6BFD}"/>
                </a:ext>
              </a:extLst>
            </p:cNvPr>
            <p:cNvSpPr/>
            <p:nvPr/>
          </p:nvSpPr>
          <p:spPr>
            <a:xfrm>
              <a:off x="1658564" y="321710"/>
              <a:ext cx="13884" cy="4215"/>
            </a:xfrm>
            <a:custGeom>
              <a:avLst/>
              <a:gdLst/>
              <a:ahLst/>
              <a:cxnLst/>
              <a:rect l="l" t="t" r="r" b="b"/>
              <a:pathLst>
                <a:path w="389" h="140" extrusionOk="0">
                  <a:moveTo>
                    <a:pt x="97" y="116"/>
                  </a:moveTo>
                  <a:cubicBezTo>
                    <a:pt x="152" y="140"/>
                    <a:pt x="388" y="72"/>
                    <a:pt x="290" y="25"/>
                  </a:cubicBezTo>
                  <a:cubicBezTo>
                    <a:pt x="238" y="0"/>
                    <a:pt x="0" y="68"/>
                    <a:pt x="97"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32" name="Google Shape;40644;p18">
              <a:extLst>
                <a:ext uri="{FF2B5EF4-FFF2-40B4-BE49-F238E27FC236}">
                  <a16:creationId xmlns:a16="http://schemas.microsoft.com/office/drawing/2014/main" id="{02B1EA79-690B-405C-85C6-4A8A8CDC09E0}"/>
                </a:ext>
              </a:extLst>
            </p:cNvPr>
            <p:cNvSpPr/>
            <p:nvPr/>
          </p:nvSpPr>
          <p:spPr>
            <a:xfrm>
              <a:off x="7825722" y="313490"/>
              <a:ext cx="13991" cy="4306"/>
            </a:xfrm>
            <a:custGeom>
              <a:avLst/>
              <a:gdLst/>
              <a:ahLst/>
              <a:cxnLst/>
              <a:rect l="l" t="t" r="r" b="b"/>
              <a:pathLst>
                <a:path w="392" h="143" extrusionOk="0">
                  <a:moveTo>
                    <a:pt x="294" y="25"/>
                  </a:moveTo>
                  <a:cubicBezTo>
                    <a:pt x="240" y="0"/>
                    <a:pt x="0" y="69"/>
                    <a:pt x="99" y="116"/>
                  </a:cubicBezTo>
                  <a:cubicBezTo>
                    <a:pt x="154" y="143"/>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33" name="Google Shape;40645;p18">
              <a:extLst>
                <a:ext uri="{FF2B5EF4-FFF2-40B4-BE49-F238E27FC236}">
                  <a16:creationId xmlns:a16="http://schemas.microsoft.com/office/drawing/2014/main" id="{5F2BF87E-9D11-497B-94D3-408D9B9A778E}"/>
                </a:ext>
              </a:extLst>
            </p:cNvPr>
            <p:cNvSpPr/>
            <p:nvPr/>
          </p:nvSpPr>
          <p:spPr>
            <a:xfrm>
              <a:off x="4288982" y="305060"/>
              <a:ext cx="39726" cy="15838"/>
            </a:xfrm>
            <a:custGeom>
              <a:avLst/>
              <a:gdLst/>
              <a:ahLst/>
              <a:cxnLst/>
              <a:rect l="l" t="t" r="r" b="b"/>
              <a:pathLst>
                <a:path w="1113" h="526" extrusionOk="0">
                  <a:moveTo>
                    <a:pt x="648" y="305"/>
                  </a:moveTo>
                  <a:cubicBezTo>
                    <a:pt x="1112" y="1"/>
                    <a:pt x="0" y="526"/>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34" name="Google Shape;40646;p18">
              <a:extLst>
                <a:ext uri="{FF2B5EF4-FFF2-40B4-BE49-F238E27FC236}">
                  <a16:creationId xmlns:a16="http://schemas.microsoft.com/office/drawing/2014/main" id="{A530C390-BFBF-4C87-B645-E6836DAA8772}"/>
                </a:ext>
              </a:extLst>
            </p:cNvPr>
            <p:cNvSpPr/>
            <p:nvPr/>
          </p:nvSpPr>
          <p:spPr>
            <a:xfrm>
              <a:off x="998337" y="302049"/>
              <a:ext cx="31802" cy="16139"/>
            </a:xfrm>
            <a:custGeom>
              <a:avLst/>
              <a:gdLst/>
              <a:ahLst/>
              <a:cxnLst/>
              <a:rect l="l" t="t" r="r" b="b"/>
              <a:pathLst>
                <a:path w="891" h="536" extrusionOk="0">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35" name="Google Shape;40647;p18">
              <a:extLst>
                <a:ext uri="{FF2B5EF4-FFF2-40B4-BE49-F238E27FC236}">
                  <a16:creationId xmlns:a16="http://schemas.microsoft.com/office/drawing/2014/main" id="{C6A52050-AA9D-4830-BD95-26BC571E3E12}"/>
                </a:ext>
              </a:extLst>
            </p:cNvPr>
            <p:cNvSpPr/>
            <p:nvPr/>
          </p:nvSpPr>
          <p:spPr>
            <a:xfrm>
              <a:off x="925561" y="300543"/>
              <a:ext cx="13777" cy="5510"/>
            </a:xfrm>
            <a:custGeom>
              <a:avLst/>
              <a:gdLst/>
              <a:ahLst/>
              <a:cxnLst/>
              <a:rect l="l" t="t" r="r" b="b"/>
              <a:pathLst>
                <a:path w="386"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36" name="Google Shape;40648;p18">
              <a:extLst>
                <a:ext uri="{FF2B5EF4-FFF2-40B4-BE49-F238E27FC236}">
                  <a16:creationId xmlns:a16="http://schemas.microsoft.com/office/drawing/2014/main" id="{494BE4E8-1727-4C47-B6AB-9B1AC1EAC984}"/>
                </a:ext>
              </a:extLst>
            </p:cNvPr>
            <p:cNvSpPr/>
            <p:nvPr/>
          </p:nvSpPr>
          <p:spPr>
            <a:xfrm>
              <a:off x="8421205" y="292384"/>
              <a:ext cx="22558" cy="11743"/>
            </a:xfrm>
            <a:custGeom>
              <a:avLst/>
              <a:gdLst/>
              <a:ahLst/>
              <a:cxnLst/>
              <a:rect l="l" t="t" r="r" b="b"/>
              <a:pathLst>
                <a:path w="632" h="390" extrusionOk="0">
                  <a:moveTo>
                    <a:pt x="193" y="0"/>
                  </a:moveTo>
                  <a:cubicBezTo>
                    <a:pt x="202" y="126"/>
                    <a:pt x="103" y="199"/>
                    <a:pt x="1" y="272"/>
                  </a:cubicBezTo>
                  <a:cubicBezTo>
                    <a:pt x="248" y="277"/>
                    <a:pt x="268" y="389"/>
                    <a:pt x="578" y="363"/>
                  </a:cubicBezTo>
                  <a:cubicBezTo>
                    <a:pt x="631" y="157"/>
                    <a:pt x="533" y="22"/>
                    <a:pt x="19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37" name="Google Shape;40649;p18">
              <a:extLst>
                <a:ext uri="{FF2B5EF4-FFF2-40B4-BE49-F238E27FC236}">
                  <a16:creationId xmlns:a16="http://schemas.microsoft.com/office/drawing/2014/main" id="{56AD45F9-C1B0-4137-B0B4-58C9052A64C1}"/>
                </a:ext>
              </a:extLst>
            </p:cNvPr>
            <p:cNvSpPr/>
            <p:nvPr/>
          </p:nvSpPr>
          <p:spPr>
            <a:xfrm>
              <a:off x="7240340" y="292384"/>
              <a:ext cx="31409" cy="13459"/>
            </a:xfrm>
            <a:custGeom>
              <a:avLst/>
              <a:gdLst/>
              <a:ahLst/>
              <a:cxnLst/>
              <a:rect l="l" t="t" r="r" b="b"/>
              <a:pathLst>
                <a:path w="880" h="447" extrusionOk="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38" name="Google Shape;40650;p18">
              <a:extLst>
                <a:ext uri="{FF2B5EF4-FFF2-40B4-BE49-F238E27FC236}">
                  <a16:creationId xmlns:a16="http://schemas.microsoft.com/office/drawing/2014/main" id="{8AB4210A-590E-4AC5-AC2B-A1EA57856986}"/>
                </a:ext>
              </a:extLst>
            </p:cNvPr>
            <p:cNvSpPr/>
            <p:nvPr/>
          </p:nvSpPr>
          <p:spPr>
            <a:xfrm>
              <a:off x="3802680" y="297472"/>
              <a:ext cx="7031" cy="6263"/>
            </a:xfrm>
            <a:custGeom>
              <a:avLst/>
              <a:gdLst/>
              <a:ahLst/>
              <a:cxnLst/>
              <a:rect l="l" t="t" r="r" b="b"/>
              <a:pathLst>
                <a:path w="197" h="208" extrusionOk="0">
                  <a:moveTo>
                    <a:pt x="193" y="103"/>
                  </a:moveTo>
                  <a:cubicBezTo>
                    <a:pt x="196" y="53"/>
                    <a:pt x="38" y="1"/>
                    <a:pt x="2" y="103"/>
                  </a:cubicBezTo>
                  <a:cubicBezTo>
                    <a:pt x="0" y="154"/>
                    <a:pt x="157"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39" name="Google Shape;40651;p18">
              <a:extLst>
                <a:ext uri="{FF2B5EF4-FFF2-40B4-BE49-F238E27FC236}">
                  <a16:creationId xmlns:a16="http://schemas.microsoft.com/office/drawing/2014/main" id="{D17CDEE6-8F73-40E6-9A76-AA1C2850330D}"/>
                </a:ext>
              </a:extLst>
            </p:cNvPr>
            <p:cNvSpPr/>
            <p:nvPr/>
          </p:nvSpPr>
          <p:spPr>
            <a:xfrm>
              <a:off x="3385835" y="285700"/>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40" name="Google Shape;40652;p18">
              <a:extLst>
                <a:ext uri="{FF2B5EF4-FFF2-40B4-BE49-F238E27FC236}">
                  <a16:creationId xmlns:a16="http://schemas.microsoft.com/office/drawing/2014/main" id="{EC8FC05F-B04C-453A-8055-6D5F0C76869C}"/>
                </a:ext>
              </a:extLst>
            </p:cNvPr>
            <p:cNvSpPr/>
            <p:nvPr/>
          </p:nvSpPr>
          <p:spPr>
            <a:xfrm>
              <a:off x="4883286" y="28690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41" name="Google Shape;40653;p18">
              <a:extLst>
                <a:ext uri="{FF2B5EF4-FFF2-40B4-BE49-F238E27FC236}">
                  <a16:creationId xmlns:a16="http://schemas.microsoft.com/office/drawing/2014/main" id="{CE4C8C57-2F82-441E-9021-DFFBF89E80F6}"/>
                </a:ext>
              </a:extLst>
            </p:cNvPr>
            <p:cNvSpPr/>
            <p:nvPr/>
          </p:nvSpPr>
          <p:spPr>
            <a:xfrm>
              <a:off x="3947161" y="283803"/>
              <a:ext cx="6960" cy="6233"/>
            </a:xfrm>
            <a:custGeom>
              <a:avLst/>
              <a:gdLst/>
              <a:ahLst/>
              <a:cxnLst/>
              <a:rect l="l" t="t" r="r" b="b"/>
              <a:pathLst>
                <a:path w="195" h="207" extrusionOk="0">
                  <a:moveTo>
                    <a:pt x="195" y="104"/>
                  </a:moveTo>
                  <a:cubicBezTo>
                    <a:pt x="195" y="53"/>
                    <a:pt x="39" y="1"/>
                    <a:pt x="3" y="104"/>
                  </a:cubicBezTo>
                  <a:cubicBezTo>
                    <a:pt x="0" y="152"/>
                    <a:pt x="159"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42" name="Google Shape;40654;p18">
              <a:extLst>
                <a:ext uri="{FF2B5EF4-FFF2-40B4-BE49-F238E27FC236}">
                  <a16:creationId xmlns:a16="http://schemas.microsoft.com/office/drawing/2014/main" id="{1AE3DFA4-15ED-41F0-AD10-6BE54C526371}"/>
                </a:ext>
              </a:extLst>
            </p:cNvPr>
            <p:cNvSpPr/>
            <p:nvPr/>
          </p:nvSpPr>
          <p:spPr>
            <a:xfrm>
              <a:off x="2439823" y="286904"/>
              <a:ext cx="13813" cy="2740"/>
            </a:xfrm>
            <a:custGeom>
              <a:avLst/>
              <a:gdLst/>
              <a:ahLst/>
              <a:cxnLst/>
              <a:rect l="l" t="t" r="r" b="b"/>
              <a:pathLst>
                <a:path w="387" h="91" extrusionOk="0">
                  <a:moveTo>
                    <a:pt x="387" y="1"/>
                  </a:moveTo>
                  <a:cubicBezTo>
                    <a:pt x="237" y="22"/>
                    <a:pt x="4" y="2"/>
                    <a:pt x="1" y="91"/>
                  </a:cubicBezTo>
                  <a:cubicBezTo>
                    <a:pt x="151" y="71"/>
                    <a:pt x="380"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43" name="Google Shape;40655;p18">
              <a:extLst>
                <a:ext uri="{FF2B5EF4-FFF2-40B4-BE49-F238E27FC236}">
                  <a16:creationId xmlns:a16="http://schemas.microsoft.com/office/drawing/2014/main" id="{B1956D3F-152C-46A9-9F79-A9F376F0B648}"/>
                </a:ext>
              </a:extLst>
            </p:cNvPr>
            <p:cNvSpPr/>
            <p:nvPr/>
          </p:nvSpPr>
          <p:spPr>
            <a:xfrm>
              <a:off x="5519886" y="283412"/>
              <a:ext cx="14063" cy="4276"/>
            </a:xfrm>
            <a:custGeom>
              <a:avLst/>
              <a:gdLst/>
              <a:ahLst/>
              <a:cxnLst/>
              <a:rect l="l" t="t" r="r" b="b"/>
              <a:pathLst>
                <a:path w="394" h="142" extrusionOk="0">
                  <a:moveTo>
                    <a:pt x="291" y="25"/>
                  </a:moveTo>
                  <a:cubicBezTo>
                    <a:pt x="238" y="1"/>
                    <a:pt x="0" y="69"/>
                    <a:pt x="100" y="117"/>
                  </a:cubicBezTo>
                  <a:cubicBezTo>
                    <a:pt x="154" y="142"/>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44" name="Google Shape;40656;p18">
              <a:extLst>
                <a:ext uri="{FF2B5EF4-FFF2-40B4-BE49-F238E27FC236}">
                  <a16:creationId xmlns:a16="http://schemas.microsoft.com/office/drawing/2014/main" id="{52D0835B-2326-4AE1-A557-63AF14F482FC}"/>
                </a:ext>
              </a:extLst>
            </p:cNvPr>
            <p:cNvSpPr/>
            <p:nvPr/>
          </p:nvSpPr>
          <p:spPr>
            <a:xfrm>
              <a:off x="6741796" y="281455"/>
              <a:ext cx="13742" cy="2770"/>
            </a:xfrm>
            <a:custGeom>
              <a:avLst/>
              <a:gdLst/>
              <a:ahLst/>
              <a:cxnLst/>
              <a:rect l="l" t="t" r="r" b="b"/>
              <a:pathLst>
                <a:path w="385" h="92" extrusionOk="0">
                  <a:moveTo>
                    <a:pt x="384" y="0"/>
                  </a:moveTo>
                  <a:cubicBezTo>
                    <a:pt x="235" y="21"/>
                    <a:pt x="6" y="2"/>
                    <a:pt x="0" y="92"/>
                  </a:cubicBezTo>
                  <a:cubicBezTo>
                    <a:pt x="149" y="70"/>
                    <a:pt x="378"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45" name="Google Shape;40657;p18">
              <a:extLst>
                <a:ext uri="{FF2B5EF4-FFF2-40B4-BE49-F238E27FC236}">
                  <a16:creationId xmlns:a16="http://schemas.microsoft.com/office/drawing/2014/main" id="{4E4DA0C8-480A-4A37-A66B-2DE68AD113EC}"/>
                </a:ext>
              </a:extLst>
            </p:cNvPr>
            <p:cNvSpPr/>
            <p:nvPr/>
          </p:nvSpPr>
          <p:spPr>
            <a:xfrm>
              <a:off x="2543115" y="281033"/>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46" name="Google Shape;40658;p18">
              <a:extLst>
                <a:ext uri="{FF2B5EF4-FFF2-40B4-BE49-F238E27FC236}">
                  <a16:creationId xmlns:a16="http://schemas.microsoft.com/office/drawing/2014/main" id="{EF94A7C6-671F-42C0-AD80-42386D63C028}"/>
                </a:ext>
              </a:extLst>
            </p:cNvPr>
            <p:cNvSpPr/>
            <p:nvPr/>
          </p:nvSpPr>
          <p:spPr>
            <a:xfrm>
              <a:off x="2456919" y="280702"/>
              <a:ext cx="14027" cy="4246"/>
            </a:xfrm>
            <a:custGeom>
              <a:avLst/>
              <a:gdLst/>
              <a:ahLst/>
              <a:cxnLst/>
              <a:rect l="l" t="t" r="r" b="b"/>
              <a:pathLst>
                <a:path w="393" h="141" extrusionOk="0">
                  <a:moveTo>
                    <a:pt x="293" y="25"/>
                  </a:moveTo>
                  <a:cubicBezTo>
                    <a:pt x="239" y="1"/>
                    <a:pt x="1" y="70"/>
                    <a:pt x="100" y="117"/>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47" name="Google Shape;40659;p18">
              <a:extLst>
                <a:ext uri="{FF2B5EF4-FFF2-40B4-BE49-F238E27FC236}">
                  <a16:creationId xmlns:a16="http://schemas.microsoft.com/office/drawing/2014/main" id="{307438AE-0A78-4C3A-B9FF-8D54C638E422}"/>
                </a:ext>
              </a:extLst>
            </p:cNvPr>
            <p:cNvSpPr/>
            <p:nvPr/>
          </p:nvSpPr>
          <p:spPr>
            <a:xfrm>
              <a:off x="1455478" y="278353"/>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48" name="Google Shape;40660;p18">
              <a:extLst>
                <a:ext uri="{FF2B5EF4-FFF2-40B4-BE49-F238E27FC236}">
                  <a16:creationId xmlns:a16="http://schemas.microsoft.com/office/drawing/2014/main" id="{B824B30A-A189-4B3B-9483-846DC5C1A32C}"/>
                </a:ext>
              </a:extLst>
            </p:cNvPr>
            <p:cNvSpPr/>
            <p:nvPr/>
          </p:nvSpPr>
          <p:spPr>
            <a:xfrm>
              <a:off x="5530380" y="273235"/>
              <a:ext cx="14991" cy="9244"/>
            </a:xfrm>
            <a:custGeom>
              <a:avLst/>
              <a:gdLst/>
              <a:ahLst/>
              <a:cxnLst/>
              <a:rect l="l" t="t" r="r" b="b"/>
              <a:pathLst>
                <a:path w="420" h="307" extrusionOk="0">
                  <a:moveTo>
                    <a:pt x="385" y="273"/>
                  </a:moveTo>
                  <a:cubicBezTo>
                    <a:pt x="355" y="166"/>
                    <a:pt x="419" y="15"/>
                    <a:pt x="193" y="1"/>
                  </a:cubicBezTo>
                  <a:cubicBezTo>
                    <a:pt x="180" y="57"/>
                    <a:pt x="165" y="109"/>
                    <a:pt x="0" y="92"/>
                  </a:cubicBezTo>
                  <a:cubicBezTo>
                    <a:pt x="21" y="202"/>
                    <a:pt x="56" y="306"/>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49" name="Google Shape;40661;p18">
              <a:extLst>
                <a:ext uri="{FF2B5EF4-FFF2-40B4-BE49-F238E27FC236}">
                  <a16:creationId xmlns:a16="http://schemas.microsoft.com/office/drawing/2014/main" id="{DF7F26D7-38D5-4D75-8B70-55538F2D076B}"/>
                </a:ext>
              </a:extLst>
            </p:cNvPr>
            <p:cNvSpPr/>
            <p:nvPr/>
          </p:nvSpPr>
          <p:spPr>
            <a:xfrm>
              <a:off x="5328257" y="269501"/>
              <a:ext cx="39833" cy="15868"/>
            </a:xfrm>
            <a:custGeom>
              <a:avLst/>
              <a:gdLst/>
              <a:ahLst/>
              <a:cxnLst/>
              <a:rect l="l" t="t" r="r" b="b"/>
              <a:pathLst>
                <a:path w="1116" h="527" extrusionOk="0">
                  <a:moveTo>
                    <a:pt x="648" y="306"/>
                  </a:moveTo>
                  <a:cubicBezTo>
                    <a:pt x="1115"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50" name="Google Shape;40662;p18">
              <a:extLst>
                <a:ext uri="{FF2B5EF4-FFF2-40B4-BE49-F238E27FC236}">
                  <a16:creationId xmlns:a16="http://schemas.microsoft.com/office/drawing/2014/main" id="{26CA854E-C19D-4E3D-AAB3-2A3863BE59DB}"/>
                </a:ext>
              </a:extLst>
            </p:cNvPr>
            <p:cNvSpPr/>
            <p:nvPr/>
          </p:nvSpPr>
          <p:spPr>
            <a:xfrm>
              <a:off x="7797989" y="264985"/>
              <a:ext cx="28161" cy="13760"/>
            </a:xfrm>
            <a:custGeom>
              <a:avLst/>
              <a:gdLst/>
              <a:ahLst/>
              <a:cxnLst/>
              <a:rect l="l" t="t" r="r" b="b"/>
              <a:pathLst>
                <a:path w="789" h="457" extrusionOk="0">
                  <a:moveTo>
                    <a:pt x="491" y="456"/>
                  </a:moveTo>
                  <a:cubicBezTo>
                    <a:pt x="752" y="340"/>
                    <a:pt x="789" y="11"/>
                    <a:pt x="299" y="0"/>
                  </a:cubicBezTo>
                  <a:cubicBezTo>
                    <a:pt x="38" y="118"/>
                    <a:pt x="0" y="448"/>
                    <a:pt x="491"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51" name="Google Shape;40663;p18">
              <a:extLst>
                <a:ext uri="{FF2B5EF4-FFF2-40B4-BE49-F238E27FC236}">
                  <a16:creationId xmlns:a16="http://schemas.microsoft.com/office/drawing/2014/main" id="{D369F5B8-6B26-4A25-967D-3E879169D9A4}"/>
                </a:ext>
              </a:extLst>
            </p:cNvPr>
            <p:cNvSpPr/>
            <p:nvPr/>
          </p:nvSpPr>
          <p:spPr>
            <a:xfrm>
              <a:off x="6872464" y="273205"/>
              <a:ext cx="13777" cy="2770"/>
            </a:xfrm>
            <a:custGeom>
              <a:avLst/>
              <a:gdLst/>
              <a:ahLst/>
              <a:cxnLst/>
              <a:rect l="l" t="t" r="r" b="b"/>
              <a:pathLst>
                <a:path w="386" h="92" extrusionOk="0">
                  <a:moveTo>
                    <a:pt x="1" y="92"/>
                  </a:moveTo>
                  <a:cubicBezTo>
                    <a:pt x="151" y="71"/>
                    <a:pt x="383" y="89"/>
                    <a:pt x="386" y="0"/>
                  </a:cubicBezTo>
                  <a:cubicBezTo>
                    <a:pt x="240" y="21"/>
                    <a:pt x="7" y="4"/>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52" name="Google Shape;40664;p18">
              <a:extLst>
                <a:ext uri="{FF2B5EF4-FFF2-40B4-BE49-F238E27FC236}">
                  <a16:creationId xmlns:a16="http://schemas.microsoft.com/office/drawing/2014/main" id="{664FC33E-316F-4950-8B7D-F56195C38925}"/>
                </a:ext>
              </a:extLst>
            </p:cNvPr>
            <p:cNvSpPr/>
            <p:nvPr/>
          </p:nvSpPr>
          <p:spPr>
            <a:xfrm>
              <a:off x="5857567" y="270104"/>
              <a:ext cx="23807" cy="5871"/>
            </a:xfrm>
            <a:custGeom>
              <a:avLst/>
              <a:gdLst/>
              <a:ahLst/>
              <a:cxnLst/>
              <a:rect l="l" t="t" r="r" b="b"/>
              <a:pathLst>
                <a:path w="667" h="195" extrusionOk="0">
                  <a:moveTo>
                    <a:pt x="87" y="195"/>
                  </a:moveTo>
                  <a:lnTo>
                    <a:pt x="473" y="195"/>
                  </a:lnTo>
                  <a:cubicBezTo>
                    <a:pt x="473" y="103"/>
                    <a:pt x="631" y="85"/>
                    <a:pt x="666" y="13"/>
                  </a:cubicBezTo>
                  <a:cubicBezTo>
                    <a:pt x="365" y="22"/>
                    <a:pt x="0" y="0"/>
                    <a:pt x="87"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53" name="Google Shape;40665;p18">
              <a:extLst>
                <a:ext uri="{FF2B5EF4-FFF2-40B4-BE49-F238E27FC236}">
                  <a16:creationId xmlns:a16="http://schemas.microsoft.com/office/drawing/2014/main" id="{1FB14E5A-778C-4602-8A28-EBB167F469BA}"/>
                </a:ext>
              </a:extLst>
            </p:cNvPr>
            <p:cNvSpPr/>
            <p:nvPr/>
          </p:nvSpPr>
          <p:spPr>
            <a:xfrm>
              <a:off x="8259699" y="267424"/>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54" name="Google Shape;40666;p18">
              <a:extLst>
                <a:ext uri="{FF2B5EF4-FFF2-40B4-BE49-F238E27FC236}">
                  <a16:creationId xmlns:a16="http://schemas.microsoft.com/office/drawing/2014/main" id="{3EADCEE0-1BB3-4ED8-A739-3CC4288D3B25}"/>
                </a:ext>
              </a:extLst>
            </p:cNvPr>
            <p:cNvSpPr/>
            <p:nvPr/>
          </p:nvSpPr>
          <p:spPr>
            <a:xfrm>
              <a:off x="8305777" y="255170"/>
              <a:ext cx="21987" cy="16199"/>
            </a:xfrm>
            <a:custGeom>
              <a:avLst/>
              <a:gdLst/>
              <a:ahLst/>
              <a:cxnLst/>
              <a:rect l="l" t="t" r="r" b="b"/>
              <a:pathLst>
                <a:path w="616" h="538" extrusionOk="0">
                  <a:moveTo>
                    <a:pt x="342" y="509"/>
                  </a:moveTo>
                  <a:cubicBezTo>
                    <a:pt x="404" y="388"/>
                    <a:pt x="615" y="337"/>
                    <a:pt x="535" y="146"/>
                  </a:cubicBezTo>
                  <a:cubicBezTo>
                    <a:pt x="0" y="0"/>
                    <a:pt x="3" y="538"/>
                    <a:pt x="342" y="5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55" name="Google Shape;40667;p18">
              <a:extLst>
                <a:ext uri="{FF2B5EF4-FFF2-40B4-BE49-F238E27FC236}">
                  <a16:creationId xmlns:a16="http://schemas.microsoft.com/office/drawing/2014/main" id="{5D6CEB8D-A875-4A49-9B0B-F4D4B642FAB1}"/>
                </a:ext>
              </a:extLst>
            </p:cNvPr>
            <p:cNvSpPr/>
            <p:nvPr/>
          </p:nvSpPr>
          <p:spPr>
            <a:xfrm>
              <a:off x="8214727" y="265075"/>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56" name="Google Shape;40668;p18">
              <a:extLst>
                <a:ext uri="{FF2B5EF4-FFF2-40B4-BE49-F238E27FC236}">
                  <a16:creationId xmlns:a16="http://schemas.microsoft.com/office/drawing/2014/main" id="{93DA692F-4DF6-424A-AC9C-883AD8AE8B49}"/>
                </a:ext>
              </a:extLst>
            </p:cNvPr>
            <p:cNvSpPr/>
            <p:nvPr/>
          </p:nvSpPr>
          <p:spPr>
            <a:xfrm>
              <a:off x="8617260" y="264323"/>
              <a:ext cx="14027" cy="4215"/>
            </a:xfrm>
            <a:custGeom>
              <a:avLst/>
              <a:gdLst/>
              <a:ahLst/>
              <a:cxnLst/>
              <a:rect l="l" t="t" r="r" b="b"/>
              <a:pathLst>
                <a:path w="393" h="140" extrusionOk="0">
                  <a:moveTo>
                    <a:pt x="293" y="25"/>
                  </a:moveTo>
                  <a:cubicBezTo>
                    <a:pt x="240" y="0"/>
                    <a:pt x="1" y="68"/>
                    <a:pt x="100" y="116"/>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57" name="Google Shape;40669;p18">
              <a:extLst>
                <a:ext uri="{FF2B5EF4-FFF2-40B4-BE49-F238E27FC236}">
                  <a16:creationId xmlns:a16="http://schemas.microsoft.com/office/drawing/2014/main" id="{68C39139-97E5-4DC4-AEA6-C30521127094}"/>
                </a:ext>
              </a:extLst>
            </p:cNvPr>
            <p:cNvSpPr/>
            <p:nvPr/>
          </p:nvSpPr>
          <p:spPr>
            <a:xfrm>
              <a:off x="6383879" y="259415"/>
              <a:ext cx="23843" cy="5992"/>
            </a:xfrm>
            <a:custGeom>
              <a:avLst/>
              <a:gdLst/>
              <a:ahLst/>
              <a:cxnLst/>
              <a:rect l="l" t="t" r="r" b="b"/>
              <a:pathLst>
                <a:path w="668" h="199" extrusionOk="0">
                  <a:moveTo>
                    <a:pt x="578" y="5"/>
                  </a:moveTo>
                  <a:cubicBezTo>
                    <a:pt x="246" y="0"/>
                    <a:pt x="83" y="75"/>
                    <a:pt x="1" y="185"/>
                  </a:cubicBezTo>
                  <a:cubicBezTo>
                    <a:pt x="304" y="179"/>
                    <a:pt x="668" y="199"/>
                    <a:pt x="578"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58" name="Google Shape;40670;p18">
              <a:extLst>
                <a:ext uri="{FF2B5EF4-FFF2-40B4-BE49-F238E27FC236}">
                  <a16:creationId xmlns:a16="http://schemas.microsoft.com/office/drawing/2014/main" id="{718A1097-3BFE-49C9-BC0C-9447C9D9BF76}"/>
                </a:ext>
              </a:extLst>
            </p:cNvPr>
            <p:cNvSpPr/>
            <p:nvPr/>
          </p:nvSpPr>
          <p:spPr>
            <a:xfrm>
              <a:off x="5753846" y="261553"/>
              <a:ext cx="14170" cy="4246"/>
            </a:xfrm>
            <a:custGeom>
              <a:avLst/>
              <a:gdLst/>
              <a:ahLst/>
              <a:cxnLst/>
              <a:rect l="l" t="t" r="r" b="b"/>
              <a:pathLst>
                <a:path w="397" h="141" extrusionOk="0">
                  <a:moveTo>
                    <a:pt x="294" y="26"/>
                  </a:moveTo>
                  <a:cubicBezTo>
                    <a:pt x="241" y="1"/>
                    <a:pt x="1" y="69"/>
                    <a:pt x="100" y="117"/>
                  </a:cubicBezTo>
                  <a:cubicBezTo>
                    <a:pt x="156" y="141"/>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59" name="Google Shape;40671;p18">
              <a:extLst>
                <a:ext uri="{FF2B5EF4-FFF2-40B4-BE49-F238E27FC236}">
                  <a16:creationId xmlns:a16="http://schemas.microsoft.com/office/drawing/2014/main" id="{8CAC652D-A625-4A9F-88F1-0F214635EA06}"/>
                </a:ext>
              </a:extLst>
            </p:cNvPr>
            <p:cNvSpPr/>
            <p:nvPr/>
          </p:nvSpPr>
          <p:spPr>
            <a:xfrm>
              <a:off x="3819705" y="261553"/>
              <a:ext cx="14134" cy="4246"/>
            </a:xfrm>
            <a:custGeom>
              <a:avLst/>
              <a:gdLst/>
              <a:ahLst/>
              <a:cxnLst/>
              <a:rect l="l" t="t" r="r" b="b"/>
              <a:pathLst>
                <a:path w="396" h="141" extrusionOk="0">
                  <a:moveTo>
                    <a:pt x="297" y="26"/>
                  </a:moveTo>
                  <a:cubicBezTo>
                    <a:pt x="242" y="1"/>
                    <a:pt x="1" y="69"/>
                    <a:pt x="101" y="117"/>
                  </a:cubicBezTo>
                  <a:cubicBezTo>
                    <a:pt x="155" y="141"/>
                    <a:pt x="395" y="73"/>
                    <a:pt x="297"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60" name="Google Shape;40672;p18">
              <a:extLst>
                <a:ext uri="{FF2B5EF4-FFF2-40B4-BE49-F238E27FC236}">
                  <a16:creationId xmlns:a16="http://schemas.microsoft.com/office/drawing/2014/main" id="{C0A5ED6C-09F5-4116-B46E-C60852663987}"/>
                </a:ext>
              </a:extLst>
            </p:cNvPr>
            <p:cNvSpPr/>
            <p:nvPr/>
          </p:nvSpPr>
          <p:spPr>
            <a:xfrm>
              <a:off x="8097729" y="256254"/>
              <a:ext cx="13777" cy="6745"/>
            </a:xfrm>
            <a:custGeom>
              <a:avLst/>
              <a:gdLst/>
              <a:ahLst/>
              <a:cxnLst/>
              <a:rect l="l" t="t" r="r" b="b"/>
              <a:pathLst>
                <a:path w="386" h="224" extrusionOk="0">
                  <a:moveTo>
                    <a:pt x="386" y="110"/>
                  </a:moveTo>
                  <a:cubicBezTo>
                    <a:pt x="346" y="1"/>
                    <a:pt x="172" y="54"/>
                    <a:pt x="1" y="110"/>
                  </a:cubicBezTo>
                  <a:cubicBezTo>
                    <a:pt x="2" y="202"/>
                    <a:pt x="339" y="224"/>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61" name="Google Shape;40673;p18">
              <a:extLst>
                <a:ext uri="{FF2B5EF4-FFF2-40B4-BE49-F238E27FC236}">
                  <a16:creationId xmlns:a16="http://schemas.microsoft.com/office/drawing/2014/main" id="{BE3517E1-2FC3-4A8F-9534-99F37A5D4EB8}"/>
                </a:ext>
              </a:extLst>
            </p:cNvPr>
            <p:cNvSpPr/>
            <p:nvPr/>
          </p:nvSpPr>
          <p:spPr>
            <a:xfrm>
              <a:off x="6873606" y="249419"/>
              <a:ext cx="65210" cy="12917"/>
            </a:xfrm>
            <a:custGeom>
              <a:avLst/>
              <a:gdLst/>
              <a:ahLst/>
              <a:cxnLst/>
              <a:rect l="l" t="t" r="r" b="b"/>
              <a:pathLst>
                <a:path w="1827" h="429" extrusionOk="0">
                  <a:moveTo>
                    <a:pt x="1128" y="429"/>
                  </a:moveTo>
                  <a:cubicBezTo>
                    <a:pt x="1826" y="1"/>
                    <a:pt x="0" y="307"/>
                    <a:pt x="1128"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62" name="Google Shape;40674;p18">
              <a:extLst>
                <a:ext uri="{FF2B5EF4-FFF2-40B4-BE49-F238E27FC236}">
                  <a16:creationId xmlns:a16="http://schemas.microsoft.com/office/drawing/2014/main" id="{8EFAC887-E561-4643-BDD5-323E187B65E9}"/>
                </a:ext>
              </a:extLst>
            </p:cNvPr>
            <p:cNvSpPr/>
            <p:nvPr/>
          </p:nvSpPr>
          <p:spPr>
            <a:xfrm>
              <a:off x="8156086" y="253363"/>
              <a:ext cx="14134" cy="4276"/>
            </a:xfrm>
            <a:custGeom>
              <a:avLst/>
              <a:gdLst/>
              <a:ahLst/>
              <a:cxnLst/>
              <a:rect l="l" t="t" r="r" b="b"/>
              <a:pathLst>
                <a:path w="396" h="142" extrusionOk="0">
                  <a:moveTo>
                    <a:pt x="293" y="25"/>
                  </a:moveTo>
                  <a:cubicBezTo>
                    <a:pt x="239" y="0"/>
                    <a:pt x="0" y="69"/>
                    <a:pt x="101" y="116"/>
                  </a:cubicBezTo>
                  <a:cubicBezTo>
                    <a:pt x="154"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63" name="Google Shape;40675;p18">
              <a:extLst>
                <a:ext uri="{FF2B5EF4-FFF2-40B4-BE49-F238E27FC236}">
                  <a16:creationId xmlns:a16="http://schemas.microsoft.com/office/drawing/2014/main" id="{6CD3B42E-1913-4BAE-8D27-3C4A9CE7E92E}"/>
                </a:ext>
              </a:extLst>
            </p:cNvPr>
            <p:cNvSpPr/>
            <p:nvPr/>
          </p:nvSpPr>
          <p:spPr>
            <a:xfrm>
              <a:off x="5186167" y="248636"/>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64" name="Google Shape;40676;p18">
              <a:extLst>
                <a:ext uri="{FF2B5EF4-FFF2-40B4-BE49-F238E27FC236}">
                  <a16:creationId xmlns:a16="http://schemas.microsoft.com/office/drawing/2014/main" id="{36BE7CAB-5584-4EFB-9F04-B1A5F2374F51}"/>
                </a:ext>
              </a:extLst>
            </p:cNvPr>
            <p:cNvSpPr/>
            <p:nvPr/>
          </p:nvSpPr>
          <p:spPr>
            <a:xfrm>
              <a:off x="102935" y="250593"/>
              <a:ext cx="13991" cy="4276"/>
            </a:xfrm>
            <a:custGeom>
              <a:avLst/>
              <a:gdLst/>
              <a:ahLst/>
              <a:cxnLst/>
              <a:rect l="l" t="t" r="r" b="b"/>
              <a:pathLst>
                <a:path w="392" h="142" extrusionOk="0">
                  <a:moveTo>
                    <a:pt x="290" y="27"/>
                  </a:moveTo>
                  <a:cubicBezTo>
                    <a:pt x="238" y="1"/>
                    <a:pt x="0" y="71"/>
                    <a:pt x="99" y="117"/>
                  </a:cubicBezTo>
                  <a:cubicBezTo>
                    <a:pt x="153" y="142"/>
                    <a:pt x="392" y="73"/>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65" name="Google Shape;40677;p18">
              <a:extLst>
                <a:ext uri="{FF2B5EF4-FFF2-40B4-BE49-F238E27FC236}">
                  <a16:creationId xmlns:a16="http://schemas.microsoft.com/office/drawing/2014/main" id="{4737DE70-66BA-4D39-8CFC-6FD21EFBD7B0}"/>
                </a:ext>
              </a:extLst>
            </p:cNvPr>
            <p:cNvSpPr/>
            <p:nvPr/>
          </p:nvSpPr>
          <p:spPr>
            <a:xfrm>
              <a:off x="1198996" y="237737"/>
              <a:ext cx="24414" cy="11321"/>
            </a:xfrm>
            <a:custGeom>
              <a:avLst/>
              <a:gdLst/>
              <a:ahLst/>
              <a:cxnLst/>
              <a:rect l="l" t="t" r="r" b="b"/>
              <a:pathLst>
                <a:path w="684" h="376" extrusionOk="0">
                  <a:moveTo>
                    <a:pt x="631" y="362"/>
                  </a:moveTo>
                  <a:cubicBezTo>
                    <a:pt x="683" y="155"/>
                    <a:pt x="585" y="20"/>
                    <a:pt x="246" y="1"/>
                  </a:cubicBezTo>
                  <a:cubicBezTo>
                    <a:pt x="1" y="107"/>
                    <a:pt x="92" y="376"/>
                    <a:pt x="63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66" name="Google Shape;40678;p18">
              <a:extLst>
                <a:ext uri="{FF2B5EF4-FFF2-40B4-BE49-F238E27FC236}">
                  <a16:creationId xmlns:a16="http://schemas.microsoft.com/office/drawing/2014/main" id="{0DDDCA12-CCFD-4441-A78A-A6658571B042}"/>
                </a:ext>
              </a:extLst>
            </p:cNvPr>
            <p:cNvSpPr/>
            <p:nvPr/>
          </p:nvSpPr>
          <p:spPr>
            <a:xfrm>
              <a:off x="5433976" y="228584"/>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67" name="Google Shape;40679;p18">
              <a:extLst>
                <a:ext uri="{FF2B5EF4-FFF2-40B4-BE49-F238E27FC236}">
                  <a16:creationId xmlns:a16="http://schemas.microsoft.com/office/drawing/2014/main" id="{604B6CB6-7D30-4675-82EF-EA6D431F7FA3}"/>
                </a:ext>
              </a:extLst>
            </p:cNvPr>
            <p:cNvSpPr/>
            <p:nvPr/>
          </p:nvSpPr>
          <p:spPr>
            <a:xfrm>
              <a:off x="4054950" y="234003"/>
              <a:ext cx="39690" cy="15808"/>
            </a:xfrm>
            <a:custGeom>
              <a:avLst/>
              <a:gdLst/>
              <a:ahLst/>
              <a:cxnLst/>
              <a:rect l="l" t="t" r="r" b="b"/>
              <a:pathLst>
                <a:path w="1112" h="525" extrusionOk="0">
                  <a:moveTo>
                    <a:pt x="645" y="305"/>
                  </a:moveTo>
                  <a:cubicBezTo>
                    <a:pt x="1111" y="1"/>
                    <a:pt x="1" y="524"/>
                    <a:pt x="645"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68" name="Google Shape;40680;p18">
              <a:extLst>
                <a:ext uri="{FF2B5EF4-FFF2-40B4-BE49-F238E27FC236}">
                  <a16:creationId xmlns:a16="http://schemas.microsoft.com/office/drawing/2014/main" id="{1596CDEF-3F60-497F-8BFA-B0599B182361}"/>
                </a:ext>
              </a:extLst>
            </p:cNvPr>
            <p:cNvSpPr/>
            <p:nvPr/>
          </p:nvSpPr>
          <p:spPr>
            <a:xfrm>
              <a:off x="907572" y="229487"/>
              <a:ext cx="43973" cy="19030"/>
            </a:xfrm>
            <a:custGeom>
              <a:avLst/>
              <a:gdLst/>
              <a:ahLst/>
              <a:cxnLst/>
              <a:rect l="l" t="t" r="r" b="b"/>
              <a:pathLst>
                <a:path w="1232" h="632" extrusionOk="0">
                  <a:moveTo>
                    <a:pt x="696" y="545"/>
                  </a:moveTo>
                  <a:cubicBezTo>
                    <a:pt x="567" y="207"/>
                    <a:pt x="1232" y="14"/>
                    <a:pt x="313" y="1"/>
                  </a:cubicBezTo>
                  <a:cubicBezTo>
                    <a:pt x="429" y="187"/>
                    <a:pt x="1" y="631"/>
                    <a:pt x="696"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69" name="Google Shape;40681;p18">
              <a:extLst>
                <a:ext uri="{FF2B5EF4-FFF2-40B4-BE49-F238E27FC236}">
                  <a16:creationId xmlns:a16="http://schemas.microsoft.com/office/drawing/2014/main" id="{6F26E796-78C5-45B5-9D0D-AB5D7CC71259}"/>
                </a:ext>
              </a:extLst>
            </p:cNvPr>
            <p:cNvSpPr/>
            <p:nvPr/>
          </p:nvSpPr>
          <p:spPr>
            <a:xfrm>
              <a:off x="3158942" y="239724"/>
              <a:ext cx="14063" cy="4215"/>
            </a:xfrm>
            <a:custGeom>
              <a:avLst/>
              <a:gdLst/>
              <a:ahLst/>
              <a:cxnLst/>
              <a:rect l="l" t="t" r="r" b="b"/>
              <a:pathLst>
                <a:path w="394" h="140" extrusionOk="0">
                  <a:moveTo>
                    <a:pt x="101" y="115"/>
                  </a:moveTo>
                  <a:cubicBezTo>
                    <a:pt x="154" y="140"/>
                    <a:pt x="393" y="72"/>
                    <a:pt x="294" y="24"/>
                  </a:cubicBezTo>
                  <a:cubicBezTo>
                    <a:pt x="243" y="0"/>
                    <a:pt x="0" y="67"/>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70" name="Google Shape;40682;p18">
              <a:extLst>
                <a:ext uri="{FF2B5EF4-FFF2-40B4-BE49-F238E27FC236}">
                  <a16:creationId xmlns:a16="http://schemas.microsoft.com/office/drawing/2014/main" id="{DC7FAF7D-3428-4314-BF78-F484E48049C8}"/>
                </a:ext>
              </a:extLst>
            </p:cNvPr>
            <p:cNvSpPr/>
            <p:nvPr/>
          </p:nvSpPr>
          <p:spPr>
            <a:xfrm>
              <a:off x="763663" y="239724"/>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71" name="Google Shape;40683;p18">
              <a:extLst>
                <a:ext uri="{FF2B5EF4-FFF2-40B4-BE49-F238E27FC236}">
                  <a16:creationId xmlns:a16="http://schemas.microsoft.com/office/drawing/2014/main" id="{58E9CF96-1F58-48D7-ADC8-2338743D6353}"/>
                </a:ext>
              </a:extLst>
            </p:cNvPr>
            <p:cNvSpPr/>
            <p:nvPr/>
          </p:nvSpPr>
          <p:spPr>
            <a:xfrm>
              <a:off x="4026254" y="234214"/>
              <a:ext cx="14063" cy="4246"/>
            </a:xfrm>
            <a:custGeom>
              <a:avLst/>
              <a:gdLst/>
              <a:ahLst/>
              <a:cxnLst/>
              <a:rect l="l" t="t" r="r" b="b"/>
              <a:pathLst>
                <a:path w="394" h="141" extrusionOk="0">
                  <a:moveTo>
                    <a:pt x="294" y="24"/>
                  </a:moveTo>
                  <a:cubicBezTo>
                    <a:pt x="241" y="0"/>
                    <a:pt x="1" y="68"/>
                    <a:pt x="101" y="115"/>
                  </a:cubicBezTo>
                  <a:cubicBezTo>
                    <a:pt x="153" y="140"/>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72" name="Google Shape;40684;p18">
              <a:extLst>
                <a:ext uri="{FF2B5EF4-FFF2-40B4-BE49-F238E27FC236}">
                  <a16:creationId xmlns:a16="http://schemas.microsoft.com/office/drawing/2014/main" id="{69F9D8F8-C7A7-4770-8CA6-D14D7AB39692}"/>
                </a:ext>
              </a:extLst>
            </p:cNvPr>
            <p:cNvSpPr/>
            <p:nvPr/>
          </p:nvSpPr>
          <p:spPr>
            <a:xfrm>
              <a:off x="364378" y="234214"/>
              <a:ext cx="14170" cy="4246"/>
            </a:xfrm>
            <a:custGeom>
              <a:avLst/>
              <a:gdLst/>
              <a:ahLst/>
              <a:cxnLst/>
              <a:rect l="l" t="t" r="r" b="b"/>
              <a:pathLst>
                <a:path w="397" h="141" extrusionOk="0">
                  <a:moveTo>
                    <a:pt x="297" y="24"/>
                  </a:moveTo>
                  <a:cubicBezTo>
                    <a:pt x="242" y="0"/>
                    <a:pt x="1" y="68"/>
                    <a:pt x="104" y="115"/>
                  </a:cubicBezTo>
                  <a:cubicBezTo>
                    <a:pt x="156" y="140"/>
                    <a:pt x="396" y="73"/>
                    <a:pt x="297"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73" name="Google Shape;40685;p18">
              <a:extLst>
                <a:ext uri="{FF2B5EF4-FFF2-40B4-BE49-F238E27FC236}">
                  <a16:creationId xmlns:a16="http://schemas.microsoft.com/office/drawing/2014/main" id="{FEC52476-23E7-432E-A1E0-40DB57C0A0D0}"/>
                </a:ext>
              </a:extLst>
            </p:cNvPr>
            <p:cNvSpPr/>
            <p:nvPr/>
          </p:nvSpPr>
          <p:spPr>
            <a:xfrm>
              <a:off x="6084317" y="231474"/>
              <a:ext cx="14063" cy="4246"/>
            </a:xfrm>
            <a:custGeom>
              <a:avLst/>
              <a:gdLst/>
              <a:ahLst/>
              <a:cxnLst/>
              <a:rect l="l" t="t" r="r" b="b"/>
              <a:pathLst>
                <a:path w="394" h="141" extrusionOk="0">
                  <a:moveTo>
                    <a:pt x="100" y="115"/>
                  </a:moveTo>
                  <a:cubicBezTo>
                    <a:pt x="155" y="141"/>
                    <a:pt x="393" y="72"/>
                    <a:pt x="294" y="26"/>
                  </a:cubicBezTo>
                  <a:cubicBezTo>
                    <a:pt x="239" y="0"/>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74" name="Google Shape;40686;p18">
              <a:extLst>
                <a:ext uri="{FF2B5EF4-FFF2-40B4-BE49-F238E27FC236}">
                  <a16:creationId xmlns:a16="http://schemas.microsoft.com/office/drawing/2014/main" id="{0527C9F2-9CA6-4BD4-B729-802DBD647952}"/>
                </a:ext>
              </a:extLst>
            </p:cNvPr>
            <p:cNvSpPr/>
            <p:nvPr/>
          </p:nvSpPr>
          <p:spPr>
            <a:xfrm>
              <a:off x="3416031" y="223255"/>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75" name="Google Shape;40687;p18">
              <a:extLst>
                <a:ext uri="{FF2B5EF4-FFF2-40B4-BE49-F238E27FC236}">
                  <a16:creationId xmlns:a16="http://schemas.microsoft.com/office/drawing/2014/main" id="{12462E57-68F9-4E03-9868-CC0DB77BEDAE}"/>
                </a:ext>
              </a:extLst>
            </p:cNvPr>
            <p:cNvSpPr/>
            <p:nvPr/>
          </p:nvSpPr>
          <p:spPr>
            <a:xfrm>
              <a:off x="690387" y="224038"/>
              <a:ext cx="31624" cy="10900"/>
            </a:xfrm>
            <a:custGeom>
              <a:avLst/>
              <a:gdLst/>
              <a:ahLst/>
              <a:cxnLst/>
              <a:rect l="l" t="t" r="r" b="b"/>
              <a:pathLst>
                <a:path w="886" h="362" extrusionOk="0">
                  <a:moveTo>
                    <a:pt x="611" y="362"/>
                  </a:moveTo>
                  <a:cubicBezTo>
                    <a:pt x="670" y="241"/>
                    <a:pt x="885" y="190"/>
                    <a:pt x="804" y="0"/>
                  </a:cubicBezTo>
                  <a:lnTo>
                    <a:pt x="34" y="0"/>
                  </a:lnTo>
                  <a:cubicBezTo>
                    <a:pt x="0" y="227"/>
                    <a:pt x="328" y="284"/>
                    <a:pt x="61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76" name="Google Shape;40688;p18">
              <a:extLst>
                <a:ext uri="{FF2B5EF4-FFF2-40B4-BE49-F238E27FC236}">
                  <a16:creationId xmlns:a16="http://schemas.microsoft.com/office/drawing/2014/main" id="{7FB86838-B3DB-468F-A725-C1DBA00DAFC7}"/>
                </a:ext>
              </a:extLst>
            </p:cNvPr>
            <p:cNvSpPr/>
            <p:nvPr/>
          </p:nvSpPr>
          <p:spPr>
            <a:xfrm>
              <a:off x="2253976" y="223044"/>
              <a:ext cx="32659" cy="9244"/>
            </a:xfrm>
            <a:custGeom>
              <a:avLst/>
              <a:gdLst/>
              <a:ahLst/>
              <a:cxnLst/>
              <a:rect l="l" t="t" r="r" b="b"/>
              <a:pathLst>
                <a:path w="915" h="307" extrusionOk="0">
                  <a:moveTo>
                    <a:pt x="387" y="306"/>
                  </a:moveTo>
                  <a:cubicBezTo>
                    <a:pt x="914" y="159"/>
                    <a:pt x="104" y="1"/>
                    <a:pt x="1" y="215"/>
                  </a:cubicBezTo>
                  <a:cubicBezTo>
                    <a:pt x="192" y="215"/>
                    <a:pt x="229" y="288"/>
                    <a:pt x="387"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77" name="Google Shape;40689;p18">
              <a:extLst>
                <a:ext uri="{FF2B5EF4-FFF2-40B4-BE49-F238E27FC236}">
                  <a16:creationId xmlns:a16="http://schemas.microsoft.com/office/drawing/2014/main" id="{21B5DE6D-016D-4590-8304-A88B9076442C}"/>
                </a:ext>
              </a:extLst>
            </p:cNvPr>
            <p:cNvSpPr/>
            <p:nvPr/>
          </p:nvSpPr>
          <p:spPr>
            <a:xfrm>
              <a:off x="1545064" y="229487"/>
              <a:ext cx="13813" cy="2800"/>
            </a:xfrm>
            <a:custGeom>
              <a:avLst/>
              <a:gdLst/>
              <a:ahLst/>
              <a:cxnLst/>
              <a:rect l="l" t="t" r="r" b="b"/>
              <a:pathLst>
                <a:path w="387" h="93" extrusionOk="0">
                  <a:moveTo>
                    <a:pt x="1" y="92"/>
                  </a:moveTo>
                  <a:cubicBezTo>
                    <a:pt x="151" y="70"/>
                    <a:pt x="380" y="88"/>
                    <a:pt x="387" y="1"/>
                  </a:cubicBezTo>
                  <a:cubicBezTo>
                    <a:pt x="236" y="22"/>
                    <a:pt x="4" y="2"/>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78" name="Google Shape;40690;p18">
              <a:extLst>
                <a:ext uri="{FF2B5EF4-FFF2-40B4-BE49-F238E27FC236}">
                  <a16:creationId xmlns:a16="http://schemas.microsoft.com/office/drawing/2014/main" id="{F654549A-6C0A-40C3-AA73-3CEAD9A69B83}"/>
                </a:ext>
              </a:extLst>
            </p:cNvPr>
            <p:cNvSpPr/>
            <p:nvPr/>
          </p:nvSpPr>
          <p:spPr>
            <a:xfrm>
              <a:off x="311911" y="222412"/>
              <a:ext cx="8959" cy="11442"/>
            </a:xfrm>
            <a:custGeom>
              <a:avLst/>
              <a:gdLst/>
              <a:ahLst/>
              <a:cxnLst/>
              <a:rect l="l" t="t" r="r" b="b"/>
              <a:pathLst>
                <a:path w="251" h="380" extrusionOk="0">
                  <a:moveTo>
                    <a:pt x="28" y="146"/>
                  </a:moveTo>
                  <a:cubicBezTo>
                    <a:pt x="1" y="240"/>
                    <a:pt x="178" y="379"/>
                    <a:pt x="221" y="236"/>
                  </a:cubicBezTo>
                  <a:cubicBezTo>
                    <a:pt x="250" y="140"/>
                    <a:pt x="73" y="1"/>
                    <a:pt x="28" y="1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79" name="Google Shape;40691;p18">
              <a:extLst>
                <a:ext uri="{FF2B5EF4-FFF2-40B4-BE49-F238E27FC236}">
                  <a16:creationId xmlns:a16="http://schemas.microsoft.com/office/drawing/2014/main" id="{D80D9259-7580-47FF-BF4D-D73F09AD3E34}"/>
                </a:ext>
              </a:extLst>
            </p:cNvPr>
            <p:cNvSpPr/>
            <p:nvPr/>
          </p:nvSpPr>
          <p:spPr>
            <a:xfrm>
              <a:off x="3303601" y="225995"/>
              <a:ext cx="14063" cy="4246"/>
            </a:xfrm>
            <a:custGeom>
              <a:avLst/>
              <a:gdLst/>
              <a:ahLst/>
              <a:cxnLst/>
              <a:rect l="l" t="t" r="r" b="b"/>
              <a:pathLst>
                <a:path w="394" h="141" extrusionOk="0">
                  <a:moveTo>
                    <a:pt x="289" y="27"/>
                  </a:moveTo>
                  <a:cubicBezTo>
                    <a:pt x="238" y="1"/>
                    <a:pt x="0" y="71"/>
                    <a:pt x="100" y="117"/>
                  </a:cubicBezTo>
                  <a:cubicBezTo>
                    <a:pt x="152" y="140"/>
                    <a:pt x="393" y="72"/>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80" name="Google Shape;40692;p18">
              <a:extLst>
                <a:ext uri="{FF2B5EF4-FFF2-40B4-BE49-F238E27FC236}">
                  <a16:creationId xmlns:a16="http://schemas.microsoft.com/office/drawing/2014/main" id="{A99AA920-C70B-49B1-8EFB-30D1C8EC0362}"/>
                </a:ext>
              </a:extLst>
            </p:cNvPr>
            <p:cNvSpPr/>
            <p:nvPr/>
          </p:nvSpPr>
          <p:spPr>
            <a:xfrm>
              <a:off x="7591762" y="223255"/>
              <a:ext cx="13991" cy="4306"/>
            </a:xfrm>
            <a:custGeom>
              <a:avLst/>
              <a:gdLst/>
              <a:ahLst/>
              <a:cxnLst/>
              <a:rect l="l" t="t" r="r" b="b"/>
              <a:pathLst>
                <a:path w="392" h="143" extrusionOk="0">
                  <a:moveTo>
                    <a:pt x="99" y="118"/>
                  </a:moveTo>
                  <a:cubicBezTo>
                    <a:pt x="151" y="142"/>
                    <a:pt x="391" y="73"/>
                    <a:pt x="291" y="26"/>
                  </a:cubicBezTo>
                  <a:cubicBezTo>
                    <a:pt x="239" y="0"/>
                    <a:pt x="1" y="68"/>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81" name="Google Shape;40693;p18">
              <a:extLst>
                <a:ext uri="{FF2B5EF4-FFF2-40B4-BE49-F238E27FC236}">
                  <a16:creationId xmlns:a16="http://schemas.microsoft.com/office/drawing/2014/main" id="{2707ABD3-4335-4C89-9F96-013E2D08D55B}"/>
                </a:ext>
              </a:extLst>
            </p:cNvPr>
            <p:cNvSpPr/>
            <p:nvPr/>
          </p:nvSpPr>
          <p:spPr>
            <a:xfrm>
              <a:off x="5413917" y="217715"/>
              <a:ext cx="31552" cy="9635"/>
            </a:xfrm>
            <a:custGeom>
              <a:avLst/>
              <a:gdLst/>
              <a:ahLst/>
              <a:cxnLst/>
              <a:rect l="l" t="t" r="r" b="b"/>
              <a:pathLst>
                <a:path w="884" h="320" extrusionOk="0">
                  <a:moveTo>
                    <a:pt x="754" y="210"/>
                  </a:moveTo>
                  <a:cubicBezTo>
                    <a:pt x="883" y="0"/>
                    <a:pt x="1" y="15"/>
                    <a:pt x="176" y="210"/>
                  </a:cubicBezTo>
                  <a:cubicBezTo>
                    <a:pt x="242" y="283"/>
                    <a:pt x="688" y="320"/>
                    <a:pt x="754" y="2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82" name="Google Shape;40694;p18">
              <a:extLst>
                <a:ext uri="{FF2B5EF4-FFF2-40B4-BE49-F238E27FC236}">
                  <a16:creationId xmlns:a16="http://schemas.microsoft.com/office/drawing/2014/main" id="{F3EFA616-954D-4B59-B923-5FEC42BC5E1B}"/>
                </a:ext>
              </a:extLst>
            </p:cNvPr>
            <p:cNvSpPr/>
            <p:nvPr/>
          </p:nvSpPr>
          <p:spPr>
            <a:xfrm>
              <a:off x="5343212" y="210278"/>
              <a:ext cx="24342" cy="16530"/>
            </a:xfrm>
            <a:custGeom>
              <a:avLst/>
              <a:gdLst/>
              <a:ahLst/>
              <a:cxnLst/>
              <a:rect l="l" t="t" r="r" b="b"/>
              <a:pathLst>
                <a:path w="682" h="549" extrusionOk="0">
                  <a:moveTo>
                    <a:pt x="422" y="549"/>
                  </a:moveTo>
                  <a:cubicBezTo>
                    <a:pt x="337" y="378"/>
                    <a:pt x="682" y="0"/>
                    <a:pt x="37" y="93"/>
                  </a:cubicBezTo>
                  <a:cubicBezTo>
                    <a:pt x="6" y="319"/>
                    <a:pt x="0" y="534"/>
                    <a:pt x="422"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83" name="Google Shape;40695;p18">
              <a:extLst>
                <a:ext uri="{FF2B5EF4-FFF2-40B4-BE49-F238E27FC236}">
                  <a16:creationId xmlns:a16="http://schemas.microsoft.com/office/drawing/2014/main" id="{5A312806-D072-4D33-A57D-E9EBA21475E2}"/>
                </a:ext>
              </a:extLst>
            </p:cNvPr>
            <p:cNvSpPr/>
            <p:nvPr/>
          </p:nvSpPr>
          <p:spPr>
            <a:xfrm>
              <a:off x="7729318" y="217775"/>
              <a:ext cx="13991" cy="4336"/>
            </a:xfrm>
            <a:custGeom>
              <a:avLst/>
              <a:gdLst/>
              <a:ahLst/>
              <a:cxnLst/>
              <a:rect l="l" t="t" r="r" b="b"/>
              <a:pathLst>
                <a:path w="392" h="144" extrusionOk="0">
                  <a:moveTo>
                    <a:pt x="101" y="117"/>
                  </a:moveTo>
                  <a:cubicBezTo>
                    <a:pt x="154" y="143"/>
                    <a:pt x="392" y="73"/>
                    <a:pt x="294" y="26"/>
                  </a:cubicBezTo>
                  <a:cubicBezTo>
                    <a:pt x="240"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84" name="Google Shape;40696;p18">
              <a:extLst>
                <a:ext uri="{FF2B5EF4-FFF2-40B4-BE49-F238E27FC236}">
                  <a16:creationId xmlns:a16="http://schemas.microsoft.com/office/drawing/2014/main" id="{B51BA827-A139-4757-960A-90E442565653}"/>
                </a:ext>
              </a:extLst>
            </p:cNvPr>
            <p:cNvSpPr/>
            <p:nvPr/>
          </p:nvSpPr>
          <p:spPr>
            <a:xfrm>
              <a:off x="8754888" y="212325"/>
              <a:ext cx="14099" cy="4306"/>
            </a:xfrm>
            <a:custGeom>
              <a:avLst/>
              <a:gdLst/>
              <a:ahLst/>
              <a:cxnLst/>
              <a:rect l="l" t="t" r="r" b="b"/>
              <a:pathLst>
                <a:path w="395" h="143" extrusionOk="0">
                  <a:moveTo>
                    <a:pt x="101" y="117"/>
                  </a:moveTo>
                  <a:cubicBezTo>
                    <a:pt x="153" y="143"/>
                    <a:pt x="395" y="72"/>
                    <a:pt x="293" y="25"/>
                  </a:cubicBezTo>
                  <a:cubicBezTo>
                    <a:pt x="241" y="0"/>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85" name="Google Shape;40697;p18">
              <a:extLst>
                <a:ext uri="{FF2B5EF4-FFF2-40B4-BE49-F238E27FC236}">
                  <a16:creationId xmlns:a16="http://schemas.microsoft.com/office/drawing/2014/main" id="{E7E51652-EE92-4D86-81EB-6A0B62265088}"/>
                </a:ext>
              </a:extLst>
            </p:cNvPr>
            <p:cNvSpPr/>
            <p:nvPr/>
          </p:nvSpPr>
          <p:spPr>
            <a:xfrm>
              <a:off x="7164959" y="209555"/>
              <a:ext cx="14063" cy="4336"/>
            </a:xfrm>
            <a:custGeom>
              <a:avLst/>
              <a:gdLst/>
              <a:ahLst/>
              <a:cxnLst/>
              <a:rect l="l" t="t" r="r" b="b"/>
              <a:pathLst>
                <a:path w="394" h="144" extrusionOk="0">
                  <a:moveTo>
                    <a:pt x="294" y="27"/>
                  </a:moveTo>
                  <a:cubicBezTo>
                    <a:pt x="240" y="1"/>
                    <a:pt x="1" y="71"/>
                    <a:pt x="101" y="117"/>
                  </a:cubicBezTo>
                  <a:cubicBezTo>
                    <a:pt x="153" y="143"/>
                    <a:pt x="394" y="73"/>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86" name="Google Shape;40698;p18">
              <a:extLst>
                <a:ext uri="{FF2B5EF4-FFF2-40B4-BE49-F238E27FC236}">
                  <a16:creationId xmlns:a16="http://schemas.microsoft.com/office/drawing/2014/main" id="{253AF59F-7457-40DE-8C18-6C8D6EE596E1}"/>
                </a:ext>
              </a:extLst>
            </p:cNvPr>
            <p:cNvSpPr/>
            <p:nvPr/>
          </p:nvSpPr>
          <p:spPr>
            <a:xfrm>
              <a:off x="1603456" y="209555"/>
              <a:ext cx="14099" cy="4336"/>
            </a:xfrm>
            <a:custGeom>
              <a:avLst/>
              <a:gdLst/>
              <a:ahLst/>
              <a:cxnLst/>
              <a:rect l="l" t="t" r="r" b="b"/>
              <a:pathLst>
                <a:path w="395" h="144" extrusionOk="0">
                  <a:moveTo>
                    <a:pt x="290" y="27"/>
                  </a:moveTo>
                  <a:cubicBezTo>
                    <a:pt x="238" y="1"/>
                    <a:pt x="0" y="71"/>
                    <a:pt x="97" y="117"/>
                  </a:cubicBezTo>
                  <a:cubicBezTo>
                    <a:pt x="154" y="143"/>
                    <a:pt x="394" y="73"/>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87" name="Google Shape;40699;p18">
              <a:extLst>
                <a:ext uri="{FF2B5EF4-FFF2-40B4-BE49-F238E27FC236}">
                  <a16:creationId xmlns:a16="http://schemas.microsoft.com/office/drawing/2014/main" id="{A0797839-F10F-4C3E-A500-E29F5D7E0857}"/>
                </a:ext>
              </a:extLst>
            </p:cNvPr>
            <p:cNvSpPr/>
            <p:nvPr/>
          </p:nvSpPr>
          <p:spPr>
            <a:xfrm>
              <a:off x="4484038" y="201396"/>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88" name="Google Shape;40700;p18">
              <a:extLst>
                <a:ext uri="{FF2B5EF4-FFF2-40B4-BE49-F238E27FC236}">
                  <a16:creationId xmlns:a16="http://schemas.microsoft.com/office/drawing/2014/main" id="{5CF52C2E-0A74-4209-BC74-EED6AB1AEA58}"/>
                </a:ext>
              </a:extLst>
            </p:cNvPr>
            <p:cNvSpPr/>
            <p:nvPr/>
          </p:nvSpPr>
          <p:spPr>
            <a:xfrm>
              <a:off x="4036747" y="204527"/>
              <a:ext cx="6889" cy="6203"/>
            </a:xfrm>
            <a:custGeom>
              <a:avLst/>
              <a:gdLst/>
              <a:ahLst/>
              <a:cxnLst/>
              <a:rect l="l" t="t" r="r" b="b"/>
              <a:pathLst>
                <a:path w="193" h="206" extrusionOk="0">
                  <a:moveTo>
                    <a:pt x="192" y="103"/>
                  </a:moveTo>
                  <a:cubicBezTo>
                    <a:pt x="192" y="53"/>
                    <a:pt x="38" y="1"/>
                    <a:pt x="2" y="103"/>
                  </a:cubicBezTo>
                  <a:cubicBezTo>
                    <a:pt x="0" y="154"/>
                    <a:pt x="153" y="206"/>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89" name="Google Shape;40701;p18">
              <a:extLst>
                <a:ext uri="{FF2B5EF4-FFF2-40B4-BE49-F238E27FC236}">
                  <a16:creationId xmlns:a16="http://schemas.microsoft.com/office/drawing/2014/main" id="{6B512770-557E-410C-AA89-1001BF686A07}"/>
                </a:ext>
              </a:extLst>
            </p:cNvPr>
            <p:cNvSpPr/>
            <p:nvPr/>
          </p:nvSpPr>
          <p:spPr>
            <a:xfrm>
              <a:off x="1651569" y="206815"/>
              <a:ext cx="14063" cy="4306"/>
            </a:xfrm>
            <a:custGeom>
              <a:avLst/>
              <a:gdLst/>
              <a:ahLst/>
              <a:cxnLst/>
              <a:rect l="l" t="t" r="r" b="b"/>
              <a:pathLst>
                <a:path w="394" h="143" extrusionOk="0">
                  <a:moveTo>
                    <a:pt x="293" y="27"/>
                  </a:moveTo>
                  <a:cubicBezTo>
                    <a:pt x="241" y="1"/>
                    <a:pt x="1" y="71"/>
                    <a:pt x="101" y="117"/>
                  </a:cubicBezTo>
                  <a:cubicBezTo>
                    <a:pt x="156" y="143"/>
                    <a:pt x="393"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90" name="Google Shape;40702;p18">
              <a:extLst>
                <a:ext uri="{FF2B5EF4-FFF2-40B4-BE49-F238E27FC236}">
                  <a16:creationId xmlns:a16="http://schemas.microsoft.com/office/drawing/2014/main" id="{B42BD988-869B-4B87-9460-CB69697AF6B8}"/>
                </a:ext>
              </a:extLst>
            </p:cNvPr>
            <p:cNvSpPr/>
            <p:nvPr/>
          </p:nvSpPr>
          <p:spPr>
            <a:xfrm>
              <a:off x="581384" y="198686"/>
              <a:ext cx="29696" cy="11893"/>
            </a:xfrm>
            <a:custGeom>
              <a:avLst/>
              <a:gdLst/>
              <a:ahLst/>
              <a:cxnLst/>
              <a:rect l="l" t="t" r="r" b="b"/>
              <a:pathLst>
                <a:path w="832" h="395" extrusionOk="0">
                  <a:moveTo>
                    <a:pt x="1" y="388"/>
                  </a:moveTo>
                  <a:cubicBezTo>
                    <a:pt x="336" y="395"/>
                    <a:pt x="601" y="368"/>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91" name="Google Shape;40703;p18">
              <a:extLst>
                <a:ext uri="{FF2B5EF4-FFF2-40B4-BE49-F238E27FC236}">
                  <a16:creationId xmlns:a16="http://schemas.microsoft.com/office/drawing/2014/main" id="{C9F4146C-3880-4C42-95F9-D968ABC6483E}"/>
                </a:ext>
              </a:extLst>
            </p:cNvPr>
            <p:cNvSpPr/>
            <p:nvPr/>
          </p:nvSpPr>
          <p:spPr>
            <a:xfrm>
              <a:off x="8985707" y="201787"/>
              <a:ext cx="6889" cy="6233"/>
            </a:xfrm>
            <a:custGeom>
              <a:avLst/>
              <a:gdLst/>
              <a:ahLst/>
              <a:cxnLst/>
              <a:rect l="l" t="t" r="r" b="b"/>
              <a:pathLst>
                <a:path w="193" h="207" extrusionOk="0">
                  <a:moveTo>
                    <a:pt x="192" y="102"/>
                  </a:moveTo>
                  <a:cubicBezTo>
                    <a:pt x="192" y="54"/>
                    <a:pt x="34" y="0"/>
                    <a:pt x="0" y="102"/>
                  </a:cubicBezTo>
                  <a:cubicBezTo>
                    <a:pt x="0" y="153"/>
                    <a:pt x="154" y="207"/>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92" name="Google Shape;40704;p18">
              <a:extLst>
                <a:ext uri="{FF2B5EF4-FFF2-40B4-BE49-F238E27FC236}">
                  <a16:creationId xmlns:a16="http://schemas.microsoft.com/office/drawing/2014/main" id="{D6384270-2D01-47EE-92DD-DED2D357F1C8}"/>
                </a:ext>
              </a:extLst>
            </p:cNvPr>
            <p:cNvSpPr/>
            <p:nvPr/>
          </p:nvSpPr>
          <p:spPr>
            <a:xfrm>
              <a:off x="3396578" y="196729"/>
              <a:ext cx="41332" cy="13670"/>
            </a:xfrm>
            <a:custGeom>
              <a:avLst/>
              <a:gdLst/>
              <a:ahLst/>
              <a:cxnLst/>
              <a:rect l="l" t="t" r="r" b="b"/>
              <a:pathLst>
                <a:path w="1158" h="454" extrusionOk="0">
                  <a:moveTo>
                    <a:pt x="1157" y="0"/>
                  </a:moveTo>
                  <a:lnTo>
                    <a:pt x="193" y="0"/>
                  </a:lnTo>
                  <a:cubicBezTo>
                    <a:pt x="210" y="157"/>
                    <a:pt x="151" y="282"/>
                    <a:pt x="1" y="364"/>
                  </a:cubicBezTo>
                  <a:cubicBezTo>
                    <a:pt x="839" y="453"/>
                    <a:pt x="861" y="162"/>
                    <a:pt x="115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93" name="Google Shape;40705;p18">
              <a:extLst>
                <a:ext uri="{FF2B5EF4-FFF2-40B4-BE49-F238E27FC236}">
                  <a16:creationId xmlns:a16="http://schemas.microsoft.com/office/drawing/2014/main" id="{8858C814-5EE2-46CD-87EA-A273D75B3B6F}"/>
                </a:ext>
              </a:extLst>
            </p:cNvPr>
            <p:cNvSpPr/>
            <p:nvPr/>
          </p:nvSpPr>
          <p:spPr>
            <a:xfrm>
              <a:off x="2032865" y="202088"/>
              <a:ext cx="21558" cy="6504"/>
            </a:xfrm>
            <a:custGeom>
              <a:avLst/>
              <a:gdLst/>
              <a:ahLst/>
              <a:cxnLst/>
              <a:rect l="l" t="t" r="r" b="b"/>
              <a:pathLst>
                <a:path w="604" h="216" extrusionOk="0">
                  <a:moveTo>
                    <a:pt x="603" y="184"/>
                  </a:moveTo>
                  <a:lnTo>
                    <a:pt x="603" y="1"/>
                  </a:lnTo>
                  <a:lnTo>
                    <a:pt x="24" y="1"/>
                  </a:lnTo>
                  <a:cubicBezTo>
                    <a:pt x="0" y="167"/>
                    <a:pt x="217" y="215"/>
                    <a:pt x="603" y="1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94" name="Google Shape;40706;p18">
              <a:extLst>
                <a:ext uri="{FF2B5EF4-FFF2-40B4-BE49-F238E27FC236}">
                  <a16:creationId xmlns:a16="http://schemas.microsoft.com/office/drawing/2014/main" id="{BB37E62D-92CD-4143-A12E-0119A02F3488}"/>
                </a:ext>
              </a:extLst>
            </p:cNvPr>
            <p:cNvSpPr/>
            <p:nvPr/>
          </p:nvSpPr>
          <p:spPr>
            <a:xfrm>
              <a:off x="1958911" y="191219"/>
              <a:ext cx="45258" cy="14573"/>
            </a:xfrm>
            <a:custGeom>
              <a:avLst/>
              <a:gdLst/>
              <a:ahLst/>
              <a:cxnLst/>
              <a:rect l="l" t="t" r="r" b="b"/>
              <a:pathLst>
                <a:path w="1268" h="484" extrusionOk="0">
                  <a:moveTo>
                    <a:pt x="362" y="453"/>
                  </a:moveTo>
                  <a:cubicBezTo>
                    <a:pt x="1267" y="483"/>
                    <a:pt x="878" y="34"/>
                    <a:pt x="362" y="0"/>
                  </a:cubicBezTo>
                  <a:cubicBezTo>
                    <a:pt x="1" y="173"/>
                    <a:pt x="476" y="165"/>
                    <a:pt x="362"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95" name="Google Shape;40707;p18">
              <a:extLst>
                <a:ext uri="{FF2B5EF4-FFF2-40B4-BE49-F238E27FC236}">
                  <a16:creationId xmlns:a16="http://schemas.microsoft.com/office/drawing/2014/main" id="{F20FB55E-DA85-4C71-BB45-FFB9CD95EABF}"/>
                </a:ext>
              </a:extLst>
            </p:cNvPr>
            <p:cNvSpPr/>
            <p:nvPr/>
          </p:nvSpPr>
          <p:spPr>
            <a:xfrm>
              <a:off x="4619774" y="193959"/>
              <a:ext cx="22665" cy="8250"/>
            </a:xfrm>
            <a:custGeom>
              <a:avLst/>
              <a:gdLst/>
              <a:ahLst/>
              <a:cxnLst/>
              <a:rect l="l" t="t" r="r" b="b"/>
              <a:pathLst>
                <a:path w="635" h="274" extrusionOk="0">
                  <a:moveTo>
                    <a:pt x="635" y="1"/>
                  </a:moveTo>
                  <a:lnTo>
                    <a:pt x="248" y="1"/>
                  </a:lnTo>
                  <a:cubicBezTo>
                    <a:pt x="236" y="117"/>
                    <a:pt x="0" y="126"/>
                    <a:pt x="56" y="274"/>
                  </a:cubicBezTo>
                  <a:lnTo>
                    <a:pt x="635"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96" name="Google Shape;40708;p18">
              <a:extLst>
                <a:ext uri="{FF2B5EF4-FFF2-40B4-BE49-F238E27FC236}">
                  <a16:creationId xmlns:a16="http://schemas.microsoft.com/office/drawing/2014/main" id="{9DDC7F39-507D-4595-9D57-FD9113350D63}"/>
                </a:ext>
              </a:extLst>
            </p:cNvPr>
            <p:cNvSpPr/>
            <p:nvPr/>
          </p:nvSpPr>
          <p:spPr>
            <a:xfrm>
              <a:off x="1868646" y="199439"/>
              <a:ext cx="13670" cy="2770"/>
            </a:xfrm>
            <a:custGeom>
              <a:avLst/>
              <a:gdLst/>
              <a:ahLst/>
              <a:cxnLst/>
              <a:rect l="l" t="t" r="r" b="b"/>
              <a:pathLst>
                <a:path w="383" h="92" extrusionOk="0">
                  <a:moveTo>
                    <a:pt x="383" y="0"/>
                  </a:moveTo>
                  <a:cubicBezTo>
                    <a:pt x="232" y="21"/>
                    <a:pt x="3" y="3"/>
                    <a:pt x="0" y="92"/>
                  </a:cubicBezTo>
                  <a:cubicBezTo>
                    <a:pt x="148" y="69"/>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97" name="Google Shape;40709;p18">
              <a:extLst>
                <a:ext uri="{FF2B5EF4-FFF2-40B4-BE49-F238E27FC236}">
                  <a16:creationId xmlns:a16="http://schemas.microsoft.com/office/drawing/2014/main" id="{B89980A0-0E4D-40DB-A0A4-6DDCF4F49B61}"/>
                </a:ext>
              </a:extLst>
            </p:cNvPr>
            <p:cNvSpPr/>
            <p:nvPr/>
          </p:nvSpPr>
          <p:spPr>
            <a:xfrm>
              <a:off x="1111765" y="186974"/>
              <a:ext cx="20309" cy="13550"/>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98" name="Google Shape;40710;p18">
              <a:extLst>
                <a:ext uri="{FF2B5EF4-FFF2-40B4-BE49-F238E27FC236}">
                  <a16:creationId xmlns:a16="http://schemas.microsoft.com/office/drawing/2014/main" id="{14D98DB3-185A-48BD-AD56-824AA088E438}"/>
                </a:ext>
              </a:extLst>
            </p:cNvPr>
            <p:cNvSpPr/>
            <p:nvPr/>
          </p:nvSpPr>
          <p:spPr>
            <a:xfrm>
              <a:off x="7047854" y="193206"/>
              <a:ext cx="14099" cy="4276"/>
            </a:xfrm>
            <a:custGeom>
              <a:avLst/>
              <a:gdLst/>
              <a:ahLst/>
              <a:cxnLst/>
              <a:rect l="l" t="t" r="r" b="b"/>
              <a:pathLst>
                <a:path w="395" h="142" extrusionOk="0">
                  <a:moveTo>
                    <a:pt x="294" y="26"/>
                  </a:moveTo>
                  <a:cubicBezTo>
                    <a:pt x="242" y="1"/>
                    <a:pt x="0" y="70"/>
                    <a:pt x="102" y="117"/>
                  </a:cubicBezTo>
                  <a:cubicBezTo>
                    <a:pt x="157"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2999" name="Google Shape;40711;p18">
              <a:extLst>
                <a:ext uri="{FF2B5EF4-FFF2-40B4-BE49-F238E27FC236}">
                  <a16:creationId xmlns:a16="http://schemas.microsoft.com/office/drawing/2014/main" id="{AF98E799-9761-42C6-9AB9-72FF51328051}"/>
                </a:ext>
              </a:extLst>
            </p:cNvPr>
            <p:cNvSpPr/>
            <p:nvPr/>
          </p:nvSpPr>
          <p:spPr>
            <a:xfrm>
              <a:off x="6949309" y="183782"/>
              <a:ext cx="65246" cy="12977"/>
            </a:xfrm>
            <a:custGeom>
              <a:avLst/>
              <a:gdLst/>
              <a:ahLst/>
              <a:cxnLst/>
              <a:rect l="l" t="t" r="r" b="b"/>
              <a:pathLst>
                <a:path w="1828" h="431" extrusionOk="0">
                  <a:moveTo>
                    <a:pt x="1128" y="430"/>
                  </a:moveTo>
                  <a:cubicBezTo>
                    <a:pt x="1828" y="1"/>
                    <a:pt x="0" y="307"/>
                    <a:pt x="1128"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00" name="Google Shape;40712;p18">
              <a:extLst>
                <a:ext uri="{FF2B5EF4-FFF2-40B4-BE49-F238E27FC236}">
                  <a16:creationId xmlns:a16="http://schemas.microsoft.com/office/drawing/2014/main" id="{D2608B47-844B-483B-8E8A-7DF80BC15C71}"/>
                </a:ext>
              </a:extLst>
            </p:cNvPr>
            <p:cNvSpPr/>
            <p:nvPr/>
          </p:nvSpPr>
          <p:spPr>
            <a:xfrm>
              <a:off x="5853105" y="188509"/>
              <a:ext cx="23307" cy="8250"/>
            </a:xfrm>
            <a:custGeom>
              <a:avLst/>
              <a:gdLst/>
              <a:ahLst/>
              <a:cxnLst/>
              <a:rect l="l" t="t" r="r" b="b"/>
              <a:pathLst>
                <a:path w="653" h="274" extrusionOk="0">
                  <a:moveTo>
                    <a:pt x="405" y="273"/>
                  </a:moveTo>
                  <a:cubicBezTo>
                    <a:pt x="417" y="156"/>
                    <a:pt x="653" y="148"/>
                    <a:pt x="598" y="0"/>
                  </a:cubicBezTo>
                  <a:lnTo>
                    <a:pt x="212" y="0"/>
                  </a:lnTo>
                  <a:cubicBezTo>
                    <a:pt x="0" y="130"/>
                    <a:pt x="8" y="221"/>
                    <a:pt x="4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01" name="Google Shape;40713;p18">
              <a:extLst>
                <a:ext uri="{FF2B5EF4-FFF2-40B4-BE49-F238E27FC236}">
                  <a16:creationId xmlns:a16="http://schemas.microsoft.com/office/drawing/2014/main" id="{3DA16612-384F-44BD-9457-E16E2FC111F1}"/>
                </a:ext>
              </a:extLst>
            </p:cNvPr>
            <p:cNvSpPr/>
            <p:nvPr/>
          </p:nvSpPr>
          <p:spPr>
            <a:xfrm>
              <a:off x="175318" y="187486"/>
              <a:ext cx="32659" cy="9274"/>
            </a:xfrm>
            <a:custGeom>
              <a:avLst/>
              <a:gdLst/>
              <a:ahLst/>
              <a:cxnLst/>
              <a:rect l="l" t="t" r="r" b="b"/>
              <a:pathLst>
                <a:path w="915" h="308" extrusionOk="0">
                  <a:moveTo>
                    <a:pt x="1" y="216"/>
                  </a:moveTo>
                  <a:cubicBezTo>
                    <a:pt x="193" y="216"/>
                    <a:pt x="230" y="289"/>
                    <a:pt x="387" y="307"/>
                  </a:cubicBezTo>
                  <a:cubicBezTo>
                    <a:pt x="914" y="160"/>
                    <a:pt x="102" y="0"/>
                    <a:pt x="1" y="2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02" name="Google Shape;40714;p18">
              <a:extLst>
                <a:ext uri="{FF2B5EF4-FFF2-40B4-BE49-F238E27FC236}">
                  <a16:creationId xmlns:a16="http://schemas.microsoft.com/office/drawing/2014/main" id="{885285ED-ED2F-4050-B189-63D0E2BEB865}"/>
                </a:ext>
              </a:extLst>
            </p:cNvPr>
            <p:cNvSpPr/>
            <p:nvPr/>
          </p:nvSpPr>
          <p:spPr>
            <a:xfrm>
              <a:off x="7226920" y="190467"/>
              <a:ext cx="14027" cy="4276"/>
            </a:xfrm>
            <a:custGeom>
              <a:avLst/>
              <a:gdLst/>
              <a:ahLst/>
              <a:cxnLst/>
              <a:rect l="l" t="t" r="r" b="b"/>
              <a:pathLst>
                <a:path w="393" h="142" extrusionOk="0">
                  <a:moveTo>
                    <a:pt x="291" y="25"/>
                  </a:moveTo>
                  <a:cubicBezTo>
                    <a:pt x="237" y="1"/>
                    <a:pt x="1" y="70"/>
                    <a:pt x="100" y="117"/>
                  </a:cubicBezTo>
                  <a:cubicBezTo>
                    <a:pt x="152" y="142"/>
                    <a:pt x="392"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03" name="Google Shape;40715;p18">
              <a:extLst>
                <a:ext uri="{FF2B5EF4-FFF2-40B4-BE49-F238E27FC236}">
                  <a16:creationId xmlns:a16="http://schemas.microsoft.com/office/drawing/2014/main" id="{07BC9034-1B71-42CB-8733-5E721BD947F9}"/>
                </a:ext>
              </a:extLst>
            </p:cNvPr>
            <p:cNvSpPr/>
            <p:nvPr/>
          </p:nvSpPr>
          <p:spPr>
            <a:xfrm>
              <a:off x="5967248" y="190467"/>
              <a:ext cx="14134" cy="4276"/>
            </a:xfrm>
            <a:custGeom>
              <a:avLst/>
              <a:gdLst/>
              <a:ahLst/>
              <a:cxnLst/>
              <a:rect l="l" t="t" r="r" b="b"/>
              <a:pathLst>
                <a:path w="396" h="142" extrusionOk="0">
                  <a:moveTo>
                    <a:pt x="294" y="25"/>
                  </a:moveTo>
                  <a:cubicBezTo>
                    <a:pt x="240" y="1"/>
                    <a:pt x="0" y="70"/>
                    <a:pt x="102" y="117"/>
                  </a:cubicBezTo>
                  <a:cubicBezTo>
                    <a:pt x="154" y="142"/>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04" name="Google Shape;40716;p18">
              <a:extLst>
                <a:ext uri="{FF2B5EF4-FFF2-40B4-BE49-F238E27FC236}">
                  <a16:creationId xmlns:a16="http://schemas.microsoft.com/office/drawing/2014/main" id="{B1468BEA-88B3-4E52-977B-1B3D2120EB52}"/>
                </a:ext>
              </a:extLst>
            </p:cNvPr>
            <p:cNvSpPr/>
            <p:nvPr/>
          </p:nvSpPr>
          <p:spPr>
            <a:xfrm>
              <a:off x="2546363" y="190467"/>
              <a:ext cx="14063" cy="4276"/>
            </a:xfrm>
            <a:custGeom>
              <a:avLst/>
              <a:gdLst/>
              <a:ahLst/>
              <a:cxnLst/>
              <a:rect l="l" t="t" r="r" b="b"/>
              <a:pathLst>
                <a:path w="394" h="142" extrusionOk="0">
                  <a:moveTo>
                    <a:pt x="295" y="25"/>
                  </a:moveTo>
                  <a:cubicBezTo>
                    <a:pt x="240" y="1"/>
                    <a:pt x="1" y="70"/>
                    <a:pt x="103" y="117"/>
                  </a:cubicBezTo>
                  <a:cubicBezTo>
                    <a:pt x="155" y="142"/>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05" name="Google Shape;40717;p18">
              <a:extLst>
                <a:ext uri="{FF2B5EF4-FFF2-40B4-BE49-F238E27FC236}">
                  <a16:creationId xmlns:a16="http://schemas.microsoft.com/office/drawing/2014/main" id="{C329EA1B-4A7E-4423-93EA-A3AADE46A76F}"/>
                </a:ext>
              </a:extLst>
            </p:cNvPr>
            <p:cNvSpPr/>
            <p:nvPr/>
          </p:nvSpPr>
          <p:spPr>
            <a:xfrm>
              <a:off x="7069697" y="179266"/>
              <a:ext cx="39761" cy="15868"/>
            </a:xfrm>
            <a:custGeom>
              <a:avLst/>
              <a:gdLst/>
              <a:ahLst/>
              <a:cxnLst/>
              <a:rect l="l" t="t" r="r" b="b"/>
              <a:pathLst>
                <a:path w="1114" h="527" extrusionOk="0">
                  <a:moveTo>
                    <a:pt x="646" y="307"/>
                  </a:moveTo>
                  <a:cubicBezTo>
                    <a:pt x="1114" y="1"/>
                    <a:pt x="0" y="527"/>
                    <a:pt x="646" y="3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06" name="Google Shape;40718;p18">
              <a:extLst>
                <a:ext uri="{FF2B5EF4-FFF2-40B4-BE49-F238E27FC236}">
                  <a16:creationId xmlns:a16="http://schemas.microsoft.com/office/drawing/2014/main" id="{0FE58E58-C090-40A3-B2BE-8C962878AAE5}"/>
                </a:ext>
              </a:extLst>
            </p:cNvPr>
            <p:cNvSpPr/>
            <p:nvPr/>
          </p:nvSpPr>
          <p:spPr>
            <a:xfrm>
              <a:off x="4903952" y="185077"/>
              <a:ext cx="13884" cy="7437"/>
            </a:xfrm>
            <a:custGeom>
              <a:avLst/>
              <a:gdLst/>
              <a:ahLst/>
              <a:cxnLst/>
              <a:rect l="l" t="t" r="r" b="b"/>
              <a:pathLst>
                <a:path w="389" h="247" extrusionOk="0">
                  <a:moveTo>
                    <a:pt x="388" y="114"/>
                  </a:moveTo>
                  <a:cubicBezTo>
                    <a:pt x="385" y="23"/>
                    <a:pt x="48" y="1"/>
                    <a:pt x="1" y="114"/>
                  </a:cubicBezTo>
                  <a:cubicBezTo>
                    <a:pt x="219" y="103"/>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07" name="Google Shape;40719;p18">
              <a:extLst>
                <a:ext uri="{FF2B5EF4-FFF2-40B4-BE49-F238E27FC236}">
                  <a16:creationId xmlns:a16="http://schemas.microsoft.com/office/drawing/2014/main" id="{165D5DA4-8068-4232-974D-FBC2A895E283}"/>
                </a:ext>
              </a:extLst>
            </p:cNvPr>
            <p:cNvSpPr/>
            <p:nvPr/>
          </p:nvSpPr>
          <p:spPr>
            <a:xfrm>
              <a:off x="4645722" y="187727"/>
              <a:ext cx="13956" cy="4276"/>
            </a:xfrm>
            <a:custGeom>
              <a:avLst/>
              <a:gdLst/>
              <a:ahLst/>
              <a:cxnLst/>
              <a:rect l="l" t="t" r="r" b="b"/>
              <a:pathLst>
                <a:path w="391" h="142" extrusionOk="0">
                  <a:moveTo>
                    <a:pt x="100" y="116"/>
                  </a:moveTo>
                  <a:cubicBezTo>
                    <a:pt x="154" y="141"/>
                    <a:pt x="391" y="72"/>
                    <a:pt x="293" y="26"/>
                  </a:cubicBezTo>
                  <a:cubicBezTo>
                    <a:pt x="240"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08" name="Google Shape;40720;p18">
              <a:extLst>
                <a:ext uri="{FF2B5EF4-FFF2-40B4-BE49-F238E27FC236}">
                  <a16:creationId xmlns:a16="http://schemas.microsoft.com/office/drawing/2014/main" id="{97E05FA7-1E81-4490-9CB1-6BD7F3D8A946}"/>
                </a:ext>
              </a:extLst>
            </p:cNvPr>
            <p:cNvSpPr/>
            <p:nvPr/>
          </p:nvSpPr>
          <p:spPr>
            <a:xfrm>
              <a:off x="251021" y="188509"/>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09" name="Google Shape;40721;p18">
              <a:extLst>
                <a:ext uri="{FF2B5EF4-FFF2-40B4-BE49-F238E27FC236}">
                  <a16:creationId xmlns:a16="http://schemas.microsoft.com/office/drawing/2014/main" id="{01AEF2C3-F03A-4C44-BC4C-E01B578ECCD2}"/>
                </a:ext>
              </a:extLst>
            </p:cNvPr>
            <p:cNvSpPr/>
            <p:nvPr/>
          </p:nvSpPr>
          <p:spPr>
            <a:xfrm>
              <a:off x="7353555" y="180290"/>
              <a:ext cx="23486" cy="8250"/>
            </a:xfrm>
            <a:custGeom>
              <a:avLst/>
              <a:gdLst/>
              <a:ahLst/>
              <a:cxnLst/>
              <a:rect l="l" t="t" r="r" b="b"/>
              <a:pathLst>
                <a:path w="658" h="274" extrusionOk="0">
                  <a:moveTo>
                    <a:pt x="409" y="273"/>
                  </a:moveTo>
                  <a:cubicBezTo>
                    <a:pt x="418" y="156"/>
                    <a:pt x="657" y="147"/>
                    <a:pt x="601" y="0"/>
                  </a:cubicBezTo>
                  <a:lnTo>
                    <a:pt x="214" y="0"/>
                  </a:lnTo>
                  <a:cubicBezTo>
                    <a:pt x="1" y="131"/>
                    <a:pt x="6" y="221"/>
                    <a:pt x="409"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10" name="Google Shape;40722;p18">
              <a:extLst>
                <a:ext uri="{FF2B5EF4-FFF2-40B4-BE49-F238E27FC236}">
                  <a16:creationId xmlns:a16="http://schemas.microsoft.com/office/drawing/2014/main" id="{8962F859-B5AC-4E5B-824E-ECC941E463DB}"/>
                </a:ext>
              </a:extLst>
            </p:cNvPr>
            <p:cNvSpPr/>
            <p:nvPr/>
          </p:nvSpPr>
          <p:spPr>
            <a:xfrm>
              <a:off x="2202258" y="184957"/>
              <a:ext cx="14027" cy="4276"/>
            </a:xfrm>
            <a:custGeom>
              <a:avLst/>
              <a:gdLst/>
              <a:ahLst/>
              <a:cxnLst/>
              <a:rect l="l" t="t" r="r" b="b"/>
              <a:pathLst>
                <a:path w="393" h="142" extrusionOk="0">
                  <a:moveTo>
                    <a:pt x="293" y="26"/>
                  </a:moveTo>
                  <a:cubicBezTo>
                    <a:pt x="238" y="1"/>
                    <a:pt x="1" y="70"/>
                    <a:pt x="99" y="117"/>
                  </a:cubicBezTo>
                  <a:cubicBezTo>
                    <a:pt x="153" y="142"/>
                    <a:pt x="392" y="74"/>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11" name="Google Shape;40723;p18">
              <a:extLst>
                <a:ext uri="{FF2B5EF4-FFF2-40B4-BE49-F238E27FC236}">
                  <a16:creationId xmlns:a16="http://schemas.microsoft.com/office/drawing/2014/main" id="{FCFFE39E-B709-4127-A94E-6D42420F9872}"/>
                </a:ext>
              </a:extLst>
            </p:cNvPr>
            <p:cNvSpPr/>
            <p:nvPr/>
          </p:nvSpPr>
          <p:spPr>
            <a:xfrm>
              <a:off x="1865006" y="182217"/>
              <a:ext cx="13956" cy="4366"/>
            </a:xfrm>
            <a:custGeom>
              <a:avLst/>
              <a:gdLst/>
              <a:ahLst/>
              <a:cxnLst/>
              <a:rect l="l" t="t" r="r" b="b"/>
              <a:pathLst>
                <a:path w="391" h="145" extrusionOk="0">
                  <a:moveTo>
                    <a:pt x="293" y="27"/>
                  </a:moveTo>
                  <a:cubicBezTo>
                    <a:pt x="238" y="0"/>
                    <a:pt x="0" y="71"/>
                    <a:pt x="102" y="117"/>
                  </a:cubicBezTo>
                  <a:cubicBezTo>
                    <a:pt x="152" y="144"/>
                    <a:pt x="391"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12" name="Google Shape;40724;p18">
              <a:extLst>
                <a:ext uri="{FF2B5EF4-FFF2-40B4-BE49-F238E27FC236}">
                  <a16:creationId xmlns:a16="http://schemas.microsoft.com/office/drawing/2014/main" id="{41D1F25E-1CBE-414D-96DA-E76E40B06F0F}"/>
                </a:ext>
              </a:extLst>
            </p:cNvPr>
            <p:cNvSpPr/>
            <p:nvPr/>
          </p:nvSpPr>
          <p:spPr>
            <a:xfrm>
              <a:off x="1510586" y="179025"/>
              <a:ext cx="13813" cy="7467"/>
            </a:xfrm>
            <a:custGeom>
              <a:avLst/>
              <a:gdLst/>
              <a:ahLst/>
              <a:cxnLst/>
              <a:rect l="l" t="t" r="r" b="b"/>
              <a:pathLst>
                <a:path w="387" h="248" extrusionOk="0">
                  <a:moveTo>
                    <a:pt x="387" y="133"/>
                  </a:moveTo>
                  <a:cubicBezTo>
                    <a:pt x="172" y="140"/>
                    <a:pt x="87" y="1"/>
                    <a:pt x="1" y="133"/>
                  </a:cubicBezTo>
                  <a:cubicBezTo>
                    <a:pt x="3" y="224"/>
                    <a:pt x="340" y="247"/>
                    <a:pt x="387"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13" name="Google Shape;40725;p18">
              <a:extLst>
                <a:ext uri="{FF2B5EF4-FFF2-40B4-BE49-F238E27FC236}">
                  <a16:creationId xmlns:a16="http://schemas.microsoft.com/office/drawing/2014/main" id="{3AB56D19-2EE7-41F2-84BE-1A7A6F38A1CF}"/>
                </a:ext>
              </a:extLst>
            </p:cNvPr>
            <p:cNvSpPr/>
            <p:nvPr/>
          </p:nvSpPr>
          <p:spPr>
            <a:xfrm>
              <a:off x="4339557" y="177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14" name="Google Shape;40726;p18">
              <a:extLst>
                <a:ext uri="{FF2B5EF4-FFF2-40B4-BE49-F238E27FC236}">
                  <a16:creationId xmlns:a16="http://schemas.microsoft.com/office/drawing/2014/main" id="{8FDDB0BB-9CFC-4BA3-96EC-CB1D88AEEA11}"/>
                </a:ext>
              </a:extLst>
            </p:cNvPr>
            <p:cNvSpPr/>
            <p:nvPr/>
          </p:nvSpPr>
          <p:spPr>
            <a:xfrm>
              <a:off x="1579435" y="177550"/>
              <a:ext cx="13884" cy="5510"/>
            </a:xfrm>
            <a:custGeom>
              <a:avLst/>
              <a:gdLst/>
              <a:ahLst/>
              <a:cxnLst/>
              <a:rect l="l" t="t" r="r" b="b"/>
              <a:pathLst>
                <a:path w="389" h="183" extrusionOk="0">
                  <a:moveTo>
                    <a:pt x="389" y="0"/>
                  </a:moveTo>
                  <a:lnTo>
                    <a:pt x="1" y="0"/>
                  </a:lnTo>
                  <a:lnTo>
                    <a:pt x="1" y="183"/>
                  </a:lnTo>
                  <a:lnTo>
                    <a:pt x="389"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15" name="Google Shape;40727;p18">
              <a:extLst>
                <a:ext uri="{FF2B5EF4-FFF2-40B4-BE49-F238E27FC236}">
                  <a16:creationId xmlns:a16="http://schemas.microsoft.com/office/drawing/2014/main" id="{D235D4BB-5CAA-435C-B18A-74E0FD662A9B}"/>
                </a:ext>
              </a:extLst>
            </p:cNvPr>
            <p:cNvSpPr/>
            <p:nvPr/>
          </p:nvSpPr>
          <p:spPr>
            <a:xfrm>
              <a:off x="7987549" y="177098"/>
              <a:ext cx="20773" cy="3643"/>
            </a:xfrm>
            <a:custGeom>
              <a:avLst/>
              <a:gdLst/>
              <a:ahLst/>
              <a:cxnLst/>
              <a:rect l="l" t="t" r="r" b="b"/>
              <a:pathLst>
                <a:path w="582" h="121" extrusionOk="0">
                  <a:moveTo>
                    <a:pt x="582" y="15"/>
                  </a:moveTo>
                  <a:cubicBezTo>
                    <a:pt x="353" y="31"/>
                    <a:pt x="35" y="1"/>
                    <a:pt x="1" y="106"/>
                  </a:cubicBezTo>
                  <a:cubicBezTo>
                    <a:pt x="229" y="92"/>
                    <a:pt x="548" y="121"/>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16" name="Google Shape;40728;p18">
              <a:extLst>
                <a:ext uri="{FF2B5EF4-FFF2-40B4-BE49-F238E27FC236}">
                  <a16:creationId xmlns:a16="http://schemas.microsoft.com/office/drawing/2014/main" id="{942B1B6C-B7F2-4A04-B6AC-9780FE86ED20}"/>
                </a:ext>
              </a:extLst>
            </p:cNvPr>
            <p:cNvSpPr/>
            <p:nvPr/>
          </p:nvSpPr>
          <p:spPr>
            <a:xfrm>
              <a:off x="4525333" y="174389"/>
              <a:ext cx="7031" cy="6293"/>
            </a:xfrm>
            <a:custGeom>
              <a:avLst/>
              <a:gdLst/>
              <a:ahLst/>
              <a:cxnLst/>
              <a:rect l="l" t="t" r="r" b="b"/>
              <a:pathLst>
                <a:path w="197" h="209" extrusionOk="0">
                  <a:moveTo>
                    <a:pt x="4" y="105"/>
                  </a:moveTo>
                  <a:cubicBezTo>
                    <a:pt x="0" y="156"/>
                    <a:pt x="157" y="208"/>
                    <a:pt x="194" y="105"/>
                  </a:cubicBezTo>
                  <a:cubicBezTo>
                    <a:pt x="196" y="55"/>
                    <a:pt x="39" y="1"/>
                    <a:pt x="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17" name="Google Shape;40729;p18">
              <a:extLst>
                <a:ext uri="{FF2B5EF4-FFF2-40B4-BE49-F238E27FC236}">
                  <a16:creationId xmlns:a16="http://schemas.microsoft.com/office/drawing/2014/main" id="{936E9C3D-7BCF-425C-A454-53687AC4F71C}"/>
                </a:ext>
              </a:extLst>
            </p:cNvPr>
            <p:cNvSpPr/>
            <p:nvPr/>
          </p:nvSpPr>
          <p:spPr>
            <a:xfrm>
              <a:off x="684641" y="170806"/>
              <a:ext cx="13813" cy="7467"/>
            </a:xfrm>
            <a:custGeom>
              <a:avLst/>
              <a:gdLst/>
              <a:ahLst/>
              <a:cxnLst/>
              <a:rect l="l" t="t" r="r" b="b"/>
              <a:pathLst>
                <a:path w="387" h="248" extrusionOk="0">
                  <a:moveTo>
                    <a:pt x="387" y="133"/>
                  </a:moveTo>
                  <a:cubicBezTo>
                    <a:pt x="169" y="143"/>
                    <a:pt x="85" y="1"/>
                    <a:pt x="1" y="133"/>
                  </a:cubicBezTo>
                  <a:cubicBezTo>
                    <a:pt x="2" y="224"/>
                    <a:pt x="339" y="248"/>
                    <a:pt x="387"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18" name="Google Shape;40730;p18">
              <a:extLst>
                <a:ext uri="{FF2B5EF4-FFF2-40B4-BE49-F238E27FC236}">
                  <a16:creationId xmlns:a16="http://schemas.microsoft.com/office/drawing/2014/main" id="{60E7D774-C51B-4418-AE6C-235CBC1ED7FD}"/>
                </a:ext>
              </a:extLst>
            </p:cNvPr>
            <p:cNvSpPr/>
            <p:nvPr/>
          </p:nvSpPr>
          <p:spPr>
            <a:xfrm>
              <a:off x="1235259" y="168999"/>
              <a:ext cx="6996" cy="6203"/>
            </a:xfrm>
            <a:custGeom>
              <a:avLst/>
              <a:gdLst/>
              <a:ahLst/>
              <a:cxnLst/>
              <a:rect l="l" t="t" r="r" b="b"/>
              <a:pathLst>
                <a:path w="196" h="206" extrusionOk="0">
                  <a:moveTo>
                    <a:pt x="196" y="101"/>
                  </a:moveTo>
                  <a:cubicBezTo>
                    <a:pt x="196" y="53"/>
                    <a:pt x="35" y="1"/>
                    <a:pt x="0" y="101"/>
                  </a:cubicBezTo>
                  <a:cubicBezTo>
                    <a:pt x="1" y="154"/>
                    <a:pt x="157" y="206"/>
                    <a:pt x="196"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19" name="Google Shape;40731;p18">
              <a:extLst>
                <a:ext uri="{FF2B5EF4-FFF2-40B4-BE49-F238E27FC236}">
                  <a16:creationId xmlns:a16="http://schemas.microsoft.com/office/drawing/2014/main" id="{879B108C-1863-4E2D-BCD7-4ECB42EB7B76}"/>
                </a:ext>
              </a:extLst>
            </p:cNvPr>
            <p:cNvSpPr/>
            <p:nvPr/>
          </p:nvSpPr>
          <p:spPr>
            <a:xfrm>
              <a:off x="3589243" y="166259"/>
              <a:ext cx="7031" cy="6203"/>
            </a:xfrm>
            <a:custGeom>
              <a:avLst/>
              <a:gdLst/>
              <a:ahLst/>
              <a:cxnLst/>
              <a:rect l="l" t="t" r="r" b="b"/>
              <a:pathLst>
                <a:path w="197" h="206" extrusionOk="0">
                  <a:moveTo>
                    <a:pt x="196" y="104"/>
                  </a:moveTo>
                  <a:cubicBezTo>
                    <a:pt x="196" y="53"/>
                    <a:pt x="38" y="0"/>
                    <a:pt x="3" y="104"/>
                  </a:cubicBezTo>
                  <a:cubicBezTo>
                    <a:pt x="0" y="153"/>
                    <a:pt x="160" y="205"/>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20" name="Google Shape;40732;p18">
              <a:extLst>
                <a:ext uri="{FF2B5EF4-FFF2-40B4-BE49-F238E27FC236}">
                  <a16:creationId xmlns:a16="http://schemas.microsoft.com/office/drawing/2014/main" id="{7F839ADC-81E7-4568-8875-DED987F16007}"/>
                </a:ext>
              </a:extLst>
            </p:cNvPr>
            <p:cNvSpPr/>
            <p:nvPr/>
          </p:nvSpPr>
          <p:spPr>
            <a:xfrm>
              <a:off x="7588335" y="163309"/>
              <a:ext cx="13813" cy="6805"/>
            </a:xfrm>
            <a:custGeom>
              <a:avLst/>
              <a:gdLst/>
              <a:ahLst/>
              <a:cxnLst/>
              <a:rect l="l" t="t" r="r" b="b"/>
              <a:pathLst>
                <a:path w="387" h="226" extrusionOk="0">
                  <a:moveTo>
                    <a:pt x="387" y="112"/>
                  </a:moveTo>
                  <a:cubicBezTo>
                    <a:pt x="345" y="1"/>
                    <a:pt x="170" y="55"/>
                    <a:pt x="0" y="112"/>
                  </a:cubicBezTo>
                  <a:cubicBezTo>
                    <a:pt x="0" y="202"/>
                    <a:pt x="340" y="225"/>
                    <a:pt x="387"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21" name="Google Shape;40733;p18">
              <a:extLst>
                <a:ext uri="{FF2B5EF4-FFF2-40B4-BE49-F238E27FC236}">
                  <a16:creationId xmlns:a16="http://schemas.microsoft.com/office/drawing/2014/main" id="{F4020F03-EA57-46EA-9404-F75D3B71CD92}"/>
                </a:ext>
              </a:extLst>
            </p:cNvPr>
            <p:cNvSpPr/>
            <p:nvPr/>
          </p:nvSpPr>
          <p:spPr>
            <a:xfrm>
              <a:off x="4277596" y="163851"/>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22" name="Google Shape;40734;p18">
              <a:extLst>
                <a:ext uri="{FF2B5EF4-FFF2-40B4-BE49-F238E27FC236}">
                  <a16:creationId xmlns:a16="http://schemas.microsoft.com/office/drawing/2014/main" id="{A452E204-8DDE-411F-A523-F5E0F3B39DBB}"/>
                </a:ext>
              </a:extLst>
            </p:cNvPr>
            <p:cNvSpPr/>
            <p:nvPr/>
          </p:nvSpPr>
          <p:spPr>
            <a:xfrm>
              <a:off x="2835503" y="165868"/>
              <a:ext cx="13991" cy="4246"/>
            </a:xfrm>
            <a:custGeom>
              <a:avLst/>
              <a:gdLst/>
              <a:ahLst/>
              <a:cxnLst/>
              <a:rect l="l" t="t" r="r" b="b"/>
              <a:pathLst>
                <a:path w="392" h="141" extrusionOk="0">
                  <a:moveTo>
                    <a:pt x="99" y="117"/>
                  </a:moveTo>
                  <a:cubicBezTo>
                    <a:pt x="153" y="140"/>
                    <a:pt x="391" y="72"/>
                    <a:pt x="293" y="27"/>
                  </a:cubicBezTo>
                  <a:cubicBezTo>
                    <a:pt x="240" y="0"/>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23" name="Google Shape;40735;p18">
              <a:extLst>
                <a:ext uri="{FF2B5EF4-FFF2-40B4-BE49-F238E27FC236}">
                  <a16:creationId xmlns:a16="http://schemas.microsoft.com/office/drawing/2014/main" id="{14A28DDD-BFA4-4B03-AD2A-F26B316C8B12}"/>
                </a:ext>
              </a:extLst>
            </p:cNvPr>
            <p:cNvSpPr/>
            <p:nvPr/>
          </p:nvSpPr>
          <p:spPr>
            <a:xfrm>
              <a:off x="2556856" y="163519"/>
              <a:ext cx="6924" cy="6263"/>
            </a:xfrm>
            <a:custGeom>
              <a:avLst/>
              <a:gdLst/>
              <a:ahLst/>
              <a:cxnLst/>
              <a:rect l="l" t="t" r="r" b="b"/>
              <a:pathLst>
                <a:path w="194" h="208" extrusionOk="0">
                  <a:moveTo>
                    <a:pt x="1" y="105"/>
                  </a:moveTo>
                  <a:cubicBezTo>
                    <a:pt x="1" y="153"/>
                    <a:pt x="155" y="208"/>
                    <a:pt x="191" y="105"/>
                  </a:cubicBezTo>
                  <a:cubicBezTo>
                    <a:pt x="194" y="54"/>
                    <a:pt x="34" y="0"/>
                    <a:pt x="1"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24" name="Google Shape;40736;p18">
              <a:extLst>
                <a:ext uri="{FF2B5EF4-FFF2-40B4-BE49-F238E27FC236}">
                  <a16:creationId xmlns:a16="http://schemas.microsoft.com/office/drawing/2014/main" id="{7CA531F6-F86A-4EA6-A035-FE2AD35690A8}"/>
                </a:ext>
              </a:extLst>
            </p:cNvPr>
            <p:cNvSpPr/>
            <p:nvPr/>
          </p:nvSpPr>
          <p:spPr>
            <a:xfrm>
              <a:off x="1923505" y="163519"/>
              <a:ext cx="7031" cy="6203"/>
            </a:xfrm>
            <a:custGeom>
              <a:avLst/>
              <a:gdLst/>
              <a:ahLst/>
              <a:cxnLst/>
              <a:rect l="l" t="t" r="r" b="b"/>
              <a:pathLst>
                <a:path w="197" h="206" extrusionOk="0">
                  <a:moveTo>
                    <a:pt x="197" y="105"/>
                  </a:moveTo>
                  <a:cubicBezTo>
                    <a:pt x="197" y="54"/>
                    <a:pt x="39" y="0"/>
                    <a:pt x="5" y="105"/>
                  </a:cubicBezTo>
                  <a:cubicBezTo>
                    <a:pt x="1" y="153"/>
                    <a:pt x="160" y="205"/>
                    <a:pt x="197"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25" name="Google Shape;40737;p18">
              <a:extLst>
                <a:ext uri="{FF2B5EF4-FFF2-40B4-BE49-F238E27FC236}">
                  <a16:creationId xmlns:a16="http://schemas.microsoft.com/office/drawing/2014/main" id="{377DFC05-575D-4FEB-B550-60BFC795BA17}"/>
                </a:ext>
              </a:extLst>
            </p:cNvPr>
            <p:cNvSpPr/>
            <p:nvPr/>
          </p:nvSpPr>
          <p:spPr>
            <a:xfrm>
              <a:off x="567643" y="166651"/>
              <a:ext cx="13777" cy="2740"/>
            </a:xfrm>
            <a:custGeom>
              <a:avLst/>
              <a:gdLst/>
              <a:ahLst/>
              <a:cxnLst/>
              <a:rect l="l" t="t" r="r" b="b"/>
              <a:pathLst>
                <a:path w="386" h="91" extrusionOk="0">
                  <a:moveTo>
                    <a:pt x="386" y="1"/>
                  </a:moveTo>
                  <a:cubicBezTo>
                    <a:pt x="236" y="20"/>
                    <a:pt x="3" y="2"/>
                    <a:pt x="1" y="91"/>
                  </a:cubicBezTo>
                  <a:cubicBezTo>
                    <a:pt x="150" y="71"/>
                    <a:pt x="381" y="87"/>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26" name="Google Shape;40738;p18">
              <a:extLst>
                <a:ext uri="{FF2B5EF4-FFF2-40B4-BE49-F238E27FC236}">
                  <a16:creationId xmlns:a16="http://schemas.microsoft.com/office/drawing/2014/main" id="{163010D5-43AD-46C2-8C92-B4E3B53D71DD}"/>
                </a:ext>
              </a:extLst>
            </p:cNvPr>
            <p:cNvSpPr/>
            <p:nvPr/>
          </p:nvSpPr>
          <p:spPr>
            <a:xfrm>
              <a:off x="6721095" y="157859"/>
              <a:ext cx="13777" cy="6745"/>
            </a:xfrm>
            <a:custGeom>
              <a:avLst/>
              <a:gdLst/>
              <a:ahLst/>
              <a:cxnLst/>
              <a:rect l="l" t="t" r="r" b="b"/>
              <a:pathLst>
                <a:path w="386" h="224" extrusionOk="0">
                  <a:moveTo>
                    <a:pt x="386" y="110"/>
                  </a:moveTo>
                  <a:cubicBezTo>
                    <a:pt x="345" y="0"/>
                    <a:pt x="173" y="52"/>
                    <a:pt x="1" y="110"/>
                  </a:cubicBezTo>
                  <a:cubicBezTo>
                    <a:pt x="3" y="201"/>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27" name="Google Shape;40739;p18">
              <a:extLst>
                <a:ext uri="{FF2B5EF4-FFF2-40B4-BE49-F238E27FC236}">
                  <a16:creationId xmlns:a16="http://schemas.microsoft.com/office/drawing/2014/main" id="{CDD161FB-333D-4A6D-8EA7-50D17680A4AC}"/>
                </a:ext>
              </a:extLst>
            </p:cNvPr>
            <p:cNvSpPr/>
            <p:nvPr/>
          </p:nvSpPr>
          <p:spPr>
            <a:xfrm>
              <a:off x="6166908" y="160388"/>
              <a:ext cx="14027" cy="4276"/>
            </a:xfrm>
            <a:custGeom>
              <a:avLst/>
              <a:gdLst/>
              <a:ahLst/>
              <a:cxnLst/>
              <a:rect l="l" t="t" r="r" b="b"/>
              <a:pathLst>
                <a:path w="393" h="142" extrusionOk="0">
                  <a:moveTo>
                    <a:pt x="292" y="26"/>
                  </a:moveTo>
                  <a:cubicBezTo>
                    <a:pt x="238" y="1"/>
                    <a:pt x="1" y="70"/>
                    <a:pt x="99" y="116"/>
                  </a:cubicBezTo>
                  <a:cubicBezTo>
                    <a:pt x="154" y="142"/>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28" name="Google Shape;40740;p18">
              <a:extLst>
                <a:ext uri="{FF2B5EF4-FFF2-40B4-BE49-F238E27FC236}">
                  <a16:creationId xmlns:a16="http://schemas.microsoft.com/office/drawing/2014/main" id="{B95092F3-9AC2-44FB-BB51-2F6C3E7B4DDA}"/>
                </a:ext>
              </a:extLst>
            </p:cNvPr>
            <p:cNvSpPr/>
            <p:nvPr/>
          </p:nvSpPr>
          <p:spPr>
            <a:xfrm>
              <a:off x="5048540" y="155691"/>
              <a:ext cx="20666" cy="8943"/>
            </a:xfrm>
            <a:custGeom>
              <a:avLst/>
              <a:gdLst/>
              <a:ahLst/>
              <a:cxnLst/>
              <a:rect l="l" t="t" r="r" b="b"/>
              <a:pathLst>
                <a:path w="579" h="297" extrusionOk="0">
                  <a:moveTo>
                    <a:pt x="579" y="0"/>
                  </a:moveTo>
                  <a:lnTo>
                    <a:pt x="193" y="0"/>
                  </a:lnTo>
                  <a:cubicBezTo>
                    <a:pt x="193" y="90"/>
                    <a:pt x="38" y="107"/>
                    <a:pt x="0" y="182"/>
                  </a:cubicBezTo>
                  <a:cubicBezTo>
                    <a:pt x="246" y="188"/>
                    <a:pt x="267" y="297"/>
                    <a:pt x="579"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29" name="Google Shape;40741;p18">
              <a:extLst>
                <a:ext uri="{FF2B5EF4-FFF2-40B4-BE49-F238E27FC236}">
                  <a16:creationId xmlns:a16="http://schemas.microsoft.com/office/drawing/2014/main" id="{E3510DE7-6D89-42C5-9285-168A38BBE698}"/>
                </a:ext>
              </a:extLst>
            </p:cNvPr>
            <p:cNvSpPr/>
            <p:nvPr/>
          </p:nvSpPr>
          <p:spPr>
            <a:xfrm>
              <a:off x="2822083" y="155330"/>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30" name="Google Shape;40742;p18">
              <a:extLst>
                <a:ext uri="{FF2B5EF4-FFF2-40B4-BE49-F238E27FC236}">
                  <a16:creationId xmlns:a16="http://schemas.microsoft.com/office/drawing/2014/main" id="{4429563F-0FCE-48F7-86C1-E7C7FFAA93F6}"/>
                </a:ext>
              </a:extLst>
            </p:cNvPr>
            <p:cNvSpPr/>
            <p:nvPr/>
          </p:nvSpPr>
          <p:spPr>
            <a:xfrm>
              <a:off x="6937852" y="154938"/>
              <a:ext cx="13920" cy="4276"/>
            </a:xfrm>
            <a:custGeom>
              <a:avLst/>
              <a:gdLst/>
              <a:ahLst/>
              <a:cxnLst/>
              <a:rect l="l" t="t" r="r" b="b"/>
              <a:pathLst>
                <a:path w="390" h="142" extrusionOk="0">
                  <a:moveTo>
                    <a:pt x="291" y="25"/>
                  </a:moveTo>
                  <a:cubicBezTo>
                    <a:pt x="238" y="1"/>
                    <a:pt x="0" y="67"/>
                    <a:pt x="99" y="115"/>
                  </a:cubicBezTo>
                  <a:cubicBezTo>
                    <a:pt x="152" y="142"/>
                    <a:pt x="389" y="71"/>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31" name="Google Shape;40743;p18">
              <a:extLst>
                <a:ext uri="{FF2B5EF4-FFF2-40B4-BE49-F238E27FC236}">
                  <a16:creationId xmlns:a16="http://schemas.microsoft.com/office/drawing/2014/main" id="{7DADD8F7-3C22-486E-9093-8C00770FB167}"/>
                </a:ext>
              </a:extLst>
            </p:cNvPr>
            <p:cNvSpPr/>
            <p:nvPr/>
          </p:nvSpPr>
          <p:spPr>
            <a:xfrm>
              <a:off x="4515304" y="144732"/>
              <a:ext cx="40440" cy="13700"/>
            </a:xfrm>
            <a:custGeom>
              <a:avLst/>
              <a:gdLst/>
              <a:ahLst/>
              <a:cxnLst/>
              <a:rect l="l" t="t" r="r" b="b"/>
              <a:pathLst>
                <a:path w="1133" h="455" extrusionOk="0">
                  <a:moveTo>
                    <a:pt x="285" y="454"/>
                  </a:moveTo>
                  <a:lnTo>
                    <a:pt x="1054" y="454"/>
                  </a:lnTo>
                  <a:cubicBezTo>
                    <a:pt x="1132" y="235"/>
                    <a:pt x="699" y="257"/>
                    <a:pt x="860" y="0"/>
                  </a:cubicBezTo>
                  <a:cubicBezTo>
                    <a:pt x="1" y="39"/>
                    <a:pt x="575" y="193"/>
                    <a:pt x="285"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32" name="Google Shape;40744;p18">
              <a:extLst>
                <a:ext uri="{FF2B5EF4-FFF2-40B4-BE49-F238E27FC236}">
                  <a16:creationId xmlns:a16="http://schemas.microsoft.com/office/drawing/2014/main" id="{884A2193-B6F4-4703-AEB8-A6AEBFE2C1C6}"/>
                </a:ext>
              </a:extLst>
            </p:cNvPr>
            <p:cNvSpPr/>
            <p:nvPr/>
          </p:nvSpPr>
          <p:spPr>
            <a:xfrm>
              <a:off x="2553287" y="154938"/>
              <a:ext cx="13991" cy="4276"/>
            </a:xfrm>
            <a:custGeom>
              <a:avLst/>
              <a:gdLst/>
              <a:ahLst/>
              <a:cxnLst/>
              <a:rect l="l" t="t" r="r" b="b"/>
              <a:pathLst>
                <a:path w="392" h="142" extrusionOk="0">
                  <a:moveTo>
                    <a:pt x="294" y="25"/>
                  </a:moveTo>
                  <a:cubicBezTo>
                    <a:pt x="242" y="1"/>
                    <a:pt x="0" y="67"/>
                    <a:pt x="102" y="115"/>
                  </a:cubicBezTo>
                  <a:cubicBezTo>
                    <a:pt x="154" y="142"/>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33" name="Google Shape;40745;p18">
              <a:extLst>
                <a:ext uri="{FF2B5EF4-FFF2-40B4-BE49-F238E27FC236}">
                  <a16:creationId xmlns:a16="http://schemas.microsoft.com/office/drawing/2014/main" id="{80C2ED0E-98C8-4C54-BB82-30AD12418D03}"/>
                </a:ext>
              </a:extLst>
            </p:cNvPr>
            <p:cNvSpPr/>
            <p:nvPr/>
          </p:nvSpPr>
          <p:spPr>
            <a:xfrm>
              <a:off x="1920007" y="154938"/>
              <a:ext cx="14134" cy="4276"/>
            </a:xfrm>
            <a:custGeom>
              <a:avLst/>
              <a:gdLst/>
              <a:ahLst/>
              <a:cxnLst/>
              <a:rect l="l" t="t" r="r" b="b"/>
              <a:pathLst>
                <a:path w="396" h="142" extrusionOk="0">
                  <a:moveTo>
                    <a:pt x="103" y="115"/>
                  </a:moveTo>
                  <a:cubicBezTo>
                    <a:pt x="154" y="142"/>
                    <a:pt x="395" y="71"/>
                    <a:pt x="295" y="25"/>
                  </a:cubicBezTo>
                  <a:cubicBezTo>
                    <a:pt x="238" y="1"/>
                    <a:pt x="1" y="68"/>
                    <a:pt x="103"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34" name="Google Shape;40746;p18">
              <a:extLst>
                <a:ext uri="{FF2B5EF4-FFF2-40B4-BE49-F238E27FC236}">
                  <a16:creationId xmlns:a16="http://schemas.microsoft.com/office/drawing/2014/main" id="{64851B21-14A5-42E2-8377-6DBF0936473C}"/>
                </a:ext>
              </a:extLst>
            </p:cNvPr>
            <p:cNvSpPr/>
            <p:nvPr/>
          </p:nvSpPr>
          <p:spPr>
            <a:xfrm>
              <a:off x="225465" y="142323"/>
              <a:ext cx="46257" cy="18728"/>
            </a:xfrm>
            <a:custGeom>
              <a:avLst/>
              <a:gdLst/>
              <a:ahLst/>
              <a:cxnLst/>
              <a:rect l="l" t="t" r="r" b="b"/>
              <a:pathLst>
                <a:path w="1296" h="622" extrusionOk="0">
                  <a:moveTo>
                    <a:pt x="1295" y="353"/>
                  </a:moveTo>
                  <a:cubicBezTo>
                    <a:pt x="924" y="315"/>
                    <a:pt x="1144" y="1"/>
                    <a:pt x="524" y="80"/>
                  </a:cubicBezTo>
                  <a:cubicBezTo>
                    <a:pt x="0" y="224"/>
                    <a:pt x="999" y="622"/>
                    <a:pt x="1295"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35" name="Google Shape;40747;p18">
              <a:extLst>
                <a:ext uri="{FF2B5EF4-FFF2-40B4-BE49-F238E27FC236}">
                  <a16:creationId xmlns:a16="http://schemas.microsoft.com/office/drawing/2014/main" id="{7B38C044-69B8-4BDA-8AE8-5F7B850D0246}"/>
                </a:ext>
              </a:extLst>
            </p:cNvPr>
            <p:cNvSpPr/>
            <p:nvPr/>
          </p:nvSpPr>
          <p:spPr>
            <a:xfrm>
              <a:off x="8631001" y="149429"/>
              <a:ext cx="14063" cy="4276"/>
            </a:xfrm>
            <a:custGeom>
              <a:avLst/>
              <a:gdLst/>
              <a:ahLst/>
              <a:cxnLst/>
              <a:rect l="l" t="t" r="r" b="b"/>
              <a:pathLst>
                <a:path w="394" h="142" extrusionOk="0">
                  <a:moveTo>
                    <a:pt x="294" y="26"/>
                  </a:moveTo>
                  <a:cubicBezTo>
                    <a:pt x="240" y="1"/>
                    <a:pt x="1" y="70"/>
                    <a:pt x="100" y="117"/>
                  </a:cubicBezTo>
                  <a:cubicBezTo>
                    <a:pt x="155"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36" name="Google Shape;40748;p18">
              <a:extLst>
                <a:ext uri="{FF2B5EF4-FFF2-40B4-BE49-F238E27FC236}">
                  <a16:creationId xmlns:a16="http://schemas.microsoft.com/office/drawing/2014/main" id="{85F9ACA5-DCC3-4007-BDE4-39EF8B1BC6EF}"/>
                </a:ext>
              </a:extLst>
            </p:cNvPr>
            <p:cNvSpPr/>
            <p:nvPr/>
          </p:nvSpPr>
          <p:spPr>
            <a:xfrm>
              <a:off x="7141010" y="150181"/>
              <a:ext cx="13742" cy="2770"/>
            </a:xfrm>
            <a:custGeom>
              <a:avLst/>
              <a:gdLst/>
              <a:ahLst/>
              <a:cxnLst/>
              <a:rect l="l" t="t" r="r" b="b"/>
              <a:pathLst>
                <a:path w="385" h="92" extrusionOk="0">
                  <a:moveTo>
                    <a:pt x="385" y="1"/>
                  </a:moveTo>
                  <a:cubicBezTo>
                    <a:pt x="233" y="21"/>
                    <a:pt x="3" y="3"/>
                    <a:pt x="1" y="92"/>
                  </a:cubicBezTo>
                  <a:cubicBezTo>
                    <a:pt x="150"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37" name="Google Shape;40749;p18">
              <a:extLst>
                <a:ext uri="{FF2B5EF4-FFF2-40B4-BE49-F238E27FC236}">
                  <a16:creationId xmlns:a16="http://schemas.microsoft.com/office/drawing/2014/main" id="{5308E7C4-3775-4253-8C5C-D841F7E390E4}"/>
                </a:ext>
              </a:extLst>
            </p:cNvPr>
            <p:cNvSpPr/>
            <p:nvPr/>
          </p:nvSpPr>
          <p:spPr>
            <a:xfrm>
              <a:off x="4269886" y="142052"/>
              <a:ext cx="21487" cy="6383"/>
            </a:xfrm>
            <a:custGeom>
              <a:avLst/>
              <a:gdLst/>
              <a:ahLst/>
              <a:cxnLst/>
              <a:rect l="l" t="t" r="r" b="b"/>
              <a:pathLst>
                <a:path w="602" h="212" extrusionOk="0">
                  <a:moveTo>
                    <a:pt x="602" y="181"/>
                  </a:moveTo>
                  <a:lnTo>
                    <a:pt x="602" y="0"/>
                  </a:lnTo>
                  <a:lnTo>
                    <a:pt x="22" y="0"/>
                  </a:lnTo>
                  <a:cubicBezTo>
                    <a:pt x="0" y="161"/>
                    <a:pt x="217" y="212"/>
                    <a:pt x="602"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38" name="Google Shape;40750;p18">
              <a:extLst>
                <a:ext uri="{FF2B5EF4-FFF2-40B4-BE49-F238E27FC236}">
                  <a16:creationId xmlns:a16="http://schemas.microsoft.com/office/drawing/2014/main" id="{CDB87143-2450-47A9-9C09-24D51A16C74B}"/>
                </a:ext>
              </a:extLst>
            </p:cNvPr>
            <p:cNvSpPr/>
            <p:nvPr/>
          </p:nvSpPr>
          <p:spPr>
            <a:xfrm>
              <a:off x="3103977" y="143949"/>
              <a:ext cx="13920" cy="4306"/>
            </a:xfrm>
            <a:custGeom>
              <a:avLst/>
              <a:gdLst/>
              <a:ahLst/>
              <a:cxnLst/>
              <a:rect l="l" t="t" r="r" b="b"/>
              <a:pathLst>
                <a:path w="390" h="143" extrusionOk="0">
                  <a:moveTo>
                    <a:pt x="291" y="26"/>
                  </a:moveTo>
                  <a:cubicBezTo>
                    <a:pt x="238" y="0"/>
                    <a:pt x="0" y="71"/>
                    <a:pt x="99" y="118"/>
                  </a:cubicBezTo>
                  <a:cubicBezTo>
                    <a:pt x="152" y="142"/>
                    <a:pt x="389" y="74"/>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39" name="Google Shape;40751;p18">
              <a:extLst>
                <a:ext uri="{FF2B5EF4-FFF2-40B4-BE49-F238E27FC236}">
                  <a16:creationId xmlns:a16="http://schemas.microsoft.com/office/drawing/2014/main" id="{97B110C4-D253-49B2-B871-83031AD342F8}"/>
                </a:ext>
              </a:extLst>
            </p:cNvPr>
            <p:cNvSpPr/>
            <p:nvPr/>
          </p:nvSpPr>
          <p:spPr>
            <a:xfrm>
              <a:off x="1438203" y="143949"/>
              <a:ext cx="14063" cy="4306"/>
            </a:xfrm>
            <a:custGeom>
              <a:avLst/>
              <a:gdLst/>
              <a:ahLst/>
              <a:cxnLst/>
              <a:rect l="l" t="t" r="r" b="b"/>
              <a:pathLst>
                <a:path w="394" h="143" extrusionOk="0">
                  <a:moveTo>
                    <a:pt x="295" y="26"/>
                  </a:moveTo>
                  <a:cubicBezTo>
                    <a:pt x="242" y="0"/>
                    <a:pt x="0" y="71"/>
                    <a:pt x="101" y="118"/>
                  </a:cubicBezTo>
                  <a:cubicBezTo>
                    <a:pt x="157" y="142"/>
                    <a:pt x="393" y="74"/>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40" name="Google Shape;40752;p18">
              <a:extLst>
                <a:ext uri="{FF2B5EF4-FFF2-40B4-BE49-F238E27FC236}">
                  <a16:creationId xmlns:a16="http://schemas.microsoft.com/office/drawing/2014/main" id="{D63C3789-D2D0-44BE-99B4-2A77EA1D2FE6}"/>
                </a:ext>
              </a:extLst>
            </p:cNvPr>
            <p:cNvSpPr/>
            <p:nvPr/>
          </p:nvSpPr>
          <p:spPr>
            <a:xfrm>
              <a:off x="309377" y="143949"/>
              <a:ext cx="14099" cy="4306"/>
            </a:xfrm>
            <a:custGeom>
              <a:avLst/>
              <a:gdLst/>
              <a:ahLst/>
              <a:cxnLst/>
              <a:rect l="l" t="t" r="r" b="b"/>
              <a:pathLst>
                <a:path w="395" h="143" extrusionOk="0">
                  <a:moveTo>
                    <a:pt x="292" y="26"/>
                  </a:moveTo>
                  <a:cubicBezTo>
                    <a:pt x="240" y="0"/>
                    <a:pt x="0" y="71"/>
                    <a:pt x="99" y="118"/>
                  </a:cubicBezTo>
                  <a:cubicBezTo>
                    <a:pt x="154" y="142"/>
                    <a:pt x="394" y="74"/>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41" name="Google Shape;40753;p18">
              <a:extLst>
                <a:ext uri="{FF2B5EF4-FFF2-40B4-BE49-F238E27FC236}">
                  <a16:creationId xmlns:a16="http://schemas.microsoft.com/office/drawing/2014/main" id="{69E4C731-6134-4721-BF53-2D64565DA152}"/>
                </a:ext>
              </a:extLst>
            </p:cNvPr>
            <p:cNvSpPr/>
            <p:nvPr/>
          </p:nvSpPr>
          <p:spPr>
            <a:xfrm>
              <a:off x="4583796" y="141269"/>
              <a:ext cx="14027" cy="4215"/>
            </a:xfrm>
            <a:custGeom>
              <a:avLst/>
              <a:gdLst/>
              <a:ahLst/>
              <a:cxnLst/>
              <a:rect l="l" t="t" r="r" b="b"/>
              <a:pathLst>
                <a:path w="393" h="140" extrusionOk="0">
                  <a:moveTo>
                    <a:pt x="292" y="24"/>
                  </a:moveTo>
                  <a:cubicBezTo>
                    <a:pt x="238" y="0"/>
                    <a:pt x="1" y="68"/>
                    <a:pt x="98" y="115"/>
                  </a:cubicBezTo>
                  <a:cubicBezTo>
                    <a:pt x="153" y="140"/>
                    <a:pt x="392" y="71"/>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42" name="Google Shape;40754;p18">
              <a:extLst>
                <a:ext uri="{FF2B5EF4-FFF2-40B4-BE49-F238E27FC236}">
                  <a16:creationId xmlns:a16="http://schemas.microsoft.com/office/drawing/2014/main" id="{7E708AFB-CC5D-447A-B132-1F96AD50DF0F}"/>
                </a:ext>
              </a:extLst>
            </p:cNvPr>
            <p:cNvSpPr/>
            <p:nvPr/>
          </p:nvSpPr>
          <p:spPr>
            <a:xfrm>
              <a:off x="2198939" y="135639"/>
              <a:ext cx="27626" cy="9966"/>
            </a:xfrm>
            <a:custGeom>
              <a:avLst/>
              <a:gdLst/>
              <a:ahLst/>
              <a:cxnLst/>
              <a:rect l="l" t="t" r="r" b="b"/>
              <a:pathLst>
                <a:path w="774" h="331" extrusionOk="0">
                  <a:moveTo>
                    <a:pt x="1" y="211"/>
                  </a:moveTo>
                  <a:cubicBezTo>
                    <a:pt x="258" y="328"/>
                    <a:pt x="716" y="331"/>
                    <a:pt x="774" y="122"/>
                  </a:cubicBezTo>
                  <a:cubicBezTo>
                    <a:pt x="517" y="2"/>
                    <a:pt x="54" y="1"/>
                    <a:pt x="1"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43" name="Google Shape;40755;p18">
              <a:extLst>
                <a:ext uri="{FF2B5EF4-FFF2-40B4-BE49-F238E27FC236}">
                  <a16:creationId xmlns:a16="http://schemas.microsoft.com/office/drawing/2014/main" id="{90004FD8-56D4-415F-A91E-02646237833B}"/>
                </a:ext>
              </a:extLst>
            </p:cNvPr>
            <p:cNvSpPr/>
            <p:nvPr/>
          </p:nvSpPr>
          <p:spPr>
            <a:xfrm>
              <a:off x="8497014" y="136000"/>
              <a:ext cx="13777" cy="6745"/>
            </a:xfrm>
            <a:custGeom>
              <a:avLst/>
              <a:gdLst/>
              <a:ahLst/>
              <a:cxnLst/>
              <a:rect l="l" t="t" r="r" b="b"/>
              <a:pathLst>
                <a:path w="386" h="224" extrusionOk="0">
                  <a:moveTo>
                    <a:pt x="386" y="110"/>
                  </a:moveTo>
                  <a:cubicBezTo>
                    <a:pt x="345" y="0"/>
                    <a:pt x="170" y="54"/>
                    <a:pt x="1" y="110"/>
                  </a:cubicBezTo>
                  <a:cubicBezTo>
                    <a:pt x="1" y="201"/>
                    <a:pt x="335" y="224"/>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44" name="Google Shape;40756;p18">
              <a:extLst>
                <a:ext uri="{FF2B5EF4-FFF2-40B4-BE49-F238E27FC236}">
                  <a16:creationId xmlns:a16="http://schemas.microsoft.com/office/drawing/2014/main" id="{A5A8D0F9-F54D-4F9F-BA8C-C1ABE3098259}"/>
                </a:ext>
              </a:extLst>
            </p:cNvPr>
            <p:cNvSpPr/>
            <p:nvPr/>
          </p:nvSpPr>
          <p:spPr>
            <a:xfrm>
              <a:off x="7801701" y="136151"/>
              <a:ext cx="6996" cy="6233"/>
            </a:xfrm>
            <a:custGeom>
              <a:avLst/>
              <a:gdLst/>
              <a:ahLst/>
              <a:cxnLst/>
              <a:rect l="l" t="t" r="r" b="b"/>
              <a:pathLst>
                <a:path w="196" h="207" extrusionOk="0">
                  <a:moveTo>
                    <a:pt x="195" y="105"/>
                  </a:moveTo>
                  <a:cubicBezTo>
                    <a:pt x="195" y="54"/>
                    <a:pt x="37" y="1"/>
                    <a:pt x="1" y="105"/>
                  </a:cubicBezTo>
                  <a:cubicBezTo>
                    <a:pt x="1" y="153"/>
                    <a:pt x="157" y="207"/>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45" name="Google Shape;40757;p18">
              <a:extLst>
                <a:ext uri="{FF2B5EF4-FFF2-40B4-BE49-F238E27FC236}">
                  <a16:creationId xmlns:a16="http://schemas.microsoft.com/office/drawing/2014/main" id="{2006EBDA-C3FF-4E4B-B5DA-637CC90C288D}"/>
                </a:ext>
              </a:extLst>
            </p:cNvPr>
            <p:cNvSpPr/>
            <p:nvPr/>
          </p:nvSpPr>
          <p:spPr>
            <a:xfrm>
              <a:off x="4642438" y="136512"/>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46" name="Google Shape;40758;p18">
              <a:extLst>
                <a:ext uri="{FF2B5EF4-FFF2-40B4-BE49-F238E27FC236}">
                  <a16:creationId xmlns:a16="http://schemas.microsoft.com/office/drawing/2014/main" id="{259479F4-E8AA-457D-83DC-5202B7D510AE}"/>
                </a:ext>
              </a:extLst>
            </p:cNvPr>
            <p:cNvSpPr/>
            <p:nvPr/>
          </p:nvSpPr>
          <p:spPr>
            <a:xfrm>
              <a:off x="1438203" y="138499"/>
              <a:ext cx="14063" cy="4276"/>
            </a:xfrm>
            <a:custGeom>
              <a:avLst/>
              <a:gdLst/>
              <a:ahLst/>
              <a:cxnLst/>
              <a:rect l="l" t="t" r="r" b="b"/>
              <a:pathLst>
                <a:path w="394" h="142" extrusionOk="0">
                  <a:moveTo>
                    <a:pt x="295" y="27"/>
                  </a:moveTo>
                  <a:cubicBezTo>
                    <a:pt x="242" y="1"/>
                    <a:pt x="0" y="70"/>
                    <a:pt x="101" y="116"/>
                  </a:cubicBezTo>
                  <a:cubicBezTo>
                    <a:pt x="157" y="142"/>
                    <a:pt x="393" y="73"/>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47" name="Google Shape;40759;p18">
              <a:extLst>
                <a:ext uri="{FF2B5EF4-FFF2-40B4-BE49-F238E27FC236}">
                  <a16:creationId xmlns:a16="http://schemas.microsoft.com/office/drawing/2014/main" id="{64CD55BC-9B6E-4FFA-87C8-370429B98FBD}"/>
                </a:ext>
              </a:extLst>
            </p:cNvPr>
            <p:cNvSpPr/>
            <p:nvPr/>
          </p:nvSpPr>
          <p:spPr>
            <a:xfrm>
              <a:off x="1407258" y="136392"/>
              <a:ext cx="23985" cy="5992"/>
            </a:xfrm>
            <a:custGeom>
              <a:avLst/>
              <a:gdLst/>
              <a:ahLst/>
              <a:cxnLst/>
              <a:rect l="l" t="t" r="r" b="b"/>
              <a:pathLst>
                <a:path w="672" h="199" extrusionOk="0">
                  <a:moveTo>
                    <a:pt x="580" y="4"/>
                  </a:moveTo>
                  <a:cubicBezTo>
                    <a:pt x="248" y="0"/>
                    <a:pt x="87" y="75"/>
                    <a:pt x="0" y="187"/>
                  </a:cubicBezTo>
                  <a:cubicBezTo>
                    <a:pt x="307" y="178"/>
                    <a:pt x="671" y="199"/>
                    <a:pt x="580" y="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48" name="Google Shape;40760;p18">
              <a:extLst>
                <a:ext uri="{FF2B5EF4-FFF2-40B4-BE49-F238E27FC236}">
                  <a16:creationId xmlns:a16="http://schemas.microsoft.com/office/drawing/2014/main" id="{284B3BCB-C266-422D-8D07-741FA9B17041}"/>
                </a:ext>
              </a:extLst>
            </p:cNvPr>
            <p:cNvSpPr/>
            <p:nvPr/>
          </p:nvSpPr>
          <p:spPr>
            <a:xfrm>
              <a:off x="226857" y="138499"/>
              <a:ext cx="13991" cy="4276"/>
            </a:xfrm>
            <a:custGeom>
              <a:avLst/>
              <a:gdLst/>
              <a:ahLst/>
              <a:cxnLst/>
              <a:rect l="l" t="t" r="r" b="b"/>
              <a:pathLst>
                <a:path w="392" h="142" extrusionOk="0">
                  <a:moveTo>
                    <a:pt x="293" y="27"/>
                  </a:moveTo>
                  <a:cubicBezTo>
                    <a:pt x="238" y="1"/>
                    <a:pt x="0" y="70"/>
                    <a:pt x="100" y="116"/>
                  </a:cubicBezTo>
                  <a:cubicBezTo>
                    <a:pt x="150" y="142"/>
                    <a:pt x="392"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49" name="Google Shape;40761;p18">
              <a:extLst>
                <a:ext uri="{FF2B5EF4-FFF2-40B4-BE49-F238E27FC236}">
                  <a16:creationId xmlns:a16="http://schemas.microsoft.com/office/drawing/2014/main" id="{4C41CFF7-9FA1-4BA8-A67F-B905BAAD97F1}"/>
                </a:ext>
              </a:extLst>
            </p:cNvPr>
            <p:cNvSpPr/>
            <p:nvPr/>
          </p:nvSpPr>
          <p:spPr>
            <a:xfrm>
              <a:off x="8648419" y="130310"/>
              <a:ext cx="27555" cy="10147"/>
            </a:xfrm>
            <a:custGeom>
              <a:avLst/>
              <a:gdLst/>
              <a:ahLst/>
              <a:cxnLst/>
              <a:rect l="l" t="t" r="r" b="b"/>
              <a:pathLst>
                <a:path w="772" h="337" extrusionOk="0">
                  <a:moveTo>
                    <a:pt x="771" y="299"/>
                  </a:moveTo>
                  <a:lnTo>
                    <a:pt x="771" y="26"/>
                  </a:lnTo>
                  <a:cubicBezTo>
                    <a:pt x="330" y="0"/>
                    <a:pt x="47" y="47"/>
                    <a:pt x="1" y="208"/>
                  </a:cubicBezTo>
                  <a:cubicBezTo>
                    <a:pt x="258" y="236"/>
                    <a:pt x="366" y="337"/>
                    <a:pt x="771"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50" name="Google Shape;40762;p18">
              <a:extLst>
                <a:ext uri="{FF2B5EF4-FFF2-40B4-BE49-F238E27FC236}">
                  <a16:creationId xmlns:a16="http://schemas.microsoft.com/office/drawing/2014/main" id="{AAEA157C-5008-40DB-86DA-E088C1120463}"/>
                </a:ext>
              </a:extLst>
            </p:cNvPr>
            <p:cNvSpPr/>
            <p:nvPr/>
          </p:nvSpPr>
          <p:spPr>
            <a:xfrm>
              <a:off x="8022027" y="133441"/>
              <a:ext cx="6889" cy="6203"/>
            </a:xfrm>
            <a:custGeom>
              <a:avLst/>
              <a:gdLst/>
              <a:ahLst/>
              <a:cxnLst/>
              <a:rect l="l" t="t" r="r" b="b"/>
              <a:pathLst>
                <a:path w="193" h="206" extrusionOk="0">
                  <a:moveTo>
                    <a:pt x="193" y="102"/>
                  </a:moveTo>
                  <a:cubicBezTo>
                    <a:pt x="193" y="53"/>
                    <a:pt x="39" y="1"/>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51" name="Google Shape;40763;p18">
              <a:extLst>
                <a:ext uri="{FF2B5EF4-FFF2-40B4-BE49-F238E27FC236}">
                  <a16:creationId xmlns:a16="http://schemas.microsoft.com/office/drawing/2014/main" id="{80DABF96-9C69-4D66-8427-9938F5CFF939}"/>
                </a:ext>
              </a:extLst>
            </p:cNvPr>
            <p:cNvSpPr/>
            <p:nvPr/>
          </p:nvSpPr>
          <p:spPr>
            <a:xfrm>
              <a:off x="7719075" y="125583"/>
              <a:ext cx="29946" cy="13760"/>
            </a:xfrm>
            <a:custGeom>
              <a:avLst/>
              <a:gdLst/>
              <a:ahLst/>
              <a:cxnLst/>
              <a:rect l="l" t="t" r="r" b="b"/>
              <a:pathLst>
                <a:path w="839" h="457" extrusionOk="0">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52" name="Google Shape;40764;p18">
              <a:extLst>
                <a:ext uri="{FF2B5EF4-FFF2-40B4-BE49-F238E27FC236}">
                  <a16:creationId xmlns:a16="http://schemas.microsoft.com/office/drawing/2014/main" id="{7358839D-276D-43F9-AB01-A235B83FC5BC}"/>
                </a:ext>
              </a:extLst>
            </p:cNvPr>
            <p:cNvSpPr/>
            <p:nvPr/>
          </p:nvSpPr>
          <p:spPr>
            <a:xfrm>
              <a:off x="7650297" y="130701"/>
              <a:ext cx="7031" cy="6263"/>
            </a:xfrm>
            <a:custGeom>
              <a:avLst/>
              <a:gdLst/>
              <a:ahLst/>
              <a:cxnLst/>
              <a:rect l="l" t="t" r="r" b="b"/>
              <a:pathLst>
                <a:path w="197" h="208" extrusionOk="0">
                  <a:moveTo>
                    <a:pt x="195" y="103"/>
                  </a:moveTo>
                  <a:cubicBezTo>
                    <a:pt x="196" y="52"/>
                    <a:pt x="40" y="0"/>
                    <a:pt x="0" y="103"/>
                  </a:cubicBezTo>
                  <a:cubicBezTo>
                    <a:pt x="0" y="153"/>
                    <a:pt x="157"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53" name="Google Shape;40765;p18">
              <a:extLst>
                <a:ext uri="{FF2B5EF4-FFF2-40B4-BE49-F238E27FC236}">
                  <a16:creationId xmlns:a16="http://schemas.microsoft.com/office/drawing/2014/main" id="{AC9417F9-8943-4703-B611-B7C64EED8693}"/>
                </a:ext>
              </a:extLst>
            </p:cNvPr>
            <p:cNvSpPr/>
            <p:nvPr/>
          </p:nvSpPr>
          <p:spPr>
            <a:xfrm>
              <a:off x="4329313" y="123746"/>
              <a:ext cx="58857" cy="12797"/>
            </a:xfrm>
            <a:custGeom>
              <a:avLst/>
              <a:gdLst/>
              <a:ahLst/>
              <a:cxnLst/>
              <a:rect l="l" t="t" r="r" b="b"/>
              <a:pathLst>
                <a:path w="1649" h="425" extrusionOk="0">
                  <a:moveTo>
                    <a:pt x="674" y="424"/>
                  </a:moveTo>
                  <a:cubicBezTo>
                    <a:pt x="1648" y="60"/>
                    <a:pt x="1" y="0"/>
                    <a:pt x="674" y="4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54" name="Google Shape;40766;p18">
              <a:extLst>
                <a:ext uri="{FF2B5EF4-FFF2-40B4-BE49-F238E27FC236}">
                  <a16:creationId xmlns:a16="http://schemas.microsoft.com/office/drawing/2014/main" id="{979501C7-958C-44AC-9740-8E623070840E}"/>
                </a:ext>
              </a:extLst>
            </p:cNvPr>
            <p:cNvSpPr/>
            <p:nvPr/>
          </p:nvSpPr>
          <p:spPr>
            <a:xfrm>
              <a:off x="4669956" y="131093"/>
              <a:ext cx="13777" cy="2770"/>
            </a:xfrm>
            <a:custGeom>
              <a:avLst/>
              <a:gdLst/>
              <a:ahLst/>
              <a:cxnLst/>
              <a:rect l="l" t="t" r="r" b="b"/>
              <a:pathLst>
                <a:path w="386" h="92" extrusionOk="0">
                  <a:moveTo>
                    <a:pt x="385" y="0"/>
                  </a:moveTo>
                  <a:cubicBezTo>
                    <a:pt x="235" y="20"/>
                    <a:pt x="5" y="1"/>
                    <a:pt x="0" y="92"/>
                  </a:cubicBezTo>
                  <a:cubicBezTo>
                    <a:pt x="149" y="71"/>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55" name="Google Shape;40767;p18">
              <a:extLst>
                <a:ext uri="{FF2B5EF4-FFF2-40B4-BE49-F238E27FC236}">
                  <a16:creationId xmlns:a16="http://schemas.microsoft.com/office/drawing/2014/main" id="{D63A0A68-C2FF-4C70-BC61-A3731323A24A}"/>
                </a:ext>
              </a:extLst>
            </p:cNvPr>
            <p:cNvSpPr/>
            <p:nvPr/>
          </p:nvSpPr>
          <p:spPr>
            <a:xfrm>
              <a:off x="4133115" y="128323"/>
              <a:ext cx="13813" cy="5510"/>
            </a:xfrm>
            <a:custGeom>
              <a:avLst/>
              <a:gdLst/>
              <a:ahLst/>
              <a:cxnLst/>
              <a:rect l="l" t="t" r="r" b="b"/>
              <a:pathLst>
                <a:path w="387"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56" name="Google Shape;40768;p18">
              <a:extLst>
                <a:ext uri="{FF2B5EF4-FFF2-40B4-BE49-F238E27FC236}">
                  <a16:creationId xmlns:a16="http://schemas.microsoft.com/office/drawing/2014/main" id="{AA2E87EA-8E08-4156-BF8E-EFB095DF7113}"/>
                </a:ext>
              </a:extLst>
            </p:cNvPr>
            <p:cNvSpPr/>
            <p:nvPr/>
          </p:nvSpPr>
          <p:spPr>
            <a:xfrm>
              <a:off x="3114292" y="127991"/>
              <a:ext cx="7031" cy="6142"/>
            </a:xfrm>
            <a:custGeom>
              <a:avLst/>
              <a:gdLst/>
              <a:ahLst/>
              <a:cxnLst/>
              <a:rect l="l" t="t" r="r" b="b"/>
              <a:pathLst>
                <a:path w="197" h="204" extrusionOk="0">
                  <a:moveTo>
                    <a:pt x="197" y="103"/>
                  </a:moveTo>
                  <a:cubicBezTo>
                    <a:pt x="197" y="52"/>
                    <a:pt x="40" y="0"/>
                    <a:pt x="2" y="103"/>
                  </a:cubicBezTo>
                  <a:cubicBezTo>
                    <a:pt x="1" y="153"/>
                    <a:pt x="159" y="204"/>
                    <a:pt x="197"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57" name="Google Shape;40769;p18">
              <a:extLst>
                <a:ext uri="{FF2B5EF4-FFF2-40B4-BE49-F238E27FC236}">
                  <a16:creationId xmlns:a16="http://schemas.microsoft.com/office/drawing/2014/main" id="{C9C05102-EED1-4C69-BD36-7DF57997A1D3}"/>
                </a:ext>
              </a:extLst>
            </p:cNvPr>
            <p:cNvSpPr/>
            <p:nvPr/>
          </p:nvSpPr>
          <p:spPr>
            <a:xfrm>
              <a:off x="1407294" y="125221"/>
              <a:ext cx="6996" cy="6233"/>
            </a:xfrm>
            <a:custGeom>
              <a:avLst/>
              <a:gdLst/>
              <a:ahLst/>
              <a:cxnLst/>
              <a:rect l="l" t="t" r="r" b="b"/>
              <a:pathLst>
                <a:path w="196" h="207" extrusionOk="0">
                  <a:moveTo>
                    <a:pt x="194" y="104"/>
                  </a:moveTo>
                  <a:cubicBezTo>
                    <a:pt x="195" y="53"/>
                    <a:pt x="39" y="1"/>
                    <a:pt x="1" y="104"/>
                  </a:cubicBezTo>
                  <a:cubicBezTo>
                    <a:pt x="1" y="155"/>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58" name="Google Shape;40770;p18">
              <a:extLst>
                <a:ext uri="{FF2B5EF4-FFF2-40B4-BE49-F238E27FC236}">
                  <a16:creationId xmlns:a16="http://schemas.microsoft.com/office/drawing/2014/main" id="{84DEDCDB-EFD8-466C-A9F5-17680363A0FB}"/>
                </a:ext>
              </a:extLst>
            </p:cNvPr>
            <p:cNvSpPr/>
            <p:nvPr/>
          </p:nvSpPr>
          <p:spPr>
            <a:xfrm>
              <a:off x="8841083" y="116821"/>
              <a:ext cx="27804" cy="18427"/>
            </a:xfrm>
            <a:custGeom>
              <a:avLst/>
              <a:gdLst/>
              <a:ahLst/>
              <a:cxnLst/>
              <a:rect l="l" t="t" r="r" b="b"/>
              <a:pathLst>
                <a:path w="779" h="612" extrusionOk="0">
                  <a:moveTo>
                    <a:pt x="1" y="291"/>
                  </a:moveTo>
                  <a:cubicBezTo>
                    <a:pt x="779" y="611"/>
                    <a:pt x="456" y="0"/>
                    <a:pt x="1" y="2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59" name="Google Shape;40771;p18">
              <a:extLst>
                <a:ext uri="{FF2B5EF4-FFF2-40B4-BE49-F238E27FC236}">
                  <a16:creationId xmlns:a16="http://schemas.microsoft.com/office/drawing/2014/main" id="{EBE10FB6-DCC2-4AB7-8DE8-3304B97F5722}"/>
                </a:ext>
              </a:extLst>
            </p:cNvPr>
            <p:cNvSpPr/>
            <p:nvPr/>
          </p:nvSpPr>
          <p:spPr>
            <a:xfrm>
              <a:off x="6562802" y="122481"/>
              <a:ext cx="6924" cy="6263"/>
            </a:xfrm>
            <a:custGeom>
              <a:avLst/>
              <a:gdLst/>
              <a:ahLst/>
              <a:cxnLst/>
              <a:rect l="l" t="t" r="r" b="b"/>
              <a:pathLst>
                <a:path w="194" h="208" extrusionOk="0">
                  <a:moveTo>
                    <a:pt x="192" y="103"/>
                  </a:moveTo>
                  <a:cubicBezTo>
                    <a:pt x="193" y="54"/>
                    <a:pt x="39" y="0"/>
                    <a:pt x="2" y="103"/>
                  </a:cubicBezTo>
                  <a:cubicBezTo>
                    <a:pt x="0" y="154"/>
                    <a:pt x="157" y="208"/>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60" name="Google Shape;40772;p18">
              <a:extLst>
                <a:ext uri="{FF2B5EF4-FFF2-40B4-BE49-F238E27FC236}">
                  <a16:creationId xmlns:a16="http://schemas.microsoft.com/office/drawing/2014/main" id="{055E7755-3F05-42D7-AC1A-A6BB3DD8407C}"/>
                </a:ext>
              </a:extLst>
            </p:cNvPr>
            <p:cNvSpPr/>
            <p:nvPr/>
          </p:nvSpPr>
          <p:spPr>
            <a:xfrm>
              <a:off x="8810067" y="122090"/>
              <a:ext cx="13991" cy="4276"/>
            </a:xfrm>
            <a:custGeom>
              <a:avLst/>
              <a:gdLst/>
              <a:ahLst/>
              <a:cxnLst/>
              <a:rect l="l" t="t" r="r" b="b"/>
              <a:pathLst>
                <a:path w="392" h="142" extrusionOk="0">
                  <a:moveTo>
                    <a:pt x="99" y="116"/>
                  </a:moveTo>
                  <a:cubicBezTo>
                    <a:pt x="153" y="141"/>
                    <a:pt x="392" y="72"/>
                    <a:pt x="291" y="25"/>
                  </a:cubicBezTo>
                  <a:cubicBezTo>
                    <a:pt x="238" y="0"/>
                    <a:pt x="0" y="71"/>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61" name="Google Shape;40773;p18">
              <a:extLst>
                <a:ext uri="{FF2B5EF4-FFF2-40B4-BE49-F238E27FC236}">
                  <a16:creationId xmlns:a16="http://schemas.microsoft.com/office/drawing/2014/main" id="{7109B31A-0C83-4EF9-9658-54D5D9496F36}"/>
                </a:ext>
              </a:extLst>
            </p:cNvPr>
            <p:cNvSpPr/>
            <p:nvPr/>
          </p:nvSpPr>
          <p:spPr>
            <a:xfrm>
              <a:off x="2243482" y="122090"/>
              <a:ext cx="14134" cy="4306"/>
            </a:xfrm>
            <a:custGeom>
              <a:avLst/>
              <a:gdLst/>
              <a:ahLst/>
              <a:cxnLst/>
              <a:rect l="l" t="t" r="r" b="b"/>
              <a:pathLst>
                <a:path w="396" h="143" extrusionOk="0">
                  <a:moveTo>
                    <a:pt x="295" y="26"/>
                  </a:moveTo>
                  <a:cubicBezTo>
                    <a:pt x="240" y="0"/>
                    <a:pt x="1" y="71"/>
                    <a:pt x="104" y="118"/>
                  </a:cubicBezTo>
                  <a:cubicBezTo>
                    <a:pt x="156" y="143"/>
                    <a:pt x="395"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62" name="Google Shape;40774;p18">
              <a:extLst>
                <a:ext uri="{FF2B5EF4-FFF2-40B4-BE49-F238E27FC236}">
                  <a16:creationId xmlns:a16="http://schemas.microsoft.com/office/drawing/2014/main" id="{EB27F379-A15E-4BA7-AA23-26B3CAFB8AA7}"/>
                </a:ext>
              </a:extLst>
            </p:cNvPr>
            <p:cNvSpPr/>
            <p:nvPr/>
          </p:nvSpPr>
          <p:spPr>
            <a:xfrm>
              <a:off x="1166516" y="122873"/>
              <a:ext cx="13777" cy="2770"/>
            </a:xfrm>
            <a:custGeom>
              <a:avLst/>
              <a:gdLst/>
              <a:ahLst/>
              <a:cxnLst/>
              <a:rect l="l" t="t" r="r" b="b"/>
              <a:pathLst>
                <a:path w="386" h="92" extrusionOk="0">
                  <a:moveTo>
                    <a:pt x="386" y="0"/>
                  </a:moveTo>
                  <a:cubicBezTo>
                    <a:pt x="236" y="21"/>
                    <a:pt x="5" y="2"/>
                    <a:pt x="1" y="92"/>
                  </a:cubicBezTo>
                  <a:cubicBezTo>
                    <a:pt x="151" y="71"/>
                    <a:pt x="379"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63" name="Google Shape;40775;p18">
              <a:extLst>
                <a:ext uri="{FF2B5EF4-FFF2-40B4-BE49-F238E27FC236}">
                  <a16:creationId xmlns:a16="http://schemas.microsoft.com/office/drawing/2014/main" id="{004AF55A-79D8-492B-8799-2F87380F54F4}"/>
                </a:ext>
              </a:extLst>
            </p:cNvPr>
            <p:cNvSpPr/>
            <p:nvPr/>
          </p:nvSpPr>
          <p:spPr>
            <a:xfrm>
              <a:off x="853106" y="122090"/>
              <a:ext cx="14027" cy="4276"/>
            </a:xfrm>
            <a:custGeom>
              <a:avLst/>
              <a:gdLst/>
              <a:ahLst/>
              <a:cxnLst/>
              <a:rect l="l" t="t" r="r" b="b"/>
              <a:pathLst>
                <a:path w="393" h="142" extrusionOk="0">
                  <a:moveTo>
                    <a:pt x="102" y="116"/>
                  </a:moveTo>
                  <a:cubicBezTo>
                    <a:pt x="155" y="141"/>
                    <a:pt x="392" y="72"/>
                    <a:pt x="292" y="25"/>
                  </a:cubicBezTo>
                  <a:cubicBezTo>
                    <a:pt x="242"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64" name="Google Shape;40776;p18">
              <a:extLst>
                <a:ext uri="{FF2B5EF4-FFF2-40B4-BE49-F238E27FC236}">
                  <a16:creationId xmlns:a16="http://schemas.microsoft.com/office/drawing/2014/main" id="{7F8BA731-EC07-4787-943D-2EE331801091}"/>
                </a:ext>
              </a:extLst>
            </p:cNvPr>
            <p:cNvSpPr/>
            <p:nvPr/>
          </p:nvSpPr>
          <p:spPr>
            <a:xfrm>
              <a:off x="8944269" y="114503"/>
              <a:ext cx="23914" cy="5992"/>
            </a:xfrm>
            <a:custGeom>
              <a:avLst/>
              <a:gdLst/>
              <a:ahLst/>
              <a:cxnLst/>
              <a:rect l="l" t="t" r="r" b="b"/>
              <a:pathLst>
                <a:path w="670" h="199" extrusionOk="0">
                  <a:moveTo>
                    <a:pt x="582" y="6"/>
                  </a:moveTo>
                  <a:cubicBezTo>
                    <a:pt x="249" y="0"/>
                    <a:pt x="87" y="76"/>
                    <a:pt x="1" y="187"/>
                  </a:cubicBezTo>
                  <a:cubicBezTo>
                    <a:pt x="304" y="179"/>
                    <a:pt x="669" y="199"/>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65" name="Google Shape;40777;p18">
              <a:extLst>
                <a:ext uri="{FF2B5EF4-FFF2-40B4-BE49-F238E27FC236}">
                  <a16:creationId xmlns:a16="http://schemas.microsoft.com/office/drawing/2014/main" id="{E6AF3FBF-76B5-463D-8F69-7FD3748E92A2}"/>
                </a:ext>
              </a:extLst>
            </p:cNvPr>
            <p:cNvSpPr/>
            <p:nvPr/>
          </p:nvSpPr>
          <p:spPr>
            <a:xfrm>
              <a:off x="8824166" y="114352"/>
              <a:ext cx="23914" cy="5781"/>
            </a:xfrm>
            <a:custGeom>
              <a:avLst/>
              <a:gdLst/>
              <a:ahLst/>
              <a:cxnLst/>
              <a:rect l="l" t="t" r="r" b="b"/>
              <a:pathLst>
                <a:path w="670" h="192" extrusionOk="0">
                  <a:moveTo>
                    <a:pt x="475" y="192"/>
                  </a:moveTo>
                  <a:cubicBezTo>
                    <a:pt x="475" y="101"/>
                    <a:pt x="633" y="85"/>
                    <a:pt x="669" y="11"/>
                  </a:cubicBezTo>
                  <a:cubicBezTo>
                    <a:pt x="365" y="21"/>
                    <a:pt x="1" y="0"/>
                    <a:pt x="91"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66" name="Google Shape;40778;p18">
              <a:extLst>
                <a:ext uri="{FF2B5EF4-FFF2-40B4-BE49-F238E27FC236}">
                  <a16:creationId xmlns:a16="http://schemas.microsoft.com/office/drawing/2014/main" id="{551E7CD2-C244-49A3-B6E9-D985BFE56FE4}"/>
                </a:ext>
              </a:extLst>
            </p:cNvPr>
            <p:cNvSpPr/>
            <p:nvPr/>
          </p:nvSpPr>
          <p:spPr>
            <a:xfrm>
              <a:off x="2949146" y="10923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67" name="Google Shape;40779;p18">
              <a:extLst>
                <a:ext uri="{FF2B5EF4-FFF2-40B4-BE49-F238E27FC236}">
                  <a16:creationId xmlns:a16="http://schemas.microsoft.com/office/drawing/2014/main" id="{71FB97FA-D708-4B7C-B53E-AFA655A35121}"/>
                </a:ext>
              </a:extLst>
            </p:cNvPr>
            <p:cNvSpPr/>
            <p:nvPr/>
          </p:nvSpPr>
          <p:spPr>
            <a:xfrm>
              <a:off x="6793264" y="113901"/>
              <a:ext cx="14027" cy="4276"/>
            </a:xfrm>
            <a:custGeom>
              <a:avLst/>
              <a:gdLst/>
              <a:ahLst/>
              <a:cxnLst/>
              <a:rect l="l" t="t" r="r" b="b"/>
              <a:pathLst>
                <a:path w="393" h="142" extrusionOk="0">
                  <a:moveTo>
                    <a:pt x="293" y="26"/>
                  </a:moveTo>
                  <a:cubicBezTo>
                    <a:pt x="240" y="1"/>
                    <a:pt x="1" y="70"/>
                    <a:pt x="97" y="117"/>
                  </a:cubicBezTo>
                  <a:cubicBezTo>
                    <a:pt x="155"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68" name="Google Shape;40780;p18">
              <a:extLst>
                <a:ext uri="{FF2B5EF4-FFF2-40B4-BE49-F238E27FC236}">
                  <a16:creationId xmlns:a16="http://schemas.microsoft.com/office/drawing/2014/main" id="{84EFC7F7-93CC-4A3C-9BB1-1DE2F7924C54}"/>
                </a:ext>
              </a:extLst>
            </p:cNvPr>
            <p:cNvSpPr/>
            <p:nvPr/>
          </p:nvSpPr>
          <p:spPr>
            <a:xfrm>
              <a:off x="8276688" y="111913"/>
              <a:ext cx="13777" cy="2770"/>
            </a:xfrm>
            <a:custGeom>
              <a:avLst/>
              <a:gdLst/>
              <a:ahLst/>
              <a:cxnLst/>
              <a:rect l="l" t="t" r="r" b="b"/>
              <a:pathLst>
                <a:path w="386" h="92" extrusionOk="0">
                  <a:moveTo>
                    <a:pt x="386" y="0"/>
                  </a:moveTo>
                  <a:cubicBezTo>
                    <a:pt x="237" y="22"/>
                    <a:pt x="7" y="4"/>
                    <a:pt x="1" y="92"/>
                  </a:cubicBezTo>
                  <a:cubicBezTo>
                    <a:pt x="150" y="71"/>
                    <a:pt x="383" y="90"/>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69" name="Google Shape;40781;p18">
              <a:extLst>
                <a:ext uri="{FF2B5EF4-FFF2-40B4-BE49-F238E27FC236}">
                  <a16:creationId xmlns:a16="http://schemas.microsoft.com/office/drawing/2014/main" id="{6760161B-F2AD-45B1-A50C-30E96CB834E3}"/>
                </a:ext>
              </a:extLst>
            </p:cNvPr>
            <p:cNvSpPr/>
            <p:nvPr/>
          </p:nvSpPr>
          <p:spPr>
            <a:xfrm>
              <a:off x="6576615" y="111462"/>
              <a:ext cx="20595" cy="3704"/>
            </a:xfrm>
            <a:custGeom>
              <a:avLst/>
              <a:gdLst/>
              <a:ahLst/>
              <a:cxnLst/>
              <a:rect l="l" t="t" r="r" b="b"/>
              <a:pathLst>
                <a:path w="577" h="123" extrusionOk="0">
                  <a:moveTo>
                    <a:pt x="577" y="15"/>
                  </a:moveTo>
                  <a:cubicBezTo>
                    <a:pt x="351" y="28"/>
                    <a:pt x="28" y="1"/>
                    <a:pt x="1" y="107"/>
                  </a:cubicBezTo>
                  <a:cubicBezTo>
                    <a:pt x="227" y="92"/>
                    <a:pt x="547" y="122"/>
                    <a:pt x="577"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70" name="Google Shape;40782;p18">
              <a:extLst>
                <a:ext uri="{FF2B5EF4-FFF2-40B4-BE49-F238E27FC236}">
                  <a16:creationId xmlns:a16="http://schemas.microsoft.com/office/drawing/2014/main" id="{0DE0181E-A042-4A5F-897B-33818A4246A3}"/>
                </a:ext>
              </a:extLst>
            </p:cNvPr>
            <p:cNvSpPr/>
            <p:nvPr/>
          </p:nvSpPr>
          <p:spPr>
            <a:xfrm>
              <a:off x="8896156" y="106133"/>
              <a:ext cx="6924" cy="6203"/>
            </a:xfrm>
            <a:custGeom>
              <a:avLst/>
              <a:gdLst/>
              <a:ahLst/>
              <a:cxnLst/>
              <a:rect l="l" t="t" r="r" b="b"/>
              <a:pathLst>
                <a:path w="194" h="206" extrusionOk="0">
                  <a:moveTo>
                    <a:pt x="194" y="103"/>
                  </a:moveTo>
                  <a:cubicBezTo>
                    <a:pt x="194" y="53"/>
                    <a:pt x="38" y="0"/>
                    <a:pt x="0" y="103"/>
                  </a:cubicBezTo>
                  <a:cubicBezTo>
                    <a:pt x="0" y="153"/>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71" name="Google Shape;40783;p18">
              <a:extLst>
                <a:ext uri="{FF2B5EF4-FFF2-40B4-BE49-F238E27FC236}">
                  <a16:creationId xmlns:a16="http://schemas.microsoft.com/office/drawing/2014/main" id="{9ACB437C-84CB-4F49-80D1-998F8932DF5D}"/>
                </a:ext>
              </a:extLst>
            </p:cNvPr>
            <p:cNvSpPr/>
            <p:nvPr/>
          </p:nvSpPr>
          <p:spPr>
            <a:xfrm>
              <a:off x="8743823" y="106404"/>
              <a:ext cx="21558" cy="6504"/>
            </a:xfrm>
            <a:custGeom>
              <a:avLst/>
              <a:gdLst/>
              <a:ahLst/>
              <a:cxnLst/>
              <a:rect l="l" t="t" r="r" b="b"/>
              <a:pathLst>
                <a:path w="604" h="216" extrusionOk="0">
                  <a:moveTo>
                    <a:pt x="603" y="183"/>
                  </a:moveTo>
                  <a:lnTo>
                    <a:pt x="603" y="0"/>
                  </a:lnTo>
                  <a:lnTo>
                    <a:pt x="26" y="0"/>
                  </a:lnTo>
                  <a:cubicBezTo>
                    <a:pt x="0" y="166"/>
                    <a:pt x="219" y="216"/>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72" name="Google Shape;40784;p18">
              <a:extLst>
                <a:ext uri="{FF2B5EF4-FFF2-40B4-BE49-F238E27FC236}">
                  <a16:creationId xmlns:a16="http://schemas.microsoft.com/office/drawing/2014/main" id="{E01A291A-6424-4848-B334-FE8BFA913595}"/>
                </a:ext>
              </a:extLst>
            </p:cNvPr>
            <p:cNvSpPr/>
            <p:nvPr/>
          </p:nvSpPr>
          <p:spPr>
            <a:xfrm>
              <a:off x="1453300" y="93367"/>
              <a:ext cx="37049" cy="15898"/>
            </a:xfrm>
            <a:custGeom>
              <a:avLst/>
              <a:gdLst/>
              <a:ahLst/>
              <a:cxnLst/>
              <a:rect l="l" t="t" r="r" b="b"/>
              <a:pathLst>
                <a:path w="1038" h="528" extrusionOk="0">
                  <a:moveTo>
                    <a:pt x="835" y="527"/>
                  </a:moveTo>
                  <a:cubicBezTo>
                    <a:pt x="1038" y="0"/>
                    <a:pt x="0" y="487"/>
                    <a:pt x="835" y="5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73" name="Google Shape;40785;p18">
              <a:extLst>
                <a:ext uri="{FF2B5EF4-FFF2-40B4-BE49-F238E27FC236}">
                  <a16:creationId xmlns:a16="http://schemas.microsoft.com/office/drawing/2014/main" id="{66C29936-D943-4221-AB76-C44CD7A06084}"/>
                </a:ext>
              </a:extLst>
            </p:cNvPr>
            <p:cNvSpPr/>
            <p:nvPr/>
          </p:nvSpPr>
          <p:spPr>
            <a:xfrm>
              <a:off x="8214763" y="95504"/>
              <a:ext cx="30017" cy="11020"/>
            </a:xfrm>
            <a:custGeom>
              <a:avLst/>
              <a:gdLst/>
              <a:ahLst/>
              <a:cxnLst/>
              <a:rect l="l" t="t" r="r" b="b"/>
              <a:pathLst>
                <a:path w="841" h="366" extrusionOk="0">
                  <a:moveTo>
                    <a:pt x="578" y="1"/>
                  </a:moveTo>
                  <a:cubicBezTo>
                    <a:pt x="748" y="293"/>
                    <a:pt x="79" y="188"/>
                    <a:pt x="1" y="365"/>
                  </a:cubicBezTo>
                  <a:lnTo>
                    <a:pt x="771" y="365"/>
                  </a:lnTo>
                  <a:cubicBezTo>
                    <a:pt x="738" y="229"/>
                    <a:pt x="840" y="30"/>
                    <a:pt x="5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74" name="Google Shape;40786;p18">
              <a:extLst>
                <a:ext uri="{FF2B5EF4-FFF2-40B4-BE49-F238E27FC236}">
                  <a16:creationId xmlns:a16="http://schemas.microsoft.com/office/drawing/2014/main" id="{C42FEB93-F7C9-4634-8B0F-AD827554752F}"/>
                </a:ext>
              </a:extLst>
            </p:cNvPr>
            <p:cNvSpPr/>
            <p:nvPr/>
          </p:nvSpPr>
          <p:spPr>
            <a:xfrm>
              <a:off x="6590249" y="103724"/>
              <a:ext cx="13849" cy="2710"/>
            </a:xfrm>
            <a:custGeom>
              <a:avLst/>
              <a:gdLst/>
              <a:ahLst/>
              <a:cxnLst/>
              <a:rect l="l" t="t" r="r" b="b"/>
              <a:pathLst>
                <a:path w="388" h="90" extrusionOk="0">
                  <a:moveTo>
                    <a:pt x="388" y="1"/>
                  </a:moveTo>
                  <a:cubicBezTo>
                    <a:pt x="239" y="20"/>
                    <a:pt x="8" y="3"/>
                    <a:pt x="0" y="89"/>
                  </a:cubicBezTo>
                  <a:cubicBezTo>
                    <a:pt x="153" y="70"/>
                    <a:pt x="384" y="88"/>
                    <a:pt x="3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75" name="Google Shape;40787;p18">
              <a:extLst>
                <a:ext uri="{FF2B5EF4-FFF2-40B4-BE49-F238E27FC236}">
                  <a16:creationId xmlns:a16="http://schemas.microsoft.com/office/drawing/2014/main" id="{BA36EC1F-90C2-4AC3-8C7A-C5685F17FDA2}"/>
                </a:ext>
              </a:extLst>
            </p:cNvPr>
            <p:cNvSpPr/>
            <p:nvPr/>
          </p:nvSpPr>
          <p:spPr>
            <a:xfrm>
              <a:off x="5127490" y="102971"/>
              <a:ext cx="14099" cy="4336"/>
            </a:xfrm>
            <a:custGeom>
              <a:avLst/>
              <a:gdLst/>
              <a:ahLst/>
              <a:cxnLst/>
              <a:rect l="l" t="t" r="r" b="b"/>
              <a:pathLst>
                <a:path w="395" h="144" extrusionOk="0">
                  <a:moveTo>
                    <a:pt x="294" y="26"/>
                  </a:moveTo>
                  <a:cubicBezTo>
                    <a:pt x="241" y="1"/>
                    <a:pt x="1" y="69"/>
                    <a:pt x="103" y="114"/>
                  </a:cubicBezTo>
                  <a:cubicBezTo>
                    <a:pt x="156" y="143"/>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76" name="Google Shape;40788;p18">
              <a:extLst>
                <a:ext uri="{FF2B5EF4-FFF2-40B4-BE49-F238E27FC236}">
                  <a16:creationId xmlns:a16="http://schemas.microsoft.com/office/drawing/2014/main" id="{6DDAFACE-0389-4058-A310-1FD18F576A50}"/>
                </a:ext>
              </a:extLst>
            </p:cNvPr>
            <p:cNvSpPr/>
            <p:nvPr/>
          </p:nvSpPr>
          <p:spPr>
            <a:xfrm>
              <a:off x="2191979" y="98274"/>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2"/>
                    <a:pt x="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77" name="Google Shape;40789;p18">
              <a:extLst>
                <a:ext uri="{FF2B5EF4-FFF2-40B4-BE49-F238E27FC236}">
                  <a16:creationId xmlns:a16="http://schemas.microsoft.com/office/drawing/2014/main" id="{73573788-7FF2-4130-AFC2-9CE3A52C7785}"/>
                </a:ext>
              </a:extLst>
            </p:cNvPr>
            <p:cNvSpPr/>
            <p:nvPr/>
          </p:nvSpPr>
          <p:spPr>
            <a:xfrm>
              <a:off x="8803072" y="100231"/>
              <a:ext cx="14099" cy="4246"/>
            </a:xfrm>
            <a:custGeom>
              <a:avLst/>
              <a:gdLst/>
              <a:ahLst/>
              <a:cxnLst/>
              <a:rect l="l" t="t" r="r" b="b"/>
              <a:pathLst>
                <a:path w="395" h="141" extrusionOk="0">
                  <a:moveTo>
                    <a:pt x="102" y="117"/>
                  </a:moveTo>
                  <a:cubicBezTo>
                    <a:pt x="157" y="140"/>
                    <a:pt x="395" y="72"/>
                    <a:pt x="295" y="25"/>
                  </a:cubicBezTo>
                  <a:cubicBezTo>
                    <a:pt x="242"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78" name="Google Shape;40790;p18">
              <a:extLst>
                <a:ext uri="{FF2B5EF4-FFF2-40B4-BE49-F238E27FC236}">
                  <a16:creationId xmlns:a16="http://schemas.microsoft.com/office/drawing/2014/main" id="{7969B870-16D2-43D8-AAA2-D600877C8276}"/>
                </a:ext>
              </a:extLst>
            </p:cNvPr>
            <p:cNvSpPr/>
            <p:nvPr/>
          </p:nvSpPr>
          <p:spPr>
            <a:xfrm>
              <a:off x="6934854" y="91259"/>
              <a:ext cx="20309" cy="13550"/>
            </a:xfrm>
            <a:custGeom>
              <a:avLst/>
              <a:gdLst/>
              <a:ahLst/>
              <a:cxnLst/>
              <a:rect l="l" t="t" r="r" b="b"/>
              <a:pathLst>
                <a:path w="569" h="450" extrusionOk="0">
                  <a:moveTo>
                    <a:pt x="375" y="415"/>
                  </a:moveTo>
                  <a:cubicBezTo>
                    <a:pt x="387" y="359"/>
                    <a:pt x="405" y="306"/>
                    <a:pt x="569" y="323"/>
                  </a:cubicBezTo>
                  <a:lnTo>
                    <a:pt x="569" y="142"/>
                  </a:lnTo>
                  <a:cubicBezTo>
                    <a:pt x="95" y="1"/>
                    <a:pt x="1" y="450"/>
                    <a:pt x="375"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79" name="Google Shape;40791;p18">
              <a:extLst>
                <a:ext uri="{FF2B5EF4-FFF2-40B4-BE49-F238E27FC236}">
                  <a16:creationId xmlns:a16="http://schemas.microsoft.com/office/drawing/2014/main" id="{2567583F-55E3-45D3-92BD-F51315968533}"/>
                </a:ext>
              </a:extLst>
            </p:cNvPr>
            <p:cNvSpPr/>
            <p:nvPr/>
          </p:nvSpPr>
          <p:spPr>
            <a:xfrm>
              <a:off x="6136034" y="98124"/>
              <a:ext cx="23950" cy="5992"/>
            </a:xfrm>
            <a:custGeom>
              <a:avLst/>
              <a:gdLst/>
              <a:ahLst/>
              <a:cxnLst/>
              <a:rect l="l" t="t" r="r" b="b"/>
              <a:pathLst>
                <a:path w="671" h="199" extrusionOk="0">
                  <a:moveTo>
                    <a:pt x="579" y="5"/>
                  </a:moveTo>
                  <a:cubicBezTo>
                    <a:pt x="248" y="0"/>
                    <a:pt x="83" y="76"/>
                    <a:pt x="0" y="187"/>
                  </a:cubicBezTo>
                  <a:cubicBezTo>
                    <a:pt x="303" y="178"/>
                    <a:pt x="670" y="198"/>
                    <a:pt x="579"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80" name="Google Shape;40792;p18">
              <a:extLst>
                <a:ext uri="{FF2B5EF4-FFF2-40B4-BE49-F238E27FC236}">
                  <a16:creationId xmlns:a16="http://schemas.microsoft.com/office/drawing/2014/main" id="{5B03D307-6CA6-4976-9920-A268C7241F8B}"/>
                </a:ext>
              </a:extLst>
            </p:cNvPr>
            <p:cNvSpPr/>
            <p:nvPr/>
          </p:nvSpPr>
          <p:spPr>
            <a:xfrm>
              <a:off x="7863662" y="90055"/>
              <a:ext cx="33587" cy="17313"/>
            </a:xfrm>
            <a:custGeom>
              <a:avLst/>
              <a:gdLst/>
              <a:ahLst/>
              <a:cxnLst/>
              <a:rect l="l" t="t" r="r" b="b"/>
              <a:pathLst>
                <a:path w="941" h="575" extrusionOk="0">
                  <a:moveTo>
                    <a:pt x="1" y="92"/>
                  </a:moveTo>
                  <a:lnTo>
                    <a:pt x="1" y="275"/>
                  </a:lnTo>
                  <a:cubicBezTo>
                    <a:pt x="357" y="575"/>
                    <a:pt x="941" y="0"/>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81" name="Google Shape;40793;p18">
              <a:extLst>
                <a:ext uri="{FF2B5EF4-FFF2-40B4-BE49-F238E27FC236}">
                  <a16:creationId xmlns:a16="http://schemas.microsoft.com/office/drawing/2014/main" id="{C009BCE4-2293-43E1-9CD6-355835CEEF7C}"/>
                </a:ext>
              </a:extLst>
            </p:cNvPr>
            <p:cNvSpPr/>
            <p:nvPr/>
          </p:nvSpPr>
          <p:spPr>
            <a:xfrm>
              <a:off x="6552344" y="97491"/>
              <a:ext cx="14063" cy="4306"/>
            </a:xfrm>
            <a:custGeom>
              <a:avLst/>
              <a:gdLst/>
              <a:ahLst/>
              <a:cxnLst/>
              <a:rect l="l" t="t" r="r" b="b"/>
              <a:pathLst>
                <a:path w="394" h="143" extrusionOk="0">
                  <a:moveTo>
                    <a:pt x="293" y="26"/>
                  </a:moveTo>
                  <a:cubicBezTo>
                    <a:pt x="238" y="0"/>
                    <a:pt x="1" y="71"/>
                    <a:pt x="100" y="116"/>
                  </a:cubicBezTo>
                  <a:cubicBezTo>
                    <a:pt x="154"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82" name="Google Shape;40794;p18">
              <a:extLst>
                <a:ext uri="{FF2B5EF4-FFF2-40B4-BE49-F238E27FC236}">
                  <a16:creationId xmlns:a16="http://schemas.microsoft.com/office/drawing/2014/main" id="{A52B3A38-7206-4B3C-BDE6-9F0E6F2259D5}"/>
                </a:ext>
              </a:extLst>
            </p:cNvPr>
            <p:cNvSpPr/>
            <p:nvPr/>
          </p:nvSpPr>
          <p:spPr>
            <a:xfrm>
              <a:off x="4370609" y="79005"/>
              <a:ext cx="37763" cy="26828"/>
            </a:xfrm>
            <a:custGeom>
              <a:avLst/>
              <a:gdLst/>
              <a:ahLst/>
              <a:cxnLst/>
              <a:rect l="l" t="t" r="r" b="b"/>
              <a:pathLst>
                <a:path w="1058" h="891" extrusionOk="0">
                  <a:moveTo>
                    <a:pt x="1058" y="549"/>
                  </a:moveTo>
                  <a:lnTo>
                    <a:pt x="1058" y="367"/>
                  </a:lnTo>
                  <a:cubicBezTo>
                    <a:pt x="280" y="1"/>
                    <a:pt x="0" y="891"/>
                    <a:pt x="1058"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83" name="Google Shape;40795;p18">
              <a:extLst>
                <a:ext uri="{FF2B5EF4-FFF2-40B4-BE49-F238E27FC236}">
                  <a16:creationId xmlns:a16="http://schemas.microsoft.com/office/drawing/2014/main" id="{E810DE69-6721-4A23-A7D6-B56DA4B1F901}"/>
                </a:ext>
              </a:extLst>
            </p:cNvPr>
            <p:cNvSpPr/>
            <p:nvPr/>
          </p:nvSpPr>
          <p:spPr>
            <a:xfrm>
              <a:off x="9080076" y="87315"/>
              <a:ext cx="22700" cy="8220"/>
            </a:xfrm>
            <a:custGeom>
              <a:avLst/>
              <a:gdLst/>
              <a:ahLst/>
              <a:cxnLst/>
              <a:rect l="l" t="t" r="r" b="b"/>
              <a:pathLst>
                <a:path w="636" h="273" extrusionOk="0">
                  <a:moveTo>
                    <a:pt x="634" y="0"/>
                  </a:moveTo>
                  <a:lnTo>
                    <a:pt x="249" y="0"/>
                  </a:lnTo>
                  <a:cubicBezTo>
                    <a:pt x="236" y="116"/>
                    <a:pt x="1" y="125"/>
                    <a:pt x="54" y="273"/>
                  </a:cubicBezTo>
                  <a:lnTo>
                    <a:pt x="635" y="273"/>
                  </a:lnTo>
                  <a:cubicBezTo>
                    <a:pt x="634" y="183"/>
                    <a:pt x="634" y="91"/>
                    <a:pt x="6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84" name="Google Shape;40796;p18">
              <a:extLst>
                <a:ext uri="{FF2B5EF4-FFF2-40B4-BE49-F238E27FC236}">
                  <a16:creationId xmlns:a16="http://schemas.microsoft.com/office/drawing/2014/main" id="{2717A0F8-FDE2-43E6-8EDC-8A975C51E14B}"/>
                </a:ext>
              </a:extLst>
            </p:cNvPr>
            <p:cNvSpPr/>
            <p:nvPr/>
          </p:nvSpPr>
          <p:spPr>
            <a:xfrm>
              <a:off x="72026" y="89693"/>
              <a:ext cx="6924" cy="6233"/>
            </a:xfrm>
            <a:custGeom>
              <a:avLst/>
              <a:gdLst/>
              <a:ahLst/>
              <a:cxnLst/>
              <a:rect l="l" t="t" r="r" b="b"/>
              <a:pathLst>
                <a:path w="194" h="207" extrusionOk="0">
                  <a:moveTo>
                    <a:pt x="194" y="104"/>
                  </a:moveTo>
                  <a:cubicBezTo>
                    <a:pt x="194" y="53"/>
                    <a:pt x="39" y="1"/>
                    <a:pt x="1" y="104"/>
                  </a:cubicBezTo>
                  <a:cubicBezTo>
                    <a:pt x="1" y="152"/>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85" name="Google Shape;40797;p18">
              <a:extLst>
                <a:ext uri="{FF2B5EF4-FFF2-40B4-BE49-F238E27FC236}">
                  <a16:creationId xmlns:a16="http://schemas.microsoft.com/office/drawing/2014/main" id="{1A766657-49F6-406B-BBFB-F3F7426BF870}"/>
                </a:ext>
              </a:extLst>
            </p:cNvPr>
            <p:cNvSpPr/>
            <p:nvPr/>
          </p:nvSpPr>
          <p:spPr>
            <a:xfrm>
              <a:off x="8724086" y="86953"/>
              <a:ext cx="6960" cy="6233"/>
            </a:xfrm>
            <a:custGeom>
              <a:avLst/>
              <a:gdLst/>
              <a:ahLst/>
              <a:cxnLst/>
              <a:rect l="l" t="t" r="r" b="b"/>
              <a:pathLst>
                <a:path w="195" h="207" extrusionOk="0">
                  <a:moveTo>
                    <a:pt x="193" y="103"/>
                  </a:moveTo>
                  <a:cubicBezTo>
                    <a:pt x="194" y="53"/>
                    <a:pt x="37" y="0"/>
                    <a:pt x="1" y="103"/>
                  </a:cubicBezTo>
                  <a:cubicBezTo>
                    <a:pt x="1" y="154"/>
                    <a:pt x="159"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86" name="Google Shape;40798;p18">
              <a:extLst>
                <a:ext uri="{FF2B5EF4-FFF2-40B4-BE49-F238E27FC236}">
                  <a16:creationId xmlns:a16="http://schemas.microsoft.com/office/drawing/2014/main" id="{658AD613-D4D3-480F-83E2-3DAC3D5F4BB7}"/>
                </a:ext>
              </a:extLst>
            </p:cNvPr>
            <p:cNvSpPr/>
            <p:nvPr/>
          </p:nvSpPr>
          <p:spPr>
            <a:xfrm>
              <a:off x="8373378" y="79125"/>
              <a:ext cx="39583" cy="16801"/>
            </a:xfrm>
            <a:custGeom>
              <a:avLst/>
              <a:gdLst/>
              <a:ahLst/>
              <a:cxnLst/>
              <a:rect l="l" t="t" r="r" b="b"/>
              <a:pathLst>
                <a:path w="1109" h="558" extrusionOk="0">
                  <a:moveTo>
                    <a:pt x="954" y="455"/>
                  </a:moveTo>
                  <a:cubicBezTo>
                    <a:pt x="1109" y="142"/>
                    <a:pt x="776" y="57"/>
                    <a:pt x="378" y="1"/>
                  </a:cubicBezTo>
                  <a:cubicBezTo>
                    <a:pt x="0" y="174"/>
                    <a:pt x="175" y="558"/>
                    <a:pt x="95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87" name="Google Shape;40799;p18">
              <a:extLst>
                <a:ext uri="{FF2B5EF4-FFF2-40B4-BE49-F238E27FC236}">
                  <a16:creationId xmlns:a16="http://schemas.microsoft.com/office/drawing/2014/main" id="{E3A1DC7E-832E-48CA-812C-7FB815021C12}"/>
                </a:ext>
              </a:extLst>
            </p:cNvPr>
            <p:cNvSpPr/>
            <p:nvPr/>
          </p:nvSpPr>
          <p:spPr>
            <a:xfrm>
              <a:off x="5719368" y="89302"/>
              <a:ext cx="14170" cy="4276"/>
            </a:xfrm>
            <a:custGeom>
              <a:avLst/>
              <a:gdLst/>
              <a:ahLst/>
              <a:cxnLst/>
              <a:rect l="l" t="t" r="r" b="b"/>
              <a:pathLst>
                <a:path w="397" h="142" extrusionOk="0">
                  <a:moveTo>
                    <a:pt x="294" y="25"/>
                  </a:moveTo>
                  <a:cubicBezTo>
                    <a:pt x="242" y="1"/>
                    <a:pt x="1" y="70"/>
                    <a:pt x="104" y="115"/>
                  </a:cubicBezTo>
                  <a:cubicBezTo>
                    <a:pt x="157" y="142"/>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88" name="Google Shape;40800;p18">
              <a:extLst>
                <a:ext uri="{FF2B5EF4-FFF2-40B4-BE49-F238E27FC236}">
                  <a16:creationId xmlns:a16="http://schemas.microsoft.com/office/drawing/2014/main" id="{4185D572-4AB9-48C3-B338-47A0259A185E}"/>
                </a:ext>
              </a:extLst>
            </p:cNvPr>
            <p:cNvSpPr/>
            <p:nvPr/>
          </p:nvSpPr>
          <p:spPr>
            <a:xfrm>
              <a:off x="749886" y="89302"/>
              <a:ext cx="14027" cy="4276"/>
            </a:xfrm>
            <a:custGeom>
              <a:avLst/>
              <a:gdLst/>
              <a:ahLst/>
              <a:cxnLst/>
              <a:rect l="l" t="t" r="r" b="b"/>
              <a:pathLst>
                <a:path w="393" h="142" extrusionOk="0">
                  <a:moveTo>
                    <a:pt x="294" y="25"/>
                  </a:moveTo>
                  <a:cubicBezTo>
                    <a:pt x="240" y="1"/>
                    <a:pt x="0" y="70"/>
                    <a:pt x="98" y="115"/>
                  </a:cubicBezTo>
                  <a:cubicBezTo>
                    <a:pt x="155"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89" name="Google Shape;40801;p18">
              <a:extLst>
                <a:ext uri="{FF2B5EF4-FFF2-40B4-BE49-F238E27FC236}">
                  <a16:creationId xmlns:a16="http://schemas.microsoft.com/office/drawing/2014/main" id="{927C30B2-B61E-4C33-AF77-1FA4FF772A0B}"/>
                </a:ext>
              </a:extLst>
            </p:cNvPr>
            <p:cNvSpPr/>
            <p:nvPr/>
          </p:nvSpPr>
          <p:spPr>
            <a:xfrm>
              <a:off x="8799859" y="87315"/>
              <a:ext cx="13777" cy="2770"/>
            </a:xfrm>
            <a:custGeom>
              <a:avLst/>
              <a:gdLst/>
              <a:ahLst/>
              <a:cxnLst/>
              <a:rect l="l" t="t" r="r" b="b"/>
              <a:pathLst>
                <a:path w="386" h="92" extrusionOk="0">
                  <a:moveTo>
                    <a:pt x="385" y="0"/>
                  </a:moveTo>
                  <a:cubicBezTo>
                    <a:pt x="235" y="21"/>
                    <a:pt x="3" y="1"/>
                    <a:pt x="0" y="91"/>
                  </a:cubicBezTo>
                  <a:cubicBezTo>
                    <a:pt x="149" y="72"/>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90" name="Google Shape;40802;p18">
              <a:extLst>
                <a:ext uri="{FF2B5EF4-FFF2-40B4-BE49-F238E27FC236}">
                  <a16:creationId xmlns:a16="http://schemas.microsoft.com/office/drawing/2014/main" id="{778C5EC0-006C-4962-A145-1A46A26C0CD0}"/>
                </a:ext>
              </a:extLst>
            </p:cNvPr>
            <p:cNvSpPr/>
            <p:nvPr/>
          </p:nvSpPr>
          <p:spPr>
            <a:xfrm>
              <a:off x="6459581" y="65606"/>
              <a:ext cx="52754" cy="24479"/>
            </a:xfrm>
            <a:custGeom>
              <a:avLst/>
              <a:gdLst/>
              <a:ahLst/>
              <a:cxnLst/>
              <a:rect l="l" t="t" r="r" b="b"/>
              <a:pathLst>
                <a:path w="1478" h="813" extrusionOk="0">
                  <a:moveTo>
                    <a:pt x="1" y="812"/>
                  </a:moveTo>
                  <a:cubicBezTo>
                    <a:pt x="1477" y="679"/>
                    <a:pt x="31" y="0"/>
                    <a:pt x="1" y="8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91" name="Google Shape;40803;p18">
              <a:extLst>
                <a:ext uri="{FF2B5EF4-FFF2-40B4-BE49-F238E27FC236}">
                  <a16:creationId xmlns:a16="http://schemas.microsoft.com/office/drawing/2014/main" id="{16201B75-7CA3-4CFB-BD9D-92ECA7228172}"/>
                </a:ext>
              </a:extLst>
            </p:cNvPr>
            <p:cNvSpPr/>
            <p:nvPr/>
          </p:nvSpPr>
          <p:spPr>
            <a:xfrm>
              <a:off x="729291" y="86562"/>
              <a:ext cx="13991" cy="4306"/>
            </a:xfrm>
            <a:custGeom>
              <a:avLst/>
              <a:gdLst/>
              <a:ahLst/>
              <a:cxnLst/>
              <a:rect l="l" t="t" r="r" b="b"/>
              <a:pathLst>
                <a:path w="392" h="143" extrusionOk="0">
                  <a:moveTo>
                    <a:pt x="291" y="25"/>
                  </a:moveTo>
                  <a:cubicBezTo>
                    <a:pt x="242" y="0"/>
                    <a:pt x="0" y="69"/>
                    <a:pt x="99" y="116"/>
                  </a:cubicBezTo>
                  <a:cubicBezTo>
                    <a:pt x="153" y="143"/>
                    <a:pt x="392"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92" name="Google Shape;40804;p18">
              <a:extLst>
                <a:ext uri="{FF2B5EF4-FFF2-40B4-BE49-F238E27FC236}">
                  <a16:creationId xmlns:a16="http://schemas.microsoft.com/office/drawing/2014/main" id="{AAC1BA98-81D1-4412-A5B6-9F972ECE01DC}"/>
                </a:ext>
              </a:extLst>
            </p:cNvPr>
            <p:cNvSpPr/>
            <p:nvPr/>
          </p:nvSpPr>
          <p:spPr>
            <a:xfrm>
              <a:off x="3272656" y="78764"/>
              <a:ext cx="7031" cy="6203"/>
            </a:xfrm>
            <a:custGeom>
              <a:avLst/>
              <a:gdLst/>
              <a:ahLst/>
              <a:cxnLst/>
              <a:rect l="l" t="t" r="r" b="b"/>
              <a:pathLst>
                <a:path w="197" h="206" extrusionOk="0">
                  <a:moveTo>
                    <a:pt x="195" y="101"/>
                  </a:moveTo>
                  <a:cubicBezTo>
                    <a:pt x="197" y="53"/>
                    <a:pt x="40" y="1"/>
                    <a:pt x="2" y="101"/>
                  </a:cubicBezTo>
                  <a:cubicBezTo>
                    <a:pt x="1" y="154"/>
                    <a:pt x="159" y="206"/>
                    <a:pt x="195"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93" name="Google Shape;40805;p18">
              <a:extLst>
                <a:ext uri="{FF2B5EF4-FFF2-40B4-BE49-F238E27FC236}">
                  <a16:creationId xmlns:a16="http://schemas.microsoft.com/office/drawing/2014/main" id="{A7B7A220-46C2-406A-88EF-8F52EB6AA6E4}"/>
                </a:ext>
              </a:extLst>
            </p:cNvPr>
            <p:cNvSpPr/>
            <p:nvPr/>
          </p:nvSpPr>
          <p:spPr>
            <a:xfrm>
              <a:off x="7017123" y="73615"/>
              <a:ext cx="22558" cy="8220"/>
            </a:xfrm>
            <a:custGeom>
              <a:avLst/>
              <a:gdLst/>
              <a:ahLst/>
              <a:cxnLst/>
              <a:rect l="l" t="t" r="r" b="b"/>
              <a:pathLst>
                <a:path w="632" h="273" extrusionOk="0">
                  <a:moveTo>
                    <a:pt x="577" y="1"/>
                  </a:moveTo>
                  <a:lnTo>
                    <a:pt x="1" y="1"/>
                  </a:lnTo>
                  <a:lnTo>
                    <a:pt x="1" y="272"/>
                  </a:lnTo>
                  <a:lnTo>
                    <a:pt x="386" y="272"/>
                  </a:lnTo>
                  <a:cubicBezTo>
                    <a:pt x="396" y="159"/>
                    <a:pt x="631" y="148"/>
                    <a:pt x="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94" name="Google Shape;40806;p18">
              <a:extLst>
                <a:ext uri="{FF2B5EF4-FFF2-40B4-BE49-F238E27FC236}">
                  <a16:creationId xmlns:a16="http://schemas.microsoft.com/office/drawing/2014/main" id="{52A8DE49-1758-4C5D-897A-A959D14CE57F}"/>
                </a:ext>
              </a:extLst>
            </p:cNvPr>
            <p:cNvSpPr/>
            <p:nvPr/>
          </p:nvSpPr>
          <p:spPr>
            <a:xfrm>
              <a:off x="6700465" y="73676"/>
              <a:ext cx="20666" cy="8190"/>
            </a:xfrm>
            <a:custGeom>
              <a:avLst/>
              <a:gdLst/>
              <a:ahLst/>
              <a:cxnLst/>
              <a:rect l="l" t="t" r="r" b="b"/>
              <a:pathLst>
                <a:path w="579" h="272" extrusionOk="0">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95" name="Google Shape;40807;p18">
              <a:extLst>
                <a:ext uri="{FF2B5EF4-FFF2-40B4-BE49-F238E27FC236}">
                  <a16:creationId xmlns:a16="http://schemas.microsoft.com/office/drawing/2014/main" id="{2D364F76-28FD-420D-9318-1491AE510137}"/>
                </a:ext>
              </a:extLst>
            </p:cNvPr>
            <p:cNvSpPr/>
            <p:nvPr/>
          </p:nvSpPr>
          <p:spPr>
            <a:xfrm>
              <a:off x="3668300" y="78372"/>
              <a:ext cx="14099" cy="4246"/>
            </a:xfrm>
            <a:custGeom>
              <a:avLst/>
              <a:gdLst/>
              <a:ahLst/>
              <a:cxnLst/>
              <a:rect l="l" t="t" r="r" b="b"/>
              <a:pathLst>
                <a:path w="395" h="141" extrusionOk="0">
                  <a:moveTo>
                    <a:pt x="293" y="27"/>
                  </a:moveTo>
                  <a:cubicBezTo>
                    <a:pt x="240" y="1"/>
                    <a:pt x="1" y="70"/>
                    <a:pt x="102" y="116"/>
                  </a:cubicBezTo>
                  <a:cubicBezTo>
                    <a:pt x="153" y="140"/>
                    <a:pt x="395" y="71"/>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96" name="Google Shape;40808;p18">
              <a:extLst>
                <a:ext uri="{FF2B5EF4-FFF2-40B4-BE49-F238E27FC236}">
                  <a16:creationId xmlns:a16="http://schemas.microsoft.com/office/drawing/2014/main" id="{57A44E9B-301A-4AD0-8BA7-E5931E2E2FB0}"/>
                </a:ext>
              </a:extLst>
            </p:cNvPr>
            <p:cNvSpPr/>
            <p:nvPr/>
          </p:nvSpPr>
          <p:spPr>
            <a:xfrm>
              <a:off x="2267753" y="76054"/>
              <a:ext cx="6996" cy="6203"/>
            </a:xfrm>
            <a:custGeom>
              <a:avLst/>
              <a:gdLst/>
              <a:ahLst/>
              <a:cxnLst/>
              <a:rect l="l" t="t" r="r" b="b"/>
              <a:pathLst>
                <a:path w="196" h="206" extrusionOk="0">
                  <a:moveTo>
                    <a:pt x="194" y="104"/>
                  </a:moveTo>
                  <a:cubicBezTo>
                    <a:pt x="195" y="53"/>
                    <a:pt x="39" y="1"/>
                    <a:pt x="2" y="104"/>
                  </a:cubicBezTo>
                  <a:cubicBezTo>
                    <a:pt x="1" y="152"/>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97" name="Google Shape;40809;p18">
              <a:extLst>
                <a:ext uri="{FF2B5EF4-FFF2-40B4-BE49-F238E27FC236}">
                  <a16:creationId xmlns:a16="http://schemas.microsoft.com/office/drawing/2014/main" id="{B3AABE94-0D92-40DB-9FEC-E4ACD1CF9255}"/>
                </a:ext>
              </a:extLst>
            </p:cNvPr>
            <p:cNvSpPr/>
            <p:nvPr/>
          </p:nvSpPr>
          <p:spPr>
            <a:xfrm>
              <a:off x="8169898" y="75663"/>
              <a:ext cx="14027" cy="4246"/>
            </a:xfrm>
            <a:custGeom>
              <a:avLst/>
              <a:gdLst/>
              <a:ahLst/>
              <a:cxnLst/>
              <a:rect l="l" t="t" r="r" b="b"/>
              <a:pathLst>
                <a:path w="393" h="141" extrusionOk="0">
                  <a:moveTo>
                    <a:pt x="295" y="25"/>
                  </a:moveTo>
                  <a:cubicBezTo>
                    <a:pt x="240" y="1"/>
                    <a:pt x="1" y="69"/>
                    <a:pt x="101" y="117"/>
                  </a:cubicBezTo>
                  <a:cubicBezTo>
                    <a:pt x="154" y="140"/>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98" name="Google Shape;40810;p18">
              <a:extLst>
                <a:ext uri="{FF2B5EF4-FFF2-40B4-BE49-F238E27FC236}">
                  <a16:creationId xmlns:a16="http://schemas.microsoft.com/office/drawing/2014/main" id="{6DC15554-DCEF-477D-BBA7-94389EDB2359}"/>
                </a:ext>
              </a:extLst>
            </p:cNvPr>
            <p:cNvSpPr/>
            <p:nvPr/>
          </p:nvSpPr>
          <p:spPr>
            <a:xfrm>
              <a:off x="330042" y="75663"/>
              <a:ext cx="14027" cy="4246"/>
            </a:xfrm>
            <a:custGeom>
              <a:avLst/>
              <a:gdLst/>
              <a:ahLst/>
              <a:cxnLst/>
              <a:rect l="l" t="t" r="r" b="b"/>
              <a:pathLst>
                <a:path w="393" h="141" extrusionOk="0">
                  <a:moveTo>
                    <a:pt x="294" y="25"/>
                  </a:moveTo>
                  <a:cubicBezTo>
                    <a:pt x="241" y="1"/>
                    <a:pt x="1" y="69"/>
                    <a:pt x="100" y="117"/>
                  </a:cubicBezTo>
                  <a:cubicBezTo>
                    <a:pt x="153"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099" name="Google Shape;40811;p18">
              <a:extLst>
                <a:ext uri="{FF2B5EF4-FFF2-40B4-BE49-F238E27FC236}">
                  <a16:creationId xmlns:a16="http://schemas.microsoft.com/office/drawing/2014/main" id="{71F7B56C-D438-45E2-9896-8746D08AF76A}"/>
                </a:ext>
              </a:extLst>
            </p:cNvPr>
            <p:cNvSpPr/>
            <p:nvPr/>
          </p:nvSpPr>
          <p:spPr>
            <a:xfrm>
              <a:off x="6855189" y="72923"/>
              <a:ext cx="14027" cy="4215"/>
            </a:xfrm>
            <a:custGeom>
              <a:avLst/>
              <a:gdLst/>
              <a:ahLst/>
              <a:cxnLst/>
              <a:rect l="l" t="t" r="r" b="b"/>
              <a:pathLst>
                <a:path w="393" h="140" extrusionOk="0">
                  <a:moveTo>
                    <a:pt x="294" y="24"/>
                  </a:moveTo>
                  <a:cubicBezTo>
                    <a:pt x="241" y="0"/>
                    <a:pt x="1"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00" name="Google Shape;40812;p18">
              <a:extLst>
                <a:ext uri="{FF2B5EF4-FFF2-40B4-BE49-F238E27FC236}">
                  <a16:creationId xmlns:a16="http://schemas.microsoft.com/office/drawing/2014/main" id="{51081FA6-C386-416C-8726-C9212BE9063A}"/>
                </a:ext>
              </a:extLst>
            </p:cNvPr>
            <p:cNvSpPr/>
            <p:nvPr/>
          </p:nvSpPr>
          <p:spPr>
            <a:xfrm>
              <a:off x="6593925" y="67804"/>
              <a:ext cx="23914" cy="5841"/>
            </a:xfrm>
            <a:custGeom>
              <a:avLst/>
              <a:gdLst/>
              <a:ahLst/>
              <a:cxnLst/>
              <a:rect l="l" t="t" r="r" b="b"/>
              <a:pathLst>
                <a:path w="670" h="194" extrusionOk="0">
                  <a:moveTo>
                    <a:pt x="477" y="194"/>
                  </a:moveTo>
                  <a:cubicBezTo>
                    <a:pt x="477" y="104"/>
                    <a:pt x="633" y="87"/>
                    <a:pt x="670" y="12"/>
                  </a:cubicBezTo>
                  <a:cubicBezTo>
                    <a:pt x="370" y="20"/>
                    <a:pt x="0" y="1"/>
                    <a:pt x="92"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01" name="Google Shape;40813;p18">
              <a:extLst>
                <a:ext uri="{FF2B5EF4-FFF2-40B4-BE49-F238E27FC236}">
                  <a16:creationId xmlns:a16="http://schemas.microsoft.com/office/drawing/2014/main" id="{8EB65DC6-FC72-4E6A-A1E0-3A8961C411F2}"/>
                </a:ext>
              </a:extLst>
            </p:cNvPr>
            <p:cNvSpPr/>
            <p:nvPr/>
          </p:nvSpPr>
          <p:spPr>
            <a:xfrm>
              <a:off x="6080926" y="65095"/>
              <a:ext cx="6996" cy="6233"/>
            </a:xfrm>
            <a:custGeom>
              <a:avLst/>
              <a:gdLst/>
              <a:ahLst/>
              <a:cxnLst/>
              <a:rect l="l" t="t" r="r" b="b"/>
              <a:pathLst>
                <a:path w="196" h="207" extrusionOk="0">
                  <a:moveTo>
                    <a:pt x="195" y="104"/>
                  </a:moveTo>
                  <a:cubicBezTo>
                    <a:pt x="196" y="54"/>
                    <a:pt x="39" y="1"/>
                    <a:pt x="4" y="104"/>
                  </a:cubicBezTo>
                  <a:cubicBezTo>
                    <a:pt x="0" y="153"/>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02" name="Google Shape;40814;p18">
              <a:extLst>
                <a:ext uri="{FF2B5EF4-FFF2-40B4-BE49-F238E27FC236}">
                  <a16:creationId xmlns:a16="http://schemas.microsoft.com/office/drawing/2014/main" id="{283A850D-50DB-4473-9FF1-D6AC1F2D3B22}"/>
                </a:ext>
              </a:extLst>
            </p:cNvPr>
            <p:cNvSpPr/>
            <p:nvPr/>
          </p:nvSpPr>
          <p:spPr>
            <a:xfrm>
              <a:off x="5578492" y="62746"/>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03" name="Google Shape;40815;p18">
              <a:extLst>
                <a:ext uri="{FF2B5EF4-FFF2-40B4-BE49-F238E27FC236}">
                  <a16:creationId xmlns:a16="http://schemas.microsoft.com/office/drawing/2014/main" id="{36248E0A-1338-4716-861B-3E93B4F64EAD}"/>
                </a:ext>
              </a:extLst>
            </p:cNvPr>
            <p:cNvSpPr/>
            <p:nvPr/>
          </p:nvSpPr>
          <p:spPr>
            <a:xfrm>
              <a:off x="2188517" y="64703"/>
              <a:ext cx="13956" cy="4276"/>
            </a:xfrm>
            <a:custGeom>
              <a:avLst/>
              <a:gdLst/>
              <a:ahLst/>
              <a:cxnLst/>
              <a:rect l="l" t="t" r="r" b="b"/>
              <a:pathLst>
                <a:path w="391" h="142" extrusionOk="0">
                  <a:moveTo>
                    <a:pt x="98" y="117"/>
                  </a:moveTo>
                  <a:cubicBezTo>
                    <a:pt x="152" y="141"/>
                    <a:pt x="391" y="74"/>
                    <a:pt x="290" y="27"/>
                  </a:cubicBezTo>
                  <a:cubicBezTo>
                    <a:pt x="238" y="0"/>
                    <a:pt x="1" y="68"/>
                    <a:pt x="98"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04" name="Google Shape;40816;p18">
              <a:extLst>
                <a:ext uri="{FF2B5EF4-FFF2-40B4-BE49-F238E27FC236}">
                  <a16:creationId xmlns:a16="http://schemas.microsoft.com/office/drawing/2014/main" id="{DBD91EEE-4D96-4B44-A281-F38BF4CAC61B}"/>
                </a:ext>
              </a:extLst>
            </p:cNvPr>
            <p:cNvSpPr/>
            <p:nvPr/>
          </p:nvSpPr>
          <p:spPr>
            <a:xfrm>
              <a:off x="614899" y="59976"/>
              <a:ext cx="21594" cy="6444"/>
            </a:xfrm>
            <a:custGeom>
              <a:avLst/>
              <a:gdLst/>
              <a:ahLst/>
              <a:cxnLst/>
              <a:rect l="l" t="t" r="r" b="b"/>
              <a:pathLst>
                <a:path w="605" h="214" extrusionOk="0">
                  <a:moveTo>
                    <a:pt x="605" y="182"/>
                  </a:moveTo>
                  <a:lnTo>
                    <a:pt x="605" y="1"/>
                  </a:lnTo>
                  <a:lnTo>
                    <a:pt x="27" y="1"/>
                  </a:lnTo>
                  <a:cubicBezTo>
                    <a:pt x="0" y="164"/>
                    <a:pt x="217" y="214"/>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05" name="Google Shape;40817;p18">
              <a:extLst>
                <a:ext uri="{FF2B5EF4-FFF2-40B4-BE49-F238E27FC236}">
                  <a16:creationId xmlns:a16="http://schemas.microsoft.com/office/drawing/2014/main" id="{FAC5B8EF-5283-47F7-8F2B-F35DB6BDBE59}"/>
                </a:ext>
              </a:extLst>
            </p:cNvPr>
            <p:cNvSpPr/>
            <p:nvPr/>
          </p:nvSpPr>
          <p:spPr>
            <a:xfrm>
              <a:off x="5279002" y="56484"/>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06" name="Google Shape;40818;p18">
              <a:extLst>
                <a:ext uri="{FF2B5EF4-FFF2-40B4-BE49-F238E27FC236}">
                  <a16:creationId xmlns:a16="http://schemas.microsoft.com/office/drawing/2014/main" id="{EECFF98E-917F-46BF-82E8-28D96D99C6B6}"/>
                </a:ext>
              </a:extLst>
            </p:cNvPr>
            <p:cNvSpPr/>
            <p:nvPr/>
          </p:nvSpPr>
          <p:spPr>
            <a:xfrm>
              <a:off x="2031009" y="51937"/>
              <a:ext cx="34086" cy="8822"/>
            </a:xfrm>
            <a:custGeom>
              <a:avLst/>
              <a:gdLst/>
              <a:ahLst/>
              <a:cxnLst/>
              <a:rect l="l" t="t" r="r" b="b"/>
              <a:pathLst>
                <a:path w="955" h="293" extrusionOk="0">
                  <a:moveTo>
                    <a:pt x="76" y="176"/>
                  </a:moveTo>
                  <a:cubicBezTo>
                    <a:pt x="323" y="182"/>
                    <a:pt x="346" y="293"/>
                    <a:pt x="655" y="268"/>
                  </a:cubicBezTo>
                  <a:cubicBezTo>
                    <a:pt x="954" y="45"/>
                    <a:pt x="0" y="0"/>
                    <a:pt x="76"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07" name="Google Shape;40819;p18">
              <a:extLst>
                <a:ext uri="{FF2B5EF4-FFF2-40B4-BE49-F238E27FC236}">
                  <a16:creationId xmlns:a16="http://schemas.microsoft.com/office/drawing/2014/main" id="{678D69A8-0D24-4527-AFE0-9FA77DE97828}"/>
                </a:ext>
              </a:extLst>
            </p:cNvPr>
            <p:cNvSpPr/>
            <p:nvPr/>
          </p:nvSpPr>
          <p:spPr>
            <a:xfrm>
              <a:off x="4728348" y="53744"/>
              <a:ext cx="14063" cy="4276"/>
            </a:xfrm>
            <a:custGeom>
              <a:avLst/>
              <a:gdLst/>
              <a:ahLst/>
              <a:cxnLst/>
              <a:rect l="l" t="t" r="r" b="b"/>
              <a:pathLst>
                <a:path w="394" h="142" extrusionOk="0">
                  <a:moveTo>
                    <a:pt x="101" y="116"/>
                  </a:moveTo>
                  <a:cubicBezTo>
                    <a:pt x="154" y="141"/>
                    <a:pt x="394" y="72"/>
                    <a:pt x="293" y="25"/>
                  </a:cubicBezTo>
                  <a:cubicBezTo>
                    <a:pt x="241" y="0"/>
                    <a:pt x="1"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08" name="Google Shape;40820;p18">
              <a:extLst>
                <a:ext uri="{FF2B5EF4-FFF2-40B4-BE49-F238E27FC236}">
                  <a16:creationId xmlns:a16="http://schemas.microsoft.com/office/drawing/2014/main" id="{EA8ACE82-B136-4EA5-97F6-8EA8684C0578}"/>
                </a:ext>
              </a:extLst>
            </p:cNvPr>
            <p:cNvSpPr/>
            <p:nvPr/>
          </p:nvSpPr>
          <p:spPr>
            <a:xfrm>
              <a:off x="4105561" y="51184"/>
              <a:ext cx="13777" cy="6835"/>
            </a:xfrm>
            <a:custGeom>
              <a:avLst/>
              <a:gdLst/>
              <a:ahLst/>
              <a:cxnLst/>
              <a:rect l="l" t="t" r="r" b="b"/>
              <a:pathLst>
                <a:path w="386" h="227" extrusionOk="0">
                  <a:moveTo>
                    <a:pt x="385" y="110"/>
                  </a:moveTo>
                  <a:cubicBezTo>
                    <a:pt x="346" y="0"/>
                    <a:pt x="174" y="54"/>
                    <a:pt x="0" y="110"/>
                  </a:cubicBezTo>
                  <a:cubicBezTo>
                    <a:pt x="3" y="201"/>
                    <a:pt x="338" y="226"/>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09" name="Google Shape;40821;p18">
              <a:extLst>
                <a:ext uri="{FF2B5EF4-FFF2-40B4-BE49-F238E27FC236}">
                  <a16:creationId xmlns:a16="http://schemas.microsoft.com/office/drawing/2014/main" id="{4A2E2F78-EC5F-419C-B144-29FC0961B843}"/>
                </a:ext>
              </a:extLst>
            </p:cNvPr>
            <p:cNvSpPr/>
            <p:nvPr/>
          </p:nvSpPr>
          <p:spPr>
            <a:xfrm>
              <a:off x="1283479" y="51787"/>
              <a:ext cx="13777" cy="2740"/>
            </a:xfrm>
            <a:custGeom>
              <a:avLst/>
              <a:gdLst/>
              <a:ahLst/>
              <a:cxnLst/>
              <a:rect l="l" t="t" r="r" b="b"/>
              <a:pathLst>
                <a:path w="386" h="91" extrusionOk="0">
                  <a:moveTo>
                    <a:pt x="385" y="0"/>
                  </a:moveTo>
                  <a:cubicBezTo>
                    <a:pt x="235" y="20"/>
                    <a:pt x="4" y="1"/>
                    <a:pt x="0" y="90"/>
                  </a:cubicBezTo>
                  <a:cubicBezTo>
                    <a:pt x="151" y="72"/>
                    <a:pt x="380"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10" name="Google Shape;40822;p18">
              <a:extLst>
                <a:ext uri="{FF2B5EF4-FFF2-40B4-BE49-F238E27FC236}">
                  <a16:creationId xmlns:a16="http://schemas.microsoft.com/office/drawing/2014/main" id="{FFDF333B-712D-4A9A-A924-5AEB47456EAA}"/>
                </a:ext>
              </a:extLst>
            </p:cNvPr>
            <p:cNvSpPr/>
            <p:nvPr/>
          </p:nvSpPr>
          <p:spPr>
            <a:xfrm>
              <a:off x="762021" y="43597"/>
              <a:ext cx="27198" cy="10930"/>
            </a:xfrm>
            <a:custGeom>
              <a:avLst/>
              <a:gdLst/>
              <a:ahLst/>
              <a:cxnLst/>
              <a:rect l="l" t="t" r="r" b="b"/>
              <a:pathLst>
                <a:path w="762" h="363" extrusionOk="0">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11" name="Google Shape;40823;p18">
              <a:extLst>
                <a:ext uri="{FF2B5EF4-FFF2-40B4-BE49-F238E27FC236}">
                  <a16:creationId xmlns:a16="http://schemas.microsoft.com/office/drawing/2014/main" id="{02F097AF-1B43-47FB-859E-408F3B5206D9}"/>
                </a:ext>
              </a:extLst>
            </p:cNvPr>
            <p:cNvSpPr/>
            <p:nvPr/>
          </p:nvSpPr>
          <p:spPr>
            <a:xfrm>
              <a:off x="4511592" y="45614"/>
              <a:ext cx="13920" cy="7407"/>
            </a:xfrm>
            <a:custGeom>
              <a:avLst/>
              <a:gdLst/>
              <a:ahLst/>
              <a:cxnLst/>
              <a:rect l="l" t="t" r="r" b="b"/>
              <a:pathLst>
                <a:path w="390" h="246" extrusionOk="0">
                  <a:moveTo>
                    <a:pt x="389" y="114"/>
                  </a:moveTo>
                  <a:cubicBezTo>
                    <a:pt x="384" y="21"/>
                    <a:pt x="50" y="0"/>
                    <a:pt x="0" y="114"/>
                  </a:cubicBezTo>
                  <a:cubicBezTo>
                    <a:pt x="220" y="106"/>
                    <a:pt x="303" y="245"/>
                    <a:pt x="38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12" name="Google Shape;40824;p18">
              <a:extLst>
                <a:ext uri="{FF2B5EF4-FFF2-40B4-BE49-F238E27FC236}">
                  <a16:creationId xmlns:a16="http://schemas.microsoft.com/office/drawing/2014/main" id="{304F4068-D501-4054-9C8C-A45F51782263}"/>
                </a:ext>
              </a:extLst>
            </p:cNvPr>
            <p:cNvSpPr/>
            <p:nvPr/>
          </p:nvSpPr>
          <p:spPr>
            <a:xfrm>
              <a:off x="874486" y="40797"/>
              <a:ext cx="25592" cy="11020"/>
            </a:xfrm>
            <a:custGeom>
              <a:avLst/>
              <a:gdLst/>
              <a:ahLst/>
              <a:cxnLst/>
              <a:rect l="l" t="t" r="r" b="b"/>
              <a:pathLst>
                <a:path w="717" h="366" extrusionOk="0">
                  <a:moveTo>
                    <a:pt x="83" y="365"/>
                  </a:moveTo>
                  <a:lnTo>
                    <a:pt x="660" y="365"/>
                  </a:lnTo>
                  <a:cubicBezTo>
                    <a:pt x="716" y="159"/>
                    <a:pt x="614" y="23"/>
                    <a:pt x="275" y="1"/>
                  </a:cubicBezTo>
                  <a:cubicBezTo>
                    <a:pt x="215" y="126"/>
                    <a:pt x="1" y="174"/>
                    <a:pt x="83"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13" name="Google Shape;40825;p18">
              <a:extLst>
                <a:ext uri="{FF2B5EF4-FFF2-40B4-BE49-F238E27FC236}">
                  <a16:creationId xmlns:a16="http://schemas.microsoft.com/office/drawing/2014/main" id="{D340D270-A571-4787-BD86-082F34EAAD5B}"/>
                </a:ext>
              </a:extLst>
            </p:cNvPr>
            <p:cNvSpPr/>
            <p:nvPr/>
          </p:nvSpPr>
          <p:spPr>
            <a:xfrm>
              <a:off x="4619595" y="35739"/>
              <a:ext cx="36621" cy="17946"/>
            </a:xfrm>
            <a:custGeom>
              <a:avLst/>
              <a:gdLst/>
              <a:ahLst/>
              <a:cxnLst/>
              <a:rect l="l" t="t" r="r" b="b"/>
              <a:pathLst>
                <a:path w="1026" h="596" extrusionOk="0">
                  <a:moveTo>
                    <a:pt x="1026" y="170"/>
                  </a:moveTo>
                  <a:cubicBezTo>
                    <a:pt x="411" y="224"/>
                    <a:pt x="429" y="0"/>
                    <a:pt x="61" y="170"/>
                  </a:cubicBezTo>
                  <a:cubicBezTo>
                    <a:pt x="0" y="596"/>
                    <a:pt x="953" y="413"/>
                    <a:pt x="1026" y="1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14" name="Google Shape;40826;p18">
              <a:extLst>
                <a:ext uri="{FF2B5EF4-FFF2-40B4-BE49-F238E27FC236}">
                  <a16:creationId xmlns:a16="http://schemas.microsoft.com/office/drawing/2014/main" id="{23039E8F-D938-4C8D-8FBC-29595AE76803}"/>
                </a:ext>
              </a:extLst>
            </p:cNvPr>
            <p:cNvSpPr/>
            <p:nvPr/>
          </p:nvSpPr>
          <p:spPr>
            <a:xfrm>
              <a:off x="1214593" y="43236"/>
              <a:ext cx="7031" cy="6203"/>
            </a:xfrm>
            <a:custGeom>
              <a:avLst/>
              <a:gdLst/>
              <a:ahLst/>
              <a:cxnLst/>
              <a:rect l="l" t="t" r="r" b="b"/>
              <a:pathLst>
                <a:path w="197" h="206" extrusionOk="0">
                  <a:moveTo>
                    <a:pt x="194" y="104"/>
                  </a:moveTo>
                  <a:cubicBezTo>
                    <a:pt x="197" y="54"/>
                    <a:pt x="39" y="1"/>
                    <a:pt x="1" y="104"/>
                  </a:cubicBezTo>
                  <a:cubicBezTo>
                    <a:pt x="1" y="152"/>
                    <a:pt x="159"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15" name="Google Shape;40827;p18">
              <a:extLst>
                <a:ext uri="{FF2B5EF4-FFF2-40B4-BE49-F238E27FC236}">
                  <a16:creationId xmlns:a16="http://schemas.microsoft.com/office/drawing/2014/main" id="{0678FEE3-8313-4A78-A2B2-8ABE59A4A53A}"/>
                </a:ext>
              </a:extLst>
            </p:cNvPr>
            <p:cNvSpPr/>
            <p:nvPr/>
          </p:nvSpPr>
          <p:spPr>
            <a:xfrm>
              <a:off x="5826301" y="38148"/>
              <a:ext cx="20737" cy="8220"/>
            </a:xfrm>
            <a:custGeom>
              <a:avLst/>
              <a:gdLst/>
              <a:ahLst/>
              <a:cxnLst/>
              <a:rect l="l" t="t" r="r" b="b"/>
              <a:pathLst>
                <a:path w="581" h="273"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16" name="Google Shape;40828;p18">
              <a:extLst>
                <a:ext uri="{FF2B5EF4-FFF2-40B4-BE49-F238E27FC236}">
                  <a16:creationId xmlns:a16="http://schemas.microsoft.com/office/drawing/2014/main" id="{55850E23-7FDA-45BB-87ED-960AEF169201}"/>
                </a:ext>
              </a:extLst>
            </p:cNvPr>
            <p:cNvSpPr/>
            <p:nvPr/>
          </p:nvSpPr>
          <p:spPr>
            <a:xfrm>
              <a:off x="4717177" y="38178"/>
              <a:ext cx="14812" cy="9455"/>
            </a:xfrm>
            <a:custGeom>
              <a:avLst/>
              <a:gdLst/>
              <a:ahLst/>
              <a:cxnLst/>
              <a:rect l="l" t="t" r="r" b="b"/>
              <a:pathLst>
                <a:path w="415" h="314" extrusionOk="0">
                  <a:moveTo>
                    <a:pt x="414" y="272"/>
                  </a:moveTo>
                  <a:lnTo>
                    <a:pt x="414" y="90"/>
                  </a:lnTo>
                  <a:cubicBezTo>
                    <a:pt x="219" y="90"/>
                    <a:pt x="185" y="17"/>
                    <a:pt x="27" y="0"/>
                  </a:cubicBezTo>
                  <a:cubicBezTo>
                    <a:pt x="46" y="141"/>
                    <a:pt x="1" y="314"/>
                    <a:pt x="4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17" name="Google Shape;40829;p18">
              <a:extLst>
                <a:ext uri="{FF2B5EF4-FFF2-40B4-BE49-F238E27FC236}">
                  <a16:creationId xmlns:a16="http://schemas.microsoft.com/office/drawing/2014/main" id="{3B30B821-A8FB-4E83-BF09-9B3A80CC9C91}"/>
                </a:ext>
              </a:extLst>
            </p:cNvPr>
            <p:cNvSpPr/>
            <p:nvPr/>
          </p:nvSpPr>
          <p:spPr>
            <a:xfrm>
              <a:off x="860066" y="40105"/>
              <a:ext cx="13991" cy="4215"/>
            </a:xfrm>
            <a:custGeom>
              <a:avLst/>
              <a:gdLst/>
              <a:ahLst/>
              <a:cxnLst/>
              <a:rect l="l" t="t" r="r" b="b"/>
              <a:pathLst>
                <a:path w="392" h="140" extrusionOk="0">
                  <a:moveTo>
                    <a:pt x="294" y="25"/>
                  </a:moveTo>
                  <a:cubicBezTo>
                    <a:pt x="240" y="0"/>
                    <a:pt x="0" y="68"/>
                    <a:pt x="98" y="117"/>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18" name="Google Shape;40830;p18">
              <a:extLst>
                <a:ext uri="{FF2B5EF4-FFF2-40B4-BE49-F238E27FC236}">
                  <a16:creationId xmlns:a16="http://schemas.microsoft.com/office/drawing/2014/main" id="{C8466C71-064E-4CCE-A35B-35FAA603B738}"/>
                </a:ext>
              </a:extLst>
            </p:cNvPr>
            <p:cNvSpPr/>
            <p:nvPr/>
          </p:nvSpPr>
          <p:spPr>
            <a:xfrm>
              <a:off x="8834195" y="34836"/>
              <a:ext cx="13884" cy="6715"/>
            </a:xfrm>
            <a:custGeom>
              <a:avLst/>
              <a:gdLst/>
              <a:ahLst/>
              <a:cxnLst/>
              <a:rect l="l" t="t" r="r" b="b"/>
              <a:pathLst>
                <a:path w="389" h="223" extrusionOk="0">
                  <a:moveTo>
                    <a:pt x="388" y="110"/>
                  </a:moveTo>
                  <a:cubicBezTo>
                    <a:pt x="346" y="0"/>
                    <a:pt x="173" y="54"/>
                    <a:pt x="0" y="110"/>
                  </a:cubicBezTo>
                  <a:cubicBezTo>
                    <a:pt x="6" y="200"/>
                    <a:pt x="337" y="222"/>
                    <a:pt x="388"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19" name="Google Shape;40831;p18">
              <a:extLst>
                <a:ext uri="{FF2B5EF4-FFF2-40B4-BE49-F238E27FC236}">
                  <a16:creationId xmlns:a16="http://schemas.microsoft.com/office/drawing/2014/main" id="{54E86096-A408-44FA-90AA-6C9B5B755F3C}"/>
                </a:ext>
              </a:extLst>
            </p:cNvPr>
            <p:cNvSpPr/>
            <p:nvPr/>
          </p:nvSpPr>
          <p:spPr>
            <a:xfrm>
              <a:off x="9050916" y="31885"/>
              <a:ext cx="14063" cy="4306"/>
            </a:xfrm>
            <a:custGeom>
              <a:avLst/>
              <a:gdLst/>
              <a:ahLst/>
              <a:cxnLst/>
              <a:rect l="l" t="t" r="r" b="b"/>
              <a:pathLst>
                <a:path w="394" h="143" extrusionOk="0">
                  <a:moveTo>
                    <a:pt x="292" y="25"/>
                  </a:moveTo>
                  <a:cubicBezTo>
                    <a:pt x="240" y="1"/>
                    <a:pt x="1" y="68"/>
                    <a:pt x="100" y="117"/>
                  </a:cubicBezTo>
                  <a:cubicBezTo>
                    <a:pt x="152" y="143"/>
                    <a:pt x="394"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20" name="Google Shape;40832;p18">
              <a:extLst>
                <a:ext uri="{FF2B5EF4-FFF2-40B4-BE49-F238E27FC236}">
                  <a16:creationId xmlns:a16="http://schemas.microsoft.com/office/drawing/2014/main" id="{63F46B33-6FF7-4C17-AD68-041F53969AE6}"/>
                </a:ext>
              </a:extLst>
            </p:cNvPr>
            <p:cNvSpPr/>
            <p:nvPr/>
          </p:nvSpPr>
          <p:spPr>
            <a:xfrm>
              <a:off x="8968289" y="31885"/>
              <a:ext cx="14063" cy="4306"/>
            </a:xfrm>
            <a:custGeom>
              <a:avLst/>
              <a:gdLst/>
              <a:ahLst/>
              <a:cxnLst/>
              <a:rect l="l" t="t" r="r" b="b"/>
              <a:pathLst>
                <a:path w="394" h="143" extrusionOk="0">
                  <a:moveTo>
                    <a:pt x="295" y="25"/>
                  </a:moveTo>
                  <a:cubicBezTo>
                    <a:pt x="242" y="1"/>
                    <a:pt x="0" y="68"/>
                    <a:pt x="103" y="117"/>
                  </a:cubicBezTo>
                  <a:cubicBezTo>
                    <a:pt x="155" y="143"/>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21" name="Google Shape;40833;p18">
              <a:extLst>
                <a:ext uri="{FF2B5EF4-FFF2-40B4-BE49-F238E27FC236}">
                  <a16:creationId xmlns:a16="http://schemas.microsoft.com/office/drawing/2014/main" id="{4B5B2C39-529A-4CF0-B9B5-718550A6D0B1}"/>
                </a:ext>
              </a:extLst>
            </p:cNvPr>
            <p:cNvSpPr/>
            <p:nvPr/>
          </p:nvSpPr>
          <p:spPr>
            <a:xfrm>
              <a:off x="8625790" y="20895"/>
              <a:ext cx="22665" cy="11773"/>
            </a:xfrm>
            <a:custGeom>
              <a:avLst/>
              <a:gdLst/>
              <a:ahLst/>
              <a:cxnLst/>
              <a:rect l="l" t="t" r="r" b="b"/>
              <a:pathLst>
                <a:path w="635" h="391" extrusionOk="0">
                  <a:moveTo>
                    <a:pt x="635" y="390"/>
                  </a:moveTo>
                  <a:lnTo>
                    <a:pt x="635" y="27"/>
                  </a:lnTo>
                  <a:cubicBezTo>
                    <a:pt x="125" y="0"/>
                    <a:pt x="1" y="153"/>
                    <a:pt x="54" y="3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22" name="Google Shape;40834;p18">
              <a:extLst>
                <a:ext uri="{FF2B5EF4-FFF2-40B4-BE49-F238E27FC236}">
                  <a16:creationId xmlns:a16="http://schemas.microsoft.com/office/drawing/2014/main" id="{B1378EE8-B9B4-4E7D-9599-35216597F685}"/>
                </a:ext>
              </a:extLst>
            </p:cNvPr>
            <p:cNvSpPr/>
            <p:nvPr/>
          </p:nvSpPr>
          <p:spPr>
            <a:xfrm>
              <a:off x="1768602" y="29175"/>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23" name="Google Shape;40835;p18">
              <a:extLst>
                <a:ext uri="{FF2B5EF4-FFF2-40B4-BE49-F238E27FC236}">
                  <a16:creationId xmlns:a16="http://schemas.microsoft.com/office/drawing/2014/main" id="{73C2F53A-8B3A-4F16-B4C6-F1250600C782}"/>
                </a:ext>
              </a:extLst>
            </p:cNvPr>
            <p:cNvSpPr/>
            <p:nvPr/>
          </p:nvSpPr>
          <p:spPr>
            <a:xfrm>
              <a:off x="1744689" y="16289"/>
              <a:ext cx="22986" cy="13670"/>
            </a:xfrm>
            <a:custGeom>
              <a:avLst/>
              <a:gdLst/>
              <a:ahLst/>
              <a:cxnLst/>
              <a:rect l="l" t="t" r="r" b="b"/>
              <a:pathLst>
                <a:path w="644" h="454" extrusionOk="0">
                  <a:moveTo>
                    <a:pt x="1" y="89"/>
                  </a:moveTo>
                  <a:lnTo>
                    <a:pt x="1" y="453"/>
                  </a:lnTo>
                  <a:lnTo>
                    <a:pt x="578" y="453"/>
                  </a:lnTo>
                  <a:cubicBezTo>
                    <a:pt x="629" y="217"/>
                    <a:pt x="643" y="0"/>
                    <a:pt x="1" y="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24" name="Google Shape;40836;p18">
              <a:extLst>
                <a:ext uri="{FF2B5EF4-FFF2-40B4-BE49-F238E27FC236}">
                  <a16:creationId xmlns:a16="http://schemas.microsoft.com/office/drawing/2014/main" id="{16FABB14-655B-422E-BE08-2032B2963ADF}"/>
                </a:ext>
              </a:extLst>
            </p:cNvPr>
            <p:cNvSpPr/>
            <p:nvPr/>
          </p:nvSpPr>
          <p:spPr>
            <a:xfrm>
              <a:off x="8118324" y="16289"/>
              <a:ext cx="26948" cy="13008"/>
            </a:xfrm>
            <a:custGeom>
              <a:avLst/>
              <a:gdLst/>
              <a:ahLst/>
              <a:cxnLst/>
              <a:rect l="l" t="t" r="r" b="b"/>
              <a:pathLst>
                <a:path w="755" h="432" extrusionOk="0">
                  <a:moveTo>
                    <a:pt x="194" y="0"/>
                  </a:moveTo>
                  <a:cubicBezTo>
                    <a:pt x="212" y="158"/>
                    <a:pt x="154" y="282"/>
                    <a:pt x="1" y="362"/>
                  </a:cubicBezTo>
                  <a:cubicBezTo>
                    <a:pt x="660" y="431"/>
                    <a:pt x="754" y="16"/>
                    <a:pt x="1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25" name="Google Shape;40837;p18">
              <a:extLst>
                <a:ext uri="{FF2B5EF4-FFF2-40B4-BE49-F238E27FC236}">
                  <a16:creationId xmlns:a16="http://schemas.microsoft.com/office/drawing/2014/main" id="{BF08568F-F39D-4F97-8D62-56FAB48B4155}"/>
                </a:ext>
              </a:extLst>
            </p:cNvPr>
            <p:cNvSpPr/>
            <p:nvPr/>
          </p:nvSpPr>
          <p:spPr>
            <a:xfrm>
              <a:off x="3905901" y="21046"/>
              <a:ext cx="13777" cy="7377"/>
            </a:xfrm>
            <a:custGeom>
              <a:avLst/>
              <a:gdLst/>
              <a:ahLst/>
              <a:cxnLst/>
              <a:rect l="l" t="t" r="r" b="b"/>
              <a:pathLst>
                <a:path w="386" h="245" extrusionOk="0">
                  <a:moveTo>
                    <a:pt x="386" y="113"/>
                  </a:moveTo>
                  <a:cubicBezTo>
                    <a:pt x="383" y="21"/>
                    <a:pt x="49" y="0"/>
                    <a:pt x="1" y="113"/>
                  </a:cubicBezTo>
                  <a:cubicBezTo>
                    <a:pt x="216" y="103"/>
                    <a:pt x="304" y="244"/>
                    <a:pt x="386"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26" name="Google Shape;40838;p18">
              <a:extLst>
                <a:ext uri="{FF2B5EF4-FFF2-40B4-BE49-F238E27FC236}">
                  <a16:creationId xmlns:a16="http://schemas.microsoft.com/office/drawing/2014/main" id="{51A9E6F1-0D56-4398-B69C-24F6AEAFA5DD}"/>
                </a:ext>
              </a:extLst>
            </p:cNvPr>
            <p:cNvSpPr/>
            <p:nvPr/>
          </p:nvSpPr>
          <p:spPr>
            <a:xfrm>
              <a:off x="1541388" y="23665"/>
              <a:ext cx="14099" cy="4306"/>
            </a:xfrm>
            <a:custGeom>
              <a:avLst/>
              <a:gdLst/>
              <a:ahLst/>
              <a:cxnLst/>
              <a:rect l="l" t="t" r="r" b="b"/>
              <a:pathLst>
                <a:path w="395" h="143" extrusionOk="0">
                  <a:moveTo>
                    <a:pt x="295" y="26"/>
                  </a:moveTo>
                  <a:cubicBezTo>
                    <a:pt x="242" y="1"/>
                    <a:pt x="0" y="70"/>
                    <a:pt x="102" y="117"/>
                  </a:cubicBezTo>
                  <a:cubicBezTo>
                    <a:pt x="157" y="143"/>
                    <a:pt x="395" y="72"/>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27" name="Google Shape;40839;p18">
              <a:extLst>
                <a:ext uri="{FF2B5EF4-FFF2-40B4-BE49-F238E27FC236}">
                  <a16:creationId xmlns:a16="http://schemas.microsoft.com/office/drawing/2014/main" id="{3F1D1CBE-746E-447C-9775-0360F90AF461}"/>
                </a:ext>
              </a:extLst>
            </p:cNvPr>
            <p:cNvSpPr/>
            <p:nvPr/>
          </p:nvSpPr>
          <p:spPr>
            <a:xfrm>
              <a:off x="560719" y="21317"/>
              <a:ext cx="6960" cy="6263"/>
            </a:xfrm>
            <a:custGeom>
              <a:avLst/>
              <a:gdLst/>
              <a:ahLst/>
              <a:cxnLst/>
              <a:rect l="l" t="t" r="r" b="b"/>
              <a:pathLst>
                <a:path w="195" h="208" extrusionOk="0">
                  <a:moveTo>
                    <a:pt x="195" y="104"/>
                  </a:moveTo>
                  <a:cubicBezTo>
                    <a:pt x="195" y="55"/>
                    <a:pt x="34" y="0"/>
                    <a:pt x="0" y="104"/>
                  </a:cubicBezTo>
                  <a:cubicBezTo>
                    <a:pt x="0" y="154"/>
                    <a:pt x="158"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28" name="Google Shape;40840;p18">
              <a:extLst>
                <a:ext uri="{FF2B5EF4-FFF2-40B4-BE49-F238E27FC236}">
                  <a16:creationId xmlns:a16="http://schemas.microsoft.com/office/drawing/2014/main" id="{73AD69E0-6F80-4957-9EB3-46AA398788A3}"/>
                </a:ext>
              </a:extLst>
            </p:cNvPr>
            <p:cNvSpPr/>
            <p:nvPr/>
          </p:nvSpPr>
          <p:spPr>
            <a:xfrm>
              <a:off x="271615" y="18125"/>
              <a:ext cx="27662" cy="9966"/>
            </a:xfrm>
            <a:custGeom>
              <a:avLst/>
              <a:gdLst/>
              <a:ahLst/>
              <a:cxnLst/>
              <a:rect l="l" t="t" r="r" b="b"/>
              <a:pathLst>
                <a:path w="775" h="331" extrusionOk="0">
                  <a:moveTo>
                    <a:pt x="775" y="119"/>
                  </a:moveTo>
                  <a:cubicBezTo>
                    <a:pt x="515" y="2"/>
                    <a:pt x="54" y="1"/>
                    <a:pt x="1" y="210"/>
                  </a:cubicBezTo>
                  <a:cubicBezTo>
                    <a:pt x="257" y="328"/>
                    <a:pt x="719" y="331"/>
                    <a:pt x="775" y="1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29" name="Google Shape;40841;p18">
              <a:extLst>
                <a:ext uri="{FF2B5EF4-FFF2-40B4-BE49-F238E27FC236}">
                  <a16:creationId xmlns:a16="http://schemas.microsoft.com/office/drawing/2014/main" id="{D1050DF3-2016-4B46-A711-2FEB647792EE}"/>
                </a:ext>
              </a:extLst>
            </p:cNvPr>
            <p:cNvSpPr/>
            <p:nvPr/>
          </p:nvSpPr>
          <p:spPr>
            <a:xfrm>
              <a:off x="4135935" y="7858"/>
              <a:ext cx="37120" cy="16591"/>
            </a:xfrm>
            <a:custGeom>
              <a:avLst/>
              <a:gdLst/>
              <a:ahLst/>
              <a:cxnLst/>
              <a:rect l="l" t="t" r="r" b="b"/>
              <a:pathLst>
                <a:path w="1040" h="551" extrusionOk="0">
                  <a:moveTo>
                    <a:pt x="884" y="551"/>
                  </a:moveTo>
                  <a:cubicBezTo>
                    <a:pt x="1039" y="1"/>
                    <a:pt x="0" y="490"/>
                    <a:pt x="884" y="55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30" name="Google Shape;40842;p18">
              <a:extLst>
                <a:ext uri="{FF2B5EF4-FFF2-40B4-BE49-F238E27FC236}">
                  <a16:creationId xmlns:a16="http://schemas.microsoft.com/office/drawing/2014/main" id="{BA055358-46D2-4302-A818-6717F5DCD149}"/>
                </a:ext>
              </a:extLst>
            </p:cNvPr>
            <p:cNvSpPr/>
            <p:nvPr/>
          </p:nvSpPr>
          <p:spPr>
            <a:xfrm>
              <a:off x="860887" y="16409"/>
              <a:ext cx="34086" cy="8822"/>
            </a:xfrm>
            <a:custGeom>
              <a:avLst/>
              <a:gdLst/>
              <a:ahLst/>
              <a:cxnLst/>
              <a:rect l="l" t="t" r="r" b="b"/>
              <a:pathLst>
                <a:path w="955" h="293" extrusionOk="0">
                  <a:moveTo>
                    <a:pt x="75" y="176"/>
                  </a:moveTo>
                  <a:cubicBezTo>
                    <a:pt x="322" y="182"/>
                    <a:pt x="344" y="293"/>
                    <a:pt x="656" y="267"/>
                  </a:cubicBezTo>
                  <a:cubicBezTo>
                    <a:pt x="955" y="45"/>
                    <a:pt x="1" y="0"/>
                    <a:pt x="75"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31" name="Google Shape;40843;p18">
              <a:extLst>
                <a:ext uri="{FF2B5EF4-FFF2-40B4-BE49-F238E27FC236}">
                  <a16:creationId xmlns:a16="http://schemas.microsoft.com/office/drawing/2014/main" id="{7FCACD92-00F6-4927-AFCB-25F4AAF16ED5}"/>
                </a:ext>
              </a:extLst>
            </p:cNvPr>
            <p:cNvSpPr/>
            <p:nvPr/>
          </p:nvSpPr>
          <p:spPr>
            <a:xfrm>
              <a:off x="6958482" y="18246"/>
              <a:ext cx="13956" cy="4246"/>
            </a:xfrm>
            <a:custGeom>
              <a:avLst/>
              <a:gdLst/>
              <a:ahLst/>
              <a:cxnLst/>
              <a:rect l="l" t="t" r="r" b="b"/>
              <a:pathLst>
                <a:path w="391" h="141" extrusionOk="0">
                  <a:moveTo>
                    <a:pt x="293" y="24"/>
                  </a:moveTo>
                  <a:cubicBezTo>
                    <a:pt x="239" y="1"/>
                    <a:pt x="1" y="68"/>
                    <a:pt x="97" y="115"/>
                  </a:cubicBezTo>
                  <a:cubicBezTo>
                    <a:pt x="153" y="140"/>
                    <a:pt x="391"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32" name="Google Shape;40844;p18">
              <a:extLst>
                <a:ext uri="{FF2B5EF4-FFF2-40B4-BE49-F238E27FC236}">
                  <a16:creationId xmlns:a16="http://schemas.microsoft.com/office/drawing/2014/main" id="{4EDD9396-F2B8-4C94-98EF-91654B6468F4}"/>
                </a:ext>
              </a:extLst>
            </p:cNvPr>
            <p:cNvSpPr/>
            <p:nvPr/>
          </p:nvSpPr>
          <p:spPr>
            <a:xfrm>
              <a:off x="5981739" y="10749"/>
              <a:ext cx="25556" cy="10990"/>
            </a:xfrm>
            <a:custGeom>
              <a:avLst/>
              <a:gdLst/>
              <a:ahLst/>
              <a:cxnLst/>
              <a:rect l="l" t="t" r="r" b="b"/>
              <a:pathLst>
                <a:path w="716" h="365" extrusionOk="0">
                  <a:moveTo>
                    <a:pt x="662" y="364"/>
                  </a:moveTo>
                  <a:cubicBezTo>
                    <a:pt x="715" y="158"/>
                    <a:pt x="612" y="22"/>
                    <a:pt x="277" y="0"/>
                  </a:cubicBezTo>
                  <a:cubicBezTo>
                    <a:pt x="214" y="123"/>
                    <a:pt x="0" y="174"/>
                    <a:pt x="84"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33" name="Google Shape;40845;p18">
              <a:extLst>
                <a:ext uri="{FF2B5EF4-FFF2-40B4-BE49-F238E27FC236}">
                  <a16:creationId xmlns:a16="http://schemas.microsoft.com/office/drawing/2014/main" id="{C50149FB-2787-4D68-8BE7-A19416C4C8CC}"/>
                </a:ext>
              </a:extLst>
            </p:cNvPr>
            <p:cNvSpPr/>
            <p:nvPr/>
          </p:nvSpPr>
          <p:spPr>
            <a:xfrm>
              <a:off x="2912347" y="7076"/>
              <a:ext cx="39726" cy="15808"/>
            </a:xfrm>
            <a:custGeom>
              <a:avLst/>
              <a:gdLst/>
              <a:ahLst/>
              <a:cxnLst/>
              <a:rect l="l" t="t" r="r" b="b"/>
              <a:pathLst>
                <a:path w="1113" h="525" extrusionOk="0">
                  <a:moveTo>
                    <a:pt x="648" y="306"/>
                  </a:moveTo>
                  <a:cubicBezTo>
                    <a:pt x="1112" y="1"/>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34" name="Google Shape;40846;p18">
              <a:extLst>
                <a:ext uri="{FF2B5EF4-FFF2-40B4-BE49-F238E27FC236}">
                  <a16:creationId xmlns:a16="http://schemas.microsoft.com/office/drawing/2014/main" id="{838D508F-D7FE-4839-9AE0-0B8EA718D03E}"/>
                </a:ext>
              </a:extLst>
            </p:cNvPr>
            <p:cNvSpPr/>
            <p:nvPr/>
          </p:nvSpPr>
          <p:spPr>
            <a:xfrm>
              <a:off x="2177345" y="8069"/>
              <a:ext cx="14705" cy="9455"/>
            </a:xfrm>
            <a:custGeom>
              <a:avLst/>
              <a:gdLst/>
              <a:ahLst/>
              <a:cxnLst/>
              <a:rect l="l" t="t" r="r" b="b"/>
              <a:pathLst>
                <a:path w="412" h="314" extrusionOk="0">
                  <a:moveTo>
                    <a:pt x="411" y="273"/>
                  </a:moveTo>
                  <a:lnTo>
                    <a:pt x="411" y="92"/>
                  </a:lnTo>
                  <a:cubicBezTo>
                    <a:pt x="218" y="92"/>
                    <a:pt x="182" y="19"/>
                    <a:pt x="26" y="0"/>
                  </a:cubicBezTo>
                  <a:cubicBezTo>
                    <a:pt x="46" y="143"/>
                    <a:pt x="0" y="314"/>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35" name="Google Shape;40847;p18">
              <a:extLst>
                <a:ext uri="{FF2B5EF4-FFF2-40B4-BE49-F238E27FC236}">
                  <a16:creationId xmlns:a16="http://schemas.microsoft.com/office/drawing/2014/main" id="{85304C14-A559-4DC5-A201-1E53779B525D}"/>
                </a:ext>
              </a:extLst>
            </p:cNvPr>
            <p:cNvSpPr/>
            <p:nvPr/>
          </p:nvSpPr>
          <p:spPr>
            <a:xfrm>
              <a:off x="1909763" y="13519"/>
              <a:ext cx="13920" cy="2710"/>
            </a:xfrm>
            <a:custGeom>
              <a:avLst/>
              <a:gdLst/>
              <a:ahLst/>
              <a:cxnLst/>
              <a:rect l="l" t="t" r="r" b="b"/>
              <a:pathLst>
                <a:path w="390" h="90" extrusionOk="0">
                  <a:moveTo>
                    <a:pt x="390" y="1"/>
                  </a:moveTo>
                  <a:cubicBezTo>
                    <a:pt x="240" y="21"/>
                    <a:pt x="6" y="2"/>
                    <a:pt x="1" y="90"/>
                  </a:cubicBezTo>
                  <a:cubicBezTo>
                    <a:pt x="153" y="70"/>
                    <a:pt x="384" y="88"/>
                    <a:pt x="39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36" name="Google Shape;40848;p18">
              <a:extLst>
                <a:ext uri="{FF2B5EF4-FFF2-40B4-BE49-F238E27FC236}">
                  <a16:creationId xmlns:a16="http://schemas.microsoft.com/office/drawing/2014/main" id="{006C2C06-F668-4FB3-951A-75C680BA6873}"/>
                </a:ext>
              </a:extLst>
            </p:cNvPr>
            <p:cNvSpPr/>
            <p:nvPr/>
          </p:nvSpPr>
          <p:spPr>
            <a:xfrm>
              <a:off x="3998736" y="9996"/>
              <a:ext cx="13991" cy="4276"/>
            </a:xfrm>
            <a:custGeom>
              <a:avLst/>
              <a:gdLst/>
              <a:ahLst/>
              <a:cxnLst/>
              <a:rect l="l" t="t" r="r" b="b"/>
              <a:pathLst>
                <a:path w="392" h="142" extrusionOk="0">
                  <a:moveTo>
                    <a:pt x="291" y="25"/>
                  </a:moveTo>
                  <a:cubicBezTo>
                    <a:pt x="242" y="0"/>
                    <a:pt x="0" y="68"/>
                    <a:pt x="99" y="117"/>
                  </a:cubicBezTo>
                  <a:cubicBezTo>
                    <a:pt x="153" y="141"/>
                    <a:pt x="392" y="74"/>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37" name="Google Shape;40849;p18">
              <a:extLst>
                <a:ext uri="{FF2B5EF4-FFF2-40B4-BE49-F238E27FC236}">
                  <a16:creationId xmlns:a16="http://schemas.microsoft.com/office/drawing/2014/main" id="{82CA6F92-9FB3-4538-9185-C2C9B7CBAD92}"/>
                </a:ext>
              </a:extLst>
            </p:cNvPr>
            <p:cNvSpPr/>
            <p:nvPr/>
          </p:nvSpPr>
          <p:spPr>
            <a:xfrm>
              <a:off x="804994" y="9996"/>
              <a:ext cx="13991" cy="4276"/>
            </a:xfrm>
            <a:custGeom>
              <a:avLst/>
              <a:gdLst/>
              <a:ahLst/>
              <a:cxnLst/>
              <a:rect l="l" t="t" r="r" b="b"/>
              <a:pathLst>
                <a:path w="392" h="142" extrusionOk="0">
                  <a:moveTo>
                    <a:pt x="291" y="25"/>
                  </a:moveTo>
                  <a:cubicBezTo>
                    <a:pt x="238" y="0"/>
                    <a:pt x="0" y="68"/>
                    <a:pt x="99" y="117"/>
                  </a:cubicBezTo>
                  <a:cubicBezTo>
                    <a:pt x="153" y="141"/>
                    <a:pt x="392" y="74"/>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38" name="Google Shape;40850;p18">
              <a:extLst>
                <a:ext uri="{FF2B5EF4-FFF2-40B4-BE49-F238E27FC236}">
                  <a16:creationId xmlns:a16="http://schemas.microsoft.com/office/drawing/2014/main" id="{20760A3E-A063-4F8A-B836-7687DE687681}"/>
                </a:ext>
              </a:extLst>
            </p:cNvPr>
            <p:cNvSpPr/>
            <p:nvPr/>
          </p:nvSpPr>
          <p:spPr>
            <a:xfrm>
              <a:off x="6982645" y="5329"/>
              <a:ext cx="13849" cy="5450"/>
            </a:xfrm>
            <a:custGeom>
              <a:avLst/>
              <a:gdLst/>
              <a:ahLst/>
              <a:cxnLst/>
              <a:rect l="l" t="t" r="r" b="b"/>
              <a:pathLst>
                <a:path w="388" h="181" extrusionOk="0">
                  <a:moveTo>
                    <a:pt x="387" y="0"/>
                  </a:moveTo>
                  <a:lnTo>
                    <a:pt x="1" y="0"/>
                  </a:lnTo>
                  <a:lnTo>
                    <a:pt x="1" y="180"/>
                  </a:lnTo>
                  <a:lnTo>
                    <a:pt x="387"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39" name="Google Shape;40851;p18">
              <a:extLst>
                <a:ext uri="{FF2B5EF4-FFF2-40B4-BE49-F238E27FC236}">
                  <a16:creationId xmlns:a16="http://schemas.microsoft.com/office/drawing/2014/main" id="{C4D97167-9758-4607-A962-3417E6ED8471}"/>
                </a:ext>
              </a:extLst>
            </p:cNvPr>
            <p:cNvSpPr/>
            <p:nvPr/>
          </p:nvSpPr>
          <p:spPr>
            <a:xfrm>
              <a:off x="3155694" y="2559"/>
              <a:ext cx="13813" cy="5510"/>
            </a:xfrm>
            <a:custGeom>
              <a:avLst/>
              <a:gdLst/>
              <a:ahLst/>
              <a:cxnLst/>
              <a:rect l="l" t="t" r="r" b="b"/>
              <a:pathLst>
                <a:path w="387" h="183" extrusionOk="0">
                  <a:moveTo>
                    <a:pt x="386" y="1"/>
                  </a:moveTo>
                  <a:lnTo>
                    <a:pt x="0" y="1"/>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40" name="Google Shape;40852;p18">
              <a:extLst>
                <a:ext uri="{FF2B5EF4-FFF2-40B4-BE49-F238E27FC236}">
                  <a16:creationId xmlns:a16="http://schemas.microsoft.com/office/drawing/2014/main" id="{33CC8323-15F4-4EBA-8590-AB5AE457E412}"/>
                </a:ext>
              </a:extLst>
            </p:cNvPr>
            <p:cNvSpPr/>
            <p:nvPr/>
          </p:nvSpPr>
          <p:spPr>
            <a:xfrm>
              <a:off x="2086081" y="0"/>
              <a:ext cx="34086" cy="8792"/>
            </a:xfrm>
            <a:custGeom>
              <a:avLst/>
              <a:gdLst/>
              <a:ahLst/>
              <a:cxnLst/>
              <a:rect l="l" t="t" r="r" b="b"/>
              <a:pathLst>
                <a:path w="955" h="292" extrusionOk="0">
                  <a:moveTo>
                    <a:pt x="76" y="177"/>
                  </a:moveTo>
                  <a:cubicBezTo>
                    <a:pt x="321" y="182"/>
                    <a:pt x="341" y="292"/>
                    <a:pt x="654" y="268"/>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41" name="Google Shape;40853;p18">
              <a:extLst>
                <a:ext uri="{FF2B5EF4-FFF2-40B4-BE49-F238E27FC236}">
                  <a16:creationId xmlns:a16="http://schemas.microsoft.com/office/drawing/2014/main" id="{82521D6E-661D-4C40-9897-98FEDFC4BD67}"/>
                </a:ext>
              </a:extLst>
            </p:cNvPr>
            <p:cNvSpPr/>
            <p:nvPr/>
          </p:nvSpPr>
          <p:spPr>
            <a:xfrm>
              <a:off x="3138455" y="1776"/>
              <a:ext cx="13920" cy="4306"/>
            </a:xfrm>
            <a:custGeom>
              <a:avLst/>
              <a:gdLst/>
              <a:ahLst/>
              <a:cxnLst/>
              <a:rect l="l" t="t" r="r" b="b"/>
              <a:pathLst>
                <a:path w="390" h="143" extrusionOk="0">
                  <a:moveTo>
                    <a:pt x="290" y="27"/>
                  </a:moveTo>
                  <a:cubicBezTo>
                    <a:pt x="236" y="1"/>
                    <a:pt x="0" y="70"/>
                    <a:pt x="98" y="118"/>
                  </a:cubicBezTo>
                  <a:cubicBezTo>
                    <a:pt x="151" y="143"/>
                    <a:pt x="389" y="74"/>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42" name="Google Shape;40854;p18">
              <a:extLst>
                <a:ext uri="{FF2B5EF4-FFF2-40B4-BE49-F238E27FC236}">
                  <a16:creationId xmlns:a16="http://schemas.microsoft.com/office/drawing/2014/main" id="{98811600-B482-45E1-97BF-8EE7BD09D96C}"/>
                </a:ext>
              </a:extLst>
            </p:cNvPr>
            <p:cNvSpPr/>
            <p:nvPr/>
          </p:nvSpPr>
          <p:spPr>
            <a:xfrm>
              <a:off x="2226528" y="2559"/>
              <a:ext cx="13742" cy="2800"/>
            </a:xfrm>
            <a:custGeom>
              <a:avLst/>
              <a:gdLst/>
              <a:ahLst/>
              <a:cxnLst/>
              <a:rect l="l" t="t" r="r" b="b"/>
              <a:pathLst>
                <a:path w="385" h="93" extrusionOk="0">
                  <a:moveTo>
                    <a:pt x="384" y="1"/>
                  </a:moveTo>
                  <a:cubicBezTo>
                    <a:pt x="236" y="20"/>
                    <a:pt x="2" y="2"/>
                    <a:pt x="1" y="92"/>
                  </a:cubicBezTo>
                  <a:cubicBezTo>
                    <a:pt x="148" y="73"/>
                    <a:pt x="377" y="88"/>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43" name="Google Shape;40855;p18">
              <a:extLst>
                <a:ext uri="{FF2B5EF4-FFF2-40B4-BE49-F238E27FC236}">
                  <a16:creationId xmlns:a16="http://schemas.microsoft.com/office/drawing/2014/main" id="{76810FD2-EB7B-445F-8172-724A0EB98B22}"/>
                </a:ext>
              </a:extLst>
            </p:cNvPr>
            <p:cNvSpPr/>
            <p:nvPr/>
          </p:nvSpPr>
          <p:spPr>
            <a:xfrm>
              <a:off x="2081869" y="669674"/>
              <a:ext cx="50648" cy="16410"/>
            </a:xfrm>
            <a:custGeom>
              <a:avLst/>
              <a:gdLst/>
              <a:ahLst/>
              <a:cxnLst/>
              <a:rect l="l" t="t" r="r" b="b"/>
              <a:pathLst>
                <a:path w="1419" h="545" extrusionOk="0">
                  <a:moveTo>
                    <a:pt x="194" y="545"/>
                  </a:moveTo>
                  <a:cubicBezTo>
                    <a:pt x="1418" y="478"/>
                    <a:pt x="207" y="1"/>
                    <a:pt x="1" y="271"/>
                  </a:cubicBezTo>
                  <a:cubicBezTo>
                    <a:pt x="228" y="289"/>
                    <a:pt x="209" y="416"/>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44" name="Google Shape;40856;p18">
              <a:extLst>
                <a:ext uri="{FF2B5EF4-FFF2-40B4-BE49-F238E27FC236}">
                  <a16:creationId xmlns:a16="http://schemas.microsoft.com/office/drawing/2014/main" id="{6471B0DC-6A92-43AB-8F23-04874E25CD06}"/>
                </a:ext>
              </a:extLst>
            </p:cNvPr>
            <p:cNvSpPr/>
            <p:nvPr/>
          </p:nvSpPr>
          <p:spPr>
            <a:xfrm>
              <a:off x="8772305" y="379849"/>
              <a:ext cx="34443" cy="11020"/>
            </a:xfrm>
            <a:custGeom>
              <a:avLst/>
              <a:gdLst/>
              <a:ahLst/>
              <a:cxnLst/>
              <a:rect l="l" t="t" r="r" b="b"/>
              <a:pathLst>
                <a:path w="965" h="366" extrusionOk="0">
                  <a:moveTo>
                    <a:pt x="964" y="365"/>
                  </a:moveTo>
                  <a:cubicBezTo>
                    <a:pt x="898" y="124"/>
                    <a:pt x="459" y="58"/>
                    <a:pt x="1" y="1"/>
                  </a:cubicBezTo>
                  <a:cubicBezTo>
                    <a:pt x="79" y="237"/>
                    <a:pt x="601" y="263"/>
                    <a:pt x="964"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45" name="Google Shape;40857;p18">
              <a:extLst>
                <a:ext uri="{FF2B5EF4-FFF2-40B4-BE49-F238E27FC236}">
                  <a16:creationId xmlns:a16="http://schemas.microsoft.com/office/drawing/2014/main" id="{CFE0B474-BE00-4520-A9BB-233674C4301A}"/>
                </a:ext>
              </a:extLst>
            </p:cNvPr>
            <p:cNvSpPr/>
            <p:nvPr/>
          </p:nvSpPr>
          <p:spPr>
            <a:xfrm>
              <a:off x="9095424" y="152981"/>
              <a:ext cx="36728" cy="16290"/>
            </a:xfrm>
            <a:custGeom>
              <a:avLst/>
              <a:gdLst/>
              <a:ahLst/>
              <a:cxnLst/>
              <a:rect l="l" t="t" r="r" b="b"/>
              <a:pathLst>
                <a:path w="1029" h="541" extrusionOk="0">
                  <a:moveTo>
                    <a:pt x="204" y="455"/>
                  </a:moveTo>
                  <a:cubicBezTo>
                    <a:pt x="793" y="541"/>
                    <a:pt x="1029" y="8"/>
                    <a:pt x="780" y="0"/>
                  </a:cubicBezTo>
                  <a:cubicBezTo>
                    <a:pt x="610" y="161"/>
                    <a:pt x="0" y="115"/>
                    <a:pt x="20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46" name="Google Shape;40858;p18">
              <a:extLst>
                <a:ext uri="{FF2B5EF4-FFF2-40B4-BE49-F238E27FC236}">
                  <a16:creationId xmlns:a16="http://schemas.microsoft.com/office/drawing/2014/main" id="{CEF7C595-CAB1-43BF-BF4D-BDB594EEDE82}"/>
                </a:ext>
              </a:extLst>
            </p:cNvPr>
            <p:cNvSpPr/>
            <p:nvPr/>
          </p:nvSpPr>
          <p:spPr>
            <a:xfrm>
              <a:off x="835332" y="80570"/>
              <a:ext cx="35193" cy="10087"/>
            </a:xfrm>
            <a:custGeom>
              <a:avLst/>
              <a:gdLst/>
              <a:ahLst/>
              <a:cxnLst/>
              <a:rect l="l" t="t" r="r" b="b"/>
              <a:pathLst>
                <a:path w="986" h="335" extrusionOk="0">
                  <a:moveTo>
                    <a:pt x="406" y="315"/>
                  </a:moveTo>
                  <a:cubicBezTo>
                    <a:pt x="484" y="160"/>
                    <a:pt x="655" y="335"/>
                    <a:pt x="986" y="315"/>
                  </a:cubicBezTo>
                  <a:lnTo>
                    <a:pt x="986" y="41"/>
                  </a:lnTo>
                  <a:cubicBezTo>
                    <a:pt x="612" y="1"/>
                    <a:pt x="0" y="288"/>
                    <a:pt x="406" y="3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47" name="Google Shape;40859;p18">
              <a:extLst>
                <a:ext uri="{FF2B5EF4-FFF2-40B4-BE49-F238E27FC236}">
                  <a16:creationId xmlns:a16="http://schemas.microsoft.com/office/drawing/2014/main" id="{61344F95-1405-464B-9789-3AF7D8D5BC8B}"/>
                </a:ext>
              </a:extLst>
            </p:cNvPr>
            <p:cNvSpPr/>
            <p:nvPr/>
          </p:nvSpPr>
          <p:spPr>
            <a:xfrm>
              <a:off x="808813" y="16951"/>
              <a:ext cx="37549" cy="11141"/>
            </a:xfrm>
            <a:custGeom>
              <a:avLst/>
              <a:gdLst/>
              <a:ahLst/>
              <a:cxnLst/>
              <a:rect l="l" t="t" r="r" b="b"/>
              <a:pathLst>
                <a:path w="1052" h="370" extrusionOk="0">
                  <a:moveTo>
                    <a:pt x="960" y="249"/>
                  </a:moveTo>
                  <a:cubicBezTo>
                    <a:pt x="573" y="249"/>
                    <a:pt x="713" y="0"/>
                    <a:pt x="187" y="67"/>
                  </a:cubicBezTo>
                  <a:cubicBezTo>
                    <a:pt x="0" y="289"/>
                    <a:pt x="1051" y="370"/>
                    <a:pt x="96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48" name="Google Shape;40860;p18">
              <a:extLst>
                <a:ext uri="{FF2B5EF4-FFF2-40B4-BE49-F238E27FC236}">
                  <a16:creationId xmlns:a16="http://schemas.microsoft.com/office/drawing/2014/main" id="{E9F1D5B9-B8A5-4CD7-940B-5429A01AAC44}"/>
                </a:ext>
              </a:extLst>
            </p:cNvPr>
            <p:cNvSpPr/>
            <p:nvPr/>
          </p:nvSpPr>
          <p:spPr>
            <a:xfrm>
              <a:off x="8669406" y="1705467"/>
              <a:ext cx="13777" cy="6745"/>
            </a:xfrm>
            <a:custGeom>
              <a:avLst/>
              <a:gdLst/>
              <a:ahLst/>
              <a:cxnLst/>
              <a:rect l="l" t="t" r="r" b="b"/>
              <a:pathLst>
                <a:path w="386" h="224" extrusionOk="0">
                  <a:moveTo>
                    <a:pt x="385" y="109"/>
                  </a:moveTo>
                  <a:cubicBezTo>
                    <a:pt x="345" y="1"/>
                    <a:pt x="171" y="54"/>
                    <a:pt x="0" y="109"/>
                  </a:cubicBezTo>
                  <a:cubicBezTo>
                    <a:pt x="3" y="200"/>
                    <a:pt x="338" y="224"/>
                    <a:pt x="385" y="1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49" name="Google Shape;40861;p18">
              <a:extLst>
                <a:ext uri="{FF2B5EF4-FFF2-40B4-BE49-F238E27FC236}">
                  <a16:creationId xmlns:a16="http://schemas.microsoft.com/office/drawing/2014/main" id="{9451F3A2-4568-4E68-BD95-1E348259C4BE}"/>
                </a:ext>
              </a:extLst>
            </p:cNvPr>
            <p:cNvSpPr/>
            <p:nvPr/>
          </p:nvSpPr>
          <p:spPr>
            <a:xfrm>
              <a:off x="8066999" y="1708027"/>
              <a:ext cx="14063" cy="4246"/>
            </a:xfrm>
            <a:custGeom>
              <a:avLst/>
              <a:gdLst/>
              <a:ahLst/>
              <a:cxnLst/>
              <a:rect l="l" t="t" r="r" b="b"/>
              <a:pathLst>
                <a:path w="394" h="141" extrusionOk="0">
                  <a:moveTo>
                    <a:pt x="100" y="115"/>
                  </a:moveTo>
                  <a:cubicBezTo>
                    <a:pt x="156" y="140"/>
                    <a:pt x="393" y="72"/>
                    <a:pt x="294" y="24"/>
                  </a:cubicBezTo>
                  <a:cubicBezTo>
                    <a:pt x="242"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50" name="Google Shape;40862;p18">
              <a:extLst>
                <a:ext uri="{FF2B5EF4-FFF2-40B4-BE49-F238E27FC236}">
                  <a16:creationId xmlns:a16="http://schemas.microsoft.com/office/drawing/2014/main" id="{B3FBB9EA-0B3E-4959-A0AD-B8878E05C9ED}"/>
                </a:ext>
              </a:extLst>
            </p:cNvPr>
            <p:cNvSpPr/>
            <p:nvPr/>
          </p:nvSpPr>
          <p:spPr>
            <a:xfrm>
              <a:off x="3244567" y="1706070"/>
              <a:ext cx="21665" cy="6353"/>
            </a:xfrm>
            <a:custGeom>
              <a:avLst/>
              <a:gdLst/>
              <a:ahLst/>
              <a:cxnLst/>
              <a:rect l="l" t="t" r="r" b="b"/>
              <a:pathLst>
                <a:path w="607" h="211" extrusionOk="0">
                  <a:moveTo>
                    <a:pt x="606" y="0"/>
                  </a:moveTo>
                  <a:lnTo>
                    <a:pt x="29" y="0"/>
                  </a:lnTo>
                  <a:cubicBezTo>
                    <a:pt x="1" y="161"/>
                    <a:pt x="221" y="211"/>
                    <a:pt x="606"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51" name="Google Shape;40863;p18">
              <a:extLst>
                <a:ext uri="{FF2B5EF4-FFF2-40B4-BE49-F238E27FC236}">
                  <a16:creationId xmlns:a16="http://schemas.microsoft.com/office/drawing/2014/main" id="{548C3017-BD18-4A0F-881C-6EB26699C408}"/>
                </a:ext>
              </a:extLst>
            </p:cNvPr>
            <p:cNvSpPr/>
            <p:nvPr/>
          </p:nvSpPr>
          <p:spPr>
            <a:xfrm>
              <a:off x="113821" y="1705919"/>
              <a:ext cx="23843" cy="5962"/>
            </a:xfrm>
            <a:custGeom>
              <a:avLst/>
              <a:gdLst/>
              <a:ahLst/>
              <a:cxnLst/>
              <a:rect l="l" t="t" r="r" b="b"/>
              <a:pathLst>
                <a:path w="668" h="198" extrusionOk="0">
                  <a:moveTo>
                    <a:pt x="579" y="5"/>
                  </a:moveTo>
                  <a:cubicBezTo>
                    <a:pt x="246" y="0"/>
                    <a:pt x="83" y="73"/>
                    <a:pt x="1" y="185"/>
                  </a:cubicBezTo>
                  <a:cubicBezTo>
                    <a:pt x="302" y="176"/>
                    <a:pt x="668" y="197"/>
                    <a:pt x="579"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52" name="Google Shape;40864;p18">
              <a:extLst>
                <a:ext uri="{FF2B5EF4-FFF2-40B4-BE49-F238E27FC236}">
                  <a16:creationId xmlns:a16="http://schemas.microsoft.com/office/drawing/2014/main" id="{1C6CD49A-0032-4870-819E-6DEE934A632A}"/>
                </a:ext>
              </a:extLst>
            </p:cNvPr>
            <p:cNvSpPr/>
            <p:nvPr/>
          </p:nvSpPr>
          <p:spPr>
            <a:xfrm>
              <a:off x="2670678" y="1705287"/>
              <a:ext cx="14099" cy="4215"/>
            </a:xfrm>
            <a:custGeom>
              <a:avLst/>
              <a:gdLst/>
              <a:ahLst/>
              <a:cxnLst/>
              <a:rect l="l" t="t" r="r" b="b"/>
              <a:pathLst>
                <a:path w="395" h="140" extrusionOk="0">
                  <a:moveTo>
                    <a:pt x="292" y="26"/>
                  </a:moveTo>
                  <a:cubicBezTo>
                    <a:pt x="242" y="0"/>
                    <a:pt x="0" y="68"/>
                    <a:pt x="102" y="115"/>
                  </a:cubicBezTo>
                  <a:cubicBezTo>
                    <a:pt x="155" y="140"/>
                    <a:pt x="395"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53" name="Google Shape;40865;p18">
              <a:extLst>
                <a:ext uri="{FF2B5EF4-FFF2-40B4-BE49-F238E27FC236}">
                  <a16:creationId xmlns:a16="http://schemas.microsoft.com/office/drawing/2014/main" id="{0C22314A-E9E1-4514-BFD3-6D65A58AF6DE}"/>
                </a:ext>
              </a:extLst>
            </p:cNvPr>
            <p:cNvSpPr/>
            <p:nvPr/>
          </p:nvSpPr>
          <p:spPr>
            <a:xfrm>
              <a:off x="6889989" y="1702517"/>
              <a:ext cx="14170" cy="4276"/>
            </a:xfrm>
            <a:custGeom>
              <a:avLst/>
              <a:gdLst/>
              <a:ahLst/>
              <a:cxnLst/>
              <a:rect l="l" t="t" r="r" b="b"/>
              <a:pathLst>
                <a:path w="397" h="142" extrusionOk="0">
                  <a:moveTo>
                    <a:pt x="101" y="118"/>
                  </a:moveTo>
                  <a:cubicBezTo>
                    <a:pt x="155" y="142"/>
                    <a:pt x="396" y="74"/>
                    <a:pt x="293" y="27"/>
                  </a:cubicBezTo>
                  <a:cubicBezTo>
                    <a:pt x="240" y="1"/>
                    <a:pt x="1" y="69"/>
                    <a:pt x="101"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54" name="Google Shape;40866;p18">
              <a:extLst>
                <a:ext uri="{FF2B5EF4-FFF2-40B4-BE49-F238E27FC236}">
                  <a16:creationId xmlns:a16="http://schemas.microsoft.com/office/drawing/2014/main" id="{1C02F0E4-87EB-4BC2-8C12-71CDB10B1CD3}"/>
                </a:ext>
              </a:extLst>
            </p:cNvPr>
            <p:cNvSpPr/>
            <p:nvPr/>
          </p:nvSpPr>
          <p:spPr>
            <a:xfrm>
              <a:off x="5196732" y="1702517"/>
              <a:ext cx="14099" cy="4246"/>
            </a:xfrm>
            <a:custGeom>
              <a:avLst/>
              <a:gdLst/>
              <a:ahLst/>
              <a:cxnLst/>
              <a:rect l="l" t="t" r="r" b="b"/>
              <a:pathLst>
                <a:path w="395" h="141" extrusionOk="0">
                  <a:moveTo>
                    <a:pt x="294" y="24"/>
                  </a:moveTo>
                  <a:cubicBezTo>
                    <a:pt x="241" y="1"/>
                    <a:pt x="1" y="69"/>
                    <a:pt x="102" y="116"/>
                  </a:cubicBezTo>
                  <a:cubicBezTo>
                    <a:pt x="155" y="141"/>
                    <a:pt x="395" y="74"/>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55" name="Google Shape;40867;p18">
              <a:extLst>
                <a:ext uri="{FF2B5EF4-FFF2-40B4-BE49-F238E27FC236}">
                  <a16:creationId xmlns:a16="http://schemas.microsoft.com/office/drawing/2014/main" id="{1EADFA21-655E-48B6-8CD2-9AC943D7AD50}"/>
                </a:ext>
              </a:extLst>
            </p:cNvPr>
            <p:cNvSpPr/>
            <p:nvPr/>
          </p:nvSpPr>
          <p:spPr>
            <a:xfrm>
              <a:off x="1827636" y="1689600"/>
              <a:ext cx="39761" cy="13670"/>
            </a:xfrm>
            <a:custGeom>
              <a:avLst/>
              <a:gdLst/>
              <a:ahLst/>
              <a:cxnLst/>
              <a:rect l="l" t="t" r="r" b="b"/>
              <a:pathLst>
                <a:path w="1114" h="454" extrusionOk="0">
                  <a:moveTo>
                    <a:pt x="577" y="0"/>
                  </a:moveTo>
                  <a:cubicBezTo>
                    <a:pt x="405" y="160"/>
                    <a:pt x="113" y="264"/>
                    <a:pt x="0" y="453"/>
                  </a:cubicBezTo>
                  <a:cubicBezTo>
                    <a:pt x="388" y="447"/>
                    <a:pt x="1114" y="143"/>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56" name="Google Shape;40868;p18">
              <a:extLst>
                <a:ext uri="{FF2B5EF4-FFF2-40B4-BE49-F238E27FC236}">
                  <a16:creationId xmlns:a16="http://schemas.microsoft.com/office/drawing/2014/main" id="{45280B85-6E62-470C-B672-D2EA91D693BD}"/>
                </a:ext>
              </a:extLst>
            </p:cNvPr>
            <p:cNvSpPr/>
            <p:nvPr/>
          </p:nvSpPr>
          <p:spPr>
            <a:xfrm>
              <a:off x="1665738" y="1699807"/>
              <a:ext cx="14134" cy="4215"/>
            </a:xfrm>
            <a:custGeom>
              <a:avLst/>
              <a:gdLst/>
              <a:ahLst/>
              <a:cxnLst/>
              <a:rect l="l" t="t" r="r" b="b"/>
              <a:pathLst>
                <a:path w="396" h="140" extrusionOk="0">
                  <a:moveTo>
                    <a:pt x="101" y="114"/>
                  </a:moveTo>
                  <a:cubicBezTo>
                    <a:pt x="154" y="139"/>
                    <a:pt x="396" y="73"/>
                    <a:pt x="291" y="26"/>
                  </a:cubicBezTo>
                  <a:cubicBezTo>
                    <a:pt x="239" y="1"/>
                    <a:pt x="0" y="69"/>
                    <a:pt x="101"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57" name="Google Shape;40869;p18">
              <a:extLst>
                <a:ext uri="{FF2B5EF4-FFF2-40B4-BE49-F238E27FC236}">
                  <a16:creationId xmlns:a16="http://schemas.microsoft.com/office/drawing/2014/main" id="{465D2220-8B1C-4C31-9A56-FD504D960B9B}"/>
                </a:ext>
              </a:extLst>
            </p:cNvPr>
            <p:cNvSpPr/>
            <p:nvPr/>
          </p:nvSpPr>
          <p:spPr>
            <a:xfrm>
              <a:off x="1087602" y="1697067"/>
              <a:ext cx="14063" cy="4246"/>
            </a:xfrm>
            <a:custGeom>
              <a:avLst/>
              <a:gdLst/>
              <a:ahLst/>
              <a:cxnLst/>
              <a:rect l="l" t="t" r="r" b="b"/>
              <a:pathLst>
                <a:path w="394" h="141" extrusionOk="0">
                  <a:moveTo>
                    <a:pt x="100" y="117"/>
                  </a:moveTo>
                  <a:cubicBezTo>
                    <a:pt x="151" y="140"/>
                    <a:pt x="393" y="72"/>
                    <a:pt x="290" y="27"/>
                  </a:cubicBezTo>
                  <a:cubicBezTo>
                    <a:pt x="241" y="0"/>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58" name="Google Shape;40870;p18">
              <a:extLst>
                <a:ext uri="{FF2B5EF4-FFF2-40B4-BE49-F238E27FC236}">
                  <a16:creationId xmlns:a16="http://schemas.microsoft.com/office/drawing/2014/main" id="{7C030B32-4DB2-48FD-B92E-26D2AC6815C1}"/>
                </a:ext>
              </a:extLst>
            </p:cNvPr>
            <p:cNvSpPr/>
            <p:nvPr/>
          </p:nvSpPr>
          <p:spPr>
            <a:xfrm>
              <a:off x="2732675" y="1694327"/>
              <a:ext cx="13991" cy="4306"/>
            </a:xfrm>
            <a:custGeom>
              <a:avLst/>
              <a:gdLst/>
              <a:ahLst/>
              <a:cxnLst/>
              <a:rect l="l" t="t" r="r" b="b"/>
              <a:pathLst>
                <a:path w="392" h="143" extrusionOk="0">
                  <a:moveTo>
                    <a:pt x="100" y="118"/>
                  </a:moveTo>
                  <a:cubicBezTo>
                    <a:pt x="152" y="142"/>
                    <a:pt x="391" y="73"/>
                    <a:pt x="295" y="26"/>
                  </a:cubicBezTo>
                  <a:cubicBezTo>
                    <a:pt x="237"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59" name="Google Shape;40871;p18">
              <a:extLst>
                <a:ext uri="{FF2B5EF4-FFF2-40B4-BE49-F238E27FC236}">
                  <a16:creationId xmlns:a16="http://schemas.microsoft.com/office/drawing/2014/main" id="{CCEDBDA5-EB96-43D3-A93D-804B85D5E670}"/>
                </a:ext>
              </a:extLst>
            </p:cNvPr>
            <p:cNvSpPr/>
            <p:nvPr/>
          </p:nvSpPr>
          <p:spPr>
            <a:xfrm>
              <a:off x="2867019" y="1689600"/>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60" name="Google Shape;40872;p18">
              <a:extLst>
                <a:ext uri="{FF2B5EF4-FFF2-40B4-BE49-F238E27FC236}">
                  <a16:creationId xmlns:a16="http://schemas.microsoft.com/office/drawing/2014/main" id="{A1E32D06-D5A9-4651-A172-DF659392AAB1}"/>
                </a:ext>
              </a:extLst>
            </p:cNvPr>
            <p:cNvSpPr/>
            <p:nvPr/>
          </p:nvSpPr>
          <p:spPr>
            <a:xfrm>
              <a:off x="6556306" y="1686499"/>
              <a:ext cx="6889" cy="6263"/>
            </a:xfrm>
            <a:custGeom>
              <a:avLst/>
              <a:gdLst/>
              <a:ahLst/>
              <a:cxnLst/>
              <a:rect l="l" t="t" r="r" b="b"/>
              <a:pathLst>
                <a:path w="193" h="208" extrusionOk="0">
                  <a:moveTo>
                    <a:pt x="193" y="103"/>
                  </a:moveTo>
                  <a:cubicBezTo>
                    <a:pt x="193" y="53"/>
                    <a:pt x="36" y="0"/>
                    <a:pt x="1" y="103"/>
                  </a:cubicBezTo>
                  <a:cubicBezTo>
                    <a:pt x="1" y="156"/>
                    <a:pt x="157" y="208"/>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61" name="Google Shape;40873;p18">
              <a:extLst>
                <a:ext uri="{FF2B5EF4-FFF2-40B4-BE49-F238E27FC236}">
                  <a16:creationId xmlns:a16="http://schemas.microsoft.com/office/drawing/2014/main" id="{5A404E62-BD78-429A-9452-AD7D3A5D46EA}"/>
                </a:ext>
              </a:extLst>
            </p:cNvPr>
            <p:cNvSpPr/>
            <p:nvPr/>
          </p:nvSpPr>
          <p:spPr>
            <a:xfrm>
              <a:off x="4222952" y="1686499"/>
              <a:ext cx="6924" cy="6263"/>
            </a:xfrm>
            <a:custGeom>
              <a:avLst/>
              <a:gdLst/>
              <a:ahLst/>
              <a:cxnLst/>
              <a:rect l="l" t="t" r="r" b="b"/>
              <a:pathLst>
                <a:path w="194" h="208" extrusionOk="0">
                  <a:moveTo>
                    <a:pt x="194" y="103"/>
                  </a:moveTo>
                  <a:cubicBezTo>
                    <a:pt x="194" y="53"/>
                    <a:pt x="37" y="0"/>
                    <a:pt x="1" y="103"/>
                  </a:cubicBezTo>
                  <a:cubicBezTo>
                    <a:pt x="1" y="156"/>
                    <a:pt x="155"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62" name="Google Shape;40874;p18">
              <a:extLst>
                <a:ext uri="{FF2B5EF4-FFF2-40B4-BE49-F238E27FC236}">
                  <a16:creationId xmlns:a16="http://schemas.microsoft.com/office/drawing/2014/main" id="{8E7FAC1B-DAF1-4407-A0ED-B266600801CF}"/>
                </a:ext>
              </a:extLst>
            </p:cNvPr>
            <p:cNvSpPr/>
            <p:nvPr/>
          </p:nvSpPr>
          <p:spPr>
            <a:xfrm>
              <a:off x="536948" y="1688817"/>
              <a:ext cx="14063" cy="4306"/>
            </a:xfrm>
            <a:custGeom>
              <a:avLst/>
              <a:gdLst/>
              <a:ahLst/>
              <a:cxnLst/>
              <a:rect l="l" t="t" r="r" b="b"/>
              <a:pathLst>
                <a:path w="394" h="143" extrusionOk="0">
                  <a:moveTo>
                    <a:pt x="293" y="26"/>
                  </a:moveTo>
                  <a:cubicBezTo>
                    <a:pt x="237" y="0"/>
                    <a:pt x="1" y="68"/>
                    <a:pt x="100" y="116"/>
                  </a:cubicBezTo>
                  <a:cubicBezTo>
                    <a:pt x="152" y="143"/>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63" name="Google Shape;40875;p18">
              <a:extLst>
                <a:ext uri="{FF2B5EF4-FFF2-40B4-BE49-F238E27FC236}">
                  <a16:creationId xmlns:a16="http://schemas.microsoft.com/office/drawing/2014/main" id="{A2EA3D18-E188-4B80-B7F5-B7525EFF7E94}"/>
                </a:ext>
              </a:extLst>
            </p:cNvPr>
            <p:cNvSpPr/>
            <p:nvPr/>
          </p:nvSpPr>
          <p:spPr>
            <a:xfrm>
              <a:off x="5475664" y="1681381"/>
              <a:ext cx="20737" cy="8250"/>
            </a:xfrm>
            <a:custGeom>
              <a:avLst/>
              <a:gdLst/>
              <a:ahLst/>
              <a:cxnLst/>
              <a:rect l="l" t="t" r="r" b="b"/>
              <a:pathLst>
                <a:path w="581" h="274" extrusionOk="0">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64" name="Google Shape;40876;p18">
              <a:extLst>
                <a:ext uri="{FF2B5EF4-FFF2-40B4-BE49-F238E27FC236}">
                  <a16:creationId xmlns:a16="http://schemas.microsoft.com/office/drawing/2014/main" id="{9D69CBE4-2955-4B1A-BE40-91C8E7B03F72}"/>
                </a:ext>
              </a:extLst>
            </p:cNvPr>
            <p:cNvSpPr/>
            <p:nvPr/>
          </p:nvSpPr>
          <p:spPr>
            <a:xfrm>
              <a:off x="4844918" y="1680989"/>
              <a:ext cx="33551" cy="15778"/>
            </a:xfrm>
            <a:custGeom>
              <a:avLst/>
              <a:gdLst/>
              <a:ahLst/>
              <a:cxnLst/>
              <a:rect l="l" t="t" r="r" b="b"/>
              <a:pathLst>
                <a:path w="940" h="524" extrusionOk="0">
                  <a:moveTo>
                    <a:pt x="895" y="196"/>
                  </a:moveTo>
                  <a:cubicBezTo>
                    <a:pt x="939" y="139"/>
                    <a:pt x="604" y="1"/>
                    <a:pt x="510" y="15"/>
                  </a:cubicBezTo>
                  <a:cubicBezTo>
                    <a:pt x="1" y="87"/>
                    <a:pt x="633" y="524"/>
                    <a:pt x="895"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65" name="Google Shape;40877;p18">
              <a:extLst>
                <a:ext uri="{FF2B5EF4-FFF2-40B4-BE49-F238E27FC236}">
                  <a16:creationId xmlns:a16="http://schemas.microsoft.com/office/drawing/2014/main" id="{6C53E5C6-CA95-489C-99EE-791377B8AD4C}"/>
                </a:ext>
              </a:extLst>
            </p:cNvPr>
            <p:cNvSpPr/>
            <p:nvPr/>
          </p:nvSpPr>
          <p:spPr>
            <a:xfrm>
              <a:off x="416667" y="1672589"/>
              <a:ext cx="40333" cy="14724"/>
            </a:xfrm>
            <a:custGeom>
              <a:avLst/>
              <a:gdLst/>
              <a:ahLst/>
              <a:cxnLst/>
              <a:rect l="l" t="t" r="r" b="b"/>
              <a:pathLst>
                <a:path w="1130" h="489" extrusionOk="0">
                  <a:moveTo>
                    <a:pt x="770" y="384"/>
                  </a:moveTo>
                  <a:cubicBezTo>
                    <a:pt x="1129" y="80"/>
                    <a:pt x="79" y="0"/>
                    <a:pt x="0" y="201"/>
                  </a:cubicBezTo>
                  <a:cubicBezTo>
                    <a:pt x="302" y="242"/>
                    <a:pt x="165" y="488"/>
                    <a:pt x="770"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66" name="Google Shape;40878;p18">
              <a:extLst>
                <a:ext uri="{FF2B5EF4-FFF2-40B4-BE49-F238E27FC236}">
                  <a16:creationId xmlns:a16="http://schemas.microsoft.com/office/drawing/2014/main" id="{71D2C417-D14E-496A-88AA-8935BEAF5346}"/>
                </a:ext>
              </a:extLst>
            </p:cNvPr>
            <p:cNvSpPr/>
            <p:nvPr/>
          </p:nvSpPr>
          <p:spPr>
            <a:xfrm>
              <a:off x="822733" y="1662292"/>
              <a:ext cx="50398" cy="17404"/>
            </a:xfrm>
            <a:custGeom>
              <a:avLst/>
              <a:gdLst/>
              <a:ahLst/>
              <a:cxnLst/>
              <a:rect l="l" t="t" r="r" b="b"/>
              <a:pathLst>
                <a:path w="1412" h="578" extrusionOk="0">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67" name="Google Shape;40879;p18">
              <a:extLst>
                <a:ext uri="{FF2B5EF4-FFF2-40B4-BE49-F238E27FC236}">
                  <a16:creationId xmlns:a16="http://schemas.microsoft.com/office/drawing/2014/main" id="{DAF3692A-C027-4B69-9968-757CD9AC66E3}"/>
                </a:ext>
              </a:extLst>
            </p:cNvPr>
            <p:cNvSpPr/>
            <p:nvPr/>
          </p:nvSpPr>
          <p:spPr>
            <a:xfrm>
              <a:off x="1189645" y="1659582"/>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68" name="Google Shape;40880;p18">
              <a:extLst>
                <a:ext uri="{FF2B5EF4-FFF2-40B4-BE49-F238E27FC236}">
                  <a16:creationId xmlns:a16="http://schemas.microsoft.com/office/drawing/2014/main" id="{6228F5A3-BA50-43F1-86A1-D4DFB27ABFA0}"/>
                </a:ext>
              </a:extLst>
            </p:cNvPr>
            <p:cNvSpPr/>
            <p:nvPr/>
          </p:nvSpPr>
          <p:spPr>
            <a:xfrm>
              <a:off x="6690364" y="1666989"/>
              <a:ext cx="14099" cy="4246"/>
            </a:xfrm>
            <a:custGeom>
              <a:avLst/>
              <a:gdLst/>
              <a:ahLst/>
              <a:cxnLst/>
              <a:rect l="l" t="t" r="r" b="b"/>
              <a:pathLst>
                <a:path w="395" h="141" extrusionOk="0">
                  <a:moveTo>
                    <a:pt x="101" y="117"/>
                  </a:moveTo>
                  <a:cubicBezTo>
                    <a:pt x="156" y="141"/>
                    <a:pt x="395" y="73"/>
                    <a:pt x="293" y="27"/>
                  </a:cubicBezTo>
                  <a:cubicBezTo>
                    <a:pt x="244"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69" name="Google Shape;40881;p18">
              <a:extLst>
                <a:ext uri="{FF2B5EF4-FFF2-40B4-BE49-F238E27FC236}">
                  <a16:creationId xmlns:a16="http://schemas.microsoft.com/office/drawing/2014/main" id="{8B846615-F2A7-45D9-A481-7C7E1937092A}"/>
                </a:ext>
              </a:extLst>
            </p:cNvPr>
            <p:cNvSpPr/>
            <p:nvPr/>
          </p:nvSpPr>
          <p:spPr>
            <a:xfrm>
              <a:off x="6611343" y="1662232"/>
              <a:ext cx="13813" cy="5540"/>
            </a:xfrm>
            <a:custGeom>
              <a:avLst/>
              <a:gdLst/>
              <a:ahLst/>
              <a:cxnLst/>
              <a:rect l="l" t="t" r="r" b="b"/>
              <a:pathLst>
                <a:path w="387" h="184" extrusionOk="0">
                  <a:moveTo>
                    <a:pt x="0" y="184"/>
                  </a:moveTo>
                  <a:lnTo>
                    <a:pt x="387" y="184"/>
                  </a:lnTo>
                  <a:lnTo>
                    <a:pt x="387"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70" name="Google Shape;40882;p18">
              <a:extLst>
                <a:ext uri="{FF2B5EF4-FFF2-40B4-BE49-F238E27FC236}">
                  <a16:creationId xmlns:a16="http://schemas.microsoft.com/office/drawing/2014/main" id="{21FD43B5-D8EF-40C1-AD4D-CC15818EE0FB}"/>
                </a:ext>
              </a:extLst>
            </p:cNvPr>
            <p:cNvSpPr/>
            <p:nvPr/>
          </p:nvSpPr>
          <p:spPr>
            <a:xfrm>
              <a:off x="5234673" y="1661690"/>
              <a:ext cx="13777" cy="6805"/>
            </a:xfrm>
            <a:custGeom>
              <a:avLst/>
              <a:gdLst/>
              <a:ahLst/>
              <a:cxnLst/>
              <a:rect l="l" t="t" r="r" b="b"/>
              <a:pathLst>
                <a:path w="386" h="226" extrusionOk="0">
                  <a:moveTo>
                    <a:pt x="385" y="110"/>
                  </a:moveTo>
                  <a:cubicBezTo>
                    <a:pt x="346" y="1"/>
                    <a:pt x="174" y="54"/>
                    <a:pt x="0" y="110"/>
                  </a:cubicBezTo>
                  <a:cubicBezTo>
                    <a:pt x="5" y="203"/>
                    <a:pt x="341" y="225"/>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71" name="Google Shape;40883;p18">
              <a:extLst>
                <a:ext uri="{FF2B5EF4-FFF2-40B4-BE49-F238E27FC236}">
                  <a16:creationId xmlns:a16="http://schemas.microsoft.com/office/drawing/2014/main" id="{D6D548A3-13B7-441C-90CC-A2D22F03AFA7}"/>
                </a:ext>
              </a:extLst>
            </p:cNvPr>
            <p:cNvSpPr/>
            <p:nvPr/>
          </p:nvSpPr>
          <p:spPr>
            <a:xfrm>
              <a:off x="8006537" y="1651332"/>
              <a:ext cx="44687" cy="16440"/>
            </a:xfrm>
            <a:custGeom>
              <a:avLst/>
              <a:gdLst/>
              <a:ahLst/>
              <a:cxnLst/>
              <a:rect l="l" t="t" r="r" b="b"/>
              <a:pathLst>
                <a:path w="1252" h="546" extrusionOk="0">
                  <a:moveTo>
                    <a:pt x="638" y="0"/>
                  </a:moveTo>
                  <a:cubicBezTo>
                    <a:pt x="616" y="171"/>
                    <a:pt x="0" y="64"/>
                    <a:pt x="59" y="273"/>
                  </a:cubicBezTo>
                  <a:cubicBezTo>
                    <a:pt x="397" y="546"/>
                    <a:pt x="1252" y="144"/>
                    <a:pt x="6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72" name="Google Shape;40884;p18">
              <a:extLst>
                <a:ext uri="{FF2B5EF4-FFF2-40B4-BE49-F238E27FC236}">
                  <a16:creationId xmlns:a16="http://schemas.microsoft.com/office/drawing/2014/main" id="{B74ED659-B422-4E6B-9AA8-53D73D23F938}"/>
                </a:ext>
              </a:extLst>
            </p:cNvPr>
            <p:cNvSpPr/>
            <p:nvPr/>
          </p:nvSpPr>
          <p:spPr>
            <a:xfrm>
              <a:off x="6683547" y="1658799"/>
              <a:ext cx="14027" cy="4246"/>
            </a:xfrm>
            <a:custGeom>
              <a:avLst/>
              <a:gdLst/>
              <a:ahLst/>
              <a:cxnLst/>
              <a:rect l="l" t="t" r="r" b="b"/>
              <a:pathLst>
                <a:path w="393" h="141" extrusionOk="0">
                  <a:moveTo>
                    <a:pt x="292" y="26"/>
                  </a:moveTo>
                  <a:cubicBezTo>
                    <a:pt x="242" y="0"/>
                    <a:pt x="1" y="69"/>
                    <a:pt x="103" y="116"/>
                  </a:cubicBezTo>
                  <a:cubicBezTo>
                    <a:pt x="152" y="141"/>
                    <a:pt x="392"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73" name="Google Shape;40885;p18">
              <a:extLst>
                <a:ext uri="{FF2B5EF4-FFF2-40B4-BE49-F238E27FC236}">
                  <a16:creationId xmlns:a16="http://schemas.microsoft.com/office/drawing/2014/main" id="{E4C00F35-97B5-4F9C-83D7-C548C3F36D05}"/>
                </a:ext>
              </a:extLst>
            </p:cNvPr>
            <p:cNvSpPr/>
            <p:nvPr/>
          </p:nvSpPr>
          <p:spPr>
            <a:xfrm>
              <a:off x="9075543" y="1654072"/>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74" name="Google Shape;40886;p18">
              <a:extLst>
                <a:ext uri="{FF2B5EF4-FFF2-40B4-BE49-F238E27FC236}">
                  <a16:creationId xmlns:a16="http://schemas.microsoft.com/office/drawing/2014/main" id="{C12F4EC7-93DE-4BA4-A80B-4C7F7C9988C6}"/>
                </a:ext>
              </a:extLst>
            </p:cNvPr>
            <p:cNvSpPr/>
            <p:nvPr/>
          </p:nvSpPr>
          <p:spPr>
            <a:xfrm>
              <a:off x="5841969" y="1644197"/>
              <a:ext cx="22165" cy="16199"/>
            </a:xfrm>
            <a:custGeom>
              <a:avLst/>
              <a:gdLst/>
              <a:ahLst/>
              <a:cxnLst/>
              <a:rect l="l" t="t" r="r" b="b"/>
              <a:pathLst>
                <a:path w="621" h="538" extrusionOk="0">
                  <a:moveTo>
                    <a:pt x="343" y="511"/>
                  </a:moveTo>
                  <a:cubicBezTo>
                    <a:pt x="403" y="387"/>
                    <a:pt x="620" y="336"/>
                    <a:pt x="538" y="147"/>
                  </a:cubicBezTo>
                  <a:cubicBezTo>
                    <a:pt x="0" y="1"/>
                    <a:pt x="4" y="537"/>
                    <a:pt x="343" y="5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75" name="Google Shape;40887;p18">
              <a:extLst>
                <a:ext uri="{FF2B5EF4-FFF2-40B4-BE49-F238E27FC236}">
                  <a16:creationId xmlns:a16="http://schemas.microsoft.com/office/drawing/2014/main" id="{BE46C899-0C50-4B51-8894-65129EFC0EEF}"/>
                </a:ext>
              </a:extLst>
            </p:cNvPr>
            <p:cNvSpPr/>
            <p:nvPr/>
          </p:nvSpPr>
          <p:spPr>
            <a:xfrm>
              <a:off x="5410169" y="1653289"/>
              <a:ext cx="14099" cy="4306"/>
            </a:xfrm>
            <a:custGeom>
              <a:avLst/>
              <a:gdLst/>
              <a:ahLst/>
              <a:cxnLst/>
              <a:rect l="l" t="t" r="r" b="b"/>
              <a:pathLst>
                <a:path w="395" h="143" extrusionOk="0">
                  <a:moveTo>
                    <a:pt x="291" y="26"/>
                  </a:moveTo>
                  <a:cubicBezTo>
                    <a:pt x="238" y="0"/>
                    <a:pt x="0" y="71"/>
                    <a:pt x="98" y="118"/>
                  </a:cubicBezTo>
                  <a:cubicBezTo>
                    <a:pt x="150" y="143"/>
                    <a:pt x="394"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76" name="Google Shape;40888;p18">
              <a:extLst>
                <a:ext uri="{FF2B5EF4-FFF2-40B4-BE49-F238E27FC236}">
                  <a16:creationId xmlns:a16="http://schemas.microsoft.com/office/drawing/2014/main" id="{B3FF93C0-4AFC-48F5-9EA4-35B27580CA77}"/>
                </a:ext>
              </a:extLst>
            </p:cNvPr>
            <p:cNvSpPr/>
            <p:nvPr/>
          </p:nvSpPr>
          <p:spPr>
            <a:xfrm>
              <a:off x="2537012" y="1644197"/>
              <a:ext cx="47757" cy="17404"/>
            </a:xfrm>
            <a:custGeom>
              <a:avLst/>
              <a:gdLst/>
              <a:ahLst/>
              <a:cxnLst/>
              <a:rect l="l" t="t" r="r" b="b"/>
              <a:pathLst>
                <a:path w="1338" h="578" extrusionOk="0">
                  <a:moveTo>
                    <a:pt x="182" y="328"/>
                  </a:moveTo>
                  <a:cubicBezTo>
                    <a:pt x="478" y="578"/>
                    <a:pt x="1314" y="323"/>
                    <a:pt x="1337" y="146"/>
                  </a:cubicBezTo>
                  <a:cubicBezTo>
                    <a:pt x="940" y="203"/>
                    <a:pt x="0" y="1"/>
                    <a:pt x="182" y="3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77" name="Google Shape;40889;p18">
              <a:extLst>
                <a:ext uri="{FF2B5EF4-FFF2-40B4-BE49-F238E27FC236}">
                  <a16:creationId xmlns:a16="http://schemas.microsoft.com/office/drawing/2014/main" id="{B0140280-A84D-4909-8D05-CD7FB816477D}"/>
                </a:ext>
              </a:extLst>
            </p:cNvPr>
            <p:cNvSpPr/>
            <p:nvPr/>
          </p:nvSpPr>
          <p:spPr>
            <a:xfrm>
              <a:off x="1440273" y="1639108"/>
              <a:ext cx="26591" cy="12255"/>
            </a:xfrm>
            <a:custGeom>
              <a:avLst/>
              <a:gdLst/>
              <a:ahLst/>
              <a:cxnLst/>
              <a:rect l="l" t="t" r="r" b="b"/>
              <a:pathLst>
                <a:path w="745" h="407" extrusionOk="0">
                  <a:moveTo>
                    <a:pt x="439" y="406"/>
                  </a:moveTo>
                  <a:cubicBezTo>
                    <a:pt x="745" y="270"/>
                    <a:pt x="655" y="0"/>
                    <a:pt x="54" y="42"/>
                  </a:cubicBezTo>
                  <a:cubicBezTo>
                    <a:pt x="1" y="251"/>
                    <a:pt x="100" y="385"/>
                    <a:pt x="439"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78" name="Google Shape;40890;p18">
              <a:extLst>
                <a:ext uri="{FF2B5EF4-FFF2-40B4-BE49-F238E27FC236}">
                  <a16:creationId xmlns:a16="http://schemas.microsoft.com/office/drawing/2014/main" id="{622A2ABD-22F2-4064-9C7D-363A351231C2}"/>
                </a:ext>
              </a:extLst>
            </p:cNvPr>
            <p:cNvSpPr/>
            <p:nvPr/>
          </p:nvSpPr>
          <p:spPr>
            <a:xfrm>
              <a:off x="8886091" y="1645160"/>
              <a:ext cx="14170" cy="4215"/>
            </a:xfrm>
            <a:custGeom>
              <a:avLst/>
              <a:gdLst/>
              <a:ahLst/>
              <a:cxnLst/>
              <a:rect l="l" t="t" r="r" b="b"/>
              <a:pathLst>
                <a:path w="397" h="140" extrusionOk="0">
                  <a:moveTo>
                    <a:pt x="100" y="114"/>
                  </a:moveTo>
                  <a:cubicBezTo>
                    <a:pt x="155" y="140"/>
                    <a:pt x="396" y="72"/>
                    <a:pt x="293" y="24"/>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79" name="Google Shape;40891;p18">
              <a:extLst>
                <a:ext uri="{FF2B5EF4-FFF2-40B4-BE49-F238E27FC236}">
                  <a16:creationId xmlns:a16="http://schemas.microsoft.com/office/drawing/2014/main" id="{DC4C6B0E-860F-4C72-8BE8-AB7992F80E76}"/>
                </a:ext>
              </a:extLst>
            </p:cNvPr>
            <p:cNvSpPr/>
            <p:nvPr/>
          </p:nvSpPr>
          <p:spPr>
            <a:xfrm>
              <a:off x="8941270" y="1642390"/>
              <a:ext cx="13956" cy="4246"/>
            </a:xfrm>
            <a:custGeom>
              <a:avLst/>
              <a:gdLst/>
              <a:ahLst/>
              <a:cxnLst/>
              <a:rect l="l" t="t" r="r" b="b"/>
              <a:pathLst>
                <a:path w="391" h="141" extrusionOk="0">
                  <a:moveTo>
                    <a:pt x="292" y="24"/>
                  </a:moveTo>
                  <a:cubicBezTo>
                    <a:pt x="236" y="1"/>
                    <a:pt x="0" y="69"/>
                    <a:pt x="98" y="116"/>
                  </a:cubicBezTo>
                  <a:cubicBezTo>
                    <a:pt x="151" y="140"/>
                    <a:pt x="390"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80" name="Google Shape;40892;p18">
              <a:extLst>
                <a:ext uri="{FF2B5EF4-FFF2-40B4-BE49-F238E27FC236}">
                  <a16:creationId xmlns:a16="http://schemas.microsoft.com/office/drawing/2014/main" id="{B390FE78-ACAB-456D-9D69-F1FF515FD009}"/>
                </a:ext>
              </a:extLst>
            </p:cNvPr>
            <p:cNvSpPr/>
            <p:nvPr/>
          </p:nvSpPr>
          <p:spPr>
            <a:xfrm>
              <a:off x="6907335" y="1632816"/>
              <a:ext cx="26591" cy="15236"/>
            </a:xfrm>
            <a:custGeom>
              <a:avLst/>
              <a:gdLst/>
              <a:ahLst/>
              <a:cxnLst/>
              <a:rect l="l" t="t" r="r" b="b"/>
              <a:pathLst>
                <a:path w="745" h="506" extrusionOk="0">
                  <a:moveTo>
                    <a:pt x="0" y="434"/>
                  </a:moveTo>
                  <a:cubicBezTo>
                    <a:pt x="744" y="505"/>
                    <a:pt x="744" y="0"/>
                    <a:pt x="0"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81" name="Google Shape;40893;p18">
              <a:extLst>
                <a:ext uri="{FF2B5EF4-FFF2-40B4-BE49-F238E27FC236}">
                  <a16:creationId xmlns:a16="http://schemas.microsoft.com/office/drawing/2014/main" id="{D1B3C913-FCDA-46A6-89F8-1B2C69235997}"/>
                </a:ext>
              </a:extLst>
            </p:cNvPr>
            <p:cNvSpPr/>
            <p:nvPr/>
          </p:nvSpPr>
          <p:spPr>
            <a:xfrm>
              <a:off x="2619139" y="1639680"/>
              <a:ext cx="13777" cy="7467"/>
            </a:xfrm>
            <a:custGeom>
              <a:avLst/>
              <a:gdLst/>
              <a:ahLst/>
              <a:cxnLst/>
              <a:rect l="l" t="t" r="r" b="b"/>
              <a:pathLst>
                <a:path w="386" h="248" extrusionOk="0">
                  <a:moveTo>
                    <a:pt x="386" y="114"/>
                  </a:moveTo>
                  <a:cubicBezTo>
                    <a:pt x="385" y="23"/>
                    <a:pt x="50" y="1"/>
                    <a:pt x="1" y="114"/>
                  </a:cubicBezTo>
                  <a:cubicBezTo>
                    <a:pt x="217" y="105"/>
                    <a:pt x="300" y="247"/>
                    <a:pt x="386"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82" name="Google Shape;40894;p18">
              <a:extLst>
                <a:ext uri="{FF2B5EF4-FFF2-40B4-BE49-F238E27FC236}">
                  <a16:creationId xmlns:a16="http://schemas.microsoft.com/office/drawing/2014/main" id="{E1D89194-B5F0-4ED4-A96B-75580538D822}"/>
                </a:ext>
              </a:extLst>
            </p:cNvPr>
            <p:cNvSpPr/>
            <p:nvPr/>
          </p:nvSpPr>
          <p:spPr>
            <a:xfrm>
              <a:off x="865599" y="1623994"/>
              <a:ext cx="41653" cy="18759"/>
            </a:xfrm>
            <a:custGeom>
              <a:avLst/>
              <a:gdLst/>
              <a:ahLst/>
              <a:cxnLst/>
              <a:rect l="l" t="t" r="r" b="b"/>
              <a:pathLst>
                <a:path w="1167" h="623" extrusionOk="0">
                  <a:moveTo>
                    <a:pt x="725" y="546"/>
                  </a:moveTo>
                  <a:cubicBezTo>
                    <a:pt x="1166" y="340"/>
                    <a:pt x="596" y="146"/>
                    <a:pt x="340" y="1"/>
                  </a:cubicBezTo>
                  <a:cubicBezTo>
                    <a:pt x="45" y="138"/>
                    <a:pt x="1" y="622"/>
                    <a:pt x="725"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83" name="Google Shape;40895;p18">
              <a:extLst>
                <a:ext uri="{FF2B5EF4-FFF2-40B4-BE49-F238E27FC236}">
                  <a16:creationId xmlns:a16="http://schemas.microsoft.com/office/drawing/2014/main" id="{6C477D2A-28FD-4E7C-ADC5-357B100109C5}"/>
                </a:ext>
              </a:extLst>
            </p:cNvPr>
            <p:cNvSpPr/>
            <p:nvPr/>
          </p:nvSpPr>
          <p:spPr>
            <a:xfrm>
              <a:off x="6132858" y="1631431"/>
              <a:ext cx="14170" cy="4306"/>
            </a:xfrm>
            <a:custGeom>
              <a:avLst/>
              <a:gdLst/>
              <a:ahLst/>
              <a:cxnLst/>
              <a:rect l="l" t="t" r="r" b="b"/>
              <a:pathLst>
                <a:path w="397" h="143" extrusionOk="0">
                  <a:moveTo>
                    <a:pt x="296" y="27"/>
                  </a:moveTo>
                  <a:cubicBezTo>
                    <a:pt x="241" y="1"/>
                    <a:pt x="1" y="71"/>
                    <a:pt x="102" y="117"/>
                  </a:cubicBezTo>
                  <a:cubicBezTo>
                    <a:pt x="155" y="143"/>
                    <a:pt x="396" y="72"/>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84" name="Google Shape;40896;p18">
              <a:extLst>
                <a:ext uri="{FF2B5EF4-FFF2-40B4-BE49-F238E27FC236}">
                  <a16:creationId xmlns:a16="http://schemas.microsoft.com/office/drawing/2014/main" id="{247EC9D1-A29A-4EC1-89EE-122C9EB8B893}"/>
                </a:ext>
              </a:extLst>
            </p:cNvPr>
            <p:cNvSpPr/>
            <p:nvPr/>
          </p:nvSpPr>
          <p:spPr>
            <a:xfrm>
              <a:off x="6052908" y="1629473"/>
              <a:ext cx="21665" cy="6383"/>
            </a:xfrm>
            <a:custGeom>
              <a:avLst/>
              <a:gdLst/>
              <a:ahLst/>
              <a:cxnLst/>
              <a:rect l="l" t="t" r="r" b="b"/>
              <a:pathLst>
                <a:path w="607" h="212" extrusionOk="0">
                  <a:moveTo>
                    <a:pt x="606" y="182"/>
                  </a:moveTo>
                  <a:lnTo>
                    <a:pt x="606" y="0"/>
                  </a:lnTo>
                  <a:lnTo>
                    <a:pt x="27" y="0"/>
                  </a:lnTo>
                  <a:cubicBezTo>
                    <a:pt x="1" y="163"/>
                    <a:pt x="217" y="212"/>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85" name="Google Shape;40897;p18">
              <a:extLst>
                <a:ext uri="{FF2B5EF4-FFF2-40B4-BE49-F238E27FC236}">
                  <a16:creationId xmlns:a16="http://schemas.microsoft.com/office/drawing/2014/main" id="{4E07120E-A03F-4D64-A4E6-27748D3AEF79}"/>
                </a:ext>
              </a:extLst>
            </p:cNvPr>
            <p:cNvSpPr/>
            <p:nvPr/>
          </p:nvSpPr>
          <p:spPr>
            <a:xfrm>
              <a:off x="1387485" y="1619718"/>
              <a:ext cx="20238" cy="13580"/>
            </a:xfrm>
            <a:custGeom>
              <a:avLst/>
              <a:gdLst/>
              <a:ahLst/>
              <a:cxnLst/>
              <a:rect l="l" t="t" r="r" b="b"/>
              <a:pathLst>
                <a:path w="567" h="451" extrusionOk="0">
                  <a:moveTo>
                    <a:pt x="376" y="416"/>
                  </a:moveTo>
                  <a:cubicBezTo>
                    <a:pt x="386" y="359"/>
                    <a:pt x="403" y="306"/>
                    <a:pt x="566" y="324"/>
                  </a:cubicBezTo>
                  <a:lnTo>
                    <a:pt x="566" y="143"/>
                  </a:lnTo>
                  <a:cubicBezTo>
                    <a:pt x="95" y="1"/>
                    <a:pt x="1" y="451"/>
                    <a:pt x="376" y="4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86" name="Google Shape;40898;p18">
              <a:extLst>
                <a:ext uri="{FF2B5EF4-FFF2-40B4-BE49-F238E27FC236}">
                  <a16:creationId xmlns:a16="http://schemas.microsoft.com/office/drawing/2014/main" id="{F8A978FF-C0B6-47E5-B70C-22F76BCD2036}"/>
                </a:ext>
              </a:extLst>
            </p:cNvPr>
            <p:cNvSpPr/>
            <p:nvPr/>
          </p:nvSpPr>
          <p:spPr>
            <a:xfrm>
              <a:off x="5244988" y="1626011"/>
              <a:ext cx="14063" cy="4276"/>
            </a:xfrm>
            <a:custGeom>
              <a:avLst/>
              <a:gdLst/>
              <a:ahLst/>
              <a:cxnLst/>
              <a:rect l="l" t="t" r="r" b="b"/>
              <a:pathLst>
                <a:path w="394" h="142" extrusionOk="0">
                  <a:moveTo>
                    <a:pt x="295" y="25"/>
                  </a:moveTo>
                  <a:cubicBezTo>
                    <a:pt x="240" y="0"/>
                    <a:pt x="1" y="70"/>
                    <a:pt x="96" y="115"/>
                  </a:cubicBezTo>
                  <a:cubicBezTo>
                    <a:pt x="154" y="141"/>
                    <a:pt x="394"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87" name="Google Shape;40899;p18">
              <a:extLst>
                <a:ext uri="{FF2B5EF4-FFF2-40B4-BE49-F238E27FC236}">
                  <a16:creationId xmlns:a16="http://schemas.microsoft.com/office/drawing/2014/main" id="{C6F9BE28-F57D-4872-AE64-B9FE77CFBA0A}"/>
                </a:ext>
              </a:extLst>
            </p:cNvPr>
            <p:cNvSpPr/>
            <p:nvPr/>
          </p:nvSpPr>
          <p:spPr>
            <a:xfrm>
              <a:off x="84304" y="1621224"/>
              <a:ext cx="22629" cy="8280"/>
            </a:xfrm>
            <a:custGeom>
              <a:avLst/>
              <a:gdLst/>
              <a:ahLst/>
              <a:cxnLst/>
              <a:rect l="l" t="t" r="r" b="b"/>
              <a:pathLst>
                <a:path w="634" h="275" extrusionOk="0">
                  <a:moveTo>
                    <a:pt x="633" y="274"/>
                  </a:moveTo>
                  <a:lnTo>
                    <a:pt x="633" y="0"/>
                  </a:lnTo>
                  <a:lnTo>
                    <a:pt x="247" y="0"/>
                  </a:lnTo>
                  <a:cubicBezTo>
                    <a:pt x="236" y="118"/>
                    <a:pt x="0" y="127"/>
                    <a:pt x="55"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88" name="Google Shape;40900;p18">
              <a:extLst>
                <a:ext uri="{FF2B5EF4-FFF2-40B4-BE49-F238E27FC236}">
                  <a16:creationId xmlns:a16="http://schemas.microsoft.com/office/drawing/2014/main" id="{E73D17C3-98D9-413C-B155-12E3EC1BC571}"/>
                </a:ext>
              </a:extLst>
            </p:cNvPr>
            <p:cNvSpPr/>
            <p:nvPr/>
          </p:nvSpPr>
          <p:spPr>
            <a:xfrm>
              <a:off x="8428486" y="1620893"/>
              <a:ext cx="6924" cy="6233"/>
            </a:xfrm>
            <a:custGeom>
              <a:avLst/>
              <a:gdLst/>
              <a:ahLst/>
              <a:cxnLst/>
              <a:rect l="l" t="t" r="r" b="b"/>
              <a:pathLst>
                <a:path w="194" h="207" extrusionOk="0">
                  <a:moveTo>
                    <a:pt x="192" y="104"/>
                  </a:moveTo>
                  <a:cubicBezTo>
                    <a:pt x="194" y="53"/>
                    <a:pt x="37" y="1"/>
                    <a:pt x="0" y="104"/>
                  </a:cubicBezTo>
                  <a:cubicBezTo>
                    <a:pt x="0" y="153"/>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89" name="Google Shape;40901;p18">
              <a:extLst>
                <a:ext uri="{FF2B5EF4-FFF2-40B4-BE49-F238E27FC236}">
                  <a16:creationId xmlns:a16="http://schemas.microsoft.com/office/drawing/2014/main" id="{83013704-BEC8-48E6-B56C-3DCF18186A52}"/>
                </a:ext>
              </a:extLst>
            </p:cNvPr>
            <p:cNvSpPr/>
            <p:nvPr/>
          </p:nvSpPr>
          <p:spPr>
            <a:xfrm>
              <a:off x="5282892" y="1615864"/>
              <a:ext cx="22629" cy="13640"/>
            </a:xfrm>
            <a:custGeom>
              <a:avLst/>
              <a:gdLst/>
              <a:ahLst/>
              <a:cxnLst/>
              <a:rect l="l" t="t" r="r" b="b"/>
              <a:pathLst>
                <a:path w="634" h="453" extrusionOk="0">
                  <a:moveTo>
                    <a:pt x="580" y="362"/>
                  </a:moveTo>
                  <a:cubicBezTo>
                    <a:pt x="633" y="155"/>
                    <a:pt x="534" y="21"/>
                    <a:pt x="195" y="1"/>
                  </a:cubicBezTo>
                  <a:cubicBezTo>
                    <a:pt x="239" y="160"/>
                    <a:pt x="0" y="452"/>
                    <a:pt x="58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90" name="Google Shape;40902;p18">
              <a:extLst>
                <a:ext uri="{FF2B5EF4-FFF2-40B4-BE49-F238E27FC236}">
                  <a16:creationId xmlns:a16="http://schemas.microsoft.com/office/drawing/2014/main" id="{3D76D840-37A7-4154-AA19-57C14E75015E}"/>
                </a:ext>
              </a:extLst>
            </p:cNvPr>
            <p:cNvSpPr/>
            <p:nvPr/>
          </p:nvSpPr>
          <p:spPr>
            <a:xfrm>
              <a:off x="3965685" y="1604875"/>
              <a:ext cx="57358" cy="21920"/>
            </a:xfrm>
            <a:custGeom>
              <a:avLst/>
              <a:gdLst/>
              <a:ahLst/>
              <a:cxnLst/>
              <a:rect l="l" t="t" r="r" b="b"/>
              <a:pathLst>
                <a:path w="1607" h="728" extrusionOk="0">
                  <a:moveTo>
                    <a:pt x="1037" y="727"/>
                  </a:moveTo>
                  <a:cubicBezTo>
                    <a:pt x="1606" y="370"/>
                    <a:pt x="632" y="112"/>
                    <a:pt x="72" y="0"/>
                  </a:cubicBezTo>
                  <a:cubicBezTo>
                    <a:pt x="1" y="428"/>
                    <a:pt x="418" y="624"/>
                    <a:pt x="1037" y="7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91" name="Google Shape;40903;p18">
              <a:extLst>
                <a:ext uri="{FF2B5EF4-FFF2-40B4-BE49-F238E27FC236}">
                  <a16:creationId xmlns:a16="http://schemas.microsoft.com/office/drawing/2014/main" id="{B4258303-33C0-4756-8D26-380E074B61A8}"/>
                </a:ext>
              </a:extLst>
            </p:cNvPr>
            <p:cNvSpPr/>
            <p:nvPr/>
          </p:nvSpPr>
          <p:spPr>
            <a:xfrm>
              <a:off x="8452542" y="1617761"/>
              <a:ext cx="14027" cy="4276"/>
            </a:xfrm>
            <a:custGeom>
              <a:avLst/>
              <a:gdLst/>
              <a:ahLst/>
              <a:cxnLst/>
              <a:rect l="l" t="t" r="r" b="b"/>
              <a:pathLst>
                <a:path w="393" h="142" extrusionOk="0">
                  <a:moveTo>
                    <a:pt x="99" y="115"/>
                  </a:moveTo>
                  <a:cubicBezTo>
                    <a:pt x="153" y="141"/>
                    <a:pt x="393" y="71"/>
                    <a:pt x="292" y="25"/>
                  </a:cubicBezTo>
                  <a:cubicBezTo>
                    <a:pt x="238" y="0"/>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92" name="Google Shape;40904;p18">
              <a:extLst>
                <a:ext uri="{FF2B5EF4-FFF2-40B4-BE49-F238E27FC236}">
                  <a16:creationId xmlns:a16="http://schemas.microsoft.com/office/drawing/2014/main" id="{6A5D7032-57FE-43C5-A32E-AC639CB7B239}"/>
                </a:ext>
              </a:extLst>
            </p:cNvPr>
            <p:cNvSpPr/>
            <p:nvPr/>
          </p:nvSpPr>
          <p:spPr>
            <a:xfrm>
              <a:off x="578244" y="1617761"/>
              <a:ext cx="14099" cy="4276"/>
            </a:xfrm>
            <a:custGeom>
              <a:avLst/>
              <a:gdLst/>
              <a:ahLst/>
              <a:cxnLst/>
              <a:rect l="l" t="t" r="r" b="b"/>
              <a:pathLst>
                <a:path w="395" h="142" extrusionOk="0">
                  <a:moveTo>
                    <a:pt x="101" y="115"/>
                  </a:moveTo>
                  <a:cubicBezTo>
                    <a:pt x="154" y="141"/>
                    <a:pt x="394" y="71"/>
                    <a:pt x="294" y="25"/>
                  </a:cubicBezTo>
                  <a:cubicBezTo>
                    <a:pt x="240" y="0"/>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93" name="Google Shape;40905;p18">
              <a:extLst>
                <a:ext uri="{FF2B5EF4-FFF2-40B4-BE49-F238E27FC236}">
                  <a16:creationId xmlns:a16="http://schemas.microsoft.com/office/drawing/2014/main" id="{3BC2F2B8-88FD-4D7C-B7A0-7357C30CEA24}"/>
                </a:ext>
              </a:extLst>
            </p:cNvPr>
            <p:cNvSpPr/>
            <p:nvPr/>
          </p:nvSpPr>
          <p:spPr>
            <a:xfrm>
              <a:off x="5196732" y="1614991"/>
              <a:ext cx="14099" cy="4336"/>
            </a:xfrm>
            <a:custGeom>
              <a:avLst/>
              <a:gdLst/>
              <a:ahLst/>
              <a:cxnLst/>
              <a:rect l="l" t="t" r="r" b="b"/>
              <a:pathLst>
                <a:path w="395" h="144" extrusionOk="0">
                  <a:moveTo>
                    <a:pt x="294" y="27"/>
                  </a:moveTo>
                  <a:cubicBezTo>
                    <a:pt x="241" y="1"/>
                    <a:pt x="1" y="71"/>
                    <a:pt x="102" y="117"/>
                  </a:cubicBezTo>
                  <a:cubicBezTo>
                    <a:pt x="155" y="143"/>
                    <a:pt x="395" y="75"/>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94" name="Google Shape;40906;p18">
              <a:extLst>
                <a:ext uri="{FF2B5EF4-FFF2-40B4-BE49-F238E27FC236}">
                  <a16:creationId xmlns:a16="http://schemas.microsoft.com/office/drawing/2014/main" id="{CB38932F-E1E5-4820-BB84-4B8B3A464DA6}"/>
                </a:ext>
              </a:extLst>
            </p:cNvPr>
            <p:cNvSpPr/>
            <p:nvPr/>
          </p:nvSpPr>
          <p:spPr>
            <a:xfrm>
              <a:off x="1655495" y="1606350"/>
              <a:ext cx="34872" cy="15326"/>
            </a:xfrm>
            <a:custGeom>
              <a:avLst/>
              <a:gdLst/>
              <a:ahLst/>
              <a:cxnLst/>
              <a:rect l="l" t="t" r="r" b="b"/>
              <a:pathLst>
                <a:path w="977" h="509" extrusionOk="0">
                  <a:moveTo>
                    <a:pt x="773" y="404"/>
                  </a:moveTo>
                  <a:cubicBezTo>
                    <a:pt x="977" y="174"/>
                    <a:pt x="122" y="1"/>
                    <a:pt x="0" y="221"/>
                  </a:cubicBezTo>
                  <a:cubicBezTo>
                    <a:pt x="307" y="262"/>
                    <a:pt x="166" y="508"/>
                    <a:pt x="773"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95" name="Google Shape;40907;p18">
              <a:extLst>
                <a:ext uri="{FF2B5EF4-FFF2-40B4-BE49-F238E27FC236}">
                  <a16:creationId xmlns:a16="http://schemas.microsoft.com/office/drawing/2014/main" id="{5E87E7E7-923E-42AC-BA69-C84337C61248}"/>
                </a:ext>
              </a:extLst>
            </p:cNvPr>
            <p:cNvSpPr/>
            <p:nvPr/>
          </p:nvSpPr>
          <p:spPr>
            <a:xfrm>
              <a:off x="323796" y="1612643"/>
              <a:ext cx="23985" cy="5902"/>
            </a:xfrm>
            <a:custGeom>
              <a:avLst/>
              <a:gdLst/>
              <a:ahLst/>
              <a:cxnLst/>
              <a:rect l="l" t="t" r="r" b="b"/>
              <a:pathLst>
                <a:path w="672" h="196" extrusionOk="0">
                  <a:moveTo>
                    <a:pt x="479" y="195"/>
                  </a:moveTo>
                  <a:cubicBezTo>
                    <a:pt x="479" y="104"/>
                    <a:pt x="634" y="88"/>
                    <a:pt x="672" y="12"/>
                  </a:cubicBezTo>
                  <a:cubicBezTo>
                    <a:pt x="368" y="23"/>
                    <a:pt x="1" y="1"/>
                    <a:pt x="92"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96" name="Google Shape;40908;p18">
              <a:extLst>
                <a:ext uri="{FF2B5EF4-FFF2-40B4-BE49-F238E27FC236}">
                  <a16:creationId xmlns:a16="http://schemas.microsoft.com/office/drawing/2014/main" id="{525BA2AB-5AEE-4B64-8D32-3B1F947A0A27}"/>
                </a:ext>
              </a:extLst>
            </p:cNvPr>
            <p:cNvSpPr/>
            <p:nvPr/>
          </p:nvSpPr>
          <p:spPr>
            <a:xfrm>
              <a:off x="2564138" y="1613034"/>
              <a:ext cx="13777" cy="2770"/>
            </a:xfrm>
            <a:custGeom>
              <a:avLst/>
              <a:gdLst/>
              <a:ahLst/>
              <a:cxnLst/>
              <a:rect l="l" t="t" r="r" b="b"/>
              <a:pathLst>
                <a:path w="386" h="92" extrusionOk="0">
                  <a:moveTo>
                    <a:pt x="0" y="92"/>
                  </a:moveTo>
                  <a:cubicBezTo>
                    <a:pt x="149" y="71"/>
                    <a:pt x="379" y="89"/>
                    <a:pt x="385" y="1"/>
                  </a:cubicBezTo>
                  <a:cubicBezTo>
                    <a:pt x="238" y="23"/>
                    <a:pt x="5" y="5"/>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97" name="Google Shape;40909;p18">
              <a:extLst>
                <a:ext uri="{FF2B5EF4-FFF2-40B4-BE49-F238E27FC236}">
                  <a16:creationId xmlns:a16="http://schemas.microsoft.com/office/drawing/2014/main" id="{0D64C2D7-9871-4A32-BED6-937A8E3CE21B}"/>
                </a:ext>
              </a:extLst>
            </p:cNvPr>
            <p:cNvSpPr/>
            <p:nvPr/>
          </p:nvSpPr>
          <p:spPr>
            <a:xfrm>
              <a:off x="1934177" y="1612342"/>
              <a:ext cx="14170" cy="4215"/>
            </a:xfrm>
            <a:custGeom>
              <a:avLst/>
              <a:gdLst/>
              <a:ahLst/>
              <a:cxnLst/>
              <a:rect l="l" t="t" r="r" b="b"/>
              <a:pathLst>
                <a:path w="397" h="140" extrusionOk="0">
                  <a:moveTo>
                    <a:pt x="294" y="24"/>
                  </a:moveTo>
                  <a:cubicBezTo>
                    <a:pt x="240" y="0"/>
                    <a:pt x="1" y="68"/>
                    <a:pt x="103" y="115"/>
                  </a:cubicBezTo>
                  <a:cubicBezTo>
                    <a:pt x="155"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98" name="Google Shape;40910;p18">
              <a:extLst>
                <a:ext uri="{FF2B5EF4-FFF2-40B4-BE49-F238E27FC236}">
                  <a16:creationId xmlns:a16="http://schemas.microsoft.com/office/drawing/2014/main" id="{F0070072-E96A-4D32-B037-855C152D7EB0}"/>
                </a:ext>
              </a:extLst>
            </p:cNvPr>
            <p:cNvSpPr/>
            <p:nvPr/>
          </p:nvSpPr>
          <p:spPr>
            <a:xfrm>
              <a:off x="7013875" y="1601352"/>
              <a:ext cx="14063" cy="4246"/>
            </a:xfrm>
            <a:custGeom>
              <a:avLst/>
              <a:gdLst/>
              <a:ahLst/>
              <a:cxnLst/>
              <a:rect l="l" t="t" r="r" b="b"/>
              <a:pathLst>
                <a:path w="394" h="141" extrusionOk="0">
                  <a:moveTo>
                    <a:pt x="102" y="117"/>
                  </a:moveTo>
                  <a:cubicBezTo>
                    <a:pt x="157" y="141"/>
                    <a:pt x="393" y="73"/>
                    <a:pt x="296" y="27"/>
                  </a:cubicBezTo>
                  <a:cubicBezTo>
                    <a:pt x="242" y="1"/>
                    <a:pt x="1" y="69"/>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199" name="Google Shape;40911;p18">
              <a:extLst>
                <a:ext uri="{FF2B5EF4-FFF2-40B4-BE49-F238E27FC236}">
                  <a16:creationId xmlns:a16="http://schemas.microsoft.com/office/drawing/2014/main" id="{CABF33F5-E94F-4BCB-ADC1-7310B8121ED0}"/>
                </a:ext>
              </a:extLst>
            </p:cNvPr>
            <p:cNvSpPr/>
            <p:nvPr/>
          </p:nvSpPr>
          <p:spPr>
            <a:xfrm>
              <a:off x="5503218" y="1593885"/>
              <a:ext cx="33622" cy="17343"/>
            </a:xfrm>
            <a:custGeom>
              <a:avLst/>
              <a:gdLst/>
              <a:ahLst/>
              <a:cxnLst/>
              <a:rect l="l" t="t" r="r" b="b"/>
              <a:pathLst>
                <a:path w="942" h="576" extrusionOk="0">
                  <a:moveTo>
                    <a:pt x="0" y="92"/>
                  </a:moveTo>
                  <a:lnTo>
                    <a:pt x="0" y="275"/>
                  </a:lnTo>
                  <a:cubicBezTo>
                    <a:pt x="355" y="575"/>
                    <a:pt x="941" y="1"/>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00" name="Google Shape;40912;p18">
              <a:extLst>
                <a:ext uri="{FF2B5EF4-FFF2-40B4-BE49-F238E27FC236}">
                  <a16:creationId xmlns:a16="http://schemas.microsoft.com/office/drawing/2014/main" id="{CC91321F-CE8C-4782-87D8-10F450589CB6}"/>
                </a:ext>
              </a:extLst>
            </p:cNvPr>
            <p:cNvSpPr/>
            <p:nvPr/>
          </p:nvSpPr>
          <p:spPr>
            <a:xfrm>
              <a:off x="4453450" y="1601352"/>
              <a:ext cx="14063" cy="4246"/>
            </a:xfrm>
            <a:custGeom>
              <a:avLst/>
              <a:gdLst/>
              <a:ahLst/>
              <a:cxnLst/>
              <a:rect l="l" t="t" r="r" b="b"/>
              <a:pathLst>
                <a:path w="394" h="141" extrusionOk="0">
                  <a:moveTo>
                    <a:pt x="294" y="27"/>
                  </a:moveTo>
                  <a:cubicBezTo>
                    <a:pt x="239" y="1"/>
                    <a:pt x="0" y="71"/>
                    <a:pt x="98" y="117"/>
                  </a:cubicBezTo>
                  <a:cubicBezTo>
                    <a:pt x="154" y="141"/>
                    <a:pt x="393" y="73"/>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01" name="Google Shape;40913;p18">
              <a:extLst>
                <a:ext uri="{FF2B5EF4-FFF2-40B4-BE49-F238E27FC236}">
                  <a16:creationId xmlns:a16="http://schemas.microsoft.com/office/drawing/2014/main" id="{50E4917C-E267-47DD-A810-C8EDCC3242A7}"/>
                </a:ext>
              </a:extLst>
            </p:cNvPr>
            <p:cNvSpPr/>
            <p:nvPr/>
          </p:nvSpPr>
          <p:spPr>
            <a:xfrm>
              <a:off x="2494396" y="1596655"/>
              <a:ext cx="21594" cy="9485"/>
            </a:xfrm>
            <a:custGeom>
              <a:avLst/>
              <a:gdLst/>
              <a:ahLst/>
              <a:cxnLst/>
              <a:rect l="l" t="t" r="r" b="b"/>
              <a:pathLst>
                <a:path w="605" h="315" extrusionOk="0">
                  <a:moveTo>
                    <a:pt x="411" y="273"/>
                  </a:moveTo>
                  <a:cubicBezTo>
                    <a:pt x="405" y="146"/>
                    <a:pt x="503" y="73"/>
                    <a:pt x="604" y="0"/>
                  </a:cubicBezTo>
                  <a:lnTo>
                    <a:pt x="26" y="0"/>
                  </a:lnTo>
                  <a:cubicBezTo>
                    <a:pt x="42"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02" name="Google Shape;40914;p18">
              <a:extLst>
                <a:ext uri="{FF2B5EF4-FFF2-40B4-BE49-F238E27FC236}">
                  <a16:creationId xmlns:a16="http://schemas.microsoft.com/office/drawing/2014/main" id="{5E1FA0BA-A568-4F68-ACEE-6B6BB198EF39}"/>
                </a:ext>
              </a:extLst>
            </p:cNvPr>
            <p:cNvSpPr/>
            <p:nvPr/>
          </p:nvSpPr>
          <p:spPr>
            <a:xfrm>
              <a:off x="5244988" y="1598612"/>
              <a:ext cx="14063" cy="4306"/>
            </a:xfrm>
            <a:custGeom>
              <a:avLst/>
              <a:gdLst/>
              <a:ahLst/>
              <a:cxnLst/>
              <a:rect l="l" t="t" r="r" b="b"/>
              <a:pathLst>
                <a:path w="394" h="143" extrusionOk="0">
                  <a:moveTo>
                    <a:pt x="295" y="25"/>
                  </a:moveTo>
                  <a:cubicBezTo>
                    <a:pt x="240" y="1"/>
                    <a:pt x="1" y="68"/>
                    <a:pt x="96" y="117"/>
                  </a:cubicBezTo>
                  <a:cubicBezTo>
                    <a:pt x="154" y="143"/>
                    <a:pt x="394" y="74"/>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03" name="Google Shape;40915;p18">
              <a:extLst>
                <a:ext uri="{FF2B5EF4-FFF2-40B4-BE49-F238E27FC236}">
                  <a16:creationId xmlns:a16="http://schemas.microsoft.com/office/drawing/2014/main" id="{FB616984-4D3B-4A3C-AD55-719C1A1E00F2}"/>
                </a:ext>
              </a:extLst>
            </p:cNvPr>
            <p:cNvSpPr/>
            <p:nvPr/>
          </p:nvSpPr>
          <p:spPr>
            <a:xfrm>
              <a:off x="3073496" y="1595902"/>
              <a:ext cx="13777" cy="7497"/>
            </a:xfrm>
            <a:custGeom>
              <a:avLst/>
              <a:gdLst/>
              <a:ahLst/>
              <a:cxnLst/>
              <a:rect l="l" t="t" r="r" b="b"/>
              <a:pathLst>
                <a:path w="386" h="249" extrusionOk="0">
                  <a:moveTo>
                    <a:pt x="385" y="115"/>
                  </a:moveTo>
                  <a:cubicBezTo>
                    <a:pt x="384" y="24"/>
                    <a:pt x="46" y="0"/>
                    <a:pt x="0" y="115"/>
                  </a:cubicBezTo>
                  <a:cubicBezTo>
                    <a:pt x="216" y="106"/>
                    <a:pt x="302" y="249"/>
                    <a:pt x="385"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04" name="Google Shape;40916;p18">
              <a:extLst>
                <a:ext uri="{FF2B5EF4-FFF2-40B4-BE49-F238E27FC236}">
                  <a16:creationId xmlns:a16="http://schemas.microsoft.com/office/drawing/2014/main" id="{6E29B599-EEF3-4698-AA2A-9412DF5EA33B}"/>
                </a:ext>
              </a:extLst>
            </p:cNvPr>
            <p:cNvSpPr/>
            <p:nvPr/>
          </p:nvSpPr>
          <p:spPr>
            <a:xfrm>
              <a:off x="2990905" y="1596655"/>
              <a:ext cx="13706" cy="5540"/>
            </a:xfrm>
            <a:custGeom>
              <a:avLst/>
              <a:gdLst/>
              <a:ahLst/>
              <a:cxnLst/>
              <a:rect l="l" t="t" r="r" b="b"/>
              <a:pathLst>
                <a:path w="384" h="184" extrusionOk="0">
                  <a:moveTo>
                    <a:pt x="0" y="183"/>
                  </a:moveTo>
                  <a:lnTo>
                    <a:pt x="384" y="183"/>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05" name="Google Shape;40917;p18">
              <a:extLst>
                <a:ext uri="{FF2B5EF4-FFF2-40B4-BE49-F238E27FC236}">
                  <a16:creationId xmlns:a16="http://schemas.microsoft.com/office/drawing/2014/main" id="{ADC67798-806C-4EC7-9217-52C614E18605}"/>
                </a:ext>
              </a:extLst>
            </p:cNvPr>
            <p:cNvSpPr/>
            <p:nvPr/>
          </p:nvSpPr>
          <p:spPr>
            <a:xfrm>
              <a:off x="2521593" y="1593945"/>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06" name="Google Shape;40918;p18">
              <a:extLst>
                <a:ext uri="{FF2B5EF4-FFF2-40B4-BE49-F238E27FC236}">
                  <a16:creationId xmlns:a16="http://schemas.microsoft.com/office/drawing/2014/main" id="{38E80A97-5BE2-4E86-BD62-D7E32C268315}"/>
                </a:ext>
              </a:extLst>
            </p:cNvPr>
            <p:cNvSpPr/>
            <p:nvPr/>
          </p:nvSpPr>
          <p:spPr>
            <a:xfrm>
              <a:off x="1903339" y="1593554"/>
              <a:ext cx="6924" cy="6233"/>
            </a:xfrm>
            <a:custGeom>
              <a:avLst/>
              <a:gdLst/>
              <a:ahLst/>
              <a:cxnLst/>
              <a:rect l="l" t="t" r="r" b="b"/>
              <a:pathLst>
                <a:path w="194" h="207" extrusionOk="0">
                  <a:moveTo>
                    <a:pt x="194" y="103"/>
                  </a:moveTo>
                  <a:cubicBezTo>
                    <a:pt x="194" y="52"/>
                    <a:pt x="37" y="0"/>
                    <a:pt x="2"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07" name="Google Shape;40919;p18">
              <a:extLst>
                <a:ext uri="{FF2B5EF4-FFF2-40B4-BE49-F238E27FC236}">
                  <a16:creationId xmlns:a16="http://schemas.microsoft.com/office/drawing/2014/main" id="{FB2FBDA7-2594-4269-97FE-FF3707B06C89}"/>
                </a:ext>
              </a:extLst>
            </p:cNvPr>
            <p:cNvSpPr/>
            <p:nvPr/>
          </p:nvSpPr>
          <p:spPr>
            <a:xfrm>
              <a:off x="8813922" y="159117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08" name="Google Shape;40920;p18">
              <a:extLst>
                <a:ext uri="{FF2B5EF4-FFF2-40B4-BE49-F238E27FC236}">
                  <a16:creationId xmlns:a16="http://schemas.microsoft.com/office/drawing/2014/main" id="{EBE65EE0-0E27-4916-AA9A-C797501E7A41}"/>
                </a:ext>
              </a:extLst>
            </p:cNvPr>
            <p:cNvSpPr/>
            <p:nvPr/>
          </p:nvSpPr>
          <p:spPr>
            <a:xfrm>
              <a:off x="5609794" y="1587653"/>
              <a:ext cx="14063" cy="4306"/>
            </a:xfrm>
            <a:custGeom>
              <a:avLst/>
              <a:gdLst/>
              <a:ahLst/>
              <a:cxnLst/>
              <a:rect l="l" t="t" r="r" b="b"/>
              <a:pathLst>
                <a:path w="394" h="143" extrusionOk="0">
                  <a:moveTo>
                    <a:pt x="294" y="26"/>
                  </a:moveTo>
                  <a:cubicBezTo>
                    <a:pt x="240" y="0"/>
                    <a:pt x="1" y="71"/>
                    <a:pt x="101" y="117"/>
                  </a:cubicBezTo>
                  <a:cubicBezTo>
                    <a:pt x="153" y="143"/>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09" name="Google Shape;40921;p18">
              <a:extLst>
                <a:ext uri="{FF2B5EF4-FFF2-40B4-BE49-F238E27FC236}">
                  <a16:creationId xmlns:a16="http://schemas.microsoft.com/office/drawing/2014/main" id="{ADCBD8DE-D00C-4C96-866C-75231DAA080F}"/>
                </a:ext>
              </a:extLst>
            </p:cNvPr>
            <p:cNvSpPr/>
            <p:nvPr/>
          </p:nvSpPr>
          <p:spPr>
            <a:xfrm>
              <a:off x="2509065" y="1582986"/>
              <a:ext cx="20630" cy="8220"/>
            </a:xfrm>
            <a:custGeom>
              <a:avLst/>
              <a:gdLst/>
              <a:ahLst/>
              <a:cxnLst/>
              <a:rect l="l" t="t" r="r" b="b"/>
              <a:pathLst>
                <a:path w="578" h="273" extrusionOk="0">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10" name="Google Shape;40922;p18">
              <a:extLst>
                <a:ext uri="{FF2B5EF4-FFF2-40B4-BE49-F238E27FC236}">
                  <a16:creationId xmlns:a16="http://schemas.microsoft.com/office/drawing/2014/main" id="{690D00DE-BA56-4486-9524-372C96F909D9}"/>
                </a:ext>
              </a:extLst>
            </p:cNvPr>
            <p:cNvSpPr/>
            <p:nvPr/>
          </p:nvSpPr>
          <p:spPr>
            <a:xfrm>
              <a:off x="1807007" y="1576242"/>
              <a:ext cx="28911" cy="16952"/>
            </a:xfrm>
            <a:custGeom>
              <a:avLst/>
              <a:gdLst/>
              <a:ahLst/>
              <a:cxnLst/>
              <a:rect l="l" t="t" r="r" b="b"/>
              <a:pathLst>
                <a:path w="810" h="563" extrusionOk="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11" name="Google Shape;40923;p18">
              <a:extLst>
                <a:ext uri="{FF2B5EF4-FFF2-40B4-BE49-F238E27FC236}">
                  <a16:creationId xmlns:a16="http://schemas.microsoft.com/office/drawing/2014/main" id="{E63A7D55-F99E-46CD-97AC-CBFB8283E254}"/>
                </a:ext>
              </a:extLst>
            </p:cNvPr>
            <p:cNvSpPr/>
            <p:nvPr/>
          </p:nvSpPr>
          <p:spPr>
            <a:xfrm>
              <a:off x="8810531" y="1584943"/>
              <a:ext cx="13849" cy="4306"/>
            </a:xfrm>
            <a:custGeom>
              <a:avLst/>
              <a:gdLst/>
              <a:ahLst/>
              <a:cxnLst/>
              <a:rect l="l" t="t" r="r" b="b"/>
              <a:pathLst>
                <a:path w="388" h="143" extrusionOk="0">
                  <a:moveTo>
                    <a:pt x="289" y="25"/>
                  </a:moveTo>
                  <a:cubicBezTo>
                    <a:pt x="239" y="0"/>
                    <a:pt x="0" y="69"/>
                    <a:pt x="96" y="116"/>
                  </a:cubicBezTo>
                  <a:cubicBezTo>
                    <a:pt x="152" y="143"/>
                    <a:pt x="388" y="72"/>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12" name="Google Shape;40924;p18">
              <a:extLst>
                <a:ext uri="{FF2B5EF4-FFF2-40B4-BE49-F238E27FC236}">
                  <a16:creationId xmlns:a16="http://schemas.microsoft.com/office/drawing/2014/main" id="{3D5D94CE-E0D1-463F-91D6-A73C4BC4D2C1}"/>
                </a:ext>
              </a:extLst>
            </p:cNvPr>
            <p:cNvSpPr/>
            <p:nvPr/>
          </p:nvSpPr>
          <p:spPr>
            <a:xfrm>
              <a:off x="8597058" y="1584943"/>
              <a:ext cx="13991" cy="4276"/>
            </a:xfrm>
            <a:custGeom>
              <a:avLst/>
              <a:gdLst/>
              <a:ahLst/>
              <a:cxnLst/>
              <a:rect l="l" t="t" r="r" b="b"/>
              <a:pathLst>
                <a:path w="392" h="142" extrusionOk="0">
                  <a:moveTo>
                    <a:pt x="98" y="116"/>
                  </a:moveTo>
                  <a:cubicBezTo>
                    <a:pt x="153" y="141"/>
                    <a:pt x="392" y="72"/>
                    <a:pt x="291" y="25"/>
                  </a:cubicBezTo>
                  <a:cubicBezTo>
                    <a:pt x="239"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13" name="Google Shape;40925;p18">
              <a:extLst>
                <a:ext uri="{FF2B5EF4-FFF2-40B4-BE49-F238E27FC236}">
                  <a16:creationId xmlns:a16="http://schemas.microsoft.com/office/drawing/2014/main" id="{D75DDCBE-4401-4EF2-AE35-92C63BF8F4C6}"/>
                </a:ext>
              </a:extLst>
            </p:cNvPr>
            <p:cNvSpPr/>
            <p:nvPr/>
          </p:nvSpPr>
          <p:spPr>
            <a:xfrm>
              <a:off x="5372336" y="1582655"/>
              <a:ext cx="7031" cy="6203"/>
            </a:xfrm>
            <a:custGeom>
              <a:avLst/>
              <a:gdLst/>
              <a:ahLst/>
              <a:cxnLst/>
              <a:rect l="l" t="t" r="r" b="b"/>
              <a:pathLst>
                <a:path w="197" h="206" extrusionOk="0">
                  <a:moveTo>
                    <a:pt x="3" y="101"/>
                  </a:moveTo>
                  <a:cubicBezTo>
                    <a:pt x="0" y="152"/>
                    <a:pt x="157" y="206"/>
                    <a:pt x="195" y="101"/>
                  </a:cubicBezTo>
                  <a:cubicBezTo>
                    <a:pt x="196" y="53"/>
                    <a:pt x="38" y="1"/>
                    <a:pt x="3"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14" name="Google Shape;40926;p18">
              <a:extLst>
                <a:ext uri="{FF2B5EF4-FFF2-40B4-BE49-F238E27FC236}">
                  <a16:creationId xmlns:a16="http://schemas.microsoft.com/office/drawing/2014/main" id="{9F5B090B-AE9C-4847-AA46-AABC3AD26BD0}"/>
                </a:ext>
              </a:extLst>
            </p:cNvPr>
            <p:cNvSpPr/>
            <p:nvPr/>
          </p:nvSpPr>
          <p:spPr>
            <a:xfrm>
              <a:off x="3204628" y="1573261"/>
              <a:ext cx="20309" cy="13580"/>
            </a:xfrm>
            <a:custGeom>
              <a:avLst/>
              <a:gdLst/>
              <a:ahLst/>
              <a:cxnLst/>
              <a:rect l="l" t="t" r="r" b="b"/>
              <a:pathLst>
                <a:path w="569" h="451" extrusionOk="0">
                  <a:moveTo>
                    <a:pt x="376" y="413"/>
                  </a:moveTo>
                  <a:cubicBezTo>
                    <a:pt x="387" y="358"/>
                    <a:pt x="402" y="307"/>
                    <a:pt x="569" y="323"/>
                  </a:cubicBezTo>
                  <a:lnTo>
                    <a:pt x="569" y="143"/>
                  </a:lnTo>
                  <a:cubicBezTo>
                    <a:pt x="95" y="1"/>
                    <a:pt x="1" y="451"/>
                    <a:pt x="376"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15" name="Google Shape;40927;p18">
              <a:extLst>
                <a:ext uri="{FF2B5EF4-FFF2-40B4-BE49-F238E27FC236}">
                  <a16:creationId xmlns:a16="http://schemas.microsoft.com/office/drawing/2014/main" id="{142770E0-D5C6-44CF-9492-6713E4AD84FA}"/>
                </a:ext>
              </a:extLst>
            </p:cNvPr>
            <p:cNvSpPr/>
            <p:nvPr/>
          </p:nvSpPr>
          <p:spPr>
            <a:xfrm>
              <a:off x="8056827" y="1580216"/>
              <a:ext cx="13742" cy="2740"/>
            </a:xfrm>
            <a:custGeom>
              <a:avLst/>
              <a:gdLst/>
              <a:ahLst/>
              <a:cxnLst/>
              <a:rect l="l" t="t" r="r" b="b"/>
              <a:pathLst>
                <a:path w="385" h="91" extrusionOk="0">
                  <a:moveTo>
                    <a:pt x="385" y="1"/>
                  </a:moveTo>
                  <a:cubicBezTo>
                    <a:pt x="236" y="20"/>
                    <a:pt x="6" y="5"/>
                    <a:pt x="1" y="91"/>
                  </a:cubicBezTo>
                  <a:cubicBezTo>
                    <a:pt x="151" y="72"/>
                    <a:pt x="382"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16" name="Google Shape;40928;p18">
              <a:extLst>
                <a:ext uri="{FF2B5EF4-FFF2-40B4-BE49-F238E27FC236}">
                  <a16:creationId xmlns:a16="http://schemas.microsoft.com/office/drawing/2014/main" id="{DA2C8BD2-4251-4793-8D18-154800BFE416}"/>
                </a:ext>
              </a:extLst>
            </p:cNvPr>
            <p:cNvSpPr/>
            <p:nvPr/>
          </p:nvSpPr>
          <p:spPr>
            <a:xfrm>
              <a:off x="5489441" y="1574405"/>
              <a:ext cx="6960" cy="6233"/>
            </a:xfrm>
            <a:custGeom>
              <a:avLst/>
              <a:gdLst/>
              <a:ahLst/>
              <a:cxnLst/>
              <a:rect l="l" t="t" r="r" b="b"/>
              <a:pathLst>
                <a:path w="195" h="207" extrusionOk="0">
                  <a:moveTo>
                    <a:pt x="194" y="102"/>
                  </a:moveTo>
                  <a:cubicBezTo>
                    <a:pt x="194" y="54"/>
                    <a:pt x="37" y="0"/>
                    <a:pt x="1" y="102"/>
                  </a:cubicBezTo>
                  <a:cubicBezTo>
                    <a:pt x="1" y="154"/>
                    <a:pt x="156" y="207"/>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17" name="Google Shape;40929;p18">
              <a:extLst>
                <a:ext uri="{FF2B5EF4-FFF2-40B4-BE49-F238E27FC236}">
                  <a16:creationId xmlns:a16="http://schemas.microsoft.com/office/drawing/2014/main" id="{CDE37122-AA75-4F90-92C9-FF71637F6C31}"/>
                </a:ext>
              </a:extLst>
            </p:cNvPr>
            <p:cNvSpPr/>
            <p:nvPr/>
          </p:nvSpPr>
          <p:spPr>
            <a:xfrm>
              <a:off x="1452729" y="1572057"/>
              <a:ext cx="23914" cy="10268"/>
            </a:xfrm>
            <a:custGeom>
              <a:avLst/>
              <a:gdLst/>
              <a:ahLst/>
              <a:cxnLst/>
              <a:rect l="l" t="t" r="r" b="b"/>
              <a:pathLst>
                <a:path w="670" h="341" extrusionOk="0">
                  <a:moveTo>
                    <a:pt x="670" y="92"/>
                  </a:moveTo>
                  <a:cubicBezTo>
                    <a:pt x="404" y="94"/>
                    <a:pt x="247" y="48"/>
                    <a:pt x="90" y="0"/>
                  </a:cubicBezTo>
                  <a:cubicBezTo>
                    <a:pt x="0" y="282"/>
                    <a:pt x="610" y="341"/>
                    <a:pt x="67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18" name="Google Shape;40930;p18">
              <a:extLst>
                <a:ext uri="{FF2B5EF4-FFF2-40B4-BE49-F238E27FC236}">
                  <a16:creationId xmlns:a16="http://schemas.microsoft.com/office/drawing/2014/main" id="{7CAAAC18-81FC-4FEA-9E28-B32AF55E37C7}"/>
                </a:ext>
              </a:extLst>
            </p:cNvPr>
            <p:cNvSpPr/>
            <p:nvPr/>
          </p:nvSpPr>
          <p:spPr>
            <a:xfrm>
              <a:off x="4205677" y="1574014"/>
              <a:ext cx="13956" cy="4276"/>
            </a:xfrm>
            <a:custGeom>
              <a:avLst/>
              <a:gdLst/>
              <a:ahLst/>
              <a:cxnLst/>
              <a:rect l="l" t="t" r="r" b="b"/>
              <a:pathLst>
                <a:path w="391" h="142" extrusionOk="0">
                  <a:moveTo>
                    <a:pt x="291" y="27"/>
                  </a:moveTo>
                  <a:cubicBezTo>
                    <a:pt x="237" y="0"/>
                    <a:pt x="0" y="70"/>
                    <a:pt x="98" y="118"/>
                  </a:cubicBezTo>
                  <a:cubicBezTo>
                    <a:pt x="152" y="141"/>
                    <a:pt x="391" y="74"/>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19" name="Google Shape;40931;p18">
              <a:extLst>
                <a:ext uri="{FF2B5EF4-FFF2-40B4-BE49-F238E27FC236}">
                  <a16:creationId xmlns:a16="http://schemas.microsoft.com/office/drawing/2014/main" id="{37722231-A1B0-43AE-901E-FABA64492200}"/>
                </a:ext>
              </a:extLst>
            </p:cNvPr>
            <p:cNvSpPr/>
            <p:nvPr/>
          </p:nvSpPr>
          <p:spPr>
            <a:xfrm>
              <a:off x="1522614" y="1556370"/>
              <a:ext cx="50434" cy="18548"/>
            </a:xfrm>
            <a:custGeom>
              <a:avLst/>
              <a:gdLst/>
              <a:ahLst/>
              <a:cxnLst/>
              <a:rect l="l" t="t" r="r" b="b"/>
              <a:pathLst>
                <a:path w="1413" h="616" extrusionOk="0">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20" name="Google Shape;40932;p18">
              <a:extLst>
                <a:ext uri="{FF2B5EF4-FFF2-40B4-BE49-F238E27FC236}">
                  <a16:creationId xmlns:a16="http://schemas.microsoft.com/office/drawing/2014/main" id="{EA604AE3-B7C9-433A-A939-F3270FC35628}"/>
                </a:ext>
              </a:extLst>
            </p:cNvPr>
            <p:cNvSpPr/>
            <p:nvPr/>
          </p:nvSpPr>
          <p:spPr>
            <a:xfrm>
              <a:off x="2020337" y="1563476"/>
              <a:ext cx="6889" cy="6233"/>
            </a:xfrm>
            <a:custGeom>
              <a:avLst/>
              <a:gdLst/>
              <a:ahLst/>
              <a:cxnLst/>
              <a:rect l="l" t="t" r="r" b="b"/>
              <a:pathLst>
                <a:path w="193" h="207" extrusionOk="0">
                  <a:moveTo>
                    <a:pt x="192" y="104"/>
                  </a:moveTo>
                  <a:cubicBezTo>
                    <a:pt x="192" y="53"/>
                    <a:pt x="39" y="1"/>
                    <a:pt x="2" y="104"/>
                  </a:cubicBezTo>
                  <a:cubicBezTo>
                    <a:pt x="0" y="155"/>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21" name="Google Shape;40933;p18">
              <a:extLst>
                <a:ext uri="{FF2B5EF4-FFF2-40B4-BE49-F238E27FC236}">
                  <a16:creationId xmlns:a16="http://schemas.microsoft.com/office/drawing/2014/main" id="{CA257577-C194-4B36-B6DA-CD6F69C6A04C}"/>
                </a:ext>
              </a:extLst>
            </p:cNvPr>
            <p:cNvSpPr/>
            <p:nvPr/>
          </p:nvSpPr>
          <p:spPr>
            <a:xfrm>
              <a:off x="4863121" y="1563837"/>
              <a:ext cx="13777" cy="2770"/>
            </a:xfrm>
            <a:custGeom>
              <a:avLst/>
              <a:gdLst/>
              <a:ahLst/>
              <a:cxnLst/>
              <a:rect l="l" t="t" r="r" b="b"/>
              <a:pathLst>
                <a:path w="386" h="92" extrusionOk="0">
                  <a:moveTo>
                    <a:pt x="385" y="0"/>
                  </a:moveTo>
                  <a:cubicBezTo>
                    <a:pt x="235" y="21"/>
                    <a:pt x="5" y="3"/>
                    <a:pt x="0" y="92"/>
                  </a:cubicBezTo>
                  <a:cubicBezTo>
                    <a:pt x="149" y="71"/>
                    <a:pt x="379" y="9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22" name="Google Shape;40934;p18">
              <a:extLst>
                <a:ext uri="{FF2B5EF4-FFF2-40B4-BE49-F238E27FC236}">
                  <a16:creationId xmlns:a16="http://schemas.microsoft.com/office/drawing/2014/main" id="{CD724FEC-D73D-43CA-AC64-519990E2791F}"/>
                </a:ext>
              </a:extLst>
            </p:cNvPr>
            <p:cNvSpPr/>
            <p:nvPr/>
          </p:nvSpPr>
          <p:spPr>
            <a:xfrm>
              <a:off x="2116740" y="1560736"/>
              <a:ext cx="6924" cy="6263"/>
            </a:xfrm>
            <a:custGeom>
              <a:avLst/>
              <a:gdLst/>
              <a:ahLst/>
              <a:cxnLst/>
              <a:rect l="l" t="t" r="r" b="b"/>
              <a:pathLst>
                <a:path w="194" h="208" extrusionOk="0">
                  <a:moveTo>
                    <a:pt x="193" y="103"/>
                  </a:moveTo>
                  <a:cubicBezTo>
                    <a:pt x="193" y="54"/>
                    <a:pt x="37" y="0"/>
                    <a:pt x="1" y="103"/>
                  </a:cubicBezTo>
                  <a:cubicBezTo>
                    <a:pt x="0" y="154"/>
                    <a:pt x="154" y="208"/>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23" name="Google Shape;40935;p18">
              <a:extLst>
                <a:ext uri="{FF2B5EF4-FFF2-40B4-BE49-F238E27FC236}">
                  <a16:creationId xmlns:a16="http://schemas.microsoft.com/office/drawing/2014/main" id="{81791A2B-CE7A-4F97-858E-1A906AA5B59D}"/>
                </a:ext>
              </a:extLst>
            </p:cNvPr>
            <p:cNvSpPr/>
            <p:nvPr/>
          </p:nvSpPr>
          <p:spPr>
            <a:xfrm>
              <a:off x="1707105" y="1563084"/>
              <a:ext cx="13956" cy="4306"/>
            </a:xfrm>
            <a:custGeom>
              <a:avLst/>
              <a:gdLst/>
              <a:ahLst/>
              <a:cxnLst/>
              <a:rect l="l" t="t" r="r" b="b"/>
              <a:pathLst>
                <a:path w="391" h="143" extrusionOk="0">
                  <a:moveTo>
                    <a:pt x="101" y="117"/>
                  </a:moveTo>
                  <a:cubicBezTo>
                    <a:pt x="151" y="143"/>
                    <a:pt x="391" y="72"/>
                    <a:pt x="293" y="25"/>
                  </a:cubicBezTo>
                  <a:cubicBezTo>
                    <a:pt x="239"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24" name="Google Shape;40936;p18">
              <a:extLst>
                <a:ext uri="{FF2B5EF4-FFF2-40B4-BE49-F238E27FC236}">
                  <a16:creationId xmlns:a16="http://schemas.microsoft.com/office/drawing/2014/main" id="{57265787-290F-43EA-81D0-0D1D6BCC78FE}"/>
                </a:ext>
              </a:extLst>
            </p:cNvPr>
            <p:cNvSpPr/>
            <p:nvPr/>
          </p:nvSpPr>
          <p:spPr>
            <a:xfrm>
              <a:off x="5027339" y="1555617"/>
              <a:ext cx="21630" cy="6474"/>
            </a:xfrm>
            <a:custGeom>
              <a:avLst/>
              <a:gdLst/>
              <a:ahLst/>
              <a:cxnLst/>
              <a:rect l="l" t="t" r="r" b="b"/>
              <a:pathLst>
                <a:path w="606" h="215" extrusionOk="0">
                  <a:moveTo>
                    <a:pt x="606" y="183"/>
                  </a:moveTo>
                  <a:lnTo>
                    <a:pt x="606" y="1"/>
                  </a:lnTo>
                  <a:lnTo>
                    <a:pt x="26" y="1"/>
                  </a:lnTo>
                  <a:cubicBezTo>
                    <a:pt x="0" y="165"/>
                    <a:pt x="218" y="215"/>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25" name="Google Shape;40937;p18">
              <a:extLst>
                <a:ext uri="{FF2B5EF4-FFF2-40B4-BE49-F238E27FC236}">
                  <a16:creationId xmlns:a16="http://schemas.microsoft.com/office/drawing/2014/main" id="{16548E64-AF1F-44AE-8FCF-AFC3B92309DC}"/>
                </a:ext>
              </a:extLst>
            </p:cNvPr>
            <p:cNvSpPr/>
            <p:nvPr/>
          </p:nvSpPr>
          <p:spPr>
            <a:xfrm>
              <a:off x="3975179" y="1558357"/>
              <a:ext cx="13706" cy="2800"/>
            </a:xfrm>
            <a:custGeom>
              <a:avLst/>
              <a:gdLst/>
              <a:ahLst/>
              <a:cxnLst/>
              <a:rect l="l" t="t" r="r" b="b"/>
              <a:pathLst>
                <a:path w="384" h="93" extrusionOk="0">
                  <a:moveTo>
                    <a:pt x="1" y="92"/>
                  </a:moveTo>
                  <a:cubicBezTo>
                    <a:pt x="151" y="71"/>
                    <a:pt x="379" y="90"/>
                    <a:pt x="383" y="1"/>
                  </a:cubicBezTo>
                  <a:cubicBezTo>
                    <a:pt x="236" y="20"/>
                    <a:pt x="7" y="5"/>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26" name="Google Shape;40938;p18">
              <a:extLst>
                <a:ext uri="{FF2B5EF4-FFF2-40B4-BE49-F238E27FC236}">
                  <a16:creationId xmlns:a16="http://schemas.microsoft.com/office/drawing/2014/main" id="{340B8F81-52E7-484B-8CF8-8CE3E1BFF706}"/>
                </a:ext>
              </a:extLst>
            </p:cNvPr>
            <p:cNvSpPr/>
            <p:nvPr/>
          </p:nvSpPr>
          <p:spPr>
            <a:xfrm>
              <a:off x="2216428" y="1557635"/>
              <a:ext cx="14027" cy="4276"/>
            </a:xfrm>
            <a:custGeom>
              <a:avLst/>
              <a:gdLst/>
              <a:ahLst/>
              <a:cxnLst/>
              <a:rect l="l" t="t" r="r" b="b"/>
              <a:pathLst>
                <a:path w="393" h="142" extrusionOk="0">
                  <a:moveTo>
                    <a:pt x="100" y="116"/>
                  </a:moveTo>
                  <a:cubicBezTo>
                    <a:pt x="153" y="141"/>
                    <a:pt x="392" y="72"/>
                    <a:pt x="292" y="25"/>
                  </a:cubicBezTo>
                  <a:cubicBezTo>
                    <a:pt x="238"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27" name="Google Shape;40939;p18">
              <a:extLst>
                <a:ext uri="{FF2B5EF4-FFF2-40B4-BE49-F238E27FC236}">
                  <a16:creationId xmlns:a16="http://schemas.microsoft.com/office/drawing/2014/main" id="{8F192680-FB4E-4375-A4CF-6A8BE64ACAB8}"/>
                </a:ext>
              </a:extLst>
            </p:cNvPr>
            <p:cNvSpPr/>
            <p:nvPr/>
          </p:nvSpPr>
          <p:spPr>
            <a:xfrm>
              <a:off x="8531814" y="1555617"/>
              <a:ext cx="13777" cy="2770"/>
            </a:xfrm>
            <a:custGeom>
              <a:avLst/>
              <a:gdLst/>
              <a:ahLst/>
              <a:cxnLst/>
              <a:rect l="l" t="t" r="r" b="b"/>
              <a:pathLst>
                <a:path w="386" h="92" extrusionOk="0">
                  <a:moveTo>
                    <a:pt x="386" y="1"/>
                  </a:moveTo>
                  <a:cubicBezTo>
                    <a:pt x="236" y="21"/>
                    <a:pt x="5" y="4"/>
                    <a:pt x="1" y="92"/>
                  </a:cubicBezTo>
                  <a:cubicBezTo>
                    <a:pt x="150" y="72"/>
                    <a:pt x="379" y="91"/>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28" name="Google Shape;40940;p18">
              <a:extLst>
                <a:ext uri="{FF2B5EF4-FFF2-40B4-BE49-F238E27FC236}">
                  <a16:creationId xmlns:a16="http://schemas.microsoft.com/office/drawing/2014/main" id="{020ECAF2-BF53-446E-9C7E-717523C55732}"/>
                </a:ext>
              </a:extLst>
            </p:cNvPr>
            <p:cNvSpPr/>
            <p:nvPr/>
          </p:nvSpPr>
          <p:spPr>
            <a:xfrm>
              <a:off x="5537625" y="1547097"/>
              <a:ext cx="6996" cy="6203"/>
            </a:xfrm>
            <a:custGeom>
              <a:avLst/>
              <a:gdLst/>
              <a:ahLst/>
              <a:cxnLst/>
              <a:rect l="l" t="t" r="r" b="b"/>
              <a:pathLst>
                <a:path w="196" h="206" extrusionOk="0">
                  <a:moveTo>
                    <a:pt x="193" y="102"/>
                  </a:moveTo>
                  <a:cubicBezTo>
                    <a:pt x="195" y="54"/>
                    <a:pt x="39"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29" name="Google Shape;40941;p18">
              <a:extLst>
                <a:ext uri="{FF2B5EF4-FFF2-40B4-BE49-F238E27FC236}">
                  <a16:creationId xmlns:a16="http://schemas.microsoft.com/office/drawing/2014/main" id="{10F2256B-292D-4C92-AC43-B5DF5D6C7C78}"/>
                </a:ext>
              </a:extLst>
            </p:cNvPr>
            <p:cNvSpPr/>
            <p:nvPr/>
          </p:nvSpPr>
          <p:spPr>
            <a:xfrm>
              <a:off x="2075409" y="1547488"/>
              <a:ext cx="13849" cy="2710"/>
            </a:xfrm>
            <a:custGeom>
              <a:avLst/>
              <a:gdLst/>
              <a:ahLst/>
              <a:cxnLst/>
              <a:rect l="l" t="t" r="r" b="b"/>
              <a:pathLst>
                <a:path w="388" h="90" extrusionOk="0">
                  <a:moveTo>
                    <a:pt x="388" y="0"/>
                  </a:moveTo>
                  <a:cubicBezTo>
                    <a:pt x="235" y="20"/>
                    <a:pt x="5" y="2"/>
                    <a:pt x="0" y="89"/>
                  </a:cubicBezTo>
                  <a:cubicBezTo>
                    <a:pt x="149" y="69"/>
                    <a:pt x="383" y="88"/>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30" name="Google Shape;40942;p18">
              <a:extLst>
                <a:ext uri="{FF2B5EF4-FFF2-40B4-BE49-F238E27FC236}">
                  <a16:creationId xmlns:a16="http://schemas.microsoft.com/office/drawing/2014/main" id="{A122F21B-91CA-4645-BB18-CACB19DD4951}"/>
                </a:ext>
              </a:extLst>
            </p:cNvPr>
            <p:cNvSpPr/>
            <p:nvPr/>
          </p:nvSpPr>
          <p:spPr>
            <a:xfrm>
              <a:off x="1497166" y="1544327"/>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31" name="Google Shape;40943;p18">
              <a:extLst>
                <a:ext uri="{FF2B5EF4-FFF2-40B4-BE49-F238E27FC236}">
                  <a16:creationId xmlns:a16="http://schemas.microsoft.com/office/drawing/2014/main" id="{008B9072-3DF2-4488-8438-6ABC98E9D290}"/>
                </a:ext>
              </a:extLst>
            </p:cNvPr>
            <p:cNvSpPr/>
            <p:nvPr/>
          </p:nvSpPr>
          <p:spPr>
            <a:xfrm>
              <a:off x="4357046" y="1543935"/>
              <a:ext cx="14063" cy="4276"/>
            </a:xfrm>
            <a:custGeom>
              <a:avLst/>
              <a:gdLst/>
              <a:ahLst/>
              <a:cxnLst/>
              <a:rect l="l" t="t" r="r" b="b"/>
              <a:pathLst>
                <a:path w="394" h="142" extrusionOk="0">
                  <a:moveTo>
                    <a:pt x="294" y="24"/>
                  </a:moveTo>
                  <a:cubicBezTo>
                    <a:pt x="241" y="1"/>
                    <a:pt x="0" y="69"/>
                    <a:pt x="101" y="116"/>
                  </a:cubicBezTo>
                  <a:cubicBezTo>
                    <a:pt x="153" y="142"/>
                    <a:pt x="393" y="74"/>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32" name="Google Shape;40944;p18">
              <a:extLst>
                <a:ext uri="{FF2B5EF4-FFF2-40B4-BE49-F238E27FC236}">
                  <a16:creationId xmlns:a16="http://schemas.microsoft.com/office/drawing/2014/main" id="{C2385859-E2B9-440B-97C0-49B5226A3A25}"/>
                </a:ext>
              </a:extLst>
            </p:cNvPr>
            <p:cNvSpPr/>
            <p:nvPr/>
          </p:nvSpPr>
          <p:spPr>
            <a:xfrm>
              <a:off x="2488971" y="1535234"/>
              <a:ext cx="20131" cy="16259"/>
            </a:xfrm>
            <a:custGeom>
              <a:avLst/>
              <a:gdLst/>
              <a:ahLst/>
              <a:cxnLst/>
              <a:rect l="l" t="t" r="r" b="b"/>
              <a:pathLst>
                <a:path w="564" h="540" extrusionOk="0">
                  <a:moveTo>
                    <a:pt x="563" y="134"/>
                  </a:moveTo>
                  <a:cubicBezTo>
                    <a:pt x="1" y="0"/>
                    <a:pt x="1" y="539"/>
                    <a:pt x="563"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33" name="Google Shape;40945;p18">
              <a:extLst>
                <a:ext uri="{FF2B5EF4-FFF2-40B4-BE49-F238E27FC236}">
                  <a16:creationId xmlns:a16="http://schemas.microsoft.com/office/drawing/2014/main" id="{57554A53-9451-4F52-814E-5A4412CF0899}"/>
                </a:ext>
              </a:extLst>
            </p:cNvPr>
            <p:cNvSpPr/>
            <p:nvPr/>
          </p:nvSpPr>
          <p:spPr>
            <a:xfrm>
              <a:off x="6600921" y="1541225"/>
              <a:ext cx="13991" cy="4336"/>
            </a:xfrm>
            <a:custGeom>
              <a:avLst/>
              <a:gdLst/>
              <a:ahLst/>
              <a:cxnLst/>
              <a:rect l="l" t="t" r="r" b="b"/>
              <a:pathLst>
                <a:path w="392" h="144" extrusionOk="0">
                  <a:moveTo>
                    <a:pt x="292" y="27"/>
                  </a:moveTo>
                  <a:cubicBezTo>
                    <a:pt x="239" y="1"/>
                    <a:pt x="0" y="69"/>
                    <a:pt x="98" y="117"/>
                  </a:cubicBezTo>
                  <a:cubicBezTo>
                    <a:pt x="154" y="143"/>
                    <a:pt x="392" y="73"/>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34" name="Google Shape;40946;p18">
              <a:extLst>
                <a:ext uri="{FF2B5EF4-FFF2-40B4-BE49-F238E27FC236}">
                  <a16:creationId xmlns:a16="http://schemas.microsoft.com/office/drawing/2014/main" id="{70975EDC-0914-41EF-9EBB-23B13C409443}"/>
                </a:ext>
              </a:extLst>
            </p:cNvPr>
            <p:cNvSpPr/>
            <p:nvPr/>
          </p:nvSpPr>
          <p:spPr>
            <a:xfrm>
              <a:off x="6249856" y="1541225"/>
              <a:ext cx="14099" cy="4336"/>
            </a:xfrm>
            <a:custGeom>
              <a:avLst/>
              <a:gdLst/>
              <a:ahLst/>
              <a:cxnLst/>
              <a:rect l="l" t="t" r="r" b="b"/>
              <a:pathLst>
                <a:path w="395" h="144" extrusionOk="0">
                  <a:moveTo>
                    <a:pt x="293" y="27"/>
                  </a:moveTo>
                  <a:cubicBezTo>
                    <a:pt x="241" y="1"/>
                    <a:pt x="0" y="69"/>
                    <a:pt x="102" y="117"/>
                  </a:cubicBezTo>
                  <a:cubicBezTo>
                    <a:pt x="156" y="143"/>
                    <a:pt x="395"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35" name="Google Shape;40947;p18">
              <a:extLst>
                <a:ext uri="{FF2B5EF4-FFF2-40B4-BE49-F238E27FC236}">
                  <a16:creationId xmlns:a16="http://schemas.microsoft.com/office/drawing/2014/main" id="{5EE6655C-80DD-4625-9459-D2D1878BE186}"/>
                </a:ext>
              </a:extLst>
            </p:cNvPr>
            <p:cNvSpPr/>
            <p:nvPr/>
          </p:nvSpPr>
          <p:spPr>
            <a:xfrm>
              <a:off x="2271250" y="1533819"/>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36" name="Google Shape;40948;p18">
              <a:extLst>
                <a:ext uri="{FF2B5EF4-FFF2-40B4-BE49-F238E27FC236}">
                  <a16:creationId xmlns:a16="http://schemas.microsoft.com/office/drawing/2014/main" id="{945D49F6-50B0-4034-A8EE-96E5C435FD2B}"/>
                </a:ext>
              </a:extLst>
            </p:cNvPr>
            <p:cNvSpPr/>
            <p:nvPr/>
          </p:nvSpPr>
          <p:spPr>
            <a:xfrm>
              <a:off x="2670678" y="1535776"/>
              <a:ext cx="14099" cy="4276"/>
            </a:xfrm>
            <a:custGeom>
              <a:avLst/>
              <a:gdLst/>
              <a:ahLst/>
              <a:cxnLst/>
              <a:rect l="l" t="t" r="r" b="b"/>
              <a:pathLst>
                <a:path w="395" h="142" extrusionOk="0">
                  <a:moveTo>
                    <a:pt x="292" y="25"/>
                  </a:moveTo>
                  <a:cubicBezTo>
                    <a:pt x="242" y="0"/>
                    <a:pt x="0" y="70"/>
                    <a:pt x="102" y="116"/>
                  </a:cubicBezTo>
                  <a:cubicBezTo>
                    <a:pt x="155" y="141"/>
                    <a:pt x="395"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37" name="Google Shape;40949;p18">
              <a:extLst>
                <a:ext uri="{FF2B5EF4-FFF2-40B4-BE49-F238E27FC236}">
                  <a16:creationId xmlns:a16="http://schemas.microsoft.com/office/drawing/2014/main" id="{3986C2C8-ED62-41B4-A57A-58038111CC42}"/>
                </a:ext>
              </a:extLst>
            </p:cNvPr>
            <p:cNvSpPr/>
            <p:nvPr/>
          </p:nvSpPr>
          <p:spPr>
            <a:xfrm>
              <a:off x="4317214" y="1524967"/>
              <a:ext cx="29625" cy="12375"/>
            </a:xfrm>
            <a:custGeom>
              <a:avLst/>
              <a:gdLst/>
              <a:ahLst/>
              <a:cxnLst/>
              <a:rect l="l" t="t" r="r" b="b"/>
              <a:pathLst>
                <a:path w="830" h="411" extrusionOk="0">
                  <a:moveTo>
                    <a:pt x="829" y="384"/>
                  </a:moveTo>
                  <a:lnTo>
                    <a:pt x="829" y="21"/>
                  </a:lnTo>
                  <a:cubicBezTo>
                    <a:pt x="465" y="0"/>
                    <a:pt x="405" y="123"/>
                    <a:pt x="59" y="111"/>
                  </a:cubicBezTo>
                  <a:cubicBezTo>
                    <a:pt x="0" y="351"/>
                    <a:pt x="327" y="410"/>
                    <a:pt x="829"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38" name="Google Shape;40950;p18">
              <a:extLst>
                <a:ext uri="{FF2B5EF4-FFF2-40B4-BE49-F238E27FC236}">
                  <a16:creationId xmlns:a16="http://schemas.microsoft.com/office/drawing/2014/main" id="{8D695860-8DB8-48C6-848D-C5FD7684C901}"/>
                </a:ext>
              </a:extLst>
            </p:cNvPr>
            <p:cNvSpPr/>
            <p:nvPr/>
          </p:nvSpPr>
          <p:spPr>
            <a:xfrm>
              <a:off x="1414718" y="1527315"/>
              <a:ext cx="27519" cy="11231"/>
            </a:xfrm>
            <a:custGeom>
              <a:avLst/>
              <a:gdLst/>
              <a:ahLst/>
              <a:cxnLst/>
              <a:rect l="l" t="t" r="r" b="b"/>
              <a:pathLst>
                <a:path w="771" h="373" extrusionOk="0">
                  <a:moveTo>
                    <a:pt x="770" y="306"/>
                  </a:moveTo>
                  <a:lnTo>
                    <a:pt x="770" y="33"/>
                  </a:lnTo>
                  <a:cubicBezTo>
                    <a:pt x="483" y="50"/>
                    <a:pt x="58" y="1"/>
                    <a:pt x="0" y="125"/>
                  </a:cubicBezTo>
                  <a:cubicBezTo>
                    <a:pt x="383" y="126"/>
                    <a:pt x="243" y="373"/>
                    <a:pt x="77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39" name="Google Shape;40951;p18">
              <a:extLst>
                <a:ext uri="{FF2B5EF4-FFF2-40B4-BE49-F238E27FC236}">
                  <a16:creationId xmlns:a16="http://schemas.microsoft.com/office/drawing/2014/main" id="{E29D5241-F4E2-4690-812D-403158AE4275}"/>
                </a:ext>
              </a:extLst>
            </p:cNvPr>
            <p:cNvSpPr/>
            <p:nvPr/>
          </p:nvSpPr>
          <p:spPr>
            <a:xfrm>
              <a:off x="1855119" y="1516837"/>
              <a:ext cx="41332" cy="16952"/>
            </a:xfrm>
            <a:custGeom>
              <a:avLst/>
              <a:gdLst/>
              <a:ahLst/>
              <a:cxnLst/>
              <a:rect l="l" t="t" r="r" b="b"/>
              <a:pathLst>
                <a:path w="1158" h="563" extrusionOk="0">
                  <a:moveTo>
                    <a:pt x="1" y="199"/>
                  </a:moveTo>
                  <a:cubicBezTo>
                    <a:pt x="211" y="402"/>
                    <a:pt x="524" y="559"/>
                    <a:pt x="1157" y="563"/>
                  </a:cubicBezTo>
                  <a:lnTo>
                    <a:pt x="1157" y="108"/>
                  </a:lnTo>
                  <a:cubicBezTo>
                    <a:pt x="819" y="161"/>
                    <a:pt x="27" y="0"/>
                    <a:pt x="1" y="1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40" name="Google Shape;40952;p18">
              <a:extLst>
                <a:ext uri="{FF2B5EF4-FFF2-40B4-BE49-F238E27FC236}">
                  <a16:creationId xmlns:a16="http://schemas.microsoft.com/office/drawing/2014/main" id="{FFE416D5-5AF2-4C90-B54F-799C6391147A}"/>
                </a:ext>
              </a:extLst>
            </p:cNvPr>
            <p:cNvSpPr/>
            <p:nvPr/>
          </p:nvSpPr>
          <p:spPr>
            <a:xfrm>
              <a:off x="857033" y="1517349"/>
              <a:ext cx="45865" cy="16711"/>
            </a:xfrm>
            <a:custGeom>
              <a:avLst/>
              <a:gdLst/>
              <a:ahLst/>
              <a:cxnLst/>
              <a:rect l="l" t="t" r="r" b="b"/>
              <a:pathLst>
                <a:path w="1285" h="555" extrusionOk="0">
                  <a:moveTo>
                    <a:pt x="965" y="0"/>
                  </a:moveTo>
                  <a:cubicBezTo>
                    <a:pt x="361" y="18"/>
                    <a:pt x="38" y="170"/>
                    <a:pt x="0" y="454"/>
                  </a:cubicBezTo>
                  <a:cubicBezTo>
                    <a:pt x="365" y="433"/>
                    <a:pt x="426" y="555"/>
                    <a:pt x="776" y="546"/>
                  </a:cubicBezTo>
                  <a:cubicBezTo>
                    <a:pt x="901" y="355"/>
                    <a:pt x="1285" y="142"/>
                    <a:pt x="9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41" name="Google Shape;40953;p18">
              <a:extLst>
                <a:ext uri="{FF2B5EF4-FFF2-40B4-BE49-F238E27FC236}">
                  <a16:creationId xmlns:a16="http://schemas.microsoft.com/office/drawing/2014/main" id="{C3099234-FCF9-4AF9-BAF0-8A4CEBCC9E04}"/>
                </a:ext>
              </a:extLst>
            </p:cNvPr>
            <p:cNvSpPr/>
            <p:nvPr/>
          </p:nvSpPr>
          <p:spPr>
            <a:xfrm>
              <a:off x="5613399" y="1522829"/>
              <a:ext cx="14919" cy="9244"/>
            </a:xfrm>
            <a:custGeom>
              <a:avLst/>
              <a:gdLst/>
              <a:ahLst/>
              <a:cxnLst/>
              <a:rect l="l" t="t" r="r" b="b"/>
              <a:pathLst>
                <a:path w="418" h="307" extrusionOk="0">
                  <a:moveTo>
                    <a:pt x="383" y="274"/>
                  </a:moveTo>
                  <a:cubicBezTo>
                    <a:pt x="357" y="167"/>
                    <a:pt x="418" y="17"/>
                    <a:pt x="193" y="1"/>
                  </a:cubicBezTo>
                  <a:cubicBezTo>
                    <a:pt x="180" y="57"/>
                    <a:pt x="163" y="109"/>
                    <a:pt x="0" y="95"/>
                  </a:cubicBezTo>
                  <a:cubicBezTo>
                    <a:pt x="21" y="202"/>
                    <a:pt x="56" y="306"/>
                    <a:pt x="38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42" name="Google Shape;40954;p18">
              <a:extLst>
                <a:ext uri="{FF2B5EF4-FFF2-40B4-BE49-F238E27FC236}">
                  <a16:creationId xmlns:a16="http://schemas.microsoft.com/office/drawing/2014/main" id="{DC07ACAE-DB98-4FC3-A264-A11DCA7F2CC2}"/>
                </a:ext>
              </a:extLst>
            </p:cNvPr>
            <p:cNvSpPr/>
            <p:nvPr/>
          </p:nvSpPr>
          <p:spPr>
            <a:xfrm>
              <a:off x="2477942" y="1527556"/>
              <a:ext cx="14063" cy="4276"/>
            </a:xfrm>
            <a:custGeom>
              <a:avLst/>
              <a:gdLst/>
              <a:ahLst/>
              <a:cxnLst/>
              <a:rect l="l" t="t" r="r" b="b"/>
              <a:pathLst>
                <a:path w="394" h="142" extrusionOk="0">
                  <a:moveTo>
                    <a:pt x="294" y="25"/>
                  </a:moveTo>
                  <a:cubicBezTo>
                    <a:pt x="240" y="1"/>
                    <a:pt x="0" y="70"/>
                    <a:pt x="102" y="117"/>
                  </a:cubicBezTo>
                  <a:cubicBezTo>
                    <a:pt x="154"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43" name="Google Shape;40955;p18">
              <a:extLst>
                <a:ext uri="{FF2B5EF4-FFF2-40B4-BE49-F238E27FC236}">
                  <a16:creationId xmlns:a16="http://schemas.microsoft.com/office/drawing/2014/main" id="{E9A3479A-F1BF-4B5E-AA02-47646272769D}"/>
                </a:ext>
              </a:extLst>
            </p:cNvPr>
            <p:cNvSpPr/>
            <p:nvPr/>
          </p:nvSpPr>
          <p:spPr>
            <a:xfrm>
              <a:off x="4119731" y="1522438"/>
              <a:ext cx="6924" cy="6293"/>
            </a:xfrm>
            <a:custGeom>
              <a:avLst/>
              <a:gdLst/>
              <a:ahLst/>
              <a:cxnLst/>
              <a:rect l="l" t="t" r="r" b="b"/>
              <a:pathLst>
                <a:path w="194" h="209" extrusionOk="0">
                  <a:moveTo>
                    <a:pt x="193" y="105"/>
                  </a:moveTo>
                  <a:cubicBezTo>
                    <a:pt x="193" y="53"/>
                    <a:pt x="38" y="1"/>
                    <a:pt x="0" y="105"/>
                  </a:cubicBezTo>
                  <a:cubicBezTo>
                    <a:pt x="0" y="155"/>
                    <a:pt x="157" y="208"/>
                    <a:pt x="193"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44" name="Google Shape;40956;p18">
              <a:extLst>
                <a:ext uri="{FF2B5EF4-FFF2-40B4-BE49-F238E27FC236}">
                  <a16:creationId xmlns:a16="http://schemas.microsoft.com/office/drawing/2014/main" id="{81C7F304-EF34-4F40-8F47-4385E9F6C7AC}"/>
                </a:ext>
              </a:extLst>
            </p:cNvPr>
            <p:cNvSpPr/>
            <p:nvPr/>
          </p:nvSpPr>
          <p:spPr>
            <a:xfrm>
              <a:off x="2264540" y="1522046"/>
              <a:ext cx="14134" cy="4336"/>
            </a:xfrm>
            <a:custGeom>
              <a:avLst/>
              <a:gdLst/>
              <a:ahLst/>
              <a:cxnLst/>
              <a:rect l="l" t="t" r="r" b="b"/>
              <a:pathLst>
                <a:path w="396" h="144" extrusionOk="0">
                  <a:moveTo>
                    <a:pt x="293" y="26"/>
                  </a:moveTo>
                  <a:cubicBezTo>
                    <a:pt x="241" y="1"/>
                    <a:pt x="1" y="70"/>
                    <a:pt x="104" y="118"/>
                  </a:cubicBezTo>
                  <a:cubicBezTo>
                    <a:pt x="155" y="143"/>
                    <a:pt x="395" y="75"/>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45" name="Google Shape;40957;p18">
              <a:extLst>
                <a:ext uri="{FF2B5EF4-FFF2-40B4-BE49-F238E27FC236}">
                  <a16:creationId xmlns:a16="http://schemas.microsoft.com/office/drawing/2014/main" id="{FE30739B-CD1C-4E77-9DDA-27198E039FFB}"/>
                </a:ext>
              </a:extLst>
            </p:cNvPr>
            <p:cNvSpPr/>
            <p:nvPr/>
          </p:nvSpPr>
          <p:spPr>
            <a:xfrm>
              <a:off x="3706633" y="1520089"/>
              <a:ext cx="13849" cy="2740"/>
            </a:xfrm>
            <a:custGeom>
              <a:avLst/>
              <a:gdLst/>
              <a:ahLst/>
              <a:cxnLst/>
              <a:rect l="l" t="t" r="r" b="b"/>
              <a:pathLst>
                <a:path w="388" h="91" extrusionOk="0">
                  <a:moveTo>
                    <a:pt x="387" y="0"/>
                  </a:moveTo>
                  <a:cubicBezTo>
                    <a:pt x="241" y="20"/>
                    <a:pt x="7" y="4"/>
                    <a:pt x="1" y="91"/>
                  </a:cubicBezTo>
                  <a:cubicBezTo>
                    <a:pt x="154" y="71"/>
                    <a:pt x="382"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46" name="Google Shape;40958;p18">
              <a:extLst>
                <a:ext uri="{FF2B5EF4-FFF2-40B4-BE49-F238E27FC236}">
                  <a16:creationId xmlns:a16="http://schemas.microsoft.com/office/drawing/2014/main" id="{065EE669-F610-4258-A49E-CB45074E28EC}"/>
                </a:ext>
              </a:extLst>
            </p:cNvPr>
            <p:cNvSpPr/>
            <p:nvPr/>
          </p:nvSpPr>
          <p:spPr>
            <a:xfrm>
              <a:off x="4501669" y="1516627"/>
              <a:ext cx="13991" cy="4246"/>
            </a:xfrm>
            <a:custGeom>
              <a:avLst/>
              <a:gdLst/>
              <a:ahLst/>
              <a:cxnLst/>
              <a:rect l="l" t="t" r="r" b="b"/>
              <a:pathLst>
                <a:path w="392" h="141" extrusionOk="0">
                  <a:moveTo>
                    <a:pt x="99" y="115"/>
                  </a:moveTo>
                  <a:cubicBezTo>
                    <a:pt x="153" y="140"/>
                    <a:pt x="392" y="74"/>
                    <a:pt x="291" y="24"/>
                  </a:cubicBezTo>
                  <a:cubicBezTo>
                    <a:pt x="238" y="1"/>
                    <a:pt x="0" y="68"/>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47" name="Google Shape;40959;p18">
              <a:extLst>
                <a:ext uri="{FF2B5EF4-FFF2-40B4-BE49-F238E27FC236}">
                  <a16:creationId xmlns:a16="http://schemas.microsoft.com/office/drawing/2014/main" id="{A03AB073-82CD-47AB-8C07-5043B6B9145A}"/>
                </a:ext>
              </a:extLst>
            </p:cNvPr>
            <p:cNvSpPr/>
            <p:nvPr/>
          </p:nvSpPr>
          <p:spPr>
            <a:xfrm>
              <a:off x="3414103" y="1516627"/>
              <a:ext cx="14027" cy="4246"/>
            </a:xfrm>
            <a:custGeom>
              <a:avLst/>
              <a:gdLst/>
              <a:ahLst/>
              <a:cxnLst/>
              <a:rect l="l" t="t" r="r" b="b"/>
              <a:pathLst>
                <a:path w="393" h="141" extrusionOk="0">
                  <a:moveTo>
                    <a:pt x="293" y="24"/>
                  </a:moveTo>
                  <a:cubicBezTo>
                    <a:pt x="241" y="1"/>
                    <a:pt x="1" y="68"/>
                    <a:pt x="100" y="115"/>
                  </a:cubicBezTo>
                  <a:cubicBezTo>
                    <a:pt x="152" y="140"/>
                    <a:pt x="392" y="74"/>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48" name="Google Shape;40960;p18">
              <a:extLst>
                <a:ext uri="{FF2B5EF4-FFF2-40B4-BE49-F238E27FC236}">
                  <a16:creationId xmlns:a16="http://schemas.microsoft.com/office/drawing/2014/main" id="{BB41C453-59B3-446F-A375-1662B30108DB}"/>
                </a:ext>
              </a:extLst>
            </p:cNvPr>
            <p:cNvSpPr/>
            <p:nvPr/>
          </p:nvSpPr>
          <p:spPr>
            <a:xfrm>
              <a:off x="7082796" y="1511117"/>
              <a:ext cx="13991" cy="4276"/>
            </a:xfrm>
            <a:custGeom>
              <a:avLst/>
              <a:gdLst/>
              <a:ahLst/>
              <a:cxnLst/>
              <a:rect l="l" t="t" r="r" b="b"/>
              <a:pathLst>
                <a:path w="392" h="142" extrusionOk="0">
                  <a:moveTo>
                    <a:pt x="290" y="27"/>
                  </a:moveTo>
                  <a:cubicBezTo>
                    <a:pt x="238" y="1"/>
                    <a:pt x="0" y="70"/>
                    <a:pt x="99" y="118"/>
                  </a:cubicBezTo>
                  <a:cubicBezTo>
                    <a:pt x="153" y="142"/>
                    <a:pt x="392" y="74"/>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49" name="Google Shape;40961;p18">
              <a:extLst>
                <a:ext uri="{FF2B5EF4-FFF2-40B4-BE49-F238E27FC236}">
                  <a16:creationId xmlns:a16="http://schemas.microsoft.com/office/drawing/2014/main" id="{A55B7053-64C2-44FC-AC86-196CDC1C652A}"/>
                </a:ext>
              </a:extLst>
            </p:cNvPr>
            <p:cNvSpPr/>
            <p:nvPr/>
          </p:nvSpPr>
          <p:spPr>
            <a:xfrm>
              <a:off x="2457348" y="1511117"/>
              <a:ext cx="13991" cy="4276"/>
            </a:xfrm>
            <a:custGeom>
              <a:avLst/>
              <a:gdLst/>
              <a:ahLst/>
              <a:cxnLst/>
              <a:rect l="l" t="t" r="r" b="b"/>
              <a:pathLst>
                <a:path w="392" h="142" extrusionOk="0">
                  <a:moveTo>
                    <a:pt x="293" y="27"/>
                  </a:moveTo>
                  <a:cubicBezTo>
                    <a:pt x="238" y="1"/>
                    <a:pt x="0" y="70"/>
                    <a:pt x="100" y="118"/>
                  </a:cubicBezTo>
                  <a:cubicBezTo>
                    <a:pt x="152" y="142"/>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50" name="Google Shape;40962;p18">
              <a:extLst>
                <a:ext uri="{FF2B5EF4-FFF2-40B4-BE49-F238E27FC236}">
                  <a16:creationId xmlns:a16="http://schemas.microsoft.com/office/drawing/2014/main" id="{C75B49DD-0514-454A-B9D5-8634233E87C5}"/>
                </a:ext>
              </a:extLst>
            </p:cNvPr>
            <p:cNvSpPr/>
            <p:nvPr/>
          </p:nvSpPr>
          <p:spPr>
            <a:xfrm>
              <a:off x="5640810" y="1506420"/>
              <a:ext cx="13884" cy="5510"/>
            </a:xfrm>
            <a:custGeom>
              <a:avLst/>
              <a:gdLst/>
              <a:ahLst/>
              <a:cxnLst/>
              <a:rect l="l" t="t" r="r" b="b"/>
              <a:pathLst>
                <a:path w="389" h="183" extrusionOk="0">
                  <a:moveTo>
                    <a:pt x="1" y="183"/>
                  </a:moveTo>
                  <a:lnTo>
                    <a:pt x="389" y="183"/>
                  </a:lnTo>
                  <a:lnTo>
                    <a:pt x="389"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51" name="Google Shape;40963;p18">
              <a:extLst>
                <a:ext uri="{FF2B5EF4-FFF2-40B4-BE49-F238E27FC236}">
                  <a16:creationId xmlns:a16="http://schemas.microsoft.com/office/drawing/2014/main" id="{D195E239-4B99-4E77-BEA8-2A5B8257A989}"/>
                </a:ext>
              </a:extLst>
            </p:cNvPr>
            <p:cNvSpPr/>
            <p:nvPr/>
          </p:nvSpPr>
          <p:spPr>
            <a:xfrm>
              <a:off x="4487357" y="1495491"/>
              <a:ext cx="26591" cy="12255"/>
            </a:xfrm>
            <a:custGeom>
              <a:avLst/>
              <a:gdLst/>
              <a:ahLst/>
              <a:cxnLst/>
              <a:rect l="l" t="t" r="r" b="b"/>
              <a:pathLst>
                <a:path w="745" h="407" extrusionOk="0">
                  <a:moveTo>
                    <a:pt x="306" y="0"/>
                  </a:moveTo>
                  <a:cubicBezTo>
                    <a:pt x="0" y="136"/>
                    <a:pt x="89" y="406"/>
                    <a:pt x="692" y="363"/>
                  </a:cubicBezTo>
                  <a:cubicBezTo>
                    <a:pt x="745" y="157"/>
                    <a:pt x="647" y="21"/>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52" name="Google Shape;40964;p18">
              <a:extLst>
                <a:ext uri="{FF2B5EF4-FFF2-40B4-BE49-F238E27FC236}">
                  <a16:creationId xmlns:a16="http://schemas.microsoft.com/office/drawing/2014/main" id="{BF3AC709-993E-4B6D-B039-A38020C69D73}"/>
                </a:ext>
              </a:extLst>
            </p:cNvPr>
            <p:cNvSpPr/>
            <p:nvPr/>
          </p:nvSpPr>
          <p:spPr>
            <a:xfrm>
              <a:off x="3352142" y="1502957"/>
              <a:ext cx="14027" cy="4306"/>
            </a:xfrm>
            <a:custGeom>
              <a:avLst/>
              <a:gdLst/>
              <a:ahLst/>
              <a:cxnLst/>
              <a:rect l="l" t="t" r="r" b="b"/>
              <a:pathLst>
                <a:path w="393" h="143" extrusionOk="0">
                  <a:moveTo>
                    <a:pt x="100" y="117"/>
                  </a:moveTo>
                  <a:cubicBezTo>
                    <a:pt x="151" y="143"/>
                    <a:pt x="392" y="72"/>
                    <a:pt x="293" y="26"/>
                  </a:cubicBezTo>
                  <a:cubicBezTo>
                    <a:pt x="242"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53" name="Google Shape;40965;p18">
              <a:extLst>
                <a:ext uri="{FF2B5EF4-FFF2-40B4-BE49-F238E27FC236}">
                  <a16:creationId xmlns:a16="http://schemas.microsoft.com/office/drawing/2014/main" id="{68C1CAC2-053E-453A-AA17-A6F00626F626}"/>
                </a:ext>
              </a:extLst>
            </p:cNvPr>
            <p:cNvSpPr/>
            <p:nvPr/>
          </p:nvSpPr>
          <p:spPr>
            <a:xfrm>
              <a:off x="7844246" y="1485193"/>
              <a:ext cx="35478" cy="19090"/>
            </a:xfrm>
            <a:custGeom>
              <a:avLst/>
              <a:gdLst/>
              <a:ahLst/>
              <a:cxnLst/>
              <a:rect l="l" t="t" r="r" b="b"/>
              <a:pathLst>
                <a:path w="994" h="634" extrusionOk="0">
                  <a:moveTo>
                    <a:pt x="558" y="615"/>
                  </a:moveTo>
                  <a:cubicBezTo>
                    <a:pt x="506" y="349"/>
                    <a:pt x="994" y="336"/>
                    <a:pt x="943" y="70"/>
                  </a:cubicBezTo>
                  <a:cubicBezTo>
                    <a:pt x="1" y="0"/>
                    <a:pt x="75" y="633"/>
                    <a:pt x="558" y="6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54" name="Google Shape;40966;p18">
              <a:extLst>
                <a:ext uri="{FF2B5EF4-FFF2-40B4-BE49-F238E27FC236}">
                  <a16:creationId xmlns:a16="http://schemas.microsoft.com/office/drawing/2014/main" id="{308BBD39-7F2A-407B-82E9-592497F1C2AF}"/>
                </a:ext>
              </a:extLst>
            </p:cNvPr>
            <p:cNvSpPr/>
            <p:nvPr/>
          </p:nvSpPr>
          <p:spPr>
            <a:xfrm>
              <a:off x="2677566" y="1500248"/>
              <a:ext cx="14099" cy="4276"/>
            </a:xfrm>
            <a:custGeom>
              <a:avLst/>
              <a:gdLst/>
              <a:ahLst/>
              <a:cxnLst/>
              <a:rect l="l" t="t" r="r" b="b"/>
              <a:pathLst>
                <a:path w="395" h="142" extrusionOk="0">
                  <a:moveTo>
                    <a:pt x="99" y="115"/>
                  </a:moveTo>
                  <a:cubicBezTo>
                    <a:pt x="156" y="141"/>
                    <a:pt x="395" y="71"/>
                    <a:pt x="294" y="24"/>
                  </a:cubicBezTo>
                  <a:cubicBezTo>
                    <a:pt x="242" y="0"/>
                    <a:pt x="1" y="68"/>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55" name="Google Shape;40967;p18">
              <a:extLst>
                <a:ext uri="{FF2B5EF4-FFF2-40B4-BE49-F238E27FC236}">
                  <a16:creationId xmlns:a16="http://schemas.microsoft.com/office/drawing/2014/main" id="{EBD76245-2061-4730-B531-11C354530424}"/>
                </a:ext>
              </a:extLst>
            </p:cNvPr>
            <p:cNvSpPr/>
            <p:nvPr/>
          </p:nvSpPr>
          <p:spPr>
            <a:xfrm>
              <a:off x="1872216" y="1500187"/>
              <a:ext cx="14170" cy="4336"/>
            </a:xfrm>
            <a:custGeom>
              <a:avLst/>
              <a:gdLst/>
              <a:ahLst/>
              <a:cxnLst/>
              <a:rect l="l" t="t" r="r" b="b"/>
              <a:pathLst>
                <a:path w="397" h="144" extrusionOk="0">
                  <a:moveTo>
                    <a:pt x="294" y="26"/>
                  </a:moveTo>
                  <a:cubicBezTo>
                    <a:pt x="242" y="1"/>
                    <a:pt x="1" y="70"/>
                    <a:pt x="104" y="117"/>
                  </a:cubicBezTo>
                  <a:cubicBezTo>
                    <a:pt x="157" y="143"/>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56" name="Google Shape;40968;p18">
              <a:extLst>
                <a:ext uri="{FF2B5EF4-FFF2-40B4-BE49-F238E27FC236}">
                  <a16:creationId xmlns:a16="http://schemas.microsoft.com/office/drawing/2014/main" id="{8F7EA96D-A190-407D-A2B5-B6A99DF1FAD1}"/>
                </a:ext>
              </a:extLst>
            </p:cNvPr>
            <p:cNvSpPr/>
            <p:nvPr/>
          </p:nvSpPr>
          <p:spPr>
            <a:xfrm>
              <a:off x="4920656" y="1484531"/>
              <a:ext cx="34229" cy="17223"/>
            </a:xfrm>
            <a:custGeom>
              <a:avLst/>
              <a:gdLst/>
              <a:ahLst/>
              <a:cxnLst/>
              <a:rect l="l" t="t" r="r" b="b"/>
              <a:pathLst>
                <a:path w="959" h="572" extrusionOk="0">
                  <a:moveTo>
                    <a:pt x="704" y="546"/>
                  </a:moveTo>
                  <a:cubicBezTo>
                    <a:pt x="863" y="441"/>
                    <a:pt x="958" y="303"/>
                    <a:pt x="894" y="92"/>
                  </a:cubicBezTo>
                  <a:cubicBezTo>
                    <a:pt x="627" y="95"/>
                    <a:pt x="469" y="48"/>
                    <a:pt x="313" y="0"/>
                  </a:cubicBezTo>
                  <a:cubicBezTo>
                    <a:pt x="0" y="149"/>
                    <a:pt x="82" y="572"/>
                    <a:pt x="704"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57" name="Google Shape;40969;p18">
              <a:extLst>
                <a:ext uri="{FF2B5EF4-FFF2-40B4-BE49-F238E27FC236}">
                  <a16:creationId xmlns:a16="http://schemas.microsoft.com/office/drawing/2014/main" id="{AAF6D825-F748-49CB-812D-762DB8F53E77}"/>
                </a:ext>
              </a:extLst>
            </p:cNvPr>
            <p:cNvSpPr/>
            <p:nvPr/>
          </p:nvSpPr>
          <p:spPr>
            <a:xfrm>
              <a:off x="2716149" y="1488776"/>
              <a:ext cx="20131" cy="16199"/>
            </a:xfrm>
            <a:custGeom>
              <a:avLst/>
              <a:gdLst/>
              <a:ahLst/>
              <a:cxnLst/>
              <a:rect l="l" t="t" r="r" b="b"/>
              <a:pathLst>
                <a:path w="564" h="538" extrusionOk="0">
                  <a:moveTo>
                    <a:pt x="563" y="405"/>
                  </a:moveTo>
                  <a:lnTo>
                    <a:pt x="563" y="132"/>
                  </a:lnTo>
                  <a:cubicBezTo>
                    <a:pt x="0" y="0"/>
                    <a:pt x="0" y="538"/>
                    <a:pt x="563"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58" name="Google Shape;40970;p18">
              <a:extLst>
                <a:ext uri="{FF2B5EF4-FFF2-40B4-BE49-F238E27FC236}">
                  <a16:creationId xmlns:a16="http://schemas.microsoft.com/office/drawing/2014/main" id="{B7D3B8C5-830F-4214-BE03-7EA203C0D9AA}"/>
                </a:ext>
              </a:extLst>
            </p:cNvPr>
            <p:cNvSpPr/>
            <p:nvPr/>
          </p:nvSpPr>
          <p:spPr>
            <a:xfrm>
              <a:off x="6518365" y="1494708"/>
              <a:ext cx="13991" cy="4306"/>
            </a:xfrm>
            <a:custGeom>
              <a:avLst/>
              <a:gdLst/>
              <a:ahLst/>
              <a:cxnLst/>
              <a:rect l="l" t="t" r="r" b="b"/>
              <a:pathLst>
                <a:path w="392" h="143" extrusionOk="0">
                  <a:moveTo>
                    <a:pt x="294" y="26"/>
                  </a:moveTo>
                  <a:cubicBezTo>
                    <a:pt x="236" y="0"/>
                    <a:pt x="0" y="71"/>
                    <a:pt x="101" y="118"/>
                  </a:cubicBezTo>
                  <a:cubicBezTo>
                    <a:pt x="151"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59" name="Google Shape;40971;p18">
              <a:extLst>
                <a:ext uri="{FF2B5EF4-FFF2-40B4-BE49-F238E27FC236}">
                  <a16:creationId xmlns:a16="http://schemas.microsoft.com/office/drawing/2014/main" id="{A1C44825-7E8D-419B-9261-8C4AF1C7BDE9}"/>
                </a:ext>
              </a:extLst>
            </p:cNvPr>
            <p:cNvSpPr/>
            <p:nvPr/>
          </p:nvSpPr>
          <p:spPr>
            <a:xfrm>
              <a:off x="2631667" y="1490011"/>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60" name="Google Shape;40972;p18">
              <a:extLst>
                <a:ext uri="{FF2B5EF4-FFF2-40B4-BE49-F238E27FC236}">
                  <a16:creationId xmlns:a16="http://schemas.microsoft.com/office/drawing/2014/main" id="{69A048EA-7D69-4CEC-AA4C-9F5503A2C5A5}"/>
                </a:ext>
              </a:extLst>
            </p:cNvPr>
            <p:cNvSpPr/>
            <p:nvPr/>
          </p:nvSpPr>
          <p:spPr>
            <a:xfrm>
              <a:off x="1833597" y="1487271"/>
              <a:ext cx="14670" cy="9545"/>
            </a:xfrm>
            <a:custGeom>
              <a:avLst/>
              <a:gdLst/>
              <a:ahLst/>
              <a:cxnLst/>
              <a:rect l="l" t="t" r="r" b="b"/>
              <a:pathLst>
                <a:path w="411" h="317" extrusionOk="0">
                  <a:moveTo>
                    <a:pt x="410" y="273"/>
                  </a:moveTo>
                  <a:lnTo>
                    <a:pt x="410" y="91"/>
                  </a:lnTo>
                  <a:cubicBezTo>
                    <a:pt x="220" y="91"/>
                    <a:pt x="182" y="17"/>
                    <a:pt x="25" y="1"/>
                  </a:cubicBezTo>
                  <a:cubicBezTo>
                    <a:pt x="45" y="144"/>
                    <a:pt x="0" y="316"/>
                    <a:pt x="410"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61" name="Google Shape;40973;p18">
              <a:extLst>
                <a:ext uri="{FF2B5EF4-FFF2-40B4-BE49-F238E27FC236}">
                  <a16:creationId xmlns:a16="http://schemas.microsoft.com/office/drawing/2014/main" id="{7BF497A2-9F00-4AC5-A17B-276E9D886F24}"/>
                </a:ext>
              </a:extLst>
            </p:cNvPr>
            <p:cNvSpPr/>
            <p:nvPr/>
          </p:nvSpPr>
          <p:spPr>
            <a:xfrm>
              <a:off x="1600565" y="1492721"/>
              <a:ext cx="13777" cy="2800"/>
            </a:xfrm>
            <a:custGeom>
              <a:avLst/>
              <a:gdLst/>
              <a:ahLst/>
              <a:cxnLst/>
              <a:rect l="l" t="t" r="r" b="b"/>
              <a:pathLst>
                <a:path w="386" h="93" extrusionOk="0">
                  <a:moveTo>
                    <a:pt x="0" y="92"/>
                  </a:moveTo>
                  <a:cubicBezTo>
                    <a:pt x="149" y="71"/>
                    <a:pt x="380" y="90"/>
                    <a:pt x="385" y="1"/>
                  </a:cubicBezTo>
                  <a:cubicBezTo>
                    <a:pt x="235" y="22"/>
                    <a:pt x="5" y="5"/>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62" name="Google Shape;40974;p18">
              <a:extLst>
                <a:ext uri="{FF2B5EF4-FFF2-40B4-BE49-F238E27FC236}">
                  <a16:creationId xmlns:a16="http://schemas.microsoft.com/office/drawing/2014/main" id="{265557E4-FA97-4EDC-9C7C-6570AE4DD3B7}"/>
                </a:ext>
              </a:extLst>
            </p:cNvPr>
            <p:cNvSpPr/>
            <p:nvPr/>
          </p:nvSpPr>
          <p:spPr>
            <a:xfrm>
              <a:off x="8380302" y="1486970"/>
              <a:ext cx="6996" cy="6203"/>
            </a:xfrm>
            <a:custGeom>
              <a:avLst/>
              <a:gdLst/>
              <a:ahLst/>
              <a:cxnLst/>
              <a:rect l="l" t="t" r="r" b="b"/>
              <a:pathLst>
                <a:path w="196" h="206" extrusionOk="0">
                  <a:moveTo>
                    <a:pt x="193" y="102"/>
                  </a:moveTo>
                  <a:cubicBezTo>
                    <a:pt x="195" y="52"/>
                    <a:pt x="39"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63" name="Google Shape;40975;p18">
              <a:extLst>
                <a:ext uri="{FF2B5EF4-FFF2-40B4-BE49-F238E27FC236}">
                  <a16:creationId xmlns:a16="http://schemas.microsoft.com/office/drawing/2014/main" id="{F45C61BC-1BA4-4A89-AB81-7CAFCFA45523}"/>
                </a:ext>
              </a:extLst>
            </p:cNvPr>
            <p:cNvSpPr/>
            <p:nvPr/>
          </p:nvSpPr>
          <p:spPr>
            <a:xfrm>
              <a:off x="7447531" y="1489228"/>
              <a:ext cx="14063" cy="4276"/>
            </a:xfrm>
            <a:custGeom>
              <a:avLst/>
              <a:gdLst/>
              <a:ahLst/>
              <a:cxnLst/>
              <a:rect l="l" t="t" r="r" b="b"/>
              <a:pathLst>
                <a:path w="394" h="142" extrusionOk="0">
                  <a:moveTo>
                    <a:pt x="294" y="27"/>
                  </a:moveTo>
                  <a:cubicBezTo>
                    <a:pt x="240" y="1"/>
                    <a:pt x="1" y="71"/>
                    <a:pt x="100" y="117"/>
                  </a:cubicBezTo>
                  <a:cubicBezTo>
                    <a:pt x="153" y="142"/>
                    <a:pt x="394" y="73"/>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64" name="Google Shape;40976;p18">
              <a:extLst>
                <a:ext uri="{FF2B5EF4-FFF2-40B4-BE49-F238E27FC236}">
                  <a16:creationId xmlns:a16="http://schemas.microsoft.com/office/drawing/2014/main" id="{EBE4451C-1141-4A67-9A14-BBC22BC7678E}"/>
                </a:ext>
              </a:extLst>
            </p:cNvPr>
            <p:cNvSpPr/>
            <p:nvPr/>
          </p:nvSpPr>
          <p:spPr>
            <a:xfrm>
              <a:off x="2288775" y="1487150"/>
              <a:ext cx="20737" cy="5781"/>
            </a:xfrm>
            <a:custGeom>
              <a:avLst/>
              <a:gdLst/>
              <a:ahLst/>
              <a:cxnLst/>
              <a:rect l="l" t="t" r="r" b="b"/>
              <a:pathLst>
                <a:path w="581" h="192" extrusionOk="0">
                  <a:moveTo>
                    <a:pt x="1" y="186"/>
                  </a:moveTo>
                  <a:cubicBezTo>
                    <a:pt x="333" y="191"/>
                    <a:pt x="497" y="118"/>
                    <a:pt x="580" y="5"/>
                  </a:cubicBezTo>
                  <a:cubicBezTo>
                    <a:pt x="249" y="1"/>
                    <a:pt x="85" y="75"/>
                    <a:pt x="1" y="1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65" name="Google Shape;40977;p18">
              <a:extLst>
                <a:ext uri="{FF2B5EF4-FFF2-40B4-BE49-F238E27FC236}">
                  <a16:creationId xmlns:a16="http://schemas.microsoft.com/office/drawing/2014/main" id="{1968C327-4FCA-4236-BA37-733D71DF39E7}"/>
                </a:ext>
              </a:extLst>
            </p:cNvPr>
            <p:cNvSpPr/>
            <p:nvPr/>
          </p:nvSpPr>
          <p:spPr>
            <a:xfrm>
              <a:off x="2653688" y="1481851"/>
              <a:ext cx="20666" cy="8160"/>
            </a:xfrm>
            <a:custGeom>
              <a:avLst/>
              <a:gdLst/>
              <a:ahLst/>
              <a:cxnLst/>
              <a:rect l="l" t="t" r="r" b="b"/>
              <a:pathLst>
                <a:path w="579" h="271" extrusionOk="0">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66" name="Google Shape;40978;p18">
              <a:extLst>
                <a:ext uri="{FF2B5EF4-FFF2-40B4-BE49-F238E27FC236}">
                  <a16:creationId xmlns:a16="http://schemas.microsoft.com/office/drawing/2014/main" id="{485C60DF-74F4-4AAC-A228-093449C70262}"/>
                </a:ext>
              </a:extLst>
            </p:cNvPr>
            <p:cNvSpPr/>
            <p:nvPr/>
          </p:nvSpPr>
          <p:spPr>
            <a:xfrm>
              <a:off x="6129967" y="1474384"/>
              <a:ext cx="26520" cy="15236"/>
            </a:xfrm>
            <a:custGeom>
              <a:avLst/>
              <a:gdLst/>
              <a:ahLst/>
              <a:cxnLst/>
              <a:rect l="l" t="t" r="r" b="b"/>
              <a:pathLst>
                <a:path w="743" h="506" extrusionOk="0">
                  <a:moveTo>
                    <a:pt x="1" y="72"/>
                  </a:moveTo>
                  <a:lnTo>
                    <a:pt x="1" y="435"/>
                  </a:lnTo>
                  <a:cubicBezTo>
                    <a:pt x="742" y="506"/>
                    <a:pt x="742" y="0"/>
                    <a:pt x="1"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67" name="Google Shape;40979;p18">
              <a:extLst>
                <a:ext uri="{FF2B5EF4-FFF2-40B4-BE49-F238E27FC236}">
                  <a16:creationId xmlns:a16="http://schemas.microsoft.com/office/drawing/2014/main" id="{FAC44E7F-4B7F-434F-BE45-A0BC90248C1E}"/>
                </a:ext>
              </a:extLst>
            </p:cNvPr>
            <p:cNvSpPr/>
            <p:nvPr/>
          </p:nvSpPr>
          <p:spPr>
            <a:xfrm>
              <a:off x="5500577" y="1470892"/>
              <a:ext cx="35086" cy="16410"/>
            </a:xfrm>
            <a:custGeom>
              <a:avLst/>
              <a:gdLst/>
              <a:ahLst/>
              <a:cxnLst/>
              <a:rect l="l" t="t" r="r" b="b"/>
              <a:pathLst>
                <a:path w="983" h="545" extrusionOk="0">
                  <a:moveTo>
                    <a:pt x="844" y="0"/>
                  </a:moveTo>
                  <a:lnTo>
                    <a:pt x="74" y="0"/>
                  </a:lnTo>
                  <a:cubicBezTo>
                    <a:pt x="1" y="307"/>
                    <a:pt x="408" y="387"/>
                    <a:pt x="654" y="545"/>
                  </a:cubicBezTo>
                  <a:cubicBezTo>
                    <a:pt x="647" y="332"/>
                    <a:pt x="983" y="280"/>
                    <a:pt x="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68" name="Google Shape;40980;p18">
              <a:extLst>
                <a:ext uri="{FF2B5EF4-FFF2-40B4-BE49-F238E27FC236}">
                  <a16:creationId xmlns:a16="http://schemas.microsoft.com/office/drawing/2014/main" id="{681FC00A-6AAA-443C-99DC-774F4224EA03}"/>
                </a:ext>
              </a:extLst>
            </p:cNvPr>
            <p:cNvSpPr/>
            <p:nvPr/>
          </p:nvSpPr>
          <p:spPr>
            <a:xfrm>
              <a:off x="2904781" y="1478299"/>
              <a:ext cx="13920" cy="4276"/>
            </a:xfrm>
            <a:custGeom>
              <a:avLst/>
              <a:gdLst/>
              <a:ahLst/>
              <a:cxnLst/>
              <a:rect l="l" t="t" r="r" b="b"/>
              <a:pathLst>
                <a:path w="390" h="142" extrusionOk="0">
                  <a:moveTo>
                    <a:pt x="292" y="27"/>
                  </a:moveTo>
                  <a:cubicBezTo>
                    <a:pt x="237" y="1"/>
                    <a:pt x="1" y="70"/>
                    <a:pt x="99" y="118"/>
                  </a:cubicBezTo>
                  <a:cubicBezTo>
                    <a:pt x="152" y="142"/>
                    <a:pt x="390"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69" name="Google Shape;40981;p18">
              <a:extLst>
                <a:ext uri="{FF2B5EF4-FFF2-40B4-BE49-F238E27FC236}">
                  <a16:creationId xmlns:a16="http://schemas.microsoft.com/office/drawing/2014/main" id="{D3C5C242-20B5-4A34-B26D-0200519E643E}"/>
                </a:ext>
              </a:extLst>
            </p:cNvPr>
            <p:cNvSpPr/>
            <p:nvPr/>
          </p:nvSpPr>
          <p:spPr>
            <a:xfrm>
              <a:off x="7588799" y="1470892"/>
              <a:ext cx="20773" cy="8250"/>
            </a:xfrm>
            <a:custGeom>
              <a:avLst/>
              <a:gdLst/>
              <a:ahLst/>
              <a:cxnLst/>
              <a:rect l="l" t="t" r="r" b="b"/>
              <a:pathLst>
                <a:path w="582" h="274" extrusionOk="0">
                  <a:moveTo>
                    <a:pt x="581" y="0"/>
                  </a:moveTo>
                  <a:lnTo>
                    <a:pt x="0" y="0"/>
                  </a:lnTo>
                  <a:lnTo>
                    <a:pt x="0"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70" name="Google Shape;40982;p18">
              <a:extLst>
                <a:ext uri="{FF2B5EF4-FFF2-40B4-BE49-F238E27FC236}">
                  <a16:creationId xmlns:a16="http://schemas.microsoft.com/office/drawing/2014/main" id="{76B90F53-551F-400F-A7A6-99958E401F8A}"/>
                </a:ext>
              </a:extLst>
            </p:cNvPr>
            <p:cNvSpPr/>
            <p:nvPr/>
          </p:nvSpPr>
          <p:spPr>
            <a:xfrm>
              <a:off x="8270157" y="1470500"/>
              <a:ext cx="7031" cy="6263"/>
            </a:xfrm>
            <a:custGeom>
              <a:avLst/>
              <a:gdLst/>
              <a:ahLst/>
              <a:cxnLst/>
              <a:rect l="l" t="t" r="r" b="b"/>
              <a:pathLst>
                <a:path w="197" h="208" extrusionOk="0">
                  <a:moveTo>
                    <a:pt x="195" y="105"/>
                  </a:moveTo>
                  <a:cubicBezTo>
                    <a:pt x="197" y="54"/>
                    <a:pt x="39" y="0"/>
                    <a:pt x="1" y="105"/>
                  </a:cubicBezTo>
                  <a:cubicBezTo>
                    <a:pt x="1" y="155"/>
                    <a:pt x="158"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71" name="Google Shape;40983;p18">
              <a:extLst>
                <a:ext uri="{FF2B5EF4-FFF2-40B4-BE49-F238E27FC236}">
                  <a16:creationId xmlns:a16="http://schemas.microsoft.com/office/drawing/2014/main" id="{F299E9E9-014B-4F0C-81A6-C2F0A112D399}"/>
                </a:ext>
              </a:extLst>
            </p:cNvPr>
            <p:cNvSpPr/>
            <p:nvPr/>
          </p:nvSpPr>
          <p:spPr>
            <a:xfrm>
              <a:off x="5079699" y="1467399"/>
              <a:ext cx="14063" cy="4246"/>
            </a:xfrm>
            <a:custGeom>
              <a:avLst/>
              <a:gdLst/>
              <a:ahLst/>
              <a:cxnLst/>
              <a:rect l="l" t="t" r="r" b="b"/>
              <a:pathLst>
                <a:path w="394" h="141" extrusionOk="0">
                  <a:moveTo>
                    <a:pt x="104" y="116"/>
                  </a:moveTo>
                  <a:cubicBezTo>
                    <a:pt x="157" y="141"/>
                    <a:pt x="393" y="72"/>
                    <a:pt x="296" y="25"/>
                  </a:cubicBezTo>
                  <a:cubicBezTo>
                    <a:pt x="242" y="0"/>
                    <a:pt x="1" y="68"/>
                    <a:pt x="104"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72" name="Google Shape;40984;p18">
              <a:extLst>
                <a:ext uri="{FF2B5EF4-FFF2-40B4-BE49-F238E27FC236}">
                  <a16:creationId xmlns:a16="http://schemas.microsoft.com/office/drawing/2014/main" id="{A8B6D88D-B69E-4169-A0BB-514DC5EBE410}"/>
                </a:ext>
              </a:extLst>
            </p:cNvPr>
            <p:cNvSpPr/>
            <p:nvPr/>
          </p:nvSpPr>
          <p:spPr>
            <a:xfrm>
              <a:off x="1336624" y="1444908"/>
              <a:ext cx="52218" cy="28002"/>
            </a:xfrm>
            <a:custGeom>
              <a:avLst/>
              <a:gdLst/>
              <a:ahLst/>
              <a:cxnLst/>
              <a:rect l="l" t="t" r="r" b="b"/>
              <a:pathLst>
                <a:path w="1463" h="930" extrusionOk="0">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73" name="Google Shape;40985;p18">
              <a:extLst>
                <a:ext uri="{FF2B5EF4-FFF2-40B4-BE49-F238E27FC236}">
                  <a16:creationId xmlns:a16="http://schemas.microsoft.com/office/drawing/2014/main" id="{A6749C19-70F3-44D6-A418-8DECA5003657}"/>
                </a:ext>
              </a:extLst>
            </p:cNvPr>
            <p:cNvSpPr/>
            <p:nvPr/>
          </p:nvSpPr>
          <p:spPr>
            <a:xfrm>
              <a:off x="7003667" y="1462702"/>
              <a:ext cx="13884" cy="5510"/>
            </a:xfrm>
            <a:custGeom>
              <a:avLst/>
              <a:gdLst/>
              <a:ahLst/>
              <a:cxnLst/>
              <a:rect l="l" t="t" r="r" b="b"/>
              <a:pathLst>
                <a:path w="389" h="183" extrusionOk="0">
                  <a:moveTo>
                    <a:pt x="1" y="182"/>
                  </a:moveTo>
                  <a:lnTo>
                    <a:pt x="388" y="182"/>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74" name="Google Shape;40986;p18">
              <a:extLst>
                <a:ext uri="{FF2B5EF4-FFF2-40B4-BE49-F238E27FC236}">
                  <a16:creationId xmlns:a16="http://schemas.microsoft.com/office/drawing/2014/main" id="{5262E75A-A9B9-4215-9732-678777A32A3D}"/>
                </a:ext>
              </a:extLst>
            </p:cNvPr>
            <p:cNvSpPr/>
            <p:nvPr/>
          </p:nvSpPr>
          <p:spPr>
            <a:xfrm>
              <a:off x="2917987" y="1459962"/>
              <a:ext cx="29482" cy="9846"/>
            </a:xfrm>
            <a:custGeom>
              <a:avLst/>
              <a:gdLst/>
              <a:ahLst/>
              <a:cxnLst/>
              <a:rect l="l" t="t" r="r" b="b"/>
              <a:pathLst>
                <a:path w="826" h="327" extrusionOk="0">
                  <a:moveTo>
                    <a:pt x="692" y="273"/>
                  </a:moveTo>
                  <a:cubicBezTo>
                    <a:pt x="825" y="29"/>
                    <a:pt x="294" y="97"/>
                    <a:pt x="115" y="0"/>
                  </a:cubicBezTo>
                  <a:cubicBezTo>
                    <a:pt x="0" y="235"/>
                    <a:pt x="192" y="327"/>
                    <a:pt x="69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75" name="Google Shape;40987;p18">
              <a:extLst>
                <a:ext uri="{FF2B5EF4-FFF2-40B4-BE49-F238E27FC236}">
                  <a16:creationId xmlns:a16="http://schemas.microsoft.com/office/drawing/2014/main" id="{E6B876BE-0BF8-4364-8355-5FCD3AF377B6}"/>
                </a:ext>
              </a:extLst>
            </p:cNvPr>
            <p:cNvSpPr/>
            <p:nvPr/>
          </p:nvSpPr>
          <p:spPr>
            <a:xfrm>
              <a:off x="1610666" y="1464659"/>
              <a:ext cx="14027" cy="4276"/>
            </a:xfrm>
            <a:custGeom>
              <a:avLst/>
              <a:gdLst/>
              <a:ahLst/>
              <a:cxnLst/>
              <a:rect l="l" t="t" r="r" b="b"/>
              <a:pathLst>
                <a:path w="393" h="142" extrusionOk="0">
                  <a:moveTo>
                    <a:pt x="102" y="117"/>
                  </a:moveTo>
                  <a:cubicBezTo>
                    <a:pt x="153" y="142"/>
                    <a:pt x="392" y="73"/>
                    <a:pt x="294" y="26"/>
                  </a:cubicBezTo>
                  <a:cubicBezTo>
                    <a:pt x="239"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76" name="Google Shape;40988;p18">
              <a:extLst>
                <a:ext uri="{FF2B5EF4-FFF2-40B4-BE49-F238E27FC236}">
                  <a16:creationId xmlns:a16="http://schemas.microsoft.com/office/drawing/2014/main" id="{30F9C2CE-1A5C-4B0C-9143-C29FE9A60CC7}"/>
                </a:ext>
              </a:extLst>
            </p:cNvPr>
            <p:cNvSpPr/>
            <p:nvPr/>
          </p:nvSpPr>
          <p:spPr>
            <a:xfrm>
              <a:off x="2818835" y="1459571"/>
              <a:ext cx="6924" cy="6233"/>
            </a:xfrm>
            <a:custGeom>
              <a:avLst/>
              <a:gdLst/>
              <a:ahLst/>
              <a:cxnLst/>
              <a:rect l="l" t="t" r="r" b="b"/>
              <a:pathLst>
                <a:path w="194" h="207" extrusionOk="0">
                  <a:moveTo>
                    <a:pt x="191" y="103"/>
                  </a:moveTo>
                  <a:cubicBezTo>
                    <a:pt x="194" y="52"/>
                    <a:pt x="36" y="0"/>
                    <a:pt x="0" y="103"/>
                  </a:cubicBezTo>
                  <a:cubicBezTo>
                    <a:pt x="0" y="156"/>
                    <a:pt x="154" y="207"/>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77" name="Google Shape;40989;p18">
              <a:extLst>
                <a:ext uri="{FF2B5EF4-FFF2-40B4-BE49-F238E27FC236}">
                  <a16:creationId xmlns:a16="http://schemas.microsoft.com/office/drawing/2014/main" id="{2E56D10A-735A-43E9-90CE-F1F4C596236A}"/>
                </a:ext>
              </a:extLst>
            </p:cNvPr>
            <p:cNvSpPr/>
            <p:nvPr/>
          </p:nvSpPr>
          <p:spPr>
            <a:xfrm>
              <a:off x="1004940" y="1461889"/>
              <a:ext cx="14063" cy="4306"/>
            </a:xfrm>
            <a:custGeom>
              <a:avLst/>
              <a:gdLst/>
              <a:ahLst/>
              <a:cxnLst/>
              <a:rect l="l" t="t" r="r" b="b"/>
              <a:pathLst>
                <a:path w="394" h="143" extrusionOk="0">
                  <a:moveTo>
                    <a:pt x="296" y="26"/>
                  </a:moveTo>
                  <a:cubicBezTo>
                    <a:pt x="240" y="0"/>
                    <a:pt x="1" y="71"/>
                    <a:pt x="101" y="118"/>
                  </a:cubicBezTo>
                  <a:cubicBezTo>
                    <a:pt x="152" y="143"/>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78" name="Google Shape;40990;p18">
              <a:extLst>
                <a:ext uri="{FF2B5EF4-FFF2-40B4-BE49-F238E27FC236}">
                  <a16:creationId xmlns:a16="http://schemas.microsoft.com/office/drawing/2014/main" id="{2551038E-AB2D-404F-8F1C-725DFB55AE9F}"/>
                </a:ext>
              </a:extLst>
            </p:cNvPr>
            <p:cNvSpPr/>
            <p:nvPr/>
          </p:nvSpPr>
          <p:spPr>
            <a:xfrm>
              <a:off x="660834" y="1461920"/>
              <a:ext cx="14063" cy="4276"/>
            </a:xfrm>
            <a:custGeom>
              <a:avLst/>
              <a:gdLst/>
              <a:ahLst/>
              <a:cxnLst/>
              <a:rect l="l" t="t" r="r" b="b"/>
              <a:pathLst>
                <a:path w="394" h="142" extrusionOk="0">
                  <a:moveTo>
                    <a:pt x="100" y="117"/>
                  </a:moveTo>
                  <a:cubicBezTo>
                    <a:pt x="156" y="142"/>
                    <a:pt x="393" y="72"/>
                    <a:pt x="294" y="25"/>
                  </a:cubicBezTo>
                  <a:cubicBezTo>
                    <a:pt x="242"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79" name="Google Shape;40991;p18">
              <a:extLst>
                <a:ext uri="{FF2B5EF4-FFF2-40B4-BE49-F238E27FC236}">
                  <a16:creationId xmlns:a16="http://schemas.microsoft.com/office/drawing/2014/main" id="{8784C53C-1E95-4249-9F6F-1F7654BCF3BA}"/>
                </a:ext>
              </a:extLst>
            </p:cNvPr>
            <p:cNvSpPr/>
            <p:nvPr/>
          </p:nvSpPr>
          <p:spPr>
            <a:xfrm>
              <a:off x="492262" y="1453700"/>
              <a:ext cx="28483" cy="11743"/>
            </a:xfrm>
            <a:custGeom>
              <a:avLst/>
              <a:gdLst/>
              <a:ahLst/>
              <a:cxnLst/>
              <a:rect l="l" t="t" r="r" b="b"/>
              <a:pathLst>
                <a:path w="798" h="390" extrusionOk="0">
                  <a:moveTo>
                    <a:pt x="771" y="26"/>
                  </a:moveTo>
                  <a:cubicBezTo>
                    <a:pt x="336" y="1"/>
                    <a:pt x="49" y="49"/>
                    <a:pt x="1" y="208"/>
                  </a:cubicBezTo>
                  <a:cubicBezTo>
                    <a:pt x="279" y="229"/>
                    <a:pt x="326" y="358"/>
                    <a:pt x="580" y="390"/>
                  </a:cubicBezTo>
                  <a:cubicBezTo>
                    <a:pt x="539" y="219"/>
                    <a:pt x="797" y="189"/>
                    <a:pt x="77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80" name="Google Shape;40992;p18">
              <a:extLst>
                <a:ext uri="{FF2B5EF4-FFF2-40B4-BE49-F238E27FC236}">
                  <a16:creationId xmlns:a16="http://schemas.microsoft.com/office/drawing/2014/main" id="{43AEE0C6-90E8-4D04-BE02-708F9AA7C247}"/>
                </a:ext>
              </a:extLst>
            </p:cNvPr>
            <p:cNvSpPr/>
            <p:nvPr/>
          </p:nvSpPr>
          <p:spPr>
            <a:xfrm>
              <a:off x="2089293" y="1452405"/>
              <a:ext cx="38726" cy="12646"/>
            </a:xfrm>
            <a:custGeom>
              <a:avLst/>
              <a:gdLst/>
              <a:ahLst/>
              <a:cxnLst/>
              <a:rect l="l" t="t" r="r" b="b"/>
              <a:pathLst>
                <a:path w="1085" h="420" extrusionOk="0">
                  <a:moveTo>
                    <a:pt x="962" y="341"/>
                  </a:moveTo>
                  <a:cubicBezTo>
                    <a:pt x="1085" y="121"/>
                    <a:pt x="42" y="1"/>
                    <a:pt x="0" y="159"/>
                  </a:cubicBezTo>
                  <a:cubicBezTo>
                    <a:pt x="366" y="199"/>
                    <a:pt x="347" y="420"/>
                    <a:pt x="962" y="34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81" name="Google Shape;40993;p18">
              <a:extLst>
                <a:ext uri="{FF2B5EF4-FFF2-40B4-BE49-F238E27FC236}">
                  <a16:creationId xmlns:a16="http://schemas.microsoft.com/office/drawing/2014/main" id="{53ACA6A7-1479-439C-B1C7-8622463D0479}"/>
                </a:ext>
              </a:extLst>
            </p:cNvPr>
            <p:cNvSpPr/>
            <p:nvPr/>
          </p:nvSpPr>
          <p:spPr>
            <a:xfrm>
              <a:off x="8662517" y="1457192"/>
              <a:ext cx="13777" cy="2800"/>
            </a:xfrm>
            <a:custGeom>
              <a:avLst/>
              <a:gdLst/>
              <a:ahLst/>
              <a:cxnLst/>
              <a:rect l="l" t="t" r="r" b="b"/>
              <a:pathLst>
                <a:path w="386" h="93" extrusionOk="0">
                  <a:moveTo>
                    <a:pt x="385" y="1"/>
                  </a:moveTo>
                  <a:cubicBezTo>
                    <a:pt x="238" y="23"/>
                    <a:pt x="5" y="5"/>
                    <a:pt x="0" y="92"/>
                  </a:cubicBezTo>
                  <a:cubicBezTo>
                    <a:pt x="150" y="71"/>
                    <a:pt x="381"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82" name="Google Shape;40994;p18">
              <a:extLst>
                <a:ext uri="{FF2B5EF4-FFF2-40B4-BE49-F238E27FC236}">
                  <a16:creationId xmlns:a16="http://schemas.microsoft.com/office/drawing/2014/main" id="{7F0EBB23-8BEC-4AF1-BE05-BAF79F692FB1}"/>
                </a:ext>
              </a:extLst>
            </p:cNvPr>
            <p:cNvSpPr/>
            <p:nvPr/>
          </p:nvSpPr>
          <p:spPr>
            <a:xfrm>
              <a:off x="216150" y="1454453"/>
              <a:ext cx="21558" cy="6444"/>
            </a:xfrm>
            <a:custGeom>
              <a:avLst/>
              <a:gdLst/>
              <a:ahLst/>
              <a:cxnLst/>
              <a:rect l="l" t="t" r="r" b="b"/>
              <a:pathLst>
                <a:path w="604" h="214" extrusionOk="0">
                  <a:moveTo>
                    <a:pt x="603" y="1"/>
                  </a:moveTo>
                  <a:lnTo>
                    <a:pt x="25" y="1"/>
                  </a:lnTo>
                  <a:cubicBezTo>
                    <a:pt x="0" y="164"/>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83" name="Google Shape;40995;p18">
              <a:extLst>
                <a:ext uri="{FF2B5EF4-FFF2-40B4-BE49-F238E27FC236}">
                  <a16:creationId xmlns:a16="http://schemas.microsoft.com/office/drawing/2014/main" id="{12B9C7DC-01B7-4FAC-AB23-5468562FD4E3}"/>
                </a:ext>
              </a:extLst>
            </p:cNvPr>
            <p:cNvSpPr/>
            <p:nvPr/>
          </p:nvSpPr>
          <p:spPr>
            <a:xfrm>
              <a:off x="5585845" y="1448672"/>
              <a:ext cx="6853" cy="6203"/>
            </a:xfrm>
            <a:custGeom>
              <a:avLst/>
              <a:gdLst/>
              <a:ahLst/>
              <a:cxnLst/>
              <a:rect l="l" t="t" r="r" b="b"/>
              <a:pathLst>
                <a:path w="192" h="206" extrusionOk="0">
                  <a:moveTo>
                    <a:pt x="191" y="103"/>
                  </a:moveTo>
                  <a:cubicBezTo>
                    <a:pt x="191" y="53"/>
                    <a:pt x="36" y="1"/>
                    <a:pt x="1" y="103"/>
                  </a:cubicBezTo>
                  <a:cubicBezTo>
                    <a:pt x="1" y="153"/>
                    <a:pt x="156"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84" name="Google Shape;40996;p18">
              <a:extLst>
                <a:ext uri="{FF2B5EF4-FFF2-40B4-BE49-F238E27FC236}">
                  <a16:creationId xmlns:a16="http://schemas.microsoft.com/office/drawing/2014/main" id="{63874926-FEEF-4EF2-BFDA-2284F583BEF5}"/>
                </a:ext>
              </a:extLst>
            </p:cNvPr>
            <p:cNvSpPr/>
            <p:nvPr/>
          </p:nvSpPr>
          <p:spPr>
            <a:xfrm>
              <a:off x="4711609" y="1449033"/>
              <a:ext cx="13849" cy="5450"/>
            </a:xfrm>
            <a:custGeom>
              <a:avLst/>
              <a:gdLst/>
              <a:ahLst/>
              <a:cxnLst/>
              <a:rect l="l" t="t" r="r" b="b"/>
              <a:pathLst>
                <a:path w="388" h="181" extrusionOk="0">
                  <a:moveTo>
                    <a:pt x="388" y="0"/>
                  </a:moveTo>
                  <a:lnTo>
                    <a:pt x="0" y="0"/>
                  </a:lnTo>
                  <a:lnTo>
                    <a:pt x="0" y="181"/>
                  </a:lnTo>
                  <a:lnTo>
                    <a:pt x="388"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85" name="Google Shape;40997;p18">
              <a:extLst>
                <a:ext uri="{FF2B5EF4-FFF2-40B4-BE49-F238E27FC236}">
                  <a16:creationId xmlns:a16="http://schemas.microsoft.com/office/drawing/2014/main" id="{B0FC2796-B369-40C8-9538-0E9ED99B9322}"/>
                </a:ext>
              </a:extLst>
            </p:cNvPr>
            <p:cNvSpPr/>
            <p:nvPr/>
          </p:nvSpPr>
          <p:spPr>
            <a:xfrm>
              <a:off x="2436575" y="1435514"/>
              <a:ext cx="40404" cy="18548"/>
            </a:xfrm>
            <a:custGeom>
              <a:avLst/>
              <a:gdLst/>
              <a:ahLst/>
              <a:cxnLst/>
              <a:rect l="l" t="t" r="r" b="b"/>
              <a:pathLst>
                <a:path w="1132" h="616" extrusionOk="0">
                  <a:moveTo>
                    <a:pt x="1068" y="449"/>
                  </a:moveTo>
                  <a:cubicBezTo>
                    <a:pt x="1132" y="0"/>
                    <a:pt x="0" y="212"/>
                    <a:pt x="102" y="538"/>
                  </a:cubicBezTo>
                  <a:cubicBezTo>
                    <a:pt x="648" y="615"/>
                    <a:pt x="601" y="412"/>
                    <a:pt x="1068" y="4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86" name="Google Shape;40998;p18">
              <a:extLst>
                <a:ext uri="{FF2B5EF4-FFF2-40B4-BE49-F238E27FC236}">
                  <a16:creationId xmlns:a16="http://schemas.microsoft.com/office/drawing/2014/main" id="{36184004-282D-49CF-8486-82AFF90CD46E}"/>
                </a:ext>
              </a:extLst>
            </p:cNvPr>
            <p:cNvSpPr/>
            <p:nvPr/>
          </p:nvSpPr>
          <p:spPr>
            <a:xfrm>
              <a:off x="96404" y="1448250"/>
              <a:ext cx="14063" cy="4276"/>
            </a:xfrm>
            <a:custGeom>
              <a:avLst/>
              <a:gdLst/>
              <a:ahLst/>
              <a:cxnLst/>
              <a:rect l="l" t="t" r="r" b="b"/>
              <a:pathLst>
                <a:path w="394" h="142" extrusionOk="0">
                  <a:moveTo>
                    <a:pt x="294" y="26"/>
                  </a:moveTo>
                  <a:cubicBezTo>
                    <a:pt x="239" y="0"/>
                    <a:pt x="0" y="70"/>
                    <a:pt x="101" y="115"/>
                  </a:cubicBezTo>
                  <a:cubicBezTo>
                    <a:pt x="154" y="141"/>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87" name="Google Shape;40999;p18">
              <a:extLst>
                <a:ext uri="{FF2B5EF4-FFF2-40B4-BE49-F238E27FC236}">
                  <a16:creationId xmlns:a16="http://schemas.microsoft.com/office/drawing/2014/main" id="{FB154A1F-FB29-43BE-8FAF-E4E8EB2EDEBD}"/>
                </a:ext>
              </a:extLst>
            </p:cNvPr>
            <p:cNvSpPr/>
            <p:nvPr/>
          </p:nvSpPr>
          <p:spPr>
            <a:xfrm>
              <a:off x="7664466" y="1443553"/>
              <a:ext cx="13813" cy="5540"/>
            </a:xfrm>
            <a:custGeom>
              <a:avLst/>
              <a:gdLst/>
              <a:ahLst/>
              <a:cxnLst/>
              <a:rect l="l" t="t" r="r" b="b"/>
              <a:pathLst>
                <a:path w="387" h="184" extrusionOk="0">
                  <a:moveTo>
                    <a:pt x="387" y="1"/>
                  </a:moveTo>
                  <a:lnTo>
                    <a:pt x="0" y="1"/>
                  </a:lnTo>
                  <a:lnTo>
                    <a:pt x="0" y="184"/>
                  </a:lnTo>
                  <a:lnTo>
                    <a:pt x="387"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88" name="Google Shape;41000;p18">
              <a:extLst>
                <a:ext uri="{FF2B5EF4-FFF2-40B4-BE49-F238E27FC236}">
                  <a16:creationId xmlns:a16="http://schemas.microsoft.com/office/drawing/2014/main" id="{979AA648-AC60-42C5-8FB8-B1D2003C6333}"/>
                </a:ext>
              </a:extLst>
            </p:cNvPr>
            <p:cNvSpPr/>
            <p:nvPr/>
          </p:nvSpPr>
          <p:spPr>
            <a:xfrm>
              <a:off x="5224358" y="1445540"/>
              <a:ext cx="13956" cy="4276"/>
            </a:xfrm>
            <a:custGeom>
              <a:avLst/>
              <a:gdLst/>
              <a:ahLst/>
              <a:cxnLst/>
              <a:rect l="l" t="t" r="r" b="b"/>
              <a:pathLst>
                <a:path w="391" h="142" extrusionOk="0">
                  <a:moveTo>
                    <a:pt x="292" y="25"/>
                  </a:moveTo>
                  <a:cubicBezTo>
                    <a:pt x="238" y="0"/>
                    <a:pt x="1" y="68"/>
                    <a:pt x="100" y="116"/>
                  </a:cubicBezTo>
                  <a:cubicBezTo>
                    <a:pt x="152" y="141"/>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89" name="Google Shape;41001;p18">
              <a:extLst>
                <a:ext uri="{FF2B5EF4-FFF2-40B4-BE49-F238E27FC236}">
                  <a16:creationId xmlns:a16="http://schemas.microsoft.com/office/drawing/2014/main" id="{EAB837CF-8934-4E24-9E3D-6A7A2F82C883}"/>
                </a:ext>
              </a:extLst>
            </p:cNvPr>
            <p:cNvSpPr/>
            <p:nvPr/>
          </p:nvSpPr>
          <p:spPr>
            <a:xfrm>
              <a:off x="4645900" y="1435364"/>
              <a:ext cx="28268" cy="13700"/>
            </a:xfrm>
            <a:custGeom>
              <a:avLst/>
              <a:gdLst/>
              <a:ahLst/>
              <a:cxnLst/>
              <a:rect l="l" t="t" r="r" b="b"/>
              <a:pathLst>
                <a:path w="792" h="455" extrusionOk="0">
                  <a:moveTo>
                    <a:pt x="493" y="454"/>
                  </a:moveTo>
                  <a:cubicBezTo>
                    <a:pt x="758" y="338"/>
                    <a:pt x="792" y="8"/>
                    <a:pt x="301" y="0"/>
                  </a:cubicBezTo>
                  <a:cubicBezTo>
                    <a:pt x="36" y="116"/>
                    <a:pt x="1" y="445"/>
                    <a:pt x="49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90" name="Google Shape;41002;p18">
              <a:extLst>
                <a:ext uri="{FF2B5EF4-FFF2-40B4-BE49-F238E27FC236}">
                  <a16:creationId xmlns:a16="http://schemas.microsoft.com/office/drawing/2014/main" id="{7ACCC02E-B420-41B0-864B-B73C8EC238A1}"/>
                </a:ext>
              </a:extLst>
            </p:cNvPr>
            <p:cNvSpPr/>
            <p:nvPr/>
          </p:nvSpPr>
          <p:spPr>
            <a:xfrm>
              <a:off x="7213500" y="1434581"/>
              <a:ext cx="14063" cy="4306"/>
            </a:xfrm>
            <a:custGeom>
              <a:avLst/>
              <a:gdLst/>
              <a:ahLst/>
              <a:cxnLst/>
              <a:rect l="l" t="t" r="r" b="b"/>
              <a:pathLst>
                <a:path w="394" h="143" extrusionOk="0">
                  <a:moveTo>
                    <a:pt x="100" y="116"/>
                  </a:moveTo>
                  <a:cubicBezTo>
                    <a:pt x="155" y="142"/>
                    <a:pt x="394" y="72"/>
                    <a:pt x="295" y="26"/>
                  </a:cubicBezTo>
                  <a:cubicBezTo>
                    <a:pt x="240" y="0"/>
                    <a:pt x="1"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91" name="Google Shape;41003;p18">
              <a:extLst>
                <a:ext uri="{FF2B5EF4-FFF2-40B4-BE49-F238E27FC236}">
                  <a16:creationId xmlns:a16="http://schemas.microsoft.com/office/drawing/2014/main" id="{2663220B-C80E-49B9-A53D-30AA5D7AE25D}"/>
                </a:ext>
              </a:extLst>
            </p:cNvPr>
            <p:cNvSpPr/>
            <p:nvPr/>
          </p:nvSpPr>
          <p:spPr>
            <a:xfrm>
              <a:off x="3362600" y="1429854"/>
              <a:ext cx="34443" cy="9033"/>
            </a:xfrm>
            <a:custGeom>
              <a:avLst/>
              <a:gdLst/>
              <a:ahLst/>
              <a:cxnLst/>
              <a:rect l="l" t="t" r="r" b="b"/>
              <a:pathLst>
                <a:path w="965" h="300" extrusionOk="0">
                  <a:moveTo>
                    <a:pt x="192" y="273"/>
                  </a:moveTo>
                  <a:cubicBezTo>
                    <a:pt x="632" y="299"/>
                    <a:pt x="919" y="252"/>
                    <a:pt x="965" y="92"/>
                  </a:cubicBezTo>
                  <a:cubicBezTo>
                    <a:pt x="621" y="113"/>
                    <a:pt x="0" y="0"/>
                    <a:pt x="19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92" name="Google Shape;41004;p18">
              <a:extLst>
                <a:ext uri="{FF2B5EF4-FFF2-40B4-BE49-F238E27FC236}">
                  <a16:creationId xmlns:a16="http://schemas.microsoft.com/office/drawing/2014/main" id="{8AA132AC-0B49-4726-B809-DBFA2E0C82F5}"/>
                </a:ext>
              </a:extLst>
            </p:cNvPr>
            <p:cNvSpPr/>
            <p:nvPr/>
          </p:nvSpPr>
          <p:spPr>
            <a:xfrm>
              <a:off x="2429865" y="1434581"/>
              <a:ext cx="13991" cy="4306"/>
            </a:xfrm>
            <a:custGeom>
              <a:avLst/>
              <a:gdLst/>
              <a:ahLst/>
              <a:cxnLst/>
              <a:rect l="l" t="t" r="r" b="b"/>
              <a:pathLst>
                <a:path w="392" h="143" extrusionOk="0">
                  <a:moveTo>
                    <a:pt x="290" y="26"/>
                  </a:moveTo>
                  <a:cubicBezTo>
                    <a:pt x="236" y="0"/>
                    <a:pt x="0" y="69"/>
                    <a:pt x="98" y="116"/>
                  </a:cubicBezTo>
                  <a:cubicBezTo>
                    <a:pt x="150" y="142"/>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93" name="Google Shape;41005;p18">
              <a:extLst>
                <a:ext uri="{FF2B5EF4-FFF2-40B4-BE49-F238E27FC236}">
                  <a16:creationId xmlns:a16="http://schemas.microsoft.com/office/drawing/2014/main" id="{8E7E82BE-398F-4793-8E7F-755017516383}"/>
                </a:ext>
              </a:extLst>
            </p:cNvPr>
            <p:cNvSpPr/>
            <p:nvPr/>
          </p:nvSpPr>
          <p:spPr>
            <a:xfrm>
              <a:off x="1813895" y="1432263"/>
              <a:ext cx="6889" cy="6173"/>
            </a:xfrm>
            <a:custGeom>
              <a:avLst/>
              <a:gdLst/>
              <a:ahLst/>
              <a:cxnLst/>
              <a:rect l="l" t="t" r="r" b="b"/>
              <a:pathLst>
                <a:path w="193" h="205" extrusionOk="0">
                  <a:moveTo>
                    <a:pt x="2" y="103"/>
                  </a:moveTo>
                  <a:cubicBezTo>
                    <a:pt x="0" y="153"/>
                    <a:pt x="157" y="205"/>
                    <a:pt x="192" y="103"/>
                  </a:cubicBezTo>
                  <a:cubicBezTo>
                    <a:pt x="192" y="52"/>
                    <a:pt x="37" y="0"/>
                    <a:pt x="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94" name="Google Shape;41006;p18">
              <a:extLst>
                <a:ext uri="{FF2B5EF4-FFF2-40B4-BE49-F238E27FC236}">
                  <a16:creationId xmlns:a16="http://schemas.microsoft.com/office/drawing/2014/main" id="{1767728B-0394-46FE-86B5-84897AD19D70}"/>
                </a:ext>
              </a:extLst>
            </p:cNvPr>
            <p:cNvSpPr/>
            <p:nvPr/>
          </p:nvSpPr>
          <p:spPr>
            <a:xfrm>
              <a:off x="6449480" y="1431811"/>
              <a:ext cx="14099" cy="4306"/>
            </a:xfrm>
            <a:custGeom>
              <a:avLst/>
              <a:gdLst/>
              <a:ahLst/>
              <a:cxnLst/>
              <a:rect l="l" t="t" r="r" b="b"/>
              <a:pathLst>
                <a:path w="395" h="143" extrusionOk="0">
                  <a:moveTo>
                    <a:pt x="294" y="27"/>
                  </a:moveTo>
                  <a:cubicBezTo>
                    <a:pt x="241" y="1"/>
                    <a:pt x="1" y="70"/>
                    <a:pt x="103" y="118"/>
                  </a:cubicBezTo>
                  <a:cubicBezTo>
                    <a:pt x="155" y="143"/>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95" name="Google Shape;41007;p18">
              <a:extLst>
                <a:ext uri="{FF2B5EF4-FFF2-40B4-BE49-F238E27FC236}">
                  <a16:creationId xmlns:a16="http://schemas.microsoft.com/office/drawing/2014/main" id="{9F460677-0FB2-41D1-8EFA-0672FE133EC2}"/>
                </a:ext>
              </a:extLst>
            </p:cNvPr>
            <p:cNvSpPr/>
            <p:nvPr/>
          </p:nvSpPr>
          <p:spPr>
            <a:xfrm>
              <a:off x="5866989" y="1425518"/>
              <a:ext cx="8959" cy="11442"/>
            </a:xfrm>
            <a:custGeom>
              <a:avLst/>
              <a:gdLst/>
              <a:ahLst/>
              <a:cxnLst/>
              <a:rect l="l" t="t" r="r" b="b"/>
              <a:pathLst>
                <a:path w="251" h="380" extrusionOk="0">
                  <a:moveTo>
                    <a:pt x="223" y="236"/>
                  </a:moveTo>
                  <a:cubicBezTo>
                    <a:pt x="251" y="141"/>
                    <a:pt x="72" y="1"/>
                    <a:pt x="29" y="144"/>
                  </a:cubicBezTo>
                  <a:cubicBezTo>
                    <a:pt x="0" y="241"/>
                    <a:pt x="179" y="379"/>
                    <a:pt x="223" y="23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96" name="Google Shape;41008;p18">
              <a:extLst>
                <a:ext uri="{FF2B5EF4-FFF2-40B4-BE49-F238E27FC236}">
                  <a16:creationId xmlns:a16="http://schemas.microsoft.com/office/drawing/2014/main" id="{6D2BFD49-8A62-45D1-A423-B45A929E5CA8}"/>
                </a:ext>
              </a:extLst>
            </p:cNvPr>
            <p:cNvSpPr/>
            <p:nvPr/>
          </p:nvSpPr>
          <p:spPr>
            <a:xfrm>
              <a:off x="0" y="1429101"/>
              <a:ext cx="14170" cy="4276"/>
            </a:xfrm>
            <a:custGeom>
              <a:avLst/>
              <a:gdLst/>
              <a:ahLst/>
              <a:cxnLst/>
              <a:rect l="l" t="t" r="r" b="b"/>
              <a:pathLst>
                <a:path w="397" h="142" extrusionOk="0">
                  <a:moveTo>
                    <a:pt x="294" y="25"/>
                  </a:moveTo>
                  <a:cubicBezTo>
                    <a:pt x="242" y="1"/>
                    <a:pt x="1" y="70"/>
                    <a:pt x="102" y="117"/>
                  </a:cubicBezTo>
                  <a:cubicBezTo>
                    <a:pt x="157" y="142"/>
                    <a:pt x="396" y="75"/>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97" name="Google Shape;41009;p18">
              <a:extLst>
                <a:ext uri="{FF2B5EF4-FFF2-40B4-BE49-F238E27FC236}">
                  <a16:creationId xmlns:a16="http://schemas.microsoft.com/office/drawing/2014/main" id="{A8CD690C-91BC-422E-8403-703471C4A1E9}"/>
                </a:ext>
              </a:extLst>
            </p:cNvPr>
            <p:cNvSpPr/>
            <p:nvPr/>
          </p:nvSpPr>
          <p:spPr>
            <a:xfrm>
              <a:off x="4477577" y="1427114"/>
              <a:ext cx="13777" cy="2770"/>
            </a:xfrm>
            <a:custGeom>
              <a:avLst/>
              <a:gdLst/>
              <a:ahLst/>
              <a:cxnLst/>
              <a:rect l="l" t="t" r="r" b="b"/>
              <a:pathLst>
                <a:path w="386" h="92" extrusionOk="0">
                  <a:moveTo>
                    <a:pt x="385" y="0"/>
                  </a:moveTo>
                  <a:cubicBezTo>
                    <a:pt x="238" y="21"/>
                    <a:pt x="7" y="3"/>
                    <a:pt x="0" y="91"/>
                  </a:cubicBezTo>
                  <a:cubicBezTo>
                    <a:pt x="150" y="72"/>
                    <a:pt x="383" y="9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98" name="Google Shape;41010;p18">
              <a:extLst>
                <a:ext uri="{FF2B5EF4-FFF2-40B4-BE49-F238E27FC236}">
                  <a16:creationId xmlns:a16="http://schemas.microsoft.com/office/drawing/2014/main" id="{F2E673B5-C614-434F-8F39-DC287158E6E4}"/>
                </a:ext>
              </a:extLst>
            </p:cNvPr>
            <p:cNvSpPr/>
            <p:nvPr/>
          </p:nvSpPr>
          <p:spPr>
            <a:xfrm>
              <a:off x="6645785" y="1418623"/>
              <a:ext cx="6960" cy="6142"/>
            </a:xfrm>
            <a:custGeom>
              <a:avLst/>
              <a:gdLst/>
              <a:ahLst/>
              <a:cxnLst/>
              <a:rect l="l" t="t" r="r" b="b"/>
              <a:pathLst>
                <a:path w="195" h="204" extrusionOk="0">
                  <a:moveTo>
                    <a:pt x="195" y="103"/>
                  </a:moveTo>
                  <a:cubicBezTo>
                    <a:pt x="195" y="52"/>
                    <a:pt x="39" y="0"/>
                    <a:pt x="1" y="103"/>
                  </a:cubicBezTo>
                  <a:cubicBezTo>
                    <a:pt x="0" y="152"/>
                    <a:pt x="157" y="204"/>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299" name="Google Shape;41011;p18">
              <a:extLst>
                <a:ext uri="{FF2B5EF4-FFF2-40B4-BE49-F238E27FC236}">
                  <a16:creationId xmlns:a16="http://schemas.microsoft.com/office/drawing/2014/main" id="{12D4D1E2-302F-4872-99DF-31C63812CE58}"/>
                </a:ext>
              </a:extLst>
            </p:cNvPr>
            <p:cNvSpPr/>
            <p:nvPr/>
          </p:nvSpPr>
          <p:spPr>
            <a:xfrm>
              <a:off x="4591006" y="1420972"/>
              <a:ext cx="14134" cy="4185"/>
            </a:xfrm>
            <a:custGeom>
              <a:avLst/>
              <a:gdLst/>
              <a:ahLst/>
              <a:cxnLst/>
              <a:rect l="l" t="t" r="r" b="b"/>
              <a:pathLst>
                <a:path w="396" h="139" extrusionOk="0">
                  <a:moveTo>
                    <a:pt x="295" y="25"/>
                  </a:moveTo>
                  <a:cubicBezTo>
                    <a:pt x="241" y="0"/>
                    <a:pt x="1" y="68"/>
                    <a:pt x="103" y="114"/>
                  </a:cubicBezTo>
                  <a:cubicBezTo>
                    <a:pt x="156" y="139"/>
                    <a:pt x="395"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00" name="Google Shape;41012;p18">
              <a:extLst>
                <a:ext uri="{FF2B5EF4-FFF2-40B4-BE49-F238E27FC236}">
                  <a16:creationId xmlns:a16="http://schemas.microsoft.com/office/drawing/2014/main" id="{2D8E375B-D49F-4A9E-995C-EBB0236FF417}"/>
                </a:ext>
              </a:extLst>
            </p:cNvPr>
            <p:cNvSpPr/>
            <p:nvPr/>
          </p:nvSpPr>
          <p:spPr>
            <a:xfrm>
              <a:off x="2626027" y="1416215"/>
              <a:ext cx="15134" cy="9184"/>
            </a:xfrm>
            <a:custGeom>
              <a:avLst/>
              <a:gdLst/>
              <a:ahLst/>
              <a:cxnLst/>
              <a:rect l="l" t="t" r="r" b="b"/>
              <a:pathLst>
                <a:path w="424" h="305" extrusionOk="0">
                  <a:moveTo>
                    <a:pt x="387" y="272"/>
                  </a:moveTo>
                  <a:cubicBezTo>
                    <a:pt x="357" y="165"/>
                    <a:pt x="424" y="15"/>
                    <a:pt x="194" y="0"/>
                  </a:cubicBezTo>
                  <a:cubicBezTo>
                    <a:pt x="184" y="55"/>
                    <a:pt x="165" y="108"/>
                    <a:pt x="1" y="92"/>
                  </a:cubicBezTo>
                  <a:cubicBezTo>
                    <a:pt x="24" y="201"/>
                    <a:pt x="58" y="305"/>
                    <a:pt x="387"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01" name="Google Shape;41013;p18">
              <a:extLst>
                <a:ext uri="{FF2B5EF4-FFF2-40B4-BE49-F238E27FC236}">
                  <a16:creationId xmlns:a16="http://schemas.microsoft.com/office/drawing/2014/main" id="{711F1225-49CB-4D7F-B6AA-6A4C2D8B98A7}"/>
                </a:ext>
              </a:extLst>
            </p:cNvPr>
            <p:cNvSpPr/>
            <p:nvPr/>
          </p:nvSpPr>
          <p:spPr>
            <a:xfrm>
              <a:off x="2557178" y="1421725"/>
              <a:ext cx="13849" cy="2680"/>
            </a:xfrm>
            <a:custGeom>
              <a:avLst/>
              <a:gdLst/>
              <a:ahLst/>
              <a:cxnLst/>
              <a:rect l="l" t="t" r="r" b="b"/>
              <a:pathLst>
                <a:path w="388" h="89" extrusionOk="0">
                  <a:moveTo>
                    <a:pt x="387" y="0"/>
                  </a:moveTo>
                  <a:cubicBezTo>
                    <a:pt x="238" y="18"/>
                    <a:pt x="6" y="3"/>
                    <a:pt x="1" y="89"/>
                  </a:cubicBezTo>
                  <a:cubicBezTo>
                    <a:pt x="152" y="68"/>
                    <a:pt x="383"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02" name="Google Shape;41014;p18">
              <a:extLst>
                <a:ext uri="{FF2B5EF4-FFF2-40B4-BE49-F238E27FC236}">
                  <a16:creationId xmlns:a16="http://schemas.microsoft.com/office/drawing/2014/main" id="{4BD52788-7512-4CC8-A182-195B0477A4F1}"/>
                </a:ext>
              </a:extLst>
            </p:cNvPr>
            <p:cNvSpPr/>
            <p:nvPr/>
          </p:nvSpPr>
          <p:spPr>
            <a:xfrm>
              <a:off x="2515989" y="1409952"/>
              <a:ext cx="30410" cy="11803"/>
            </a:xfrm>
            <a:custGeom>
              <a:avLst/>
              <a:gdLst/>
              <a:ahLst/>
              <a:cxnLst/>
              <a:rect l="l" t="t" r="r" b="b"/>
              <a:pathLst>
                <a:path w="852" h="392" extrusionOk="0">
                  <a:moveTo>
                    <a:pt x="771" y="27"/>
                  </a:moveTo>
                  <a:cubicBezTo>
                    <a:pt x="334" y="1"/>
                    <a:pt x="48" y="48"/>
                    <a:pt x="1" y="208"/>
                  </a:cubicBezTo>
                  <a:cubicBezTo>
                    <a:pt x="275" y="231"/>
                    <a:pt x="324" y="359"/>
                    <a:pt x="578" y="391"/>
                  </a:cubicBezTo>
                  <a:cubicBezTo>
                    <a:pt x="638" y="267"/>
                    <a:pt x="852" y="216"/>
                    <a:pt x="77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03" name="Google Shape;41015;p18">
              <a:extLst>
                <a:ext uri="{FF2B5EF4-FFF2-40B4-BE49-F238E27FC236}">
                  <a16:creationId xmlns:a16="http://schemas.microsoft.com/office/drawing/2014/main" id="{294B1C7A-EC12-4D66-8074-F97E62121207}"/>
                </a:ext>
              </a:extLst>
            </p:cNvPr>
            <p:cNvSpPr/>
            <p:nvPr/>
          </p:nvSpPr>
          <p:spPr>
            <a:xfrm>
              <a:off x="4019794" y="1409952"/>
              <a:ext cx="13991" cy="4246"/>
            </a:xfrm>
            <a:custGeom>
              <a:avLst/>
              <a:gdLst/>
              <a:ahLst/>
              <a:cxnLst/>
              <a:rect l="l" t="t" r="r" b="b"/>
              <a:pathLst>
                <a:path w="392" h="141" extrusionOk="0">
                  <a:moveTo>
                    <a:pt x="99" y="116"/>
                  </a:moveTo>
                  <a:cubicBezTo>
                    <a:pt x="154" y="141"/>
                    <a:pt x="392" y="73"/>
                    <a:pt x="293" y="24"/>
                  </a:cubicBezTo>
                  <a:cubicBezTo>
                    <a:pt x="240" y="1"/>
                    <a:pt x="0" y="71"/>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04" name="Google Shape;41016;p18">
              <a:extLst>
                <a:ext uri="{FF2B5EF4-FFF2-40B4-BE49-F238E27FC236}">
                  <a16:creationId xmlns:a16="http://schemas.microsoft.com/office/drawing/2014/main" id="{66FE1585-3781-4F53-8655-1B7D2314A497}"/>
                </a:ext>
              </a:extLst>
            </p:cNvPr>
            <p:cNvSpPr/>
            <p:nvPr/>
          </p:nvSpPr>
          <p:spPr>
            <a:xfrm>
              <a:off x="7210252" y="1404713"/>
              <a:ext cx="13777" cy="6745"/>
            </a:xfrm>
            <a:custGeom>
              <a:avLst/>
              <a:gdLst/>
              <a:ahLst/>
              <a:cxnLst/>
              <a:rect l="l" t="t" r="r" b="b"/>
              <a:pathLst>
                <a:path w="386" h="224" extrusionOk="0">
                  <a:moveTo>
                    <a:pt x="386" y="110"/>
                  </a:moveTo>
                  <a:cubicBezTo>
                    <a:pt x="345" y="0"/>
                    <a:pt x="170" y="54"/>
                    <a:pt x="1" y="110"/>
                  </a:cubicBezTo>
                  <a:cubicBezTo>
                    <a:pt x="1" y="202"/>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05" name="Google Shape;41017;p18">
              <a:extLst>
                <a:ext uri="{FF2B5EF4-FFF2-40B4-BE49-F238E27FC236}">
                  <a16:creationId xmlns:a16="http://schemas.microsoft.com/office/drawing/2014/main" id="{520F9999-5F03-4106-B011-F87EE538C026}"/>
                </a:ext>
              </a:extLst>
            </p:cNvPr>
            <p:cNvSpPr/>
            <p:nvPr/>
          </p:nvSpPr>
          <p:spPr>
            <a:xfrm>
              <a:off x="5933233" y="1404503"/>
              <a:ext cx="14063" cy="4306"/>
            </a:xfrm>
            <a:custGeom>
              <a:avLst/>
              <a:gdLst/>
              <a:ahLst/>
              <a:cxnLst/>
              <a:rect l="l" t="t" r="r" b="b"/>
              <a:pathLst>
                <a:path w="394" h="143" extrusionOk="0">
                  <a:moveTo>
                    <a:pt x="294" y="25"/>
                  </a:moveTo>
                  <a:cubicBezTo>
                    <a:pt x="239" y="0"/>
                    <a:pt x="0" y="68"/>
                    <a:pt x="102" y="117"/>
                  </a:cubicBezTo>
                  <a:cubicBezTo>
                    <a:pt x="153" y="143"/>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06" name="Google Shape;41018;p18">
              <a:extLst>
                <a:ext uri="{FF2B5EF4-FFF2-40B4-BE49-F238E27FC236}">
                  <a16:creationId xmlns:a16="http://schemas.microsoft.com/office/drawing/2014/main" id="{6C0F3F57-B4EC-44E0-BC6B-2982D376A8A6}"/>
                </a:ext>
              </a:extLst>
            </p:cNvPr>
            <p:cNvSpPr/>
            <p:nvPr/>
          </p:nvSpPr>
          <p:spPr>
            <a:xfrm>
              <a:off x="2897428" y="1397036"/>
              <a:ext cx="26591" cy="12345"/>
            </a:xfrm>
            <a:custGeom>
              <a:avLst/>
              <a:gdLst/>
              <a:ahLst/>
              <a:cxnLst/>
              <a:rect l="l" t="t" r="r" b="b"/>
              <a:pathLst>
                <a:path w="745" h="410" extrusionOk="0">
                  <a:moveTo>
                    <a:pt x="690" y="365"/>
                  </a:moveTo>
                  <a:cubicBezTo>
                    <a:pt x="745" y="157"/>
                    <a:pt x="644" y="21"/>
                    <a:pt x="305" y="0"/>
                  </a:cubicBezTo>
                  <a:cubicBezTo>
                    <a:pt x="1" y="136"/>
                    <a:pt x="89" y="409"/>
                    <a:pt x="6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07" name="Google Shape;41019;p18">
              <a:extLst>
                <a:ext uri="{FF2B5EF4-FFF2-40B4-BE49-F238E27FC236}">
                  <a16:creationId xmlns:a16="http://schemas.microsoft.com/office/drawing/2014/main" id="{1681E99D-E630-4242-99E1-88D100155204}"/>
                </a:ext>
              </a:extLst>
            </p:cNvPr>
            <p:cNvSpPr/>
            <p:nvPr/>
          </p:nvSpPr>
          <p:spPr>
            <a:xfrm>
              <a:off x="2116348" y="1391586"/>
              <a:ext cx="38619" cy="16440"/>
            </a:xfrm>
            <a:custGeom>
              <a:avLst/>
              <a:gdLst/>
              <a:ahLst/>
              <a:cxnLst/>
              <a:rect l="l" t="t" r="r" b="b"/>
              <a:pathLst>
                <a:path w="1082" h="546" extrusionOk="0">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08" name="Google Shape;41020;p18">
              <a:extLst>
                <a:ext uri="{FF2B5EF4-FFF2-40B4-BE49-F238E27FC236}">
                  <a16:creationId xmlns:a16="http://schemas.microsoft.com/office/drawing/2014/main" id="{2E88EB56-7448-4D56-B758-DEE1018FA471}"/>
                </a:ext>
              </a:extLst>
            </p:cNvPr>
            <p:cNvSpPr/>
            <p:nvPr/>
          </p:nvSpPr>
          <p:spPr>
            <a:xfrm>
              <a:off x="6807469" y="1401793"/>
              <a:ext cx="13991" cy="4276"/>
            </a:xfrm>
            <a:custGeom>
              <a:avLst/>
              <a:gdLst/>
              <a:ahLst/>
              <a:cxnLst/>
              <a:rect l="l" t="t" r="r" b="b"/>
              <a:pathLst>
                <a:path w="392" h="142" extrusionOk="0">
                  <a:moveTo>
                    <a:pt x="292" y="25"/>
                  </a:moveTo>
                  <a:cubicBezTo>
                    <a:pt x="237" y="0"/>
                    <a:pt x="1" y="70"/>
                    <a:pt x="100" y="115"/>
                  </a:cubicBezTo>
                  <a:cubicBezTo>
                    <a:pt x="152" y="141"/>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09" name="Google Shape;41021;p18">
              <a:extLst>
                <a:ext uri="{FF2B5EF4-FFF2-40B4-BE49-F238E27FC236}">
                  <a16:creationId xmlns:a16="http://schemas.microsoft.com/office/drawing/2014/main" id="{AB3A25C0-4956-4AB9-9A91-EC304345F9A9}"/>
                </a:ext>
              </a:extLst>
            </p:cNvPr>
            <p:cNvSpPr/>
            <p:nvPr/>
          </p:nvSpPr>
          <p:spPr>
            <a:xfrm>
              <a:off x="8369880" y="1399053"/>
              <a:ext cx="14063" cy="4276"/>
            </a:xfrm>
            <a:custGeom>
              <a:avLst/>
              <a:gdLst/>
              <a:ahLst/>
              <a:cxnLst/>
              <a:rect l="l" t="t" r="r" b="b"/>
              <a:pathLst>
                <a:path w="394" h="142" extrusionOk="0">
                  <a:moveTo>
                    <a:pt x="100" y="116"/>
                  </a:moveTo>
                  <a:cubicBezTo>
                    <a:pt x="156" y="141"/>
                    <a:pt x="393" y="72"/>
                    <a:pt x="293" y="25"/>
                  </a:cubicBezTo>
                  <a:cubicBezTo>
                    <a:pt x="241"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10" name="Google Shape;41022;p18">
              <a:extLst>
                <a:ext uri="{FF2B5EF4-FFF2-40B4-BE49-F238E27FC236}">
                  <a16:creationId xmlns:a16="http://schemas.microsoft.com/office/drawing/2014/main" id="{FAC4BE41-FD64-4B0F-BB66-C8DD2C53D086}"/>
                </a:ext>
              </a:extLst>
            </p:cNvPr>
            <p:cNvSpPr/>
            <p:nvPr/>
          </p:nvSpPr>
          <p:spPr>
            <a:xfrm>
              <a:off x="7341062" y="1388394"/>
              <a:ext cx="28661" cy="14182"/>
            </a:xfrm>
            <a:custGeom>
              <a:avLst/>
              <a:gdLst/>
              <a:ahLst/>
              <a:cxnLst/>
              <a:rect l="l" t="t" r="r" b="b"/>
              <a:pathLst>
                <a:path w="803" h="471" extrusionOk="0">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11" name="Google Shape;41023;p18">
              <a:extLst>
                <a:ext uri="{FF2B5EF4-FFF2-40B4-BE49-F238E27FC236}">
                  <a16:creationId xmlns:a16="http://schemas.microsoft.com/office/drawing/2014/main" id="{F39B57C5-8CCE-4C4B-A305-2278D3AF1EF1}"/>
                </a:ext>
              </a:extLst>
            </p:cNvPr>
            <p:cNvSpPr/>
            <p:nvPr/>
          </p:nvSpPr>
          <p:spPr>
            <a:xfrm>
              <a:off x="4972123" y="1392760"/>
              <a:ext cx="9030" cy="11412"/>
            </a:xfrm>
            <a:custGeom>
              <a:avLst/>
              <a:gdLst/>
              <a:ahLst/>
              <a:cxnLst/>
              <a:rect l="l" t="t" r="r" b="b"/>
              <a:pathLst>
                <a:path w="253" h="379" extrusionOk="0">
                  <a:moveTo>
                    <a:pt x="224" y="234"/>
                  </a:moveTo>
                  <a:cubicBezTo>
                    <a:pt x="252" y="140"/>
                    <a:pt x="74" y="0"/>
                    <a:pt x="31" y="144"/>
                  </a:cubicBezTo>
                  <a:cubicBezTo>
                    <a:pt x="0" y="239"/>
                    <a:pt x="181" y="379"/>
                    <a:pt x="224" y="2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12" name="Google Shape;41024;p18">
              <a:extLst>
                <a:ext uri="{FF2B5EF4-FFF2-40B4-BE49-F238E27FC236}">
                  <a16:creationId xmlns:a16="http://schemas.microsoft.com/office/drawing/2014/main" id="{8257B183-B52E-4EC4-B752-4C930BF0BDFB}"/>
                </a:ext>
              </a:extLst>
            </p:cNvPr>
            <p:cNvSpPr/>
            <p:nvPr/>
          </p:nvSpPr>
          <p:spPr>
            <a:xfrm>
              <a:off x="2333461" y="1393603"/>
              <a:ext cx="13956" cy="4246"/>
            </a:xfrm>
            <a:custGeom>
              <a:avLst/>
              <a:gdLst/>
              <a:ahLst/>
              <a:cxnLst/>
              <a:rect l="l" t="t" r="r" b="b"/>
              <a:pathLst>
                <a:path w="391" h="141" extrusionOk="0">
                  <a:moveTo>
                    <a:pt x="292" y="24"/>
                  </a:moveTo>
                  <a:cubicBezTo>
                    <a:pt x="237" y="1"/>
                    <a:pt x="0" y="69"/>
                    <a:pt x="100" y="116"/>
                  </a:cubicBezTo>
                  <a:cubicBezTo>
                    <a:pt x="152" y="141"/>
                    <a:pt x="391" y="71"/>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13" name="Google Shape;41025;p18">
              <a:extLst>
                <a:ext uri="{FF2B5EF4-FFF2-40B4-BE49-F238E27FC236}">
                  <a16:creationId xmlns:a16="http://schemas.microsoft.com/office/drawing/2014/main" id="{4351DBB5-E5A6-4E50-BEF4-BA26354BA7BA}"/>
                </a:ext>
              </a:extLst>
            </p:cNvPr>
            <p:cNvSpPr/>
            <p:nvPr/>
          </p:nvSpPr>
          <p:spPr>
            <a:xfrm>
              <a:off x="2061668" y="1391586"/>
              <a:ext cx="13777" cy="5510"/>
            </a:xfrm>
            <a:custGeom>
              <a:avLst/>
              <a:gdLst/>
              <a:ahLst/>
              <a:cxnLst/>
              <a:rect l="l" t="t" r="r" b="b"/>
              <a:pathLst>
                <a:path w="386" h="183" extrusionOk="0">
                  <a:moveTo>
                    <a:pt x="385" y="0"/>
                  </a:moveTo>
                  <a:lnTo>
                    <a:pt x="0" y="0"/>
                  </a:lnTo>
                  <a:lnTo>
                    <a:pt x="0" y="183"/>
                  </a:lnTo>
                  <a:lnTo>
                    <a:pt x="385"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14" name="Google Shape;41026;p18">
              <a:extLst>
                <a:ext uri="{FF2B5EF4-FFF2-40B4-BE49-F238E27FC236}">
                  <a16:creationId xmlns:a16="http://schemas.microsoft.com/office/drawing/2014/main" id="{06BC2496-1D6E-4CBA-9C96-DBF80735E944}"/>
                </a:ext>
              </a:extLst>
            </p:cNvPr>
            <p:cNvSpPr/>
            <p:nvPr/>
          </p:nvSpPr>
          <p:spPr>
            <a:xfrm>
              <a:off x="6212129" y="1383035"/>
              <a:ext cx="6960" cy="6203"/>
            </a:xfrm>
            <a:custGeom>
              <a:avLst/>
              <a:gdLst/>
              <a:ahLst/>
              <a:cxnLst/>
              <a:rect l="l" t="t" r="r" b="b"/>
              <a:pathLst>
                <a:path w="195" h="206" extrusionOk="0">
                  <a:moveTo>
                    <a:pt x="193" y="104"/>
                  </a:moveTo>
                  <a:cubicBezTo>
                    <a:pt x="195" y="54"/>
                    <a:pt x="37" y="1"/>
                    <a:pt x="3" y="104"/>
                  </a:cubicBezTo>
                  <a:cubicBezTo>
                    <a:pt x="0" y="153"/>
                    <a:pt x="157"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15" name="Google Shape;41027;p18">
              <a:extLst>
                <a:ext uri="{FF2B5EF4-FFF2-40B4-BE49-F238E27FC236}">
                  <a16:creationId xmlns:a16="http://schemas.microsoft.com/office/drawing/2014/main" id="{D7E16578-208E-4375-9CE8-55B6A5AC5CC8}"/>
                </a:ext>
              </a:extLst>
            </p:cNvPr>
            <p:cNvSpPr/>
            <p:nvPr/>
          </p:nvSpPr>
          <p:spPr>
            <a:xfrm>
              <a:off x="3214015" y="1371413"/>
              <a:ext cx="52218" cy="22823"/>
            </a:xfrm>
            <a:custGeom>
              <a:avLst/>
              <a:gdLst/>
              <a:ahLst/>
              <a:cxnLst/>
              <a:rect l="l" t="t" r="r" b="b"/>
              <a:pathLst>
                <a:path w="1463" h="758" extrusionOk="0">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16" name="Google Shape;41028;p18">
              <a:extLst>
                <a:ext uri="{FF2B5EF4-FFF2-40B4-BE49-F238E27FC236}">
                  <a16:creationId xmlns:a16="http://schemas.microsoft.com/office/drawing/2014/main" id="{C14BB2AE-EC20-44E1-8446-9B709B1FFE38}"/>
                </a:ext>
              </a:extLst>
            </p:cNvPr>
            <p:cNvSpPr/>
            <p:nvPr/>
          </p:nvSpPr>
          <p:spPr>
            <a:xfrm>
              <a:off x="7770971" y="1379934"/>
              <a:ext cx="14063" cy="4276"/>
            </a:xfrm>
            <a:custGeom>
              <a:avLst/>
              <a:gdLst/>
              <a:ahLst/>
              <a:cxnLst/>
              <a:rect l="l" t="t" r="r" b="b"/>
              <a:pathLst>
                <a:path w="394" h="142" extrusionOk="0">
                  <a:moveTo>
                    <a:pt x="294" y="25"/>
                  </a:moveTo>
                  <a:cubicBezTo>
                    <a:pt x="240" y="1"/>
                    <a:pt x="0" y="69"/>
                    <a:pt x="102" y="116"/>
                  </a:cubicBezTo>
                  <a:cubicBezTo>
                    <a:pt x="156"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17" name="Google Shape;41029;p18">
              <a:extLst>
                <a:ext uri="{FF2B5EF4-FFF2-40B4-BE49-F238E27FC236}">
                  <a16:creationId xmlns:a16="http://schemas.microsoft.com/office/drawing/2014/main" id="{7DDFB0DD-4E23-4B4F-A996-8D5988AAD9F5}"/>
                </a:ext>
              </a:extLst>
            </p:cNvPr>
            <p:cNvSpPr/>
            <p:nvPr/>
          </p:nvSpPr>
          <p:spPr>
            <a:xfrm>
              <a:off x="3279973" y="1377887"/>
              <a:ext cx="13777" cy="5540"/>
            </a:xfrm>
            <a:custGeom>
              <a:avLst/>
              <a:gdLst/>
              <a:ahLst/>
              <a:cxnLst/>
              <a:rect l="l" t="t" r="r" b="b"/>
              <a:pathLst>
                <a:path w="386" h="184" extrusionOk="0">
                  <a:moveTo>
                    <a:pt x="1" y="184"/>
                  </a:moveTo>
                  <a:lnTo>
                    <a:pt x="386" y="184"/>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18" name="Google Shape;41030;p18">
              <a:extLst>
                <a:ext uri="{FF2B5EF4-FFF2-40B4-BE49-F238E27FC236}">
                  <a16:creationId xmlns:a16="http://schemas.microsoft.com/office/drawing/2014/main" id="{14459A5B-DA70-4971-98D4-DC2B3D65C3FD}"/>
                </a:ext>
              </a:extLst>
            </p:cNvPr>
            <p:cNvSpPr/>
            <p:nvPr/>
          </p:nvSpPr>
          <p:spPr>
            <a:xfrm>
              <a:off x="1841414" y="1380687"/>
              <a:ext cx="13742" cy="2740"/>
            </a:xfrm>
            <a:custGeom>
              <a:avLst/>
              <a:gdLst/>
              <a:ahLst/>
              <a:cxnLst/>
              <a:rect l="l" t="t" r="r" b="b"/>
              <a:pathLst>
                <a:path w="385" h="91" extrusionOk="0">
                  <a:moveTo>
                    <a:pt x="385" y="0"/>
                  </a:moveTo>
                  <a:cubicBezTo>
                    <a:pt x="236" y="20"/>
                    <a:pt x="6" y="3"/>
                    <a:pt x="1" y="91"/>
                  </a:cubicBezTo>
                  <a:cubicBezTo>
                    <a:pt x="150" y="71"/>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19" name="Google Shape;41031;p18">
              <a:extLst>
                <a:ext uri="{FF2B5EF4-FFF2-40B4-BE49-F238E27FC236}">
                  <a16:creationId xmlns:a16="http://schemas.microsoft.com/office/drawing/2014/main" id="{A401B60D-5665-4218-A44D-CAAF16B79B30}"/>
                </a:ext>
              </a:extLst>
            </p:cNvPr>
            <p:cNvSpPr/>
            <p:nvPr/>
          </p:nvSpPr>
          <p:spPr>
            <a:xfrm>
              <a:off x="6412361" y="1367017"/>
              <a:ext cx="29018" cy="10960"/>
            </a:xfrm>
            <a:custGeom>
              <a:avLst/>
              <a:gdLst/>
              <a:ahLst/>
              <a:cxnLst/>
              <a:rect l="l" t="t" r="r" b="b"/>
              <a:pathLst>
                <a:path w="813" h="364" extrusionOk="0">
                  <a:moveTo>
                    <a:pt x="563" y="363"/>
                  </a:moveTo>
                  <a:cubicBezTo>
                    <a:pt x="812" y="244"/>
                    <a:pt x="682" y="90"/>
                    <a:pt x="371" y="0"/>
                  </a:cubicBezTo>
                  <a:cubicBezTo>
                    <a:pt x="346" y="227"/>
                    <a:pt x="0" y="283"/>
                    <a:pt x="56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20" name="Google Shape;41032;p18">
              <a:extLst>
                <a:ext uri="{FF2B5EF4-FFF2-40B4-BE49-F238E27FC236}">
                  <a16:creationId xmlns:a16="http://schemas.microsoft.com/office/drawing/2014/main" id="{8C0C025B-3D1C-40F9-9AA1-0BA850BF8DC0}"/>
                </a:ext>
              </a:extLst>
            </p:cNvPr>
            <p:cNvSpPr/>
            <p:nvPr/>
          </p:nvSpPr>
          <p:spPr>
            <a:xfrm>
              <a:off x="75774" y="1374424"/>
              <a:ext cx="14099" cy="4276"/>
            </a:xfrm>
            <a:custGeom>
              <a:avLst/>
              <a:gdLst/>
              <a:ahLst/>
              <a:cxnLst/>
              <a:rect l="l" t="t" r="r" b="b"/>
              <a:pathLst>
                <a:path w="395" h="142" extrusionOk="0">
                  <a:moveTo>
                    <a:pt x="293" y="26"/>
                  </a:moveTo>
                  <a:cubicBezTo>
                    <a:pt x="240" y="1"/>
                    <a:pt x="0" y="70"/>
                    <a:pt x="98" y="116"/>
                  </a:cubicBezTo>
                  <a:cubicBezTo>
                    <a:pt x="153"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21" name="Google Shape;41033;p18">
              <a:extLst>
                <a:ext uri="{FF2B5EF4-FFF2-40B4-BE49-F238E27FC236}">
                  <a16:creationId xmlns:a16="http://schemas.microsoft.com/office/drawing/2014/main" id="{45375270-3AF2-463C-A866-DD2D78724CA7}"/>
                </a:ext>
              </a:extLst>
            </p:cNvPr>
            <p:cNvSpPr/>
            <p:nvPr/>
          </p:nvSpPr>
          <p:spPr>
            <a:xfrm>
              <a:off x="8335437" y="1371714"/>
              <a:ext cx="14027" cy="4246"/>
            </a:xfrm>
            <a:custGeom>
              <a:avLst/>
              <a:gdLst/>
              <a:ahLst/>
              <a:cxnLst/>
              <a:rect l="l" t="t" r="r" b="b"/>
              <a:pathLst>
                <a:path w="393" h="141" extrusionOk="0">
                  <a:moveTo>
                    <a:pt x="294" y="26"/>
                  </a:moveTo>
                  <a:cubicBezTo>
                    <a:pt x="240" y="1"/>
                    <a:pt x="1" y="70"/>
                    <a:pt x="103" y="117"/>
                  </a:cubicBezTo>
                  <a:cubicBezTo>
                    <a:pt x="153" y="141"/>
                    <a:pt x="392" y="71"/>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22" name="Google Shape;41034;p18">
              <a:extLst>
                <a:ext uri="{FF2B5EF4-FFF2-40B4-BE49-F238E27FC236}">
                  <a16:creationId xmlns:a16="http://schemas.microsoft.com/office/drawing/2014/main" id="{2D4A1765-AC24-494C-B901-AB17F184231D}"/>
                </a:ext>
              </a:extLst>
            </p:cNvPr>
            <p:cNvSpPr/>
            <p:nvPr/>
          </p:nvSpPr>
          <p:spPr>
            <a:xfrm>
              <a:off x="4498243" y="1372467"/>
              <a:ext cx="13849" cy="2770"/>
            </a:xfrm>
            <a:custGeom>
              <a:avLst/>
              <a:gdLst/>
              <a:ahLst/>
              <a:cxnLst/>
              <a:rect l="l" t="t" r="r" b="b"/>
              <a:pathLst>
                <a:path w="388" h="92" extrusionOk="0">
                  <a:moveTo>
                    <a:pt x="387" y="1"/>
                  </a:moveTo>
                  <a:cubicBezTo>
                    <a:pt x="237" y="22"/>
                    <a:pt x="7" y="5"/>
                    <a:pt x="1" y="92"/>
                  </a:cubicBezTo>
                  <a:cubicBezTo>
                    <a:pt x="151" y="71"/>
                    <a:pt x="383"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23" name="Google Shape;41035;p18">
              <a:extLst>
                <a:ext uri="{FF2B5EF4-FFF2-40B4-BE49-F238E27FC236}">
                  <a16:creationId xmlns:a16="http://schemas.microsoft.com/office/drawing/2014/main" id="{F9487AEE-AD71-4D34-B3AB-FDB93B2687F0}"/>
                </a:ext>
              </a:extLst>
            </p:cNvPr>
            <p:cNvSpPr/>
            <p:nvPr/>
          </p:nvSpPr>
          <p:spPr>
            <a:xfrm>
              <a:off x="8600556" y="1366265"/>
              <a:ext cx="13849" cy="7467"/>
            </a:xfrm>
            <a:custGeom>
              <a:avLst/>
              <a:gdLst/>
              <a:ahLst/>
              <a:cxnLst/>
              <a:rect l="l" t="t" r="r" b="b"/>
              <a:pathLst>
                <a:path w="388" h="248" extrusionOk="0">
                  <a:moveTo>
                    <a:pt x="388" y="115"/>
                  </a:moveTo>
                  <a:cubicBezTo>
                    <a:pt x="384" y="24"/>
                    <a:pt x="50" y="0"/>
                    <a:pt x="0" y="115"/>
                  </a:cubicBezTo>
                  <a:cubicBezTo>
                    <a:pt x="215" y="107"/>
                    <a:pt x="303" y="247"/>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24" name="Google Shape;41036;p18">
              <a:extLst>
                <a:ext uri="{FF2B5EF4-FFF2-40B4-BE49-F238E27FC236}">
                  <a16:creationId xmlns:a16="http://schemas.microsoft.com/office/drawing/2014/main" id="{8F6D0CF8-D36D-44F2-B4CB-371025D64D79}"/>
                </a:ext>
              </a:extLst>
            </p:cNvPr>
            <p:cNvSpPr/>
            <p:nvPr/>
          </p:nvSpPr>
          <p:spPr>
            <a:xfrm>
              <a:off x="8873991" y="1358768"/>
              <a:ext cx="25556" cy="10990"/>
            </a:xfrm>
            <a:custGeom>
              <a:avLst/>
              <a:gdLst/>
              <a:ahLst/>
              <a:cxnLst/>
              <a:rect l="l" t="t" r="r" b="b"/>
              <a:pathLst>
                <a:path w="716" h="365" extrusionOk="0">
                  <a:moveTo>
                    <a:pt x="439" y="364"/>
                  </a:moveTo>
                  <a:cubicBezTo>
                    <a:pt x="500" y="242"/>
                    <a:pt x="715" y="191"/>
                    <a:pt x="632" y="0"/>
                  </a:cubicBezTo>
                  <a:lnTo>
                    <a:pt x="54" y="0"/>
                  </a:lnTo>
                  <a:cubicBezTo>
                    <a:pt x="0" y="209"/>
                    <a:pt x="102" y="343"/>
                    <a:pt x="439"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25" name="Google Shape;41037;p18">
              <a:extLst>
                <a:ext uri="{FF2B5EF4-FFF2-40B4-BE49-F238E27FC236}">
                  <a16:creationId xmlns:a16="http://schemas.microsoft.com/office/drawing/2014/main" id="{4C2C0D81-76D3-4FDD-85C0-7C3313BBC48D}"/>
                </a:ext>
              </a:extLst>
            </p:cNvPr>
            <p:cNvSpPr/>
            <p:nvPr/>
          </p:nvSpPr>
          <p:spPr>
            <a:xfrm>
              <a:off x="6246251" y="1360725"/>
              <a:ext cx="21023" cy="9033"/>
            </a:xfrm>
            <a:custGeom>
              <a:avLst/>
              <a:gdLst/>
              <a:ahLst/>
              <a:cxnLst/>
              <a:rect l="l" t="t" r="r" b="b"/>
              <a:pathLst>
                <a:path w="589" h="300" extrusionOk="0">
                  <a:moveTo>
                    <a:pt x="394" y="299"/>
                  </a:moveTo>
                  <a:cubicBezTo>
                    <a:pt x="394" y="208"/>
                    <a:pt x="549" y="191"/>
                    <a:pt x="588" y="117"/>
                  </a:cubicBezTo>
                  <a:cubicBezTo>
                    <a:pt x="339" y="111"/>
                    <a:pt x="321" y="0"/>
                    <a:pt x="9" y="25"/>
                  </a:cubicBezTo>
                  <a:cubicBezTo>
                    <a:pt x="1" y="183"/>
                    <a:pt x="157" y="260"/>
                    <a:pt x="394"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26" name="Google Shape;41038;p18">
              <a:extLst>
                <a:ext uri="{FF2B5EF4-FFF2-40B4-BE49-F238E27FC236}">
                  <a16:creationId xmlns:a16="http://schemas.microsoft.com/office/drawing/2014/main" id="{27A22B63-C88C-4DD0-B940-401FA7B4486B}"/>
                </a:ext>
              </a:extLst>
            </p:cNvPr>
            <p:cNvSpPr/>
            <p:nvPr/>
          </p:nvSpPr>
          <p:spPr>
            <a:xfrm>
              <a:off x="8569504" y="1363465"/>
              <a:ext cx="14063" cy="4306"/>
            </a:xfrm>
            <a:custGeom>
              <a:avLst/>
              <a:gdLst/>
              <a:ahLst/>
              <a:cxnLst/>
              <a:rect l="l" t="t" r="r" b="b"/>
              <a:pathLst>
                <a:path w="394" h="143" extrusionOk="0">
                  <a:moveTo>
                    <a:pt x="99" y="118"/>
                  </a:moveTo>
                  <a:cubicBezTo>
                    <a:pt x="155" y="143"/>
                    <a:pt x="394" y="75"/>
                    <a:pt x="293" y="27"/>
                  </a:cubicBezTo>
                  <a:cubicBezTo>
                    <a:pt x="240" y="1"/>
                    <a:pt x="1" y="71"/>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27" name="Google Shape;41039;p18">
              <a:extLst>
                <a:ext uri="{FF2B5EF4-FFF2-40B4-BE49-F238E27FC236}">
                  <a16:creationId xmlns:a16="http://schemas.microsoft.com/office/drawing/2014/main" id="{CE8C1748-5DD2-4148-ADE2-F898516E44CF}"/>
                </a:ext>
              </a:extLst>
            </p:cNvPr>
            <p:cNvSpPr/>
            <p:nvPr/>
          </p:nvSpPr>
          <p:spPr>
            <a:xfrm>
              <a:off x="4956990" y="1355094"/>
              <a:ext cx="39761" cy="15838"/>
            </a:xfrm>
            <a:custGeom>
              <a:avLst/>
              <a:gdLst/>
              <a:ahLst/>
              <a:cxnLst/>
              <a:rect l="l" t="t" r="r" b="b"/>
              <a:pathLst>
                <a:path w="1114" h="526" extrusionOk="0">
                  <a:moveTo>
                    <a:pt x="648" y="305"/>
                  </a:moveTo>
                  <a:cubicBezTo>
                    <a:pt x="1114" y="1"/>
                    <a:pt x="0" y="525"/>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28" name="Google Shape;41040;p18">
              <a:extLst>
                <a:ext uri="{FF2B5EF4-FFF2-40B4-BE49-F238E27FC236}">
                  <a16:creationId xmlns:a16="http://schemas.microsoft.com/office/drawing/2014/main" id="{3A078C6C-B47C-48FF-A5EC-A9CD83428575}"/>
                </a:ext>
              </a:extLst>
            </p:cNvPr>
            <p:cNvSpPr/>
            <p:nvPr/>
          </p:nvSpPr>
          <p:spPr>
            <a:xfrm>
              <a:off x="2743489" y="1352355"/>
              <a:ext cx="36335" cy="19090"/>
            </a:xfrm>
            <a:custGeom>
              <a:avLst/>
              <a:gdLst/>
              <a:ahLst/>
              <a:cxnLst/>
              <a:rect l="l" t="t" r="r" b="b"/>
              <a:pathLst>
                <a:path w="1018" h="634" extrusionOk="0">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29" name="Google Shape;41041;p18">
              <a:extLst>
                <a:ext uri="{FF2B5EF4-FFF2-40B4-BE49-F238E27FC236}">
                  <a16:creationId xmlns:a16="http://schemas.microsoft.com/office/drawing/2014/main" id="{AF2B29EA-4FCF-4254-97B0-74F5BE2FCF58}"/>
                </a:ext>
              </a:extLst>
            </p:cNvPr>
            <p:cNvSpPr/>
            <p:nvPr/>
          </p:nvSpPr>
          <p:spPr>
            <a:xfrm>
              <a:off x="3893980" y="1347868"/>
              <a:ext cx="37905" cy="18789"/>
            </a:xfrm>
            <a:custGeom>
              <a:avLst/>
              <a:gdLst/>
              <a:ahLst/>
              <a:cxnLst/>
              <a:rect l="l" t="t" r="r" b="b"/>
              <a:pathLst>
                <a:path w="1062" h="624" extrusionOk="0">
                  <a:moveTo>
                    <a:pt x="732" y="545"/>
                  </a:moveTo>
                  <a:cubicBezTo>
                    <a:pt x="1062" y="392"/>
                    <a:pt x="619" y="138"/>
                    <a:pt x="347" y="0"/>
                  </a:cubicBezTo>
                  <a:cubicBezTo>
                    <a:pt x="48" y="139"/>
                    <a:pt x="1" y="623"/>
                    <a:pt x="732"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30" name="Google Shape;41042;p18">
              <a:extLst>
                <a:ext uri="{FF2B5EF4-FFF2-40B4-BE49-F238E27FC236}">
                  <a16:creationId xmlns:a16="http://schemas.microsoft.com/office/drawing/2014/main" id="{85C7A30F-202F-4FF5-96F3-F0CD31B31A18}"/>
                </a:ext>
              </a:extLst>
            </p:cNvPr>
            <p:cNvSpPr/>
            <p:nvPr/>
          </p:nvSpPr>
          <p:spPr>
            <a:xfrm>
              <a:off x="2784249" y="1355697"/>
              <a:ext cx="7067" cy="6233"/>
            </a:xfrm>
            <a:custGeom>
              <a:avLst/>
              <a:gdLst/>
              <a:ahLst/>
              <a:cxnLst/>
              <a:rect l="l" t="t" r="r" b="b"/>
              <a:pathLst>
                <a:path w="198" h="207" extrusionOk="0">
                  <a:moveTo>
                    <a:pt x="5" y="105"/>
                  </a:moveTo>
                  <a:cubicBezTo>
                    <a:pt x="1" y="154"/>
                    <a:pt x="161" y="206"/>
                    <a:pt x="198" y="105"/>
                  </a:cubicBezTo>
                  <a:cubicBezTo>
                    <a:pt x="198" y="54"/>
                    <a:pt x="40" y="0"/>
                    <a:pt x="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31" name="Google Shape;41043;p18">
              <a:extLst>
                <a:ext uri="{FF2B5EF4-FFF2-40B4-BE49-F238E27FC236}">
                  <a16:creationId xmlns:a16="http://schemas.microsoft.com/office/drawing/2014/main" id="{0BE22A0D-B70D-407D-9BAE-DAA3DDF03C96}"/>
                </a:ext>
              </a:extLst>
            </p:cNvPr>
            <p:cNvSpPr/>
            <p:nvPr/>
          </p:nvSpPr>
          <p:spPr>
            <a:xfrm>
              <a:off x="332362" y="1345129"/>
              <a:ext cx="56751" cy="22583"/>
            </a:xfrm>
            <a:custGeom>
              <a:avLst/>
              <a:gdLst/>
              <a:ahLst/>
              <a:cxnLst/>
              <a:rect l="l" t="t" r="r" b="b"/>
              <a:pathLst>
                <a:path w="1590" h="750" extrusionOk="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32" name="Google Shape;41044;p18">
              <a:extLst>
                <a:ext uri="{FF2B5EF4-FFF2-40B4-BE49-F238E27FC236}">
                  <a16:creationId xmlns:a16="http://schemas.microsoft.com/office/drawing/2014/main" id="{AFCBE5C5-11BC-4FF4-9AD0-B4035B6DF7FD}"/>
                </a:ext>
              </a:extLst>
            </p:cNvPr>
            <p:cNvSpPr/>
            <p:nvPr/>
          </p:nvSpPr>
          <p:spPr>
            <a:xfrm>
              <a:off x="3276404" y="1355335"/>
              <a:ext cx="13991" cy="4246"/>
            </a:xfrm>
            <a:custGeom>
              <a:avLst/>
              <a:gdLst/>
              <a:ahLst/>
              <a:cxnLst/>
              <a:rect l="l" t="t" r="r" b="b"/>
              <a:pathLst>
                <a:path w="392" h="141" extrusionOk="0">
                  <a:moveTo>
                    <a:pt x="295" y="25"/>
                  </a:moveTo>
                  <a:cubicBezTo>
                    <a:pt x="238" y="1"/>
                    <a:pt x="0" y="67"/>
                    <a:pt x="99" y="117"/>
                  </a:cubicBezTo>
                  <a:cubicBezTo>
                    <a:pt x="153" y="140"/>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33" name="Google Shape;41045;p18">
              <a:extLst>
                <a:ext uri="{FF2B5EF4-FFF2-40B4-BE49-F238E27FC236}">
                  <a16:creationId xmlns:a16="http://schemas.microsoft.com/office/drawing/2014/main" id="{0D1958A2-1305-41E9-BECC-8C46546407F5}"/>
                </a:ext>
              </a:extLst>
            </p:cNvPr>
            <p:cNvSpPr/>
            <p:nvPr/>
          </p:nvSpPr>
          <p:spPr>
            <a:xfrm>
              <a:off x="2096075" y="1352746"/>
              <a:ext cx="13742" cy="6745"/>
            </a:xfrm>
            <a:custGeom>
              <a:avLst/>
              <a:gdLst/>
              <a:ahLst/>
              <a:cxnLst/>
              <a:rect l="l" t="t" r="r" b="b"/>
              <a:pathLst>
                <a:path w="385" h="224" extrusionOk="0">
                  <a:moveTo>
                    <a:pt x="385" y="111"/>
                  </a:moveTo>
                  <a:cubicBezTo>
                    <a:pt x="345" y="0"/>
                    <a:pt x="172" y="55"/>
                    <a:pt x="1" y="111"/>
                  </a:cubicBezTo>
                  <a:cubicBezTo>
                    <a:pt x="2" y="203"/>
                    <a:pt x="339" y="224"/>
                    <a:pt x="385"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34" name="Google Shape;41046;p18">
              <a:extLst>
                <a:ext uri="{FF2B5EF4-FFF2-40B4-BE49-F238E27FC236}">
                  <a16:creationId xmlns:a16="http://schemas.microsoft.com/office/drawing/2014/main" id="{4A731A83-6148-4B3C-B0B7-5CBF97BA66AA}"/>
                </a:ext>
              </a:extLst>
            </p:cNvPr>
            <p:cNvSpPr/>
            <p:nvPr/>
          </p:nvSpPr>
          <p:spPr>
            <a:xfrm>
              <a:off x="2980412" y="1349886"/>
              <a:ext cx="13991" cy="4276"/>
            </a:xfrm>
            <a:custGeom>
              <a:avLst/>
              <a:gdLst/>
              <a:ahLst/>
              <a:cxnLst/>
              <a:rect l="l" t="t" r="r" b="b"/>
              <a:pathLst>
                <a:path w="392" h="142" extrusionOk="0">
                  <a:moveTo>
                    <a:pt x="294" y="25"/>
                  </a:moveTo>
                  <a:cubicBezTo>
                    <a:pt x="241" y="0"/>
                    <a:pt x="0" y="69"/>
                    <a:pt x="101" y="116"/>
                  </a:cubicBezTo>
                  <a:cubicBezTo>
                    <a:pt x="154" y="141"/>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35" name="Google Shape;41047;p18">
              <a:extLst>
                <a:ext uri="{FF2B5EF4-FFF2-40B4-BE49-F238E27FC236}">
                  <a16:creationId xmlns:a16="http://schemas.microsoft.com/office/drawing/2014/main" id="{F958E9F4-2F2C-46A5-A864-1647A44BBBFC}"/>
                </a:ext>
              </a:extLst>
            </p:cNvPr>
            <p:cNvSpPr/>
            <p:nvPr/>
          </p:nvSpPr>
          <p:spPr>
            <a:xfrm>
              <a:off x="5627033" y="1347447"/>
              <a:ext cx="20773" cy="3643"/>
            </a:xfrm>
            <a:custGeom>
              <a:avLst/>
              <a:gdLst/>
              <a:ahLst/>
              <a:cxnLst/>
              <a:rect l="l" t="t" r="r" b="b"/>
              <a:pathLst>
                <a:path w="582" h="121" extrusionOk="0">
                  <a:moveTo>
                    <a:pt x="581" y="14"/>
                  </a:moveTo>
                  <a:cubicBezTo>
                    <a:pt x="354" y="29"/>
                    <a:pt x="35" y="0"/>
                    <a:pt x="1" y="106"/>
                  </a:cubicBezTo>
                  <a:cubicBezTo>
                    <a:pt x="229" y="92"/>
                    <a:pt x="550" y="120"/>
                    <a:pt x="581"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36" name="Google Shape;41048;p18">
              <a:extLst>
                <a:ext uri="{FF2B5EF4-FFF2-40B4-BE49-F238E27FC236}">
                  <a16:creationId xmlns:a16="http://schemas.microsoft.com/office/drawing/2014/main" id="{70200ED7-E241-41AF-9411-19A13DACF2CB}"/>
                </a:ext>
              </a:extLst>
            </p:cNvPr>
            <p:cNvSpPr/>
            <p:nvPr/>
          </p:nvSpPr>
          <p:spPr>
            <a:xfrm>
              <a:off x="2894501" y="1345129"/>
              <a:ext cx="13813" cy="2770"/>
            </a:xfrm>
            <a:custGeom>
              <a:avLst/>
              <a:gdLst/>
              <a:ahLst/>
              <a:cxnLst/>
              <a:rect l="l" t="t" r="r" b="b"/>
              <a:pathLst>
                <a:path w="387" h="92" extrusionOk="0">
                  <a:moveTo>
                    <a:pt x="387" y="0"/>
                  </a:moveTo>
                  <a:cubicBezTo>
                    <a:pt x="238" y="21"/>
                    <a:pt x="8" y="3"/>
                    <a:pt x="0" y="91"/>
                  </a:cubicBezTo>
                  <a:cubicBezTo>
                    <a:pt x="149" y="72"/>
                    <a:pt x="381" y="90"/>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37" name="Google Shape;41049;p18">
              <a:extLst>
                <a:ext uri="{FF2B5EF4-FFF2-40B4-BE49-F238E27FC236}">
                  <a16:creationId xmlns:a16="http://schemas.microsoft.com/office/drawing/2014/main" id="{7E0315B2-90BB-4C6D-9EBC-E8858FB9530E}"/>
                </a:ext>
              </a:extLst>
            </p:cNvPr>
            <p:cNvSpPr/>
            <p:nvPr/>
          </p:nvSpPr>
          <p:spPr>
            <a:xfrm>
              <a:off x="8881915" y="1334139"/>
              <a:ext cx="14634" cy="9515"/>
            </a:xfrm>
            <a:custGeom>
              <a:avLst/>
              <a:gdLst/>
              <a:ahLst/>
              <a:cxnLst/>
              <a:rect l="l" t="t" r="r" b="b"/>
              <a:pathLst>
                <a:path w="410" h="316" extrusionOk="0">
                  <a:moveTo>
                    <a:pt x="410" y="275"/>
                  </a:moveTo>
                  <a:lnTo>
                    <a:pt x="410" y="92"/>
                  </a:lnTo>
                  <a:cubicBezTo>
                    <a:pt x="217" y="92"/>
                    <a:pt x="181" y="19"/>
                    <a:pt x="25" y="1"/>
                  </a:cubicBezTo>
                  <a:cubicBezTo>
                    <a:pt x="44" y="146"/>
                    <a:pt x="0" y="316"/>
                    <a:pt x="410"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38" name="Google Shape;41050;p18">
              <a:extLst>
                <a:ext uri="{FF2B5EF4-FFF2-40B4-BE49-F238E27FC236}">
                  <a16:creationId xmlns:a16="http://schemas.microsoft.com/office/drawing/2014/main" id="{97D6A023-3E75-4D5F-8561-7B67294641FC}"/>
                </a:ext>
              </a:extLst>
            </p:cNvPr>
            <p:cNvSpPr/>
            <p:nvPr/>
          </p:nvSpPr>
          <p:spPr>
            <a:xfrm>
              <a:off x="5506609" y="1338896"/>
              <a:ext cx="13920" cy="4276"/>
            </a:xfrm>
            <a:custGeom>
              <a:avLst/>
              <a:gdLst/>
              <a:ahLst/>
              <a:cxnLst/>
              <a:rect l="l" t="t" r="r" b="b"/>
              <a:pathLst>
                <a:path w="390" h="142" extrusionOk="0">
                  <a:moveTo>
                    <a:pt x="291" y="26"/>
                  </a:moveTo>
                  <a:cubicBezTo>
                    <a:pt x="238" y="1"/>
                    <a:pt x="0" y="70"/>
                    <a:pt x="98" y="117"/>
                  </a:cubicBezTo>
                  <a:cubicBezTo>
                    <a:pt x="152" y="142"/>
                    <a:pt x="389"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39" name="Google Shape;41051;p18">
              <a:extLst>
                <a:ext uri="{FF2B5EF4-FFF2-40B4-BE49-F238E27FC236}">
                  <a16:creationId xmlns:a16="http://schemas.microsoft.com/office/drawing/2014/main" id="{458B546A-9806-4FD6-9298-18889D09DE73}"/>
                </a:ext>
              </a:extLst>
            </p:cNvPr>
            <p:cNvSpPr/>
            <p:nvPr/>
          </p:nvSpPr>
          <p:spPr>
            <a:xfrm>
              <a:off x="2105676" y="1334199"/>
              <a:ext cx="29518" cy="9846"/>
            </a:xfrm>
            <a:custGeom>
              <a:avLst/>
              <a:gdLst/>
              <a:ahLst/>
              <a:cxnLst/>
              <a:rect l="l" t="t" r="r" b="b"/>
              <a:pathLst>
                <a:path w="827" h="327" extrusionOk="0">
                  <a:moveTo>
                    <a:pt x="695" y="273"/>
                  </a:moveTo>
                  <a:cubicBezTo>
                    <a:pt x="827" y="30"/>
                    <a:pt x="294" y="98"/>
                    <a:pt x="116" y="0"/>
                  </a:cubicBezTo>
                  <a:cubicBezTo>
                    <a:pt x="1" y="238"/>
                    <a:pt x="195" y="327"/>
                    <a:pt x="69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40" name="Google Shape;41052;p18">
              <a:extLst>
                <a:ext uri="{FF2B5EF4-FFF2-40B4-BE49-F238E27FC236}">
                  <a16:creationId xmlns:a16="http://schemas.microsoft.com/office/drawing/2014/main" id="{BF88A994-28EE-438D-A8A4-830DAF89816A}"/>
                </a:ext>
              </a:extLst>
            </p:cNvPr>
            <p:cNvSpPr/>
            <p:nvPr/>
          </p:nvSpPr>
          <p:spPr>
            <a:xfrm>
              <a:off x="8566149" y="1331519"/>
              <a:ext cx="34443" cy="8913"/>
            </a:xfrm>
            <a:custGeom>
              <a:avLst/>
              <a:gdLst/>
              <a:ahLst/>
              <a:cxnLst/>
              <a:rect l="l" t="t" r="r" b="b"/>
              <a:pathLst>
                <a:path w="965" h="296" extrusionOk="0">
                  <a:moveTo>
                    <a:pt x="193" y="271"/>
                  </a:moveTo>
                  <a:cubicBezTo>
                    <a:pt x="634" y="295"/>
                    <a:pt x="918" y="250"/>
                    <a:pt x="964" y="88"/>
                  </a:cubicBezTo>
                  <a:cubicBezTo>
                    <a:pt x="625" y="109"/>
                    <a:pt x="1" y="0"/>
                    <a:pt x="193"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41" name="Google Shape;41053;p18">
              <a:extLst>
                <a:ext uri="{FF2B5EF4-FFF2-40B4-BE49-F238E27FC236}">
                  <a16:creationId xmlns:a16="http://schemas.microsoft.com/office/drawing/2014/main" id="{1CFBA93B-1718-4E08-8848-ECE447AE8E1C}"/>
                </a:ext>
              </a:extLst>
            </p:cNvPr>
            <p:cNvSpPr/>
            <p:nvPr/>
          </p:nvSpPr>
          <p:spPr>
            <a:xfrm>
              <a:off x="2658507" y="1328689"/>
              <a:ext cx="17703" cy="10990"/>
            </a:xfrm>
            <a:custGeom>
              <a:avLst/>
              <a:gdLst/>
              <a:ahLst/>
              <a:cxnLst/>
              <a:rect l="l" t="t" r="r" b="b"/>
              <a:pathLst>
                <a:path w="496" h="365" extrusionOk="0">
                  <a:moveTo>
                    <a:pt x="443" y="365"/>
                  </a:moveTo>
                  <a:cubicBezTo>
                    <a:pt x="496" y="157"/>
                    <a:pt x="395" y="24"/>
                    <a:pt x="57" y="0"/>
                  </a:cubicBezTo>
                  <a:cubicBezTo>
                    <a:pt x="1" y="208"/>
                    <a:pt x="103" y="344"/>
                    <a:pt x="443"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42" name="Google Shape;41054;p18">
              <a:extLst>
                <a:ext uri="{FF2B5EF4-FFF2-40B4-BE49-F238E27FC236}">
                  <a16:creationId xmlns:a16="http://schemas.microsoft.com/office/drawing/2014/main" id="{D8384B39-5139-4A42-8CEC-F84C6ABC671A}"/>
                </a:ext>
              </a:extLst>
            </p:cNvPr>
            <p:cNvSpPr/>
            <p:nvPr/>
          </p:nvSpPr>
          <p:spPr>
            <a:xfrm>
              <a:off x="7000170" y="1333477"/>
              <a:ext cx="14027" cy="4246"/>
            </a:xfrm>
            <a:custGeom>
              <a:avLst/>
              <a:gdLst/>
              <a:ahLst/>
              <a:cxnLst/>
              <a:rect l="l" t="t" r="r" b="b"/>
              <a:pathLst>
                <a:path w="393" h="141" extrusionOk="0">
                  <a:moveTo>
                    <a:pt x="99" y="114"/>
                  </a:moveTo>
                  <a:cubicBezTo>
                    <a:pt x="155" y="140"/>
                    <a:pt x="392" y="70"/>
                    <a:pt x="293" y="23"/>
                  </a:cubicBezTo>
                  <a:cubicBezTo>
                    <a:pt x="238"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43" name="Google Shape;41055;p18">
              <a:extLst>
                <a:ext uri="{FF2B5EF4-FFF2-40B4-BE49-F238E27FC236}">
                  <a16:creationId xmlns:a16="http://schemas.microsoft.com/office/drawing/2014/main" id="{7DC91412-D23B-45FC-8BF0-FA9651753658}"/>
                </a:ext>
              </a:extLst>
            </p:cNvPr>
            <p:cNvSpPr/>
            <p:nvPr/>
          </p:nvSpPr>
          <p:spPr>
            <a:xfrm>
              <a:off x="2285206" y="1333416"/>
              <a:ext cx="14063" cy="4306"/>
            </a:xfrm>
            <a:custGeom>
              <a:avLst/>
              <a:gdLst/>
              <a:ahLst/>
              <a:cxnLst/>
              <a:rect l="l" t="t" r="r" b="b"/>
              <a:pathLst>
                <a:path w="394" h="143" extrusionOk="0">
                  <a:moveTo>
                    <a:pt x="294" y="25"/>
                  </a:moveTo>
                  <a:cubicBezTo>
                    <a:pt x="242" y="0"/>
                    <a:pt x="0" y="69"/>
                    <a:pt x="101" y="116"/>
                  </a:cubicBezTo>
                  <a:cubicBezTo>
                    <a:pt x="155"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44" name="Google Shape;41056;p18">
              <a:extLst>
                <a:ext uri="{FF2B5EF4-FFF2-40B4-BE49-F238E27FC236}">
                  <a16:creationId xmlns:a16="http://schemas.microsoft.com/office/drawing/2014/main" id="{1071035A-4697-4285-9172-A4B8172399A1}"/>
                </a:ext>
              </a:extLst>
            </p:cNvPr>
            <p:cNvSpPr/>
            <p:nvPr/>
          </p:nvSpPr>
          <p:spPr>
            <a:xfrm>
              <a:off x="7367689" y="1323300"/>
              <a:ext cx="23414" cy="8250"/>
            </a:xfrm>
            <a:custGeom>
              <a:avLst/>
              <a:gdLst/>
              <a:ahLst/>
              <a:cxnLst/>
              <a:rect l="l" t="t" r="r" b="b"/>
              <a:pathLst>
                <a:path w="656" h="274" extrusionOk="0">
                  <a:moveTo>
                    <a:pt x="410" y="273"/>
                  </a:moveTo>
                  <a:cubicBezTo>
                    <a:pt x="421" y="157"/>
                    <a:pt x="656" y="146"/>
                    <a:pt x="602" y="1"/>
                  </a:cubicBezTo>
                  <a:lnTo>
                    <a:pt x="217" y="1"/>
                  </a:lnTo>
                  <a:cubicBezTo>
                    <a:pt x="0" y="130"/>
                    <a:pt x="7" y="220"/>
                    <a:pt x="410"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45" name="Google Shape;41057;p18">
              <a:extLst>
                <a:ext uri="{FF2B5EF4-FFF2-40B4-BE49-F238E27FC236}">
                  <a16:creationId xmlns:a16="http://schemas.microsoft.com/office/drawing/2014/main" id="{C9BE5EB4-86A6-4A4E-8E5D-3C7EED28AACF}"/>
                </a:ext>
              </a:extLst>
            </p:cNvPr>
            <p:cNvSpPr/>
            <p:nvPr/>
          </p:nvSpPr>
          <p:spPr>
            <a:xfrm>
              <a:off x="1953664" y="1314026"/>
              <a:ext cx="46400" cy="9274"/>
            </a:xfrm>
            <a:custGeom>
              <a:avLst/>
              <a:gdLst/>
              <a:ahLst/>
              <a:cxnLst/>
              <a:rect l="l" t="t" r="r" b="b"/>
              <a:pathLst>
                <a:path w="1300" h="308" extrusionOk="0">
                  <a:moveTo>
                    <a:pt x="712" y="307"/>
                  </a:moveTo>
                  <a:cubicBezTo>
                    <a:pt x="1299" y="1"/>
                    <a:pt x="0" y="31"/>
                    <a:pt x="712" y="3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46" name="Google Shape;41058;p18">
              <a:extLst>
                <a:ext uri="{FF2B5EF4-FFF2-40B4-BE49-F238E27FC236}">
                  <a16:creationId xmlns:a16="http://schemas.microsoft.com/office/drawing/2014/main" id="{3E9E68DA-9A9C-480F-BE23-CE104E9B63C5}"/>
                </a:ext>
              </a:extLst>
            </p:cNvPr>
            <p:cNvSpPr/>
            <p:nvPr/>
          </p:nvSpPr>
          <p:spPr>
            <a:xfrm>
              <a:off x="8894157" y="1305897"/>
              <a:ext cx="39761" cy="15838"/>
            </a:xfrm>
            <a:custGeom>
              <a:avLst/>
              <a:gdLst/>
              <a:ahLst/>
              <a:cxnLst/>
              <a:rect l="l" t="t" r="r" b="b"/>
              <a:pathLst>
                <a:path w="1114" h="526" extrusionOk="0">
                  <a:moveTo>
                    <a:pt x="648" y="305"/>
                  </a:moveTo>
                  <a:cubicBezTo>
                    <a:pt x="1114" y="0"/>
                    <a:pt x="0" y="525"/>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47" name="Google Shape;41059;p18">
              <a:extLst>
                <a:ext uri="{FF2B5EF4-FFF2-40B4-BE49-F238E27FC236}">
                  <a16:creationId xmlns:a16="http://schemas.microsoft.com/office/drawing/2014/main" id="{97FFF974-A4DE-40A0-91FB-6023B20ABEF0}"/>
                </a:ext>
              </a:extLst>
            </p:cNvPr>
            <p:cNvSpPr/>
            <p:nvPr/>
          </p:nvSpPr>
          <p:spPr>
            <a:xfrm>
              <a:off x="8018815" y="1314297"/>
              <a:ext cx="14063" cy="4276"/>
            </a:xfrm>
            <a:custGeom>
              <a:avLst/>
              <a:gdLst/>
              <a:ahLst/>
              <a:cxnLst/>
              <a:rect l="l" t="t" r="r" b="b"/>
              <a:pathLst>
                <a:path w="394" h="142" extrusionOk="0">
                  <a:moveTo>
                    <a:pt x="102" y="117"/>
                  </a:moveTo>
                  <a:cubicBezTo>
                    <a:pt x="157" y="142"/>
                    <a:pt x="394" y="73"/>
                    <a:pt x="294" y="26"/>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48" name="Google Shape;41060;p18">
              <a:extLst>
                <a:ext uri="{FF2B5EF4-FFF2-40B4-BE49-F238E27FC236}">
                  <a16:creationId xmlns:a16="http://schemas.microsoft.com/office/drawing/2014/main" id="{38DE4057-DC17-4EBB-AD9C-0840767085E6}"/>
                </a:ext>
              </a:extLst>
            </p:cNvPr>
            <p:cNvSpPr/>
            <p:nvPr/>
          </p:nvSpPr>
          <p:spPr>
            <a:xfrm>
              <a:off x="5014490" y="1312340"/>
              <a:ext cx="13849" cy="5480"/>
            </a:xfrm>
            <a:custGeom>
              <a:avLst/>
              <a:gdLst/>
              <a:ahLst/>
              <a:cxnLst/>
              <a:rect l="l" t="t" r="r" b="b"/>
              <a:pathLst>
                <a:path w="388" h="182" extrusionOk="0">
                  <a:moveTo>
                    <a:pt x="0" y="182"/>
                  </a:moveTo>
                  <a:lnTo>
                    <a:pt x="388" y="182"/>
                  </a:lnTo>
                  <a:lnTo>
                    <a:pt x="388"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49" name="Google Shape;41061;p18">
              <a:extLst>
                <a:ext uri="{FF2B5EF4-FFF2-40B4-BE49-F238E27FC236}">
                  <a16:creationId xmlns:a16="http://schemas.microsoft.com/office/drawing/2014/main" id="{BCB58BED-271B-479D-9D2D-00CE0A405597}"/>
                </a:ext>
              </a:extLst>
            </p:cNvPr>
            <p:cNvSpPr/>
            <p:nvPr/>
          </p:nvSpPr>
          <p:spPr>
            <a:xfrm>
              <a:off x="2873907" y="1311738"/>
              <a:ext cx="13813" cy="6775"/>
            </a:xfrm>
            <a:custGeom>
              <a:avLst/>
              <a:gdLst/>
              <a:ahLst/>
              <a:cxnLst/>
              <a:rect l="l" t="t" r="r" b="b"/>
              <a:pathLst>
                <a:path w="387" h="225" extrusionOk="0">
                  <a:moveTo>
                    <a:pt x="0" y="111"/>
                  </a:moveTo>
                  <a:cubicBezTo>
                    <a:pt x="2" y="202"/>
                    <a:pt x="338" y="224"/>
                    <a:pt x="387" y="111"/>
                  </a:cubicBezTo>
                  <a:cubicBezTo>
                    <a:pt x="344" y="1"/>
                    <a:pt x="171" y="54"/>
                    <a:pt x="0"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50" name="Google Shape;41062;p18">
              <a:extLst>
                <a:ext uri="{FF2B5EF4-FFF2-40B4-BE49-F238E27FC236}">
                  <a16:creationId xmlns:a16="http://schemas.microsoft.com/office/drawing/2014/main" id="{1B4A4493-9E7F-4579-AFC3-DFEED093B008}"/>
                </a:ext>
              </a:extLst>
            </p:cNvPr>
            <p:cNvSpPr/>
            <p:nvPr/>
          </p:nvSpPr>
          <p:spPr>
            <a:xfrm>
              <a:off x="6763890" y="1301923"/>
              <a:ext cx="26448" cy="15326"/>
            </a:xfrm>
            <a:custGeom>
              <a:avLst/>
              <a:gdLst/>
              <a:ahLst/>
              <a:cxnLst/>
              <a:rect l="l" t="t" r="r" b="b"/>
              <a:pathLst>
                <a:path w="741" h="509" extrusionOk="0">
                  <a:moveTo>
                    <a:pt x="740" y="437"/>
                  </a:moveTo>
                  <a:lnTo>
                    <a:pt x="740" y="74"/>
                  </a:lnTo>
                  <a:cubicBezTo>
                    <a:pt x="0" y="1"/>
                    <a:pt x="0" y="508"/>
                    <a:pt x="740" y="4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51" name="Google Shape;41063;p18">
              <a:extLst>
                <a:ext uri="{FF2B5EF4-FFF2-40B4-BE49-F238E27FC236}">
                  <a16:creationId xmlns:a16="http://schemas.microsoft.com/office/drawing/2014/main" id="{98F2F0D7-D066-4F37-ACC5-C34AF957EEEC}"/>
                </a:ext>
              </a:extLst>
            </p:cNvPr>
            <p:cNvSpPr/>
            <p:nvPr/>
          </p:nvSpPr>
          <p:spPr>
            <a:xfrm>
              <a:off x="2729284" y="1309149"/>
              <a:ext cx="6996" cy="6293"/>
            </a:xfrm>
            <a:custGeom>
              <a:avLst/>
              <a:gdLst/>
              <a:ahLst/>
              <a:cxnLst/>
              <a:rect l="l" t="t" r="r" b="b"/>
              <a:pathLst>
                <a:path w="196" h="209" extrusionOk="0">
                  <a:moveTo>
                    <a:pt x="195" y="105"/>
                  </a:moveTo>
                  <a:cubicBezTo>
                    <a:pt x="195" y="54"/>
                    <a:pt x="37" y="1"/>
                    <a:pt x="1" y="105"/>
                  </a:cubicBezTo>
                  <a:cubicBezTo>
                    <a:pt x="1" y="157"/>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52" name="Google Shape;41064;p18">
              <a:extLst>
                <a:ext uri="{FF2B5EF4-FFF2-40B4-BE49-F238E27FC236}">
                  <a16:creationId xmlns:a16="http://schemas.microsoft.com/office/drawing/2014/main" id="{3ED6D467-D4F0-41C5-A773-78B55976362A}"/>
                </a:ext>
              </a:extLst>
            </p:cNvPr>
            <p:cNvSpPr/>
            <p:nvPr/>
          </p:nvSpPr>
          <p:spPr>
            <a:xfrm>
              <a:off x="4126619" y="1306439"/>
              <a:ext cx="6924" cy="6293"/>
            </a:xfrm>
            <a:custGeom>
              <a:avLst/>
              <a:gdLst/>
              <a:ahLst/>
              <a:cxnLst/>
              <a:rect l="l" t="t" r="r" b="b"/>
              <a:pathLst>
                <a:path w="194" h="209" extrusionOk="0">
                  <a:moveTo>
                    <a:pt x="192" y="105"/>
                  </a:moveTo>
                  <a:cubicBezTo>
                    <a:pt x="193" y="54"/>
                    <a:pt x="37" y="1"/>
                    <a:pt x="2" y="105"/>
                  </a:cubicBezTo>
                  <a:cubicBezTo>
                    <a:pt x="0" y="156"/>
                    <a:pt x="154"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53" name="Google Shape;41065;p18">
              <a:extLst>
                <a:ext uri="{FF2B5EF4-FFF2-40B4-BE49-F238E27FC236}">
                  <a16:creationId xmlns:a16="http://schemas.microsoft.com/office/drawing/2014/main" id="{3035C1EB-0887-4BD9-811D-044D0930F1ED}"/>
                </a:ext>
              </a:extLst>
            </p:cNvPr>
            <p:cNvSpPr/>
            <p:nvPr/>
          </p:nvSpPr>
          <p:spPr>
            <a:xfrm>
              <a:off x="2660506" y="1301381"/>
              <a:ext cx="22629" cy="11743"/>
            </a:xfrm>
            <a:custGeom>
              <a:avLst/>
              <a:gdLst/>
              <a:ahLst/>
              <a:cxnLst/>
              <a:rect l="l" t="t" r="r" b="b"/>
              <a:pathLst>
                <a:path w="634" h="390" extrusionOk="0">
                  <a:moveTo>
                    <a:pt x="194" y="0"/>
                  </a:moveTo>
                  <a:cubicBezTo>
                    <a:pt x="203" y="127"/>
                    <a:pt x="104" y="200"/>
                    <a:pt x="1" y="273"/>
                  </a:cubicBezTo>
                  <a:cubicBezTo>
                    <a:pt x="246" y="277"/>
                    <a:pt x="267" y="389"/>
                    <a:pt x="577" y="363"/>
                  </a:cubicBezTo>
                  <a:cubicBezTo>
                    <a:pt x="634" y="156"/>
                    <a:pt x="531" y="22"/>
                    <a:pt x="1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54" name="Google Shape;41066;p18">
              <a:extLst>
                <a:ext uri="{FF2B5EF4-FFF2-40B4-BE49-F238E27FC236}">
                  <a16:creationId xmlns:a16="http://schemas.microsoft.com/office/drawing/2014/main" id="{D159F57A-1EE0-4641-9BAA-485EFDC2B483}"/>
                </a:ext>
              </a:extLst>
            </p:cNvPr>
            <p:cNvSpPr/>
            <p:nvPr/>
          </p:nvSpPr>
          <p:spPr>
            <a:xfrm>
              <a:off x="2546791" y="1306078"/>
              <a:ext cx="14063" cy="4276"/>
            </a:xfrm>
            <a:custGeom>
              <a:avLst/>
              <a:gdLst/>
              <a:ahLst/>
              <a:cxnLst/>
              <a:rect l="l" t="t" r="r" b="b"/>
              <a:pathLst>
                <a:path w="394" h="142" extrusionOk="0">
                  <a:moveTo>
                    <a:pt x="292" y="26"/>
                  </a:moveTo>
                  <a:cubicBezTo>
                    <a:pt x="241" y="1"/>
                    <a:pt x="1" y="70"/>
                    <a:pt x="100" y="117"/>
                  </a:cubicBezTo>
                  <a:cubicBezTo>
                    <a:pt x="153" y="142"/>
                    <a:pt x="393"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55" name="Google Shape;41067;p18">
              <a:extLst>
                <a:ext uri="{FF2B5EF4-FFF2-40B4-BE49-F238E27FC236}">
                  <a16:creationId xmlns:a16="http://schemas.microsoft.com/office/drawing/2014/main" id="{22AC3EED-241F-4B0B-9F4E-6DC40FF6AF26}"/>
                </a:ext>
              </a:extLst>
            </p:cNvPr>
            <p:cNvSpPr/>
            <p:nvPr/>
          </p:nvSpPr>
          <p:spPr>
            <a:xfrm>
              <a:off x="1869003" y="1298671"/>
              <a:ext cx="20666" cy="8190"/>
            </a:xfrm>
            <a:custGeom>
              <a:avLst/>
              <a:gdLst/>
              <a:ahLst/>
              <a:cxnLst/>
              <a:rect l="l" t="t" r="r" b="b"/>
              <a:pathLst>
                <a:path w="579" h="272" extrusionOk="0">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56" name="Google Shape;41068;p18">
              <a:extLst>
                <a:ext uri="{FF2B5EF4-FFF2-40B4-BE49-F238E27FC236}">
                  <a16:creationId xmlns:a16="http://schemas.microsoft.com/office/drawing/2014/main" id="{91D301B4-E94E-467B-8624-C9DFF490F8B7}"/>
                </a:ext>
              </a:extLst>
            </p:cNvPr>
            <p:cNvSpPr/>
            <p:nvPr/>
          </p:nvSpPr>
          <p:spPr>
            <a:xfrm>
              <a:off x="4449238" y="1295961"/>
              <a:ext cx="23486" cy="8190"/>
            </a:xfrm>
            <a:custGeom>
              <a:avLst/>
              <a:gdLst/>
              <a:ahLst/>
              <a:cxnLst/>
              <a:rect l="l" t="t" r="r" b="b"/>
              <a:pathLst>
                <a:path w="658" h="272" extrusionOk="0">
                  <a:moveTo>
                    <a:pt x="412" y="272"/>
                  </a:moveTo>
                  <a:cubicBezTo>
                    <a:pt x="422" y="155"/>
                    <a:pt x="657" y="146"/>
                    <a:pt x="604" y="0"/>
                  </a:cubicBezTo>
                  <a:lnTo>
                    <a:pt x="216" y="0"/>
                  </a:lnTo>
                  <a:cubicBezTo>
                    <a:pt x="1" y="131"/>
                    <a:pt x="10" y="219"/>
                    <a:pt x="41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57" name="Google Shape;41069;p18">
              <a:extLst>
                <a:ext uri="{FF2B5EF4-FFF2-40B4-BE49-F238E27FC236}">
                  <a16:creationId xmlns:a16="http://schemas.microsoft.com/office/drawing/2014/main" id="{3EDC748D-EE29-44C0-B6E1-54A2B390E64B}"/>
                </a:ext>
              </a:extLst>
            </p:cNvPr>
            <p:cNvSpPr/>
            <p:nvPr/>
          </p:nvSpPr>
          <p:spPr>
            <a:xfrm>
              <a:off x="2708690"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58" name="Google Shape;41070;p18">
              <a:extLst>
                <a:ext uri="{FF2B5EF4-FFF2-40B4-BE49-F238E27FC236}">
                  <a16:creationId xmlns:a16="http://schemas.microsoft.com/office/drawing/2014/main" id="{20C04461-8CC8-4355-8C84-45CC5C191364}"/>
                </a:ext>
              </a:extLst>
            </p:cNvPr>
            <p:cNvSpPr/>
            <p:nvPr/>
          </p:nvSpPr>
          <p:spPr>
            <a:xfrm>
              <a:off x="2550325"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59" name="Google Shape;41071;p18">
              <a:extLst>
                <a:ext uri="{FF2B5EF4-FFF2-40B4-BE49-F238E27FC236}">
                  <a16:creationId xmlns:a16="http://schemas.microsoft.com/office/drawing/2014/main" id="{C2C23D00-C374-455B-8CBB-E966230DE760}"/>
                </a:ext>
              </a:extLst>
            </p:cNvPr>
            <p:cNvSpPr/>
            <p:nvPr/>
          </p:nvSpPr>
          <p:spPr>
            <a:xfrm>
              <a:off x="8662517" y="1295961"/>
              <a:ext cx="13777" cy="5450"/>
            </a:xfrm>
            <a:custGeom>
              <a:avLst/>
              <a:gdLst/>
              <a:ahLst/>
              <a:cxnLst/>
              <a:rect l="l" t="t" r="r" b="b"/>
              <a:pathLst>
                <a:path w="386" h="181" extrusionOk="0">
                  <a:moveTo>
                    <a:pt x="385" y="0"/>
                  </a:moveTo>
                  <a:lnTo>
                    <a:pt x="0" y="0"/>
                  </a:lnTo>
                  <a:lnTo>
                    <a:pt x="0" y="180"/>
                  </a:lnTo>
                  <a:lnTo>
                    <a:pt x="385"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60" name="Google Shape;41072;p18">
              <a:extLst>
                <a:ext uri="{FF2B5EF4-FFF2-40B4-BE49-F238E27FC236}">
                  <a16:creationId xmlns:a16="http://schemas.microsoft.com/office/drawing/2014/main" id="{2A585D1F-FEE3-4A59-AC02-1BEC0568C315}"/>
                </a:ext>
              </a:extLst>
            </p:cNvPr>
            <p:cNvSpPr/>
            <p:nvPr/>
          </p:nvSpPr>
          <p:spPr>
            <a:xfrm>
              <a:off x="2832576" y="1280124"/>
              <a:ext cx="26591" cy="15266"/>
            </a:xfrm>
            <a:custGeom>
              <a:avLst/>
              <a:gdLst/>
              <a:ahLst/>
              <a:cxnLst/>
              <a:rect l="l" t="t" r="r" b="b"/>
              <a:pathLst>
                <a:path w="745" h="507" extrusionOk="0">
                  <a:moveTo>
                    <a:pt x="1" y="71"/>
                  </a:moveTo>
                  <a:lnTo>
                    <a:pt x="1" y="432"/>
                  </a:lnTo>
                  <a:cubicBezTo>
                    <a:pt x="745" y="507"/>
                    <a:pt x="745" y="0"/>
                    <a:pt x="1"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61" name="Google Shape;41073;p18">
              <a:extLst>
                <a:ext uri="{FF2B5EF4-FFF2-40B4-BE49-F238E27FC236}">
                  <a16:creationId xmlns:a16="http://schemas.microsoft.com/office/drawing/2014/main" id="{49CC4D41-1559-4C11-8290-05251C5C1B5E}"/>
                </a:ext>
              </a:extLst>
            </p:cNvPr>
            <p:cNvSpPr/>
            <p:nvPr/>
          </p:nvSpPr>
          <p:spPr>
            <a:xfrm>
              <a:off x="2912847" y="1271844"/>
              <a:ext cx="37156" cy="15928"/>
            </a:xfrm>
            <a:custGeom>
              <a:avLst/>
              <a:gdLst/>
              <a:ahLst/>
              <a:cxnLst/>
              <a:rect l="l" t="t" r="r" b="b"/>
              <a:pathLst>
                <a:path w="1041" h="529" extrusionOk="0">
                  <a:moveTo>
                    <a:pt x="836" y="528"/>
                  </a:moveTo>
                  <a:cubicBezTo>
                    <a:pt x="1041" y="1"/>
                    <a:pt x="1" y="489"/>
                    <a:pt x="836"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62" name="Google Shape;41074;p18">
              <a:extLst>
                <a:ext uri="{FF2B5EF4-FFF2-40B4-BE49-F238E27FC236}">
                  <a16:creationId xmlns:a16="http://schemas.microsoft.com/office/drawing/2014/main" id="{C6E72566-63F0-4AC5-9072-3342F27AA3BE}"/>
                </a:ext>
              </a:extLst>
            </p:cNvPr>
            <p:cNvSpPr/>
            <p:nvPr/>
          </p:nvSpPr>
          <p:spPr>
            <a:xfrm>
              <a:off x="7871051" y="1269496"/>
              <a:ext cx="34372" cy="16259"/>
            </a:xfrm>
            <a:custGeom>
              <a:avLst/>
              <a:gdLst/>
              <a:ahLst/>
              <a:cxnLst/>
              <a:rect l="l" t="t" r="r" b="b"/>
              <a:pathLst>
                <a:path w="963" h="540" extrusionOk="0">
                  <a:moveTo>
                    <a:pt x="0" y="424"/>
                  </a:moveTo>
                  <a:cubicBezTo>
                    <a:pt x="251" y="540"/>
                    <a:pt x="709" y="540"/>
                    <a:pt x="962" y="424"/>
                  </a:cubicBezTo>
                  <a:cubicBezTo>
                    <a:pt x="960" y="1"/>
                    <a:pt x="3" y="1"/>
                    <a:pt x="0" y="4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63" name="Google Shape;41075;p18">
              <a:extLst>
                <a:ext uri="{FF2B5EF4-FFF2-40B4-BE49-F238E27FC236}">
                  <a16:creationId xmlns:a16="http://schemas.microsoft.com/office/drawing/2014/main" id="{3528A08D-7641-4B7E-A150-51201B9B86CD}"/>
                </a:ext>
              </a:extLst>
            </p:cNvPr>
            <p:cNvSpPr/>
            <p:nvPr/>
          </p:nvSpPr>
          <p:spPr>
            <a:xfrm>
              <a:off x="7733351" y="1282232"/>
              <a:ext cx="13777" cy="2740"/>
            </a:xfrm>
            <a:custGeom>
              <a:avLst/>
              <a:gdLst/>
              <a:ahLst/>
              <a:cxnLst/>
              <a:rect l="l" t="t" r="r" b="b"/>
              <a:pathLst>
                <a:path w="386" h="91" extrusionOk="0">
                  <a:moveTo>
                    <a:pt x="386" y="1"/>
                  </a:moveTo>
                  <a:cubicBezTo>
                    <a:pt x="236" y="21"/>
                    <a:pt x="5" y="2"/>
                    <a:pt x="1" y="91"/>
                  </a:cubicBezTo>
                  <a:cubicBezTo>
                    <a:pt x="148" y="72"/>
                    <a:pt x="381" y="91"/>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64" name="Google Shape;41076;p18">
              <a:extLst>
                <a:ext uri="{FF2B5EF4-FFF2-40B4-BE49-F238E27FC236}">
                  <a16:creationId xmlns:a16="http://schemas.microsoft.com/office/drawing/2014/main" id="{D6D5CFE8-2F76-483A-9C79-641FC5E31FFD}"/>
                </a:ext>
              </a:extLst>
            </p:cNvPr>
            <p:cNvSpPr/>
            <p:nvPr/>
          </p:nvSpPr>
          <p:spPr>
            <a:xfrm>
              <a:off x="8455183" y="1276782"/>
              <a:ext cx="21558" cy="6413"/>
            </a:xfrm>
            <a:custGeom>
              <a:avLst/>
              <a:gdLst/>
              <a:ahLst/>
              <a:cxnLst/>
              <a:rect l="l" t="t" r="r" b="b"/>
              <a:pathLst>
                <a:path w="604" h="213" extrusionOk="0">
                  <a:moveTo>
                    <a:pt x="604" y="182"/>
                  </a:moveTo>
                  <a:lnTo>
                    <a:pt x="604" y="0"/>
                  </a:lnTo>
                  <a:lnTo>
                    <a:pt x="25" y="0"/>
                  </a:lnTo>
                  <a:cubicBezTo>
                    <a:pt x="0" y="163"/>
                    <a:pt x="215" y="213"/>
                    <a:pt x="604"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65" name="Google Shape;41077;p18">
              <a:extLst>
                <a:ext uri="{FF2B5EF4-FFF2-40B4-BE49-F238E27FC236}">
                  <a16:creationId xmlns:a16="http://schemas.microsoft.com/office/drawing/2014/main" id="{FAC94BD9-9C9F-4378-966B-FBC53015018D}"/>
                </a:ext>
              </a:extLst>
            </p:cNvPr>
            <p:cNvSpPr/>
            <p:nvPr/>
          </p:nvSpPr>
          <p:spPr>
            <a:xfrm>
              <a:off x="8538666" y="1270098"/>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66" name="Google Shape;41078;p18">
              <a:extLst>
                <a:ext uri="{FF2B5EF4-FFF2-40B4-BE49-F238E27FC236}">
                  <a16:creationId xmlns:a16="http://schemas.microsoft.com/office/drawing/2014/main" id="{622DDEC8-4F24-4D3D-BD1B-E76215BC81DC}"/>
                </a:ext>
              </a:extLst>
            </p:cNvPr>
            <p:cNvSpPr/>
            <p:nvPr/>
          </p:nvSpPr>
          <p:spPr>
            <a:xfrm>
              <a:off x="3723873" y="1270610"/>
              <a:ext cx="13884" cy="4215"/>
            </a:xfrm>
            <a:custGeom>
              <a:avLst/>
              <a:gdLst/>
              <a:ahLst/>
              <a:cxnLst/>
              <a:rect l="l" t="t" r="r" b="b"/>
              <a:pathLst>
                <a:path w="389" h="140" extrusionOk="0">
                  <a:moveTo>
                    <a:pt x="289" y="24"/>
                  </a:moveTo>
                  <a:cubicBezTo>
                    <a:pt x="238" y="0"/>
                    <a:pt x="1" y="68"/>
                    <a:pt x="99" y="115"/>
                  </a:cubicBezTo>
                  <a:cubicBezTo>
                    <a:pt x="151" y="140"/>
                    <a:pt x="389" y="69"/>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67" name="Google Shape;41079;p18">
              <a:extLst>
                <a:ext uri="{FF2B5EF4-FFF2-40B4-BE49-F238E27FC236}">
                  <a16:creationId xmlns:a16="http://schemas.microsoft.com/office/drawing/2014/main" id="{CE848DDC-559F-4BEA-8EF9-E98001A86902}"/>
                </a:ext>
              </a:extLst>
            </p:cNvPr>
            <p:cNvSpPr/>
            <p:nvPr/>
          </p:nvSpPr>
          <p:spPr>
            <a:xfrm>
              <a:off x="7857202" y="1263083"/>
              <a:ext cx="13884" cy="5510"/>
            </a:xfrm>
            <a:custGeom>
              <a:avLst/>
              <a:gdLst/>
              <a:ahLst/>
              <a:cxnLst/>
              <a:rect l="l" t="t" r="r" b="b"/>
              <a:pathLst>
                <a:path w="389"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68" name="Google Shape;41080;p18">
              <a:extLst>
                <a:ext uri="{FF2B5EF4-FFF2-40B4-BE49-F238E27FC236}">
                  <a16:creationId xmlns:a16="http://schemas.microsoft.com/office/drawing/2014/main" id="{F5BAFFCD-1C86-4355-95CB-7AE69DFE060E}"/>
                </a:ext>
              </a:extLst>
            </p:cNvPr>
            <p:cNvSpPr/>
            <p:nvPr/>
          </p:nvSpPr>
          <p:spPr>
            <a:xfrm>
              <a:off x="8007786" y="1260343"/>
              <a:ext cx="21558" cy="6444"/>
            </a:xfrm>
            <a:custGeom>
              <a:avLst/>
              <a:gdLst/>
              <a:ahLst/>
              <a:cxnLst/>
              <a:rect l="l" t="t" r="r" b="b"/>
              <a:pathLst>
                <a:path w="604" h="214" extrusionOk="0">
                  <a:moveTo>
                    <a:pt x="603" y="182"/>
                  </a:moveTo>
                  <a:lnTo>
                    <a:pt x="603" y="1"/>
                  </a:lnTo>
                  <a:lnTo>
                    <a:pt x="24" y="1"/>
                  </a:lnTo>
                  <a:cubicBezTo>
                    <a:pt x="0" y="165"/>
                    <a:pt x="217" y="213"/>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69" name="Google Shape;41081;p18">
              <a:extLst>
                <a:ext uri="{FF2B5EF4-FFF2-40B4-BE49-F238E27FC236}">
                  <a16:creationId xmlns:a16="http://schemas.microsoft.com/office/drawing/2014/main" id="{85BA6AB1-FE24-44CE-A600-623B374D27D2}"/>
                </a:ext>
              </a:extLst>
            </p:cNvPr>
            <p:cNvSpPr/>
            <p:nvPr/>
          </p:nvSpPr>
          <p:spPr>
            <a:xfrm>
              <a:off x="7705797" y="1254923"/>
              <a:ext cx="20666" cy="8250"/>
            </a:xfrm>
            <a:custGeom>
              <a:avLst/>
              <a:gdLst/>
              <a:ahLst/>
              <a:cxnLst/>
              <a:rect l="l" t="t" r="r" b="b"/>
              <a:pathLst>
                <a:path w="579" h="274" extrusionOk="0">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70" name="Google Shape;41082;p18">
              <a:extLst>
                <a:ext uri="{FF2B5EF4-FFF2-40B4-BE49-F238E27FC236}">
                  <a16:creationId xmlns:a16="http://schemas.microsoft.com/office/drawing/2014/main" id="{B450C256-F9AE-4F40-98CE-B6067F249DAF}"/>
                </a:ext>
              </a:extLst>
            </p:cNvPr>
            <p:cNvSpPr/>
            <p:nvPr/>
          </p:nvSpPr>
          <p:spPr>
            <a:xfrm>
              <a:off x="7571525" y="1259650"/>
              <a:ext cx="13991" cy="4215"/>
            </a:xfrm>
            <a:custGeom>
              <a:avLst/>
              <a:gdLst/>
              <a:ahLst/>
              <a:cxnLst/>
              <a:rect l="l" t="t" r="r" b="b"/>
              <a:pathLst>
                <a:path w="392" h="140" extrusionOk="0">
                  <a:moveTo>
                    <a:pt x="290" y="25"/>
                  </a:moveTo>
                  <a:cubicBezTo>
                    <a:pt x="238" y="0"/>
                    <a:pt x="0" y="68"/>
                    <a:pt x="99" y="116"/>
                  </a:cubicBezTo>
                  <a:cubicBezTo>
                    <a:pt x="152" y="140"/>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71" name="Google Shape;41083;p18">
              <a:extLst>
                <a:ext uri="{FF2B5EF4-FFF2-40B4-BE49-F238E27FC236}">
                  <a16:creationId xmlns:a16="http://schemas.microsoft.com/office/drawing/2014/main" id="{A9EE5F89-FFE6-438E-BC52-42B112F6DA2A}"/>
                </a:ext>
              </a:extLst>
            </p:cNvPr>
            <p:cNvSpPr/>
            <p:nvPr/>
          </p:nvSpPr>
          <p:spPr>
            <a:xfrm>
              <a:off x="6703856" y="1248239"/>
              <a:ext cx="31481" cy="13851"/>
            </a:xfrm>
            <a:custGeom>
              <a:avLst/>
              <a:gdLst/>
              <a:ahLst/>
              <a:cxnLst/>
              <a:rect l="l" t="t" r="r" b="b"/>
              <a:pathLst>
                <a:path w="882" h="460" extrusionOk="0">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72" name="Google Shape;41084;p18">
              <a:extLst>
                <a:ext uri="{FF2B5EF4-FFF2-40B4-BE49-F238E27FC236}">
                  <a16:creationId xmlns:a16="http://schemas.microsoft.com/office/drawing/2014/main" id="{B4890D56-7D16-43F0-AB49-92A9DBD65061}"/>
                </a:ext>
              </a:extLst>
            </p:cNvPr>
            <p:cNvSpPr/>
            <p:nvPr/>
          </p:nvSpPr>
          <p:spPr>
            <a:xfrm>
              <a:off x="7516773" y="1246342"/>
              <a:ext cx="23878" cy="5841"/>
            </a:xfrm>
            <a:custGeom>
              <a:avLst/>
              <a:gdLst/>
              <a:ahLst/>
              <a:cxnLst/>
              <a:rect l="l" t="t" r="r" b="b"/>
              <a:pathLst>
                <a:path w="669" h="194" extrusionOk="0">
                  <a:moveTo>
                    <a:pt x="477" y="194"/>
                  </a:moveTo>
                  <a:cubicBezTo>
                    <a:pt x="476" y="103"/>
                    <a:pt x="633" y="86"/>
                    <a:pt x="669" y="13"/>
                  </a:cubicBezTo>
                  <a:cubicBezTo>
                    <a:pt x="366" y="20"/>
                    <a:pt x="0" y="1"/>
                    <a:pt x="92"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73" name="Google Shape;41085;p18">
              <a:extLst>
                <a:ext uri="{FF2B5EF4-FFF2-40B4-BE49-F238E27FC236}">
                  <a16:creationId xmlns:a16="http://schemas.microsoft.com/office/drawing/2014/main" id="{5A48E4AF-9CFF-4BC0-BF81-AEF02147C595}"/>
                </a:ext>
              </a:extLst>
            </p:cNvPr>
            <p:cNvSpPr/>
            <p:nvPr/>
          </p:nvSpPr>
          <p:spPr>
            <a:xfrm>
              <a:off x="2639840" y="1246342"/>
              <a:ext cx="7031" cy="6203"/>
            </a:xfrm>
            <a:custGeom>
              <a:avLst/>
              <a:gdLst/>
              <a:ahLst/>
              <a:cxnLst/>
              <a:rect l="l" t="t" r="r" b="b"/>
              <a:pathLst>
                <a:path w="197" h="206" extrusionOk="0">
                  <a:moveTo>
                    <a:pt x="192" y="104"/>
                  </a:moveTo>
                  <a:cubicBezTo>
                    <a:pt x="196" y="53"/>
                    <a:pt x="38" y="1"/>
                    <a:pt x="0" y="104"/>
                  </a:cubicBezTo>
                  <a:cubicBezTo>
                    <a:pt x="0" y="154"/>
                    <a:pt x="160" y="206"/>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74" name="Google Shape;41086;p18">
              <a:extLst>
                <a:ext uri="{FF2B5EF4-FFF2-40B4-BE49-F238E27FC236}">
                  <a16:creationId xmlns:a16="http://schemas.microsoft.com/office/drawing/2014/main" id="{1C7719DF-F32C-45AC-9619-8A82E8A9F908}"/>
                </a:ext>
              </a:extLst>
            </p:cNvPr>
            <p:cNvSpPr/>
            <p:nvPr/>
          </p:nvSpPr>
          <p:spPr>
            <a:xfrm>
              <a:off x="8724478" y="1224092"/>
              <a:ext cx="56251" cy="27942"/>
            </a:xfrm>
            <a:custGeom>
              <a:avLst/>
              <a:gdLst/>
              <a:ahLst/>
              <a:cxnLst/>
              <a:rect l="l" t="t" r="r" b="b"/>
              <a:pathLst>
                <a:path w="1576" h="928" extrusionOk="0">
                  <a:moveTo>
                    <a:pt x="1350" y="26"/>
                  </a:moveTo>
                  <a:cubicBezTo>
                    <a:pt x="337" y="1"/>
                    <a:pt x="143" y="365"/>
                    <a:pt x="0" y="752"/>
                  </a:cubicBezTo>
                  <a:cubicBezTo>
                    <a:pt x="819" y="928"/>
                    <a:pt x="1576" y="607"/>
                    <a:pt x="135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75" name="Google Shape;41087;p18">
              <a:extLst>
                <a:ext uri="{FF2B5EF4-FFF2-40B4-BE49-F238E27FC236}">
                  <a16:creationId xmlns:a16="http://schemas.microsoft.com/office/drawing/2014/main" id="{DAB7D20D-5648-4B39-A1C3-53763E7278DE}"/>
                </a:ext>
              </a:extLst>
            </p:cNvPr>
            <p:cNvSpPr/>
            <p:nvPr/>
          </p:nvSpPr>
          <p:spPr>
            <a:xfrm>
              <a:off x="7864126" y="1246704"/>
              <a:ext cx="13813" cy="2770"/>
            </a:xfrm>
            <a:custGeom>
              <a:avLst/>
              <a:gdLst/>
              <a:ahLst/>
              <a:cxnLst/>
              <a:rect l="l" t="t" r="r" b="b"/>
              <a:pathLst>
                <a:path w="387" h="92" extrusionOk="0">
                  <a:moveTo>
                    <a:pt x="386" y="1"/>
                  </a:moveTo>
                  <a:cubicBezTo>
                    <a:pt x="236" y="21"/>
                    <a:pt x="6" y="4"/>
                    <a:pt x="1" y="92"/>
                  </a:cubicBezTo>
                  <a:cubicBezTo>
                    <a:pt x="150" y="71"/>
                    <a:pt x="379"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76" name="Google Shape;41088;p18">
              <a:extLst>
                <a:ext uri="{FF2B5EF4-FFF2-40B4-BE49-F238E27FC236}">
                  <a16:creationId xmlns:a16="http://schemas.microsoft.com/office/drawing/2014/main" id="{D077E3C2-E887-44B1-9FFE-DEA19CEC0DEC}"/>
                </a:ext>
              </a:extLst>
            </p:cNvPr>
            <p:cNvSpPr/>
            <p:nvPr/>
          </p:nvSpPr>
          <p:spPr>
            <a:xfrm>
              <a:off x="2749985" y="1224845"/>
              <a:ext cx="51183" cy="19150"/>
            </a:xfrm>
            <a:custGeom>
              <a:avLst/>
              <a:gdLst/>
              <a:ahLst/>
              <a:cxnLst/>
              <a:rect l="l" t="t" r="r" b="b"/>
              <a:pathLst>
                <a:path w="1434" h="636" extrusionOk="0">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77" name="Google Shape;41089;p18">
              <a:extLst>
                <a:ext uri="{FF2B5EF4-FFF2-40B4-BE49-F238E27FC236}">
                  <a16:creationId xmlns:a16="http://schemas.microsoft.com/office/drawing/2014/main" id="{D2863A6D-78EE-4A30-9791-4EAA56E11E58}"/>
                </a:ext>
              </a:extLst>
            </p:cNvPr>
            <p:cNvSpPr/>
            <p:nvPr/>
          </p:nvSpPr>
          <p:spPr>
            <a:xfrm>
              <a:off x="1998886" y="1235744"/>
              <a:ext cx="23450" cy="8250"/>
            </a:xfrm>
            <a:custGeom>
              <a:avLst/>
              <a:gdLst/>
              <a:ahLst/>
              <a:cxnLst/>
              <a:rect l="l" t="t" r="r" b="b"/>
              <a:pathLst>
                <a:path w="657" h="274" extrusionOk="0">
                  <a:moveTo>
                    <a:pt x="411" y="273"/>
                  </a:moveTo>
                  <a:cubicBezTo>
                    <a:pt x="420" y="157"/>
                    <a:pt x="656" y="148"/>
                    <a:pt x="603" y="0"/>
                  </a:cubicBezTo>
                  <a:lnTo>
                    <a:pt x="218" y="0"/>
                  </a:lnTo>
                  <a:cubicBezTo>
                    <a:pt x="1" y="131"/>
                    <a:pt x="9" y="222"/>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78" name="Google Shape;41090;p18">
              <a:extLst>
                <a:ext uri="{FF2B5EF4-FFF2-40B4-BE49-F238E27FC236}">
                  <a16:creationId xmlns:a16="http://schemas.microsoft.com/office/drawing/2014/main" id="{0E6CD824-3411-4BE7-8512-9EE9358C6CC5}"/>
                </a:ext>
              </a:extLst>
            </p:cNvPr>
            <p:cNvSpPr/>
            <p:nvPr/>
          </p:nvSpPr>
          <p:spPr>
            <a:xfrm>
              <a:off x="5533984" y="1229572"/>
              <a:ext cx="14206" cy="4246"/>
            </a:xfrm>
            <a:custGeom>
              <a:avLst/>
              <a:gdLst/>
              <a:ahLst/>
              <a:cxnLst/>
              <a:rect l="l" t="t" r="r" b="b"/>
              <a:pathLst>
                <a:path w="398" h="141" extrusionOk="0">
                  <a:moveTo>
                    <a:pt x="103" y="117"/>
                  </a:moveTo>
                  <a:cubicBezTo>
                    <a:pt x="156" y="140"/>
                    <a:pt x="398" y="72"/>
                    <a:pt x="295" y="24"/>
                  </a:cubicBezTo>
                  <a:cubicBezTo>
                    <a:pt x="242" y="0"/>
                    <a:pt x="1" y="68"/>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79" name="Google Shape;41091;p18">
              <a:extLst>
                <a:ext uri="{FF2B5EF4-FFF2-40B4-BE49-F238E27FC236}">
                  <a16:creationId xmlns:a16="http://schemas.microsoft.com/office/drawing/2014/main" id="{FF9716A6-269C-48E5-B349-75F389447558}"/>
                </a:ext>
              </a:extLst>
            </p:cNvPr>
            <p:cNvSpPr/>
            <p:nvPr/>
          </p:nvSpPr>
          <p:spPr>
            <a:xfrm>
              <a:off x="1603849" y="1229572"/>
              <a:ext cx="13991" cy="4246"/>
            </a:xfrm>
            <a:custGeom>
              <a:avLst/>
              <a:gdLst/>
              <a:ahLst/>
              <a:cxnLst/>
              <a:rect l="l" t="t" r="r" b="b"/>
              <a:pathLst>
                <a:path w="392" h="141" extrusionOk="0">
                  <a:moveTo>
                    <a:pt x="99" y="117"/>
                  </a:moveTo>
                  <a:cubicBezTo>
                    <a:pt x="155" y="140"/>
                    <a:pt x="391" y="72"/>
                    <a:pt x="293" y="24"/>
                  </a:cubicBezTo>
                  <a:cubicBezTo>
                    <a:pt x="240" y="0"/>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80" name="Google Shape;41092;p18">
              <a:extLst>
                <a:ext uri="{FF2B5EF4-FFF2-40B4-BE49-F238E27FC236}">
                  <a16:creationId xmlns:a16="http://schemas.microsoft.com/office/drawing/2014/main" id="{9C8AE44D-217D-4C99-AAA6-03BA7F40546D}"/>
                </a:ext>
              </a:extLst>
            </p:cNvPr>
            <p:cNvSpPr/>
            <p:nvPr/>
          </p:nvSpPr>
          <p:spPr>
            <a:xfrm>
              <a:off x="7770971" y="1221352"/>
              <a:ext cx="14063" cy="4276"/>
            </a:xfrm>
            <a:custGeom>
              <a:avLst/>
              <a:gdLst/>
              <a:ahLst/>
              <a:cxnLst/>
              <a:rect l="l" t="t" r="r" b="b"/>
              <a:pathLst>
                <a:path w="394" h="142" extrusionOk="0">
                  <a:moveTo>
                    <a:pt x="294" y="25"/>
                  </a:moveTo>
                  <a:cubicBezTo>
                    <a:pt x="240" y="1"/>
                    <a:pt x="0" y="68"/>
                    <a:pt x="102" y="117"/>
                  </a:cubicBezTo>
                  <a:cubicBezTo>
                    <a:pt x="156"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81" name="Google Shape;41093;p18">
              <a:extLst>
                <a:ext uri="{FF2B5EF4-FFF2-40B4-BE49-F238E27FC236}">
                  <a16:creationId xmlns:a16="http://schemas.microsoft.com/office/drawing/2014/main" id="{0A3E75F7-4D76-4542-A315-8FE8E25FFD63}"/>
                </a:ext>
              </a:extLst>
            </p:cNvPr>
            <p:cNvSpPr/>
            <p:nvPr/>
          </p:nvSpPr>
          <p:spPr>
            <a:xfrm>
              <a:off x="4234266" y="1212892"/>
              <a:ext cx="39761" cy="15838"/>
            </a:xfrm>
            <a:custGeom>
              <a:avLst/>
              <a:gdLst/>
              <a:ahLst/>
              <a:cxnLst/>
              <a:rect l="l" t="t" r="r" b="b"/>
              <a:pathLst>
                <a:path w="1114" h="526" extrusionOk="0">
                  <a:moveTo>
                    <a:pt x="650" y="306"/>
                  </a:moveTo>
                  <a:cubicBezTo>
                    <a:pt x="1113" y="1"/>
                    <a:pt x="1" y="526"/>
                    <a:pt x="65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82" name="Google Shape;41094;p18">
              <a:extLst>
                <a:ext uri="{FF2B5EF4-FFF2-40B4-BE49-F238E27FC236}">
                  <a16:creationId xmlns:a16="http://schemas.microsoft.com/office/drawing/2014/main" id="{503DCDC6-8325-4D4E-9F47-A25127452BB7}"/>
                </a:ext>
              </a:extLst>
            </p:cNvPr>
            <p:cNvSpPr/>
            <p:nvPr/>
          </p:nvSpPr>
          <p:spPr>
            <a:xfrm>
              <a:off x="943728" y="1209911"/>
              <a:ext cx="31802" cy="16109"/>
            </a:xfrm>
            <a:custGeom>
              <a:avLst/>
              <a:gdLst/>
              <a:ahLst/>
              <a:cxnLst/>
              <a:rect l="l" t="t" r="r" b="b"/>
              <a:pathLst>
                <a:path w="891" h="535" extrusionOk="0">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83" name="Google Shape;41095;p18">
              <a:extLst>
                <a:ext uri="{FF2B5EF4-FFF2-40B4-BE49-F238E27FC236}">
                  <a16:creationId xmlns:a16="http://schemas.microsoft.com/office/drawing/2014/main" id="{A838E58F-19F9-42D2-A4BE-17C36034470B}"/>
                </a:ext>
              </a:extLst>
            </p:cNvPr>
            <p:cNvSpPr/>
            <p:nvPr/>
          </p:nvSpPr>
          <p:spPr>
            <a:xfrm>
              <a:off x="870952" y="1208436"/>
              <a:ext cx="13777" cy="5480"/>
            </a:xfrm>
            <a:custGeom>
              <a:avLst/>
              <a:gdLst/>
              <a:ahLst/>
              <a:cxnLst/>
              <a:rect l="l" t="t" r="r" b="b"/>
              <a:pathLst>
                <a:path w="386" h="182" extrusionOk="0">
                  <a:moveTo>
                    <a:pt x="1" y="182"/>
                  </a:moveTo>
                  <a:lnTo>
                    <a:pt x="386" y="182"/>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84" name="Google Shape;41096;p18">
              <a:extLst>
                <a:ext uri="{FF2B5EF4-FFF2-40B4-BE49-F238E27FC236}">
                  <a16:creationId xmlns:a16="http://schemas.microsoft.com/office/drawing/2014/main" id="{F3DE7287-C914-4408-A162-D119A8F07ECD}"/>
                </a:ext>
              </a:extLst>
            </p:cNvPr>
            <p:cNvSpPr/>
            <p:nvPr/>
          </p:nvSpPr>
          <p:spPr>
            <a:xfrm>
              <a:off x="8366560" y="1200216"/>
              <a:ext cx="22593" cy="11773"/>
            </a:xfrm>
            <a:custGeom>
              <a:avLst/>
              <a:gdLst/>
              <a:ahLst/>
              <a:cxnLst/>
              <a:rect l="l" t="t" r="r" b="b"/>
              <a:pathLst>
                <a:path w="633" h="391" extrusionOk="0">
                  <a:moveTo>
                    <a:pt x="193" y="0"/>
                  </a:moveTo>
                  <a:cubicBezTo>
                    <a:pt x="203" y="126"/>
                    <a:pt x="104" y="200"/>
                    <a:pt x="1" y="273"/>
                  </a:cubicBezTo>
                  <a:cubicBezTo>
                    <a:pt x="249" y="278"/>
                    <a:pt x="270" y="391"/>
                    <a:pt x="578" y="365"/>
                  </a:cubicBezTo>
                  <a:cubicBezTo>
                    <a:pt x="632" y="158"/>
                    <a:pt x="532" y="23"/>
                    <a:pt x="19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85" name="Google Shape;41097;p18">
              <a:extLst>
                <a:ext uri="{FF2B5EF4-FFF2-40B4-BE49-F238E27FC236}">
                  <a16:creationId xmlns:a16="http://schemas.microsoft.com/office/drawing/2014/main" id="{0DC2790D-5055-43E7-ABDD-E15915173413}"/>
                </a:ext>
              </a:extLst>
            </p:cNvPr>
            <p:cNvSpPr/>
            <p:nvPr/>
          </p:nvSpPr>
          <p:spPr>
            <a:xfrm>
              <a:off x="7185731" y="1200216"/>
              <a:ext cx="31374" cy="13459"/>
            </a:xfrm>
            <a:custGeom>
              <a:avLst/>
              <a:gdLst/>
              <a:ahLst/>
              <a:cxnLst/>
              <a:rect l="l" t="t" r="r" b="b"/>
              <a:pathLst>
                <a:path w="879" h="447" extrusionOk="0">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86" name="Google Shape;41098;p18">
              <a:extLst>
                <a:ext uri="{FF2B5EF4-FFF2-40B4-BE49-F238E27FC236}">
                  <a16:creationId xmlns:a16="http://schemas.microsoft.com/office/drawing/2014/main" id="{D3A312F3-5939-4D55-8F7F-AE93B236644B}"/>
                </a:ext>
              </a:extLst>
            </p:cNvPr>
            <p:cNvSpPr/>
            <p:nvPr/>
          </p:nvSpPr>
          <p:spPr>
            <a:xfrm>
              <a:off x="3747965" y="1205365"/>
              <a:ext cx="7031" cy="6203"/>
            </a:xfrm>
            <a:custGeom>
              <a:avLst/>
              <a:gdLst/>
              <a:ahLst/>
              <a:cxnLst/>
              <a:rect l="l" t="t" r="r" b="b"/>
              <a:pathLst>
                <a:path w="197" h="206" extrusionOk="0">
                  <a:moveTo>
                    <a:pt x="194" y="102"/>
                  </a:moveTo>
                  <a:cubicBezTo>
                    <a:pt x="197" y="53"/>
                    <a:pt x="39" y="0"/>
                    <a:pt x="5" y="102"/>
                  </a:cubicBezTo>
                  <a:cubicBezTo>
                    <a:pt x="1" y="152"/>
                    <a:pt x="160"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87" name="Google Shape;41099;p18">
              <a:extLst>
                <a:ext uri="{FF2B5EF4-FFF2-40B4-BE49-F238E27FC236}">
                  <a16:creationId xmlns:a16="http://schemas.microsoft.com/office/drawing/2014/main" id="{2BB094C0-9568-4A37-BD9A-B21159288FD5}"/>
                </a:ext>
              </a:extLst>
            </p:cNvPr>
            <p:cNvSpPr/>
            <p:nvPr/>
          </p:nvSpPr>
          <p:spPr>
            <a:xfrm>
              <a:off x="3331191" y="1193502"/>
              <a:ext cx="31445" cy="13941"/>
            </a:xfrm>
            <a:custGeom>
              <a:avLst/>
              <a:gdLst/>
              <a:ahLst/>
              <a:cxnLst/>
              <a:rect l="l" t="t" r="r" b="b"/>
              <a:pathLst>
                <a:path w="881" h="463" extrusionOk="0">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88" name="Google Shape;41100;p18">
              <a:extLst>
                <a:ext uri="{FF2B5EF4-FFF2-40B4-BE49-F238E27FC236}">
                  <a16:creationId xmlns:a16="http://schemas.microsoft.com/office/drawing/2014/main" id="{4642013F-DEB2-4D93-9AD9-7B517691AD5C}"/>
                </a:ext>
              </a:extLst>
            </p:cNvPr>
            <p:cNvSpPr/>
            <p:nvPr/>
          </p:nvSpPr>
          <p:spPr>
            <a:xfrm>
              <a:off x="4828642" y="1194736"/>
              <a:ext cx="13777" cy="5480"/>
            </a:xfrm>
            <a:custGeom>
              <a:avLst/>
              <a:gdLst/>
              <a:ahLst/>
              <a:cxnLst/>
              <a:rect l="l" t="t" r="r" b="b"/>
              <a:pathLst>
                <a:path w="386" h="182" extrusionOk="0">
                  <a:moveTo>
                    <a:pt x="385" y="1"/>
                  </a:moveTo>
                  <a:lnTo>
                    <a:pt x="0" y="1"/>
                  </a:lnTo>
                  <a:lnTo>
                    <a:pt x="0" y="181"/>
                  </a:lnTo>
                  <a:lnTo>
                    <a:pt x="385"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89" name="Google Shape;41101;p18">
              <a:extLst>
                <a:ext uri="{FF2B5EF4-FFF2-40B4-BE49-F238E27FC236}">
                  <a16:creationId xmlns:a16="http://schemas.microsoft.com/office/drawing/2014/main" id="{CE40A624-5B33-4E60-AA64-2208F345CEB3}"/>
                </a:ext>
              </a:extLst>
            </p:cNvPr>
            <p:cNvSpPr/>
            <p:nvPr/>
          </p:nvSpPr>
          <p:spPr>
            <a:xfrm>
              <a:off x="3892552" y="1191635"/>
              <a:ext cx="6889" cy="6293"/>
            </a:xfrm>
            <a:custGeom>
              <a:avLst/>
              <a:gdLst/>
              <a:ahLst/>
              <a:cxnLst/>
              <a:rect l="l" t="t" r="r" b="b"/>
              <a:pathLst>
                <a:path w="193" h="209" extrusionOk="0">
                  <a:moveTo>
                    <a:pt x="192" y="104"/>
                  </a:moveTo>
                  <a:cubicBezTo>
                    <a:pt x="192" y="53"/>
                    <a:pt x="38" y="1"/>
                    <a:pt x="0" y="104"/>
                  </a:cubicBezTo>
                  <a:cubicBezTo>
                    <a:pt x="0" y="153"/>
                    <a:pt x="158" y="208"/>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90" name="Google Shape;41102;p18">
              <a:extLst>
                <a:ext uri="{FF2B5EF4-FFF2-40B4-BE49-F238E27FC236}">
                  <a16:creationId xmlns:a16="http://schemas.microsoft.com/office/drawing/2014/main" id="{34AD99AE-9EB8-4816-AD22-3857485BE6F1}"/>
                </a:ext>
              </a:extLst>
            </p:cNvPr>
            <p:cNvSpPr/>
            <p:nvPr/>
          </p:nvSpPr>
          <p:spPr>
            <a:xfrm>
              <a:off x="2385179" y="1194736"/>
              <a:ext cx="13813" cy="2710"/>
            </a:xfrm>
            <a:custGeom>
              <a:avLst/>
              <a:gdLst/>
              <a:ahLst/>
              <a:cxnLst/>
              <a:rect l="l" t="t" r="r" b="b"/>
              <a:pathLst>
                <a:path w="387" h="90" extrusionOk="0">
                  <a:moveTo>
                    <a:pt x="387" y="1"/>
                  </a:moveTo>
                  <a:cubicBezTo>
                    <a:pt x="237" y="22"/>
                    <a:pt x="6" y="2"/>
                    <a:pt x="0" y="90"/>
                  </a:cubicBezTo>
                  <a:cubicBezTo>
                    <a:pt x="149" y="70"/>
                    <a:pt x="379" y="90"/>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91" name="Google Shape;41103;p18">
              <a:extLst>
                <a:ext uri="{FF2B5EF4-FFF2-40B4-BE49-F238E27FC236}">
                  <a16:creationId xmlns:a16="http://schemas.microsoft.com/office/drawing/2014/main" id="{001886DB-9864-4254-A124-12A3CED5FAEF}"/>
                </a:ext>
              </a:extLst>
            </p:cNvPr>
            <p:cNvSpPr/>
            <p:nvPr/>
          </p:nvSpPr>
          <p:spPr>
            <a:xfrm>
              <a:off x="5465171" y="1191304"/>
              <a:ext cx="14134" cy="4246"/>
            </a:xfrm>
            <a:custGeom>
              <a:avLst/>
              <a:gdLst/>
              <a:ahLst/>
              <a:cxnLst/>
              <a:rect l="l" t="t" r="r" b="b"/>
              <a:pathLst>
                <a:path w="396" h="141" extrusionOk="0">
                  <a:moveTo>
                    <a:pt x="293" y="25"/>
                  </a:moveTo>
                  <a:cubicBezTo>
                    <a:pt x="238" y="0"/>
                    <a:pt x="1" y="68"/>
                    <a:pt x="101" y="115"/>
                  </a:cubicBezTo>
                  <a:cubicBezTo>
                    <a:pt x="156"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92" name="Google Shape;41104;p18">
              <a:extLst>
                <a:ext uri="{FF2B5EF4-FFF2-40B4-BE49-F238E27FC236}">
                  <a16:creationId xmlns:a16="http://schemas.microsoft.com/office/drawing/2014/main" id="{690E0B2A-5C22-4904-A87E-1C5FE29BA4F5}"/>
                </a:ext>
              </a:extLst>
            </p:cNvPr>
            <p:cNvSpPr/>
            <p:nvPr/>
          </p:nvSpPr>
          <p:spPr>
            <a:xfrm>
              <a:off x="6687081" y="1189287"/>
              <a:ext cx="13742" cy="2770"/>
            </a:xfrm>
            <a:custGeom>
              <a:avLst/>
              <a:gdLst/>
              <a:ahLst/>
              <a:cxnLst/>
              <a:rect l="l" t="t" r="r" b="b"/>
              <a:pathLst>
                <a:path w="385" h="92" extrusionOk="0">
                  <a:moveTo>
                    <a:pt x="385" y="0"/>
                  </a:moveTo>
                  <a:cubicBezTo>
                    <a:pt x="236" y="21"/>
                    <a:pt x="6" y="3"/>
                    <a:pt x="1" y="92"/>
                  </a:cubicBezTo>
                  <a:cubicBezTo>
                    <a:pt x="151" y="70"/>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93" name="Google Shape;41105;p18">
              <a:extLst>
                <a:ext uri="{FF2B5EF4-FFF2-40B4-BE49-F238E27FC236}">
                  <a16:creationId xmlns:a16="http://schemas.microsoft.com/office/drawing/2014/main" id="{23D98CBE-3DAC-44DE-9DEC-32A3988B63D0}"/>
                </a:ext>
              </a:extLst>
            </p:cNvPr>
            <p:cNvSpPr/>
            <p:nvPr/>
          </p:nvSpPr>
          <p:spPr>
            <a:xfrm>
              <a:off x="2488400" y="1188865"/>
              <a:ext cx="20702" cy="3643"/>
            </a:xfrm>
            <a:custGeom>
              <a:avLst/>
              <a:gdLst/>
              <a:ahLst/>
              <a:cxnLst/>
              <a:rect l="l" t="t" r="r" b="b"/>
              <a:pathLst>
                <a:path w="580" h="121" extrusionOk="0">
                  <a:moveTo>
                    <a:pt x="579" y="14"/>
                  </a:moveTo>
                  <a:cubicBezTo>
                    <a:pt x="352" y="29"/>
                    <a:pt x="32" y="0"/>
                    <a:pt x="1" y="106"/>
                  </a:cubicBezTo>
                  <a:cubicBezTo>
                    <a:pt x="227" y="91"/>
                    <a:pt x="547" y="120"/>
                    <a:pt x="579"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94" name="Google Shape;41106;p18">
              <a:extLst>
                <a:ext uri="{FF2B5EF4-FFF2-40B4-BE49-F238E27FC236}">
                  <a16:creationId xmlns:a16="http://schemas.microsoft.com/office/drawing/2014/main" id="{4A2D7A96-0ADC-4336-9936-5BBDEFBE921A}"/>
                </a:ext>
              </a:extLst>
            </p:cNvPr>
            <p:cNvSpPr/>
            <p:nvPr/>
          </p:nvSpPr>
          <p:spPr>
            <a:xfrm>
              <a:off x="2402311" y="1188504"/>
              <a:ext cx="13991" cy="4306"/>
            </a:xfrm>
            <a:custGeom>
              <a:avLst/>
              <a:gdLst/>
              <a:ahLst/>
              <a:cxnLst/>
              <a:rect l="l" t="t" r="r" b="b"/>
              <a:pathLst>
                <a:path w="392" h="143" extrusionOk="0">
                  <a:moveTo>
                    <a:pt x="292" y="26"/>
                  </a:moveTo>
                  <a:cubicBezTo>
                    <a:pt x="238" y="0"/>
                    <a:pt x="1" y="71"/>
                    <a:pt x="100" y="118"/>
                  </a:cubicBezTo>
                  <a:cubicBezTo>
                    <a:pt x="152" y="143"/>
                    <a:pt x="391"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95" name="Google Shape;41107;p18">
              <a:extLst>
                <a:ext uri="{FF2B5EF4-FFF2-40B4-BE49-F238E27FC236}">
                  <a16:creationId xmlns:a16="http://schemas.microsoft.com/office/drawing/2014/main" id="{22DE40BA-A9E8-4DED-88B3-E5BE85EE6911}"/>
                </a:ext>
              </a:extLst>
            </p:cNvPr>
            <p:cNvSpPr/>
            <p:nvPr/>
          </p:nvSpPr>
          <p:spPr>
            <a:xfrm>
              <a:off x="1400762" y="1186186"/>
              <a:ext cx="7031" cy="6203"/>
            </a:xfrm>
            <a:custGeom>
              <a:avLst/>
              <a:gdLst/>
              <a:ahLst/>
              <a:cxnLst/>
              <a:rect l="l" t="t" r="r" b="b"/>
              <a:pathLst>
                <a:path w="197" h="206" extrusionOk="0">
                  <a:moveTo>
                    <a:pt x="195" y="103"/>
                  </a:moveTo>
                  <a:cubicBezTo>
                    <a:pt x="197" y="53"/>
                    <a:pt x="40" y="0"/>
                    <a:pt x="5" y="103"/>
                  </a:cubicBezTo>
                  <a:cubicBezTo>
                    <a:pt x="1" y="154"/>
                    <a:pt x="160" y="205"/>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96" name="Google Shape;41108;p18">
              <a:extLst>
                <a:ext uri="{FF2B5EF4-FFF2-40B4-BE49-F238E27FC236}">
                  <a16:creationId xmlns:a16="http://schemas.microsoft.com/office/drawing/2014/main" id="{63D9C1E3-0751-4AD1-8F4D-BDF2B373B981}"/>
                </a:ext>
              </a:extLst>
            </p:cNvPr>
            <p:cNvSpPr/>
            <p:nvPr/>
          </p:nvSpPr>
          <p:spPr>
            <a:xfrm>
              <a:off x="5475664" y="1181067"/>
              <a:ext cx="14991" cy="9274"/>
            </a:xfrm>
            <a:custGeom>
              <a:avLst/>
              <a:gdLst/>
              <a:ahLst/>
              <a:cxnLst/>
              <a:rect l="l" t="t" r="r" b="b"/>
              <a:pathLst>
                <a:path w="420" h="308" extrusionOk="0">
                  <a:moveTo>
                    <a:pt x="387" y="273"/>
                  </a:moveTo>
                  <a:cubicBezTo>
                    <a:pt x="358" y="165"/>
                    <a:pt x="420" y="15"/>
                    <a:pt x="195" y="1"/>
                  </a:cubicBezTo>
                  <a:cubicBezTo>
                    <a:pt x="182" y="57"/>
                    <a:pt x="165" y="109"/>
                    <a:pt x="1" y="91"/>
                  </a:cubicBezTo>
                  <a:cubicBezTo>
                    <a:pt x="23" y="203"/>
                    <a:pt x="61" y="307"/>
                    <a:pt x="38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97" name="Google Shape;41109;p18">
              <a:extLst>
                <a:ext uri="{FF2B5EF4-FFF2-40B4-BE49-F238E27FC236}">
                  <a16:creationId xmlns:a16="http://schemas.microsoft.com/office/drawing/2014/main" id="{0A0C6AAD-7D30-4E82-A740-79B48B6E9104}"/>
                </a:ext>
              </a:extLst>
            </p:cNvPr>
            <p:cNvSpPr/>
            <p:nvPr/>
          </p:nvSpPr>
          <p:spPr>
            <a:xfrm>
              <a:off x="5273612" y="1177364"/>
              <a:ext cx="39761" cy="15838"/>
            </a:xfrm>
            <a:custGeom>
              <a:avLst/>
              <a:gdLst/>
              <a:ahLst/>
              <a:cxnLst/>
              <a:rect l="l" t="t" r="r" b="b"/>
              <a:pathLst>
                <a:path w="1114" h="526" extrusionOk="0">
                  <a:moveTo>
                    <a:pt x="648" y="306"/>
                  </a:moveTo>
                  <a:cubicBezTo>
                    <a:pt x="1114" y="1"/>
                    <a:pt x="0" y="526"/>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98" name="Google Shape;41110;p18">
              <a:extLst>
                <a:ext uri="{FF2B5EF4-FFF2-40B4-BE49-F238E27FC236}">
                  <a16:creationId xmlns:a16="http://schemas.microsoft.com/office/drawing/2014/main" id="{0212F767-1769-41C4-963D-3E98CAE6BBCB}"/>
                </a:ext>
              </a:extLst>
            </p:cNvPr>
            <p:cNvSpPr/>
            <p:nvPr/>
          </p:nvSpPr>
          <p:spPr>
            <a:xfrm>
              <a:off x="7743274" y="1172848"/>
              <a:ext cx="28233" cy="13760"/>
            </a:xfrm>
            <a:custGeom>
              <a:avLst/>
              <a:gdLst/>
              <a:ahLst/>
              <a:cxnLst/>
              <a:rect l="l" t="t" r="r" b="b"/>
              <a:pathLst>
                <a:path w="791" h="457" extrusionOk="0">
                  <a:moveTo>
                    <a:pt x="494" y="456"/>
                  </a:moveTo>
                  <a:cubicBezTo>
                    <a:pt x="755" y="340"/>
                    <a:pt x="791" y="11"/>
                    <a:pt x="301" y="1"/>
                  </a:cubicBezTo>
                  <a:cubicBezTo>
                    <a:pt x="39" y="117"/>
                    <a:pt x="1" y="447"/>
                    <a:pt x="494"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399" name="Google Shape;41111;p18">
              <a:extLst>
                <a:ext uri="{FF2B5EF4-FFF2-40B4-BE49-F238E27FC236}">
                  <a16:creationId xmlns:a16="http://schemas.microsoft.com/office/drawing/2014/main" id="{0997EDEF-9E97-4FF0-9CC5-92015187B4BD}"/>
                </a:ext>
              </a:extLst>
            </p:cNvPr>
            <p:cNvSpPr/>
            <p:nvPr/>
          </p:nvSpPr>
          <p:spPr>
            <a:xfrm>
              <a:off x="6817891" y="1181097"/>
              <a:ext cx="13777" cy="2740"/>
            </a:xfrm>
            <a:custGeom>
              <a:avLst/>
              <a:gdLst/>
              <a:ahLst/>
              <a:cxnLst/>
              <a:rect l="l" t="t" r="r" b="b"/>
              <a:pathLst>
                <a:path w="386" h="91" extrusionOk="0">
                  <a:moveTo>
                    <a:pt x="0" y="91"/>
                  </a:moveTo>
                  <a:cubicBezTo>
                    <a:pt x="150" y="71"/>
                    <a:pt x="382" y="88"/>
                    <a:pt x="385" y="1"/>
                  </a:cubicBezTo>
                  <a:cubicBezTo>
                    <a:pt x="236" y="21"/>
                    <a:pt x="8" y="1"/>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00" name="Google Shape;41112;p18">
              <a:extLst>
                <a:ext uri="{FF2B5EF4-FFF2-40B4-BE49-F238E27FC236}">
                  <a16:creationId xmlns:a16="http://schemas.microsoft.com/office/drawing/2014/main" id="{9CCC0F7E-76D5-4EA2-BAF0-B42F5C00269B}"/>
                </a:ext>
              </a:extLst>
            </p:cNvPr>
            <p:cNvSpPr/>
            <p:nvPr/>
          </p:nvSpPr>
          <p:spPr>
            <a:xfrm>
              <a:off x="5802922" y="1177966"/>
              <a:ext cx="23843" cy="5871"/>
            </a:xfrm>
            <a:custGeom>
              <a:avLst/>
              <a:gdLst/>
              <a:ahLst/>
              <a:cxnLst/>
              <a:rect l="l" t="t" r="r" b="b"/>
              <a:pathLst>
                <a:path w="668" h="195" extrusionOk="0">
                  <a:moveTo>
                    <a:pt x="88" y="195"/>
                  </a:moveTo>
                  <a:lnTo>
                    <a:pt x="473" y="195"/>
                  </a:lnTo>
                  <a:cubicBezTo>
                    <a:pt x="473" y="104"/>
                    <a:pt x="631" y="87"/>
                    <a:pt x="667" y="14"/>
                  </a:cubicBezTo>
                  <a:cubicBezTo>
                    <a:pt x="363" y="21"/>
                    <a:pt x="0" y="1"/>
                    <a:pt x="88"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01" name="Google Shape;41113;p18">
              <a:extLst>
                <a:ext uri="{FF2B5EF4-FFF2-40B4-BE49-F238E27FC236}">
                  <a16:creationId xmlns:a16="http://schemas.microsoft.com/office/drawing/2014/main" id="{5431D6F6-1825-418C-88B9-8D86DD4E3EFE}"/>
                </a:ext>
              </a:extLst>
            </p:cNvPr>
            <p:cNvSpPr/>
            <p:nvPr/>
          </p:nvSpPr>
          <p:spPr>
            <a:xfrm>
              <a:off x="8204983" y="1175226"/>
              <a:ext cx="23985" cy="5871"/>
            </a:xfrm>
            <a:custGeom>
              <a:avLst/>
              <a:gdLst/>
              <a:ahLst/>
              <a:cxnLst/>
              <a:rect l="l" t="t" r="r" b="b"/>
              <a:pathLst>
                <a:path w="672" h="195" extrusionOk="0">
                  <a:moveTo>
                    <a:pt x="477" y="195"/>
                  </a:moveTo>
                  <a:cubicBezTo>
                    <a:pt x="476" y="103"/>
                    <a:pt x="634" y="86"/>
                    <a:pt x="672" y="12"/>
                  </a:cubicBezTo>
                  <a:cubicBezTo>
                    <a:pt x="366" y="20"/>
                    <a:pt x="1" y="0"/>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02" name="Google Shape;41114;p18">
              <a:extLst>
                <a:ext uri="{FF2B5EF4-FFF2-40B4-BE49-F238E27FC236}">
                  <a16:creationId xmlns:a16="http://schemas.microsoft.com/office/drawing/2014/main" id="{048CBF08-819B-493F-9B5D-C56F20BE6E72}"/>
                </a:ext>
              </a:extLst>
            </p:cNvPr>
            <p:cNvSpPr/>
            <p:nvPr/>
          </p:nvSpPr>
          <p:spPr>
            <a:xfrm>
              <a:off x="8251062" y="1163032"/>
              <a:ext cx="21987" cy="16229"/>
            </a:xfrm>
            <a:custGeom>
              <a:avLst/>
              <a:gdLst/>
              <a:ahLst/>
              <a:cxnLst/>
              <a:rect l="l" t="t" r="r" b="b"/>
              <a:pathLst>
                <a:path w="616" h="539" extrusionOk="0">
                  <a:moveTo>
                    <a:pt x="344" y="510"/>
                  </a:moveTo>
                  <a:cubicBezTo>
                    <a:pt x="404" y="387"/>
                    <a:pt x="616" y="337"/>
                    <a:pt x="536" y="145"/>
                  </a:cubicBezTo>
                  <a:cubicBezTo>
                    <a:pt x="1" y="0"/>
                    <a:pt x="6" y="538"/>
                    <a:pt x="344"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03" name="Google Shape;41115;p18">
              <a:extLst>
                <a:ext uri="{FF2B5EF4-FFF2-40B4-BE49-F238E27FC236}">
                  <a16:creationId xmlns:a16="http://schemas.microsoft.com/office/drawing/2014/main" id="{06EA2814-3309-4384-AF36-247E5E844E2A}"/>
                </a:ext>
              </a:extLst>
            </p:cNvPr>
            <p:cNvSpPr/>
            <p:nvPr/>
          </p:nvSpPr>
          <p:spPr>
            <a:xfrm>
              <a:off x="8160119" y="1172848"/>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04" name="Google Shape;41116;p18">
              <a:extLst>
                <a:ext uri="{FF2B5EF4-FFF2-40B4-BE49-F238E27FC236}">
                  <a16:creationId xmlns:a16="http://schemas.microsoft.com/office/drawing/2014/main" id="{729D431C-7A1F-429B-AC5B-7546B49DF96A}"/>
                </a:ext>
              </a:extLst>
            </p:cNvPr>
            <p:cNvSpPr/>
            <p:nvPr/>
          </p:nvSpPr>
          <p:spPr>
            <a:xfrm>
              <a:off x="8562580" y="1172155"/>
              <a:ext cx="14099" cy="4215"/>
            </a:xfrm>
            <a:custGeom>
              <a:avLst/>
              <a:gdLst/>
              <a:ahLst/>
              <a:cxnLst/>
              <a:rect l="l" t="t" r="r" b="b"/>
              <a:pathLst>
                <a:path w="395" h="140" extrusionOk="0">
                  <a:moveTo>
                    <a:pt x="293" y="24"/>
                  </a:moveTo>
                  <a:cubicBezTo>
                    <a:pt x="239" y="0"/>
                    <a:pt x="0" y="68"/>
                    <a:pt x="101" y="115"/>
                  </a:cubicBezTo>
                  <a:cubicBezTo>
                    <a:pt x="154" y="140"/>
                    <a:pt x="394"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05" name="Google Shape;41117;p18">
              <a:extLst>
                <a:ext uri="{FF2B5EF4-FFF2-40B4-BE49-F238E27FC236}">
                  <a16:creationId xmlns:a16="http://schemas.microsoft.com/office/drawing/2014/main" id="{3E044890-0556-40C3-A799-BB9A718F3D9F}"/>
                </a:ext>
              </a:extLst>
            </p:cNvPr>
            <p:cNvSpPr/>
            <p:nvPr/>
          </p:nvSpPr>
          <p:spPr>
            <a:xfrm>
              <a:off x="6329234" y="1167247"/>
              <a:ext cx="23807" cy="6022"/>
            </a:xfrm>
            <a:custGeom>
              <a:avLst/>
              <a:gdLst/>
              <a:ahLst/>
              <a:cxnLst/>
              <a:rect l="l" t="t" r="r" b="b"/>
              <a:pathLst>
                <a:path w="667" h="200" extrusionOk="0">
                  <a:moveTo>
                    <a:pt x="576" y="7"/>
                  </a:moveTo>
                  <a:cubicBezTo>
                    <a:pt x="246" y="0"/>
                    <a:pt x="84" y="76"/>
                    <a:pt x="1" y="187"/>
                  </a:cubicBezTo>
                  <a:cubicBezTo>
                    <a:pt x="302" y="179"/>
                    <a:pt x="666" y="200"/>
                    <a:pt x="576" y="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06" name="Google Shape;41118;p18">
              <a:extLst>
                <a:ext uri="{FF2B5EF4-FFF2-40B4-BE49-F238E27FC236}">
                  <a16:creationId xmlns:a16="http://schemas.microsoft.com/office/drawing/2014/main" id="{D2289239-EFFB-478D-B99D-CCF82AC44D08}"/>
                </a:ext>
              </a:extLst>
            </p:cNvPr>
            <p:cNvSpPr/>
            <p:nvPr/>
          </p:nvSpPr>
          <p:spPr>
            <a:xfrm>
              <a:off x="5699238" y="1169385"/>
              <a:ext cx="14063" cy="4276"/>
            </a:xfrm>
            <a:custGeom>
              <a:avLst/>
              <a:gdLst/>
              <a:ahLst/>
              <a:cxnLst/>
              <a:rect l="l" t="t" r="r" b="b"/>
              <a:pathLst>
                <a:path w="394" h="142" extrusionOk="0">
                  <a:moveTo>
                    <a:pt x="295" y="24"/>
                  </a:moveTo>
                  <a:cubicBezTo>
                    <a:pt x="242" y="1"/>
                    <a:pt x="1" y="69"/>
                    <a:pt x="101" y="116"/>
                  </a:cubicBezTo>
                  <a:cubicBezTo>
                    <a:pt x="154" y="142"/>
                    <a:pt x="394" y="74"/>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07" name="Google Shape;41119;p18">
              <a:extLst>
                <a:ext uri="{FF2B5EF4-FFF2-40B4-BE49-F238E27FC236}">
                  <a16:creationId xmlns:a16="http://schemas.microsoft.com/office/drawing/2014/main" id="{2B30D3A0-4FBC-47F3-B172-1BAFE9136F32}"/>
                </a:ext>
              </a:extLst>
            </p:cNvPr>
            <p:cNvSpPr/>
            <p:nvPr/>
          </p:nvSpPr>
          <p:spPr>
            <a:xfrm>
              <a:off x="3765061" y="1169385"/>
              <a:ext cx="14134" cy="4276"/>
            </a:xfrm>
            <a:custGeom>
              <a:avLst/>
              <a:gdLst/>
              <a:ahLst/>
              <a:cxnLst/>
              <a:rect l="l" t="t" r="r" b="b"/>
              <a:pathLst>
                <a:path w="396" h="142" extrusionOk="0">
                  <a:moveTo>
                    <a:pt x="296" y="24"/>
                  </a:moveTo>
                  <a:cubicBezTo>
                    <a:pt x="242" y="1"/>
                    <a:pt x="1" y="69"/>
                    <a:pt x="100" y="116"/>
                  </a:cubicBezTo>
                  <a:cubicBezTo>
                    <a:pt x="154" y="142"/>
                    <a:pt x="395" y="74"/>
                    <a:pt x="296"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08" name="Google Shape;41120;p18">
              <a:extLst>
                <a:ext uri="{FF2B5EF4-FFF2-40B4-BE49-F238E27FC236}">
                  <a16:creationId xmlns:a16="http://schemas.microsoft.com/office/drawing/2014/main" id="{35824E09-CC47-4F72-8389-956B088C0C27}"/>
                </a:ext>
              </a:extLst>
            </p:cNvPr>
            <p:cNvSpPr/>
            <p:nvPr/>
          </p:nvSpPr>
          <p:spPr>
            <a:xfrm>
              <a:off x="8043050" y="1164146"/>
              <a:ext cx="13813" cy="6745"/>
            </a:xfrm>
            <a:custGeom>
              <a:avLst/>
              <a:gdLst/>
              <a:ahLst/>
              <a:cxnLst/>
              <a:rect l="l" t="t" r="r" b="b"/>
              <a:pathLst>
                <a:path w="387" h="224" extrusionOk="0">
                  <a:moveTo>
                    <a:pt x="387" y="110"/>
                  </a:moveTo>
                  <a:cubicBezTo>
                    <a:pt x="346" y="0"/>
                    <a:pt x="174" y="54"/>
                    <a:pt x="0" y="110"/>
                  </a:cubicBezTo>
                  <a:cubicBezTo>
                    <a:pt x="2" y="201"/>
                    <a:pt x="339" y="223"/>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09" name="Google Shape;41121;p18">
              <a:extLst>
                <a:ext uri="{FF2B5EF4-FFF2-40B4-BE49-F238E27FC236}">
                  <a16:creationId xmlns:a16="http://schemas.microsoft.com/office/drawing/2014/main" id="{E05B4F3E-6634-4A6E-B03D-3AA5B17FBF95}"/>
                </a:ext>
              </a:extLst>
            </p:cNvPr>
            <p:cNvSpPr/>
            <p:nvPr/>
          </p:nvSpPr>
          <p:spPr>
            <a:xfrm>
              <a:off x="6818891" y="1157251"/>
              <a:ext cx="65282" cy="12887"/>
            </a:xfrm>
            <a:custGeom>
              <a:avLst/>
              <a:gdLst/>
              <a:ahLst/>
              <a:cxnLst/>
              <a:rect l="l" t="t" r="r" b="b"/>
              <a:pathLst>
                <a:path w="1829" h="428" extrusionOk="0">
                  <a:moveTo>
                    <a:pt x="1129" y="427"/>
                  </a:moveTo>
                  <a:cubicBezTo>
                    <a:pt x="1828" y="1"/>
                    <a:pt x="1" y="307"/>
                    <a:pt x="1129" y="4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10" name="Google Shape;41122;p18">
              <a:extLst>
                <a:ext uri="{FF2B5EF4-FFF2-40B4-BE49-F238E27FC236}">
                  <a16:creationId xmlns:a16="http://schemas.microsoft.com/office/drawing/2014/main" id="{4442BC9A-FAD9-4679-A705-7BDC0DBF6BE8}"/>
                </a:ext>
              </a:extLst>
            </p:cNvPr>
            <p:cNvSpPr/>
            <p:nvPr/>
          </p:nvSpPr>
          <p:spPr>
            <a:xfrm>
              <a:off x="8101477" y="1161196"/>
              <a:ext cx="14063" cy="4306"/>
            </a:xfrm>
            <a:custGeom>
              <a:avLst/>
              <a:gdLst/>
              <a:ahLst/>
              <a:cxnLst/>
              <a:rect l="l" t="t" r="r" b="b"/>
              <a:pathLst>
                <a:path w="394" h="143" extrusionOk="0">
                  <a:moveTo>
                    <a:pt x="293" y="24"/>
                  </a:moveTo>
                  <a:cubicBezTo>
                    <a:pt x="238" y="0"/>
                    <a:pt x="0" y="68"/>
                    <a:pt x="98" y="116"/>
                  </a:cubicBezTo>
                  <a:cubicBezTo>
                    <a:pt x="153" y="142"/>
                    <a:pt x="393"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11" name="Google Shape;41123;p18">
              <a:extLst>
                <a:ext uri="{FF2B5EF4-FFF2-40B4-BE49-F238E27FC236}">
                  <a16:creationId xmlns:a16="http://schemas.microsoft.com/office/drawing/2014/main" id="{5483999D-4C0A-45C7-8DC0-30CB16A81016}"/>
                </a:ext>
              </a:extLst>
            </p:cNvPr>
            <p:cNvSpPr/>
            <p:nvPr/>
          </p:nvSpPr>
          <p:spPr>
            <a:xfrm>
              <a:off x="5131452" y="1156499"/>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12" name="Google Shape;41124;p18">
              <a:extLst>
                <a:ext uri="{FF2B5EF4-FFF2-40B4-BE49-F238E27FC236}">
                  <a16:creationId xmlns:a16="http://schemas.microsoft.com/office/drawing/2014/main" id="{9722104E-3951-45DB-A867-8091D01AB497}"/>
                </a:ext>
              </a:extLst>
            </p:cNvPr>
            <p:cNvSpPr/>
            <p:nvPr/>
          </p:nvSpPr>
          <p:spPr>
            <a:xfrm>
              <a:off x="48255" y="1158426"/>
              <a:ext cx="13991" cy="4336"/>
            </a:xfrm>
            <a:custGeom>
              <a:avLst/>
              <a:gdLst/>
              <a:ahLst/>
              <a:cxnLst/>
              <a:rect l="l" t="t" r="r" b="b"/>
              <a:pathLst>
                <a:path w="392" h="144" extrusionOk="0">
                  <a:moveTo>
                    <a:pt x="292" y="27"/>
                  </a:moveTo>
                  <a:cubicBezTo>
                    <a:pt x="240" y="1"/>
                    <a:pt x="1" y="70"/>
                    <a:pt x="102" y="116"/>
                  </a:cubicBezTo>
                  <a:cubicBezTo>
                    <a:pt x="154" y="143"/>
                    <a:pt x="391"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13" name="Google Shape;41125;p18">
              <a:extLst>
                <a:ext uri="{FF2B5EF4-FFF2-40B4-BE49-F238E27FC236}">
                  <a16:creationId xmlns:a16="http://schemas.microsoft.com/office/drawing/2014/main" id="{5AFC4B27-60D5-491C-9313-538C548D9000}"/>
                </a:ext>
              </a:extLst>
            </p:cNvPr>
            <p:cNvSpPr/>
            <p:nvPr/>
          </p:nvSpPr>
          <p:spPr>
            <a:xfrm>
              <a:off x="1144388" y="1145629"/>
              <a:ext cx="24378" cy="11291"/>
            </a:xfrm>
            <a:custGeom>
              <a:avLst/>
              <a:gdLst/>
              <a:ahLst/>
              <a:cxnLst/>
              <a:rect l="l" t="t" r="r" b="b"/>
              <a:pathLst>
                <a:path w="683" h="375" extrusionOk="0">
                  <a:moveTo>
                    <a:pt x="630" y="362"/>
                  </a:moveTo>
                  <a:cubicBezTo>
                    <a:pt x="682" y="154"/>
                    <a:pt x="584" y="18"/>
                    <a:pt x="245" y="0"/>
                  </a:cubicBezTo>
                  <a:cubicBezTo>
                    <a:pt x="1" y="105"/>
                    <a:pt x="89" y="375"/>
                    <a:pt x="63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14" name="Google Shape;41126;p18">
              <a:extLst>
                <a:ext uri="{FF2B5EF4-FFF2-40B4-BE49-F238E27FC236}">
                  <a16:creationId xmlns:a16="http://schemas.microsoft.com/office/drawing/2014/main" id="{BF3E1018-3BC2-4C7B-ABC1-7BB45C030D00}"/>
                </a:ext>
              </a:extLst>
            </p:cNvPr>
            <p:cNvSpPr/>
            <p:nvPr/>
          </p:nvSpPr>
          <p:spPr>
            <a:xfrm>
              <a:off x="5379332" y="1136476"/>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15" name="Google Shape;41127;p18">
              <a:extLst>
                <a:ext uri="{FF2B5EF4-FFF2-40B4-BE49-F238E27FC236}">
                  <a16:creationId xmlns:a16="http://schemas.microsoft.com/office/drawing/2014/main" id="{57A6FDFB-46F6-4D78-A791-A90E36C10540}"/>
                </a:ext>
              </a:extLst>
            </p:cNvPr>
            <p:cNvSpPr/>
            <p:nvPr/>
          </p:nvSpPr>
          <p:spPr>
            <a:xfrm>
              <a:off x="4000270" y="1141806"/>
              <a:ext cx="39761" cy="15838"/>
            </a:xfrm>
            <a:custGeom>
              <a:avLst/>
              <a:gdLst/>
              <a:ahLst/>
              <a:cxnLst/>
              <a:rect l="l" t="t" r="r" b="b"/>
              <a:pathLst>
                <a:path w="1114" h="526" extrusionOk="0">
                  <a:moveTo>
                    <a:pt x="646" y="306"/>
                  </a:moveTo>
                  <a:cubicBezTo>
                    <a:pt x="1114" y="1"/>
                    <a:pt x="0" y="525"/>
                    <a:pt x="646"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16" name="Google Shape;41128;p18">
              <a:extLst>
                <a:ext uri="{FF2B5EF4-FFF2-40B4-BE49-F238E27FC236}">
                  <a16:creationId xmlns:a16="http://schemas.microsoft.com/office/drawing/2014/main" id="{D2986EF8-A8B2-4D09-AE40-99E73577E4E0}"/>
                </a:ext>
              </a:extLst>
            </p:cNvPr>
            <p:cNvSpPr/>
            <p:nvPr/>
          </p:nvSpPr>
          <p:spPr>
            <a:xfrm>
              <a:off x="852892" y="1137380"/>
              <a:ext cx="43973" cy="18969"/>
            </a:xfrm>
            <a:custGeom>
              <a:avLst/>
              <a:gdLst/>
              <a:ahLst/>
              <a:cxnLst/>
              <a:rect l="l" t="t" r="r" b="b"/>
              <a:pathLst>
                <a:path w="1232" h="630" extrusionOk="0">
                  <a:moveTo>
                    <a:pt x="696" y="544"/>
                  </a:moveTo>
                  <a:cubicBezTo>
                    <a:pt x="567" y="206"/>
                    <a:pt x="1231" y="13"/>
                    <a:pt x="312" y="0"/>
                  </a:cubicBezTo>
                  <a:cubicBezTo>
                    <a:pt x="430" y="185"/>
                    <a:pt x="0" y="629"/>
                    <a:pt x="696" y="5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17" name="Google Shape;41129;p18">
              <a:extLst>
                <a:ext uri="{FF2B5EF4-FFF2-40B4-BE49-F238E27FC236}">
                  <a16:creationId xmlns:a16="http://schemas.microsoft.com/office/drawing/2014/main" id="{E81960BC-DF12-4B8A-BB7A-773358B20B52}"/>
                </a:ext>
              </a:extLst>
            </p:cNvPr>
            <p:cNvSpPr/>
            <p:nvPr/>
          </p:nvSpPr>
          <p:spPr>
            <a:xfrm>
              <a:off x="3104298" y="1147496"/>
              <a:ext cx="14063" cy="4276"/>
            </a:xfrm>
            <a:custGeom>
              <a:avLst/>
              <a:gdLst/>
              <a:ahLst/>
              <a:cxnLst/>
              <a:rect l="l" t="t" r="r" b="b"/>
              <a:pathLst>
                <a:path w="394" h="142" extrusionOk="0">
                  <a:moveTo>
                    <a:pt x="102" y="117"/>
                  </a:moveTo>
                  <a:cubicBezTo>
                    <a:pt x="156" y="142"/>
                    <a:pt x="393" y="73"/>
                    <a:pt x="294" y="26"/>
                  </a:cubicBezTo>
                  <a:cubicBezTo>
                    <a:pt x="242"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18" name="Google Shape;41130;p18">
              <a:extLst>
                <a:ext uri="{FF2B5EF4-FFF2-40B4-BE49-F238E27FC236}">
                  <a16:creationId xmlns:a16="http://schemas.microsoft.com/office/drawing/2014/main" id="{5A545446-0315-4B63-B027-C812D7EBD4DC}"/>
                </a:ext>
              </a:extLst>
            </p:cNvPr>
            <p:cNvSpPr/>
            <p:nvPr/>
          </p:nvSpPr>
          <p:spPr>
            <a:xfrm>
              <a:off x="709018" y="1147496"/>
              <a:ext cx="13991" cy="4276"/>
            </a:xfrm>
            <a:custGeom>
              <a:avLst/>
              <a:gdLst/>
              <a:ahLst/>
              <a:cxnLst/>
              <a:rect l="l" t="t" r="r" b="b"/>
              <a:pathLst>
                <a:path w="392" h="142" extrusionOk="0">
                  <a:moveTo>
                    <a:pt x="294" y="26"/>
                  </a:moveTo>
                  <a:cubicBezTo>
                    <a:pt x="239" y="1"/>
                    <a:pt x="0" y="69"/>
                    <a:pt x="99" y="117"/>
                  </a:cubicBezTo>
                  <a:cubicBezTo>
                    <a:pt x="152"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19" name="Google Shape;41131;p18">
              <a:extLst>
                <a:ext uri="{FF2B5EF4-FFF2-40B4-BE49-F238E27FC236}">
                  <a16:creationId xmlns:a16="http://schemas.microsoft.com/office/drawing/2014/main" id="{4110D73E-7EED-4CC7-B878-C0A77D2667F3}"/>
                </a:ext>
              </a:extLst>
            </p:cNvPr>
            <p:cNvSpPr/>
            <p:nvPr/>
          </p:nvSpPr>
          <p:spPr>
            <a:xfrm>
              <a:off x="3971574" y="1142077"/>
              <a:ext cx="14027" cy="4246"/>
            </a:xfrm>
            <a:custGeom>
              <a:avLst/>
              <a:gdLst/>
              <a:ahLst/>
              <a:cxnLst/>
              <a:rect l="l" t="t" r="r" b="b"/>
              <a:pathLst>
                <a:path w="393" h="141" extrusionOk="0">
                  <a:moveTo>
                    <a:pt x="294" y="24"/>
                  </a:moveTo>
                  <a:cubicBezTo>
                    <a:pt x="240" y="1"/>
                    <a:pt x="0" y="69"/>
                    <a:pt x="102" y="116"/>
                  </a:cubicBezTo>
                  <a:cubicBezTo>
                    <a:pt x="154" y="140"/>
                    <a:pt x="393" y="71"/>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20" name="Google Shape;41132;p18">
              <a:extLst>
                <a:ext uri="{FF2B5EF4-FFF2-40B4-BE49-F238E27FC236}">
                  <a16:creationId xmlns:a16="http://schemas.microsoft.com/office/drawing/2014/main" id="{1E29FFC9-5123-47CF-A6EF-1F5070DB4647}"/>
                </a:ext>
              </a:extLst>
            </p:cNvPr>
            <p:cNvSpPr/>
            <p:nvPr/>
          </p:nvSpPr>
          <p:spPr>
            <a:xfrm>
              <a:off x="309769" y="1142077"/>
              <a:ext cx="14063" cy="4246"/>
            </a:xfrm>
            <a:custGeom>
              <a:avLst/>
              <a:gdLst/>
              <a:ahLst/>
              <a:cxnLst/>
              <a:rect l="l" t="t" r="r" b="b"/>
              <a:pathLst>
                <a:path w="394" h="141" extrusionOk="0">
                  <a:moveTo>
                    <a:pt x="295" y="24"/>
                  </a:moveTo>
                  <a:cubicBezTo>
                    <a:pt x="241" y="1"/>
                    <a:pt x="1" y="69"/>
                    <a:pt x="101" y="116"/>
                  </a:cubicBezTo>
                  <a:cubicBezTo>
                    <a:pt x="154" y="140"/>
                    <a:pt x="394" y="71"/>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21" name="Google Shape;41133;p18">
              <a:extLst>
                <a:ext uri="{FF2B5EF4-FFF2-40B4-BE49-F238E27FC236}">
                  <a16:creationId xmlns:a16="http://schemas.microsoft.com/office/drawing/2014/main" id="{48800B76-578D-493D-8537-DA0F29241531}"/>
                </a:ext>
              </a:extLst>
            </p:cNvPr>
            <p:cNvSpPr/>
            <p:nvPr/>
          </p:nvSpPr>
          <p:spPr>
            <a:xfrm>
              <a:off x="6029637" y="1139307"/>
              <a:ext cx="14099" cy="4306"/>
            </a:xfrm>
            <a:custGeom>
              <a:avLst/>
              <a:gdLst/>
              <a:ahLst/>
              <a:cxnLst/>
              <a:rect l="l" t="t" r="r" b="b"/>
              <a:pathLst>
                <a:path w="395" h="143" extrusionOk="0">
                  <a:moveTo>
                    <a:pt x="101" y="116"/>
                  </a:moveTo>
                  <a:cubicBezTo>
                    <a:pt x="153" y="142"/>
                    <a:pt x="394" y="73"/>
                    <a:pt x="294" y="25"/>
                  </a:cubicBezTo>
                  <a:cubicBezTo>
                    <a:pt x="242"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22" name="Google Shape;41134;p18">
              <a:extLst>
                <a:ext uri="{FF2B5EF4-FFF2-40B4-BE49-F238E27FC236}">
                  <a16:creationId xmlns:a16="http://schemas.microsoft.com/office/drawing/2014/main" id="{B13FFA05-343B-4727-A843-6722176C560B}"/>
                </a:ext>
              </a:extLst>
            </p:cNvPr>
            <p:cNvSpPr/>
            <p:nvPr/>
          </p:nvSpPr>
          <p:spPr>
            <a:xfrm>
              <a:off x="3361386" y="1131087"/>
              <a:ext cx="35657" cy="11743"/>
            </a:xfrm>
            <a:custGeom>
              <a:avLst/>
              <a:gdLst/>
              <a:ahLst/>
              <a:cxnLst/>
              <a:rect l="l" t="t" r="r" b="b"/>
              <a:pathLst>
                <a:path w="999" h="390" extrusionOk="0">
                  <a:moveTo>
                    <a:pt x="34" y="118"/>
                  </a:moveTo>
                  <a:cubicBezTo>
                    <a:pt x="63" y="225"/>
                    <a:pt x="0" y="375"/>
                    <a:pt x="226" y="389"/>
                  </a:cubicBezTo>
                  <a:cubicBezTo>
                    <a:pt x="245" y="157"/>
                    <a:pt x="979" y="261"/>
                    <a:pt x="999" y="28"/>
                  </a:cubicBezTo>
                  <a:cubicBezTo>
                    <a:pt x="393" y="128"/>
                    <a:pt x="487" y="0"/>
                    <a:pt x="34"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23" name="Google Shape;41135;p18">
              <a:extLst>
                <a:ext uri="{FF2B5EF4-FFF2-40B4-BE49-F238E27FC236}">
                  <a16:creationId xmlns:a16="http://schemas.microsoft.com/office/drawing/2014/main" id="{66D5373D-E636-4771-BF19-B17113178EEE}"/>
                </a:ext>
              </a:extLst>
            </p:cNvPr>
            <p:cNvSpPr/>
            <p:nvPr/>
          </p:nvSpPr>
          <p:spPr>
            <a:xfrm>
              <a:off x="635672" y="1131900"/>
              <a:ext cx="31659" cy="10930"/>
            </a:xfrm>
            <a:custGeom>
              <a:avLst/>
              <a:gdLst/>
              <a:ahLst/>
              <a:cxnLst/>
              <a:rect l="l" t="t" r="r" b="b"/>
              <a:pathLst>
                <a:path w="887" h="363" extrusionOk="0">
                  <a:moveTo>
                    <a:pt x="613" y="362"/>
                  </a:moveTo>
                  <a:cubicBezTo>
                    <a:pt x="672" y="241"/>
                    <a:pt x="887" y="190"/>
                    <a:pt x="803" y="1"/>
                  </a:cubicBezTo>
                  <a:lnTo>
                    <a:pt x="33" y="1"/>
                  </a:lnTo>
                  <a:cubicBezTo>
                    <a:pt x="1" y="228"/>
                    <a:pt x="328" y="284"/>
                    <a:pt x="613"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24" name="Google Shape;41136;p18">
              <a:extLst>
                <a:ext uri="{FF2B5EF4-FFF2-40B4-BE49-F238E27FC236}">
                  <a16:creationId xmlns:a16="http://schemas.microsoft.com/office/drawing/2014/main" id="{B37BE800-DF50-4476-AAA6-79A0AFF020AE}"/>
                </a:ext>
              </a:extLst>
            </p:cNvPr>
            <p:cNvSpPr/>
            <p:nvPr/>
          </p:nvSpPr>
          <p:spPr>
            <a:xfrm>
              <a:off x="2199331" y="1130936"/>
              <a:ext cx="32587" cy="9214"/>
            </a:xfrm>
            <a:custGeom>
              <a:avLst/>
              <a:gdLst/>
              <a:ahLst/>
              <a:cxnLst/>
              <a:rect l="l" t="t" r="r" b="b"/>
              <a:pathLst>
                <a:path w="913" h="306" extrusionOk="0">
                  <a:moveTo>
                    <a:pt x="388" y="305"/>
                  </a:moveTo>
                  <a:cubicBezTo>
                    <a:pt x="913" y="158"/>
                    <a:pt x="104" y="0"/>
                    <a:pt x="0" y="213"/>
                  </a:cubicBezTo>
                  <a:cubicBezTo>
                    <a:pt x="194" y="213"/>
                    <a:pt x="228" y="287"/>
                    <a:pt x="38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25" name="Google Shape;41137;p18">
              <a:extLst>
                <a:ext uri="{FF2B5EF4-FFF2-40B4-BE49-F238E27FC236}">
                  <a16:creationId xmlns:a16="http://schemas.microsoft.com/office/drawing/2014/main" id="{42F10DA4-9AF0-4C4D-969A-2723004C0268}"/>
                </a:ext>
              </a:extLst>
            </p:cNvPr>
            <p:cNvSpPr/>
            <p:nvPr/>
          </p:nvSpPr>
          <p:spPr>
            <a:xfrm>
              <a:off x="1490384" y="1137319"/>
              <a:ext cx="13813" cy="2830"/>
            </a:xfrm>
            <a:custGeom>
              <a:avLst/>
              <a:gdLst/>
              <a:ahLst/>
              <a:cxnLst/>
              <a:rect l="l" t="t" r="r" b="b"/>
              <a:pathLst>
                <a:path w="387" h="94" extrusionOk="0">
                  <a:moveTo>
                    <a:pt x="0" y="93"/>
                  </a:moveTo>
                  <a:cubicBezTo>
                    <a:pt x="150" y="71"/>
                    <a:pt x="380" y="90"/>
                    <a:pt x="386" y="1"/>
                  </a:cubicBezTo>
                  <a:cubicBezTo>
                    <a:pt x="236" y="22"/>
                    <a:pt x="7" y="3"/>
                    <a:pt x="0" y="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26" name="Google Shape;41138;p18">
              <a:extLst>
                <a:ext uri="{FF2B5EF4-FFF2-40B4-BE49-F238E27FC236}">
                  <a16:creationId xmlns:a16="http://schemas.microsoft.com/office/drawing/2014/main" id="{8D836B0E-D975-4602-B5EB-079487134060}"/>
                </a:ext>
              </a:extLst>
            </p:cNvPr>
            <p:cNvSpPr/>
            <p:nvPr/>
          </p:nvSpPr>
          <p:spPr>
            <a:xfrm>
              <a:off x="257267" y="1130304"/>
              <a:ext cx="8995" cy="11412"/>
            </a:xfrm>
            <a:custGeom>
              <a:avLst/>
              <a:gdLst/>
              <a:ahLst/>
              <a:cxnLst/>
              <a:rect l="l" t="t" r="r" b="b"/>
              <a:pathLst>
                <a:path w="252" h="379" extrusionOk="0">
                  <a:moveTo>
                    <a:pt x="29" y="144"/>
                  </a:moveTo>
                  <a:cubicBezTo>
                    <a:pt x="1" y="238"/>
                    <a:pt x="180" y="379"/>
                    <a:pt x="221" y="235"/>
                  </a:cubicBezTo>
                  <a:cubicBezTo>
                    <a:pt x="251" y="138"/>
                    <a:pt x="71" y="0"/>
                    <a:pt x="29" y="1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27" name="Google Shape;41139;p18">
              <a:extLst>
                <a:ext uri="{FF2B5EF4-FFF2-40B4-BE49-F238E27FC236}">
                  <a16:creationId xmlns:a16="http://schemas.microsoft.com/office/drawing/2014/main" id="{8F9B5A66-1086-42E5-A87A-D91676CD6C5D}"/>
                </a:ext>
              </a:extLst>
            </p:cNvPr>
            <p:cNvSpPr/>
            <p:nvPr/>
          </p:nvSpPr>
          <p:spPr>
            <a:xfrm>
              <a:off x="3248921" y="1133827"/>
              <a:ext cx="14027" cy="4276"/>
            </a:xfrm>
            <a:custGeom>
              <a:avLst/>
              <a:gdLst/>
              <a:ahLst/>
              <a:cxnLst/>
              <a:rect l="l" t="t" r="r" b="b"/>
              <a:pathLst>
                <a:path w="393" h="142" extrusionOk="0">
                  <a:moveTo>
                    <a:pt x="288" y="27"/>
                  </a:moveTo>
                  <a:cubicBezTo>
                    <a:pt x="238" y="1"/>
                    <a:pt x="0" y="70"/>
                    <a:pt x="98" y="118"/>
                  </a:cubicBezTo>
                  <a:cubicBezTo>
                    <a:pt x="153" y="142"/>
                    <a:pt x="393" y="74"/>
                    <a:pt x="288"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28" name="Google Shape;41140;p18">
              <a:extLst>
                <a:ext uri="{FF2B5EF4-FFF2-40B4-BE49-F238E27FC236}">
                  <a16:creationId xmlns:a16="http://schemas.microsoft.com/office/drawing/2014/main" id="{F4911919-468A-49FB-87A1-2E99C7BF1995}"/>
                </a:ext>
              </a:extLst>
            </p:cNvPr>
            <p:cNvSpPr/>
            <p:nvPr/>
          </p:nvSpPr>
          <p:spPr>
            <a:xfrm>
              <a:off x="7537118" y="1131117"/>
              <a:ext cx="13991" cy="4246"/>
            </a:xfrm>
            <a:custGeom>
              <a:avLst/>
              <a:gdLst/>
              <a:ahLst/>
              <a:cxnLst/>
              <a:rect l="l" t="t" r="r" b="b"/>
              <a:pathLst>
                <a:path w="392" h="141" extrusionOk="0">
                  <a:moveTo>
                    <a:pt x="99" y="117"/>
                  </a:moveTo>
                  <a:cubicBezTo>
                    <a:pt x="150" y="140"/>
                    <a:pt x="391" y="72"/>
                    <a:pt x="292" y="27"/>
                  </a:cubicBezTo>
                  <a:cubicBezTo>
                    <a:pt x="238" y="1"/>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29" name="Google Shape;41141;p18">
              <a:extLst>
                <a:ext uri="{FF2B5EF4-FFF2-40B4-BE49-F238E27FC236}">
                  <a16:creationId xmlns:a16="http://schemas.microsoft.com/office/drawing/2014/main" id="{802BA037-C3F3-4567-BEE0-EEB76FFAB106}"/>
                </a:ext>
              </a:extLst>
            </p:cNvPr>
            <p:cNvSpPr/>
            <p:nvPr/>
          </p:nvSpPr>
          <p:spPr>
            <a:xfrm>
              <a:off x="5359273" y="1125577"/>
              <a:ext cx="31481" cy="9665"/>
            </a:xfrm>
            <a:custGeom>
              <a:avLst/>
              <a:gdLst/>
              <a:ahLst/>
              <a:cxnLst/>
              <a:rect l="l" t="t" r="r" b="b"/>
              <a:pathLst>
                <a:path w="882" h="321" extrusionOk="0">
                  <a:moveTo>
                    <a:pt x="755" y="211"/>
                  </a:moveTo>
                  <a:cubicBezTo>
                    <a:pt x="882" y="0"/>
                    <a:pt x="1" y="15"/>
                    <a:pt x="174" y="211"/>
                  </a:cubicBezTo>
                  <a:cubicBezTo>
                    <a:pt x="240" y="282"/>
                    <a:pt x="689" y="320"/>
                    <a:pt x="755"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30" name="Google Shape;41142;p18">
              <a:extLst>
                <a:ext uri="{FF2B5EF4-FFF2-40B4-BE49-F238E27FC236}">
                  <a16:creationId xmlns:a16="http://schemas.microsoft.com/office/drawing/2014/main" id="{BB9F530E-F2D9-433F-BF19-16473F41314A}"/>
                </a:ext>
              </a:extLst>
            </p:cNvPr>
            <p:cNvSpPr/>
            <p:nvPr/>
          </p:nvSpPr>
          <p:spPr>
            <a:xfrm>
              <a:off x="5288603" y="1118110"/>
              <a:ext cx="24307" cy="16530"/>
            </a:xfrm>
            <a:custGeom>
              <a:avLst/>
              <a:gdLst/>
              <a:ahLst/>
              <a:cxnLst/>
              <a:rect l="l" t="t" r="r" b="b"/>
              <a:pathLst>
                <a:path w="681" h="549" extrusionOk="0">
                  <a:moveTo>
                    <a:pt x="420" y="549"/>
                  </a:moveTo>
                  <a:cubicBezTo>
                    <a:pt x="335" y="376"/>
                    <a:pt x="681" y="0"/>
                    <a:pt x="35" y="93"/>
                  </a:cubicBezTo>
                  <a:cubicBezTo>
                    <a:pt x="5" y="320"/>
                    <a:pt x="1" y="536"/>
                    <a:pt x="420"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31" name="Google Shape;41143;p18">
              <a:extLst>
                <a:ext uri="{FF2B5EF4-FFF2-40B4-BE49-F238E27FC236}">
                  <a16:creationId xmlns:a16="http://schemas.microsoft.com/office/drawing/2014/main" id="{8527134A-C09D-45BD-8D68-0D5337061B6B}"/>
                </a:ext>
              </a:extLst>
            </p:cNvPr>
            <p:cNvSpPr/>
            <p:nvPr/>
          </p:nvSpPr>
          <p:spPr>
            <a:xfrm>
              <a:off x="7674674" y="1125667"/>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32" name="Google Shape;41144;p18">
              <a:extLst>
                <a:ext uri="{FF2B5EF4-FFF2-40B4-BE49-F238E27FC236}">
                  <a16:creationId xmlns:a16="http://schemas.microsoft.com/office/drawing/2014/main" id="{034EB976-FF1C-4165-A1E0-9D6BFA6075F5}"/>
                </a:ext>
              </a:extLst>
            </p:cNvPr>
            <p:cNvSpPr/>
            <p:nvPr/>
          </p:nvSpPr>
          <p:spPr>
            <a:xfrm>
              <a:off x="8700243" y="1120188"/>
              <a:ext cx="14170" cy="4276"/>
            </a:xfrm>
            <a:custGeom>
              <a:avLst/>
              <a:gdLst/>
              <a:ahLst/>
              <a:cxnLst/>
              <a:rect l="l" t="t" r="r" b="b"/>
              <a:pathLst>
                <a:path w="397" h="142" extrusionOk="0">
                  <a:moveTo>
                    <a:pt x="101" y="117"/>
                  </a:moveTo>
                  <a:cubicBezTo>
                    <a:pt x="153" y="142"/>
                    <a:pt x="396" y="72"/>
                    <a:pt x="293" y="25"/>
                  </a:cubicBezTo>
                  <a:cubicBezTo>
                    <a:pt x="241" y="1"/>
                    <a:pt x="1" y="69"/>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33" name="Google Shape;41145;p18">
              <a:extLst>
                <a:ext uri="{FF2B5EF4-FFF2-40B4-BE49-F238E27FC236}">
                  <a16:creationId xmlns:a16="http://schemas.microsoft.com/office/drawing/2014/main" id="{C7A03157-E979-490B-A3AB-2E608DE2685B}"/>
                </a:ext>
              </a:extLst>
            </p:cNvPr>
            <p:cNvSpPr/>
            <p:nvPr/>
          </p:nvSpPr>
          <p:spPr>
            <a:xfrm>
              <a:off x="7110279" y="1117448"/>
              <a:ext cx="14063" cy="4276"/>
            </a:xfrm>
            <a:custGeom>
              <a:avLst/>
              <a:gdLst/>
              <a:ahLst/>
              <a:cxnLst/>
              <a:rect l="l" t="t" r="r" b="b"/>
              <a:pathLst>
                <a:path w="394" h="142" extrusionOk="0">
                  <a:moveTo>
                    <a:pt x="294" y="26"/>
                  </a:moveTo>
                  <a:cubicBezTo>
                    <a:pt x="240" y="0"/>
                    <a:pt x="0" y="71"/>
                    <a:pt x="101" y="116"/>
                  </a:cubicBezTo>
                  <a:cubicBezTo>
                    <a:pt x="152" y="141"/>
                    <a:pt x="393"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34" name="Google Shape;41146;p18">
              <a:extLst>
                <a:ext uri="{FF2B5EF4-FFF2-40B4-BE49-F238E27FC236}">
                  <a16:creationId xmlns:a16="http://schemas.microsoft.com/office/drawing/2014/main" id="{A71AAC94-68A4-42D1-AB48-FCCFD77F4F23}"/>
                </a:ext>
              </a:extLst>
            </p:cNvPr>
            <p:cNvSpPr/>
            <p:nvPr/>
          </p:nvSpPr>
          <p:spPr>
            <a:xfrm>
              <a:off x="1548776" y="1117448"/>
              <a:ext cx="14063" cy="4276"/>
            </a:xfrm>
            <a:custGeom>
              <a:avLst/>
              <a:gdLst/>
              <a:ahLst/>
              <a:cxnLst/>
              <a:rect l="l" t="t" r="r" b="b"/>
              <a:pathLst>
                <a:path w="394" h="142" extrusionOk="0">
                  <a:moveTo>
                    <a:pt x="291" y="26"/>
                  </a:moveTo>
                  <a:cubicBezTo>
                    <a:pt x="239" y="0"/>
                    <a:pt x="1" y="71"/>
                    <a:pt x="99" y="116"/>
                  </a:cubicBezTo>
                  <a:cubicBezTo>
                    <a:pt x="154" y="141"/>
                    <a:pt x="394" y="72"/>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35" name="Google Shape;41147;p18">
              <a:extLst>
                <a:ext uri="{FF2B5EF4-FFF2-40B4-BE49-F238E27FC236}">
                  <a16:creationId xmlns:a16="http://schemas.microsoft.com/office/drawing/2014/main" id="{6910621D-5292-424A-B06F-F1E6700AA7B5}"/>
                </a:ext>
              </a:extLst>
            </p:cNvPr>
            <p:cNvSpPr/>
            <p:nvPr/>
          </p:nvSpPr>
          <p:spPr>
            <a:xfrm>
              <a:off x="4429358" y="1109258"/>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36" name="Google Shape;41148;p18">
              <a:extLst>
                <a:ext uri="{FF2B5EF4-FFF2-40B4-BE49-F238E27FC236}">
                  <a16:creationId xmlns:a16="http://schemas.microsoft.com/office/drawing/2014/main" id="{D8E1D9DA-CA65-4A33-A70E-A8F94939F56E}"/>
                </a:ext>
              </a:extLst>
            </p:cNvPr>
            <p:cNvSpPr/>
            <p:nvPr/>
          </p:nvSpPr>
          <p:spPr>
            <a:xfrm>
              <a:off x="3982032" y="1112360"/>
              <a:ext cx="6924" cy="6263"/>
            </a:xfrm>
            <a:custGeom>
              <a:avLst/>
              <a:gdLst/>
              <a:ahLst/>
              <a:cxnLst/>
              <a:rect l="l" t="t" r="r" b="b"/>
              <a:pathLst>
                <a:path w="194" h="208" extrusionOk="0">
                  <a:moveTo>
                    <a:pt x="194" y="104"/>
                  </a:moveTo>
                  <a:cubicBezTo>
                    <a:pt x="194" y="53"/>
                    <a:pt x="40" y="1"/>
                    <a:pt x="2" y="104"/>
                  </a:cubicBezTo>
                  <a:cubicBezTo>
                    <a:pt x="1" y="154"/>
                    <a:pt x="155"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37" name="Google Shape;41149;p18">
              <a:extLst>
                <a:ext uri="{FF2B5EF4-FFF2-40B4-BE49-F238E27FC236}">
                  <a16:creationId xmlns:a16="http://schemas.microsoft.com/office/drawing/2014/main" id="{2568586B-CC28-4255-9500-8C29E8504083}"/>
                </a:ext>
              </a:extLst>
            </p:cNvPr>
            <p:cNvSpPr/>
            <p:nvPr/>
          </p:nvSpPr>
          <p:spPr>
            <a:xfrm>
              <a:off x="1596924" y="1114678"/>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38" name="Google Shape;41150;p18">
              <a:extLst>
                <a:ext uri="{FF2B5EF4-FFF2-40B4-BE49-F238E27FC236}">
                  <a16:creationId xmlns:a16="http://schemas.microsoft.com/office/drawing/2014/main" id="{03769D42-9915-4AFF-927F-03A72B14B7B8}"/>
                </a:ext>
              </a:extLst>
            </p:cNvPr>
            <p:cNvSpPr/>
            <p:nvPr/>
          </p:nvSpPr>
          <p:spPr>
            <a:xfrm>
              <a:off x="526740" y="1106488"/>
              <a:ext cx="29732" cy="11954"/>
            </a:xfrm>
            <a:custGeom>
              <a:avLst/>
              <a:gdLst/>
              <a:ahLst/>
              <a:cxnLst/>
              <a:rect l="l" t="t" r="r" b="b"/>
              <a:pathLst>
                <a:path w="833" h="397" extrusionOk="0">
                  <a:moveTo>
                    <a:pt x="1" y="390"/>
                  </a:moveTo>
                  <a:cubicBezTo>
                    <a:pt x="338" y="397"/>
                    <a:pt x="601" y="370"/>
                    <a:pt x="771" y="299"/>
                  </a:cubicBezTo>
                  <a:cubicBezTo>
                    <a:pt x="832" y="60"/>
                    <a:pt x="503" y="0"/>
                    <a:pt x="1"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39" name="Google Shape;41151;p18">
              <a:extLst>
                <a:ext uri="{FF2B5EF4-FFF2-40B4-BE49-F238E27FC236}">
                  <a16:creationId xmlns:a16="http://schemas.microsoft.com/office/drawing/2014/main" id="{0E8CD841-B0E5-402A-B3DE-7A785B163E85}"/>
                </a:ext>
              </a:extLst>
            </p:cNvPr>
            <p:cNvSpPr/>
            <p:nvPr/>
          </p:nvSpPr>
          <p:spPr>
            <a:xfrm>
              <a:off x="8930991" y="1109650"/>
              <a:ext cx="6889" cy="6203"/>
            </a:xfrm>
            <a:custGeom>
              <a:avLst/>
              <a:gdLst/>
              <a:ahLst/>
              <a:cxnLst/>
              <a:rect l="l" t="t" r="r" b="b"/>
              <a:pathLst>
                <a:path w="193" h="206" extrusionOk="0">
                  <a:moveTo>
                    <a:pt x="193" y="103"/>
                  </a:moveTo>
                  <a:cubicBezTo>
                    <a:pt x="193" y="53"/>
                    <a:pt x="36" y="1"/>
                    <a:pt x="1" y="103"/>
                  </a:cubicBezTo>
                  <a:cubicBezTo>
                    <a:pt x="1" y="154"/>
                    <a:pt x="158"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40" name="Google Shape;41152;p18">
              <a:extLst>
                <a:ext uri="{FF2B5EF4-FFF2-40B4-BE49-F238E27FC236}">
                  <a16:creationId xmlns:a16="http://schemas.microsoft.com/office/drawing/2014/main" id="{5F28AC66-FABD-4237-BFA9-644040285267}"/>
                </a:ext>
              </a:extLst>
            </p:cNvPr>
            <p:cNvSpPr/>
            <p:nvPr/>
          </p:nvSpPr>
          <p:spPr>
            <a:xfrm>
              <a:off x="3341934" y="1104561"/>
              <a:ext cx="41368" cy="13700"/>
            </a:xfrm>
            <a:custGeom>
              <a:avLst/>
              <a:gdLst/>
              <a:ahLst/>
              <a:cxnLst/>
              <a:rect l="l" t="t" r="r" b="b"/>
              <a:pathLst>
                <a:path w="1159" h="455" extrusionOk="0">
                  <a:moveTo>
                    <a:pt x="1159" y="0"/>
                  </a:moveTo>
                  <a:lnTo>
                    <a:pt x="194" y="0"/>
                  </a:lnTo>
                  <a:cubicBezTo>
                    <a:pt x="210" y="158"/>
                    <a:pt x="151" y="282"/>
                    <a:pt x="1" y="363"/>
                  </a:cubicBezTo>
                  <a:cubicBezTo>
                    <a:pt x="839" y="454"/>
                    <a:pt x="860" y="163"/>
                    <a:pt x="11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41" name="Google Shape;41153;p18">
              <a:extLst>
                <a:ext uri="{FF2B5EF4-FFF2-40B4-BE49-F238E27FC236}">
                  <a16:creationId xmlns:a16="http://schemas.microsoft.com/office/drawing/2014/main" id="{D4438F50-4B24-4F33-B853-F6790544582F}"/>
                </a:ext>
              </a:extLst>
            </p:cNvPr>
            <p:cNvSpPr/>
            <p:nvPr/>
          </p:nvSpPr>
          <p:spPr>
            <a:xfrm>
              <a:off x="1978220" y="1110011"/>
              <a:ext cx="21594" cy="6444"/>
            </a:xfrm>
            <a:custGeom>
              <a:avLst/>
              <a:gdLst/>
              <a:ahLst/>
              <a:cxnLst/>
              <a:rect l="l" t="t" r="r" b="b"/>
              <a:pathLst>
                <a:path w="605" h="214" extrusionOk="0">
                  <a:moveTo>
                    <a:pt x="605" y="182"/>
                  </a:moveTo>
                  <a:lnTo>
                    <a:pt x="605" y="1"/>
                  </a:lnTo>
                  <a:lnTo>
                    <a:pt x="24" y="1"/>
                  </a:lnTo>
                  <a:cubicBezTo>
                    <a:pt x="0" y="162"/>
                    <a:pt x="216"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42" name="Google Shape;41154;p18">
              <a:extLst>
                <a:ext uri="{FF2B5EF4-FFF2-40B4-BE49-F238E27FC236}">
                  <a16:creationId xmlns:a16="http://schemas.microsoft.com/office/drawing/2014/main" id="{92A8DC1A-E2F8-4809-AF89-22C5FFBFA03F}"/>
                </a:ext>
              </a:extLst>
            </p:cNvPr>
            <p:cNvSpPr/>
            <p:nvPr/>
          </p:nvSpPr>
          <p:spPr>
            <a:xfrm>
              <a:off x="1904267" y="1099082"/>
              <a:ext cx="45222" cy="14573"/>
            </a:xfrm>
            <a:custGeom>
              <a:avLst/>
              <a:gdLst/>
              <a:ahLst/>
              <a:cxnLst/>
              <a:rect l="l" t="t" r="r" b="b"/>
              <a:pathLst>
                <a:path w="1267" h="484" extrusionOk="0">
                  <a:moveTo>
                    <a:pt x="361" y="454"/>
                  </a:moveTo>
                  <a:cubicBezTo>
                    <a:pt x="1267" y="484"/>
                    <a:pt x="877" y="35"/>
                    <a:pt x="361" y="1"/>
                  </a:cubicBezTo>
                  <a:cubicBezTo>
                    <a:pt x="1" y="173"/>
                    <a:pt x="475" y="165"/>
                    <a:pt x="36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43" name="Google Shape;41155;p18">
              <a:extLst>
                <a:ext uri="{FF2B5EF4-FFF2-40B4-BE49-F238E27FC236}">
                  <a16:creationId xmlns:a16="http://schemas.microsoft.com/office/drawing/2014/main" id="{9606E27B-11FC-4CB6-A5D6-8B7131C5F77E}"/>
                </a:ext>
              </a:extLst>
            </p:cNvPr>
            <p:cNvSpPr/>
            <p:nvPr/>
          </p:nvSpPr>
          <p:spPr>
            <a:xfrm>
              <a:off x="4565129" y="1101852"/>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44" name="Google Shape;41156;p18">
              <a:extLst>
                <a:ext uri="{FF2B5EF4-FFF2-40B4-BE49-F238E27FC236}">
                  <a16:creationId xmlns:a16="http://schemas.microsoft.com/office/drawing/2014/main" id="{F3FEE0DA-77B8-42D0-82C4-E821AC7C4E22}"/>
                </a:ext>
              </a:extLst>
            </p:cNvPr>
            <p:cNvSpPr/>
            <p:nvPr/>
          </p:nvSpPr>
          <p:spPr>
            <a:xfrm>
              <a:off x="1813931" y="1107211"/>
              <a:ext cx="13742" cy="2800"/>
            </a:xfrm>
            <a:custGeom>
              <a:avLst/>
              <a:gdLst/>
              <a:ahLst/>
              <a:cxnLst/>
              <a:rect l="l" t="t" r="r" b="b"/>
              <a:pathLst>
                <a:path w="385" h="93" extrusionOk="0">
                  <a:moveTo>
                    <a:pt x="384" y="1"/>
                  </a:moveTo>
                  <a:cubicBezTo>
                    <a:pt x="234" y="23"/>
                    <a:pt x="3" y="5"/>
                    <a:pt x="1" y="92"/>
                  </a:cubicBezTo>
                  <a:cubicBezTo>
                    <a:pt x="149" y="73"/>
                    <a:pt x="379" y="91"/>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45" name="Google Shape;41157;p18">
              <a:extLst>
                <a:ext uri="{FF2B5EF4-FFF2-40B4-BE49-F238E27FC236}">
                  <a16:creationId xmlns:a16="http://schemas.microsoft.com/office/drawing/2014/main" id="{C54C928F-4BA6-4536-A796-EF74692E4397}"/>
                </a:ext>
              </a:extLst>
            </p:cNvPr>
            <p:cNvSpPr/>
            <p:nvPr/>
          </p:nvSpPr>
          <p:spPr>
            <a:xfrm>
              <a:off x="1057121" y="1094806"/>
              <a:ext cx="20309" cy="13580"/>
            </a:xfrm>
            <a:custGeom>
              <a:avLst/>
              <a:gdLst/>
              <a:ahLst/>
              <a:cxnLst/>
              <a:rect l="l" t="t" r="r" b="b"/>
              <a:pathLst>
                <a:path w="569" h="451" extrusionOk="0">
                  <a:moveTo>
                    <a:pt x="374" y="413"/>
                  </a:moveTo>
                  <a:cubicBezTo>
                    <a:pt x="386" y="358"/>
                    <a:pt x="404" y="306"/>
                    <a:pt x="569" y="324"/>
                  </a:cubicBezTo>
                  <a:lnTo>
                    <a:pt x="569" y="143"/>
                  </a:lnTo>
                  <a:cubicBezTo>
                    <a:pt x="93" y="0"/>
                    <a:pt x="1" y="451"/>
                    <a:pt x="374"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46" name="Google Shape;41158;p18">
              <a:extLst>
                <a:ext uri="{FF2B5EF4-FFF2-40B4-BE49-F238E27FC236}">
                  <a16:creationId xmlns:a16="http://schemas.microsoft.com/office/drawing/2014/main" id="{AC8E8620-BB0A-4F1A-B0F4-734E25BA18D4}"/>
                </a:ext>
              </a:extLst>
            </p:cNvPr>
            <p:cNvSpPr/>
            <p:nvPr/>
          </p:nvSpPr>
          <p:spPr>
            <a:xfrm>
              <a:off x="6993281" y="1101099"/>
              <a:ext cx="14027" cy="4185"/>
            </a:xfrm>
            <a:custGeom>
              <a:avLst/>
              <a:gdLst/>
              <a:ahLst/>
              <a:cxnLst/>
              <a:rect l="l" t="t" r="r" b="b"/>
              <a:pathLst>
                <a:path w="393" h="139" extrusionOk="0">
                  <a:moveTo>
                    <a:pt x="292" y="25"/>
                  </a:moveTo>
                  <a:cubicBezTo>
                    <a:pt x="239" y="0"/>
                    <a:pt x="1" y="69"/>
                    <a:pt x="101" y="116"/>
                  </a:cubicBezTo>
                  <a:cubicBezTo>
                    <a:pt x="153" y="139"/>
                    <a:pt x="392" y="71"/>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47" name="Google Shape;41159;p18">
              <a:extLst>
                <a:ext uri="{FF2B5EF4-FFF2-40B4-BE49-F238E27FC236}">
                  <a16:creationId xmlns:a16="http://schemas.microsoft.com/office/drawing/2014/main" id="{98189241-2DF3-4400-9BB4-6DF668734134}"/>
                </a:ext>
              </a:extLst>
            </p:cNvPr>
            <p:cNvSpPr/>
            <p:nvPr/>
          </p:nvSpPr>
          <p:spPr>
            <a:xfrm>
              <a:off x="6894593" y="1091615"/>
              <a:ext cx="65282" cy="12977"/>
            </a:xfrm>
            <a:custGeom>
              <a:avLst/>
              <a:gdLst/>
              <a:ahLst/>
              <a:cxnLst/>
              <a:rect l="l" t="t" r="r" b="b"/>
              <a:pathLst>
                <a:path w="1829" h="431" extrusionOk="0">
                  <a:moveTo>
                    <a:pt x="1130" y="430"/>
                  </a:moveTo>
                  <a:cubicBezTo>
                    <a:pt x="1828" y="1"/>
                    <a:pt x="1" y="309"/>
                    <a:pt x="1130"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48" name="Google Shape;41160;p18">
              <a:extLst>
                <a:ext uri="{FF2B5EF4-FFF2-40B4-BE49-F238E27FC236}">
                  <a16:creationId xmlns:a16="http://schemas.microsoft.com/office/drawing/2014/main" id="{0E1EAD66-704A-4CC5-90F7-13C8AD27D14B}"/>
                </a:ext>
              </a:extLst>
            </p:cNvPr>
            <p:cNvSpPr/>
            <p:nvPr/>
          </p:nvSpPr>
          <p:spPr>
            <a:xfrm>
              <a:off x="5798390" y="1096342"/>
              <a:ext cx="23414" cy="8250"/>
            </a:xfrm>
            <a:custGeom>
              <a:avLst/>
              <a:gdLst/>
              <a:ahLst/>
              <a:cxnLst/>
              <a:rect l="l" t="t" r="r" b="b"/>
              <a:pathLst>
                <a:path w="656" h="274" extrusionOk="0">
                  <a:moveTo>
                    <a:pt x="407" y="273"/>
                  </a:moveTo>
                  <a:cubicBezTo>
                    <a:pt x="418" y="157"/>
                    <a:pt x="656" y="147"/>
                    <a:pt x="600" y="0"/>
                  </a:cubicBezTo>
                  <a:lnTo>
                    <a:pt x="215" y="0"/>
                  </a:lnTo>
                  <a:cubicBezTo>
                    <a:pt x="1" y="131"/>
                    <a:pt x="10" y="222"/>
                    <a:pt x="40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49" name="Google Shape;41161;p18">
              <a:extLst>
                <a:ext uri="{FF2B5EF4-FFF2-40B4-BE49-F238E27FC236}">
                  <a16:creationId xmlns:a16="http://schemas.microsoft.com/office/drawing/2014/main" id="{B77B44ED-8966-4191-B347-C8D6341F7D3B}"/>
                </a:ext>
              </a:extLst>
            </p:cNvPr>
            <p:cNvSpPr/>
            <p:nvPr/>
          </p:nvSpPr>
          <p:spPr>
            <a:xfrm>
              <a:off x="120638" y="1095348"/>
              <a:ext cx="32623" cy="9274"/>
            </a:xfrm>
            <a:custGeom>
              <a:avLst/>
              <a:gdLst/>
              <a:ahLst/>
              <a:cxnLst/>
              <a:rect l="l" t="t" r="r" b="b"/>
              <a:pathLst>
                <a:path w="914" h="308" extrusionOk="0">
                  <a:moveTo>
                    <a:pt x="0" y="216"/>
                  </a:moveTo>
                  <a:cubicBezTo>
                    <a:pt x="192" y="216"/>
                    <a:pt x="230" y="289"/>
                    <a:pt x="388" y="307"/>
                  </a:cubicBezTo>
                  <a:cubicBezTo>
                    <a:pt x="914" y="159"/>
                    <a:pt x="103" y="1"/>
                    <a:pt x="0" y="2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50" name="Google Shape;41162;p18">
              <a:extLst>
                <a:ext uri="{FF2B5EF4-FFF2-40B4-BE49-F238E27FC236}">
                  <a16:creationId xmlns:a16="http://schemas.microsoft.com/office/drawing/2014/main" id="{1F59B356-CE30-42BF-B15B-8D45944E98AB}"/>
                </a:ext>
              </a:extLst>
            </p:cNvPr>
            <p:cNvSpPr/>
            <p:nvPr/>
          </p:nvSpPr>
          <p:spPr>
            <a:xfrm>
              <a:off x="7172240" y="1098329"/>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51" name="Google Shape;41163;p18">
              <a:extLst>
                <a:ext uri="{FF2B5EF4-FFF2-40B4-BE49-F238E27FC236}">
                  <a16:creationId xmlns:a16="http://schemas.microsoft.com/office/drawing/2014/main" id="{1C56E8B1-A077-4FE7-A174-B12C28DFE213}"/>
                </a:ext>
              </a:extLst>
            </p:cNvPr>
            <p:cNvSpPr/>
            <p:nvPr/>
          </p:nvSpPr>
          <p:spPr>
            <a:xfrm>
              <a:off x="5912675" y="1098329"/>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52" name="Google Shape;41164;p18">
              <a:extLst>
                <a:ext uri="{FF2B5EF4-FFF2-40B4-BE49-F238E27FC236}">
                  <a16:creationId xmlns:a16="http://schemas.microsoft.com/office/drawing/2014/main" id="{0B3394C0-108C-4D03-9B57-3128702496EA}"/>
                </a:ext>
              </a:extLst>
            </p:cNvPr>
            <p:cNvSpPr/>
            <p:nvPr/>
          </p:nvSpPr>
          <p:spPr>
            <a:xfrm>
              <a:off x="2491755" y="1098329"/>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53" name="Google Shape;41165;p18">
              <a:extLst>
                <a:ext uri="{FF2B5EF4-FFF2-40B4-BE49-F238E27FC236}">
                  <a16:creationId xmlns:a16="http://schemas.microsoft.com/office/drawing/2014/main" id="{B90504D9-4CA7-4D11-AF35-B9658EF32F0E}"/>
                </a:ext>
              </a:extLst>
            </p:cNvPr>
            <p:cNvSpPr/>
            <p:nvPr/>
          </p:nvSpPr>
          <p:spPr>
            <a:xfrm>
              <a:off x="7014982" y="1087129"/>
              <a:ext cx="39869" cy="15838"/>
            </a:xfrm>
            <a:custGeom>
              <a:avLst/>
              <a:gdLst/>
              <a:ahLst/>
              <a:cxnLst/>
              <a:rect l="l" t="t" r="r" b="b"/>
              <a:pathLst>
                <a:path w="1117" h="526" extrusionOk="0">
                  <a:moveTo>
                    <a:pt x="648" y="306"/>
                  </a:moveTo>
                  <a:cubicBezTo>
                    <a:pt x="1117" y="1"/>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54" name="Google Shape;41166;p18">
              <a:extLst>
                <a:ext uri="{FF2B5EF4-FFF2-40B4-BE49-F238E27FC236}">
                  <a16:creationId xmlns:a16="http://schemas.microsoft.com/office/drawing/2014/main" id="{F7E3497F-71D9-4A90-9A5B-03F54D520B0E}"/>
                </a:ext>
              </a:extLst>
            </p:cNvPr>
            <p:cNvSpPr/>
            <p:nvPr/>
          </p:nvSpPr>
          <p:spPr>
            <a:xfrm>
              <a:off x="4849272" y="1092879"/>
              <a:ext cx="13849" cy="7467"/>
            </a:xfrm>
            <a:custGeom>
              <a:avLst/>
              <a:gdLst/>
              <a:ahLst/>
              <a:cxnLst/>
              <a:rect l="l" t="t" r="r" b="b"/>
              <a:pathLst>
                <a:path w="388" h="248" extrusionOk="0">
                  <a:moveTo>
                    <a:pt x="388" y="115"/>
                  </a:moveTo>
                  <a:cubicBezTo>
                    <a:pt x="387" y="24"/>
                    <a:pt x="47" y="0"/>
                    <a:pt x="0" y="115"/>
                  </a:cubicBezTo>
                  <a:cubicBezTo>
                    <a:pt x="221" y="105"/>
                    <a:pt x="301" y="247"/>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55" name="Google Shape;41167;p18">
              <a:extLst>
                <a:ext uri="{FF2B5EF4-FFF2-40B4-BE49-F238E27FC236}">
                  <a16:creationId xmlns:a16="http://schemas.microsoft.com/office/drawing/2014/main" id="{852A19D4-B15B-47AB-98FB-7EB3BC907F1D}"/>
                </a:ext>
              </a:extLst>
            </p:cNvPr>
            <p:cNvSpPr/>
            <p:nvPr/>
          </p:nvSpPr>
          <p:spPr>
            <a:xfrm>
              <a:off x="4591113" y="1095559"/>
              <a:ext cx="13920" cy="4306"/>
            </a:xfrm>
            <a:custGeom>
              <a:avLst/>
              <a:gdLst/>
              <a:ahLst/>
              <a:cxnLst/>
              <a:rect l="l" t="t" r="r" b="b"/>
              <a:pathLst>
                <a:path w="390" h="143" extrusionOk="0">
                  <a:moveTo>
                    <a:pt x="100" y="118"/>
                  </a:moveTo>
                  <a:cubicBezTo>
                    <a:pt x="153" y="142"/>
                    <a:pt x="389" y="73"/>
                    <a:pt x="292" y="26"/>
                  </a:cubicBezTo>
                  <a:cubicBezTo>
                    <a:pt x="238"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56" name="Google Shape;41168;p18">
              <a:extLst>
                <a:ext uri="{FF2B5EF4-FFF2-40B4-BE49-F238E27FC236}">
                  <a16:creationId xmlns:a16="http://schemas.microsoft.com/office/drawing/2014/main" id="{E284D43C-C3B3-4208-B34C-BF50E029B9D4}"/>
                </a:ext>
              </a:extLst>
            </p:cNvPr>
            <p:cNvSpPr/>
            <p:nvPr/>
          </p:nvSpPr>
          <p:spPr>
            <a:xfrm>
              <a:off x="196377" y="1096342"/>
              <a:ext cx="13849" cy="2770"/>
            </a:xfrm>
            <a:custGeom>
              <a:avLst/>
              <a:gdLst/>
              <a:ahLst/>
              <a:cxnLst/>
              <a:rect l="l" t="t" r="r" b="b"/>
              <a:pathLst>
                <a:path w="388" h="92" extrusionOk="0">
                  <a:moveTo>
                    <a:pt x="387" y="0"/>
                  </a:moveTo>
                  <a:cubicBezTo>
                    <a:pt x="236" y="20"/>
                    <a:pt x="5" y="2"/>
                    <a:pt x="1" y="92"/>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57" name="Google Shape;41169;p18">
              <a:extLst>
                <a:ext uri="{FF2B5EF4-FFF2-40B4-BE49-F238E27FC236}">
                  <a16:creationId xmlns:a16="http://schemas.microsoft.com/office/drawing/2014/main" id="{4CD29A51-F0FB-4823-91E4-D9AE4E49533E}"/>
                </a:ext>
              </a:extLst>
            </p:cNvPr>
            <p:cNvSpPr/>
            <p:nvPr/>
          </p:nvSpPr>
          <p:spPr>
            <a:xfrm>
              <a:off x="7298910" y="1088122"/>
              <a:ext cx="23414" cy="8250"/>
            </a:xfrm>
            <a:custGeom>
              <a:avLst/>
              <a:gdLst/>
              <a:ahLst/>
              <a:cxnLst/>
              <a:rect l="l" t="t" r="r" b="b"/>
              <a:pathLst>
                <a:path w="656" h="274" extrusionOk="0">
                  <a:moveTo>
                    <a:pt x="409" y="273"/>
                  </a:moveTo>
                  <a:cubicBezTo>
                    <a:pt x="418" y="157"/>
                    <a:pt x="656" y="145"/>
                    <a:pt x="602" y="1"/>
                  </a:cubicBezTo>
                  <a:lnTo>
                    <a:pt x="213" y="1"/>
                  </a:lnTo>
                  <a:cubicBezTo>
                    <a:pt x="1" y="131"/>
                    <a:pt x="8" y="222"/>
                    <a:pt x="409"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58" name="Google Shape;41170;p18">
              <a:extLst>
                <a:ext uri="{FF2B5EF4-FFF2-40B4-BE49-F238E27FC236}">
                  <a16:creationId xmlns:a16="http://schemas.microsoft.com/office/drawing/2014/main" id="{137EABC7-6253-4B76-AC5F-CD132FD59A33}"/>
                </a:ext>
              </a:extLst>
            </p:cNvPr>
            <p:cNvSpPr/>
            <p:nvPr/>
          </p:nvSpPr>
          <p:spPr>
            <a:xfrm>
              <a:off x="2147578" y="1092849"/>
              <a:ext cx="13991" cy="4215"/>
            </a:xfrm>
            <a:custGeom>
              <a:avLst/>
              <a:gdLst/>
              <a:ahLst/>
              <a:cxnLst/>
              <a:rect l="l" t="t" r="r" b="b"/>
              <a:pathLst>
                <a:path w="392" h="140" extrusionOk="0">
                  <a:moveTo>
                    <a:pt x="293" y="25"/>
                  </a:moveTo>
                  <a:cubicBezTo>
                    <a:pt x="239" y="0"/>
                    <a:pt x="0" y="69"/>
                    <a:pt x="98" y="116"/>
                  </a:cubicBezTo>
                  <a:cubicBezTo>
                    <a:pt x="154" y="140"/>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59" name="Google Shape;41171;p18">
              <a:extLst>
                <a:ext uri="{FF2B5EF4-FFF2-40B4-BE49-F238E27FC236}">
                  <a16:creationId xmlns:a16="http://schemas.microsoft.com/office/drawing/2014/main" id="{669101CC-CAFA-4E1E-99B3-037802630844}"/>
                </a:ext>
              </a:extLst>
            </p:cNvPr>
            <p:cNvSpPr/>
            <p:nvPr/>
          </p:nvSpPr>
          <p:spPr>
            <a:xfrm>
              <a:off x="1810290" y="1090079"/>
              <a:ext cx="13991" cy="4336"/>
            </a:xfrm>
            <a:custGeom>
              <a:avLst/>
              <a:gdLst/>
              <a:ahLst/>
              <a:cxnLst/>
              <a:rect l="l" t="t" r="r" b="b"/>
              <a:pathLst>
                <a:path w="392" h="144" extrusionOk="0">
                  <a:moveTo>
                    <a:pt x="293" y="27"/>
                  </a:moveTo>
                  <a:cubicBezTo>
                    <a:pt x="240" y="1"/>
                    <a:pt x="1" y="71"/>
                    <a:pt x="103" y="117"/>
                  </a:cubicBezTo>
                  <a:cubicBezTo>
                    <a:pt x="155" y="143"/>
                    <a:pt x="391"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60" name="Google Shape;41172;p18">
              <a:extLst>
                <a:ext uri="{FF2B5EF4-FFF2-40B4-BE49-F238E27FC236}">
                  <a16:creationId xmlns:a16="http://schemas.microsoft.com/office/drawing/2014/main" id="{26C6FF42-6A87-4C4B-BAC1-D52D6CFD0280}"/>
                </a:ext>
              </a:extLst>
            </p:cNvPr>
            <p:cNvSpPr/>
            <p:nvPr/>
          </p:nvSpPr>
          <p:spPr>
            <a:xfrm>
              <a:off x="1455942" y="1086918"/>
              <a:ext cx="13813" cy="7377"/>
            </a:xfrm>
            <a:custGeom>
              <a:avLst/>
              <a:gdLst/>
              <a:ahLst/>
              <a:cxnLst/>
              <a:rect l="l" t="t" r="r" b="b"/>
              <a:pathLst>
                <a:path w="387" h="245" extrusionOk="0">
                  <a:moveTo>
                    <a:pt x="387" y="132"/>
                  </a:moveTo>
                  <a:cubicBezTo>
                    <a:pt x="171" y="140"/>
                    <a:pt x="87" y="0"/>
                    <a:pt x="0" y="132"/>
                  </a:cubicBezTo>
                  <a:cubicBezTo>
                    <a:pt x="2" y="223"/>
                    <a:pt x="340" y="244"/>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61" name="Google Shape;41173;p18">
              <a:extLst>
                <a:ext uri="{FF2B5EF4-FFF2-40B4-BE49-F238E27FC236}">
                  <a16:creationId xmlns:a16="http://schemas.microsoft.com/office/drawing/2014/main" id="{A9827DD9-59D5-4FEA-941C-82DB59D77DCF}"/>
                </a:ext>
              </a:extLst>
            </p:cNvPr>
            <p:cNvSpPr/>
            <p:nvPr/>
          </p:nvSpPr>
          <p:spPr>
            <a:xfrm>
              <a:off x="4284913" y="108538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62" name="Google Shape;41174;p18">
              <a:extLst>
                <a:ext uri="{FF2B5EF4-FFF2-40B4-BE49-F238E27FC236}">
                  <a16:creationId xmlns:a16="http://schemas.microsoft.com/office/drawing/2014/main" id="{1F102698-5E91-43C1-BDC6-F17AE6AA8C0C}"/>
                </a:ext>
              </a:extLst>
            </p:cNvPr>
            <p:cNvSpPr/>
            <p:nvPr/>
          </p:nvSpPr>
          <p:spPr>
            <a:xfrm>
              <a:off x="1524791" y="1085382"/>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63" name="Google Shape;41175;p18">
              <a:extLst>
                <a:ext uri="{FF2B5EF4-FFF2-40B4-BE49-F238E27FC236}">
                  <a16:creationId xmlns:a16="http://schemas.microsoft.com/office/drawing/2014/main" id="{827B0EAF-1F69-463E-9AD8-CD88BC29689A}"/>
                </a:ext>
              </a:extLst>
            </p:cNvPr>
            <p:cNvSpPr/>
            <p:nvPr/>
          </p:nvSpPr>
          <p:spPr>
            <a:xfrm>
              <a:off x="7932869" y="1084931"/>
              <a:ext cx="20702" cy="3734"/>
            </a:xfrm>
            <a:custGeom>
              <a:avLst/>
              <a:gdLst/>
              <a:ahLst/>
              <a:cxnLst/>
              <a:rect l="l" t="t" r="r" b="b"/>
              <a:pathLst>
                <a:path w="580" h="124" extrusionOk="0">
                  <a:moveTo>
                    <a:pt x="580" y="15"/>
                  </a:moveTo>
                  <a:cubicBezTo>
                    <a:pt x="353" y="29"/>
                    <a:pt x="34" y="1"/>
                    <a:pt x="0" y="107"/>
                  </a:cubicBezTo>
                  <a:cubicBezTo>
                    <a:pt x="229" y="93"/>
                    <a:pt x="549" y="123"/>
                    <a:pt x="580"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64" name="Google Shape;41176;p18">
              <a:extLst>
                <a:ext uri="{FF2B5EF4-FFF2-40B4-BE49-F238E27FC236}">
                  <a16:creationId xmlns:a16="http://schemas.microsoft.com/office/drawing/2014/main" id="{C1C6A3D5-83E4-49BC-BB4A-EF3B76AA7EC8}"/>
                </a:ext>
              </a:extLst>
            </p:cNvPr>
            <p:cNvSpPr/>
            <p:nvPr/>
          </p:nvSpPr>
          <p:spPr>
            <a:xfrm>
              <a:off x="4470689" y="1082281"/>
              <a:ext cx="6996" cy="6233"/>
            </a:xfrm>
            <a:custGeom>
              <a:avLst/>
              <a:gdLst/>
              <a:ahLst/>
              <a:cxnLst/>
              <a:rect l="l" t="t" r="r" b="b"/>
              <a:pathLst>
                <a:path w="196" h="207" extrusionOk="0">
                  <a:moveTo>
                    <a:pt x="3" y="103"/>
                  </a:moveTo>
                  <a:cubicBezTo>
                    <a:pt x="0" y="154"/>
                    <a:pt x="157" y="206"/>
                    <a:pt x="193" y="103"/>
                  </a:cubicBezTo>
                  <a:cubicBezTo>
                    <a:pt x="196" y="55"/>
                    <a:pt x="41" y="0"/>
                    <a:pt x="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65" name="Google Shape;41177;p18">
              <a:extLst>
                <a:ext uri="{FF2B5EF4-FFF2-40B4-BE49-F238E27FC236}">
                  <a16:creationId xmlns:a16="http://schemas.microsoft.com/office/drawing/2014/main" id="{B3B5711B-A82C-4BA8-9C5E-BBC618CE5E97}"/>
                </a:ext>
              </a:extLst>
            </p:cNvPr>
            <p:cNvSpPr/>
            <p:nvPr/>
          </p:nvSpPr>
          <p:spPr>
            <a:xfrm>
              <a:off x="630032" y="1078698"/>
              <a:ext cx="13849" cy="7437"/>
            </a:xfrm>
            <a:custGeom>
              <a:avLst/>
              <a:gdLst/>
              <a:ahLst/>
              <a:cxnLst/>
              <a:rect l="l" t="t" r="r" b="b"/>
              <a:pathLst>
                <a:path w="388" h="247" extrusionOk="0">
                  <a:moveTo>
                    <a:pt x="387" y="132"/>
                  </a:moveTo>
                  <a:cubicBezTo>
                    <a:pt x="168" y="143"/>
                    <a:pt x="86" y="0"/>
                    <a:pt x="1" y="132"/>
                  </a:cubicBezTo>
                  <a:cubicBezTo>
                    <a:pt x="2" y="223"/>
                    <a:pt x="336" y="247"/>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66" name="Google Shape;41178;p18">
              <a:extLst>
                <a:ext uri="{FF2B5EF4-FFF2-40B4-BE49-F238E27FC236}">
                  <a16:creationId xmlns:a16="http://schemas.microsoft.com/office/drawing/2014/main" id="{8369BC3F-D750-4E96-A175-96A4468ACE5B}"/>
                </a:ext>
              </a:extLst>
            </p:cNvPr>
            <p:cNvSpPr/>
            <p:nvPr/>
          </p:nvSpPr>
          <p:spPr>
            <a:xfrm>
              <a:off x="1180579" y="1076892"/>
              <a:ext cx="7031" cy="6142"/>
            </a:xfrm>
            <a:custGeom>
              <a:avLst/>
              <a:gdLst/>
              <a:ahLst/>
              <a:cxnLst/>
              <a:rect l="l" t="t" r="r" b="b"/>
              <a:pathLst>
                <a:path w="197" h="204" extrusionOk="0">
                  <a:moveTo>
                    <a:pt x="197" y="101"/>
                  </a:moveTo>
                  <a:cubicBezTo>
                    <a:pt x="197" y="52"/>
                    <a:pt x="36" y="0"/>
                    <a:pt x="2" y="101"/>
                  </a:cubicBezTo>
                  <a:cubicBezTo>
                    <a:pt x="1" y="152"/>
                    <a:pt x="156" y="204"/>
                    <a:pt x="197"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67" name="Google Shape;41179;p18">
              <a:extLst>
                <a:ext uri="{FF2B5EF4-FFF2-40B4-BE49-F238E27FC236}">
                  <a16:creationId xmlns:a16="http://schemas.microsoft.com/office/drawing/2014/main" id="{6B5ACD07-3FF7-4EAD-B9D3-F30BF46F11CD}"/>
                </a:ext>
              </a:extLst>
            </p:cNvPr>
            <p:cNvSpPr/>
            <p:nvPr/>
          </p:nvSpPr>
          <p:spPr>
            <a:xfrm>
              <a:off x="3534563" y="1074122"/>
              <a:ext cx="6996" cy="6203"/>
            </a:xfrm>
            <a:custGeom>
              <a:avLst/>
              <a:gdLst/>
              <a:ahLst/>
              <a:cxnLst/>
              <a:rect l="l" t="t" r="r" b="b"/>
              <a:pathLst>
                <a:path w="196" h="206" extrusionOk="0">
                  <a:moveTo>
                    <a:pt x="196" y="104"/>
                  </a:moveTo>
                  <a:cubicBezTo>
                    <a:pt x="196" y="53"/>
                    <a:pt x="38" y="1"/>
                    <a:pt x="4" y="104"/>
                  </a:cubicBezTo>
                  <a:cubicBezTo>
                    <a:pt x="0" y="154"/>
                    <a:pt x="162" y="206"/>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68" name="Google Shape;41180;p18">
              <a:extLst>
                <a:ext uri="{FF2B5EF4-FFF2-40B4-BE49-F238E27FC236}">
                  <a16:creationId xmlns:a16="http://schemas.microsoft.com/office/drawing/2014/main" id="{5964AD05-A876-468E-8AD4-20EB18DDF509}"/>
                </a:ext>
              </a:extLst>
            </p:cNvPr>
            <p:cNvSpPr/>
            <p:nvPr/>
          </p:nvSpPr>
          <p:spPr>
            <a:xfrm>
              <a:off x="7533763" y="1071111"/>
              <a:ext cx="13777" cy="6835"/>
            </a:xfrm>
            <a:custGeom>
              <a:avLst/>
              <a:gdLst/>
              <a:ahLst/>
              <a:cxnLst/>
              <a:rect l="l" t="t" r="r" b="b"/>
              <a:pathLst>
                <a:path w="386" h="227" extrusionOk="0">
                  <a:moveTo>
                    <a:pt x="386" y="111"/>
                  </a:moveTo>
                  <a:cubicBezTo>
                    <a:pt x="342" y="0"/>
                    <a:pt x="171" y="56"/>
                    <a:pt x="1" y="111"/>
                  </a:cubicBezTo>
                  <a:cubicBezTo>
                    <a:pt x="1" y="204"/>
                    <a:pt x="336" y="226"/>
                    <a:pt x="386"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69" name="Google Shape;41181;p18">
              <a:extLst>
                <a:ext uri="{FF2B5EF4-FFF2-40B4-BE49-F238E27FC236}">
                  <a16:creationId xmlns:a16="http://schemas.microsoft.com/office/drawing/2014/main" id="{0A7700B6-1FD7-4585-A8D8-9513275726B1}"/>
                </a:ext>
              </a:extLst>
            </p:cNvPr>
            <p:cNvSpPr/>
            <p:nvPr/>
          </p:nvSpPr>
          <p:spPr>
            <a:xfrm>
              <a:off x="4222952" y="1071743"/>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70" name="Google Shape;41182;p18">
              <a:extLst>
                <a:ext uri="{FF2B5EF4-FFF2-40B4-BE49-F238E27FC236}">
                  <a16:creationId xmlns:a16="http://schemas.microsoft.com/office/drawing/2014/main" id="{87608F24-D7DC-42AF-B77F-6118253F71B9}"/>
                </a:ext>
              </a:extLst>
            </p:cNvPr>
            <p:cNvSpPr/>
            <p:nvPr/>
          </p:nvSpPr>
          <p:spPr>
            <a:xfrm>
              <a:off x="2780823" y="1073700"/>
              <a:ext cx="13991" cy="4276"/>
            </a:xfrm>
            <a:custGeom>
              <a:avLst/>
              <a:gdLst/>
              <a:ahLst/>
              <a:cxnLst/>
              <a:rect l="l" t="t" r="r" b="b"/>
              <a:pathLst>
                <a:path w="392" h="142" extrusionOk="0">
                  <a:moveTo>
                    <a:pt x="101" y="118"/>
                  </a:moveTo>
                  <a:cubicBezTo>
                    <a:pt x="154" y="141"/>
                    <a:pt x="392" y="74"/>
                    <a:pt x="294" y="25"/>
                  </a:cubicBezTo>
                  <a:cubicBezTo>
                    <a:pt x="240" y="0"/>
                    <a:pt x="0" y="70"/>
                    <a:pt x="101"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71" name="Google Shape;41183;p18">
              <a:extLst>
                <a:ext uri="{FF2B5EF4-FFF2-40B4-BE49-F238E27FC236}">
                  <a16:creationId xmlns:a16="http://schemas.microsoft.com/office/drawing/2014/main" id="{95645E37-7064-4CD6-A487-3890A15A4900}"/>
                </a:ext>
              </a:extLst>
            </p:cNvPr>
            <p:cNvSpPr/>
            <p:nvPr/>
          </p:nvSpPr>
          <p:spPr>
            <a:xfrm>
              <a:off x="2502248" y="1071382"/>
              <a:ext cx="6853" cy="6203"/>
            </a:xfrm>
            <a:custGeom>
              <a:avLst/>
              <a:gdLst/>
              <a:ahLst/>
              <a:cxnLst/>
              <a:rect l="l" t="t" r="r" b="b"/>
              <a:pathLst>
                <a:path w="192" h="206" extrusionOk="0">
                  <a:moveTo>
                    <a:pt x="1" y="102"/>
                  </a:moveTo>
                  <a:cubicBezTo>
                    <a:pt x="1" y="152"/>
                    <a:pt x="155" y="205"/>
                    <a:pt x="191" y="102"/>
                  </a:cubicBezTo>
                  <a:cubicBezTo>
                    <a:pt x="191" y="53"/>
                    <a:pt x="35" y="0"/>
                    <a:pt x="1"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72" name="Google Shape;41184;p18">
              <a:extLst>
                <a:ext uri="{FF2B5EF4-FFF2-40B4-BE49-F238E27FC236}">
                  <a16:creationId xmlns:a16="http://schemas.microsoft.com/office/drawing/2014/main" id="{B95FBC4A-1043-481E-8AC9-D215D7341623}"/>
                </a:ext>
              </a:extLst>
            </p:cNvPr>
            <p:cNvSpPr/>
            <p:nvPr/>
          </p:nvSpPr>
          <p:spPr>
            <a:xfrm>
              <a:off x="1868896" y="1071352"/>
              <a:ext cx="7031" cy="6233"/>
            </a:xfrm>
            <a:custGeom>
              <a:avLst/>
              <a:gdLst/>
              <a:ahLst/>
              <a:cxnLst/>
              <a:rect l="l" t="t" r="r" b="b"/>
              <a:pathLst>
                <a:path w="197" h="207" extrusionOk="0">
                  <a:moveTo>
                    <a:pt x="197" y="103"/>
                  </a:moveTo>
                  <a:cubicBezTo>
                    <a:pt x="197" y="54"/>
                    <a:pt x="40" y="0"/>
                    <a:pt x="4" y="103"/>
                  </a:cubicBezTo>
                  <a:cubicBezTo>
                    <a:pt x="1" y="153"/>
                    <a:pt x="158" y="206"/>
                    <a:pt x="197"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73" name="Google Shape;41185;p18">
              <a:extLst>
                <a:ext uri="{FF2B5EF4-FFF2-40B4-BE49-F238E27FC236}">
                  <a16:creationId xmlns:a16="http://schemas.microsoft.com/office/drawing/2014/main" id="{66D1E801-1261-403C-BC28-542E44DAE18D}"/>
                </a:ext>
              </a:extLst>
            </p:cNvPr>
            <p:cNvSpPr/>
            <p:nvPr/>
          </p:nvSpPr>
          <p:spPr>
            <a:xfrm>
              <a:off x="512999" y="1074453"/>
              <a:ext cx="13777" cy="2800"/>
            </a:xfrm>
            <a:custGeom>
              <a:avLst/>
              <a:gdLst/>
              <a:ahLst/>
              <a:cxnLst/>
              <a:rect l="l" t="t" r="r" b="b"/>
              <a:pathLst>
                <a:path w="386" h="93" extrusionOk="0">
                  <a:moveTo>
                    <a:pt x="386" y="0"/>
                  </a:moveTo>
                  <a:cubicBezTo>
                    <a:pt x="236" y="20"/>
                    <a:pt x="5" y="3"/>
                    <a:pt x="1" y="93"/>
                  </a:cubicBezTo>
                  <a:cubicBezTo>
                    <a:pt x="150" y="73"/>
                    <a:pt x="379"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74" name="Google Shape;41186;p18">
              <a:extLst>
                <a:ext uri="{FF2B5EF4-FFF2-40B4-BE49-F238E27FC236}">
                  <a16:creationId xmlns:a16="http://schemas.microsoft.com/office/drawing/2014/main" id="{3A50FD80-722E-4585-AD88-3415B4C8A3AE}"/>
                </a:ext>
              </a:extLst>
            </p:cNvPr>
            <p:cNvSpPr/>
            <p:nvPr/>
          </p:nvSpPr>
          <p:spPr>
            <a:xfrm>
              <a:off x="6666451" y="1065721"/>
              <a:ext cx="13849" cy="6745"/>
            </a:xfrm>
            <a:custGeom>
              <a:avLst/>
              <a:gdLst/>
              <a:ahLst/>
              <a:cxnLst/>
              <a:rect l="l" t="t" r="r" b="b"/>
              <a:pathLst>
                <a:path w="388" h="224" extrusionOk="0">
                  <a:moveTo>
                    <a:pt x="387" y="110"/>
                  </a:moveTo>
                  <a:cubicBezTo>
                    <a:pt x="347" y="0"/>
                    <a:pt x="173" y="53"/>
                    <a:pt x="1" y="110"/>
                  </a:cubicBezTo>
                  <a:cubicBezTo>
                    <a:pt x="2" y="200"/>
                    <a:pt x="336"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75" name="Google Shape;41187;p18">
              <a:extLst>
                <a:ext uri="{FF2B5EF4-FFF2-40B4-BE49-F238E27FC236}">
                  <a16:creationId xmlns:a16="http://schemas.microsoft.com/office/drawing/2014/main" id="{CE988394-3EC9-41E4-8781-A62A84397FC1}"/>
                </a:ext>
              </a:extLst>
            </p:cNvPr>
            <p:cNvSpPr/>
            <p:nvPr/>
          </p:nvSpPr>
          <p:spPr>
            <a:xfrm>
              <a:off x="6112264" y="1068281"/>
              <a:ext cx="14027" cy="4215"/>
            </a:xfrm>
            <a:custGeom>
              <a:avLst/>
              <a:gdLst/>
              <a:ahLst/>
              <a:cxnLst/>
              <a:rect l="l" t="t" r="r" b="b"/>
              <a:pathLst>
                <a:path w="393" h="140" extrusionOk="0">
                  <a:moveTo>
                    <a:pt x="290" y="25"/>
                  </a:moveTo>
                  <a:cubicBezTo>
                    <a:pt x="238" y="0"/>
                    <a:pt x="1" y="69"/>
                    <a:pt x="100" y="115"/>
                  </a:cubicBezTo>
                  <a:cubicBezTo>
                    <a:pt x="153" y="140"/>
                    <a:pt x="392" y="71"/>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76" name="Google Shape;41188;p18">
              <a:extLst>
                <a:ext uri="{FF2B5EF4-FFF2-40B4-BE49-F238E27FC236}">
                  <a16:creationId xmlns:a16="http://schemas.microsoft.com/office/drawing/2014/main" id="{682A5CF3-1F37-439C-B4B1-D19A59F12FDD}"/>
                </a:ext>
              </a:extLst>
            </p:cNvPr>
            <p:cNvSpPr/>
            <p:nvPr/>
          </p:nvSpPr>
          <p:spPr>
            <a:xfrm>
              <a:off x="4993931" y="1063523"/>
              <a:ext cx="20595" cy="8943"/>
            </a:xfrm>
            <a:custGeom>
              <a:avLst/>
              <a:gdLst/>
              <a:ahLst/>
              <a:cxnLst/>
              <a:rect l="l" t="t" r="r" b="b"/>
              <a:pathLst>
                <a:path w="577" h="297" extrusionOk="0">
                  <a:moveTo>
                    <a:pt x="576" y="0"/>
                  </a:moveTo>
                  <a:lnTo>
                    <a:pt x="192" y="0"/>
                  </a:lnTo>
                  <a:cubicBezTo>
                    <a:pt x="192" y="90"/>
                    <a:pt x="37" y="107"/>
                    <a:pt x="0" y="182"/>
                  </a:cubicBezTo>
                  <a:cubicBezTo>
                    <a:pt x="243" y="186"/>
                    <a:pt x="265" y="297"/>
                    <a:pt x="576"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77" name="Google Shape;41189;p18">
              <a:extLst>
                <a:ext uri="{FF2B5EF4-FFF2-40B4-BE49-F238E27FC236}">
                  <a16:creationId xmlns:a16="http://schemas.microsoft.com/office/drawing/2014/main" id="{8EE83CC1-6C46-477F-90D5-6D53DE7DC5CA}"/>
                </a:ext>
              </a:extLst>
            </p:cNvPr>
            <p:cNvSpPr/>
            <p:nvPr/>
          </p:nvSpPr>
          <p:spPr>
            <a:xfrm>
              <a:off x="2767438" y="1063162"/>
              <a:ext cx="23878" cy="5902"/>
            </a:xfrm>
            <a:custGeom>
              <a:avLst/>
              <a:gdLst/>
              <a:ahLst/>
              <a:cxnLst/>
              <a:rect l="l" t="t" r="r" b="b"/>
              <a:pathLst>
                <a:path w="669" h="196" extrusionOk="0">
                  <a:moveTo>
                    <a:pt x="476" y="195"/>
                  </a:moveTo>
                  <a:cubicBezTo>
                    <a:pt x="472" y="104"/>
                    <a:pt x="632" y="87"/>
                    <a:pt x="669" y="14"/>
                  </a:cubicBezTo>
                  <a:cubicBezTo>
                    <a:pt x="365" y="22"/>
                    <a:pt x="1" y="1"/>
                    <a:pt x="88"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78" name="Google Shape;41190;p18">
              <a:extLst>
                <a:ext uri="{FF2B5EF4-FFF2-40B4-BE49-F238E27FC236}">
                  <a16:creationId xmlns:a16="http://schemas.microsoft.com/office/drawing/2014/main" id="{2FF36D91-8A8C-439E-BC48-AC3A5DDA47C9}"/>
                </a:ext>
              </a:extLst>
            </p:cNvPr>
            <p:cNvSpPr/>
            <p:nvPr/>
          </p:nvSpPr>
          <p:spPr>
            <a:xfrm>
              <a:off x="6883136" y="1062771"/>
              <a:ext cx="14027" cy="4306"/>
            </a:xfrm>
            <a:custGeom>
              <a:avLst/>
              <a:gdLst/>
              <a:ahLst/>
              <a:cxnLst/>
              <a:rect l="l" t="t" r="r" b="b"/>
              <a:pathLst>
                <a:path w="393" h="143" extrusionOk="0">
                  <a:moveTo>
                    <a:pt x="293" y="25"/>
                  </a:moveTo>
                  <a:cubicBezTo>
                    <a:pt x="238" y="1"/>
                    <a:pt x="1" y="70"/>
                    <a:pt x="100" y="115"/>
                  </a:cubicBezTo>
                  <a:cubicBezTo>
                    <a:pt x="154" y="143"/>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79" name="Google Shape;41191;p18">
              <a:extLst>
                <a:ext uri="{FF2B5EF4-FFF2-40B4-BE49-F238E27FC236}">
                  <a16:creationId xmlns:a16="http://schemas.microsoft.com/office/drawing/2014/main" id="{74E56DD8-FB66-4B87-81AB-23B1B3B9A6BC}"/>
                </a:ext>
              </a:extLst>
            </p:cNvPr>
            <p:cNvSpPr/>
            <p:nvPr/>
          </p:nvSpPr>
          <p:spPr>
            <a:xfrm>
              <a:off x="4460659" y="1052594"/>
              <a:ext cx="40368" cy="13700"/>
            </a:xfrm>
            <a:custGeom>
              <a:avLst/>
              <a:gdLst/>
              <a:ahLst/>
              <a:cxnLst/>
              <a:rect l="l" t="t" r="r" b="b"/>
              <a:pathLst>
                <a:path w="1131" h="455" extrusionOk="0">
                  <a:moveTo>
                    <a:pt x="284" y="455"/>
                  </a:moveTo>
                  <a:lnTo>
                    <a:pt x="1054" y="455"/>
                  </a:lnTo>
                  <a:cubicBezTo>
                    <a:pt x="1131" y="235"/>
                    <a:pt x="700" y="259"/>
                    <a:pt x="859" y="0"/>
                  </a:cubicBezTo>
                  <a:cubicBezTo>
                    <a:pt x="1" y="40"/>
                    <a:pt x="576" y="192"/>
                    <a:pt x="28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80" name="Google Shape;41192;p18">
              <a:extLst>
                <a:ext uri="{FF2B5EF4-FFF2-40B4-BE49-F238E27FC236}">
                  <a16:creationId xmlns:a16="http://schemas.microsoft.com/office/drawing/2014/main" id="{AA38DA94-BD3B-40E7-BFBF-6EE9C101A627}"/>
                </a:ext>
              </a:extLst>
            </p:cNvPr>
            <p:cNvSpPr/>
            <p:nvPr/>
          </p:nvSpPr>
          <p:spPr>
            <a:xfrm>
              <a:off x="2498572" y="1062771"/>
              <a:ext cx="14063" cy="4306"/>
            </a:xfrm>
            <a:custGeom>
              <a:avLst/>
              <a:gdLst/>
              <a:ahLst/>
              <a:cxnLst/>
              <a:rect l="l" t="t" r="r" b="b"/>
              <a:pathLst>
                <a:path w="394" h="143" extrusionOk="0">
                  <a:moveTo>
                    <a:pt x="294" y="25"/>
                  </a:moveTo>
                  <a:cubicBezTo>
                    <a:pt x="242" y="1"/>
                    <a:pt x="1" y="70"/>
                    <a:pt x="104" y="115"/>
                  </a:cubicBezTo>
                  <a:cubicBezTo>
                    <a:pt x="156" y="143"/>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81" name="Google Shape;41193;p18">
              <a:extLst>
                <a:ext uri="{FF2B5EF4-FFF2-40B4-BE49-F238E27FC236}">
                  <a16:creationId xmlns:a16="http://schemas.microsoft.com/office/drawing/2014/main" id="{7E3FDD74-A4BF-45C2-9F79-478F2AD9D717}"/>
                </a:ext>
              </a:extLst>
            </p:cNvPr>
            <p:cNvSpPr/>
            <p:nvPr/>
          </p:nvSpPr>
          <p:spPr>
            <a:xfrm>
              <a:off x="1865363" y="1062771"/>
              <a:ext cx="14099" cy="4306"/>
            </a:xfrm>
            <a:custGeom>
              <a:avLst/>
              <a:gdLst/>
              <a:ahLst/>
              <a:cxnLst/>
              <a:rect l="l" t="t" r="r" b="b"/>
              <a:pathLst>
                <a:path w="395" h="143" extrusionOk="0">
                  <a:moveTo>
                    <a:pt x="103" y="117"/>
                  </a:moveTo>
                  <a:cubicBezTo>
                    <a:pt x="153" y="143"/>
                    <a:pt x="395" y="74"/>
                    <a:pt x="296" y="27"/>
                  </a:cubicBezTo>
                  <a:cubicBezTo>
                    <a:pt x="237"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82" name="Google Shape;41194;p18">
              <a:extLst>
                <a:ext uri="{FF2B5EF4-FFF2-40B4-BE49-F238E27FC236}">
                  <a16:creationId xmlns:a16="http://schemas.microsoft.com/office/drawing/2014/main" id="{D4340513-3D35-4B31-B06D-F93A16838ADC}"/>
                </a:ext>
              </a:extLst>
            </p:cNvPr>
            <p:cNvSpPr/>
            <p:nvPr/>
          </p:nvSpPr>
          <p:spPr>
            <a:xfrm>
              <a:off x="170750" y="1050185"/>
              <a:ext cx="46293" cy="18759"/>
            </a:xfrm>
            <a:custGeom>
              <a:avLst/>
              <a:gdLst/>
              <a:ahLst/>
              <a:cxnLst/>
              <a:rect l="l" t="t" r="r" b="b"/>
              <a:pathLst>
                <a:path w="1297" h="623" extrusionOk="0">
                  <a:moveTo>
                    <a:pt x="1297" y="353"/>
                  </a:moveTo>
                  <a:cubicBezTo>
                    <a:pt x="926" y="315"/>
                    <a:pt x="1144" y="1"/>
                    <a:pt x="524" y="80"/>
                  </a:cubicBezTo>
                  <a:cubicBezTo>
                    <a:pt x="1" y="224"/>
                    <a:pt x="1001" y="622"/>
                    <a:pt x="1297"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83" name="Google Shape;41195;p18">
              <a:extLst>
                <a:ext uri="{FF2B5EF4-FFF2-40B4-BE49-F238E27FC236}">
                  <a16:creationId xmlns:a16="http://schemas.microsoft.com/office/drawing/2014/main" id="{648D25C9-AA7C-413A-A8F1-4BAB9BD4A97F}"/>
                </a:ext>
              </a:extLst>
            </p:cNvPr>
            <p:cNvSpPr/>
            <p:nvPr/>
          </p:nvSpPr>
          <p:spPr>
            <a:xfrm>
              <a:off x="8576393" y="1057321"/>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84" name="Google Shape;41196;p18">
              <a:extLst>
                <a:ext uri="{FF2B5EF4-FFF2-40B4-BE49-F238E27FC236}">
                  <a16:creationId xmlns:a16="http://schemas.microsoft.com/office/drawing/2014/main" id="{197C7513-301D-47BF-B882-78AFE18D0367}"/>
                </a:ext>
              </a:extLst>
            </p:cNvPr>
            <p:cNvSpPr/>
            <p:nvPr/>
          </p:nvSpPr>
          <p:spPr>
            <a:xfrm>
              <a:off x="7086330" y="1058044"/>
              <a:ext cx="13742" cy="2800"/>
            </a:xfrm>
            <a:custGeom>
              <a:avLst/>
              <a:gdLst/>
              <a:ahLst/>
              <a:cxnLst/>
              <a:rect l="l" t="t" r="r" b="b"/>
              <a:pathLst>
                <a:path w="385" h="93" extrusionOk="0">
                  <a:moveTo>
                    <a:pt x="384" y="1"/>
                  </a:moveTo>
                  <a:cubicBezTo>
                    <a:pt x="234" y="22"/>
                    <a:pt x="4" y="5"/>
                    <a:pt x="0" y="92"/>
                  </a:cubicBezTo>
                  <a:cubicBezTo>
                    <a:pt x="149" y="71"/>
                    <a:pt x="380" y="88"/>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85" name="Google Shape;41197;p18">
              <a:extLst>
                <a:ext uri="{FF2B5EF4-FFF2-40B4-BE49-F238E27FC236}">
                  <a16:creationId xmlns:a16="http://schemas.microsoft.com/office/drawing/2014/main" id="{19EF4ACA-6F4F-4767-8FD8-2484F67827F0}"/>
                </a:ext>
              </a:extLst>
            </p:cNvPr>
            <p:cNvSpPr/>
            <p:nvPr/>
          </p:nvSpPr>
          <p:spPr>
            <a:xfrm>
              <a:off x="4215171" y="1049854"/>
              <a:ext cx="21558" cy="6413"/>
            </a:xfrm>
            <a:custGeom>
              <a:avLst/>
              <a:gdLst/>
              <a:ahLst/>
              <a:cxnLst/>
              <a:rect l="l" t="t" r="r" b="b"/>
              <a:pathLst>
                <a:path w="604" h="213" extrusionOk="0">
                  <a:moveTo>
                    <a:pt x="604" y="182"/>
                  </a:moveTo>
                  <a:lnTo>
                    <a:pt x="604" y="0"/>
                  </a:lnTo>
                  <a:lnTo>
                    <a:pt x="25" y="0"/>
                  </a:lnTo>
                  <a:cubicBezTo>
                    <a:pt x="1" y="163"/>
                    <a:pt x="219" y="213"/>
                    <a:pt x="604"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86" name="Google Shape;41198;p18">
              <a:extLst>
                <a:ext uri="{FF2B5EF4-FFF2-40B4-BE49-F238E27FC236}">
                  <a16:creationId xmlns:a16="http://schemas.microsoft.com/office/drawing/2014/main" id="{692A5D8E-EEEB-4EAA-8B93-236F28137586}"/>
                </a:ext>
              </a:extLst>
            </p:cNvPr>
            <p:cNvSpPr/>
            <p:nvPr/>
          </p:nvSpPr>
          <p:spPr>
            <a:xfrm>
              <a:off x="3049297" y="1051811"/>
              <a:ext cx="13920" cy="4306"/>
            </a:xfrm>
            <a:custGeom>
              <a:avLst/>
              <a:gdLst/>
              <a:ahLst/>
              <a:cxnLst/>
              <a:rect l="l" t="t" r="r" b="b"/>
              <a:pathLst>
                <a:path w="390" h="143" extrusionOk="0">
                  <a:moveTo>
                    <a:pt x="293" y="26"/>
                  </a:moveTo>
                  <a:cubicBezTo>
                    <a:pt x="240" y="0"/>
                    <a:pt x="1" y="71"/>
                    <a:pt x="100" y="117"/>
                  </a:cubicBezTo>
                  <a:cubicBezTo>
                    <a:pt x="151" y="143"/>
                    <a:pt x="390" y="75"/>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87" name="Google Shape;41199;p18">
              <a:extLst>
                <a:ext uri="{FF2B5EF4-FFF2-40B4-BE49-F238E27FC236}">
                  <a16:creationId xmlns:a16="http://schemas.microsoft.com/office/drawing/2014/main" id="{68F0DEFA-0BF1-4A92-A0CE-72315EA380CC}"/>
                </a:ext>
              </a:extLst>
            </p:cNvPr>
            <p:cNvSpPr/>
            <p:nvPr/>
          </p:nvSpPr>
          <p:spPr>
            <a:xfrm>
              <a:off x="1383487" y="1051811"/>
              <a:ext cx="14063" cy="4306"/>
            </a:xfrm>
            <a:custGeom>
              <a:avLst/>
              <a:gdLst/>
              <a:ahLst/>
              <a:cxnLst/>
              <a:rect l="l" t="t" r="r" b="b"/>
              <a:pathLst>
                <a:path w="394" h="143" extrusionOk="0">
                  <a:moveTo>
                    <a:pt x="296" y="26"/>
                  </a:moveTo>
                  <a:cubicBezTo>
                    <a:pt x="241" y="0"/>
                    <a:pt x="1" y="71"/>
                    <a:pt x="101" y="117"/>
                  </a:cubicBezTo>
                  <a:cubicBezTo>
                    <a:pt x="157" y="143"/>
                    <a:pt x="394" y="75"/>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88" name="Google Shape;41200;p18">
              <a:extLst>
                <a:ext uri="{FF2B5EF4-FFF2-40B4-BE49-F238E27FC236}">
                  <a16:creationId xmlns:a16="http://schemas.microsoft.com/office/drawing/2014/main" id="{80D2C7C2-548F-4D9E-B1BC-5369FBCF849D}"/>
                </a:ext>
              </a:extLst>
            </p:cNvPr>
            <p:cNvSpPr/>
            <p:nvPr/>
          </p:nvSpPr>
          <p:spPr>
            <a:xfrm>
              <a:off x="254768" y="1051811"/>
              <a:ext cx="14063" cy="4306"/>
            </a:xfrm>
            <a:custGeom>
              <a:avLst/>
              <a:gdLst/>
              <a:ahLst/>
              <a:cxnLst/>
              <a:rect l="l" t="t" r="r" b="b"/>
              <a:pathLst>
                <a:path w="394" h="143" extrusionOk="0">
                  <a:moveTo>
                    <a:pt x="291" y="26"/>
                  </a:moveTo>
                  <a:cubicBezTo>
                    <a:pt x="238" y="0"/>
                    <a:pt x="0" y="71"/>
                    <a:pt x="99" y="117"/>
                  </a:cubicBezTo>
                  <a:cubicBezTo>
                    <a:pt x="152" y="143"/>
                    <a:pt x="393" y="75"/>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89" name="Google Shape;41201;p18">
              <a:extLst>
                <a:ext uri="{FF2B5EF4-FFF2-40B4-BE49-F238E27FC236}">
                  <a16:creationId xmlns:a16="http://schemas.microsoft.com/office/drawing/2014/main" id="{607764E4-AB3D-43A9-B5BB-00882A39EDC0}"/>
                </a:ext>
              </a:extLst>
            </p:cNvPr>
            <p:cNvSpPr/>
            <p:nvPr/>
          </p:nvSpPr>
          <p:spPr>
            <a:xfrm>
              <a:off x="4529188" y="1049132"/>
              <a:ext cx="13956" cy="4246"/>
            </a:xfrm>
            <a:custGeom>
              <a:avLst/>
              <a:gdLst/>
              <a:ahLst/>
              <a:cxnLst/>
              <a:rect l="l" t="t" r="r" b="b"/>
              <a:pathLst>
                <a:path w="391" h="141" extrusionOk="0">
                  <a:moveTo>
                    <a:pt x="290" y="24"/>
                  </a:moveTo>
                  <a:cubicBezTo>
                    <a:pt x="237" y="1"/>
                    <a:pt x="1" y="68"/>
                    <a:pt x="99" y="115"/>
                  </a:cubicBezTo>
                  <a:cubicBezTo>
                    <a:pt x="151" y="140"/>
                    <a:pt x="391" y="72"/>
                    <a:pt x="290"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90" name="Google Shape;41202;p18">
              <a:extLst>
                <a:ext uri="{FF2B5EF4-FFF2-40B4-BE49-F238E27FC236}">
                  <a16:creationId xmlns:a16="http://schemas.microsoft.com/office/drawing/2014/main" id="{0E2CD8D0-E8D9-4E1A-B789-77CDD140B3E4}"/>
                </a:ext>
              </a:extLst>
            </p:cNvPr>
            <p:cNvSpPr/>
            <p:nvPr/>
          </p:nvSpPr>
          <p:spPr>
            <a:xfrm>
              <a:off x="2144259" y="1043501"/>
              <a:ext cx="27626" cy="9997"/>
            </a:xfrm>
            <a:custGeom>
              <a:avLst/>
              <a:gdLst/>
              <a:ahLst/>
              <a:cxnLst/>
              <a:rect l="l" t="t" r="r" b="b"/>
              <a:pathLst>
                <a:path w="774" h="332" extrusionOk="0">
                  <a:moveTo>
                    <a:pt x="0" y="211"/>
                  </a:moveTo>
                  <a:cubicBezTo>
                    <a:pt x="258" y="329"/>
                    <a:pt x="717" y="331"/>
                    <a:pt x="773" y="122"/>
                  </a:cubicBezTo>
                  <a:cubicBezTo>
                    <a:pt x="516" y="2"/>
                    <a:pt x="54" y="1"/>
                    <a:pt x="0"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91" name="Google Shape;41203;p18">
              <a:extLst>
                <a:ext uri="{FF2B5EF4-FFF2-40B4-BE49-F238E27FC236}">
                  <a16:creationId xmlns:a16="http://schemas.microsoft.com/office/drawing/2014/main" id="{C2AEF386-5F60-4E1A-A31F-21ADF6FD5EB5}"/>
                </a:ext>
              </a:extLst>
            </p:cNvPr>
            <p:cNvSpPr/>
            <p:nvPr/>
          </p:nvSpPr>
          <p:spPr>
            <a:xfrm>
              <a:off x="8442263" y="1043863"/>
              <a:ext cx="13849" cy="6745"/>
            </a:xfrm>
            <a:custGeom>
              <a:avLst/>
              <a:gdLst/>
              <a:ahLst/>
              <a:cxnLst/>
              <a:rect l="l" t="t" r="r" b="b"/>
              <a:pathLst>
                <a:path w="388" h="224" extrusionOk="0">
                  <a:moveTo>
                    <a:pt x="387" y="110"/>
                  </a:moveTo>
                  <a:cubicBezTo>
                    <a:pt x="347" y="1"/>
                    <a:pt x="173" y="54"/>
                    <a:pt x="1" y="110"/>
                  </a:cubicBezTo>
                  <a:cubicBezTo>
                    <a:pt x="3" y="200"/>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92" name="Google Shape;41204;p18">
              <a:extLst>
                <a:ext uri="{FF2B5EF4-FFF2-40B4-BE49-F238E27FC236}">
                  <a16:creationId xmlns:a16="http://schemas.microsoft.com/office/drawing/2014/main" id="{741D840C-6B53-4C26-967C-21DA0FD8D5DE}"/>
                </a:ext>
              </a:extLst>
            </p:cNvPr>
            <p:cNvSpPr/>
            <p:nvPr/>
          </p:nvSpPr>
          <p:spPr>
            <a:xfrm>
              <a:off x="7747093" y="1044013"/>
              <a:ext cx="6960" cy="6203"/>
            </a:xfrm>
            <a:custGeom>
              <a:avLst/>
              <a:gdLst/>
              <a:ahLst/>
              <a:cxnLst/>
              <a:rect l="l" t="t" r="r" b="b"/>
              <a:pathLst>
                <a:path w="195" h="206" extrusionOk="0">
                  <a:moveTo>
                    <a:pt x="194" y="105"/>
                  </a:moveTo>
                  <a:cubicBezTo>
                    <a:pt x="194" y="54"/>
                    <a:pt x="36" y="1"/>
                    <a:pt x="1" y="105"/>
                  </a:cubicBezTo>
                  <a:cubicBezTo>
                    <a:pt x="1" y="154"/>
                    <a:pt x="155" y="206"/>
                    <a:pt x="19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93" name="Google Shape;41205;p18">
              <a:extLst>
                <a:ext uri="{FF2B5EF4-FFF2-40B4-BE49-F238E27FC236}">
                  <a16:creationId xmlns:a16="http://schemas.microsoft.com/office/drawing/2014/main" id="{B036F828-C06B-4DEC-9E36-464912658E43}"/>
                </a:ext>
              </a:extLst>
            </p:cNvPr>
            <p:cNvSpPr/>
            <p:nvPr/>
          </p:nvSpPr>
          <p:spPr>
            <a:xfrm>
              <a:off x="4587758" y="1044344"/>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94" name="Google Shape;41206;p18">
              <a:extLst>
                <a:ext uri="{FF2B5EF4-FFF2-40B4-BE49-F238E27FC236}">
                  <a16:creationId xmlns:a16="http://schemas.microsoft.com/office/drawing/2014/main" id="{0791243A-19EF-4BF3-AC4A-60103E386411}"/>
                </a:ext>
              </a:extLst>
            </p:cNvPr>
            <p:cNvSpPr/>
            <p:nvPr/>
          </p:nvSpPr>
          <p:spPr>
            <a:xfrm>
              <a:off x="1383487" y="1046392"/>
              <a:ext cx="14063" cy="4276"/>
            </a:xfrm>
            <a:custGeom>
              <a:avLst/>
              <a:gdLst/>
              <a:ahLst/>
              <a:cxnLst/>
              <a:rect l="l" t="t" r="r" b="b"/>
              <a:pathLst>
                <a:path w="394" h="142" extrusionOk="0">
                  <a:moveTo>
                    <a:pt x="296" y="26"/>
                  </a:moveTo>
                  <a:cubicBezTo>
                    <a:pt x="241" y="0"/>
                    <a:pt x="1" y="69"/>
                    <a:pt x="101" y="115"/>
                  </a:cubicBezTo>
                  <a:cubicBezTo>
                    <a:pt x="157" y="141"/>
                    <a:pt x="394" y="72"/>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95" name="Google Shape;41207;p18">
              <a:extLst>
                <a:ext uri="{FF2B5EF4-FFF2-40B4-BE49-F238E27FC236}">
                  <a16:creationId xmlns:a16="http://schemas.microsoft.com/office/drawing/2014/main" id="{7A7548B2-5EF4-464A-B858-DACABB992943}"/>
                </a:ext>
              </a:extLst>
            </p:cNvPr>
            <p:cNvSpPr/>
            <p:nvPr/>
          </p:nvSpPr>
          <p:spPr>
            <a:xfrm>
              <a:off x="1352685" y="1044224"/>
              <a:ext cx="23914" cy="5992"/>
            </a:xfrm>
            <a:custGeom>
              <a:avLst/>
              <a:gdLst/>
              <a:ahLst/>
              <a:cxnLst/>
              <a:rect l="l" t="t" r="r" b="b"/>
              <a:pathLst>
                <a:path w="670" h="199" extrusionOk="0">
                  <a:moveTo>
                    <a:pt x="578" y="4"/>
                  </a:moveTo>
                  <a:cubicBezTo>
                    <a:pt x="246" y="0"/>
                    <a:pt x="86" y="75"/>
                    <a:pt x="1" y="187"/>
                  </a:cubicBezTo>
                  <a:cubicBezTo>
                    <a:pt x="304" y="179"/>
                    <a:pt x="669" y="199"/>
                    <a:pt x="578" y="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96" name="Google Shape;41208;p18">
              <a:extLst>
                <a:ext uri="{FF2B5EF4-FFF2-40B4-BE49-F238E27FC236}">
                  <a16:creationId xmlns:a16="http://schemas.microsoft.com/office/drawing/2014/main" id="{0107F1AF-A7B5-40CB-A0A6-57A3BEFE340F}"/>
                </a:ext>
              </a:extLst>
            </p:cNvPr>
            <p:cNvSpPr/>
            <p:nvPr/>
          </p:nvSpPr>
          <p:spPr>
            <a:xfrm>
              <a:off x="172142" y="1046392"/>
              <a:ext cx="14063" cy="4276"/>
            </a:xfrm>
            <a:custGeom>
              <a:avLst/>
              <a:gdLst/>
              <a:ahLst/>
              <a:cxnLst/>
              <a:rect l="l" t="t" r="r" b="b"/>
              <a:pathLst>
                <a:path w="394" h="142" extrusionOk="0">
                  <a:moveTo>
                    <a:pt x="293" y="26"/>
                  </a:moveTo>
                  <a:cubicBezTo>
                    <a:pt x="240" y="0"/>
                    <a:pt x="1" y="69"/>
                    <a:pt x="100" y="115"/>
                  </a:cubicBezTo>
                  <a:cubicBezTo>
                    <a:pt x="152" y="141"/>
                    <a:pt x="394"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97" name="Google Shape;41209;p18">
              <a:extLst>
                <a:ext uri="{FF2B5EF4-FFF2-40B4-BE49-F238E27FC236}">
                  <a16:creationId xmlns:a16="http://schemas.microsoft.com/office/drawing/2014/main" id="{549B5AA7-A258-4ECE-AA19-240C9E4238D2}"/>
                </a:ext>
              </a:extLst>
            </p:cNvPr>
            <p:cNvSpPr/>
            <p:nvPr/>
          </p:nvSpPr>
          <p:spPr>
            <a:xfrm>
              <a:off x="8593739" y="1038172"/>
              <a:ext cx="27555" cy="10117"/>
            </a:xfrm>
            <a:custGeom>
              <a:avLst/>
              <a:gdLst/>
              <a:ahLst/>
              <a:cxnLst/>
              <a:rect l="l" t="t" r="r" b="b"/>
              <a:pathLst>
                <a:path w="772" h="336" extrusionOk="0">
                  <a:moveTo>
                    <a:pt x="772" y="299"/>
                  </a:moveTo>
                  <a:lnTo>
                    <a:pt x="772" y="27"/>
                  </a:lnTo>
                  <a:cubicBezTo>
                    <a:pt x="332" y="0"/>
                    <a:pt x="48" y="47"/>
                    <a:pt x="1" y="208"/>
                  </a:cubicBezTo>
                  <a:cubicBezTo>
                    <a:pt x="260" y="235"/>
                    <a:pt x="367" y="336"/>
                    <a:pt x="772"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98" name="Google Shape;41210;p18">
              <a:extLst>
                <a:ext uri="{FF2B5EF4-FFF2-40B4-BE49-F238E27FC236}">
                  <a16:creationId xmlns:a16="http://schemas.microsoft.com/office/drawing/2014/main" id="{C2304580-3C23-42C1-992A-0C26949BE708}"/>
                </a:ext>
              </a:extLst>
            </p:cNvPr>
            <p:cNvSpPr/>
            <p:nvPr/>
          </p:nvSpPr>
          <p:spPr>
            <a:xfrm>
              <a:off x="7967347" y="1041273"/>
              <a:ext cx="6924" cy="6233"/>
            </a:xfrm>
            <a:custGeom>
              <a:avLst/>
              <a:gdLst/>
              <a:ahLst/>
              <a:cxnLst/>
              <a:rect l="l" t="t" r="r" b="b"/>
              <a:pathLst>
                <a:path w="194" h="207" extrusionOk="0">
                  <a:moveTo>
                    <a:pt x="193" y="102"/>
                  </a:moveTo>
                  <a:cubicBezTo>
                    <a:pt x="193" y="53"/>
                    <a:pt x="38" y="1"/>
                    <a:pt x="0" y="102"/>
                  </a:cubicBezTo>
                  <a:cubicBezTo>
                    <a:pt x="0" y="155"/>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499" name="Google Shape;41211;p18">
              <a:extLst>
                <a:ext uri="{FF2B5EF4-FFF2-40B4-BE49-F238E27FC236}">
                  <a16:creationId xmlns:a16="http://schemas.microsoft.com/office/drawing/2014/main" id="{4598BA78-F4FF-4453-9E73-77993645AA94}"/>
                </a:ext>
              </a:extLst>
            </p:cNvPr>
            <p:cNvSpPr/>
            <p:nvPr/>
          </p:nvSpPr>
          <p:spPr>
            <a:xfrm>
              <a:off x="7664395" y="1033445"/>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00" name="Google Shape;41212;p18">
              <a:extLst>
                <a:ext uri="{FF2B5EF4-FFF2-40B4-BE49-F238E27FC236}">
                  <a16:creationId xmlns:a16="http://schemas.microsoft.com/office/drawing/2014/main" id="{E6B66C08-C79F-42D9-B43B-24C5A5DDB865}"/>
                </a:ext>
              </a:extLst>
            </p:cNvPr>
            <p:cNvSpPr/>
            <p:nvPr/>
          </p:nvSpPr>
          <p:spPr>
            <a:xfrm>
              <a:off x="7595581" y="1038564"/>
              <a:ext cx="7031" cy="6203"/>
            </a:xfrm>
            <a:custGeom>
              <a:avLst/>
              <a:gdLst/>
              <a:ahLst/>
              <a:cxnLst/>
              <a:rect l="l" t="t" r="r" b="b"/>
              <a:pathLst>
                <a:path w="197" h="206" extrusionOk="0">
                  <a:moveTo>
                    <a:pt x="195" y="104"/>
                  </a:moveTo>
                  <a:cubicBezTo>
                    <a:pt x="197" y="53"/>
                    <a:pt x="39" y="0"/>
                    <a:pt x="1" y="104"/>
                  </a:cubicBezTo>
                  <a:cubicBezTo>
                    <a:pt x="4" y="153"/>
                    <a:pt x="160" y="205"/>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01" name="Google Shape;41213;p18">
              <a:extLst>
                <a:ext uri="{FF2B5EF4-FFF2-40B4-BE49-F238E27FC236}">
                  <a16:creationId xmlns:a16="http://schemas.microsoft.com/office/drawing/2014/main" id="{F1614681-937E-471D-B113-DA0984801B96}"/>
                </a:ext>
              </a:extLst>
            </p:cNvPr>
            <p:cNvSpPr/>
            <p:nvPr/>
          </p:nvSpPr>
          <p:spPr>
            <a:xfrm>
              <a:off x="4274669" y="1031639"/>
              <a:ext cx="58821" cy="12737"/>
            </a:xfrm>
            <a:custGeom>
              <a:avLst/>
              <a:gdLst/>
              <a:ahLst/>
              <a:cxnLst/>
              <a:rect l="l" t="t" r="r" b="b"/>
              <a:pathLst>
                <a:path w="1648" h="423" extrusionOk="0">
                  <a:moveTo>
                    <a:pt x="673" y="422"/>
                  </a:moveTo>
                  <a:cubicBezTo>
                    <a:pt x="1648" y="59"/>
                    <a:pt x="1" y="1"/>
                    <a:pt x="673" y="4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02" name="Google Shape;41214;p18">
              <a:extLst>
                <a:ext uri="{FF2B5EF4-FFF2-40B4-BE49-F238E27FC236}">
                  <a16:creationId xmlns:a16="http://schemas.microsoft.com/office/drawing/2014/main" id="{32241188-1EC0-4780-A78F-C36B4927C71B}"/>
                </a:ext>
              </a:extLst>
            </p:cNvPr>
            <p:cNvSpPr/>
            <p:nvPr/>
          </p:nvSpPr>
          <p:spPr>
            <a:xfrm>
              <a:off x="4615241" y="1038955"/>
              <a:ext cx="13777" cy="2740"/>
            </a:xfrm>
            <a:custGeom>
              <a:avLst/>
              <a:gdLst/>
              <a:ahLst/>
              <a:cxnLst/>
              <a:rect l="l" t="t" r="r" b="b"/>
              <a:pathLst>
                <a:path w="386" h="91" extrusionOk="0">
                  <a:moveTo>
                    <a:pt x="386" y="1"/>
                  </a:moveTo>
                  <a:cubicBezTo>
                    <a:pt x="236" y="20"/>
                    <a:pt x="6" y="2"/>
                    <a:pt x="1" y="91"/>
                  </a:cubicBezTo>
                  <a:cubicBezTo>
                    <a:pt x="151" y="70"/>
                    <a:pt x="382" y="87"/>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03" name="Google Shape;41215;p18">
              <a:extLst>
                <a:ext uri="{FF2B5EF4-FFF2-40B4-BE49-F238E27FC236}">
                  <a16:creationId xmlns:a16="http://schemas.microsoft.com/office/drawing/2014/main" id="{E144065C-CDBC-4866-B56D-148FDF0CC937}"/>
                </a:ext>
              </a:extLst>
            </p:cNvPr>
            <p:cNvSpPr/>
            <p:nvPr/>
          </p:nvSpPr>
          <p:spPr>
            <a:xfrm>
              <a:off x="4078435" y="103621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04" name="Google Shape;41216;p18">
              <a:extLst>
                <a:ext uri="{FF2B5EF4-FFF2-40B4-BE49-F238E27FC236}">
                  <a16:creationId xmlns:a16="http://schemas.microsoft.com/office/drawing/2014/main" id="{CE97F51B-D556-4332-ADAB-4EA968F83636}"/>
                </a:ext>
              </a:extLst>
            </p:cNvPr>
            <p:cNvSpPr/>
            <p:nvPr/>
          </p:nvSpPr>
          <p:spPr>
            <a:xfrm>
              <a:off x="3059719" y="1035854"/>
              <a:ext cx="6924" cy="6173"/>
            </a:xfrm>
            <a:custGeom>
              <a:avLst/>
              <a:gdLst/>
              <a:ahLst/>
              <a:cxnLst/>
              <a:rect l="l" t="t" r="r" b="b"/>
              <a:pathLst>
                <a:path w="194" h="205" extrusionOk="0">
                  <a:moveTo>
                    <a:pt x="193" y="104"/>
                  </a:moveTo>
                  <a:cubicBezTo>
                    <a:pt x="193" y="53"/>
                    <a:pt x="37" y="0"/>
                    <a:pt x="0" y="104"/>
                  </a:cubicBezTo>
                  <a:cubicBezTo>
                    <a:pt x="0" y="152"/>
                    <a:pt x="158" y="204"/>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05" name="Google Shape;41217;p18">
              <a:extLst>
                <a:ext uri="{FF2B5EF4-FFF2-40B4-BE49-F238E27FC236}">
                  <a16:creationId xmlns:a16="http://schemas.microsoft.com/office/drawing/2014/main" id="{63C864B4-108D-497B-9F9B-673F771CD5CC}"/>
                </a:ext>
              </a:extLst>
            </p:cNvPr>
            <p:cNvSpPr/>
            <p:nvPr/>
          </p:nvSpPr>
          <p:spPr>
            <a:xfrm>
              <a:off x="1352649" y="1033114"/>
              <a:ext cx="7031" cy="6233"/>
            </a:xfrm>
            <a:custGeom>
              <a:avLst/>
              <a:gdLst/>
              <a:ahLst/>
              <a:cxnLst/>
              <a:rect l="l" t="t" r="r" b="b"/>
              <a:pathLst>
                <a:path w="197" h="207" extrusionOk="0">
                  <a:moveTo>
                    <a:pt x="194" y="103"/>
                  </a:moveTo>
                  <a:cubicBezTo>
                    <a:pt x="196" y="52"/>
                    <a:pt x="40" y="0"/>
                    <a:pt x="2"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06" name="Google Shape;41218;p18">
              <a:extLst>
                <a:ext uri="{FF2B5EF4-FFF2-40B4-BE49-F238E27FC236}">
                  <a16:creationId xmlns:a16="http://schemas.microsoft.com/office/drawing/2014/main" id="{A7739024-0D67-45B8-AEAF-F22992819E97}"/>
                </a:ext>
              </a:extLst>
            </p:cNvPr>
            <p:cNvSpPr/>
            <p:nvPr/>
          </p:nvSpPr>
          <p:spPr>
            <a:xfrm>
              <a:off x="8786439" y="1024653"/>
              <a:ext cx="27840" cy="18457"/>
            </a:xfrm>
            <a:custGeom>
              <a:avLst/>
              <a:gdLst/>
              <a:ahLst/>
              <a:cxnLst/>
              <a:rect l="l" t="t" r="r" b="b"/>
              <a:pathLst>
                <a:path w="780" h="613" extrusionOk="0">
                  <a:moveTo>
                    <a:pt x="0" y="293"/>
                  </a:moveTo>
                  <a:cubicBezTo>
                    <a:pt x="780" y="613"/>
                    <a:pt x="455" y="0"/>
                    <a:pt x="0" y="2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07" name="Google Shape;41219;p18">
              <a:extLst>
                <a:ext uri="{FF2B5EF4-FFF2-40B4-BE49-F238E27FC236}">
                  <a16:creationId xmlns:a16="http://schemas.microsoft.com/office/drawing/2014/main" id="{836944C5-3816-44B4-BC6C-18DEF3E05773}"/>
                </a:ext>
              </a:extLst>
            </p:cNvPr>
            <p:cNvSpPr/>
            <p:nvPr/>
          </p:nvSpPr>
          <p:spPr>
            <a:xfrm>
              <a:off x="6508158" y="1030344"/>
              <a:ext cx="6924" cy="6233"/>
            </a:xfrm>
            <a:custGeom>
              <a:avLst/>
              <a:gdLst/>
              <a:ahLst/>
              <a:cxnLst/>
              <a:rect l="l" t="t" r="r" b="b"/>
              <a:pathLst>
                <a:path w="194" h="207" extrusionOk="0">
                  <a:moveTo>
                    <a:pt x="191" y="104"/>
                  </a:moveTo>
                  <a:cubicBezTo>
                    <a:pt x="193" y="54"/>
                    <a:pt x="38" y="1"/>
                    <a:pt x="0" y="104"/>
                  </a:cubicBezTo>
                  <a:cubicBezTo>
                    <a:pt x="0" y="155"/>
                    <a:pt x="158" y="207"/>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08" name="Google Shape;41220;p18">
              <a:extLst>
                <a:ext uri="{FF2B5EF4-FFF2-40B4-BE49-F238E27FC236}">
                  <a16:creationId xmlns:a16="http://schemas.microsoft.com/office/drawing/2014/main" id="{D84D3FCD-005D-46DF-B909-4DBE7C83C60A}"/>
                </a:ext>
              </a:extLst>
            </p:cNvPr>
            <p:cNvSpPr/>
            <p:nvPr/>
          </p:nvSpPr>
          <p:spPr>
            <a:xfrm>
              <a:off x="8755352" y="1029952"/>
              <a:ext cx="14027" cy="4246"/>
            </a:xfrm>
            <a:custGeom>
              <a:avLst/>
              <a:gdLst/>
              <a:ahLst/>
              <a:cxnLst/>
              <a:rect l="l" t="t" r="r" b="b"/>
              <a:pathLst>
                <a:path w="393" h="141" extrusionOk="0">
                  <a:moveTo>
                    <a:pt x="100" y="117"/>
                  </a:moveTo>
                  <a:cubicBezTo>
                    <a:pt x="153" y="140"/>
                    <a:pt x="392" y="74"/>
                    <a:pt x="293" y="27"/>
                  </a:cubicBezTo>
                  <a:cubicBezTo>
                    <a:pt x="241"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09" name="Google Shape;41221;p18">
              <a:extLst>
                <a:ext uri="{FF2B5EF4-FFF2-40B4-BE49-F238E27FC236}">
                  <a16:creationId xmlns:a16="http://schemas.microsoft.com/office/drawing/2014/main" id="{1F3CE519-6D88-4CF8-8B69-6D66558865D9}"/>
                </a:ext>
              </a:extLst>
            </p:cNvPr>
            <p:cNvSpPr/>
            <p:nvPr/>
          </p:nvSpPr>
          <p:spPr>
            <a:xfrm>
              <a:off x="2188838" y="1029922"/>
              <a:ext cx="14099" cy="4276"/>
            </a:xfrm>
            <a:custGeom>
              <a:avLst/>
              <a:gdLst/>
              <a:ahLst/>
              <a:cxnLst/>
              <a:rect l="l" t="t" r="r" b="b"/>
              <a:pathLst>
                <a:path w="395" h="142" extrusionOk="0">
                  <a:moveTo>
                    <a:pt x="294" y="26"/>
                  </a:moveTo>
                  <a:cubicBezTo>
                    <a:pt x="241" y="0"/>
                    <a:pt x="1" y="71"/>
                    <a:pt x="104" y="116"/>
                  </a:cubicBezTo>
                  <a:cubicBezTo>
                    <a:pt x="155" y="141"/>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10" name="Google Shape;41222;p18">
              <a:extLst>
                <a:ext uri="{FF2B5EF4-FFF2-40B4-BE49-F238E27FC236}">
                  <a16:creationId xmlns:a16="http://schemas.microsoft.com/office/drawing/2014/main" id="{D35142BE-789B-405C-B3F0-123B960AD417}"/>
                </a:ext>
              </a:extLst>
            </p:cNvPr>
            <p:cNvSpPr/>
            <p:nvPr/>
          </p:nvSpPr>
          <p:spPr>
            <a:xfrm>
              <a:off x="1111837" y="1030705"/>
              <a:ext cx="13777" cy="2740"/>
            </a:xfrm>
            <a:custGeom>
              <a:avLst/>
              <a:gdLst/>
              <a:ahLst/>
              <a:cxnLst/>
              <a:rect l="l" t="t" r="r" b="b"/>
              <a:pathLst>
                <a:path w="386" h="91" extrusionOk="0">
                  <a:moveTo>
                    <a:pt x="385" y="0"/>
                  </a:moveTo>
                  <a:cubicBezTo>
                    <a:pt x="235" y="21"/>
                    <a:pt x="5" y="2"/>
                    <a:pt x="0" y="90"/>
                  </a:cubicBezTo>
                  <a:cubicBezTo>
                    <a:pt x="150" y="72"/>
                    <a:pt x="379" y="9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11" name="Google Shape;41223;p18">
              <a:extLst>
                <a:ext uri="{FF2B5EF4-FFF2-40B4-BE49-F238E27FC236}">
                  <a16:creationId xmlns:a16="http://schemas.microsoft.com/office/drawing/2014/main" id="{1FBC33CA-8BD9-4C0C-8245-68A75D5051DC}"/>
                </a:ext>
              </a:extLst>
            </p:cNvPr>
            <p:cNvSpPr/>
            <p:nvPr/>
          </p:nvSpPr>
          <p:spPr>
            <a:xfrm>
              <a:off x="798462" y="1029952"/>
              <a:ext cx="14063" cy="4246"/>
            </a:xfrm>
            <a:custGeom>
              <a:avLst/>
              <a:gdLst/>
              <a:ahLst/>
              <a:cxnLst/>
              <a:rect l="l" t="t" r="r" b="b"/>
              <a:pathLst>
                <a:path w="394" h="141" extrusionOk="0">
                  <a:moveTo>
                    <a:pt x="102" y="117"/>
                  </a:moveTo>
                  <a:cubicBezTo>
                    <a:pt x="155" y="140"/>
                    <a:pt x="393" y="74"/>
                    <a:pt x="294" y="27"/>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12" name="Google Shape;41224;p18">
              <a:extLst>
                <a:ext uri="{FF2B5EF4-FFF2-40B4-BE49-F238E27FC236}">
                  <a16:creationId xmlns:a16="http://schemas.microsoft.com/office/drawing/2014/main" id="{CD2069FB-DEDA-4BB4-AF08-5E0E53254E06}"/>
                </a:ext>
              </a:extLst>
            </p:cNvPr>
            <p:cNvSpPr/>
            <p:nvPr/>
          </p:nvSpPr>
          <p:spPr>
            <a:xfrm>
              <a:off x="8889624" y="1022335"/>
              <a:ext cx="23950" cy="6052"/>
            </a:xfrm>
            <a:custGeom>
              <a:avLst/>
              <a:gdLst/>
              <a:ahLst/>
              <a:cxnLst/>
              <a:rect l="l" t="t" r="r" b="b"/>
              <a:pathLst>
                <a:path w="671" h="201" extrusionOk="0">
                  <a:moveTo>
                    <a:pt x="582" y="6"/>
                  </a:moveTo>
                  <a:cubicBezTo>
                    <a:pt x="249" y="0"/>
                    <a:pt x="88" y="76"/>
                    <a:pt x="1" y="187"/>
                  </a:cubicBezTo>
                  <a:cubicBezTo>
                    <a:pt x="305" y="181"/>
                    <a:pt x="670" y="200"/>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13" name="Google Shape;41225;p18">
              <a:extLst>
                <a:ext uri="{FF2B5EF4-FFF2-40B4-BE49-F238E27FC236}">
                  <a16:creationId xmlns:a16="http://schemas.microsoft.com/office/drawing/2014/main" id="{5396D96A-4F10-4F27-96C0-C1E09169464B}"/>
                </a:ext>
              </a:extLst>
            </p:cNvPr>
            <p:cNvSpPr/>
            <p:nvPr/>
          </p:nvSpPr>
          <p:spPr>
            <a:xfrm>
              <a:off x="8769521" y="1022215"/>
              <a:ext cx="23878" cy="5811"/>
            </a:xfrm>
            <a:custGeom>
              <a:avLst/>
              <a:gdLst/>
              <a:ahLst/>
              <a:cxnLst/>
              <a:rect l="l" t="t" r="r" b="b"/>
              <a:pathLst>
                <a:path w="669" h="193" extrusionOk="0">
                  <a:moveTo>
                    <a:pt x="474" y="192"/>
                  </a:moveTo>
                  <a:cubicBezTo>
                    <a:pt x="474" y="102"/>
                    <a:pt x="630" y="85"/>
                    <a:pt x="669" y="11"/>
                  </a:cubicBezTo>
                  <a:cubicBezTo>
                    <a:pt x="363" y="21"/>
                    <a:pt x="1" y="0"/>
                    <a:pt x="88"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14" name="Google Shape;41226;p18">
              <a:extLst>
                <a:ext uri="{FF2B5EF4-FFF2-40B4-BE49-F238E27FC236}">
                  <a16:creationId xmlns:a16="http://schemas.microsoft.com/office/drawing/2014/main" id="{F0033537-C0B3-469C-8C60-E21E955AD824}"/>
                </a:ext>
              </a:extLst>
            </p:cNvPr>
            <p:cNvSpPr/>
            <p:nvPr/>
          </p:nvSpPr>
          <p:spPr>
            <a:xfrm>
              <a:off x="2894501" y="1017036"/>
              <a:ext cx="13813" cy="10960"/>
            </a:xfrm>
            <a:custGeom>
              <a:avLst/>
              <a:gdLst/>
              <a:ahLst/>
              <a:cxnLst/>
              <a:rect l="l" t="t" r="r" b="b"/>
              <a:pathLst>
                <a:path w="387" h="364" extrusionOk="0">
                  <a:moveTo>
                    <a:pt x="387" y="0"/>
                  </a:moveTo>
                  <a:lnTo>
                    <a:pt x="0" y="0"/>
                  </a:lnTo>
                  <a:lnTo>
                    <a:pt x="0" y="363"/>
                  </a:lnTo>
                  <a:lnTo>
                    <a:pt x="387" y="36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15" name="Google Shape;41227;p18">
              <a:extLst>
                <a:ext uri="{FF2B5EF4-FFF2-40B4-BE49-F238E27FC236}">
                  <a16:creationId xmlns:a16="http://schemas.microsoft.com/office/drawing/2014/main" id="{B6730198-B147-495F-9249-9411E4C9DBD5}"/>
                </a:ext>
              </a:extLst>
            </p:cNvPr>
            <p:cNvSpPr/>
            <p:nvPr/>
          </p:nvSpPr>
          <p:spPr>
            <a:xfrm>
              <a:off x="6738584" y="1021733"/>
              <a:ext cx="14099" cy="4336"/>
            </a:xfrm>
            <a:custGeom>
              <a:avLst/>
              <a:gdLst/>
              <a:ahLst/>
              <a:cxnLst/>
              <a:rect l="l" t="t" r="r" b="b"/>
              <a:pathLst>
                <a:path w="395" h="144" extrusionOk="0">
                  <a:moveTo>
                    <a:pt x="294" y="26"/>
                  </a:moveTo>
                  <a:cubicBezTo>
                    <a:pt x="241" y="1"/>
                    <a:pt x="0" y="70"/>
                    <a:pt x="98" y="117"/>
                  </a:cubicBezTo>
                  <a:cubicBezTo>
                    <a:pt x="154" y="143"/>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16" name="Google Shape;41228;p18">
              <a:extLst>
                <a:ext uri="{FF2B5EF4-FFF2-40B4-BE49-F238E27FC236}">
                  <a16:creationId xmlns:a16="http://schemas.microsoft.com/office/drawing/2014/main" id="{047612CD-60EA-4C7B-9E18-6841D8C71EFF}"/>
                </a:ext>
              </a:extLst>
            </p:cNvPr>
            <p:cNvSpPr/>
            <p:nvPr/>
          </p:nvSpPr>
          <p:spPr>
            <a:xfrm>
              <a:off x="8222008" y="1019776"/>
              <a:ext cx="13777" cy="2770"/>
            </a:xfrm>
            <a:custGeom>
              <a:avLst/>
              <a:gdLst/>
              <a:ahLst/>
              <a:cxnLst/>
              <a:rect l="l" t="t" r="r" b="b"/>
              <a:pathLst>
                <a:path w="386" h="92" extrusionOk="0">
                  <a:moveTo>
                    <a:pt x="385" y="1"/>
                  </a:moveTo>
                  <a:cubicBezTo>
                    <a:pt x="238" y="23"/>
                    <a:pt x="7" y="4"/>
                    <a:pt x="0" y="92"/>
                  </a:cubicBezTo>
                  <a:cubicBezTo>
                    <a:pt x="149" y="71"/>
                    <a:pt x="383"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17" name="Google Shape;41229;p18">
              <a:extLst>
                <a:ext uri="{FF2B5EF4-FFF2-40B4-BE49-F238E27FC236}">
                  <a16:creationId xmlns:a16="http://schemas.microsoft.com/office/drawing/2014/main" id="{2E1CC0B8-AD72-43B7-8EA8-2F77397A4D3C}"/>
                </a:ext>
              </a:extLst>
            </p:cNvPr>
            <p:cNvSpPr/>
            <p:nvPr/>
          </p:nvSpPr>
          <p:spPr>
            <a:xfrm>
              <a:off x="6521935" y="1019294"/>
              <a:ext cx="20666" cy="3734"/>
            </a:xfrm>
            <a:custGeom>
              <a:avLst/>
              <a:gdLst/>
              <a:ahLst/>
              <a:cxnLst/>
              <a:rect l="l" t="t" r="r" b="b"/>
              <a:pathLst>
                <a:path w="579" h="124" extrusionOk="0">
                  <a:moveTo>
                    <a:pt x="579" y="17"/>
                  </a:moveTo>
                  <a:cubicBezTo>
                    <a:pt x="352" y="30"/>
                    <a:pt x="31" y="1"/>
                    <a:pt x="1" y="108"/>
                  </a:cubicBezTo>
                  <a:cubicBezTo>
                    <a:pt x="226" y="94"/>
                    <a:pt x="547" y="124"/>
                    <a:pt x="579" y="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18" name="Google Shape;41230;p18">
              <a:extLst>
                <a:ext uri="{FF2B5EF4-FFF2-40B4-BE49-F238E27FC236}">
                  <a16:creationId xmlns:a16="http://schemas.microsoft.com/office/drawing/2014/main" id="{3D796F58-C06B-4E57-A840-E958E5507B1C}"/>
                </a:ext>
              </a:extLst>
            </p:cNvPr>
            <p:cNvSpPr/>
            <p:nvPr/>
          </p:nvSpPr>
          <p:spPr>
            <a:xfrm>
              <a:off x="8841547" y="1013875"/>
              <a:ext cx="6889" cy="6293"/>
            </a:xfrm>
            <a:custGeom>
              <a:avLst/>
              <a:gdLst/>
              <a:ahLst/>
              <a:cxnLst/>
              <a:rect l="l" t="t" r="r" b="b"/>
              <a:pathLst>
                <a:path w="193" h="209" extrusionOk="0">
                  <a:moveTo>
                    <a:pt x="192" y="105"/>
                  </a:moveTo>
                  <a:cubicBezTo>
                    <a:pt x="192" y="54"/>
                    <a:pt x="38" y="1"/>
                    <a:pt x="1" y="105"/>
                  </a:cubicBezTo>
                  <a:cubicBezTo>
                    <a:pt x="1" y="156"/>
                    <a:pt x="153"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19" name="Google Shape;41231;p18">
              <a:extLst>
                <a:ext uri="{FF2B5EF4-FFF2-40B4-BE49-F238E27FC236}">
                  <a16:creationId xmlns:a16="http://schemas.microsoft.com/office/drawing/2014/main" id="{F6820962-3A8C-4B32-A189-FE7ED500D0F6}"/>
                </a:ext>
              </a:extLst>
            </p:cNvPr>
            <p:cNvSpPr/>
            <p:nvPr/>
          </p:nvSpPr>
          <p:spPr>
            <a:xfrm>
              <a:off x="8689143" y="1014266"/>
              <a:ext cx="21523" cy="6474"/>
            </a:xfrm>
            <a:custGeom>
              <a:avLst/>
              <a:gdLst/>
              <a:ahLst/>
              <a:cxnLst/>
              <a:rect l="l" t="t" r="r" b="b"/>
              <a:pathLst>
                <a:path w="603" h="215" extrusionOk="0">
                  <a:moveTo>
                    <a:pt x="603" y="184"/>
                  </a:moveTo>
                  <a:lnTo>
                    <a:pt x="603" y="1"/>
                  </a:lnTo>
                  <a:lnTo>
                    <a:pt x="27" y="1"/>
                  </a:lnTo>
                  <a:cubicBezTo>
                    <a:pt x="1" y="164"/>
                    <a:pt x="219" y="215"/>
                    <a:pt x="603" y="1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20" name="Google Shape;41232;p18">
              <a:extLst>
                <a:ext uri="{FF2B5EF4-FFF2-40B4-BE49-F238E27FC236}">
                  <a16:creationId xmlns:a16="http://schemas.microsoft.com/office/drawing/2014/main" id="{723B53C8-1654-4D3E-8C97-60E42ED7DCCA}"/>
                </a:ext>
              </a:extLst>
            </p:cNvPr>
            <p:cNvSpPr/>
            <p:nvPr/>
          </p:nvSpPr>
          <p:spPr>
            <a:xfrm>
              <a:off x="1398585" y="1001199"/>
              <a:ext cx="37120" cy="15868"/>
            </a:xfrm>
            <a:custGeom>
              <a:avLst/>
              <a:gdLst/>
              <a:ahLst/>
              <a:cxnLst/>
              <a:rect l="l" t="t" r="r" b="b"/>
              <a:pathLst>
                <a:path w="1040" h="527" extrusionOk="0">
                  <a:moveTo>
                    <a:pt x="837" y="526"/>
                  </a:moveTo>
                  <a:cubicBezTo>
                    <a:pt x="1040" y="0"/>
                    <a:pt x="1" y="490"/>
                    <a:pt x="837" y="5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21" name="Google Shape;41233;p18">
              <a:extLst>
                <a:ext uri="{FF2B5EF4-FFF2-40B4-BE49-F238E27FC236}">
                  <a16:creationId xmlns:a16="http://schemas.microsoft.com/office/drawing/2014/main" id="{04A4378B-8276-4EA6-95BF-39753BF62628}"/>
                </a:ext>
              </a:extLst>
            </p:cNvPr>
            <p:cNvSpPr/>
            <p:nvPr/>
          </p:nvSpPr>
          <p:spPr>
            <a:xfrm>
              <a:off x="8160190" y="1003397"/>
              <a:ext cx="29946" cy="10990"/>
            </a:xfrm>
            <a:custGeom>
              <a:avLst/>
              <a:gdLst/>
              <a:ahLst/>
              <a:cxnLst/>
              <a:rect l="l" t="t" r="r" b="b"/>
              <a:pathLst>
                <a:path w="839" h="365" extrusionOk="0">
                  <a:moveTo>
                    <a:pt x="576" y="0"/>
                  </a:moveTo>
                  <a:cubicBezTo>
                    <a:pt x="744" y="291"/>
                    <a:pt x="77" y="188"/>
                    <a:pt x="0" y="364"/>
                  </a:cubicBezTo>
                  <a:lnTo>
                    <a:pt x="770" y="364"/>
                  </a:lnTo>
                  <a:cubicBezTo>
                    <a:pt x="736" y="229"/>
                    <a:pt x="838" y="28"/>
                    <a:pt x="57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22" name="Google Shape;41234;p18">
              <a:extLst>
                <a:ext uri="{FF2B5EF4-FFF2-40B4-BE49-F238E27FC236}">
                  <a16:creationId xmlns:a16="http://schemas.microsoft.com/office/drawing/2014/main" id="{B9A6F55F-F00D-4242-AEEF-C33A9922F997}"/>
                </a:ext>
              </a:extLst>
            </p:cNvPr>
            <p:cNvSpPr/>
            <p:nvPr/>
          </p:nvSpPr>
          <p:spPr>
            <a:xfrm>
              <a:off x="6535676" y="1011556"/>
              <a:ext cx="13777" cy="2740"/>
            </a:xfrm>
            <a:custGeom>
              <a:avLst/>
              <a:gdLst/>
              <a:ahLst/>
              <a:cxnLst/>
              <a:rect l="l" t="t" r="r" b="b"/>
              <a:pathLst>
                <a:path w="386" h="91" extrusionOk="0">
                  <a:moveTo>
                    <a:pt x="386" y="1"/>
                  </a:moveTo>
                  <a:cubicBezTo>
                    <a:pt x="238" y="20"/>
                    <a:pt x="6" y="5"/>
                    <a:pt x="1" y="91"/>
                  </a:cubicBezTo>
                  <a:cubicBezTo>
                    <a:pt x="149" y="71"/>
                    <a:pt x="383" y="89"/>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23" name="Google Shape;41235;p18">
              <a:extLst>
                <a:ext uri="{FF2B5EF4-FFF2-40B4-BE49-F238E27FC236}">
                  <a16:creationId xmlns:a16="http://schemas.microsoft.com/office/drawing/2014/main" id="{5E3AF434-5FC8-4265-901C-7F755E842B3F}"/>
                </a:ext>
              </a:extLst>
            </p:cNvPr>
            <p:cNvSpPr/>
            <p:nvPr/>
          </p:nvSpPr>
          <p:spPr>
            <a:xfrm>
              <a:off x="5072882" y="1010864"/>
              <a:ext cx="14027" cy="4215"/>
            </a:xfrm>
            <a:custGeom>
              <a:avLst/>
              <a:gdLst/>
              <a:ahLst/>
              <a:cxnLst/>
              <a:rect l="l" t="t" r="r" b="b"/>
              <a:pathLst>
                <a:path w="393" h="140" extrusionOk="0">
                  <a:moveTo>
                    <a:pt x="295" y="24"/>
                  </a:moveTo>
                  <a:cubicBezTo>
                    <a:pt x="242" y="0"/>
                    <a:pt x="1" y="68"/>
                    <a:pt x="101" y="114"/>
                  </a:cubicBezTo>
                  <a:cubicBezTo>
                    <a:pt x="154" y="140"/>
                    <a:pt x="393"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24" name="Google Shape;41236;p18">
              <a:extLst>
                <a:ext uri="{FF2B5EF4-FFF2-40B4-BE49-F238E27FC236}">
                  <a16:creationId xmlns:a16="http://schemas.microsoft.com/office/drawing/2014/main" id="{C4B114F4-96F1-493F-9F9A-7ACA846E97F4}"/>
                </a:ext>
              </a:extLst>
            </p:cNvPr>
            <p:cNvSpPr/>
            <p:nvPr/>
          </p:nvSpPr>
          <p:spPr>
            <a:xfrm>
              <a:off x="2137299" y="1006107"/>
              <a:ext cx="22700" cy="8190"/>
            </a:xfrm>
            <a:custGeom>
              <a:avLst/>
              <a:gdLst/>
              <a:ahLst/>
              <a:cxnLst/>
              <a:rect l="l" t="t" r="r" b="b"/>
              <a:pathLst>
                <a:path w="636" h="272" extrusionOk="0">
                  <a:moveTo>
                    <a:pt x="2" y="272"/>
                  </a:moveTo>
                  <a:lnTo>
                    <a:pt x="386" y="272"/>
                  </a:lnTo>
                  <a:cubicBezTo>
                    <a:pt x="399" y="156"/>
                    <a:pt x="635" y="146"/>
                    <a:pt x="581" y="0"/>
                  </a:cubicBezTo>
                  <a:lnTo>
                    <a:pt x="1" y="0"/>
                  </a:lnTo>
                  <a:cubicBezTo>
                    <a:pt x="2" y="92"/>
                    <a:pt x="2" y="182"/>
                    <a:pt x="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25" name="Google Shape;41237;p18">
              <a:extLst>
                <a:ext uri="{FF2B5EF4-FFF2-40B4-BE49-F238E27FC236}">
                  <a16:creationId xmlns:a16="http://schemas.microsoft.com/office/drawing/2014/main" id="{83E34EF9-7C1A-4FE9-AE33-CAF021F132C0}"/>
                </a:ext>
              </a:extLst>
            </p:cNvPr>
            <p:cNvSpPr/>
            <p:nvPr/>
          </p:nvSpPr>
          <p:spPr>
            <a:xfrm>
              <a:off x="8748427" y="1008094"/>
              <a:ext cx="14063" cy="4246"/>
            </a:xfrm>
            <a:custGeom>
              <a:avLst/>
              <a:gdLst/>
              <a:ahLst/>
              <a:cxnLst/>
              <a:rect l="l" t="t" r="r" b="b"/>
              <a:pathLst>
                <a:path w="394" h="141" extrusionOk="0">
                  <a:moveTo>
                    <a:pt x="102" y="116"/>
                  </a:moveTo>
                  <a:cubicBezTo>
                    <a:pt x="156" y="141"/>
                    <a:pt x="393" y="73"/>
                    <a:pt x="294" y="24"/>
                  </a:cubicBezTo>
                  <a:cubicBezTo>
                    <a:pt x="240" y="1"/>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26" name="Google Shape;41238;p18">
              <a:extLst>
                <a:ext uri="{FF2B5EF4-FFF2-40B4-BE49-F238E27FC236}">
                  <a16:creationId xmlns:a16="http://schemas.microsoft.com/office/drawing/2014/main" id="{57B74542-E903-4EFE-87DF-B5611BB491CD}"/>
                </a:ext>
              </a:extLst>
            </p:cNvPr>
            <p:cNvSpPr/>
            <p:nvPr/>
          </p:nvSpPr>
          <p:spPr>
            <a:xfrm>
              <a:off x="6880209" y="999151"/>
              <a:ext cx="20273" cy="13550"/>
            </a:xfrm>
            <a:custGeom>
              <a:avLst/>
              <a:gdLst/>
              <a:ahLst/>
              <a:cxnLst/>
              <a:rect l="l" t="t" r="r" b="b"/>
              <a:pathLst>
                <a:path w="568" h="450" extrusionOk="0">
                  <a:moveTo>
                    <a:pt x="375" y="413"/>
                  </a:moveTo>
                  <a:cubicBezTo>
                    <a:pt x="386" y="358"/>
                    <a:pt x="404" y="306"/>
                    <a:pt x="567" y="321"/>
                  </a:cubicBezTo>
                  <a:lnTo>
                    <a:pt x="567" y="139"/>
                  </a:lnTo>
                  <a:cubicBezTo>
                    <a:pt x="92" y="0"/>
                    <a:pt x="1" y="449"/>
                    <a:pt x="375"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27" name="Google Shape;41239;p18">
              <a:extLst>
                <a:ext uri="{FF2B5EF4-FFF2-40B4-BE49-F238E27FC236}">
                  <a16:creationId xmlns:a16="http://schemas.microsoft.com/office/drawing/2014/main" id="{BBD21EBD-87F7-499E-8438-3489B6BE6A23}"/>
                </a:ext>
              </a:extLst>
            </p:cNvPr>
            <p:cNvSpPr/>
            <p:nvPr/>
          </p:nvSpPr>
          <p:spPr>
            <a:xfrm>
              <a:off x="6081319" y="1005986"/>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28" name="Google Shape;41240;p18">
              <a:extLst>
                <a:ext uri="{FF2B5EF4-FFF2-40B4-BE49-F238E27FC236}">
                  <a16:creationId xmlns:a16="http://schemas.microsoft.com/office/drawing/2014/main" id="{8C642F06-4EB6-4CF6-8181-D1D8570C64BA}"/>
                </a:ext>
              </a:extLst>
            </p:cNvPr>
            <p:cNvSpPr/>
            <p:nvPr/>
          </p:nvSpPr>
          <p:spPr>
            <a:xfrm>
              <a:off x="7809090" y="997917"/>
              <a:ext cx="33551" cy="17283"/>
            </a:xfrm>
            <a:custGeom>
              <a:avLst/>
              <a:gdLst/>
              <a:ahLst/>
              <a:cxnLst/>
              <a:rect l="l" t="t" r="r" b="b"/>
              <a:pathLst>
                <a:path w="940" h="574" extrusionOk="0">
                  <a:moveTo>
                    <a:pt x="0" y="91"/>
                  </a:moveTo>
                  <a:lnTo>
                    <a:pt x="0" y="274"/>
                  </a:lnTo>
                  <a:cubicBezTo>
                    <a:pt x="354" y="574"/>
                    <a:pt x="940" y="1"/>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29" name="Google Shape;41241;p18">
              <a:extLst>
                <a:ext uri="{FF2B5EF4-FFF2-40B4-BE49-F238E27FC236}">
                  <a16:creationId xmlns:a16="http://schemas.microsoft.com/office/drawing/2014/main" id="{F6349EC4-42E2-474F-BAE8-FBC6EECF9719}"/>
                </a:ext>
              </a:extLst>
            </p:cNvPr>
            <p:cNvSpPr/>
            <p:nvPr/>
          </p:nvSpPr>
          <p:spPr>
            <a:xfrm>
              <a:off x="6497700" y="1005384"/>
              <a:ext cx="14027" cy="4246"/>
            </a:xfrm>
            <a:custGeom>
              <a:avLst/>
              <a:gdLst/>
              <a:ahLst/>
              <a:cxnLst/>
              <a:rect l="l" t="t" r="r" b="b"/>
              <a:pathLst>
                <a:path w="393" h="141" extrusionOk="0">
                  <a:moveTo>
                    <a:pt x="293" y="26"/>
                  </a:moveTo>
                  <a:cubicBezTo>
                    <a:pt x="240" y="1"/>
                    <a:pt x="1" y="70"/>
                    <a:pt x="101" y="117"/>
                  </a:cubicBezTo>
                  <a:cubicBezTo>
                    <a:pt x="153" y="140"/>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30" name="Google Shape;41242;p18">
              <a:extLst>
                <a:ext uri="{FF2B5EF4-FFF2-40B4-BE49-F238E27FC236}">
                  <a16:creationId xmlns:a16="http://schemas.microsoft.com/office/drawing/2014/main" id="{52616209-95CE-4681-A3B0-E411A1C63208}"/>
                </a:ext>
              </a:extLst>
            </p:cNvPr>
            <p:cNvSpPr/>
            <p:nvPr/>
          </p:nvSpPr>
          <p:spPr>
            <a:xfrm>
              <a:off x="4315893" y="986867"/>
              <a:ext cx="37870" cy="26858"/>
            </a:xfrm>
            <a:custGeom>
              <a:avLst/>
              <a:gdLst/>
              <a:ahLst/>
              <a:cxnLst/>
              <a:rect l="l" t="t" r="r" b="b"/>
              <a:pathLst>
                <a:path w="1061" h="892" extrusionOk="0">
                  <a:moveTo>
                    <a:pt x="1061" y="549"/>
                  </a:moveTo>
                  <a:lnTo>
                    <a:pt x="1061" y="368"/>
                  </a:lnTo>
                  <a:cubicBezTo>
                    <a:pt x="280" y="1"/>
                    <a:pt x="1" y="891"/>
                    <a:pt x="1061"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31" name="Google Shape;41243;p18">
              <a:extLst>
                <a:ext uri="{FF2B5EF4-FFF2-40B4-BE49-F238E27FC236}">
                  <a16:creationId xmlns:a16="http://schemas.microsoft.com/office/drawing/2014/main" id="{682D2F0F-554A-4CA9-BCC4-193BC24DC564}"/>
                </a:ext>
              </a:extLst>
            </p:cNvPr>
            <p:cNvSpPr/>
            <p:nvPr/>
          </p:nvSpPr>
          <p:spPr>
            <a:xfrm>
              <a:off x="9025396" y="995177"/>
              <a:ext cx="22629" cy="8250"/>
            </a:xfrm>
            <a:custGeom>
              <a:avLst/>
              <a:gdLst/>
              <a:ahLst/>
              <a:cxnLst/>
              <a:rect l="l" t="t" r="r" b="b"/>
              <a:pathLst>
                <a:path w="634" h="274" extrusionOk="0">
                  <a:moveTo>
                    <a:pt x="634" y="0"/>
                  </a:moveTo>
                  <a:lnTo>
                    <a:pt x="248" y="0"/>
                  </a:lnTo>
                  <a:cubicBezTo>
                    <a:pt x="235" y="117"/>
                    <a:pt x="0" y="126"/>
                    <a:pt x="54"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32" name="Google Shape;41244;p18">
              <a:extLst>
                <a:ext uri="{FF2B5EF4-FFF2-40B4-BE49-F238E27FC236}">
                  <a16:creationId xmlns:a16="http://schemas.microsoft.com/office/drawing/2014/main" id="{BE225C10-AE26-4A84-940B-E1DD1175C3A0}"/>
                </a:ext>
              </a:extLst>
            </p:cNvPr>
            <p:cNvSpPr/>
            <p:nvPr/>
          </p:nvSpPr>
          <p:spPr>
            <a:xfrm>
              <a:off x="17418" y="997526"/>
              <a:ext cx="6889" cy="6203"/>
            </a:xfrm>
            <a:custGeom>
              <a:avLst/>
              <a:gdLst/>
              <a:ahLst/>
              <a:cxnLst/>
              <a:rect l="l" t="t" r="r" b="b"/>
              <a:pathLst>
                <a:path w="193" h="206" extrusionOk="0">
                  <a:moveTo>
                    <a:pt x="193" y="104"/>
                  </a:moveTo>
                  <a:cubicBezTo>
                    <a:pt x="193" y="53"/>
                    <a:pt x="39" y="1"/>
                    <a:pt x="1" y="104"/>
                  </a:cubicBezTo>
                  <a:cubicBezTo>
                    <a:pt x="1" y="155"/>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33" name="Google Shape;41245;p18">
              <a:extLst>
                <a:ext uri="{FF2B5EF4-FFF2-40B4-BE49-F238E27FC236}">
                  <a16:creationId xmlns:a16="http://schemas.microsoft.com/office/drawing/2014/main" id="{A1493C1B-2472-4D31-B249-C8DA519557E9}"/>
                </a:ext>
              </a:extLst>
            </p:cNvPr>
            <p:cNvSpPr/>
            <p:nvPr/>
          </p:nvSpPr>
          <p:spPr>
            <a:xfrm>
              <a:off x="8669441" y="994816"/>
              <a:ext cx="6924" cy="6233"/>
            </a:xfrm>
            <a:custGeom>
              <a:avLst/>
              <a:gdLst/>
              <a:ahLst/>
              <a:cxnLst/>
              <a:rect l="l" t="t" r="r" b="b"/>
              <a:pathLst>
                <a:path w="194" h="207" extrusionOk="0">
                  <a:moveTo>
                    <a:pt x="191" y="104"/>
                  </a:moveTo>
                  <a:cubicBezTo>
                    <a:pt x="194" y="53"/>
                    <a:pt x="37" y="1"/>
                    <a:pt x="1" y="104"/>
                  </a:cubicBezTo>
                  <a:cubicBezTo>
                    <a:pt x="1" y="155"/>
                    <a:pt x="157" y="207"/>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34" name="Google Shape;41246;p18">
              <a:extLst>
                <a:ext uri="{FF2B5EF4-FFF2-40B4-BE49-F238E27FC236}">
                  <a16:creationId xmlns:a16="http://schemas.microsoft.com/office/drawing/2014/main" id="{019B476C-29FD-4C78-A915-7B356C43B132}"/>
                </a:ext>
              </a:extLst>
            </p:cNvPr>
            <p:cNvSpPr/>
            <p:nvPr/>
          </p:nvSpPr>
          <p:spPr>
            <a:xfrm>
              <a:off x="8318769" y="986958"/>
              <a:ext cx="39547" cy="16771"/>
            </a:xfrm>
            <a:custGeom>
              <a:avLst/>
              <a:gdLst/>
              <a:ahLst/>
              <a:cxnLst/>
              <a:rect l="l" t="t" r="r" b="b"/>
              <a:pathLst>
                <a:path w="1108" h="557" extrusionOk="0">
                  <a:moveTo>
                    <a:pt x="955" y="455"/>
                  </a:moveTo>
                  <a:cubicBezTo>
                    <a:pt x="1107" y="143"/>
                    <a:pt x="774" y="57"/>
                    <a:pt x="375" y="1"/>
                  </a:cubicBezTo>
                  <a:cubicBezTo>
                    <a:pt x="0" y="175"/>
                    <a:pt x="173" y="557"/>
                    <a:pt x="955"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35" name="Google Shape;41247;p18">
              <a:extLst>
                <a:ext uri="{FF2B5EF4-FFF2-40B4-BE49-F238E27FC236}">
                  <a16:creationId xmlns:a16="http://schemas.microsoft.com/office/drawing/2014/main" id="{77F0BC2E-D9FA-4283-9D45-63FC1E6D8277}"/>
                </a:ext>
              </a:extLst>
            </p:cNvPr>
            <p:cNvSpPr/>
            <p:nvPr/>
          </p:nvSpPr>
          <p:spPr>
            <a:xfrm>
              <a:off x="5664759" y="997164"/>
              <a:ext cx="14063" cy="4276"/>
            </a:xfrm>
            <a:custGeom>
              <a:avLst/>
              <a:gdLst/>
              <a:ahLst/>
              <a:cxnLst/>
              <a:rect l="l" t="t" r="r" b="b"/>
              <a:pathLst>
                <a:path w="394" h="142" extrusionOk="0">
                  <a:moveTo>
                    <a:pt x="295" y="26"/>
                  </a:moveTo>
                  <a:cubicBezTo>
                    <a:pt x="244" y="1"/>
                    <a:pt x="1" y="70"/>
                    <a:pt x="103" y="116"/>
                  </a:cubicBezTo>
                  <a:cubicBezTo>
                    <a:pt x="158"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36" name="Google Shape;41248;p18">
              <a:extLst>
                <a:ext uri="{FF2B5EF4-FFF2-40B4-BE49-F238E27FC236}">
                  <a16:creationId xmlns:a16="http://schemas.microsoft.com/office/drawing/2014/main" id="{9322B875-E1CC-4906-B0CC-A4CCC6E4129C}"/>
                </a:ext>
              </a:extLst>
            </p:cNvPr>
            <p:cNvSpPr/>
            <p:nvPr/>
          </p:nvSpPr>
          <p:spPr>
            <a:xfrm>
              <a:off x="695313" y="997164"/>
              <a:ext cx="13956" cy="4276"/>
            </a:xfrm>
            <a:custGeom>
              <a:avLst/>
              <a:gdLst/>
              <a:ahLst/>
              <a:cxnLst/>
              <a:rect l="l" t="t" r="r" b="b"/>
              <a:pathLst>
                <a:path w="391" h="142" extrusionOk="0">
                  <a:moveTo>
                    <a:pt x="293" y="26"/>
                  </a:moveTo>
                  <a:cubicBezTo>
                    <a:pt x="238" y="1"/>
                    <a:pt x="1" y="70"/>
                    <a:pt x="97" y="116"/>
                  </a:cubicBezTo>
                  <a:cubicBezTo>
                    <a:pt x="153" y="142"/>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37" name="Google Shape;41249;p18">
              <a:extLst>
                <a:ext uri="{FF2B5EF4-FFF2-40B4-BE49-F238E27FC236}">
                  <a16:creationId xmlns:a16="http://schemas.microsoft.com/office/drawing/2014/main" id="{91936B3E-A324-4620-87CF-C4949BE689FA}"/>
                </a:ext>
              </a:extLst>
            </p:cNvPr>
            <p:cNvSpPr/>
            <p:nvPr/>
          </p:nvSpPr>
          <p:spPr>
            <a:xfrm>
              <a:off x="8745108" y="995177"/>
              <a:ext cx="13813" cy="2740"/>
            </a:xfrm>
            <a:custGeom>
              <a:avLst/>
              <a:gdLst/>
              <a:ahLst/>
              <a:cxnLst/>
              <a:rect l="l" t="t" r="r" b="b"/>
              <a:pathLst>
                <a:path w="387" h="91" extrusionOk="0">
                  <a:moveTo>
                    <a:pt x="387" y="0"/>
                  </a:moveTo>
                  <a:cubicBezTo>
                    <a:pt x="237" y="21"/>
                    <a:pt x="7" y="2"/>
                    <a:pt x="1" y="90"/>
                  </a:cubicBezTo>
                  <a:cubicBezTo>
                    <a:pt x="151" y="71"/>
                    <a:pt x="382"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38" name="Google Shape;41250;p18">
              <a:extLst>
                <a:ext uri="{FF2B5EF4-FFF2-40B4-BE49-F238E27FC236}">
                  <a16:creationId xmlns:a16="http://schemas.microsoft.com/office/drawing/2014/main" id="{03DA1FA7-61B3-438F-9DDE-80552FA0E3DC}"/>
                </a:ext>
              </a:extLst>
            </p:cNvPr>
            <p:cNvSpPr/>
            <p:nvPr/>
          </p:nvSpPr>
          <p:spPr>
            <a:xfrm>
              <a:off x="6404865" y="973409"/>
              <a:ext cx="52754" cy="24540"/>
            </a:xfrm>
            <a:custGeom>
              <a:avLst/>
              <a:gdLst/>
              <a:ahLst/>
              <a:cxnLst/>
              <a:rect l="l" t="t" r="r" b="b"/>
              <a:pathLst>
                <a:path w="1478" h="815" extrusionOk="0">
                  <a:moveTo>
                    <a:pt x="0" y="815"/>
                  </a:moveTo>
                  <a:cubicBezTo>
                    <a:pt x="1478" y="680"/>
                    <a:pt x="33" y="0"/>
                    <a:pt x="0" y="8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39" name="Google Shape;41251;p18">
              <a:extLst>
                <a:ext uri="{FF2B5EF4-FFF2-40B4-BE49-F238E27FC236}">
                  <a16:creationId xmlns:a16="http://schemas.microsoft.com/office/drawing/2014/main" id="{1380595E-1777-46EE-9BFF-6BE50870BF20}"/>
                </a:ext>
              </a:extLst>
            </p:cNvPr>
            <p:cNvSpPr/>
            <p:nvPr/>
          </p:nvSpPr>
          <p:spPr>
            <a:xfrm>
              <a:off x="674576" y="994424"/>
              <a:ext cx="14063" cy="4306"/>
            </a:xfrm>
            <a:custGeom>
              <a:avLst/>
              <a:gdLst/>
              <a:ahLst/>
              <a:cxnLst/>
              <a:rect l="l" t="t" r="r" b="b"/>
              <a:pathLst>
                <a:path w="394" h="143" extrusionOk="0">
                  <a:moveTo>
                    <a:pt x="292" y="25"/>
                  </a:moveTo>
                  <a:cubicBezTo>
                    <a:pt x="242" y="1"/>
                    <a:pt x="1" y="70"/>
                    <a:pt x="100" y="115"/>
                  </a:cubicBezTo>
                  <a:cubicBezTo>
                    <a:pt x="156" y="143"/>
                    <a:pt x="394"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40" name="Google Shape;41252;p18">
              <a:extLst>
                <a:ext uri="{FF2B5EF4-FFF2-40B4-BE49-F238E27FC236}">
                  <a16:creationId xmlns:a16="http://schemas.microsoft.com/office/drawing/2014/main" id="{F8F05FC2-090A-44D8-9D32-258B32B64CC5}"/>
                </a:ext>
              </a:extLst>
            </p:cNvPr>
            <p:cNvSpPr/>
            <p:nvPr/>
          </p:nvSpPr>
          <p:spPr>
            <a:xfrm>
              <a:off x="3218012" y="986656"/>
              <a:ext cx="7031" cy="6203"/>
            </a:xfrm>
            <a:custGeom>
              <a:avLst/>
              <a:gdLst/>
              <a:ahLst/>
              <a:cxnLst/>
              <a:rect l="l" t="t" r="r" b="b"/>
              <a:pathLst>
                <a:path w="197" h="206" extrusionOk="0">
                  <a:moveTo>
                    <a:pt x="194" y="101"/>
                  </a:moveTo>
                  <a:cubicBezTo>
                    <a:pt x="196" y="52"/>
                    <a:pt x="38" y="0"/>
                    <a:pt x="1" y="101"/>
                  </a:cubicBezTo>
                  <a:cubicBezTo>
                    <a:pt x="1" y="153"/>
                    <a:pt x="160" y="205"/>
                    <a:pt x="194"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41" name="Google Shape;41253;p18">
              <a:extLst>
                <a:ext uri="{FF2B5EF4-FFF2-40B4-BE49-F238E27FC236}">
                  <a16:creationId xmlns:a16="http://schemas.microsoft.com/office/drawing/2014/main" id="{E6352E7D-D22F-4B29-9F94-9B178C79666D}"/>
                </a:ext>
              </a:extLst>
            </p:cNvPr>
            <p:cNvSpPr/>
            <p:nvPr/>
          </p:nvSpPr>
          <p:spPr>
            <a:xfrm>
              <a:off x="6962443" y="981538"/>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42" name="Google Shape;41254;p18">
              <a:extLst>
                <a:ext uri="{FF2B5EF4-FFF2-40B4-BE49-F238E27FC236}">
                  <a16:creationId xmlns:a16="http://schemas.microsoft.com/office/drawing/2014/main" id="{7D630DE3-798E-455B-B6E9-397E755C7DFC}"/>
                </a:ext>
              </a:extLst>
            </p:cNvPr>
            <p:cNvSpPr/>
            <p:nvPr/>
          </p:nvSpPr>
          <p:spPr>
            <a:xfrm>
              <a:off x="6645821" y="981448"/>
              <a:ext cx="20666" cy="8220"/>
            </a:xfrm>
            <a:custGeom>
              <a:avLst/>
              <a:gdLst/>
              <a:ahLst/>
              <a:cxnLst/>
              <a:rect l="l" t="t" r="r" b="b"/>
              <a:pathLst>
                <a:path w="579" h="273" extrusionOk="0">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43" name="Google Shape;41255;p18">
              <a:extLst>
                <a:ext uri="{FF2B5EF4-FFF2-40B4-BE49-F238E27FC236}">
                  <a16:creationId xmlns:a16="http://schemas.microsoft.com/office/drawing/2014/main" id="{E70B6A99-18E6-4DED-8037-68D3972E265C}"/>
                </a:ext>
              </a:extLst>
            </p:cNvPr>
            <p:cNvSpPr/>
            <p:nvPr/>
          </p:nvSpPr>
          <p:spPr>
            <a:xfrm>
              <a:off x="3613656" y="986175"/>
              <a:ext cx="14099" cy="4306"/>
            </a:xfrm>
            <a:custGeom>
              <a:avLst/>
              <a:gdLst/>
              <a:ahLst/>
              <a:cxnLst/>
              <a:rect l="l" t="t" r="r" b="b"/>
              <a:pathLst>
                <a:path w="395" h="143" extrusionOk="0">
                  <a:moveTo>
                    <a:pt x="292" y="27"/>
                  </a:moveTo>
                  <a:cubicBezTo>
                    <a:pt x="238" y="0"/>
                    <a:pt x="0" y="71"/>
                    <a:pt x="102" y="117"/>
                  </a:cubicBezTo>
                  <a:cubicBezTo>
                    <a:pt x="153" y="143"/>
                    <a:pt x="395" y="75"/>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44" name="Google Shape;41256;p18">
              <a:extLst>
                <a:ext uri="{FF2B5EF4-FFF2-40B4-BE49-F238E27FC236}">
                  <a16:creationId xmlns:a16="http://schemas.microsoft.com/office/drawing/2014/main" id="{995267FA-8254-49A5-B656-7EF92D2DAB67}"/>
                </a:ext>
              </a:extLst>
            </p:cNvPr>
            <p:cNvSpPr/>
            <p:nvPr/>
          </p:nvSpPr>
          <p:spPr>
            <a:xfrm>
              <a:off x="2213180" y="983886"/>
              <a:ext cx="6853" cy="6203"/>
            </a:xfrm>
            <a:custGeom>
              <a:avLst/>
              <a:gdLst/>
              <a:ahLst/>
              <a:cxnLst/>
              <a:rect l="l" t="t" r="r" b="b"/>
              <a:pathLst>
                <a:path w="192" h="206" extrusionOk="0">
                  <a:moveTo>
                    <a:pt x="191" y="103"/>
                  </a:moveTo>
                  <a:cubicBezTo>
                    <a:pt x="192" y="53"/>
                    <a:pt x="35" y="1"/>
                    <a:pt x="0" y="103"/>
                  </a:cubicBezTo>
                  <a:cubicBezTo>
                    <a:pt x="0" y="153"/>
                    <a:pt x="154"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45" name="Google Shape;41257;p18">
              <a:extLst>
                <a:ext uri="{FF2B5EF4-FFF2-40B4-BE49-F238E27FC236}">
                  <a16:creationId xmlns:a16="http://schemas.microsoft.com/office/drawing/2014/main" id="{C7E81F7A-C56F-4F93-8BC9-E2DA3675D07B}"/>
                </a:ext>
              </a:extLst>
            </p:cNvPr>
            <p:cNvSpPr/>
            <p:nvPr/>
          </p:nvSpPr>
          <p:spPr>
            <a:xfrm>
              <a:off x="8115218" y="983495"/>
              <a:ext cx="14063" cy="4276"/>
            </a:xfrm>
            <a:custGeom>
              <a:avLst/>
              <a:gdLst/>
              <a:ahLst/>
              <a:cxnLst/>
              <a:rect l="l" t="t" r="r" b="b"/>
              <a:pathLst>
                <a:path w="394" h="142" extrusionOk="0">
                  <a:moveTo>
                    <a:pt x="294" y="24"/>
                  </a:moveTo>
                  <a:cubicBezTo>
                    <a:pt x="242" y="1"/>
                    <a:pt x="0" y="69"/>
                    <a:pt x="101" y="116"/>
                  </a:cubicBezTo>
                  <a:cubicBezTo>
                    <a:pt x="156" y="142"/>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46" name="Google Shape;41258;p18">
              <a:extLst>
                <a:ext uri="{FF2B5EF4-FFF2-40B4-BE49-F238E27FC236}">
                  <a16:creationId xmlns:a16="http://schemas.microsoft.com/office/drawing/2014/main" id="{D2F65E25-2B83-418D-9D5F-6ECFED25A09D}"/>
                </a:ext>
              </a:extLst>
            </p:cNvPr>
            <p:cNvSpPr/>
            <p:nvPr/>
          </p:nvSpPr>
          <p:spPr>
            <a:xfrm>
              <a:off x="275363" y="983495"/>
              <a:ext cx="13991" cy="4276"/>
            </a:xfrm>
            <a:custGeom>
              <a:avLst/>
              <a:gdLst/>
              <a:ahLst/>
              <a:cxnLst/>
              <a:rect l="l" t="t" r="r" b="b"/>
              <a:pathLst>
                <a:path w="392" h="142" extrusionOk="0">
                  <a:moveTo>
                    <a:pt x="294" y="24"/>
                  </a:moveTo>
                  <a:cubicBezTo>
                    <a:pt x="240" y="1"/>
                    <a:pt x="0" y="69"/>
                    <a:pt x="99" y="116"/>
                  </a:cubicBezTo>
                  <a:cubicBezTo>
                    <a:pt x="154" y="142"/>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47" name="Google Shape;41259;p18">
              <a:extLst>
                <a:ext uri="{FF2B5EF4-FFF2-40B4-BE49-F238E27FC236}">
                  <a16:creationId xmlns:a16="http://schemas.microsoft.com/office/drawing/2014/main" id="{5F910124-0736-472B-AF15-AFFC698EE2B5}"/>
                </a:ext>
              </a:extLst>
            </p:cNvPr>
            <p:cNvSpPr/>
            <p:nvPr/>
          </p:nvSpPr>
          <p:spPr>
            <a:xfrm>
              <a:off x="6800509" y="980725"/>
              <a:ext cx="14063" cy="4306"/>
            </a:xfrm>
            <a:custGeom>
              <a:avLst/>
              <a:gdLst/>
              <a:ahLst/>
              <a:cxnLst/>
              <a:rect l="l" t="t" r="r" b="b"/>
              <a:pathLst>
                <a:path w="394" h="143" extrusionOk="0">
                  <a:moveTo>
                    <a:pt x="295" y="27"/>
                  </a:moveTo>
                  <a:cubicBezTo>
                    <a:pt x="240" y="0"/>
                    <a:pt x="0" y="71"/>
                    <a:pt x="102" y="119"/>
                  </a:cubicBezTo>
                  <a:cubicBezTo>
                    <a:pt x="154" y="142"/>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48" name="Google Shape;41260;p18">
              <a:extLst>
                <a:ext uri="{FF2B5EF4-FFF2-40B4-BE49-F238E27FC236}">
                  <a16:creationId xmlns:a16="http://schemas.microsoft.com/office/drawing/2014/main" id="{82E3B4BA-97B8-4B3F-B2A9-A4E9B680C1AF}"/>
                </a:ext>
              </a:extLst>
            </p:cNvPr>
            <p:cNvSpPr/>
            <p:nvPr/>
          </p:nvSpPr>
          <p:spPr>
            <a:xfrm>
              <a:off x="6539352" y="975667"/>
              <a:ext cx="23843" cy="5902"/>
            </a:xfrm>
            <a:custGeom>
              <a:avLst/>
              <a:gdLst/>
              <a:ahLst/>
              <a:cxnLst/>
              <a:rect l="l" t="t" r="r" b="b"/>
              <a:pathLst>
                <a:path w="668" h="196" extrusionOk="0">
                  <a:moveTo>
                    <a:pt x="476" y="195"/>
                  </a:moveTo>
                  <a:cubicBezTo>
                    <a:pt x="476" y="103"/>
                    <a:pt x="632" y="87"/>
                    <a:pt x="668" y="14"/>
                  </a:cubicBezTo>
                  <a:cubicBezTo>
                    <a:pt x="368" y="22"/>
                    <a:pt x="1" y="1"/>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49" name="Google Shape;41261;p18">
              <a:extLst>
                <a:ext uri="{FF2B5EF4-FFF2-40B4-BE49-F238E27FC236}">
                  <a16:creationId xmlns:a16="http://schemas.microsoft.com/office/drawing/2014/main" id="{5F206579-6DEE-47F9-9666-26FD6841D42A}"/>
                </a:ext>
              </a:extLst>
            </p:cNvPr>
            <p:cNvSpPr/>
            <p:nvPr/>
          </p:nvSpPr>
          <p:spPr>
            <a:xfrm>
              <a:off x="6026211" y="972897"/>
              <a:ext cx="7139" cy="6263"/>
            </a:xfrm>
            <a:custGeom>
              <a:avLst/>
              <a:gdLst/>
              <a:ahLst/>
              <a:cxnLst/>
              <a:rect l="l" t="t" r="r" b="b"/>
              <a:pathLst>
                <a:path w="200" h="208" extrusionOk="0">
                  <a:moveTo>
                    <a:pt x="197" y="105"/>
                  </a:moveTo>
                  <a:cubicBezTo>
                    <a:pt x="199" y="54"/>
                    <a:pt x="40" y="0"/>
                    <a:pt x="5" y="105"/>
                  </a:cubicBezTo>
                  <a:cubicBezTo>
                    <a:pt x="1" y="157"/>
                    <a:pt x="157" y="208"/>
                    <a:pt x="197"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50" name="Google Shape;41262;p18">
              <a:extLst>
                <a:ext uri="{FF2B5EF4-FFF2-40B4-BE49-F238E27FC236}">
                  <a16:creationId xmlns:a16="http://schemas.microsoft.com/office/drawing/2014/main" id="{912F744D-9831-4369-9318-B040F69067F3}"/>
                </a:ext>
              </a:extLst>
            </p:cNvPr>
            <p:cNvSpPr/>
            <p:nvPr/>
          </p:nvSpPr>
          <p:spPr>
            <a:xfrm>
              <a:off x="5523884" y="970578"/>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51" name="Google Shape;41263;p18">
              <a:extLst>
                <a:ext uri="{FF2B5EF4-FFF2-40B4-BE49-F238E27FC236}">
                  <a16:creationId xmlns:a16="http://schemas.microsoft.com/office/drawing/2014/main" id="{3A353FB7-43D3-4C82-8C4E-DB1C4351A8DE}"/>
                </a:ext>
              </a:extLst>
            </p:cNvPr>
            <p:cNvSpPr/>
            <p:nvPr/>
          </p:nvSpPr>
          <p:spPr>
            <a:xfrm>
              <a:off x="2133837" y="972536"/>
              <a:ext cx="13991" cy="4246"/>
            </a:xfrm>
            <a:custGeom>
              <a:avLst/>
              <a:gdLst/>
              <a:ahLst/>
              <a:cxnLst/>
              <a:rect l="l" t="t" r="r" b="b"/>
              <a:pathLst>
                <a:path w="392" h="141" extrusionOk="0">
                  <a:moveTo>
                    <a:pt x="99" y="117"/>
                  </a:moveTo>
                  <a:cubicBezTo>
                    <a:pt x="154" y="140"/>
                    <a:pt x="392" y="72"/>
                    <a:pt x="292" y="24"/>
                  </a:cubicBezTo>
                  <a:cubicBezTo>
                    <a:pt x="240" y="1"/>
                    <a:pt x="0"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52" name="Google Shape;41264;p18">
              <a:extLst>
                <a:ext uri="{FF2B5EF4-FFF2-40B4-BE49-F238E27FC236}">
                  <a16:creationId xmlns:a16="http://schemas.microsoft.com/office/drawing/2014/main" id="{8688AEDB-47D4-41B0-BD3E-A5C6EFE6B3D6}"/>
                </a:ext>
              </a:extLst>
            </p:cNvPr>
            <p:cNvSpPr/>
            <p:nvPr/>
          </p:nvSpPr>
          <p:spPr>
            <a:xfrm>
              <a:off x="560255" y="967869"/>
              <a:ext cx="21594" cy="6383"/>
            </a:xfrm>
            <a:custGeom>
              <a:avLst/>
              <a:gdLst/>
              <a:ahLst/>
              <a:cxnLst/>
              <a:rect l="l" t="t" r="r" b="b"/>
              <a:pathLst>
                <a:path w="605" h="212" extrusionOk="0">
                  <a:moveTo>
                    <a:pt x="605" y="182"/>
                  </a:moveTo>
                  <a:lnTo>
                    <a:pt x="605" y="0"/>
                  </a:lnTo>
                  <a:lnTo>
                    <a:pt x="25" y="0"/>
                  </a:lnTo>
                  <a:cubicBezTo>
                    <a:pt x="0" y="162"/>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53" name="Google Shape;41265;p18">
              <a:extLst>
                <a:ext uri="{FF2B5EF4-FFF2-40B4-BE49-F238E27FC236}">
                  <a16:creationId xmlns:a16="http://schemas.microsoft.com/office/drawing/2014/main" id="{603C3B02-6D1F-4222-BCD8-5713D01F26A5}"/>
                </a:ext>
              </a:extLst>
            </p:cNvPr>
            <p:cNvSpPr/>
            <p:nvPr/>
          </p:nvSpPr>
          <p:spPr>
            <a:xfrm>
              <a:off x="5224358" y="964346"/>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54" name="Google Shape;41266;p18">
              <a:extLst>
                <a:ext uri="{FF2B5EF4-FFF2-40B4-BE49-F238E27FC236}">
                  <a16:creationId xmlns:a16="http://schemas.microsoft.com/office/drawing/2014/main" id="{84BA71D7-7357-4DB0-A841-31CE1217D5DC}"/>
                </a:ext>
              </a:extLst>
            </p:cNvPr>
            <p:cNvSpPr/>
            <p:nvPr/>
          </p:nvSpPr>
          <p:spPr>
            <a:xfrm>
              <a:off x="1976293" y="959800"/>
              <a:ext cx="34158" cy="8822"/>
            </a:xfrm>
            <a:custGeom>
              <a:avLst/>
              <a:gdLst/>
              <a:ahLst/>
              <a:cxnLst/>
              <a:rect l="l" t="t" r="r" b="b"/>
              <a:pathLst>
                <a:path w="957" h="293" extrusionOk="0">
                  <a:moveTo>
                    <a:pt x="78" y="177"/>
                  </a:moveTo>
                  <a:cubicBezTo>
                    <a:pt x="323" y="182"/>
                    <a:pt x="347" y="293"/>
                    <a:pt x="659" y="268"/>
                  </a:cubicBezTo>
                  <a:cubicBezTo>
                    <a:pt x="956" y="45"/>
                    <a:pt x="1" y="1"/>
                    <a:pt x="78"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55" name="Google Shape;41267;p18">
              <a:extLst>
                <a:ext uri="{FF2B5EF4-FFF2-40B4-BE49-F238E27FC236}">
                  <a16:creationId xmlns:a16="http://schemas.microsoft.com/office/drawing/2014/main" id="{160B49BB-BCB1-4720-9601-33EACAD7278D}"/>
                </a:ext>
              </a:extLst>
            </p:cNvPr>
            <p:cNvSpPr/>
            <p:nvPr/>
          </p:nvSpPr>
          <p:spPr>
            <a:xfrm>
              <a:off x="4673704" y="961606"/>
              <a:ext cx="13991" cy="4276"/>
            </a:xfrm>
            <a:custGeom>
              <a:avLst/>
              <a:gdLst/>
              <a:ahLst/>
              <a:cxnLst/>
              <a:rect l="l" t="t" r="r" b="b"/>
              <a:pathLst>
                <a:path w="392" h="142" extrusionOk="0">
                  <a:moveTo>
                    <a:pt x="99" y="117"/>
                  </a:moveTo>
                  <a:cubicBezTo>
                    <a:pt x="154" y="142"/>
                    <a:pt x="391" y="72"/>
                    <a:pt x="292" y="25"/>
                  </a:cubicBezTo>
                  <a:cubicBezTo>
                    <a:pt x="240"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56" name="Google Shape;41268;p18">
              <a:extLst>
                <a:ext uri="{FF2B5EF4-FFF2-40B4-BE49-F238E27FC236}">
                  <a16:creationId xmlns:a16="http://schemas.microsoft.com/office/drawing/2014/main" id="{C8B2DBA9-6A28-4325-9BE2-D71575F211C9}"/>
                </a:ext>
              </a:extLst>
            </p:cNvPr>
            <p:cNvSpPr/>
            <p:nvPr/>
          </p:nvSpPr>
          <p:spPr>
            <a:xfrm>
              <a:off x="4050953" y="959047"/>
              <a:ext cx="13777" cy="6805"/>
            </a:xfrm>
            <a:custGeom>
              <a:avLst/>
              <a:gdLst/>
              <a:ahLst/>
              <a:cxnLst/>
              <a:rect l="l" t="t" r="r" b="b"/>
              <a:pathLst>
                <a:path w="386" h="226" extrusionOk="0">
                  <a:moveTo>
                    <a:pt x="385" y="110"/>
                  </a:moveTo>
                  <a:cubicBezTo>
                    <a:pt x="345" y="1"/>
                    <a:pt x="171" y="56"/>
                    <a:pt x="0" y="110"/>
                  </a:cubicBezTo>
                  <a:cubicBezTo>
                    <a:pt x="0" y="202"/>
                    <a:pt x="336" y="225"/>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57" name="Google Shape;41269;p18">
              <a:extLst>
                <a:ext uri="{FF2B5EF4-FFF2-40B4-BE49-F238E27FC236}">
                  <a16:creationId xmlns:a16="http://schemas.microsoft.com/office/drawing/2014/main" id="{E429CD4F-F06A-4036-A601-D8989BAC8BA1}"/>
                </a:ext>
              </a:extLst>
            </p:cNvPr>
            <p:cNvSpPr/>
            <p:nvPr/>
          </p:nvSpPr>
          <p:spPr>
            <a:xfrm>
              <a:off x="1228799" y="959649"/>
              <a:ext cx="13777" cy="2740"/>
            </a:xfrm>
            <a:custGeom>
              <a:avLst/>
              <a:gdLst/>
              <a:ahLst/>
              <a:cxnLst/>
              <a:rect l="l" t="t" r="r" b="b"/>
              <a:pathLst>
                <a:path w="386" h="91" extrusionOk="0">
                  <a:moveTo>
                    <a:pt x="386" y="0"/>
                  </a:moveTo>
                  <a:cubicBezTo>
                    <a:pt x="236" y="20"/>
                    <a:pt x="6" y="3"/>
                    <a:pt x="1" y="90"/>
                  </a:cubicBezTo>
                  <a:cubicBezTo>
                    <a:pt x="151"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58" name="Google Shape;41270;p18">
              <a:extLst>
                <a:ext uri="{FF2B5EF4-FFF2-40B4-BE49-F238E27FC236}">
                  <a16:creationId xmlns:a16="http://schemas.microsoft.com/office/drawing/2014/main" id="{88154F13-32E6-451D-A40D-AA65B6A22CB5}"/>
                </a:ext>
              </a:extLst>
            </p:cNvPr>
            <p:cNvSpPr/>
            <p:nvPr/>
          </p:nvSpPr>
          <p:spPr>
            <a:xfrm>
              <a:off x="707377" y="951460"/>
              <a:ext cx="27162" cy="10930"/>
            </a:xfrm>
            <a:custGeom>
              <a:avLst/>
              <a:gdLst/>
              <a:ahLst/>
              <a:cxnLst/>
              <a:rect l="l" t="t" r="r" b="b"/>
              <a:pathLst>
                <a:path w="761" h="363" extrusionOk="0">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59" name="Google Shape;41271;p18">
              <a:extLst>
                <a:ext uri="{FF2B5EF4-FFF2-40B4-BE49-F238E27FC236}">
                  <a16:creationId xmlns:a16="http://schemas.microsoft.com/office/drawing/2014/main" id="{EBABA330-24FE-4B00-B970-C46E2D2B5370}"/>
                </a:ext>
              </a:extLst>
            </p:cNvPr>
            <p:cNvSpPr/>
            <p:nvPr/>
          </p:nvSpPr>
          <p:spPr>
            <a:xfrm>
              <a:off x="4456947" y="953477"/>
              <a:ext cx="13849" cy="7467"/>
            </a:xfrm>
            <a:custGeom>
              <a:avLst/>
              <a:gdLst/>
              <a:ahLst/>
              <a:cxnLst/>
              <a:rect l="l" t="t" r="r" b="b"/>
              <a:pathLst>
                <a:path w="388" h="248" extrusionOk="0">
                  <a:moveTo>
                    <a:pt x="388" y="114"/>
                  </a:moveTo>
                  <a:cubicBezTo>
                    <a:pt x="385" y="21"/>
                    <a:pt x="48" y="0"/>
                    <a:pt x="0" y="114"/>
                  </a:cubicBezTo>
                  <a:cubicBezTo>
                    <a:pt x="219" y="105"/>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60" name="Google Shape;41272;p18">
              <a:extLst>
                <a:ext uri="{FF2B5EF4-FFF2-40B4-BE49-F238E27FC236}">
                  <a16:creationId xmlns:a16="http://schemas.microsoft.com/office/drawing/2014/main" id="{FD8A0DEB-7B4A-4517-9588-A534DAC6B464}"/>
                </a:ext>
              </a:extLst>
            </p:cNvPr>
            <p:cNvSpPr/>
            <p:nvPr/>
          </p:nvSpPr>
          <p:spPr>
            <a:xfrm>
              <a:off x="819806" y="948690"/>
              <a:ext cx="25556" cy="10990"/>
            </a:xfrm>
            <a:custGeom>
              <a:avLst/>
              <a:gdLst/>
              <a:ahLst/>
              <a:cxnLst/>
              <a:rect l="l" t="t" r="r" b="b"/>
              <a:pathLst>
                <a:path w="716" h="365" extrusionOk="0">
                  <a:moveTo>
                    <a:pt x="83" y="364"/>
                  </a:moveTo>
                  <a:lnTo>
                    <a:pt x="660" y="364"/>
                  </a:lnTo>
                  <a:cubicBezTo>
                    <a:pt x="716" y="158"/>
                    <a:pt x="614" y="22"/>
                    <a:pt x="274" y="0"/>
                  </a:cubicBezTo>
                  <a:cubicBezTo>
                    <a:pt x="214" y="123"/>
                    <a:pt x="0" y="174"/>
                    <a:pt x="83"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61" name="Google Shape;41273;p18">
              <a:extLst>
                <a:ext uri="{FF2B5EF4-FFF2-40B4-BE49-F238E27FC236}">
                  <a16:creationId xmlns:a16="http://schemas.microsoft.com/office/drawing/2014/main" id="{219F624D-CB00-4EF9-8205-F96EFEC5E3DD}"/>
                </a:ext>
              </a:extLst>
            </p:cNvPr>
            <p:cNvSpPr/>
            <p:nvPr/>
          </p:nvSpPr>
          <p:spPr>
            <a:xfrm>
              <a:off x="4564915" y="943601"/>
              <a:ext cx="36621" cy="17976"/>
            </a:xfrm>
            <a:custGeom>
              <a:avLst/>
              <a:gdLst/>
              <a:ahLst/>
              <a:cxnLst/>
              <a:rect l="l" t="t" r="r" b="b"/>
              <a:pathLst>
                <a:path w="1026" h="597" extrusionOk="0">
                  <a:moveTo>
                    <a:pt x="1026" y="169"/>
                  </a:moveTo>
                  <a:cubicBezTo>
                    <a:pt x="411" y="225"/>
                    <a:pt x="429" y="1"/>
                    <a:pt x="64" y="169"/>
                  </a:cubicBezTo>
                  <a:cubicBezTo>
                    <a:pt x="1" y="596"/>
                    <a:pt x="954" y="413"/>
                    <a:pt x="1026" y="16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62" name="Google Shape;41274;p18">
              <a:extLst>
                <a:ext uri="{FF2B5EF4-FFF2-40B4-BE49-F238E27FC236}">
                  <a16:creationId xmlns:a16="http://schemas.microsoft.com/office/drawing/2014/main" id="{33B90D30-6F4C-4C9B-9443-716BDD0085FC}"/>
                </a:ext>
              </a:extLst>
            </p:cNvPr>
            <p:cNvSpPr/>
            <p:nvPr/>
          </p:nvSpPr>
          <p:spPr>
            <a:xfrm>
              <a:off x="1159949" y="951068"/>
              <a:ext cx="7031" cy="6263"/>
            </a:xfrm>
            <a:custGeom>
              <a:avLst/>
              <a:gdLst/>
              <a:ahLst/>
              <a:cxnLst/>
              <a:rect l="l" t="t" r="r" b="b"/>
              <a:pathLst>
                <a:path w="197" h="208" extrusionOk="0">
                  <a:moveTo>
                    <a:pt x="194" y="103"/>
                  </a:moveTo>
                  <a:cubicBezTo>
                    <a:pt x="196" y="52"/>
                    <a:pt x="38" y="1"/>
                    <a:pt x="1" y="103"/>
                  </a:cubicBezTo>
                  <a:cubicBezTo>
                    <a:pt x="1" y="154"/>
                    <a:pt x="160" y="207"/>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63" name="Google Shape;41275;p18">
              <a:extLst>
                <a:ext uri="{FF2B5EF4-FFF2-40B4-BE49-F238E27FC236}">
                  <a16:creationId xmlns:a16="http://schemas.microsoft.com/office/drawing/2014/main" id="{AED15836-B3EF-42AB-9178-B3470433F808}"/>
                </a:ext>
              </a:extLst>
            </p:cNvPr>
            <p:cNvSpPr/>
            <p:nvPr/>
          </p:nvSpPr>
          <p:spPr>
            <a:xfrm>
              <a:off x="5771549" y="946010"/>
              <a:ext cx="20737" cy="8190"/>
            </a:xfrm>
            <a:custGeom>
              <a:avLst/>
              <a:gdLst/>
              <a:ahLst/>
              <a:cxnLst/>
              <a:rect l="l" t="t" r="r" b="b"/>
              <a:pathLst>
                <a:path w="581" h="272" extrusionOk="0">
                  <a:moveTo>
                    <a:pt x="580" y="0"/>
                  </a:moveTo>
                  <a:lnTo>
                    <a:pt x="1" y="0"/>
                  </a:lnTo>
                  <a:lnTo>
                    <a:pt x="1" y="272"/>
                  </a:lnTo>
                  <a:lnTo>
                    <a:pt x="580" y="27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64" name="Google Shape;41276;p18">
              <a:extLst>
                <a:ext uri="{FF2B5EF4-FFF2-40B4-BE49-F238E27FC236}">
                  <a16:creationId xmlns:a16="http://schemas.microsoft.com/office/drawing/2014/main" id="{A0046AEE-4BDF-46D7-93A9-88CC82FE5333}"/>
                </a:ext>
              </a:extLst>
            </p:cNvPr>
            <p:cNvSpPr/>
            <p:nvPr/>
          </p:nvSpPr>
          <p:spPr>
            <a:xfrm>
              <a:off x="4662532" y="945980"/>
              <a:ext cx="14705" cy="9485"/>
            </a:xfrm>
            <a:custGeom>
              <a:avLst/>
              <a:gdLst/>
              <a:ahLst/>
              <a:cxnLst/>
              <a:rect l="l" t="t" r="r" b="b"/>
              <a:pathLst>
                <a:path w="412" h="315" extrusionOk="0">
                  <a:moveTo>
                    <a:pt x="412" y="272"/>
                  </a:moveTo>
                  <a:lnTo>
                    <a:pt x="412" y="89"/>
                  </a:lnTo>
                  <a:cubicBezTo>
                    <a:pt x="219" y="89"/>
                    <a:pt x="183" y="16"/>
                    <a:pt x="25" y="0"/>
                  </a:cubicBezTo>
                  <a:cubicBezTo>
                    <a:pt x="45" y="144"/>
                    <a:pt x="1" y="315"/>
                    <a:pt x="41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65" name="Google Shape;41277;p18">
              <a:extLst>
                <a:ext uri="{FF2B5EF4-FFF2-40B4-BE49-F238E27FC236}">
                  <a16:creationId xmlns:a16="http://schemas.microsoft.com/office/drawing/2014/main" id="{5C584BCB-CF15-4473-8D42-56E08E5EA69A}"/>
                </a:ext>
              </a:extLst>
            </p:cNvPr>
            <p:cNvSpPr/>
            <p:nvPr/>
          </p:nvSpPr>
          <p:spPr>
            <a:xfrm>
              <a:off x="805351" y="947967"/>
              <a:ext cx="14027" cy="4246"/>
            </a:xfrm>
            <a:custGeom>
              <a:avLst/>
              <a:gdLst/>
              <a:ahLst/>
              <a:cxnLst/>
              <a:rect l="l" t="t" r="r" b="b"/>
              <a:pathLst>
                <a:path w="393" h="141" extrusionOk="0">
                  <a:moveTo>
                    <a:pt x="294" y="24"/>
                  </a:moveTo>
                  <a:cubicBezTo>
                    <a:pt x="241" y="1"/>
                    <a:pt x="1" y="69"/>
                    <a:pt x="99" y="117"/>
                  </a:cubicBezTo>
                  <a:cubicBezTo>
                    <a:pt x="156"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66" name="Google Shape;41278;p18">
              <a:extLst>
                <a:ext uri="{FF2B5EF4-FFF2-40B4-BE49-F238E27FC236}">
                  <a16:creationId xmlns:a16="http://schemas.microsoft.com/office/drawing/2014/main" id="{C3B62D98-D3FA-4A75-91C9-439E0F7EB089}"/>
                </a:ext>
              </a:extLst>
            </p:cNvPr>
            <p:cNvSpPr/>
            <p:nvPr/>
          </p:nvSpPr>
          <p:spPr>
            <a:xfrm>
              <a:off x="8779551" y="942668"/>
              <a:ext cx="13849" cy="6745"/>
            </a:xfrm>
            <a:custGeom>
              <a:avLst/>
              <a:gdLst/>
              <a:ahLst/>
              <a:cxnLst/>
              <a:rect l="l" t="t" r="r" b="b"/>
              <a:pathLst>
                <a:path w="388" h="224" extrusionOk="0">
                  <a:moveTo>
                    <a:pt x="388" y="111"/>
                  </a:moveTo>
                  <a:cubicBezTo>
                    <a:pt x="346" y="0"/>
                    <a:pt x="171" y="55"/>
                    <a:pt x="0" y="111"/>
                  </a:cubicBezTo>
                  <a:cubicBezTo>
                    <a:pt x="4" y="200"/>
                    <a:pt x="336" y="224"/>
                    <a:pt x="388"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67" name="Google Shape;41279;p18">
              <a:extLst>
                <a:ext uri="{FF2B5EF4-FFF2-40B4-BE49-F238E27FC236}">
                  <a16:creationId xmlns:a16="http://schemas.microsoft.com/office/drawing/2014/main" id="{4AA2BCFE-4004-459C-BC6C-6F4FD040988E}"/>
                </a:ext>
              </a:extLst>
            </p:cNvPr>
            <p:cNvSpPr/>
            <p:nvPr/>
          </p:nvSpPr>
          <p:spPr>
            <a:xfrm>
              <a:off x="8996236" y="939747"/>
              <a:ext cx="14063" cy="4276"/>
            </a:xfrm>
            <a:custGeom>
              <a:avLst/>
              <a:gdLst/>
              <a:ahLst/>
              <a:cxnLst/>
              <a:rect l="l" t="t" r="r" b="b"/>
              <a:pathLst>
                <a:path w="394" h="142" extrusionOk="0">
                  <a:moveTo>
                    <a:pt x="294" y="26"/>
                  </a:moveTo>
                  <a:cubicBezTo>
                    <a:pt x="238" y="1"/>
                    <a:pt x="0" y="69"/>
                    <a:pt x="100" y="117"/>
                  </a:cubicBezTo>
                  <a:cubicBezTo>
                    <a:pt x="152"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68" name="Google Shape;41280;p18">
              <a:extLst>
                <a:ext uri="{FF2B5EF4-FFF2-40B4-BE49-F238E27FC236}">
                  <a16:creationId xmlns:a16="http://schemas.microsoft.com/office/drawing/2014/main" id="{0A8585AE-F9D5-4484-BCA3-E904C1E76616}"/>
                </a:ext>
              </a:extLst>
            </p:cNvPr>
            <p:cNvSpPr/>
            <p:nvPr/>
          </p:nvSpPr>
          <p:spPr>
            <a:xfrm>
              <a:off x="8913574" y="939747"/>
              <a:ext cx="14170" cy="4276"/>
            </a:xfrm>
            <a:custGeom>
              <a:avLst/>
              <a:gdLst/>
              <a:ahLst/>
              <a:cxnLst/>
              <a:rect l="l" t="t" r="r" b="b"/>
              <a:pathLst>
                <a:path w="397" h="142" extrusionOk="0">
                  <a:moveTo>
                    <a:pt x="296" y="26"/>
                  </a:moveTo>
                  <a:cubicBezTo>
                    <a:pt x="242" y="1"/>
                    <a:pt x="1" y="69"/>
                    <a:pt x="104" y="117"/>
                  </a:cubicBezTo>
                  <a:cubicBezTo>
                    <a:pt x="157" y="142"/>
                    <a:pt x="396"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69" name="Google Shape;41281;p18">
              <a:extLst>
                <a:ext uri="{FF2B5EF4-FFF2-40B4-BE49-F238E27FC236}">
                  <a16:creationId xmlns:a16="http://schemas.microsoft.com/office/drawing/2014/main" id="{7BA64957-6CB7-4960-9178-A6D78E0AD363}"/>
                </a:ext>
              </a:extLst>
            </p:cNvPr>
            <p:cNvSpPr/>
            <p:nvPr/>
          </p:nvSpPr>
          <p:spPr>
            <a:xfrm>
              <a:off x="8571146" y="928758"/>
              <a:ext cx="22629" cy="11773"/>
            </a:xfrm>
            <a:custGeom>
              <a:avLst/>
              <a:gdLst/>
              <a:ahLst/>
              <a:cxnLst/>
              <a:rect l="l" t="t" r="r" b="b"/>
              <a:pathLst>
                <a:path w="634" h="391" extrusionOk="0">
                  <a:moveTo>
                    <a:pt x="634" y="391"/>
                  </a:moveTo>
                  <a:lnTo>
                    <a:pt x="634" y="28"/>
                  </a:lnTo>
                  <a:cubicBezTo>
                    <a:pt x="124" y="0"/>
                    <a:pt x="0" y="154"/>
                    <a:pt x="54" y="3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70" name="Google Shape;41282;p18">
              <a:extLst>
                <a:ext uri="{FF2B5EF4-FFF2-40B4-BE49-F238E27FC236}">
                  <a16:creationId xmlns:a16="http://schemas.microsoft.com/office/drawing/2014/main" id="{78FB33C8-1517-4685-8323-22B81C3A2315}"/>
                </a:ext>
              </a:extLst>
            </p:cNvPr>
            <p:cNvSpPr/>
            <p:nvPr/>
          </p:nvSpPr>
          <p:spPr>
            <a:xfrm>
              <a:off x="1713958" y="937007"/>
              <a:ext cx="14063" cy="4276"/>
            </a:xfrm>
            <a:custGeom>
              <a:avLst/>
              <a:gdLst/>
              <a:ahLst/>
              <a:cxnLst/>
              <a:rect l="l" t="t" r="r" b="b"/>
              <a:pathLst>
                <a:path w="394" h="142" extrusionOk="0">
                  <a:moveTo>
                    <a:pt x="291" y="25"/>
                  </a:moveTo>
                  <a:cubicBezTo>
                    <a:pt x="238" y="0"/>
                    <a:pt x="0" y="70"/>
                    <a:pt x="101" y="117"/>
                  </a:cubicBezTo>
                  <a:cubicBezTo>
                    <a:pt x="152" y="141"/>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71" name="Google Shape;41283;p18">
              <a:extLst>
                <a:ext uri="{FF2B5EF4-FFF2-40B4-BE49-F238E27FC236}">
                  <a16:creationId xmlns:a16="http://schemas.microsoft.com/office/drawing/2014/main" id="{9FFE16BE-9094-4BE2-B93A-D7DB90F8F9BD}"/>
                </a:ext>
              </a:extLst>
            </p:cNvPr>
            <p:cNvSpPr/>
            <p:nvPr/>
          </p:nvSpPr>
          <p:spPr>
            <a:xfrm>
              <a:off x="1690009" y="924091"/>
              <a:ext cx="22950" cy="13730"/>
            </a:xfrm>
            <a:custGeom>
              <a:avLst/>
              <a:gdLst/>
              <a:ahLst/>
              <a:cxnLst/>
              <a:rect l="l" t="t" r="r" b="b"/>
              <a:pathLst>
                <a:path w="643" h="456" extrusionOk="0">
                  <a:moveTo>
                    <a:pt x="0" y="91"/>
                  </a:moveTo>
                  <a:lnTo>
                    <a:pt x="0" y="456"/>
                  </a:lnTo>
                  <a:lnTo>
                    <a:pt x="580" y="456"/>
                  </a:lnTo>
                  <a:cubicBezTo>
                    <a:pt x="630" y="218"/>
                    <a:pt x="643" y="0"/>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72" name="Google Shape;41284;p18">
              <a:extLst>
                <a:ext uri="{FF2B5EF4-FFF2-40B4-BE49-F238E27FC236}">
                  <a16:creationId xmlns:a16="http://schemas.microsoft.com/office/drawing/2014/main" id="{F5F855C5-D5F4-4AEE-A97C-DC4D39A67D18}"/>
                </a:ext>
              </a:extLst>
            </p:cNvPr>
            <p:cNvSpPr/>
            <p:nvPr/>
          </p:nvSpPr>
          <p:spPr>
            <a:xfrm>
              <a:off x="8063751" y="924091"/>
              <a:ext cx="26841" cy="13068"/>
            </a:xfrm>
            <a:custGeom>
              <a:avLst/>
              <a:gdLst/>
              <a:ahLst/>
              <a:cxnLst/>
              <a:rect l="l" t="t" r="r" b="b"/>
              <a:pathLst>
                <a:path w="752" h="434" extrusionOk="0">
                  <a:moveTo>
                    <a:pt x="191" y="0"/>
                  </a:moveTo>
                  <a:cubicBezTo>
                    <a:pt x="209" y="159"/>
                    <a:pt x="150" y="283"/>
                    <a:pt x="0" y="363"/>
                  </a:cubicBezTo>
                  <a:cubicBezTo>
                    <a:pt x="658" y="433"/>
                    <a:pt x="752" y="17"/>
                    <a:pt x="1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73" name="Google Shape;41285;p18">
              <a:extLst>
                <a:ext uri="{FF2B5EF4-FFF2-40B4-BE49-F238E27FC236}">
                  <a16:creationId xmlns:a16="http://schemas.microsoft.com/office/drawing/2014/main" id="{02F9FA8E-814C-46D1-AFFA-94FD2119A9B7}"/>
                </a:ext>
              </a:extLst>
            </p:cNvPr>
            <p:cNvSpPr/>
            <p:nvPr/>
          </p:nvSpPr>
          <p:spPr>
            <a:xfrm>
              <a:off x="3851185" y="928878"/>
              <a:ext cx="13849" cy="7407"/>
            </a:xfrm>
            <a:custGeom>
              <a:avLst/>
              <a:gdLst/>
              <a:ahLst/>
              <a:cxnLst/>
              <a:rect l="l" t="t" r="r" b="b"/>
              <a:pathLst>
                <a:path w="388" h="246" extrusionOk="0">
                  <a:moveTo>
                    <a:pt x="388" y="114"/>
                  </a:moveTo>
                  <a:cubicBezTo>
                    <a:pt x="385" y="22"/>
                    <a:pt x="50" y="0"/>
                    <a:pt x="0" y="114"/>
                  </a:cubicBezTo>
                  <a:cubicBezTo>
                    <a:pt x="219" y="103"/>
                    <a:pt x="304"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74" name="Google Shape;41286;p18">
              <a:extLst>
                <a:ext uri="{FF2B5EF4-FFF2-40B4-BE49-F238E27FC236}">
                  <a16:creationId xmlns:a16="http://schemas.microsoft.com/office/drawing/2014/main" id="{A8346E7A-4460-4584-AEC2-22FA70A480CE}"/>
                </a:ext>
              </a:extLst>
            </p:cNvPr>
            <p:cNvSpPr/>
            <p:nvPr/>
          </p:nvSpPr>
          <p:spPr>
            <a:xfrm>
              <a:off x="1486672" y="931558"/>
              <a:ext cx="14206" cy="4306"/>
            </a:xfrm>
            <a:custGeom>
              <a:avLst/>
              <a:gdLst/>
              <a:ahLst/>
              <a:cxnLst/>
              <a:rect l="l" t="t" r="r" b="b"/>
              <a:pathLst>
                <a:path w="398" h="143" extrusionOk="0">
                  <a:moveTo>
                    <a:pt x="296" y="25"/>
                  </a:moveTo>
                  <a:cubicBezTo>
                    <a:pt x="242" y="0"/>
                    <a:pt x="1" y="69"/>
                    <a:pt x="104" y="115"/>
                  </a:cubicBezTo>
                  <a:cubicBezTo>
                    <a:pt x="158" y="142"/>
                    <a:pt x="398" y="72"/>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75" name="Google Shape;41287;p18">
              <a:extLst>
                <a:ext uri="{FF2B5EF4-FFF2-40B4-BE49-F238E27FC236}">
                  <a16:creationId xmlns:a16="http://schemas.microsoft.com/office/drawing/2014/main" id="{1835D586-BC2F-4FBE-B4EE-F35D621CE1D1}"/>
                </a:ext>
              </a:extLst>
            </p:cNvPr>
            <p:cNvSpPr/>
            <p:nvPr/>
          </p:nvSpPr>
          <p:spPr>
            <a:xfrm>
              <a:off x="506003" y="929179"/>
              <a:ext cx="7031" cy="6293"/>
            </a:xfrm>
            <a:custGeom>
              <a:avLst/>
              <a:gdLst/>
              <a:ahLst/>
              <a:cxnLst/>
              <a:rect l="l" t="t" r="r" b="b"/>
              <a:pathLst>
                <a:path w="197" h="209" extrusionOk="0">
                  <a:moveTo>
                    <a:pt x="197" y="104"/>
                  </a:moveTo>
                  <a:cubicBezTo>
                    <a:pt x="197" y="53"/>
                    <a:pt x="37" y="1"/>
                    <a:pt x="4" y="104"/>
                  </a:cubicBezTo>
                  <a:cubicBezTo>
                    <a:pt x="1" y="155"/>
                    <a:pt x="160" y="208"/>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76" name="Google Shape;41288;p18">
              <a:extLst>
                <a:ext uri="{FF2B5EF4-FFF2-40B4-BE49-F238E27FC236}">
                  <a16:creationId xmlns:a16="http://schemas.microsoft.com/office/drawing/2014/main" id="{BD4304C4-1388-445C-9317-95254FD7D10A}"/>
                </a:ext>
              </a:extLst>
            </p:cNvPr>
            <p:cNvSpPr/>
            <p:nvPr/>
          </p:nvSpPr>
          <p:spPr>
            <a:xfrm>
              <a:off x="217006" y="925988"/>
              <a:ext cx="27626" cy="9906"/>
            </a:xfrm>
            <a:custGeom>
              <a:avLst/>
              <a:gdLst/>
              <a:ahLst/>
              <a:cxnLst/>
              <a:rect l="l" t="t" r="r" b="b"/>
              <a:pathLst>
                <a:path w="774" h="329" extrusionOk="0">
                  <a:moveTo>
                    <a:pt x="774" y="120"/>
                  </a:moveTo>
                  <a:cubicBezTo>
                    <a:pt x="514" y="2"/>
                    <a:pt x="54" y="1"/>
                    <a:pt x="1" y="210"/>
                  </a:cubicBezTo>
                  <a:cubicBezTo>
                    <a:pt x="257" y="327"/>
                    <a:pt x="719" y="329"/>
                    <a:pt x="774" y="1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77" name="Google Shape;41289;p18">
              <a:extLst>
                <a:ext uri="{FF2B5EF4-FFF2-40B4-BE49-F238E27FC236}">
                  <a16:creationId xmlns:a16="http://schemas.microsoft.com/office/drawing/2014/main" id="{F72D3507-BDAC-43D1-B2E5-5F754C20BC00}"/>
                </a:ext>
              </a:extLst>
            </p:cNvPr>
            <p:cNvSpPr/>
            <p:nvPr/>
          </p:nvSpPr>
          <p:spPr>
            <a:xfrm>
              <a:off x="4081219" y="915751"/>
              <a:ext cx="37120" cy="16560"/>
            </a:xfrm>
            <a:custGeom>
              <a:avLst/>
              <a:gdLst/>
              <a:ahLst/>
              <a:cxnLst/>
              <a:rect l="l" t="t" r="r" b="b"/>
              <a:pathLst>
                <a:path w="1040" h="550" extrusionOk="0">
                  <a:moveTo>
                    <a:pt x="887" y="550"/>
                  </a:moveTo>
                  <a:cubicBezTo>
                    <a:pt x="1040" y="0"/>
                    <a:pt x="1" y="490"/>
                    <a:pt x="887" y="5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78" name="Google Shape;41290;p18">
              <a:extLst>
                <a:ext uri="{FF2B5EF4-FFF2-40B4-BE49-F238E27FC236}">
                  <a16:creationId xmlns:a16="http://schemas.microsoft.com/office/drawing/2014/main" id="{7051FB74-FA0D-4EC1-B9C3-E4579BEE83E9}"/>
                </a:ext>
              </a:extLst>
            </p:cNvPr>
            <p:cNvSpPr/>
            <p:nvPr/>
          </p:nvSpPr>
          <p:spPr>
            <a:xfrm>
              <a:off x="806207" y="924272"/>
              <a:ext cx="34086" cy="8822"/>
            </a:xfrm>
            <a:custGeom>
              <a:avLst/>
              <a:gdLst/>
              <a:ahLst/>
              <a:cxnLst/>
              <a:rect l="l" t="t" r="r" b="b"/>
              <a:pathLst>
                <a:path w="955" h="293" extrusionOk="0">
                  <a:moveTo>
                    <a:pt x="75" y="177"/>
                  </a:moveTo>
                  <a:cubicBezTo>
                    <a:pt x="321" y="182"/>
                    <a:pt x="345" y="293"/>
                    <a:pt x="655" y="267"/>
                  </a:cubicBezTo>
                  <a:cubicBezTo>
                    <a:pt x="954" y="44"/>
                    <a:pt x="0"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79" name="Google Shape;41291;p18">
              <a:extLst>
                <a:ext uri="{FF2B5EF4-FFF2-40B4-BE49-F238E27FC236}">
                  <a16:creationId xmlns:a16="http://schemas.microsoft.com/office/drawing/2014/main" id="{72B46F87-621D-4ECD-8E3A-61609B5F363B}"/>
                </a:ext>
              </a:extLst>
            </p:cNvPr>
            <p:cNvSpPr/>
            <p:nvPr/>
          </p:nvSpPr>
          <p:spPr>
            <a:xfrm>
              <a:off x="6903837" y="926078"/>
              <a:ext cx="13991" cy="4276"/>
            </a:xfrm>
            <a:custGeom>
              <a:avLst/>
              <a:gdLst/>
              <a:ahLst/>
              <a:cxnLst/>
              <a:rect l="l" t="t" r="r" b="b"/>
              <a:pathLst>
                <a:path w="392" h="142" extrusionOk="0">
                  <a:moveTo>
                    <a:pt x="294" y="25"/>
                  </a:moveTo>
                  <a:cubicBezTo>
                    <a:pt x="239" y="1"/>
                    <a:pt x="0" y="70"/>
                    <a:pt x="98" y="117"/>
                  </a:cubicBezTo>
                  <a:cubicBezTo>
                    <a:pt x="153" y="142"/>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80" name="Google Shape;41292;p18">
              <a:extLst>
                <a:ext uri="{FF2B5EF4-FFF2-40B4-BE49-F238E27FC236}">
                  <a16:creationId xmlns:a16="http://schemas.microsoft.com/office/drawing/2014/main" id="{BAABC1CA-7CE2-4001-A3DA-2D7836715B60}"/>
                </a:ext>
              </a:extLst>
            </p:cNvPr>
            <p:cNvSpPr/>
            <p:nvPr/>
          </p:nvSpPr>
          <p:spPr>
            <a:xfrm>
              <a:off x="5927023" y="918641"/>
              <a:ext cx="25556" cy="10960"/>
            </a:xfrm>
            <a:custGeom>
              <a:avLst/>
              <a:gdLst/>
              <a:ahLst/>
              <a:cxnLst/>
              <a:rect l="l" t="t" r="r" b="b"/>
              <a:pathLst>
                <a:path w="716" h="364" extrusionOk="0">
                  <a:moveTo>
                    <a:pt x="662" y="364"/>
                  </a:moveTo>
                  <a:cubicBezTo>
                    <a:pt x="716" y="158"/>
                    <a:pt x="613" y="22"/>
                    <a:pt x="275" y="1"/>
                  </a:cubicBezTo>
                  <a:cubicBezTo>
                    <a:pt x="215" y="122"/>
                    <a:pt x="1" y="173"/>
                    <a:pt x="84"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81" name="Google Shape;41293;p18">
              <a:extLst>
                <a:ext uri="{FF2B5EF4-FFF2-40B4-BE49-F238E27FC236}">
                  <a16:creationId xmlns:a16="http://schemas.microsoft.com/office/drawing/2014/main" id="{91011A1C-6B5B-4B6C-928F-69B6D9B1452D}"/>
                </a:ext>
              </a:extLst>
            </p:cNvPr>
            <p:cNvSpPr/>
            <p:nvPr/>
          </p:nvSpPr>
          <p:spPr>
            <a:xfrm>
              <a:off x="2857632" y="914908"/>
              <a:ext cx="39833" cy="15838"/>
            </a:xfrm>
            <a:custGeom>
              <a:avLst/>
              <a:gdLst/>
              <a:ahLst/>
              <a:cxnLst/>
              <a:rect l="l" t="t" r="r" b="b"/>
              <a:pathLst>
                <a:path w="1116" h="526" extrusionOk="0">
                  <a:moveTo>
                    <a:pt x="650" y="305"/>
                  </a:moveTo>
                  <a:cubicBezTo>
                    <a:pt x="1116" y="1"/>
                    <a:pt x="1" y="526"/>
                    <a:pt x="650"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82" name="Google Shape;41294;p18">
              <a:extLst>
                <a:ext uri="{FF2B5EF4-FFF2-40B4-BE49-F238E27FC236}">
                  <a16:creationId xmlns:a16="http://schemas.microsoft.com/office/drawing/2014/main" id="{43378000-CEC4-4D17-B9E1-6C1573AF794A}"/>
                </a:ext>
              </a:extLst>
            </p:cNvPr>
            <p:cNvSpPr/>
            <p:nvPr/>
          </p:nvSpPr>
          <p:spPr>
            <a:xfrm>
              <a:off x="2122701" y="915871"/>
              <a:ext cx="14705" cy="9545"/>
            </a:xfrm>
            <a:custGeom>
              <a:avLst/>
              <a:gdLst/>
              <a:ahLst/>
              <a:cxnLst/>
              <a:rect l="l" t="t" r="r" b="b"/>
              <a:pathLst>
                <a:path w="412" h="317" extrusionOk="0">
                  <a:moveTo>
                    <a:pt x="411" y="273"/>
                  </a:moveTo>
                  <a:lnTo>
                    <a:pt x="411" y="93"/>
                  </a:lnTo>
                  <a:cubicBezTo>
                    <a:pt x="219" y="93"/>
                    <a:pt x="182" y="18"/>
                    <a:pt x="26" y="0"/>
                  </a:cubicBezTo>
                  <a:cubicBezTo>
                    <a:pt x="46" y="144"/>
                    <a:pt x="0" y="316"/>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83" name="Google Shape;41295;p18">
              <a:extLst>
                <a:ext uri="{FF2B5EF4-FFF2-40B4-BE49-F238E27FC236}">
                  <a16:creationId xmlns:a16="http://schemas.microsoft.com/office/drawing/2014/main" id="{B3A788F8-FFBD-4E50-8E34-A8F6668ACE50}"/>
                </a:ext>
              </a:extLst>
            </p:cNvPr>
            <p:cNvSpPr/>
            <p:nvPr/>
          </p:nvSpPr>
          <p:spPr>
            <a:xfrm>
              <a:off x="1855155" y="921411"/>
              <a:ext cx="13884" cy="2710"/>
            </a:xfrm>
            <a:custGeom>
              <a:avLst/>
              <a:gdLst/>
              <a:ahLst/>
              <a:cxnLst/>
              <a:rect l="l" t="t" r="r" b="b"/>
              <a:pathLst>
                <a:path w="389" h="90" extrusionOk="0">
                  <a:moveTo>
                    <a:pt x="389" y="0"/>
                  </a:moveTo>
                  <a:cubicBezTo>
                    <a:pt x="238" y="20"/>
                    <a:pt x="6" y="2"/>
                    <a:pt x="1" y="89"/>
                  </a:cubicBezTo>
                  <a:cubicBezTo>
                    <a:pt x="152" y="69"/>
                    <a:pt x="382" y="86"/>
                    <a:pt x="38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84" name="Google Shape;41296;p18">
              <a:extLst>
                <a:ext uri="{FF2B5EF4-FFF2-40B4-BE49-F238E27FC236}">
                  <a16:creationId xmlns:a16="http://schemas.microsoft.com/office/drawing/2014/main" id="{E389160C-DED1-470D-B507-67AFEA231F5E}"/>
                </a:ext>
              </a:extLst>
            </p:cNvPr>
            <p:cNvSpPr/>
            <p:nvPr/>
          </p:nvSpPr>
          <p:spPr>
            <a:xfrm>
              <a:off x="3944056" y="917828"/>
              <a:ext cx="13991" cy="4306"/>
            </a:xfrm>
            <a:custGeom>
              <a:avLst/>
              <a:gdLst/>
              <a:ahLst/>
              <a:cxnLst/>
              <a:rect l="l" t="t" r="r" b="b"/>
              <a:pathLst>
                <a:path w="392" h="143" extrusionOk="0">
                  <a:moveTo>
                    <a:pt x="293" y="28"/>
                  </a:moveTo>
                  <a:cubicBezTo>
                    <a:pt x="242" y="0"/>
                    <a:pt x="1" y="70"/>
                    <a:pt x="100" y="119"/>
                  </a:cubicBezTo>
                  <a:cubicBezTo>
                    <a:pt x="155" y="143"/>
                    <a:pt x="391" y="74"/>
                    <a:pt x="293"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85" name="Google Shape;41297;p18">
              <a:extLst>
                <a:ext uri="{FF2B5EF4-FFF2-40B4-BE49-F238E27FC236}">
                  <a16:creationId xmlns:a16="http://schemas.microsoft.com/office/drawing/2014/main" id="{9E420AC8-B760-4989-84CC-702F4392FCA0}"/>
                </a:ext>
              </a:extLst>
            </p:cNvPr>
            <p:cNvSpPr/>
            <p:nvPr/>
          </p:nvSpPr>
          <p:spPr>
            <a:xfrm>
              <a:off x="750350" y="917828"/>
              <a:ext cx="13956" cy="4306"/>
            </a:xfrm>
            <a:custGeom>
              <a:avLst/>
              <a:gdLst/>
              <a:ahLst/>
              <a:cxnLst/>
              <a:rect l="l" t="t" r="r" b="b"/>
              <a:pathLst>
                <a:path w="391" h="143" extrusionOk="0">
                  <a:moveTo>
                    <a:pt x="293" y="28"/>
                  </a:moveTo>
                  <a:cubicBezTo>
                    <a:pt x="239" y="0"/>
                    <a:pt x="0" y="70"/>
                    <a:pt x="99" y="119"/>
                  </a:cubicBezTo>
                  <a:cubicBezTo>
                    <a:pt x="152" y="143"/>
                    <a:pt x="390" y="74"/>
                    <a:pt x="293"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86" name="Google Shape;41298;p18">
              <a:extLst>
                <a:ext uri="{FF2B5EF4-FFF2-40B4-BE49-F238E27FC236}">
                  <a16:creationId xmlns:a16="http://schemas.microsoft.com/office/drawing/2014/main" id="{B8ECCCFE-9C7F-4503-B1C5-E4914D03B912}"/>
                </a:ext>
              </a:extLst>
            </p:cNvPr>
            <p:cNvSpPr/>
            <p:nvPr/>
          </p:nvSpPr>
          <p:spPr>
            <a:xfrm>
              <a:off x="6928108" y="913162"/>
              <a:ext cx="13777" cy="5510"/>
            </a:xfrm>
            <a:custGeom>
              <a:avLst/>
              <a:gdLst/>
              <a:ahLst/>
              <a:cxnLst/>
              <a:rect l="l" t="t" r="r" b="b"/>
              <a:pathLst>
                <a:path w="386" h="183"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87" name="Google Shape;41299;p18">
              <a:extLst>
                <a:ext uri="{FF2B5EF4-FFF2-40B4-BE49-F238E27FC236}">
                  <a16:creationId xmlns:a16="http://schemas.microsoft.com/office/drawing/2014/main" id="{CDD7FB1D-B1BA-4589-9766-2FEF04C10F69}"/>
                </a:ext>
              </a:extLst>
            </p:cNvPr>
            <p:cNvSpPr/>
            <p:nvPr/>
          </p:nvSpPr>
          <p:spPr>
            <a:xfrm>
              <a:off x="3101014" y="91045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88" name="Google Shape;41300;p18">
              <a:extLst>
                <a:ext uri="{FF2B5EF4-FFF2-40B4-BE49-F238E27FC236}">
                  <a16:creationId xmlns:a16="http://schemas.microsoft.com/office/drawing/2014/main" id="{F088EA1C-62E0-48A3-83DA-0B4CDAE80A35}"/>
                </a:ext>
              </a:extLst>
            </p:cNvPr>
            <p:cNvSpPr/>
            <p:nvPr/>
          </p:nvSpPr>
          <p:spPr>
            <a:xfrm>
              <a:off x="2031473" y="907832"/>
              <a:ext cx="34051" cy="8882"/>
            </a:xfrm>
            <a:custGeom>
              <a:avLst/>
              <a:gdLst/>
              <a:ahLst/>
              <a:cxnLst/>
              <a:rect l="l" t="t" r="r" b="b"/>
              <a:pathLst>
                <a:path w="954" h="295" extrusionOk="0">
                  <a:moveTo>
                    <a:pt x="75" y="177"/>
                  </a:moveTo>
                  <a:cubicBezTo>
                    <a:pt x="321" y="181"/>
                    <a:pt x="341" y="295"/>
                    <a:pt x="654" y="269"/>
                  </a:cubicBezTo>
                  <a:cubicBezTo>
                    <a:pt x="953" y="44"/>
                    <a:pt x="0"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89" name="Google Shape;41301;p18">
              <a:extLst>
                <a:ext uri="{FF2B5EF4-FFF2-40B4-BE49-F238E27FC236}">
                  <a16:creationId xmlns:a16="http://schemas.microsoft.com/office/drawing/2014/main" id="{3F899B7F-278A-4772-AC19-0F9BA93904AA}"/>
                </a:ext>
              </a:extLst>
            </p:cNvPr>
            <p:cNvSpPr/>
            <p:nvPr/>
          </p:nvSpPr>
          <p:spPr>
            <a:xfrm>
              <a:off x="3083739" y="909699"/>
              <a:ext cx="13956" cy="4276"/>
            </a:xfrm>
            <a:custGeom>
              <a:avLst/>
              <a:gdLst/>
              <a:ahLst/>
              <a:cxnLst/>
              <a:rect l="l" t="t" r="r" b="b"/>
              <a:pathLst>
                <a:path w="391" h="142" extrusionOk="0">
                  <a:moveTo>
                    <a:pt x="290" y="25"/>
                  </a:moveTo>
                  <a:cubicBezTo>
                    <a:pt x="237" y="0"/>
                    <a:pt x="1" y="69"/>
                    <a:pt x="98" y="115"/>
                  </a:cubicBezTo>
                  <a:cubicBezTo>
                    <a:pt x="152" y="141"/>
                    <a:pt x="391" y="71"/>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90" name="Google Shape;41302;p18">
              <a:extLst>
                <a:ext uri="{FF2B5EF4-FFF2-40B4-BE49-F238E27FC236}">
                  <a16:creationId xmlns:a16="http://schemas.microsoft.com/office/drawing/2014/main" id="{B50EABB0-8C1D-4315-A4D4-BE22769B7058}"/>
                </a:ext>
              </a:extLst>
            </p:cNvPr>
            <p:cNvSpPr/>
            <p:nvPr/>
          </p:nvSpPr>
          <p:spPr>
            <a:xfrm>
              <a:off x="2171849" y="910452"/>
              <a:ext cx="13706" cy="2740"/>
            </a:xfrm>
            <a:custGeom>
              <a:avLst/>
              <a:gdLst/>
              <a:ahLst/>
              <a:cxnLst/>
              <a:rect l="l" t="t" r="r" b="b"/>
              <a:pathLst>
                <a:path w="384" h="91" extrusionOk="0">
                  <a:moveTo>
                    <a:pt x="384" y="0"/>
                  </a:moveTo>
                  <a:cubicBezTo>
                    <a:pt x="235" y="20"/>
                    <a:pt x="3" y="3"/>
                    <a:pt x="0" y="90"/>
                  </a:cubicBezTo>
                  <a:cubicBezTo>
                    <a:pt x="149" y="71"/>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91" name="Google Shape;41303;p18">
              <a:extLst>
                <a:ext uri="{FF2B5EF4-FFF2-40B4-BE49-F238E27FC236}">
                  <a16:creationId xmlns:a16="http://schemas.microsoft.com/office/drawing/2014/main" id="{2670EAB9-6CAE-4CBB-9E17-AEFEB2C29CE5}"/>
                </a:ext>
              </a:extLst>
            </p:cNvPr>
            <p:cNvSpPr/>
            <p:nvPr/>
          </p:nvSpPr>
          <p:spPr>
            <a:xfrm>
              <a:off x="2027225" y="1577536"/>
              <a:ext cx="50683" cy="16440"/>
            </a:xfrm>
            <a:custGeom>
              <a:avLst/>
              <a:gdLst/>
              <a:ahLst/>
              <a:cxnLst/>
              <a:rect l="l" t="t" r="r" b="b"/>
              <a:pathLst>
                <a:path w="1420" h="546" extrusionOk="0">
                  <a:moveTo>
                    <a:pt x="194" y="545"/>
                  </a:moveTo>
                  <a:cubicBezTo>
                    <a:pt x="1419" y="480"/>
                    <a:pt x="207" y="1"/>
                    <a:pt x="0" y="271"/>
                  </a:cubicBezTo>
                  <a:cubicBezTo>
                    <a:pt x="226" y="288"/>
                    <a:pt x="211" y="416"/>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92" name="Google Shape;41304;p18">
              <a:extLst>
                <a:ext uri="{FF2B5EF4-FFF2-40B4-BE49-F238E27FC236}">
                  <a16:creationId xmlns:a16="http://schemas.microsoft.com/office/drawing/2014/main" id="{EC27241A-2498-4080-A713-F80576A6DD60}"/>
                </a:ext>
              </a:extLst>
            </p:cNvPr>
            <p:cNvSpPr/>
            <p:nvPr/>
          </p:nvSpPr>
          <p:spPr>
            <a:xfrm>
              <a:off x="8717625" y="1287651"/>
              <a:ext cx="34479" cy="10990"/>
            </a:xfrm>
            <a:custGeom>
              <a:avLst/>
              <a:gdLst/>
              <a:ahLst/>
              <a:cxnLst/>
              <a:rect l="l" t="t" r="r" b="b"/>
              <a:pathLst>
                <a:path w="966" h="365" extrusionOk="0">
                  <a:moveTo>
                    <a:pt x="965" y="365"/>
                  </a:moveTo>
                  <a:cubicBezTo>
                    <a:pt x="897" y="123"/>
                    <a:pt x="459" y="58"/>
                    <a:pt x="0" y="1"/>
                  </a:cubicBezTo>
                  <a:cubicBezTo>
                    <a:pt x="79" y="238"/>
                    <a:pt x="601" y="264"/>
                    <a:pt x="965"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93" name="Google Shape;41305;p18">
              <a:extLst>
                <a:ext uri="{FF2B5EF4-FFF2-40B4-BE49-F238E27FC236}">
                  <a16:creationId xmlns:a16="http://schemas.microsoft.com/office/drawing/2014/main" id="{697F9837-270D-4F86-815A-6EB5D1E27F03}"/>
                </a:ext>
              </a:extLst>
            </p:cNvPr>
            <p:cNvSpPr/>
            <p:nvPr/>
          </p:nvSpPr>
          <p:spPr>
            <a:xfrm>
              <a:off x="9040779" y="1060814"/>
              <a:ext cx="36799" cy="16290"/>
            </a:xfrm>
            <a:custGeom>
              <a:avLst/>
              <a:gdLst/>
              <a:ahLst/>
              <a:cxnLst/>
              <a:rect l="l" t="t" r="r" b="b"/>
              <a:pathLst>
                <a:path w="1031" h="541" extrusionOk="0">
                  <a:moveTo>
                    <a:pt x="203" y="453"/>
                  </a:moveTo>
                  <a:cubicBezTo>
                    <a:pt x="791" y="541"/>
                    <a:pt x="1030" y="8"/>
                    <a:pt x="781" y="0"/>
                  </a:cubicBezTo>
                  <a:cubicBezTo>
                    <a:pt x="609" y="160"/>
                    <a:pt x="0" y="115"/>
                    <a:pt x="203"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94" name="Google Shape;41306;p18">
              <a:extLst>
                <a:ext uri="{FF2B5EF4-FFF2-40B4-BE49-F238E27FC236}">
                  <a16:creationId xmlns:a16="http://schemas.microsoft.com/office/drawing/2014/main" id="{A28FDE0E-510C-413B-A292-AFBBD05661E5}"/>
                </a:ext>
              </a:extLst>
            </p:cNvPr>
            <p:cNvSpPr/>
            <p:nvPr/>
          </p:nvSpPr>
          <p:spPr>
            <a:xfrm>
              <a:off x="780616" y="988403"/>
              <a:ext cx="35264" cy="10147"/>
            </a:xfrm>
            <a:custGeom>
              <a:avLst/>
              <a:gdLst/>
              <a:ahLst/>
              <a:cxnLst/>
              <a:rect l="l" t="t" r="r" b="b"/>
              <a:pathLst>
                <a:path w="988" h="337" extrusionOk="0">
                  <a:moveTo>
                    <a:pt x="409" y="317"/>
                  </a:moveTo>
                  <a:cubicBezTo>
                    <a:pt x="487" y="161"/>
                    <a:pt x="658" y="336"/>
                    <a:pt x="987" y="317"/>
                  </a:cubicBezTo>
                  <a:lnTo>
                    <a:pt x="987" y="43"/>
                  </a:lnTo>
                  <a:cubicBezTo>
                    <a:pt x="613" y="1"/>
                    <a:pt x="1" y="289"/>
                    <a:pt x="409" y="3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95" name="Google Shape;41307;p18">
              <a:extLst>
                <a:ext uri="{FF2B5EF4-FFF2-40B4-BE49-F238E27FC236}">
                  <a16:creationId xmlns:a16="http://schemas.microsoft.com/office/drawing/2014/main" id="{BAD161A0-FDF0-4436-9C3F-687E93081CC8}"/>
                </a:ext>
              </a:extLst>
            </p:cNvPr>
            <p:cNvSpPr/>
            <p:nvPr/>
          </p:nvSpPr>
          <p:spPr>
            <a:xfrm>
              <a:off x="754097" y="924814"/>
              <a:ext cx="37656" cy="11080"/>
            </a:xfrm>
            <a:custGeom>
              <a:avLst/>
              <a:gdLst/>
              <a:ahLst/>
              <a:cxnLst/>
              <a:rect l="l" t="t" r="r" b="b"/>
              <a:pathLst>
                <a:path w="1055" h="368" extrusionOk="0">
                  <a:moveTo>
                    <a:pt x="960" y="249"/>
                  </a:moveTo>
                  <a:cubicBezTo>
                    <a:pt x="574" y="248"/>
                    <a:pt x="715" y="1"/>
                    <a:pt x="188" y="67"/>
                  </a:cubicBezTo>
                  <a:cubicBezTo>
                    <a:pt x="1" y="288"/>
                    <a:pt x="1054" y="368"/>
                    <a:pt x="96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96" name="Google Shape;41308;p18">
              <a:extLst>
                <a:ext uri="{FF2B5EF4-FFF2-40B4-BE49-F238E27FC236}">
                  <a16:creationId xmlns:a16="http://schemas.microsoft.com/office/drawing/2014/main" id="{B3744A79-D321-41C3-89D6-9A845DF2284D}"/>
                </a:ext>
              </a:extLst>
            </p:cNvPr>
            <p:cNvSpPr/>
            <p:nvPr/>
          </p:nvSpPr>
          <p:spPr>
            <a:xfrm>
              <a:off x="8724086" y="2513159"/>
              <a:ext cx="13777" cy="6775"/>
            </a:xfrm>
            <a:custGeom>
              <a:avLst/>
              <a:gdLst/>
              <a:ahLst/>
              <a:cxnLst/>
              <a:rect l="l" t="t" r="r" b="b"/>
              <a:pathLst>
                <a:path w="386" h="225" extrusionOk="0">
                  <a:moveTo>
                    <a:pt x="386" y="110"/>
                  </a:moveTo>
                  <a:cubicBezTo>
                    <a:pt x="344" y="1"/>
                    <a:pt x="173" y="54"/>
                    <a:pt x="1" y="110"/>
                  </a:cubicBezTo>
                  <a:cubicBezTo>
                    <a:pt x="2" y="202"/>
                    <a:pt x="338" y="224"/>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97" name="Google Shape;41309;p18">
              <a:extLst>
                <a:ext uri="{FF2B5EF4-FFF2-40B4-BE49-F238E27FC236}">
                  <a16:creationId xmlns:a16="http://schemas.microsoft.com/office/drawing/2014/main" id="{25A8E5CD-DE35-4E23-86D5-F18B213548C8}"/>
                </a:ext>
              </a:extLst>
            </p:cNvPr>
            <p:cNvSpPr/>
            <p:nvPr/>
          </p:nvSpPr>
          <p:spPr>
            <a:xfrm>
              <a:off x="8121679" y="2515718"/>
              <a:ext cx="14063" cy="4246"/>
            </a:xfrm>
            <a:custGeom>
              <a:avLst/>
              <a:gdLst/>
              <a:ahLst/>
              <a:cxnLst/>
              <a:rect l="l" t="t" r="r" b="b"/>
              <a:pathLst>
                <a:path w="394" h="141" extrusionOk="0">
                  <a:moveTo>
                    <a:pt x="100" y="117"/>
                  </a:moveTo>
                  <a:cubicBezTo>
                    <a:pt x="154" y="140"/>
                    <a:pt x="394" y="72"/>
                    <a:pt x="292" y="25"/>
                  </a:cubicBezTo>
                  <a:cubicBezTo>
                    <a:pt x="242" y="1"/>
                    <a:pt x="1" y="69"/>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98" name="Google Shape;41310;p18">
              <a:extLst>
                <a:ext uri="{FF2B5EF4-FFF2-40B4-BE49-F238E27FC236}">
                  <a16:creationId xmlns:a16="http://schemas.microsoft.com/office/drawing/2014/main" id="{4392C768-F0BD-4BEF-B4DE-2FE725891FD1}"/>
                </a:ext>
              </a:extLst>
            </p:cNvPr>
            <p:cNvSpPr/>
            <p:nvPr/>
          </p:nvSpPr>
          <p:spPr>
            <a:xfrm>
              <a:off x="3299282" y="2513761"/>
              <a:ext cx="21630" cy="6353"/>
            </a:xfrm>
            <a:custGeom>
              <a:avLst/>
              <a:gdLst/>
              <a:ahLst/>
              <a:cxnLst/>
              <a:rect l="l" t="t" r="r" b="b"/>
              <a:pathLst>
                <a:path w="606" h="211" extrusionOk="0">
                  <a:moveTo>
                    <a:pt x="606" y="0"/>
                  </a:moveTo>
                  <a:lnTo>
                    <a:pt x="26" y="0"/>
                  </a:lnTo>
                  <a:cubicBezTo>
                    <a:pt x="0" y="162"/>
                    <a:pt x="219" y="211"/>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599" name="Google Shape;41311;p18">
              <a:extLst>
                <a:ext uri="{FF2B5EF4-FFF2-40B4-BE49-F238E27FC236}">
                  <a16:creationId xmlns:a16="http://schemas.microsoft.com/office/drawing/2014/main" id="{7BA30023-7606-4179-8FBD-B0E285CB49B9}"/>
                </a:ext>
              </a:extLst>
            </p:cNvPr>
            <p:cNvSpPr/>
            <p:nvPr/>
          </p:nvSpPr>
          <p:spPr>
            <a:xfrm>
              <a:off x="168430" y="2513610"/>
              <a:ext cx="23950" cy="5962"/>
            </a:xfrm>
            <a:custGeom>
              <a:avLst/>
              <a:gdLst/>
              <a:ahLst/>
              <a:cxnLst/>
              <a:rect l="l" t="t" r="r" b="b"/>
              <a:pathLst>
                <a:path w="671" h="198" extrusionOk="0">
                  <a:moveTo>
                    <a:pt x="580" y="5"/>
                  </a:moveTo>
                  <a:cubicBezTo>
                    <a:pt x="247" y="0"/>
                    <a:pt x="84" y="73"/>
                    <a:pt x="0" y="187"/>
                  </a:cubicBezTo>
                  <a:cubicBezTo>
                    <a:pt x="302" y="176"/>
                    <a:pt x="670" y="197"/>
                    <a:pt x="580"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00" name="Google Shape;41312;p18">
              <a:extLst>
                <a:ext uri="{FF2B5EF4-FFF2-40B4-BE49-F238E27FC236}">
                  <a16:creationId xmlns:a16="http://schemas.microsoft.com/office/drawing/2014/main" id="{026F21EE-D564-41B0-873B-547C7F19C6DE}"/>
                </a:ext>
              </a:extLst>
            </p:cNvPr>
            <p:cNvSpPr/>
            <p:nvPr/>
          </p:nvSpPr>
          <p:spPr>
            <a:xfrm>
              <a:off x="2725286" y="2512978"/>
              <a:ext cx="14134" cy="4215"/>
            </a:xfrm>
            <a:custGeom>
              <a:avLst/>
              <a:gdLst/>
              <a:ahLst/>
              <a:cxnLst/>
              <a:rect l="l" t="t" r="r" b="b"/>
              <a:pathLst>
                <a:path w="396" h="140" extrusionOk="0">
                  <a:moveTo>
                    <a:pt x="293" y="26"/>
                  </a:moveTo>
                  <a:cubicBezTo>
                    <a:pt x="242" y="0"/>
                    <a:pt x="0" y="68"/>
                    <a:pt x="103" y="116"/>
                  </a:cubicBezTo>
                  <a:cubicBezTo>
                    <a:pt x="156" y="140"/>
                    <a:pt x="396"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01" name="Google Shape;41313;p18">
              <a:extLst>
                <a:ext uri="{FF2B5EF4-FFF2-40B4-BE49-F238E27FC236}">
                  <a16:creationId xmlns:a16="http://schemas.microsoft.com/office/drawing/2014/main" id="{04BC25C0-4E06-40DC-A5DE-032940987753}"/>
                </a:ext>
              </a:extLst>
            </p:cNvPr>
            <p:cNvSpPr/>
            <p:nvPr/>
          </p:nvSpPr>
          <p:spPr>
            <a:xfrm>
              <a:off x="6944704" y="2510208"/>
              <a:ext cx="14134" cy="4336"/>
            </a:xfrm>
            <a:custGeom>
              <a:avLst/>
              <a:gdLst/>
              <a:ahLst/>
              <a:cxnLst/>
              <a:rect l="l" t="t" r="r" b="b"/>
              <a:pathLst>
                <a:path w="396" h="144" extrusionOk="0">
                  <a:moveTo>
                    <a:pt x="99" y="118"/>
                  </a:moveTo>
                  <a:cubicBezTo>
                    <a:pt x="155" y="143"/>
                    <a:pt x="396" y="74"/>
                    <a:pt x="293" y="26"/>
                  </a:cubicBezTo>
                  <a:cubicBezTo>
                    <a:pt x="239" y="1"/>
                    <a:pt x="0" y="69"/>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02" name="Google Shape;41314;p18">
              <a:extLst>
                <a:ext uri="{FF2B5EF4-FFF2-40B4-BE49-F238E27FC236}">
                  <a16:creationId xmlns:a16="http://schemas.microsoft.com/office/drawing/2014/main" id="{38A67E2B-1F99-47E7-8723-0B2CFDC5592E}"/>
                </a:ext>
              </a:extLst>
            </p:cNvPr>
            <p:cNvSpPr/>
            <p:nvPr/>
          </p:nvSpPr>
          <p:spPr>
            <a:xfrm>
              <a:off x="5251376" y="2510208"/>
              <a:ext cx="14099" cy="4246"/>
            </a:xfrm>
            <a:custGeom>
              <a:avLst/>
              <a:gdLst/>
              <a:ahLst/>
              <a:cxnLst/>
              <a:rect l="l" t="t" r="r" b="b"/>
              <a:pathLst>
                <a:path w="395" h="141" extrusionOk="0">
                  <a:moveTo>
                    <a:pt x="294" y="26"/>
                  </a:moveTo>
                  <a:cubicBezTo>
                    <a:pt x="241" y="1"/>
                    <a:pt x="1" y="69"/>
                    <a:pt x="102" y="118"/>
                  </a:cubicBezTo>
                  <a:cubicBezTo>
                    <a:pt x="155" y="141"/>
                    <a:pt x="395"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03" name="Google Shape;41315;p18">
              <a:extLst>
                <a:ext uri="{FF2B5EF4-FFF2-40B4-BE49-F238E27FC236}">
                  <a16:creationId xmlns:a16="http://schemas.microsoft.com/office/drawing/2014/main" id="{946941E0-8787-431D-8E80-7564EF90B99F}"/>
                </a:ext>
              </a:extLst>
            </p:cNvPr>
            <p:cNvSpPr/>
            <p:nvPr/>
          </p:nvSpPr>
          <p:spPr>
            <a:xfrm>
              <a:off x="1882281" y="2497322"/>
              <a:ext cx="39797" cy="13670"/>
            </a:xfrm>
            <a:custGeom>
              <a:avLst/>
              <a:gdLst/>
              <a:ahLst/>
              <a:cxnLst/>
              <a:rect l="l" t="t" r="r" b="b"/>
              <a:pathLst>
                <a:path w="1115" h="454" extrusionOk="0">
                  <a:moveTo>
                    <a:pt x="579" y="1"/>
                  </a:moveTo>
                  <a:cubicBezTo>
                    <a:pt x="405" y="161"/>
                    <a:pt x="112" y="266"/>
                    <a:pt x="1" y="454"/>
                  </a:cubicBezTo>
                  <a:cubicBezTo>
                    <a:pt x="388" y="447"/>
                    <a:pt x="1114" y="142"/>
                    <a:pt x="5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04" name="Google Shape;41316;p18">
              <a:extLst>
                <a:ext uri="{FF2B5EF4-FFF2-40B4-BE49-F238E27FC236}">
                  <a16:creationId xmlns:a16="http://schemas.microsoft.com/office/drawing/2014/main" id="{498744C7-9CCD-408C-A7A6-4561124D49C0}"/>
                </a:ext>
              </a:extLst>
            </p:cNvPr>
            <p:cNvSpPr/>
            <p:nvPr/>
          </p:nvSpPr>
          <p:spPr>
            <a:xfrm>
              <a:off x="1720382" y="2507498"/>
              <a:ext cx="14170" cy="4276"/>
            </a:xfrm>
            <a:custGeom>
              <a:avLst/>
              <a:gdLst/>
              <a:ahLst/>
              <a:cxnLst/>
              <a:rect l="l" t="t" r="r" b="b"/>
              <a:pathLst>
                <a:path w="397" h="142" extrusionOk="0">
                  <a:moveTo>
                    <a:pt x="101" y="116"/>
                  </a:moveTo>
                  <a:cubicBezTo>
                    <a:pt x="155" y="142"/>
                    <a:pt x="396" y="73"/>
                    <a:pt x="292" y="26"/>
                  </a:cubicBezTo>
                  <a:cubicBezTo>
                    <a:pt x="241" y="1"/>
                    <a:pt x="1" y="70"/>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05" name="Google Shape;41317;p18">
              <a:extLst>
                <a:ext uri="{FF2B5EF4-FFF2-40B4-BE49-F238E27FC236}">
                  <a16:creationId xmlns:a16="http://schemas.microsoft.com/office/drawing/2014/main" id="{63460B31-E3A4-44E9-9E2A-A4B4843CCEB6}"/>
                </a:ext>
              </a:extLst>
            </p:cNvPr>
            <p:cNvSpPr/>
            <p:nvPr/>
          </p:nvSpPr>
          <p:spPr>
            <a:xfrm>
              <a:off x="1142210" y="2504758"/>
              <a:ext cx="14134" cy="4276"/>
            </a:xfrm>
            <a:custGeom>
              <a:avLst/>
              <a:gdLst/>
              <a:ahLst/>
              <a:cxnLst/>
              <a:rect l="l" t="t" r="r" b="b"/>
              <a:pathLst>
                <a:path w="396" h="142" extrusionOk="0">
                  <a:moveTo>
                    <a:pt x="102" y="117"/>
                  </a:moveTo>
                  <a:cubicBezTo>
                    <a:pt x="153" y="141"/>
                    <a:pt x="396" y="72"/>
                    <a:pt x="291" y="27"/>
                  </a:cubicBezTo>
                  <a:cubicBezTo>
                    <a:pt x="240"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06" name="Google Shape;41318;p18">
              <a:extLst>
                <a:ext uri="{FF2B5EF4-FFF2-40B4-BE49-F238E27FC236}">
                  <a16:creationId xmlns:a16="http://schemas.microsoft.com/office/drawing/2014/main" id="{E4DC91DA-9A18-419E-9947-78A4D786295B}"/>
                </a:ext>
              </a:extLst>
            </p:cNvPr>
            <p:cNvSpPr/>
            <p:nvPr/>
          </p:nvSpPr>
          <p:spPr>
            <a:xfrm>
              <a:off x="2787390" y="2502019"/>
              <a:ext cx="13884" cy="4306"/>
            </a:xfrm>
            <a:custGeom>
              <a:avLst/>
              <a:gdLst/>
              <a:ahLst/>
              <a:cxnLst/>
              <a:rect l="l" t="t" r="r" b="b"/>
              <a:pathLst>
                <a:path w="389" h="143" extrusionOk="0">
                  <a:moveTo>
                    <a:pt x="98" y="118"/>
                  </a:moveTo>
                  <a:cubicBezTo>
                    <a:pt x="150" y="142"/>
                    <a:pt x="388" y="73"/>
                    <a:pt x="291" y="26"/>
                  </a:cubicBezTo>
                  <a:cubicBezTo>
                    <a:pt x="237" y="0"/>
                    <a:pt x="0" y="71"/>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07" name="Google Shape;41319;p18">
              <a:extLst>
                <a:ext uri="{FF2B5EF4-FFF2-40B4-BE49-F238E27FC236}">
                  <a16:creationId xmlns:a16="http://schemas.microsoft.com/office/drawing/2014/main" id="{CB588947-F5A1-490D-A8BF-C79AD2D42A60}"/>
                </a:ext>
              </a:extLst>
            </p:cNvPr>
            <p:cNvSpPr/>
            <p:nvPr/>
          </p:nvSpPr>
          <p:spPr>
            <a:xfrm>
              <a:off x="2921663" y="2497322"/>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08" name="Google Shape;41320;p18">
              <a:extLst>
                <a:ext uri="{FF2B5EF4-FFF2-40B4-BE49-F238E27FC236}">
                  <a16:creationId xmlns:a16="http://schemas.microsoft.com/office/drawing/2014/main" id="{C6A85DA7-52EE-4F13-B033-94F5EE653F36}"/>
                </a:ext>
              </a:extLst>
            </p:cNvPr>
            <p:cNvSpPr/>
            <p:nvPr/>
          </p:nvSpPr>
          <p:spPr>
            <a:xfrm>
              <a:off x="6610914" y="2494251"/>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09" name="Google Shape;41321;p18">
              <a:extLst>
                <a:ext uri="{FF2B5EF4-FFF2-40B4-BE49-F238E27FC236}">
                  <a16:creationId xmlns:a16="http://schemas.microsoft.com/office/drawing/2014/main" id="{0718AE40-16AD-4A9B-A02E-764B2F9EE158}"/>
                </a:ext>
              </a:extLst>
            </p:cNvPr>
            <p:cNvSpPr/>
            <p:nvPr/>
          </p:nvSpPr>
          <p:spPr>
            <a:xfrm>
              <a:off x="4277596" y="2494251"/>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10" name="Google Shape;41322;p18">
              <a:extLst>
                <a:ext uri="{FF2B5EF4-FFF2-40B4-BE49-F238E27FC236}">
                  <a16:creationId xmlns:a16="http://schemas.microsoft.com/office/drawing/2014/main" id="{2CAF8F13-8A0F-4B59-BCAF-BDE4841EB913}"/>
                </a:ext>
              </a:extLst>
            </p:cNvPr>
            <p:cNvSpPr/>
            <p:nvPr/>
          </p:nvSpPr>
          <p:spPr>
            <a:xfrm>
              <a:off x="591664" y="2496539"/>
              <a:ext cx="13991" cy="4276"/>
            </a:xfrm>
            <a:custGeom>
              <a:avLst/>
              <a:gdLst/>
              <a:ahLst/>
              <a:cxnLst/>
              <a:rect l="l" t="t" r="r" b="b"/>
              <a:pathLst>
                <a:path w="392" h="142" extrusionOk="0">
                  <a:moveTo>
                    <a:pt x="293" y="27"/>
                  </a:moveTo>
                  <a:cubicBezTo>
                    <a:pt x="238" y="1"/>
                    <a:pt x="0" y="70"/>
                    <a:pt x="99" y="117"/>
                  </a:cubicBezTo>
                  <a:cubicBezTo>
                    <a:pt x="152" y="142"/>
                    <a:pt x="392" y="72"/>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11" name="Google Shape;41323;p18">
              <a:extLst>
                <a:ext uri="{FF2B5EF4-FFF2-40B4-BE49-F238E27FC236}">
                  <a16:creationId xmlns:a16="http://schemas.microsoft.com/office/drawing/2014/main" id="{21281492-3DAF-4B47-B226-8F9DEAF31427}"/>
                </a:ext>
              </a:extLst>
            </p:cNvPr>
            <p:cNvSpPr/>
            <p:nvPr/>
          </p:nvSpPr>
          <p:spPr>
            <a:xfrm>
              <a:off x="5530380" y="2489072"/>
              <a:ext cx="20666" cy="8250"/>
            </a:xfrm>
            <a:custGeom>
              <a:avLst/>
              <a:gdLst/>
              <a:ahLst/>
              <a:cxnLst/>
              <a:rect l="l" t="t" r="r" b="b"/>
              <a:pathLst>
                <a:path w="579" h="274" extrusionOk="0">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12" name="Google Shape;41324;p18">
              <a:extLst>
                <a:ext uri="{FF2B5EF4-FFF2-40B4-BE49-F238E27FC236}">
                  <a16:creationId xmlns:a16="http://schemas.microsoft.com/office/drawing/2014/main" id="{162167D3-14A8-4B97-B952-7E91F87EB9ED}"/>
                </a:ext>
              </a:extLst>
            </p:cNvPr>
            <p:cNvSpPr/>
            <p:nvPr/>
          </p:nvSpPr>
          <p:spPr>
            <a:xfrm>
              <a:off x="4899633" y="2488680"/>
              <a:ext cx="33480" cy="15838"/>
            </a:xfrm>
            <a:custGeom>
              <a:avLst/>
              <a:gdLst/>
              <a:ahLst/>
              <a:cxnLst/>
              <a:rect l="l" t="t" r="r" b="b"/>
              <a:pathLst>
                <a:path w="938" h="526" extrusionOk="0">
                  <a:moveTo>
                    <a:pt x="893" y="196"/>
                  </a:moveTo>
                  <a:cubicBezTo>
                    <a:pt x="938" y="142"/>
                    <a:pt x="601" y="1"/>
                    <a:pt x="509" y="16"/>
                  </a:cubicBezTo>
                  <a:cubicBezTo>
                    <a:pt x="0" y="89"/>
                    <a:pt x="632" y="525"/>
                    <a:pt x="893"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13" name="Google Shape;41325;p18">
              <a:extLst>
                <a:ext uri="{FF2B5EF4-FFF2-40B4-BE49-F238E27FC236}">
                  <a16:creationId xmlns:a16="http://schemas.microsoft.com/office/drawing/2014/main" id="{47293CDA-2AC1-4470-A5B9-1FF8A19E6FB9}"/>
                </a:ext>
              </a:extLst>
            </p:cNvPr>
            <p:cNvSpPr/>
            <p:nvPr/>
          </p:nvSpPr>
          <p:spPr>
            <a:xfrm>
              <a:off x="471275" y="2480310"/>
              <a:ext cx="40333" cy="14694"/>
            </a:xfrm>
            <a:custGeom>
              <a:avLst/>
              <a:gdLst/>
              <a:ahLst/>
              <a:cxnLst/>
              <a:rect l="l" t="t" r="r" b="b"/>
              <a:pathLst>
                <a:path w="1130" h="488" extrusionOk="0">
                  <a:moveTo>
                    <a:pt x="770" y="383"/>
                  </a:moveTo>
                  <a:cubicBezTo>
                    <a:pt x="1129" y="80"/>
                    <a:pt x="78" y="1"/>
                    <a:pt x="0" y="200"/>
                  </a:cubicBezTo>
                  <a:cubicBezTo>
                    <a:pt x="302" y="242"/>
                    <a:pt x="165" y="487"/>
                    <a:pt x="770"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14" name="Google Shape;41326;p18">
              <a:extLst>
                <a:ext uri="{FF2B5EF4-FFF2-40B4-BE49-F238E27FC236}">
                  <a16:creationId xmlns:a16="http://schemas.microsoft.com/office/drawing/2014/main" id="{88DF7139-455D-4340-9D36-C4468171EF20}"/>
                </a:ext>
              </a:extLst>
            </p:cNvPr>
            <p:cNvSpPr/>
            <p:nvPr/>
          </p:nvSpPr>
          <p:spPr>
            <a:xfrm>
              <a:off x="877448" y="2469923"/>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15" name="Google Shape;41327;p18">
              <a:extLst>
                <a:ext uri="{FF2B5EF4-FFF2-40B4-BE49-F238E27FC236}">
                  <a16:creationId xmlns:a16="http://schemas.microsoft.com/office/drawing/2014/main" id="{36A3825A-724F-41B2-B3DD-23950E11C69A}"/>
                </a:ext>
              </a:extLst>
            </p:cNvPr>
            <p:cNvSpPr/>
            <p:nvPr/>
          </p:nvSpPr>
          <p:spPr>
            <a:xfrm>
              <a:off x="1244325" y="2467273"/>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16" name="Google Shape;41328;p18">
              <a:extLst>
                <a:ext uri="{FF2B5EF4-FFF2-40B4-BE49-F238E27FC236}">
                  <a16:creationId xmlns:a16="http://schemas.microsoft.com/office/drawing/2014/main" id="{27B02BD8-152C-41CA-B392-AAC6B964473B}"/>
                </a:ext>
              </a:extLst>
            </p:cNvPr>
            <p:cNvSpPr/>
            <p:nvPr/>
          </p:nvSpPr>
          <p:spPr>
            <a:xfrm>
              <a:off x="6745044" y="2474680"/>
              <a:ext cx="14027" cy="4276"/>
            </a:xfrm>
            <a:custGeom>
              <a:avLst/>
              <a:gdLst/>
              <a:ahLst/>
              <a:cxnLst/>
              <a:rect l="l" t="t" r="r" b="b"/>
              <a:pathLst>
                <a:path w="393" h="142" extrusionOk="0">
                  <a:moveTo>
                    <a:pt x="99" y="117"/>
                  </a:moveTo>
                  <a:cubicBezTo>
                    <a:pt x="155" y="142"/>
                    <a:pt x="392" y="73"/>
                    <a:pt x="292" y="27"/>
                  </a:cubicBezTo>
                  <a:cubicBezTo>
                    <a:pt x="242"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17" name="Google Shape;41329;p18">
              <a:extLst>
                <a:ext uri="{FF2B5EF4-FFF2-40B4-BE49-F238E27FC236}">
                  <a16:creationId xmlns:a16="http://schemas.microsoft.com/office/drawing/2014/main" id="{3D94105E-F9E8-47E1-918D-1AF5D237E9CA}"/>
                </a:ext>
              </a:extLst>
            </p:cNvPr>
            <p:cNvSpPr/>
            <p:nvPr/>
          </p:nvSpPr>
          <p:spPr>
            <a:xfrm>
              <a:off x="6665987" y="2469923"/>
              <a:ext cx="13884" cy="5540"/>
            </a:xfrm>
            <a:custGeom>
              <a:avLst/>
              <a:gdLst/>
              <a:ahLst/>
              <a:cxnLst/>
              <a:rect l="l" t="t" r="r" b="b"/>
              <a:pathLst>
                <a:path w="389" h="184" extrusionOk="0">
                  <a:moveTo>
                    <a:pt x="1" y="184"/>
                  </a:moveTo>
                  <a:lnTo>
                    <a:pt x="388" y="184"/>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18" name="Google Shape;41330;p18">
              <a:extLst>
                <a:ext uri="{FF2B5EF4-FFF2-40B4-BE49-F238E27FC236}">
                  <a16:creationId xmlns:a16="http://schemas.microsoft.com/office/drawing/2014/main" id="{41C7316B-552D-42A7-AF87-63035632348D}"/>
                </a:ext>
              </a:extLst>
            </p:cNvPr>
            <p:cNvSpPr/>
            <p:nvPr/>
          </p:nvSpPr>
          <p:spPr>
            <a:xfrm>
              <a:off x="5289353" y="2469381"/>
              <a:ext cx="13813" cy="6745"/>
            </a:xfrm>
            <a:custGeom>
              <a:avLst/>
              <a:gdLst/>
              <a:ahLst/>
              <a:cxnLst/>
              <a:rect l="l" t="t" r="r" b="b"/>
              <a:pathLst>
                <a:path w="387" h="224" extrusionOk="0">
                  <a:moveTo>
                    <a:pt x="387" y="110"/>
                  </a:moveTo>
                  <a:cubicBezTo>
                    <a:pt x="346" y="1"/>
                    <a:pt x="174" y="54"/>
                    <a:pt x="1" y="110"/>
                  </a:cubicBezTo>
                  <a:cubicBezTo>
                    <a:pt x="6" y="203"/>
                    <a:pt x="341"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19" name="Google Shape;41331;p18">
              <a:extLst>
                <a:ext uri="{FF2B5EF4-FFF2-40B4-BE49-F238E27FC236}">
                  <a16:creationId xmlns:a16="http://schemas.microsoft.com/office/drawing/2014/main" id="{1453EDBE-9756-42C0-89AE-AA75DE416226}"/>
                </a:ext>
              </a:extLst>
            </p:cNvPr>
            <p:cNvSpPr/>
            <p:nvPr/>
          </p:nvSpPr>
          <p:spPr>
            <a:xfrm>
              <a:off x="8061217" y="2459024"/>
              <a:ext cx="44687" cy="16440"/>
            </a:xfrm>
            <a:custGeom>
              <a:avLst/>
              <a:gdLst/>
              <a:ahLst/>
              <a:cxnLst/>
              <a:rect l="l" t="t" r="r" b="b"/>
              <a:pathLst>
                <a:path w="1252" h="546" extrusionOk="0">
                  <a:moveTo>
                    <a:pt x="638" y="0"/>
                  </a:moveTo>
                  <a:cubicBezTo>
                    <a:pt x="615" y="172"/>
                    <a:pt x="1" y="64"/>
                    <a:pt x="59" y="273"/>
                  </a:cubicBezTo>
                  <a:cubicBezTo>
                    <a:pt x="396" y="546"/>
                    <a:pt x="1251" y="144"/>
                    <a:pt x="6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20" name="Google Shape;41332;p18">
              <a:extLst>
                <a:ext uri="{FF2B5EF4-FFF2-40B4-BE49-F238E27FC236}">
                  <a16:creationId xmlns:a16="http://schemas.microsoft.com/office/drawing/2014/main" id="{9B9E5253-42E7-491C-B441-BFDFA1622BA1}"/>
                </a:ext>
              </a:extLst>
            </p:cNvPr>
            <p:cNvSpPr/>
            <p:nvPr/>
          </p:nvSpPr>
          <p:spPr>
            <a:xfrm>
              <a:off x="6738263" y="2466430"/>
              <a:ext cx="13956" cy="4336"/>
            </a:xfrm>
            <a:custGeom>
              <a:avLst/>
              <a:gdLst/>
              <a:ahLst/>
              <a:cxnLst/>
              <a:rect l="l" t="t" r="r" b="b"/>
              <a:pathLst>
                <a:path w="391" h="144" extrusionOk="0">
                  <a:moveTo>
                    <a:pt x="289" y="27"/>
                  </a:moveTo>
                  <a:cubicBezTo>
                    <a:pt x="238" y="1"/>
                    <a:pt x="0" y="71"/>
                    <a:pt x="99" y="117"/>
                  </a:cubicBezTo>
                  <a:cubicBezTo>
                    <a:pt x="150"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21" name="Google Shape;41333;p18">
              <a:extLst>
                <a:ext uri="{FF2B5EF4-FFF2-40B4-BE49-F238E27FC236}">
                  <a16:creationId xmlns:a16="http://schemas.microsoft.com/office/drawing/2014/main" id="{5F9F326C-492D-4431-A075-99DFDD249A87}"/>
                </a:ext>
              </a:extLst>
            </p:cNvPr>
            <p:cNvSpPr/>
            <p:nvPr/>
          </p:nvSpPr>
          <p:spPr>
            <a:xfrm>
              <a:off x="9130223" y="2461763"/>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22" name="Google Shape;41334;p18">
              <a:extLst>
                <a:ext uri="{FF2B5EF4-FFF2-40B4-BE49-F238E27FC236}">
                  <a16:creationId xmlns:a16="http://schemas.microsoft.com/office/drawing/2014/main" id="{D8F4BDE4-74D2-47A0-B901-69D597848381}"/>
                </a:ext>
              </a:extLst>
            </p:cNvPr>
            <p:cNvSpPr/>
            <p:nvPr/>
          </p:nvSpPr>
          <p:spPr>
            <a:xfrm>
              <a:off x="5896614" y="2451888"/>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23" name="Google Shape;41335;p18">
              <a:extLst>
                <a:ext uri="{FF2B5EF4-FFF2-40B4-BE49-F238E27FC236}">
                  <a16:creationId xmlns:a16="http://schemas.microsoft.com/office/drawing/2014/main" id="{566266BD-8D7A-47AE-B349-78436FB24C72}"/>
                </a:ext>
              </a:extLst>
            </p:cNvPr>
            <p:cNvSpPr/>
            <p:nvPr/>
          </p:nvSpPr>
          <p:spPr>
            <a:xfrm>
              <a:off x="5464814" y="2460981"/>
              <a:ext cx="14134" cy="4306"/>
            </a:xfrm>
            <a:custGeom>
              <a:avLst/>
              <a:gdLst/>
              <a:ahLst/>
              <a:cxnLst/>
              <a:rect l="l" t="t" r="r" b="b"/>
              <a:pathLst>
                <a:path w="396" h="143" extrusionOk="0">
                  <a:moveTo>
                    <a:pt x="293" y="26"/>
                  </a:moveTo>
                  <a:cubicBezTo>
                    <a:pt x="239" y="0"/>
                    <a:pt x="0" y="71"/>
                    <a:pt x="101" y="116"/>
                  </a:cubicBezTo>
                  <a:cubicBezTo>
                    <a:pt x="151" y="143"/>
                    <a:pt x="396" y="75"/>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24" name="Google Shape;41336;p18">
              <a:extLst>
                <a:ext uri="{FF2B5EF4-FFF2-40B4-BE49-F238E27FC236}">
                  <a16:creationId xmlns:a16="http://schemas.microsoft.com/office/drawing/2014/main" id="{3807C365-86CC-486B-ACB2-CBF4D357C111}"/>
                </a:ext>
              </a:extLst>
            </p:cNvPr>
            <p:cNvSpPr/>
            <p:nvPr/>
          </p:nvSpPr>
          <p:spPr>
            <a:xfrm>
              <a:off x="2591620" y="2451888"/>
              <a:ext cx="47792" cy="17464"/>
            </a:xfrm>
            <a:custGeom>
              <a:avLst/>
              <a:gdLst/>
              <a:ahLst/>
              <a:cxnLst/>
              <a:rect l="l" t="t" r="r" b="b"/>
              <a:pathLst>
                <a:path w="1339" h="580" extrusionOk="0">
                  <a:moveTo>
                    <a:pt x="182" y="328"/>
                  </a:moveTo>
                  <a:cubicBezTo>
                    <a:pt x="479" y="579"/>
                    <a:pt x="1315" y="324"/>
                    <a:pt x="1338" y="146"/>
                  </a:cubicBezTo>
                  <a:cubicBezTo>
                    <a:pt x="943" y="202"/>
                    <a:pt x="0" y="1"/>
                    <a:pt x="182" y="3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25" name="Google Shape;41337;p18">
              <a:extLst>
                <a:ext uri="{FF2B5EF4-FFF2-40B4-BE49-F238E27FC236}">
                  <a16:creationId xmlns:a16="http://schemas.microsoft.com/office/drawing/2014/main" id="{FBAFFF6D-9AA0-40B2-B208-9F4BD6D33A80}"/>
                </a:ext>
              </a:extLst>
            </p:cNvPr>
            <p:cNvSpPr/>
            <p:nvPr/>
          </p:nvSpPr>
          <p:spPr>
            <a:xfrm>
              <a:off x="1494988" y="2446830"/>
              <a:ext cx="26484" cy="12225"/>
            </a:xfrm>
            <a:custGeom>
              <a:avLst/>
              <a:gdLst/>
              <a:ahLst/>
              <a:cxnLst/>
              <a:rect l="l" t="t" r="r" b="b"/>
              <a:pathLst>
                <a:path w="742" h="406" extrusionOk="0">
                  <a:moveTo>
                    <a:pt x="438" y="405"/>
                  </a:moveTo>
                  <a:cubicBezTo>
                    <a:pt x="742" y="271"/>
                    <a:pt x="652" y="0"/>
                    <a:pt x="53" y="42"/>
                  </a:cubicBezTo>
                  <a:cubicBezTo>
                    <a:pt x="0" y="251"/>
                    <a:pt x="100" y="384"/>
                    <a:pt x="438"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26" name="Google Shape;41338;p18">
              <a:extLst>
                <a:ext uri="{FF2B5EF4-FFF2-40B4-BE49-F238E27FC236}">
                  <a16:creationId xmlns:a16="http://schemas.microsoft.com/office/drawing/2014/main" id="{C0E6F213-8BDB-4FBF-B4C6-03C4F657A46A}"/>
                </a:ext>
              </a:extLst>
            </p:cNvPr>
            <p:cNvSpPr/>
            <p:nvPr/>
          </p:nvSpPr>
          <p:spPr>
            <a:xfrm>
              <a:off x="8940771" y="2452851"/>
              <a:ext cx="14063" cy="4215"/>
            </a:xfrm>
            <a:custGeom>
              <a:avLst/>
              <a:gdLst/>
              <a:ahLst/>
              <a:cxnLst/>
              <a:rect l="l" t="t" r="r" b="b"/>
              <a:pathLst>
                <a:path w="394" h="140" extrusionOk="0">
                  <a:moveTo>
                    <a:pt x="100" y="114"/>
                  </a:moveTo>
                  <a:cubicBezTo>
                    <a:pt x="154" y="140"/>
                    <a:pt x="394" y="72"/>
                    <a:pt x="295" y="25"/>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27" name="Google Shape;41339;p18">
              <a:extLst>
                <a:ext uri="{FF2B5EF4-FFF2-40B4-BE49-F238E27FC236}">
                  <a16:creationId xmlns:a16="http://schemas.microsoft.com/office/drawing/2014/main" id="{232B37BB-4278-4AB2-BA2B-8584B7638424}"/>
                </a:ext>
              </a:extLst>
            </p:cNvPr>
            <p:cNvSpPr/>
            <p:nvPr/>
          </p:nvSpPr>
          <p:spPr>
            <a:xfrm>
              <a:off x="8995808" y="2450081"/>
              <a:ext cx="14063" cy="4246"/>
            </a:xfrm>
            <a:custGeom>
              <a:avLst/>
              <a:gdLst/>
              <a:ahLst/>
              <a:cxnLst/>
              <a:rect l="l" t="t" r="r" b="b"/>
              <a:pathLst>
                <a:path w="394" h="141" extrusionOk="0">
                  <a:moveTo>
                    <a:pt x="294" y="26"/>
                  </a:moveTo>
                  <a:cubicBezTo>
                    <a:pt x="239" y="1"/>
                    <a:pt x="1" y="69"/>
                    <a:pt x="100" y="117"/>
                  </a:cubicBezTo>
                  <a:cubicBezTo>
                    <a:pt x="155" y="140"/>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28" name="Google Shape;41340;p18">
              <a:extLst>
                <a:ext uri="{FF2B5EF4-FFF2-40B4-BE49-F238E27FC236}">
                  <a16:creationId xmlns:a16="http://schemas.microsoft.com/office/drawing/2014/main" id="{A239994F-ECA8-4AFE-92E8-A6C43F4AB054}"/>
                </a:ext>
              </a:extLst>
            </p:cNvPr>
            <p:cNvSpPr/>
            <p:nvPr/>
          </p:nvSpPr>
          <p:spPr>
            <a:xfrm>
              <a:off x="6961944" y="2440507"/>
              <a:ext cx="26591" cy="15266"/>
            </a:xfrm>
            <a:custGeom>
              <a:avLst/>
              <a:gdLst/>
              <a:ahLst/>
              <a:cxnLst/>
              <a:rect l="l" t="t" r="r" b="b"/>
              <a:pathLst>
                <a:path w="745" h="507" extrusionOk="0">
                  <a:moveTo>
                    <a:pt x="0" y="435"/>
                  </a:moveTo>
                  <a:cubicBezTo>
                    <a:pt x="744" y="507"/>
                    <a:pt x="744" y="0"/>
                    <a:pt x="0"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29" name="Google Shape;41341;p18">
              <a:extLst>
                <a:ext uri="{FF2B5EF4-FFF2-40B4-BE49-F238E27FC236}">
                  <a16:creationId xmlns:a16="http://schemas.microsoft.com/office/drawing/2014/main" id="{959B560D-EC57-4860-AC26-F27FF7E53324}"/>
                </a:ext>
              </a:extLst>
            </p:cNvPr>
            <p:cNvSpPr/>
            <p:nvPr/>
          </p:nvSpPr>
          <p:spPr>
            <a:xfrm>
              <a:off x="2673854" y="2447372"/>
              <a:ext cx="13706" cy="7467"/>
            </a:xfrm>
            <a:custGeom>
              <a:avLst/>
              <a:gdLst/>
              <a:ahLst/>
              <a:cxnLst/>
              <a:rect l="l" t="t" r="r" b="b"/>
              <a:pathLst>
                <a:path w="384" h="248" extrusionOk="0">
                  <a:moveTo>
                    <a:pt x="384" y="116"/>
                  </a:moveTo>
                  <a:cubicBezTo>
                    <a:pt x="383" y="24"/>
                    <a:pt x="47" y="1"/>
                    <a:pt x="0" y="116"/>
                  </a:cubicBezTo>
                  <a:cubicBezTo>
                    <a:pt x="216" y="106"/>
                    <a:pt x="299" y="247"/>
                    <a:pt x="384"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30" name="Google Shape;41342;p18">
              <a:extLst>
                <a:ext uri="{FF2B5EF4-FFF2-40B4-BE49-F238E27FC236}">
                  <a16:creationId xmlns:a16="http://schemas.microsoft.com/office/drawing/2014/main" id="{65251C59-1E90-4D6C-96DC-FF34B32C824A}"/>
                </a:ext>
              </a:extLst>
            </p:cNvPr>
            <p:cNvSpPr/>
            <p:nvPr/>
          </p:nvSpPr>
          <p:spPr>
            <a:xfrm>
              <a:off x="920207" y="2431685"/>
              <a:ext cx="41725" cy="18789"/>
            </a:xfrm>
            <a:custGeom>
              <a:avLst/>
              <a:gdLst/>
              <a:ahLst/>
              <a:cxnLst/>
              <a:rect l="l" t="t" r="r" b="b"/>
              <a:pathLst>
                <a:path w="1169" h="624" extrusionOk="0">
                  <a:moveTo>
                    <a:pt x="727" y="546"/>
                  </a:moveTo>
                  <a:cubicBezTo>
                    <a:pt x="1169" y="340"/>
                    <a:pt x="598" y="147"/>
                    <a:pt x="342" y="1"/>
                  </a:cubicBezTo>
                  <a:cubicBezTo>
                    <a:pt x="46" y="138"/>
                    <a:pt x="0" y="623"/>
                    <a:pt x="727"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31" name="Google Shape;41343;p18">
              <a:extLst>
                <a:ext uri="{FF2B5EF4-FFF2-40B4-BE49-F238E27FC236}">
                  <a16:creationId xmlns:a16="http://schemas.microsoft.com/office/drawing/2014/main" id="{E4A7E4AA-01ED-41C2-A3CA-ECEF00900AFC}"/>
                </a:ext>
              </a:extLst>
            </p:cNvPr>
            <p:cNvSpPr/>
            <p:nvPr/>
          </p:nvSpPr>
          <p:spPr>
            <a:xfrm>
              <a:off x="6187502" y="2439122"/>
              <a:ext cx="14063" cy="4306"/>
            </a:xfrm>
            <a:custGeom>
              <a:avLst/>
              <a:gdLst/>
              <a:ahLst/>
              <a:cxnLst/>
              <a:rect l="l" t="t" r="r" b="b"/>
              <a:pathLst>
                <a:path w="394" h="143" extrusionOk="0">
                  <a:moveTo>
                    <a:pt x="296" y="27"/>
                  </a:moveTo>
                  <a:cubicBezTo>
                    <a:pt x="240" y="1"/>
                    <a:pt x="1" y="70"/>
                    <a:pt x="101" y="117"/>
                  </a:cubicBezTo>
                  <a:cubicBezTo>
                    <a:pt x="152" y="143"/>
                    <a:pt x="394" y="72"/>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32" name="Google Shape;41344;p18">
              <a:extLst>
                <a:ext uri="{FF2B5EF4-FFF2-40B4-BE49-F238E27FC236}">
                  <a16:creationId xmlns:a16="http://schemas.microsoft.com/office/drawing/2014/main" id="{F2E1FA00-AADD-4795-B628-4D990D1A63D9}"/>
                </a:ext>
              </a:extLst>
            </p:cNvPr>
            <p:cNvSpPr/>
            <p:nvPr/>
          </p:nvSpPr>
          <p:spPr>
            <a:xfrm>
              <a:off x="6107624" y="2437165"/>
              <a:ext cx="21594" cy="6444"/>
            </a:xfrm>
            <a:custGeom>
              <a:avLst/>
              <a:gdLst/>
              <a:ahLst/>
              <a:cxnLst/>
              <a:rect l="l" t="t" r="r" b="b"/>
              <a:pathLst>
                <a:path w="605" h="214" extrusionOk="0">
                  <a:moveTo>
                    <a:pt x="605" y="182"/>
                  </a:moveTo>
                  <a:lnTo>
                    <a:pt x="605" y="0"/>
                  </a:lnTo>
                  <a:lnTo>
                    <a:pt x="28" y="0"/>
                  </a:lnTo>
                  <a:cubicBezTo>
                    <a:pt x="0" y="163"/>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33" name="Google Shape;41345;p18">
              <a:extLst>
                <a:ext uri="{FF2B5EF4-FFF2-40B4-BE49-F238E27FC236}">
                  <a16:creationId xmlns:a16="http://schemas.microsoft.com/office/drawing/2014/main" id="{0F683306-031E-455D-A3B3-C1133BD34034}"/>
                </a:ext>
              </a:extLst>
            </p:cNvPr>
            <p:cNvSpPr/>
            <p:nvPr/>
          </p:nvSpPr>
          <p:spPr>
            <a:xfrm>
              <a:off x="1442165" y="2427440"/>
              <a:ext cx="20273" cy="13610"/>
            </a:xfrm>
            <a:custGeom>
              <a:avLst/>
              <a:gdLst/>
              <a:ahLst/>
              <a:cxnLst/>
              <a:rect l="l" t="t" r="r" b="b"/>
              <a:pathLst>
                <a:path w="568" h="452" extrusionOk="0">
                  <a:moveTo>
                    <a:pt x="375" y="415"/>
                  </a:moveTo>
                  <a:cubicBezTo>
                    <a:pt x="386" y="360"/>
                    <a:pt x="402" y="305"/>
                    <a:pt x="568" y="323"/>
                  </a:cubicBezTo>
                  <a:lnTo>
                    <a:pt x="568" y="142"/>
                  </a:lnTo>
                  <a:cubicBezTo>
                    <a:pt x="94" y="1"/>
                    <a:pt x="0" y="451"/>
                    <a:pt x="375"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34" name="Google Shape;41346;p18">
              <a:extLst>
                <a:ext uri="{FF2B5EF4-FFF2-40B4-BE49-F238E27FC236}">
                  <a16:creationId xmlns:a16="http://schemas.microsoft.com/office/drawing/2014/main" id="{F282936D-D292-49CB-93F9-39009CDA785E}"/>
                </a:ext>
              </a:extLst>
            </p:cNvPr>
            <p:cNvSpPr/>
            <p:nvPr/>
          </p:nvSpPr>
          <p:spPr>
            <a:xfrm>
              <a:off x="5299596" y="2433672"/>
              <a:ext cx="14063" cy="4276"/>
            </a:xfrm>
            <a:custGeom>
              <a:avLst/>
              <a:gdLst/>
              <a:ahLst/>
              <a:cxnLst/>
              <a:rect l="l" t="t" r="r" b="b"/>
              <a:pathLst>
                <a:path w="394" h="142" extrusionOk="0">
                  <a:moveTo>
                    <a:pt x="294" y="25"/>
                  </a:moveTo>
                  <a:cubicBezTo>
                    <a:pt x="241" y="0"/>
                    <a:pt x="1" y="69"/>
                    <a:pt x="100" y="116"/>
                  </a:cubicBezTo>
                  <a:cubicBezTo>
                    <a:pt x="156" y="141"/>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35" name="Google Shape;41347;p18">
              <a:extLst>
                <a:ext uri="{FF2B5EF4-FFF2-40B4-BE49-F238E27FC236}">
                  <a16:creationId xmlns:a16="http://schemas.microsoft.com/office/drawing/2014/main" id="{5619DD5F-1E08-4C5C-8158-A36D7C42D358}"/>
                </a:ext>
              </a:extLst>
            </p:cNvPr>
            <p:cNvSpPr/>
            <p:nvPr/>
          </p:nvSpPr>
          <p:spPr>
            <a:xfrm>
              <a:off x="138877" y="2428915"/>
              <a:ext cx="22629" cy="8280"/>
            </a:xfrm>
            <a:custGeom>
              <a:avLst/>
              <a:gdLst/>
              <a:ahLst/>
              <a:cxnLst/>
              <a:rect l="l" t="t" r="r" b="b"/>
              <a:pathLst>
                <a:path w="634" h="275" extrusionOk="0">
                  <a:moveTo>
                    <a:pt x="634" y="274"/>
                  </a:moveTo>
                  <a:lnTo>
                    <a:pt x="634" y="0"/>
                  </a:lnTo>
                  <a:lnTo>
                    <a:pt x="248" y="0"/>
                  </a:lnTo>
                  <a:cubicBezTo>
                    <a:pt x="240" y="118"/>
                    <a:pt x="1" y="128"/>
                    <a:pt x="5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36" name="Google Shape;41348;p18">
              <a:extLst>
                <a:ext uri="{FF2B5EF4-FFF2-40B4-BE49-F238E27FC236}">
                  <a16:creationId xmlns:a16="http://schemas.microsoft.com/office/drawing/2014/main" id="{A012825F-51D3-4988-B6C0-565021BF6817}"/>
                </a:ext>
              </a:extLst>
            </p:cNvPr>
            <p:cNvSpPr/>
            <p:nvPr/>
          </p:nvSpPr>
          <p:spPr>
            <a:xfrm>
              <a:off x="8483130" y="2428644"/>
              <a:ext cx="6996" cy="6173"/>
            </a:xfrm>
            <a:custGeom>
              <a:avLst/>
              <a:gdLst/>
              <a:ahLst/>
              <a:cxnLst/>
              <a:rect l="l" t="t" r="r" b="b"/>
              <a:pathLst>
                <a:path w="196" h="205" extrusionOk="0">
                  <a:moveTo>
                    <a:pt x="194" y="102"/>
                  </a:moveTo>
                  <a:cubicBezTo>
                    <a:pt x="195" y="52"/>
                    <a:pt x="39" y="0"/>
                    <a:pt x="1" y="102"/>
                  </a:cubicBezTo>
                  <a:cubicBezTo>
                    <a:pt x="1" y="151"/>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37" name="Google Shape;41349;p18">
              <a:extLst>
                <a:ext uri="{FF2B5EF4-FFF2-40B4-BE49-F238E27FC236}">
                  <a16:creationId xmlns:a16="http://schemas.microsoft.com/office/drawing/2014/main" id="{EEDC9E63-B127-4544-AACF-69A27479FC73}"/>
                </a:ext>
              </a:extLst>
            </p:cNvPr>
            <p:cNvSpPr/>
            <p:nvPr/>
          </p:nvSpPr>
          <p:spPr>
            <a:xfrm>
              <a:off x="5337537" y="2423526"/>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38" name="Google Shape;41350;p18">
              <a:extLst>
                <a:ext uri="{FF2B5EF4-FFF2-40B4-BE49-F238E27FC236}">
                  <a16:creationId xmlns:a16="http://schemas.microsoft.com/office/drawing/2014/main" id="{8CB50FEC-3A8C-4A52-A687-7E2398FE5E48}"/>
                </a:ext>
              </a:extLst>
            </p:cNvPr>
            <p:cNvSpPr/>
            <p:nvPr/>
          </p:nvSpPr>
          <p:spPr>
            <a:xfrm>
              <a:off x="4020400" y="2412566"/>
              <a:ext cx="57322" cy="21860"/>
            </a:xfrm>
            <a:custGeom>
              <a:avLst/>
              <a:gdLst/>
              <a:ahLst/>
              <a:cxnLst/>
              <a:rect l="l" t="t" r="r" b="b"/>
              <a:pathLst>
                <a:path w="1606" h="726" extrusionOk="0">
                  <a:moveTo>
                    <a:pt x="1035" y="726"/>
                  </a:moveTo>
                  <a:cubicBezTo>
                    <a:pt x="1606" y="368"/>
                    <a:pt x="631" y="111"/>
                    <a:pt x="72" y="0"/>
                  </a:cubicBezTo>
                  <a:cubicBezTo>
                    <a:pt x="0" y="430"/>
                    <a:pt x="418" y="625"/>
                    <a:pt x="1035" y="7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39" name="Google Shape;41351;p18">
              <a:extLst>
                <a:ext uri="{FF2B5EF4-FFF2-40B4-BE49-F238E27FC236}">
                  <a16:creationId xmlns:a16="http://schemas.microsoft.com/office/drawing/2014/main" id="{642936F7-0B4E-45F6-83D2-0896D5B479CE}"/>
                </a:ext>
              </a:extLst>
            </p:cNvPr>
            <p:cNvSpPr/>
            <p:nvPr/>
          </p:nvSpPr>
          <p:spPr>
            <a:xfrm>
              <a:off x="8507222" y="2425483"/>
              <a:ext cx="14027" cy="4246"/>
            </a:xfrm>
            <a:custGeom>
              <a:avLst/>
              <a:gdLst/>
              <a:ahLst/>
              <a:cxnLst/>
              <a:rect l="l" t="t" r="r" b="b"/>
              <a:pathLst>
                <a:path w="393" h="141" extrusionOk="0">
                  <a:moveTo>
                    <a:pt x="100" y="114"/>
                  </a:moveTo>
                  <a:cubicBezTo>
                    <a:pt x="153" y="140"/>
                    <a:pt x="392" y="70"/>
                    <a:pt x="292" y="24"/>
                  </a:cubicBezTo>
                  <a:cubicBezTo>
                    <a:pt x="237" y="1"/>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40" name="Google Shape;41352;p18">
              <a:extLst>
                <a:ext uri="{FF2B5EF4-FFF2-40B4-BE49-F238E27FC236}">
                  <a16:creationId xmlns:a16="http://schemas.microsoft.com/office/drawing/2014/main" id="{5FEEC5FD-14A5-4952-8B7B-ED666338F462}"/>
                </a:ext>
              </a:extLst>
            </p:cNvPr>
            <p:cNvSpPr/>
            <p:nvPr/>
          </p:nvSpPr>
          <p:spPr>
            <a:xfrm>
              <a:off x="632888" y="2425483"/>
              <a:ext cx="14099" cy="4246"/>
            </a:xfrm>
            <a:custGeom>
              <a:avLst/>
              <a:gdLst/>
              <a:ahLst/>
              <a:cxnLst/>
              <a:rect l="l" t="t" r="r" b="b"/>
              <a:pathLst>
                <a:path w="395" h="141" extrusionOk="0">
                  <a:moveTo>
                    <a:pt x="101" y="114"/>
                  </a:moveTo>
                  <a:cubicBezTo>
                    <a:pt x="154" y="140"/>
                    <a:pt x="395" y="70"/>
                    <a:pt x="295" y="24"/>
                  </a:cubicBezTo>
                  <a:cubicBezTo>
                    <a:pt x="242" y="1"/>
                    <a:pt x="0" y="68"/>
                    <a:pt x="101"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41" name="Google Shape;41353;p18">
              <a:extLst>
                <a:ext uri="{FF2B5EF4-FFF2-40B4-BE49-F238E27FC236}">
                  <a16:creationId xmlns:a16="http://schemas.microsoft.com/office/drawing/2014/main" id="{4B5B00BD-ACA2-48EC-983C-75E77E8B362B}"/>
                </a:ext>
              </a:extLst>
            </p:cNvPr>
            <p:cNvSpPr/>
            <p:nvPr/>
          </p:nvSpPr>
          <p:spPr>
            <a:xfrm>
              <a:off x="5251376" y="2422683"/>
              <a:ext cx="14099" cy="4336"/>
            </a:xfrm>
            <a:custGeom>
              <a:avLst/>
              <a:gdLst/>
              <a:ahLst/>
              <a:cxnLst/>
              <a:rect l="l" t="t" r="r" b="b"/>
              <a:pathLst>
                <a:path w="395" h="144" extrusionOk="0">
                  <a:moveTo>
                    <a:pt x="294" y="28"/>
                  </a:moveTo>
                  <a:cubicBezTo>
                    <a:pt x="241" y="1"/>
                    <a:pt x="1" y="71"/>
                    <a:pt x="102" y="117"/>
                  </a:cubicBezTo>
                  <a:cubicBezTo>
                    <a:pt x="155" y="143"/>
                    <a:pt x="395" y="75"/>
                    <a:pt x="294"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42" name="Google Shape;41354;p18">
              <a:extLst>
                <a:ext uri="{FF2B5EF4-FFF2-40B4-BE49-F238E27FC236}">
                  <a16:creationId xmlns:a16="http://schemas.microsoft.com/office/drawing/2014/main" id="{5C20201D-6CB5-4932-B1D2-E7D0A18C9D60}"/>
                </a:ext>
              </a:extLst>
            </p:cNvPr>
            <p:cNvSpPr/>
            <p:nvPr/>
          </p:nvSpPr>
          <p:spPr>
            <a:xfrm>
              <a:off x="1710139" y="2414102"/>
              <a:ext cx="34943" cy="15266"/>
            </a:xfrm>
            <a:custGeom>
              <a:avLst/>
              <a:gdLst/>
              <a:ahLst/>
              <a:cxnLst/>
              <a:rect l="l" t="t" r="r" b="b"/>
              <a:pathLst>
                <a:path w="979" h="507" extrusionOk="0">
                  <a:moveTo>
                    <a:pt x="774" y="402"/>
                  </a:moveTo>
                  <a:cubicBezTo>
                    <a:pt x="978" y="172"/>
                    <a:pt x="123" y="0"/>
                    <a:pt x="0" y="219"/>
                  </a:cubicBezTo>
                  <a:cubicBezTo>
                    <a:pt x="306" y="261"/>
                    <a:pt x="167" y="507"/>
                    <a:pt x="774" y="4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43" name="Google Shape;41355;p18">
              <a:extLst>
                <a:ext uri="{FF2B5EF4-FFF2-40B4-BE49-F238E27FC236}">
                  <a16:creationId xmlns:a16="http://schemas.microsoft.com/office/drawing/2014/main" id="{6C7EF92C-D54E-4A20-9A31-75A9BE48D770}"/>
                </a:ext>
              </a:extLst>
            </p:cNvPr>
            <p:cNvSpPr/>
            <p:nvPr/>
          </p:nvSpPr>
          <p:spPr>
            <a:xfrm>
              <a:off x="378441" y="2420364"/>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44" name="Google Shape;41356;p18">
              <a:extLst>
                <a:ext uri="{FF2B5EF4-FFF2-40B4-BE49-F238E27FC236}">
                  <a16:creationId xmlns:a16="http://schemas.microsoft.com/office/drawing/2014/main" id="{7291C61B-D41B-4ED4-92DD-54C0FF10D69F}"/>
                </a:ext>
              </a:extLst>
            </p:cNvPr>
            <p:cNvSpPr/>
            <p:nvPr/>
          </p:nvSpPr>
          <p:spPr>
            <a:xfrm>
              <a:off x="2618818" y="2420726"/>
              <a:ext cx="13777" cy="2830"/>
            </a:xfrm>
            <a:custGeom>
              <a:avLst/>
              <a:gdLst/>
              <a:ahLst/>
              <a:cxnLst/>
              <a:rect l="l" t="t" r="r" b="b"/>
              <a:pathLst>
                <a:path w="386" h="94" extrusionOk="0">
                  <a:moveTo>
                    <a:pt x="1" y="93"/>
                  </a:moveTo>
                  <a:cubicBezTo>
                    <a:pt x="148" y="71"/>
                    <a:pt x="378" y="89"/>
                    <a:pt x="386" y="1"/>
                  </a:cubicBezTo>
                  <a:cubicBezTo>
                    <a:pt x="237" y="23"/>
                    <a:pt x="3" y="5"/>
                    <a:pt x="1" y="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45" name="Google Shape;41357;p18">
              <a:extLst>
                <a:ext uri="{FF2B5EF4-FFF2-40B4-BE49-F238E27FC236}">
                  <a16:creationId xmlns:a16="http://schemas.microsoft.com/office/drawing/2014/main" id="{920EEF8D-85A6-41A3-9193-93F9DF9E1F2D}"/>
                </a:ext>
              </a:extLst>
            </p:cNvPr>
            <p:cNvSpPr/>
            <p:nvPr/>
          </p:nvSpPr>
          <p:spPr>
            <a:xfrm>
              <a:off x="1988821" y="2420033"/>
              <a:ext cx="14134" cy="4215"/>
            </a:xfrm>
            <a:custGeom>
              <a:avLst/>
              <a:gdLst/>
              <a:ahLst/>
              <a:cxnLst/>
              <a:rect l="l" t="t" r="r" b="b"/>
              <a:pathLst>
                <a:path w="396" h="140" extrusionOk="0">
                  <a:moveTo>
                    <a:pt x="295" y="25"/>
                  </a:moveTo>
                  <a:cubicBezTo>
                    <a:pt x="240" y="0"/>
                    <a:pt x="1" y="68"/>
                    <a:pt x="101" y="116"/>
                  </a:cubicBezTo>
                  <a:cubicBezTo>
                    <a:pt x="154"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46" name="Google Shape;41358;p18">
              <a:extLst>
                <a:ext uri="{FF2B5EF4-FFF2-40B4-BE49-F238E27FC236}">
                  <a16:creationId xmlns:a16="http://schemas.microsoft.com/office/drawing/2014/main" id="{395C7E96-BBE4-4783-83C1-120B14EA2ED7}"/>
                </a:ext>
              </a:extLst>
            </p:cNvPr>
            <p:cNvSpPr/>
            <p:nvPr/>
          </p:nvSpPr>
          <p:spPr>
            <a:xfrm>
              <a:off x="7068591" y="2409043"/>
              <a:ext cx="13991" cy="4276"/>
            </a:xfrm>
            <a:custGeom>
              <a:avLst/>
              <a:gdLst/>
              <a:ahLst/>
              <a:cxnLst/>
              <a:rect l="l" t="t" r="r" b="b"/>
              <a:pathLst>
                <a:path w="392" h="142" extrusionOk="0">
                  <a:moveTo>
                    <a:pt x="99" y="117"/>
                  </a:moveTo>
                  <a:cubicBezTo>
                    <a:pt x="153" y="142"/>
                    <a:pt x="392" y="73"/>
                    <a:pt x="294" y="26"/>
                  </a:cubicBezTo>
                  <a:cubicBezTo>
                    <a:pt x="242"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47" name="Google Shape;41359;p18">
              <a:extLst>
                <a:ext uri="{FF2B5EF4-FFF2-40B4-BE49-F238E27FC236}">
                  <a16:creationId xmlns:a16="http://schemas.microsoft.com/office/drawing/2014/main" id="{491B7214-2903-4561-B6A1-1654F6229C71}"/>
                </a:ext>
              </a:extLst>
            </p:cNvPr>
            <p:cNvSpPr/>
            <p:nvPr/>
          </p:nvSpPr>
          <p:spPr>
            <a:xfrm>
              <a:off x="5557791" y="2401577"/>
              <a:ext cx="33729" cy="17343"/>
            </a:xfrm>
            <a:custGeom>
              <a:avLst/>
              <a:gdLst/>
              <a:ahLst/>
              <a:cxnLst/>
              <a:rect l="l" t="t" r="r" b="b"/>
              <a:pathLst>
                <a:path w="945" h="576" extrusionOk="0">
                  <a:moveTo>
                    <a:pt x="1" y="92"/>
                  </a:moveTo>
                  <a:lnTo>
                    <a:pt x="1" y="274"/>
                  </a:lnTo>
                  <a:cubicBezTo>
                    <a:pt x="359" y="575"/>
                    <a:pt x="945" y="1"/>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48" name="Google Shape;41360;p18">
              <a:extLst>
                <a:ext uri="{FF2B5EF4-FFF2-40B4-BE49-F238E27FC236}">
                  <a16:creationId xmlns:a16="http://schemas.microsoft.com/office/drawing/2014/main" id="{AABF276C-6542-4B14-8970-435397E7569A}"/>
                </a:ext>
              </a:extLst>
            </p:cNvPr>
            <p:cNvSpPr/>
            <p:nvPr/>
          </p:nvSpPr>
          <p:spPr>
            <a:xfrm>
              <a:off x="4508058" y="2409043"/>
              <a:ext cx="14134" cy="4276"/>
            </a:xfrm>
            <a:custGeom>
              <a:avLst/>
              <a:gdLst/>
              <a:ahLst/>
              <a:cxnLst/>
              <a:rect l="l" t="t" r="r" b="b"/>
              <a:pathLst>
                <a:path w="396" h="142" extrusionOk="0">
                  <a:moveTo>
                    <a:pt x="295" y="26"/>
                  </a:moveTo>
                  <a:cubicBezTo>
                    <a:pt x="242" y="1"/>
                    <a:pt x="0" y="70"/>
                    <a:pt x="99" y="117"/>
                  </a:cubicBezTo>
                  <a:cubicBezTo>
                    <a:pt x="155" y="142"/>
                    <a:pt x="396"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49" name="Google Shape;41361;p18">
              <a:extLst>
                <a:ext uri="{FF2B5EF4-FFF2-40B4-BE49-F238E27FC236}">
                  <a16:creationId xmlns:a16="http://schemas.microsoft.com/office/drawing/2014/main" id="{F9FC83E1-322C-40AC-B137-D1732C9F4879}"/>
                </a:ext>
              </a:extLst>
            </p:cNvPr>
            <p:cNvSpPr/>
            <p:nvPr/>
          </p:nvSpPr>
          <p:spPr>
            <a:xfrm>
              <a:off x="2549040" y="2404346"/>
              <a:ext cx="21630" cy="9485"/>
            </a:xfrm>
            <a:custGeom>
              <a:avLst/>
              <a:gdLst/>
              <a:ahLst/>
              <a:cxnLst/>
              <a:rect l="l" t="t" r="r" b="b"/>
              <a:pathLst>
                <a:path w="606" h="315" extrusionOk="0">
                  <a:moveTo>
                    <a:pt x="413" y="273"/>
                  </a:moveTo>
                  <a:cubicBezTo>
                    <a:pt x="406" y="148"/>
                    <a:pt x="504" y="73"/>
                    <a:pt x="606" y="0"/>
                  </a:cubicBezTo>
                  <a:lnTo>
                    <a:pt x="28" y="0"/>
                  </a:lnTo>
                  <a:cubicBezTo>
                    <a:pt x="42" y="144"/>
                    <a:pt x="0" y="315"/>
                    <a:pt x="41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50" name="Google Shape;41362;p18">
              <a:extLst>
                <a:ext uri="{FF2B5EF4-FFF2-40B4-BE49-F238E27FC236}">
                  <a16:creationId xmlns:a16="http://schemas.microsoft.com/office/drawing/2014/main" id="{1F5509B2-7872-44B3-846B-C798C21C3CA1}"/>
                </a:ext>
              </a:extLst>
            </p:cNvPr>
            <p:cNvSpPr/>
            <p:nvPr/>
          </p:nvSpPr>
          <p:spPr>
            <a:xfrm>
              <a:off x="5299596" y="2406334"/>
              <a:ext cx="14063" cy="4276"/>
            </a:xfrm>
            <a:custGeom>
              <a:avLst/>
              <a:gdLst/>
              <a:ahLst/>
              <a:cxnLst/>
              <a:rect l="l" t="t" r="r" b="b"/>
              <a:pathLst>
                <a:path w="394" h="142" extrusionOk="0">
                  <a:moveTo>
                    <a:pt x="294" y="26"/>
                  </a:moveTo>
                  <a:cubicBezTo>
                    <a:pt x="241" y="1"/>
                    <a:pt x="1" y="70"/>
                    <a:pt x="100" y="117"/>
                  </a:cubicBezTo>
                  <a:cubicBezTo>
                    <a:pt x="156"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51" name="Google Shape;41363;p18">
              <a:extLst>
                <a:ext uri="{FF2B5EF4-FFF2-40B4-BE49-F238E27FC236}">
                  <a16:creationId xmlns:a16="http://schemas.microsoft.com/office/drawing/2014/main" id="{ED4988A7-008B-464D-B8CE-3B65DD744B54}"/>
                </a:ext>
              </a:extLst>
            </p:cNvPr>
            <p:cNvSpPr/>
            <p:nvPr/>
          </p:nvSpPr>
          <p:spPr>
            <a:xfrm>
              <a:off x="3128140" y="2403684"/>
              <a:ext cx="13813" cy="7407"/>
            </a:xfrm>
            <a:custGeom>
              <a:avLst/>
              <a:gdLst/>
              <a:ahLst/>
              <a:cxnLst/>
              <a:rect l="l" t="t" r="r" b="b"/>
              <a:pathLst>
                <a:path w="387" h="246" extrusionOk="0">
                  <a:moveTo>
                    <a:pt x="387" y="114"/>
                  </a:moveTo>
                  <a:cubicBezTo>
                    <a:pt x="384" y="22"/>
                    <a:pt x="48" y="0"/>
                    <a:pt x="1" y="114"/>
                  </a:cubicBezTo>
                  <a:cubicBezTo>
                    <a:pt x="215" y="105"/>
                    <a:pt x="302" y="246"/>
                    <a:pt x="387"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52" name="Google Shape;41364;p18">
              <a:extLst>
                <a:ext uri="{FF2B5EF4-FFF2-40B4-BE49-F238E27FC236}">
                  <a16:creationId xmlns:a16="http://schemas.microsoft.com/office/drawing/2014/main" id="{D6439790-125A-46E9-AC4A-EA2CD9F505E7}"/>
                </a:ext>
              </a:extLst>
            </p:cNvPr>
            <p:cNvSpPr/>
            <p:nvPr/>
          </p:nvSpPr>
          <p:spPr>
            <a:xfrm>
              <a:off x="3045585" y="2404346"/>
              <a:ext cx="13742" cy="5480"/>
            </a:xfrm>
            <a:custGeom>
              <a:avLst/>
              <a:gdLst/>
              <a:ahLst/>
              <a:cxnLst/>
              <a:rect l="l" t="t" r="r" b="b"/>
              <a:pathLst>
                <a:path w="385" h="182" extrusionOk="0">
                  <a:moveTo>
                    <a:pt x="1" y="182"/>
                  </a:moveTo>
                  <a:lnTo>
                    <a:pt x="384" y="182"/>
                  </a:lnTo>
                  <a:lnTo>
                    <a:pt x="384"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53" name="Google Shape;41365;p18">
              <a:extLst>
                <a:ext uri="{FF2B5EF4-FFF2-40B4-BE49-F238E27FC236}">
                  <a16:creationId xmlns:a16="http://schemas.microsoft.com/office/drawing/2014/main" id="{DADB238D-DC4C-42D5-A07C-413E820046BD}"/>
                </a:ext>
              </a:extLst>
            </p:cNvPr>
            <p:cNvSpPr/>
            <p:nvPr/>
          </p:nvSpPr>
          <p:spPr>
            <a:xfrm>
              <a:off x="2576237" y="2401577"/>
              <a:ext cx="21880" cy="8822"/>
            </a:xfrm>
            <a:custGeom>
              <a:avLst/>
              <a:gdLst/>
              <a:ahLst/>
              <a:cxnLst/>
              <a:rect l="l" t="t" r="r" b="b"/>
              <a:pathLst>
                <a:path w="613" h="293" extrusionOk="0">
                  <a:moveTo>
                    <a:pt x="613" y="274"/>
                  </a:moveTo>
                  <a:lnTo>
                    <a:pt x="613" y="1"/>
                  </a:lnTo>
                  <a:lnTo>
                    <a:pt x="36" y="1"/>
                  </a:lnTo>
                  <a:cubicBezTo>
                    <a:pt x="1" y="201"/>
                    <a:pt x="194" y="292"/>
                    <a:pt x="61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54" name="Google Shape;41366;p18">
              <a:extLst>
                <a:ext uri="{FF2B5EF4-FFF2-40B4-BE49-F238E27FC236}">
                  <a16:creationId xmlns:a16="http://schemas.microsoft.com/office/drawing/2014/main" id="{E9F33BEC-BF38-4B41-8DC7-D97EEE39D794}"/>
                </a:ext>
              </a:extLst>
            </p:cNvPr>
            <p:cNvSpPr/>
            <p:nvPr/>
          </p:nvSpPr>
          <p:spPr>
            <a:xfrm>
              <a:off x="1957983" y="2401245"/>
              <a:ext cx="6996" cy="6233"/>
            </a:xfrm>
            <a:custGeom>
              <a:avLst/>
              <a:gdLst/>
              <a:ahLst/>
              <a:cxnLst/>
              <a:rect l="l" t="t" r="r" b="b"/>
              <a:pathLst>
                <a:path w="196" h="207" extrusionOk="0">
                  <a:moveTo>
                    <a:pt x="195" y="103"/>
                  </a:moveTo>
                  <a:cubicBezTo>
                    <a:pt x="195" y="52"/>
                    <a:pt x="39" y="0"/>
                    <a:pt x="3" y="103"/>
                  </a:cubicBezTo>
                  <a:cubicBezTo>
                    <a:pt x="1" y="154"/>
                    <a:pt x="156"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55" name="Google Shape;41367;p18">
              <a:extLst>
                <a:ext uri="{FF2B5EF4-FFF2-40B4-BE49-F238E27FC236}">
                  <a16:creationId xmlns:a16="http://schemas.microsoft.com/office/drawing/2014/main" id="{F5AF258E-7A01-47F2-AD84-CF91FE619782}"/>
                </a:ext>
              </a:extLst>
            </p:cNvPr>
            <p:cNvSpPr/>
            <p:nvPr/>
          </p:nvSpPr>
          <p:spPr>
            <a:xfrm>
              <a:off x="8868638" y="2398867"/>
              <a:ext cx="13813" cy="5510"/>
            </a:xfrm>
            <a:custGeom>
              <a:avLst/>
              <a:gdLst/>
              <a:ahLst/>
              <a:cxnLst/>
              <a:rect l="l" t="t" r="r" b="b"/>
              <a:pathLst>
                <a:path w="387"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56" name="Google Shape;41368;p18">
              <a:extLst>
                <a:ext uri="{FF2B5EF4-FFF2-40B4-BE49-F238E27FC236}">
                  <a16:creationId xmlns:a16="http://schemas.microsoft.com/office/drawing/2014/main" id="{3797844A-592B-4A76-B861-514B9BAC6E94}"/>
                </a:ext>
              </a:extLst>
            </p:cNvPr>
            <p:cNvSpPr/>
            <p:nvPr/>
          </p:nvSpPr>
          <p:spPr>
            <a:xfrm>
              <a:off x="5664402" y="2395404"/>
              <a:ext cx="14063" cy="4246"/>
            </a:xfrm>
            <a:custGeom>
              <a:avLst/>
              <a:gdLst/>
              <a:ahLst/>
              <a:cxnLst/>
              <a:rect l="l" t="t" r="r" b="b"/>
              <a:pathLst>
                <a:path w="394" h="141" extrusionOk="0">
                  <a:moveTo>
                    <a:pt x="294" y="24"/>
                  </a:moveTo>
                  <a:cubicBezTo>
                    <a:pt x="239" y="1"/>
                    <a:pt x="0" y="69"/>
                    <a:pt x="102" y="116"/>
                  </a:cubicBezTo>
                  <a:cubicBezTo>
                    <a:pt x="155" y="141"/>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57" name="Google Shape;41369;p18">
              <a:extLst>
                <a:ext uri="{FF2B5EF4-FFF2-40B4-BE49-F238E27FC236}">
                  <a16:creationId xmlns:a16="http://schemas.microsoft.com/office/drawing/2014/main" id="{9412BED9-A6D1-4A20-8638-FB810F7C76C1}"/>
                </a:ext>
              </a:extLst>
            </p:cNvPr>
            <p:cNvSpPr/>
            <p:nvPr/>
          </p:nvSpPr>
          <p:spPr>
            <a:xfrm>
              <a:off x="2563674" y="2390707"/>
              <a:ext cx="20702" cy="8190"/>
            </a:xfrm>
            <a:custGeom>
              <a:avLst/>
              <a:gdLst/>
              <a:ahLst/>
              <a:cxnLst/>
              <a:rect l="l" t="t" r="r" b="b"/>
              <a:pathLst>
                <a:path w="580" h="272" extrusionOk="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58" name="Google Shape;41370;p18">
              <a:extLst>
                <a:ext uri="{FF2B5EF4-FFF2-40B4-BE49-F238E27FC236}">
                  <a16:creationId xmlns:a16="http://schemas.microsoft.com/office/drawing/2014/main" id="{C686180C-5213-4918-87E9-14F6EA395453}"/>
                </a:ext>
              </a:extLst>
            </p:cNvPr>
            <p:cNvSpPr/>
            <p:nvPr/>
          </p:nvSpPr>
          <p:spPr>
            <a:xfrm>
              <a:off x="1861579" y="2383933"/>
              <a:ext cx="28982" cy="16952"/>
            </a:xfrm>
            <a:custGeom>
              <a:avLst/>
              <a:gdLst/>
              <a:ahLst/>
              <a:cxnLst/>
              <a:rect l="l" t="t" r="r" b="b"/>
              <a:pathLst>
                <a:path w="812" h="563" extrusionOk="0">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59" name="Google Shape;41371;p18">
              <a:extLst>
                <a:ext uri="{FF2B5EF4-FFF2-40B4-BE49-F238E27FC236}">
                  <a16:creationId xmlns:a16="http://schemas.microsoft.com/office/drawing/2014/main" id="{81AB1AC6-F1F6-4966-8D41-3A5B86437218}"/>
                </a:ext>
              </a:extLst>
            </p:cNvPr>
            <p:cNvSpPr/>
            <p:nvPr/>
          </p:nvSpPr>
          <p:spPr>
            <a:xfrm>
              <a:off x="8865068" y="2392664"/>
              <a:ext cx="14027" cy="4276"/>
            </a:xfrm>
            <a:custGeom>
              <a:avLst/>
              <a:gdLst/>
              <a:ahLst/>
              <a:cxnLst/>
              <a:rect l="l" t="t" r="r" b="b"/>
              <a:pathLst>
                <a:path w="393" h="142" extrusionOk="0">
                  <a:moveTo>
                    <a:pt x="291" y="24"/>
                  </a:moveTo>
                  <a:cubicBezTo>
                    <a:pt x="241" y="1"/>
                    <a:pt x="1" y="69"/>
                    <a:pt x="99" y="115"/>
                  </a:cubicBezTo>
                  <a:cubicBezTo>
                    <a:pt x="156" y="142"/>
                    <a:pt x="392"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60" name="Google Shape;41372;p18">
              <a:extLst>
                <a:ext uri="{FF2B5EF4-FFF2-40B4-BE49-F238E27FC236}">
                  <a16:creationId xmlns:a16="http://schemas.microsoft.com/office/drawing/2014/main" id="{5E4C2D11-C75F-4850-9652-73097BFDC2CD}"/>
                </a:ext>
              </a:extLst>
            </p:cNvPr>
            <p:cNvSpPr/>
            <p:nvPr/>
          </p:nvSpPr>
          <p:spPr>
            <a:xfrm>
              <a:off x="8651703" y="2392664"/>
              <a:ext cx="14063" cy="4246"/>
            </a:xfrm>
            <a:custGeom>
              <a:avLst/>
              <a:gdLst/>
              <a:ahLst/>
              <a:cxnLst/>
              <a:rect l="l" t="t" r="r" b="b"/>
              <a:pathLst>
                <a:path w="394" h="141" extrusionOk="0">
                  <a:moveTo>
                    <a:pt x="100" y="115"/>
                  </a:moveTo>
                  <a:cubicBezTo>
                    <a:pt x="153" y="140"/>
                    <a:pt x="393" y="72"/>
                    <a:pt x="293" y="24"/>
                  </a:cubicBezTo>
                  <a:cubicBezTo>
                    <a:pt x="241" y="1"/>
                    <a:pt x="0" y="69"/>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61" name="Google Shape;41373;p18">
              <a:extLst>
                <a:ext uri="{FF2B5EF4-FFF2-40B4-BE49-F238E27FC236}">
                  <a16:creationId xmlns:a16="http://schemas.microsoft.com/office/drawing/2014/main" id="{A2A05EE3-EBC4-4885-BA40-05BED9E6076B}"/>
                </a:ext>
              </a:extLst>
            </p:cNvPr>
            <p:cNvSpPr/>
            <p:nvPr/>
          </p:nvSpPr>
          <p:spPr>
            <a:xfrm>
              <a:off x="5426980" y="2390346"/>
              <a:ext cx="7031" cy="6203"/>
            </a:xfrm>
            <a:custGeom>
              <a:avLst/>
              <a:gdLst/>
              <a:ahLst/>
              <a:cxnLst/>
              <a:rect l="l" t="t" r="r" b="b"/>
              <a:pathLst>
                <a:path w="197" h="206" extrusionOk="0">
                  <a:moveTo>
                    <a:pt x="3" y="101"/>
                  </a:moveTo>
                  <a:cubicBezTo>
                    <a:pt x="0" y="152"/>
                    <a:pt x="158" y="206"/>
                    <a:pt x="196" y="101"/>
                  </a:cubicBezTo>
                  <a:cubicBezTo>
                    <a:pt x="196" y="53"/>
                    <a:pt x="40" y="1"/>
                    <a:pt x="3"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62" name="Google Shape;41374;p18">
              <a:extLst>
                <a:ext uri="{FF2B5EF4-FFF2-40B4-BE49-F238E27FC236}">
                  <a16:creationId xmlns:a16="http://schemas.microsoft.com/office/drawing/2014/main" id="{6E09BF7F-AF89-47E6-8C94-9879B83C1CE7}"/>
                </a:ext>
              </a:extLst>
            </p:cNvPr>
            <p:cNvSpPr/>
            <p:nvPr/>
          </p:nvSpPr>
          <p:spPr>
            <a:xfrm>
              <a:off x="3259236" y="2380952"/>
              <a:ext cx="20309" cy="13580"/>
            </a:xfrm>
            <a:custGeom>
              <a:avLst/>
              <a:gdLst/>
              <a:ahLst/>
              <a:cxnLst/>
              <a:rect l="l" t="t" r="r" b="b"/>
              <a:pathLst>
                <a:path w="569" h="451" extrusionOk="0">
                  <a:moveTo>
                    <a:pt x="377" y="413"/>
                  </a:moveTo>
                  <a:cubicBezTo>
                    <a:pt x="388" y="358"/>
                    <a:pt x="403" y="307"/>
                    <a:pt x="569" y="324"/>
                  </a:cubicBezTo>
                  <a:lnTo>
                    <a:pt x="569" y="143"/>
                  </a:lnTo>
                  <a:cubicBezTo>
                    <a:pt x="96" y="1"/>
                    <a:pt x="1" y="451"/>
                    <a:pt x="377"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63" name="Google Shape;41375;p18">
              <a:extLst>
                <a:ext uri="{FF2B5EF4-FFF2-40B4-BE49-F238E27FC236}">
                  <a16:creationId xmlns:a16="http://schemas.microsoft.com/office/drawing/2014/main" id="{1113E554-06C0-4282-8BC8-71CAB1C80115}"/>
                </a:ext>
              </a:extLst>
            </p:cNvPr>
            <p:cNvSpPr/>
            <p:nvPr/>
          </p:nvSpPr>
          <p:spPr>
            <a:xfrm>
              <a:off x="8111471" y="2387937"/>
              <a:ext cx="13813" cy="2710"/>
            </a:xfrm>
            <a:custGeom>
              <a:avLst/>
              <a:gdLst/>
              <a:ahLst/>
              <a:cxnLst/>
              <a:rect l="l" t="t" r="r" b="b"/>
              <a:pathLst>
                <a:path w="387" h="90" extrusionOk="0">
                  <a:moveTo>
                    <a:pt x="386" y="1"/>
                  </a:moveTo>
                  <a:cubicBezTo>
                    <a:pt x="237" y="21"/>
                    <a:pt x="8" y="4"/>
                    <a:pt x="1" y="90"/>
                  </a:cubicBezTo>
                  <a:cubicBezTo>
                    <a:pt x="151" y="73"/>
                    <a:pt x="382"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64" name="Google Shape;41376;p18">
              <a:extLst>
                <a:ext uri="{FF2B5EF4-FFF2-40B4-BE49-F238E27FC236}">
                  <a16:creationId xmlns:a16="http://schemas.microsoft.com/office/drawing/2014/main" id="{224786E2-9437-448E-B020-995EA14F1CBB}"/>
                </a:ext>
              </a:extLst>
            </p:cNvPr>
            <p:cNvSpPr/>
            <p:nvPr/>
          </p:nvSpPr>
          <p:spPr>
            <a:xfrm>
              <a:off x="5544121" y="2382126"/>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65" name="Google Shape;41377;p18">
              <a:extLst>
                <a:ext uri="{FF2B5EF4-FFF2-40B4-BE49-F238E27FC236}">
                  <a16:creationId xmlns:a16="http://schemas.microsoft.com/office/drawing/2014/main" id="{694AB8A6-CF57-41C4-9852-94F32727D737}"/>
                </a:ext>
              </a:extLst>
            </p:cNvPr>
            <p:cNvSpPr/>
            <p:nvPr/>
          </p:nvSpPr>
          <p:spPr>
            <a:xfrm>
              <a:off x="1507374" y="2379748"/>
              <a:ext cx="23878" cy="10328"/>
            </a:xfrm>
            <a:custGeom>
              <a:avLst/>
              <a:gdLst/>
              <a:ahLst/>
              <a:cxnLst/>
              <a:rect l="l" t="t" r="r" b="b"/>
              <a:pathLst>
                <a:path w="669" h="343" extrusionOk="0">
                  <a:moveTo>
                    <a:pt x="669" y="92"/>
                  </a:moveTo>
                  <a:cubicBezTo>
                    <a:pt x="403" y="94"/>
                    <a:pt x="247" y="48"/>
                    <a:pt x="91" y="0"/>
                  </a:cubicBezTo>
                  <a:cubicBezTo>
                    <a:pt x="1" y="282"/>
                    <a:pt x="610" y="342"/>
                    <a:pt x="66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66" name="Google Shape;41378;p18">
              <a:extLst>
                <a:ext uri="{FF2B5EF4-FFF2-40B4-BE49-F238E27FC236}">
                  <a16:creationId xmlns:a16="http://schemas.microsoft.com/office/drawing/2014/main" id="{3B800A32-BEF0-4299-8FA9-30B5686672E9}"/>
                </a:ext>
              </a:extLst>
            </p:cNvPr>
            <p:cNvSpPr/>
            <p:nvPr/>
          </p:nvSpPr>
          <p:spPr>
            <a:xfrm>
              <a:off x="4260321" y="2381705"/>
              <a:ext cx="13920" cy="4306"/>
            </a:xfrm>
            <a:custGeom>
              <a:avLst/>
              <a:gdLst/>
              <a:ahLst/>
              <a:cxnLst/>
              <a:rect l="l" t="t" r="r" b="b"/>
              <a:pathLst>
                <a:path w="390" h="143" extrusionOk="0">
                  <a:moveTo>
                    <a:pt x="290" y="27"/>
                  </a:moveTo>
                  <a:cubicBezTo>
                    <a:pt x="237" y="0"/>
                    <a:pt x="1" y="71"/>
                    <a:pt x="100" y="118"/>
                  </a:cubicBezTo>
                  <a:cubicBezTo>
                    <a:pt x="152" y="143"/>
                    <a:pt x="390" y="72"/>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67" name="Google Shape;41379;p18">
              <a:extLst>
                <a:ext uri="{FF2B5EF4-FFF2-40B4-BE49-F238E27FC236}">
                  <a16:creationId xmlns:a16="http://schemas.microsoft.com/office/drawing/2014/main" id="{0A802579-9CDF-4105-9F79-EEA3AF24D9D5}"/>
                </a:ext>
              </a:extLst>
            </p:cNvPr>
            <p:cNvSpPr/>
            <p:nvPr/>
          </p:nvSpPr>
          <p:spPr>
            <a:xfrm>
              <a:off x="1577258" y="2364091"/>
              <a:ext cx="50434" cy="18518"/>
            </a:xfrm>
            <a:custGeom>
              <a:avLst/>
              <a:gdLst/>
              <a:ahLst/>
              <a:cxnLst/>
              <a:rect l="l" t="t" r="r" b="b"/>
              <a:pathLst>
                <a:path w="1413" h="615" extrusionOk="0">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68" name="Google Shape;41380;p18">
              <a:extLst>
                <a:ext uri="{FF2B5EF4-FFF2-40B4-BE49-F238E27FC236}">
                  <a16:creationId xmlns:a16="http://schemas.microsoft.com/office/drawing/2014/main" id="{F2DDD424-5FAF-4875-91F2-9C6951D48F69}"/>
                </a:ext>
              </a:extLst>
            </p:cNvPr>
            <p:cNvSpPr/>
            <p:nvPr/>
          </p:nvSpPr>
          <p:spPr>
            <a:xfrm>
              <a:off x="2075017" y="2371167"/>
              <a:ext cx="6889" cy="6233"/>
            </a:xfrm>
            <a:custGeom>
              <a:avLst/>
              <a:gdLst/>
              <a:ahLst/>
              <a:cxnLst/>
              <a:rect l="l" t="t" r="r" b="b"/>
              <a:pathLst>
                <a:path w="193" h="207" extrusionOk="0">
                  <a:moveTo>
                    <a:pt x="193" y="104"/>
                  </a:moveTo>
                  <a:cubicBezTo>
                    <a:pt x="193" y="53"/>
                    <a:pt x="40" y="1"/>
                    <a:pt x="2" y="104"/>
                  </a:cubicBezTo>
                  <a:cubicBezTo>
                    <a:pt x="1"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69" name="Google Shape;41381;p18">
              <a:extLst>
                <a:ext uri="{FF2B5EF4-FFF2-40B4-BE49-F238E27FC236}">
                  <a16:creationId xmlns:a16="http://schemas.microsoft.com/office/drawing/2014/main" id="{FB8723C2-8A3F-4D9B-975C-A8456D3BB321}"/>
                </a:ext>
              </a:extLst>
            </p:cNvPr>
            <p:cNvSpPr/>
            <p:nvPr/>
          </p:nvSpPr>
          <p:spPr>
            <a:xfrm>
              <a:off x="4917800" y="2371528"/>
              <a:ext cx="13742" cy="2770"/>
            </a:xfrm>
            <a:custGeom>
              <a:avLst/>
              <a:gdLst/>
              <a:ahLst/>
              <a:cxnLst/>
              <a:rect l="l" t="t" r="r" b="b"/>
              <a:pathLst>
                <a:path w="385" h="92" extrusionOk="0">
                  <a:moveTo>
                    <a:pt x="384" y="0"/>
                  </a:moveTo>
                  <a:cubicBezTo>
                    <a:pt x="234" y="21"/>
                    <a:pt x="4" y="4"/>
                    <a:pt x="0" y="92"/>
                  </a:cubicBezTo>
                  <a:cubicBezTo>
                    <a:pt x="149" y="71"/>
                    <a:pt x="379" y="90"/>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70" name="Google Shape;41382;p18">
              <a:extLst>
                <a:ext uri="{FF2B5EF4-FFF2-40B4-BE49-F238E27FC236}">
                  <a16:creationId xmlns:a16="http://schemas.microsoft.com/office/drawing/2014/main" id="{2F84DE4D-79BF-4CE2-8BCB-A44CF14E2ED1}"/>
                </a:ext>
              </a:extLst>
            </p:cNvPr>
            <p:cNvSpPr/>
            <p:nvPr/>
          </p:nvSpPr>
          <p:spPr>
            <a:xfrm>
              <a:off x="2171385" y="2368427"/>
              <a:ext cx="6924" cy="6263"/>
            </a:xfrm>
            <a:custGeom>
              <a:avLst/>
              <a:gdLst/>
              <a:ahLst/>
              <a:cxnLst/>
              <a:rect l="l" t="t" r="r" b="b"/>
              <a:pathLst>
                <a:path w="194" h="208" extrusionOk="0">
                  <a:moveTo>
                    <a:pt x="193" y="103"/>
                  </a:moveTo>
                  <a:cubicBezTo>
                    <a:pt x="193" y="52"/>
                    <a:pt x="38" y="0"/>
                    <a:pt x="3" y="103"/>
                  </a:cubicBezTo>
                  <a:cubicBezTo>
                    <a:pt x="0" y="154"/>
                    <a:pt x="156" y="208"/>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71" name="Google Shape;41383;p18">
              <a:extLst>
                <a:ext uri="{FF2B5EF4-FFF2-40B4-BE49-F238E27FC236}">
                  <a16:creationId xmlns:a16="http://schemas.microsoft.com/office/drawing/2014/main" id="{630A3F1F-6634-4C51-957F-5F7BC81244C9}"/>
                </a:ext>
              </a:extLst>
            </p:cNvPr>
            <p:cNvSpPr/>
            <p:nvPr/>
          </p:nvSpPr>
          <p:spPr>
            <a:xfrm>
              <a:off x="1761749" y="2370775"/>
              <a:ext cx="13956" cy="4306"/>
            </a:xfrm>
            <a:custGeom>
              <a:avLst/>
              <a:gdLst/>
              <a:ahLst/>
              <a:cxnLst/>
              <a:rect l="l" t="t" r="r" b="b"/>
              <a:pathLst>
                <a:path w="391" h="143" extrusionOk="0">
                  <a:moveTo>
                    <a:pt x="100" y="117"/>
                  </a:moveTo>
                  <a:cubicBezTo>
                    <a:pt x="151" y="143"/>
                    <a:pt x="391" y="72"/>
                    <a:pt x="293" y="25"/>
                  </a:cubicBezTo>
                  <a:cubicBezTo>
                    <a:pt x="238"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72" name="Google Shape;41384;p18">
              <a:extLst>
                <a:ext uri="{FF2B5EF4-FFF2-40B4-BE49-F238E27FC236}">
                  <a16:creationId xmlns:a16="http://schemas.microsoft.com/office/drawing/2014/main" id="{417A398A-8D3B-4FFA-B335-A4D0523DE22D}"/>
                </a:ext>
              </a:extLst>
            </p:cNvPr>
            <p:cNvSpPr/>
            <p:nvPr/>
          </p:nvSpPr>
          <p:spPr>
            <a:xfrm>
              <a:off x="5082019" y="2363309"/>
              <a:ext cx="21665" cy="6474"/>
            </a:xfrm>
            <a:custGeom>
              <a:avLst/>
              <a:gdLst/>
              <a:ahLst/>
              <a:cxnLst/>
              <a:rect l="l" t="t" r="r" b="b"/>
              <a:pathLst>
                <a:path w="607" h="215" extrusionOk="0">
                  <a:moveTo>
                    <a:pt x="606" y="183"/>
                  </a:moveTo>
                  <a:lnTo>
                    <a:pt x="606" y="1"/>
                  </a:lnTo>
                  <a:lnTo>
                    <a:pt x="27" y="1"/>
                  </a:lnTo>
                  <a:cubicBezTo>
                    <a:pt x="1" y="164"/>
                    <a:pt x="217" y="215"/>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73" name="Google Shape;41385;p18">
              <a:extLst>
                <a:ext uri="{FF2B5EF4-FFF2-40B4-BE49-F238E27FC236}">
                  <a16:creationId xmlns:a16="http://schemas.microsoft.com/office/drawing/2014/main" id="{18A56097-A450-4E5B-93AF-564FCCC2BC4B}"/>
                </a:ext>
              </a:extLst>
            </p:cNvPr>
            <p:cNvSpPr/>
            <p:nvPr/>
          </p:nvSpPr>
          <p:spPr>
            <a:xfrm>
              <a:off x="4029859" y="2366048"/>
              <a:ext cx="13777" cy="2800"/>
            </a:xfrm>
            <a:custGeom>
              <a:avLst/>
              <a:gdLst/>
              <a:ahLst/>
              <a:cxnLst/>
              <a:rect l="l" t="t" r="r" b="b"/>
              <a:pathLst>
                <a:path w="386" h="93" extrusionOk="0">
                  <a:moveTo>
                    <a:pt x="0" y="92"/>
                  </a:moveTo>
                  <a:cubicBezTo>
                    <a:pt x="150" y="71"/>
                    <a:pt x="381" y="90"/>
                    <a:pt x="385" y="1"/>
                  </a:cubicBezTo>
                  <a:cubicBezTo>
                    <a:pt x="235" y="20"/>
                    <a:pt x="5" y="5"/>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74" name="Google Shape;41386;p18">
              <a:extLst>
                <a:ext uri="{FF2B5EF4-FFF2-40B4-BE49-F238E27FC236}">
                  <a16:creationId xmlns:a16="http://schemas.microsoft.com/office/drawing/2014/main" id="{5945BE32-E040-4630-A675-10893E005D13}"/>
                </a:ext>
              </a:extLst>
            </p:cNvPr>
            <p:cNvSpPr/>
            <p:nvPr/>
          </p:nvSpPr>
          <p:spPr>
            <a:xfrm>
              <a:off x="2271036" y="2365356"/>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75" name="Google Shape;41387;p18">
              <a:extLst>
                <a:ext uri="{FF2B5EF4-FFF2-40B4-BE49-F238E27FC236}">
                  <a16:creationId xmlns:a16="http://schemas.microsoft.com/office/drawing/2014/main" id="{451E2E9B-840C-45D1-B094-9CB88DEF8774}"/>
                </a:ext>
              </a:extLst>
            </p:cNvPr>
            <p:cNvSpPr/>
            <p:nvPr/>
          </p:nvSpPr>
          <p:spPr>
            <a:xfrm>
              <a:off x="8586458" y="2363309"/>
              <a:ext cx="13777" cy="2770"/>
            </a:xfrm>
            <a:custGeom>
              <a:avLst/>
              <a:gdLst/>
              <a:ahLst/>
              <a:cxnLst/>
              <a:rect l="l" t="t" r="r" b="b"/>
              <a:pathLst>
                <a:path w="386" h="92" extrusionOk="0">
                  <a:moveTo>
                    <a:pt x="386" y="1"/>
                  </a:moveTo>
                  <a:cubicBezTo>
                    <a:pt x="236" y="23"/>
                    <a:pt x="4" y="4"/>
                    <a:pt x="1" y="92"/>
                  </a:cubicBezTo>
                  <a:cubicBezTo>
                    <a:pt x="151" y="72"/>
                    <a:pt x="381" y="89"/>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76" name="Google Shape;41388;p18">
              <a:extLst>
                <a:ext uri="{FF2B5EF4-FFF2-40B4-BE49-F238E27FC236}">
                  <a16:creationId xmlns:a16="http://schemas.microsoft.com/office/drawing/2014/main" id="{246C0F9E-77A7-4977-A90B-219CBA4040B4}"/>
                </a:ext>
              </a:extLst>
            </p:cNvPr>
            <p:cNvSpPr/>
            <p:nvPr/>
          </p:nvSpPr>
          <p:spPr>
            <a:xfrm>
              <a:off x="5592234" y="2354788"/>
              <a:ext cx="7031" cy="6263"/>
            </a:xfrm>
            <a:custGeom>
              <a:avLst/>
              <a:gdLst/>
              <a:ahLst/>
              <a:cxnLst/>
              <a:rect l="l" t="t" r="r" b="b"/>
              <a:pathLst>
                <a:path w="197" h="208" extrusionOk="0">
                  <a:moveTo>
                    <a:pt x="195" y="103"/>
                  </a:moveTo>
                  <a:cubicBezTo>
                    <a:pt x="196" y="54"/>
                    <a:pt x="40" y="0"/>
                    <a:pt x="3" y="103"/>
                  </a:cubicBezTo>
                  <a:cubicBezTo>
                    <a:pt x="1" y="153"/>
                    <a:pt x="160"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77" name="Google Shape;41389;p18">
              <a:extLst>
                <a:ext uri="{FF2B5EF4-FFF2-40B4-BE49-F238E27FC236}">
                  <a16:creationId xmlns:a16="http://schemas.microsoft.com/office/drawing/2014/main" id="{D4992286-041C-4BD0-A6FA-DD565099749C}"/>
                </a:ext>
              </a:extLst>
            </p:cNvPr>
            <p:cNvSpPr/>
            <p:nvPr/>
          </p:nvSpPr>
          <p:spPr>
            <a:xfrm>
              <a:off x="2130089" y="2355179"/>
              <a:ext cx="13849" cy="2740"/>
            </a:xfrm>
            <a:custGeom>
              <a:avLst/>
              <a:gdLst/>
              <a:ahLst/>
              <a:cxnLst/>
              <a:rect l="l" t="t" r="r" b="b"/>
              <a:pathLst>
                <a:path w="388" h="91" extrusionOk="0">
                  <a:moveTo>
                    <a:pt x="387" y="0"/>
                  </a:moveTo>
                  <a:cubicBezTo>
                    <a:pt x="236" y="20"/>
                    <a:pt x="6" y="2"/>
                    <a:pt x="1" y="90"/>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78" name="Google Shape;41390;p18">
              <a:extLst>
                <a:ext uri="{FF2B5EF4-FFF2-40B4-BE49-F238E27FC236}">
                  <a16:creationId xmlns:a16="http://schemas.microsoft.com/office/drawing/2014/main" id="{18DCA980-CE2A-434A-AC03-FD00EF7B5550}"/>
                </a:ext>
              </a:extLst>
            </p:cNvPr>
            <p:cNvSpPr/>
            <p:nvPr/>
          </p:nvSpPr>
          <p:spPr>
            <a:xfrm>
              <a:off x="1551810" y="2352018"/>
              <a:ext cx="7067" cy="6293"/>
            </a:xfrm>
            <a:custGeom>
              <a:avLst/>
              <a:gdLst/>
              <a:ahLst/>
              <a:cxnLst/>
              <a:rect l="l" t="t" r="r" b="b"/>
              <a:pathLst>
                <a:path w="198" h="209" extrusionOk="0">
                  <a:moveTo>
                    <a:pt x="198" y="105"/>
                  </a:moveTo>
                  <a:cubicBezTo>
                    <a:pt x="198" y="54"/>
                    <a:pt x="40" y="1"/>
                    <a:pt x="5" y="105"/>
                  </a:cubicBezTo>
                  <a:cubicBezTo>
                    <a:pt x="1" y="154"/>
                    <a:pt x="159" y="208"/>
                    <a:pt x="198"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79" name="Google Shape;41391;p18">
              <a:extLst>
                <a:ext uri="{FF2B5EF4-FFF2-40B4-BE49-F238E27FC236}">
                  <a16:creationId xmlns:a16="http://schemas.microsoft.com/office/drawing/2014/main" id="{B1FB87FF-E1E1-4F09-A127-0DFA7215326A}"/>
                </a:ext>
              </a:extLst>
            </p:cNvPr>
            <p:cNvSpPr/>
            <p:nvPr/>
          </p:nvSpPr>
          <p:spPr>
            <a:xfrm>
              <a:off x="4411726" y="2351687"/>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80" name="Google Shape;41392;p18">
              <a:extLst>
                <a:ext uri="{FF2B5EF4-FFF2-40B4-BE49-F238E27FC236}">
                  <a16:creationId xmlns:a16="http://schemas.microsoft.com/office/drawing/2014/main" id="{8FB0F816-D919-4238-B31C-A8CF8DDACC9A}"/>
                </a:ext>
              </a:extLst>
            </p:cNvPr>
            <p:cNvSpPr/>
            <p:nvPr/>
          </p:nvSpPr>
          <p:spPr>
            <a:xfrm>
              <a:off x="2543615" y="2342955"/>
              <a:ext cx="20166" cy="16229"/>
            </a:xfrm>
            <a:custGeom>
              <a:avLst/>
              <a:gdLst/>
              <a:ahLst/>
              <a:cxnLst/>
              <a:rect l="l" t="t" r="r" b="b"/>
              <a:pathLst>
                <a:path w="565" h="539" extrusionOk="0">
                  <a:moveTo>
                    <a:pt x="565" y="134"/>
                  </a:moveTo>
                  <a:cubicBezTo>
                    <a:pt x="1" y="0"/>
                    <a:pt x="1" y="538"/>
                    <a:pt x="565"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81" name="Google Shape;41393;p18">
              <a:extLst>
                <a:ext uri="{FF2B5EF4-FFF2-40B4-BE49-F238E27FC236}">
                  <a16:creationId xmlns:a16="http://schemas.microsoft.com/office/drawing/2014/main" id="{79B7DE6A-C44F-4C44-96DF-55B6C27A7EC0}"/>
                </a:ext>
              </a:extLst>
            </p:cNvPr>
            <p:cNvSpPr/>
            <p:nvPr/>
          </p:nvSpPr>
          <p:spPr>
            <a:xfrm>
              <a:off x="6655601" y="2348917"/>
              <a:ext cx="14027" cy="4336"/>
            </a:xfrm>
            <a:custGeom>
              <a:avLst/>
              <a:gdLst/>
              <a:ahLst/>
              <a:cxnLst/>
              <a:rect l="l" t="t" r="r" b="b"/>
              <a:pathLst>
                <a:path w="393" h="144" extrusionOk="0">
                  <a:moveTo>
                    <a:pt x="292" y="27"/>
                  </a:moveTo>
                  <a:cubicBezTo>
                    <a:pt x="237" y="1"/>
                    <a:pt x="1" y="70"/>
                    <a:pt x="98" y="117"/>
                  </a:cubicBezTo>
                  <a:cubicBezTo>
                    <a:pt x="155" y="143"/>
                    <a:pt x="392" y="73"/>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82" name="Google Shape;41394;p18">
              <a:extLst>
                <a:ext uri="{FF2B5EF4-FFF2-40B4-BE49-F238E27FC236}">
                  <a16:creationId xmlns:a16="http://schemas.microsoft.com/office/drawing/2014/main" id="{79D338E6-4498-4D24-A8F0-B22A5A20F8BC}"/>
                </a:ext>
              </a:extLst>
            </p:cNvPr>
            <p:cNvSpPr/>
            <p:nvPr/>
          </p:nvSpPr>
          <p:spPr>
            <a:xfrm>
              <a:off x="6304536" y="2348917"/>
              <a:ext cx="14027" cy="4336"/>
            </a:xfrm>
            <a:custGeom>
              <a:avLst/>
              <a:gdLst/>
              <a:ahLst/>
              <a:cxnLst/>
              <a:rect l="l" t="t" r="r" b="b"/>
              <a:pathLst>
                <a:path w="393" h="144" extrusionOk="0">
                  <a:moveTo>
                    <a:pt x="293" y="27"/>
                  </a:moveTo>
                  <a:cubicBezTo>
                    <a:pt x="241" y="1"/>
                    <a:pt x="1" y="70"/>
                    <a:pt x="103" y="117"/>
                  </a:cubicBezTo>
                  <a:cubicBezTo>
                    <a:pt x="155" y="143"/>
                    <a:pt x="392"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83" name="Google Shape;41395;p18">
              <a:extLst>
                <a:ext uri="{FF2B5EF4-FFF2-40B4-BE49-F238E27FC236}">
                  <a16:creationId xmlns:a16="http://schemas.microsoft.com/office/drawing/2014/main" id="{C3E882AF-16E6-4AFC-B76D-8EC812C75BF7}"/>
                </a:ext>
              </a:extLst>
            </p:cNvPr>
            <p:cNvSpPr/>
            <p:nvPr/>
          </p:nvSpPr>
          <p:spPr>
            <a:xfrm>
              <a:off x="2325966" y="2341450"/>
              <a:ext cx="25663" cy="8280"/>
            </a:xfrm>
            <a:custGeom>
              <a:avLst/>
              <a:gdLst/>
              <a:ahLst/>
              <a:cxnLst/>
              <a:rect l="l" t="t" r="r" b="b"/>
              <a:pathLst>
                <a:path w="719" h="275" extrusionOk="0">
                  <a:moveTo>
                    <a:pt x="105" y="275"/>
                  </a:moveTo>
                  <a:lnTo>
                    <a:pt x="682" y="275"/>
                  </a:lnTo>
                  <a:cubicBezTo>
                    <a:pt x="653" y="168"/>
                    <a:pt x="718" y="15"/>
                    <a:pt x="490" y="1"/>
                  </a:cubicBezTo>
                  <a:cubicBezTo>
                    <a:pt x="474" y="144"/>
                    <a:pt x="0" y="73"/>
                    <a:pt x="105"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84" name="Google Shape;41396;p18">
              <a:extLst>
                <a:ext uri="{FF2B5EF4-FFF2-40B4-BE49-F238E27FC236}">
                  <a16:creationId xmlns:a16="http://schemas.microsoft.com/office/drawing/2014/main" id="{9C8656AA-FAD2-4EE4-94D6-14B8046A65BB}"/>
                </a:ext>
              </a:extLst>
            </p:cNvPr>
            <p:cNvSpPr/>
            <p:nvPr/>
          </p:nvSpPr>
          <p:spPr>
            <a:xfrm>
              <a:off x="2725286" y="2343467"/>
              <a:ext cx="14134" cy="4276"/>
            </a:xfrm>
            <a:custGeom>
              <a:avLst/>
              <a:gdLst/>
              <a:ahLst/>
              <a:cxnLst/>
              <a:rect l="l" t="t" r="r" b="b"/>
              <a:pathLst>
                <a:path w="396" h="142" extrusionOk="0">
                  <a:moveTo>
                    <a:pt x="293" y="25"/>
                  </a:moveTo>
                  <a:cubicBezTo>
                    <a:pt x="242" y="0"/>
                    <a:pt x="0" y="70"/>
                    <a:pt x="103" y="117"/>
                  </a:cubicBezTo>
                  <a:cubicBezTo>
                    <a:pt x="156"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85" name="Google Shape;41397;p18">
              <a:extLst>
                <a:ext uri="{FF2B5EF4-FFF2-40B4-BE49-F238E27FC236}">
                  <a16:creationId xmlns:a16="http://schemas.microsoft.com/office/drawing/2014/main" id="{01FEE281-4D92-4642-B4C8-828A4481B52F}"/>
                </a:ext>
              </a:extLst>
            </p:cNvPr>
            <p:cNvSpPr/>
            <p:nvPr/>
          </p:nvSpPr>
          <p:spPr>
            <a:xfrm>
              <a:off x="4371822" y="2332658"/>
              <a:ext cx="29625" cy="12375"/>
            </a:xfrm>
            <a:custGeom>
              <a:avLst/>
              <a:gdLst/>
              <a:ahLst/>
              <a:cxnLst/>
              <a:rect l="l" t="t" r="r" b="b"/>
              <a:pathLst>
                <a:path w="830" h="411" extrusionOk="0">
                  <a:moveTo>
                    <a:pt x="829" y="384"/>
                  </a:moveTo>
                  <a:lnTo>
                    <a:pt x="829" y="23"/>
                  </a:lnTo>
                  <a:cubicBezTo>
                    <a:pt x="466" y="0"/>
                    <a:pt x="407" y="123"/>
                    <a:pt x="59" y="111"/>
                  </a:cubicBezTo>
                  <a:cubicBezTo>
                    <a:pt x="0" y="352"/>
                    <a:pt x="329" y="410"/>
                    <a:pt x="829"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86" name="Google Shape;41398;p18">
              <a:extLst>
                <a:ext uri="{FF2B5EF4-FFF2-40B4-BE49-F238E27FC236}">
                  <a16:creationId xmlns:a16="http://schemas.microsoft.com/office/drawing/2014/main" id="{C241CBE4-FF30-4BC3-92D4-856186CB7F4C}"/>
                </a:ext>
              </a:extLst>
            </p:cNvPr>
            <p:cNvSpPr/>
            <p:nvPr/>
          </p:nvSpPr>
          <p:spPr>
            <a:xfrm>
              <a:off x="1469362" y="2335007"/>
              <a:ext cx="27519" cy="11201"/>
            </a:xfrm>
            <a:custGeom>
              <a:avLst/>
              <a:gdLst/>
              <a:ahLst/>
              <a:cxnLst/>
              <a:rect l="l" t="t" r="r" b="b"/>
              <a:pathLst>
                <a:path w="771" h="372" extrusionOk="0">
                  <a:moveTo>
                    <a:pt x="771" y="306"/>
                  </a:moveTo>
                  <a:lnTo>
                    <a:pt x="771" y="33"/>
                  </a:lnTo>
                  <a:cubicBezTo>
                    <a:pt x="481" y="50"/>
                    <a:pt x="56" y="1"/>
                    <a:pt x="0" y="125"/>
                  </a:cubicBezTo>
                  <a:cubicBezTo>
                    <a:pt x="382" y="127"/>
                    <a:pt x="244" y="371"/>
                    <a:pt x="771"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87" name="Google Shape;41399;p18">
              <a:extLst>
                <a:ext uri="{FF2B5EF4-FFF2-40B4-BE49-F238E27FC236}">
                  <a16:creationId xmlns:a16="http://schemas.microsoft.com/office/drawing/2014/main" id="{AC369816-BB8C-48F0-9F7E-4B3271958788}"/>
                </a:ext>
              </a:extLst>
            </p:cNvPr>
            <p:cNvSpPr/>
            <p:nvPr/>
          </p:nvSpPr>
          <p:spPr>
            <a:xfrm>
              <a:off x="1909763" y="2324529"/>
              <a:ext cx="41403" cy="16952"/>
            </a:xfrm>
            <a:custGeom>
              <a:avLst/>
              <a:gdLst/>
              <a:ahLst/>
              <a:cxnLst/>
              <a:rect l="l" t="t" r="r" b="b"/>
              <a:pathLst>
                <a:path w="1160" h="563" extrusionOk="0">
                  <a:moveTo>
                    <a:pt x="1" y="199"/>
                  </a:moveTo>
                  <a:cubicBezTo>
                    <a:pt x="212" y="404"/>
                    <a:pt x="525" y="558"/>
                    <a:pt x="1160" y="563"/>
                  </a:cubicBezTo>
                  <a:lnTo>
                    <a:pt x="1160" y="110"/>
                  </a:lnTo>
                  <a:cubicBezTo>
                    <a:pt x="820" y="162"/>
                    <a:pt x="26" y="0"/>
                    <a:pt x="1" y="1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88" name="Google Shape;41400;p18">
              <a:extLst>
                <a:ext uri="{FF2B5EF4-FFF2-40B4-BE49-F238E27FC236}">
                  <a16:creationId xmlns:a16="http://schemas.microsoft.com/office/drawing/2014/main" id="{5C0273BC-B261-4C19-AEBB-E96CD0BDE05F}"/>
                </a:ext>
              </a:extLst>
            </p:cNvPr>
            <p:cNvSpPr/>
            <p:nvPr/>
          </p:nvSpPr>
          <p:spPr>
            <a:xfrm>
              <a:off x="911712" y="2325071"/>
              <a:ext cx="45901" cy="16741"/>
            </a:xfrm>
            <a:custGeom>
              <a:avLst/>
              <a:gdLst/>
              <a:ahLst/>
              <a:cxnLst/>
              <a:rect l="l" t="t" r="r" b="b"/>
              <a:pathLst>
                <a:path w="1286" h="556" extrusionOk="0">
                  <a:moveTo>
                    <a:pt x="965" y="0"/>
                  </a:moveTo>
                  <a:cubicBezTo>
                    <a:pt x="361" y="16"/>
                    <a:pt x="39" y="168"/>
                    <a:pt x="1" y="453"/>
                  </a:cubicBezTo>
                  <a:cubicBezTo>
                    <a:pt x="365" y="434"/>
                    <a:pt x="426" y="555"/>
                    <a:pt x="774" y="545"/>
                  </a:cubicBezTo>
                  <a:cubicBezTo>
                    <a:pt x="901" y="354"/>
                    <a:pt x="1285" y="141"/>
                    <a:pt x="9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89" name="Google Shape;41401;p18">
              <a:extLst>
                <a:ext uri="{FF2B5EF4-FFF2-40B4-BE49-F238E27FC236}">
                  <a16:creationId xmlns:a16="http://schemas.microsoft.com/office/drawing/2014/main" id="{CB7F4C91-D5EF-4F6C-8862-02D56212809C}"/>
                </a:ext>
              </a:extLst>
            </p:cNvPr>
            <p:cNvSpPr/>
            <p:nvPr/>
          </p:nvSpPr>
          <p:spPr>
            <a:xfrm>
              <a:off x="5668043" y="2330581"/>
              <a:ext cx="14919" cy="9184"/>
            </a:xfrm>
            <a:custGeom>
              <a:avLst/>
              <a:gdLst/>
              <a:ahLst/>
              <a:cxnLst/>
              <a:rect l="l" t="t" r="r" b="b"/>
              <a:pathLst>
                <a:path w="418" h="305" extrusionOk="0">
                  <a:moveTo>
                    <a:pt x="383" y="272"/>
                  </a:moveTo>
                  <a:cubicBezTo>
                    <a:pt x="354" y="165"/>
                    <a:pt x="418" y="15"/>
                    <a:pt x="192" y="0"/>
                  </a:cubicBezTo>
                  <a:cubicBezTo>
                    <a:pt x="179" y="55"/>
                    <a:pt x="163" y="107"/>
                    <a:pt x="0" y="92"/>
                  </a:cubicBezTo>
                  <a:cubicBezTo>
                    <a:pt x="21" y="200"/>
                    <a:pt x="56" y="304"/>
                    <a:pt x="38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90" name="Google Shape;41402;p18">
              <a:extLst>
                <a:ext uri="{FF2B5EF4-FFF2-40B4-BE49-F238E27FC236}">
                  <a16:creationId xmlns:a16="http://schemas.microsoft.com/office/drawing/2014/main" id="{FB290F28-A1F3-4916-B624-62E0FEDEC521}"/>
                </a:ext>
              </a:extLst>
            </p:cNvPr>
            <p:cNvSpPr/>
            <p:nvPr/>
          </p:nvSpPr>
          <p:spPr>
            <a:xfrm>
              <a:off x="2532550" y="2335278"/>
              <a:ext cx="14134" cy="4246"/>
            </a:xfrm>
            <a:custGeom>
              <a:avLst/>
              <a:gdLst/>
              <a:ahLst/>
              <a:cxnLst/>
              <a:rect l="l" t="t" r="r" b="b"/>
              <a:pathLst>
                <a:path w="396" h="141" extrusionOk="0">
                  <a:moveTo>
                    <a:pt x="295" y="24"/>
                  </a:moveTo>
                  <a:cubicBezTo>
                    <a:pt x="243" y="1"/>
                    <a:pt x="0" y="67"/>
                    <a:pt x="102" y="116"/>
                  </a:cubicBezTo>
                  <a:cubicBezTo>
                    <a:pt x="157" y="141"/>
                    <a:pt x="396"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91" name="Google Shape;41403;p18">
              <a:extLst>
                <a:ext uri="{FF2B5EF4-FFF2-40B4-BE49-F238E27FC236}">
                  <a16:creationId xmlns:a16="http://schemas.microsoft.com/office/drawing/2014/main" id="{8283CAA3-86BF-4D39-A579-3835B738E631}"/>
                </a:ext>
              </a:extLst>
            </p:cNvPr>
            <p:cNvSpPr/>
            <p:nvPr/>
          </p:nvSpPr>
          <p:spPr>
            <a:xfrm>
              <a:off x="4174411" y="2330189"/>
              <a:ext cx="6889" cy="6233"/>
            </a:xfrm>
            <a:custGeom>
              <a:avLst/>
              <a:gdLst/>
              <a:ahLst/>
              <a:cxnLst/>
              <a:rect l="l" t="t" r="r" b="b"/>
              <a:pathLst>
                <a:path w="193" h="207" extrusionOk="0">
                  <a:moveTo>
                    <a:pt x="192" y="105"/>
                  </a:moveTo>
                  <a:cubicBezTo>
                    <a:pt x="192" y="52"/>
                    <a:pt x="38" y="0"/>
                    <a:pt x="1" y="105"/>
                  </a:cubicBezTo>
                  <a:cubicBezTo>
                    <a:pt x="1" y="153"/>
                    <a:pt x="156" y="206"/>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92" name="Google Shape;41404;p18">
              <a:extLst>
                <a:ext uri="{FF2B5EF4-FFF2-40B4-BE49-F238E27FC236}">
                  <a16:creationId xmlns:a16="http://schemas.microsoft.com/office/drawing/2014/main" id="{84F888AD-4D60-4C32-B961-08135062E43B}"/>
                </a:ext>
              </a:extLst>
            </p:cNvPr>
            <p:cNvSpPr/>
            <p:nvPr/>
          </p:nvSpPr>
          <p:spPr>
            <a:xfrm>
              <a:off x="2319256" y="2329798"/>
              <a:ext cx="14063" cy="4276"/>
            </a:xfrm>
            <a:custGeom>
              <a:avLst/>
              <a:gdLst/>
              <a:ahLst/>
              <a:cxnLst/>
              <a:rect l="l" t="t" r="r" b="b"/>
              <a:pathLst>
                <a:path w="394" h="142" extrusionOk="0">
                  <a:moveTo>
                    <a:pt x="293" y="24"/>
                  </a:moveTo>
                  <a:cubicBezTo>
                    <a:pt x="241" y="0"/>
                    <a:pt x="0" y="68"/>
                    <a:pt x="102" y="115"/>
                  </a:cubicBezTo>
                  <a:cubicBezTo>
                    <a:pt x="152" y="141"/>
                    <a:pt x="393" y="73"/>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93" name="Google Shape;41405;p18">
              <a:extLst>
                <a:ext uri="{FF2B5EF4-FFF2-40B4-BE49-F238E27FC236}">
                  <a16:creationId xmlns:a16="http://schemas.microsoft.com/office/drawing/2014/main" id="{6F872BF5-2D2D-4A31-B9CF-4760390BFDC3}"/>
                </a:ext>
              </a:extLst>
            </p:cNvPr>
            <p:cNvSpPr/>
            <p:nvPr/>
          </p:nvSpPr>
          <p:spPr>
            <a:xfrm>
              <a:off x="3761349" y="2327811"/>
              <a:ext cx="13777" cy="2800"/>
            </a:xfrm>
            <a:custGeom>
              <a:avLst/>
              <a:gdLst/>
              <a:ahLst/>
              <a:cxnLst/>
              <a:rect l="l" t="t" r="r" b="b"/>
              <a:pathLst>
                <a:path w="386" h="93" extrusionOk="0">
                  <a:moveTo>
                    <a:pt x="385" y="1"/>
                  </a:moveTo>
                  <a:cubicBezTo>
                    <a:pt x="238" y="20"/>
                    <a:pt x="4" y="3"/>
                    <a:pt x="0" y="92"/>
                  </a:cubicBezTo>
                  <a:cubicBezTo>
                    <a:pt x="153" y="70"/>
                    <a:pt x="380" y="88"/>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94" name="Google Shape;41406;p18">
              <a:extLst>
                <a:ext uri="{FF2B5EF4-FFF2-40B4-BE49-F238E27FC236}">
                  <a16:creationId xmlns:a16="http://schemas.microsoft.com/office/drawing/2014/main" id="{12C0D53E-63D2-4980-8777-E1D5C33B1ACA}"/>
                </a:ext>
              </a:extLst>
            </p:cNvPr>
            <p:cNvSpPr/>
            <p:nvPr/>
          </p:nvSpPr>
          <p:spPr>
            <a:xfrm>
              <a:off x="4556278" y="2324318"/>
              <a:ext cx="13991" cy="4246"/>
            </a:xfrm>
            <a:custGeom>
              <a:avLst/>
              <a:gdLst/>
              <a:ahLst/>
              <a:cxnLst/>
              <a:rect l="l" t="t" r="r" b="b"/>
              <a:pathLst>
                <a:path w="392" h="141" extrusionOk="0">
                  <a:moveTo>
                    <a:pt x="99" y="117"/>
                  </a:moveTo>
                  <a:cubicBezTo>
                    <a:pt x="154" y="140"/>
                    <a:pt x="392" y="74"/>
                    <a:pt x="292" y="27"/>
                  </a:cubicBezTo>
                  <a:cubicBezTo>
                    <a:pt x="239" y="1"/>
                    <a:pt x="0" y="69"/>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95" name="Google Shape;41407;p18">
              <a:extLst>
                <a:ext uri="{FF2B5EF4-FFF2-40B4-BE49-F238E27FC236}">
                  <a16:creationId xmlns:a16="http://schemas.microsoft.com/office/drawing/2014/main" id="{FD8D6041-2FCE-4C54-96BB-965F0C89FF48}"/>
                </a:ext>
              </a:extLst>
            </p:cNvPr>
            <p:cNvSpPr/>
            <p:nvPr/>
          </p:nvSpPr>
          <p:spPr>
            <a:xfrm>
              <a:off x="3468747" y="2324288"/>
              <a:ext cx="14027" cy="4276"/>
            </a:xfrm>
            <a:custGeom>
              <a:avLst/>
              <a:gdLst/>
              <a:ahLst/>
              <a:cxnLst/>
              <a:rect l="l" t="t" r="r" b="b"/>
              <a:pathLst>
                <a:path w="393" h="142" extrusionOk="0">
                  <a:moveTo>
                    <a:pt x="292" y="26"/>
                  </a:moveTo>
                  <a:cubicBezTo>
                    <a:pt x="238" y="0"/>
                    <a:pt x="1" y="70"/>
                    <a:pt x="100" y="115"/>
                  </a:cubicBezTo>
                  <a:cubicBezTo>
                    <a:pt x="154" y="141"/>
                    <a:pt x="392" y="75"/>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96" name="Google Shape;41408;p18">
              <a:extLst>
                <a:ext uri="{FF2B5EF4-FFF2-40B4-BE49-F238E27FC236}">
                  <a16:creationId xmlns:a16="http://schemas.microsoft.com/office/drawing/2014/main" id="{1FD69A9D-3EBA-44CC-ADB2-A262FEB42661}"/>
                </a:ext>
              </a:extLst>
            </p:cNvPr>
            <p:cNvSpPr/>
            <p:nvPr/>
          </p:nvSpPr>
          <p:spPr>
            <a:xfrm>
              <a:off x="7137476" y="2318808"/>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97" name="Google Shape;41409;p18">
              <a:extLst>
                <a:ext uri="{FF2B5EF4-FFF2-40B4-BE49-F238E27FC236}">
                  <a16:creationId xmlns:a16="http://schemas.microsoft.com/office/drawing/2014/main" id="{F2CD9BAA-833A-468C-9F08-C47F8F2BFAD4}"/>
                </a:ext>
              </a:extLst>
            </p:cNvPr>
            <p:cNvSpPr/>
            <p:nvPr/>
          </p:nvSpPr>
          <p:spPr>
            <a:xfrm>
              <a:off x="2511956" y="2318808"/>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98" name="Google Shape;41410;p18">
              <a:extLst>
                <a:ext uri="{FF2B5EF4-FFF2-40B4-BE49-F238E27FC236}">
                  <a16:creationId xmlns:a16="http://schemas.microsoft.com/office/drawing/2014/main" id="{4E8FDD53-3E92-423E-A6E5-99DFE5B0234E}"/>
                </a:ext>
              </a:extLst>
            </p:cNvPr>
            <p:cNvSpPr/>
            <p:nvPr/>
          </p:nvSpPr>
          <p:spPr>
            <a:xfrm>
              <a:off x="5695419" y="2314111"/>
              <a:ext cx="13920" cy="5510"/>
            </a:xfrm>
            <a:custGeom>
              <a:avLst/>
              <a:gdLst/>
              <a:ahLst/>
              <a:cxnLst/>
              <a:rect l="l" t="t" r="r" b="b"/>
              <a:pathLst>
                <a:path w="390" h="183" extrusionOk="0">
                  <a:moveTo>
                    <a:pt x="1" y="183"/>
                  </a:moveTo>
                  <a:lnTo>
                    <a:pt x="390" y="183"/>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699" name="Google Shape;41411;p18">
              <a:extLst>
                <a:ext uri="{FF2B5EF4-FFF2-40B4-BE49-F238E27FC236}">
                  <a16:creationId xmlns:a16="http://schemas.microsoft.com/office/drawing/2014/main" id="{A7DFC8C2-AAC9-4BE5-B303-D01D11439B74}"/>
                </a:ext>
              </a:extLst>
            </p:cNvPr>
            <p:cNvSpPr/>
            <p:nvPr/>
          </p:nvSpPr>
          <p:spPr>
            <a:xfrm>
              <a:off x="4542037" y="2303182"/>
              <a:ext cx="26555" cy="12225"/>
            </a:xfrm>
            <a:custGeom>
              <a:avLst/>
              <a:gdLst/>
              <a:ahLst/>
              <a:cxnLst/>
              <a:rect l="l" t="t" r="r" b="b"/>
              <a:pathLst>
                <a:path w="744" h="406" extrusionOk="0">
                  <a:moveTo>
                    <a:pt x="306" y="0"/>
                  </a:moveTo>
                  <a:cubicBezTo>
                    <a:pt x="1" y="136"/>
                    <a:pt x="90" y="405"/>
                    <a:pt x="693" y="363"/>
                  </a:cubicBezTo>
                  <a:cubicBezTo>
                    <a:pt x="744" y="157"/>
                    <a:pt x="646" y="23"/>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00" name="Google Shape;41412;p18">
              <a:extLst>
                <a:ext uri="{FF2B5EF4-FFF2-40B4-BE49-F238E27FC236}">
                  <a16:creationId xmlns:a16="http://schemas.microsoft.com/office/drawing/2014/main" id="{0FF748DD-630E-4D66-8BA2-3A3A9C70BFF1}"/>
                </a:ext>
              </a:extLst>
            </p:cNvPr>
            <p:cNvSpPr/>
            <p:nvPr/>
          </p:nvSpPr>
          <p:spPr>
            <a:xfrm>
              <a:off x="3406786" y="2310619"/>
              <a:ext cx="14027" cy="4336"/>
            </a:xfrm>
            <a:custGeom>
              <a:avLst/>
              <a:gdLst/>
              <a:ahLst/>
              <a:cxnLst/>
              <a:rect l="l" t="t" r="r" b="b"/>
              <a:pathLst>
                <a:path w="393" h="144" extrusionOk="0">
                  <a:moveTo>
                    <a:pt x="100" y="118"/>
                  </a:moveTo>
                  <a:cubicBezTo>
                    <a:pt x="151" y="144"/>
                    <a:pt x="392" y="73"/>
                    <a:pt x="292" y="26"/>
                  </a:cubicBezTo>
                  <a:cubicBezTo>
                    <a:pt x="242"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01" name="Google Shape;41413;p18">
              <a:extLst>
                <a:ext uri="{FF2B5EF4-FFF2-40B4-BE49-F238E27FC236}">
                  <a16:creationId xmlns:a16="http://schemas.microsoft.com/office/drawing/2014/main" id="{D1E23C3F-0F14-4A2B-9398-AE075FCE08CD}"/>
                </a:ext>
              </a:extLst>
            </p:cNvPr>
            <p:cNvSpPr/>
            <p:nvPr/>
          </p:nvSpPr>
          <p:spPr>
            <a:xfrm>
              <a:off x="7898854" y="2292885"/>
              <a:ext cx="35478" cy="19090"/>
            </a:xfrm>
            <a:custGeom>
              <a:avLst/>
              <a:gdLst/>
              <a:ahLst/>
              <a:cxnLst/>
              <a:rect l="l" t="t" r="r" b="b"/>
              <a:pathLst>
                <a:path w="994" h="634" extrusionOk="0">
                  <a:moveTo>
                    <a:pt x="557" y="615"/>
                  </a:moveTo>
                  <a:cubicBezTo>
                    <a:pt x="507" y="349"/>
                    <a:pt x="994" y="336"/>
                    <a:pt x="944" y="71"/>
                  </a:cubicBezTo>
                  <a:cubicBezTo>
                    <a:pt x="0" y="0"/>
                    <a:pt x="77" y="633"/>
                    <a:pt x="557" y="6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02" name="Google Shape;41414;p18">
              <a:extLst>
                <a:ext uri="{FF2B5EF4-FFF2-40B4-BE49-F238E27FC236}">
                  <a16:creationId xmlns:a16="http://schemas.microsoft.com/office/drawing/2014/main" id="{948B7C17-1C7B-4B1B-89D2-B14F8E8E14FD}"/>
                </a:ext>
              </a:extLst>
            </p:cNvPr>
            <p:cNvSpPr/>
            <p:nvPr/>
          </p:nvSpPr>
          <p:spPr>
            <a:xfrm>
              <a:off x="2732211" y="2307969"/>
              <a:ext cx="14063" cy="4246"/>
            </a:xfrm>
            <a:custGeom>
              <a:avLst/>
              <a:gdLst/>
              <a:ahLst/>
              <a:cxnLst/>
              <a:rect l="l" t="t" r="r" b="b"/>
              <a:pathLst>
                <a:path w="394" h="141" extrusionOk="0">
                  <a:moveTo>
                    <a:pt x="99" y="114"/>
                  </a:moveTo>
                  <a:cubicBezTo>
                    <a:pt x="155" y="140"/>
                    <a:pt x="394" y="72"/>
                    <a:pt x="295" y="23"/>
                  </a:cubicBezTo>
                  <a:cubicBezTo>
                    <a:pt x="242" y="1"/>
                    <a:pt x="1" y="67"/>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03" name="Google Shape;41415;p18">
              <a:extLst>
                <a:ext uri="{FF2B5EF4-FFF2-40B4-BE49-F238E27FC236}">
                  <a16:creationId xmlns:a16="http://schemas.microsoft.com/office/drawing/2014/main" id="{238ADE7C-71D0-4EC2-8504-E04CA1BEA91E}"/>
                </a:ext>
              </a:extLst>
            </p:cNvPr>
            <p:cNvSpPr/>
            <p:nvPr/>
          </p:nvSpPr>
          <p:spPr>
            <a:xfrm>
              <a:off x="1926860" y="2307909"/>
              <a:ext cx="14099" cy="4306"/>
            </a:xfrm>
            <a:custGeom>
              <a:avLst/>
              <a:gdLst/>
              <a:ahLst/>
              <a:cxnLst/>
              <a:rect l="l" t="t" r="r" b="b"/>
              <a:pathLst>
                <a:path w="395" h="143" extrusionOk="0">
                  <a:moveTo>
                    <a:pt x="294" y="25"/>
                  </a:moveTo>
                  <a:cubicBezTo>
                    <a:pt x="242" y="0"/>
                    <a:pt x="1" y="69"/>
                    <a:pt x="103" y="116"/>
                  </a:cubicBezTo>
                  <a:cubicBezTo>
                    <a:pt x="157" y="142"/>
                    <a:pt x="395" y="74"/>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04" name="Google Shape;41416;p18">
              <a:extLst>
                <a:ext uri="{FF2B5EF4-FFF2-40B4-BE49-F238E27FC236}">
                  <a16:creationId xmlns:a16="http://schemas.microsoft.com/office/drawing/2014/main" id="{B8FE1088-96F8-4353-8B2D-677F48F3ADE0}"/>
                </a:ext>
              </a:extLst>
            </p:cNvPr>
            <p:cNvSpPr/>
            <p:nvPr/>
          </p:nvSpPr>
          <p:spPr>
            <a:xfrm>
              <a:off x="4975336" y="2292252"/>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8"/>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05" name="Google Shape;41417;p18">
              <a:extLst>
                <a:ext uri="{FF2B5EF4-FFF2-40B4-BE49-F238E27FC236}">
                  <a16:creationId xmlns:a16="http://schemas.microsoft.com/office/drawing/2014/main" id="{778864A8-7A16-4D9A-8260-C6C1C279939B}"/>
                </a:ext>
              </a:extLst>
            </p:cNvPr>
            <p:cNvSpPr/>
            <p:nvPr/>
          </p:nvSpPr>
          <p:spPr>
            <a:xfrm>
              <a:off x="2770829" y="2296468"/>
              <a:ext cx="20095" cy="16259"/>
            </a:xfrm>
            <a:custGeom>
              <a:avLst/>
              <a:gdLst/>
              <a:ahLst/>
              <a:cxnLst/>
              <a:rect l="l" t="t" r="r" b="b"/>
              <a:pathLst>
                <a:path w="563" h="540" extrusionOk="0">
                  <a:moveTo>
                    <a:pt x="562" y="405"/>
                  </a:moveTo>
                  <a:lnTo>
                    <a:pt x="562" y="132"/>
                  </a:lnTo>
                  <a:cubicBezTo>
                    <a:pt x="1" y="0"/>
                    <a:pt x="1" y="539"/>
                    <a:pt x="562"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06" name="Google Shape;41418;p18">
              <a:extLst>
                <a:ext uri="{FF2B5EF4-FFF2-40B4-BE49-F238E27FC236}">
                  <a16:creationId xmlns:a16="http://schemas.microsoft.com/office/drawing/2014/main" id="{98EB6D87-CD50-461B-9B28-41927A001B45}"/>
                </a:ext>
              </a:extLst>
            </p:cNvPr>
            <p:cNvSpPr/>
            <p:nvPr/>
          </p:nvSpPr>
          <p:spPr>
            <a:xfrm>
              <a:off x="6573045" y="2302399"/>
              <a:ext cx="13920" cy="4306"/>
            </a:xfrm>
            <a:custGeom>
              <a:avLst/>
              <a:gdLst/>
              <a:ahLst/>
              <a:cxnLst/>
              <a:rect l="l" t="t" r="r" b="b"/>
              <a:pathLst>
                <a:path w="390" h="143" extrusionOk="0">
                  <a:moveTo>
                    <a:pt x="292" y="26"/>
                  </a:moveTo>
                  <a:cubicBezTo>
                    <a:pt x="237" y="0"/>
                    <a:pt x="0" y="71"/>
                    <a:pt x="101" y="118"/>
                  </a:cubicBezTo>
                  <a:cubicBezTo>
                    <a:pt x="151" y="143"/>
                    <a:pt x="389" y="75"/>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07" name="Google Shape;41419;p18">
              <a:extLst>
                <a:ext uri="{FF2B5EF4-FFF2-40B4-BE49-F238E27FC236}">
                  <a16:creationId xmlns:a16="http://schemas.microsoft.com/office/drawing/2014/main" id="{BDD65AB0-74AE-4C41-A40B-7C52E8151172}"/>
                </a:ext>
              </a:extLst>
            </p:cNvPr>
            <p:cNvSpPr/>
            <p:nvPr/>
          </p:nvSpPr>
          <p:spPr>
            <a:xfrm>
              <a:off x="2686382" y="2297762"/>
              <a:ext cx="21915" cy="8702"/>
            </a:xfrm>
            <a:custGeom>
              <a:avLst/>
              <a:gdLst/>
              <a:ahLst/>
              <a:cxnLst/>
              <a:rect l="l" t="t" r="r" b="b"/>
              <a:pathLst>
                <a:path w="614" h="289" extrusionOk="0">
                  <a:moveTo>
                    <a:pt x="614" y="272"/>
                  </a:moveTo>
                  <a:lnTo>
                    <a:pt x="614" y="0"/>
                  </a:lnTo>
                  <a:lnTo>
                    <a:pt x="33" y="0"/>
                  </a:lnTo>
                  <a:cubicBezTo>
                    <a:pt x="0" y="199"/>
                    <a:pt x="191" y="289"/>
                    <a:pt x="6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08" name="Google Shape;41420;p18">
              <a:extLst>
                <a:ext uri="{FF2B5EF4-FFF2-40B4-BE49-F238E27FC236}">
                  <a16:creationId xmlns:a16="http://schemas.microsoft.com/office/drawing/2014/main" id="{123BFF67-9DB6-417D-905E-5569997573AA}"/>
                </a:ext>
              </a:extLst>
            </p:cNvPr>
            <p:cNvSpPr/>
            <p:nvPr/>
          </p:nvSpPr>
          <p:spPr>
            <a:xfrm>
              <a:off x="1888277" y="2294992"/>
              <a:ext cx="14670" cy="9545"/>
            </a:xfrm>
            <a:custGeom>
              <a:avLst/>
              <a:gdLst/>
              <a:ahLst/>
              <a:cxnLst/>
              <a:rect l="l" t="t" r="r" b="b"/>
              <a:pathLst>
                <a:path w="411" h="317" extrusionOk="0">
                  <a:moveTo>
                    <a:pt x="411" y="272"/>
                  </a:moveTo>
                  <a:lnTo>
                    <a:pt x="411" y="90"/>
                  </a:lnTo>
                  <a:cubicBezTo>
                    <a:pt x="220" y="90"/>
                    <a:pt x="184" y="17"/>
                    <a:pt x="26" y="1"/>
                  </a:cubicBezTo>
                  <a:cubicBezTo>
                    <a:pt x="45" y="144"/>
                    <a:pt x="1" y="317"/>
                    <a:pt x="411"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09" name="Google Shape;41421;p18">
              <a:extLst>
                <a:ext uri="{FF2B5EF4-FFF2-40B4-BE49-F238E27FC236}">
                  <a16:creationId xmlns:a16="http://schemas.microsoft.com/office/drawing/2014/main" id="{C78A3068-2AA8-472D-BF4E-28124FF340A3}"/>
                </a:ext>
              </a:extLst>
            </p:cNvPr>
            <p:cNvSpPr/>
            <p:nvPr/>
          </p:nvSpPr>
          <p:spPr>
            <a:xfrm>
              <a:off x="1655173" y="2300412"/>
              <a:ext cx="13777" cy="2800"/>
            </a:xfrm>
            <a:custGeom>
              <a:avLst/>
              <a:gdLst/>
              <a:ahLst/>
              <a:cxnLst/>
              <a:rect l="l" t="t" r="r" b="b"/>
              <a:pathLst>
                <a:path w="386" h="93" extrusionOk="0">
                  <a:moveTo>
                    <a:pt x="0" y="92"/>
                  </a:moveTo>
                  <a:cubicBezTo>
                    <a:pt x="149" y="71"/>
                    <a:pt x="381" y="90"/>
                    <a:pt x="385" y="1"/>
                  </a:cubicBezTo>
                  <a:cubicBezTo>
                    <a:pt x="235" y="23"/>
                    <a:pt x="5" y="5"/>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10" name="Google Shape;41422;p18">
              <a:extLst>
                <a:ext uri="{FF2B5EF4-FFF2-40B4-BE49-F238E27FC236}">
                  <a16:creationId xmlns:a16="http://schemas.microsoft.com/office/drawing/2014/main" id="{455B4759-5F93-4321-A6B5-C0441707A795}"/>
                </a:ext>
              </a:extLst>
            </p:cNvPr>
            <p:cNvSpPr/>
            <p:nvPr/>
          </p:nvSpPr>
          <p:spPr>
            <a:xfrm>
              <a:off x="8435017" y="2294661"/>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11" name="Google Shape;41423;p18">
              <a:extLst>
                <a:ext uri="{FF2B5EF4-FFF2-40B4-BE49-F238E27FC236}">
                  <a16:creationId xmlns:a16="http://schemas.microsoft.com/office/drawing/2014/main" id="{46A750BB-D3E1-4D70-BDE5-582A64D0A588}"/>
                </a:ext>
              </a:extLst>
            </p:cNvPr>
            <p:cNvSpPr/>
            <p:nvPr/>
          </p:nvSpPr>
          <p:spPr>
            <a:xfrm>
              <a:off x="7502282" y="2296919"/>
              <a:ext cx="13920" cy="4276"/>
            </a:xfrm>
            <a:custGeom>
              <a:avLst/>
              <a:gdLst/>
              <a:ahLst/>
              <a:cxnLst/>
              <a:rect l="l" t="t" r="r" b="b"/>
              <a:pathLst>
                <a:path w="390" h="142" extrusionOk="0">
                  <a:moveTo>
                    <a:pt x="291" y="28"/>
                  </a:moveTo>
                  <a:cubicBezTo>
                    <a:pt x="238" y="1"/>
                    <a:pt x="0" y="71"/>
                    <a:pt x="98" y="117"/>
                  </a:cubicBezTo>
                  <a:cubicBezTo>
                    <a:pt x="152" y="142"/>
                    <a:pt x="389" y="74"/>
                    <a:pt x="291"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12" name="Google Shape;41424;p18">
              <a:extLst>
                <a:ext uri="{FF2B5EF4-FFF2-40B4-BE49-F238E27FC236}">
                  <a16:creationId xmlns:a16="http://schemas.microsoft.com/office/drawing/2014/main" id="{678EB8A0-7D0E-4EFE-B8A3-005DE26A980D}"/>
                </a:ext>
              </a:extLst>
            </p:cNvPr>
            <p:cNvSpPr/>
            <p:nvPr/>
          </p:nvSpPr>
          <p:spPr>
            <a:xfrm>
              <a:off x="2343419" y="2294842"/>
              <a:ext cx="20737" cy="5811"/>
            </a:xfrm>
            <a:custGeom>
              <a:avLst/>
              <a:gdLst/>
              <a:ahLst/>
              <a:cxnLst/>
              <a:rect l="l" t="t" r="r" b="b"/>
              <a:pathLst>
                <a:path w="581" h="193" extrusionOk="0">
                  <a:moveTo>
                    <a:pt x="1" y="186"/>
                  </a:moveTo>
                  <a:cubicBezTo>
                    <a:pt x="334" y="193"/>
                    <a:pt x="497" y="118"/>
                    <a:pt x="580" y="5"/>
                  </a:cubicBezTo>
                  <a:cubicBezTo>
                    <a:pt x="250" y="1"/>
                    <a:pt x="87" y="75"/>
                    <a:pt x="1" y="1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13" name="Google Shape;41425;p18">
              <a:extLst>
                <a:ext uri="{FF2B5EF4-FFF2-40B4-BE49-F238E27FC236}">
                  <a16:creationId xmlns:a16="http://schemas.microsoft.com/office/drawing/2014/main" id="{188F1FD8-C02A-4110-B47E-9342B9A91F96}"/>
                </a:ext>
              </a:extLst>
            </p:cNvPr>
            <p:cNvSpPr/>
            <p:nvPr/>
          </p:nvSpPr>
          <p:spPr>
            <a:xfrm>
              <a:off x="2708261" y="2289543"/>
              <a:ext cx="20737" cy="8160"/>
            </a:xfrm>
            <a:custGeom>
              <a:avLst/>
              <a:gdLst/>
              <a:ahLst/>
              <a:cxnLst/>
              <a:rect l="l" t="t" r="r" b="b"/>
              <a:pathLst>
                <a:path w="581" h="271" extrusionOk="0">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14" name="Google Shape;41426;p18">
              <a:extLst>
                <a:ext uri="{FF2B5EF4-FFF2-40B4-BE49-F238E27FC236}">
                  <a16:creationId xmlns:a16="http://schemas.microsoft.com/office/drawing/2014/main" id="{A807D9C7-B3FC-4CDD-BC1B-D4EB4960B210}"/>
                </a:ext>
              </a:extLst>
            </p:cNvPr>
            <p:cNvSpPr/>
            <p:nvPr/>
          </p:nvSpPr>
          <p:spPr>
            <a:xfrm>
              <a:off x="6184611" y="2282046"/>
              <a:ext cx="26555" cy="15266"/>
            </a:xfrm>
            <a:custGeom>
              <a:avLst/>
              <a:gdLst/>
              <a:ahLst/>
              <a:cxnLst/>
              <a:rect l="l" t="t" r="r" b="b"/>
              <a:pathLst>
                <a:path w="744" h="507" extrusionOk="0">
                  <a:moveTo>
                    <a:pt x="1" y="73"/>
                  </a:moveTo>
                  <a:lnTo>
                    <a:pt x="1" y="437"/>
                  </a:lnTo>
                  <a:cubicBezTo>
                    <a:pt x="744" y="507"/>
                    <a:pt x="744" y="0"/>
                    <a:pt x="1" y="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15" name="Google Shape;41427;p18">
              <a:extLst>
                <a:ext uri="{FF2B5EF4-FFF2-40B4-BE49-F238E27FC236}">
                  <a16:creationId xmlns:a16="http://schemas.microsoft.com/office/drawing/2014/main" id="{6A977D64-7AFB-42B7-9063-9D1019B268DD}"/>
                </a:ext>
              </a:extLst>
            </p:cNvPr>
            <p:cNvSpPr/>
            <p:nvPr/>
          </p:nvSpPr>
          <p:spPr>
            <a:xfrm>
              <a:off x="5555185" y="2278583"/>
              <a:ext cx="35228" cy="16410"/>
            </a:xfrm>
            <a:custGeom>
              <a:avLst/>
              <a:gdLst/>
              <a:ahLst/>
              <a:cxnLst/>
              <a:rect l="l" t="t" r="r" b="b"/>
              <a:pathLst>
                <a:path w="987" h="545" extrusionOk="0">
                  <a:moveTo>
                    <a:pt x="847" y="0"/>
                  </a:moveTo>
                  <a:lnTo>
                    <a:pt x="75" y="0"/>
                  </a:lnTo>
                  <a:cubicBezTo>
                    <a:pt x="1" y="307"/>
                    <a:pt x="409" y="387"/>
                    <a:pt x="653" y="545"/>
                  </a:cubicBezTo>
                  <a:cubicBezTo>
                    <a:pt x="651" y="332"/>
                    <a:pt x="986" y="278"/>
                    <a:pt x="8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16" name="Google Shape;41428;p18">
              <a:extLst>
                <a:ext uri="{FF2B5EF4-FFF2-40B4-BE49-F238E27FC236}">
                  <a16:creationId xmlns:a16="http://schemas.microsoft.com/office/drawing/2014/main" id="{9DCDD133-D542-42CC-9D18-F8220BD471A9}"/>
                </a:ext>
              </a:extLst>
            </p:cNvPr>
            <p:cNvSpPr/>
            <p:nvPr/>
          </p:nvSpPr>
          <p:spPr>
            <a:xfrm>
              <a:off x="2959425" y="2286050"/>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17" name="Google Shape;41429;p18">
              <a:extLst>
                <a:ext uri="{FF2B5EF4-FFF2-40B4-BE49-F238E27FC236}">
                  <a16:creationId xmlns:a16="http://schemas.microsoft.com/office/drawing/2014/main" id="{DDEF9BA6-A851-4C7C-8DFD-43568B94AD05}"/>
                </a:ext>
              </a:extLst>
            </p:cNvPr>
            <p:cNvSpPr/>
            <p:nvPr/>
          </p:nvSpPr>
          <p:spPr>
            <a:xfrm>
              <a:off x="7643444" y="2278583"/>
              <a:ext cx="20773" cy="8250"/>
            </a:xfrm>
            <a:custGeom>
              <a:avLst/>
              <a:gdLst/>
              <a:ahLst/>
              <a:cxnLst/>
              <a:rect l="l" t="t" r="r" b="b"/>
              <a:pathLst>
                <a:path w="582" h="274" extrusionOk="0">
                  <a:moveTo>
                    <a:pt x="581" y="0"/>
                  </a:moveTo>
                  <a:lnTo>
                    <a:pt x="1" y="0"/>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18" name="Google Shape;41430;p18">
              <a:extLst>
                <a:ext uri="{FF2B5EF4-FFF2-40B4-BE49-F238E27FC236}">
                  <a16:creationId xmlns:a16="http://schemas.microsoft.com/office/drawing/2014/main" id="{04603C8E-BCE8-4262-9969-A36480F80DDE}"/>
                </a:ext>
              </a:extLst>
            </p:cNvPr>
            <p:cNvSpPr/>
            <p:nvPr/>
          </p:nvSpPr>
          <p:spPr>
            <a:xfrm>
              <a:off x="8324872" y="2278222"/>
              <a:ext cx="7031" cy="6293"/>
            </a:xfrm>
            <a:custGeom>
              <a:avLst/>
              <a:gdLst/>
              <a:ahLst/>
              <a:cxnLst/>
              <a:rect l="l" t="t" r="r" b="b"/>
              <a:pathLst>
                <a:path w="197" h="209" extrusionOk="0">
                  <a:moveTo>
                    <a:pt x="195" y="104"/>
                  </a:moveTo>
                  <a:cubicBezTo>
                    <a:pt x="196" y="53"/>
                    <a:pt x="38" y="0"/>
                    <a:pt x="0" y="104"/>
                  </a:cubicBezTo>
                  <a:cubicBezTo>
                    <a:pt x="0" y="155"/>
                    <a:pt x="156"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19" name="Google Shape;41431;p18">
              <a:extLst>
                <a:ext uri="{FF2B5EF4-FFF2-40B4-BE49-F238E27FC236}">
                  <a16:creationId xmlns:a16="http://schemas.microsoft.com/office/drawing/2014/main" id="{4029C18D-8517-4291-9152-AB8061A9F13C}"/>
                </a:ext>
              </a:extLst>
            </p:cNvPr>
            <p:cNvSpPr/>
            <p:nvPr/>
          </p:nvSpPr>
          <p:spPr>
            <a:xfrm>
              <a:off x="5134343" y="2275091"/>
              <a:ext cx="14063" cy="4306"/>
            </a:xfrm>
            <a:custGeom>
              <a:avLst/>
              <a:gdLst/>
              <a:ahLst/>
              <a:cxnLst/>
              <a:rect l="l" t="t" r="r" b="b"/>
              <a:pathLst>
                <a:path w="394" h="143" extrusionOk="0">
                  <a:moveTo>
                    <a:pt x="102" y="116"/>
                  </a:moveTo>
                  <a:cubicBezTo>
                    <a:pt x="155" y="142"/>
                    <a:pt x="394" y="72"/>
                    <a:pt x="296" y="26"/>
                  </a:cubicBezTo>
                  <a:cubicBezTo>
                    <a:pt x="243"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20" name="Google Shape;41432;p18">
              <a:extLst>
                <a:ext uri="{FF2B5EF4-FFF2-40B4-BE49-F238E27FC236}">
                  <a16:creationId xmlns:a16="http://schemas.microsoft.com/office/drawing/2014/main" id="{47DE0021-16A7-472F-BA64-172A07F62264}"/>
                </a:ext>
              </a:extLst>
            </p:cNvPr>
            <p:cNvSpPr/>
            <p:nvPr/>
          </p:nvSpPr>
          <p:spPr>
            <a:xfrm>
              <a:off x="1391232" y="2252630"/>
              <a:ext cx="52290" cy="28063"/>
            </a:xfrm>
            <a:custGeom>
              <a:avLst/>
              <a:gdLst/>
              <a:ahLst/>
              <a:cxnLst/>
              <a:rect l="l" t="t" r="r" b="b"/>
              <a:pathLst>
                <a:path w="1465" h="932" extrusionOk="0">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21" name="Google Shape;41433;p18">
              <a:extLst>
                <a:ext uri="{FF2B5EF4-FFF2-40B4-BE49-F238E27FC236}">
                  <a16:creationId xmlns:a16="http://schemas.microsoft.com/office/drawing/2014/main" id="{586903CB-9D4F-489C-9308-43E17F4BE853}"/>
                </a:ext>
              </a:extLst>
            </p:cNvPr>
            <p:cNvSpPr/>
            <p:nvPr/>
          </p:nvSpPr>
          <p:spPr>
            <a:xfrm>
              <a:off x="7058312" y="2270394"/>
              <a:ext cx="13849" cy="5510"/>
            </a:xfrm>
            <a:custGeom>
              <a:avLst/>
              <a:gdLst/>
              <a:ahLst/>
              <a:cxnLst/>
              <a:rect l="l" t="t" r="r" b="b"/>
              <a:pathLst>
                <a:path w="388" h="183" extrusionOk="0">
                  <a:moveTo>
                    <a:pt x="1" y="182"/>
                  </a:moveTo>
                  <a:lnTo>
                    <a:pt x="387" y="182"/>
                  </a:lnTo>
                  <a:lnTo>
                    <a:pt x="387"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22" name="Google Shape;41434;p18">
              <a:extLst>
                <a:ext uri="{FF2B5EF4-FFF2-40B4-BE49-F238E27FC236}">
                  <a16:creationId xmlns:a16="http://schemas.microsoft.com/office/drawing/2014/main" id="{777431B5-F0AB-4575-9B2D-6D0032AB82B5}"/>
                </a:ext>
              </a:extLst>
            </p:cNvPr>
            <p:cNvSpPr/>
            <p:nvPr/>
          </p:nvSpPr>
          <p:spPr>
            <a:xfrm>
              <a:off x="2972631" y="2267684"/>
              <a:ext cx="29482" cy="9846"/>
            </a:xfrm>
            <a:custGeom>
              <a:avLst/>
              <a:gdLst/>
              <a:ahLst/>
              <a:cxnLst/>
              <a:rect l="l" t="t" r="r" b="b"/>
              <a:pathLst>
                <a:path w="826" h="327" extrusionOk="0">
                  <a:moveTo>
                    <a:pt x="693" y="272"/>
                  </a:moveTo>
                  <a:cubicBezTo>
                    <a:pt x="825" y="28"/>
                    <a:pt x="295" y="96"/>
                    <a:pt x="114" y="1"/>
                  </a:cubicBezTo>
                  <a:cubicBezTo>
                    <a:pt x="0" y="236"/>
                    <a:pt x="191" y="327"/>
                    <a:pt x="69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23" name="Google Shape;41435;p18">
              <a:extLst>
                <a:ext uri="{FF2B5EF4-FFF2-40B4-BE49-F238E27FC236}">
                  <a16:creationId xmlns:a16="http://schemas.microsoft.com/office/drawing/2014/main" id="{DCEBAD0D-8211-4AE3-B3C8-C9697236342C}"/>
                </a:ext>
              </a:extLst>
            </p:cNvPr>
            <p:cNvSpPr/>
            <p:nvPr/>
          </p:nvSpPr>
          <p:spPr>
            <a:xfrm>
              <a:off x="1665346" y="2272411"/>
              <a:ext cx="13991" cy="4215"/>
            </a:xfrm>
            <a:custGeom>
              <a:avLst/>
              <a:gdLst/>
              <a:ahLst/>
              <a:cxnLst/>
              <a:rect l="l" t="t" r="r" b="b"/>
              <a:pathLst>
                <a:path w="392" h="140" extrusionOk="0">
                  <a:moveTo>
                    <a:pt x="100" y="115"/>
                  </a:moveTo>
                  <a:cubicBezTo>
                    <a:pt x="151" y="140"/>
                    <a:pt x="391" y="72"/>
                    <a:pt x="293" y="24"/>
                  </a:cubicBezTo>
                  <a:cubicBezTo>
                    <a:pt x="240"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24" name="Google Shape;41436;p18">
              <a:extLst>
                <a:ext uri="{FF2B5EF4-FFF2-40B4-BE49-F238E27FC236}">
                  <a16:creationId xmlns:a16="http://schemas.microsoft.com/office/drawing/2014/main" id="{7773570C-D5C1-41FD-B7A5-CAEDDEF79CFD}"/>
                </a:ext>
              </a:extLst>
            </p:cNvPr>
            <p:cNvSpPr/>
            <p:nvPr/>
          </p:nvSpPr>
          <p:spPr>
            <a:xfrm>
              <a:off x="2873479" y="2267323"/>
              <a:ext cx="6996" cy="6173"/>
            </a:xfrm>
            <a:custGeom>
              <a:avLst/>
              <a:gdLst/>
              <a:ahLst/>
              <a:cxnLst/>
              <a:rect l="l" t="t" r="r" b="b"/>
              <a:pathLst>
                <a:path w="196" h="205" extrusionOk="0">
                  <a:moveTo>
                    <a:pt x="192" y="104"/>
                  </a:moveTo>
                  <a:cubicBezTo>
                    <a:pt x="195" y="53"/>
                    <a:pt x="37" y="1"/>
                    <a:pt x="1" y="104"/>
                  </a:cubicBezTo>
                  <a:cubicBezTo>
                    <a:pt x="1" y="152"/>
                    <a:pt x="155" y="205"/>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25" name="Google Shape;41437;p18">
              <a:extLst>
                <a:ext uri="{FF2B5EF4-FFF2-40B4-BE49-F238E27FC236}">
                  <a16:creationId xmlns:a16="http://schemas.microsoft.com/office/drawing/2014/main" id="{0841AA86-A826-46A7-85AE-1403CBE1503A}"/>
                </a:ext>
              </a:extLst>
            </p:cNvPr>
            <p:cNvSpPr/>
            <p:nvPr/>
          </p:nvSpPr>
          <p:spPr>
            <a:xfrm>
              <a:off x="1059655" y="2269641"/>
              <a:ext cx="14063" cy="4246"/>
            </a:xfrm>
            <a:custGeom>
              <a:avLst/>
              <a:gdLst/>
              <a:ahLst/>
              <a:cxnLst/>
              <a:rect l="l" t="t" r="r" b="b"/>
              <a:pathLst>
                <a:path w="394" h="141" extrusionOk="0">
                  <a:moveTo>
                    <a:pt x="295" y="27"/>
                  </a:moveTo>
                  <a:cubicBezTo>
                    <a:pt x="238" y="1"/>
                    <a:pt x="0" y="70"/>
                    <a:pt x="101" y="116"/>
                  </a:cubicBezTo>
                  <a:cubicBezTo>
                    <a:pt x="152" y="141"/>
                    <a:pt x="393" y="73"/>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26" name="Google Shape;41438;p18">
              <a:extLst>
                <a:ext uri="{FF2B5EF4-FFF2-40B4-BE49-F238E27FC236}">
                  <a16:creationId xmlns:a16="http://schemas.microsoft.com/office/drawing/2014/main" id="{10D6DB83-51AA-469E-8F03-269C5BA8D20C}"/>
                </a:ext>
              </a:extLst>
            </p:cNvPr>
            <p:cNvSpPr/>
            <p:nvPr/>
          </p:nvSpPr>
          <p:spPr>
            <a:xfrm>
              <a:off x="715550" y="2269641"/>
              <a:ext cx="13991" cy="4246"/>
            </a:xfrm>
            <a:custGeom>
              <a:avLst/>
              <a:gdLst/>
              <a:ahLst/>
              <a:cxnLst/>
              <a:rect l="l" t="t" r="r" b="b"/>
              <a:pathLst>
                <a:path w="392" h="141" extrusionOk="0">
                  <a:moveTo>
                    <a:pt x="98" y="116"/>
                  </a:moveTo>
                  <a:cubicBezTo>
                    <a:pt x="151" y="141"/>
                    <a:pt x="392" y="73"/>
                    <a:pt x="291" y="27"/>
                  </a:cubicBezTo>
                  <a:cubicBezTo>
                    <a:pt x="239"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27" name="Google Shape;41439;p18">
              <a:extLst>
                <a:ext uri="{FF2B5EF4-FFF2-40B4-BE49-F238E27FC236}">
                  <a16:creationId xmlns:a16="http://schemas.microsoft.com/office/drawing/2014/main" id="{3905C8BD-8DFA-46D7-B5A7-645103E6D969}"/>
                </a:ext>
              </a:extLst>
            </p:cNvPr>
            <p:cNvSpPr/>
            <p:nvPr/>
          </p:nvSpPr>
          <p:spPr>
            <a:xfrm>
              <a:off x="546977" y="2261451"/>
              <a:ext cx="28411" cy="11683"/>
            </a:xfrm>
            <a:custGeom>
              <a:avLst/>
              <a:gdLst/>
              <a:ahLst/>
              <a:cxnLst/>
              <a:rect l="l" t="t" r="r" b="b"/>
              <a:pathLst>
                <a:path w="796" h="388" extrusionOk="0">
                  <a:moveTo>
                    <a:pt x="770" y="25"/>
                  </a:moveTo>
                  <a:cubicBezTo>
                    <a:pt x="333" y="0"/>
                    <a:pt x="47" y="46"/>
                    <a:pt x="0" y="208"/>
                  </a:cubicBezTo>
                  <a:cubicBezTo>
                    <a:pt x="277" y="229"/>
                    <a:pt x="325" y="355"/>
                    <a:pt x="580" y="388"/>
                  </a:cubicBezTo>
                  <a:cubicBezTo>
                    <a:pt x="536" y="217"/>
                    <a:pt x="795" y="188"/>
                    <a:pt x="77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28" name="Google Shape;41440;p18">
              <a:extLst>
                <a:ext uri="{FF2B5EF4-FFF2-40B4-BE49-F238E27FC236}">
                  <a16:creationId xmlns:a16="http://schemas.microsoft.com/office/drawing/2014/main" id="{FDBC07FA-4ED7-45A0-8AA4-F483C335B7F3}"/>
                </a:ext>
              </a:extLst>
            </p:cNvPr>
            <p:cNvSpPr/>
            <p:nvPr/>
          </p:nvSpPr>
          <p:spPr>
            <a:xfrm>
              <a:off x="2143902" y="2260157"/>
              <a:ext cx="38798" cy="12586"/>
            </a:xfrm>
            <a:custGeom>
              <a:avLst/>
              <a:gdLst/>
              <a:ahLst/>
              <a:cxnLst/>
              <a:rect l="l" t="t" r="r" b="b"/>
              <a:pathLst>
                <a:path w="1087" h="418" extrusionOk="0">
                  <a:moveTo>
                    <a:pt x="963" y="342"/>
                  </a:moveTo>
                  <a:cubicBezTo>
                    <a:pt x="1086" y="121"/>
                    <a:pt x="44" y="0"/>
                    <a:pt x="0" y="159"/>
                  </a:cubicBezTo>
                  <a:cubicBezTo>
                    <a:pt x="368" y="196"/>
                    <a:pt x="349" y="418"/>
                    <a:pt x="963" y="34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29" name="Google Shape;41441;p18">
              <a:extLst>
                <a:ext uri="{FF2B5EF4-FFF2-40B4-BE49-F238E27FC236}">
                  <a16:creationId xmlns:a16="http://schemas.microsoft.com/office/drawing/2014/main" id="{5DF88F0D-6C3E-469A-8397-FFA4EB65C58D}"/>
                </a:ext>
              </a:extLst>
            </p:cNvPr>
            <p:cNvSpPr/>
            <p:nvPr/>
          </p:nvSpPr>
          <p:spPr>
            <a:xfrm>
              <a:off x="8717161" y="2264944"/>
              <a:ext cx="13813" cy="2770"/>
            </a:xfrm>
            <a:custGeom>
              <a:avLst/>
              <a:gdLst/>
              <a:ahLst/>
              <a:cxnLst/>
              <a:rect l="l" t="t" r="r" b="b"/>
              <a:pathLst>
                <a:path w="387" h="92" extrusionOk="0">
                  <a:moveTo>
                    <a:pt x="387" y="0"/>
                  </a:moveTo>
                  <a:cubicBezTo>
                    <a:pt x="237" y="21"/>
                    <a:pt x="7" y="3"/>
                    <a:pt x="0" y="92"/>
                  </a:cubicBezTo>
                  <a:cubicBezTo>
                    <a:pt x="152" y="69"/>
                    <a:pt x="382"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30" name="Google Shape;41442;p18">
              <a:extLst>
                <a:ext uri="{FF2B5EF4-FFF2-40B4-BE49-F238E27FC236}">
                  <a16:creationId xmlns:a16="http://schemas.microsoft.com/office/drawing/2014/main" id="{1C33C10E-633A-46A8-A01D-00FE3567D6D7}"/>
                </a:ext>
              </a:extLst>
            </p:cNvPr>
            <p:cNvSpPr/>
            <p:nvPr/>
          </p:nvSpPr>
          <p:spPr>
            <a:xfrm>
              <a:off x="270687" y="2262174"/>
              <a:ext cx="21665" cy="6413"/>
            </a:xfrm>
            <a:custGeom>
              <a:avLst/>
              <a:gdLst/>
              <a:ahLst/>
              <a:cxnLst/>
              <a:rect l="l" t="t" r="r" b="b"/>
              <a:pathLst>
                <a:path w="607" h="213" extrusionOk="0">
                  <a:moveTo>
                    <a:pt x="606" y="1"/>
                  </a:moveTo>
                  <a:lnTo>
                    <a:pt x="27" y="1"/>
                  </a:lnTo>
                  <a:cubicBezTo>
                    <a:pt x="1" y="164"/>
                    <a:pt x="217" y="212"/>
                    <a:pt x="606" y="1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31" name="Google Shape;41443;p18">
              <a:extLst>
                <a:ext uri="{FF2B5EF4-FFF2-40B4-BE49-F238E27FC236}">
                  <a16:creationId xmlns:a16="http://schemas.microsoft.com/office/drawing/2014/main" id="{677756D6-418A-444D-A27F-2E06C6A7FF07}"/>
                </a:ext>
              </a:extLst>
            </p:cNvPr>
            <p:cNvSpPr/>
            <p:nvPr/>
          </p:nvSpPr>
          <p:spPr>
            <a:xfrm>
              <a:off x="5640453" y="2256333"/>
              <a:ext cx="6924" cy="6263"/>
            </a:xfrm>
            <a:custGeom>
              <a:avLst/>
              <a:gdLst/>
              <a:ahLst/>
              <a:cxnLst/>
              <a:rect l="l" t="t" r="r" b="b"/>
              <a:pathLst>
                <a:path w="194" h="208" extrusionOk="0">
                  <a:moveTo>
                    <a:pt x="194" y="104"/>
                  </a:moveTo>
                  <a:cubicBezTo>
                    <a:pt x="194" y="53"/>
                    <a:pt x="37" y="0"/>
                    <a:pt x="1" y="104"/>
                  </a:cubicBezTo>
                  <a:cubicBezTo>
                    <a:pt x="1" y="156"/>
                    <a:pt x="156" y="208"/>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32" name="Google Shape;41444;p18">
              <a:extLst>
                <a:ext uri="{FF2B5EF4-FFF2-40B4-BE49-F238E27FC236}">
                  <a16:creationId xmlns:a16="http://schemas.microsoft.com/office/drawing/2014/main" id="{E4C55E71-9406-4BFC-9AFA-CF538ED55BF7}"/>
                </a:ext>
              </a:extLst>
            </p:cNvPr>
            <p:cNvSpPr/>
            <p:nvPr/>
          </p:nvSpPr>
          <p:spPr>
            <a:xfrm>
              <a:off x="4766253" y="2256724"/>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33" name="Google Shape;41445;p18">
              <a:extLst>
                <a:ext uri="{FF2B5EF4-FFF2-40B4-BE49-F238E27FC236}">
                  <a16:creationId xmlns:a16="http://schemas.microsoft.com/office/drawing/2014/main" id="{7B7D7AB9-F822-490A-A29D-080AE417BCBF}"/>
                </a:ext>
              </a:extLst>
            </p:cNvPr>
            <p:cNvSpPr/>
            <p:nvPr/>
          </p:nvSpPr>
          <p:spPr>
            <a:xfrm>
              <a:off x="2491184" y="2243206"/>
              <a:ext cx="40404" cy="18548"/>
            </a:xfrm>
            <a:custGeom>
              <a:avLst/>
              <a:gdLst/>
              <a:ahLst/>
              <a:cxnLst/>
              <a:rect l="l" t="t" r="r" b="b"/>
              <a:pathLst>
                <a:path w="1132" h="616" extrusionOk="0">
                  <a:moveTo>
                    <a:pt x="1069" y="449"/>
                  </a:moveTo>
                  <a:cubicBezTo>
                    <a:pt x="1132" y="0"/>
                    <a:pt x="0" y="211"/>
                    <a:pt x="103" y="540"/>
                  </a:cubicBezTo>
                  <a:cubicBezTo>
                    <a:pt x="647" y="615"/>
                    <a:pt x="602" y="412"/>
                    <a:pt x="1069" y="4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34" name="Google Shape;41446;p18">
              <a:extLst>
                <a:ext uri="{FF2B5EF4-FFF2-40B4-BE49-F238E27FC236}">
                  <a16:creationId xmlns:a16="http://schemas.microsoft.com/office/drawing/2014/main" id="{E2138C38-55E4-4EB7-BCF5-73B3B982B9DF}"/>
                </a:ext>
              </a:extLst>
            </p:cNvPr>
            <p:cNvSpPr/>
            <p:nvPr/>
          </p:nvSpPr>
          <p:spPr>
            <a:xfrm>
              <a:off x="151012" y="2255942"/>
              <a:ext cx="14134" cy="4306"/>
            </a:xfrm>
            <a:custGeom>
              <a:avLst/>
              <a:gdLst/>
              <a:ahLst/>
              <a:cxnLst/>
              <a:rect l="l" t="t" r="r" b="b"/>
              <a:pathLst>
                <a:path w="396" h="143" extrusionOk="0">
                  <a:moveTo>
                    <a:pt x="294" y="26"/>
                  </a:moveTo>
                  <a:cubicBezTo>
                    <a:pt x="240" y="0"/>
                    <a:pt x="0" y="71"/>
                    <a:pt x="102" y="117"/>
                  </a:cubicBezTo>
                  <a:cubicBezTo>
                    <a:pt x="156" y="143"/>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35" name="Google Shape;41447;p18">
              <a:extLst>
                <a:ext uri="{FF2B5EF4-FFF2-40B4-BE49-F238E27FC236}">
                  <a16:creationId xmlns:a16="http://schemas.microsoft.com/office/drawing/2014/main" id="{8A47D3B8-8E06-420C-95A1-051E94AB4AA4}"/>
                </a:ext>
              </a:extLst>
            </p:cNvPr>
            <p:cNvSpPr/>
            <p:nvPr/>
          </p:nvSpPr>
          <p:spPr>
            <a:xfrm>
              <a:off x="7719075" y="2251275"/>
              <a:ext cx="13849" cy="5480"/>
            </a:xfrm>
            <a:custGeom>
              <a:avLst/>
              <a:gdLst/>
              <a:ahLst/>
              <a:cxnLst/>
              <a:rect l="l" t="t" r="r" b="b"/>
              <a:pathLst>
                <a:path w="388" h="182" extrusionOk="0">
                  <a:moveTo>
                    <a:pt x="388" y="0"/>
                  </a:moveTo>
                  <a:lnTo>
                    <a:pt x="0" y="0"/>
                  </a:lnTo>
                  <a:lnTo>
                    <a:pt x="0" y="181"/>
                  </a:lnTo>
                  <a:lnTo>
                    <a:pt x="388"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36" name="Google Shape;41448;p18">
              <a:extLst>
                <a:ext uri="{FF2B5EF4-FFF2-40B4-BE49-F238E27FC236}">
                  <a16:creationId xmlns:a16="http://schemas.microsoft.com/office/drawing/2014/main" id="{B83A9E6F-75A5-4FAC-9F52-029BE8DFB763}"/>
                </a:ext>
              </a:extLst>
            </p:cNvPr>
            <p:cNvSpPr/>
            <p:nvPr/>
          </p:nvSpPr>
          <p:spPr>
            <a:xfrm>
              <a:off x="5279002" y="2253232"/>
              <a:ext cx="13920" cy="4306"/>
            </a:xfrm>
            <a:custGeom>
              <a:avLst/>
              <a:gdLst/>
              <a:ahLst/>
              <a:cxnLst/>
              <a:rect l="l" t="t" r="r" b="b"/>
              <a:pathLst>
                <a:path w="390" h="143" extrusionOk="0">
                  <a:moveTo>
                    <a:pt x="291" y="25"/>
                  </a:moveTo>
                  <a:cubicBezTo>
                    <a:pt x="238" y="0"/>
                    <a:pt x="1" y="69"/>
                    <a:pt x="100" y="116"/>
                  </a:cubicBezTo>
                  <a:cubicBezTo>
                    <a:pt x="152" y="143"/>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37" name="Google Shape;41449;p18">
              <a:extLst>
                <a:ext uri="{FF2B5EF4-FFF2-40B4-BE49-F238E27FC236}">
                  <a16:creationId xmlns:a16="http://schemas.microsoft.com/office/drawing/2014/main" id="{519CE05B-7AB6-4BD1-A121-413B51B0FA00}"/>
                </a:ext>
              </a:extLst>
            </p:cNvPr>
            <p:cNvSpPr/>
            <p:nvPr/>
          </p:nvSpPr>
          <p:spPr>
            <a:xfrm>
              <a:off x="4700580" y="2243055"/>
              <a:ext cx="28161" cy="13700"/>
            </a:xfrm>
            <a:custGeom>
              <a:avLst/>
              <a:gdLst/>
              <a:ahLst/>
              <a:cxnLst/>
              <a:rect l="l" t="t" r="r" b="b"/>
              <a:pathLst>
                <a:path w="789" h="455" extrusionOk="0">
                  <a:moveTo>
                    <a:pt x="489" y="454"/>
                  </a:moveTo>
                  <a:cubicBezTo>
                    <a:pt x="754" y="338"/>
                    <a:pt x="788" y="9"/>
                    <a:pt x="297" y="0"/>
                  </a:cubicBezTo>
                  <a:cubicBezTo>
                    <a:pt x="35" y="116"/>
                    <a:pt x="1" y="447"/>
                    <a:pt x="489"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38" name="Google Shape;41450;p18">
              <a:extLst>
                <a:ext uri="{FF2B5EF4-FFF2-40B4-BE49-F238E27FC236}">
                  <a16:creationId xmlns:a16="http://schemas.microsoft.com/office/drawing/2014/main" id="{B6714959-3210-4142-800D-AFEFB9404D95}"/>
                </a:ext>
              </a:extLst>
            </p:cNvPr>
            <p:cNvSpPr/>
            <p:nvPr/>
          </p:nvSpPr>
          <p:spPr>
            <a:xfrm>
              <a:off x="7268215" y="2242272"/>
              <a:ext cx="14063" cy="4306"/>
            </a:xfrm>
            <a:custGeom>
              <a:avLst/>
              <a:gdLst/>
              <a:ahLst/>
              <a:cxnLst/>
              <a:rect l="l" t="t" r="r" b="b"/>
              <a:pathLst>
                <a:path w="394" h="143" extrusionOk="0">
                  <a:moveTo>
                    <a:pt x="98" y="116"/>
                  </a:moveTo>
                  <a:cubicBezTo>
                    <a:pt x="152" y="142"/>
                    <a:pt x="393" y="72"/>
                    <a:pt x="293" y="26"/>
                  </a:cubicBezTo>
                  <a:cubicBezTo>
                    <a:pt x="238"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39" name="Google Shape;41451;p18">
              <a:extLst>
                <a:ext uri="{FF2B5EF4-FFF2-40B4-BE49-F238E27FC236}">
                  <a16:creationId xmlns:a16="http://schemas.microsoft.com/office/drawing/2014/main" id="{F646A09C-85A6-42CA-A7BE-8182FB6565EA}"/>
                </a:ext>
              </a:extLst>
            </p:cNvPr>
            <p:cNvSpPr/>
            <p:nvPr/>
          </p:nvSpPr>
          <p:spPr>
            <a:xfrm>
              <a:off x="3417280" y="2237545"/>
              <a:ext cx="34408" cy="9033"/>
            </a:xfrm>
            <a:custGeom>
              <a:avLst/>
              <a:gdLst/>
              <a:ahLst/>
              <a:cxnLst/>
              <a:rect l="l" t="t" r="r" b="b"/>
              <a:pathLst>
                <a:path w="964" h="300" extrusionOk="0">
                  <a:moveTo>
                    <a:pt x="192" y="273"/>
                  </a:moveTo>
                  <a:cubicBezTo>
                    <a:pt x="631" y="299"/>
                    <a:pt x="918" y="252"/>
                    <a:pt x="964" y="92"/>
                  </a:cubicBezTo>
                  <a:cubicBezTo>
                    <a:pt x="621" y="114"/>
                    <a:pt x="0" y="0"/>
                    <a:pt x="19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40" name="Google Shape;41452;p18">
              <a:extLst>
                <a:ext uri="{FF2B5EF4-FFF2-40B4-BE49-F238E27FC236}">
                  <a16:creationId xmlns:a16="http://schemas.microsoft.com/office/drawing/2014/main" id="{4BCD4794-9231-4AD0-AA83-6D9100CD4949}"/>
                </a:ext>
              </a:extLst>
            </p:cNvPr>
            <p:cNvSpPr/>
            <p:nvPr/>
          </p:nvSpPr>
          <p:spPr>
            <a:xfrm>
              <a:off x="2484473" y="2242272"/>
              <a:ext cx="13991" cy="4306"/>
            </a:xfrm>
            <a:custGeom>
              <a:avLst/>
              <a:gdLst/>
              <a:ahLst/>
              <a:cxnLst/>
              <a:rect l="l" t="t" r="r" b="b"/>
              <a:pathLst>
                <a:path w="392" h="143" extrusionOk="0">
                  <a:moveTo>
                    <a:pt x="291" y="26"/>
                  </a:moveTo>
                  <a:cubicBezTo>
                    <a:pt x="238" y="0"/>
                    <a:pt x="0" y="69"/>
                    <a:pt x="98" y="116"/>
                  </a:cubicBezTo>
                  <a:cubicBezTo>
                    <a:pt x="153" y="142"/>
                    <a:pt x="392" y="74"/>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41" name="Google Shape;41453;p18">
              <a:extLst>
                <a:ext uri="{FF2B5EF4-FFF2-40B4-BE49-F238E27FC236}">
                  <a16:creationId xmlns:a16="http://schemas.microsoft.com/office/drawing/2014/main" id="{2D26181C-7D19-45A9-941F-4A73D1D23421}"/>
                </a:ext>
              </a:extLst>
            </p:cNvPr>
            <p:cNvSpPr/>
            <p:nvPr/>
          </p:nvSpPr>
          <p:spPr>
            <a:xfrm>
              <a:off x="1868539" y="2239984"/>
              <a:ext cx="6924" cy="6203"/>
            </a:xfrm>
            <a:custGeom>
              <a:avLst/>
              <a:gdLst/>
              <a:ahLst/>
              <a:cxnLst/>
              <a:rect l="l" t="t" r="r" b="b"/>
              <a:pathLst>
                <a:path w="194" h="206" extrusionOk="0">
                  <a:moveTo>
                    <a:pt x="3" y="102"/>
                  </a:moveTo>
                  <a:cubicBezTo>
                    <a:pt x="0" y="152"/>
                    <a:pt x="157" y="205"/>
                    <a:pt x="194" y="102"/>
                  </a:cubicBezTo>
                  <a:cubicBezTo>
                    <a:pt x="194" y="53"/>
                    <a:pt x="38" y="0"/>
                    <a:pt x="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42" name="Google Shape;41454;p18">
              <a:extLst>
                <a:ext uri="{FF2B5EF4-FFF2-40B4-BE49-F238E27FC236}">
                  <a16:creationId xmlns:a16="http://schemas.microsoft.com/office/drawing/2014/main" id="{522B7998-0CAC-45F5-B7CC-D2C36DBF94AF}"/>
                </a:ext>
              </a:extLst>
            </p:cNvPr>
            <p:cNvSpPr/>
            <p:nvPr/>
          </p:nvSpPr>
          <p:spPr>
            <a:xfrm>
              <a:off x="6504231" y="2239502"/>
              <a:ext cx="13956" cy="4306"/>
            </a:xfrm>
            <a:custGeom>
              <a:avLst/>
              <a:gdLst/>
              <a:ahLst/>
              <a:cxnLst/>
              <a:rect l="l" t="t" r="r" b="b"/>
              <a:pathLst>
                <a:path w="391" h="143" extrusionOk="0">
                  <a:moveTo>
                    <a:pt x="293" y="27"/>
                  </a:moveTo>
                  <a:cubicBezTo>
                    <a:pt x="239" y="1"/>
                    <a:pt x="0" y="70"/>
                    <a:pt x="101" y="118"/>
                  </a:cubicBezTo>
                  <a:cubicBezTo>
                    <a:pt x="153" y="143"/>
                    <a:pt x="391"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43" name="Google Shape;41455;p18">
              <a:extLst>
                <a:ext uri="{FF2B5EF4-FFF2-40B4-BE49-F238E27FC236}">
                  <a16:creationId xmlns:a16="http://schemas.microsoft.com/office/drawing/2014/main" id="{62D96B3B-3E09-4EC2-A551-461AAC7ECDE8}"/>
                </a:ext>
              </a:extLst>
            </p:cNvPr>
            <p:cNvSpPr/>
            <p:nvPr/>
          </p:nvSpPr>
          <p:spPr>
            <a:xfrm>
              <a:off x="5921634" y="2233210"/>
              <a:ext cx="8959" cy="11442"/>
            </a:xfrm>
            <a:custGeom>
              <a:avLst/>
              <a:gdLst/>
              <a:ahLst/>
              <a:cxnLst/>
              <a:rect l="l" t="t" r="r" b="b"/>
              <a:pathLst>
                <a:path w="251" h="380" extrusionOk="0">
                  <a:moveTo>
                    <a:pt x="222" y="236"/>
                  </a:moveTo>
                  <a:cubicBezTo>
                    <a:pt x="251" y="142"/>
                    <a:pt x="72" y="1"/>
                    <a:pt x="29" y="144"/>
                  </a:cubicBezTo>
                  <a:cubicBezTo>
                    <a:pt x="0" y="241"/>
                    <a:pt x="180" y="379"/>
                    <a:pt x="222" y="23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44" name="Google Shape;41456;p18">
              <a:extLst>
                <a:ext uri="{FF2B5EF4-FFF2-40B4-BE49-F238E27FC236}">
                  <a16:creationId xmlns:a16="http://schemas.microsoft.com/office/drawing/2014/main" id="{7E4CA4A9-687D-48E0-972A-DD0FCFBB1417}"/>
                </a:ext>
              </a:extLst>
            </p:cNvPr>
            <p:cNvSpPr/>
            <p:nvPr/>
          </p:nvSpPr>
          <p:spPr>
            <a:xfrm>
              <a:off x="54644" y="2236823"/>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45" name="Google Shape;41457;p18">
              <a:extLst>
                <a:ext uri="{FF2B5EF4-FFF2-40B4-BE49-F238E27FC236}">
                  <a16:creationId xmlns:a16="http://schemas.microsoft.com/office/drawing/2014/main" id="{3AC3DB68-BA22-4283-BB5E-A90AD022417F}"/>
                </a:ext>
              </a:extLst>
            </p:cNvPr>
            <p:cNvSpPr/>
            <p:nvPr/>
          </p:nvSpPr>
          <p:spPr>
            <a:xfrm>
              <a:off x="4532257" y="2234866"/>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46" name="Google Shape;41458;p18">
              <a:extLst>
                <a:ext uri="{FF2B5EF4-FFF2-40B4-BE49-F238E27FC236}">
                  <a16:creationId xmlns:a16="http://schemas.microsoft.com/office/drawing/2014/main" id="{F5D7AF40-60DD-4B33-98FA-9DE9606BBEAA}"/>
                </a:ext>
              </a:extLst>
            </p:cNvPr>
            <p:cNvSpPr/>
            <p:nvPr/>
          </p:nvSpPr>
          <p:spPr>
            <a:xfrm>
              <a:off x="6700358" y="2226315"/>
              <a:ext cx="6996" cy="6142"/>
            </a:xfrm>
            <a:custGeom>
              <a:avLst/>
              <a:gdLst/>
              <a:ahLst/>
              <a:cxnLst/>
              <a:rect l="l" t="t" r="r" b="b"/>
              <a:pathLst>
                <a:path w="196" h="204" extrusionOk="0">
                  <a:moveTo>
                    <a:pt x="195" y="103"/>
                  </a:moveTo>
                  <a:cubicBezTo>
                    <a:pt x="195" y="52"/>
                    <a:pt x="40" y="0"/>
                    <a:pt x="4" y="103"/>
                  </a:cubicBezTo>
                  <a:cubicBezTo>
                    <a:pt x="1" y="152"/>
                    <a:pt x="160" y="204"/>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47" name="Google Shape;41459;p18">
              <a:extLst>
                <a:ext uri="{FF2B5EF4-FFF2-40B4-BE49-F238E27FC236}">
                  <a16:creationId xmlns:a16="http://schemas.microsoft.com/office/drawing/2014/main" id="{2E1263C3-C3D1-4402-8DC3-121D7357655C}"/>
                </a:ext>
              </a:extLst>
            </p:cNvPr>
            <p:cNvSpPr/>
            <p:nvPr/>
          </p:nvSpPr>
          <p:spPr>
            <a:xfrm>
              <a:off x="4645722" y="2228663"/>
              <a:ext cx="13991" cy="4185"/>
            </a:xfrm>
            <a:custGeom>
              <a:avLst/>
              <a:gdLst/>
              <a:ahLst/>
              <a:cxnLst/>
              <a:rect l="l" t="t" r="r" b="b"/>
              <a:pathLst>
                <a:path w="392" h="139" extrusionOk="0">
                  <a:moveTo>
                    <a:pt x="294" y="25"/>
                  </a:moveTo>
                  <a:cubicBezTo>
                    <a:pt x="240" y="0"/>
                    <a:pt x="0" y="70"/>
                    <a:pt x="102" y="115"/>
                  </a:cubicBezTo>
                  <a:cubicBezTo>
                    <a:pt x="154" y="139"/>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48" name="Google Shape;41460;p18">
              <a:extLst>
                <a:ext uri="{FF2B5EF4-FFF2-40B4-BE49-F238E27FC236}">
                  <a16:creationId xmlns:a16="http://schemas.microsoft.com/office/drawing/2014/main" id="{F51A6F18-B557-4BEC-858B-AF513ABF5D0F}"/>
                </a:ext>
              </a:extLst>
            </p:cNvPr>
            <p:cNvSpPr/>
            <p:nvPr/>
          </p:nvSpPr>
          <p:spPr>
            <a:xfrm>
              <a:off x="2680707" y="2223906"/>
              <a:ext cx="15027" cy="9274"/>
            </a:xfrm>
            <a:custGeom>
              <a:avLst/>
              <a:gdLst/>
              <a:ahLst/>
              <a:cxnLst/>
              <a:rect l="l" t="t" r="r" b="b"/>
              <a:pathLst>
                <a:path w="421" h="308" extrusionOk="0">
                  <a:moveTo>
                    <a:pt x="387" y="273"/>
                  </a:moveTo>
                  <a:cubicBezTo>
                    <a:pt x="355" y="165"/>
                    <a:pt x="420" y="15"/>
                    <a:pt x="192" y="0"/>
                  </a:cubicBezTo>
                  <a:cubicBezTo>
                    <a:pt x="183" y="55"/>
                    <a:pt x="165" y="108"/>
                    <a:pt x="0" y="92"/>
                  </a:cubicBezTo>
                  <a:cubicBezTo>
                    <a:pt x="24" y="203"/>
                    <a:pt x="59" y="307"/>
                    <a:pt x="38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49" name="Google Shape;41461;p18">
              <a:extLst>
                <a:ext uri="{FF2B5EF4-FFF2-40B4-BE49-F238E27FC236}">
                  <a16:creationId xmlns:a16="http://schemas.microsoft.com/office/drawing/2014/main" id="{76070891-1823-4FA5-8591-0B457036E419}"/>
                </a:ext>
              </a:extLst>
            </p:cNvPr>
            <p:cNvSpPr/>
            <p:nvPr/>
          </p:nvSpPr>
          <p:spPr>
            <a:xfrm>
              <a:off x="2611822" y="2229416"/>
              <a:ext cx="13777" cy="2740"/>
            </a:xfrm>
            <a:custGeom>
              <a:avLst/>
              <a:gdLst/>
              <a:ahLst/>
              <a:cxnLst/>
              <a:rect l="l" t="t" r="r" b="b"/>
              <a:pathLst>
                <a:path w="386" h="91" extrusionOk="0">
                  <a:moveTo>
                    <a:pt x="386" y="0"/>
                  </a:moveTo>
                  <a:cubicBezTo>
                    <a:pt x="240" y="20"/>
                    <a:pt x="6" y="3"/>
                    <a:pt x="1" y="90"/>
                  </a:cubicBezTo>
                  <a:cubicBezTo>
                    <a:pt x="152"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50" name="Google Shape;41462;p18">
              <a:extLst>
                <a:ext uri="{FF2B5EF4-FFF2-40B4-BE49-F238E27FC236}">
                  <a16:creationId xmlns:a16="http://schemas.microsoft.com/office/drawing/2014/main" id="{3356F71F-3D87-4B91-A6D5-7AAACE392F97}"/>
                </a:ext>
              </a:extLst>
            </p:cNvPr>
            <p:cNvSpPr/>
            <p:nvPr/>
          </p:nvSpPr>
          <p:spPr>
            <a:xfrm>
              <a:off x="2570598" y="2217644"/>
              <a:ext cx="30517" cy="11803"/>
            </a:xfrm>
            <a:custGeom>
              <a:avLst/>
              <a:gdLst/>
              <a:ahLst/>
              <a:cxnLst/>
              <a:rect l="l" t="t" r="r" b="b"/>
              <a:pathLst>
                <a:path w="855" h="392" extrusionOk="0">
                  <a:moveTo>
                    <a:pt x="771" y="27"/>
                  </a:moveTo>
                  <a:cubicBezTo>
                    <a:pt x="333" y="1"/>
                    <a:pt x="48" y="48"/>
                    <a:pt x="1" y="208"/>
                  </a:cubicBezTo>
                  <a:cubicBezTo>
                    <a:pt x="275" y="229"/>
                    <a:pt x="326" y="359"/>
                    <a:pt x="579" y="391"/>
                  </a:cubicBezTo>
                  <a:cubicBezTo>
                    <a:pt x="639" y="269"/>
                    <a:pt x="854" y="216"/>
                    <a:pt x="77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51" name="Google Shape;41463;p18">
              <a:extLst>
                <a:ext uri="{FF2B5EF4-FFF2-40B4-BE49-F238E27FC236}">
                  <a16:creationId xmlns:a16="http://schemas.microsoft.com/office/drawing/2014/main" id="{59B2932F-F7D9-406B-8D2F-37B58EE2B389}"/>
                </a:ext>
              </a:extLst>
            </p:cNvPr>
            <p:cNvSpPr/>
            <p:nvPr/>
          </p:nvSpPr>
          <p:spPr>
            <a:xfrm>
              <a:off x="4074474" y="2217704"/>
              <a:ext cx="13956" cy="4276"/>
            </a:xfrm>
            <a:custGeom>
              <a:avLst/>
              <a:gdLst/>
              <a:ahLst/>
              <a:cxnLst/>
              <a:rect l="l" t="t" r="r" b="b"/>
              <a:pathLst>
                <a:path w="391" h="142" extrusionOk="0">
                  <a:moveTo>
                    <a:pt x="98" y="115"/>
                  </a:moveTo>
                  <a:cubicBezTo>
                    <a:pt x="152" y="141"/>
                    <a:pt x="391" y="71"/>
                    <a:pt x="293" y="25"/>
                  </a:cubicBezTo>
                  <a:cubicBezTo>
                    <a:pt x="241" y="0"/>
                    <a:pt x="1" y="69"/>
                    <a:pt x="9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52" name="Google Shape;41464;p18">
              <a:extLst>
                <a:ext uri="{FF2B5EF4-FFF2-40B4-BE49-F238E27FC236}">
                  <a16:creationId xmlns:a16="http://schemas.microsoft.com/office/drawing/2014/main" id="{24AE4BB9-3863-4EF8-A265-FAB5DE632DAF}"/>
                </a:ext>
              </a:extLst>
            </p:cNvPr>
            <p:cNvSpPr/>
            <p:nvPr/>
          </p:nvSpPr>
          <p:spPr>
            <a:xfrm>
              <a:off x="7264896" y="2212344"/>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53" name="Google Shape;41465;p18">
              <a:extLst>
                <a:ext uri="{FF2B5EF4-FFF2-40B4-BE49-F238E27FC236}">
                  <a16:creationId xmlns:a16="http://schemas.microsoft.com/office/drawing/2014/main" id="{9CF1AAEF-F01B-4FCE-8136-AED256212C52}"/>
                </a:ext>
              </a:extLst>
            </p:cNvPr>
            <p:cNvSpPr/>
            <p:nvPr/>
          </p:nvSpPr>
          <p:spPr>
            <a:xfrm>
              <a:off x="5987913" y="2212284"/>
              <a:ext cx="14063" cy="4215"/>
            </a:xfrm>
            <a:custGeom>
              <a:avLst/>
              <a:gdLst/>
              <a:ahLst/>
              <a:cxnLst/>
              <a:rect l="l" t="t" r="r" b="b"/>
              <a:pathLst>
                <a:path w="394" h="140" extrusionOk="0">
                  <a:moveTo>
                    <a:pt x="293" y="24"/>
                  </a:moveTo>
                  <a:cubicBezTo>
                    <a:pt x="238" y="0"/>
                    <a:pt x="1" y="68"/>
                    <a:pt x="101" y="115"/>
                  </a:cubicBezTo>
                  <a:cubicBezTo>
                    <a:pt x="153" y="140"/>
                    <a:pt x="394" y="69"/>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54" name="Google Shape;41466;p18">
              <a:extLst>
                <a:ext uri="{FF2B5EF4-FFF2-40B4-BE49-F238E27FC236}">
                  <a16:creationId xmlns:a16="http://schemas.microsoft.com/office/drawing/2014/main" id="{D33A861E-B334-4E13-AD08-A217A0DAE7D2}"/>
                </a:ext>
              </a:extLst>
            </p:cNvPr>
            <p:cNvSpPr/>
            <p:nvPr/>
          </p:nvSpPr>
          <p:spPr>
            <a:xfrm>
              <a:off x="2952037" y="2204727"/>
              <a:ext cx="26698" cy="12285"/>
            </a:xfrm>
            <a:custGeom>
              <a:avLst/>
              <a:gdLst/>
              <a:ahLst/>
              <a:cxnLst/>
              <a:rect l="l" t="t" r="r" b="b"/>
              <a:pathLst>
                <a:path w="748" h="408" extrusionOk="0">
                  <a:moveTo>
                    <a:pt x="691" y="365"/>
                  </a:moveTo>
                  <a:cubicBezTo>
                    <a:pt x="747" y="157"/>
                    <a:pt x="645" y="24"/>
                    <a:pt x="306" y="0"/>
                  </a:cubicBezTo>
                  <a:cubicBezTo>
                    <a:pt x="0" y="136"/>
                    <a:pt x="89" y="408"/>
                    <a:pt x="691"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55" name="Google Shape;41467;p18">
              <a:extLst>
                <a:ext uri="{FF2B5EF4-FFF2-40B4-BE49-F238E27FC236}">
                  <a16:creationId xmlns:a16="http://schemas.microsoft.com/office/drawing/2014/main" id="{B06B756F-72BE-4C81-9632-22E3A111A6D2}"/>
                </a:ext>
              </a:extLst>
            </p:cNvPr>
            <p:cNvSpPr/>
            <p:nvPr/>
          </p:nvSpPr>
          <p:spPr>
            <a:xfrm>
              <a:off x="2170992" y="2199277"/>
              <a:ext cx="38584" cy="16440"/>
            </a:xfrm>
            <a:custGeom>
              <a:avLst/>
              <a:gdLst/>
              <a:ahLst/>
              <a:cxnLst/>
              <a:rect l="l" t="t" r="r" b="b"/>
              <a:pathLst>
                <a:path w="1081" h="546" extrusionOk="0">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56" name="Google Shape;41468;p18">
              <a:extLst>
                <a:ext uri="{FF2B5EF4-FFF2-40B4-BE49-F238E27FC236}">
                  <a16:creationId xmlns:a16="http://schemas.microsoft.com/office/drawing/2014/main" id="{D128473D-79A5-49F1-910C-0506A6BEA244}"/>
                </a:ext>
              </a:extLst>
            </p:cNvPr>
            <p:cNvSpPr/>
            <p:nvPr/>
          </p:nvSpPr>
          <p:spPr>
            <a:xfrm>
              <a:off x="6862042" y="2209514"/>
              <a:ext cx="14099" cy="4246"/>
            </a:xfrm>
            <a:custGeom>
              <a:avLst/>
              <a:gdLst/>
              <a:ahLst/>
              <a:cxnLst/>
              <a:rect l="l" t="t" r="r" b="b"/>
              <a:pathLst>
                <a:path w="395" h="141" extrusionOk="0">
                  <a:moveTo>
                    <a:pt x="293" y="24"/>
                  </a:moveTo>
                  <a:cubicBezTo>
                    <a:pt x="241" y="1"/>
                    <a:pt x="0" y="69"/>
                    <a:pt x="102" y="116"/>
                  </a:cubicBezTo>
                  <a:cubicBezTo>
                    <a:pt x="154" y="140"/>
                    <a:pt x="395" y="70"/>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57" name="Google Shape;41469;p18">
              <a:extLst>
                <a:ext uri="{FF2B5EF4-FFF2-40B4-BE49-F238E27FC236}">
                  <a16:creationId xmlns:a16="http://schemas.microsoft.com/office/drawing/2014/main" id="{C1B94CAD-2D4E-41E7-BF27-C1547BB6DE42}"/>
                </a:ext>
              </a:extLst>
            </p:cNvPr>
            <p:cNvSpPr/>
            <p:nvPr/>
          </p:nvSpPr>
          <p:spPr>
            <a:xfrm>
              <a:off x="8424524" y="2206774"/>
              <a:ext cx="14063" cy="4246"/>
            </a:xfrm>
            <a:custGeom>
              <a:avLst/>
              <a:gdLst/>
              <a:ahLst/>
              <a:cxnLst/>
              <a:rect l="l" t="t" r="r" b="b"/>
              <a:pathLst>
                <a:path w="394" h="141" extrusionOk="0">
                  <a:moveTo>
                    <a:pt x="100" y="115"/>
                  </a:moveTo>
                  <a:cubicBezTo>
                    <a:pt x="153" y="140"/>
                    <a:pt x="393" y="72"/>
                    <a:pt x="292" y="24"/>
                  </a:cubicBezTo>
                  <a:cubicBezTo>
                    <a:pt x="239"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58" name="Google Shape;41470;p18">
              <a:extLst>
                <a:ext uri="{FF2B5EF4-FFF2-40B4-BE49-F238E27FC236}">
                  <a16:creationId xmlns:a16="http://schemas.microsoft.com/office/drawing/2014/main" id="{28B58C06-EC95-4167-BCAB-6CC7C79A6757}"/>
                </a:ext>
              </a:extLst>
            </p:cNvPr>
            <p:cNvSpPr/>
            <p:nvPr/>
          </p:nvSpPr>
          <p:spPr>
            <a:xfrm>
              <a:off x="7395742" y="2196086"/>
              <a:ext cx="28661" cy="14182"/>
            </a:xfrm>
            <a:custGeom>
              <a:avLst/>
              <a:gdLst/>
              <a:ahLst/>
              <a:cxnLst/>
              <a:rect l="l" t="t" r="r" b="b"/>
              <a:pathLst>
                <a:path w="803" h="471" extrusionOk="0">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59" name="Google Shape;41471;p18">
              <a:extLst>
                <a:ext uri="{FF2B5EF4-FFF2-40B4-BE49-F238E27FC236}">
                  <a16:creationId xmlns:a16="http://schemas.microsoft.com/office/drawing/2014/main" id="{A7E1DB1D-7EE6-4CD3-A2EB-CCB9E7572591}"/>
                </a:ext>
              </a:extLst>
            </p:cNvPr>
            <p:cNvSpPr/>
            <p:nvPr/>
          </p:nvSpPr>
          <p:spPr>
            <a:xfrm>
              <a:off x="5026803" y="2200482"/>
              <a:ext cx="8959" cy="11442"/>
            </a:xfrm>
            <a:custGeom>
              <a:avLst/>
              <a:gdLst/>
              <a:ahLst/>
              <a:cxnLst/>
              <a:rect l="l" t="t" r="r" b="b"/>
              <a:pathLst>
                <a:path w="251" h="380" extrusionOk="0">
                  <a:moveTo>
                    <a:pt x="224" y="233"/>
                  </a:moveTo>
                  <a:cubicBezTo>
                    <a:pt x="250" y="139"/>
                    <a:pt x="74" y="1"/>
                    <a:pt x="28" y="144"/>
                  </a:cubicBezTo>
                  <a:cubicBezTo>
                    <a:pt x="1" y="238"/>
                    <a:pt x="178" y="379"/>
                    <a:pt x="224" y="2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60" name="Google Shape;41472;p18">
              <a:extLst>
                <a:ext uri="{FF2B5EF4-FFF2-40B4-BE49-F238E27FC236}">
                  <a16:creationId xmlns:a16="http://schemas.microsoft.com/office/drawing/2014/main" id="{E8F5F405-9253-4A54-A5AC-9B67892ABB4A}"/>
                </a:ext>
              </a:extLst>
            </p:cNvPr>
            <p:cNvSpPr/>
            <p:nvPr/>
          </p:nvSpPr>
          <p:spPr>
            <a:xfrm>
              <a:off x="2388141" y="2201295"/>
              <a:ext cx="13884" cy="4246"/>
            </a:xfrm>
            <a:custGeom>
              <a:avLst/>
              <a:gdLst/>
              <a:ahLst/>
              <a:cxnLst/>
              <a:rect l="l" t="t" r="r" b="b"/>
              <a:pathLst>
                <a:path w="389" h="141" extrusionOk="0">
                  <a:moveTo>
                    <a:pt x="291" y="26"/>
                  </a:moveTo>
                  <a:cubicBezTo>
                    <a:pt x="237" y="1"/>
                    <a:pt x="1" y="69"/>
                    <a:pt x="100" y="117"/>
                  </a:cubicBezTo>
                  <a:cubicBezTo>
                    <a:pt x="151" y="141"/>
                    <a:pt x="389"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61" name="Google Shape;41473;p18">
              <a:extLst>
                <a:ext uri="{FF2B5EF4-FFF2-40B4-BE49-F238E27FC236}">
                  <a16:creationId xmlns:a16="http://schemas.microsoft.com/office/drawing/2014/main" id="{A4A0A024-6C99-406D-B012-6C26D331CC8E}"/>
                </a:ext>
              </a:extLst>
            </p:cNvPr>
            <p:cNvSpPr/>
            <p:nvPr/>
          </p:nvSpPr>
          <p:spPr>
            <a:xfrm>
              <a:off x="2116312" y="2199307"/>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62" name="Google Shape;41474;p18">
              <a:extLst>
                <a:ext uri="{FF2B5EF4-FFF2-40B4-BE49-F238E27FC236}">
                  <a16:creationId xmlns:a16="http://schemas.microsoft.com/office/drawing/2014/main" id="{DBBAABC7-398D-475E-9FFF-BA396705E7AC}"/>
                </a:ext>
              </a:extLst>
            </p:cNvPr>
            <p:cNvSpPr/>
            <p:nvPr/>
          </p:nvSpPr>
          <p:spPr>
            <a:xfrm>
              <a:off x="6266809" y="2190727"/>
              <a:ext cx="6960" cy="6263"/>
            </a:xfrm>
            <a:custGeom>
              <a:avLst/>
              <a:gdLst/>
              <a:ahLst/>
              <a:cxnLst/>
              <a:rect l="l" t="t" r="r" b="b"/>
              <a:pathLst>
                <a:path w="195" h="208" extrusionOk="0">
                  <a:moveTo>
                    <a:pt x="194" y="104"/>
                  </a:moveTo>
                  <a:cubicBezTo>
                    <a:pt x="195" y="53"/>
                    <a:pt x="37" y="1"/>
                    <a:pt x="2" y="104"/>
                  </a:cubicBezTo>
                  <a:cubicBezTo>
                    <a:pt x="0" y="155"/>
                    <a:pt x="156"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63" name="Google Shape;41475;p18">
              <a:extLst>
                <a:ext uri="{FF2B5EF4-FFF2-40B4-BE49-F238E27FC236}">
                  <a16:creationId xmlns:a16="http://schemas.microsoft.com/office/drawing/2014/main" id="{D485169F-8BE4-4008-A8AA-32C31501EA92}"/>
                </a:ext>
              </a:extLst>
            </p:cNvPr>
            <p:cNvSpPr/>
            <p:nvPr/>
          </p:nvSpPr>
          <p:spPr>
            <a:xfrm>
              <a:off x="3268659" y="2179135"/>
              <a:ext cx="52254" cy="22793"/>
            </a:xfrm>
            <a:custGeom>
              <a:avLst/>
              <a:gdLst/>
              <a:ahLst/>
              <a:cxnLst/>
              <a:rect l="l" t="t" r="r" b="b"/>
              <a:pathLst>
                <a:path w="1464" h="757" extrusionOk="0">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64" name="Google Shape;41476;p18">
              <a:extLst>
                <a:ext uri="{FF2B5EF4-FFF2-40B4-BE49-F238E27FC236}">
                  <a16:creationId xmlns:a16="http://schemas.microsoft.com/office/drawing/2014/main" id="{C64907EA-C49E-4A0B-B897-8383BBAA55D8}"/>
                </a:ext>
              </a:extLst>
            </p:cNvPr>
            <p:cNvSpPr/>
            <p:nvPr/>
          </p:nvSpPr>
          <p:spPr>
            <a:xfrm>
              <a:off x="7825722" y="2187625"/>
              <a:ext cx="13991" cy="4276"/>
            </a:xfrm>
            <a:custGeom>
              <a:avLst/>
              <a:gdLst/>
              <a:ahLst/>
              <a:cxnLst/>
              <a:rect l="l" t="t" r="r" b="b"/>
              <a:pathLst>
                <a:path w="392" h="142" extrusionOk="0">
                  <a:moveTo>
                    <a:pt x="294" y="25"/>
                  </a:moveTo>
                  <a:cubicBezTo>
                    <a:pt x="240" y="1"/>
                    <a:pt x="0" y="70"/>
                    <a:pt x="99" y="116"/>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65" name="Google Shape;41477;p18">
              <a:extLst>
                <a:ext uri="{FF2B5EF4-FFF2-40B4-BE49-F238E27FC236}">
                  <a16:creationId xmlns:a16="http://schemas.microsoft.com/office/drawing/2014/main" id="{80C3694E-38D1-4D78-ACD0-67F4049C47A8}"/>
                </a:ext>
              </a:extLst>
            </p:cNvPr>
            <p:cNvSpPr/>
            <p:nvPr/>
          </p:nvSpPr>
          <p:spPr>
            <a:xfrm>
              <a:off x="3334617" y="2185578"/>
              <a:ext cx="13777" cy="5540"/>
            </a:xfrm>
            <a:custGeom>
              <a:avLst/>
              <a:gdLst/>
              <a:ahLst/>
              <a:cxnLst/>
              <a:rect l="l" t="t" r="r" b="b"/>
              <a:pathLst>
                <a:path w="386" h="184" extrusionOk="0">
                  <a:moveTo>
                    <a:pt x="1" y="184"/>
                  </a:moveTo>
                  <a:lnTo>
                    <a:pt x="386" y="184"/>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66" name="Google Shape;41478;p18">
              <a:extLst>
                <a:ext uri="{FF2B5EF4-FFF2-40B4-BE49-F238E27FC236}">
                  <a16:creationId xmlns:a16="http://schemas.microsoft.com/office/drawing/2014/main" id="{44724794-AED3-46E1-A01E-DCEB1D31A588}"/>
                </a:ext>
              </a:extLst>
            </p:cNvPr>
            <p:cNvSpPr/>
            <p:nvPr/>
          </p:nvSpPr>
          <p:spPr>
            <a:xfrm>
              <a:off x="1896129" y="2188378"/>
              <a:ext cx="13670" cy="2740"/>
            </a:xfrm>
            <a:custGeom>
              <a:avLst/>
              <a:gdLst/>
              <a:ahLst/>
              <a:cxnLst/>
              <a:rect l="l" t="t" r="r" b="b"/>
              <a:pathLst>
                <a:path w="383" h="91" extrusionOk="0">
                  <a:moveTo>
                    <a:pt x="383" y="0"/>
                  </a:moveTo>
                  <a:cubicBezTo>
                    <a:pt x="235" y="20"/>
                    <a:pt x="4" y="2"/>
                    <a:pt x="0" y="91"/>
                  </a:cubicBezTo>
                  <a:cubicBezTo>
                    <a:pt x="148" y="71"/>
                    <a:pt x="379" y="89"/>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67" name="Google Shape;41479;p18">
              <a:extLst>
                <a:ext uri="{FF2B5EF4-FFF2-40B4-BE49-F238E27FC236}">
                  <a16:creationId xmlns:a16="http://schemas.microsoft.com/office/drawing/2014/main" id="{CAE3D3D3-3A30-4EAE-8FB8-9867E6DF73EC}"/>
                </a:ext>
              </a:extLst>
            </p:cNvPr>
            <p:cNvSpPr/>
            <p:nvPr/>
          </p:nvSpPr>
          <p:spPr>
            <a:xfrm>
              <a:off x="6467041" y="2174649"/>
              <a:ext cx="29018" cy="10960"/>
            </a:xfrm>
            <a:custGeom>
              <a:avLst/>
              <a:gdLst/>
              <a:ahLst/>
              <a:cxnLst/>
              <a:rect l="l" t="t" r="r" b="b"/>
              <a:pathLst>
                <a:path w="813" h="364" extrusionOk="0">
                  <a:moveTo>
                    <a:pt x="562" y="364"/>
                  </a:moveTo>
                  <a:cubicBezTo>
                    <a:pt x="813" y="245"/>
                    <a:pt x="681" y="91"/>
                    <a:pt x="370" y="1"/>
                  </a:cubicBezTo>
                  <a:cubicBezTo>
                    <a:pt x="344" y="228"/>
                    <a:pt x="1" y="285"/>
                    <a:pt x="562"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68" name="Google Shape;41480;p18">
              <a:extLst>
                <a:ext uri="{FF2B5EF4-FFF2-40B4-BE49-F238E27FC236}">
                  <a16:creationId xmlns:a16="http://schemas.microsoft.com/office/drawing/2014/main" id="{C8B036C1-8FA8-449A-8E35-9EC01A0EFF40}"/>
                </a:ext>
              </a:extLst>
            </p:cNvPr>
            <p:cNvSpPr/>
            <p:nvPr/>
          </p:nvSpPr>
          <p:spPr>
            <a:xfrm>
              <a:off x="130454" y="2182115"/>
              <a:ext cx="14027" cy="4336"/>
            </a:xfrm>
            <a:custGeom>
              <a:avLst/>
              <a:gdLst/>
              <a:ahLst/>
              <a:cxnLst/>
              <a:rect l="l" t="t" r="r" b="b"/>
              <a:pathLst>
                <a:path w="393" h="144" extrusionOk="0">
                  <a:moveTo>
                    <a:pt x="293" y="26"/>
                  </a:moveTo>
                  <a:cubicBezTo>
                    <a:pt x="241" y="1"/>
                    <a:pt x="1" y="70"/>
                    <a:pt x="99"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69" name="Google Shape;41481;p18">
              <a:extLst>
                <a:ext uri="{FF2B5EF4-FFF2-40B4-BE49-F238E27FC236}">
                  <a16:creationId xmlns:a16="http://schemas.microsoft.com/office/drawing/2014/main" id="{9A2B73A7-6DB9-42D3-830C-A7AC0D7127C9}"/>
                </a:ext>
              </a:extLst>
            </p:cNvPr>
            <p:cNvSpPr/>
            <p:nvPr/>
          </p:nvSpPr>
          <p:spPr>
            <a:xfrm>
              <a:off x="8390081" y="2179466"/>
              <a:ext cx="14063" cy="4185"/>
            </a:xfrm>
            <a:custGeom>
              <a:avLst/>
              <a:gdLst/>
              <a:ahLst/>
              <a:cxnLst/>
              <a:rect l="l" t="t" r="r" b="b"/>
              <a:pathLst>
                <a:path w="394" h="139" extrusionOk="0">
                  <a:moveTo>
                    <a:pt x="295" y="24"/>
                  </a:moveTo>
                  <a:cubicBezTo>
                    <a:pt x="238" y="0"/>
                    <a:pt x="1" y="68"/>
                    <a:pt x="101" y="115"/>
                  </a:cubicBezTo>
                  <a:cubicBezTo>
                    <a:pt x="154" y="139"/>
                    <a:pt x="394" y="69"/>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70" name="Google Shape;41482;p18">
              <a:extLst>
                <a:ext uri="{FF2B5EF4-FFF2-40B4-BE49-F238E27FC236}">
                  <a16:creationId xmlns:a16="http://schemas.microsoft.com/office/drawing/2014/main" id="{AE04FB68-5A91-42DA-9F2B-E64408567295}"/>
                </a:ext>
              </a:extLst>
            </p:cNvPr>
            <p:cNvSpPr/>
            <p:nvPr/>
          </p:nvSpPr>
          <p:spPr>
            <a:xfrm>
              <a:off x="4552923" y="2180158"/>
              <a:ext cx="13813" cy="2800"/>
            </a:xfrm>
            <a:custGeom>
              <a:avLst/>
              <a:gdLst/>
              <a:ahLst/>
              <a:cxnLst/>
              <a:rect l="l" t="t" r="r" b="b"/>
              <a:pathLst>
                <a:path w="387" h="93" extrusionOk="0">
                  <a:moveTo>
                    <a:pt x="386" y="1"/>
                  </a:moveTo>
                  <a:cubicBezTo>
                    <a:pt x="236" y="20"/>
                    <a:pt x="7" y="5"/>
                    <a:pt x="0" y="92"/>
                  </a:cubicBezTo>
                  <a:cubicBezTo>
                    <a:pt x="151" y="71"/>
                    <a:pt x="383" y="89"/>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71" name="Google Shape;41483;p18">
              <a:extLst>
                <a:ext uri="{FF2B5EF4-FFF2-40B4-BE49-F238E27FC236}">
                  <a16:creationId xmlns:a16="http://schemas.microsoft.com/office/drawing/2014/main" id="{B8E76FF8-C39D-41B4-B696-9B37B8B7DD20}"/>
                </a:ext>
              </a:extLst>
            </p:cNvPr>
            <p:cNvSpPr/>
            <p:nvPr/>
          </p:nvSpPr>
          <p:spPr>
            <a:xfrm>
              <a:off x="8655200" y="2173986"/>
              <a:ext cx="13849" cy="7467"/>
            </a:xfrm>
            <a:custGeom>
              <a:avLst/>
              <a:gdLst/>
              <a:ahLst/>
              <a:cxnLst/>
              <a:rect l="l" t="t" r="r" b="b"/>
              <a:pathLst>
                <a:path w="388" h="248" extrusionOk="0">
                  <a:moveTo>
                    <a:pt x="388" y="114"/>
                  </a:moveTo>
                  <a:cubicBezTo>
                    <a:pt x="384" y="23"/>
                    <a:pt x="49" y="1"/>
                    <a:pt x="0" y="114"/>
                  </a:cubicBezTo>
                  <a:cubicBezTo>
                    <a:pt x="217" y="105"/>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72" name="Google Shape;41484;p18">
              <a:extLst>
                <a:ext uri="{FF2B5EF4-FFF2-40B4-BE49-F238E27FC236}">
                  <a16:creationId xmlns:a16="http://schemas.microsoft.com/office/drawing/2014/main" id="{528618C6-4926-4DD4-A47F-B6D6BE3E7536}"/>
                </a:ext>
              </a:extLst>
            </p:cNvPr>
            <p:cNvSpPr/>
            <p:nvPr/>
          </p:nvSpPr>
          <p:spPr>
            <a:xfrm>
              <a:off x="8928636" y="2166489"/>
              <a:ext cx="25556" cy="10960"/>
            </a:xfrm>
            <a:custGeom>
              <a:avLst/>
              <a:gdLst/>
              <a:ahLst/>
              <a:cxnLst/>
              <a:rect l="l" t="t" r="r" b="b"/>
              <a:pathLst>
                <a:path w="716" h="364" extrusionOk="0">
                  <a:moveTo>
                    <a:pt x="440" y="363"/>
                  </a:moveTo>
                  <a:cubicBezTo>
                    <a:pt x="500" y="242"/>
                    <a:pt x="716" y="191"/>
                    <a:pt x="635" y="0"/>
                  </a:cubicBezTo>
                  <a:lnTo>
                    <a:pt x="56" y="0"/>
                  </a:lnTo>
                  <a:cubicBezTo>
                    <a:pt x="0" y="209"/>
                    <a:pt x="102" y="342"/>
                    <a:pt x="440"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73" name="Google Shape;41485;p18">
              <a:extLst>
                <a:ext uri="{FF2B5EF4-FFF2-40B4-BE49-F238E27FC236}">
                  <a16:creationId xmlns:a16="http://schemas.microsoft.com/office/drawing/2014/main" id="{A4C2F911-D603-43D8-A913-805536564118}"/>
                </a:ext>
              </a:extLst>
            </p:cNvPr>
            <p:cNvSpPr/>
            <p:nvPr/>
          </p:nvSpPr>
          <p:spPr>
            <a:xfrm>
              <a:off x="6300966" y="2168446"/>
              <a:ext cx="20987" cy="9003"/>
            </a:xfrm>
            <a:custGeom>
              <a:avLst/>
              <a:gdLst/>
              <a:ahLst/>
              <a:cxnLst/>
              <a:rect l="l" t="t" r="r" b="b"/>
              <a:pathLst>
                <a:path w="588" h="299" extrusionOk="0">
                  <a:moveTo>
                    <a:pt x="393" y="298"/>
                  </a:moveTo>
                  <a:cubicBezTo>
                    <a:pt x="393" y="210"/>
                    <a:pt x="550" y="191"/>
                    <a:pt x="588" y="116"/>
                  </a:cubicBezTo>
                  <a:cubicBezTo>
                    <a:pt x="338" y="112"/>
                    <a:pt x="320" y="1"/>
                    <a:pt x="9" y="27"/>
                  </a:cubicBezTo>
                  <a:cubicBezTo>
                    <a:pt x="0" y="183"/>
                    <a:pt x="154" y="259"/>
                    <a:pt x="393"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74" name="Google Shape;41486;p18">
              <a:extLst>
                <a:ext uri="{FF2B5EF4-FFF2-40B4-BE49-F238E27FC236}">
                  <a16:creationId xmlns:a16="http://schemas.microsoft.com/office/drawing/2014/main" id="{3C6F0AB4-DA70-431A-96AE-525CB2C50C1E}"/>
                </a:ext>
              </a:extLst>
            </p:cNvPr>
            <p:cNvSpPr/>
            <p:nvPr/>
          </p:nvSpPr>
          <p:spPr>
            <a:xfrm>
              <a:off x="8624220" y="2171216"/>
              <a:ext cx="14063" cy="4276"/>
            </a:xfrm>
            <a:custGeom>
              <a:avLst/>
              <a:gdLst/>
              <a:ahLst/>
              <a:cxnLst/>
              <a:rect l="l" t="t" r="r" b="b"/>
              <a:pathLst>
                <a:path w="394" h="142" extrusionOk="0">
                  <a:moveTo>
                    <a:pt x="98" y="118"/>
                  </a:moveTo>
                  <a:cubicBezTo>
                    <a:pt x="153" y="141"/>
                    <a:pt x="393" y="73"/>
                    <a:pt x="293" y="26"/>
                  </a:cubicBezTo>
                  <a:cubicBezTo>
                    <a:pt x="238" y="0"/>
                    <a:pt x="0" y="69"/>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75" name="Google Shape;41487;p18">
              <a:extLst>
                <a:ext uri="{FF2B5EF4-FFF2-40B4-BE49-F238E27FC236}">
                  <a16:creationId xmlns:a16="http://schemas.microsoft.com/office/drawing/2014/main" id="{48B376B7-6A89-4FC1-B50D-977C14F841F0}"/>
                </a:ext>
              </a:extLst>
            </p:cNvPr>
            <p:cNvSpPr/>
            <p:nvPr/>
          </p:nvSpPr>
          <p:spPr>
            <a:xfrm>
              <a:off x="5011670" y="2162786"/>
              <a:ext cx="39797" cy="15838"/>
            </a:xfrm>
            <a:custGeom>
              <a:avLst/>
              <a:gdLst/>
              <a:ahLst/>
              <a:cxnLst/>
              <a:rect l="l" t="t" r="r" b="b"/>
              <a:pathLst>
                <a:path w="1115" h="526" extrusionOk="0">
                  <a:moveTo>
                    <a:pt x="648" y="304"/>
                  </a:moveTo>
                  <a:cubicBezTo>
                    <a:pt x="1114" y="1"/>
                    <a:pt x="1" y="525"/>
                    <a:pt x="648"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76" name="Google Shape;41488;p18">
              <a:extLst>
                <a:ext uri="{FF2B5EF4-FFF2-40B4-BE49-F238E27FC236}">
                  <a16:creationId xmlns:a16="http://schemas.microsoft.com/office/drawing/2014/main" id="{7BB876FF-E9C9-4694-9F2E-9564EF849E04}"/>
                </a:ext>
              </a:extLst>
            </p:cNvPr>
            <p:cNvSpPr/>
            <p:nvPr/>
          </p:nvSpPr>
          <p:spPr>
            <a:xfrm>
              <a:off x="2798205" y="2160076"/>
              <a:ext cx="36264" cy="19060"/>
            </a:xfrm>
            <a:custGeom>
              <a:avLst/>
              <a:gdLst/>
              <a:ahLst/>
              <a:cxnLst/>
              <a:rect l="l" t="t" r="r" b="b"/>
              <a:pathLst>
                <a:path w="1016" h="633" extrusionOk="0">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77" name="Google Shape;41489;p18">
              <a:extLst>
                <a:ext uri="{FF2B5EF4-FFF2-40B4-BE49-F238E27FC236}">
                  <a16:creationId xmlns:a16="http://schemas.microsoft.com/office/drawing/2014/main" id="{CEE1076E-BAEE-4287-A8DE-FE7ECC096FA8}"/>
                </a:ext>
              </a:extLst>
            </p:cNvPr>
            <p:cNvSpPr/>
            <p:nvPr/>
          </p:nvSpPr>
          <p:spPr>
            <a:xfrm>
              <a:off x="3948624" y="2155530"/>
              <a:ext cx="37870" cy="18849"/>
            </a:xfrm>
            <a:custGeom>
              <a:avLst/>
              <a:gdLst/>
              <a:ahLst/>
              <a:cxnLst/>
              <a:rect l="l" t="t" r="r" b="b"/>
              <a:pathLst>
                <a:path w="1061" h="626" extrusionOk="0">
                  <a:moveTo>
                    <a:pt x="732" y="545"/>
                  </a:moveTo>
                  <a:cubicBezTo>
                    <a:pt x="1061" y="392"/>
                    <a:pt x="618" y="137"/>
                    <a:pt x="345" y="0"/>
                  </a:cubicBezTo>
                  <a:cubicBezTo>
                    <a:pt x="49" y="140"/>
                    <a:pt x="1" y="625"/>
                    <a:pt x="732"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78" name="Google Shape;41490;p18">
              <a:extLst>
                <a:ext uri="{FF2B5EF4-FFF2-40B4-BE49-F238E27FC236}">
                  <a16:creationId xmlns:a16="http://schemas.microsoft.com/office/drawing/2014/main" id="{34B2165B-77E4-4343-9755-895A6D3B5199}"/>
                </a:ext>
              </a:extLst>
            </p:cNvPr>
            <p:cNvSpPr/>
            <p:nvPr/>
          </p:nvSpPr>
          <p:spPr>
            <a:xfrm>
              <a:off x="2838965" y="2163418"/>
              <a:ext cx="7067" cy="6233"/>
            </a:xfrm>
            <a:custGeom>
              <a:avLst/>
              <a:gdLst/>
              <a:ahLst/>
              <a:cxnLst/>
              <a:rect l="l" t="t" r="r" b="b"/>
              <a:pathLst>
                <a:path w="198" h="207" extrusionOk="0">
                  <a:moveTo>
                    <a:pt x="2" y="104"/>
                  </a:moveTo>
                  <a:cubicBezTo>
                    <a:pt x="0" y="155"/>
                    <a:pt x="158" y="207"/>
                    <a:pt x="196" y="104"/>
                  </a:cubicBezTo>
                  <a:cubicBezTo>
                    <a:pt x="197" y="53"/>
                    <a:pt x="40" y="1"/>
                    <a:pt x="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79" name="Google Shape;41491;p18">
              <a:extLst>
                <a:ext uri="{FF2B5EF4-FFF2-40B4-BE49-F238E27FC236}">
                  <a16:creationId xmlns:a16="http://schemas.microsoft.com/office/drawing/2014/main" id="{769BB3D2-3FEC-48DB-BF8E-5549556E244B}"/>
                </a:ext>
              </a:extLst>
            </p:cNvPr>
            <p:cNvSpPr/>
            <p:nvPr/>
          </p:nvSpPr>
          <p:spPr>
            <a:xfrm>
              <a:off x="387114" y="2152820"/>
              <a:ext cx="56680" cy="22583"/>
            </a:xfrm>
            <a:custGeom>
              <a:avLst/>
              <a:gdLst/>
              <a:ahLst/>
              <a:cxnLst/>
              <a:rect l="l" t="t" r="r" b="b"/>
              <a:pathLst>
                <a:path w="1588" h="750" extrusionOk="0">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80" name="Google Shape;41492;p18">
              <a:extLst>
                <a:ext uri="{FF2B5EF4-FFF2-40B4-BE49-F238E27FC236}">
                  <a16:creationId xmlns:a16="http://schemas.microsoft.com/office/drawing/2014/main" id="{C92D8575-93C5-4979-9276-589FE865DDB8}"/>
                </a:ext>
              </a:extLst>
            </p:cNvPr>
            <p:cNvSpPr/>
            <p:nvPr/>
          </p:nvSpPr>
          <p:spPr>
            <a:xfrm>
              <a:off x="3331084" y="2163027"/>
              <a:ext cx="14027" cy="4276"/>
            </a:xfrm>
            <a:custGeom>
              <a:avLst/>
              <a:gdLst/>
              <a:ahLst/>
              <a:cxnLst/>
              <a:rect l="l" t="t" r="r" b="b"/>
              <a:pathLst>
                <a:path w="393" h="142" extrusionOk="0">
                  <a:moveTo>
                    <a:pt x="296" y="25"/>
                  </a:moveTo>
                  <a:cubicBezTo>
                    <a:pt x="238" y="1"/>
                    <a:pt x="1" y="67"/>
                    <a:pt x="100" y="117"/>
                  </a:cubicBezTo>
                  <a:cubicBezTo>
                    <a:pt x="153" y="142"/>
                    <a:pt x="392" y="72"/>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81" name="Google Shape;41493;p18">
              <a:extLst>
                <a:ext uri="{FF2B5EF4-FFF2-40B4-BE49-F238E27FC236}">
                  <a16:creationId xmlns:a16="http://schemas.microsoft.com/office/drawing/2014/main" id="{A3F33FA5-76D0-46A2-83A9-8760F05B7204}"/>
                </a:ext>
              </a:extLst>
            </p:cNvPr>
            <p:cNvSpPr/>
            <p:nvPr/>
          </p:nvSpPr>
          <p:spPr>
            <a:xfrm>
              <a:off x="2150790" y="2160437"/>
              <a:ext cx="13706" cy="6745"/>
            </a:xfrm>
            <a:custGeom>
              <a:avLst/>
              <a:gdLst/>
              <a:ahLst/>
              <a:cxnLst/>
              <a:rect l="l" t="t" r="r" b="b"/>
              <a:pathLst>
                <a:path w="384" h="224" extrusionOk="0">
                  <a:moveTo>
                    <a:pt x="384" y="111"/>
                  </a:moveTo>
                  <a:cubicBezTo>
                    <a:pt x="345" y="0"/>
                    <a:pt x="171" y="55"/>
                    <a:pt x="0" y="111"/>
                  </a:cubicBezTo>
                  <a:cubicBezTo>
                    <a:pt x="2" y="203"/>
                    <a:pt x="338" y="224"/>
                    <a:pt x="384"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82" name="Google Shape;41494;p18">
              <a:extLst>
                <a:ext uri="{FF2B5EF4-FFF2-40B4-BE49-F238E27FC236}">
                  <a16:creationId xmlns:a16="http://schemas.microsoft.com/office/drawing/2014/main" id="{D874A19D-E742-4BA1-A885-CD7740C20447}"/>
                </a:ext>
              </a:extLst>
            </p:cNvPr>
            <p:cNvSpPr/>
            <p:nvPr/>
          </p:nvSpPr>
          <p:spPr>
            <a:xfrm>
              <a:off x="3035091" y="2157577"/>
              <a:ext cx="14027" cy="4276"/>
            </a:xfrm>
            <a:custGeom>
              <a:avLst/>
              <a:gdLst/>
              <a:ahLst/>
              <a:cxnLst/>
              <a:rect l="l" t="t" r="r" b="b"/>
              <a:pathLst>
                <a:path w="393" h="142" extrusionOk="0">
                  <a:moveTo>
                    <a:pt x="295" y="25"/>
                  </a:moveTo>
                  <a:cubicBezTo>
                    <a:pt x="241" y="0"/>
                    <a:pt x="1" y="69"/>
                    <a:pt x="100" y="116"/>
                  </a:cubicBezTo>
                  <a:cubicBezTo>
                    <a:pt x="155" y="141"/>
                    <a:pt x="392"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83" name="Google Shape;41495;p18">
              <a:extLst>
                <a:ext uri="{FF2B5EF4-FFF2-40B4-BE49-F238E27FC236}">
                  <a16:creationId xmlns:a16="http://schemas.microsoft.com/office/drawing/2014/main" id="{019778D9-F63E-49A6-9CB0-F2BC4CFB840D}"/>
                </a:ext>
              </a:extLst>
            </p:cNvPr>
            <p:cNvSpPr/>
            <p:nvPr/>
          </p:nvSpPr>
          <p:spPr>
            <a:xfrm>
              <a:off x="5681677" y="2155138"/>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84" name="Google Shape;41496;p18">
              <a:extLst>
                <a:ext uri="{FF2B5EF4-FFF2-40B4-BE49-F238E27FC236}">
                  <a16:creationId xmlns:a16="http://schemas.microsoft.com/office/drawing/2014/main" id="{BF5F5CE5-8093-4F2D-AD72-771374969BA9}"/>
                </a:ext>
              </a:extLst>
            </p:cNvPr>
            <p:cNvSpPr/>
            <p:nvPr/>
          </p:nvSpPr>
          <p:spPr>
            <a:xfrm>
              <a:off x="2949146" y="2152820"/>
              <a:ext cx="13813" cy="2740"/>
            </a:xfrm>
            <a:custGeom>
              <a:avLst/>
              <a:gdLst/>
              <a:ahLst/>
              <a:cxnLst/>
              <a:rect l="l" t="t" r="r" b="b"/>
              <a:pathLst>
                <a:path w="387" h="91" extrusionOk="0">
                  <a:moveTo>
                    <a:pt x="387" y="0"/>
                  </a:moveTo>
                  <a:cubicBezTo>
                    <a:pt x="239" y="20"/>
                    <a:pt x="7" y="1"/>
                    <a:pt x="0" y="90"/>
                  </a:cubicBezTo>
                  <a:cubicBezTo>
                    <a:pt x="149" y="72"/>
                    <a:pt x="383" y="90"/>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85" name="Google Shape;41497;p18">
              <a:extLst>
                <a:ext uri="{FF2B5EF4-FFF2-40B4-BE49-F238E27FC236}">
                  <a16:creationId xmlns:a16="http://schemas.microsoft.com/office/drawing/2014/main" id="{FE8E07BF-5BA2-4C14-8429-9E5DEA799F21}"/>
                </a:ext>
              </a:extLst>
            </p:cNvPr>
            <p:cNvSpPr/>
            <p:nvPr/>
          </p:nvSpPr>
          <p:spPr>
            <a:xfrm>
              <a:off x="8936595" y="2141830"/>
              <a:ext cx="14670" cy="9545"/>
            </a:xfrm>
            <a:custGeom>
              <a:avLst/>
              <a:gdLst/>
              <a:ahLst/>
              <a:cxnLst/>
              <a:rect l="l" t="t" r="r" b="b"/>
              <a:pathLst>
                <a:path w="411" h="317" extrusionOk="0">
                  <a:moveTo>
                    <a:pt x="410" y="275"/>
                  </a:moveTo>
                  <a:lnTo>
                    <a:pt x="410" y="92"/>
                  </a:lnTo>
                  <a:cubicBezTo>
                    <a:pt x="216" y="92"/>
                    <a:pt x="179" y="19"/>
                    <a:pt x="23" y="1"/>
                  </a:cubicBezTo>
                  <a:cubicBezTo>
                    <a:pt x="42" y="147"/>
                    <a:pt x="1" y="317"/>
                    <a:pt x="410"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86" name="Google Shape;41498;p18">
              <a:extLst>
                <a:ext uri="{FF2B5EF4-FFF2-40B4-BE49-F238E27FC236}">
                  <a16:creationId xmlns:a16="http://schemas.microsoft.com/office/drawing/2014/main" id="{012B2050-0C5E-480B-817E-A72E699E3A97}"/>
                </a:ext>
              </a:extLst>
            </p:cNvPr>
            <p:cNvSpPr/>
            <p:nvPr/>
          </p:nvSpPr>
          <p:spPr>
            <a:xfrm>
              <a:off x="5561146" y="2146557"/>
              <a:ext cx="14063" cy="4306"/>
            </a:xfrm>
            <a:custGeom>
              <a:avLst/>
              <a:gdLst/>
              <a:ahLst/>
              <a:cxnLst/>
              <a:rect l="l" t="t" r="r" b="b"/>
              <a:pathLst>
                <a:path w="394" h="143" extrusionOk="0">
                  <a:moveTo>
                    <a:pt x="295" y="27"/>
                  </a:moveTo>
                  <a:cubicBezTo>
                    <a:pt x="241" y="1"/>
                    <a:pt x="1" y="71"/>
                    <a:pt x="101" y="118"/>
                  </a:cubicBezTo>
                  <a:cubicBezTo>
                    <a:pt x="156" y="143"/>
                    <a:pt x="394" y="75"/>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87" name="Google Shape;41499;p18">
              <a:extLst>
                <a:ext uri="{FF2B5EF4-FFF2-40B4-BE49-F238E27FC236}">
                  <a16:creationId xmlns:a16="http://schemas.microsoft.com/office/drawing/2014/main" id="{6EBC00A5-3F37-4BBD-8EB8-0B7280D6FEA4}"/>
                </a:ext>
              </a:extLst>
            </p:cNvPr>
            <p:cNvSpPr/>
            <p:nvPr/>
          </p:nvSpPr>
          <p:spPr>
            <a:xfrm>
              <a:off x="2160392" y="2141921"/>
              <a:ext cx="29518" cy="9846"/>
            </a:xfrm>
            <a:custGeom>
              <a:avLst/>
              <a:gdLst/>
              <a:ahLst/>
              <a:cxnLst/>
              <a:rect l="l" t="t" r="r" b="b"/>
              <a:pathLst>
                <a:path w="827" h="327" extrusionOk="0">
                  <a:moveTo>
                    <a:pt x="693" y="272"/>
                  </a:moveTo>
                  <a:cubicBezTo>
                    <a:pt x="826" y="29"/>
                    <a:pt x="294" y="98"/>
                    <a:pt x="115" y="1"/>
                  </a:cubicBezTo>
                  <a:cubicBezTo>
                    <a:pt x="0" y="237"/>
                    <a:pt x="193" y="327"/>
                    <a:pt x="69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88" name="Google Shape;41500;p18">
              <a:extLst>
                <a:ext uri="{FF2B5EF4-FFF2-40B4-BE49-F238E27FC236}">
                  <a16:creationId xmlns:a16="http://schemas.microsoft.com/office/drawing/2014/main" id="{B808FFE9-F71E-4A7B-B020-C3055300A2C4}"/>
                </a:ext>
              </a:extLst>
            </p:cNvPr>
            <p:cNvSpPr/>
            <p:nvPr/>
          </p:nvSpPr>
          <p:spPr>
            <a:xfrm>
              <a:off x="8620758" y="2139181"/>
              <a:ext cx="34515" cy="8943"/>
            </a:xfrm>
            <a:custGeom>
              <a:avLst/>
              <a:gdLst/>
              <a:ahLst/>
              <a:cxnLst/>
              <a:rect l="l" t="t" r="r" b="b"/>
              <a:pathLst>
                <a:path w="967" h="297" extrusionOk="0">
                  <a:moveTo>
                    <a:pt x="195" y="272"/>
                  </a:moveTo>
                  <a:cubicBezTo>
                    <a:pt x="635" y="297"/>
                    <a:pt x="921" y="250"/>
                    <a:pt x="967" y="89"/>
                  </a:cubicBezTo>
                  <a:cubicBezTo>
                    <a:pt x="627" y="111"/>
                    <a:pt x="1" y="0"/>
                    <a:pt x="195"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89" name="Google Shape;41501;p18">
              <a:extLst>
                <a:ext uri="{FF2B5EF4-FFF2-40B4-BE49-F238E27FC236}">
                  <a16:creationId xmlns:a16="http://schemas.microsoft.com/office/drawing/2014/main" id="{CDB73F9A-10C3-4DDD-B734-CC0A67384941}"/>
                </a:ext>
              </a:extLst>
            </p:cNvPr>
            <p:cNvSpPr/>
            <p:nvPr/>
          </p:nvSpPr>
          <p:spPr>
            <a:xfrm>
              <a:off x="2713151" y="2136411"/>
              <a:ext cx="17739" cy="10960"/>
            </a:xfrm>
            <a:custGeom>
              <a:avLst/>
              <a:gdLst/>
              <a:ahLst/>
              <a:cxnLst/>
              <a:rect l="l" t="t" r="r" b="b"/>
              <a:pathLst>
                <a:path w="497" h="364" extrusionOk="0">
                  <a:moveTo>
                    <a:pt x="443" y="364"/>
                  </a:moveTo>
                  <a:cubicBezTo>
                    <a:pt x="497" y="157"/>
                    <a:pt x="394" y="23"/>
                    <a:pt x="57" y="1"/>
                  </a:cubicBezTo>
                  <a:cubicBezTo>
                    <a:pt x="1" y="207"/>
                    <a:pt x="104" y="343"/>
                    <a:pt x="443"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90" name="Google Shape;41502;p18">
              <a:extLst>
                <a:ext uri="{FF2B5EF4-FFF2-40B4-BE49-F238E27FC236}">
                  <a16:creationId xmlns:a16="http://schemas.microsoft.com/office/drawing/2014/main" id="{0B6E203E-90BE-4829-B1E0-EA7BAAF4CD67}"/>
                </a:ext>
              </a:extLst>
            </p:cNvPr>
            <p:cNvSpPr/>
            <p:nvPr/>
          </p:nvSpPr>
          <p:spPr>
            <a:xfrm>
              <a:off x="7054814" y="2141168"/>
              <a:ext cx="14027" cy="4246"/>
            </a:xfrm>
            <a:custGeom>
              <a:avLst/>
              <a:gdLst/>
              <a:ahLst/>
              <a:cxnLst/>
              <a:rect l="l" t="t" r="r" b="b"/>
              <a:pathLst>
                <a:path w="393" h="141" extrusionOk="0">
                  <a:moveTo>
                    <a:pt x="99" y="114"/>
                  </a:moveTo>
                  <a:cubicBezTo>
                    <a:pt x="154" y="140"/>
                    <a:pt x="393" y="71"/>
                    <a:pt x="293" y="23"/>
                  </a:cubicBezTo>
                  <a:cubicBezTo>
                    <a:pt x="239"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91" name="Google Shape;41503;p18">
              <a:extLst>
                <a:ext uri="{FF2B5EF4-FFF2-40B4-BE49-F238E27FC236}">
                  <a16:creationId xmlns:a16="http://schemas.microsoft.com/office/drawing/2014/main" id="{FB7B07F7-0E59-4DD5-BC9D-31D9BA7F6408}"/>
                </a:ext>
              </a:extLst>
            </p:cNvPr>
            <p:cNvSpPr/>
            <p:nvPr/>
          </p:nvSpPr>
          <p:spPr>
            <a:xfrm>
              <a:off x="2339779" y="2141138"/>
              <a:ext cx="14170" cy="4276"/>
            </a:xfrm>
            <a:custGeom>
              <a:avLst/>
              <a:gdLst/>
              <a:ahLst/>
              <a:cxnLst/>
              <a:rect l="l" t="t" r="r" b="b"/>
              <a:pathLst>
                <a:path w="397" h="142" extrusionOk="0">
                  <a:moveTo>
                    <a:pt x="295" y="24"/>
                  </a:moveTo>
                  <a:cubicBezTo>
                    <a:pt x="242" y="0"/>
                    <a:pt x="1" y="68"/>
                    <a:pt x="103" y="115"/>
                  </a:cubicBezTo>
                  <a:cubicBezTo>
                    <a:pt x="158" y="141"/>
                    <a:pt x="396"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92" name="Google Shape;41504;p18">
              <a:extLst>
                <a:ext uri="{FF2B5EF4-FFF2-40B4-BE49-F238E27FC236}">
                  <a16:creationId xmlns:a16="http://schemas.microsoft.com/office/drawing/2014/main" id="{31CE1210-971A-4E0B-9478-87C9D00E3925}"/>
                </a:ext>
              </a:extLst>
            </p:cNvPr>
            <p:cNvSpPr/>
            <p:nvPr/>
          </p:nvSpPr>
          <p:spPr>
            <a:xfrm>
              <a:off x="7422297" y="2130961"/>
              <a:ext cx="23521" cy="8250"/>
            </a:xfrm>
            <a:custGeom>
              <a:avLst/>
              <a:gdLst/>
              <a:ahLst/>
              <a:cxnLst/>
              <a:rect l="l" t="t" r="r" b="b"/>
              <a:pathLst>
                <a:path w="659" h="274" extrusionOk="0">
                  <a:moveTo>
                    <a:pt x="411" y="273"/>
                  </a:moveTo>
                  <a:cubicBezTo>
                    <a:pt x="422" y="157"/>
                    <a:pt x="658" y="145"/>
                    <a:pt x="605" y="0"/>
                  </a:cubicBezTo>
                  <a:lnTo>
                    <a:pt x="217" y="0"/>
                  </a:lnTo>
                  <a:cubicBezTo>
                    <a:pt x="0" y="131"/>
                    <a:pt x="9" y="222"/>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93" name="Google Shape;41505;p18">
              <a:extLst>
                <a:ext uri="{FF2B5EF4-FFF2-40B4-BE49-F238E27FC236}">
                  <a16:creationId xmlns:a16="http://schemas.microsoft.com/office/drawing/2014/main" id="{0FFB1611-55FF-4909-B462-499096800B26}"/>
                </a:ext>
              </a:extLst>
            </p:cNvPr>
            <p:cNvSpPr/>
            <p:nvPr/>
          </p:nvSpPr>
          <p:spPr>
            <a:xfrm>
              <a:off x="2008273" y="2121748"/>
              <a:ext cx="46436" cy="9244"/>
            </a:xfrm>
            <a:custGeom>
              <a:avLst/>
              <a:gdLst/>
              <a:ahLst/>
              <a:cxnLst/>
              <a:rect l="l" t="t" r="r" b="b"/>
              <a:pathLst>
                <a:path w="1301" h="307" extrusionOk="0">
                  <a:moveTo>
                    <a:pt x="713" y="306"/>
                  </a:moveTo>
                  <a:cubicBezTo>
                    <a:pt x="1300" y="1"/>
                    <a:pt x="0" y="31"/>
                    <a:pt x="713"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94" name="Google Shape;41506;p18">
              <a:extLst>
                <a:ext uri="{FF2B5EF4-FFF2-40B4-BE49-F238E27FC236}">
                  <a16:creationId xmlns:a16="http://schemas.microsoft.com/office/drawing/2014/main" id="{C30FB8E6-E109-4518-9FBF-0478967DAB9B}"/>
                </a:ext>
              </a:extLst>
            </p:cNvPr>
            <p:cNvSpPr/>
            <p:nvPr/>
          </p:nvSpPr>
          <p:spPr>
            <a:xfrm>
              <a:off x="8948801" y="2113619"/>
              <a:ext cx="39761" cy="15808"/>
            </a:xfrm>
            <a:custGeom>
              <a:avLst/>
              <a:gdLst/>
              <a:ahLst/>
              <a:cxnLst/>
              <a:rect l="l" t="t" r="r" b="b"/>
              <a:pathLst>
                <a:path w="1114" h="525" extrusionOk="0">
                  <a:moveTo>
                    <a:pt x="647" y="304"/>
                  </a:moveTo>
                  <a:cubicBezTo>
                    <a:pt x="1114" y="1"/>
                    <a:pt x="0" y="524"/>
                    <a:pt x="647"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95" name="Google Shape;41507;p18">
              <a:extLst>
                <a:ext uri="{FF2B5EF4-FFF2-40B4-BE49-F238E27FC236}">
                  <a16:creationId xmlns:a16="http://schemas.microsoft.com/office/drawing/2014/main" id="{ECCFAD71-8589-4458-97C1-362B20445C48}"/>
                </a:ext>
              </a:extLst>
            </p:cNvPr>
            <p:cNvSpPr/>
            <p:nvPr/>
          </p:nvSpPr>
          <p:spPr>
            <a:xfrm>
              <a:off x="8073459" y="2121989"/>
              <a:ext cx="14063" cy="4276"/>
            </a:xfrm>
            <a:custGeom>
              <a:avLst/>
              <a:gdLst/>
              <a:ahLst/>
              <a:cxnLst/>
              <a:rect l="l" t="t" r="r" b="b"/>
              <a:pathLst>
                <a:path w="394" h="142" extrusionOk="0">
                  <a:moveTo>
                    <a:pt x="100" y="117"/>
                  </a:moveTo>
                  <a:cubicBezTo>
                    <a:pt x="154" y="142"/>
                    <a:pt x="394" y="73"/>
                    <a:pt x="292" y="26"/>
                  </a:cubicBezTo>
                  <a:cubicBezTo>
                    <a:pt x="244"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96" name="Google Shape;41508;p18">
              <a:extLst>
                <a:ext uri="{FF2B5EF4-FFF2-40B4-BE49-F238E27FC236}">
                  <a16:creationId xmlns:a16="http://schemas.microsoft.com/office/drawing/2014/main" id="{EDA6DCE0-6838-4A08-AF29-9F4BA8B23ECD}"/>
                </a:ext>
              </a:extLst>
            </p:cNvPr>
            <p:cNvSpPr/>
            <p:nvPr/>
          </p:nvSpPr>
          <p:spPr>
            <a:xfrm>
              <a:off x="5069170" y="2120032"/>
              <a:ext cx="13884" cy="5480"/>
            </a:xfrm>
            <a:custGeom>
              <a:avLst/>
              <a:gdLst/>
              <a:ahLst/>
              <a:cxnLst/>
              <a:rect l="l" t="t" r="r" b="b"/>
              <a:pathLst>
                <a:path w="389" h="182" extrusionOk="0">
                  <a:moveTo>
                    <a:pt x="1" y="182"/>
                  </a:moveTo>
                  <a:lnTo>
                    <a:pt x="388" y="182"/>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97" name="Google Shape;41509;p18">
              <a:extLst>
                <a:ext uri="{FF2B5EF4-FFF2-40B4-BE49-F238E27FC236}">
                  <a16:creationId xmlns:a16="http://schemas.microsoft.com/office/drawing/2014/main" id="{6F69879B-3720-4852-B458-1CB74A07D52D}"/>
                </a:ext>
              </a:extLst>
            </p:cNvPr>
            <p:cNvSpPr/>
            <p:nvPr/>
          </p:nvSpPr>
          <p:spPr>
            <a:xfrm>
              <a:off x="2928551" y="2119430"/>
              <a:ext cx="13813" cy="6715"/>
            </a:xfrm>
            <a:custGeom>
              <a:avLst/>
              <a:gdLst/>
              <a:ahLst/>
              <a:cxnLst/>
              <a:rect l="l" t="t" r="r" b="b"/>
              <a:pathLst>
                <a:path w="387" h="223" extrusionOk="0">
                  <a:moveTo>
                    <a:pt x="1" y="111"/>
                  </a:moveTo>
                  <a:cubicBezTo>
                    <a:pt x="2" y="202"/>
                    <a:pt x="337" y="223"/>
                    <a:pt x="387" y="111"/>
                  </a:cubicBezTo>
                  <a:cubicBezTo>
                    <a:pt x="344" y="1"/>
                    <a:pt x="172" y="56"/>
                    <a:pt x="1"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98" name="Google Shape;41510;p18">
              <a:extLst>
                <a:ext uri="{FF2B5EF4-FFF2-40B4-BE49-F238E27FC236}">
                  <a16:creationId xmlns:a16="http://schemas.microsoft.com/office/drawing/2014/main" id="{E91B92AC-018E-49B4-8401-0061CA240E0F}"/>
                </a:ext>
              </a:extLst>
            </p:cNvPr>
            <p:cNvSpPr/>
            <p:nvPr/>
          </p:nvSpPr>
          <p:spPr>
            <a:xfrm>
              <a:off x="6818570" y="2109614"/>
              <a:ext cx="26412" cy="15326"/>
            </a:xfrm>
            <a:custGeom>
              <a:avLst/>
              <a:gdLst/>
              <a:ahLst/>
              <a:cxnLst/>
              <a:rect l="l" t="t" r="r" b="b"/>
              <a:pathLst>
                <a:path w="740" h="509" extrusionOk="0">
                  <a:moveTo>
                    <a:pt x="739" y="437"/>
                  </a:moveTo>
                  <a:lnTo>
                    <a:pt x="739" y="75"/>
                  </a:lnTo>
                  <a:cubicBezTo>
                    <a:pt x="1" y="1"/>
                    <a:pt x="1" y="508"/>
                    <a:pt x="739" y="4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799" name="Google Shape;41511;p18">
              <a:extLst>
                <a:ext uri="{FF2B5EF4-FFF2-40B4-BE49-F238E27FC236}">
                  <a16:creationId xmlns:a16="http://schemas.microsoft.com/office/drawing/2014/main" id="{BE8722A7-E461-4FCB-A9A9-9F916693502C}"/>
                </a:ext>
              </a:extLst>
            </p:cNvPr>
            <p:cNvSpPr/>
            <p:nvPr/>
          </p:nvSpPr>
          <p:spPr>
            <a:xfrm>
              <a:off x="2783928" y="2116900"/>
              <a:ext cx="6996" cy="6233"/>
            </a:xfrm>
            <a:custGeom>
              <a:avLst/>
              <a:gdLst/>
              <a:ahLst/>
              <a:cxnLst/>
              <a:rect l="l" t="t" r="r" b="b"/>
              <a:pathLst>
                <a:path w="196" h="207" extrusionOk="0">
                  <a:moveTo>
                    <a:pt x="195" y="104"/>
                  </a:moveTo>
                  <a:cubicBezTo>
                    <a:pt x="195" y="55"/>
                    <a:pt x="36" y="0"/>
                    <a:pt x="1" y="104"/>
                  </a:cubicBezTo>
                  <a:cubicBezTo>
                    <a:pt x="1" y="154"/>
                    <a:pt x="157" y="206"/>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00" name="Google Shape;41512;p18">
              <a:extLst>
                <a:ext uri="{FF2B5EF4-FFF2-40B4-BE49-F238E27FC236}">
                  <a16:creationId xmlns:a16="http://schemas.microsoft.com/office/drawing/2014/main" id="{45537CB9-AE14-4865-AD70-5228F6550FF8}"/>
                </a:ext>
              </a:extLst>
            </p:cNvPr>
            <p:cNvSpPr/>
            <p:nvPr/>
          </p:nvSpPr>
          <p:spPr>
            <a:xfrm>
              <a:off x="4181264" y="2114130"/>
              <a:ext cx="6924" cy="6293"/>
            </a:xfrm>
            <a:custGeom>
              <a:avLst/>
              <a:gdLst/>
              <a:ahLst/>
              <a:cxnLst/>
              <a:rect l="l" t="t" r="r" b="b"/>
              <a:pathLst>
                <a:path w="194" h="209" extrusionOk="0">
                  <a:moveTo>
                    <a:pt x="192" y="105"/>
                  </a:moveTo>
                  <a:cubicBezTo>
                    <a:pt x="194" y="56"/>
                    <a:pt x="37" y="1"/>
                    <a:pt x="0" y="105"/>
                  </a:cubicBezTo>
                  <a:cubicBezTo>
                    <a:pt x="0" y="155"/>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01" name="Google Shape;41513;p18">
              <a:extLst>
                <a:ext uri="{FF2B5EF4-FFF2-40B4-BE49-F238E27FC236}">
                  <a16:creationId xmlns:a16="http://schemas.microsoft.com/office/drawing/2014/main" id="{A908E2CA-092F-4D94-A1EE-ECDA47CC19B9}"/>
                </a:ext>
              </a:extLst>
            </p:cNvPr>
            <p:cNvSpPr/>
            <p:nvPr/>
          </p:nvSpPr>
          <p:spPr>
            <a:xfrm>
              <a:off x="2715114" y="2109102"/>
              <a:ext cx="22629" cy="11713"/>
            </a:xfrm>
            <a:custGeom>
              <a:avLst/>
              <a:gdLst/>
              <a:ahLst/>
              <a:cxnLst/>
              <a:rect l="l" t="t" r="r" b="b"/>
              <a:pathLst>
                <a:path w="634" h="389" extrusionOk="0">
                  <a:moveTo>
                    <a:pt x="194" y="1"/>
                  </a:moveTo>
                  <a:cubicBezTo>
                    <a:pt x="204" y="126"/>
                    <a:pt x="104" y="199"/>
                    <a:pt x="1" y="272"/>
                  </a:cubicBezTo>
                  <a:cubicBezTo>
                    <a:pt x="246" y="276"/>
                    <a:pt x="267" y="388"/>
                    <a:pt x="578" y="363"/>
                  </a:cubicBezTo>
                  <a:cubicBezTo>
                    <a:pt x="634" y="157"/>
                    <a:pt x="533" y="21"/>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02" name="Google Shape;41514;p18">
              <a:extLst>
                <a:ext uri="{FF2B5EF4-FFF2-40B4-BE49-F238E27FC236}">
                  <a16:creationId xmlns:a16="http://schemas.microsoft.com/office/drawing/2014/main" id="{AA88C47F-EDE8-4453-AB2F-D409571200EF}"/>
                </a:ext>
              </a:extLst>
            </p:cNvPr>
            <p:cNvSpPr/>
            <p:nvPr/>
          </p:nvSpPr>
          <p:spPr>
            <a:xfrm>
              <a:off x="2601507" y="2113829"/>
              <a:ext cx="13956" cy="4215"/>
            </a:xfrm>
            <a:custGeom>
              <a:avLst/>
              <a:gdLst/>
              <a:ahLst/>
              <a:cxnLst/>
              <a:rect l="l" t="t" r="r" b="b"/>
              <a:pathLst>
                <a:path w="391" h="140" extrusionOk="0">
                  <a:moveTo>
                    <a:pt x="291" y="24"/>
                  </a:moveTo>
                  <a:cubicBezTo>
                    <a:pt x="239" y="0"/>
                    <a:pt x="0" y="68"/>
                    <a:pt x="99" y="115"/>
                  </a:cubicBezTo>
                  <a:cubicBezTo>
                    <a:pt x="153" y="140"/>
                    <a:pt x="390"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03" name="Google Shape;41515;p18">
              <a:extLst>
                <a:ext uri="{FF2B5EF4-FFF2-40B4-BE49-F238E27FC236}">
                  <a16:creationId xmlns:a16="http://schemas.microsoft.com/office/drawing/2014/main" id="{A9B1AB64-D0FE-4202-90DC-8DA17E6B8286}"/>
                </a:ext>
              </a:extLst>
            </p:cNvPr>
            <p:cNvSpPr/>
            <p:nvPr/>
          </p:nvSpPr>
          <p:spPr>
            <a:xfrm>
              <a:off x="1923648" y="2106393"/>
              <a:ext cx="20630" cy="8160"/>
            </a:xfrm>
            <a:custGeom>
              <a:avLst/>
              <a:gdLst/>
              <a:ahLst/>
              <a:cxnLst/>
              <a:rect l="l" t="t" r="r" b="b"/>
              <a:pathLst>
                <a:path w="578" h="271" extrusionOk="0">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04" name="Google Shape;41516;p18">
              <a:extLst>
                <a:ext uri="{FF2B5EF4-FFF2-40B4-BE49-F238E27FC236}">
                  <a16:creationId xmlns:a16="http://schemas.microsoft.com/office/drawing/2014/main" id="{916C3AFB-6F41-4927-B92D-B47D9C8EC188}"/>
                </a:ext>
              </a:extLst>
            </p:cNvPr>
            <p:cNvSpPr/>
            <p:nvPr/>
          </p:nvSpPr>
          <p:spPr>
            <a:xfrm>
              <a:off x="4503882" y="2103653"/>
              <a:ext cx="23521" cy="8220"/>
            </a:xfrm>
            <a:custGeom>
              <a:avLst/>
              <a:gdLst/>
              <a:ahLst/>
              <a:cxnLst/>
              <a:rect l="l" t="t" r="r" b="b"/>
              <a:pathLst>
                <a:path w="659" h="273" extrusionOk="0">
                  <a:moveTo>
                    <a:pt x="412" y="273"/>
                  </a:moveTo>
                  <a:cubicBezTo>
                    <a:pt x="422" y="157"/>
                    <a:pt x="659" y="146"/>
                    <a:pt x="607" y="0"/>
                  </a:cubicBezTo>
                  <a:lnTo>
                    <a:pt x="219" y="0"/>
                  </a:lnTo>
                  <a:cubicBezTo>
                    <a:pt x="1" y="131"/>
                    <a:pt x="10" y="221"/>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05" name="Google Shape;41517;p18">
              <a:extLst>
                <a:ext uri="{FF2B5EF4-FFF2-40B4-BE49-F238E27FC236}">
                  <a16:creationId xmlns:a16="http://schemas.microsoft.com/office/drawing/2014/main" id="{01F4010F-75D2-4A84-A41A-088513BA0B0C}"/>
                </a:ext>
              </a:extLst>
            </p:cNvPr>
            <p:cNvSpPr/>
            <p:nvPr/>
          </p:nvSpPr>
          <p:spPr>
            <a:xfrm>
              <a:off x="2763298" y="2106001"/>
              <a:ext cx="6924" cy="6203"/>
            </a:xfrm>
            <a:custGeom>
              <a:avLst/>
              <a:gdLst/>
              <a:ahLst/>
              <a:cxnLst/>
              <a:rect l="l" t="t" r="r" b="b"/>
              <a:pathLst>
                <a:path w="194" h="206" extrusionOk="0">
                  <a:moveTo>
                    <a:pt x="194" y="104"/>
                  </a:moveTo>
                  <a:cubicBezTo>
                    <a:pt x="194" y="53"/>
                    <a:pt x="37" y="0"/>
                    <a:pt x="0" y="104"/>
                  </a:cubicBezTo>
                  <a:cubicBezTo>
                    <a:pt x="2" y="153"/>
                    <a:pt x="157" y="205"/>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06" name="Google Shape;41518;p18">
              <a:extLst>
                <a:ext uri="{FF2B5EF4-FFF2-40B4-BE49-F238E27FC236}">
                  <a16:creationId xmlns:a16="http://schemas.microsoft.com/office/drawing/2014/main" id="{E68BB7D9-747D-4F68-934B-C2D0C499FCF6}"/>
                </a:ext>
              </a:extLst>
            </p:cNvPr>
            <p:cNvSpPr/>
            <p:nvPr/>
          </p:nvSpPr>
          <p:spPr>
            <a:xfrm>
              <a:off x="2605040" y="2106001"/>
              <a:ext cx="6889" cy="6203"/>
            </a:xfrm>
            <a:custGeom>
              <a:avLst/>
              <a:gdLst/>
              <a:ahLst/>
              <a:cxnLst/>
              <a:rect l="l" t="t" r="r" b="b"/>
              <a:pathLst>
                <a:path w="193" h="206" extrusionOk="0">
                  <a:moveTo>
                    <a:pt x="192" y="104"/>
                  </a:moveTo>
                  <a:cubicBezTo>
                    <a:pt x="192" y="53"/>
                    <a:pt x="35" y="0"/>
                    <a:pt x="0" y="104"/>
                  </a:cubicBezTo>
                  <a:cubicBezTo>
                    <a:pt x="0" y="153"/>
                    <a:pt x="153" y="205"/>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07" name="Google Shape;41519;p18">
              <a:extLst>
                <a:ext uri="{FF2B5EF4-FFF2-40B4-BE49-F238E27FC236}">
                  <a16:creationId xmlns:a16="http://schemas.microsoft.com/office/drawing/2014/main" id="{9F392EF9-4616-4674-A34A-E38C68C8570B}"/>
                </a:ext>
              </a:extLst>
            </p:cNvPr>
            <p:cNvSpPr/>
            <p:nvPr/>
          </p:nvSpPr>
          <p:spPr>
            <a:xfrm>
              <a:off x="8717161" y="2103653"/>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08" name="Google Shape;41520;p18">
              <a:extLst>
                <a:ext uri="{FF2B5EF4-FFF2-40B4-BE49-F238E27FC236}">
                  <a16:creationId xmlns:a16="http://schemas.microsoft.com/office/drawing/2014/main" id="{4FC28EDB-C7BD-4CCE-B0B9-CBAAAE514673}"/>
                </a:ext>
              </a:extLst>
            </p:cNvPr>
            <p:cNvSpPr/>
            <p:nvPr/>
          </p:nvSpPr>
          <p:spPr>
            <a:xfrm>
              <a:off x="2887184" y="2087816"/>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09" name="Google Shape;41521;p18">
              <a:extLst>
                <a:ext uri="{FF2B5EF4-FFF2-40B4-BE49-F238E27FC236}">
                  <a16:creationId xmlns:a16="http://schemas.microsoft.com/office/drawing/2014/main" id="{47D54B49-502F-4946-9B42-ECDC67B82D51}"/>
                </a:ext>
              </a:extLst>
            </p:cNvPr>
            <p:cNvSpPr/>
            <p:nvPr/>
          </p:nvSpPr>
          <p:spPr>
            <a:xfrm>
              <a:off x="2967491" y="2079536"/>
              <a:ext cx="37120" cy="15928"/>
            </a:xfrm>
            <a:custGeom>
              <a:avLst/>
              <a:gdLst/>
              <a:ahLst/>
              <a:cxnLst/>
              <a:rect l="l" t="t" r="r" b="b"/>
              <a:pathLst>
                <a:path w="1040" h="529" extrusionOk="0">
                  <a:moveTo>
                    <a:pt x="837" y="528"/>
                  </a:moveTo>
                  <a:cubicBezTo>
                    <a:pt x="1040" y="1"/>
                    <a:pt x="1" y="489"/>
                    <a:pt x="837"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10" name="Google Shape;41522;p18">
              <a:extLst>
                <a:ext uri="{FF2B5EF4-FFF2-40B4-BE49-F238E27FC236}">
                  <a16:creationId xmlns:a16="http://schemas.microsoft.com/office/drawing/2014/main" id="{DC1509CD-B748-459D-9CAA-3C07D3442900}"/>
                </a:ext>
              </a:extLst>
            </p:cNvPr>
            <p:cNvSpPr/>
            <p:nvPr/>
          </p:nvSpPr>
          <p:spPr>
            <a:xfrm>
              <a:off x="7925623" y="2077187"/>
              <a:ext cx="34443" cy="16320"/>
            </a:xfrm>
            <a:custGeom>
              <a:avLst/>
              <a:gdLst/>
              <a:ahLst/>
              <a:cxnLst/>
              <a:rect l="l" t="t" r="r" b="b"/>
              <a:pathLst>
                <a:path w="965" h="542" extrusionOk="0">
                  <a:moveTo>
                    <a:pt x="1" y="425"/>
                  </a:moveTo>
                  <a:cubicBezTo>
                    <a:pt x="253" y="541"/>
                    <a:pt x="711" y="541"/>
                    <a:pt x="964" y="425"/>
                  </a:cubicBezTo>
                  <a:cubicBezTo>
                    <a:pt x="962" y="1"/>
                    <a:pt x="5" y="1"/>
                    <a:pt x="1" y="4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11" name="Google Shape;41523;p18">
              <a:extLst>
                <a:ext uri="{FF2B5EF4-FFF2-40B4-BE49-F238E27FC236}">
                  <a16:creationId xmlns:a16="http://schemas.microsoft.com/office/drawing/2014/main" id="{2DC8CE5B-6FB7-4FE1-B793-6B02D9312C9C}"/>
                </a:ext>
              </a:extLst>
            </p:cNvPr>
            <p:cNvSpPr/>
            <p:nvPr/>
          </p:nvSpPr>
          <p:spPr>
            <a:xfrm>
              <a:off x="7788031" y="2089953"/>
              <a:ext cx="13706" cy="2740"/>
            </a:xfrm>
            <a:custGeom>
              <a:avLst/>
              <a:gdLst/>
              <a:ahLst/>
              <a:cxnLst/>
              <a:rect l="l" t="t" r="r" b="b"/>
              <a:pathLst>
                <a:path w="384" h="91" extrusionOk="0">
                  <a:moveTo>
                    <a:pt x="384" y="1"/>
                  </a:moveTo>
                  <a:cubicBezTo>
                    <a:pt x="234" y="23"/>
                    <a:pt x="4" y="4"/>
                    <a:pt x="0" y="91"/>
                  </a:cubicBezTo>
                  <a:cubicBezTo>
                    <a:pt x="146" y="71"/>
                    <a:pt x="381" y="90"/>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12" name="Google Shape;41524;p18">
              <a:extLst>
                <a:ext uri="{FF2B5EF4-FFF2-40B4-BE49-F238E27FC236}">
                  <a16:creationId xmlns:a16="http://schemas.microsoft.com/office/drawing/2014/main" id="{33827739-2273-442D-B9AD-59EF2772F516}"/>
                </a:ext>
              </a:extLst>
            </p:cNvPr>
            <p:cNvSpPr/>
            <p:nvPr/>
          </p:nvSpPr>
          <p:spPr>
            <a:xfrm>
              <a:off x="8509863" y="2084534"/>
              <a:ext cx="21523" cy="6353"/>
            </a:xfrm>
            <a:custGeom>
              <a:avLst/>
              <a:gdLst/>
              <a:ahLst/>
              <a:cxnLst/>
              <a:rect l="l" t="t" r="r" b="b"/>
              <a:pathLst>
                <a:path w="603" h="211" extrusionOk="0">
                  <a:moveTo>
                    <a:pt x="603" y="181"/>
                  </a:moveTo>
                  <a:lnTo>
                    <a:pt x="603" y="1"/>
                  </a:lnTo>
                  <a:lnTo>
                    <a:pt x="26" y="1"/>
                  </a:lnTo>
                  <a:cubicBezTo>
                    <a:pt x="1" y="161"/>
                    <a:pt x="215" y="211"/>
                    <a:pt x="603"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13" name="Google Shape;41525;p18">
              <a:extLst>
                <a:ext uri="{FF2B5EF4-FFF2-40B4-BE49-F238E27FC236}">
                  <a16:creationId xmlns:a16="http://schemas.microsoft.com/office/drawing/2014/main" id="{2D206905-826C-4624-B36D-5EEC7C353695}"/>
                </a:ext>
              </a:extLst>
            </p:cNvPr>
            <p:cNvSpPr/>
            <p:nvPr/>
          </p:nvSpPr>
          <p:spPr>
            <a:xfrm>
              <a:off x="8593311" y="2077729"/>
              <a:ext cx="13777" cy="7497"/>
            </a:xfrm>
            <a:custGeom>
              <a:avLst/>
              <a:gdLst/>
              <a:ahLst/>
              <a:cxnLst/>
              <a:rect l="l" t="t" r="r" b="b"/>
              <a:pathLst>
                <a:path w="386" h="249" extrusionOk="0">
                  <a:moveTo>
                    <a:pt x="386" y="133"/>
                  </a:moveTo>
                  <a:cubicBezTo>
                    <a:pt x="169" y="143"/>
                    <a:pt x="86" y="1"/>
                    <a:pt x="1" y="133"/>
                  </a:cubicBezTo>
                  <a:cubicBezTo>
                    <a:pt x="3" y="227"/>
                    <a:pt x="339" y="249"/>
                    <a:pt x="386"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14" name="Google Shape;41526;p18">
              <a:extLst>
                <a:ext uri="{FF2B5EF4-FFF2-40B4-BE49-F238E27FC236}">
                  <a16:creationId xmlns:a16="http://schemas.microsoft.com/office/drawing/2014/main" id="{D684C41D-00D1-4EFF-9B6D-FB119C74CD82}"/>
                </a:ext>
              </a:extLst>
            </p:cNvPr>
            <p:cNvSpPr/>
            <p:nvPr/>
          </p:nvSpPr>
          <p:spPr>
            <a:xfrm>
              <a:off x="3778588" y="2078301"/>
              <a:ext cx="13884" cy="4215"/>
            </a:xfrm>
            <a:custGeom>
              <a:avLst/>
              <a:gdLst/>
              <a:ahLst/>
              <a:cxnLst/>
              <a:rect l="l" t="t" r="r" b="b"/>
              <a:pathLst>
                <a:path w="389" h="140" extrusionOk="0">
                  <a:moveTo>
                    <a:pt x="289" y="25"/>
                  </a:moveTo>
                  <a:cubicBezTo>
                    <a:pt x="238" y="0"/>
                    <a:pt x="0" y="68"/>
                    <a:pt x="98" y="116"/>
                  </a:cubicBezTo>
                  <a:cubicBezTo>
                    <a:pt x="150" y="140"/>
                    <a:pt x="388" y="71"/>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15" name="Google Shape;41527;p18">
              <a:extLst>
                <a:ext uri="{FF2B5EF4-FFF2-40B4-BE49-F238E27FC236}">
                  <a16:creationId xmlns:a16="http://schemas.microsoft.com/office/drawing/2014/main" id="{BC312907-F290-413C-AC4E-D7CBD3D4776D}"/>
                </a:ext>
              </a:extLst>
            </p:cNvPr>
            <p:cNvSpPr/>
            <p:nvPr/>
          </p:nvSpPr>
          <p:spPr>
            <a:xfrm>
              <a:off x="7911846" y="2070834"/>
              <a:ext cx="13813" cy="5480"/>
            </a:xfrm>
            <a:custGeom>
              <a:avLst/>
              <a:gdLst/>
              <a:ahLst/>
              <a:cxnLst/>
              <a:rect l="l" t="t" r="r" b="b"/>
              <a:pathLst>
                <a:path w="387" h="182" extrusionOk="0">
                  <a:moveTo>
                    <a:pt x="387" y="0"/>
                  </a:moveTo>
                  <a:lnTo>
                    <a:pt x="1" y="0"/>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16" name="Google Shape;41528;p18">
              <a:extLst>
                <a:ext uri="{FF2B5EF4-FFF2-40B4-BE49-F238E27FC236}">
                  <a16:creationId xmlns:a16="http://schemas.microsoft.com/office/drawing/2014/main" id="{9B043293-5C1F-4D37-BC67-1AEB9FA321DF}"/>
                </a:ext>
              </a:extLst>
            </p:cNvPr>
            <p:cNvSpPr/>
            <p:nvPr/>
          </p:nvSpPr>
          <p:spPr>
            <a:xfrm>
              <a:off x="8062395" y="2068064"/>
              <a:ext cx="21594" cy="6413"/>
            </a:xfrm>
            <a:custGeom>
              <a:avLst/>
              <a:gdLst/>
              <a:ahLst/>
              <a:cxnLst/>
              <a:rect l="l" t="t" r="r" b="b"/>
              <a:pathLst>
                <a:path w="605" h="213" extrusionOk="0">
                  <a:moveTo>
                    <a:pt x="605" y="182"/>
                  </a:moveTo>
                  <a:lnTo>
                    <a:pt x="605" y="1"/>
                  </a:lnTo>
                  <a:lnTo>
                    <a:pt x="26" y="1"/>
                  </a:lnTo>
                  <a:cubicBezTo>
                    <a:pt x="0" y="163"/>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17" name="Google Shape;41529;p18">
              <a:extLst>
                <a:ext uri="{FF2B5EF4-FFF2-40B4-BE49-F238E27FC236}">
                  <a16:creationId xmlns:a16="http://schemas.microsoft.com/office/drawing/2014/main" id="{E4C206F1-61BC-4F08-9E88-B760707E17C4}"/>
                </a:ext>
              </a:extLst>
            </p:cNvPr>
            <p:cNvSpPr/>
            <p:nvPr/>
          </p:nvSpPr>
          <p:spPr>
            <a:xfrm>
              <a:off x="7760477" y="2062585"/>
              <a:ext cx="20666" cy="8220"/>
            </a:xfrm>
            <a:custGeom>
              <a:avLst/>
              <a:gdLst/>
              <a:ahLst/>
              <a:cxnLst/>
              <a:rect l="l" t="t" r="r" b="b"/>
              <a:pathLst>
                <a:path w="579" h="273" extrusionOk="0">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18" name="Google Shape;41530;p18">
              <a:extLst>
                <a:ext uri="{FF2B5EF4-FFF2-40B4-BE49-F238E27FC236}">
                  <a16:creationId xmlns:a16="http://schemas.microsoft.com/office/drawing/2014/main" id="{40D4885F-2127-4C9E-BD06-8DDE56AED785}"/>
                </a:ext>
              </a:extLst>
            </p:cNvPr>
            <p:cNvSpPr/>
            <p:nvPr/>
          </p:nvSpPr>
          <p:spPr>
            <a:xfrm>
              <a:off x="7626205" y="2067342"/>
              <a:ext cx="13920" cy="4246"/>
            </a:xfrm>
            <a:custGeom>
              <a:avLst/>
              <a:gdLst/>
              <a:ahLst/>
              <a:cxnLst/>
              <a:rect l="l" t="t" r="r" b="b"/>
              <a:pathLst>
                <a:path w="390" h="141" extrusionOk="0">
                  <a:moveTo>
                    <a:pt x="290" y="25"/>
                  </a:moveTo>
                  <a:cubicBezTo>
                    <a:pt x="238" y="0"/>
                    <a:pt x="1" y="69"/>
                    <a:pt x="98" y="116"/>
                  </a:cubicBezTo>
                  <a:cubicBezTo>
                    <a:pt x="151" y="141"/>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19" name="Google Shape;41531;p18">
              <a:extLst>
                <a:ext uri="{FF2B5EF4-FFF2-40B4-BE49-F238E27FC236}">
                  <a16:creationId xmlns:a16="http://schemas.microsoft.com/office/drawing/2014/main" id="{DC910086-9D41-4D53-B110-7E5AF6561F6B}"/>
                </a:ext>
              </a:extLst>
            </p:cNvPr>
            <p:cNvSpPr/>
            <p:nvPr/>
          </p:nvSpPr>
          <p:spPr>
            <a:xfrm>
              <a:off x="6758536" y="2055931"/>
              <a:ext cx="31481" cy="13911"/>
            </a:xfrm>
            <a:custGeom>
              <a:avLst/>
              <a:gdLst/>
              <a:ahLst/>
              <a:cxnLst/>
              <a:rect l="l" t="t" r="r" b="b"/>
              <a:pathLst>
                <a:path w="882" h="462" extrusionOk="0">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20" name="Google Shape;41532;p18">
              <a:extLst>
                <a:ext uri="{FF2B5EF4-FFF2-40B4-BE49-F238E27FC236}">
                  <a16:creationId xmlns:a16="http://schemas.microsoft.com/office/drawing/2014/main" id="{6BBAFEC8-DD11-4C6C-A06B-B2BD297F845F}"/>
                </a:ext>
              </a:extLst>
            </p:cNvPr>
            <p:cNvSpPr/>
            <p:nvPr/>
          </p:nvSpPr>
          <p:spPr>
            <a:xfrm>
              <a:off x="7571382" y="2054094"/>
              <a:ext cx="23914" cy="5811"/>
            </a:xfrm>
            <a:custGeom>
              <a:avLst/>
              <a:gdLst/>
              <a:ahLst/>
              <a:cxnLst/>
              <a:rect l="l" t="t" r="r" b="b"/>
              <a:pathLst>
                <a:path w="670" h="193" extrusionOk="0">
                  <a:moveTo>
                    <a:pt x="475" y="192"/>
                  </a:moveTo>
                  <a:cubicBezTo>
                    <a:pt x="475" y="101"/>
                    <a:pt x="633" y="85"/>
                    <a:pt x="670" y="11"/>
                  </a:cubicBezTo>
                  <a:cubicBezTo>
                    <a:pt x="366" y="20"/>
                    <a:pt x="0" y="0"/>
                    <a:pt x="90"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21" name="Google Shape;41533;p18">
              <a:extLst>
                <a:ext uri="{FF2B5EF4-FFF2-40B4-BE49-F238E27FC236}">
                  <a16:creationId xmlns:a16="http://schemas.microsoft.com/office/drawing/2014/main" id="{9ACDB824-3FF2-4437-998F-5F5E6FC6A89D}"/>
                </a:ext>
              </a:extLst>
            </p:cNvPr>
            <p:cNvSpPr/>
            <p:nvPr/>
          </p:nvSpPr>
          <p:spPr>
            <a:xfrm>
              <a:off x="2694484" y="2054094"/>
              <a:ext cx="7031" cy="6142"/>
            </a:xfrm>
            <a:custGeom>
              <a:avLst/>
              <a:gdLst/>
              <a:ahLst/>
              <a:cxnLst/>
              <a:rect l="l" t="t" r="r" b="b"/>
              <a:pathLst>
                <a:path w="197" h="204" extrusionOk="0">
                  <a:moveTo>
                    <a:pt x="192" y="102"/>
                  </a:moveTo>
                  <a:cubicBezTo>
                    <a:pt x="196" y="52"/>
                    <a:pt x="40" y="0"/>
                    <a:pt x="1" y="102"/>
                  </a:cubicBezTo>
                  <a:cubicBezTo>
                    <a:pt x="1" y="152"/>
                    <a:pt x="158" y="204"/>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22" name="Google Shape;41534;p18">
              <a:extLst>
                <a:ext uri="{FF2B5EF4-FFF2-40B4-BE49-F238E27FC236}">
                  <a16:creationId xmlns:a16="http://schemas.microsoft.com/office/drawing/2014/main" id="{15B77BB2-A989-4FC7-B0DD-6C6994BC8F4F}"/>
                </a:ext>
              </a:extLst>
            </p:cNvPr>
            <p:cNvSpPr/>
            <p:nvPr/>
          </p:nvSpPr>
          <p:spPr>
            <a:xfrm>
              <a:off x="8779158" y="2031814"/>
              <a:ext cx="56216" cy="27912"/>
            </a:xfrm>
            <a:custGeom>
              <a:avLst/>
              <a:gdLst/>
              <a:ahLst/>
              <a:cxnLst/>
              <a:rect l="l" t="t" r="r" b="b"/>
              <a:pathLst>
                <a:path w="1575" h="927" extrusionOk="0">
                  <a:moveTo>
                    <a:pt x="1352" y="25"/>
                  </a:moveTo>
                  <a:cubicBezTo>
                    <a:pt x="338" y="0"/>
                    <a:pt x="143" y="363"/>
                    <a:pt x="1" y="751"/>
                  </a:cubicBezTo>
                  <a:cubicBezTo>
                    <a:pt x="818" y="927"/>
                    <a:pt x="1575" y="604"/>
                    <a:pt x="135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23" name="Google Shape;41535;p18">
              <a:extLst>
                <a:ext uri="{FF2B5EF4-FFF2-40B4-BE49-F238E27FC236}">
                  <a16:creationId xmlns:a16="http://schemas.microsoft.com/office/drawing/2014/main" id="{AF3B5468-1607-4795-A5C5-E98DDD535113}"/>
                </a:ext>
              </a:extLst>
            </p:cNvPr>
            <p:cNvSpPr/>
            <p:nvPr/>
          </p:nvSpPr>
          <p:spPr>
            <a:xfrm>
              <a:off x="7918699" y="2054395"/>
              <a:ext cx="13884" cy="2770"/>
            </a:xfrm>
            <a:custGeom>
              <a:avLst/>
              <a:gdLst/>
              <a:ahLst/>
              <a:cxnLst/>
              <a:rect l="l" t="t" r="r" b="b"/>
              <a:pathLst>
                <a:path w="389" h="92" extrusionOk="0">
                  <a:moveTo>
                    <a:pt x="388" y="1"/>
                  </a:moveTo>
                  <a:cubicBezTo>
                    <a:pt x="238" y="23"/>
                    <a:pt x="7" y="4"/>
                    <a:pt x="1" y="92"/>
                  </a:cubicBezTo>
                  <a:cubicBezTo>
                    <a:pt x="153" y="71"/>
                    <a:pt x="383" y="89"/>
                    <a:pt x="3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24" name="Google Shape;41536;p18">
              <a:extLst>
                <a:ext uri="{FF2B5EF4-FFF2-40B4-BE49-F238E27FC236}">
                  <a16:creationId xmlns:a16="http://schemas.microsoft.com/office/drawing/2014/main" id="{0EF81539-E108-47DB-BCD9-021E8C731787}"/>
                </a:ext>
              </a:extLst>
            </p:cNvPr>
            <p:cNvSpPr/>
            <p:nvPr/>
          </p:nvSpPr>
          <p:spPr>
            <a:xfrm>
              <a:off x="2804629" y="2032536"/>
              <a:ext cx="51147" cy="19150"/>
            </a:xfrm>
            <a:custGeom>
              <a:avLst/>
              <a:gdLst/>
              <a:ahLst/>
              <a:cxnLst/>
              <a:rect l="l" t="t" r="r" b="b"/>
              <a:pathLst>
                <a:path w="1433" h="636" extrusionOk="0">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25" name="Google Shape;41537;p18">
              <a:extLst>
                <a:ext uri="{FF2B5EF4-FFF2-40B4-BE49-F238E27FC236}">
                  <a16:creationId xmlns:a16="http://schemas.microsoft.com/office/drawing/2014/main" id="{F440999A-1B2D-4B52-A0E9-E7797D2E6791}"/>
                </a:ext>
              </a:extLst>
            </p:cNvPr>
            <p:cNvSpPr/>
            <p:nvPr/>
          </p:nvSpPr>
          <p:spPr>
            <a:xfrm>
              <a:off x="2053494" y="2043496"/>
              <a:ext cx="23486" cy="8190"/>
            </a:xfrm>
            <a:custGeom>
              <a:avLst/>
              <a:gdLst/>
              <a:ahLst/>
              <a:cxnLst/>
              <a:rect l="l" t="t" r="r" b="b"/>
              <a:pathLst>
                <a:path w="658" h="272" extrusionOk="0">
                  <a:moveTo>
                    <a:pt x="411" y="271"/>
                  </a:moveTo>
                  <a:cubicBezTo>
                    <a:pt x="421" y="156"/>
                    <a:pt x="657" y="146"/>
                    <a:pt x="604" y="1"/>
                  </a:cubicBezTo>
                  <a:lnTo>
                    <a:pt x="219" y="1"/>
                  </a:lnTo>
                  <a:cubicBezTo>
                    <a:pt x="1" y="130"/>
                    <a:pt x="10" y="222"/>
                    <a:pt x="411"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26" name="Google Shape;41538;p18">
              <a:extLst>
                <a:ext uri="{FF2B5EF4-FFF2-40B4-BE49-F238E27FC236}">
                  <a16:creationId xmlns:a16="http://schemas.microsoft.com/office/drawing/2014/main" id="{6A14124B-C8BF-4085-95D5-2829A53FEC3D}"/>
                </a:ext>
              </a:extLst>
            </p:cNvPr>
            <p:cNvSpPr/>
            <p:nvPr/>
          </p:nvSpPr>
          <p:spPr>
            <a:xfrm>
              <a:off x="5588700" y="2037263"/>
              <a:ext cx="14063" cy="4185"/>
            </a:xfrm>
            <a:custGeom>
              <a:avLst/>
              <a:gdLst/>
              <a:ahLst/>
              <a:cxnLst/>
              <a:rect l="l" t="t" r="r" b="b"/>
              <a:pathLst>
                <a:path w="394" h="139" extrusionOk="0">
                  <a:moveTo>
                    <a:pt x="100" y="115"/>
                  </a:moveTo>
                  <a:cubicBezTo>
                    <a:pt x="153" y="139"/>
                    <a:pt x="393" y="71"/>
                    <a:pt x="293" y="24"/>
                  </a:cubicBezTo>
                  <a:cubicBezTo>
                    <a:pt x="240" y="0"/>
                    <a:pt x="0" y="70"/>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27" name="Google Shape;41539;p18">
              <a:extLst>
                <a:ext uri="{FF2B5EF4-FFF2-40B4-BE49-F238E27FC236}">
                  <a16:creationId xmlns:a16="http://schemas.microsoft.com/office/drawing/2014/main" id="{04075070-E2D1-43BD-9934-9280698FC8DC}"/>
                </a:ext>
              </a:extLst>
            </p:cNvPr>
            <p:cNvSpPr/>
            <p:nvPr/>
          </p:nvSpPr>
          <p:spPr>
            <a:xfrm>
              <a:off x="1658564" y="2037263"/>
              <a:ext cx="13884" cy="4185"/>
            </a:xfrm>
            <a:custGeom>
              <a:avLst/>
              <a:gdLst/>
              <a:ahLst/>
              <a:cxnLst/>
              <a:rect l="l" t="t" r="r" b="b"/>
              <a:pathLst>
                <a:path w="389" h="139" extrusionOk="0">
                  <a:moveTo>
                    <a:pt x="97" y="115"/>
                  </a:moveTo>
                  <a:cubicBezTo>
                    <a:pt x="152" y="139"/>
                    <a:pt x="388" y="71"/>
                    <a:pt x="290" y="24"/>
                  </a:cubicBezTo>
                  <a:cubicBezTo>
                    <a:pt x="238" y="0"/>
                    <a:pt x="0" y="70"/>
                    <a:pt x="97"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28" name="Google Shape;41540;p18">
              <a:extLst>
                <a:ext uri="{FF2B5EF4-FFF2-40B4-BE49-F238E27FC236}">
                  <a16:creationId xmlns:a16="http://schemas.microsoft.com/office/drawing/2014/main" id="{4A9058F0-0558-48C6-8DA8-0D408311CFD9}"/>
                </a:ext>
              </a:extLst>
            </p:cNvPr>
            <p:cNvSpPr/>
            <p:nvPr/>
          </p:nvSpPr>
          <p:spPr>
            <a:xfrm>
              <a:off x="7825722" y="2029044"/>
              <a:ext cx="13991" cy="4276"/>
            </a:xfrm>
            <a:custGeom>
              <a:avLst/>
              <a:gdLst/>
              <a:ahLst/>
              <a:cxnLst/>
              <a:rect l="l" t="t" r="r" b="b"/>
              <a:pathLst>
                <a:path w="392" h="142" extrusionOk="0">
                  <a:moveTo>
                    <a:pt x="294" y="25"/>
                  </a:moveTo>
                  <a:cubicBezTo>
                    <a:pt x="240" y="1"/>
                    <a:pt x="0" y="70"/>
                    <a:pt x="99" y="117"/>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29" name="Google Shape;41541;p18">
              <a:extLst>
                <a:ext uri="{FF2B5EF4-FFF2-40B4-BE49-F238E27FC236}">
                  <a16:creationId xmlns:a16="http://schemas.microsoft.com/office/drawing/2014/main" id="{3359F6BC-F955-4C27-834C-4624B86B7010}"/>
                </a:ext>
              </a:extLst>
            </p:cNvPr>
            <p:cNvSpPr/>
            <p:nvPr/>
          </p:nvSpPr>
          <p:spPr>
            <a:xfrm>
              <a:off x="4288982" y="2020583"/>
              <a:ext cx="39726" cy="15898"/>
            </a:xfrm>
            <a:custGeom>
              <a:avLst/>
              <a:gdLst/>
              <a:ahLst/>
              <a:cxnLst/>
              <a:rect l="l" t="t" r="r" b="b"/>
              <a:pathLst>
                <a:path w="1113" h="528" extrusionOk="0">
                  <a:moveTo>
                    <a:pt x="648" y="306"/>
                  </a:moveTo>
                  <a:cubicBezTo>
                    <a:pt x="1112"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30" name="Google Shape;41542;p18">
              <a:extLst>
                <a:ext uri="{FF2B5EF4-FFF2-40B4-BE49-F238E27FC236}">
                  <a16:creationId xmlns:a16="http://schemas.microsoft.com/office/drawing/2014/main" id="{CA5BDA48-37D1-4D7D-9AC2-D817684CC75D}"/>
                </a:ext>
              </a:extLst>
            </p:cNvPr>
            <p:cNvSpPr/>
            <p:nvPr/>
          </p:nvSpPr>
          <p:spPr>
            <a:xfrm>
              <a:off x="998337" y="2017602"/>
              <a:ext cx="31802" cy="16109"/>
            </a:xfrm>
            <a:custGeom>
              <a:avLst/>
              <a:gdLst/>
              <a:ahLst/>
              <a:cxnLst/>
              <a:rect l="l" t="t" r="r" b="b"/>
              <a:pathLst>
                <a:path w="891" h="535" extrusionOk="0">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31" name="Google Shape;41543;p18">
              <a:extLst>
                <a:ext uri="{FF2B5EF4-FFF2-40B4-BE49-F238E27FC236}">
                  <a16:creationId xmlns:a16="http://schemas.microsoft.com/office/drawing/2014/main" id="{6B4BE5D5-98E9-4F04-9ED8-237F184707A6}"/>
                </a:ext>
              </a:extLst>
            </p:cNvPr>
            <p:cNvSpPr/>
            <p:nvPr/>
          </p:nvSpPr>
          <p:spPr>
            <a:xfrm>
              <a:off x="925561" y="2016157"/>
              <a:ext cx="13777" cy="5450"/>
            </a:xfrm>
            <a:custGeom>
              <a:avLst/>
              <a:gdLst/>
              <a:ahLst/>
              <a:cxnLst/>
              <a:rect l="l" t="t" r="r" b="b"/>
              <a:pathLst>
                <a:path w="386" h="181" extrusionOk="0">
                  <a:moveTo>
                    <a:pt x="0" y="181"/>
                  </a:moveTo>
                  <a:lnTo>
                    <a:pt x="386" y="181"/>
                  </a:lnTo>
                  <a:lnTo>
                    <a:pt x="386"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32" name="Google Shape;41544;p18">
              <a:extLst>
                <a:ext uri="{FF2B5EF4-FFF2-40B4-BE49-F238E27FC236}">
                  <a16:creationId xmlns:a16="http://schemas.microsoft.com/office/drawing/2014/main" id="{200EF719-C71C-4E4F-903C-94B2E5CB6DC0}"/>
                </a:ext>
              </a:extLst>
            </p:cNvPr>
            <p:cNvSpPr/>
            <p:nvPr/>
          </p:nvSpPr>
          <p:spPr>
            <a:xfrm>
              <a:off x="8421205" y="2007938"/>
              <a:ext cx="22558" cy="11713"/>
            </a:xfrm>
            <a:custGeom>
              <a:avLst/>
              <a:gdLst/>
              <a:ahLst/>
              <a:cxnLst/>
              <a:rect l="l" t="t" r="r" b="b"/>
              <a:pathLst>
                <a:path w="632" h="389" extrusionOk="0">
                  <a:moveTo>
                    <a:pt x="193" y="1"/>
                  </a:moveTo>
                  <a:cubicBezTo>
                    <a:pt x="202" y="126"/>
                    <a:pt x="103" y="199"/>
                    <a:pt x="1" y="273"/>
                  </a:cubicBezTo>
                  <a:cubicBezTo>
                    <a:pt x="248" y="277"/>
                    <a:pt x="268" y="388"/>
                    <a:pt x="578" y="365"/>
                  </a:cubicBezTo>
                  <a:cubicBezTo>
                    <a:pt x="631" y="157"/>
                    <a:pt x="533" y="22"/>
                    <a:pt x="1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33" name="Google Shape;41545;p18">
              <a:extLst>
                <a:ext uri="{FF2B5EF4-FFF2-40B4-BE49-F238E27FC236}">
                  <a16:creationId xmlns:a16="http://schemas.microsoft.com/office/drawing/2014/main" id="{FBCAE5DC-A60A-4D29-996E-E634EB63F98C}"/>
                </a:ext>
              </a:extLst>
            </p:cNvPr>
            <p:cNvSpPr/>
            <p:nvPr/>
          </p:nvSpPr>
          <p:spPr>
            <a:xfrm>
              <a:off x="7240340" y="2007938"/>
              <a:ext cx="31409" cy="13429"/>
            </a:xfrm>
            <a:custGeom>
              <a:avLst/>
              <a:gdLst/>
              <a:ahLst/>
              <a:cxnLst/>
              <a:rect l="l" t="t" r="r" b="b"/>
              <a:pathLst>
                <a:path w="880" h="446" extrusionOk="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34" name="Google Shape;41546;p18">
              <a:extLst>
                <a:ext uri="{FF2B5EF4-FFF2-40B4-BE49-F238E27FC236}">
                  <a16:creationId xmlns:a16="http://schemas.microsoft.com/office/drawing/2014/main" id="{7C12C599-7F08-405F-BDD5-550D8F4DDFCC}"/>
                </a:ext>
              </a:extLst>
            </p:cNvPr>
            <p:cNvSpPr/>
            <p:nvPr/>
          </p:nvSpPr>
          <p:spPr>
            <a:xfrm>
              <a:off x="3802680" y="2013056"/>
              <a:ext cx="7031" cy="6203"/>
            </a:xfrm>
            <a:custGeom>
              <a:avLst/>
              <a:gdLst/>
              <a:ahLst/>
              <a:cxnLst/>
              <a:rect l="l" t="t" r="r" b="b"/>
              <a:pathLst>
                <a:path w="197" h="206" extrusionOk="0">
                  <a:moveTo>
                    <a:pt x="193" y="103"/>
                  </a:moveTo>
                  <a:cubicBezTo>
                    <a:pt x="196" y="53"/>
                    <a:pt x="38" y="0"/>
                    <a:pt x="2" y="103"/>
                  </a:cubicBezTo>
                  <a:cubicBezTo>
                    <a:pt x="0" y="152"/>
                    <a:pt x="157" y="205"/>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35" name="Google Shape;41547;p18">
              <a:extLst>
                <a:ext uri="{FF2B5EF4-FFF2-40B4-BE49-F238E27FC236}">
                  <a16:creationId xmlns:a16="http://schemas.microsoft.com/office/drawing/2014/main" id="{B3627E57-7598-4B0F-929C-20D69AC16F51}"/>
                </a:ext>
              </a:extLst>
            </p:cNvPr>
            <p:cNvSpPr/>
            <p:nvPr/>
          </p:nvSpPr>
          <p:spPr>
            <a:xfrm>
              <a:off x="3385835" y="2001223"/>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36" name="Google Shape;41548;p18">
              <a:extLst>
                <a:ext uri="{FF2B5EF4-FFF2-40B4-BE49-F238E27FC236}">
                  <a16:creationId xmlns:a16="http://schemas.microsoft.com/office/drawing/2014/main" id="{C212257B-0712-47BB-A770-41278E649255}"/>
                </a:ext>
              </a:extLst>
            </p:cNvPr>
            <p:cNvSpPr/>
            <p:nvPr/>
          </p:nvSpPr>
          <p:spPr>
            <a:xfrm>
              <a:off x="4883286" y="200248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37" name="Google Shape;41549;p18">
              <a:extLst>
                <a:ext uri="{FF2B5EF4-FFF2-40B4-BE49-F238E27FC236}">
                  <a16:creationId xmlns:a16="http://schemas.microsoft.com/office/drawing/2014/main" id="{B8D12861-CEC2-4800-BC09-BCDB0F79242C}"/>
                </a:ext>
              </a:extLst>
            </p:cNvPr>
            <p:cNvSpPr/>
            <p:nvPr/>
          </p:nvSpPr>
          <p:spPr>
            <a:xfrm>
              <a:off x="3947161" y="1999387"/>
              <a:ext cx="6960" cy="6233"/>
            </a:xfrm>
            <a:custGeom>
              <a:avLst/>
              <a:gdLst/>
              <a:ahLst/>
              <a:cxnLst/>
              <a:rect l="l" t="t" r="r" b="b"/>
              <a:pathLst>
                <a:path w="195" h="207" extrusionOk="0">
                  <a:moveTo>
                    <a:pt x="195" y="103"/>
                  </a:moveTo>
                  <a:cubicBezTo>
                    <a:pt x="195" y="52"/>
                    <a:pt x="39" y="0"/>
                    <a:pt x="3" y="103"/>
                  </a:cubicBezTo>
                  <a:cubicBezTo>
                    <a:pt x="0" y="153"/>
                    <a:pt x="159"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38" name="Google Shape;41550;p18">
              <a:extLst>
                <a:ext uri="{FF2B5EF4-FFF2-40B4-BE49-F238E27FC236}">
                  <a16:creationId xmlns:a16="http://schemas.microsoft.com/office/drawing/2014/main" id="{50DFDA08-0DB4-4BBF-91D9-DF67A801B8F3}"/>
                </a:ext>
              </a:extLst>
            </p:cNvPr>
            <p:cNvSpPr/>
            <p:nvPr/>
          </p:nvSpPr>
          <p:spPr>
            <a:xfrm>
              <a:off x="2439823" y="2002488"/>
              <a:ext cx="13813" cy="2740"/>
            </a:xfrm>
            <a:custGeom>
              <a:avLst/>
              <a:gdLst/>
              <a:ahLst/>
              <a:cxnLst/>
              <a:rect l="l" t="t" r="r" b="b"/>
              <a:pathLst>
                <a:path w="387" h="91" extrusionOk="0">
                  <a:moveTo>
                    <a:pt x="387" y="0"/>
                  </a:moveTo>
                  <a:cubicBezTo>
                    <a:pt x="237" y="21"/>
                    <a:pt x="4" y="2"/>
                    <a:pt x="1" y="90"/>
                  </a:cubicBezTo>
                  <a:cubicBezTo>
                    <a:pt x="151" y="71"/>
                    <a:pt x="380"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39" name="Google Shape;41551;p18">
              <a:extLst>
                <a:ext uri="{FF2B5EF4-FFF2-40B4-BE49-F238E27FC236}">
                  <a16:creationId xmlns:a16="http://schemas.microsoft.com/office/drawing/2014/main" id="{90677C36-E4EA-409C-913D-BA47A47DCE74}"/>
                </a:ext>
              </a:extLst>
            </p:cNvPr>
            <p:cNvSpPr/>
            <p:nvPr/>
          </p:nvSpPr>
          <p:spPr>
            <a:xfrm>
              <a:off x="5519886" y="1998995"/>
              <a:ext cx="14063" cy="4276"/>
            </a:xfrm>
            <a:custGeom>
              <a:avLst/>
              <a:gdLst/>
              <a:ahLst/>
              <a:cxnLst/>
              <a:rect l="l" t="t" r="r" b="b"/>
              <a:pathLst>
                <a:path w="394" h="142" extrusionOk="0">
                  <a:moveTo>
                    <a:pt x="291" y="25"/>
                  </a:moveTo>
                  <a:cubicBezTo>
                    <a:pt x="238" y="0"/>
                    <a:pt x="0" y="69"/>
                    <a:pt x="100" y="116"/>
                  </a:cubicBezTo>
                  <a:cubicBezTo>
                    <a:pt x="154" y="141"/>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40" name="Google Shape;41552;p18">
              <a:extLst>
                <a:ext uri="{FF2B5EF4-FFF2-40B4-BE49-F238E27FC236}">
                  <a16:creationId xmlns:a16="http://schemas.microsoft.com/office/drawing/2014/main" id="{DC330962-E6D7-42FE-99B9-783D84C6C204}"/>
                </a:ext>
              </a:extLst>
            </p:cNvPr>
            <p:cNvSpPr/>
            <p:nvPr/>
          </p:nvSpPr>
          <p:spPr>
            <a:xfrm>
              <a:off x="6741796" y="1996978"/>
              <a:ext cx="13742" cy="2770"/>
            </a:xfrm>
            <a:custGeom>
              <a:avLst/>
              <a:gdLst/>
              <a:ahLst/>
              <a:cxnLst/>
              <a:rect l="l" t="t" r="r" b="b"/>
              <a:pathLst>
                <a:path w="385" h="92" extrusionOk="0">
                  <a:moveTo>
                    <a:pt x="384" y="0"/>
                  </a:moveTo>
                  <a:cubicBezTo>
                    <a:pt x="235" y="21"/>
                    <a:pt x="6" y="2"/>
                    <a:pt x="0" y="92"/>
                  </a:cubicBezTo>
                  <a:cubicBezTo>
                    <a:pt x="149" y="71"/>
                    <a:pt x="378"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41" name="Google Shape;41553;p18">
              <a:extLst>
                <a:ext uri="{FF2B5EF4-FFF2-40B4-BE49-F238E27FC236}">
                  <a16:creationId xmlns:a16="http://schemas.microsoft.com/office/drawing/2014/main" id="{70C5B310-EAB6-4C55-8CCE-3787C4485129}"/>
                </a:ext>
              </a:extLst>
            </p:cNvPr>
            <p:cNvSpPr/>
            <p:nvPr/>
          </p:nvSpPr>
          <p:spPr>
            <a:xfrm>
              <a:off x="2543115" y="1996557"/>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42" name="Google Shape;41554;p18">
              <a:extLst>
                <a:ext uri="{FF2B5EF4-FFF2-40B4-BE49-F238E27FC236}">
                  <a16:creationId xmlns:a16="http://schemas.microsoft.com/office/drawing/2014/main" id="{BE354EC6-839B-4350-8A3B-6431C8956AEA}"/>
                </a:ext>
              </a:extLst>
            </p:cNvPr>
            <p:cNvSpPr/>
            <p:nvPr/>
          </p:nvSpPr>
          <p:spPr>
            <a:xfrm>
              <a:off x="2456919" y="1996225"/>
              <a:ext cx="14027" cy="4276"/>
            </a:xfrm>
            <a:custGeom>
              <a:avLst/>
              <a:gdLst/>
              <a:ahLst/>
              <a:cxnLst/>
              <a:rect l="l" t="t" r="r" b="b"/>
              <a:pathLst>
                <a:path w="393" h="142" extrusionOk="0">
                  <a:moveTo>
                    <a:pt x="293" y="25"/>
                  </a:moveTo>
                  <a:cubicBezTo>
                    <a:pt x="239" y="1"/>
                    <a:pt x="1" y="70"/>
                    <a:pt x="100" y="117"/>
                  </a:cubicBezTo>
                  <a:cubicBezTo>
                    <a:pt x="155" y="142"/>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43" name="Google Shape;41555;p18">
              <a:extLst>
                <a:ext uri="{FF2B5EF4-FFF2-40B4-BE49-F238E27FC236}">
                  <a16:creationId xmlns:a16="http://schemas.microsoft.com/office/drawing/2014/main" id="{36E9F38F-3A64-4E62-94B5-86FDC2CCD97C}"/>
                </a:ext>
              </a:extLst>
            </p:cNvPr>
            <p:cNvSpPr/>
            <p:nvPr/>
          </p:nvSpPr>
          <p:spPr>
            <a:xfrm>
              <a:off x="1455478" y="1993877"/>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44" name="Google Shape;41556;p18">
              <a:extLst>
                <a:ext uri="{FF2B5EF4-FFF2-40B4-BE49-F238E27FC236}">
                  <a16:creationId xmlns:a16="http://schemas.microsoft.com/office/drawing/2014/main" id="{35D3CB1A-E43C-4745-BBB7-3288F2AA5028}"/>
                </a:ext>
              </a:extLst>
            </p:cNvPr>
            <p:cNvSpPr/>
            <p:nvPr/>
          </p:nvSpPr>
          <p:spPr>
            <a:xfrm>
              <a:off x="5530380" y="1988759"/>
              <a:ext cx="14991" cy="9274"/>
            </a:xfrm>
            <a:custGeom>
              <a:avLst/>
              <a:gdLst/>
              <a:ahLst/>
              <a:cxnLst/>
              <a:rect l="l" t="t" r="r" b="b"/>
              <a:pathLst>
                <a:path w="420" h="308" extrusionOk="0">
                  <a:moveTo>
                    <a:pt x="385" y="273"/>
                  </a:moveTo>
                  <a:cubicBezTo>
                    <a:pt x="355" y="166"/>
                    <a:pt x="419" y="16"/>
                    <a:pt x="193" y="1"/>
                  </a:cubicBezTo>
                  <a:cubicBezTo>
                    <a:pt x="180" y="57"/>
                    <a:pt x="165" y="109"/>
                    <a:pt x="0" y="92"/>
                  </a:cubicBezTo>
                  <a:cubicBezTo>
                    <a:pt x="21" y="203"/>
                    <a:pt x="56" y="307"/>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45" name="Google Shape;41557;p18">
              <a:extLst>
                <a:ext uri="{FF2B5EF4-FFF2-40B4-BE49-F238E27FC236}">
                  <a16:creationId xmlns:a16="http://schemas.microsoft.com/office/drawing/2014/main" id="{08BAF096-B8AF-4147-A9F0-079F326FE601}"/>
                </a:ext>
              </a:extLst>
            </p:cNvPr>
            <p:cNvSpPr/>
            <p:nvPr/>
          </p:nvSpPr>
          <p:spPr>
            <a:xfrm>
              <a:off x="5328257" y="1985115"/>
              <a:ext cx="39833" cy="15778"/>
            </a:xfrm>
            <a:custGeom>
              <a:avLst/>
              <a:gdLst/>
              <a:ahLst/>
              <a:cxnLst/>
              <a:rect l="l" t="t" r="r" b="b"/>
              <a:pathLst>
                <a:path w="1116" h="524" extrusionOk="0">
                  <a:moveTo>
                    <a:pt x="648" y="304"/>
                  </a:moveTo>
                  <a:cubicBezTo>
                    <a:pt x="1115" y="0"/>
                    <a:pt x="0" y="524"/>
                    <a:pt x="648"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46" name="Google Shape;41558;p18">
              <a:extLst>
                <a:ext uri="{FF2B5EF4-FFF2-40B4-BE49-F238E27FC236}">
                  <a16:creationId xmlns:a16="http://schemas.microsoft.com/office/drawing/2014/main" id="{07A9899C-76E6-4F25-A830-846D4994A2A9}"/>
                </a:ext>
              </a:extLst>
            </p:cNvPr>
            <p:cNvSpPr/>
            <p:nvPr/>
          </p:nvSpPr>
          <p:spPr>
            <a:xfrm>
              <a:off x="7797989" y="1980599"/>
              <a:ext cx="28161" cy="13700"/>
            </a:xfrm>
            <a:custGeom>
              <a:avLst/>
              <a:gdLst/>
              <a:ahLst/>
              <a:cxnLst/>
              <a:rect l="l" t="t" r="r" b="b"/>
              <a:pathLst>
                <a:path w="789" h="455" extrusionOk="0">
                  <a:moveTo>
                    <a:pt x="491" y="454"/>
                  </a:moveTo>
                  <a:cubicBezTo>
                    <a:pt x="752" y="340"/>
                    <a:pt x="789" y="9"/>
                    <a:pt x="299" y="0"/>
                  </a:cubicBezTo>
                  <a:cubicBezTo>
                    <a:pt x="38" y="115"/>
                    <a:pt x="0" y="445"/>
                    <a:pt x="49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47" name="Google Shape;41559;p18">
              <a:extLst>
                <a:ext uri="{FF2B5EF4-FFF2-40B4-BE49-F238E27FC236}">
                  <a16:creationId xmlns:a16="http://schemas.microsoft.com/office/drawing/2014/main" id="{380033C9-D658-4610-8225-562FD9689EB2}"/>
                </a:ext>
              </a:extLst>
            </p:cNvPr>
            <p:cNvSpPr/>
            <p:nvPr/>
          </p:nvSpPr>
          <p:spPr>
            <a:xfrm>
              <a:off x="6872464" y="1988759"/>
              <a:ext cx="13777" cy="2800"/>
            </a:xfrm>
            <a:custGeom>
              <a:avLst/>
              <a:gdLst/>
              <a:ahLst/>
              <a:cxnLst/>
              <a:rect l="l" t="t" r="r" b="b"/>
              <a:pathLst>
                <a:path w="386" h="93" extrusionOk="0">
                  <a:moveTo>
                    <a:pt x="1" y="92"/>
                  </a:moveTo>
                  <a:cubicBezTo>
                    <a:pt x="151" y="72"/>
                    <a:pt x="383" y="89"/>
                    <a:pt x="386" y="1"/>
                  </a:cubicBezTo>
                  <a:cubicBezTo>
                    <a:pt x="240" y="23"/>
                    <a:pt x="7" y="3"/>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48" name="Google Shape;41560;p18">
              <a:extLst>
                <a:ext uri="{FF2B5EF4-FFF2-40B4-BE49-F238E27FC236}">
                  <a16:creationId xmlns:a16="http://schemas.microsoft.com/office/drawing/2014/main" id="{8BFAD864-6026-4909-B077-C7E387D66E19}"/>
                </a:ext>
              </a:extLst>
            </p:cNvPr>
            <p:cNvSpPr/>
            <p:nvPr/>
          </p:nvSpPr>
          <p:spPr>
            <a:xfrm>
              <a:off x="5857567" y="1985687"/>
              <a:ext cx="23807" cy="5871"/>
            </a:xfrm>
            <a:custGeom>
              <a:avLst/>
              <a:gdLst/>
              <a:ahLst/>
              <a:cxnLst/>
              <a:rect l="l" t="t" r="r" b="b"/>
              <a:pathLst>
                <a:path w="667" h="195" extrusionOk="0">
                  <a:moveTo>
                    <a:pt x="87" y="194"/>
                  </a:moveTo>
                  <a:lnTo>
                    <a:pt x="473" y="194"/>
                  </a:lnTo>
                  <a:cubicBezTo>
                    <a:pt x="473" y="103"/>
                    <a:pt x="631" y="87"/>
                    <a:pt x="666" y="14"/>
                  </a:cubicBezTo>
                  <a:cubicBezTo>
                    <a:pt x="365" y="22"/>
                    <a:pt x="0" y="1"/>
                    <a:pt x="87"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49" name="Google Shape;41561;p18">
              <a:extLst>
                <a:ext uri="{FF2B5EF4-FFF2-40B4-BE49-F238E27FC236}">
                  <a16:creationId xmlns:a16="http://schemas.microsoft.com/office/drawing/2014/main" id="{C20CE076-5635-4CA5-AA65-DF6B4A2AE6D6}"/>
                </a:ext>
              </a:extLst>
            </p:cNvPr>
            <p:cNvSpPr/>
            <p:nvPr/>
          </p:nvSpPr>
          <p:spPr>
            <a:xfrm>
              <a:off x="8259699" y="1982948"/>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50" name="Google Shape;41562;p18">
              <a:extLst>
                <a:ext uri="{FF2B5EF4-FFF2-40B4-BE49-F238E27FC236}">
                  <a16:creationId xmlns:a16="http://schemas.microsoft.com/office/drawing/2014/main" id="{0B9A9633-AE07-467A-8E49-05FA5E5A513A}"/>
                </a:ext>
              </a:extLst>
            </p:cNvPr>
            <p:cNvSpPr/>
            <p:nvPr/>
          </p:nvSpPr>
          <p:spPr>
            <a:xfrm>
              <a:off x="8305777" y="1970754"/>
              <a:ext cx="21987" cy="16199"/>
            </a:xfrm>
            <a:custGeom>
              <a:avLst/>
              <a:gdLst/>
              <a:ahLst/>
              <a:cxnLst/>
              <a:rect l="l" t="t" r="r" b="b"/>
              <a:pathLst>
                <a:path w="616" h="538" extrusionOk="0">
                  <a:moveTo>
                    <a:pt x="342" y="510"/>
                  </a:moveTo>
                  <a:cubicBezTo>
                    <a:pt x="404" y="387"/>
                    <a:pt x="615" y="336"/>
                    <a:pt x="535" y="146"/>
                  </a:cubicBezTo>
                  <a:cubicBezTo>
                    <a:pt x="0" y="1"/>
                    <a:pt x="3" y="537"/>
                    <a:pt x="342"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51" name="Google Shape;41563;p18">
              <a:extLst>
                <a:ext uri="{FF2B5EF4-FFF2-40B4-BE49-F238E27FC236}">
                  <a16:creationId xmlns:a16="http://schemas.microsoft.com/office/drawing/2014/main" id="{1DDB338D-04CB-4328-AF2B-98E3F03AF8B2}"/>
                </a:ext>
              </a:extLst>
            </p:cNvPr>
            <p:cNvSpPr/>
            <p:nvPr/>
          </p:nvSpPr>
          <p:spPr>
            <a:xfrm>
              <a:off x="8214727" y="1980599"/>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52" name="Google Shape;41564;p18">
              <a:extLst>
                <a:ext uri="{FF2B5EF4-FFF2-40B4-BE49-F238E27FC236}">
                  <a16:creationId xmlns:a16="http://schemas.microsoft.com/office/drawing/2014/main" id="{B29656F2-39C9-49F2-AD12-2DE27D8BC7BA}"/>
                </a:ext>
              </a:extLst>
            </p:cNvPr>
            <p:cNvSpPr/>
            <p:nvPr/>
          </p:nvSpPr>
          <p:spPr>
            <a:xfrm>
              <a:off x="8617260" y="1979846"/>
              <a:ext cx="14027" cy="4246"/>
            </a:xfrm>
            <a:custGeom>
              <a:avLst/>
              <a:gdLst/>
              <a:ahLst/>
              <a:cxnLst/>
              <a:rect l="l" t="t" r="r" b="b"/>
              <a:pathLst>
                <a:path w="393" h="141" extrusionOk="0">
                  <a:moveTo>
                    <a:pt x="293" y="25"/>
                  </a:moveTo>
                  <a:cubicBezTo>
                    <a:pt x="240" y="0"/>
                    <a:pt x="1" y="68"/>
                    <a:pt x="100" y="117"/>
                  </a:cubicBezTo>
                  <a:cubicBezTo>
                    <a:pt x="155" y="140"/>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53" name="Google Shape;41565;p18">
              <a:extLst>
                <a:ext uri="{FF2B5EF4-FFF2-40B4-BE49-F238E27FC236}">
                  <a16:creationId xmlns:a16="http://schemas.microsoft.com/office/drawing/2014/main" id="{F505D5EC-3F38-43E4-B215-D0D142812436}"/>
                </a:ext>
              </a:extLst>
            </p:cNvPr>
            <p:cNvSpPr/>
            <p:nvPr/>
          </p:nvSpPr>
          <p:spPr>
            <a:xfrm>
              <a:off x="6383879" y="1974969"/>
              <a:ext cx="23843" cy="6052"/>
            </a:xfrm>
            <a:custGeom>
              <a:avLst/>
              <a:gdLst/>
              <a:ahLst/>
              <a:cxnLst/>
              <a:rect l="l" t="t" r="r" b="b"/>
              <a:pathLst>
                <a:path w="668" h="201" extrusionOk="0">
                  <a:moveTo>
                    <a:pt x="578" y="6"/>
                  </a:moveTo>
                  <a:cubicBezTo>
                    <a:pt x="246" y="0"/>
                    <a:pt x="83" y="76"/>
                    <a:pt x="1" y="187"/>
                  </a:cubicBezTo>
                  <a:cubicBezTo>
                    <a:pt x="304" y="178"/>
                    <a:pt x="668" y="200"/>
                    <a:pt x="578"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54" name="Google Shape;41566;p18">
              <a:extLst>
                <a:ext uri="{FF2B5EF4-FFF2-40B4-BE49-F238E27FC236}">
                  <a16:creationId xmlns:a16="http://schemas.microsoft.com/office/drawing/2014/main" id="{4198B72E-B96F-4F77-A147-CB737032A2EC}"/>
                </a:ext>
              </a:extLst>
            </p:cNvPr>
            <p:cNvSpPr/>
            <p:nvPr/>
          </p:nvSpPr>
          <p:spPr>
            <a:xfrm>
              <a:off x="5753846" y="1977076"/>
              <a:ext cx="14170" cy="4336"/>
            </a:xfrm>
            <a:custGeom>
              <a:avLst/>
              <a:gdLst/>
              <a:ahLst/>
              <a:cxnLst/>
              <a:rect l="l" t="t" r="r" b="b"/>
              <a:pathLst>
                <a:path w="397" h="144" extrusionOk="0">
                  <a:moveTo>
                    <a:pt x="294" y="26"/>
                  </a:moveTo>
                  <a:cubicBezTo>
                    <a:pt x="241" y="1"/>
                    <a:pt x="1" y="69"/>
                    <a:pt x="100" y="117"/>
                  </a:cubicBezTo>
                  <a:cubicBezTo>
                    <a:pt x="156" y="143"/>
                    <a:pt x="396"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55" name="Google Shape;41567;p18">
              <a:extLst>
                <a:ext uri="{FF2B5EF4-FFF2-40B4-BE49-F238E27FC236}">
                  <a16:creationId xmlns:a16="http://schemas.microsoft.com/office/drawing/2014/main" id="{8CA234A7-DD78-41A4-A022-E5392053C1A4}"/>
                </a:ext>
              </a:extLst>
            </p:cNvPr>
            <p:cNvSpPr/>
            <p:nvPr/>
          </p:nvSpPr>
          <p:spPr>
            <a:xfrm>
              <a:off x="3819705" y="1977076"/>
              <a:ext cx="14134" cy="4336"/>
            </a:xfrm>
            <a:custGeom>
              <a:avLst/>
              <a:gdLst/>
              <a:ahLst/>
              <a:cxnLst/>
              <a:rect l="l" t="t" r="r" b="b"/>
              <a:pathLst>
                <a:path w="396" h="144" extrusionOk="0">
                  <a:moveTo>
                    <a:pt x="297" y="26"/>
                  </a:moveTo>
                  <a:cubicBezTo>
                    <a:pt x="242" y="1"/>
                    <a:pt x="1" y="69"/>
                    <a:pt x="101" y="117"/>
                  </a:cubicBezTo>
                  <a:cubicBezTo>
                    <a:pt x="155" y="143"/>
                    <a:pt x="395" y="74"/>
                    <a:pt x="297"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56" name="Google Shape;41568;p18">
              <a:extLst>
                <a:ext uri="{FF2B5EF4-FFF2-40B4-BE49-F238E27FC236}">
                  <a16:creationId xmlns:a16="http://schemas.microsoft.com/office/drawing/2014/main" id="{2F777F27-0020-4C78-A9E5-92F681BEC74F}"/>
                </a:ext>
              </a:extLst>
            </p:cNvPr>
            <p:cNvSpPr/>
            <p:nvPr/>
          </p:nvSpPr>
          <p:spPr>
            <a:xfrm>
              <a:off x="8097729" y="1971838"/>
              <a:ext cx="13777" cy="6745"/>
            </a:xfrm>
            <a:custGeom>
              <a:avLst/>
              <a:gdLst/>
              <a:ahLst/>
              <a:cxnLst/>
              <a:rect l="l" t="t" r="r" b="b"/>
              <a:pathLst>
                <a:path w="386" h="224" extrusionOk="0">
                  <a:moveTo>
                    <a:pt x="386" y="110"/>
                  </a:moveTo>
                  <a:cubicBezTo>
                    <a:pt x="346" y="0"/>
                    <a:pt x="172" y="54"/>
                    <a:pt x="1" y="110"/>
                  </a:cubicBezTo>
                  <a:cubicBezTo>
                    <a:pt x="2" y="201"/>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57" name="Google Shape;41569;p18">
              <a:extLst>
                <a:ext uri="{FF2B5EF4-FFF2-40B4-BE49-F238E27FC236}">
                  <a16:creationId xmlns:a16="http://schemas.microsoft.com/office/drawing/2014/main" id="{D5B334D5-AC07-4CE8-9538-98E09DB7DA5E}"/>
                </a:ext>
              </a:extLst>
            </p:cNvPr>
            <p:cNvSpPr/>
            <p:nvPr/>
          </p:nvSpPr>
          <p:spPr>
            <a:xfrm>
              <a:off x="6873606" y="1964943"/>
              <a:ext cx="65210" cy="12917"/>
            </a:xfrm>
            <a:custGeom>
              <a:avLst/>
              <a:gdLst/>
              <a:ahLst/>
              <a:cxnLst/>
              <a:rect l="l" t="t" r="r" b="b"/>
              <a:pathLst>
                <a:path w="1827" h="429" extrusionOk="0">
                  <a:moveTo>
                    <a:pt x="1128" y="429"/>
                  </a:moveTo>
                  <a:cubicBezTo>
                    <a:pt x="1826" y="1"/>
                    <a:pt x="0" y="309"/>
                    <a:pt x="1128"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58" name="Google Shape;41570;p18">
              <a:extLst>
                <a:ext uri="{FF2B5EF4-FFF2-40B4-BE49-F238E27FC236}">
                  <a16:creationId xmlns:a16="http://schemas.microsoft.com/office/drawing/2014/main" id="{8C5D5A1B-8438-45D2-B963-68EF008D36BC}"/>
                </a:ext>
              </a:extLst>
            </p:cNvPr>
            <p:cNvSpPr/>
            <p:nvPr/>
          </p:nvSpPr>
          <p:spPr>
            <a:xfrm>
              <a:off x="8156086" y="1968917"/>
              <a:ext cx="14134" cy="4276"/>
            </a:xfrm>
            <a:custGeom>
              <a:avLst/>
              <a:gdLst/>
              <a:ahLst/>
              <a:cxnLst/>
              <a:rect l="l" t="t" r="r" b="b"/>
              <a:pathLst>
                <a:path w="396" h="142" extrusionOk="0">
                  <a:moveTo>
                    <a:pt x="293" y="25"/>
                  </a:moveTo>
                  <a:cubicBezTo>
                    <a:pt x="239" y="0"/>
                    <a:pt x="0" y="70"/>
                    <a:pt x="101" y="117"/>
                  </a:cubicBezTo>
                  <a:cubicBezTo>
                    <a:pt x="154" y="141"/>
                    <a:pt x="396"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59" name="Google Shape;41571;p18">
              <a:extLst>
                <a:ext uri="{FF2B5EF4-FFF2-40B4-BE49-F238E27FC236}">
                  <a16:creationId xmlns:a16="http://schemas.microsoft.com/office/drawing/2014/main" id="{7E3BBDE9-7080-4C56-AB6C-6770F0A81F32}"/>
                </a:ext>
              </a:extLst>
            </p:cNvPr>
            <p:cNvSpPr/>
            <p:nvPr/>
          </p:nvSpPr>
          <p:spPr>
            <a:xfrm>
              <a:off x="5186167" y="1964160"/>
              <a:ext cx="13777" cy="5480"/>
            </a:xfrm>
            <a:custGeom>
              <a:avLst/>
              <a:gdLst/>
              <a:ahLst/>
              <a:cxnLst/>
              <a:rect l="l" t="t" r="r" b="b"/>
              <a:pathLst>
                <a:path w="386" h="182"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60" name="Google Shape;41572;p18">
              <a:extLst>
                <a:ext uri="{FF2B5EF4-FFF2-40B4-BE49-F238E27FC236}">
                  <a16:creationId xmlns:a16="http://schemas.microsoft.com/office/drawing/2014/main" id="{FBFDC5A6-9E6C-4D7F-9BF4-DB88B833E146}"/>
                </a:ext>
              </a:extLst>
            </p:cNvPr>
            <p:cNvSpPr/>
            <p:nvPr/>
          </p:nvSpPr>
          <p:spPr>
            <a:xfrm>
              <a:off x="102935" y="1966117"/>
              <a:ext cx="13991" cy="4336"/>
            </a:xfrm>
            <a:custGeom>
              <a:avLst/>
              <a:gdLst/>
              <a:ahLst/>
              <a:cxnLst/>
              <a:rect l="l" t="t" r="r" b="b"/>
              <a:pathLst>
                <a:path w="392" h="144" extrusionOk="0">
                  <a:moveTo>
                    <a:pt x="290" y="27"/>
                  </a:moveTo>
                  <a:cubicBezTo>
                    <a:pt x="238" y="1"/>
                    <a:pt x="0" y="70"/>
                    <a:pt x="99" y="117"/>
                  </a:cubicBezTo>
                  <a:cubicBezTo>
                    <a:pt x="153" y="143"/>
                    <a:pt x="392" y="74"/>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61" name="Google Shape;41573;p18">
              <a:extLst>
                <a:ext uri="{FF2B5EF4-FFF2-40B4-BE49-F238E27FC236}">
                  <a16:creationId xmlns:a16="http://schemas.microsoft.com/office/drawing/2014/main" id="{9CD3C179-4634-42BD-A3E6-C623D71D27CF}"/>
                </a:ext>
              </a:extLst>
            </p:cNvPr>
            <p:cNvSpPr/>
            <p:nvPr/>
          </p:nvSpPr>
          <p:spPr>
            <a:xfrm>
              <a:off x="1198996" y="1953261"/>
              <a:ext cx="24414" cy="11351"/>
            </a:xfrm>
            <a:custGeom>
              <a:avLst/>
              <a:gdLst/>
              <a:ahLst/>
              <a:cxnLst/>
              <a:rect l="l" t="t" r="r" b="b"/>
              <a:pathLst>
                <a:path w="684" h="377" extrusionOk="0">
                  <a:moveTo>
                    <a:pt x="631" y="363"/>
                  </a:moveTo>
                  <a:cubicBezTo>
                    <a:pt x="683" y="155"/>
                    <a:pt x="585" y="22"/>
                    <a:pt x="246" y="1"/>
                  </a:cubicBezTo>
                  <a:cubicBezTo>
                    <a:pt x="1" y="107"/>
                    <a:pt x="92" y="377"/>
                    <a:pt x="631"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62" name="Google Shape;41574;p18">
              <a:extLst>
                <a:ext uri="{FF2B5EF4-FFF2-40B4-BE49-F238E27FC236}">
                  <a16:creationId xmlns:a16="http://schemas.microsoft.com/office/drawing/2014/main" id="{BF3DE77F-9599-4708-8936-B62DFD4DDC16}"/>
                </a:ext>
              </a:extLst>
            </p:cNvPr>
            <p:cNvSpPr/>
            <p:nvPr/>
          </p:nvSpPr>
          <p:spPr>
            <a:xfrm>
              <a:off x="5433976" y="1944108"/>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63" name="Google Shape;41575;p18">
              <a:extLst>
                <a:ext uri="{FF2B5EF4-FFF2-40B4-BE49-F238E27FC236}">
                  <a16:creationId xmlns:a16="http://schemas.microsoft.com/office/drawing/2014/main" id="{4BA3E622-0D81-46E5-9A50-3F6F8D760C2A}"/>
                </a:ext>
              </a:extLst>
            </p:cNvPr>
            <p:cNvSpPr/>
            <p:nvPr/>
          </p:nvSpPr>
          <p:spPr>
            <a:xfrm>
              <a:off x="4054950" y="1949527"/>
              <a:ext cx="39690" cy="15838"/>
            </a:xfrm>
            <a:custGeom>
              <a:avLst/>
              <a:gdLst/>
              <a:ahLst/>
              <a:cxnLst/>
              <a:rect l="l" t="t" r="r" b="b"/>
              <a:pathLst>
                <a:path w="1112" h="526" extrusionOk="0">
                  <a:moveTo>
                    <a:pt x="645" y="305"/>
                  </a:moveTo>
                  <a:cubicBezTo>
                    <a:pt x="1111" y="1"/>
                    <a:pt x="1" y="526"/>
                    <a:pt x="645"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64" name="Google Shape;41576;p18">
              <a:extLst>
                <a:ext uri="{FF2B5EF4-FFF2-40B4-BE49-F238E27FC236}">
                  <a16:creationId xmlns:a16="http://schemas.microsoft.com/office/drawing/2014/main" id="{7F42B34B-BDEE-40F9-9744-28B2CD57C92F}"/>
                </a:ext>
              </a:extLst>
            </p:cNvPr>
            <p:cNvSpPr/>
            <p:nvPr/>
          </p:nvSpPr>
          <p:spPr>
            <a:xfrm>
              <a:off x="907572" y="1945011"/>
              <a:ext cx="43973" cy="19030"/>
            </a:xfrm>
            <a:custGeom>
              <a:avLst/>
              <a:gdLst/>
              <a:ahLst/>
              <a:cxnLst/>
              <a:rect l="l" t="t" r="r" b="b"/>
              <a:pathLst>
                <a:path w="1232" h="632" extrusionOk="0">
                  <a:moveTo>
                    <a:pt x="696" y="545"/>
                  </a:moveTo>
                  <a:cubicBezTo>
                    <a:pt x="567" y="207"/>
                    <a:pt x="1232" y="14"/>
                    <a:pt x="313" y="1"/>
                  </a:cubicBezTo>
                  <a:cubicBezTo>
                    <a:pt x="429" y="190"/>
                    <a:pt x="1" y="631"/>
                    <a:pt x="696"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65" name="Google Shape;41577;p18">
              <a:extLst>
                <a:ext uri="{FF2B5EF4-FFF2-40B4-BE49-F238E27FC236}">
                  <a16:creationId xmlns:a16="http://schemas.microsoft.com/office/drawing/2014/main" id="{E4ADA0CE-0549-4FCF-94C5-C97C0F6499BA}"/>
                </a:ext>
              </a:extLst>
            </p:cNvPr>
            <p:cNvSpPr/>
            <p:nvPr/>
          </p:nvSpPr>
          <p:spPr>
            <a:xfrm>
              <a:off x="3158942" y="1955248"/>
              <a:ext cx="14063" cy="4215"/>
            </a:xfrm>
            <a:custGeom>
              <a:avLst/>
              <a:gdLst/>
              <a:ahLst/>
              <a:cxnLst/>
              <a:rect l="l" t="t" r="r" b="b"/>
              <a:pathLst>
                <a:path w="394" h="140" extrusionOk="0">
                  <a:moveTo>
                    <a:pt x="101" y="115"/>
                  </a:moveTo>
                  <a:cubicBezTo>
                    <a:pt x="154" y="140"/>
                    <a:pt x="393" y="72"/>
                    <a:pt x="294" y="24"/>
                  </a:cubicBezTo>
                  <a:cubicBezTo>
                    <a:pt x="243" y="0"/>
                    <a:pt x="0" y="68"/>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66" name="Google Shape;41578;p18">
              <a:extLst>
                <a:ext uri="{FF2B5EF4-FFF2-40B4-BE49-F238E27FC236}">
                  <a16:creationId xmlns:a16="http://schemas.microsoft.com/office/drawing/2014/main" id="{4FA73374-5BE5-4A3F-8186-3FD853E1B0A5}"/>
                </a:ext>
              </a:extLst>
            </p:cNvPr>
            <p:cNvSpPr/>
            <p:nvPr/>
          </p:nvSpPr>
          <p:spPr>
            <a:xfrm>
              <a:off x="763663" y="1955248"/>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67" name="Google Shape;41579;p18">
              <a:extLst>
                <a:ext uri="{FF2B5EF4-FFF2-40B4-BE49-F238E27FC236}">
                  <a16:creationId xmlns:a16="http://schemas.microsoft.com/office/drawing/2014/main" id="{BCA38430-4569-4F96-A800-925044897C90}"/>
                </a:ext>
              </a:extLst>
            </p:cNvPr>
            <p:cNvSpPr/>
            <p:nvPr/>
          </p:nvSpPr>
          <p:spPr>
            <a:xfrm>
              <a:off x="4026254" y="1949768"/>
              <a:ext cx="14063" cy="4246"/>
            </a:xfrm>
            <a:custGeom>
              <a:avLst/>
              <a:gdLst/>
              <a:ahLst/>
              <a:cxnLst/>
              <a:rect l="l" t="t" r="r" b="b"/>
              <a:pathLst>
                <a:path w="394" h="141" extrusionOk="0">
                  <a:moveTo>
                    <a:pt x="294" y="26"/>
                  </a:moveTo>
                  <a:cubicBezTo>
                    <a:pt x="241" y="1"/>
                    <a:pt x="1" y="69"/>
                    <a:pt x="101" y="117"/>
                  </a:cubicBezTo>
                  <a:cubicBezTo>
                    <a:pt x="153" y="140"/>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68" name="Google Shape;41580;p18">
              <a:extLst>
                <a:ext uri="{FF2B5EF4-FFF2-40B4-BE49-F238E27FC236}">
                  <a16:creationId xmlns:a16="http://schemas.microsoft.com/office/drawing/2014/main" id="{06AD9536-9EE2-44E3-BA6A-AE6B3C82CDFC}"/>
                </a:ext>
              </a:extLst>
            </p:cNvPr>
            <p:cNvSpPr/>
            <p:nvPr/>
          </p:nvSpPr>
          <p:spPr>
            <a:xfrm>
              <a:off x="364378" y="1949768"/>
              <a:ext cx="14170" cy="4246"/>
            </a:xfrm>
            <a:custGeom>
              <a:avLst/>
              <a:gdLst/>
              <a:ahLst/>
              <a:cxnLst/>
              <a:rect l="l" t="t" r="r" b="b"/>
              <a:pathLst>
                <a:path w="397" h="141" extrusionOk="0">
                  <a:moveTo>
                    <a:pt x="297" y="26"/>
                  </a:moveTo>
                  <a:cubicBezTo>
                    <a:pt x="242" y="1"/>
                    <a:pt x="1" y="69"/>
                    <a:pt x="104" y="117"/>
                  </a:cubicBezTo>
                  <a:cubicBezTo>
                    <a:pt x="156" y="140"/>
                    <a:pt x="396" y="73"/>
                    <a:pt x="297"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69" name="Google Shape;41581;p18">
              <a:extLst>
                <a:ext uri="{FF2B5EF4-FFF2-40B4-BE49-F238E27FC236}">
                  <a16:creationId xmlns:a16="http://schemas.microsoft.com/office/drawing/2014/main" id="{E07EF764-B01F-44F0-83A9-852E4AE1A4DE}"/>
                </a:ext>
              </a:extLst>
            </p:cNvPr>
            <p:cNvSpPr/>
            <p:nvPr/>
          </p:nvSpPr>
          <p:spPr>
            <a:xfrm>
              <a:off x="6084317" y="1947028"/>
              <a:ext cx="14063" cy="4306"/>
            </a:xfrm>
            <a:custGeom>
              <a:avLst/>
              <a:gdLst/>
              <a:ahLst/>
              <a:cxnLst/>
              <a:rect l="l" t="t" r="r" b="b"/>
              <a:pathLst>
                <a:path w="394" h="143" extrusionOk="0">
                  <a:moveTo>
                    <a:pt x="100" y="117"/>
                  </a:moveTo>
                  <a:cubicBezTo>
                    <a:pt x="155" y="143"/>
                    <a:pt x="393" y="72"/>
                    <a:pt x="294" y="26"/>
                  </a:cubicBezTo>
                  <a:cubicBezTo>
                    <a:pt x="239" y="0"/>
                    <a:pt x="0" y="68"/>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70" name="Google Shape;41582;p18">
              <a:extLst>
                <a:ext uri="{FF2B5EF4-FFF2-40B4-BE49-F238E27FC236}">
                  <a16:creationId xmlns:a16="http://schemas.microsoft.com/office/drawing/2014/main" id="{2FCA5DF4-995A-4187-97F0-F05FB6E69182}"/>
                </a:ext>
              </a:extLst>
            </p:cNvPr>
            <p:cNvSpPr/>
            <p:nvPr/>
          </p:nvSpPr>
          <p:spPr>
            <a:xfrm>
              <a:off x="3416031" y="1938778"/>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71" name="Google Shape;41583;p18">
              <a:extLst>
                <a:ext uri="{FF2B5EF4-FFF2-40B4-BE49-F238E27FC236}">
                  <a16:creationId xmlns:a16="http://schemas.microsoft.com/office/drawing/2014/main" id="{BFC0F13B-8E0E-4DBA-B577-CAE2AD18FCD4}"/>
                </a:ext>
              </a:extLst>
            </p:cNvPr>
            <p:cNvSpPr/>
            <p:nvPr/>
          </p:nvSpPr>
          <p:spPr>
            <a:xfrm>
              <a:off x="690387" y="1939591"/>
              <a:ext cx="31624" cy="10960"/>
            </a:xfrm>
            <a:custGeom>
              <a:avLst/>
              <a:gdLst/>
              <a:ahLst/>
              <a:cxnLst/>
              <a:rect l="l" t="t" r="r" b="b"/>
              <a:pathLst>
                <a:path w="886" h="364" extrusionOk="0">
                  <a:moveTo>
                    <a:pt x="611" y="364"/>
                  </a:moveTo>
                  <a:cubicBezTo>
                    <a:pt x="670" y="241"/>
                    <a:pt x="885" y="190"/>
                    <a:pt x="804" y="1"/>
                  </a:cubicBezTo>
                  <a:lnTo>
                    <a:pt x="34" y="1"/>
                  </a:lnTo>
                  <a:cubicBezTo>
                    <a:pt x="0" y="228"/>
                    <a:pt x="328" y="285"/>
                    <a:pt x="611"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72" name="Google Shape;41584;p18">
              <a:extLst>
                <a:ext uri="{FF2B5EF4-FFF2-40B4-BE49-F238E27FC236}">
                  <a16:creationId xmlns:a16="http://schemas.microsoft.com/office/drawing/2014/main" id="{85B23733-0505-4C25-A354-1260E97BA325}"/>
                </a:ext>
              </a:extLst>
            </p:cNvPr>
            <p:cNvSpPr/>
            <p:nvPr/>
          </p:nvSpPr>
          <p:spPr>
            <a:xfrm>
              <a:off x="2253976" y="1938628"/>
              <a:ext cx="32659" cy="9214"/>
            </a:xfrm>
            <a:custGeom>
              <a:avLst/>
              <a:gdLst/>
              <a:ahLst/>
              <a:cxnLst/>
              <a:rect l="l" t="t" r="r" b="b"/>
              <a:pathLst>
                <a:path w="915" h="306" extrusionOk="0">
                  <a:moveTo>
                    <a:pt x="387" y="305"/>
                  </a:moveTo>
                  <a:cubicBezTo>
                    <a:pt x="914" y="158"/>
                    <a:pt x="104" y="0"/>
                    <a:pt x="1" y="214"/>
                  </a:cubicBezTo>
                  <a:cubicBezTo>
                    <a:pt x="192" y="214"/>
                    <a:pt x="229" y="287"/>
                    <a:pt x="387"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73" name="Google Shape;41585;p18">
              <a:extLst>
                <a:ext uri="{FF2B5EF4-FFF2-40B4-BE49-F238E27FC236}">
                  <a16:creationId xmlns:a16="http://schemas.microsoft.com/office/drawing/2014/main" id="{9488B08E-FA76-4B93-9AC2-BD010693ACAD}"/>
                </a:ext>
              </a:extLst>
            </p:cNvPr>
            <p:cNvSpPr/>
            <p:nvPr/>
          </p:nvSpPr>
          <p:spPr>
            <a:xfrm>
              <a:off x="1545064" y="1945071"/>
              <a:ext cx="13813" cy="2770"/>
            </a:xfrm>
            <a:custGeom>
              <a:avLst/>
              <a:gdLst/>
              <a:ahLst/>
              <a:cxnLst/>
              <a:rect l="l" t="t" r="r" b="b"/>
              <a:pathLst>
                <a:path w="387" h="92" extrusionOk="0">
                  <a:moveTo>
                    <a:pt x="1" y="91"/>
                  </a:moveTo>
                  <a:cubicBezTo>
                    <a:pt x="151" y="71"/>
                    <a:pt x="380" y="88"/>
                    <a:pt x="387" y="0"/>
                  </a:cubicBezTo>
                  <a:cubicBezTo>
                    <a:pt x="236" y="20"/>
                    <a:pt x="4" y="1"/>
                    <a:pt x="1"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74" name="Google Shape;41586;p18">
              <a:extLst>
                <a:ext uri="{FF2B5EF4-FFF2-40B4-BE49-F238E27FC236}">
                  <a16:creationId xmlns:a16="http://schemas.microsoft.com/office/drawing/2014/main" id="{1A72AE20-77FB-415D-8524-C3DBA338311B}"/>
                </a:ext>
              </a:extLst>
            </p:cNvPr>
            <p:cNvSpPr/>
            <p:nvPr/>
          </p:nvSpPr>
          <p:spPr>
            <a:xfrm>
              <a:off x="311911" y="1937996"/>
              <a:ext cx="8959" cy="11382"/>
            </a:xfrm>
            <a:custGeom>
              <a:avLst/>
              <a:gdLst/>
              <a:ahLst/>
              <a:cxnLst/>
              <a:rect l="l" t="t" r="r" b="b"/>
              <a:pathLst>
                <a:path w="251" h="378" extrusionOk="0">
                  <a:moveTo>
                    <a:pt x="28" y="144"/>
                  </a:moveTo>
                  <a:cubicBezTo>
                    <a:pt x="1" y="238"/>
                    <a:pt x="178" y="377"/>
                    <a:pt x="221" y="234"/>
                  </a:cubicBezTo>
                  <a:cubicBezTo>
                    <a:pt x="250" y="139"/>
                    <a:pt x="73" y="0"/>
                    <a:pt x="28" y="1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75" name="Google Shape;41587;p18">
              <a:extLst>
                <a:ext uri="{FF2B5EF4-FFF2-40B4-BE49-F238E27FC236}">
                  <a16:creationId xmlns:a16="http://schemas.microsoft.com/office/drawing/2014/main" id="{3568D64E-2454-4D63-9E73-2DA8F7415311}"/>
                </a:ext>
              </a:extLst>
            </p:cNvPr>
            <p:cNvSpPr/>
            <p:nvPr/>
          </p:nvSpPr>
          <p:spPr>
            <a:xfrm>
              <a:off x="3303601" y="1941518"/>
              <a:ext cx="14063" cy="4306"/>
            </a:xfrm>
            <a:custGeom>
              <a:avLst/>
              <a:gdLst/>
              <a:ahLst/>
              <a:cxnLst/>
              <a:rect l="l" t="t" r="r" b="b"/>
              <a:pathLst>
                <a:path w="394" h="143" extrusionOk="0">
                  <a:moveTo>
                    <a:pt x="289" y="27"/>
                  </a:moveTo>
                  <a:cubicBezTo>
                    <a:pt x="238" y="1"/>
                    <a:pt x="0" y="71"/>
                    <a:pt x="100" y="117"/>
                  </a:cubicBezTo>
                  <a:cubicBezTo>
                    <a:pt x="152" y="143"/>
                    <a:pt x="393"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76" name="Google Shape;41588;p18">
              <a:extLst>
                <a:ext uri="{FF2B5EF4-FFF2-40B4-BE49-F238E27FC236}">
                  <a16:creationId xmlns:a16="http://schemas.microsoft.com/office/drawing/2014/main" id="{D01A7E00-A610-47E5-A550-238DDE94F819}"/>
                </a:ext>
              </a:extLst>
            </p:cNvPr>
            <p:cNvSpPr/>
            <p:nvPr/>
          </p:nvSpPr>
          <p:spPr>
            <a:xfrm>
              <a:off x="7591762" y="1938808"/>
              <a:ext cx="13991" cy="4276"/>
            </a:xfrm>
            <a:custGeom>
              <a:avLst/>
              <a:gdLst/>
              <a:ahLst/>
              <a:cxnLst/>
              <a:rect l="l" t="t" r="r" b="b"/>
              <a:pathLst>
                <a:path w="392" h="142" extrusionOk="0">
                  <a:moveTo>
                    <a:pt x="99" y="117"/>
                  </a:moveTo>
                  <a:cubicBezTo>
                    <a:pt x="151" y="142"/>
                    <a:pt x="391" y="72"/>
                    <a:pt x="291" y="25"/>
                  </a:cubicBezTo>
                  <a:cubicBezTo>
                    <a:pt x="239"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77" name="Google Shape;41589;p18">
              <a:extLst>
                <a:ext uri="{FF2B5EF4-FFF2-40B4-BE49-F238E27FC236}">
                  <a16:creationId xmlns:a16="http://schemas.microsoft.com/office/drawing/2014/main" id="{DD69628D-08E0-4FFE-A67A-A642485F38FC}"/>
                </a:ext>
              </a:extLst>
            </p:cNvPr>
            <p:cNvSpPr/>
            <p:nvPr/>
          </p:nvSpPr>
          <p:spPr>
            <a:xfrm>
              <a:off x="5413917" y="1933268"/>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78" name="Google Shape;41590;p18">
              <a:extLst>
                <a:ext uri="{FF2B5EF4-FFF2-40B4-BE49-F238E27FC236}">
                  <a16:creationId xmlns:a16="http://schemas.microsoft.com/office/drawing/2014/main" id="{887DB186-A9F5-4ED1-BF3C-D31C1DC10AF6}"/>
                </a:ext>
              </a:extLst>
            </p:cNvPr>
            <p:cNvSpPr/>
            <p:nvPr/>
          </p:nvSpPr>
          <p:spPr>
            <a:xfrm>
              <a:off x="5343212" y="1925802"/>
              <a:ext cx="24342" cy="16530"/>
            </a:xfrm>
            <a:custGeom>
              <a:avLst/>
              <a:gdLst/>
              <a:ahLst/>
              <a:cxnLst/>
              <a:rect l="l" t="t" r="r" b="b"/>
              <a:pathLst>
                <a:path w="682" h="549" extrusionOk="0">
                  <a:moveTo>
                    <a:pt x="422" y="549"/>
                  </a:moveTo>
                  <a:cubicBezTo>
                    <a:pt x="337" y="378"/>
                    <a:pt x="682" y="1"/>
                    <a:pt x="37" y="93"/>
                  </a:cubicBezTo>
                  <a:cubicBezTo>
                    <a:pt x="6" y="320"/>
                    <a:pt x="0" y="536"/>
                    <a:pt x="422"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79" name="Google Shape;41591;p18">
              <a:extLst>
                <a:ext uri="{FF2B5EF4-FFF2-40B4-BE49-F238E27FC236}">
                  <a16:creationId xmlns:a16="http://schemas.microsoft.com/office/drawing/2014/main" id="{F6D2C70E-59DF-4932-BD6B-2940B45EAE97}"/>
                </a:ext>
              </a:extLst>
            </p:cNvPr>
            <p:cNvSpPr/>
            <p:nvPr/>
          </p:nvSpPr>
          <p:spPr>
            <a:xfrm>
              <a:off x="7729318" y="1933359"/>
              <a:ext cx="13991" cy="4306"/>
            </a:xfrm>
            <a:custGeom>
              <a:avLst/>
              <a:gdLst/>
              <a:ahLst/>
              <a:cxnLst/>
              <a:rect l="l" t="t" r="r" b="b"/>
              <a:pathLst>
                <a:path w="392" h="143" extrusionOk="0">
                  <a:moveTo>
                    <a:pt x="101" y="116"/>
                  </a:moveTo>
                  <a:cubicBezTo>
                    <a:pt x="154" y="142"/>
                    <a:pt x="392" y="72"/>
                    <a:pt x="294" y="25"/>
                  </a:cubicBezTo>
                  <a:cubicBezTo>
                    <a:pt x="240"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80" name="Google Shape;41592;p18">
              <a:extLst>
                <a:ext uri="{FF2B5EF4-FFF2-40B4-BE49-F238E27FC236}">
                  <a16:creationId xmlns:a16="http://schemas.microsoft.com/office/drawing/2014/main" id="{2B87BE7B-0E26-440C-8CF9-E73CB2EE5788}"/>
                </a:ext>
              </a:extLst>
            </p:cNvPr>
            <p:cNvSpPr/>
            <p:nvPr/>
          </p:nvSpPr>
          <p:spPr>
            <a:xfrm>
              <a:off x="8754888" y="1927909"/>
              <a:ext cx="14099" cy="4246"/>
            </a:xfrm>
            <a:custGeom>
              <a:avLst/>
              <a:gdLst/>
              <a:ahLst/>
              <a:cxnLst/>
              <a:rect l="l" t="t" r="r" b="b"/>
              <a:pathLst>
                <a:path w="395" h="141" extrusionOk="0">
                  <a:moveTo>
                    <a:pt x="101" y="115"/>
                  </a:moveTo>
                  <a:cubicBezTo>
                    <a:pt x="153" y="141"/>
                    <a:pt x="395" y="70"/>
                    <a:pt x="293" y="23"/>
                  </a:cubicBezTo>
                  <a:cubicBezTo>
                    <a:pt x="241" y="1"/>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81" name="Google Shape;41593;p18">
              <a:extLst>
                <a:ext uri="{FF2B5EF4-FFF2-40B4-BE49-F238E27FC236}">
                  <a16:creationId xmlns:a16="http://schemas.microsoft.com/office/drawing/2014/main" id="{BFED5AD5-E723-45FE-A2E4-76EAAD6DE9FE}"/>
                </a:ext>
              </a:extLst>
            </p:cNvPr>
            <p:cNvSpPr/>
            <p:nvPr/>
          </p:nvSpPr>
          <p:spPr>
            <a:xfrm>
              <a:off x="7164959" y="1925109"/>
              <a:ext cx="14063" cy="4306"/>
            </a:xfrm>
            <a:custGeom>
              <a:avLst/>
              <a:gdLst/>
              <a:ahLst/>
              <a:cxnLst/>
              <a:rect l="l" t="t" r="r" b="b"/>
              <a:pathLst>
                <a:path w="394" h="143" extrusionOk="0">
                  <a:moveTo>
                    <a:pt x="294" y="26"/>
                  </a:moveTo>
                  <a:cubicBezTo>
                    <a:pt x="240" y="0"/>
                    <a:pt x="1" y="70"/>
                    <a:pt x="101" y="116"/>
                  </a:cubicBezTo>
                  <a:cubicBezTo>
                    <a:pt x="153" y="142"/>
                    <a:pt x="394"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82" name="Google Shape;41594;p18">
              <a:extLst>
                <a:ext uri="{FF2B5EF4-FFF2-40B4-BE49-F238E27FC236}">
                  <a16:creationId xmlns:a16="http://schemas.microsoft.com/office/drawing/2014/main" id="{CDD82362-44F9-44D7-BB6B-71EC749D9EB9}"/>
                </a:ext>
              </a:extLst>
            </p:cNvPr>
            <p:cNvSpPr/>
            <p:nvPr/>
          </p:nvSpPr>
          <p:spPr>
            <a:xfrm>
              <a:off x="1603456" y="1925109"/>
              <a:ext cx="14099" cy="4306"/>
            </a:xfrm>
            <a:custGeom>
              <a:avLst/>
              <a:gdLst/>
              <a:ahLst/>
              <a:cxnLst/>
              <a:rect l="l" t="t" r="r" b="b"/>
              <a:pathLst>
                <a:path w="395" h="143" extrusionOk="0">
                  <a:moveTo>
                    <a:pt x="290" y="26"/>
                  </a:moveTo>
                  <a:cubicBezTo>
                    <a:pt x="238" y="0"/>
                    <a:pt x="0" y="70"/>
                    <a:pt x="97" y="116"/>
                  </a:cubicBezTo>
                  <a:cubicBezTo>
                    <a:pt x="154" y="142"/>
                    <a:pt x="394" y="74"/>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83" name="Google Shape;41595;p18">
              <a:extLst>
                <a:ext uri="{FF2B5EF4-FFF2-40B4-BE49-F238E27FC236}">
                  <a16:creationId xmlns:a16="http://schemas.microsoft.com/office/drawing/2014/main" id="{C3087843-CE84-4CDE-9831-FFA8D20DB030}"/>
                </a:ext>
              </a:extLst>
            </p:cNvPr>
            <p:cNvSpPr/>
            <p:nvPr/>
          </p:nvSpPr>
          <p:spPr>
            <a:xfrm>
              <a:off x="4484038" y="1916920"/>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84" name="Google Shape;41596;p18">
              <a:extLst>
                <a:ext uri="{FF2B5EF4-FFF2-40B4-BE49-F238E27FC236}">
                  <a16:creationId xmlns:a16="http://schemas.microsoft.com/office/drawing/2014/main" id="{86A8D23B-7144-463D-8308-7717AD78EB5B}"/>
                </a:ext>
              </a:extLst>
            </p:cNvPr>
            <p:cNvSpPr/>
            <p:nvPr/>
          </p:nvSpPr>
          <p:spPr>
            <a:xfrm>
              <a:off x="4036747" y="1920111"/>
              <a:ext cx="6889" cy="6203"/>
            </a:xfrm>
            <a:custGeom>
              <a:avLst/>
              <a:gdLst/>
              <a:ahLst/>
              <a:cxnLst/>
              <a:rect l="l" t="t" r="r" b="b"/>
              <a:pathLst>
                <a:path w="193" h="206" extrusionOk="0">
                  <a:moveTo>
                    <a:pt x="192" y="103"/>
                  </a:moveTo>
                  <a:cubicBezTo>
                    <a:pt x="192" y="52"/>
                    <a:pt x="38" y="0"/>
                    <a:pt x="2" y="103"/>
                  </a:cubicBezTo>
                  <a:cubicBezTo>
                    <a:pt x="0" y="152"/>
                    <a:pt x="153" y="205"/>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85" name="Google Shape;41597;p18">
              <a:extLst>
                <a:ext uri="{FF2B5EF4-FFF2-40B4-BE49-F238E27FC236}">
                  <a16:creationId xmlns:a16="http://schemas.microsoft.com/office/drawing/2014/main" id="{174B75FE-94A0-4C75-AD85-5A13527C1D0B}"/>
                </a:ext>
              </a:extLst>
            </p:cNvPr>
            <p:cNvSpPr/>
            <p:nvPr/>
          </p:nvSpPr>
          <p:spPr>
            <a:xfrm>
              <a:off x="1651569" y="1922429"/>
              <a:ext cx="14063" cy="4276"/>
            </a:xfrm>
            <a:custGeom>
              <a:avLst/>
              <a:gdLst/>
              <a:ahLst/>
              <a:cxnLst/>
              <a:rect l="l" t="t" r="r" b="b"/>
              <a:pathLst>
                <a:path w="394" h="142" extrusionOk="0">
                  <a:moveTo>
                    <a:pt x="293" y="26"/>
                  </a:moveTo>
                  <a:cubicBezTo>
                    <a:pt x="241" y="0"/>
                    <a:pt x="1" y="69"/>
                    <a:pt x="101" y="115"/>
                  </a:cubicBezTo>
                  <a:cubicBezTo>
                    <a:pt x="156" y="141"/>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86" name="Google Shape;41598;p18">
              <a:extLst>
                <a:ext uri="{FF2B5EF4-FFF2-40B4-BE49-F238E27FC236}">
                  <a16:creationId xmlns:a16="http://schemas.microsoft.com/office/drawing/2014/main" id="{11899298-0909-42EF-930C-E12D0AB95D40}"/>
                </a:ext>
              </a:extLst>
            </p:cNvPr>
            <p:cNvSpPr/>
            <p:nvPr/>
          </p:nvSpPr>
          <p:spPr>
            <a:xfrm>
              <a:off x="581384" y="1914210"/>
              <a:ext cx="29696" cy="11893"/>
            </a:xfrm>
            <a:custGeom>
              <a:avLst/>
              <a:gdLst/>
              <a:ahLst/>
              <a:cxnLst/>
              <a:rect l="l" t="t" r="r" b="b"/>
              <a:pathLst>
                <a:path w="832" h="395" extrusionOk="0">
                  <a:moveTo>
                    <a:pt x="1" y="388"/>
                  </a:moveTo>
                  <a:cubicBezTo>
                    <a:pt x="336" y="395"/>
                    <a:pt x="601" y="369"/>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87" name="Google Shape;41599;p18">
              <a:extLst>
                <a:ext uri="{FF2B5EF4-FFF2-40B4-BE49-F238E27FC236}">
                  <a16:creationId xmlns:a16="http://schemas.microsoft.com/office/drawing/2014/main" id="{7BB1C806-C1C8-4B9C-B870-56A9C951BE6E}"/>
                </a:ext>
              </a:extLst>
            </p:cNvPr>
            <p:cNvSpPr/>
            <p:nvPr/>
          </p:nvSpPr>
          <p:spPr>
            <a:xfrm>
              <a:off x="8985707" y="1917341"/>
              <a:ext cx="6889" cy="6203"/>
            </a:xfrm>
            <a:custGeom>
              <a:avLst/>
              <a:gdLst/>
              <a:ahLst/>
              <a:cxnLst/>
              <a:rect l="l" t="t" r="r" b="b"/>
              <a:pathLst>
                <a:path w="193" h="206" extrusionOk="0">
                  <a:moveTo>
                    <a:pt x="192" y="104"/>
                  </a:moveTo>
                  <a:cubicBezTo>
                    <a:pt x="192" y="54"/>
                    <a:pt x="34" y="1"/>
                    <a:pt x="0" y="104"/>
                  </a:cubicBezTo>
                  <a:cubicBezTo>
                    <a:pt x="0" y="154"/>
                    <a:pt x="154" y="206"/>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88" name="Google Shape;41600;p18">
              <a:extLst>
                <a:ext uri="{FF2B5EF4-FFF2-40B4-BE49-F238E27FC236}">
                  <a16:creationId xmlns:a16="http://schemas.microsoft.com/office/drawing/2014/main" id="{16B388FB-43DF-4D30-833F-27544EF2CE42}"/>
                </a:ext>
              </a:extLst>
            </p:cNvPr>
            <p:cNvSpPr/>
            <p:nvPr/>
          </p:nvSpPr>
          <p:spPr>
            <a:xfrm>
              <a:off x="3396578" y="1912253"/>
              <a:ext cx="41332" cy="13730"/>
            </a:xfrm>
            <a:custGeom>
              <a:avLst/>
              <a:gdLst/>
              <a:ahLst/>
              <a:cxnLst/>
              <a:rect l="l" t="t" r="r" b="b"/>
              <a:pathLst>
                <a:path w="1158" h="456" extrusionOk="0">
                  <a:moveTo>
                    <a:pt x="1157" y="0"/>
                  </a:moveTo>
                  <a:lnTo>
                    <a:pt x="193" y="0"/>
                  </a:lnTo>
                  <a:cubicBezTo>
                    <a:pt x="210" y="157"/>
                    <a:pt x="151" y="282"/>
                    <a:pt x="1" y="364"/>
                  </a:cubicBezTo>
                  <a:cubicBezTo>
                    <a:pt x="839" y="456"/>
                    <a:pt x="861" y="163"/>
                    <a:pt x="115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89" name="Google Shape;41601;p18">
              <a:extLst>
                <a:ext uri="{FF2B5EF4-FFF2-40B4-BE49-F238E27FC236}">
                  <a16:creationId xmlns:a16="http://schemas.microsoft.com/office/drawing/2014/main" id="{C1A2B639-520F-46AC-947B-7F48E436297C}"/>
                </a:ext>
              </a:extLst>
            </p:cNvPr>
            <p:cNvSpPr/>
            <p:nvPr/>
          </p:nvSpPr>
          <p:spPr>
            <a:xfrm>
              <a:off x="2032865" y="1917702"/>
              <a:ext cx="21558" cy="6413"/>
            </a:xfrm>
            <a:custGeom>
              <a:avLst/>
              <a:gdLst/>
              <a:ahLst/>
              <a:cxnLst/>
              <a:rect l="l" t="t" r="r" b="b"/>
              <a:pathLst>
                <a:path w="604" h="213" extrusionOk="0">
                  <a:moveTo>
                    <a:pt x="603" y="183"/>
                  </a:moveTo>
                  <a:lnTo>
                    <a:pt x="603" y="1"/>
                  </a:lnTo>
                  <a:lnTo>
                    <a:pt x="24" y="1"/>
                  </a:lnTo>
                  <a:cubicBezTo>
                    <a:pt x="0" y="164"/>
                    <a:pt x="217" y="212"/>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90" name="Google Shape;41602;p18">
              <a:extLst>
                <a:ext uri="{FF2B5EF4-FFF2-40B4-BE49-F238E27FC236}">
                  <a16:creationId xmlns:a16="http://schemas.microsoft.com/office/drawing/2014/main" id="{919E34EE-F8E3-4F99-85FE-604B20302DD1}"/>
                </a:ext>
              </a:extLst>
            </p:cNvPr>
            <p:cNvSpPr/>
            <p:nvPr/>
          </p:nvSpPr>
          <p:spPr>
            <a:xfrm>
              <a:off x="1958911" y="1906773"/>
              <a:ext cx="45258" cy="14573"/>
            </a:xfrm>
            <a:custGeom>
              <a:avLst/>
              <a:gdLst/>
              <a:ahLst/>
              <a:cxnLst/>
              <a:rect l="l" t="t" r="r" b="b"/>
              <a:pathLst>
                <a:path w="1268" h="484" extrusionOk="0">
                  <a:moveTo>
                    <a:pt x="362" y="455"/>
                  </a:moveTo>
                  <a:cubicBezTo>
                    <a:pt x="1267" y="484"/>
                    <a:pt x="878" y="35"/>
                    <a:pt x="362" y="1"/>
                  </a:cubicBezTo>
                  <a:cubicBezTo>
                    <a:pt x="1" y="174"/>
                    <a:pt x="476" y="165"/>
                    <a:pt x="362"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91" name="Google Shape;41603;p18">
              <a:extLst>
                <a:ext uri="{FF2B5EF4-FFF2-40B4-BE49-F238E27FC236}">
                  <a16:creationId xmlns:a16="http://schemas.microsoft.com/office/drawing/2014/main" id="{E46C9D11-BF01-462D-B1FC-920550057B64}"/>
                </a:ext>
              </a:extLst>
            </p:cNvPr>
            <p:cNvSpPr/>
            <p:nvPr/>
          </p:nvSpPr>
          <p:spPr>
            <a:xfrm>
              <a:off x="4619774" y="1909543"/>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92" name="Google Shape;41604;p18">
              <a:extLst>
                <a:ext uri="{FF2B5EF4-FFF2-40B4-BE49-F238E27FC236}">
                  <a16:creationId xmlns:a16="http://schemas.microsoft.com/office/drawing/2014/main" id="{92BE29B6-BFA9-437B-9604-D57380F0E061}"/>
                </a:ext>
              </a:extLst>
            </p:cNvPr>
            <p:cNvSpPr/>
            <p:nvPr/>
          </p:nvSpPr>
          <p:spPr>
            <a:xfrm>
              <a:off x="1868646" y="1914963"/>
              <a:ext cx="13670" cy="2770"/>
            </a:xfrm>
            <a:custGeom>
              <a:avLst/>
              <a:gdLst/>
              <a:ahLst/>
              <a:cxnLst/>
              <a:rect l="l" t="t" r="r" b="b"/>
              <a:pathLst>
                <a:path w="383" h="92" extrusionOk="0">
                  <a:moveTo>
                    <a:pt x="383" y="0"/>
                  </a:moveTo>
                  <a:cubicBezTo>
                    <a:pt x="232" y="21"/>
                    <a:pt x="3" y="3"/>
                    <a:pt x="0" y="92"/>
                  </a:cubicBezTo>
                  <a:cubicBezTo>
                    <a:pt x="148" y="72"/>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93" name="Google Shape;41605;p18">
              <a:extLst>
                <a:ext uri="{FF2B5EF4-FFF2-40B4-BE49-F238E27FC236}">
                  <a16:creationId xmlns:a16="http://schemas.microsoft.com/office/drawing/2014/main" id="{4F5CA7B6-006B-423E-AF0A-041FEB8124BB}"/>
                </a:ext>
              </a:extLst>
            </p:cNvPr>
            <p:cNvSpPr/>
            <p:nvPr/>
          </p:nvSpPr>
          <p:spPr>
            <a:xfrm>
              <a:off x="1111765" y="1902498"/>
              <a:ext cx="20309" cy="13549"/>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94" name="Google Shape;41606;p18">
              <a:extLst>
                <a:ext uri="{FF2B5EF4-FFF2-40B4-BE49-F238E27FC236}">
                  <a16:creationId xmlns:a16="http://schemas.microsoft.com/office/drawing/2014/main" id="{0B0010D5-8AAD-4994-BA7B-1B7A4B404171}"/>
                </a:ext>
              </a:extLst>
            </p:cNvPr>
            <p:cNvSpPr/>
            <p:nvPr/>
          </p:nvSpPr>
          <p:spPr>
            <a:xfrm>
              <a:off x="7047854" y="1908790"/>
              <a:ext cx="14099" cy="4215"/>
            </a:xfrm>
            <a:custGeom>
              <a:avLst/>
              <a:gdLst/>
              <a:ahLst/>
              <a:cxnLst/>
              <a:rect l="l" t="t" r="r" b="b"/>
              <a:pathLst>
                <a:path w="395" h="140" extrusionOk="0">
                  <a:moveTo>
                    <a:pt x="294" y="25"/>
                  </a:moveTo>
                  <a:cubicBezTo>
                    <a:pt x="242" y="0"/>
                    <a:pt x="0" y="69"/>
                    <a:pt x="102" y="116"/>
                  </a:cubicBezTo>
                  <a:cubicBezTo>
                    <a:pt x="157" y="140"/>
                    <a:pt x="394"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95" name="Google Shape;41607;p18">
              <a:extLst>
                <a:ext uri="{FF2B5EF4-FFF2-40B4-BE49-F238E27FC236}">
                  <a16:creationId xmlns:a16="http://schemas.microsoft.com/office/drawing/2014/main" id="{3AE2E447-5384-4119-A22F-8D37809DB70A}"/>
                </a:ext>
              </a:extLst>
            </p:cNvPr>
            <p:cNvSpPr/>
            <p:nvPr/>
          </p:nvSpPr>
          <p:spPr>
            <a:xfrm>
              <a:off x="6949309" y="1899306"/>
              <a:ext cx="65246" cy="12977"/>
            </a:xfrm>
            <a:custGeom>
              <a:avLst/>
              <a:gdLst/>
              <a:ahLst/>
              <a:cxnLst/>
              <a:rect l="l" t="t" r="r" b="b"/>
              <a:pathLst>
                <a:path w="1828" h="431" extrusionOk="0">
                  <a:moveTo>
                    <a:pt x="1128" y="430"/>
                  </a:moveTo>
                  <a:cubicBezTo>
                    <a:pt x="1828" y="1"/>
                    <a:pt x="0" y="309"/>
                    <a:pt x="1128"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96" name="Google Shape;41608;p18">
              <a:extLst>
                <a:ext uri="{FF2B5EF4-FFF2-40B4-BE49-F238E27FC236}">
                  <a16:creationId xmlns:a16="http://schemas.microsoft.com/office/drawing/2014/main" id="{8926ADCF-A715-4C1B-AB18-1002F586436C}"/>
                </a:ext>
              </a:extLst>
            </p:cNvPr>
            <p:cNvSpPr/>
            <p:nvPr/>
          </p:nvSpPr>
          <p:spPr>
            <a:xfrm>
              <a:off x="5853105" y="1904033"/>
              <a:ext cx="23307" cy="8250"/>
            </a:xfrm>
            <a:custGeom>
              <a:avLst/>
              <a:gdLst/>
              <a:ahLst/>
              <a:cxnLst/>
              <a:rect l="l" t="t" r="r" b="b"/>
              <a:pathLst>
                <a:path w="653" h="274" extrusionOk="0">
                  <a:moveTo>
                    <a:pt x="405" y="273"/>
                  </a:moveTo>
                  <a:cubicBezTo>
                    <a:pt x="417" y="156"/>
                    <a:pt x="653" y="148"/>
                    <a:pt x="598" y="0"/>
                  </a:cubicBezTo>
                  <a:lnTo>
                    <a:pt x="212" y="0"/>
                  </a:lnTo>
                  <a:cubicBezTo>
                    <a:pt x="0" y="131"/>
                    <a:pt x="8" y="221"/>
                    <a:pt x="4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97" name="Google Shape;41609;p18">
              <a:extLst>
                <a:ext uri="{FF2B5EF4-FFF2-40B4-BE49-F238E27FC236}">
                  <a16:creationId xmlns:a16="http://schemas.microsoft.com/office/drawing/2014/main" id="{4885F703-7E18-4EA7-A9C2-CD7FAAC07011}"/>
                </a:ext>
              </a:extLst>
            </p:cNvPr>
            <p:cNvSpPr/>
            <p:nvPr/>
          </p:nvSpPr>
          <p:spPr>
            <a:xfrm>
              <a:off x="175318" y="1903040"/>
              <a:ext cx="32659" cy="9274"/>
            </a:xfrm>
            <a:custGeom>
              <a:avLst/>
              <a:gdLst/>
              <a:ahLst/>
              <a:cxnLst/>
              <a:rect l="l" t="t" r="r" b="b"/>
              <a:pathLst>
                <a:path w="915" h="308" extrusionOk="0">
                  <a:moveTo>
                    <a:pt x="1" y="216"/>
                  </a:moveTo>
                  <a:cubicBezTo>
                    <a:pt x="193" y="216"/>
                    <a:pt x="230" y="289"/>
                    <a:pt x="387" y="307"/>
                  </a:cubicBezTo>
                  <a:cubicBezTo>
                    <a:pt x="914" y="159"/>
                    <a:pt x="102" y="1"/>
                    <a:pt x="1" y="2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98" name="Google Shape;41610;p18">
              <a:extLst>
                <a:ext uri="{FF2B5EF4-FFF2-40B4-BE49-F238E27FC236}">
                  <a16:creationId xmlns:a16="http://schemas.microsoft.com/office/drawing/2014/main" id="{859E751C-6D82-4187-A1A7-904A0C78503F}"/>
                </a:ext>
              </a:extLst>
            </p:cNvPr>
            <p:cNvSpPr/>
            <p:nvPr/>
          </p:nvSpPr>
          <p:spPr>
            <a:xfrm>
              <a:off x="7226920" y="1906020"/>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899" name="Google Shape;41611;p18">
              <a:extLst>
                <a:ext uri="{FF2B5EF4-FFF2-40B4-BE49-F238E27FC236}">
                  <a16:creationId xmlns:a16="http://schemas.microsoft.com/office/drawing/2014/main" id="{AD6C91AE-400A-4770-B74F-0A590E92D1D5}"/>
                </a:ext>
              </a:extLst>
            </p:cNvPr>
            <p:cNvSpPr/>
            <p:nvPr/>
          </p:nvSpPr>
          <p:spPr>
            <a:xfrm>
              <a:off x="5967248" y="1906020"/>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00" name="Google Shape;41612;p18">
              <a:extLst>
                <a:ext uri="{FF2B5EF4-FFF2-40B4-BE49-F238E27FC236}">
                  <a16:creationId xmlns:a16="http://schemas.microsoft.com/office/drawing/2014/main" id="{2AE52754-7BC2-4817-AE43-BC5399CB8BA2}"/>
                </a:ext>
              </a:extLst>
            </p:cNvPr>
            <p:cNvSpPr/>
            <p:nvPr/>
          </p:nvSpPr>
          <p:spPr>
            <a:xfrm>
              <a:off x="2546363" y="1906020"/>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01" name="Google Shape;41613;p18">
              <a:extLst>
                <a:ext uri="{FF2B5EF4-FFF2-40B4-BE49-F238E27FC236}">
                  <a16:creationId xmlns:a16="http://schemas.microsoft.com/office/drawing/2014/main" id="{C05B744E-9A04-44B9-A337-C035E2610952}"/>
                </a:ext>
              </a:extLst>
            </p:cNvPr>
            <p:cNvSpPr/>
            <p:nvPr/>
          </p:nvSpPr>
          <p:spPr>
            <a:xfrm>
              <a:off x="7069697" y="1894820"/>
              <a:ext cx="39761" cy="15868"/>
            </a:xfrm>
            <a:custGeom>
              <a:avLst/>
              <a:gdLst/>
              <a:ahLst/>
              <a:cxnLst/>
              <a:rect l="l" t="t" r="r" b="b"/>
              <a:pathLst>
                <a:path w="1114" h="527" extrusionOk="0">
                  <a:moveTo>
                    <a:pt x="646" y="306"/>
                  </a:moveTo>
                  <a:cubicBezTo>
                    <a:pt x="1114" y="1"/>
                    <a:pt x="0" y="527"/>
                    <a:pt x="646"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02" name="Google Shape;41614;p18">
              <a:extLst>
                <a:ext uri="{FF2B5EF4-FFF2-40B4-BE49-F238E27FC236}">
                  <a16:creationId xmlns:a16="http://schemas.microsoft.com/office/drawing/2014/main" id="{684C2C15-EFC0-4173-A677-37DCAA039C4C}"/>
                </a:ext>
              </a:extLst>
            </p:cNvPr>
            <p:cNvSpPr/>
            <p:nvPr/>
          </p:nvSpPr>
          <p:spPr>
            <a:xfrm>
              <a:off x="4903952" y="1900601"/>
              <a:ext cx="13884" cy="7437"/>
            </a:xfrm>
            <a:custGeom>
              <a:avLst/>
              <a:gdLst/>
              <a:ahLst/>
              <a:cxnLst/>
              <a:rect l="l" t="t" r="r" b="b"/>
              <a:pathLst>
                <a:path w="389" h="247" extrusionOk="0">
                  <a:moveTo>
                    <a:pt x="388" y="114"/>
                  </a:moveTo>
                  <a:cubicBezTo>
                    <a:pt x="385" y="23"/>
                    <a:pt x="48" y="1"/>
                    <a:pt x="1" y="114"/>
                  </a:cubicBezTo>
                  <a:cubicBezTo>
                    <a:pt x="219" y="105"/>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03" name="Google Shape;41615;p18">
              <a:extLst>
                <a:ext uri="{FF2B5EF4-FFF2-40B4-BE49-F238E27FC236}">
                  <a16:creationId xmlns:a16="http://schemas.microsoft.com/office/drawing/2014/main" id="{CB67CC5D-4348-473E-8216-C47DA4D89383}"/>
                </a:ext>
              </a:extLst>
            </p:cNvPr>
            <p:cNvSpPr/>
            <p:nvPr/>
          </p:nvSpPr>
          <p:spPr>
            <a:xfrm>
              <a:off x="4645722" y="1903250"/>
              <a:ext cx="13956" cy="4306"/>
            </a:xfrm>
            <a:custGeom>
              <a:avLst/>
              <a:gdLst/>
              <a:ahLst/>
              <a:cxnLst/>
              <a:rect l="l" t="t" r="r" b="b"/>
              <a:pathLst>
                <a:path w="391" h="143" extrusionOk="0">
                  <a:moveTo>
                    <a:pt x="100" y="118"/>
                  </a:moveTo>
                  <a:cubicBezTo>
                    <a:pt x="154" y="143"/>
                    <a:pt x="391" y="73"/>
                    <a:pt x="293" y="28"/>
                  </a:cubicBezTo>
                  <a:cubicBezTo>
                    <a:pt x="240"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04" name="Google Shape;41616;p18">
              <a:extLst>
                <a:ext uri="{FF2B5EF4-FFF2-40B4-BE49-F238E27FC236}">
                  <a16:creationId xmlns:a16="http://schemas.microsoft.com/office/drawing/2014/main" id="{D21CCE72-BC1D-4AF2-9A35-60D681A99AE0}"/>
                </a:ext>
              </a:extLst>
            </p:cNvPr>
            <p:cNvSpPr/>
            <p:nvPr/>
          </p:nvSpPr>
          <p:spPr>
            <a:xfrm>
              <a:off x="251021" y="1904033"/>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05" name="Google Shape;41617;p18">
              <a:extLst>
                <a:ext uri="{FF2B5EF4-FFF2-40B4-BE49-F238E27FC236}">
                  <a16:creationId xmlns:a16="http://schemas.microsoft.com/office/drawing/2014/main" id="{0B57E48C-5042-4C46-8C2B-7F19D18DC58C}"/>
                </a:ext>
              </a:extLst>
            </p:cNvPr>
            <p:cNvSpPr/>
            <p:nvPr/>
          </p:nvSpPr>
          <p:spPr>
            <a:xfrm>
              <a:off x="7353555" y="1895813"/>
              <a:ext cx="23486" cy="8250"/>
            </a:xfrm>
            <a:custGeom>
              <a:avLst/>
              <a:gdLst/>
              <a:ahLst/>
              <a:cxnLst/>
              <a:rect l="l" t="t" r="r" b="b"/>
              <a:pathLst>
                <a:path w="658" h="274" extrusionOk="0">
                  <a:moveTo>
                    <a:pt x="409" y="273"/>
                  </a:moveTo>
                  <a:cubicBezTo>
                    <a:pt x="418" y="156"/>
                    <a:pt x="657" y="147"/>
                    <a:pt x="601" y="1"/>
                  </a:cubicBezTo>
                  <a:lnTo>
                    <a:pt x="214" y="1"/>
                  </a:lnTo>
                  <a:cubicBezTo>
                    <a:pt x="1" y="131"/>
                    <a:pt x="6" y="222"/>
                    <a:pt x="409"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06" name="Google Shape;41618;p18">
              <a:extLst>
                <a:ext uri="{FF2B5EF4-FFF2-40B4-BE49-F238E27FC236}">
                  <a16:creationId xmlns:a16="http://schemas.microsoft.com/office/drawing/2014/main" id="{93F7BF3D-0D59-45D7-9949-3D92EBE4AD6D}"/>
                </a:ext>
              </a:extLst>
            </p:cNvPr>
            <p:cNvSpPr/>
            <p:nvPr/>
          </p:nvSpPr>
          <p:spPr>
            <a:xfrm>
              <a:off x="2202258" y="1900541"/>
              <a:ext cx="14027" cy="4276"/>
            </a:xfrm>
            <a:custGeom>
              <a:avLst/>
              <a:gdLst/>
              <a:ahLst/>
              <a:cxnLst/>
              <a:rect l="l" t="t" r="r" b="b"/>
              <a:pathLst>
                <a:path w="393" h="142" extrusionOk="0">
                  <a:moveTo>
                    <a:pt x="293" y="25"/>
                  </a:moveTo>
                  <a:cubicBezTo>
                    <a:pt x="238" y="0"/>
                    <a:pt x="1" y="69"/>
                    <a:pt x="99" y="116"/>
                  </a:cubicBezTo>
                  <a:cubicBezTo>
                    <a:pt x="153" y="141"/>
                    <a:pt x="392" y="75"/>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07" name="Google Shape;41619;p18">
              <a:extLst>
                <a:ext uri="{FF2B5EF4-FFF2-40B4-BE49-F238E27FC236}">
                  <a16:creationId xmlns:a16="http://schemas.microsoft.com/office/drawing/2014/main" id="{C5BEA3A7-F3E0-4C65-9BB7-336505EBF916}"/>
                </a:ext>
              </a:extLst>
            </p:cNvPr>
            <p:cNvSpPr/>
            <p:nvPr/>
          </p:nvSpPr>
          <p:spPr>
            <a:xfrm>
              <a:off x="1865006" y="1897771"/>
              <a:ext cx="13956" cy="4336"/>
            </a:xfrm>
            <a:custGeom>
              <a:avLst/>
              <a:gdLst/>
              <a:ahLst/>
              <a:cxnLst/>
              <a:rect l="l" t="t" r="r" b="b"/>
              <a:pathLst>
                <a:path w="391" h="144" extrusionOk="0">
                  <a:moveTo>
                    <a:pt x="293" y="27"/>
                  </a:moveTo>
                  <a:cubicBezTo>
                    <a:pt x="238" y="1"/>
                    <a:pt x="0" y="71"/>
                    <a:pt x="102" y="117"/>
                  </a:cubicBezTo>
                  <a:cubicBezTo>
                    <a:pt x="152" y="143"/>
                    <a:pt x="391"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08" name="Google Shape;41620;p18">
              <a:extLst>
                <a:ext uri="{FF2B5EF4-FFF2-40B4-BE49-F238E27FC236}">
                  <a16:creationId xmlns:a16="http://schemas.microsoft.com/office/drawing/2014/main" id="{DFAF360A-6ECB-47E1-80AB-F6E07C596799}"/>
                </a:ext>
              </a:extLst>
            </p:cNvPr>
            <p:cNvSpPr/>
            <p:nvPr/>
          </p:nvSpPr>
          <p:spPr>
            <a:xfrm>
              <a:off x="1510586" y="1894609"/>
              <a:ext cx="13813" cy="7407"/>
            </a:xfrm>
            <a:custGeom>
              <a:avLst/>
              <a:gdLst/>
              <a:ahLst/>
              <a:cxnLst/>
              <a:rect l="l" t="t" r="r" b="b"/>
              <a:pathLst>
                <a:path w="387" h="246" extrusionOk="0">
                  <a:moveTo>
                    <a:pt x="387" y="132"/>
                  </a:moveTo>
                  <a:cubicBezTo>
                    <a:pt x="172" y="141"/>
                    <a:pt x="87" y="0"/>
                    <a:pt x="1" y="132"/>
                  </a:cubicBezTo>
                  <a:cubicBezTo>
                    <a:pt x="3" y="223"/>
                    <a:pt x="340" y="245"/>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09" name="Google Shape;41621;p18">
              <a:extLst>
                <a:ext uri="{FF2B5EF4-FFF2-40B4-BE49-F238E27FC236}">
                  <a16:creationId xmlns:a16="http://schemas.microsoft.com/office/drawing/2014/main" id="{7D1AEA57-3FCD-42F0-B086-B58EEEA9D4CE}"/>
                </a:ext>
              </a:extLst>
            </p:cNvPr>
            <p:cNvSpPr/>
            <p:nvPr/>
          </p:nvSpPr>
          <p:spPr>
            <a:xfrm>
              <a:off x="4339557" y="1893074"/>
              <a:ext cx="13849" cy="5480"/>
            </a:xfrm>
            <a:custGeom>
              <a:avLst/>
              <a:gdLst/>
              <a:ahLst/>
              <a:cxnLst/>
              <a:rect l="l" t="t" r="r" b="b"/>
              <a:pathLst>
                <a:path w="388" h="182" extrusionOk="0">
                  <a:moveTo>
                    <a:pt x="387" y="0"/>
                  </a:moveTo>
                  <a:lnTo>
                    <a:pt x="1" y="0"/>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10" name="Google Shape;41622;p18">
              <a:extLst>
                <a:ext uri="{FF2B5EF4-FFF2-40B4-BE49-F238E27FC236}">
                  <a16:creationId xmlns:a16="http://schemas.microsoft.com/office/drawing/2014/main" id="{493704C7-640C-4332-BD81-3DD9683FA4DE}"/>
                </a:ext>
              </a:extLst>
            </p:cNvPr>
            <p:cNvSpPr/>
            <p:nvPr/>
          </p:nvSpPr>
          <p:spPr>
            <a:xfrm>
              <a:off x="1579435" y="1893074"/>
              <a:ext cx="13884" cy="5480"/>
            </a:xfrm>
            <a:custGeom>
              <a:avLst/>
              <a:gdLst/>
              <a:ahLst/>
              <a:cxnLst/>
              <a:rect l="l" t="t" r="r" b="b"/>
              <a:pathLst>
                <a:path w="389" h="182" extrusionOk="0">
                  <a:moveTo>
                    <a:pt x="389" y="0"/>
                  </a:moveTo>
                  <a:lnTo>
                    <a:pt x="1" y="0"/>
                  </a:lnTo>
                  <a:lnTo>
                    <a:pt x="1" y="182"/>
                  </a:lnTo>
                  <a:lnTo>
                    <a:pt x="389"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11" name="Google Shape;41623;p18">
              <a:extLst>
                <a:ext uri="{FF2B5EF4-FFF2-40B4-BE49-F238E27FC236}">
                  <a16:creationId xmlns:a16="http://schemas.microsoft.com/office/drawing/2014/main" id="{C11E378F-08A9-4BB7-B8C4-1019E9D864C5}"/>
                </a:ext>
              </a:extLst>
            </p:cNvPr>
            <p:cNvSpPr/>
            <p:nvPr/>
          </p:nvSpPr>
          <p:spPr>
            <a:xfrm>
              <a:off x="7987549" y="1892622"/>
              <a:ext cx="20773" cy="3734"/>
            </a:xfrm>
            <a:custGeom>
              <a:avLst/>
              <a:gdLst/>
              <a:ahLst/>
              <a:cxnLst/>
              <a:rect l="l" t="t" r="r" b="b"/>
              <a:pathLst>
                <a:path w="582" h="124" extrusionOk="0">
                  <a:moveTo>
                    <a:pt x="582" y="15"/>
                  </a:moveTo>
                  <a:cubicBezTo>
                    <a:pt x="353" y="31"/>
                    <a:pt x="35" y="1"/>
                    <a:pt x="1" y="107"/>
                  </a:cubicBezTo>
                  <a:cubicBezTo>
                    <a:pt x="229" y="92"/>
                    <a:pt x="548" y="123"/>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12" name="Google Shape;41624;p18">
              <a:extLst>
                <a:ext uri="{FF2B5EF4-FFF2-40B4-BE49-F238E27FC236}">
                  <a16:creationId xmlns:a16="http://schemas.microsoft.com/office/drawing/2014/main" id="{B8A39F86-3D84-4120-AF24-60A8BA59F753}"/>
                </a:ext>
              </a:extLst>
            </p:cNvPr>
            <p:cNvSpPr/>
            <p:nvPr/>
          </p:nvSpPr>
          <p:spPr>
            <a:xfrm>
              <a:off x="4525333" y="1890003"/>
              <a:ext cx="7031" cy="6203"/>
            </a:xfrm>
            <a:custGeom>
              <a:avLst/>
              <a:gdLst/>
              <a:ahLst/>
              <a:cxnLst/>
              <a:rect l="l" t="t" r="r" b="b"/>
              <a:pathLst>
                <a:path w="197" h="206" extrusionOk="0">
                  <a:moveTo>
                    <a:pt x="4" y="102"/>
                  </a:moveTo>
                  <a:cubicBezTo>
                    <a:pt x="0" y="153"/>
                    <a:pt x="157" y="205"/>
                    <a:pt x="194" y="102"/>
                  </a:cubicBezTo>
                  <a:cubicBezTo>
                    <a:pt x="196" y="54"/>
                    <a:pt x="39" y="0"/>
                    <a:pt x="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13" name="Google Shape;41625;p18">
              <a:extLst>
                <a:ext uri="{FF2B5EF4-FFF2-40B4-BE49-F238E27FC236}">
                  <a16:creationId xmlns:a16="http://schemas.microsoft.com/office/drawing/2014/main" id="{E832BBE6-FBE9-4AB4-80B0-5E0FE4BB7DAE}"/>
                </a:ext>
              </a:extLst>
            </p:cNvPr>
            <p:cNvSpPr/>
            <p:nvPr/>
          </p:nvSpPr>
          <p:spPr>
            <a:xfrm>
              <a:off x="684641" y="1886390"/>
              <a:ext cx="13813" cy="7437"/>
            </a:xfrm>
            <a:custGeom>
              <a:avLst/>
              <a:gdLst/>
              <a:ahLst/>
              <a:cxnLst/>
              <a:rect l="l" t="t" r="r" b="b"/>
              <a:pathLst>
                <a:path w="387" h="247" extrusionOk="0">
                  <a:moveTo>
                    <a:pt x="387" y="133"/>
                  </a:moveTo>
                  <a:cubicBezTo>
                    <a:pt x="169" y="143"/>
                    <a:pt x="85" y="0"/>
                    <a:pt x="1" y="133"/>
                  </a:cubicBezTo>
                  <a:cubicBezTo>
                    <a:pt x="2" y="225"/>
                    <a:pt x="339" y="247"/>
                    <a:pt x="387"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14" name="Google Shape;41626;p18">
              <a:extLst>
                <a:ext uri="{FF2B5EF4-FFF2-40B4-BE49-F238E27FC236}">
                  <a16:creationId xmlns:a16="http://schemas.microsoft.com/office/drawing/2014/main" id="{21AF39F6-3C28-46CB-81B9-E613F340F1AC}"/>
                </a:ext>
              </a:extLst>
            </p:cNvPr>
            <p:cNvSpPr/>
            <p:nvPr/>
          </p:nvSpPr>
          <p:spPr>
            <a:xfrm>
              <a:off x="1235259" y="1884583"/>
              <a:ext cx="6996" cy="6142"/>
            </a:xfrm>
            <a:custGeom>
              <a:avLst/>
              <a:gdLst/>
              <a:ahLst/>
              <a:cxnLst/>
              <a:rect l="l" t="t" r="r" b="b"/>
              <a:pathLst>
                <a:path w="196" h="204" extrusionOk="0">
                  <a:moveTo>
                    <a:pt x="196" y="102"/>
                  </a:moveTo>
                  <a:cubicBezTo>
                    <a:pt x="196" y="52"/>
                    <a:pt x="35" y="0"/>
                    <a:pt x="0" y="102"/>
                  </a:cubicBezTo>
                  <a:cubicBezTo>
                    <a:pt x="1" y="152"/>
                    <a:pt x="157" y="204"/>
                    <a:pt x="196"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15" name="Google Shape;41627;p18">
              <a:extLst>
                <a:ext uri="{FF2B5EF4-FFF2-40B4-BE49-F238E27FC236}">
                  <a16:creationId xmlns:a16="http://schemas.microsoft.com/office/drawing/2014/main" id="{45B9164C-9601-476B-9DDE-22F3EBE96889}"/>
                </a:ext>
              </a:extLst>
            </p:cNvPr>
            <p:cNvSpPr/>
            <p:nvPr/>
          </p:nvSpPr>
          <p:spPr>
            <a:xfrm>
              <a:off x="3589243" y="1881813"/>
              <a:ext cx="7031" cy="6263"/>
            </a:xfrm>
            <a:custGeom>
              <a:avLst/>
              <a:gdLst/>
              <a:ahLst/>
              <a:cxnLst/>
              <a:rect l="l" t="t" r="r" b="b"/>
              <a:pathLst>
                <a:path w="197" h="208" extrusionOk="0">
                  <a:moveTo>
                    <a:pt x="196" y="104"/>
                  </a:moveTo>
                  <a:cubicBezTo>
                    <a:pt x="196" y="53"/>
                    <a:pt x="38" y="1"/>
                    <a:pt x="3" y="104"/>
                  </a:cubicBezTo>
                  <a:cubicBezTo>
                    <a:pt x="0" y="155"/>
                    <a:pt x="160" y="207"/>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16" name="Google Shape;41628;p18">
              <a:extLst>
                <a:ext uri="{FF2B5EF4-FFF2-40B4-BE49-F238E27FC236}">
                  <a16:creationId xmlns:a16="http://schemas.microsoft.com/office/drawing/2014/main" id="{EDF92376-9A23-4D5C-A0ED-40326A2E8CAC}"/>
                </a:ext>
              </a:extLst>
            </p:cNvPr>
            <p:cNvSpPr/>
            <p:nvPr/>
          </p:nvSpPr>
          <p:spPr>
            <a:xfrm>
              <a:off x="7588335" y="1878832"/>
              <a:ext cx="13813" cy="6805"/>
            </a:xfrm>
            <a:custGeom>
              <a:avLst/>
              <a:gdLst/>
              <a:ahLst/>
              <a:cxnLst/>
              <a:rect l="l" t="t" r="r" b="b"/>
              <a:pathLst>
                <a:path w="387" h="226" extrusionOk="0">
                  <a:moveTo>
                    <a:pt x="387" y="112"/>
                  </a:moveTo>
                  <a:cubicBezTo>
                    <a:pt x="345" y="1"/>
                    <a:pt x="170" y="55"/>
                    <a:pt x="0" y="112"/>
                  </a:cubicBezTo>
                  <a:cubicBezTo>
                    <a:pt x="0" y="203"/>
                    <a:pt x="340" y="225"/>
                    <a:pt x="387"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17" name="Google Shape;41629;p18">
              <a:extLst>
                <a:ext uri="{FF2B5EF4-FFF2-40B4-BE49-F238E27FC236}">
                  <a16:creationId xmlns:a16="http://schemas.microsoft.com/office/drawing/2014/main" id="{50C22298-8565-4CC7-8A8B-526D954AC759}"/>
                </a:ext>
              </a:extLst>
            </p:cNvPr>
            <p:cNvSpPr/>
            <p:nvPr/>
          </p:nvSpPr>
          <p:spPr>
            <a:xfrm>
              <a:off x="4277596" y="1879434"/>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18" name="Google Shape;41630;p18">
              <a:extLst>
                <a:ext uri="{FF2B5EF4-FFF2-40B4-BE49-F238E27FC236}">
                  <a16:creationId xmlns:a16="http://schemas.microsoft.com/office/drawing/2014/main" id="{B03561BD-4D42-4D3E-B64E-900359C9BF8C}"/>
                </a:ext>
              </a:extLst>
            </p:cNvPr>
            <p:cNvSpPr/>
            <p:nvPr/>
          </p:nvSpPr>
          <p:spPr>
            <a:xfrm>
              <a:off x="2835503" y="1881392"/>
              <a:ext cx="13991" cy="4306"/>
            </a:xfrm>
            <a:custGeom>
              <a:avLst/>
              <a:gdLst/>
              <a:ahLst/>
              <a:cxnLst/>
              <a:rect l="l" t="t" r="r" b="b"/>
              <a:pathLst>
                <a:path w="392" h="143" extrusionOk="0">
                  <a:moveTo>
                    <a:pt x="99" y="118"/>
                  </a:moveTo>
                  <a:cubicBezTo>
                    <a:pt x="153" y="143"/>
                    <a:pt x="391" y="75"/>
                    <a:pt x="293" y="27"/>
                  </a:cubicBezTo>
                  <a:cubicBezTo>
                    <a:pt x="240" y="0"/>
                    <a:pt x="1" y="71"/>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19" name="Google Shape;41631;p18">
              <a:extLst>
                <a:ext uri="{FF2B5EF4-FFF2-40B4-BE49-F238E27FC236}">
                  <a16:creationId xmlns:a16="http://schemas.microsoft.com/office/drawing/2014/main" id="{93D8EB41-629F-4887-87EA-3E8BB8396AAF}"/>
                </a:ext>
              </a:extLst>
            </p:cNvPr>
            <p:cNvSpPr/>
            <p:nvPr/>
          </p:nvSpPr>
          <p:spPr>
            <a:xfrm>
              <a:off x="2556856" y="1879073"/>
              <a:ext cx="6924" cy="6233"/>
            </a:xfrm>
            <a:custGeom>
              <a:avLst/>
              <a:gdLst/>
              <a:ahLst/>
              <a:cxnLst/>
              <a:rect l="l" t="t" r="r" b="b"/>
              <a:pathLst>
                <a:path w="194" h="207" extrusionOk="0">
                  <a:moveTo>
                    <a:pt x="1" y="104"/>
                  </a:moveTo>
                  <a:cubicBezTo>
                    <a:pt x="1" y="152"/>
                    <a:pt x="155" y="207"/>
                    <a:pt x="191" y="104"/>
                  </a:cubicBezTo>
                  <a:cubicBezTo>
                    <a:pt x="194" y="53"/>
                    <a:pt x="34" y="0"/>
                    <a:pt x="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20" name="Google Shape;41632;p18">
              <a:extLst>
                <a:ext uri="{FF2B5EF4-FFF2-40B4-BE49-F238E27FC236}">
                  <a16:creationId xmlns:a16="http://schemas.microsoft.com/office/drawing/2014/main" id="{75FFB35C-9049-4DCB-80FB-C412DD94ACB9}"/>
                </a:ext>
              </a:extLst>
            </p:cNvPr>
            <p:cNvSpPr/>
            <p:nvPr/>
          </p:nvSpPr>
          <p:spPr>
            <a:xfrm>
              <a:off x="1923505" y="1879073"/>
              <a:ext cx="7031" cy="6233"/>
            </a:xfrm>
            <a:custGeom>
              <a:avLst/>
              <a:gdLst/>
              <a:ahLst/>
              <a:cxnLst/>
              <a:rect l="l" t="t" r="r" b="b"/>
              <a:pathLst>
                <a:path w="197" h="207" extrusionOk="0">
                  <a:moveTo>
                    <a:pt x="197" y="104"/>
                  </a:moveTo>
                  <a:cubicBezTo>
                    <a:pt x="197" y="53"/>
                    <a:pt x="39" y="0"/>
                    <a:pt x="5" y="104"/>
                  </a:cubicBezTo>
                  <a:cubicBezTo>
                    <a:pt x="1" y="152"/>
                    <a:pt x="160" y="207"/>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21" name="Google Shape;41633;p18">
              <a:extLst>
                <a:ext uri="{FF2B5EF4-FFF2-40B4-BE49-F238E27FC236}">
                  <a16:creationId xmlns:a16="http://schemas.microsoft.com/office/drawing/2014/main" id="{8699AF4B-1D4F-4CD6-8AC2-FBF895584337}"/>
                </a:ext>
              </a:extLst>
            </p:cNvPr>
            <p:cNvSpPr/>
            <p:nvPr/>
          </p:nvSpPr>
          <p:spPr>
            <a:xfrm>
              <a:off x="567643" y="1882174"/>
              <a:ext cx="13777" cy="2770"/>
            </a:xfrm>
            <a:custGeom>
              <a:avLst/>
              <a:gdLst/>
              <a:ahLst/>
              <a:cxnLst/>
              <a:rect l="l" t="t" r="r" b="b"/>
              <a:pathLst>
                <a:path w="386" h="92" extrusionOk="0">
                  <a:moveTo>
                    <a:pt x="386" y="1"/>
                  </a:moveTo>
                  <a:cubicBezTo>
                    <a:pt x="236" y="20"/>
                    <a:pt x="3" y="2"/>
                    <a:pt x="1" y="92"/>
                  </a:cubicBezTo>
                  <a:cubicBezTo>
                    <a:pt x="150" y="71"/>
                    <a:pt x="381"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22" name="Google Shape;41634;p18">
              <a:extLst>
                <a:ext uri="{FF2B5EF4-FFF2-40B4-BE49-F238E27FC236}">
                  <a16:creationId xmlns:a16="http://schemas.microsoft.com/office/drawing/2014/main" id="{6DDFE81B-8142-41B0-AB52-7A5D82829EFD}"/>
                </a:ext>
              </a:extLst>
            </p:cNvPr>
            <p:cNvSpPr/>
            <p:nvPr/>
          </p:nvSpPr>
          <p:spPr>
            <a:xfrm>
              <a:off x="6721095" y="1873383"/>
              <a:ext cx="13777" cy="6805"/>
            </a:xfrm>
            <a:custGeom>
              <a:avLst/>
              <a:gdLst/>
              <a:ahLst/>
              <a:cxnLst/>
              <a:rect l="l" t="t" r="r" b="b"/>
              <a:pathLst>
                <a:path w="386" h="226" extrusionOk="0">
                  <a:moveTo>
                    <a:pt x="386" y="110"/>
                  </a:moveTo>
                  <a:cubicBezTo>
                    <a:pt x="345" y="0"/>
                    <a:pt x="173" y="52"/>
                    <a:pt x="1" y="110"/>
                  </a:cubicBezTo>
                  <a:cubicBezTo>
                    <a:pt x="3" y="203"/>
                    <a:pt x="339" y="226"/>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23" name="Google Shape;41635;p18">
              <a:extLst>
                <a:ext uri="{FF2B5EF4-FFF2-40B4-BE49-F238E27FC236}">
                  <a16:creationId xmlns:a16="http://schemas.microsoft.com/office/drawing/2014/main" id="{680B5F9D-B8B3-4494-8D9D-AB3C6081A939}"/>
                </a:ext>
              </a:extLst>
            </p:cNvPr>
            <p:cNvSpPr/>
            <p:nvPr/>
          </p:nvSpPr>
          <p:spPr>
            <a:xfrm>
              <a:off x="6166908" y="1875942"/>
              <a:ext cx="14027" cy="4306"/>
            </a:xfrm>
            <a:custGeom>
              <a:avLst/>
              <a:gdLst/>
              <a:ahLst/>
              <a:cxnLst/>
              <a:rect l="l" t="t" r="r" b="b"/>
              <a:pathLst>
                <a:path w="393" h="143" extrusionOk="0">
                  <a:moveTo>
                    <a:pt x="292" y="25"/>
                  </a:moveTo>
                  <a:cubicBezTo>
                    <a:pt x="238" y="0"/>
                    <a:pt x="1" y="69"/>
                    <a:pt x="99" y="115"/>
                  </a:cubicBezTo>
                  <a:cubicBezTo>
                    <a:pt x="154" y="142"/>
                    <a:pt x="392" y="73"/>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24" name="Google Shape;41636;p18">
              <a:extLst>
                <a:ext uri="{FF2B5EF4-FFF2-40B4-BE49-F238E27FC236}">
                  <a16:creationId xmlns:a16="http://schemas.microsoft.com/office/drawing/2014/main" id="{553E9DE0-FF38-4B12-80B9-6178FB401DEF}"/>
                </a:ext>
              </a:extLst>
            </p:cNvPr>
            <p:cNvSpPr/>
            <p:nvPr/>
          </p:nvSpPr>
          <p:spPr>
            <a:xfrm>
              <a:off x="5048540" y="1871215"/>
              <a:ext cx="20666" cy="8973"/>
            </a:xfrm>
            <a:custGeom>
              <a:avLst/>
              <a:gdLst/>
              <a:ahLst/>
              <a:cxnLst/>
              <a:rect l="l" t="t" r="r" b="b"/>
              <a:pathLst>
                <a:path w="579" h="298" extrusionOk="0">
                  <a:moveTo>
                    <a:pt x="579" y="0"/>
                  </a:moveTo>
                  <a:lnTo>
                    <a:pt x="193" y="0"/>
                  </a:lnTo>
                  <a:cubicBezTo>
                    <a:pt x="193" y="90"/>
                    <a:pt x="38" y="109"/>
                    <a:pt x="0" y="182"/>
                  </a:cubicBezTo>
                  <a:cubicBezTo>
                    <a:pt x="246" y="188"/>
                    <a:pt x="267" y="298"/>
                    <a:pt x="579"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25" name="Google Shape;41637;p18">
              <a:extLst>
                <a:ext uri="{FF2B5EF4-FFF2-40B4-BE49-F238E27FC236}">
                  <a16:creationId xmlns:a16="http://schemas.microsoft.com/office/drawing/2014/main" id="{8CB8C478-2366-49D5-97B0-87D6CB1E456F}"/>
                </a:ext>
              </a:extLst>
            </p:cNvPr>
            <p:cNvSpPr/>
            <p:nvPr/>
          </p:nvSpPr>
          <p:spPr>
            <a:xfrm>
              <a:off x="2822083" y="1870854"/>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26" name="Google Shape;41638;p18">
              <a:extLst>
                <a:ext uri="{FF2B5EF4-FFF2-40B4-BE49-F238E27FC236}">
                  <a16:creationId xmlns:a16="http://schemas.microsoft.com/office/drawing/2014/main" id="{00BAE575-B98C-4502-B789-97DF1690669B}"/>
                </a:ext>
              </a:extLst>
            </p:cNvPr>
            <p:cNvSpPr/>
            <p:nvPr/>
          </p:nvSpPr>
          <p:spPr>
            <a:xfrm>
              <a:off x="6937852" y="1870462"/>
              <a:ext cx="13920" cy="4276"/>
            </a:xfrm>
            <a:custGeom>
              <a:avLst/>
              <a:gdLst/>
              <a:ahLst/>
              <a:cxnLst/>
              <a:rect l="l" t="t" r="r" b="b"/>
              <a:pathLst>
                <a:path w="390" h="142" extrusionOk="0">
                  <a:moveTo>
                    <a:pt x="291" y="25"/>
                  </a:moveTo>
                  <a:cubicBezTo>
                    <a:pt x="238" y="1"/>
                    <a:pt x="0" y="68"/>
                    <a:pt x="99" y="115"/>
                  </a:cubicBezTo>
                  <a:cubicBezTo>
                    <a:pt x="152" y="142"/>
                    <a:pt x="389"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27" name="Google Shape;41639;p18">
              <a:extLst>
                <a:ext uri="{FF2B5EF4-FFF2-40B4-BE49-F238E27FC236}">
                  <a16:creationId xmlns:a16="http://schemas.microsoft.com/office/drawing/2014/main" id="{E35F21B2-25A2-4514-8E74-15A441EE3627}"/>
                </a:ext>
              </a:extLst>
            </p:cNvPr>
            <p:cNvSpPr/>
            <p:nvPr/>
          </p:nvSpPr>
          <p:spPr>
            <a:xfrm>
              <a:off x="4515304" y="1860316"/>
              <a:ext cx="40440" cy="13670"/>
            </a:xfrm>
            <a:custGeom>
              <a:avLst/>
              <a:gdLst/>
              <a:ahLst/>
              <a:cxnLst/>
              <a:rect l="l" t="t" r="r" b="b"/>
              <a:pathLst>
                <a:path w="1133" h="454" extrusionOk="0">
                  <a:moveTo>
                    <a:pt x="285" y="454"/>
                  </a:moveTo>
                  <a:lnTo>
                    <a:pt x="1054" y="454"/>
                  </a:lnTo>
                  <a:cubicBezTo>
                    <a:pt x="1132" y="237"/>
                    <a:pt x="699" y="258"/>
                    <a:pt x="860" y="1"/>
                  </a:cubicBezTo>
                  <a:cubicBezTo>
                    <a:pt x="1" y="40"/>
                    <a:pt x="575" y="191"/>
                    <a:pt x="285"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28" name="Google Shape;41640;p18">
              <a:extLst>
                <a:ext uri="{FF2B5EF4-FFF2-40B4-BE49-F238E27FC236}">
                  <a16:creationId xmlns:a16="http://schemas.microsoft.com/office/drawing/2014/main" id="{65C70D93-2AB5-4CCD-82DA-BB882D9AD200}"/>
                </a:ext>
              </a:extLst>
            </p:cNvPr>
            <p:cNvSpPr/>
            <p:nvPr/>
          </p:nvSpPr>
          <p:spPr>
            <a:xfrm>
              <a:off x="2553287" y="1870462"/>
              <a:ext cx="13991" cy="4276"/>
            </a:xfrm>
            <a:custGeom>
              <a:avLst/>
              <a:gdLst/>
              <a:ahLst/>
              <a:cxnLst/>
              <a:rect l="l" t="t" r="r" b="b"/>
              <a:pathLst>
                <a:path w="392" h="142" extrusionOk="0">
                  <a:moveTo>
                    <a:pt x="294" y="25"/>
                  </a:moveTo>
                  <a:cubicBezTo>
                    <a:pt x="242" y="1"/>
                    <a:pt x="0" y="68"/>
                    <a:pt x="102" y="115"/>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29" name="Google Shape;41641;p18">
              <a:extLst>
                <a:ext uri="{FF2B5EF4-FFF2-40B4-BE49-F238E27FC236}">
                  <a16:creationId xmlns:a16="http://schemas.microsoft.com/office/drawing/2014/main" id="{C60BEDDC-9807-43D5-A853-77604D963446}"/>
                </a:ext>
              </a:extLst>
            </p:cNvPr>
            <p:cNvSpPr/>
            <p:nvPr/>
          </p:nvSpPr>
          <p:spPr>
            <a:xfrm>
              <a:off x="1920007" y="1870462"/>
              <a:ext cx="14134" cy="4306"/>
            </a:xfrm>
            <a:custGeom>
              <a:avLst/>
              <a:gdLst/>
              <a:ahLst/>
              <a:cxnLst/>
              <a:rect l="l" t="t" r="r" b="b"/>
              <a:pathLst>
                <a:path w="396" h="143" extrusionOk="0">
                  <a:moveTo>
                    <a:pt x="103" y="117"/>
                  </a:moveTo>
                  <a:cubicBezTo>
                    <a:pt x="154" y="143"/>
                    <a:pt x="395" y="72"/>
                    <a:pt x="295" y="27"/>
                  </a:cubicBezTo>
                  <a:cubicBezTo>
                    <a:pt x="238"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30" name="Google Shape;41642;p18">
              <a:extLst>
                <a:ext uri="{FF2B5EF4-FFF2-40B4-BE49-F238E27FC236}">
                  <a16:creationId xmlns:a16="http://schemas.microsoft.com/office/drawing/2014/main" id="{8110A97A-46C4-4594-887A-723F276D290F}"/>
                </a:ext>
              </a:extLst>
            </p:cNvPr>
            <p:cNvSpPr/>
            <p:nvPr/>
          </p:nvSpPr>
          <p:spPr>
            <a:xfrm>
              <a:off x="225465" y="1857877"/>
              <a:ext cx="46257" cy="18789"/>
            </a:xfrm>
            <a:custGeom>
              <a:avLst/>
              <a:gdLst/>
              <a:ahLst/>
              <a:cxnLst/>
              <a:rect l="l" t="t" r="r" b="b"/>
              <a:pathLst>
                <a:path w="1296" h="624" extrusionOk="0">
                  <a:moveTo>
                    <a:pt x="1295" y="353"/>
                  </a:moveTo>
                  <a:cubicBezTo>
                    <a:pt x="924" y="317"/>
                    <a:pt x="1144" y="1"/>
                    <a:pt x="524" y="82"/>
                  </a:cubicBezTo>
                  <a:cubicBezTo>
                    <a:pt x="0" y="223"/>
                    <a:pt x="999" y="624"/>
                    <a:pt x="1295"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31" name="Google Shape;41643;p18">
              <a:extLst>
                <a:ext uri="{FF2B5EF4-FFF2-40B4-BE49-F238E27FC236}">
                  <a16:creationId xmlns:a16="http://schemas.microsoft.com/office/drawing/2014/main" id="{05732087-9F99-403E-904C-F1AC581E1C7D}"/>
                </a:ext>
              </a:extLst>
            </p:cNvPr>
            <p:cNvSpPr/>
            <p:nvPr/>
          </p:nvSpPr>
          <p:spPr>
            <a:xfrm>
              <a:off x="8631001" y="1865043"/>
              <a:ext cx="14063" cy="4246"/>
            </a:xfrm>
            <a:custGeom>
              <a:avLst/>
              <a:gdLst/>
              <a:ahLst/>
              <a:cxnLst/>
              <a:rect l="l" t="t" r="r" b="b"/>
              <a:pathLst>
                <a:path w="394" h="141" extrusionOk="0">
                  <a:moveTo>
                    <a:pt x="294" y="24"/>
                  </a:moveTo>
                  <a:cubicBezTo>
                    <a:pt x="240" y="0"/>
                    <a:pt x="1" y="68"/>
                    <a:pt x="100" y="115"/>
                  </a:cubicBezTo>
                  <a:cubicBezTo>
                    <a:pt x="155" y="140"/>
                    <a:pt x="394"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32" name="Google Shape;41644;p18">
              <a:extLst>
                <a:ext uri="{FF2B5EF4-FFF2-40B4-BE49-F238E27FC236}">
                  <a16:creationId xmlns:a16="http://schemas.microsoft.com/office/drawing/2014/main" id="{B172E4C6-7CD8-4F8F-91F9-D670018B6584}"/>
                </a:ext>
              </a:extLst>
            </p:cNvPr>
            <p:cNvSpPr/>
            <p:nvPr/>
          </p:nvSpPr>
          <p:spPr>
            <a:xfrm>
              <a:off x="7141010" y="1865735"/>
              <a:ext cx="13742" cy="2800"/>
            </a:xfrm>
            <a:custGeom>
              <a:avLst/>
              <a:gdLst/>
              <a:ahLst/>
              <a:cxnLst/>
              <a:rect l="l" t="t" r="r" b="b"/>
              <a:pathLst>
                <a:path w="385" h="93" extrusionOk="0">
                  <a:moveTo>
                    <a:pt x="385" y="1"/>
                  </a:moveTo>
                  <a:cubicBezTo>
                    <a:pt x="233" y="23"/>
                    <a:pt x="3" y="5"/>
                    <a:pt x="1" y="92"/>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33" name="Google Shape;41645;p18">
              <a:extLst>
                <a:ext uri="{FF2B5EF4-FFF2-40B4-BE49-F238E27FC236}">
                  <a16:creationId xmlns:a16="http://schemas.microsoft.com/office/drawing/2014/main" id="{23CF24B0-1B77-4F87-9AA4-7F08C178235A}"/>
                </a:ext>
              </a:extLst>
            </p:cNvPr>
            <p:cNvSpPr/>
            <p:nvPr/>
          </p:nvSpPr>
          <p:spPr>
            <a:xfrm>
              <a:off x="4269886" y="1857576"/>
              <a:ext cx="21487" cy="6383"/>
            </a:xfrm>
            <a:custGeom>
              <a:avLst/>
              <a:gdLst/>
              <a:ahLst/>
              <a:cxnLst/>
              <a:rect l="l" t="t" r="r" b="b"/>
              <a:pathLst>
                <a:path w="602" h="212" extrusionOk="0">
                  <a:moveTo>
                    <a:pt x="602" y="181"/>
                  </a:moveTo>
                  <a:lnTo>
                    <a:pt x="602" y="0"/>
                  </a:lnTo>
                  <a:lnTo>
                    <a:pt x="22" y="0"/>
                  </a:lnTo>
                  <a:cubicBezTo>
                    <a:pt x="0" y="164"/>
                    <a:pt x="217" y="212"/>
                    <a:pt x="602"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34" name="Google Shape;41646;p18">
              <a:extLst>
                <a:ext uri="{FF2B5EF4-FFF2-40B4-BE49-F238E27FC236}">
                  <a16:creationId xmlns:a16="http://schemas.microsoft.com/office/drawing/2014/main" id="{FCAF544D-FF18-4E01-AC20-701918B62ED0}"/>
                </a:ext>
              </a:extLst>
            </p:cNvPr>
            <p:cNvSpPr/>
            <p:nvPr/>
          </p:nvSpPr>
          <p:spPr>
            <a:xfrm>
              <a:off x="3103977" y="1859533"/>
              <a:ext cx="13920" cy="4276"/>
            </a:xfrm>
            <a:custGeom>
              <a:avLst/>
              <a:gdLst/>
              <a:ahLst/>
              <a:cxnLst/>
              <a:rect l="l" t="t" r="r" b="b"/>
              <a:pathLst>
                <a:path w="390" h="142" extrusionOk="0">
                  <a:moveTo>
                    <a:pt x="291" y="27"/>
                  </a:moveTo>
                  <a:cubicBezTo>
                    <a:pt x="238" y="1"/>
                    <a:pt x="0" y="70"/>
                    <a:pt x="99" y="116"/>
                  </a:cubicBezTo>
                  <a:cubicBezTo>
                    <a:pt x="152" y="142"/>
                    <a:pt x="389" y="74"/>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35" name="Google Shape;41647;p18">
              <a:extLst>
                <a:ext uri="{FF2B5EF4-FFF2-40B4-BE49-F238E27FC236}">
                  <a16:creationId xmlns:a16="http://schemas.microsoft.com/office/drawing/2014/main" id="{8EF9A23C-7007-44CF-B352-EA231EC1545B}"/>
                </a:ext>
              </a:extLst>
            </p:cNvPr>
            <p:cNvSpPr/>
            <p:nvPr/>
          </p:nvSpPr>
          <p:spPr>
            <a:xfrm>
              <a:off x="1438203" y="1859533"/>
              <a:ext cx="14063" cy="4276"/>
            </a:xfrm>
            <a:custGeom>
              <a:avLst/>
              <a:gdLst/>
              <a:ahLst/>
              <a:cxnLst/>
              <a:rect l="l" t="t" r="r" b="b"/>
              <a:pathLst>
                <a:path w="394" h="142" extrusionOk="0">
                  <a:moveTo>
                    <a:pt x="295" y="27"/>
                  </a:moveTo>
                  <a:cubicBezTo>
                    <a:pt x="242" y="1"/>
                    <a:pt x="0" y="70"/>
                    <a:pt x="101" y="116"/>
                  </a:cubicBezTo>
                  <a:cubicBezTo>
                    <a:pt x="157" y="142"/>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36" name="Google Shape;41648;p18">
              <a:extLst>
                <a:ext uri="{FF2B5EF4-FFF2-40B4-BE49-F238E27FC236}">
                  <a16:creationId xmlns:a16="http://schemas.microsoft.com/office/drawing/2014/main" id="{8B57E928-520E-4123-A669-5BDCAF256A8F}"/>
                </a:ext>
              </a:extLst>
            </p:cNvPr>
            <p:cNvSpPr/>
            <p:nvPr/>
          </p:nvSpPr>
          <p:spPr>
            <a:xfrm>
              <a:off x="309377" y="1859533"/>
              <a:ext cx="14099" cy="4276"/>
            </a:xfrm>
            <a:custGeom>
              <a:avLst/>
              <a:gdLst/>
              <a:ahLst/>
              <a:cxnLst/>
              <a:rect l="l" t="t" r="r" b="b"/>
              <a:pathLst>
                <a:path w="395" h="142" extrusionOk="0">
                  <a:moveTo>
                    <a:pt x="292" y="27"/>
                  </a:moveTo>
                  <a:cubicBezTo>
                    <a:pt x="240" y="1"/>
                    <a:pt x="0" y="70"/>
                    <a:pt x="99" y="116"/>
                  </a:cubicBezTo>
                  <a:cubicBezTo>
                    <a:pt x="154" y="142"/>
                    <a:pt x="394"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37" name="Google Shape;41649;p18">
              <a:extLst>
                <a:ext uri="{FF2B5EF4-FFF2-40B4-BE49-F238E27FC236}">
                  <a16:creationId xmlns:a16="http://schemas.microsoft.com/office/drawing/2014/main" id="{4D2A09CD-369F-47D4-B753-AB796C24228E}"/>
                </a:ext>
              </a:extLst>
            </p:cNvPr>
            <p:cNvSpPr/>
            <p:nvPr/>
          </p:nvSpPr>
          <p:spPr>
            <a:xfrm>
              <a:off x="4583796" y="1856823"/>
              <a:ext cx="14027" cy="4246"/>
            </a:xfrm>
            <a:custGeom>
              <a:avLst/>
              <a:gdLst/>
              <a:ahLst/>
              <a:cxnLst/>
              <a:rect l="l" t="t" r="r" b="b"/>
              <a:pathLst>
                <a:path w="393" h="141" extrusionOk="0">
                  <a:moveTo>
                    <a:pt x="292" y="25"/>
                  </a:moveTo>
                  <a:cubicBezTo>
                    <a:pt x="238" y="1"/>
                    <a:pt x="1" y="69"/>
                    <a:pt x="98" y="117"/>
                  </a:cubicBezTo>
                  <a:cubicBezTo>
                    <a:pt x="153" y="140"/>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38" name="Google Shape;41650;p18">
              <a:extLst>
                <a:ext uri="{FF2B5EF4-FFF2-40B4-BE49-F238E27FC236}">
                  <a16:creationId xmlns:a16="http://schemas.microsoft.com/office/drawing/2014/main" id="{4E90065A-2458-4B0E-BAA8-3FE197F65308}"/>
                </a:ext>
              </a:extLst>
            </p:cNvPr>
            <p:cNvSpPr/>
            <p:nvPr/>
          </p:nvSpPr>
          <p:spPr>
            <a:xfrm>
              <a:off x="2198939" y="1851193"/>
              <a:ext cx="27626" cy="9997"/>
            </a:xfrm>
            <a:custGeom>
              <a:avLst/>
              <a:gdLst/>
              <a:ahLst/>
              <a:cxnLst/>
              <a:rect l="l" t="t" r="r" b="b"/>
              <a:pathLst>
                <a:path w="774" h="332" extrusionOk="0">
                  <a:moveTo>
                    <a:pt x="1" y="212"/>
                  </a:moveTo>
                  <a:cubicBezTo>
                    <a:pt x="258" y="330"/>
                    <a:pt x="716" y="331"/>
                    <a:pt x="774" y="122"/>
                  </a:cubicBezTo>
                  <a:cubicBezTo>
                    <a:pt x="517" y="4"/>
                    <a:pt x="54" y="1"/>
                    <a:pt x="1" y="2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39" name="Google Shape;41651;p18">
              <a:extLst>
                <a:ext uri="{FF2B5EF4-FFF2-40B4-BE49-F238E27FC236}">
                  <a16:creationId xmlns:a16="http://schemas.microsoft.com/office/drawing/2014/main" id="{82FD3DD6-2A81-425E-BB98-2650240E89A6}"/>
                </a:ext>
              </a:extLst>
            </p:cNvPr>
            <p:cNvSpPr/>
            <p:nvPr/>
          </p:nvSpPr>
          <p:spPr>
            <a:xfrm>
              <a:off x="8497014" y="1851554"/>
              <a:ext cx="13777" cy="6715"/>
            </a:xfrm>
            <a:custGeom>
              <a:avLst/>
              <a:gdLst/>
              <a:ahLst/>
              <a:cxnLst/>
              <a:rect l="l" t="t" r="r" b="b"/>
              <a:pathLst>
                <a:path w="386" h="223" extrusionOk="0">
                  <a:moveTo>
                    <a:pt x="386" y="110"/>
                  </a:moveTo>
                  <a:cubicBezTo>
                    <a:pt x="345" y="1"/>
                    <a:pt x="170" y="54"/>
                    <a:pt x="1" y="110"/>
                  </a:cubicBezTo>
                  <a:cubicBezTo>
                    <a:pt x="1" y="202"/>
                    <a:pt x="335" y="223"/>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40" name="Google Shape;41652;p18">
              <a:extLst>
                <a:ext uri="{FF2B5EF4-FFF2-40B4-BE49-F238E27FC236}">
                  <a16:creationId xmlns:a16="http://schemas.microsoft.com/office/drawing/2014/main" id="{788410B3-52EB-48EA-9D14-94C3E7B802D4}"/>
                </a:ext>
              </a:extLst>
            </p:cNvPr>
            <p:cNvSpPr/>
            <p:nvPr/>
          </p:nvSpPr>
          <p:spPr>
            <a:xfrm>
              <a:off x="7801701" y="1851704"/>
              <a:ext cx="6996" cy="6293"/>
            </a:xfrm>
            <a:custGeom>
              <a:avLst/>
              <a:gdLst/>
              <a:ahLst/>
              <a:cxnLst/>
              <a:rect l="l" t="t" r="r" b="b"/>
              <a:pathLst>
                <a:path w="196" h="209" extrusionOk="0">
                  <a:moveTo>
                    <a:pt x="195" y="105"/>
                  </a:moveTo>
                  <a:cubicBezTo>
                    <a:pt x="195" y="54"/>
                    <a:pt x="37" y="1"/>
                    <a:pt x="1" y="105"/>
                  </a:cubicBezTo>
                  <a:cubicBezTo>
                    <a:pt x="1" y="154"/>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41" name="Google Shape;41653;p18">
              <a:extLst>
                <a:ext uri="{FF2B5EF4-FFF2-40B4-BE49-F238E27FC236}">
                  <a16:creationId xmlns:a16="http://schemas.microsoft.com/office/drawing/2014/main" id="{E0B752F3-E8D5-412F-B96B-5C68CE72E658}"/>
                </a:ext>
              </a:extLst>
            </p:cNvPr>
            <p:cNvSpPr/>
            <p:nvPr/>
          </p:nvSpPr>
          <p:spPr>
            <a:xfrm>
              <a:off x="4642438" y="1852096"/>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42" name="Google Shape;41654;p18">
              <a:extLst>
                <a:ext uri="{FF2B5EF4-FFF2-40B4-BE49-F238E27FC236}">
                  <a16:creationId xmlns:a16="http://schemas.microsoft.com/office/drawing/2014/main" id="{C4FFD79C-1CE0-4140-87E8-A925114E8724}"/>
                </a:ext>
              </a:extLst>
            </p:cNvPr>
            <p:cNvSpPr/>
            <p:nvPr/>
          </p:nvSpPr>
          <p:spPr>
            <a:xfrm>
              <a:off x="1438203" y="1854083"/>
              <a:ext cx="14063" cy="4306"/>
            </a:xfrm>
            <a:custGeom>
              <a:avLst/>
              <a:gdLst/>
              <a:ahLst/>
              <a:cxnLst/>
              <a:rect l="l" t="t" r="r" b="b"/>
              <a:pathLst>
                <a:path w="394" h="143" extrusionOk="0">
                  <a:moveTo>
                    <a:pt x="295" y="26"/>
                  </a:moveTo>
                  <a:cubicBezTo>
                    <a:pt x="242" y="0"/>
                    <a:pt x="0" y="71"/>
                    <a:pt x="101" y="116"/>
                  </a:cubicBezTo>
                  <a:cubicBezTo>
                    <a:pt x="157" y="143"/>
                    <a:pt x="393" y="72"/>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43" name="Google Shape;41655;p18">
              <a:extLst>
                <a:ext uri="{FF2B5EF4-FFF2-40B4-BE49-F238E27FC236}">
                  <a16:creationId xmlns:a16="http://schemas.microsoft.com/office/drawing/2014/main" id="{411D98E9-335C-4A98-8DF3-9939B932423C}"/>
                </a:ext>
              </a:extLst>
            </p:cNvPr>
            <p:cNvSpPr/>
            <p:nvPr/>
          </p:nvSpPr>
          <p:spPr>
            <a:xfrm>
              <a:off x="1407258" y="1851945"/>
              <a:ext cx="23985" cy="6052"/>
            </a:xfrm>
            <a:custGeom>
              <a:avLst/>
              <a:gdLst/>
              <a:ahLst/>
              <a:cxnLst/>
              <a:rect l="l" t="t" r="r" b="b"/>
              <a:pathLst>
                <a:path w="672" h="201" extrusionOk="0">
                  <a:moveTo>
                    <a:pt x="580" y="6"/>
                  </a:moveTo>
                  <a:cubicBezTo>
                    <a:pt x="248" y="1"/>
                    <a:pt x="87" y="76"/>
                    <a:pt x="0" y="189"/>
                  </a:cubicBezTo>
                  <a:cubicBezTo>
                    <a:pt x="307" y="178"/>
                    <a:pt x="671" y="200"/>
                    <a:pt x="580"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44" name="Google Shape;41656;p18">
              <a:extLst>
                <a:ext uri="{FF2B5EF4-FFF2-40B4-BE49-F238E27FC236}">
                  <a16:creationId xmlns:a16="http://schemas.microsoft.com/office/drawing/2014/main" id="{2D997395-AA50-418A-9D0A-8CC2CEB4C22E}"/>
                </a:ext>
              </a:extLst>
            </p:cNvPr>
            <p:cNvSpPr/>
            <p:nvPr/>
          </p:nvSpPr>
          <p:spPr>
            <a:xfrm>
              <a:off x="226857" y="1854083"/>
              <a:ext cx="13991" cy="4306"/>
            </a:xfrm>
            <a:custGeom>
              <a:avLst/>
              <a:gdLst/>
              <a:ahLst/>
              <a:cxnLst/>
              <a:rect l="l" t="t" r="r" b="b"/>
              <a:pathLst>
                <a:path w="392" h="143" extrusionOk="0">
                  <a:moveTo>
                    <a:pt x="293" y="26"/>
                  </a:moveTo>
                  <a:cubicBezTo>
                    <a:pt x="238" y="0"/>
                    <a:pt x="0" y="71"/>
                    <a:pt x="100" y="116"/>
                  </a:cubicBezTo>
                  <a:cubicBezTo>
                    <a:pt x="150" y="143"/>
                    <a:pt x="392"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45" name="Google Shape;41657;p18">
              <a:extLst>
                <a:ext uri="{FF2B5EF4-FFF2-40B4-BE49-F238E27FC236}">
                  <a16:creationId xmlns:a16="http://schemas.microsoft.com/office/drawing/2014/main" id="{D767791A-B291-4EC1-A430-39DA25443741}"/>
                </a:ext>
              </a:extLst>
            </p:cNvPr>
            <p:cNvSpPr/>
            <p:nvPr/>
          </p:nvSpPr>
          <p:spPr>
            <a:xfrm>
              <a:off x="8648419" y="1845863"/>
              <a:ext cx="27555" cy="10177"/>
            </a:xfrm>
            <a:custGeom>
              <a:avLst/>
              <a:gdLst/>
              <a:ahLst/>
              <a:cxnLst/>
              <a:rect l="l" t="t" r="r" b="b"/>
              <a:pathLst>
                <a:path w="772" h="338" extrusionOk="0">
                  <a:moveTo>
                    <a:pt x="771" y="299"/>
                  </a:moveTo>
                  <a:lnTo>
                    <a:pt x="771" y="27"/>
                  </a:lnTo>
                  <a:cubicBezTo>
                    <a:pt x="330" y="0"/>
                    <a:pt x="47" y="47"/>
                    <a:pt x="1" y="208"/>
                  </a:cubicBezTo>
                  <a:cubicBezTo>
                    <a:pt x="258" y="235"/>
                    <a:pt x="366" y="337"/>
                    <a:pt x="771"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46" name="Google Shape;41658;p18">
              <a:extLst>
                <a:ext uri="{FF2B5EF4-FFF2-40B4-BE49-F238E27FC236}">
                  <a16:creationId xmlns:a16="http://schemas.microsoft.com/office/drawing/2014/main" id="{FB3E4DA3-7BC5-4AB0-B920-6D67FD62AE1C}"/>
                </a:ext>
              </a:extLst>
            </p:cNvPr>
            <p:cNvSpPr/>
            <p:nvPr/>
          </p:nvSpPr>
          <p:spPr>
            <a:xfrm>
              <a:off x="8022027" y="1848995"/>
              <a:ext cx="6889" cy="6263"/>
            </a:xfrm>
            <a:custGeom>
              <a:avLst/>
              <a:gdLst/>
              <a:ahLst/>
              <a:cxnLst/>
              <a:rect l="l" t="t" r="r" b="b"/>
              <a:pathLst>
                <a:path w="193" h="208" extrusionOk="0">
                  <a:moveTo>
                    <a:pt x="193" y="104"/>
                  </a:moveTo>
                  <a:cubicBezTo>
                    <a:pt x="193" y="53"/>
                    <a:pt x="39" y="1"/>
                    <a:pt x="1" y="104"/>
                  </a:cubicBezTo>
                  <a:cubicBezTo>
                    <a:pt x="1" y="155"/>
                    <a:pt x="156"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47" name="Google Shape;41659;p18">
              <a:extLst>
                <a:ext uri="{FF2B5EF4-FFF2-40B4-BE49-F238E27FC236}">
                  <a16:creationId xmlns:a16="http://schemas.microsoft.com/office/drawing/2014/main" id="{F3EC3005-0893-4838-B923-EB2519B6E0FF}"/>
                </a:ext>
              </a:extLst>
            </p:cNvPr>
            <p:cNvSpPr/>
            <p:nvPr/>
          </p:nvSpPr>
          <p:spPr>
            <a:xfrm>
              <a:off x="7719075" y="1841136"/>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48" name="Google Shape;41660;p18">
              <a:extLst>
                <a:ext uri="{FF2B5EF4-FFF2-40B4-BE49-F238E27FC236}">
                  <a16:creationId xmlns:a16="http://schemas.microsoft.com/office/drawing/2014/main" id="{C6385641-709E-422D-983E-DCD23B2E5925}"/>
                </a:ext>
              </a:extLst>
            </p:cNvPr>
            <p:cNvSpPr/>
            <p:nvPr/>
          </p:nvSpPr>
          <p:spPr>
            <a:xfrm>
              <a:off x="7650297" y="1846255"/>
              <a:ext cx="7031" cy="6233"/>
            </a:xfrm>
            <a:custGeom>
              <a:avLst/>
              <a:gdLst/>
              <a:ahLst/>
              <a:cxnLst/>
              <a:rect l="l" t="t" r="r" b="b"/>
              <a:pathLst>
                <a:path w="197" h="207" extrusionOk="0">
                  <a:moveTo>
                    <a:pt x="195" y="104"/>
                  </a:moveTo>
                  <a:cubicBezTo>
                    <a:pt x="196" y="53"/>
                    <a:pt x="40" y="0"/>
                    <a:pt x="0"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49" name="Google Shape;41661;p18">
              <a:extLst>
                <a:ext uri="{FF2B5EF4-FFF2-40B4-BE49-F238E27FC236}">
                  <a16:creationId xmlns:a16="http://schemas.microsoft.com/office/drawing/2014/main" id="{1292DF4B-5F28-4094-BE7A-0A5669C56F5C}"/>
                </a:ext>
              </a:extLst>
            </p:cNvPr>
            <p:cNvSpPr/>
            <p:nvPr/>
          </p:nvSpPr>
          <p:spPr>
            <a:xfrm>
              <a:off x="4329313" y="1839300"/>
              <a:ext cx="58857" cy="12827"/>
            </a:xfrm>
            <a:custGeom>
              <a:avLst/>
              <a:gdLst/>
              <a:ahLst/>
              <a:cxnLst/>
              <a:rect l="l" t="t" r="r" b="b"/>
              <a:pathLst>
                <a:path w="1649" h="426" extrusionOk="0">
                  <a:moveTo>
                    <a:pt x="674" y="426"/>
                  </a:moveTo>
                  <a:cubicBezTo>
                    <a:pt x="1648" y="60"/>
                    <a:pt x="1" y="0"/>
                    <a:pt x="674" y="4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50" name="Google Shape;41662;p18">
              <a:extLst>
                <a:ext uri="{FF2B5EF4-FFF2-40B4-BE49-F238E27FC236}">
                  <a16:creationId xmlns:a16="http://schemas.microsoft.com/office/drawing/2014/main" id="{66973472-52FA-4E81-A131-488CA7FFDB53}"/>
                </a:ext>
              </a:extLst>
            </p:cNvPr>
            <p:cNvSpPr/>
            <p:nvPr/>
          </p:nvSpPr>
          <p:spPr>
            <a:xfrm>
              <a:off x="4669956" y="1846646"/>
              <a:ext cx="13777" cy="2770"/>
            </a:xfrm>
            <a:custGeom>
              <a:avLst/>
              <a:gdLst/>
              <a:ahLst/>
              <a:cxnLst/>
              <a:rect l="l" t="t" r="r" b="b"/>
              <a:pathLst>
                <a:path w="386" h="92" extrusionOk="0">
                  <a:moveTo>
                    <a:pt x="385" y="1"/>
                  </a:moveTo>
                  <a:cubicBezTo>
                    <a:pt x="235" y="20"/>
                    <a:pt x="5" y="2"/>
                    <a:pt x="0" y="92"/>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51" name="Google Shape;41663;p18">
              <a:extLst>
                <a:ext uri="{FF2B5EF4-FFF2-40B4-BE49-F238E27FC236}">
                  <a16:creationId xmlns:a16="http://schemas.microsoft.com/office/drawing/2014/main" id="{79E40685-5F9F-4334-AD3E-14CC2FB53080}"/>
                </a:ext>
              </a:extLst>
            </p:cNvPr>
            <p:cNvSpPr/>
            <p:nvPr/>
          </p:nvSpPr>
          <p:spPr>
            <a:xfrm>
              <a:off x="4133115" y="1843906"/>
              <a:ext cx="13813" cy="5480"/>
            </a:xfrm>
            <a:custGeom>
              <a:avLst/>
              <a:gdLst/>
              <a:ahLst/>
              <a:cxnLst/>
              <a:rect l="l" t="t" r="r" b="b"/>
              <a:pathLst>
                <a:path w="387"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52" name="Google Shape;41664;p18">
              <a:extLst>
                <a:ext uri="{FF2B5EF4-FFF2-40B4-BE49-F238E27FC236}">
                  <a16:creationId xmlns:a16="http://schemas.microsoft.com/office/drawing/2014/main" id="{A7ACF904-E6D7-483D-BC27-939D261C5212}"/>
                </a:ext>
              </a:extLst>
            </p:cNvPr>
            <p:cNvSpPr/>
            <p:nvPr/>
          </p:nvSpPr>
          <p:spPr>
            <a:xfrm>
              <a:off x="3114292" y="1843545"/>
              <a:ext cx="7031" cy="6203"/>
            </a:xfrm>
            <a:custGeom>
              <a:avLst/>
              <a:gdLst/>
              <a:ahLst/>
              <a:cxnLst/>
              <a:rect l="l" t="t" r="r" b="b"/>
              <a:pathLst>
                <a:path w="197" h="206" extrusionOk="0">
                  <a:moveTo>
                    <a:pt x="197" y="104"/>
                  </a:moveTo>
                  <a:cubicBezTo>
                    <a:pt x="197" y="53"/>
                    <a:pt x="40" y="0"/>
                    <a:pt x="2" y="104"/>
                  </a:cubicBezTo>
                  <a:cubicBezTo>
                    <a:pt x="1" y="153"/>
                    <a:pt x="159" y="205"/>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53" name="Google Shape;41665;p18">
              <a:extLst>
                <a:ext uri="{FF2B5EF4-FFF2-40B4-BE49-F238E27FC236}">
                  <a16:creationId xmlns:a16="http://schemas.microsoft.com/office/drawing/2014/main" id="{BE2C0674-0D8A-469C-8263-6EFD782DDE9F}"/>
                </a:ext>
              </a:extLst>
            </p:cNvPr>
            <p:cNvSpPr/>
            <p:nvPr/>
          </p:nvSpPr>
          <p:spPr>
            <a:xfrm>
              <a:off x="1407294" y="1840805"/>
              <a:ext cx="6996" cy="6233"/>
            </a:xfrm>
            <a:custGeom>
              <a:avLst/>
              <a:gdLst/>
              <a:ahLst/>
              <a:cxnLst/>
              <a:rect l="l" t="t" r="r" b="b"/>
              <a:pathLst>
                <a:path w="196" h="207" extrusionOk="0">
                  <a:moveTo>
                    <a:pt x="194" y="103"/>
                  </a:moveTo>
                  <a:cubicBezTo>
                    <a:pt x="195" y="52"/>
                    <a:pt x="39" y="0"/>
                    <a:pt x="1"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54" name="Google Shape;41666;p18">
              <a:extLst>
                <a:ext uri="{FF2B5EF4-FFF2-40B4-BE49-F238E27FC236}">
                  <a16:creationId xmlns:a16="http://schemas.microsoft.com/office/drawing/2014/main" id="{80406AEC-AF3E-41A9-A02C-1B2FB062076C}"/>
                </a:ext>
              </a:extLst>
            </p:cNvPr>
            <p:cNvSpPr/>
            <p:nvPr/>
          </p:nvSpPr>
          <p:spPr>
            <a:xfrm>
              <a:off x="8841083" y="1832345"/>
              <a:ext cx="27804" cy="18457"/>
            </a:xfrm>
            <a:custGeom>
              <a:avLst/>
              <a:gdLst/>
              <a:ahLst/>
              <a:cxnLst/>
              <a:rect l="l" t="t" r="r" b="b"/>
              <a:pathLst>
                <a:path w="779" h="613" extrusionOk="0">
                  <a:moveTo>
                    <a:pt x="1" y="293"/>
                  </a:moveTo>
                  <a:cubicBezTo>
                    <a:pt x="779" y="613"/>
                    <a:pt x="456" y="0"/>
                    <a:pt x="1" y="2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55" name="Google Shape;41667;p18">
              <a:extLst>
                <a:ext uri="{FF2B5EF4-FFF2-40B4-BE49-F238E27FC236}">
                  <a16:creationId xmlns:a16="http://schemas.microsoft.com/office/drawing/2014/main" id="{5D82F215-62B7-4D06-9900-F67EEE30EE46}"/>
                </a:ext>
              </a:extLst>
            </p:cNvPr>
            <p:cNvSpPr/>
            <p:nvPr/>
          </p:nvSpPr>
          <p:spPr>
            <a:xfrm>
              <a:off x="6562802" y="1838035"/>
              <a:ext cx="6924" cy="6233"/>
            </a:xfrm>
            <a:custGeom>
              <a:avLst/>
              <a:gdLst/>
              <a:ahLst/>
              <a:cxnLst/>
              <a:rect l="l" t="t" r="r" b="b"/>
              <a:pathLst>
                <a:path w="194" h="207" extrusionOk="0">
                  <a:moveTo>
                    <a:pt x="192" y="104"/>
                  </a:moveTo>
                  <a:cubicBezTo>
                    <a:pt x="193" y="56"/>
                    <a:pt x="39" y="1"/>
                    <a:pt x="2" y="104"/>
                  </a:cubicBezTo>
                  <a:cubicBezTo>
                    <a:pt x="0" y="155"/>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56" name="Google Shape;41668;p18">
              <a:extLst>
                <a:ext uri="{FF2B5EF4-FFF2-40B4-BE49-F238E27FC236}">
                  <a16:creationId xmlns:a16="http://schemas.microsoft.com/office/drawing/2014/main" id="{EC994CAE-4570-465A-B0DF-42CF4470F0A4}"/>
                </a:ext>
              </a:extLst>
            </p:cNvPr>
            <p:cNvSpPr/>
            <p:nvPr/>
          </p:nvSpPr>
          <p:spPr>
            <a:xfrm>
              <a:off x="8810067" y="1837644"/>
              <a:ext cx="13991" cy="4276"/>
            </a:xfrm>
            <a:custGeom>
              <a:avLst/>
              <a:gdLst/>
              <a:ahLst/>
              <a:cxnLst/>
              <a:rect l="l" t="t" r="r" b="b"/>
              <a:pathLst>
                <a:path w="392" h="142" extrusionOk="0">
                  <a:moveTo>
                    <a:pt x="99" y="117"/>
                  </a:moveTo>
                  <a:cubicBezTo>
                    <a:pt x="153" y="142"/>
                    <a:pt x="392" y="72"/>
                    <a:pt x="291" y="27"/>
                  </a:cubicBezTo>
                  <a:cubicBezTo>
                    <a:pt x="238"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57" name="Google Shape;41669;p18">
              <a:extLst>
                <a:ext uri="{FF2B5EF4-FFF2-40B4-BE49-F238E27FC236}">
                  <a16:creationId xmlns:a16="http://schemas.microsoft.com/office/drawing/2014/main" id="{0E614324-75CC-4F11-9977-BBC84A3F4BFB}"/>
                </a:ext>
              </a:extLst>
            </p:cNvPr>
            <p:cNvSpPr/>
            <p:nvPr/>
          </p:nvSpPr>
          <p:spPr>
            <a:xfrm>
              <a:off x="2243482" y="1837614"/>
              <a:ext cx="14134" cy="4306"/>
            </a:xfrm>
            <a:custGeom>
              <a:avLst/>
              <a:gdLst/>
              <a:ahLst/>
              <a:cxnLst/>
              <a:rect l="l" t="t" r="r" b="b"/>
              <a:pathLst>
                <a:path w="396" h="143" extrusionOk="0">
                  <a:moveTo>
                    <a:pt x="295" y="26"/>
                  </a:moveTo>
                  <a:cubicBezTo>
                    <a:pt x="240" y="0"/>
                    <a:pt x="1" y="71"/>
                    <a:pt x="104" y="116"/>
                  </a:cubicBezTo>
                  <a:cubicBezTo>
                    <a:pt x="156" y="143"/>
                    <a:pt x="395"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58" name="Google Shape;41670;p18">
              <a:extLst>
                <a:ext uri="{FF2B5EF4-FFF2-40B4-BE49-F238E27FC236}">
                  <a16:creationId xmlns:a16="http://schemas.microsoft.com/office/drawing/2014/main" id="{D3FAC8AC-CB41-486F-876C-E613C3D8800B}"/>
                </a:ext>
              </a:extLst>
            </p:cNvPr>
            <p:cNvSpPr/>
            <p:nvPr/>
          </p:nvSpPr>
          <p:spPr>
            <a:xfrm>
              <a:off x="1166516" y="1838397"/>
              <a:ext cx="13777" cy="2740"/>
            </a:xfrm>
            <a:custGeom>
              <a:avLst/>
              <a:gdLst/>
              <a:ahLst/>
              <a:cxnLst/>
              <a:rect l="l" t="t" r="r" b="b"/>
              <a:pathLst>
                <a:path w="386" h="91" extrusionOk="0">
                  <a:moveTo>
                    <a:pt x="386" y="0"/>
                  </a:moveTo>
                  <a:cubicBezTo>
                    <a:pt x="236" y="21"/>
                    <a:pt x="5" y="2"/>
                    <a:pt x="1" y="90"/>
                  </a:cubicBezTo>
                  <a:cubicBezTo>
                    <a:pt x="151" y="72"/>
                    <a:pt x="379" y="90"/>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59" name="Google Shape;41671;p18">
              <a:extLst>
                <a:ext uri="{FF2B5EF4-FFF2-40B4-BE49-F238E27FC236}">
                  <a16:creationId xmlns:a16="http://schemas.microsoft.com/office/drawing/2014/main" id="{E62D5CC1-A0D2-47C3-96BA-D1052CB53C50}"/>
                </a:ext>
              </a:extLst>
            </p:cNvPr>
            <p:cNvSpPr/>
            <p:nvPr/>
          </p:nvSpPr>
          <p:spPr>
            <a:xfrm>
              <a:off x="853106" y="1837644"/>
              <a:ext cx="14027" cy="4276"/>
            </a:xfrm>
            <a:custGeom>
              <a:avLst/>
              <a:gdLst/>
              <a:ahLst/>
              <a:cxnLst/>
              <a:rect l="l" t="t" r="r" b="b"/>
              <a:pathLst>
                <a:path w="393" h="142" extrusionOk="0">
                  <a:moveTo>
                    <a:pt x="102" y="117"/>
                  </a:moveTo>
                  <a:cubicBezTo>
                    <a:pt x="155" y="142"/>
                    <a:pt x="392" y="72"/>
                    <a:pt x="292" y="27"/>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60" name="Google Shape;41672;p18">
              <a:extLst>
                <a:ext uri="{FF2B5EF4-FFF2-40B4-BE49-F238E27FC236}">
                  <a16:creationId xmlns:a16="http://schemas.microsoft.com/office/drawing/2014/main" id="{375BAEF2-7761-483E-923E-354555C81DEC}"/>
                </a:ext>
              </a:extLst>
            </p:cNvPr>
            <p:cNvSpPr/>
            <p:nvPr/>
          </p:nvSpPr>
          <p:spPr>
            <a:xfrm>
              <a:off x="8944269" y="1830117"/>
              <a:ext cx="23914" cy="5962"/>
            </a:xfrm>
            <a:custGeom>
              <a:avLst/>
              <a:gdLst/>
              <a:ahLst/>
              <a:cxnLst/>
              <a:rect l="l" t="t" r="r" b="b"/>
              <a:pathLst>
                <a:path w="670" h="198" extrusionOk="0">
                  <a:moveTo>
                    <a:pt x="582" y="5"/>
                  </a:moveTo>
                  <a:cubicBezTo>
                    <a:pt x="249" y="0"/>
                    <a:pt x="87" y="74"/>
                    <a:pt x="1" y="185"/>
                  </a:cubicBezTo>
                  <a:cubicBezTo>
                    <a:pt x="304" y="178"/>
                    <a:pt x="669" y="197"/>
                    <a:pt x="582"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61" name="Google Shape;41673;p18">
              <a:extLst>
                <a:ext uri="{FF2B5EF4-FFF2-40B4-BE49-F238E27FC236}">
                  <a16:creationId xmlns:a16="http://schemas.microsoft.com/office/drawing/2014/main" id="{DC513E22-D6E4-4E31-AF34-4F5FB7DB0825}"/>
                </a:ext>
              </a:extLst>
            </p:cNvPr>
            <p:cNvSpPr/>
            <p:nvPr/>
          </p:nvSpPr>
          <p:spPr>
            <a:xfrm>
              <a:off x="8824166" y="1829906"/>
              <a:ext cx="23914" cy="5811"/>
            </a:xfrm>
            <a:custGeom>
              <a:avLst/>
              <a:gdLst/>
              <a:ahLst/>
              <a:cxnLst/>
              <a:rect l="l" t="t" r="r" b="b"/>
              <a:pathLst>
                <a:path w="670" h="193" extrusionOk="0">
                  <a:moveTo>
                    <a:pt x="475" y="192"/>
                  </a:moveTo>
                  <a:cubicBezTo>
                    <a:pt x="475" y="101"/>
                    <a:pt x="633" y="85"/>
                    <a:pt x="669" y="11"/>
                  </a:cubicBezTo>
                  <a:cubicBezTo>
                    <a:pt x="365" y="21"/>
                    <a:pt x="1" y="0"/>
                    <a:pt x="91"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62" name="Google Shape;41674;p18">
              <a:extLst>
                <a:ext uri="{FF2B5EF4-FFF2-40B4-BE49-F238E27FC236}">
                  <a16:creationId xmlns:a16="http://schemas.microsoft.com/office/drawing/2014/main" id="{8BC8B852-51DF-4C74-8D87-27A6B6041BD2}"/>
                </a:ext>
              </a:extLst>
            </p:cNvPr>
            <p:cNvSpPr/>
            <p:nvPr/>
          </p:nvSpPr>
          <p:spPr>
            <a:xfrm>
              <a:off x="2949146" y="1824787"/>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63" name="Google Shape;41675;p18">
              <a:extLst>
                <a:ext uri="{FF2B5EF4-FFF2-40B4-BE49-F238E27FC236}">
                  <a16:creationId xmlns:a16="http://schemas.microsoft.com/office/drawing/2014/main" id="{3A089BD3-4FB7-457B-A9CD-E97DC033654B}"/>
                </a:ext>
              </a:extLst>
            </p:cNvPr>
            <p:cNvSpPr/>
            <p:nvPr/>
          </p:nvSpPr>
          <p:spPr>
            <a:xfrm>
              <a:off x="6793264" y="1829515"/>
              <a:ext cx="14027" cy="4246"/>
            </a:xfrm>
            <a:custGeom>
              <a:avLst/>
              <a:gdLst/>
              <a:ahLst/>
              <a:cxnLst/>
              <a:rect l="l" t="t" r="r" b="b"/>
              <a:pathLst>
                <a:path w="393" h="141" extrusionOk="0">
                  <a:moveTo>
                    <a:pt x="293" y="25"/>
                  </a:moveTo>
                  <a:cubicBezTo>
                    <a:pt x="240" y="0"/>
                    <a:pt x="1" y="68"/>
                    <a:pt x="97" y="117"/>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64" name="Google Shape;41676;p18">
              <a:extLst>
                <a:ext uri="{FF2B5EF4-FFF2-40B4-BE49-F238E27FC236}">
                  <a16:creationId xmlns:a16="http://schemas.microsoft.com/office/drawing/2014/main" id="{886A4701-483F-4DE1-9AD9-57D4F070189D}"/>
                </a:ext>
              </a:extLst>
            </p:cNvPr>
            <p:cNvSpPr/>
            <p:nvPr/>
          </p:nvSpPr>
          <p:spPr>
            <a:xfrm>
              <a:off x="8276688" y="1827497"/>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65" name="Google Shape;41677;p18">
              <a:extLst>
                <a:ext uri="{FF2B5EF4-FFF2-40B4-BE49-F238E27FC236}">
                  <a16:creationId xmlns:a16="http://schemas.microsoft.com/office/drawing/2014/main" id="{622A585C-32A7-47AD-8F49-655AEBD59A50}"/>
                </a:ext>
              </a:extLst>
            </p:cNvPr>
            <p:cNvSpPr/>
            <p:nvPr/>
          </p:nvSpPr>
          <p:spPr>
            <a:xfrm>
              <a:off x="6576615" y="1826985"/>
              <a:ext cx="20595" cy="3734"/>
            </a:xfrm>
            <a:custGeom>
              <a:avLst/>
              <a:gdLst/>
              <a:ahLst/>
              <a:cxnLst/>
              <a:rect l="l" t="t" r="r" b="b"/>
              <a:pathLst>
                <a:path w="577" h="124" extrusionOk="0">
                  <a:moveTo>
                    <a:pt x="577" y="18"/>
                  </a:moveTo>
                  <a:cubicBezTo>
                    <a:pt x="351" y="31"/>
                    <a:pt x="28" y="1"/>
                    <a:pt x="1" y="109"/>
                  </a:cubicBezTo>
                  <a:cubicBezTo>
                    <a:pt x="227" y="94"/>
                    <a:pt x="547" y="124"/>
                    <a:pt x="577" y="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66" name="Google Shape;41678;p18">
              <a:extLst>
                <a:ext uri="{FF2B5EF4-FFF2-40B4-BE49-F238E27FC236}">
                  <a16:creationId xmlns:a16="http://schemas.microsoft.com/office/drawing/2014/main" id="{A8725D4D-065C-4353-8F66-AECA76F6C0AA}"/>
                </a:ext>
              </a:extLst>
            </p:cNvPr>
            <p:cNvSpPr/>
            <p:nvPr/>
          </p:nvSpPr>
          <p:spPr>
            <a:xfrm>
              <a:off x="8896156" y="1821656"/>
              <a:ext cx="6924" cy="6203"/>
            </a:xfrm>
            <a:custGeom>
              <a:avLst/>
              <a:gdLst/>
              <a:ahLst/>
              <a:cxnLst/>
              <a:rect l="l" t="t" r="r" b="b"/>
              <a:pathLst>
                <a:path w="194" h="206" extrusionOk="0">
                  <a:moveTo>
                    <a:pt x="194" y="105"/>
                  </a:moveTo>
                  <a:cubicBezTo>
                    <a:pt x="194" y="54"/>
                    <a:pt x="38" y="0"/>
                    <a:pt x="0" y="105"/>
                  </a:cubicBezTo>
                  <a:cubicBezTo>
                    <a:pt x="0" y="153"/>
                    <a:pt x="156" y="205"/>
                    <a:pt x="19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67" name="Google Shape;41679;p18">
              <a:extLst>
                <a:ext uri="{FF2B5EF4-FFF2-40B4-BE49-F238E27FC236}">
                  <a16:creationId xmlns:a16="http://schemas.microsoft.com/office/drawing/2014/main" id="{CD21C4E8-4DE8-4B42-916D-A2F5EED7ED2D}"/>
                </a:ext>
              </a:extLst>
            </p:cNvPr>
            <p:cNvSpPr/>
            <p:nvPr/>
          </p:nvSpPr>
          <p:spPr>
            <a:xfrm>
              <a:off x="8743823" y="1822017"/>
              <a:ext cx="21558" cy="6413"/>
            </a:xfrm>
            <a:custGeom>
              <a:avLst/>
              <a:gdLst/>
              <a:ahLst/>
              <a:cxnLst/>
              <a:rect l="l" t="t" r="r" b="b"/>
              <a:pathLst>
                <a:path w="604" h="213" extrusionOk="0">
                  <a:moveTo>
                    <a:pt x="603" y="183"/>
                  </a:moveTo>
                  <a:lnTo>
                    <a:pt x="603" y="0"/>
                  </a:lnTo>
                  <a:lnTo>
                    <a:pt x="26" y="0"/>
                  </a:lnTo>
                  <a:cubicBezTo>
                    <a:pt x="0" y="163"/>
                    <a:pt x="219" y="213"/>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68" name="Google Shape;41680;p18">
              <a:extLst>
                <a:ext uri="{FF2B5EF4-FFF2-40B4-BE49-F238E27FC236}">
                  <a16:creationId xmlns:a16="http://schemas.microsoft.com/office/drawing/2014/main" id="{ABCE0C52-6879-4A9A-A607-07CC8055E9B9}"/>
                </a:ext>
              </a:extLst>
            </p:cNvPr>
            <p:cNvSpPr/>
            <p:nvPr/>
          </p:nvSpPr>
          <p:spPr>
            <a:xfrm>
              <a:off x="1453300" y="1808890"/>
              <a:ext cx="37049" cy="15928"/>
            </a:xfrm>
            <a:custGeom>
              <a:avLst/>
              <a:gdLst/>
              <a:ahLst/>
              <a:cxnLst/>
              <a:rect l="l" t="t" r="r" b="b"/>
              <a:pathLst>
                <a:path w="1038" h="529" extrusionOk="0">
                  <a:moveTo>
                    <a:pt x="835" y="529"/>
                  </a:moveTo>
                  <a:cubicBezTo>
                    <a:pt x="1038" y="0"/>
                    <a:pt x="0" y="490"/>
                    <a:pt x="835" y="5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69" name="Google Shape;41681;p18">
              <a:extLst>
                <a:ext uri="{FF2B5EF4-FFF2-40B4-BE49-F238E27FC236}">
                  <a16:creationId xmlns:a16="http://schemas.microsoft.com/office/drawing/2014/main" id="{D721BFE5-FF1F-45C3-B5ED-900AC0C82A7C}"/>
                </a:ext>
              </a:extLst>
            </p:cNvPr>
            <p:cNvSpPr/>
            <p:nvPr/>
          </p:nvSpPr>
          <p:spPr>
            <a:xfrm>
              <a:off x="8214763" y="1811088"/>
              <a:ext cx="30017" cy="10960"/>
            </a:xfrm>
            <a:custGeom>
              <a:avLst/>
              <a:gdLst/>
              <a:ahLst/>
              <a:cxnLst/>
              <a:rect l="l" t="t" r="r" b="b"/>
              <a:pathLst>
                <a:path w="841" h="364" extrusionOk="0">
                  <a:moveTo>
                    <a:pt x="578" y="0"/>
                  </a:moveTo>
                  <a:cubicBezTo>
                    <a:pt x="748" y="293"/>
                    <a:pt x="79" y="188"/>
                    <a:pt x="1" y="363"/>
                  </a:cubicBezTo>
                  <a:lnTo>
                    <a:pt x="771" y="363"/>
                  </a:lnTo>
                  <a:cubicBezTo>
                    <a:pt x="738" y="227"/>
                    <a:pt x="840" y="28"/>
                    <a:pt x="5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70" name="Google Shape;41682;p18">
              <a:extLst>
                <a:ext uri="{FF2B5EF4-FFF2-40B4-BE49-F238E27FC236}">
                  <a16:creationId xmlns:a16="http://schemas.microsoft.com/office/drawing/2014/main" id="{DC7C30CC-0569-4AE3-95C4-AE8B39582611}"/>
                </a:ext>
              </a:extLst>
            </p:cNvPr>
            <p:cNvSpPr/>
            <p:nvPr/>
          </p:nvSpPr>
          <p:spPr>
            <a:xfrm>
              <a:off x="6590249" y="1819308"/>
              <a:ext cx="13849" cy="2740"/>
            </a:xfrm>
            <a:custGeom>
              <a:avLst/>
              <a:gdLst/>
              <a:ahLst/>
              <a:cxnLst/>
              <a:rect l="l" t="t" r="r" b="b"/>
              <a:pathLst>
                <a:path w="388" h="91" extrusionOk="0">
                  <a:moveTo>
                    <a:pt x="388" y="0"/>
                  </a:moveTo>
                  <a:cubicBezTo>
                    <a:pt x="239" y="20"/>
                    <a:pt x="8" y="3"/>
                    <a:pt x="0" y="90"/>
                  </a:cubicBezTo>
                  <a:cubicBezTo>
                    <a:pt x="153" y="71"/>
                    <a:pt x="384" y="87"/>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71" name="Google Shape;41683;p18">
              <a:extLst>
                <a:ext uri="{FF2B5EF4-FFF2-40B4-BE49-F238E27FC236}">
                  <a16:creationId xmlns:a16="http://schemas.microsoft.com/office/drawing/2014/main" id="{2B8C54D0-C742-4505-AE74-317711185794}"/>
                </a:ext>
              </a:extLst>
            </p:cNvPr>
            <p:cNvSpPr/>
            <p:nvPr/>
          </p:nvSpPr>
          <p:spPr>
            <a:xfrm>
              <a:off x="5127490" y="1818555"/>
              <a:ext cx="14099" cy="4276"/>
            </a:xfrm>
            <a:custGeom>
              <a:avLst/>
              <a:gdLst/>
              <a:ahLst/>
              <a:cxnLst/>
              <a:rect l="l" t="t" r="r" b="b"/>
              <a:pathLst>
                <a:path w="395" h="142" extrusionOk="0">
                  <a:moveTo>
                    <a:pt x="294" y="25"/>
                  </a:moveTo>
                  <a:cubicBezTo>
                    <a:pt x="241" y="0"/>
                    <a:pt x="1" y="69"/>
                    <a:pt x="103" y="115"/>
                  </a:cubicBezTo>
                  <a:cubicBezTo>
                    <a:pt x="156" y="141"/>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72" name="Google Shape;41684;p18">
              <a:extLst>
                <a:ext uri="{FF2B5EF4-FFF2-40B4-BE49-F238E27FC236}">
                  <a16:creationId xmlns:a16="http://schemas.microsoft.com/office/drawing/2014/main" id="{A4B4A6A9-2D47-4E9F-9B76-B29135E6D9CD}"/>
                </a:ext>
              </a:extLst>
            </p:cNvPr>
            <p:cNvSpPr/>
            <p:nvPr/>
          </p:nvSpPr>
          <p:spPr>
            <a:xfrm>
              <a:off x="2191979" y="1813798"/>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3"/>
                    <a:pt x="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73" name="Google Shape;41685;p18">
              <a:extLst>
                <a:ext uri="{FF2B5EF4-FFF2-40B4-BE49-F238E27FC236}">
                  <a16:creationId xmlns:a16="http://schemas.microsoft.com/office/drawing/2014/main" id="{74472807-F732-4EC1-BB39-0DB22BDB33CA}"/>
                </a:ext>
              </a:extLst>
            </p:cNvPr>
            <p:cNvSpPr/>
            <p:nvPr/>
          </p:nvSpPr>
          <p:spPr>
            <a:xfrm>
              <a:off x="8803072" y="1815785"/>
              <a:ext cx="14099" cy="4276"/>
            </a:xfrm>
            <a:custGeom>
              <a:avLst/>
              <a:gdLst/>
              <a:ahLst/>
              <a:cxnLst/>
              <a:rect l="l" t="t" r="r" b="b"/>
              <a:pathLst>
                <a:path w="395" h="142" extrusionOk="0">
                  <a:moveTo>
                    <a:pt x="102" y="117"/>
                  </a:moveTo>
                  <a:cubicBezTo>
                    <a:pt x="157" y="142"/>
                    <a:pt x="395" y="73"/>
                    <a:pt x="295" y="26"/>
                  </a:cubicBezTo>
                  <a:cubicBezTo>
                    <a:pt x="242"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74" name="Google Shape;41686;p18">
              <a:extLst>
                <a:ext uri="{FF2B5EF4-FFF2-40B4-BE49-F238E27FC236}">
                  <a16:creationId xmlns:a16="http://schemas.microsoft.com/office/drawing/2014/main" id="{657F6EBC-26FD-4EE5-904D-8A00AA7FA7C6}"/>
                </a:ext>
              </a:extLst>
            </p:cNvPr>
            <p:cNvSpPr/>
            <p:nvPr/>
          </p:nvSpPr>
          <p:spPr>
            <a:xfrm>
              <a:off x="6934854" y="1806783"/>
              <a:ext cx="20309" cy="13610"/>
            </a:xfrm>
            <a:custGeom>
              <a:avLst/>
              <a:gdLst/>
              <a:ahLst/>
              <a:cxnLst/>
              <a:rect l="l" t="t" r="r" b="b"/>
              <a:pathLst>
                <a:path w="569" h="452" extrusionOk="0">
                  <a:moveTo>
                    <a:pt x="375" y="416"/>
                  </a:moveTo>
                  <a:cubicBezTo>
                    <a:pt x="387" y="360"/>
                    <a:pt x="405" y="308"/>
                    <a:pt x="569" y="325"/>
                  </a:cubicBezTo>
                  <a:lnTo>
                    <a:pt x="569" y="143"/>
                  </a:lnTo>
                  <a:cubicBezTo>
                    <a:pt x="95" y="1"/>
                    <a:pt x="1" y="451"/>
                    <a:pt x="375" y="4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75" name="Google Shape;41687;p18">
              <a:extLst>
                <a:ext uri="{FF2B5EF4-FFF2-40B4-BE49-F238E27FC236}">
                  <a16:creationId xmlns:a16="http://schemas.microsoft.com/office/drawing/2014/main" id="{61DD2B80-C677-4B7B-81A7-EEF0CA3AD8D2}"/>
                </a:ext>
              </a:extLst>
            </p:cNvPr>
            <p:cNvSpPr/>
            <p:nvPr/>
          </p:nvSpPr>
          <p:spPr>
            <a:xfrm>
              <a:off x="6136034" y="1813677"/>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76" name="Google Shape;41688;p18">
              <a:extLst>
                <a:ext uri="{FF2B5EF4-FFF2-40B4-BE49-F238E27FC236}">
                  <a16:creationId xmlns:a16="http://schemas.microsoft.com/office/drawing/2014/main" id="{F31C616E-E97D-4E78-9D49-779719107225}"/>
                </a:ext>
              </a:extLst>
            </p:cNvPr>
            <p:cNvSpPr/>
            <p:nvPr/>
          </p:nvSpPr>
          <p:spPr>
            <a:xfrm>
              <a:off x="7863662" y="1805608"/>
              <a:ext cx="33587" cy="17283"/>
            </a:xfrm>
            <a:custGeom>
              <a:avLst/>
              <a:gdLst/>
              <a:ahLst/>
              <a:cxnLst/>
              <a:rect l="l" t="t" r="r" b="b"/>
              <a:pathLst>
                <a:path w="941" h="574" extrusionOk="0">
                  <a:moveTo>
                    <a:pt x="1" y="91"/>
                  </a:moveTo>
                  <a:lnTo>
                    <a:pt x="1" y="274"/>
                  </a:lnTo>
                  <a:cubicBezTo>
                    <a:pt x="357" y="574"/>
                    <a:pt x="941" y="1"/>
                    <a:pt x="1"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77" name="Google Shape;41689;p18">
              <a:extLst>
                <a:ext uri="{FF2B5EF4-FFF2-40B4-BE49-F238E27FC236}">
                  <a16:creationId xmlns:a16="http://schemas.microsoft.com/office/drawing/2014/main" id="{2F64E6F1-A415-4CAF-AE23-4F88ACDB7D5A}"/>
                </a:ext>
              </a:extLst>
            </p:cNvPr>
            <p:cNvSpPr/>
            <p:nvPr/>
          </p:nvSpPr>
          <p:spPr>
            <a:xfrm>
              <a:off x="6552344" y="1813075"/>
              <a:ext cx="14063" cy="4246"/>
            </a:xfrm>
            <a:custGeom>
              <a:avLst/>
              <a:gdLst/>
              <a:ahLst/>
              <a:cxnLst/>
              <a:rect l="l" t="t" r="r" b="b"/>
              <a:pathLst>
                <a:path w="394" h="141" extrusionOk="0">
                  <a:moveTo>
                    <a:pt x="293" y="26"/>
                  </a:moveTo>
                  <a:cubicBezTo>
                    <a:pt x="238" y="1"/>
                    <a:pt x="1" y="70"/>
                    <a:pt x="100" y="116"/>
                  </a:cubicBezTo>
                  <a:cubicBezTo>
                    <a:pt x="154" y="140"/>
                    <a:pt x="394"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78" name="Google Shape;41690;p18">
              <a:extLst>
                <a:ext uri="{FF2B5EF4-FFF2-40B4-BE49-F238E27FC236}">
                  <a16:creationId xmlns:a16="http://schemas.microsoft.com/office/drawing/2014/main" id="{3C5AE509-0A92-452D-A246-2D6367264A4B}"/>
                </a:ext>
              </a:extLst>
            </p:cNvPr>
            <p:cNvSpPr/>
            <p:nvPr/>
          </p:nvSpPr>
          <p:spPr>
            <a:xfrm>
              <a:off x="4370609" y="1794559"/>
              <a:ext cx="37763" cy="26888"/>
            </a:xfrm>
            <a:custGeom>
              <a:avLst/>
              <a:gdLst/>
              <a:ahLst/>
              <a:cxnLst/>
              <a:rect l="l" t="t" r="r" b="b"/>
              <a:pathLst>
                <a:path w="1058" h="893" extrusionOk="0">
                  <a:moveTo>
                    <a:pt x="1058" y="549"/>
                  </a:moveTo>
                  <a:lnTo>
                    <a:pt x="1058" y="368"/>
                  </a:lnTo>
                  <a:cubicBezTo>
                    <a:pt x="280" y="1"/>
                    <a:pt x="0" y="893"/>
                    <a:pt x="1058"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79" name="Google Shape;41691;p18">
              <a:extLst>
                <a:ext uri="{FF2B5EF4-FFF2-40B4-BE49-F238E27FC236}">
                  <a16:creationId xmlns:a16="http://schemas.microsoft.com/office/drawing/2014/main" id="{864768D9-B150-416B-A660-E221B2B9F715}"/>
                </a:ext>
              </a:extLst>
            </p:cNvPr>
            <p:cNvSpPr/>
            <p:nvPr/>
          </p:nvSpPr>
          <p:spPr>
            <a:xfrm>
              <a:off x="9080076" y="1802868"/>
              <a:ext cx="22700" cy="8250"/>
            </a:xfrm>
            <a:custGeom>
              <a:avLst/>
              <a:gdLst/>
              <a:ahLst/>
              <a:cxnLst/>
              <a:rect l="l" t="t" r="r" b="b"/>
              <a:pathLst>
                <a:path w="636" h="274" extrusionOk="0">
                  <a:moveTo>
                    <a:pt x="634" y="0"/>
                  </a:moveTo>
                  <a:lnTo>
                    <a:pt x="249" y="0"/>
                  </a:lnTo>
                  <a:cubicBezTo>
                    <a:pt x="236" y="117"/>
                    <a:pt x="1" y="127"/>
                    <a:pt x="54" y="273"/>
                  </a:cubicBezTo>
                  <a:lnTo>
                    <a:pt x="635" y="273"/>
                  </a:lnTo>
                  <a:cubicBezTo>
                    <a:pt x="634" y="182"/>
                    <a:pt x="634" y="92"/>
                    <a:pt x="6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80" name="Google Shape;41692;p18">
              <a:extLst>
                <a:ext uri="{FF2B5EF4-FFF2-40B4-BE49-F238E27FC236}">
                  <a16:creationId xmlns:a16="http://schemas.microsoft.com/office/drawing/2014/main" id="{3961273A-B8CC-468E-B3EE-266F15C23AB2}"/>
                </a:ext>
              </a:extLst>
            </p:cNvPr>
            <p:cNvSpPr/>
            <p:nvPr/>
          </p:nvSpPr>
          <p:spPr>
            <a:xfrm>
              <a:off x="72026" y="1805217"/>
              <a:ext cx="6924" cy="6233"/>
            </a:xfrm>
            <a:custGeom>
              <a:avLst/>
              <a:gdLst/>
              <a:ahLst/>
              <a:cxnLst/>
              <a:rect l="l" t="t" r="r" b="b"/>
              <a:pathLst>
                <a:path w="194" h="207" extrusionOk="0">
                  <a:moveTo>
                    <a:pt x="194" y="104"/>
                  </a:moveTo>
                  <a:cubicBezTo>
                    <a:pt x="194" y="53"/>
                    <a:pt x="39" y="1"/>
                    <a:pt x="1" y="104"/>
                  </a:cubicBezTo>
                  <a:cubicBezTo>
                    <a:pt x="1" y="155"/>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81" name="Google Shape;41693;p18">
              <a:extLst>
                <a:ext uri="{FF2B5EF4-FFF2-40B4-BE49-F238E27FC236}">
                  <a16:creationId xmlns:a16="http://schemas.microsoft.com/office/drawing/2014/main" id="{36520CD2-FB52-460F-88C5-52D6567A496E}"/>
                </a:ext>
              </a:extLst>
            </p:cNvPr>
            <p:cNvSpPr/>
            <p:nvPr/>
          </p:nvSpPr>
          <p:spPr>
            <a:xfrm>
              <a:off x="8724086" y="1802537"/>
              <a:ext cx="6960" cy="6203"/>
            </a:xfrm>
            <a:custGeom>
              <a:avLst/>
              <a:gdLst/>
              <a:ahLst/>
              <a:cxnLst/>
              <a:rect l="l" t="t" r="r" b="b"/>
              <a:pathLst>
                <a:path w="195" h="206" extrusionOk="0">
                  <a:moveTo>
                    <a:pt x="193" y="103"/>
                  </a:moveTo>
                  <a:cubicBezTo>
                    <a:pt x="194" y="53"/>
                    <a:pt x="37" y="1"/>
                    <a:pt x="1" y="103"/>
                  </a:cubicBezTo>
                  <a:cubicBezTo>
                    <a:pt x="1" y="154"/>
                    <a:pt x="159"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82" name="Google Shape;41694;p18">
              <a:extLst>
                <a:ext uri="{FF2B5EF4-FFF2-40B4-BE49-F238E27FC236}">
                  <a16:creationId xmlns:a16="http://schemas.microsoft.com/office/drawing/2014/main" id="{94A9F5B5-C28E-46D7-8F56-C17B7B591FA8}"/>
                </a:ext>
              </a:extLst>
            </p:cNvPr>
            <p:cNvSpPr/>
            <p:nvPr/>
          </p:nvSpPr>
          <p:spPr>
            <a:xfrm>
              <a:off x="8373378" y="1794679"/>
              <a:ext cx="39583" cy="16771"/>
            </a:xfrm>
            <a:custGeom>
              <a:avLst/>
              <a:gdLst/>
              <a:ahLst/>
              <a:cxnLst/>
              <a:rect l="l" t="t" r="r" b="b"/>
              <a:pathLst>
                <a:path w="1109" h="557" extrusionOk="0">
                  <a:moveTo>
                    <a:pt x="954" y="454"/>
                  </a:moveTo>
                  <a:cubicBezTo>
                    <a:pt x="1109" y="141"/>
                    <a:pt x="776" y="56"/>
                    <a:pt x="378" y="1"/>
                  </a:cubicBezTo>
                  <a:cubicBezTo>
                    <a:pt x="0" y="175"/>
                    <a:pt x="175" y="557"/>
                    <a:pt x="954"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83" name="Google Shape;41695;p18">
              <a:extLst>
                <a:ext uri="{FF2B5EF4-FFF2-40B4-BE49-F238E27FC236}">
                  <a16:creationId xmlns:a16="http://schemas.microsoft.com/office/drawing/2014/main" id="{E7BE2A2C-772D-43D0-8622-C341964F3A55}"/>
                </a:ext>
              </a:extLst>
            </p:cNvPr>
            <p:cNvSpPr/>
            <p:nvPr/>
          </p:nvSpPr>
          <p:spPr>
            <a:xfrm>
              <a:off x="5719368" y="1804916"/>
              <a:ext cx="14170" cy="4215"/>
            </a:xfrm>
            <a:custGeom>
              <a:avLst/>
              <a:gdLst/>
              <a:ahLst/>
              <a:cxnLst/>
              <a:rect l="l" t="t" r="r" b="b"/>
              <a:pathLst>
                <a:path w="397" h="140" extrusionOk="0">
                  <a:moveTo>
                    <a:pt x="294" y="24"/>
                  </a:moveTo>
                  <a:cubicBezTo>
                    <a:pt x="242" y="0"/>
                    <a:pt x="1" y="68"/>
                    <a:pt x="104" y="114"/>
                  </a:cubicBezTo>
                  <a:cubicBezTo>
                    <a:pt x="157" y="140"/>
                    <a:pt x="396" y="69"/>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84" name="Google Shape;41696;p18">
              <a:extLst>
                <a:ext uri="{FF2B5EF4-FFF2-40B4-BE49-F238E27FC236}">
                  <a16:creationId xmlns:a16="http://schemas.microsoft.com/office/drawing/2014/main" id="{4A094B4F-661B-4BA4-A444-830AC52ABCD3}"/>
                </a:ext>
              </a:extLst>
            </p:cNvPr>
            <p:cNvSpPr/>
            <p:nvPr/>
          </p:nvSpPr>
          <p:spPr>
            <a:xfrm>
              <a:off x="749886" y="1804916"/>
              <a:ext cx="14027" cy="4215"/>
            </a:xfrm>
            <a:custGeom>
              <a:avLst/>
              <a:gdLst/>
              <a:ahLst/>
              <a:cxnLst/>
              <a:rect l="l" t="t" r="r" b="b"/>
              <a:pathLst>
                <a:path w="393" h="140" extrusionOk="0">
                  <a:moveTo>
                    <a:pt x="294" y="24"/>
                  </a:moveTo>
                  <a:cubicBezTo>
                    <a:pt x="240" y="0"/>
                    <a:pt x="0" y="68"/>
                    <a:pt x="98" y="114"/>
                  </a:cubicBezTo>
                  <a:cubicBezTo>
                    <a:pt x="155" y="140"/>
                    <a:pt x="393" y="69"/>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85" name="Google Shape;41697;p18">
              <a:extLst>
                <a:ext uri="{FF2B5EF4-FFF2-40B4-BE49-F238E27FC236}">
                  <a16:creationId xmlns:a16="http://schemas.microsoft.com/office/drawing/2014/main" id="{B20C2B31-5CB3-48E8-97CD-CBE368B87C27}"/>
                </a:ext>
              </a:extLst>
            </p:cNvPr>
            <p:cNvSpPr/>
            <p:nvPr/>
          </p:nvSpPr>
          <p:spPr>
            <a:xfrm>
              <a:off x="8799859" y="1802868"/>
              <a:ext cx="13777" cy="2770"/>
            </a:xfrm>
            <a:custGeom>
              <a:avLst/>
              <a:gdLst/>
              <a:ahLst/>
              <a:cxnLst/>
              <a:rect l="l" t="t" r="r" b="b"/>
              <a:pathLst>
                <a:path w="386" h="92" extrusionOk="0">
                  <a:moveTo>
                    <a:pt x="385" y="0"/>
                  </a:moveTo>
                  <a:cubicBezTo>
                    <a:pt x="235" y="23"/>
                    <a:pt x="3" y="3"/>
                    <a:pt x="0" y="92"/>
                  </a:cubicBezTo>
                  <a:cubicBezTo>
                    <a:pt x="149" y="71"/>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86" name="Google Shape;41698;p18">
              <a:extLst>
                <a:ext uri="{FF2B5EF4-FFF2-40B4-BE49-F238E27FC236}">
                  <a16:creationId xmlns:a16="http://schemas.microsoft.com/office/drawing/2014/main" id="{4D865FBC-71CB-4E66-8A7F-9A0E3F570924}"/>
                </a:ext>
              </a:extLst>
            </p:cNvPr>
            <p:cNvSpPr/>
            <p:nvPr/>
          </p:nvSpPr>
          <p:spPr>
            <a:xfrm>
              <a:off x="6459581" y="1781130"/>
              <a:ext cx="52754" cy="24510"/>
            </a:xfrm>
            <a:custGeom>
              <a:avLst/>
              <a:gdLst/>
              <a:ahLst/>
              <a:cxnLst/>
              <a:rect l="l" t="t" r="r" b="b"/>
              <a:pathLst>
                <a:path w="1478" h="814" extrusionOk="0">
                  <a:moveTo>
                    <a:pt x="1" y="814"/>
                  </a:moveTo>
                  <a:cubicBezTo>
                    <a:pt x="1477" y="681"/>
                    <a:pt x="31" y="1"/>
                    <a:pt x="1" y="8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87" name="Google Shape;41699;p18">
              <a:extLst>
                <a:ext uri="{FF2B5EF4-FFF2-40B4-BE49-F238E27FC236}">
                  <a16:creationId xmlns:a16="http://schemas.microsoft.com/office/drawing/2014/main" id="{CEFC1881-93C2-424A-B845-BA3E2B58650A}"/>
                </a:ext>
              </a:extLst>
            </p:cNvPr>
            <p:cNvSpPr/>
            <p:nvPr/>
          </p:nvSpPr>
          <p:spPr>
            <a:xfrm>
              <a:off x="729291" y="1802146"/>
              <a:ext cx="13991" cy="4246"/>
            </a:xfrm>
            <a:custGeom>
              <a:avLst/>
              <a:gdLst/>
              <a:ahLst/>
              <a:cxnLst/>
              <a:rect l="l" t="t" r="r" b="b"/>
              <a:pathLst>
                <a:path w="392" h="141" extrusionOk="0">
                  <a:moveTo>
                    <a:pt x="291" y="24"/>
                  </a:moveTo>
                  <a:cubicBezTo>
                    <a:pt x="242" y="1"/>
                    <a:pt x="0" y="69"/>
                    <a:pt x="99" y="116"/>
                  </a:cubicBezTo>
                  <a:cubicBezTo>
                    <a:pt x="153" y="141"/>
                    <a:pt x="392" y="73"/>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88" name="Google Shape;41700;p18">
              <a:extLst>
                <a:ext uri="{FF2B5EF4-FFF2-40B4-BE49-F238E27FC236}">
                  <a16:creationId xmlns:a16="http://schemas.microsoft.com/office/drawing/2014/main" id="{9EB70917-BF3D-4446-BA0D-2ABF3C04BEAF}"/>
                </a:ext>
              </a:extLst>
            </p:cNvPr>
            <p:cNvSpPr/>
            <p:nvPr/>
          </p:nvSpPr>
          <p:spPr>
            <a:xfrm>
              <a:off x="3272656" y="1794348"/>
              <a:ext cx="7031" cy="6203"/>
            </a:xfrm>
            <a:custGeom>
              <a:avLst/>
              <a:gdLst/>
              <a:ahLst/>
              <a:cxnLst/>
              <a:rect l="l" t="t" r="r" b="b"/>
              <a:pathLst>
                <a:path w="197" h="206" extrusionOk="0">
                  <a:moveTo>
                    <a:pt x="195" y="101"/>
                  </a:moveTo>
                  <a:cubicBezTo>
                    <a:pt x="197" y="52"/>
                    <a:pt x="40" y="0"/>
                    <a:pt x="2" y="101"/>
                  </a:cubicBezTo>
                  <a:cubicBezTo>
                    <a:pt x="1" y="153"/>
                    <a:pt x="159" y="205"/>
                    <a:pt x="195"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89" name="Google Shape;41701;p18">
              <a:extLst>
                <a:ext uri="{FF2B5EF4-FFF2-40B4-BE49-F238E27FC236}">
                  <a16:creationId xmlns:a16="http://schemas.microsoft.com/office/drawing/2014/main" id="{720E17FC-0E14-42EE-800B-828A9B5DCD2E}"/>
                </a:ext>
              </a:extLst>
            </p:cNvPr>
            <p:cNvSpPr/>
            <p:nvPr/>
          </p:nvSpPr>
          <p:spPr>
            <a:xfrm>
              <a:off x="7017123" y="1789229"/>
              <a:ext cx="22558" cy="8160"/>
            </a:xfrm>
            <a:custGeom>
              <a:avLst/>
              <a:gdLst/>
              <a:ahLst/>
              <a:cxnLst/>
              <a:rect l="l" t="t" r="r" b="b"/>
              <a:pathLst>
                <a:path w="632" h="271" extrusionOk="0">
                  <a:moveTo>
                    <a:pt x="577" y="0"/>
                  </a:moveTo>
                  <a:lnTo>
                    <a:pt x="1" y="0"/>
                  </a:lnTo>
                  <a:lnTo>
                    <a:pt x="1" y="271"/>
                  </a:lnTo>
                  <a:lnTo>
                    <a:pt x="386" y="271"/>
                  </a:lnTo>
                  <a:cubicBezTo>
                    <a:pt x="396" y="156"/>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90" name="Google Shape;41702;p18">
              <a:extLst>
                <a:ext uri="{FF2B5EF4-FFF2-40B4-BE49-F238E27FC236}">
                  <a16:creationId xmlns:a16="http://schemas.microsoft.com/office/drawing/2014/main" id="{3ED681FD-B35F-4EFF-AC15-DA7A7308689D}"/>
                </a:ext>
              </a:extLst>
            </p:cNvPr>
            <p:cNvSpPr/>
            <p:nvPr/>
          </p:nvSpPr>
          <p:spPr>
            <a:xfrm>
              <a:off x="6700465" y="1789199"/>
              <a:ext cx="20666" cy="8190"/>
            </a:xfrm>
            <a:custGeom>
              <a:avLst/>
              <a:gdLst/>
              <a:ahLst/>
              <a:cxnLst/>
              <a:rect l="l" t="t" r="r" b="b"/>
              <a:pathLst>
                <a:path w="579" h="272" extrusionOk="0">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91" name="Google Shape;41703;p18">
              <a:extLst>
                <a:ext uri="{FF2B5EF4-FFF2-40B4-BE49-F238E27FC236}">
                  <a16:creationId xmlns:a16="http://schemas.microsoft.com/office/drawing/2014/main" id="{EBBA72FF-E9C5-4755-83F1-3447A7498172}"/>
                </a:ext>
              </a:extLst>
            </p:cNvPr>
            <p:cNvSpPr/>
            <p:nvPr/>
          </p:nvSpPr>
          <p:spPr>
            <a:xfrm>
              <a:off x="3668300" y="1793866"/>
              <a:ext cx="14099" cy="4306"/>
            </a:xfrm>
            <a:custGeom>
              <a:avLst/>
              <a:gdLst/>
              <a:ahLst/>
              <a:cxnLst/>
              <a:rect l="l" t="t" r="r" b="b"/>
              <a:pathLst>
                <a:path w="395" h="143" extrusionOk="0">
                  <a:moveTo>
                    <a:pt x="293" y="28"/>
                  </a:moveTo>
                  <a:cubicBezTo>
                    <a:pt x="240" y="0"/>
                    <a:pt x="1" y="71"/>
                    <a:pt x="102" y="117"/>
                  </a:cubicBezTo>
                  <a:cubicBezTo>
                    <a:pt x="153" y="143"/>
                    <a:pt x="395" y="75"/>
                    <a:pt x="293"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92" name="Google Shape;41704;p18">
              <a:extLst>
                <a:ext uri="{FF2B5EF4-FFF2-40B4-BE49-F238E27FC236}">
                  <a16:creationId xmlns:a16="http://schemas.microsoft.com/office/drawing/2014/main" id="{3708712B-8359-43A0-A769-D7E280FD560D}"/>
                </a:ext>
              </a:extLst>
            </p:cNvPr>
            <p:cNvSpPr/>
            <p:nvPr/>
          </p:nvSpPr>
          <p:spPr>
            <a:xfrm>
              <a:off x="2267753" y="1791578"/>
              <a:ext cx="6996" cy="6203"/>
            </a:xfrm>
            <a:custGeom>
              <a:avLst/>
              <a:gdLst/>
              <a:ahLst/>
              <a:cxnLst/>
              <a:rect l="l" t="t" r="r" b="b"/>
              <a:pathLst>
                <a:path w="196" h="206" extrusionOk="0">
                  <a:moveTo>
                    <a:pt x="194" y="104"/>
                  </a:moveTo>
                  <a:cubicBezTo>
                    <a:pt x="195" y="53"/>
                    <a:pt x="39" y="1"/>
                    <a:pt x="2" y="104"/>
                  </a:cubicBezTo>
                  <a:cubicBezTo>
                    <a:pt x="1" y="153"/>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93" name="Google Shape;41705;p18">
              <a:extLst>
                <a:ext uri="{FF2B5EF4-FFF2-40B4-BE49-F238E27FC236}">
                  <a16:creationId xmlns:a16="http://schemas.microsoft.com/office/drawing/2014/main" id="{AA1669AC-DE00-443B-8C69-77BDF0271813}"/>
                </a:ext>
              </a:extLst>
            </p:cNvPr>
            <p:cNvSpPr/>
            <p:nvPr/>
          </p:nvSpPr>
          <p:spPr>
            <a:xfrm>
              <a:off x="8169898" y="1791186"/>
              <a:ext cx="14027" cy="4306"/>
            </a:xfrm>
            <a:custGeom>
              <a:avLst/>
              <a:gdLst/>
              <a:ahLst/>
              <a:cxnLst/>
              <a:rect l="l" t="t" r="r" b="b"/>
              <a:pathLst>
                <a:path w="393" h="143" extrusionOk="0">
                  <a:moveTo>
                    <a:pt x="295" y="26"/>
                  </a:moveTo>
                  <a:cubicBezTo>
                    <a:pt x="240" y="1"/>
                    <a:pt x="1" y="69"/>
                    <a:pt x="101" y="117"/>
                  </a:cubicBezTo>
                  <a:cubicBezTo>
                    <a:pt x="154" y="143"/>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94" name="Google Shape;41706;p18">
              <a:extLst>
                <a:ext uri="{FF2B5EF4-FFF2-40B4-BE49-F238E27FC236}">
                  <a16:creationId xmlns:a16="http://schemas.microsoft.com/office/drawing/2014/main" id="{67AD9568-35DA-4228-A7CE-22B1E3720ABC}"/>
                </a:ext>
              </a:extLst>
            </p:cNvPr>
            <p:cNvSpPr/>
            <p:nvPr/>
          </p:nvSpPr>
          <p:spPr>
            <a:xfrm>
              <a:off x="330042" y="1791186"/>
              <a:ext cx="14027" cy="4306"/>
            </a:xfrm>
            <a:custGeom>
              <a:avLst/>
              <a:gdLst/>
              <a:ahLst/>
              <a:cxnLst/>
              <a:rect l="l" t="t" r="r" b="b"/>
              <a:pathLst>
                <a:path w="393" h="143" extrusionOk="0">
                  <a:moveTo>
                    <a:pt x="294" y="26"/>
                  </a:moveTo>
                  <a:cubicBezTo>
                    <a:pt x="241" y="1"/>
                    <a:pt x="1" y="69"/>
                    <a:pt x="100" y="117"/>
                  </a:cubicBezTo>
                  <a:cubicBezTo>
                    <a:pt x="153"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95" name="Google Shape;41707;p18">
              <a:extLst>
                <a:ext uri="{FF2B5EF4-FFF2-40B4-BE49-F238E27FC236}">
                  <a16:creationId xmlns:a16="http://schemas.microsoft.com/office/drawing/2014/main" id="{13D53D48-E7DB-41BF-8DC5-30B2606844EA}"/>
                </a:ext>
              </a:extLst>
            </p:cNvPr>
            <p:cNvSpPr/>
            <p:nvPr/>
          </p:nvSpPr>
          <p:spPr>
            <a:xfrm>
              <a:off x="6855189" y="1788446"/>
              <a:ext cx="14027" cy="4306"/>
            </a:xfrm>
            <a:custGeom>
              <a:avLst/>
              <a:gdLst/>
              <a:ahLst/>
              <a:cxnLst/>
              <a:rect l="l" t="t" r="r" b="b"/>
              <a:pathLst>
                <a:path w="393" h="143" extrusionOk="0">
                  <a:moveTo>
                    <a:pt x="294" y="26"/>
                  </a:moveTo>
                  <a:cubicBezTo>
                    <a:pt x="241" y="0"/>
                    <a:pt x="1" y="71"/>
                    <a:pt x="101" y="118"/>
                  </a:cubicBezTo>
                  <a:cubicBezTo>
                    <a:pt x="153"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96" name="Google Shape;41708;p18">
              <a:extLst>
                <a:ext uri="{FF2B5EF4-FFF2-40B4-BE49-F238E27FC236}">
                  <a16:creationId xmlns:a16="http://schemas.microsoft.com/office/drawing/2014/main" id="{D68E42D9-14E7-4403-AF28-82828B4C28D6}"/>
                </a:ext>
              </a:extLst>
            </p:cNvPr>
            <p:cNvSpPr/>
            <p:nvPr/>
          </p:nvSpPr>
          <p:spPr>
            <a:xfrm>
              <a:off x="6593925" y="1783418"/>
              <a:ext cx="23914" cy="5841"/>
            </a:xfrm>
            <a:custGeom>
              <a:avLst/>
              <a:gdLst/>
              <a:ahLst/>
              <a:cxnLst/>
              <a:rect l="l" t="t" r="r" b="b"/>
              <a:pathLst>
                <a:path w="670" h="194" extrusionOk="0">
                  <a:moveTo>
                    <a:pt x="477" y="193"/>
                  </a:moveTo>
                  <a:cubicBezTo>
                    <a:pt x="477" y="102"/>
                    <a:pt x="633" y="85"/>
                    <a:pt x="670" y="12"/>
                  </a:cubicBezTo>
                  <a:cubicBezTo>
                    <a:pt x="370" y="20"/>
                    <a:pt x="0" y="0"/>
                    <a:pt x="92"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97" name="Google Shape;41709;p18">
              <a:extLst>
                <a:ext uri="{FF2B5EF4-FFF2-40B4-BE49-F238E27FC236}">
                  <a16:creationId xmlns:a16="http://schemas.microsoft.com/office/drawing/2014/main" id="{030817E5-0525-4060-8283-8DD4420675E2}"/>
                </a:ext>
              </a:extLst>
            </p:cNvPr>
            <p:cNvSpPr/>
            <p:nvPr/>
          </p:nvSpPr>
          <p:spPr>
            <a:xfrm>
              <a:off x="6080926" y="1780618"/>
              <a:ext cx="6996" cy="6293"/>
            </a:xfrm>
            <a:custGeom>
              <a:avLst/>
              <a:gdLst/>
              <a:ahLst/>
              <a:cxnLst/>
              <a:rect l="l" t="t" r="r" b="b"/>
              <a:pathLst>
                <a:path w="196" h="209" extrusionOk="0">
                  <a:moveTo>
                    <a:pt x="195" y="104"/>
                  </a:moveTo>
                  <a:cubicBezTo>
                    <a:pt x="196" y="54"/>
                    <a:pt x="39" y="1"/>
                    <a:pt x="4" y="104"/>
                  </a:cubicBezTo>
                  <a:cubicBezTo>
                    <a:pt x="0" y="156"/>
                    <a:pt x="157"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98" name="Google Shape;41710;p18">
              <a:extLst>
                <a:ext uri="{FF2B5EF4-FFF2-40B4-BE49-F238E27FC236}">
                  <a16:creationId xmlns:a16="http://schemas.microsoft.com/office/drawing/2014/main" id="{B0B87B03-EE11-44F6-8C20-66164E66B581}"/>
                </a:ext>
              </a:extLst>
            </p:cNvPr>
            <p:cNvSpPr/>
            <p:nvPr/>
          </p:nvSpPr>
          <p:spPr>
            <a:xfrm>
              <a:off x="5578492" y="177827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3999" name="Google Shape;41711;p18">
              <a:extLst>
                <a:ext uri="{FF2B5EF4-FFF2-40B4-BE49-F238E27FC236}">
                  <a16:creationId xmlns:a16="http://schemas.microsoft.com/office/drawing/2014/main" id="{CFCCBF12-5C54-4559-9470-26781E56BCF4}"/>
                </a:ext>
              </a:extLst>
            </p:cNvPr>
            <p:cNvSpPr/>
            <p:nvPr/>
          </p:nvSpPr>
          <p:spPr>
            <a:xfrm>
              <a:off x="2188517" y="1780257"/>
              <a:ext cx="13956" cy="4246"/>
            </a:xfrm>
            <a:custGeom>
              <a:avLst/>
              <a:gdLst/>
              <a:ahLst/>
              <a:cxnLst/>
              <a:rect l="l" t="t" r="r" b="b"/>
              <a:pathLst>
                <a:path w="391" h="141" extrusionOk="0">
                  <a:moveTo>
                    <a:pt x="98" y="116"/>
                  </a:moveTo>
                  <a:cubicBezTo>
                    <a:pt x="152" y="141"/>
                    <a:pt x="391" y="71"/>
                    <a:pt x="290" y="24"/>
                  </a:cubicBezTo>
                  <a:cubicBezTo>
                    <a:pt x="238" y="1"/>
                    <a:pt x="1"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00" name="Google Shape;41712;p18">
              <a:extLst>
                <a:ext uri="{FF2B5EF4-FFF2-40B4-BE49-F238E27FC236}">
                  <a16:creationId xmlns:a16="http://schemas.microsoft.com/office/drawing/2014/main" id="{6FB90EE0-46A4-476B-AF10-2AB1D6CFC2E1}"/>
                </a:ext>
              </a:extLst>
            </p:cNvPr>
            <p:cNvSpPr/>
            <p:nvPr/>
          </p:nvSpPr>
          <p:spPr>
            <a:xfrm>
              <a:off x="614899" y="1775560"/>
              <a:ext cx="21594" cy="6413"/>
            </a:xfrm>
            <a:custGeom>
              <a:avLst/>
              <a:gdLst/>
              <a:ahLst/>
              <a:cxnLst/>
              <a:rect l="l" t="t" r="r" b="b"/>
              <a:pathLst>
                <a:path w="605" h="213" extrusionOk="0">
                  <a:moveTo>
                    <a:pt x="605" y="182"/>
                  </a:moveTo>
                  <a:lnTo>
                    <a:pt x="605" y="0"/>
                  </a:lnTo>
                  <a:lnTo>
                    <a:pt x="27" y="0"/>
                  </a:lnTo>
                  <a:cubicBezTo>
                    <a:pt x="0" y="163"/>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01" name="Google Shape;41713;p18">
              <a:extLst>
                <a:ext uri="{FF2B5EF4-FFF2-40B4-BE49-F238E27FC236}">
                  <a16:creationId xmlns:a16="http://schemas.microsoft.com/office/drawing/2014/main" id="{DAEE065B-8D17-4C59-9F92-9E5DDF65F9FF}"/>
                </a:ext>
              </a:extLst>
            </p:cNvPr>
            <p:cNvSpPr/>
            <p:nvPr/>
          </p:nvSpPr>
          <p:spPr>
            <a:xfrm>
              <a:off x="5279002" y="1772098"/>
              <a:ext cx="13920" cy="4215"/>
            </a:xfrm>
            <a:custGeom>
              <a:avLst/>
              <a:gdLst/>
              <a:ahLst/>
              <a:cxnLst/>
              <a:rect l="l" t="t" r="r" b="b"/>
              <a:pathLst>
                <a:path w="390" h="140" extrusionOk="0">
                  <a:moveTo>
                    <a:pt x="291" y="24"/>
                  </a:moveTo>
                  <a:cubicBezTo>
                    <a:pt x="238" y="0"/>
                    <a:pt x="1" y="68"/>
                    <a:pt x="100" y="115"/>
                  </a:cubicBezTo>
                  <a:cubicBezTo>
                    <a:pt x="152" y="140"/>
                    <a:pt x="390" y="70"/>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02" name="Google Shape;41714;p18">
              <a:extLst>
                <a:ext uri="{FF2B5EF4-FFF2-40B4-BE49-F238E27FC236}">
                  <a16:creationId xmlns:a16="http://schemas.microsoft.com/office/drawing/2014/main" id="{443B1260-3D61-4E64-A481-08760C1C257B}"/>
                </a:ext>
              </a:extLst>
            </p:cNvPr>
            <p:cNvSpPr/>
            <p:nvPr/>
          </p:nvSpPr>
          <p:spPr>
            <a:xfrm>
              <a:off x="2031009" y="1767491"/>
              <a:ext cx="34086" cy="8822"/>
            </a:xfrm>
            <a:custGeom>
              <a:avLst/>
              <a:gdLst/>
              <a:ahLst/>
              <a:cxnLst/>
              <a:rect l="l" t="t" r="r" b="b"/>
              <a:pathLst>
                <a:path w="955" h="293" extrusionOk="0">
                  <a:moveTo>
                    <a:pt x="76" y="177"/>
                  </a:moveTo>
                  <a:cubicBezTo>
                    <a:pt x="323" y="182"/>
                    <a:pt x="346" y="293"/>
                    <a:pt x="655" y="268"/>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03" name="Google Shape;41715;p18">
              <a:extLst>
                <a:ext uri="{FF2B5EF4-FFF2-40B4-BE49-F238E27FC236}">
                  <a16:creationId xmlns:a16="http://schemas.microsoft.com/office/drawing/2014/main" id="{BA0044D5-1D82-4A6E-96F8-50215DFECE8F}"/>
                </a:ext>
              </a:extLst>
            </p:cNvPr>
            <p:cNvSpPr/>
            <p:nvPr/>
          </p:nvSpPr>
          <p:spPr>
            <a:xfrm>
              <a:off x="4728348" y="1769328"/>
              <a:ext cx="14063" cy="4246"/>
            </a:xfrm>
            <a:custGeom>
              <a:avLst/>
              <a:gdLst/>
              <a:ahLst/>
              <a:cxnLst/>
              <a:rect l="l" t="t" r="r" b="b"/>
              <a:pathLst>
                <a:path w="394" h="141" extrusionOk="0">
                  <a:moveTo>
                    <a:pt x="101" y="116"/>
                  </a:moveTo>
                  <a:cubicBezTo>
                    <a:pt x="154" y="141"/>
                    <a:pt x="394" y="73"/>
                    <a:pt x="293" y="24"/>
                  </a:cubicBezTo>
                  <a:cubicBezTo>
                    <a:pt x="241" y="1"/>
                    <a:pt x="1"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04" name="Google Shape;41716;p18">
              <a:extLst>
                <a:ext uri="{FF2B5EF4-FFF2-40B4-BE49-F238E27FC236}">
                  <a16:creationId xmlns:a16="http://schemas.microsoft.com/office/drawing/2014/main" id="{38D0B3A8-5C62-4889-90F4-5D63C461F860}"/>
                </a:ext>
              </a:extLst>
            </p:cNvPr>
            <p:cNvSpPr/>
            <p:nvPr/>
          </p:nvSpPr>
          <p:spPr>
            <a:xfrm>
              <a:off x="4105561" y="1766798"/>
              <a:ext cx="13777" cy="6745"/>
            </a:xfrm>
            <a:custGeom>
              <a:avLst/>
              <a:gdLst/>
              <a:ahLst/>
              <a:cxnLst/>
              <a:rect l="l" t="t" r="r" b="b"/>
              <a:pathLst>
                <a:path w="386" h="224" extrusionOk="0">
                  <a:moveTo>
                    <a:pt x="385" y="108"/>
                  </a:moveTo>
                  <a:cubicBezTo>
                    <a:pt x="346" y="0"/>
                    <a:pt x="174" y="54"/>
                    <a:pt x="0" y="108"/>
                  </a:cubicBezTo>
                  <a:cubicBezTo>
                    <a:pt x="3" y="200"/>
                    <a:pt x="338" y="223"/>
                    <a:pt x="385" y="1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05" name="Google Shape;41717;p18">
              <a:extLst>
                <a:ext uri="{FF2B5EF4-FFF2-40B4-BE49-F238E27FC236}">
                  <a16:creationId xmlns:a16="http://schemas.microsoft.com/office/drawing/2014/main" id="{1ED56065-C888-44CE-9A0A-A0572D9ECDEA}"/>
                </a:ext>
              </a:extLst>
            </p:cNvPr>
            <p:cNvSpPr/>
            <p:nvPr/>
          </p:nvSpPr>
          <p:spPr>
            <a:xfrm>
              <a:off x="1283479" y="1767371"/>
              <a:ext cx="13777" cy="2710"/>
            </a:xfrm>
            <a:custGeom>
              <a:avLst/>
              <a:gdLst/>
              <a:ahLst/>
              <a:cxnLst/>
              <a:rect l="l" t="t" r="r" b="b"/>
              <a:pathLst>
                <a:path w="386" h="90" extrusionOk="0">
                  <a:moveTo>
                    <a:pt x="385" y="1"/>
                  </a:moveTo>
                  <a:cubicBezTo>
                    <a:pt x="235" y="20"/>
                    <a:pt x="4" y="2"/>
                    <a:pt x="0" y="89"/>
                  </a:cubicBezTo>
                  <a:cubicBezTo>
                    <a:pt x="151" y="70"/>
                    <a:pt x="380" y="88"/>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06" name="Google Shape;41718;p18">
              <a:extLst>
                <a:ext uri="{FF2B5EF4-FFF2-40B4-BE49-F238E27FC236}">
                  <a16:creationId xmlns:a16="http://schemas.microsoft.com/office/drawing/2014/main" id="{BCE64252-FB12-42B7-A86B-A7AD077EE131}"/>
                </a:ext>
              </a:extLst>
            </p:cNvPr>
            <p:cNvSpPr/>
            <p:nvPr/>
          </p:nvSpPr>
          <p:spPr>
            <a:xfrm>
              <a:off x="762021" y="1759151"/>
              <a:ext cx="27198" cy="10930"/>
            </a:xfrm>
            <a:custGeom>
              <a:avLst/>
              <a:gdLst/>
              <a:ahLst/>
              <a:cxnLst/>
              <a:rect l="l" t="t" r="r" b="b"/>
              <a:pathLst>
                <a:path w="762" h="363" extrusionOk="0">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07" name="Google Shape;41719;p18">
              <a:extLst>
                <a:ext uri="{FF2B5EF4-FFF2-40B4-BE49-F238E27FC236}">
                  <a16:creationId xmlns:a16="http://schemas.microsoft.com/office/drawing/2014/main" id="{7FFC1539-160A-40BD-ABDF-EC857B63E5D6}"/>
                </a:ext>
              </a:extLst>
            </p:cNvPr>
            <p:cNvSpPr/>
            <p:nvPr/>
          </p:nvSpPr>
          <p:spPr>
            <a:xfrm>
              <a:off x="4511592" y="1761168"/>
              <a:ext cx="13920" cy="7467"/>
            </a:xfrm>
            <a:custGeom>
              <a:avLst/>
              <a:gdLst/>
              <a:ahLst/>
              <a:cxnLst/>
              <a:rect l="l" t="t" r="r" b="b"/>
              <a:pathLst>
                <a:path w="390" h="248" extrusionOk="0">
                  <a:moveTo>
                    <a:pt x="389" y="115"/>
                  </a:moveTo>
                  <a:cubicBezTo>
                    <a:pt x="384" y="21"/>
                    <a:pt x="50" y="0"/>
                    <a:pt x="0" y="115"/>
                  </a:cubicBezTo>
                  <a:cubicBezTo>
                    <a:pt x="220" y="105"/>
                    <a:pt x="303" y="247"/>
                    <a:pt x="38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08" name="Google Shape;41720;p18">
              <a:extLst>
                <a:ext uri="{FF2B5EF4-FFF2-40B4-BE49-F238E27FC236}">
                  <a16:creationId xmlns:a16="http://schemas.microsoft.com/office/drawing/2014/main" id="{F81F0D28-575F-439D-B98C-5C4CEC077A54}"/>
                </a:ext>
              </a:extLst>
            </p:cNvPr>
            <p:cNvSpPr/>
            <p:nvPr/>
          </p:nvSpPr>
          <p:spPr>
            <a:xfrm>
              <a:off x="874486" y="1756411"/>
              <a:ext cx="25592" cy="10990"/>
            </a:xfrm>
            <a:custGeom>
              <a:avLst/>
              <a:gdLst/>
              <a:ahLst/>
              <a:cxnLst/>
              <a:rect l="l" t="t" r="r" b="b"/>
              <a:pathLst>
                <a:path w="717" h="365" extrusionOk="0">
                  <a:moveTo>
                    <a:pt x="83" y="365"/>
                  </a:moveTo>
                  <a:lnTo>
                    <a:pt x="660" y="365"/>
                  </a:lnTo>
                  <a:cubicBezTo>
                    <a:pt x="716" y="157"/>
                    <a:pt x="614" y="21"/>
                    <a:pt x="275" y="0"/>
                  </a:cubicBezTo>
                  <a:cubicBezTo>
                    <a:pt x="215" y="123"/>
                    <a:pt x="1" y="173"/>
                    <a:pt x="83"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09" name="Google Shape;41721;p18">
              <a:extLst>
                <a:ext uri="{FF2B5EF4-FFF2-40B4-BE49-F238E27FC236}">
                  <a16:creationId xmlns:a16="http://schemas.microsoft.com/office/drawing/2014/main" id="{795A1CC3-F234-4FC1-ACEA-CB09CF67BB1F}"/>
                </a:ext>
              </a:extLst>
            </p:cNvPr>
            <p:cNvSpPr/>
            <p:nvPr/>
          </p:nvSpPr>
          <p:spPr>
            <a:xfrm>
              <a:off x="4619595" y="1751293"/>
              <a:ext cx="36621" cy="17976"/>
            </a:xfrm>
            <a:custGeom>
              <a:avLst/>
              <a:gdLst/>
              <a:ahLst/>
              <a:cxnLst/>
              <a:rect l="l" t="t" r="r" b="b"/>
              <a:pathLst>
                <a:path w="1026" h="597" extrusionOk="0">
                  <a:moveTo>
                    <a:pt x="1026" y="170"/>
                  </a:moveTo>
                  <a:cubicBezTo>
                    <a:pt x="411" y="225"/>
                    <a:pt x="429" y="1"/>
                    <a:pt x="61" y="170"/>
                  </a:cubicBezTo>
                  <a:cubicBezTo>
                    <a:pt x="0" y="596"/>
                    <a:pt x="953" y="413"/>
                    <a:pt x="1026" y="1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10" name="Google Shape;41722;p18">
              <a:extLst>
                <a:ext uri="{FF2B5EF4-FFF2-40B4-BE49-F238E27FC236}">
                  <a16:creationId xmlns:a16="http://schemas.microsoft.com/office/drawing/2014/main" id="{00FE3C28-7EDC-4477-884B-529F5B66528D}"/>
                </a:ext>
              </a:extLst>
            </p:cNvPr>
            <p:cNvSpPr/>
            <p:nvPr/>
          </p:nvSpPr>
          <p:spPr>
            <a:xfrm>
              <a:off x="1214593" y="1758759"/>
              <a:ext cx="7031" cy="6203"/>
            </a:xfrm>
            <a:custGeom>
              <a:avLst/>
              <a:gdLst/>
              <a:ahLst/>
              <a:cxnLst/>
              <a:rect l="l" t="t" r="r" b="b"/>
              <a:pathLst>
                <a:path w="197" h="206" extrusionOk="0">
                  <a:moveTo>
                    <a:pt x="194" y="104"/>
                  </a:moveTo>
                  <a:cubicBezTo>
                    <a:pt x="197" y="54"/>
                    <a:pt x="39" y="1"/>
                    <a:pt x="1" y="104"/>
                  </a:cubicBezTo>
                  <a:cubicBezTo>
                    <a:pt x="1" y="154"/>
                    <a:pt x="159"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11" name="Google Shape;41723;p18">
              <a:extLst>
                <a:ext uri="{FF2B5EF4-FFF2-40B4-BE49-F238E27FC236}">
                  <a16:creationId xmlns:a16="http://schemas.microsoft.com/office/drawing/2014/main" id="{201649C2-813E-434F-81D0-3D3B6F5FFFBC}"/>
                </a:ext>
              </a:extLst>
            </p:cNvPr>
            <p:cNvSpPr/>
            <p:nvPr/>
          </p:nvSpPr>
          <p:spPr>
            <a:xfrm>
              <a:off x="5826301" y="1753671"/>
              <a:ext cx="20737" cy="8220"/>
            </a:xfrm>
            <a:custGeom>
              <a:avLst/>
              <a:gdLst/>
              <a:ahLst/>
              <a:cxnLst/>
              <a:rect l="l" t="t" r="r" b="b"/>
              <a:pathLst>
                <a:path w="581" h="273"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12" name="Google Shape;41724;p18">
              <a:extLst>
                <a:ext uri="{FF2B5EF4-FFF2-40B4-BE49-F238E27FC236}">
                  <a16:creationId xmlns:a16="http://schemas.microsoft.com/office/drawing/2014/main" id="{A7EF7CFF-7B8C-4754-8E99-4FB0DA21B86D}"/>
                </a:ext>
              </a:extLst>
            </p:cNvPr>
            <p:cNvSpPr/>
            <p:nvPr/>
          </p:nvSpPr>
          <p:spPr>
            <a:xfrm>
              <a:off x="4717177" y="1753671"/>
              <a:ext cx="14812" cy="9485"/>
            </a:xfrm>
            <a:custGeom>
              <a:avLst/>
              <a:gdLst/>
              <a:ahLst/>
              <a:cxnLst/>
              <a:rect l="l" t="t" r="r" b="b"/>
              <a:pathLst>
                <a:path w="415" h="315" extrusionOk="0">
                  <a:moveTo>
                    <a:pt x="414" y="273"/>
                  </a:moveTo>
                  <a:lnTo>
                    <a:pt x="414" y="90"/>
                  </a:lnTo>
                  <a:cubicBezTo>
                    <a:pt x="219" y="90"/>
                    <a:pt x="185" y="16"/>
                    <a:pt x="27" y="0"/>
                  </a:cubicBezTo>
                  <a:cubicBezTo>
                    <a:pt x="46" y="144"/>
                    <a:pt x="1" y="315"/>
                    <a:pt x="4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13" name="Google Shape;41725;p18">
              <a:extLst>
                <a:ext uri="{FF2B5EF4-FFF2-40B4-BE49-F238E27FC236}">
                  <a16:creationId xmlns:a16="http://schemas.microsoft.com/office/drawing/2014/main" id="{B99650D6-3EDB-4E19-A8D8-626DB84125A0}"/>
                </a:ext>
              </a:extLst>
            </p:cNvPr>
            <p:cNvSpPr/>
            <p:nvPr/>
          </p:nvSpPr>
          <p:spPr>
            <a:xfrm>
              <a:off x="860066" y="1755658"/>
              <a:ext cx="13991" cy="4276"/>
            </a:xfrm>
            <a:custGeom>
              <a:avLst/>
              <a:gdLst/>
              <a:ahLst/>
              <a:cxnLst/>
              <a:rect l="l" t="t" r="r" b="b"/>
              <a:pathLst>
                <a:path w="392" h="142" extrusionOk="0">
                  <a:moveTo>
                    <a:pt x="294" y="25"/>
                  </a:moveTo>
                  <a:cubicBezTo>
                    <a:pt x="240" y="1"/>
                    <a:pt x="0" y="70"/>
                    <a:pt x="98" y="117"/>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14" name="Google Shape;41726;p18">
              <a:extLst>
                <a:ext uri="{FF2B5EF4-FFF2-40B4-BE49-F238E27FC236}">
                  <a16:creationId xmlns:a16="http://schemas.microsoft.com/office/drawing/2014/main" id="{91DDE5D2-1E24-447D-85FA-5F4275E1C9EC}"/>
                </a:ext>
              </a:extLst>
            </p:cNvPr>
            <p:cNvSpPr/>
            <p:nvPr/>
          </p:nvSpPr>
          <p:spPr>
            <a:xfrm>
              <a:off x="8834195" y="1750359"/>
              <a:ext cx="13884" cy="6745"/>
            </a:xfrm>
            <a:custGeom>
              <a:avLst/>
              <a:gdLst/>
              <a:ahLst/>
              <a:cxnLst/>
              <a:rect l="l" t="t" r="r" b="b"/>
              <a:pathLst>
                <a:path w="389" h="224" extrusionOk="0">
                  <a:moveTo>
                    <a:pt x="388" y="110"/>
                  </a:moveTo>
                  <a:cubicBezTo>
                    <a:pt x="346" y="0"/>
                    <a:pt x="173" y="54"/>
                    <a:pt x="0" y="110"/>
                  </a:cubicBezTo>
                  <a:cubicBezTo>
                    <a:pt x="6" y="201"/>
                    <a:pt x="337" y="224"/>
                    <a:pt x="388"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15" name="Google Shape;41727;p18">
              <a:extLst>
                <a:ext uri="{FF2B5EF4-FFF2-40B4-BE49-F238E27FC236}">
                  <a16:creationId xmlns:a16="http://schemas.microsoft.com/office/drawing/2014/main" id="{039A461D-8F49-4832-9C8C-C04D331A3512}"/>
                </a:ext>
              </a:extLst>
            </p:cNvPr>
            <p:cNvSpPr/>
            <p:nvPr/>
          </p:nvSpPr>
          <p:spPr>
            <a:xfrm>
              <a:off x="9050916" y="1747439"/>
              <a:ext cx="14063" cy="4276"/>
            </a:xfrm>
            <a:custGeom>
              <a:avLst/>
              <a:gdLst/>
              <a:ahLst/>
              <a:cxnLst/>
              <a:rect l="l" t="t" r="r" b="b"/>
              <a:pathLst>
                <a:path w="394" h="142" extrusionOk="0">
                  <a:moveTo>
                    <a:pt x="292" y="26"/>
                  </a:moveTo>
                  <a:cubicBezTo>
                    <a:pt x="240" y="1"/>
                    <a:pt x="1" y="70"/>
                    <a:pt x="100" y="117"/>
                  </a:cubicBezTo>
                  <a:cubicBezTo>
                    <a:pt x="152" y="142"/>
                    <a:pt x="394"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16" name="Google Shape;41728;p18">
              <a:extLst>
                <a:ext uri="{FF2B5EF4-FFF2-40B4-BE49-F238E27FC236}">
                  <a16:creationId xmlns:a16="http://schemas.microsoft.com/office/drawing/2014/main" id="{0E35AAAE-809D-42AF-9476-B909C4CCBBCC}"/>
                </a:ext>
              </a:extLst>
            </p:cNvPr>
            <p:cNvSpPr/>
            <p:nvPr/>
          </p:nvSpPr>
          <p:spPr>
            <a:xfrm>
              <a:off x="8968289" y="1747439"/>
              <a:ext cx="14063" cy="4276"/>
            </a:xfrm>
            <a:custGeom>
              <a:avLst/>
              <a:gdLst/>
              <a:ahLst/>
              <a:cxnLst/>
              <a:rect l="l" t="t" r="r" b="b"/>
              <a:pathLst>
                <a:path w="394" h="142" extrusionOk="0">
                  <a:moveTo>
                    <a:pt x="295" y="26"/>
                  </a:moveTo>
                  <a:cubicBezTo>
                    <a:pt x="242" y="1"/>
                    <a:pt x="0" y="70"/>
                    <a:pt x="103" y="117"/>
                  </a:cubicBezTo>
                  <a:cubicBezTo>
                    <a:pt x="155" y="142"/>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17" name="Google Shape;41729;p18">
              <a:extLst>
                <a:ext uri="{FF2B5EF4-FFF2-40B4-BE49-F238E27FC236}">
                  <a16:creationId xmlns:a16="http://schemas.microsoft.com/office/drawing/2014/main" id="{331ADE5E-F3E4-42B8-9672-FA99FD49503C}"/>
                </a:ext>
              </a:extLst>
            </p:cNvPr>
            <p:cNvSpPr/>
            <p:nvPr/>
          </p:nvSpPr>
          <p:spPr>
            <a:xfrm>
              <a:off x="8625790" y="1736449"/>
              <a:ext cx="22665" cy="11773"/>
            </a:xfrm>
            <a:custGeom>
              <a:avLst/>
              <a:gdLst/>
              <a:ahLst/>
              <a:cxnLst/>
              <a:rect l="l" t="t" r="r" b="b"/>
              <a:pathLst>
                <a:path w="635" h="391" extrusionOk="0">
                  <a:moveTo>
                    <a:pt x="635" y="391"/>
                  </a:moveTo>
                  <a:lnTo>
                    <a:pt x="635" y="29"/>
                  </a:lnTo>
                  <a:cubicBezTo>
                    <a:pt x="125" y="0"/>
                    <a:pt x="1" y="154"/>
                    <a:pt x="54" y="3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18" name="Google Shape;41730;p18">
              <a:extLst>
                <a:ext uri="{FF2B5EF4-FFF2-40B4-BE49-F238E27FC236}">
                  <a16:creationId xmlns:a16="http://schemas.microsoft.com/office/drawing/2014/main" id="{6B9BD7C5-4194-4D08-903C-3B1034A66B69}"/>
                </a:ext>
              </a:extLst>
            </p:cNvPr>
            <p:cNvSpPr/>
            <p:nvPr/>
          </p:nvSpPr>
          <p:spPr>
            <a:xfrm>
              <a:off x="1768602" y="1744699"/>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19" name="Google Shape;41731;p18">
              <a:extLst>
                <a:ext uri="{FF2B5EF4-FFF2-40B4-BE49-F238E27FC236}">
                  <a16:creationId xmlns:a16="http://schemas.microsoft.com/office/drawing/2014/main" id="{01DC1878-A75F-410F-8501-1F3EBF2C19E2}"/>
                </a:ext>
              </a:extLst>
            </p:cNvPr>
            <p:cNvSpPr/>
            <p:nvPr/>
          </p:nvSpPr>
          <p:spPr>
            <a:xfrm>
              <a:off x="1744689" y="1731812"/>
              <a:ext cx="22986" cy="13700"/>
            </a:xfrm>
            <a:custGeom>
              <a:avLst/>
              <a:gdLst/>
              <a:ahLst/>
              <a:cxnLst/>
              <a:rect l="l" t="t" r="r" b="b"/>
              <a:pathLst>
                <a:path w="644" h="455" extrusionOk="0">
                  <a:moveTo>
                    <a:pt x="1" y="92"/>
                  </a:moveTo>
                  <a:lnTo>
                    <a:pt x="1" y="455"/>
                  </a:lnTo>
                  <a:lnTo>
                    <a:pt x="578" y="455"/>
                  </a:lnTo>
                  <a:cubicBezTo>
                    <a:pt x="629" y="217"/>
                    <a:pt x="643" y="0"/>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20" name="Google Shape;41732;p18">
              <a:extLst>
                <a:ext uri="{FF2B5EF4-FFF2-40B4-BE49-F238E27FC236}">
                  <a16:creationId xmlns:a16="http://schemas.microsoft.com/office/drawing/2014/main" id="{57E7F0DD-89A2-4DC3-B3A1-D5BD41AA4EF7}"/>
                </a:ext>
              </a:extLst>
            </p:cNvPr>
            <p:cNvSpPr/>
            <p:nvPr/>
          </p:nvSpPr>
          <p:spPr>
            <a:xfrm>
              <a:off x="8118324" y="1731812"/>
              <a:ext cx="26948" cy="13038"/>
            </a:xfrm>
            <a:custGeom>
              <a:avLst/>
              <a:gdLst/>
              <a:ahLst/>
              <a:cxnLst/>
              <a:rect l="l" t="t" r="r" b="b"/>
              <a:pathLst>
                <a:path w="755" h="433" extrusionOk="0">
                  <a:moveTo>
                    <a:pt x="194" y="0"/>
                  </a:moveTo>
                  <a:cubicBezTo>
                    <a:pt x="212" y="158"/>
                    <a:pt x="154" y="282"/>
                    <a:pt x="1" y="362"/>
                  </a:cubicBezTo>
                  <a:cubicBezTo>
                    <a:pt x="660" y="432"/>
                    <a:pt x="754" y="16"/>
                    <a:pt x="1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21" name="Google Shape;41733;p18">
              <a:extLst>
                <a:ext uri="{FF2B5EF4-FFF2-40B4-BE49-F238E27FC236}">
                  <a16:creationId xmlns:a16="http://schemas.microsoft.com/office/drawing/2014/main" id="{5796110B-16A6-4244-8123-C30D0B84E5B6}"/>
                </a:ext>
              </a:extLst>
            </p:cNvPr>
            <p:cNvSpPr/>
            <p:nvPr/>
          </p:nvSpPr>
          <p:spPr>
            <a:xfrm>
              <a:off x="3905901" y="1736600"/>
              <a:ext cx="13777" cy="7407"/>
            </a:xfrm>
            <a:custGeom>
              <a:avLst/>
              <a:gdLst/>
              <a:ahLst/>
              <a:cxnLst/>
              <a:rect l="l" t="t" r="r" b="b"/>
              <a:pathLst>
                <a:path w="386" h="246" extrusionOk="0">
                  <a:moveTo>
                    <a:pt x="386" y="113"/>
                  </a:moveTo>
                  <a:cubicBezTo>
                    <a:pt x="383" y="21"/>
                    <a:pt x="49" y="1"/>
                    <a:pt x="1" y="113"/>
                  </a:cubicBezTo>
                  <a:cubicBezTo>
                    <a:pt x="216" y="104"/>
                    <a:pt x="304" y="246"/>
                    <a:pt x="386"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22" name="Google Shape;41734;p18">
              <a:extLst>
                <a:ext uri="{FF2B5EF4-FFF2-40B4-BE49-F238E27FC236}">
                  <a16:creationId xmlns:a16="http://schemas.microsoft.com/office/drawing/2014/main" id="{9C3DFDD5-3F3C-4792-902A-38F27514BF10}"/>
                </a:ext>
              </a:extLst>
            </p:cNvPr>
            <p:cNvSpPr/>
            <p:nvPr/>
          </p:nvSpPr>
          <p:spPr>
            <a:xfrm>
              <a:off x="1541388" y="1739279"/>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23" name="Google Shape;41735;p18">
              <a:extLst>
                <a:ext uri="{FF2B5EF4-FFF2-40B4-BE49-F238E27FC236}">
                  <a16:creationId xmlns:a16="http://schemas.microsoft.com/office/drawing/2014/main" id="{DC10C468-3805-4DF7-A60B-E1562F6BFD8A}"/>
                </a:ext>
              </a:extLst>
            </p:cNvPr>
            <p:cNvSpPr/>
            <p:nvPr/>
          </p:nvSpPr>
          <p:spPr>
            <a:xfrm>
              <a:off x="560719" y="1736931"/>
              <a:ext cx="6960" cy="6233"/>
            </a:xfrm>
            <a:custGeom>
              <a:avLst/>
              <a:gdLst/>
              <a:ahLst/>
              <a:cxnLst/>
              <a:rect l="l" t="t" r="r" b="b"/>
              <a:pathLst>
                <a:path w="195" h="207" extrusionOk="0">
                  <a:moveTo>
                    <a:pt x="195" y="102"/>
                  </a:moveTo>
                  <a:cubicBezTo>
                    <a:pt x="195" y="54"/>
                    <a:pt x="34" y="0"/>
                    <a:pt x="0" y="102"/>
                  </a:cubicBezTo>
                  <a:cubicBezTo>
                    <a:pt x="0" y="153"/>
                    <a:pt x="158" y="206"/>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24" name="Google Shape;41736;p18">
              <a:extLst>
                <a:ext uri="{FF2B5EF4-FFF2-40B4-BE49-F238E27FC236}">
                  <a16:creationId xmlns:a16="http://schemas.microsoft.com/office/drawing/2014/main" id="{59FE1A23-0826-4C6A-A99D-9AF72C018949}"/>
                </a:ext>
              </a:extLst>
            </p:cNvPr>
            <p:cNvSpPr/>
            <p:nvPr/>
          </p:nvSpPr>
          <p:spPr>
            <a:xfrm>
              <a:off x="271615" y="1733649"/>
              <a:ext cx="27662" cy="9966"/>
            </a:xfrm>
            <a:custGeom>
              <a:avLst/>
              <a:gdLst/>
              <a:ahLst/>
              <a:cxnLst/>
              <a:rect l="l" t="t" r="r" b="b"/>
              <a:pathLst>
                <a:path w="775" h="331" extrusionOk="0">
                  <a:moveTo>
                    <a:pt x="775" y="122"/>
                  </a:moveTo>
                  <a:cubicBezTo>
                    <a:pt x="515" y="2"/>
                    <a:pt x="54" y="1"/>
                    <a:pt x="1" y="211"/>
                  </a:cubicBezTo>
                  <a:cubicBezTo>
                    <a:pt x="257" y="328"/>
                    <a:pt x="719" y="331"/>
                    <a:pt x="775" y="1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25" name="Google Shape;41737;p18">
              <a:extLst>
                <a:ext uri="{FF2B5EF4-FFF2-40B4-BE49-F238E27FC236}">
                  <a16:creationId xmlns:a16="http://schemas.microsoft.com/office/drawing/2014/main" id="{7BBDD2A9-9075-4C88-ACFA-3954081DCDBE}"/>
                </a:ext>
              </a:extLst>
            </p:cNvPr>
            <p:cNvSpPr/>
            <p:nvPr/>
          </p:nvSpPr>
          <p:spPr>
            <a:xfrm>
              <a:off x="4135935" y="1723442"/>
              <a:ext cx="37120" cy="16560"/>
            </a:xfrm>
            <a:custGeom>
              <a:avLst/>
              <a:gdLst/>
              <a:ahLst/>
              <a:cxnLst/>
              <a:rect l="l" t="t" r="r" b="b"/>
              <a:pathLst>
                <a:path w="1040" h="550" extrusionOk="0">
                  <a:moveTo>
                    <a:pt x="884" y="550"/>
                  </a:moveTo>
                  <a:cubicBezTo>
                    <a:pt x="1039" y="0"/>
                    <a:pt x="0" y="490"/>
                    <a:pt x="884" y="5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26" name="Google Shape;41738;p18">
              <a:extLst>
                <a:ext uri="{FF2B5EF4-FFF2-40B4-BE49-F238E27FC236}">
                  <a16:creationId xmlns:a16="http://schemas.microsoft.com/office/drawing/2014/main" id="{0086FAF6-645C-49AB-9083-6E59985537AD}"/>
                </a:ext>
              </a:extLst>
            </p:cNvPr>
            <p:cNvSpPr/>
            <p:nvPr/>
          </p:nvSpPr>
          <p:spPr>
            <a:xfrm>
              <a:off x="860887" y="1731993"/>
              <a:ext cx="34086" cy="8792"/>
            </a:xfrm>
            <a:custGeom>
              <a:avLst/>
              <a:gdLst/>
              <a:ahLst/>
              <a:cxnLst/>
              <a:rect l="l" t="t" r="r" b="b"/>
              <a:pathLst>
                <a:path w="955" h="292" extrusionOk="0">
                  <a:moveTo>
                    <a:pt x="75" y="177"/>
                  </a:moveTo>
                  <a:cubicBezTo>
                    <a:pt x="322" y="181"/>
                    <a:pt x="344" y="292"/>
                    <a:pt x="656" y="266"/>
                  </a:cubicBezTo>
                  <a:cubicBezTo>
                    <a:pt x="955" y="44"/>
                    <a:pt x="1"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27" name="Google Shape;41739;p18">
              <a:extLst>
                <a:ext uri="{FF2B5EF4-FFF2-40B4-BE49-F238E27FC236}">
                  <a16:creationId xmlns:a16="http://schemas.microsoft.com/office/drawing/2014/main" id="{D7096B86-1308-49FC-901B-DBBC75183C8A}"/>
                </a:ext>
              </a:extLst>
            </p:cNvPr>
            <p:cNvSpPr/>
            <p:nvPr/>
          </p:nvSpPr>
          <p:spPr>
            <a:xfrm>
              <a:off x="6958482" y="1733800"/>
              <a:ext cx="13956" cy="4246"/>
            </a:xfrm>
            <a:custGeom>
              <a:avLst/>
              <a:gdLst/>
              <a:ahLst/>
              <a:cxnLst/>
              <a:rect l="l" t="t" r="r" b="b"/>
              <a:pathLst>
                <a:path w="391" h="141" extrusionOk="0">
                  <a:moveTo>
                    <a:pt x="293" y="26"/>
                  </a:moveTo>
                  <a:cubicBezTo>
                    <a:pt x="239" y="1"/>
                    <a:pt x="1" y="69"/>
                    <a:pt x="97" y="117"/>
                  </a:cubicBezTo>
                  <a:cubicBezTo>
                    <a:pt x="153" y="141"/>
                    <a:pt x="391"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28" name="Google Shape;41740;p18">
              <a:extLst>
                <a:ext uri="{FF2B5EF4-FFF2-40B4-BE49-F238E27FC236}">
                  <a16:creationId xmlns:a16="http://schemas.microsoft.com/office/drawing/2014/main" id="{6DB723D0-25A8-46A6-A2E9-EB4F2B2D678A}"/>
                </a:ext>
              </a:extLst>
            </p:cNvPr>
            <p:cNvSpPr/>
            <p:nvPr/>
          </p:nvSpPr>
          <p:spPr>
            <a:xfrm>
              <a:off x="5981739" y="1726333"/>
              <a:ext cx="25556" cy="11020"/>
            </a:xfrm>
            <a:custGeom>
              <a:avLst/>
              <a:gdLst/>
              <a:ahLst/>
              <a:cxnLst/>
              <a:rect l="l" t="t" r="r" b="b"/>
              <a:pathLst>
                <a:path w="716" h="366" extrusionOk="0">
                  <a:moveTo>
                    <a:pt x="662" y="365"/>
                  </a:moveTo>
                  <a:cubicBezTo>
                    <a:pt x="715" y="158"/>
                    <a:pt x="612" y="22"/>
                    <a:pt x="277" y="1"/>
                  </a:cubicBezTo>
                  <a:cubicBezTo>
                    <a:pt x="214" y="124"/>
                    <a:pt x="0" y="173"/>
                    <a:pt x="84"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29" name="Google Shape;41741;p18">
              <a:extLst>
                <a:ext uri="{FF2B5EF4-FFF2-40B4-BE49-F238E27FC236}">
                  <a16:creationId xmlns:a16="http://schemas.microsoft.com/office/drawing/2014/main" id="{139A9917-1E5D-4860-B960-6EEAFA0B0523}"/>
                </a:ext>
              </a:extLst>
            </p:cNvPr>
            <p:cNvSpPr/>
            <p:nvPr/>
          </p:nvSpPr>
          <p:spPr>
            <a:xfrm>
              <a:off x="2912347" y="1722599"/>
              <a:ext cx="39726" cy="15808"/>
            </a:xfrm>
            <a:custGeom>
              <a:avLst/>
              <a:gdLst/>
              <a:ahLst/>
              <a:cxnLst/>
              <a:rect l="l" t="t" r="r" b="b"/>
              <a:pathLst>
                <a:path w="1113" h="525" extrusionOk="0">
                  <a:moveTo>
                    <a:pt x="648" y="306"/>
                  </a:moveTo>
                  <a:cubicBezTo>
                    <a:pt x="1112" y="1"/>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30" name="Google Shape;41742;p18">
              <a:extLst>
                <a:ext uri="{FF2B5EF4-FFF2-40B4-BE49-F238E27FC236}">
                  <a16:creationId xmlns:a16="http://schemas.microsoft.com/office/drawing/2014/main" id="{73C56F7F-844D-43CE-A69E-FFA72BB3694A}"/>
                </a:ext>
              </a:extLst>
            </p:cNvPr>
            <p:cNvSpPr/>
            <p:nvPr/>
          </p:nvSpPr>
          <p:spPr>
            <a:xfrm>
              <a:off x="2177345" y="1723593"/>
              <a:ext cx="14705" cy="9515"/>
            </a:xfrm>
            <a:custGeom>
              <a:avLst/>
              <a:gdLst/>
              <a:ahLst/>
              <a:cxnLst/>
              <a:rect l="l" t="t" r="r" b="b"/>
              <a:pathLst>
                <a:path w="412" h="316" extrusionOk="0">
                  <a:moveTo>
                    <a:pt x="411" y="273"/>
                  </a:moveTo>
                  <a:lnTo>
                    <a:pt x="411" y="92"/>
                  </a:lnTo>
                  <a:cubicBezTo>
                    <a:pt x="218" y="92"/>
                    <a:pt x="182" y="18"/>
                    <a:pt x="26" y="1"/>
                  </a:cubicBezTo>
                  <a:cubicBezTo>
                    <a:pt x="46"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31" name="Google Shape;41743;p18">
              <a:extLst>
                <a:ext uri="{FF2B5EF4-FFF2-40B4-BE49-F238E27FC236}">
                  <a16:creationId xmlns:a16="http://schemas.microsoft.com/office/drawing/2014/main" id="{2FCF70AC-2FE7-4021-9D6C-C843D61A52F2}"/>
                </a:ext>
              </a:extLst>
            </p:cNvPr>
            <p:cNvSpPr/>
            <p:nvPr/>
          </p:nvSpPr>
          <p:spPr>
            <a:xfrm>
              <a:off x="1909763" y="1729103"/>
              <a:ext cx="13920" cy="2740"/>
            </a:xfrm>
            <a:custGeom>
              <a:avLst/>
              <a:gdLst/>
              <a:ahLst/>
              <a:cxnLst/>
              <a:rect l="l" t="t" r="r" b="b"/>
              <a:pathLst>
                <a:path w="390" h="91" extrusionOk="0">
                  <a:moveTo>
                    <a:pt x="390" y="0"/>
                  </a:moveTo>
                  <a:cubicBezTo>
                    <a:pt x="240" y="20"/>
                    <a:pt x="6" y="2"/>
                    <a:pt x="1" y="90"/>
                  </a:cubicBezTo>
                  <a:cubicBezTo>
                    <a:pt x="153" y="71"/>
                    <a:pt x="384" y="88"/>
                    <a:pt x="3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32" name="Google Shape;41744;p18">
              <a:extLst>
                <a:ext uri="{FF2B5EF4-FFF2-40B4-BE49-F238E27FC236}">
                  <a16:creationId xmlns:a16="http://schemas.microsoft.com/office/drawing/2014/main" id="{20F7782B-2A48-4982-A349-9C823BB49EE5}"/>
                </a:ext>
              </a:extLst>
            </p:cNvPr>
            <p:cNvSpPr/>
            <p:nvPr/>
          </p:nvSpPr>
          <p:spPr>
            <a:xfrm>
              <a:off x="3998736" y="1725550"/>
              <a:ext cx="13991" cy="4336"/>
            </a:xfrm>
            <a:custGeom>
              <a:avLst/>
              <a:gdLst/>
              <a:ahLst/>
              <a:cxnLst/>
              <a:rect l="l" t="t" r="r" b="b"/>
              <a:pathLst>
                <a:path w="392" h="144" extrusionOk="0">
                  <a:moveTo>
                    <a:pt x="291" y="27"/>
                  </a:moveTo>
                  <a:cubicBezTo>
                    <a:pt x="242" y="1"/>
                    <a:pt x="0" y="69"/>
                    <a:pt x="99" y="118"/>
                  </a:cubicBezTo>
                  <a:cubicBezTo>
                    <a:pt x="153" y="143"/>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33" name="Google Shape;41745;p18">
              <a:extLst>
                <a:ext uri="{FF2B5EF4-FFF2-40B4-BE49-F238E27FC236}">
                  <a16:creationId xmlns:a16="http://schemas.microsoft.com/office/drawing/2014/main" id="{22962B19-FABB-4337-BA56-1AD6FAB18823}"/>
                </a:ext>
              </a:extLst>
            </p:cNvPr>
            <p:cNvSpPr/>
            <p:nvPr/>
          </p:nvSpPr>
          <p:spPr>
            <a:xfrm>
              <a:off x="804994" y="1725550"/>
              <a:ext cx="13991" cy="4336"/>
            </a:xfrm>
            <a:custGeom>
              <a:avLst/>
              <a:gdLst/>
              <a:ahLst/>
              <a:cxnLst/>
              <a:rect l="l" t="t" r="r" b="b"/>
              <a:pathLst>
                <a:path w="392" h="144" extrusionOk="0">
                  <a:moveTo>
                    <a:pt x="291" y="27"/>
                  </a:moveTo>
                  <a:cubicBezTo>
                    <a:pt x="238" y="1"/>
                    <a:pt x="0" y="69"/>
                    <a:pt x="99" y="118"/>
                  </a:cubicBezTo>
                  <a:cubicBezTo>
                    <a:pt x="153" y="143"/>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34" name="Google Shape;41746;p18">
              <a:extLst>
                <a:ext uri="{FF2B5EF4-FFF2-40B4-BE49-F238E27FC236}">
                  <a16:creationId xmlns:a16="http://schemas.microsoft.com/office/drawing/2014/main" id="{1DEF7234-F04F-41C2-BC22-F4D81092477A}"/>
                </a:ext>
              </a:extLst>
            </p:cNvPr>
            <p:cNvSpPr/>
            <p:nvPr/>
          </p:nvSpPr>
          <p:spPr>
            <a:xfrm>
              <a:off x="6982645" y="1720853"/>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35" name="Google Shape;41747;p18">
              <a:extLst>
                <a:ext uri="{FF2B5EF4-FFF2-40B4-BE49-F238E27FC236}">
                  <a16:creationId xmlns:a16="http://schemas.microsoft.com/office/drawing/2014/main" id="{73E0B134-CD86-499C-BC17-6AB12D065477}"/>
                </a:ext>
              </a:extLst>
            </p:cNvPr>
            <p:cNvSpPr/>
            <p:nvPr/>
          </p:nvSpPr>
          <p:spPr>
            <a:xfrm>
              <a:off x="3155694" y="1718143"/>
              <a:ext cx="13813" cy="5480"/>
            </a:xfrm>
            <a:custGeom>
              <a:avLst/>
              <a:gdLst/>
              <a:ahLst/>
              <a:cxnLst/>
              <a:rect l="l" t="t" r="r" b="b"/>
              <a:pathLst>
                <a:path w="387"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36" name="Google Shape;41748;p18">
              <a:extLst>
                <a:ext uri="{FF2B5EF4-FFF2-40B4-BE49-F238E27FC236}">
                  <a16:creationId xmlns:a16="http://schemas.microsoft.com/office/drawing/2014/main" id="{3ABA59D7-A81C-4F65-BDC0-6DC93DFE63A2}"/>
                </a:ext>
              </a:extLst>
            </p:cNvPr>
            <p:cNvSpPr/>
            <p:nvPr/>
          </p:nvSpPr>
          <p:spPr>
            <a:xfrm>
              <a:off x="2086081" y="1715524"/>
              <a:ext cx="34086" cy="8852"/>
            </a:xfrm>
            <a:custGeom>
              <a:avLst/>
              <a:gdLst/>
              <a:ahLst/>
              <a:cxnLst/>
              <a:rect l="l" t="t" r="r" b="b"/>
              <a:pathLst>
                <a:path w="955" h="294" extrusionOk="0">
                  <a:moveTo>
                    <a:pt x="76" y="177"/>
                  </a:moveTo>
                  <a:cubicBezTo>
                    <a:pt x="321" y="182"/>
                    <a:pt x="341" y="293"/>
                    <a:pt x="654" y="269"/>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37" name="Google Shape;41749;p18">
              <a:extLst>
                <a:ext uri="{FF2B5EF4-FFF2-40B4-BE49-F238E27FC236}">
                  <a16:creationId xmlns:a16="http://schemas.microsoft.com/office/drawing/2014/main" id="{F3625261-43B2-4C6C-BA31-53DF59077E79}"/>
                </a:ext>
              </a:extLst>
            </p:cNvPr>
            <p:cNvSpPr/>
            <p:nvPr/>
          </p:nvSpPr>
          <p:spPr>
            <a:xfrm>
              <a:off x="3138455" y="1717330"/>
              <a:ext cx="13920" cy="4336"/>
            </a:xfrm>
            <a:custGeom>
              <a:avLst/>
              <a:gdLst/>
              <a:ahLst/>
              <a:cxnLst/>
              <a:rect l="l" t="t" r="r" b="b"/>
              <a:pathLst>
                <a:path w="390" h="144" extrusionOk="0">
                  <a:moveTo>
                    <a:pt x="290" y="27"/>
                  </a:moveTo>
                  <a:cubicBezTo>
                    <a:pt x="236" y="1"/>
                    <a:pt x="0" y="71"/>
                    <a:pt x="98" y="117"/>
                  </a:cubicBezTo>
                  <a:cubicBezTo>
                    <a:pt x="151" y="143"/>
                    <a:pt x="389" y="73"/>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38" name="Google Shape;41750;p18">
              <a:extLst>
                <a:ext uri="{FF2B5EF4-FFF2-40B4-BE49-F238E27FC236}">
                  <a16:creationId xmlns:a16="http://schemas.microsoft.com/office/drawing/2014/main" id="{5CD5E6CD-FE50-42BA-9213-7967AD70CEC9}"/>
                </a:ext>
              </a:extLst>
            </p:cNvPr>
            <p:cNvSpPr/>
            <p:nvPr/>
          </p:nvSpPr>
          <p:spPr>
            <a:xfrm>
              <a:off x="2226528" y="1718143"/>
              <a:ext cx="13742" cy="2740"/>
            </a:xfrm>
            <a:custGeom>
              <a:avLst/>
              <a:gdLst/>
              <a:ahLst/>
              <a:cxnLst/>
              <a:rect l="l" t="t" r="r" b="b"/>
              <a:pathLst>
                <a:path w="385" h="91" extrusionOk="0">
                  <a:moveTo>
                    <a:pt x="384" y="0"/>
                  </a:moveTo>
                  <a:cubicBezTo>
                    <a:pt x="236" y="20"/>
                    <a:pt x="2" y="1"/>
                    <a:pt x="1" y="90"/>
                  </a:cubicBezTo>
                  <a:cubicBezTo>
                    <a:pt x="148" y="71"/>
                    <a:pt x="377"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39" name="Google Shape;41751;p18">
              <a:extLst>
                <a:ext uri="{FF2B5EF4-FFF2-40B4-BE49-F238E27FC236}">
                  <a16:creationId xmlns:a16="http://schemas.microsoft.com/office/drawing/2014/main" id="{F891AC17-6AC4-4982-9D00-F0F9A0D7BE24}"/>
                </a:ext>
              </a:extLst>
            </p:cNvPr>
            <p:cNvSpPr/>
            <p:nvPr/>
          </p:nvSpPr>
          <p:spPr>
            <a:xfrm>
              <a:off x="2081869" y="2385228"/>
              <a:ext cx="50648" cy="16440"/>
            </a:xfrm>
            <a:custGeom>
              <a:avLst/>
              <a:gdLst/>
              <a:ahLst/>
              <a:cxnLst/>
              <a:rect l="l" t="t" r="r" b="b"/>
              <a:pathLst>
                <a:path w="1419" h="546" extrusionOk="0">
                  <a:moveTo>
                    <a:pt x="194" y="545"/>
                  </a:moveTo>
                  <a:cubicBezTo>
                    <a:pt x="1418" y="479"/>
                    <a:pt x="207" y="1"/>
                    <a:pt x="1" y="271"/>
                  </a:cubicBezTo>
                  <a:cubicBezTo>
                    <a:pt x="228" y="288"/>
                    <a:pt x="209" y="417"/>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0" name="Google Shape;41752;p18">
              <a:extLst>
                <a:ext uri="{FF2B5EF4-FFF2-40B4-BE49-F238E27FC236}">
                  <a16:creationId xmlns:a16="http://schemas.microsoft.com/office/drawing/2014/main" id="{537D6E73-2D82-42FE-944D-6A62940719F6}"/>
                </a:ext>
              </a:extLst>
            </p:cNvPr>
            <p:cNvSpPr/>
            <p:nvPr/>
          </p:nvSpPr>
          <p:spPr>
            <a:xfrm>
              <a:off x="8772305" y="2095403"/>
              <a:ext cx="34443" cy="10990"/>
            </a:xfrm>
            <a:custGeom>
              <a:avLst/>
              <a:gdLst/>
              <a:ahLst/>
              <a:cxnLst/>
              <a:rect l="l" t="t" r="r" b="b"/>
              <a:pathLst>
                <a:path w="965" h="365" extrusionOk="0">
                  <a:moveTo>
                    <a:pt x="964" y="364"/>
                  </a:moveTo>
                  <a:cubicBezTo>
                    <a:pt x="898" y="123"/>
                    <a:pt x="459" y="57"/>
                    <a:pt x="1" y="0"/>
                  </a:cubicBezTo>
                  <a:cubicBezTo>
                    <a:pt x="79" y="236"/>
                    <a:pt x="601" y="262"/>
                    <a:pt x="964"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1" name="Google Shape;41753;p18">
              <a:extLst>
                <a:ext uri="{FF2B5EF4-FFF2-40B4-BE49-F238E27FC236}">
                  <a16:creationId xmlns:a16="http://schemas.microsoft.com/office/drawing/2014/main" id="{15996CCE-D876-40FE-9C3A-00E6F62D443A}"/>
                </a:ext>
              </a:extLst>
            </p:cNvPr>
            <p:cNvSpPr/>
            <p:nvPr/>
          </p:nvSpPr>
          <p:spPr>
            <a:xfrm>
              <a:off x="9095424" y="1868505"/>
              <a:ext cx="36728" cy="16290"/>
            </a:xfrm>
            <a:custGeom>
              <a:avLst/>
              <a:gdLst/>
              <a:ahLst/>
              <a:cxnLst/>
              <a:rect l="l" t="t" r="r" b="b"/>
              <a:pathLst>
                <a:path w="1029" h="541" extrusionOk="0">
                  <a:moveTo>
                    <a:pt x="204" y="455"/>
                  </a:moveTo>
                  <a:cubicBezTo>
                    <a:pt x="793" y="541"/>
                    <a:pt x="1029" y="9"/>
                    <a:pt x="780" y="0"/>
                  </a:cubicBezTo>
                  <a:cubicBezTo>
                    <a:pt x="610" y="161"/>
                    <a:pt x="0" y="116"/>
                    <a:pt x="20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2" name="Google Shape;41754;p18">
              <a:extLst>
                <a:ext uri="{FF2B5EF4-FFF2-40B4-BE49-F238E27FC236}">
                  <a16:creationId xmlns:a16="http://schemas.microsoft.com/office/drawing/2014/main" id="{C651F450-1C6C-4091-BC7D-BD7DAD1F4F85}"/>
                </a:ext>
              </a:extLst>
            </p:cNvPr>
            <p:cNvSpPr/>
            <p:nvPr/>
          </p:nvSpPr>
          <p:spPr>
            <a:xfrm>
              <a:off x="835332" y="1796094"/>
              <a:ext cx="35193" cy="10147"/>
            </a:xfrm>
            <a:custGeom>
              <a:avLst/>
              <a:gdLst/>
              <a:ahLst/>
              <a:cxnLst/>
              <a:rect l="l" t="t" r="r" b="b"/>
              <a:pathLst>
                <a:path w="986" h="337" extrusionOk="0">
                  <a:moveTo>
                    <a:pt x="406" y="317"/>
                  </a:moveTo>
                  <a:cubicBezTo>
                    <a:pt x="484" y="163"/>
                    <a:pt x="655" y="336"/>
                    <a:pt x="986" y="317"/>
                  </a:cubicBezTo>
                  <a:lnTo>
                    <a:pt x="986" y="43"/>
                  </a:lnTo>
                  <a:cubicBezTo>
                    <a:pt x="612" y="1"/>
                    <a:pt x="0" y="289"/>
                    <a:pt x="406" y="3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3" name="Google Shape;41755;p18">
              <a:extLst>
                <a:ext uri="{FF2B5EF4-FFF2-40B4-BE49-F238E27FC236}">
                  <a16:creationId xmlns:a16="http://schemas.microsoft.com/office/drawing/2014/main" id="{CDEB991B-CB59-4A80-8219-4D6915AF7096}"/>
                </a:ext>
              </a:extLst>
            </p:cNvPr>
            <p:cNvSpPr/>
            <p:nvPr/>
          </p:nvSpPr>
          <p:spPr>
            <a:xfrm>
              <a:off x="808813" y="1732505"/>
              <a:ext cx="37549" cy="11111"/>
            </a:xfrm>
            <a:custGeom>
              <a:avLst/>
              <a:gdLst/>
              <a:ahLst/>
              <a:cxnLst/>
              <a:rect l="l" t="t" r="r" b="b"/>
              <a:pathLst>
                <a:path w="1052" h="369" extrusionOk="0">
                  <a:moveTo>
                    <a:pt x="960" y="249"/>
                  </a:moveTo>
                  <a:cubicBezTo>
                    <a:pt x="573" y="249"/>
                    <a:pt x="713" y="1"/>
                    <a:pt x="187" y="69"/>
                  </a:cubicBezTo>
                  <a:cubicBezTo>
                    <a:pt x="0" y="291"/>
                    <a:pt x="1051" y="369"/>
                    <a:pt x="96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4" name="Google Shape;41756;p18">
              <a:extLst>
                <a:ext uri="{FF2B5EF4-FFF2-40B4-BE49-F238E27FC236}">
                  <a16:creationId xmlns:a16="http://schemas.microsoft.com/office/drawing/2014/main" id="{6C4DDD1C-9E90-41FC-8697-7095DB7B48F3}"/>
                </a:ext>
              </a:extLst>
            </p:cNvPr>
            <p:cNvSpPr/>
            <p:nvPr/>
          </p:nvSpPr>
          <p:spPr>
            <a:xfrm>
              <a:off x="8669406" y="3421051"/>
              <a:ext cx="13777" cy="6745"/>
            </a:xfrm>
            <a:custGeom>
              <a:avLst/>
              <a:gdLst/>
              <a:ahLst/>
              <a:cxnLst/>
              <a:rect l="l" t="t" r="r" b="b"/>
              <a:pathLst>
                <a:path w="386" h="224" extrusionOk="0">
                  <a:moveTo>
                    <a:pt x="385" y="110"/>
                  </a:moveTo>
                  <a:cubicBezTo>
                    <a:pt x="345" y="0"/>
                    <a:pt x="171" y="54"/>
                    <a:pt x="0" y="110"/>
                  </a:cubicBezTo>
                  <a:cubicBezTo>
                    <a:pt x="3" y="199"/>
                    <a:pt x="338" y="223"/>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5" name="Google Shape;41757;p18">
              <a:extLst>
                <a:ext uri="{FF2B5EF4-FFF2-40B4-BE49-F238E27FC236}">
                  <a16:creationId xmlns:a16="http://schemas.microsoft.com/office/drawing/2014/main" id="{3BF3C8DD-669A-47D7-9EB6-E7F14EBD73A4}"/>
                </a:ext>
              </a:extLst>
            </p:cNvPr>
            <p:cNvSpPr/>
            <p:nvPr/>
          </p:nvSpPr>
          <p:spPr>
            <a:xfrm>
              <a:off x="8066999" y="3423580"/>
              <a:ext cx="14063" cy="4215"/>
            </a:xfrm>
            <a:custGeom>
              <a:avLst/>
              <a:gdLst/>
              <a:ahLst/>
              <a:cxnLst/>
              <a:rect l="l" t="t" r="r" b="b"/>
              <a:pathLst>
                <a:path w="394" h="140" extrusionOk="0">
                  <a:moveTo>
                    <a:pt x="100" y="115"/>
                  </a:moveTo>
                  <a:cubicBezTo>
                    <a:pt x="156" y="139"/>
                    <a:pt x="393" y="71"/>
                    <a:pt x="294" y="23"/>
                  </a:cubicBezTo>
                  <a:cubicBezTo>
                    <a:pt x="242"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6" name="Google Shape;41758;p18">
              <a:extLst>
                <a:ext uri="{FF2B5EF4-FFF2-40B4-BE49-F238E27FC236}">
                  <a16:creationId xmlns:a16="http://schemas.microsoft.com/office/drawing/2014/main" id="{9F337676-CDDD-4291-AE20-1763B3800E8C}"/>
                </a:ext>
              </a:extLst>
            </p:cNvPr>
            <p:cNvSpPr/>
            <p:nvPr/>
          </p:nvSpPr>
          <p:spPr>
            <a:xfrm>
              <a:off x="3244567" y="3421593"/>
              <a:ext cx="21665" cy="6383"/>
            </a:xfrm>
            <a:custGeom>
              <a:avLst/>
              <a:gdLst/>
              <a:ahLst/>
              <a:cxnLst/>
              <a:rect l="l" t="t" r="r" b="b"/>
              <a:pathLst>
                <a:path w="607" h="212" extrusionOk="0">
                  <a:moveTo>
                    <a:pt x="606" y="0"/>
                  </a:moveTo>
                  <a:lnTo>
                    <a:pt x="29" y="0"/>
                  </a:lnTo>
                  <a:cubicBezTo>
                    <a:pt x="1" y="161"/>
                    <a:pt x="221" y="212"/>
                    <a:pt x="606"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7" name="Google Shape;41759;p18">
              <a:extLst>
                <a:ext uri="{FF2B5EF4-FFF2-40B4-BE49-F238E27FC236}">
                  <a16:creationId xmlns:a16="http://schemas.microsoft.com/office/drawing/2014/main" id="{523A752D-697E-455C-9F17-207E7028BDC5}"/>
                </a:ext>
              </a:extLst>
            </p:cNvPr>
            <p:cNvSpPr/>
            <p:nvPr/>
          </p:nvSpPr>
          <p:spPr>
            <a:xfrm>
              <a:off x="113821" y="3421443"/>
              <a:ext cx="23843" cy="5992"/>
            </a:xfrm>
            <a:custGeom>
              <a:avLst/>
              <a:gdLst/>
              <a:ahLst/>
              <a:cxnLst/>
              <a:rect l="l" t="t" r="r" b="b"/>
              <a:pathLst>
                <a:path w="668" h="199" extrusionOk="0">
                  <a:moveTo>
                    <a:pt x="579" y="5"/>
                  </a:moveTo>
                  <a:cubicBezTo>
                    <a:pt x="246" y="0"/>
                    <a:pt x="83" y="73"/>
                    <a:pt x="1" y="186"/>
                  </a:cubicBezTo>
                  <a:cubicBezTo>
                    <a:pt x="302" y="178"/>
                    <a:pt x="668" y="199"/>
                    <a:pt x="579"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8" name="Google Shape;41760;p18">
              <a:extLst>
                <a:ext uri="{FF2B5EF4-FFF2-40B4-BE49-F238E27FC236}">
                  <a16:creationId xmlns:a16="http://schemas.microsoft.com/office/drawing/2014/main" id="{10CFC8DA-9442-4177-9A51-D7276997A5FD}"/>
                </a:ext>
              </a:extLst>
            </p:cNvPr>
            <p:cNvSpPr/>
            <p:nvPr/>
          </p:nvSpPr>
          <p:spPr>
            <a:xfrm>
              <a:off x="2670678" y="3420810"/>
              <a:ext cx="14099" cy="4276"/>
            </a:xfrm>
            <a:custGeom>
              <a:avLst/>
              <a:gdLst/>
              <a:ahLst/>
              <a:cxnLst/>
              <a:rect l="l" t="t" r="r" b="b"/>
              <a:pathLst>
                <a:path w="395" h="142" extrusionOk="0">
                  <a:moveTo>
                    <a:pt x="292" y="26"/>
                  </a:moveTo>
                  <a:cubicBezTo>
                    <a:pt x="242" y="0"/>
                    <a:pt x="0" y="68"/>
                    <a:pt x="102" y="118"/>
                  </a:cubicBezTo>
                  <a:cubicBezTo>
                    <a:pt x="155" y="141"/>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49" name="Google Shape;41761;p18">
              <a:extLst>
                <a:ext uri="{FF2B5EF4-FFF2-40B4-BE49-F238E27FC236}">
                  <a16:creationId xmlns:a16="http://schemas.microsoft.com/office/drawing/2014/main" id="{1336B775-8CC8-46C6-996C-A457639FE557}"/>
                </a:ext>
              </a:extLst>
            </p:cNvPr>
            <p:cNvSpPr/>
            <p:nvPr/>
          </p:nvSpPr>
          <p:spPr>
            <a:xfrm>
              <a:off x="6889989" y="3418101"/>
              <a:ext cx="14170" cy="4215"/>
            </a:xfrm>
            <a:custGeom>
              <a:avLst/>
              <a:gdLst/>
              <a:ahLst/>
              <a:cxnLst/>
              <a:rect l="l" t="t" r="r" b="b"/>
              <a:pathLst>
                <a:path w="397" h="140" extrusionOk="0">
                  <a:moveTo>
                    <a:pt x="101" y="116"/>
                  </a:moveTo>
                  <a:cubicBezTo>
                    <a:pt x="155" y="140"/>
                    <a:pt x="396" y="72"/>
                    <a:pt x="293" y="25"/>
                  </a:cubicBezTo>
                  <a:cubicBezTo>
                    <a:pt x="240" y="0"/>
                    <a:pt x="1" y="68"/>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0" name="Google Shape;41762;p18">
              <a:extLst>
                <a:ext uri="{FF2B5EF4-FFF2-40B4-BE49-F238E27FC236}">
                  <a16:creationId xmlns:a16="http://schemas.microsoft.com/office/drawing/2014/main" id="{EDA07C66-7501-4752-AA7A-03066549ED29}"/>
                </a:ext>
              </a:extLst>
            </p:cNvPr>
            <p:cNvSpPr/>
            <p:nvPr/>
          </p:nvSpPr>
          <p:spPr>
            <a:xfrm>
              <a:off x="5196732" y="3418101"/>
              <a:ext cx="14099" cy="4215"/>
            </a:xfrm>
            <a:custGeom>
              <a:avLst/>
              <a:gdLst/>
              <a:ahLst/>
              <a:cxnLst/>
              <a:rect l="l" t="t" r="r" b="b"/>
              <a:pathLst>
                <a:path w="395" h="140" extrusionOk="0">
                  <a:moveTo>
                    <a:pt x="294" y="25"/>
                  </a:moveTo>
                  <a:cubicBezTo>
                    <a:pt x="241" y="0"/>
                    <a:pt x="1" y="68"/>
                    <a:pt x="102" y="116"/>
                  </a:cubicBezTo>
                  <a:cubicBezTo>
                    <a:pt x="155" y="140"/>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1" name="Google Shape;41763;p18">
              <a:extLst>
                <a:ext uri="{FF2B5EF4-FFF2-40B4-BE49-F238E27FC236}">
                  <a16:creationId xmlns:a16="http://schemas.microsoft.com/office/drawing/2014/main" id="{FA94199C-3406-486A-8511-B47E9D16CDA7}"/>
                </a:ext>
              </a:extLst>
            </p:cNvPr>
            <p:cNvSpPr/>
            <p:nvPr/>
          </p:nvSpPr>
          <p:spPr>
            <a:xfrm>
              <a:off x="1827636" y="3405154"/>
              <a:ext cx="39761" cy="13730"/>
            </a:xfrm>
            <a:custGeom>
              <a:avLst/>
              <a:gdLst/>
              <a:ahLst/>
              <a:cxnLst/>
              <a:rect l="l" t="t" r="r" b="b"/>
              <a:pathLst>
                <a:path w="1114" h="456" extrusionOk="0">
                  <a:moveTo>
                    <a:pt x="577" y="1"/>
                  </a:moveTo>
                  <a:cubicBezTo>
                    <a:pt x="405" y="161"/>
                    <a:pt x="113" y="266"/>
                    <a:pt x="0" y="455"/>
                  </a:cubicBezTo>
                  <a:cubicBezTo>
                    <a:pt x="388" y="449"/>
                    <a:pt x="1114" y="142"/>
                    <a:pt x="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2" name="Google Shape;41764;p18">
              <a:extLst>
                <a:ext uri="{FF2B5EF4-FFF2-40B4-BE49-F238E27FC236}">
                  <a16:creationId xmlns:a16="http://schemas.microsoft.com/office/drawing/2014/main" id="{F61AD4AF-3157-4664-B481-99C66A9E4205}"/>
                </a:ext>
              </a:extLst>
            </p:cNvPr>
            <p:cNvSpPr/>
            <p:nvPr/>
          </p:nvSpPr>
          <p:spPr>
            <a:xfrm>
              <a:off x="1665738" y="3415331"/>
              <a:ext cx="14134" cy="4246"/>
            </a:xfrm>
            <a:custGeom>
              <a:avLst/>
              <a:gdLst/>
              <a:ahLst/>
              <a:cxnLst/>
              <a:rect l="l" t="t" r="r" b="b"/>
              <a:pathLst>
                <a:path w="396" h="141" extrusionOk="0">
                  <a:moveTo>
                    <a:pt x="101" y="117"/>
                  </a:moveTo>
                  <a:cubicBezTo>
                    <a:pt x="154" y="141"/>
                    <a:pt x="396" y="73"/>
                    <a:pt x="291" y="24"/>
                  </a:cubicBezTo>
                  <a:cubicBezTo>
                    <a:pt x="239"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3" name="Google Shape;41765;p18">
              <a:extLst>
                <a:ext uri="{FF2B5EF4-FFF2-40B4-BE49-F238E27FC236}">
                  <a16:creationId xmlns:a16="http://schemas.microsoft.com/office/drawing/2014/main" id="{92E40D4B-35E1-4BC3-AB57-4A8C975D1C6B}"/>
                </a:ext>
              </a:extLst>
            </p:cNvPr>
            <p:cNvSpPr/>
            <p:nvPr/>
          </p:nvSpPr>
          <p:spPr>
            <a:xfrm>
              <a:off x="1087602" y="3412621"/>
              <a:ext cx="14063" cy="4276"/>
            </a:xfrm>
            <a:custGeom>
              <a:avLst/>
              <a:gdLst/>
              <a:ahLst/>
              <a:cxnLst/>
              <a:rect l="l" t="t" r="r" b="b"/>
              <a:pathLst>
                <a:path w="394" h="142" extrusionOk="0">
                  <a:moveTo>
                    <a:pt x="100" y="117"/>
                  </a:moveTo>
                  <a:cubicBezTo>
                    <a:pt x="151" y="142"/>
                    <a:pt x="393" y="74"/>
                    <a:pt x="290" y="27"/>
                  </a:cubicBezTo>
                  <a:cubicBezTo>
                    <a:pt x="241" y="1"/>
                    <a:pt x="0"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4" name="Google Shape;41766;p18">
              <a:extLst>
                <a:ext uri="{FF2B5EF4-FFF2-40B4-BE49-F238E27FC236}">
                  <a16:creationId xmlns:a16="http://schemas.microsoft.com/office/drawing/2014/main" id="{C9D7410E-B05B-4EA5-9396-A14F9DA64A1B}"/>
                </a:ext>
              </a:extLst>
            </p:cNvPr>
            <p:cNvSpPr/>
            <p:nvPr/>
          </p:nvSpPr>
          <p:spPr>
            <a:xfrm>
              <a:off x="2732675" y="3409881"/>
              <a:ext cx="13991" cy="4246"/>
            </a:xfrm>
            <a:custGeom>
              <a:avLst/>
              <a:gdLst/>
              <a:ahLst/>
              <a:cxnLst/>
              <a:rect l="l" t="t" r="r" b="b"/>
              <a:pathLst>
                <a:path w="392" h="141" extrusionOk="0">
                  <a:moveTo>
                    <a:pt x="100" y="117"/>
                  </a:moveTo>
                  <a:cubicBezTo>
                    <a:pt x="152" y="140"/>
                    <a:pt x="391" y="72"/>
                    <a:pt x="295" y="25"/>
                  </a:cubicBezTo>
                  <a:cubicBezTo>
                    <a:pt x="237"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5" name="Google Shape;41767;p18">
              <a:extLst>
                <a:ext uri="{FF2B5EF4-FFF2-40B4-BE49-F238E27FC236}">
                  <a16:creationId xmlns:a16="http://schemas.microsoft.com/office/drawing/2014/main" id="{81311596-0984-42DB-A134-CD0AA9B2CA73}"/>
                </a:ext>
              </a:extLst>
            </p:cNvPr>
            <p:cNvSpPr/>
            <p:nvPr/>
          </p:nvSpPr>
          <p:spPr>
            <a:xfrm>
              <a:off x="2867019" y="340515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6" name="Google Shape;41768;p18">
              <a:extLst>
                <a:ext uri="{FF2B5EF4-FFF2-40B4-BE49-F238E27FC236}">
                  <a16:creationId xmlns:a16="http://schemas.microsoft.com/office/drawing/2014/main" id="{8B7715BC-EB7B-4A28-835B-B917F3F4D276}"/>
                </a:ext>
              </a:extLst>
            </p:cNvPr>
            <p:cNvSpPr/>
            <p:nvPr/>
          </p:nvSpPr>
          <p:spPr>
            <a:xfrm>
              <a:off x="6556306" y="3402053"/>
              <a:ext cx="6889" cy="6233"/>
            </a:xfrm>
            <a:custGeom>
              <a:avLst/>
              <a:gdLst/>
              <a:ahLst/>
              <a:cxnLst/>
              <a:rect l="l" t="t" r="r" b="b"/>
              <a:pathLst>
                <a:path w="193" h="207" extrusionOk="0">
                  <a:moveTo>
                    <a:pt x="193" y="104"/>
                  </a:moveTo>
                  <a:cubicBezTo>
                    <a:pt x="193" y="53"/>
                    <a:pt x="36" y="1"/>
                    <a:pt x="1" y="104"/>
                  </a:cubicBezTo>
                  <a:cubicBezTo>
                    <a:pt x="1" y="155"/>
                    <a:pt x="157"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7" name="Google Shape;41769;p18">
              <a:extLst>
                <a:ext uri="{FF2B5EF4-FFF2-40B4-BE49-F238E27FC236}">
                  <a16:creationId xmlns:a16="http://schemas.microsoft.com/office/drawing/2014/main" id="{60B83865-F310-48CB-97C7-7CCF29D50702}"/>
                </a:ext>
              </a:extLst>
            </p:cNvPr>
            <p:cNvSpPr/>
            <p:nvPr/>
          </p:nvSpPr>
          <p:spPr>
            <a:xfrm>
              <a:off x="4222952" y="3402053"/>
              <a:ext cx="6924" cy="6233"/>
            </a:xfrm>
            <a:custGeom>
              <a:avLst/>
              <a:gdLst/>
              <a:ahLst/>
              <a:cxnLst/>
              <a:rect l="l" t="t" r="r" b="b"/>
              <a:pathLst>
                <a:path w="194" h="207" extrusionOk="0">
                  <a:moveTo>
                    <a:pt x="194" y="104"/>
                  </a:moveTo>
                  <a:cubicBezTo>
                    <a:pt x="194" y="53"/>
                    <a:pt x="37" y="1"/>
                    <a:pt x="1" y="104"/>
                  </a:cubicBezTo>
                  <a:cubicBezTo>
                    <a:pt x="1" y="155"/>
                    <a:pt x="155"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8" name="Google Shape;41770;p18">
              <a:extLst>
                <a:ext uri="{FF2B5EF4-FFF2-40B4-BE49-F238E27FC236}">
                  <a16:creationId xmlns:a16="http://schemas.microsoft.com/office/drawing/2014/main" id="{710422C5-75E7-4F55-9A10-46F66C5ADACD}"/>
                </a:ext>
              </a:extLst>
            </p:cNvPr>
            <p:cNvSpPr/>
            <p:nvPr/>
          </p:nvSpPr>
          <p:spPr>
            <a:xfrm>
              <a:off x="536948" y="3404371"/>
              <a:ext cx="14063" cy="4306"/>
            </a:xfrm>
            <a:custGeom>
              <a:avLst/>
              <a:gdLst/>
              <a:ahLst/>
              <a:cxnLst/>
              <a:rect l="l" t="t" r="r" b="b"/>
              <a:pathLst>
                <a:path w="394" h="143" extrusionOk="0">
                  <a:moveTo>
                    <a:pt x="293" y="27"/>
                  </a:moveTo>
                  <a:cubicBezTo>
                    <a:pt x="237" y="1"/>
                    <a:pt x="1" y="70"/>
                    <a:pt x="100" y="117"/>
                  </a:cubicBezTo>
                  <a:cubicBezTo>
                    <a:pt x="152"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59" name="Google Shape;41771;p18">
              <a:extLst>
                <a:ext uri="{FF2B5EF4-FFF2-40B4-BE49-F238E27FC236}">
                  <a16:creationId xmlns:a16="http://schemas.microsoft.com/office/drawing/2014/main" id="{966537FA-B5B0-42A5-8478-B14A5A44C6A3}"/>
                </a:ext>
              </a:extLst>
            </p:cNvPr>
            <p:cNvSpPr/>
            <p:nvPr/>
          </p:nvSpPr>
          <p:spPr>
            <a:xfrm>
              <a:off x="5475664" y="3396934"/>
              <a:ext cx="20737" cy="8250"/>
            </a:xfrm>
            <a:custGeom>
              <a:avLst/>
              <a:gdLst/>
              <a:ahLst/>
              <a:cxnLst/>
              <a:rect l="l" t="t" r="r" b="b"/>
              <a:pathLst>
                <a:path w="581" h="274" extrusionOk="0">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0" name="Google Shape;41772;p18">
              <a:extLst>
                <a:ext uri="{FF2B5EF4-FFF2-40B4-BE49-F238E27FC236}">
                  <a16:creationId xmlns:a16="http://schemas.microsoft.com/office/drawing/2014/main" id="{7B46C17F-68D0-4E3F-BCE3-9C1673F73677}"/>
                </a:ext>
              </a:extLst>
            </p:cNvPr>
            <p:cNvSpPr/>
            <p:nvPr/>
          </p:nvSpPr>
          <p:spPr>
            <a:xfrm>
              <a:off x="4844918" y="3396513"/>
              <a:ext cx="33551" cy="15868"/>
            </a:xfrm>
            <a:custGeom>
              <a:avLst/>
              <a:gdLst/>
              <a:ahLst/>
              <a:cxnLst/>
              <a:rect l="l" t="t" r="r" b="b"/>
              <a:pathLst>
                <a:path w="940" h="527" extrusionOk="0">
                  <a:moveTo>
                    <a:pt x="895" y="196"/>
                  </a:moveTo>
                  <a:cubicBezTo>
                    <a:pt x="939" y="142"/>
                    <a:pt x="604" y="1"/>
                    <a:pt x="510" y="15"/>
                  </a:cubicBezTo>
                  <a:cubicBezTo>
                    <a:pt x="1" y="89"/>
                    <a:pt x="633" y="527"/>
                    <a:pt x="895"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1" name="Google Shape;41773;p18">
              <a:extLst>
                <a:ext uri="{FF2B5EF4-FFF2-40B4-BE49-F238E27FC236}">
                  <a16:creationId xmlns:a16="http://schemas.microsoft.com/office/drawing/2014/main" id="{F015021B-DCE3-4C40-8872-9F1102DB3D9B}"/>
                </a:ext>
              </a:extLst>
            </p:cNvPr>
            <p:cNvSpPr/>
            <p:nvPr/>
          </p:nvSpPr>
          <p:spPr>
            <a:xfrm>
              <a:off x="416667" y="3388173"/>
              <a:ext cx="40333" cy="14694"/>
            </a:xfrm>
            <a:custGeom>
              <a:avLst/>
              <a:gdLst/>
              <a:ahLst/>
              <a:cxnLst/>
              <a:rect l="l" t="t" r="r" b="b"/>
              <a:pathLst>
                <a:path w="1130" h="488" extrusionOk="0">
                  <a:moveTo>
                    <a:pt x="770" y="383"/>
                  </a:moveTo>
                  <a:cubicBezTo>
                    <a:pt x="1129" y="80"/>
                    <a:pt x="79" y="1"/>
                    <a:pt x="0" y="201"/>
                  </a:cubicBezTo>
                  <a:cubicBezTo>
                    <a:pt x="302" y="240"/>
                    <a:pt x="165" y="488"/>
                    <a:pt x="770"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2" name="Google Shape;41774;p18">
              <a:extLst>
                <a:ext uri="{FF2B5EF4-FFF2-40B4-BE49-F238E27FC236}">
                  <a16:creationId xmlns:a16="http://schemas.microsoft.com/office/drawing/2014/main" id="{559F2744-5DAF-4C7C-B083-69E3CFB40A76}"/>
                </a:ext>
              </a:extLst>
            </p:cNvPr>
            <p:cNvSpPr/>
            <p:nvPr/>
          </p:nvSpPr>
          <p:spPr>
            <a:xfrm>
              <a:off x="822733" y="3377815"/>
              <a:ext cx="50398" cy="17464"/>
            </a:xfrm>
            <a:custGeom>
              <a:avLst/>
              <a:gdLst/>
              <a:ahLst/>
              <a:cxnLst/>
              <a:rect l="l" t="t" r="r" b="b"/>
              <a:pathLst>
                <a:path w="1412" h="580" extrusionOk="0">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3" name="Google Shape;41775;p18">
              <a:extLst>
                <a:ext uri="{FF2B5EF4-FFF2-40B4-BE49-F238E27FC236}">
                  <a16:creationId xmlns:a16="http://schemas.microsoft.com/office/drawing/2014/main" id="{9761B25F-40EE-4166-92F0-B99715C2415F}"/>
                </a:ext>
              </a:extLst>
            </p:cNvPr>
            <p:cNvSpPr/>
            <p:nvPr/>
          </p:nvSpPr>
          <p:spPr>
            <a:xfrm>
              <a:off x="1189645" y="3375106"/>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4" name="Google Shape;41776;p18">
              <a:extLst>
                <a:ext uri="{FF2B5EF4-FFF2-40B4-BE49-F238E27FC236}">
                  <a16:creationId xmlns:a16="http://schemas.microsoft.com/office/drawing/2014/main" id="{578E60D9-557E-4A32-A671-BF6B218FC2B1}"/>
                </a:ext>
              </a:extLst>
            </p:cNvPr>
            <p:cNvSpPr/>
            <p:nvPr/>
          </p:nvSpPr>
          <p:spPr>
            <a:xfrm>
              <a:off x="6690364" y="3382512"/>
              <a:ext cx="14099" cy="4246"/>
            </a:xfrm>
            <a:custGeom>
              <a:avLst/>
              <a:gdLst/>
              <a:ahLst/>
              <a:cxnLst/>
              <a:rect l="l" t="t" r="r" b="b"/>
              <a:pathLst>
                <a:path w="395" h="141" extrusionOk="0">
                  <a:moveTo>
                    <a:pt x="101" y="117"/>
                  </a:moveTo>
                  <a:cubicBezTo>
                    <a:pt x="156" y="141"/>
                    <a:pt x="395" y="73"/>
                    <a:pt x="293" y="26"/>
                  </a:cubicBezTo>
                  <a:cubicBezTo>
                    <a:pt x="244"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5" name="Google Shape;41777;p18">
              <a:extLst>
                <a:ext uri="{FF2B5EF4-FFF2-40B4-BE49-F238E27FC236}">
                  <a16:creationId xmlns:a16="http://schemas.microsoft.com/office/drawing/2014/main" id="{F1327B45-1ABF-47AC-AE1B-BAF346ADC903}"/>
                </a:ext>
              </a:extLst>
            </p:cNvPr>
            <p:cNvSpPr/>
            <p:nvPr/>
          </p:nvSpPr>
          <p:spPr>
            <a:xfrm>
              <a:off x="6611343" y="3377815"/>
              <a:ext cx="13813" cy="5510"/>
            </a:xfrm>
            <a:custGeom>
              <a:avLst/>
              <a:gdLst/>
              <a:ahLst/>
              <a:cxnLst/>
              <a:rect l="l" t="t" r="r" b="b"/>
              <a:pathLst>
                <a:path w="387" h="183" extrusionOk="0">
                  <a:moveTo>
                    <a:pt x="0" y="183"/>
                  </a:moveTo>
                  <a:lnTo>
                    <a:pt x="387" y="183"/>
                  </a:lnTo>
                  <a:lnTo>
                    <a:pt x="387"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6" name="Google Shape;41778;p18">
              <a:extLst>
                <a:ext uri="{FF2B5EF4-FFF2-40B4-BE49-F238E27FC236}">
                  <a16:creationId xmlns:a16="http://schemas.microsoft.com/office/drawing/2014/main" id="{27D637E3-5EB7-47C0-9441-A1219892C493}"/>
                </a:ext>
              </a:extLst>
            </p:cNvPr>
            <p:cNvSpPr/>
            <p:nvPr/>
          </p:nvSpPr>
          <p:spPr>
            <a:xfrm>
              <a:off x="5234673" y="3377243"/>
              <a:ext cx="13777" cy="6775"/>
            </a:xfrm>
            <a:custGeom>
              <a:avLst/>
              <a:gdLst/>
              <a:ahLst/>
              <a:cxnLst/>
              <a:rect l="l" t="t" r="r" b="b"/>
              <a:pathLst>
                <a:path w="386" h="225" extrusionOk="0">
                  <a:moveTo>
                    <a:pt x="385" y="111"/>
                  </a:moveTo>
                  <a:cubicBezTo>
                    <a:pt x="346" y="1"/>
                    <a:pt x="174" y="55"/>
                    <a:pt x="0" y="111"/>
                  </a:cubicBezTo>
                  <a:cubicBezTo>
                    <a:pt x="5" y="202"/>
                    <a:pt x="341" y="224"/>
                    <a:pt x="385"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7" name="Google Shape;41779;p18">
              <a:extLst>
                <a:ext uri="{FF2B5EF4-FFF2-40B4-BE49-F238E27FC236}">
                  <a16:creationId xmlns:a16="http://schemas.microsoft.com/office/drawing/2014/main" id="{4E080824-9D5F-4C38-BA09-510F5323A1F8}"/>
                </a:ext>
              </a:extLst>
            </p:cNvPr>
            <p:cNvSpPr/>
            <p:nvPr/>
          </p:nvSpPr>
          <p:spPr>
            <a:xfrm>
              <a:off x="8006537" y="3366886"/>
              <a:ext cx="44687" cy="16440"/>
            </a:xfrm>
            <a:custGeom>
              <a:avLst/>
              <a:gdLst/>
              <a:ahLst/>
              <a:cxnLst/>
              <a:rect l="l" t="t" r="r" b="b"/>
              <a:pathLst>
                <a:path w="1252" h="546" extrusionOk="0">
                  <a:moveTo>
                    <a:pt x="638" y="0"/>
                  </a:moveTo>
                  <a:cubicBezTo>
                    <a:pt x="616" y="173"/>
                    <a:pt x="0" y="64"/>
                    <a:pt x="59" y="273"/>
                  </a:cubicBezTo>
                  <a:cubicBezTo>
                    <a:pt x="397" y="546"/>
                    <a:pt x="1252" y="143"/>
                    <a:pt x="6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8" name="Google Shape;41780;p18">
              <a:extLst>
                <a:ext uri="{FF2B5EF4-FFF2-40B4-BE49-F238E27FC236}">
                  <a16:creationId xmlns:a16="http://schemas.microsoft.com/office/drawing/2014/main" id="{30B90D94-F584-4BB1-A268-F86BEF1549F4}"/>
                </a:ext>
              </a:extLst>
            </p:cNvPr>
            <p:cNvSpPr/>
            <p:nvPr/>
          </p:nvSpPr>
          <p:spPr>
            <a:xfrm>
              <a:off x="6683547" y="3374323"/>
              <a:ext cx="14027" cy="4306"/>
            </a:xfrm>
            <a:custGeom>
              <a:avLst/>
              <a:gdLst/>
              <a:ahLst/>
              <a:cxnLst/>
              <a:rect l="l" t="t" r="r" b="b"/>
              <a:pathLst>
                <a:path w="393" h="143" extrusionOk="0">
                  <a:moveTo>
                    <a:pt x="292" y="26"/>
                  </a:moveTo>
                  <a:cubicBezTo>
                    <a:pt x="242" y="0"/>
                    <a:pt x="1" y="69"/>
                    <a:pt x="103" y="116"/>
                  </a:cubicBezTo>
                  <a:cubicBezTo>
                    <a:pt x="152" y="142"/>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69" name="Google Shape;41781;p18">
              <a:extLst>
                <a:ext uri="{FF2B5EF4-FFF2-40B4-BE49-F238E27FC236}">
                  <a16:creationId xmlns:a16="http://schemas.microsoft.com/office/drawing/2014/main" id="{FF1002B9-C6DB-48A9-B6F6-7D30EE32E5F8}"/>
                </a:ext>
              </a:extLst>
            </p:cNvPr>
            <p:cNvSpPr/>
            <p:nvPr/>
          </p:nvSpPr>
          <p:spPr>
            <a:xfrm>
              <a:off x="9075543" y="3369626"/>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0" name="Google Shape;41782;p18">
              <a:extLst>
                <a:ext uri="{FF2B5EF4-FFF2-40B4-BE49-F238E27FC236}">
                  <a16:creationId xmlns:a16="http://schemas.microsoft.com/office/drawing/2014/main" id="{A0D7353B-1D13-4B4A-BBE3-F60069D3B9BC}"/>
                </a:ext>
              </a:extLst>
            </p:cNvPr>
            <p:cNvSpPr/>
            <p:nvPr/>
          </p:nvSpPr>
          <p:spPr>
            <a:xfrm>
              <a:off x="5841969" y="3359780"/>
              <a:ext cx="22165" cy="16169"/>
            </a:xfrm>
            <a:custGeom>
              <a:avLst/>
              <a:gdLst/>
              <a:ahLst/>
              <a:cxnLst/>
              <a:rect l="l" t="t" r="r" b="b"/>
              <a:pathLst>
                <a:path w="621" h="537" extrusionOk="0">
                  <a:moveTo>
                    <a:pt x="343" y="509"/>
                  </a:moveTo>
                  <a:cubicBezTo>
                    <a:pt x="403" y="385"/>
                    <a:pt x="620" y="334"/>
                    <a:pt x="538" y="144"/>
                  </a:cubicBezTo>
                  <a:cubicBezTo>
                    <a:pt x="0" y="0"/>
                    <a:pt x="4" y="537"/>
                    <a:pt x="343" y="5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1" name="Google Shape;41783;p18">
              <a:extLst>
                <a:ext uri="{FF2B5EF4-FFF2-40B4-BE49-F238E27FC236}">
                  <a16:creationId xmlns:a16="http://schemas.microsoft.com/office/drawing/2014/main" id="{75D536B2-59E0-4DD8-85B5-D53DA682D9AD}"/>
                </a:ext>
              </a:extLst>
            </p:cNvPr>
            <p:cNvSpPr/>
            <p:nvPr/>
          </p:nvSpPr>
          <p:spPr>
            <a:xfrm>
              <a:off x="5410169" y="3368843"/>
              <a:ext cx="14099" cy="4306"/>
            </a:xfrm>
            <a:custGeom>
              <a:avLst/>
              <a:gdLst/>
              <a:ahLst/>
              <a:cxnLst/>
              <a:rect l="l" t="t" r="r" b="b"/>
              <a:pathLst>
                <a:path w="395" h="143" extrusionOk="0">
                  <a:moveTo>
                    <a:pt x="291" y="27"/>
                  </a:moveTo>
                  <a:cubicBezTo>
                    <a:pt x="238" y="1"/>
                    <a:pt x="0" y="71"/>
                    <a:pt x="98" y="117"/>
                  </a:cubicBezTo>
                  <a:cubicBezTo>
                    <a:pt x="150" y="143"/>
                    <a:pt x="394" y="72"/>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2" name="Google Shape;41784;p18">
              <a:extLst>
                <a:ext uri="{FF2B5EF4-FFF2-40B4-BE49-F238E27FC236}">
                  <a16:creationId xmlns:a16="http://schemas.microsoft.com/office/drawing/2014/main" id="{5C32E127-4691-41C7-B710-5FB95D1ACDEC}"/>
                </a:ext>
              </a:extLst>
            </p:cNvPr>
            <p:cNvSpPr/>
            <p:nvPr/>
          </p:nvSpPr>
          <p:spPr>
            <a:xfrm>
              <a:off x="2537012" y="3359780"/>
              <a:ext cx="47757" cy="17404"/>
            </a:xfrm>
            <a:custGeom>
              <a:avLst/>
              <a:gdLst/>
              <a:ahLst/>
              <a:cxnLst/>
              <a:rect l="l" t="t" r="r" b="b"/>
              <a:pathLst>
                <a:path w="1338" h="578" extrusionOk="0">
                  <a:moveTo>
                    <a:pt x="182" y="328"/>
                  </a:moveTo>
                  <a:cubicBezTo>
                    <a:pt x="478" y="577"/>
                    <a:pt x="1314" y="324"/>
                    <a:pt x="1337" y="145"/>
                  </a:cubicBezTo>
                  <a:cubicBezTo>
                    <a:pt x="940" y="201"/>
                    <a:pt x="0" y="0"/>
                    <a:pt x="182" y="3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3" name="Google Shape;41785;p18">
              <a:extLst>
                <a:ext uri="{FF2B5EF4-FFF2-40B4-BE49-F238E27FC236}">
                  <a16:creationId xmlns:a16="http://schemas.microsoft.com/office/drawing/2014/main" id="{52AABF2B-2F1D-47FA-9205-BAC69B3C1DF0}"/>
                </a:ext>
              </a:extLst>
            </p:cNvPr>
            <p:cNvSpPr/>
            <p:nvPr/>
          </p:nvSpPr>
          <p:spPr>
            <a:xfrm>
              <a:off x="1440273" y="3354662"/>
              <a:ext cx="26591" cy="12255"/>
            </a:xfrm>
            <a:custGeom>
              <a:avLst/>
              <a:gdLst/>
              <a:ahLst/>
              <a:cxnLst/>
              <a:rect l="l" t="t" r="r" b="b"/>
              <a:pathLst>
                <a:path w="745" h="407" extrusionOk="0">
                  <a:moveTo>
                    <a:pt x="439" y="406"/>
                  </a:moveTo>
                  <a:cubicBezTo>
                    <a:pt x="745" y="272"/>
                    <a:pt x="655" y="0"/>
                    <a:pt x="54" y="43"/>
                  </a:cubicBezTo>
                  <a:cubicBezTo>
                    <a:pt x="1" y="250"/>
                    <a:pt x="100" y="384"/>
                    <a:pt x="439"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4" name="Google Shape;41786;p18">
              <a:extLst>
                <a:ext uri="{FF2B5EF4-FFF2-40B4-BE49-F238E27FC236}">
                  <a16:creationId xmlns:a16="http://schemas.microsoft.com/office/drawing/2014/main" id="{8FEADED9-02F8-4273-A016-73CAC51A0207}"/>
                </a:ext>
              </a:extLst>
            </p:cNvPr>
            <p:cNvSpPr/>
            <p:nvPr/>
          </p:nvSpPr>
          <p:spPr>
            <a:xfrm>
              <a:off x="8886091" y="3360684"/>
              <a:ext cx="14170" cy="4276"/>
            </a:xfrm>
            <a:custGeom>
              <a:avLst/>
              <a:gdLst/>
              <a:ahLst/>
              <a:cxnLst/>
              <a:rect l="l" t="t" r="r" b="b"/>
              <a:pathLst>
                <a:path w="397" h="142" extrusionOk="0">
                  <a:moveTo>
                    <a:pt x="100" y="115"/>
                  </a:moveTo>
                  <a:cubicBezTo>
                    <a:pt x="155" y="141"/>
                    <a:pt x="396" y="73"/>
                    <a:pt x="293" y="26"/>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5" name="Google Shape;41787;p18">
              <a:extLst>
                <a:ext uri="{FF2B5EF4-FFF2-40B4-BE49-F238E27FC236}">
                  <a16:creationId xmlns:a16="http://schemas.microsoft.com/office/drawing/2014/main" id="{B097E071-D02E-4171-AE18-0315F73D7BAA}"/>
                </a:ext>
              </a:extLst>
            </p:cNvPr>
            <p:cNvSpPr/>
            <p:nvPr/>
          </p:nvSpPr>
          <p:spPr>
            <a:xfrm>
              <a:off x="8941270" y="3357974"/>
              <a:ext cx="13956" cy="4215"/>
            </a:xfrm>
            <a:custGeom>
              <a:avLst/>
              <a:gdLst/>
              <a:ahLst/>
              <a:cxnLst/>
              <a:rect l="l" t="t" r="r" b="b"/>
              <a:pathLst>
                <a:path w="391" h="140" extrusionOk="0">
                  <a:moveTo>
                    <a:pt x="292" y="25"/>
                  </a:moveTo>
                  <a:cubicBezTo>
                    <a:pt x="236" y="0"/>
                    <a:pt x="0" y="68"/>
                    <a:pt x="98" y="116"/>
                  </a:cubicBezTo>
                  <a:cubicBezTo>
                    <a:pt x="151" y="140"/>
                    <a:pt x="390"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6" name="Google Shape;41788;p18">
              <a:extLst>
                <a:ext uri="{FF2B5EF4-FFF2-40B4-BE49-F238E27FC236}">
                  <a16:creationId xmlns:a16="http://schemas.microsoft.com/office/drawing/2014/main" id="{C6800EED-11D0-4F49-9FC2-DC4CFF32EE14}"/>
                </a:ext>
              </a:extLst>
            </p:cNvPr>
            <p:cNvSpPr/>
            <p:nvPr/>
          </p:nvSpPr>
          <p:spPr>
            <a:xfrm>
              <a:off x="6907335" y="3348339"/>
              <a:ext cx="26591" cy="15236"/>
            </a:xfrm>
            <a:custGeom>
              <a:avLst/>
              <a:gdLst/>
              <a:ahLst/>
              <a:cxnLst/>
              <a:rect l="l" t="t" r="r" b="b"/>
              <a:pathLst>
                <a:path w="745" h="506" extrusionOk="0">
                  <a:moveTo>
                    <a:pt x="0" y="434"/>
                  </a:moveTo>
                  <a:cubicBezTo>
                    <a:pt x="744" y="505"/>
                    <a:pt x="744" y="0"/>
                    <a:pt x="0"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7" name="Google Shape;41789;p18">
              <a:extLst>
                <a:ext uri="{FF2B5EF4-FFF2-40B4-BE49-F238E27FC236}">
                  <a16:creationId xmlns:a16="http://schemas.microsoft.com/office/drawing/2014/main" id="{25D9BD8B-0098-4A0C-ACB3-6858B5048484}"/>
                </a:ext>
              </a:extLst>
            </p:cNvPr>
            <p:cNvSpPr/>
            <p:nvPr/>
          </p:nvSpPr>
          <p:spPr>
            <a:xfrm>
              <a:off x="2619139" y="3355234"/>
              <a:ext cx="13777" cy="7467"/>
            </a:xfrm>
            <a:custGeom>
              <a:avLst/>
              <a:gdLst/>
              <a:ahLst/>
              <a:cxnLst/>
              <a:rect l="l" t="t" r="r" b="b"/>
              <a:pathLst>
                <a:path w="386" h="248" extrusionOk="0">
                  <a:moveTo>
                    <a:pt x="386" y="116"/>
                  </a:moveTo>
                  <a:cubicBezTo>
                    <a:pt x="385" y="24"/>
                    <a:pt x="50" y="1"/>
                    <a:pt x="1" y="116"/>
                  </a:cubicBezTo>
                  <a:cubicBezTo>
                    <a:pt x="217" y="105"/>
                    <a:pt x="300" y="248"/>
                    <a:pt x="386"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8" name="Google Shape;41790;p18">
              <a:extLst>
                <a:ext uri="{FF2B5EF4-FFF2-40B4-BE49-F238E27FC236}">
                  <a16:creationId xmlns:a16="http://schemas.microsoft.com/office/drawing/2014/main" id="{65EB0059-3C87-422F-8B4E-4F34CAD8A7A7}"/>
                </a:ext>
              </a:extLst>
            </p:cNvPr>
            <p:cNvSpPr/>
            <p:nvPr/>
          </p:nvSpPr>
          <p:spPr>
            <a:xfrm>
              <a:off x="865599" y="3339517"/>
              <a:ext cx="41653" cy="18819"/>
            </a:xfrm>
            <a:custGeom>
              <a:avLst/>
              <a:gdLst/>
              <a:ahLst/>
              <a:cxnLst/>
              <a:rect l="l" t="t" r="r" b="b"/>
              <a:pathLst>
                <a:path w="1167" h="625" extrusionOk="0">
                  <a:moveTo>
                    <a:pt x="725" y="546"/>
                  </a:moveTo>
                  <a:cubicBezTo>
                    <a:pt x="1166" y="340"/>
                    <a:pt x="596" y="146"/>
                    <a:pt x="340" y="1"/>
                  </a:cubicBezTo>
                  <a:cubicBezTo>
                    <a:pt x="45" y="138"/>
                    <a:pt x="1" y="625"/>
                    <a:pt x="725"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79" name="Google Shape;41791;p18">
              <a:extLst>
                <a:ext uri="{FF2B5EF4-FFF2-40B4-BE49-F238E27FC236}">
                  <a16:creationId xmlns:a16="http://schemas.microsoft.com/office/drawing/2014/main" id="{9805394B-F082-4E6E-A0B5-5EA928188C6E}"/>
                </a:ext>
              </a:extLst>
            </p:cNvPr>
            <p:cNvSpPr/>
            <p:nvPr/>
          </p:nvSpPr>
          <p:spPr>
            <a:xfrm>
              <a:off x="6132858" y="3347044"/>
              <a:ext cx="14170" cy="4276"/>
            </a:xfrm>
            <a:custGeom>
              <a:avLst/>
              <a:gdLst/>
              <a:ahLst/>
              <a:cxnLst/>
              <a:rect l="l" t="t" r="r" b="b"/>
              <a:pathLst>
                <a:path w="397" h="142" extrusionOk="0">
                  <a:moveTo>
                    <a:pt x="296" y="25"/>
                  </a:moveTo>
                  <a:cubicBezTo>
                    <a:pt x="241" y="0"/>
                    <a:pt x="1" y="69"/>
                    <a:pt x="102" y="115"/>
                  </a:cubicBezTo>
                  <a:cubicBezTo>
                    <a:pt x="155" y="141"/>
                    <a:pt x="396" y="71"/>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0" name="Google Shape;41792;p18">
              <a:extLst>
                <a:ext uri="{FF2B5EF4-FFF2-40B4-BE49-F238E27FC236}">
                  <a16:creationId xmlns:a16="http://schemas.microsoft.com/office/drawing/2014/main" id="{1A4D396D-2B08-497E-AFF5-01933310A9EB}"/>
                </a:ext>
              </a:extLst>
            </p:cNvPr>
            <p:cNvSpPr/>
            <p:nvPr/>
          </p:nvSpPr>
          <p:spPr>
            <a:xfrm>
              <a:off x="6052908" y="3345027"/>
              <a:ext cx="21665" cy="6444"/>
            </a:xfrm>
            <a:custGeom>
              <a:avLst/>
              <a:gdLst/>
              <a:ahLst/>
              <a:cxnLst/>
              <a:rect l="l" t="t" r="r" b="b"/>
              <a:pathLst>
                <a:path w="607" h="214" extrusionOk="0">
                  <a:moveTo>
                    <a:pt x="606" y="182"/>
                  </a:moveTo>
                  <a:lnTo>
                    <a:pt x="606" y="1"/>
                  </a:lnTo>
                  <a:lnTo>
                    <a:pt x="27" y="1"/>
                  </a:lnTo>
                  <a:cubicBezTo>
                    <a:pt x="1" y="162"/>
                    <a:pt x="217" y="213"/>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1" name="Google Shape;41793;p18">
              <a:extLst>
                <a:ext uri="{FF2B5EF4-FFF2-40B4-BE49-F238E27FC236}">
                  <a16:creationId xmlns:a16="http://schemas.microsoft.com/office/drawing/2014/main" id="{C37DC361-6D95-4A6E-9D2C-8084E57AA5C6}"/>
                </a:ext>
              </a:extLst>
            </p:cNvPr>
            <p:cNvSpPr/>
            <p:nvPr/>
          </p:nvSpPr>
          <p:spPr>
            <a:xfrm>
              <a:off x="1387485" y="3335242"/>
              <a:ext cx="20238" cy="13670"/>
            </a:xfrm>
            <a:custGeom>
              <a:avLst/>
              <a:gdLst/>
              <a:ahLst/>
              <a:cxnLst/>
              <a:rect l="l" t="t" r="r" b="b"/>
              <a:pathLst>
                <a:path w="567" h="454" extrusionOk="0">
                  <a:moveTo>
                    <a:pt x="376" y="417"/>
                  </a:moveTo>
                  <a:cubicBezTo>
                    <a:pt x="386" y="362"/>
                    <a:pt x="403" y="309"/>
                    <a:pt x="566" y="326"/>
                  </a:cubicBezTo>
                  <a:lnTo>
                    <a:pt x="566" y="144"/>
                  </a:lnTo>
                  <a:cubicBezTo>
                    <a:pt x="95" y="1"/>
                    <a:pt x="1" y="454"/>
                    <a:pt x="376" y="4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2" name="Google Shape;41794;p18">
              <a:extLst>
                <a:ext uri="{FF2B5EF4-FFF2-40B4-BE49-F238E27FC236}">
                  <a16:creationId xmlns:a16="http://schemas.microsoft.com/office/drawing/2014/main" id="{A7E758AD-A688-4548-917D-88829B881841}"/>
                </a:ext>
              </a:extLst>
            </p:cNvPr>
            <p:cNvSpPr/>
            <p:nvPr/>
          </p:nvSpPr>
          <p:spPr>
            <a:xfrm>
              <a:off x="5244988" y="3341535"/>
              <a:ext cx="14063" cy="4276"/>
            </a:xfrm>
            <a:custGeom>
              <a:avLst/>
              <a:gdLst/>
              <a:ahLst/>
              <a:cxnLst/>
              <a:rect l="l" t="t" r="r" b="b"/>
              <a:pathLst>
                <a:path w="394" h="142" extrusionOk="0">
                  <a:moveTo>
                    <a:pt x="295" y="25"/>
                  </a:moveTo>
                  <a:cubicBezTo>
                    <a:pt x="240" y="0"/>
                    <a:pt x="1" y="70"/>
                    <a:pt x="96" y="117"/>
                  </a:cubicBezTo>
                  <a:cubicBezTo>
                    <a:pt x="154" y="141"/>
                    <a:pt x="394"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3" name="Google Shape;41795;p18">
              <a:extLst>
                <a:ext uri="{FF2B5EF4-FFF2-40B4-BE49-F238E27FC236}">
                  <a16:creationId xmlns:a16="http://schemas.microsoft.com/office/drawing/2014/main" id="{0568E834-0E72-41B6-A26D-CA092C6510EA}"/>
                </a:ext>
              </a:extLst>
            </p:cNvPr>
            <p:cNvSpPr/>
            <p:nvPr/>
          </p:nvSpPr>
          <p:spPr>
            <a:xfrm>
              <a:off x="84304" y="3336777"/>
              <a:ext cx="22629" cy="8280"/>
            </a:xfrm>
            <a:custGeom>
              <a:avLst/>
              <a:gdLst/>
              <a:ahLst/>
              <a:cxnLst/>
              <a:rect l="l" t="t" r="r" b="b"/>
              <a:pathLst>
                <a:path w="634" h="275" extrusionOk="0">
                  <a:moveTo>
                    <a:pt x="633" y="275"/>
                  </a:moveTo>
                  <a:lnTo>
                    <a:pt x="633" y="0"/>
                  </a:lnTo>
                  <a:lnTo>
                    <a:pt x="247" y="0"/>
                  </a:lnTo>
                  <a:cubicBezTo>
                    <a:pt x="236" y="118"/>
                    <a:pt x="0" y="128"/>
                    <a:pt x="55"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4" name="Google Shape;41796;p18">
              <a:extLst>
                <a:ext uri="{FF2B5EF4-FFF2-40B4-BE49-F238E27FC236}">
                  <a16:creationId xmlns:a16="http://schemas.microsoft.com/office/drawing/2014/main" id="{D358DBBB-84A8-4D8D-9552-A56E54097873}"/>
                </a:ext>
              </a:extLst>
            </p:cNvPr>
            <p:cNvSpPr/>
            <p:nvPr/>
          </p:nvSpPr>
          <p:spPr>
            <a:xfrm>
              <a:off x="8428486" y="3336506"/>
              <a:ext cx="6924" cy="6142"/>
            </a:xfrm>
            <a:custGeom>
              <a:avLst/>
              <a:gdLst/>
              <a:ahLst/>
              <a:cxnLst/>
              <a:rect l="l" t="t" r="r" b="b"/>
              <a:pathLst>
                <a:path w="194" h="204" extrusionOk="0">
                  <a:moveTo>
                    <a:pt x="192" y="102"/>
                  </a:moveTo>
                  <a:cubicBezTo>
                    <a:pt x="194" y="53"/>
                    <a:pt x="37" y="0"/>
                    <a:pt x="0" y="102"/>
                  </a:cubicBezTo>
                  <a:cubicBezTo>
                    <a:pt x="0" y="152"/>
                    <a:pt x="157" y="204"/>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5" name="Google Shape;41797;p18">
              <a:extLst>
                <a:ext uri="{FF2B5EF4-FFF2-40B4-BE49-F238E27FC236}">
                  <a16:creationId xmlns:a16="http://schemas.microsoft.com/office/drawing/2014/main" id="{3EC1F56B-36C3-4A47-BE00-EAADDF66F15A}"/>
                </a:ext>
              </a:extLst>
            </p:cNvPr>
            <p:cNvSpPr/>
            <p:nvPr/>
          </p:nvSpPr>
          <p:spPr>
            <a:xfrm>
              <a:off x="5282892" y="3331388"/>
              <a:ext cx="22629" cy="13670"/>
            </a:xfrm>
            <a:custGeom>
              <a:avLst/>
              <a:gdLst/>
              <a:ahLst/>
              <a:cxnLst/>
              <a:rect l="l" t="t" r="r" b="b"/>
              <a:pathLst>
                <a:path w="634" h="454" extrusionOk="0">
                  <a:moveTo>
                    <a:pt x="580" y="362"/>
                  </a:moveTo>
                  <a:cubicBezTo>
                    <a:pt x="633" y="155"/>
                    <a:pt x="534" y="22"/>
                    <a:pt x="195" y="1"/>
                  </a:cubicBezTo>
                  <a:cubicBezTo>
                    <a:pt x="239" y="160"/>
                    <a:pt x="0" y="454"/>
                    <a:pt x="58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6" name="Google Shape;41798;p18">
              <a:extLst>
                <a:ext uri="{FF2B5EF4-FFF2-40B4-BE49-F238E27FC236}">
                  <a16:creationId xmlns:a16="http://schemas.microsoft.com/office/drawing/2014/main" id="{458783E2-984C-4B02-A3DC-EB9B7095EA1D}"/>
                </a:ext>
              </a:extLst>
            </p:cNvPr>
            <p:cNvSpPr/>
            <p:nvPr/>
          </p:nvSpPr>
          <p:spPr>
            <a:xfrm>
              <a:off x="3965685" y="3320429"/>
              <a:ext cx="57358" cy="21890"/>
            </a:xfrm>
            <a:custGeom>
              <a:avLst/>
              <a:gdLst/>
              <a:ahLst/>
              <a:cxnLst/>
              <a:rect l="l" t="t" r="r" b="b"/>
              <a:pathLst>
                <a:path w="1607" h="727" extrusionOk="0">
                  <a:moveTo>
                    <a:pt x="1037" y="726"/>
                  </a:moveTo>
                  <a:cubicBezTo>
                    <a:pt x="1606" y="369"/>
                    <a:pt x="632" y="111"/>
                    <a:pt x="72" y="0"/>
                  </a:cubicBezTo>
                  <a:cubicBezTo>
                    <a:pt x="1" y="427"/>
                    <a:pt x="418" y="623"/>
                    <a:pt x="1037" y="7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7" name="Google Shape;41799;p18">
              <a:extLst>
                <a:ext uri="{FF2B5EF4-FFF2-40B4-BE49-F238E27FC236}">
                  <a16:creationId xmlns:a16="http://schemas.microsoft.com/office/drawing/2014/main" id="{85F600B5-38FA-4442-A627-0BF004CF790F}"/>
                </a:ext>
              </a:extLst>
            </p:cNvPr>
            <p:cNvSpPr/>
            <p:nvPr/>
          </p:nvSpPr>
          <p:spPr>
            <a:xfrm>
              <a:off x="8452542" y="3333345"/>
              <a:ext cx="14027" cy="4246"/>
            </a:xfrm>
            <a:custGeom>
              <a:avLst/>
              <a:gdLst/>
              <a:ahLst/>
              <a:cxnLst/>
              <a:rect l="l" t="t" r="r" b="b"/>
              <a:pathLst>
                <a:path w="393" h="141" extrusionOk="0">
                  <a:moveTo>
                    <a:pt x="99" y="114"/>
                  </a:moveTo>
                  <a:cubicBezTo>
                    <a:pt x="153" y="141"/>
                    <a:pt x="393" y="70"/>
                    <a:pt x="292" y="24"/>
                  </a:cubicBezTo>
                  <a:cubicBezTo>
                    <a:pt x="238" y="1"/>
                    <a:pt x="0" y="69"/>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8" name="Google Shape;41800;p18">
              <a:extLst>
                <a:ext uri="{FF2B5EF4-FFF2-40B4-BE49-F238E27FC236}">
                  <a16:creationId xmlns:a16="http://schemas.microsoft.com/office/drawing/2014/main" id="{197F8253-3E51-4314-B7B4-78BCA664DB3E}"/>
                </a:ext>
              </a:extLst>
            </p:cNvPr>
            <p:cNvSpPr/>
            <p:nvPr/>
          </p:nvSpPr>
          <p:spPr>
            <a:xfrm>
              <a:off x="578244" y="3333345"/>
              <a:ext cx="14099" cy="4246"/>
            </a:xfrm>
            <a:custGeom>
              <a:avLst/>
              <a:gdLst/>
              <a:ahLst/>
              <a:cxnLst/>
              <a:rect l="l" t="t" r="r" b="b"/>
              <a:pathLst>
                <a:path w="395" h="141" extrusionOk="0">
                  <a:moveTo>
                    <a:pt x="101" y="114"/>
                  </a:moveTo>
                  <a:cubicBezTo>
                    <a:pt x="154" y="141"/>
                    <a:pt x="394" y="70"/>
                    <a:pt x="294" y="24"/>
                  </a:cubicBezTo>
                  <a:cubicBezTo>
                    <a:pt x="240" y="1"/>
                    <a:pt x="0" y="69"/>
                    <a:pt x="101"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89" name="Google Shape;41801;p18">
              <a:extLst>
                <a:ext uri="{FF2B5EF4-FFF2-40B4-BE49-F238E27FC236}">
                  <a16:creationId xmlns:a16="http://schemas.microsoft.com/office/drawing/2014/main" id="{602ED66D-53FF-408C-A868-A549D38CEBCC}"/>
                </a:ext>
              </a:extLst>
            </p:cNvPr>
            <p:cNvSpPr/>
            <p:nvPr/>
          </p:nvSpPr>
          <p:spPr>
            <a:xfrm>
              <a:off x="5196732" y="3330575"/>
              <a:ext cx="14099" cy="4276"/>
            </a:xfrm>
            <a:custGeom>
              <a:avLst/>
              <a:gdLst/>
              <a:ahLst/>
              <a:cxnLst/>
              <a:rect l="l" t="t" r="r" b="b"/>
              <a:pathLst>
                <a:path w="395" h="142" extrusionOk="0">
                  <a:moveTo>
                    <a:pt x="294" y="28"/>
                  </a:moveTo>
                  <a:cubicBezTo>
                    <a:pt x="241" y="0"/>
                    <a:pt x="1" y="71"/>
                    <a:pt x="102" y="116"/>
                  </a:cubicBezTo>
                  <a:cubicBezTo>
                    <a:pt x="155" y="141"/>
                    <a:pt x="395" y="73"/>
                    <a:pt x="294"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0" name="Google Shape;41802;p18">
              <a:extLst>
                <a:ext uri="{FF2B5EF4-FFF2-40B4-BE49-F238E27FC236}">
                  <a16:creationId xmlns:a16="http://schemas.microsoft.com/office/drawing/2014/main" id="{108D636E-27A0-47CD-9BF2-77B120DCFEE2}"/>
                </a:ext>
              </a:extLst>
            </p:cNvPr>
            <p:cNvSpPr/>
            <p:nvPr/>
          </p:nvSpPr>
          <p:spPr>
            <a:xfrm>
              <a:off x="1655495" y="3321934"/>
              <a:ext cx="34872" cy="15296"/>
            </a:xfrm>
            <a:custGeom>
              <a:avLst/>
              <a:gdLst/>
              <a:ahLst/>
              <a:cxnLst/>
              <a:rect l="l" t="t" r="r" b="b"/>
              <a:pathLst>
                <a:path w="977" h="508" extrusionOk="0">
                  <a:moveTo>
                    <a:pt x="773" y="403"/>
                  </a:moveTo>
                  <a:cubicBezTo>
                    <a:pt x="977" y="174"/>
                    <a:pt x="122" y="0"/>
                    <a:pt x="0" y="222"/>
                  </a:cubicBezTo>
                  <a:cubicBezTo>
                    <a:pt x="307" y="260"/>
                    <a:pt x="166" y="508"/>
                    <a:pt x="773" y="4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1" name="Google Shape;41803;p18">
              <a:extLst>
                <a:ext uri="{FF2B5EF4-FFF2-40B4-BE49-F238E27FC236}">
                  <a16:creationId xmlns:a16="http://schemas.microsoft.com/office/drawing/2014/main" id="{3AF668D1-4B87-49CC-A091-B600FBFA7C5C}"/>
                </a:ext>
              </a:extLst>
            </p:cNvPr>
            <p:cNvSpPr/>
            <p:nvPr/>
          </p:nvSpPr>
          <p:spPr>
            <a:xfrm>
              <a:off x="323796" y="3328257"/>
              <a:ext cx="23985" cy="5841"/>
            </a:xfrm>
            <a:custGeom>
              <a:avLst/>
              <a:gdLst/>
              <a:ahLst/>
              <a:cxnLst/>
              <a:rect l="l" t="t" r="r" b="b"/>
              <a:pathLst>
                <a:path w="672" h="194" extrusionOk="0">
                  <a:moveTo>
                    <a:pt x="479" y="193"/>
                  </a:moveTo>
                  <a:cubicBezTo>
                    <a:pt x="479" y="102"/>
                    <a:pt x="634" y="86"/>
                    <a:pt x="672" y="12"/>
                  </a:cubicBezTo>
                  <a:cubicBezTo>
                    <a:pt x="368" y="22"/>
                    <a:pt x="1" y="0"/>
                    <a:pt x="92"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2" name="Google Shape;41804;p18">
              <a:extLst>
                <a:ext uri="{FF2B5EF4-FFF2-40B4-BE49-F238E27FC236}">
                  <a16:creationId xmlns:a16="http://schemas.microsoft.com/office/drawing/2014/main" id="{C45119B6-8667-41B8-83B9-E20FBE80FFB8}"/>
                </a:ext>
              </a:extLst>
            </p:cNvPr>
            <p:cNvSpPr/>
            <p:nvPr/>
          </p:nvSpPr>
          <p:spPr>
            <a:xfrm>
              <a:off x="2564138" y="3328588"/>
              <a:ext cx="13777" cy="2830"/>
            </a:xfrm>
            <a:custGeom>
              <a:avLst/>
              <a:gdLst/>
              <a:ahLst/>
              <a:cxnLst/>
              <a:rect l="l" t="t" r="r" b="b"/>
              <a:pathLst>
                <a:path w="386" h="94" extrusionOk="0">
                  <a:moveTo>
                    <a:pt x="0" y="94"/>
                  </a:moveTo>
                  <a:cubicBezTo>
                    <a:pt x="149" y="71"/>
                    <a:pt x="379" y="90"/>
                    <a:pt x="385" y="1"/>
                  </a:cubicBezTo>
                  <a:cubicBezTo>
                    <a:pt x="238" y="23"/>
                    <a:pt x="5" y="4"/>
                    <a:pt x="0" y="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3" name="Google Shape;41805;p18">
              <a:extLst>
                <a:ext uri="{FF2B5EF4-FFF2-40B4-BE49-F238E27FC236}">
                  <a16:creationId xmlns:a16="http://schemas.microsoft.com/office/drawing/2014/main" id="{B7D7D0EC-12DB-4CC7-950B-4A3A084E8D70}"/>
                </a:ext>
              </a:extLst>
            </p:cNvPr>
            <p:cNvSpPr/>
            <p:nvPr/>
          </p:nvSpPr>
          <p:spPr>
            <a:xfrm>
              <a:off x="1934177" y="3327865"/>
              <a:ext cx="14170" cy="4276"/>
            </a:xfrm>
            <a:custGeom>
              <a:avLst/>
              <a:gdLst/>
              <a:ahLst/>
              <a:cxnLst/>
              <a:rect l="l" t="t" r="r" b="b"/>
              <a:pathLst>
                <a:path w="397" h="142" extrusionOk="0">
                  <a:moveTo>
                    <a:pt x="294" y="24"/>
                  </a:moveTo>
                  <a:cubicBezTo>
                    <a:pt x="240" y="0"/>
                    <a:pt x="1" y="68"/>
                    <a:pt x="103" y="115"/>
                  </a:cubicBezTo>
                  <a:cubicBezTo>
                    <a:pt x="155" y="141"/>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4" name="Google Shape;41806;p18">
              <a:extLst>
                <a:ext uri="{FF2B5EF4-FFF2-40B4-BE49-F238E27FC236}">
                  <a16:creationId xmlns:a16="http://schemas.microsoft.com/office/drawing/2014/main" id="{A0940E31-DEB4-49F6-B9BB-C479ABE10923}"/>
                </a:ext>
              </a:extLst>
            </p:cNvPr>
            <p:cNvSpPr/>
            <p:nvPr/>
          </p:nvSpPr>
          <p:spPr>
            <a:xfrm>
              <a:off x="7013875" y="3316936"/>
              <a:ext cx="14063" cy="4276"/>
            </a:xfrm>
            <a:custGeom>
              <a:avLst/>
              <a:gdLst/>
              <a:ahLst/>
              <a:cxnLst/>
              <a:rect l="l" t="t" r="r" b="b"/>
              <a:pathLst>
                <a:path w="394" h="142" extrusionOk="0">
                  <a:moveTo>
                    <a:pt x="102" y="116"/>
                  </a:moveTo>
                  <a:cubicBezTo>
                    <a:pt x="157" y="141"/>
                    <a:pt x="393" y="72"/>
                    <a:pt x="296" y="25"/>
                  </a:cubicBezTo>
                  <a:cubicBezTo>
                    <a:pt x="242" y="0"/>
                    <a:pt x="1"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5" name="Google Shape;41807;p18">
              <a:extLst>
                <a:ext uri="{FF2B5EF4-FFF2-40B4-BE49-F238E27FC236}">
                  <a16:creationId xmlns:a16="http://schemas.microsoft.com/office/drawing/2014/main" id="{60077E4E-6578-4858-9134-86C216149391}"/>
                </a:ext>
              </a:extLst>
            </p:cNvPr>
            <p:cNvSpPr/>
            <p:nvPr/>
          </p:nvSpPr>
          <p:spPr>
            <a:xfrm>
              <a:off x="5503218" y="3309469"/>
              <a:ext cx="33622" cy="17313"/>
            </a:xfrm>
            <a:custGeom>
              <a:avLst/>
              <a:gdLst/>
              <a:ahLst/>
              <a:cxnLst/>
              <a:rect l="l" t="t" r="r" b="b"/>
              <a:pathLst>
                <a:path w="942" h="575" extrusionOk="0">
                  <a:moveTo>
                    <a:pt x="0" y="90"/>
                  </a:moveTo>
                  <a:lnTo>
                    <a:pt x="0" y="273"/>
                  </a:lnTo>
                  <a:cubicBezTo>
                    <a:pt x="355" y="575"/>
                    <a:pt x="941" y="0"/>
                    <a:pt x="0"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6" name="Google Shape;41808;p18">
              <a:extLst>
                <a:ext uri="{FF2B5EF4-FFF2-40B4-BE49-F238E27FC236}">
                  <a16:creationId xmlns:a16="http://schemas.microsoft.com/office/drawing/2014/main" id="{95958E2A-BD4C-41E5-AAF0-38A2BDDCFE93}"/>
                </a:ext>
              </a:extLst>
            </p:cNvPr>
            <p:cNvSpPr/>
            <p:nvPr/>
          </p:nvSpPr>
          <p:spPr>
            <a:xfrm>
              <a:off x="4453450" y="3316936"/>
              <a:ext cx="14063" cy="4276"/>
            </a:xfrm>
            <a:custGeom>
              <a:avLst/>
              <a:gdLst/>
              <a:ahLst/>
              <a:cxnLst/>
              <a:rect l="l" t="t" r="r" b="b"/>
              <a:pathLst>
                <a:path w="394" h="142" extrusionOk="0">
                  <a:moveTo>
                    <a:pt x="294" y="25"/>
                  </a:moveTo>
                  <a:cubicBezTo>
                    <a:pt x="239" y="0"/>
                    <a:pt x="0" y="69"/>
                    <a:pt x="98" y="116"/>
                  </a:cubicBezTo>
                  <a:cubicBezTo>
                    <a:pt x="154"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7" name="Google Shape;41809;p18">
              <a:extLst>
                <a:ext uri="{FF2B5EF4-FFF2-40B4-BE49-F238E27FC236}">
                  <a16:creationId xmlns:a16="http://schemas.microsoft.com/office/drawing/2014/main" id="{90B47D09-3683-44DB-AE98-253B5E9D97C0}"/>
                </a:ext>
              </a:extLst>
            </p:cNvPr>
            <p:cNvSpPr/>
            <p:nvPr/>
          </p:nvSpPr>
          <p:spPr>
            <a:xfrm>
              <a:off x="2494396" y="3312209"/>
              <a:ext cx="21594" cy="9515"/>
            </a:xfrm>
            <a:custGeom>
              <a:avLst/>
              <a:gdLst/>
              <a:ahLst/>
              <a:cxnLst/>
              <a:rect l="l" t="t" r="r" b="b"/>
              <a:pathLst>
                <a:path w="605" h="316" extrusionOk="0">
                  <a:moveTo>
                    <a:pt x="411" y="273"/>
                  </a:moveTo>
                  <a:cubicBezTo>
                    <a:pt x="405" y="148"/>
                    <a:pt x="503" y="74"/>
                    <a:pt x="604" y="1"/>
                  </a:cubicBezTo>
                  <a:lnTo>
                    <a:pt x="26" y="1"/>
                  </a:lnTo>
                  <a:cubicBezTo>
                    <a:pt x="42"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8" name="Google Shape;41810;p18">
              <a:extLst>
                <a:ext uri="{FF2B5EF4-FFF2-40B4-BE49-F238E27FC236}">
                  <a16:creationId xmlns:a16="http://schemas.microsoft.com/office/drawing/2014/main" id="{CD913577-872D-4AA2-A684-AE938714127A}"/>
                </a:ext>
              </a:extLst>
            </p:cNvPr>
            <p:cNvSpPr/>
            <p:nvPr/>
          </p:nvSpPr>
          <p:spPr>
            <a:xfrm>
              <a:off x="5244988" y="3314166"/>
              <a:ext cx="14063" cy="4276"/>
            </a:xfrm>
            <a:custGeom>
              <a:avLst/>
              <a:gdLst/>
              <a:ahLst/>
              <a:cxnLst/>
              <a:rect l="l" t="t" r="r" b="b"/>
              <a:pathLst>
                <a:path w="394" h="142" extrusionOk="0">
                  <a:moveTo>
                    <a:pt x="295" y="26"/>
                  </a:moveTo>
                  <a:cubicBezTo>
                    <a:pt x="240" y="1"/>
                    <a:pt x="1" y="70"/>
                    <a:pt x="96"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099" name="Google Shape;41811;p18">
              <a:extLst>
                <a:ext uri="{FF2B5EF4-FFF2-40B4-BE49-F238E27FC236}">
                  <a16:creationId xmlns:a16="http://schemas.microsoft.com/office/drawing/2014/main" id="{F0FB559C-F8D0-4CFD-86C6-23AD7EA4A249}"/>
                </a:ext>
              </a:extLst>
            </p:cNvPr>
            <p:cNvSpPr/>
            <p:nvPr/>
          </p:nvSpPr>
          <p:spPr>
            <a:xfrm>
              <a:off x="3073496" y="3311456"/>
              <a:ext cx="13777" cy="7497"/>
            </a:xfrm>
            <a:custGeom>
              <a:avLst/>
              <a:gdLst/>
              <a:ahLst/>
              <a:cxnLst/>
              <a:rect l="l" t="t" r="r" b="b"/>
              <a:pathLst>
                <a:path w="386" h="249" extrusionOk="0">
                  <a:moveTo>
                    <a:pt x="385" y="116"/>
                  </a:moveTo>
                  <a:cubicBezTo>
                    <a:pt x="384" y="24"/>
                    <a:pt x="46" y="1"/>
                    <a:pt x="0" y="116"/>
                  </a:cubicBezTo>
                  <a:cubicBezTo>
                    <a:pt x="216" y="105"/>
                    <a:pt x="302" y="249"/>
                    <a:pt x="385"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0" name="Google Shape;41812;p18">
              <a:extLst>
                <a:ext uri="{FF2B5EF4-FFF2-40B4-BE49-F238E27FC236}">
                  <a16:creationId xmlns:a16="http://schemas.microsoft.com/office/drawing/2014/main" id="{18D9B715-AA33-4E18-AE81-432604B9061A}"/>
                </a:ext>
              </a:extLst>
            </p:cNvPr>
            <p:cNvSpPr/>
            <p:nvPr/>
          </p:nvSpPr>
          <p:spPr>
            <a:xfrm>
              <a:off x="2990905" y="3312179"/>
              <a:ext cx="13706" cy="5540"/>
            </a:xfrm>
            <a:custGeom>
              <a:avLst/>
              <a:gdLst/>
              <a:ahLst/>
              <a:cxnLst/>
              <a:rect l="l" t="t" r="r" b="b"/>
              <a:pathLst>
                <a:path w="384" h="184" extrusionOk="0">
                  <a:moveTo>
                    <a:pt x="0" y="183"/>
                  </a:moveTo>
                  <a:lnTo>
                    <a:pt x="384" y="183"/>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1" name="Google Shape;41813;p18">
              <a:extLst>
                <a:ext uri="{FF2B5EF4-FFF2-40B4-BE49-F238E27FC236}">
                  <a16:creationId xmlns:a16="http://schemas.microsoft.com/office/drawing/2014/main" id="{939BA98E-91F9-4DD7-B99A-391B535348A9}"/>
                </a:ext>
              </a:extLst>
            </p:cNvPr>
            <p:cNvSpPr/>
            <p:nvPr/>
          </p:nvSpPr>
          <p:spPr>
            <a:xfrm>
              <a:off x="2521593" y="3309469"/>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2" name="Google Shape;41814;p18">
              <a:extLst>
                <a:ext uri="{FF2B5EF4-FFF2-40B4-BE49-F238E27FC236}">
                  <a16:creationId xmlns:a16="http://schemas.microsoft.com/office/drawing/2014/main" id="{6F72B4D1-3667-45C0-9A3A-0B3EBE2F1872}"/>
                </a:ext>
              </a:extLst>
            </p:cNvPr>
            <p:cNvSpPr/>
            <p:nvPr/>
          </p:nvSpPr>
          <p:spPr>
            <a:xfrm>
              <a:off x="1903339" y="3309078"/>
              <a:ext cx="6924" cy="6263"/>
            </a:xfrm>
            <a:custGeom>
              <a:avLst/>
              <a:gdLst/>
              <a:ahLst/>
              <a:cxnLst/>
              <a:rect l="l" t="t" r="r" b="b"/>
              <a:pathLst>
                <a:path w="194" h="208" extrusionOk="0">
                  <a:moveTo>
                    <a:pt x="194" y="103"/>
                  </a:moveTo>
                  <a:cubicBezTo>
                    <a:pt x="194" y="52"/>
                    <a:pt x="37" y="0"/>
                    <a:pt x="2" y="103"/>
                  </a:cubicBezTo>
                  <a:cubicBezTo>
                    <a:pt x="1" y="156"/>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3" name="Google Shape;41815;p18">
              <a:extLst>
                <a:ext uri="{FF2B5EF4-FFF2-40B4-BE49-F238E27FC236}">
                  <a16:creationId xmlns:a16="http://schemas.microsoft.com/office/drawing/2014/main" id="{7440EE64-C7AE-4715-8949-EB931F966ACF}"/>
                </a:ext>
              </a:extLst>
            </p:cNvPr>
            <p:cNvSpPr/>
            <p:nvPr/>
          </p:nvSpPr>
          <p:spPr>
            <a:xfrm>
              <a:off x="8813922" y="3306699"/>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4" name="Google Shape;41816;p18">
              <a:extLst>
                <a:ext uri="{FF2B5EF4-FFF2-40B4-BE49-F238E27FC236}">
                  <a16:creationId xmlns:a16="http://schemas.microsoft.com/office/drawing/2014/main" id="{47BF494F-B701-45E8-9B8D-982CC46806FF}"/>
                </a:ext>
              </a:extLst>
            </p:cNvPr>
            <p:cNvSpPr/>
            <p:nvPr/>
          </p:nvSpPr>
          <p:spPr>
            <a:xfrm>
              <a:off x="5609794" y="3303206"/>
              <a:ext cx="14063" cy="4306"/>
            </a:xfrm>
            <a:custGeom>
              <a:avLst/>
              <a:gdLst/>
              <a:ahLst/>
              <a:cxnLst/>
              <a:rect l="l" t="t" r="r" b="b"/>
              <a:pathLst>
                <a:path w="394" h="143" extrusionOk="0">
                  <a:moveTo>
                    <a:pt x="294" y="27"/>
                  </a:moveTo>
                  <a:cubicBezTo>
                    <a:pt x="240" y="1"/>
                    <a:pt x="1" y="71"/>
                    <a:pt x="101" y="118"/>
                  </a:cubicBezTo>
                  <a:cubicBezTo>
                    <a:pt x="153" y="143"/>
                    <a:pt x="394" y="75"/>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5" name="Google Shape;41817;p18">
              <a:extLst>
                <a:ext uri="{FF2B5EF4-FFF2-40B4-BE49-F238E27FC236}">
                  <a16:creationId xmlns:a16="http://schemas.microsoft.com/office/drawing/2014/main" id="{CBAC54B4-1164-4481-A45F-0493AF929A36}"/>
                </a:ext>
              </a:extLst>
            </p:cNvPr>
            <p:cNvSpPr/>
            <p:nvPr/>
          </p:nvSpPr>
          <p:spPr>
            <a:xfrm>
              <a:off x="2509065" y="3298540"/>
              <a:ext cx="20630" cy="8250"/>
            </a:xfrm>
            <a:custGeom>
              <a:avLst/>
              <a:gdLst/>
              <a:ahLst/>
              <a:cxnLst/>
              <a:rect l="l" t="t" r="r" b="b"/>
              <a:pathLst>
                <a:path w="578" h="274" extrusionOk="0">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6" name="Google Shape;41818;p18">
              <a:extLst>
                <a:ext uri="{FF2B5EF4-FFF2-40B4-BE49-F238E27FC236}">
                  <a16:creationId xmlns:a16="http://schemas.microsoft.com/office/drawing/2014/main" id="{2B03E6A2-6715-4AE2-BFEE-A2A56C95B91E}"/>
                </a:ext>
              </a:extLst>
            </p:cNvPr>
            <p:cNvSpPr/>
            <p:nvPr/>
          </p:nvSpPr>
          <p:spPr>
            <a:xfrm>
              <a:off x="1807007" y="3291825"/>
              <a:ext cx="28911" cy="16922"/>
            </a:xfrm>
            <a:custGeom>
              <a:avLst/>
              <a:gdLst/>
              <a:ahLst/>
              <a:cxnLst/>
              <a:rect l="l" t="t" r="r" b="b"/>
              <a:pathLst>
                <a:path w="810" h="562" extrusionOk="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7" name="Google Shape;41819;p18">
              <a:extLst>
                <a:ext uri="{FF2B5EF4-FFF2-40B4-BE49-F238E27FC236}">
                  <a16:creationId xmlns:a16="http://schemas.microsoft.com/office/drawing/2014/main" id="{CEE0983C-778D-4461-A765-420718502C29}"/>
                </a:ext>
              </a:extLst>
            </p:cNvPr>
            <p:cNvSpPr/>
            <p:nvPr/>
          </p:nvSpPr>
          <p:spPr>
            <a:xfrm>
              <a:off x="8810531" y="3300527"/>
              <a:ext cx="13849" cy="4246"/>
            </a:xfrm>
            <a:custGeom>
              <a:avLst/>
              <a:gdLst/>
              <a:ahLst/>
              <a:cxnLst/>
              <a:rect l="l" t="t" r="r" b="b"/>
              <a:pathLst>
                <a:path w="388" h="141" extrusionOk="0">
                  <a:moveTo>
                    <a:pt x="289" y="24"/>
                  </a:moveTo>
                  <a:cubicBezTo>
                    <a:pt x="239" y="1"/>
                    <a:pt x="0" y="69"/>
                    <a:pt x="96" y="116"/>
                  </a:cubicBezTo>
                  <a:cubicBezTo>
                    <a:pt x="152" y="141"/>
                    <a:pt x="388" y="73"/>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8" name="Google Shape;41820;p18">
              <a:extLst>
                <a:ext uri="{FF2B5EF4-FFF2-40B4-BE49-F238E27FC236}">
                  <a16:creationId xmlns:a16="http://schemas.microsoft.com/office/drawing/2014/main" id="{C4F8E782-5767-4215-B60D-B5E85AEFEA27}"/>
                </a:ext>
              </a:extLst>
            </p:cNvPr>
            <p:cNvSpPr/>
            <p:nvPr/>
          </p:nvSpPr>
          <p:spPr>
            <a:xfrm>
              <a:off x="8597058" y="3300527"/>
              <a:ext cx="13991" cy="4246"/>
            </a:xfrm>
            <a:custGeom>
              <a:avLst/>
              <a:gdLst/>
              <a:ahLst/>
              <a:cxnLst/>
              <a:rect l="l" t="t" r="r" b="b"/>
              <a:pathLst>
                <a:path w="392" h="141" extrusionOk="0">
                  <a:moveTo>
                    <a:pt x="98" y="116"/>
                  </a:moveTo>
                  <a:cubicBezTo>
                    <a:pt x="153" y="141"/>
                    <a:pt x="392" y="73"/>
                    <a:pt x="291" y="24"/>
                  </a:cubicBezTo>
                  <a:cubicBezTo>
                    <a:pt x="239"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09" name="Google Shape;41821;p18">
              <a:extLst>
                <a:ext uri="{FF2B5EF4-FFF2-40B4-BE49-F238E27FC236}">
                  <a16:creationId xmlns:a16="http://schemas.microsoft.com/office/drawing/2014/main" id="{B2939F99-C45D-4DE1-A636-24358F65AB9A}"/>
                </a:ext>
              </a:extLst>
            </p:cNvPr>
            <p:cNvSpPr/>
            <p:nvPr/>
          </p:nvSpPr>
          <p:spPr>
            <a:xfrm>
              <a:off x="5372336" y="3298148"/>
              <a:ext cx="7031" cy="6263"/>
            </a:xfrm>
            <a:custGeom>
              <a:avLst/>
              <a:gdLst/>
              <a:ahLst/>
              <a:cxnLst/>
              <a:rect l="l" t="t" r="r" b="b"/>
              <a:pathLst>
                <a:path w="197" h="208" extrusionOk="0">
                  <a:moveTo>
                    <a:pt x="3" y="103"/>
                  </a:moveTo>
                  <a:cubicBezTo>
                    <a:pt x="0" y="156"/>
                    <a:pt x="157" y="208"/>
                    <a:pt x="195" y="103"/>
                  </a:cubicBezTo>
                  <a:cubicBezTo>
                    <a:pt x="196" y="54"/>
                    <a:pt x="38" y="0"/>
                    <a:pt x="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0" name="Google Shape;41822;p18">
              <a:extLst>
                <a:ext uri="{FF2B5EF4-FFF2-40B4-BE49-F238E27FC236}">
                  <a16:creationId xmlns:a16="http://schemas.microsoft.com/office/drawing/2014/main" id="{93F3BB78-C6C6-4658-9042-10EF1F4C70B9}"/>
                </a:ext>
              </a:extLst>
            </p:cNvPr>
            <p:cNvSpPr/>
            <p:nvPr/>
          </p:nvSpPr>
          <p:spPr>
            <a:xfrm>
              <a:off x="3204628" y="3288815"/>
              <a:ext cx="20309" cy="13550"/>
            </a:xfrm>
            <a:custGeom>
              <a:avLst/>
              <a:gdLst/>
              <a:ahLst/>
              <a:cxnLst/>
              <a:rect l="l" t="t" r="r" b="b"/>
              <a:pathLst>
                <a:path w="569" h="450" extrusionOk="0">
                  <a:moveTo>
                    <a:pt x="376" y="413"/>
                  </a:moveTo>
                  <a:cubicBezTo>
                    <a:pt x="387" y="359"/>
                    <a:pt x="402" y="308"/>
                    <a:pt x="569" y="325"/>
                  </a:cubicBezTo>
                  <a:lnTo>
                    <a:pt x="569" y="143"/>
                  </a:lnTo>
                  <a:cubicBezTo>
                    <a:pt x="95" y="1"/>
                    <a:pt x="1" y="450"/>
                    <a:pt x="376"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1" name="Google Shape;41823;p18">
              <a:extLst>
                <a:ext uri="{FF2B5EF4-FFF2-40B4-BE49-F238E27FC236}">
                  <a16:creationId xmlns:a16="http://schemas.microsoft.com/office/drawing/2014/main" id="{11A36057-253C-440A-A4BD-92997B0AE8A4}"/>
                </a:ext>
              </a:extLst>
            </p:cNvPr>
            <p:cNvSpPr/>
            <p:nvPr/>
          </p:nvSpPr>
          <p:spPr>
            <a:xfrm>
              <a:off x="8056827" y="3295830"/>
              <a:ext cx="13742" cy="2710"/>
            </a:xfrm>
            <a:custGeom>
              <a:avLst/>
              <a:gdLst/>
              <a:ahLst/>
              <a:cxnLst/>
              <a:rect l="l" t="t" r="r" b="b"/>
              <a:pathLst>
                <a:path w="385" h="90" extrusionOk="0">
                  <a:moveTo>
                    <a:pt x="385" y="0"/>
                  </a:moveTo>
                  <a:cubicBezTo>
                    <a:pt x="236" y="20"/>
                    <a:pt x="6" y="2"/>
                    <a:pt x="1" y="89"/>
                  </a:cubicBezTo>
                  <a:cubicBezTo>
                    <a:pt x="151" y="70"/>
                    <a:pt x="382"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2" name="Google Shape;41824;p18">
              <a:extLst>
                <a:ext uri="{FF2B5EF4-FFF2-40B4-BE49-F238E27FC236}">
                  <a16:creationId xmlns:a16="http://schemas.microsoft.com/office/drawing/2014/main" id="{F4F0AB42-2660-4D24-AE21-3BC0B3FDCFF7}"/>
                </a:ext>
              </a:extLst>
            </p:cNvPr>
            <p:cNvSpPr/>
            <p:nvPr/>
          </p:nvSpPr>
          <p:spPr>
            <a:xfrm>
              <a:off x="5489441" y="3289959"/>
              <a:ext cx="6960" cy="6203"/>
            </a:xfrm>
            <a:custGeom>
              <a:avLst/>
              <a:gdLst/>
              <a:ahLst/>
              <a:cxnLst/>
              <a:rect l="l" t="t" r="r" b="b"/>
              <a:pathLst>
                <a:path w="195" h="206" extrusionOk="0">
                  <a:moveTo>
                    <a:pt x="194" y="104"/>
                  </a:moveTo>
                  <a:cubicBezTo>
                    <a:pt x="194" y="54"/>
                    <a:pt x="37" y="1"/>
                    <a:pt x="1" y="104"/>
                  </a:cubicBezTo>
                  <a:cubicBezTo>
                    <a:pt x="1" y="154"/>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3" name="Google Shape;41825;p18">
              <a:extLst>
                <a:ext uri="{FF2B5EF4-FFF2-40B4-BE49-F238E27FC236}">
                  <a16:creationId xmlns:a16="http://schemas.microsoft.com/office/drawing/2014/main" id="{D50A01D1-36A0-42CA-8191-613B450F7E5F}"/>
                </a:ext>
              </a:extLst>
            </p:cNvPr>
            <p:cNvSpPr/>
            <p:nvPr/>
          </p:nvSpPr>
          <p:spPr>
            <a:xfrm>
              <a:off x="1452729" y="3287610"/>
              <a:ext cx="23914" cy="10298"/>
            </a:xfrm>
            <a:custGeom>
              <a:avLst/>
              <a:gdLst/>
              <a:ahLst/>
              <a:cxnLst/>
              <a:rect l="l" t="t" r="r" b="b"/>
              <a:pathLst>
                <a:path w="670" h="342" extrusionOk="0">
                  <a:moveTo>
                    <a:pt x="670" y="92"/>
                  </a:moveTo>
                  <a:cubicBezTo>
                    <a:pt x="404" y="94"/>
                    <a:pt x="247" y="49"/>
                    <a:pt x="90" y="1"/>
                  </a:cubicBezTo>
                  <a:cubicBezTo>
                    <a:pt x="0" y="282"/>
                    <a:pt x="610" y="341"/>
                    <a:pt x="67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4" name="Google Shape;41826;p18">
              <a:extLst>
                <a:ext uri="{FF2B5EF4-FFF2-40B4-BE49-F238E27FC236}">
                  <a16:creationId xmlns:a16="http://schemas.microsoft.com/office/drawing/2014/main" id="{7AC4042C-1CE9-41BC-A5DF-5A39151461B0}"/>
                </a:ext>
              </a:extLst>
            </p:cNvPr>
            <p:cNvSpPr/>
            <p:nvPr/>
          </p:nvSpPr>
          <p:spPr>
            <a:xfrm>
              <a:off x="4205677" y="3289567"/>
              <a:ext cx="13956" cy="4336"/>
            </a:xfrm>
            <a:custGeom>
              <a:avLst/>
              <a:gdLst/>
              <a:ahLst/>
              <a:cxnLst/>
              <a:rect l="l" t="t" r="r" b="b"/>
              <a:pathLst>
                <a:path w="391" h="144" extrusionOk="0">
                  <a:moveTo>
                    <a:pt x="291" y="27"/>
                  </a:moveTo>
                  <a:cubicBezTo>
                    <a:pt x="237" y="1"/>
                    <a:pt x="0" y="71"/>
                    <a:pt x="98" y="117"/>
                  </a:cubicBezTo>
                  <a:cubicBezTo>
                    <a:pt x="152" y="143"/>
                    <a:pt x="391" y="73"/>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5" name="Google Shape;41827;p18">
              <a:extLst>
                <a:ext uri="{FF2B5EF4-FFF2-40B4-BE49-F238E27FC236}">
                  <a16:creationId xmlns:a16="http://schemas.microsoft.com/office/drawing/2014/main" id="{149AD4C8-7B72-4921-8AA4-4008603D02A7}"/>
                </a:ext>
              </a:extLst>
            </p:cNvPr>
            <p:cNvSpPr/>
            <p:nvPr/>
          </p:nvSpPr>
          <p:spPr>
            <a:xfrm>
              <a:off x="1522614" y="3271954"/>
              <a:ext cx="50434" cy="18518"/>
            </a:xfrm>
            <a:custGeom>
              <a:avLst/>
              <a:gdLst/>
              <a:ahLst/>
              <a:cxnLst/>
              <a:rect l="l" t="t" r="r" b="b"/>
              <a:pathLst>
                <a:path w="1413" h="615" extrusionOk="0">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6" name="Google Shape;41828;p18">
              <a:extLst>
                <a:ext uri="{FF2B5EF4-FFF2-40B4-BE49-F238E27FC236}">
                  <a16:creationId xmlns:a16="http://schemas.microsoft.com/office/drawing/2014/main" id="{30B1F129-8184-4FF4-9343-87294CB86DFA}"/>
                </a:ext>
              </a:extLst>
            </p:cNvPr>
            <p:cNvSpPr/>
            <p:nvPr/>
          </p:nvSpPr>
          <p:spPr>
            <a:xfrm>
              <a:off x="2020337" y="3279029"/>
              <a:ext cx="6889" cy="6203"/>
            </a:xfrm>
            <a:custGeom>
              <a:avLst/>
              <a:gdLst/>
              <a:ahLst/>
              <a:cxnLst/>
              <a:rect l="l" t="t" r="r" b="b"/>
              <a:pathLst>
                <a:path w="193" h="206" extrusionOk="0">
                  <a:moveTo>
                    <a:pt x="192" y="104"/>
                  </a:moveTo>
                  <a:cubicBezTo>
                    <a:pt x="192" y="53"/>
                    <a:pt x="39" y="1"/>
                    <a:pt x="2" y="104"/>
                  </a:cubicBezTo>
                  <a:cubicBezTo>
                    <a:pt x="0" y="154"/>
                    <a:pt x="157" y="206"/>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7" name="Google Shape;41829;p18">
              <a:extLst>
                <a:ext uri="{FF2B5EF4-FFF2-40B4-BE49-F238E27FC236}">
                  <a16:creationId xmlns:a16="http://schemas.microsoft.com/office/drawing/2014/main" id="{A6EACE19-DF35-4FEB-864E-72A7B64DE35D}"/>
                </a:ext>
              </a:extLst>
            </p:cNvPr>
            <p:cNvSpPr/>
            <p:nvPr/>
          </p:nvSpPr>
          <p:spPr>
            <a:xfrm>
              <a:off x="4863121" y="3279391"/>
              <a:ext cx="13777" cy="2800"/>
            </a:xfrm>
            <a:custGeom>
              <a:avLst/>
              <a:gdLst/>
              <a:ahLst/>
              <a:cxnLst/>
              <a:rect l="l" t="t" r="r" b="b"/>
              <a:pathLst>
                <a:path w="386" h="93" extrusionOk="0">
                  <a:moveTo>
                    <a:pt x="385" y="1"/>
                  </a:moveTo>
                  <a:cubicBezTo>
                    <a:pt x="235" y="22"/>
                    <a:pt x="5" y="5"/>
                    <a:pt x="0" y="92"/>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8" name="Google Shape;41830;p18">
              <a:extLst>
                <a:ext uri="{FF2B5EF4-FFF2-40B4-BE49-F238E27FC236}">
                  <a16:creationId xmlns:a16="http://schemas.microsoft.com/office/drawing/2014/main" id="{7E17B751-5A83-4EC4-A87B-331887034080}"/>
                </a:ext>
              </a:extLst>
            </p:cNvPr>
            <p:cNvSpPr/>
            <p:nvPr/>
          </p:nvSpPr>
          <p:spPr>
            <a:xfrm>
              <a:off x="2116740" y="3276289"/>
              <a:ext cx="6924" cy="6293"/>
            </a:xfrm>
            <a:custGeom>
              <a:avLst/>
              <a:gdLst/>
              <a:ahLst/>
              <a:cxnLst/>
              <a:rect l="l" t="t" r="r" b="b"/>
              <a:pathLst>
                <a:path w="194" h="209" extrusionOk="0">
                  <a:moveTo>
                    <a:pt x="193" y="104"/>
                  </a:moveTo>
                  <a:cubicBezTo>
                    <a:pt x="193" y="53"/>
                    <a:pt x="37" y="1"/>
                    <a:pt x="1" y="104"/>
                  </a:cubicBezTo>
                  <a:cubicBezTo>
                    <a:pt x="0" y="155"/>
                    <a:pt x="154"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19" name="Google Shape;41831;p18">
              <a:extLst>
                <a:ext uri="{FF2B5EF4-FFF2-40B4-BE49-F238E27FC236}">
                  <a16:creationId xmlns:a16="http://schemas.microsoft.com/office/drawing/2014/main" id="{454C28E1-D4D0-4EED-814C-CD4EDB8D9B60}"/>
                </a:ext>
              </a:extLst>
            </p:cNvPr>
            <p:cNvSpPr/>
            <p:nvPr/>
          </p:nvSpPr>
          <p:spPr>
            <a:xfrm>
              <a:off x="1707105" y="3278638"/>
              <a:ext cx="13956" cy="4276"/>
            </a:xfrm>
            <a:custGeom>
              <a:avLst/>
              <a:gdLst/>
              <a:ahLst/>
              <a:cxnLst/>
              <a:rect l="l" t="t" r="r" b="b"/>
              <a:pathLst>
                <a:path w="391" h="142" extrusionOk="0">
                  <a:moveTo>
                    <a:pt x="101" y="117"/>
                  </a:moveTo>
                  <a:cubicBezTo>
                    <a:pt x="151" y="142"/>
                    <a:pt x="391" y="73"/>
                    <a:pt x="293" y="26"/>
                  </a:cubicBezTo>
                  <a:cubicBezTo>
                    <a:pt x="239"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0" name="Google Shape;41832;p18">
              <a:extLst>
                <a:ext uri="{FF2B5EF4-FFF2-40B4-BE49-F238E27FC236}">
                  <a16:creationId xmlns:a16="http://schemas.microsoft.com/office/drawing/2014/main" id="{0AC939A8-D101-4CF5-93CF-6D56C49B897D}"/>
                </a:ext>
              </a:extLst>
            </p:cNvPr>
            <p:cNvSpPr/>
            <p:nvPr/>
          </p:nvSpPr>
          <p:spPr>
            <a:xfrm>
              <a:off x="5027339" y="3271171"/>
              <a:ext cx="21630" cy="6474"/>
            </a:xfrm>
            <a:custGeom>
              <a:avLst/>
              <a:gdLst/>
              <a:ahLst/>
              <a:cxnLst/>
              <a:rect l="l" t="t" r="r" b="b"/>
              <a:pathLst>
                <a:path w="606" h="215" extrusionOk="0">
                  <a:moveTo>
                    <a:pt x="606" y="182"/>
                  </a:moveTo>
                  <a:lnTo>
                    <a:pt x="606" y="1"/>
                  </a:lnTo>
                  <a:lnTo>
                    <a:pt x="26" y="1"/>
                  </a:lnTo>
                  <a:cubicBezTo>
                    <a:pt x="0" y="164"/>
                    <a:pt x="218" y="215"/>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1" name="Google Shape;41833;p18">
              <a:extLst>
                <a:ext uri="{FF2B5EF4-FFF2-40B4-BE49-F238E27FC236}">
                  <a16:creationId xmlns:a16="http://schemas.microsoft.com/office/drawing/2014/main" id="{8119042A-0138-4F1F-9241-75CD68CE4842}"/>
                </a:ext>
              </a:extLst>
            </p:cNvPr>
            <p:cNvSpPr/>
            <p:nvPr/>
          </p:nvSpPr>
          <p:spPr>
            <a:xfrm>
              <a:off x="3975179" y="3273941"/>
              <a:ext cx="13706" cy="2740"/>
            </a:xfrm>
            <a:custGeom>
              <a:avLst/>
              <a:gdLst/>
              <a:ahLst/>
              <a:cxnLst/>
              <a:rect l="l" t="t" r="r" b="b"/>
              <a:pathLst>
                <a:path w="384" h="91" extrusionOk="0">
                  <a:moveTo>
                    <a:pt x="1" y="90"/>
                  </a:moveTo>
                  <a:cubicBezTo>
                    <a:pt x="151" y="71"/>
                    <a:pt x="379" y="89"/>
                    <a:pt x="383" y="0"/>
                  </a:cubicBezTo>
                  <a:cubicBezTo>
                    <a:pt x="236" y="20"/>
                    <a:pt x="7" y="4"/>
                    <a:pt x="1"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2" name="Google Shape;41834;p18">
              <a:extLst>
                <a:ext uri="{FF2B5EF4-FFF2-40B4-BE49-F238E27FC236}">
                  <a16:creationId xmlns:a16="http://schemas.microsoft.com/office/drawing/2014/main" id="{6A6D131C-F7CF-480E-BDBE-A9CF540D3972}"/>
                </a:ext>
              </a:extLst>
            </p:cNvPr>
            <p:cNvSpPr/>
            <p:nvPr/>
          </p:nvSpPr>
          <p:spPr>
            <a:xfrm>
              <a:off x="2216428" y="3273218"/>
              <a:ext cx="14027" cy="4215"/>
            </a:xfrm>
            <a:custGeom>
              <a:avLst/>
              <a:gdLst/>
              <a:ahLst/>
              <a:cxnLst/>
              <a:rect l="l" t="t" r="r" b="b"/>
              <a:pathLst>
                <a:path w="393" h="140" extrusionOk="0">
                  <a:moveTo>
                    <a:pt x="100" y="114"/>
                  </a:moveTo>
                  <a:cubicBezTo>
                    <a:pt x="153" y="139"/>
                    <a:pt x="392" y="70"/>
                    <a:pt x="292" y="24"/>
                  </a:cubicBezTo>
                  <a:cubicBezTo>
                    <a:pt x="238" y="1"/>
                    <a:pt x="0" y="67"/>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3" name="Google Shape;41835;p18">
              <a:extLst>
                <a:ext uri="{FF2B5EF4-FFF2-40B4-BE49-F238E27FC236}">
                  <a16:creationId xmlns:a16="http://schemas.microsoft.com/office/drawing/2014/main" id="{4A7B0F07-55FA-47C8-882F-4A5B3E3B9069}"/>
                </a:ext>
              </a:extLst>
            </p:cNvPr>
            <p:cNvSpPr/>
            <p:nvPr/>
          </p:nvSpPr>
          <p:spPr>
            <a:xfrm>
              <a:off x="8531814" y="3271171"/>
              <a:ext cx="13777" cy="2800"/>
            </a:xfrm>
            <a:custGeom>
              <a:avLst/>
              <a:gdLst/>
              <a:ahLst/>
              <a:cxnLst/>
              <a:rect l="l" t="t" r="r" b="b"/>
              <a:pathLst>
                <a:path w="386" h="93" extrusionOk="0">
                  <a:moveTo>
                    <a:pt x="386" y="1"/>
                  </a:moveTo>
                  <a:cubicBezTo>
                    <a:pt x="236" y="22"/>
                    <a:pt x="5" y="5"/>
                    <a:pt x="1" y="92"/>
                  </a:cubicBezTo>
                  <a:cubicBezTo>
                    <a:pt x="150"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4" name="Google Shape;41836;p18">
              <a:extLst>
                <a:ext uri="{FF2B5EF4-FFF2-40B4-BE49-F238E27FC236}">
                  <a16:creationId xmlns:a16="http://schemas.microsoft.com/office/drawing/2014/main" id="{C61AB4DF-B571-4B60-8F93-3FE6839AFC5F}"/>
                </a:ext>
              </a:extLst>
            </p:cNvPr>
            <p:cNvSpPr/>
            <p:nvPr/>
          </p:nvSpPr>
          <p:spPr>
            <a:xfrm>
              <a:off x="5537625" y="3262650"/>
              <a:ext cx="6996" cy="6203"/>
            </a:xfrm>
            <a:custGeom>
              <a:avLst/>
              <a:gdLst/>
              <a:ahLst/>
              <a:cxnLst/>
              <a:rect l="l" t="t" r="r" b="b"/>
              <a:pathLst>
                <a:path w="196" h="206" extrusionOk="0">
                  <a:moveTo>
                    <a:pt x="193" y="102"/>
                  </a:moveTo>
                  <a:cubicBezTo>
                    <a:pt x="195" y="54"/>
                    <a:pt x="39" y="1"/>
                    <a:pt x="1" y="102"/>
                  </a:cubicBezTo>
                  <a:cubicBezTo>
                    <a:pt x="1" y="153"/>
                    <a:pt x="156" y="206"/>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5" name="Google Shape;41837;p18">
              <a:extLst>
                <a:ext uri="{FF2B5EF4-FFF2-40B4-BE49-F238E27FC236}">
                  <a16:creationId xmlns:a16="http://schemas.microsoft.com/office/drawing/2014/main" id="{9A451594-C1F3-4026-80D0-87563EEB8C44}"/>
                </a:ext>
              </a:extLst>
            </p:cNvPr>
            <p:cNvSpPr/>
            <p:nvPr/>
          </p:nvSpPr>
          <p:spPr>
            <a:xfrm>
              <a:off x="2075409" y="3263012"/>
              <a:ext cx="13849" cy="2710"/>
            </a:xfrm>
            <a:custGeom>
              <a:avLst/>
              <a:gdLst/>
              <a:ahLst/>
              <a:cxnLst/>
              <a:rect l="l" t="t" r="r" b="b"/>
              <a:pathLst>
                <a:path w="388" h="90" extrusionOk="0">
                  <a:moveTo>
                    <a:pt x="388" y="0"/>
                  </a:moveTo>
                  <a:cubicBezTo>
                    <a:pt x="235" y="20"/>
                    <a:pt x="5" y="2"/>
                    <a:pt x="0" y="89"/>
                  </a:cubicBezTo>
                  <a:cubicBezTo>
                    <a:pt x="149" y="72"/>
                    <a:pt x="383" y="89"/>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6" name="Google Shape;41838;p18">
              <a:extLst>
                <a:ext uri="{FF2B5EF4-FFF2-40B4-BE49-F238E27FC236}">
                  <a16:creationId xmlns:a16="http://schemas.microsoft.com/office/drawing/2014/main" id="{FAD67261-0167-4EF5-8F5E-FB4D49F6B0DF}"/>
                </a:ext>
              </a:extLst>
            </p:cNvPr>
            <p:cNvSpPr/>
            <p:nvPr/>
          </p:nvSpPr>
          <p:spPr>
            <a:xfrm>
              <a:off x="1497166" y="3259850"/>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7" name="Google Shape;41839;p18">
              <a:extLst>
                <a:ext uri="{FF2B5EF4-FFF2-40B4-BE49-F238E27FC236}">
                  <a16:creationId xmlns:a16="http://schemas.microsoft.com/office/drawing/2014/main" id="{4D67E2B3-6132-488E-ABC2-D4E6A2962C85}"/>
                </a:ext>
              </a:extLst>
            </p:cNvPr>
            <p:cNvSpPr/>
            <p:nvPr/>
          </p:nvSpPr>
          <p:spPr>
            <a:xfrm>
              <a:off x="4357046" y="3259519"/>
              <a:ext cx="14063" cy="4215"/>
            </a:xfrm>
            <a:custGeom>
              <a:avLst/>
              <a:gdLst/>
              <a:ahLst/>
              <a:cxnLst/>
              <a:rect l="l" t="t" r="r" b="b"/>
              <a:pathLst>
                <a:path w="394" h="140" extrusionOk="0">
                  <a:moveTo>
                    <a:pt x="294" y="25"/>
                  </a:moveTo>
                  <a:cubicBezTo>
                    <a:pt x="241" y="0"/>
                    <a:pt x="0" y="68"/>
                    <a:pt x="101" y="116"/>
                  </a:cubicBezTo>
                  <a:cubicBezTo>
                    <a:pt x="153"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8" name="Google Shape;41840;p18">
              <a:extLst>
                <a:ext uri="{FF2B5EF4-FFF2-40B4-BE49-F238E27FC236}">
                  <a16:creationId xmlns:a16="http://schemas.microsoft.com/office/drawing/2014/main" id="{B48A0199-95BD-418F-ABB8-6F5C53ED61DF}"/>
                </a:ext>
              </a:extLst>
            </p:cNvPr>
            <p:cNvSpPr/>
            <p:nvPr/>
          </p:nvSpPr>
          <p:spPr>
            <a:xfrm>
              <a:off x="2488971" y="3250757"/>
              <a:ext cx="20131" cy="16290"/>
            </a:xfrm>
            <a:custGeom>
              <a:avLst/>
              <a:gdLst/>
              <a:ahLst/>
              <a:cxnLst/>
              <a:rect l="l" t="t" r="r" b="b"/>
              <a:pathLst>
                <a:path w="564" h="541" extrusionOk="0">
                  <a:moveTo>
                    <a:pt x="563" y="135"/>
                  </a:moveTo>
                  <a:cubicBezTo>
                    <a:pt x="1" y="0"/>
                    <a:pt x="1" y="541"/>
                    <a:pt x="563"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29" name="Google Shape;41841;p18">
              <a:extLst>
                <a:ext uri="{FF2B5EF4-FFF2-40B4-BE49-F238E27FC236}">
                  <a16:creationId xmlns:a16="http://schemas.microsoft.com/office/drawing/2014/main" id="{EF58B09B-8FAB-4575-94C4-E2EABD740796}"/>
                </a:ext>
              </a:extLst>
            </p:cNvPr>
            <p:cNvSpPr/>
            <p:nvPr/>
          </p:nvSpPr>
          <p:spPr>
            <a:xfrm>
              <a:off x="6600921" y="3256749"/>
              <a:ext cx="13991" cy="4336"/>
            </a:xfrm>
            <a:custGeom>
              <a:avLst/>
              <a:gdLst/>
              <a:ahLst/>
              <a:cxnLst/>
              <a:rect l="l" t="t" r="r" b="b"/>
              <a:pathLst>
                <a:path w="392" h="144" extrusionOk="0">
                  <a:moveTo>
                    <a:pt x="292" y="27"/>
                  </a:moveTo>
                  <a:cubicBezTo>
                    <a:pt x="239" y="1"/>
                    <a:pt x="0" y="69"/>
                    <a:pt x="98" y="117"/>
                  </a:cubicBezTo>
                  <a:cubicBezTo>
                    <a:pt x="154"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0" name="Google Shape;41842;p18">
              <a:extLst>
                <a:ext uri="{FF2B5EF4-FFF2-40B4-BE49-F238E27FC236}">
                  <a16:creationId xmlns:a16="http://schemas.microsoft.com/office/drawing/2014/main" id="{1BB09EA0-9DBA-44D1-8514-0188F36F80F6}"/>
                </a:ext>
              </a:extLst>
            </p:cNvPr>
            <p:cNvSpPr/>
            <p:nvPr/>
          </p:nvSpPr>
          <p:spPr>
            <a:xfrm>
              <a:off x="6249856" y="3256749"/>
              <a:ext cx="14099" cy="4336"/>
            </a:xfrm>
            <a:custGeom>
              <a:avLst/>
              <a:gdLst/>
              <a:ahLst/>
              <a:cxnLst/>
              <a:rect l="l" t="t" r="r" b="b"/>
              <a:pathLst>
                <a:path w="395" h="144" extrusionOk="0">
                  <a:moveTo>
                    <a:pt x="293" y="27"/>
                  </a:moveTo>
                  <a:cubicBezTo>
                    <a:pt x="241" y="1"/>
                    <a:pt x="0" y="69"/>
                    <a:pt x="102" y="117"/>
                  </a:cubicBezTo>
                  <a:cubicBezTo>
                    <a:pt x="156" y="143"/>
                    <a:pt x="395"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1" name="Google Shape;41843;p18">
              <a:extLst>
                <a:ext uri="{FF2B5EF4-FFF2-40B4-BE49-F238E27FC236}">
                  <a16:creationId xmlns:a16="http://schemas.microsoft.com/office/drawing/2014/main" id="{5F29C6CF-12CC-4260-BB8A-3440508EA0F1}"/>
                </a:ext>
              </a:extLst>
            </p:cNvPr>
            <p:cNvSpPr/>
            <p:nvPr/>
          </p:nvSpPr>
          <p:spPr>
            <a:xfrm>
              <a:off x="2271250" y="3249342"/>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2" name="Google Shape;41844;p18">
              <a:extLst>
                <a:ext uri="{FF2B5EF4-FFF2-40B4-BE49-F238E27FC236}">
                  <a16:creationId xmlns:a16="http://schemas.microsoft.com/office/drawing/2014/main" id="{00681948-1246-469F-90F9-A16F93894F1A}"/>
                </a:ext>
              </a:extLst>
            </p:cNvPr>
            <p:cNvSpPr/>
            <p:nvPr/>
          </p:nvSpPr>
          <p:spPr>
            <a:xfrm>
              <a:off x="2670678" y="3251329"/>
              <a:ext cx="14099" cy="4276"/>
            </a:xfrm>
            <a:custGeom>
              <a:avLst/>
              <a:gdLst/>
              <a:ahLst/>
              <a:cxnLst/>
              <a:rect l="l" t="t" r="r" b="b"/>
              <a:pathLst>
                <a:path w="395" h="142" extrusionOk="0">
                  <a:moveTo>
                    <a:pt x="292" y="25"/>
                  </a:moveTo>
                  <a:cubicBezTo>
                    <a:pt x="242" y="1"/>
                    <a:pt x="0" y="70"/>
                    <a:pt x="102" y="117"/>
                  </a:cubicBezTo>
                  <a:cubicBezTo>
                    <a:pt x="155" y="142"/>
                    <a:pt x="395"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3" name="Google Shape;41845;p18">
              <a:extLst>
                <a:ext uri="{FF2B5EF4-FFF2-40B4-BE49-F238E27FC236}">
                  <a16:creationId xmlns:a16="http://schemas.microsoft.com/office/drawing/2014/main" id="{BD0ADD8E-32E0-40E4-BC72-DD2248232C1B}"/>
                </a:ext>
              </a:extLst>
            </p:cNvPr>
            <p:cNvSpPr/>
            <p:nvPr/>
          </p:nvSpPr>
          <p:spPr>
            <a:xfrm>
              <a:off x="4317214" y="3240520"/>
              <a:ext cx="29625" cy="12345"/>
            </a:xfrm>
            <a:custGeom>
              <a:avLst/>
              <a:gdLst/>
              <a:ahLst/>
              <a:cxnLst/>
              <a:rect l="l" t="t" r="r" b="b"/>
              <a:pathLst>
                <a:path w="830" h="410" extrusionOk="0">
                  <a:moveTo>
                    <a:pt x="829" y="384"/>
                  </a:moveTo>
                  <a:lnTo>
                    <a:pt x="829" y="22"/>
                  </a:lnTo>
                  <a:cubicBezTo>
                    <a:pt x="465" y="1"/>
                    <a:pt x="405" y="123"/>
                    <a:pt x="59" y="112"/>
                  </a:cubicBezTo>
                  <a:cubicBezTo>
                    <a:pt x="0" y="351"/>
                    <a:pt x="327" y="409"/>
                    <a:pt x="829" y="38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4" name="Google Shape;41846;p18">
              <a:extLst>
                <a:ext uri="{FF2B5EF4-FFF2-40B4-BE49-F238E27FC236}">
                  <a16:creationId xmlns:a16="http://schemas.microsoft.com/office/drawing/2014/main" id="{74D3038C-EA04-4F1C-BAF8-EEC6F550001E}"/>
                </a:ext>
              </a:extLst>
            </p:cNvPr>
            <p:cNvSpPr/>
            <p:nvPr/>
          </p:nvSpPr>
          <p:spPr>
            <a:xfrm>
              <a:off x="1414718" y="3242899"/>
              <a:ext cx="27519" cy="11171"/>
            </a:xfrm>
            <a:custGeom>
              <a:avLst/>
              <a:gdLst/>
              <a:ahLst/>
              <a:cxnLst/>
              <a:rect l="l" t="t" r="r" b="b"/>
              <a:pathLst>
                <a:path w="771" h="371" extrusionOk="0">
                  <a:moveTo>
                    <a:pt x="770" y="305"/>
                  </a:moveTo>
                  <a:lnTo>
                    <a:pt x="770" y="33"/>
                  </a:lnTo>
                  <a:cubicBezTo>
                    <a:pt x="483" y="50"/>
                    <a:pt x="58" y="0"/>
                    <a:pt x="0" y="124"/>
                  </a:cubicBezTo>
                  <a:cubicBezTo>
                    <a:pt x="383" y="124"/>
                    <a:pt x="243" y="371"/>
                    <a:pt x="770"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5" name="Google Shape;41847;p18">
              <a:extLst>
                <a:ext uri="{FF2B5EF4-FFF2-40B4-BE49-F238E27FC236}">
                  <a16:creationId xmlns:a16="http://schemas.microsoft.com/office/drawing/2014/main" id="{7ADAB61B-5493-4A92-9D01-6B7523C644BD}"/>
                </a:ext>
              </a:extLst>
            </p:cNvPr>
            <p:cNvSpPr/>
            <p:nvPr/>
          </p:nvSpPr>
          <p:spPr>
            <a:xfrm>
              <a:off x="1855119" y="3232391"/>
              <a:ext cx="41332" cy="16982"/>
            </a:xfrm>
            <a:custGeom>
              <a:avLst/>
              <a:gdLst/>
              <a:ahLst/>
              <a:cxnLst/>
              <a:rect l="l" t="t" r="r" b="b"/>
              <a:pathLst>
                <a:path w="1158" h="564" extrusionOk="0">
                  <a:moveTo>
                    <a:pt x="1" y="199"/>
                  </a:moveTo>
                  <a:cubicBezTo>
                    <a:pt x="211" y="404"/>
                    <a:pt x="524" y="560"/>
                    <a:pt x="1157" y="563"/>
                  </a:cubicBezTo>
                  <a:lnTo>
                    <a:pt x="1157" y="110"/>
                  </a:lnTo>
                  <a:cubicBezTo>
                    <a:pt x="819" y="161"/>
                    <a:pt x="27" y="1"/>
                    <a:pt x="1" y="1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6" name="Google Shape;41848;p18">
              <a:extLst>
                <a:ext uri="{FF2B5EF4-FFF2-40B4-BE49-F238E27FC236}">
                  <a16:creationId xmlns:a16="http://schemas.microsoft.com/office/drawing/2014/main" id="{F45CF392-06D2-4909-B009-9C9F0006B15F}"/>
                </a:ext>
              </a:extLst>
            </p:cNvPr>
            <p:cNvSpPr/>
            <p:nvPr/>
          </p:nvSpPr>
          <p:spPr>
            <a:xfrm>
              <a:off x="857033" y="3232933"/>
              <a:ext cx="45865" cy="16771"/>
            </a:xfrm>
            <a:custGeom>
              <a:avLst/>
              <a:gdLst/>
              <a:ahLst/>
              <a:cxnLst/>
              <a:rect l="l" t="t" r="r" b="b"/>
              <a:pathLst>
                <a:path w="1285" h="557" extrusionOk="0">
                  <a:moveTo>
                    <a:pt x="965" y="1"/>
                  </a:moveTo>
                  <a:cubicBezTo>
                    <a:pt x="361" y="18"/>
                    <a:pt x="38" y="168"/>
                    <a:pt x="0" y="454"/>
                  </a:cubicBezTo>
                  <a:cubicBezTo>
                    <a:pt x="365" y="434"/>
                    <a:pt x="426" y="557"/>
                    <a:pt x="776" y="545"/>
                  </a:cubicBezTo>
                  <a:cubicBezTo>
                    <a:pt x="901" y="355"/>
                    <a:pt x="1285" y="140"/>
                    <a:pt x="9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7" name="Google Shape;41849;p18">
              <a:extLst>
                <a:ext uri="{FF2B5EF4-FFF2-40B4-BE49-F238E27FC236}">
                  <a16:creationId xmlns:a16="http://schemas.microsoft.com/office/drawing/2014/main" id="{23E59F25-51CD-43CB-8797-7311D663DFD1}"/>
                </a:ext>
              </a:extLst>
            </p:cNvPr>
            <p:cNvSpPr/>
            <p:nvPr/>
          </p:nvSpPr>
          <p:spPr>
            <a:xfrm>
              <a:off x="5613399" y="3238353"/>
              <a:ext cx="14919" cy="9244"/>
            </a:xfrm>
            <a:custGeom>
              <a:avLst/>
              <a:gdLst/>
              <a:ahLst/>
              <a:cxnLst/>
              <a:rect l="l" t="t" r="r" b="b"/>
              <a:pathLst>
                <a:path w="418" h="307" extrusionOk="0">
                  <a:moveTo>
                    <a:pt x="383" y="274"/>
                  </a:moveTo>
                  <a:cubicBezTo>
                    <a:pt x="357" y="165"/>
                    <a:pt x="418" y="17"/>
                    <a:pt x="193" y="1"/>
                  </a:cubicBezTo>
                  <a:cubicBezTo>
                    <a:pt x="180" y="57"/>
                    <a:pt x="163" y="109"/>
                    <a:pt x="0" y="94"/>
                  </a:cubicBezTo>
                  <a:cubicBezTo>
                    <a:pt x="21" y="203"/>
                    <a:pt x="56" y="306"/>
                    <a:pt x="38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8" name="Google Shape;41850;p18">
              <a:extLst>
                <a:ext uri="{FF2B5EF4-FFF2-40B4-BE49-F238E27FC236}">
                  <a16:creationId xmlns:a16="http://schemas.microsoft.com/office/drawing/2014/main" id="{B4573251-6CE6-42FD-B384-165B4E8B3760}"/>
                </a:ext>
              </a:extLst>
            </p:cNvPr>
            <p:cNvSpPr/>
            <p:nvPr/>
          </p:nvSpPr>
          <p:spPr>
            <a:xfrm>
              <a:off x="2477942" y="3243110"/>
              <a:ext cx="14063" cy="4276"/>
            </a:xfrm>
            <a:custGeom>
              <a:avLst/>
              <a:gdLst/>
              <a:ahLst/>
              <a:cxnLst/>
              <a:rect l="l" t="t" r="r" b="b"/>
              <a:pathLst>
                <a:path w="394" h="142" extrusionOk="0">
                  <a:moveTo>
                    <a:pt x="294" y="26"/>
                  </a:moveTo>
                  <a:cubicBezTo>
                    <a:pt x="240" y="1"/>
                    <a:pt x="0" y="70"/>
                    <a:pt x="102" y="117"/>
                  </a:cubicBezTo>
                  <a:cubicBezTo>
                    <a:pt x="154" y="142"/>
                    <a:pt x="393" y="71"/>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39" name="Google Shape;41851;p18">
              <a:extLst>
                <a:ext uri="{FF2B5EF4-FFF2-40B4-BE49-F238E27FC236}">
                  <a16:creationId xmlns:a16="http://schemas.microsoft.com/office/drawing/2014/main" id="{B3E6E787-9ED4-4AA7-A299-651A630F2DDF}"/>
                </a:ext>
              </a:extLst>
            </p:cNvPr>
            <p:cNvSpPr/>
            <p:nvPr/>
          </p:nvSpPr>
          <p:spPr>
            <a:xfrm>
              <a:off x="4119731" y="3237961"/>
              <a:ext cx="6924" cy="6293"/>
            </a:xfrm>
            <a:custGeom>
              <a:avLst/>
              <a:gdLst/>
              <a:ahLst/>
              <a:cxnLst/>
              <a:rect l="l" t="t" r="r" b="b"/>
              <a:pathLst>
                <a:path w="194" h="209" extrusionOk="0">
                  <a:moveTo>
                    <a:pt x="193" y="105"/>
                  </a:moveTo>
                  <a:cubicBezTo>
                    <a:pt x="193" y="53"/>
                    <a:pt x="38" y="1"/>
                    <a:pt x="0" y="105"/>
                  </a:cubicBezTo>
                  <a:cubicBezTo>
                    <a:pt x="0" y="156"/>
                    <a:pt x="157" y="208"/>
                    <a:pt x="193"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0" name="Google Shape;41852;p18">
              <a:extLst>
                <a:ext uri="{FF2B5EF4-FFF2-40B4-BE49-F238E27FC236}">
                  <a16:creationId xmlns:a16="http://schemas.microsoft.com/office/drawing/2014/main" id="{9DC26B82-6A5E-4C46-BDBC-F32BEA70A69D}"/>
                </a:ext>
              </a:extLst>
            </p:cNvPr>
            <p:cNvSpPr/>
            <p:nvPr/>
          </p:nvSpPr>
          <p:spPr>
            <a:xfrm>
              <a:off x="2264540" y="3237660"/>
              <a:ext cx="14134" cy="4246"/>
            </a:xfrm>
            <a:custGeom>
              <a:avLst/>
              <a:gdLst/>
              <a:ahLst/>
              <a:cxnLst/>
              <a:rect l="l" t="t" r="r" b="b"/>
              <a:pathLst>
                <a:path w="396" h="141" extrusionOk="0">
                  <a:moveTo>
                    <a:pt x="293" y="24"/>
                  </a:moveTo>
                  <a:cubicBezTo>
                    <a:pt x="241" y="0"/>
                    <a:pt x="1" y="68"/>
                    <a:pt x="104" y="118"/>
                  </a:cubicBezTo>
                  <a:cubicBezTo>
                    <a:pt x="155" y="140"/>
                    <a:pt x="395"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1" name="Google Shape;41853;p18">
              <a:extLst>
                <a:ext uri="{FF2B5EF4-FFF2-40B4-BE49-F238E27FC236}">
                  <a16:creationId xmlns:a16="http://schemas.microsoft.com/office/drawing/2014/main" id="{13696543-051A-45A3-8B42-AB98398E802B}"/>
                </a:ext>
              </a:extLst>
            </p:cNvPr>
            <p:cNvSpPr/>
            <p:nvPr/>
          </p:nvSpPr>
          <p:spPr>
            <a:xfrm>
              <a:off x="3706633" y="3235613"/>
              <a:ext cx="13849" cy="2770"/>
            </a:xfrm>
            <a:custGeom>
              <a:avLst/>
              <a:gdLst/>
              <a:ahLst/>
              <a:cxnLst/>
              <a:rect l="l" t="t" r="r" b="b"/>
              <a:pathLst>
                <a:path w="388" h="92" extrusionOk="0">
                  <a:moveTo>
                    <a:pt x="387" y="1"/>
                  </a:moveTo>
                  <a:cubicBezTo>
                    <a:pt x="241" y="20"/>
                    <a:pt x="7" y="4"/>
                    <a:pt x="1" y="92"/>
                  </a:cubicBezTo>
                  <a:cubicBezTo>
                    <a:pt x="154" y="72"/>
                    <a:pt x="382" y="91"/>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2" name="Google Shape;41854;p18">
              <a:extLst>
                <a:ext uri="{FF2B5EF4-FFF2-40B4-BE49-F238E27FC236}">
                  <a16:creationId xmlns:a16="http://schemas.microsoft.com/office/drawing/2014/main" id="{F5F40580-9037-4AA4-BEC6-54A6CB98C2FC}"/>
                </a:ext>
              </a:extLst>
            </p:cNvPr>
            <p:cNvSpPr/>
            <p:nvPr/>
          </p:nvSpPr>
          <p:spPr>
            <a:xfrm>
              <a:off x="4501669" y="3232180"/>
              <a:ext cx="13991" cy="4215"/>
            </a:xfrm>
            <a:custGeom>
              <a:avLst/>
              <a:gdLst/>
              <a:ahLst/>
              <a:cxnLst/>
              <a:rect l="l" t="t" r="r" b="b"/>
              <a:pathLst>
                <a:path w="392" h="140" extrusionOk="0">
                  <a:moveTo>
                    <a:pt x="99" y="115"/>
                  </a:moveTo>
                  <a:cubicBezTo>
                    <a:pt x="153" y="139"/>
                    <a:pt x="392" y="73"/>
                    <a:pt x="291" y="26"/>
                  </a:cubicBezTo>
                  <a:cubicBezTo>
                    <a:pt x="238" y="1"/>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3" name="Google Shape;41855;p18">
              <a:extLst>
                <a:ext uri="{FF2B5EF4-FFF2-40B4-BE49-F238E27FC236}">
                  <a16:creationId xmlns:a16="http://schemas.microsoft.com/office/drawing/2014/main" id="{B9886620-56CA-443E-A81F-68BEF333B251}"/>
                </a:ext>
              </a:extLst>
            </p:cNvPr>
            <p:cNvSpPr/>
            <p:nvPr/>
          </p:nvSpPr>
          <p:spPr>
            <a:xfrm>
              <a:off x="3414103" y="3232180"/>
              <a:ext cx="14027" cy="4246"/>
            </a:xfrm>
            <a:custGeom>
              <a:avLst/>
              <a:gdLst/>
              <a:ahLst/>
              <a:cxnLst/>
              <a:rect l="l" t="t" r="r" b="b"/>
              <a:pathLst>
                <a:path w="393" h="141" extrusionOk="0">
                  <a:moveTo>
                    <a:pt x="293" y="26"/>
                  </a:moveTo>
                  <a:cubicBezTo>
                    <a:pt x="241" y="1"/>
                    <a:pt x="1" y="69"/>
                    <a:pt x="100" y="115"/>
                  </a:cubicBezTo>
                  <a:cubicBezTo>
                    <a:pt x="152" y="141"/>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4" name="Google Shape;41856;p18">
              <a:extLst>
                <a:ext uri="{FF2B5EF4-FFF2-40B4-BE49-F238E27FC236}">
                  <a16:creationId xmlns:a16="http://schemas.microsoft.com/office/drawing/2014/main" id="{7B53B33C-CF80-4920-881B-C528963CAF5C}"/>
                </a:ext>
              </a:extLst>
            </p:cNvPr>
            <p:cNvSpPr/>
            <p:nvPr/>
          </p:nvSpPr>
          <p:spPr>
            <a:xfrm>
              <a:off x="7082796" y="3226701"/>
              <a:ext cx="13991" cy="4306"/>
            </a:xfrm>
            <a:custGeom>
              <a:avLst/>
              <a:gdLst/>
              <a:ahLst/>
              <a:cxnLst/>
              <a:rect l="l" t="t" r="r" b="b"/>
              <a:pathLst>
                <a:path w="392" h="143" extrusionOk="0">
                  <a:moveTo>
                    <a:pt x="290" y="26"/>
                  </a:moveTo>
                  <a:cubicBezTo>
                    <a:pt x="238" y="0"/>
                    <a:pt x="0" y="71"/>
                    <a:pt x="99" y="118"/>
                  </a:cubicBezTo>
                  <a:cubicBezTo>
                    <a:pt x="153" y="143"/>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5" name="Google Shape;41857;p18">
              <a:extLst>
                <a:ext uri="{FF2B5EF4-FFF2-40B4-BE49-F238E27FC236}">
                  <a16:creationId xmlns:a16="http://schemas.microsoft.com/office/drawing/2014/main" id="{4E454DD2-7346-4D53-8A08-304F4AA47C79}"/>
                </a:ext>
              </a:extLst>
            </p:cNvPr>
            <p:cNvSpPr/>
            <p:nvPr/>
          </p:nvSpPr>
          <p:spPr>
            <a:xfrm>
              <a:off x="2457348" y="3226701"/>
              <a:ext cx="13991" cy="4306"/>
            </a:xfrm>
            <a:custGeom>
              <a:avLst/>
              <a:gdLst/>
              <a:ahLst/>
              <a:cxnLst/>
              <a:rect l="l" t="t" r="r" b="b"/>
              <a:pathLst>
                <a:path w="392" h="143" extrusionOk="0">
                  <a:moveTo>
                    <a:pt x="293" y="26"/>
                  </a:moveTo>
                  <a:cubicBezTo>
                    <a:pt x="238" y="0"/>
                    <a:pt x="0" y="71"/>
                    <a:pt x="100" y="118"/>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6" name="Google Shape;41858;p18">
              <a:extLst>
                <a:ext uri="{FF2B5EF4-FFF2-40B4-BE49-F238E27FC236}">
                  <a16:creationId xmlns:a16="http://schemas.microsoft.com/office/drawing/2014/main" id="{B175B246-009F-4C59-B15A-2BA3294E9F94}"/>
                </a:ext>
              </a:extLst>
            </p:cNvPr>
            <p:cNvSpPr/>
            <p:nvPr/>
          </p:nvSpPr>
          <p:spPr>
            <a:xfrm>
              <a:off x="5640810" y="3221974"/>
              <a:ext cx="13884" cy="5540"/>
            </a:xfrm>
            <a:custGeom>
              <a:avLst/>
              <a:gdLst/>
              <a:ahLst/>
              <a:cxnLst/>
              <a:rect l="l" t="t" r="r" b="b"/>
              <a:pathLst>
                <a:path w="389" h="184" extrusionOk="0">
                  <a:moveTo>
                    <a:pt x="1" y="183"/>
                  </a:moveTo>
                  <a:lnTo>
                    <a:pt x="389" y="183"/>
                  </a:lnTo>
                  <a:lnTo>
                    <a:pt x="389"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7" name="Google Shape;41859;p18">
              <a:extLst>
                <a:ext uri="{FF2B5EF4-FFF2-40B4-BE49-F238E27FC236}">
                  <a16:creationId xmlns:a16="http://schemas.microsoft.com/office/drawing/2014/main" id="{9813509E-E248-45B4-B75B-8DFB2DBFEC27}"/>
                </a:ext>
              </a:extLst>
            </p:cNvPr>
            <p:cNvSpPr/>
            <p:nvPr/>
          </p:nvSpPr>
          <p:spPr>
            <a:xfrm>
              <a:off x="4487357" y="3211044"/>
              <a:ext cx="26591" cy="12225"/>
            </a:xfrm>
            <a:custGeom>
              <a:avLst/>
              <a:gdLst/>
              <a:ahLst/>
              <a:cxnLst/>
              <a:rect l="l" t="t" r="r" b="b"/>
              <a:pathLst>
                <a:path w="745" h="406" extrusionOk="0">
                  <a:moveTo>
                    <a:pt x="306" y="1"/>
                  </a:moveTo>
                  <a:cubicBezTo>
                    <a:pt x="0" y="136"/>
                    <a:pt x="89" y="405"/>
                    <a:pt x="692" y="364"/>
                  </a:cubicBezTo>
                  <a:cubicBezTo>
                    <a:pt x="745" y="156"/>
                    <a:pt x="647" y="22"/>
                    <a:pt x="3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8" name="Google Shape;41860;p18">
              <a:extLst>
                <a:ext uri="{FF2B5EF4-FFF2-40B4-BE49-F238E27FC236}">
                  <a16:creationId xmlns:a16="http://schemas.microsoft.com/office/drawing/2014/main" id="{ADC37ADA-54B3-4F44-A013-E3D834C5D0BD}"/>
                </a:ext>
              </a:extLst>
            </p:cNvPr>
            <p:cNvSpPr/>
            <p:nvPr/>
          </p:nvSpPr>
          <p:spPr>
            <a:xfrm>
              <a:off x="3352142" y="3218481"/>
              <a:ext cx="14027" cy="4306"/>
            </a:xfrm>
            <a:custGeom>
              <a:avLst/>
              <a:gdLst/>
              <a:ahLst/>
              <a:cxnLst/>
              <a:rect l="l" t="t" r="r" b="b"/>
              <a:pathLst>
                <a:path w="393" h="143" extrusionOk="0">
                  <a:moveTo>
                    <a:pt x="100" y="117"/>
                  </a:moveTo>
                  <a:cubicBezTo>
                    <a:pt x="151" y="143"/>
                    <a:pt x="392" y="72"/>
                    <a:pt x="293" y="27"/>
                  </a:cubicBezTo>
                  <a:cubicBezTo>
                    <a:pt x="242" y="0"/>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49" name="Google Shape;41861;p18">
              <a:extLst>
                <a:ext uri="{FF2B5EF4-FFF2-40B4-BE49-F238E27FC236}">
                  <a16:creationId xmlns:a16="http://schemas.microsoft.com/office/drawing/2014/main" id="{9424F41C-45D1-4AE5-81E6-8E98685F664F}"/>
                </a:ext>
              </a:extLst>
            </p:cNvPr>
            <p:cNvSpPr/>
            <p:nvPr/>
          </p:nvSpPr>
          <p:spPr>
            <a:xfrm>
              <a:off x="7844246" y="3200717"/>
              <a:ext cx="35478" cy="19120"/>
            </a:xfrm>
            <a:custGeom>
              <a:avLst/>
              <a:gdLst/>
              <a:ahLst/>
              <a:cxnLst/>
              <a:rect l="l" t="t" r="r" b="b"/>
              <a:pathLst>
                <a:path w="994" h="635" extrusionOk="0">
                  <a:moveTo>
                    <a:pt x="558" y="617"/>
                  </a:moveTo>
                  <a:cubicBezTo>
                    <a:pt x="506" y="350"/>
                    <a:pt x="994" y="337"/>
                    <a:pt x="943" y="72"/>
                  </a:cubicBezTo>
                  <a:cubicBezTo>
                    <a:pt x="1" y="0"/>
                    <a:pt x="75" y="635"/>
                    <a:pt x="558" y="6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0" name="Google Shape;41862;p18">
              <a:extLst>
                <a:ext uri="{FF2B5EF4-FFF2-40B4-BE49-F238E27FC236}">
                  <a16:creationId xmlns:a16="http://schemas.microsoft.com/office/drawing/2014/main" id="{A66BFA95-AD31-471C-8F93-D9A82B4B78CC}"/>
                </a:ext>
              </a:extLst>
            </p:cNvPr>
            <p:cNvSpPr/>
            <p:nvPr/>
          </p:nvSpPr>
          <p:spPr>
            <a:xfrm>
              <a:off x="2677566" y="3215832"/>
              <a:ext cx="14099" cy="4215"/>
            </a:xfrm>
            <a:custGeom>
              <a:avLst/>
              <a:gdLst/>
              <a:ahLst/>
              <a:cxnLst/>
              <a:rect l="l" t="t" r="r" b="b"/>
              <a:pathLst>
                <a:path w="395" h="140" extrusionOk="0">
                  <a:moveTo>
                    <a:pt x="99" y="115"/>
                  </a:moveTo>
                  <a:cubicBezTo>
                    <a:pt x="156" y="139"/>
                    <a:pt x="395" y="70"/>
                    <a:pt x="294" y="23"/>
                  </a:cubicBezTo>
                  <a:cubicBezTo>
                    <a:pt x="242" y="1"/>
                    <a:pt x="1" y="66"/>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1" name="Google Shape;41863;p18">
              <a:extLst>
                <a:ext uri="{FF2B5EF4-FFF2-40B4-BE49-F238E27FC236}">
                  <a16:creationId xmlns:a16="http://schemas.microsoft.com/office/drawing/2014/main" id="{A02183C0-B760-46D8-ABCC-F5DE01BEC1BD}"/>
                </a:ext>
              </a:extLst>
            </p:cNvPr>
            <p:cNvSpPr/>
            <p:nvPr/>
          </p:nvSpPr>
          <p:spPr>
            <a:xfrm>
              <a:off x="1872216" y="3215832"/>
              <a:ext cx="14170" cy="4215"/>
            </a:xfrm>
            <a:custGeom>
              <a:avLst/>
              <a:gdLst/>
              <a:ahLst/>
              <a:cxnLst/>
              <a:rect l="l" t="t" r="r" b="b"/>
              <a:pathLst>
                <a:path w="397" h="140" extrusionOk="0">
                  <a:moveTo>
                    <a:pt x="294" y="23"/>
                  </a:moveTo>
                  <a:cubicBezTo>
                    <a:pt x="242" y="1"/>
                    <a:pt x="1" y="68"/>
                    <a:pt x="104" y="115"/>
                  </a:cubicBezTo>
                  <a:cubicBezTo>
                    <a:pt x="157" y="139"/>
                    <a:pt x="396" y="70"/>
                    <a:pt x="294" y="2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2" name="Google Shape;41864;p18">
              <a:extLst>
                <a:ext uri="{FF2B5EF4-FFF2-40B4-BE49-F238E27FC236}">
                  <a16:creationId xmlns:a16="http://schemas.microsoft.com/office/drawing/2014/main" id="{C35BD7A7-1F0C-4779-95CA-57659022F6C5}"/>
                </a:ext>
              </a:extLst>
            </p:cNvPr>
            <p:cNvSpPr/>
            <p:nvPr/>
          </p:nvSpPr>
          <p:spPr>
            <a:xfrm>
              <a:off x="4920656" y="3200115"/>
              <a:ext cx="34229" cy="17223"/>
            </a:xfrm>
            <a:custGeom>
              <a:avLst/>
              <a:gdLst/>
              <a:ahLst/>
              <a:cxnLst/>
              <a:rect l="l" t="t" r="r" b="b"/>
              <a:pathLst>
                <a:path w="959" h="572" extrusionOk="0">
                  <a:moveTo>
                    <a:pt x="704" y="545"/>
                  </a:moveTo>
                  <a:cubicBezTo>
                    <a:pt x="863" y="441"/>
                    <a:pt x="958" y="302"/>
                    <a:pt x="894" y="92"/>
                  </a:cubicBezTo>
                  <a:cubicBezTo>
                    <a:pt x="627" y="95"/>
                    <a:pt x="469" y="48"/>
                    <a:pt x="313" y="1"/>
                  </a:cubicBezTo>
                  <a:cubicBezTo>
                    <a:pt x="0" y="147"/>
                    <a:pt x="82" y="571"/>
                    <a:pt x="70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3" name="Google Shape;41865;p18">
              <a:extLst>
                <a:ext uri="{FF2B5EF4-FFF2-40B4-BE49-F238E27FC236}">
                  <a16:creationId xmlns:a16="http://schemas.microsoft.com/office/drawing/2014/main" id="{A2D1EA1D-5D07-4287-AB29-DE0391FE54F0}"/>
                </a:ext>
              </a:extLst>
            </p:cNvPr>
            <p:cNvSpPr/>
            <p:nvPr/>
          </p:nvSpPr>
          <p:spPr>
            <a:xfrm>
              <a:off x="2716149" y="3204300"/>
              <a:ext cx="20131" cy="16259"/>
            </a:xfrm>
            <a:custGeom>
              <a:avLst/>
              <a:gdLst/>
              <a:ahLst/>
              <a:cxnLst/>
              <a:rect l="l" t="t" r="r" b="b"/>
              <a:pathLst>
                <a:path w="564" h="540" extrusionOk="0">
                  <a:moveTo>
                    <a:pt x="563" y="406"/>
                  </a:moveTo>
                  <a:lnTo>
                    <a:pt x="563" y="133"/>
                  </a:lnTo>
                  <a:cubicBezTo>
                    <a:pt x="0" y="0"/>
                    <a:pt x="0" y="539"/>
                    <a:pt x="563"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4" name="Google Shape;41866;p18">
              <a:extLst>
                <a:ext uri="{FF2B5EF4-FFF2-40B4-BE49-F238E27FC236}">
                  <a16:creationId xmlns:a16="http://schemas.microsoft.com/office/drawing/2014/main" id="{23BA6642-F7D8-4C25-A1D2-A28ECEE10C1B}"/>
                </a:ext>
              </a:extLst>
            </p:cNvPr>
            <p:cNvSpPr/>
            <p:nvPr/>
          </p:nvSpPr>
          <p:spPr>
            <a:xfrm>
              <a:off x="6518365" y="3210261"/>
              <a:ext cx="13991" cy="4306"/>
            </a:xfrm>
            <a:custGeom>
              <a:avLst/>
              <a:gdLst/>
              <a:ahLst/>
              <a:cxnLst/>
              <a:rect l="l" t="t" r="r" b="b"/>
              <a:pathLst>
                <a:path w="392" h="143" extrusionOk="0">
                  <a:moveTo>
                    <a:pt x="294" y="27"/>
                  </a:moveTo>
                  <a:cubicBezTo>
                    <a:pt x="236" y="1"/>
                    <a:pt x="0" y="71"/>
                    <a:pt x="101" y="118"/>
                  </a:cubicBezTo>
                  <a:cubicBezTo>
                    <a:pt x="151" y="143"/>
                    <a:pt x="392" y="72"/>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5" name="Google Shape;41867;p18">
              <a:extLst>
                <a:ext uri="{FF2B5EF4-FFF2-40B4-BE49-F238E27FC236}">
                  <a16:creationId xmlns:a16="http://schemas.microsoft.com/office/drawing/2014/main" id="{07105349-3820-48FF-B4F0-B4F457D0A33D}"/>
                </a:ext>
              </a:extLst>
            </p:cNvPr>
            <p:cNvSpPr/>
            <p:nvPr/>
          </p:nvSpPr>
          <p:spPr>
            <a:xfrm>
              <a:off x="2631667" y="3205534"/>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6" name="Google Shape;41868;p18">
              <a:extLst>
                <a:ext uri="{FF2B5EF4-FFF2-40B4-BE49-F238E27FC236}">
                  <a16:creationId xmlns:a16="http://schemas.microsoft.com/office/drawing/2014/main" id="{852268B0-7136-4701-B9CC-9A647323349F}"/>
                </a:ext>
              </a:extLst>
            </p:cNvPr>
            <p:cNvSpPr/>
            <p:nvPr/>
          </p:nvSpPr>
          <p:spPr>
            <a:xfrm>
              <a:off x="1833597" y="3202915"/>
              <a:ext cx="14670" cy="9455"/>
            </a:xfrm>
            <a:custGeom>
              <a:avLst/>
              <a:gdLst/>
              <a:ahLst/>
              <a:cxnLst/>
              <a:rect l="l" t="t" r="r" b="b"/>
              <a:pathLst>
                <a:path w="411" h="314" extrusionOk="0">
                  <a:moveTo>
                    <a:pt x="410" y="271"/>
                  </a:moveTo>
                  <a:lnTo>
                    <a:pt x="410" y="91"/>
                  </a:lnTo>
                  <a:cubicBezTo>
                    <a:pt x="220" y="91"/>
                    <a:pt x="182" y="16"/>
                    <a:pt x="25" y="1"/>
                  </a:cubicBezTo>
                  <a:cubicBezTo>
                    <a:pt x="45" y="140"/>
                    <a:pt x="0" y="314"/>
                    <a:pt x="410"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7" name="Google Shape;41869;p18">
              <a:extLst>
                <a:ext uri="{FF2B5EF4-FFF2-40B4-BE49-F238E27FC236}">
                  <a16:creationId xmlns:a16="http://schemas.microsoft.com/office/drawing/2014/main" id="{9CCF20A7-67D8-4A74-A4DA-CF8A98EF4631}"/>
                </a:ext>
              </a:extLst>
            </p:cNvPr>
            <p:cNvSpPr/>
            <p:nvPr/>
          </p:nvSpPr>
          <p:spPr>
            <a:xfrm>
              <a:off x="1600565" y="3208304"/>
              <a:ext cx="13777" cy="2770"/>
            </a:xfrm>
            <a:custGeom>
              <a:avLst/>
              <a:gdLst/>
              <a:ahLst/>
              <a:cxnLst/>
              <a:rect l="l" t="t" r="r" b="b"/>
              <a:pathLst>
                <a:path w="386" h="92" extrusionOk="0">
                  <a:moveTo>
                    <a:pt x="0" y="92"/>
                  </a:moveTo>
                  <a:cubicBezTo>
                    <a:pt x="149" y="71"/>
                    <a:pt x="380" y="89"/>
                    <a:pt x="385" y="0"/>
                  </a:cubicBezTo>
                  <a:cubicBezTo>
                    <a:pt x="235" y="23"/>
                    <a:pt x="5" y="4"/>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8" name="Google Shape;41870;p18">
              <a:extLst>
                <a:ext uri="{FF2B5EF4-FFF2-40B4-BE49-F238E27FC236}">
                  <a16:creationId xmlns:a16="http://schemas.microsoft.com/office/drawing/2014/main" id="{9CF2DA61-C006-4100-A1A3-450FE1C6C23C}"/>
                </a:ext>
              </a:extLst>
            </p:cNvPr>
            <p:cNvSpPr/>
            <p:nvPr/>
          </p:nvSpPr>
          <p:spPr>
            <a:xfrm>
              <a:off x="8380302" y="3202493"/>
              <a:ext cx="6996" cy="6203"/>
            </a:xfrm>
            <a:custGeom>
              <a:avLst/>
              <a:gdLst/>
              <a:ahLst/>
              <a:cxnLst/>
              <a:rect l="l" t="t" r="r" b="b"/>
              <a:pathLst>
                <a:path w="196" h="206" extrusionOk="0">
                  <a:moveTo>
                    <a:pt x="193" y="102"/>
                  </a:moveTo>
                  <a:cubicBezTo>
                    <a:pt x="195" y="51"/>
                    <a:pt x="39"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59" name="Google Shape;41871;p18">
              <a:extLst>
                <a:ext uri="{FF2B5EF4-FFF2-40B4-BE49-F238E27FC236}">
                  <a16:creationId xmlns:a16="http://schemas.microsoft.com/office/drawing/2014/main" id="{F8406306-1DC7-4FF2-A588-8BC4068E699E}"/>
                </a:ext>
              </a:extLst>
            </p:cNvPr>
            <p:cNvSpPr/>
            <p:nvPr/>
          </p:nvSpPr>
          <p:spPr>
            <a:xfrm>
              <a:off x="7447531" y="3204752"/>
              <a:ext cx="14063" cy="4336"/>
            </a:xfrm>
            <a:custGeom>
              <a:avLst/>
              <a:gdLst/>
              <a:ahLst/>
              <a:cxnLst/>
              <a:rect l="l" t="t" r="r" b="b"/>
              <a:pathLst>
                <a:path w="394" h="144" extrusionOk="0">
                  <a:moveTo>
                    <a:pt x="294" y="27"/>
                  </a:moveTo>
                  <a:cubicBezTo>
                    <a:pt x="240" y="1"/>
                    <a:pt x="1" y="71"/>
                    <a:pt x="100" y="118"/>
                  </a:cubicBezTo>
                  <a:cubicBezTo>
                    <a:pt x="153" y="143"/>
                    <a:pt x="394" y="75"/>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0" name="Google Shape;41872;p18">
              <a:extLst>
                <a:ext uri="{FF2B5EF4-FFF2-40B4-BE49-F238E27FC236}">
                  <a16:creationId xmlns:a16="http://schemas.microsoft.com/office/drawing/2014/main" id="{147AF598-5FDA-43EC-9A50-916BFD483EC0}"/>
                </a:ext>
              </a:extLst>
            </p:cNvPr>
            <p:cNvSpPr/>
            <p:nvPr/>
          </p:nvSpPr>
          <p:spPr>
            <a:xfrm>
              <a:off x="2288775" y="3202704"/>
              <a:ext cx="20737" cy="5781"/>
            </a:xfrm>
            <a:custGeom>
              <a:avLst/>
              <a:gdLst/>
              <a:ahLst/>
              <a:cxnLst/>
              <a:rect l="l" t="t" r="r" b="b"/>
              <a:pathLst>
                <a:path w="581" h="192" extrusionOk="0">
                  <a:moveTo>
                    <a:pt x="1" y="186"/>
                  </a:moveTo>
                  <a:cubicBezTo>
                    <a:pt x="333" y="192"/>
                    <a:pt x="497" y="118"/>
                    <a:pt x="580" y="5"/>
                  </a:cubicBezTo>
                  <a:cubicBezTo>
                    <a:pt x="249" y="1"/>
                    <a:pt x="85" y="75"/>
                    <a:pt x="1" y="1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1" name="Google Shape;41873;p18">
              <a:extLst>
                <a:ext uri="{FF2B5EF4-FFF2-40B4-BE49-F238E27FC236}">
                  <a16:creationId xmlns:a16="http://schemas.microsoft.com/office/drawing/2014/main" id="{CCA1DCB9-0B19-49DF-ACF7-28C430F57BAE}"/>
                </a:ext>
              </a:extLst>
            </p:cNvPr>
            <p:cNvSpPr/>
            <p:nvPr/>
          </p:nvSpPr>
          <p:spPr>
            <a:xfrm>
              <a:off x="2653688" y="3197375"/>
              <a:ext cx="20666" cy="8190"/>
            </a:xfrm>
            <a:custGeom>
              <a:avLst/>
              <a:gdLst/>
              <a:ahLst/>
              <a:cxnLst/>
              <a:rect l="l" t="t" r="r" b="b"/>
              <a:pathLst>
                <a:path w="579" h="272" extrusionOk="0">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2" name="Google Shape;41874;p18">
              <a:extLst>
                <a:ext uri="{FF2B5EF4-FFF2-40B4-BE49-F238E27FC236}">
                  <a16:creationId xmlns:a16="http://schemas.microsoft.com/office/drawing/2014/main" id="{FAAEB1FC-C80E-4F59-A2FC-B64083692407}"/>
                </a:ext>
              </a:extLst>
            </p:cNvPr>
            <p:cNvSpPr/>
            <p:nvPr/>
          </p:nvSpPr>
          <p:spPr>
            <a:xfrm>
              <a:off x="6129967" y="3189908"/>
              <a:ext cx="26520" cy="15266"/>
            </a:xfrm>
            <a:custGeom>
              <a:avLst/>
              <a:gdLst/>
              <a:ahLst/>
              <a:cxnLst/>
              <a:rect l="l" t="t" r="r" b="b"/>
              <a:pathLst>
                <a:path w="743" h="507" extrusionOk="0">
                  <a:moveTo>
                    <a:pt x="1" y="74"/>
                  </a:moveTo>
                  <a:lnTo>
                    <a:pt x="1" y="435"/>
                  </a:lnTo>
                  <a:cubicBezTo>
                    <a:pt x="742" y="507"/>
                    <a:pt x="742" y="0"/>
                    <a:pt x="1" y="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3" name="Google Shape;41875;p18">
              <a:extLst>
                <a:ext uri="{FF2B5EF4-FFF2-40B4-BE49-F238E27FC236}">
                  <a16:creationId xmlns:a16="http://schemas.microsoft.com/office/drawing/2014/main" id="{973E9DDC-411C-4D37-A864-F38E0492D0D9}"/>
                </a:ext>
              </a:extLst>
            </p:cNvPr>
            <p:cNvSpPr/>
            <p:nvPr/>
          </p:nvSpPr>
          <p:spPr>
            <a:xfrm>
              <a:off x="5500577" y="3186446"/>
              <a:ext cx="35086" cy="16410"/>
            </a:xfrm>
            <a:custGeom>
              <a:avLst/>
              <a:gdLst/>
              <a:ahLst/>
              <a:cxnLst/>
              <a:rect l="l" t="t" r="r" b="b"/>
              <a:pathLst>
                <a:path w="983" h="545" extrusionOk="0">
                  <a:moveTo>
                    <a:pt x="844" y="1"/>
                  </a:moveTo>
                  <a:lnTo>
                    <a:pt x="74" y="1"/>
                  </a:lnTo>
                  <a:cubicBezTo>
                    <a:pt x="1" y="307"/>
                    <a:pt x="408" y="387"/>
                    <a:pt x="654" y="545"/>
                  </a:cubicBezTo>
                  <a:cubicBezTo>
                    <a:pt x="647" y="332"/>
                    <a:pt x="983" y="279"/>
                    <a:pt x="8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4" name="Google Shape;41876;p18">
              <a:extLst>
                <a:ext uri="{FF2B5EF4-FFF2-40B4-BE49-F238E27FC236}">
                  <a16:creationId xmlns:a16="http://schemas.microsoft.com/office/drawing/2014/main" id="{1A93EC49-0058-41E3-8BB8-595F29B640CF}"/>
                </a:ext>
              </a:extLst>
            </p:cNvPr>
            <p:cNvSpPr/>
            <p:nvPr/>
          </p:nvSpPr>
          <p:spPr>
            <a:xfrm>
              <a:off x="2904781" y="3193913"/>
              <a:ext cx="13920" cy="4276"/>
            </a:xfrm>
            <a:custGeom>
              <a:avLst/>
              <a:gdLst/>
              <a:ahLst/>
              <a:cxnLst/>
              <a:rect l="l" t="t" r="r" b="b"/>
              <a:pathLst>
                <a:path w="390" h="142" extrusionOk="0">
                  <a:moveTo>
                    <a:pt x="292" y="25"/>
                  </a:moveTo>
                  <a:cubicBezTo>
                    <a:pt x="237" y="1"/>
                    <a:pt x="1" y="67"/>
                    <a:pt x="99" y="115"/>
                  </a:cubicBezTo>
                  <a:cubicBezTo>
                    <a:pt x="152" y="142"/>
                    <a:pt x="390"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5" name="Google Shape;41877;p18">
              <a:extLst>
                <a:ext uri="{FF2B5EF4-FFF2-40B4-BE49-F238E27FC236}">
                  <a16:creationId xmlns:a16="http://schemas.microsoft.com/office/drawing/2014/main" id="{4205BA41-D10B-45D4-8A37-223042B9DABB}"/>
                </a:ext>
              </a:extLst>
            </p:cNvPr>
            <p:cNvSpPr/>
            <p:nvPr/>
          </p:nvSpPr>
          <p:spPr>
            <a:xfrm>
              <a:off x="7588799" y="3186446"/>
              <a:ext cx="20773" cy="8250"/>
            </a:xfrm>
            <a:custGeom>
              <a:avLst/>
              <a:gdLst/>
              <a:ahLst/>
              <a:cxnLst/>
              <a:rect l="l" t="t" r="r" b="b"/>
              <a:pathLst>
                <a:path w="582" h="274" extrusionOk="0">
                  <a:moveTo>
                    <a:pt x="581" y="1"/>
                  </a:moveTo>
                  <a:lnTo>
                    <a:pt x="0" y="1"/>
                  </a:lnTo>
                  <a:lnTo>
                    <a:pt x="0"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6" name="Google Shape;41878;p18">
              <a:extLst>
                <a:ext uri="{FF2B5EF4-FFF2-40B4-BE49-F238E27FC236}">
                  <a16:creationId xmlns:a16="http://schemas.microsoft.com/office/drawing/2014/main" id="{D4AF1BAD-7D8D-46C3-9295-A8CC5703C2F3}"/>
                </a:ext>
              </a:extLst>
            </p:cNvPr>
            <p:cNvSpPr/>
            <p:nvPr/>
          </p:nvSpPr>
          <p:spPr>
            <a:xfrm>
              <a:off x="8270157" y="3186054"/>
              <a:ext cx="7031" cy="6293"/>
            </a:xfrm>
            <a:custGeom>
              <a:avLst/>
              <a:gdLst/>
              <a:ahLst/>
              <a:cxnLst/>
              <a:rect l="l" t="t" r="r" b="b"/>
              <a:pathLst>
                <a:path w="197" h="209" extrusionOk="0">
                  <a:moveTo>
                    <a:pt x="195" y="104"/>
                  </a:moveTo>
                  <a:cubicBezTo>
                    <a:pt x="197" y="53"/>
                    <a:pt x="39" y="1"/>
                    <a:pt x="1" y="104"/>
                  </a:cubicBezTo>
                  <a:cubicBezTo>
                    <a:pt x="1" y="156"/>
                    <a:pt x="158" y="208"/>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7" name="Google Shape;41879;p18">
              <a:extLst>
                <a:ext uri="{FF2B5EF4-FFF2-40B4-BE49-F238E27FC236}">
                  <a16:creationId xmlns:a16="http://schemas.microsoft.com/office/drawing/2014/main" id="{15582F30-F376-4B39-9179-6E3DD7AFA9DE}"/>
                </a:ext>
              </a:extLst>
            </p:cNvPr>
            <p:cNvSpPr/>
            <p:nvPr/>
          </p:nvSpPr>
          <p:spPr>
            <a:xfrm>
              <a:off x="5079699" y="3182953"/>
              <a:ext cx="14063" cy="4276"/>
            </a:xfrm>
            <a:custGeom>
              <a:avLst/>
              <a:gdLst/>
              <a:ahLst/>
              <a:cxnLst/>
              <a:rect l="l" t="t" r="r" b="b"/>
              <a:pathLst>
                <a:path w="394" h="142" extrusionOk="0">
                  <a:moveTo>
                    <a:pt x="104" y="117"/>
                  </a:moveTo>
                  <a:cubicBezTo>
                    <a:pt x="157" y="141"/>
                    <a:pt x="393" y="72"/>
                    <a:pt x="296" y="26"/>
                  </a:cubicBezTo>
                  <a:cubicBezTo>
                    <a:pt x="242" y="0"/>
                    <a:pt x="1" y="70"/>
                    <a:pt x="104"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8" name="Google Shape;41880;p18">
              <a:extLst>
                <a:ext uri="{FF2B5EF4-FFF2-40B4-BE49-F238E27FC236}">
                  <a16:creationId xmlns:a16="http://schemas.microsoft.com/office/drawing/2014/main" id="{50474652-B209-4EFF-8308-F2492273AEC2}"/>
                </a:ext>
              </a:extLst>
            </p:cNvPr>
            <p:cNvSpPr/>
            <p:nvPr/>
          </p:nvSpPr>
          <p:spPr>
            <a:xfrm>
              <a:off x="1336624" y="3160462"/>
              <a:ext cx="52218" cy="28032"/>
            </a:xfrm>
            <a:custGeom>
              <a:avLst/>
              <a:gdLst/>
              <a:ahLst/>
              <a:cxnLst/>
              <a:rect l="l" t="t" r="r" b="b"/>
              <a:pathLst>
                <a:path w="1463" h="931" extrusionOk="0">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69" name="Google Shape;41881;p18">
              <a:extLst>
                <a:ext uri="{FF2B5EF4-FFF2-40B4-BE49-F238E27FC236}">
                  <a16:creationId xmlns:a16="http://schemas.microsoft.com/office/drawing/2014/main" id="{DDBAEAB8-8E50-4F9C-960C-3D8FDEEAFA62}"/>
                </a:ext>
              </a:extLst>
            </p:cNvPr>
            <p:cNvSpPr/>
            <p:nvPr/>
          </p:nvSpPr>
          <p:spPr>
            <a:xfrm>
              <a:off x="7003667" y="3178286"/>
              <a:ext cx="13884" cy="5480"/>
            </a:xfrm>
            <a:custGeom>
              <a:avLst/>
              <a:gdLst/>
              <a:ahLst/>
              <a:cxnLst/>
              <a:rect l="l" t="t" r="r" b="b"/>
              <a:pathLst>
                <a:path w="389" h="182" extrusionOk="0">
                  <a:moveTo>
                    <a:pt x="1" y="181"/>
                  </a:moveTo>
                  <a:lnTo>
                    <a:pt x="388" y="181"/>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0" name="Google Shape;41882;p18">
              <a:extLst>
                <a:ext uri="{FF2B5EF4-FFF2-40B4-BE49-F238E27FC236}">
                  <a16:creationId xmlns:a16="http://schemas.microsoft.com/office/drawing/2014/main" id="{B0341BB6-4AA1-4589-A7EC-286F5883F906}"/>
                </a:ext>
              </a:extLst>
            </p:cNvPr>
            <p:cNvSpPr/>
            <p:nvPr/>
          </p:nvSpPr>
          <p:spPr>
            <a:xfrm>
              <a:off x="2917987" y="3175516"/>
              <a:ext cx="29482" cy="9906"/>
            </a:xfrm>
            <a:custGeom>
              <a:avLst/>
              <a:gdLst/>
              <a:ahLst/>
              <a:cxnLst/>
              <a:rect l="l" t="t" r="r" b="b"/>
              <a:pathLst>
                <a:path w="826" h="329" extrusionOk="0">
                  <a:moveTo>
                    <a:pt x="692" y="273"/>
                  </a:moveTo>
                  <a:cubicBezTo>
                    <a:pt x="825" y="29"/>
                    <a:pt x="294" y="97"/>
                    <a:pt x="115" y="1"/>
                  </a:cubicBezTo>
                  <a:cubicBezTo>
                    <a:pt x="0" y="237"/>
                    <a:pt x="192" y="328"/>
                    <a:pt x="69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1" name="Google Shape;41883;p18">
              <a:extLst>
                <a:ext uri="{FF2B5EF4-FFF2-40B4-BE49-F238E27FC236}">
                  <a16:creationId xmlns:a16="http://schemas.microsoft.com/office/drawing/2014/main" id="{DEF2ADC4-58FE-40B1-80EC-C51F8FA118B9}"/>
                </a:ext>
              </a:extLst>
            </p:cNvPr>
            <p:cNvSpPr/>
            <p:nvPr/>
          </p:nvSpPr>
          <p:spPr>
            <a:xfrm>
              <a:off x="1610666" y="3180213"/>
              <a:ext cx="14027" cy="4306"/>
            </a:xfrm>
            <a:custGeom>
              <a:avLst/>
              <a:gdLst/>
              <a:ahLst/>
              <a:cxnLst/>
              <a:rect l="l" t="t" r="r" b="b"/>
              <a:pathLst>
                <a:path w="393" h="143" extrusionOk="0">
                  <a:moveTo>
                    <a:pt x="102" y="117"/>
                  </a:moveTo>
                  <a:cubicBezTo>
                    <a:pt x="153" y="142"/>
                    <a:pt x="392" y="73"/>
                    <a:pt x="294" y="26"/>
                  </a:cubicBezTo>
                  <a:cubicBezTo>
                    <a:pt x="239"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2" name="Google Shape;41884;p18">
              <a:extLst>
                <a:ext uri="{FF2B5EF4-FFF2-40B4-BE49-F238E27FC236}">
                  <a16:creationId xmlns:a16="http://schemas.microsoft.com/office/drawing/2014/main" id="{6CEC38C6-6B1A-473A-A479-A706A5426406}"/>
                </a:ext>
              </a:extLst>
            </p:cNvPr>
            <p:cNvSpPr/>
            <p:nvPr/>
          </p:nvSpPr>
          <p:spPr>
            <a:xfrm>
              <a:off x="2818835" y="3175155"/>
              <a:ext cx="6924" cy="6203"/>
            </a:xfrm>
            <a:custGeom>
              <a:avLst/>
              <a:gdLst/>
              <a:ahLst/>
              <a:cxnLst/>
              <a:rect l="l" t="t" r="r" b="b"/>
              <a:pathLst>
                <a:path w="194" h="206" extrusionOk="0">
                  <a:moveTo>
                    <a:pt x="191" y="103"/>
                  </a:moveTo>
                  <a:cubicBezTo>
                    <a:pt x="194" y="53"/>
                    <a:pt x="36" y="1"/>
                    <a:pt x="0" y="103"/>
                  </a:cubicBezTo>
                  <a:cubicBezTo>
                    <a:pt x="0" y="154"/>
                    <a:pt x="154"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3" name="Google Shape;41885;p18">
              <a:extLst>
                <a:ext uri="{FF2B5EF4-FFF2-40B4-BE49-F238E27FC236}">
                  <a16:creationId xmlns:a16="http://schemas.microsoft.com/office/drawing/2014/main" id="{4332C7A1-CC71-4DB0-BE34-93AE6103B0F0}"/>
                </a:ext>
              </a:extLst>
            </p:cNvPr>
            <p:cNvSpPr/>
            <p:nvPr/>
          </p:nvSpPr>
          <p:spPr>
            <a:xfrm>
              <a:off x="1004940" y="3177443"/>
              <a:ext cx="14063" cy="4306"/>
            </a:xfrm>
            <a:custGeom>
              <a:avLst/>
              <a:gdLst/>
              <a:ahLst/>
              <a:cxnLst/>
              <a:rect l="l" t="t" r="r" b="b"/>
              <a:pathLst>
                <a:path w="394" h="143" extrusionOk="0">
                  <a:moveTo>
                    <a:pt x="296" y="27"/>
                  </a:moveTo>
                  <a:cubicBezTo>
                    <a:pt x="240" y="1"/>
                    <a:pt x="1" y="71"/>
                    <a:pt x="101" y="117"/>
                  </a:cubicBezTo>
                  <a:cubicBezTo>
                    <a:pt x="152" y="143"/>
                    <a:pt x="394" y="75"/>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4" name="Google Shape;41886;p18">
              <a:extLst>
                <a:ext uri="{FF2B5EF4-FFF2-40B4-BE49-F238E27FC236}">
                  <a16:creationId xmlns:a16="http://schemas.microsoft.com/office/drawing/2014/main" id="{78355C2A-86C4-48A8-BF18-B6B3F648820A}"/>
                </a:ext>
              </a:extLst>
            </p:cNvPr>
            <p:cNvSpPr/>
            <p:nvPr/>
          </p:nvSpPr>
          <p:spPr>
            <a:xfrm>
              <a:off x="660834" y="3177533"/>
              <a:ext cx="14063" cy="4215"/>
            </a:xfrm>
            <a:custGeom>
              <a:avLst/>
              <a:gdLst/>
              <a:ahLst/>
              <a:cxnLst/>
              <a:rect l="l" t="t" r="r" b="b"/>
              <a:pathLst>
                <a:path w="394" h="140" extrusionOk="0">
                  <a:moveTo>
                    <a:pt x="100" y="115"/>
                  </a:moveTo>
                  <a:cubicBezTo>
                    <a:pt x="156" y="140"/>
                    <a:pt x="393" y="71"/>
                    <a:pt x="294" y="25"/>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5" name="Google Shape;41887;p18">
              <a:extLst>
                <a:ext uri="{FF2B5EF4-FFF2-40B4-BE49-F238E27FC236}">
                  <a16:creationId xmlns:a16="http://schemas.microsoft.com/office/drawing/2014/main" id="{F49DBD1E-9E68-49CC-9143-91292389E071}"/>
                </a:ext>
              </a:extLst>
            </p:cNvPr>
            <p:cNvSpPr/>
            <p:nvPr/>
          </p:nvSpPr>
          <p:spPr>
            <a:xfrm>
              <a:off x="492262" y="3169314"/>
              <a:ext cx="28483" cy="11713"/>
            </a:xfrm>
            <a:custGeom>
              <a:avLst/>
              <a:gdLst/>
              <a:ahLst/>
              <a:cxnLst/>
              <a:rect l="l" t="t" r="r" b="b"/>
              <a:pathLst>
                <a:path w="798" h="389" extrusionOk="0">
                  <a:moveTo>
                    <a:pt x="771" y="25"/>
                  </a:moveTo>
                  <a:cubicBezTo>
                    <a:pt x="336" y="0"/>
                    <a:pt x="49" y="46"/>
                    <a:pt x="1" y="208"/>
                  </a:cubicBezTo>
                  <a:cubicBezTo>
                    <a:pt x="279" y="229"/>
                    <a:pt x="326" y="358"/>
                    <a:pt x="580" y="388"/>
                  </a:cubicBezTo>
                  <a:cubicBezTo>
                    <a:pt x="539" y="217"/>
                    <a:pt x="797" y="188"/>
                    <a:pt x="77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6" name="Google Shape;41888;p18">
              <a:extLst>
                <a:ext uri="{FF2B5EF4-FFF2-40B4-BE49-F238E27FC236}">
                  <a16:creationId xmlns:a16="http://schemas.microsoft.com/office/drawing/2014/main" id="{784A32F8-0E84-48D1-9FE0-B810E389CFA9}"/>
                </a:ext>
              </a:extLst>
            </p:cNvPr>
            <p:cNvSpPr/>
            <p:nvPr/>
          </p:nvSpPr>
          <p:spPr>
            <a:xfrm>
              <a:off x="2089293" y="3167989"/>
              <a:ext cx="38726" cy="12646"/>
            </a:xfrm>
            <a:custGeom>
              <a:avLst/>
              <a:gdLst/>
              <a:ahLst/>
              <a:cxnLst/>
              <a:rect l="l" t="t" r="r" b="b"/>
              <a:pathLst>
                <a:path w="1085" h="420" extrusionOk="0">
                  <a:moveTo>
                    <a:pt x="962" y="341"/>
                  </a:moveTo>
                  <a:cubicBezTo>
                    <a:pt x="1085" y="121"/>
                    <a:pt x="42" y="0"/>
                    <a:pt x="0" y="158"/>
                  </a:cubicBezTo>
                  <a:cubicBezTo>
                    <a:pt x="366" y="197"/>
                    <a:pt x="347" y="419"/>
                    <a:pt x="962" y="34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7" name="Google Shape;41889;p18">
              <a:extLst>
                <a:ext uri="{FF2B5EF4-FFF2-40B4-BE49-F238E27FC236}">
                  <a16:creationId xmlns:a16="http://schemas.microsoft.com/office/drawing/2014/main" id="{7E57C436-224F-4850-A1B5-E37A7966EC26}"/>
                </a:ext>
              </a:extLst>
            </p:cNvPr>
            <p:cNvSpPr/>
            <p:nvPr/>
          </p:nvSpPr>
          <p:spPr>
            <a:xfrm>
              <a:off x="8662517" y="3172716"/>
              <a:ext cx="13777" cy="2800"/>
            </a:xfrm>
            <a:custGeom>
              <a:avLst/>
              <a:gdLst/>
              <a:ahLst/>
              <a:cxnLst/>
              <a:rect l="l" t="t" r="r" b="b"/>
              <a:pathLst>
                <a:path w="386" h="93" extrusionOk="0">
                  <a:moveTo>
                    <a:pt x="385" y="1"/>
                  </a:moveTo>
                  <a:cubicBezTo>
                    <a:pt x="238" y="22"/>
                    <a:pt x="5" y="5"/>
                    <a:pt x="0" y="92"/>
                  </a:cubicBezTo>
                  <a:cubicBezTo>
                    <a:pt x="150" y="73"/>
                    <a:pt x="381" y="91"/>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8" name="Google Shape;41890;p18">
              <a:extLst>
                <a:ext uri="{FF2B5EF4-FFF2-40B4-BE49-F238E27FC236}">
                  <a16:creationId xmlns:a16="http://schemas.microsoft.com/office/drawing/2014/main" id="{DF4C8C69-5B7F-4268-BEAA-60549CFBE61E}"/>
                </a:ext>
              </a:extLst>
            </p:cNvPr>
            <p:cNvSpPr/>
            <p:nvPr/>
          </p:nvSpPr>
          <p:spPr>
            <a:xfrm>
              <a:off x="216150" y="3170067"/>
              <a:ext cx="21558" cy="6413"/>
            </a:xfrm>
            <a:custGeom>
              <a:avLst/>
              <a:gdLst/>
              <a:ahLst/>
              <a:cxnLst/>
              <a:rect l="l" t="t" r="r" b="b"/>
              <a:pathLst>
                <a:path w="604" h="213" extrusionOk="0">
                  <a:moveTo>
                    <a:pt x="603" y="0"/>
                  </a:moveTo>
                  <a:lnTo>
                    <a:pt x="25" y="0"/>
                  </a:lnTo>
                  <a:cubicBezTo>
                    <a:pt x="0" y="163"/>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79" name="Google Shape;41891;p18">
              <a:extLst>
                <a:ext uri="{FF2B5EF4-FFF2-40B4-BE49-F238E27FC236}">
                  <a16:creationId xmlns:a16="http://schemas.microsoft.com/office/drawing/2014/main" id="{C930FEF1-FE3E-47DE-B4AB-3C30C0447660}"/>
                </a:ext>
              </a:extLst>
            </p:cNvPr>
            <p:cNvSpPr/>
            <p:nvPr/>
          </p:nvSpPr>
          <p:spPr>
            <a:xfrm>
              <a:off x="5585845" y="3164195"/>
              <a:ext cx="6853" cy="6233"/>
            </a:xfrm>
            <a:custGeom>
              <a:avLst/>
              <a:gdLst/>
              <a:ahLst/>
              <a:cxnLst/>
              <a:rect l="l" t="t" r="r" b="b"/>
              <a:pathLst>
                <a:path w="192" h="207" extrusionOk="0">
                  <a:moveTo>
                    <a:pt x="191" y="104"/>
                  </a:moveTo>
                  <a:cubicBezTo>
                    <a:pt x="191" y="53"/>
                    <a:pt x="36" y="1"/>
                    <a:pt x="1" y="104"/>
                  </a:cubicBezTo>
                  <a:cubicBezTo>
                    <a:pt x="1" y="153"/>
                    <a:pt x="156" y="207"/>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0" name="Google Shape;41892;p18">
              <a:extLst>
                <a:ext uri="{FF2B5EF4-FFF2-40B4-BE49-F238E27FC236}">
                  <a16:creationId xmlns:a16="http://schemas.microsoft.com/office/drawing/2014/main" id="{BB2A2C90-3292-4EBE-A543-6886D4068154}"/>
                </a:ext>
              </a:extLst>
            </p:cNvPr>
            <p:cNvSpPr/>
            <p:nvPr/>
          </p:nvSpPr>
          <p:spPr>
            <a:xfrm>
              <a:off x="4711609" y="3164587"/>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1" name="Google Shape;41893;p18">
              <a:extLst>
                <a:ext uri="{FF2B5EF4-FFF2-40B4-BE49-F238E27FC236}">
                  <a16:creationId xmlns:a16="http://schemas.microsoft.com/office/drawing/2014/main" id="{900CAAB0-78B6-46C6-9523-CBC5394533C5}"/>
                </a:ext>
              </a:extLst>
            </p:cNvPr>
            <p:cNvSpPr/>
            <p:nvPr/>
          </p:nvSpPr>
          <p:spPr>
            <a:xfrm>
              <a:off x="2436575" y="3151068"/>
              <a:ext cx="40404" cy="18518"/>
            </a:xfrm>
            <a:custGeom>
              <a:avLst/>
              <a:gdLst/>
              <a:ahLst/>
              <a:cxnLst/>
              <a:rect l="l" t="t" r="r" b="b"/>
              <a:pathLst>
                <a:path w="1132" h="615" extrusionOk="0">
                  <a:moveTo>
                    <a:pt x="1068" y="450"/>
                  </a:moveTo>
                  <a:cubicBezTo>
                    <a:pt x="1132" y="1"/>
                    <a:pt x="0" y="211"/>
                    <a:pt x="102" y="540"/>
                  </a:cubicBezTo>
                  <a:cubicBezTo>
                    <a:pt x="648" y="614"/>
                    <a:pt x="601" y="412"/>
                    <a:pt x="1068" y="4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2" name="Google Shape;41894;p18">
              <a:extLst>
                <a:ext uri="{FF2B5EF4-FFF2-40B4-BE49-F238E27FC236}">
                  <a16:creationId xmlns:a16="http://schemas.microsoft.com/office/drawing/2014/main" id="{5F760689-3C27-4BA2-9BE8-B9F909A6A687}"/>
                </a:ext>
              </a:extLst>
            </p:cNvPr>
            <p:cNvSpPr/>
            <p:nvPr/>
          </p:nvSpPr>
          <p:spPr>
            <a:xfrm>
              <a:off x="96404" y="3163804"/>
              <a:ext cx="14063" cy="4306"/>
            </a:xfrm>
            <a:custGeom>
              <a:avLst/>
              <a:gdLst/>
              <a:ahLst/>
              <a:cxnLst/>
              <a:rect l="l" t="t" r="r" b="b"/>
              <a:pathLst>
                <a:path w="394" h="143" extrusionOk="0">
                  <a:moveTo>
                    <a:pt x="294" y="27"/>
                  </a:moveTo>
                  <a:cubicBezTo>
                    <a:pt x="239" y="1"/>
                    <a:pt x="0" y="71"/>
                    <a:pt x="101" y="117"/>
                  </a:cubicBezTo>
                  <a:cubicBezTo>
                    <a:pt x="154" y="143"/>
                    <a:pt x="393" y="72"/>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3" name="Google Shape;41895;p18">
              <a:extLst>
                <a:ext uri="{FF2B5EF4-FFF2-40B4-BE49-F238E27FC236}">
                  <a16:creationId xmlns:a16="http://schemas.microsoft.com/office/drawing/2014/main" id="{10015DA6-E42A-4050-A61F-1AB330B92418}"/>
                </a:ext>
              </a:extLst>
            </p:cNvPr>
            <p:cNvSpPr/>
            <p:nvPr/>
          </p:nvSpPr>
          <p:spPr>
            <a:xfrm>
              <a:off x="7664466" y="3159107"/>
              <a:ext cx="13813" cy="5480"/>
            </a:xfrm>
            <a:custGeom>
              <a:avLst/>
              <a:gdLst/>
              <a:ahLst/>
              <a:cxnLst/>
              <a:rect l="l" t="t" r="r" b="b"/>
              <a:pathLst>
                <a:path w="387" h="182" extrusionOk="0">
                  <a:moveTo>
                    <a:pt x="387" y="0"/>
                  </a:moveTo>
                  <a:lnTo>
                    <a:pt x="0" y="0"/>
                  </a:lnTo>
                  <a:lnTo>
                    <a:pt x="0"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4" name="Google Shape;41896;p18">
              <a:extLst>
                <a:ext uri="{FF2B5EF4-FFF2-40B4-BE49-F238E27FC236}">
                  <a16:creationId xmlns:a16="http://schemas.microsoft.com/office/drawing/2014/main" id="{05478686-88A8-40C7-AA00-F348BF7C8A3A}"/>
                </a:ext>
              </a:extLst>
            </p:cNvPr>
            <p:cNvSpPr/>
            <p:nvPr/>
          </p:nvSpPr>
          <p:spPr>
            <a:xfrm>
              <a:off x="5224358" y="3161094"/>
              <a:ext cx="13956" cy="4276"/>
            </a:xfrm>
            <a:custGeom>
              <a:avLst/>
              <a:gdLst/>
              <a:ahLst/>
              <a:cxnLst/>
              <a:rect l="l" t="t" r="r" b="b"/>
              <a:pathLst>
                <a:path w="391" h="142" extrusionOk="0">
                  <a:moveTo>
                    <a:pt x="292" y="25"/>
                  </a:moveTo>
                  <a:cubicBezTo>
                    <a:pt x="238" y="1"/>
                    <a:pt x="1" y="70"/>
                    <a:pt x="100" y="117"/>
                  </a:cubicBezTo>
                  <a:cubicBezTo>
                    <a:pt x="152" y="142"/>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5" name="Google Shape;41897;p18">
              <a:extLst>
                <a:ext uri="{FF2B5EF4-FFF2-40B4-BE49-F238E27FC236}">
                  <a16:creationId xmlns:a16="http://schemas.microsoft.com/office/drawing/2014/main" id="{7D40B94B-47AD-4F0B-BAB1-09B5D4DD2347}"/>
                </a:ext>
              </a:extLst>
            </p:cNvPr>
            <p:cNvSpPr/>
            <p:nvPr/>
          </p:nvSpPr>
          <p:spPr>
            <a:xfrm>
              <a:off x="4645900" y="3150918"/>
              <a:ext cx="28268" cy="13700"/>
            </a:xfrm>
            <a:custGeom>
              <a:avLst/>
              <a:gdLst/>
              <a:ahLst/>
              <a:cxnLst/>
              <a:rect l="l" t="t" r="r" b="b"/>
              <a:pathLst>
                <a:path w="792" h="455" extrusionOk="0">
                  <a:moveTo>
                    <a:pt x="493" y="455"/>
                  </a:moveTo>
                  <a:cubicBezTo>
                    <a:pt x="758" y="339"/>
                    <a:pt x="792" y="10"/>
                    <a:pt x="301" y="1"/>
                  </a:cubicBezTo>
                  <a:cubicBezTo>
                    <a:pt x="36" y="115"/>
                    <a:pt x="1" y="444"/>
                    <a:pt x="49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6" name="Google Shape;41898;p18">
              <a:extLst>
                <a:ext uri="{FF2B5EF4-FFF2-40B4-BE49-F238E27FC236}">
                  <a16:creationId xmlns:a16="http://schemas.microsoft.com/office/drawing/2014/main" id="{7449F0CD-DFE9-4FB5-8324-7E374D4EA7A1}"/>
                </a:ext>
              </a:extLst>
            </p:cNvPr>
            <p:cNvSpPr/>
            <p:nvPr/>
          </p:nvSpPr>
          <p:spPr>
            <a:xfrm>
              <a:off x="7213500" y="3150105"/>
              <a:ext cx="14063" cy="4336"/>
            </a:xfrm>
            <a:custGeom>
              <a:avLst/>
              <a:gdLst/>
              <a:ahLst/>
              <a:cxnLst/>
              <a:rect l="l" t="t" r="r" b="b"/>
              <a:pathLst>
                <a:path w="394" h="144" extrusionOk="0">
                  <a:moveTo>
                    <a:pt x="100" y="118"/>
                  </a:moveTo>
                  <a:cubicBezTo>
                    <a:pt x="155" y="144"/>
                    <a:pt x="394" y="73"/>
                    <a:pt x="295" y="28"/>
                  </a:cubicBezTo>
                  <a:cubicBezTo>
                    <a:pt x="240"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7" name="Google Shape;41899;p18">
              <a:extLst>
                <a:ext uri="{FF2B5EF4-FFF2-40B4-BE49-F238E27FC236}">
                  <a16:creationId xmlns:a16="http://schemas.microsoft.com/office/drawing/2014/main" id="{F336D4BF-9505-43BE-B58B-B0B6C7E79C3C}"/>
                </a:ext>
              </a:extLst>
            </p:cNvPr>
            <p:cNvSpPr/>
            <p:nvPr/>
          </p:nvSpPr>
          <p:spPr>
            <a:xfrm>
              <a:off x="3362600" y="3145408"/>
              <a:ext cx="34443" cy="9033"/>
            </a:xfrm>
            <a:custGeom>
              <a:avLst/>
              <a:gdLst/>
              <a:ahLst/>
              <a:cxnLst/>
              <a:rect l="l" t="t" r="r" b="b"/>
              <a:pathLst>
                <a:path w="965" h="300" extrusionOk="0">
                  <a:moveTo>
                    <a:pt x="192" y="274"/>
                  </a:moveTo>
                  <a:cubicBezTo>
                    <a:pt x="632" y="300"/>
                    <a:pt x="919" y="253"/>
                    <a:pt x="965" y="92"/>
                  </a:cubicBezTo>
                  <a:cubicBezTo>
                    <a:pt x="621" y="112"/>
                    <a:pt x="0" y="1"/>
                    <a:pt x="19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8" name="Google Shape;41900;p18">
              <a:extLst>
                <a:ext uri="{FF2B5EF4-FFF2-40B4-BE49-F238E27FC236}">
                  <a16:creationId xmlns:a16="http://schemas.microsoft.com/office/drawing/2014/main" id="{0091B191-B58B-40EE-9CD3-78FDAF086D30}"/>
                </a:ext>
              </a:extLst>
            </p:cNvPr>
            <p:cNvSpPr/>
            <p:nvPr/>
          </p:nvSpPr>
          <p:spPr>
            <a:xfrm>
              <a:off x="2429865" y="3150135"/>
              <a:ext cx="13991" cy="4306"/>
            </a:xfrm>
            <a:custGeom>
              <a:avLst/>
              <a:gdLst/>
              <a:ahLst/>
              <a:cxnLst/>
              <a:rect l="l" t="t" r="r" b="b"/>
              <a:pathLst>
                <a:path w="392" h="143" extrusionOk="0">
                  <a:moveTo>
                    <a:pt x="290" y="27"/>
                  </a:moveTo>
                  <a:cubicBezTo>
                    <a:pt x="236" y="0"/>
                    <a:pt x="0" y="70"/>
                    <a:pt x="98" y="117"/>
                  </a:cubicBezTo>
                  <a:cubicBezTo>
                    <a:pt x="150" y="143"/>
                    <a:pt x="392" y="72"/>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89" name="Google Shape;41901;p18">
              <a:extLst>
                <a:ext uri="{FF2B5EF4-FFF2-40B4-BE49-F238E27FC236}">
                  <a16:creationId xmlns:a16="http://schemas.microsoft.com/office/drawing/2014/main" id="{E90C0671-D5D6-4BF8-9551-3CCC912B8976}"/>
                </a:ext>
              </a:extLst>
            </p:cNvPr>
            <p:cNvSpPr/>
            <p:nvPr/>
          </p:nvSpPr>
          <p:spPr>
            <a:xfrm>
              <a:off x="1813895" y="3147786"/>
              <a:ext cx="6889" cy="6263"/>
            </a:xfrm>
            <a:custGeom>
              <a:avLst/>
              <a:gdLst/>
              <a:ahLst/>
              <a:cxnLst/>
              <a:rect l="l" t="t" r="r" b="b"/>
              <a:pathLst>
                <a:path w="193" h="208" extrusionOk="0">
                  <a:moveTo>
                    <a:pt x="2" y="105"/>
                  </a:moveTo>
                  <a:cubicBezTo>
                    <a:pt x="0" y="155"/>
                    <a:pt x="157" y="208"/>
                    <a:pt x="192" y="105"/>
                  </a:cubicBezTo>
                  <a:cubicBezTo>
                    <a:pt x="192" y="52"/>
                    <a:pt x="37" y="0"/>
                    <a:pt x="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0" name="Google Shape;41902;p18">
              <a:extLst>
                <a:ext uri="{FF2B5EF4-FFF2-40B4-BE49-F238E27FC236}">
                  <a16:creationId xmlns:a16="http://schemas.microsoft.com/office/drawing/2014/main" id="{F5801FC4-D6AE-4AD3-B9EE-49968EDA8608}"/>
                </a:ext>
              </a:extLst>
            </p:cNvPr>
            <p:cNvSpPr/>
            <p:nvPr/>
          </p:nvSpPr>
          <p:spPr>
            <a:xfrm>
              <a:off x="6449480" y="3147395"/>
              <a:ext cx="14099" cy="4306"/>
            </a:xfrm>
            <a:custGeom>
              <a:avLst/>
              <a:gdLst/>
              <a:ahLst/>
              <a:cxnLst/>
              <a:rect l="l" t="t" r="r" b="b"/>
              <a:pathLst>
                <a:path w="395" h="143" extrusionOk="0">
                  <a:moveTo>
                    <a:pt x="294" y="25"/>
                  </a:moveTo>
                  <a:cubicBezTo>
                    <a:pt x="241" y="0"/>
                    <a:pt x="1" y="68"/>
                    <a:pt x="103" y="116"/>
                  </a:cubicBezTo>
                  <a:cubicBezTo>
                    <a:pt x="155" y="142"/>
                    <a:pt x="395" y="74"/>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1" name="Google Shape;41903;p18">
              <a:extLst>
                <a:ext uri="{FF2B5EF4-FFF2-40B4-BE49-F238E27FC236}">
                  <a16:creationId xmlns:a16="http://schemas.microsoft.com/office/drawing/2014/main" id="{D1194EA6-8E23-4B11-BD55-6F41F3E3E760}"/>
                </a:ext>
              </a:extLst>
            </p:cNvPr>
            <p:cNvSpPr/>
            <p:nvPr/>
          </p:nvSpPr>
          <p:spPr>
            <a:xfrm>
              <a:off x="5866989" y="3141042"/>
              <a:ext cx="8959" cy="11472"/>
            </a:xfrm>
            <a:custGeom>
              <a:avLst/>
              <a:gdLst/>
              <a:ahLst/>
              <a:cxnLst/>
              <a:rect l="l" t="t" r="r" b="b"/>
              <a:pathLst>
                <a:path w="251" h="381" extrusionOk="0">
                  <a:moveTo>
                    <a:pt x="223" y="236"/>
                  </a:moveTo>
                  <a:cubicBezTo>
                    <a:pt x="251" y="142"/>
                    <a:pt x="72" y="1"/>
                    <a:pt x="29" y="146"/>
                  </a:cubicBezTo>
                  <a:cubicBezTo>
                    <a:pt x="0" y="241"/>
                    <a:pt x="179" y="381"/>
                    <a:pt x="223" y="23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2" name="Google Shape;41904;p18">
              <a:extLst>
                <a:ext uri="{FF2B5EF4-FFF2-40B4-BE49-F238E27FC236}">
                  <a16:creationId xmlns:a16="http://schemas.microsoft.com/office/drawing/2014/main" id="{B7809828-F778-4582-9B39-BE3C9486A2E7}"/>
                </a:ext>
              </a:extLst>
            </p:cNvPr>
            <p:cNvSpPr/>
            <p:nvPr/>
          </p:nvSpPr>
          <p:spPr>
            <a:xfrm>
              <a:off x="0" y="3144715"/>
              <a:ext cx="14170" cy="4215"/>
            </a:xfrm>
            <a:custGeom>
              <a:avLst/>
              <a:gdLst/>
              <a:ahLst/>
              <a:cxnLst/>
              <a:rect l="l" t="t" r="r" b="b"/>
              <a:pathLst>
                <a:path w="397" h="140" extrusionOk="0">
                  <a:moveTo>
                    <a:pt x="294" y="24"/>
                  </a:moveTo>
                  <a:cubicBezTo>
                    <a:pt x="242" y="0"/>
                    <a:pt x="1" y="68"/>
                    <a:pt x="102" y="114"/>
                  </a:cubicBezTo>
                  <a:cubicBezTo>
                    <a:pt x="157" y="140"/>
                    <a:pt x="396" y="71"/>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3" name="Google Shape;41905;p18">
              <a:extLst>
                <a:ext uri="{FF2B5EF4-FFF2-40B4-BE49-F238E27FC236}">
                  <a16:creationId xmlns:a16="http://schemas.microsoft.com/office/drawing/2014/main" id="{083726C2-83AB-4083-B6AF-E69F95DD7BB3}"/>
                </a:ext>
              </a:extLst>
            </p:cNvPr>
            <p:cNvSpPr/>
            <p:nvPr/>
          </p:nvSpPr>
          <p:spPr>
            <a:xfrm>
              <a:off x="4477577" y="3142668"/>
              <a:ext cx="13777" cy="2770"/>
            </a:xfrm>
            <a:custGeom>
              <a:avLst/>
              <a:gdLst/>
              <a:ahLst/>
              <a:cxnLst/>
              <a:rect l="l" t="t" r="r" b="b"/>
              <a:pathLst>
                <a:path w="386" h="92" extrusionOk="0">
                  <a:moveTo>
                    <a:pt x="385" y="0"/>
                  </a:moveTo>
                  <a:cubicBezTo>
                    <a:pt x="238" y="21"/>
                    <a:pt x="7" y="4"/>
                    <a:pt x="0" y="92"/>
                  </a:cubicBezTo>
                  <a:cubicBezTo>
                    <a:pt x="150" y="71"/>
                    <a:pt x="383"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4" name="Google Shape;41906;p18">
              <a:extLst>
                <a:ext uri="{FF2B5EF4-FFF2-40B4-BE49-F238E27FC236}">
                  <a16:creationId xmlns:a16="http://schemas.microsoft.com/office/drawing/2014/main" id="{71B14DB7-660A-4A57-91E7-90F8D35D646D}"/>
                </a:ext>
              </a:extLst>
            </p:cNvPr>
            <p:cNvSpPr/>
            <p:nvPr/>
          </p:nvSpPr>
          <p:spPr>
            <a:xfrm>
              <a:off x="6645785" y="3134147"/>
              <a:ext cx="6960" cy="6203"/>
            </a:xfrm>
            <a:custGeom>
              <a:avLst/>
              <a:gdLst/>
              <a:ahLst/>
              <a:cxnLst/>
              <a:rect l="l" t="t" r="r" b="b"/>
              <a:pathLst>
                <a:path w="195" h="206" extrusionOk="0">
                  <a:moveTo>
                    <a:pt x="195" y="103"/>
                  </a:moveTo>
                  <a:cubicBezTo>
                    <a:pt x="195" y="52"/>
                    <a:pt x="39" y="0"/>
                    <a:pt x="1" y="103"/>
                  </a:cubicBezTo>
                  <a:cubicBezTo>
                    <a:pt x="0" y="153"/>
                    <a:pt x="157" y="205"/>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5" name="Google Shape;41907;p18">
              <a:extLst>
                <a:ext uri="{FF2B5EF4-FFF2-40B4-BE49-F238E27FC236}">
                  <a16:creationId xmlns:a16="http://schemas.microsoft.com/office/drawing/2014/main" id="{23B1AFA2-A8B1-42BC-863D-7977E682199D}"/>
                </a:ext>
              </a:extLst>
            </p:cNvPr>
            <p:cNvSpPr/>
            <p:nvPr/>
          </p:nvSpPr>
          <p:spPr>
            <a:xfrm>
              <a:off x="4591006" y="3136496"/>
              <a:ext cx="14134" cy="4246"/>
            </a:xfrm>
            <a:custGeom>
              <a:avLst/>
              <a:gdLst/>
              <a:ahLst/>
              <a:cxnLst/>
              <a:rect l="l" t="t" r="r" b="b"/>
              <a:pathLst>
                <a:path w="396" h="141" extrusionOk="0">
                  <a:moveTo>
                    <a:pt x="295" y="25"/>
                  </a:moveTo>
                  <a:cubicBezTo>
                    <a:pt x="241" y="0"/>
                    <a:pt x="1" y="68"/>
                    <a:pt x="103" y="114"/>
                  </a:cubicBezTo>
                  <a:cubicBezTo>
                    <a:pt x="156"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6" name="Google Shape;41908;p18">
              <a:extLst>
                <a:ext uri="{FF2B5EF4-FFF2-40B4-BE49-F238E27FC236}">
                  <a16:creationId xmlns:a16="http://schemas.microsoft.com/office/drawing/2014/main" id="{27C8B3D8-482B-4F23-90C7-0DE8D6ABF964}"/>
                </a:ext>
              </a:extLst>
            </p:cNvPr>
            <p:cNvSpPr/>
            <p:nvPr/>
          </p:nvSpPr>
          <p:spPr>
            <a:xfrm>
              <a:off x="2626027" y="3131769"/>
              <a:ext cx="15134" cy="9184"/>
            </a:xfrm>
            <a:custGeom>
              <a:avLst/>
              <a:gdLst/>
              <a:ahLst/>
              <a:cxnLst/>
              <a:rect l="l" t="t" r="r" b="b"/>
              <a:pathLst>
                <a:path w="424" h="305" extrusionOk="0">
                  <a:moveTo>
                    <a:pt x="387" y="272"/>
                  </a:moveTo>
                  <a:cubicBezTo>
                    <a:pt x="357" y="165"/>
                    <a:pt x="424" y="15"/>
                    <a:pt x="194" y="1"/>
                  </a:cubicBezTo>
                  <a:cubicBezTo>
                    <a:pt x="184" y="56"/>
                    <a:pt x="165" y="108"/>
                    <a:pt x="1" y="92"/>
                  </a:cubicBezTo>
                  <a:cubicBezTo>
                    <a:pt x="24" y="202"/>
                    <a:pt x="58" y="305"/>
                    <a:pt x="387"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7" name="Google Shape;41909;p18">
              <a:extLst>
                <a:ext uri="{FF2B5EF4-FFF2-40B4-BE49-F238E27FC236}">
                  <a16:creationId xmlns:a16="http://schemas.microsoft.com/office/drawing/2014/main" id="{F57D6D9A-36FC-43DB-97FD-7BF0D761E53A}"/>
                </a:ext>
              </a:extLst>
            </p:cNvPr>
            <p:cNvSpPr/>
            <p:nvPr/>
          </p:nvSpPr>
          <p:spPr>
            <a:xfrm>
              <a:off x="2557178" y="3137248"/>
              <a:ext cx="13849" cy="2710"/>
            </a:xfrm>
            <a:custGeom>
              <a:avLst/>
              <a:gdLst/>
              <a:ahLst/>
              <a:cxnLst/>
              <a:rect l="l" t="t" r="r" b="b"/>
              <a:pathLst>
                <a:path w="388" h="90" extrusionOk="0">
                  <a:moveTo>
                    <a:pt x="387" y="0"/>
                  </a:moveTo>
                  <a:cubicBezTo>
                    <a:pt x="238" y="20"/>
                    <a:pt x="6" y="3"/>
                    <a:pt x="1" y="89"/>
                  </a:cubicBezTo>
                  <a:cubicBezTo>
                    <a:pt x="152" y="69"/>
                    <a:pt x="383"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8" name="Google Shape;41910;p18">
              <a:extLst>
                <a:ext uri="{FF2B5EF4-FFF2-40B4-BE49-F238E27FC236}">
                  <a16:creationId xmlns:a16="http://schemas.microsoft.com/office/drawing/2014/main" id="{BFDBE797-4C3A-466E-8E21-2B8DF9C94F85}"/>
                </a:ext>
              </a:extLst>
            </p:cNvPr>
            <p:cNvSpPr/>
            <p:nvPr/>
          </p:nvSpPr>
          <p:spPr>
            <a:xfrm>
              <a:off x="2515989" y="3125536"/>
              <a:ext cx="30410" cy="11743"/>
            </a:xfrm>
            <a:custGeom>
              <a:avLst/>
              <a:gdLst/>
              <a:ahLst/>
              <a:cxnLst/>
              <a:rect l="l" t="t" r="r" b="b"/>
              <a:pathLst>
                <a:path w="852" h="390" extrusionOk="0">
                  <a:moveTo>
                    <a:pt x="771" y="25"/>
                  </a:moveTo>
                  <a:cubicBezTo>
                    <a:pt x="334" y="0"/>
                    <a:pt x="48" y="46"/>
                    <a:pt x="1" y="207"/>
                  </a:cubicBezTo>
                  <a:cubicBezTo>
                    <a:pt x="275" y="229"/>
                    <a:pt x="324" y="357"/>
                    <a:pt x="578" y="389"/>
                  </a:cubicBezTo>
                  <a:cubicBezTo>
                    <a:pt x="638" y="267"/>
                    <a:pt x="852" y="216"/>
                    <a:pt x="77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199" name="Google Shape;41911;p18">
              <a:extLst>
                <a:ext uri="{FF2B5EF4-FFF2-40B4-BE49-F238E27FC236}">
                  <a16:creationId xmlns:a16="http://schemas.microsoft.com/office/drawing/2014/main" id="{B3F63570-D3B5-410A-A934-C4D6D6FC2EA0}"/>
                </a:ext>
              </a:extLst>
            </p:cNvPr>
            <p:cNvSpPr/>
            <p:nvPr/>
          </p:nvSpPr>
          <p:spPr>
            <a:xfrm>
              <a:off x="4019794" y="3125536"/>
              <a:ext cx="13991" cy="4276"/>
            </a:xfrm>
            <a:custGeom>
              <a:avLst/>
              <a:gdLst/>
              <a:ahLst/>
              <a:cxnLst/>
              <a:rect l="l" t="t" r="r" b="b"/>
              <a:pathLst>
                <a:path w="392" h="142" extrusionOk="0">
                  <a:moveTo>
                    <a:pt x="99" y="116"/>
                  </a:moveTo>
                  <a:cubicBezTo>
                    <a:pt x="154" y="141"/>
                    <a:pt x="392" y="72"/>
                    <a:pt x="293" y="25"/>
                  </a:cubicBezTo>
                  <a:cubicBezTo>
                    <a:pt x="240" y="0"/>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0" name="Google Shape;41912;p18">
              <a:extLst>
                <a:ext uri="{FF2B5EF4-FFF2-40B4-BE49-F238E27FC236}">
                  <a16:creationId xmlns:a16="http://schemas.microsoft.com/office/drawing/2014/main" id="{026A13AB-057D-4FA5-88FC-CC1AB76727CF}"/>
                </a:ext>
              </a:extLst>
            </p:cNvPr>
            <p:cNvSpPr/>
            <p:nvPr/>
          </p:nvSpPr>
          <p:spPr>
            <a:xfrm>
              <a:off x="7210252" y="3120267"/>
              <a:ext cx="13777" cy="6775"/>
            </a:xfrm>
            <a:custGeom>
              <a:avLst/>
              <a:gdLst/>
              <a:ahLst/>
              <a:cxnLst/>
              <a:rect l="l" t="t" r="r" b="b"/>
              <a:pathLst>
                <a:path w="386" h="225" extrusionOk="0">
                  <a:moveTo>
                    <a:pt x="386" y="110"/>
                  </a:moveTo>
                  <a:cubicBezTo>
                    <a:pt x="345" y="0"/>
                    <a:pt x="170" y="55"/>
                    <a:pt x="1" y="110"/>
                  </a:cubicBezTo>
                  <a:cubicBezTo>
                    <a:pt x="1" y="201"/>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1" name="Google Shape;41913;p18">
              <a:extLst>
                <a:ext uri="{FF2B5EF4-FFF2-40B4-BE49-F238E27FC236}">
                  <a16:creationId xmlns:a16="http://schemas.microsoft.com/office/drawing/2014/main" id="{9A7C9074-09E2-430C-A040-9666AF481F77}"/>
                </a:ext>
              </a:extLst>
            </p:cNvPr>
            <p:cNvSpPr/>
            <p:nvPr/>
          </p:nvSpPr>
          <p:spPr>
            <a:xfrm>
              <a:off x="5933233" y="3120056"/>
              <a:ext cx="14063" cy="4276"/>
            </a:xfrm>
            <a:custGeom>
              <a:avLst/>
              <a:gdLst/>
              <a:ahLst/>
              <a:cxnLst/>
              <a:rect l="l" t="t" r="r" b="b"/>
              <a:pathLst>
                <a:path w="394" h="142" extrusionOk="0">
                  <a:moveTo>
                    <a:pt x="294" y="26"/>
                  </a:moveTo>
                  <a:cubicBezTo>
                    <a:pt x="239" y="1"/>
                    <a:pt x="0" y="70"/>
                    <a:pt x="102" y="117"/>
                  </a:cubicBezTo>
                  <a:cubicBezTo>
                    <a:pt x="153"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2" name="Google Shape;41914;p18">
              <a:extLst>
                <a:ext uri="{FF2B5EF4-FFF2-40B4-BE49-F238E27FC236}">
                  <a16:creationId xmlns:a16="http://schemas.microsoft.com/office/drawing/2014/main" id="{E5F25ED1-3A7C-4124-8A8D-E63F164A7422}"/>
                </a:ext>
              </a:extLst>
            </p:cNvPr>
            <p:cNvSpPr/>
            <p:nvPr/>
          </p:nvSpPr>
          <p:spPr>
            <a:xfrm>
              <a:off x="2897428" y="3112589"/>
              <a:ext cx="26591" cy="12315"/>
            </a:xfrm>
            <a:custGeom>
              <a:avLst/>
              <a:gdLst/>
              <a:ahLst/>
              <a:cxnLst/>
              <a:rect l="l" t="t" r="r" b="b"/>
              <a:pathLst>
                <a:path w="745" h="409" extrusionOk="0">
                  <a:moveTo>
                    <a:pt x="690" y="365"/>
                  </a:moveTo>
                  <a:cubicBezTo>
                    <a:pt x="745" y="157"/>
                    <a:pt x="644" y="24"/>
                    <a:pt x="305" y="1"/>
                  </a:cubicBezTo>
                  <a:cubicBezTo>
                    <a:pt x="1" y="137"/>
                    <a:pt x="89" y="408"/>
                    <a:pt x="6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3" name="Google Shape;41915;p18">
              <a:extLst>
                <a:ext uri="{FF2B5EF4-FFF2-40B4-BE49-F238E27FC236}">
                  <a16:creationId xmlns:a16="http://schemas.microsoft.com/office/drawing/2014/main" id="{62C473B4-D17C-41DD-B18B-6D6073BB90CA}"/>
                </a:ext>
              </a:extLst>
            </p:cNvPr>
            <p:cNvSpPr/>
            <p:nvPr/>
          </p:nvSpPr>
          <p:spPr>
            <a:xfrm>
              <a:off x="2116348" y="3107140"/>
              <a:ext cx="38619" cy="16470"/>
            </a:xfrm>
            <a:custGeom>
              <a:avLst/>
              <a:gdLst/>
              <a:ahLst/>
              <a:cxnLst/>
              <a:rect l="l" t="t" r="r" b="b"/>
              <a:pathLst>
                <a:path w="1082" h="547" extrusionOk="0">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4" name="Google Shape;41916;p18">
              <a:extLst>
                <a:ext uri="{FF2B5EF4-FFF2-40B4-BE49-F238E27FC236}">
                  <a16:creationId xmlns:a16="http://schemas.microsoft.com/office/drawing/2014/main" id="{A6C96461-E848-46F7-B56C-AD66882F4667}"/>
                </a:ext>
              </a:extLst>
            </p:cNvPr>
            <p:cNvSpPr/>
            <p:nvPr/>
          </p:nvSpPr>
          <p:spPr>
            <a:xfrm>
              <a:off x="6807469" y="3117347"/>
              <a:ext cx="13991" cy="4276"/>
            </a:xfrm>
            <a:custGeom>
              <a:avLst/>
              <a:gdLst/>
              <a:ahLst/>
              <a:cxnLst/>
              <a:rect l="l" t="t" r="r" b="b"/>
              <a:pathLst>
                <a:path w="392" h="142" extrusionOk="0">
                  <a:moveTo>
                    <a:pt x="292" y="26"/>
                  </a:moveTo>
                  <a:cubicBezTo>
                    <a:pt x="237"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5" name="Google Shape;41917;p18">
              <a:extLst>
                <a:ext uri="{FF2B5EF4-FFF2-40B4-BE49-F238E27FC236}">
                  <a16:creationId xmlns:a16="http://schemas.microsoft.com/office/drawing/2014/main" id="{FA551F63-A4A9-4E97-9EAC-0654964CF73B}"/>
                </a:ext>
              </a:extLst>
            </p:cNvPr>
            <p:cNvSpPr/>
            <p:nvPr/>
          </p:nvSpPr>
          <p:spPr>
            <a:xfrm>
              <a:off x="8369880" y="3114577"/>
              <a:ext cx="14063" cy="4306"/>
            </a:xfrm>
            <a:custGeom>
              <a:avLst/>
              <a:gdLst/>
              <a:ahLst/>
              <a:cxnLst/>
              <a:rect l="l" t="t" r="r" b="b"/>
              <a:pathLst>
                <a:path w="394" h="143" extrusionOk="0">
                  <a:moveTo>
                    <a:pt x="100" y="118"/>
                  </a:moveTo>
                  <a:cubicBezTo>
                    <a:pt x="156" y="142"/>
                    <a:pt x="393" y="73"/>
                    <a:pt x="293" y="26"/>
                  </a:cubicBezTo>
                  <a:cubicBezTo>
                    <a:pt x="241"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6" name="Google Shape;41918;p18">
              <a:extLst>
                <a:ext uri="{FF2B5EF4-FFF2-40B4-BE49-F238E27FC236}">
                  <a16:creationId xmlns:a16="http://schemas.microsoft.com/office/drawing/2014/main" id="{03D777F3-8ECD-42C9-8636-27709361FC64}"/>
                </a:ext>
              </a:extLst>
            </p:cNvPr>
            <p:cNvSpPr/>
            <p:nvPr/>
          </p:nvSpPr>
          <p:spPr>
            <a:xfrm>
              <a:off x="7341062" y="3103948"/>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7" name="Google Shape;41919;p18">
              <a:extLst>
                <a:ext uri="{FF2B5EF4-FFF2-40B4-BE49-F238E27FC236}">
                  <a16:creationId xmlns:a16="http://schemas.microsoft.com/office/drawing/2014/main" id="{583770CD-9747-4E2D-8BD1-8879BA69D77D}"/>
                </a:ext>
              </a:extLst>
            </p:cNvPr>
            <p:cNvSpPr/>
            <p:nvPr/>
          </p:nvSpPr>
          <p:spPr>
            <a:xfrm>
              <a:off x="4972123" y="3108344"/>
              <a:ext cx="9030" cy="11351"/>
            </a:xfrm>
            <a:custGeom>
              <a:avLst/>
              <a:gdLst/>
              <a:ahLst/>
              <a:cxnLst/>
              <a:rect l="l" t="t" r="r" b="b"/>
              <a:pathLst>
                <a:path w="253" h="377" extrusionOk="0">
                  <a:moveTo>
                    <a:pt x="224" y="233"/>
                  </a:moveTo>
                  <a:cubicBezTo>
                    <a:pt x="252" y="139"/>
                    <a:pt x="74" y="1"/>
                    <a:pt x="31" y="144"/>
                  </a:cubicBezTo>
                  <a:cubicBezTo>
                    <a:pt x="0" y="238"/>
                    <a:pt x="181" y="377"/>
                    <a:pt x="224" y="2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8" name="Google Shape;41920;p18">
              <a:extLst>
                <a:ext uri="{FF2B5EF4-FFF2-40B4-BE49-F238E27FC236}">
                  <a16:creationId xmlns:a16="http://schemas.microsoft.com/office/drawing/2014/main" id="{B623C529-799B-452B-8A1A-CACB51164546}"/>
                </a:ext>
              </a:extLst>
            </p:cNvPr>
            <p:cNvSpPr/>
            <p:nvPr/>
          </p:nvSpPr>
          <p:spPr>
            <a:xfrm>
              <a:off x="2333461" y="3109187"/>
              <a:ext cx="13956" cy="4215"/>
            </a:xfrm>
            <a:custGeom>
              <a:avLst/>
              <a:gdLst/>
              <a:ahLst/>
              <a:cxnLst/>
              <a:rect l="l" t="t" r="r" b="b"/>
              <a:pathLst>
                <a:path w="391" h="140" extrusionOk="0">
                  <a:moveTo>
                    <a:pt x="292" y="25"/>
                  </a:moveTo>
                  <a:cubicBezTo>
                    <a:pt x="237" y="0"/>
                    <a:pt x="0" y="68"/>
                    <a:pt x="100" y="116"/>
                  </a:cubicBezTo>
                  <a:cubicBezTo>
                    <a:pt x="152" y="140"/>
                    <a:pt x="391" y="71"/>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09" name="Google Shape;41921;p18">
              <a:extLst>
                <a:ext uri="{FF2B5EF4-FFF2-40B4-BE49-F238E27FC236}">
                  <a16:creationId xmlns:a16="http://schemas.microsoft.com/office/drawing/2014/main" id="{AE190D41-2FE1-407D-95ED-6272A9767720}"/>
                </a:ext>
              </a:extLst>
            </p:cNvPr>
            <p:cNvSpPr/>
            <p:nvPr/>
          </p:nvSpPr>
          <p:spPr>
            <a:xfrm>
              <a:off x="2061668" y="3107170"/>
              <a:ext cx="13777" cy="5540"/>
            </a:xfrm>
            <a:custGeom>
              <a:avLst/>
              <a:gdLst/>
              <a:ahLst/>
              <a:cxnLst/>
              <a:rect l="l" t="t" r="r" b="b"/>
              <a:pathLst>
                <a:path w="386" h="184" extrusionOk="0">
                  <a:moveTo>
                    <a:pt x="385" y="1"/>
                  </a:moveTo>
                  <a:lnTo>
                    <a:pt x="0" y="1"/>
                  </a:lnTo>
                  <a:lnTo>
                    <a:pt x="0" y="183"/>
                  </a:lnTo>
                  <a:lnTo>
                    <a:pt x="385"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0" name="Google Shape;41922;p18">
              <a:extLst>
                <a:ext uri="{FF2B5EF4-FFF2-40B4-BE49-F238E27FC236}">
                  <a16:creationId xmlns:a16="http://schemas.microsoft.com/office/drawing/2014/main" id="{3B0039B9-F56D-4C6C-A10E-4A7961DC4CBB}"/>
                </a:ext>
              </a:extLst>
            </p:cNvPr>
            <p:cNvSpPr/>
            <p:nvPr/>
          </p:nvSpPr>
          <p:spPr>
            <a:xfrm>
              <a:off x="6212129" y="3098619"/>
              <a:ext cx="6960" cy="6233"/>
            </a:xfrm>
            <a:custGeom>
              <a:avLst/>
              <a:gdLst/>
              <a:ahLst/>
              <a:cxnLst/>
              <a:rect l="l" t="t" r="r" b="b"/>
              <a:pathLst>
                <a:path w="195" h="207" extrusionOk="0">
                  <a:moveTo>
                    <a:pt x="193" y="103"/>
                  </a:moveTo>
                  <a:cubicBezTo>
                    <a:pt x="195" y="52"/>
                    <a:pt x="37" y="0"/>
                    <a:pt x="3" y="103"/>
                  </a:cubicBezTo>
                  <a:cubicBezTo>
                    <a:pt x="0" y="152"/>
                    <a:pt x="157"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1" name="Google Shape;41923;p18">
              <a:extLst>
                <a:ext uri="{FF2B5EF4-FFF2-40B4-BE49-F238E27FC236}">
                  <a16:creationId xmlns:a16="http://schemas.microsoft.com/office/drawing/2014/main" id="{08216FC5-FDDA-451D-90DB-3DE09AD87413}"/>
                </a:ext>
              </a:extLst>
            </p:cNvPr>
            <p:cNvSpPr/>
            <p:nvPr/>
          </p:nvSpPr>
          <p:spPr>
            <a:xfrm>
              <a:off x="3214015" y="3087057"/>
              <a:ext cx="52218" cy="22703"/>
            </a:xfrm>
            <a:custGeom>
              <a:avLst/>
              <a:gdLst/>
              <a:ahLst/>
              <a:cxnLst/>
              <a:rect l="l" t="t" r="r" b="b"/>
              <a:pathLst>
                <a:path w="1463" h="754" extrusionOk="0">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2" name="Google Shape;41924;p18">
              <a:extLst>
                <a:ext uri="{FF2B5EF4-FFF2-40B4-BE49-F238E27FC236}">
                  <a16:creationId xmlns:a16="http://schemas.microsoft.com/office/drawing/2014/main" id="{C0B5BC22-2260-4B48-9F94-0DCAD5DA56C7}"/>
                </a:ext>
              </a:extLst>
            </p:cNvPr>
            <p:cNvSpPr/>
            <p:nvPr/>
          </p:nvSpPr>
          <p:spPr>
            <a:xfrm>
              <a:off x="7770971" y="3095458"/>
              <a:ext cx="14063" cy="4306"/>
            </a:xfrm>
            <a:custGeom>
              <a:avLst/>
              <a:gdLst/>
              <a:ahLst/>
              <a:cxnLst/>
              <a:rect l="l" t="t" r="r" b="b"/>
              <a:pathLst>
                <a:path w="394" h="143" extrusionOk="0">
                  <a:moveTo>
                    <a:pt x="294" y="26"/>
                  </a:moveTo>
                  <a:cubicBezTo>
                    <a:pt x="240" y="1"/>
                    <a:pt x="0" y="70"/>
                    <a:pt x="102" y="116"/>
                  </a:cubicBezTo>
                  <a:cubicBezTo>
                    <a:pt x="156" y="143"/>
                    <a:pt x="393"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3" name="Google Shape;41925;p18">
              <a:extLst>
                <a:ext uri="{FF2B5EF4-FFF2-40B4-BE49-F238E27FC236}">
                  <a16:creationId xmlns:a16="http://schemas.microsoft.com/office/drawing/2014/main" id="{99BC1924-2C42-4D51-BF50-F23775EEA4F4}"/>
                </a:ext>
              </a:extLst>
            </p:cNvPr>
            <p:cNvSpPr/>
            <p:nvPr/>
          </p:nvSpPr>
          <p:spPr>
            <a:xfrm>
              <a:off x="3279973" y="3093501"/>
              <a:ext cx="13777" cy="5480"/>
            </a:xfrm>
            <a:custGeom>
              <a:avLst/>
              <a:gdLst/>
              <a:ahLst/>
              <a:cxnLst/>
              <a:rect l="l" t="t" r="r" b="b"/>
              <a:pathLst>
                <a:path w="386" h="182" extrusionOk="0">
                  <a:moveTo>
                    <a:pt x="1" y="182"/>
                  </a:moveTo>
                  <a:lnTo>
                    <a:pt x="386" y="182"/>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4" name="Google Shape;41926;p18">
              <a:extLst>
                <a:ext uri="{FF2B5EF4-FFF2-40B4-BE49-F238E27FC236}">
                  <a16:creationId xmlns:a16="http://schemas.microsoft.com/office/drawing/2014/main" id="{754E22C5-301C-42DB-95BB-4055EBEAF747}"/>
                </a:ext>
              </a:extLst>
            </p:cNvPr>
            <p:cNvSpPr/>
            <p:nvPr/>
          </p:nvSpPr>
          <p:spPr>
            <a:xfrm>
              <a:off x="1841414" y="3096210"/>
              <a:ext cx="13742" cy="2740"/>
            </a:xfrm>
            <a:custGeom>
              <a:avLst/>
              <a:gdLst/>
              <a:ahLst/>
              <a:cxnLst/>
              <a:rect l="l" t="t" r="r" b="b"/>
              <a:pathLst>
                <a:path w="385" h="91" extrusionOk="0">
                  <a:moveTo>
                    <a:pt x="385" y="1"/>
                  </a:moveTo>
                  <a:cubicBezTo>
                    <a:pt x="236" y="20"/>
                    <a:pt x="6" y="3"/>
                    <a:pt x="1" y="91"/>
                  </a:cubicBezTo>
                  <a:cubicBezTo>
                    <a:pt x="150" y="72"/>
                    <a:pt x="379" y="91"/>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5" name="Google Shape;41927;p18">
              <a:extLst>
                <a:ext uri="{FF2B5EF4-FFF2-40B4-BE49-F238E27FC236}">
                  <a16:creationId xmlns:a16="http://schemas.microsoft.com/office/drawing/2014/main" id="{92D34F7E-2B5E-4E14-88EA-4D14C22004D8}"/>
                </a:ext>
              </a:extLst>
            </p:cNvPr>
            <p:cNvSpPr/>
            <p:nvPr/>
          </p:nvSpPr>
          <p:spPr>
            <a:xfrm>
              <a:off x="6412361" y="3082601"/>
              <a:ext cx="29018" cy="10900"/>
            </a:xfrm>
            <a:custGeom>
              <a:avLst/>
              <a:gdLst/>
              <a:ahLst/>
              <a:cxnLst/>
              <a:rect l="l" t="t" r="r" b="b"/>
              <a:pathLst>
                <a:path w="813" h="362" extrusionOk="0">
                  <a:moveTo>
                    <a:pt x="563" y="361"/>
                  </a:moveTo>
                  <a:cubicBezTo>
                    <a:pt x="812" y="242"/>
                    <a:pt x="682" y="88"/>
                    <a:pt x="371" y="1"/>
                  </a:cubicBezTo>
                  <a:cubicBezTo>
                    <a:pt x="346" y="225"/>
                    <a:pt x="0" y="283"/>
                    <a:pt x="563" y="36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6" name="Google Shape;41928;p18">
              <a:extLst>
                <a:ext uri="{FF2B5EF4-FFF2-40B4-BE49-F238E27FC236}">
                  <a16:creationId xmlns:a16="http://schemas.microsoft.com/office/drawing/2014/main" id="{FB4090E6-746B-4A60-AF6D-DB39FFCBD471}"/>
                </a:ext>
              </a:extLst>
            </p:cNvPr>
            <p:cNvSpPr/>
            <p:nvPr/>
          </p:nvSpPr>
          <p:spPr>
            <a:xfrm>
              <a:off x="75774" y="3090008"/>
              <a:ext cx="14099" cy="4276"/>
            </a:xfrm>
            <a:custGeom>
              <a:avLst/>
              <a:gdLst/>
              <a:ahLst/>
              <a:cxnLst/>
              <a:rect l="l" t="t" r="r" b="b"/>
              <a:pathLst>
                <a:path w="395" h="142" extrusionOk="0">
                  <a:moveTo>
                    <a:pt x="293" y="25"/>
                  </a:moveTo>
                  <a:cubicBezTo>
                    <a:pt x="240" y="0"/>
                    <a:pt x="0" y="69"/>
                    <a:pt x="98" y="115"/>
                  </a:cubicBezTo>
                  <a:cubicBezTo>
                    <a:pt x="153" y="141"/>
                    <a:pt x="394"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7" name="Google Shape;41929;p18">
              <a:extLst>
                <a:ext uri="{FF2B5EF4-FFF2-40B4-BE49-F238E27FC236}">
                  <a16:creationId xmlns:a16="http://schemas.microsoft.com/office/drawing/2014/main" id="{B37F11FD-73F9-44DB-AC46-D4CEBBAC4D6F}"/>
                </a:ext>
              </a:extLst>
            </p:cNvPr>
            <p:cNvSpPr/>
            <p:nvPr/>
          </p:nvSpPr>
          <p:spPr>
            <a:xfrm>
              <a:off x="8335437" y="3087238"/>
              <a:ext cx="14027" cy="4276"/>
            </a:xfrm>
            <a:custGeom>
              <a:avLst/>
              <a:gdLst/>
              <a:ahLst/>
              <a:cxnLst/>
              <a:rect l="l" t="t" r="r" b="b"/>
              <a:pathLst>
                <a:path w="393" h="142" extrusionOk="0">
                  <a:moveTo>
                    <a:pt x="294" y="26"/>
                  </a:moveTo>
                  <a:cubicBezTo>
                    <a:pt x="240" y="1"/>
                    <a:pt x="1" y="70"/>
                    <a:pt x="103" y="117"/>
                  </a:cubicBezTo>
                  <a:cubicBezTo>
                    <a:pt x="153"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8" name="Google Shape;41930;p18">
              <a:extLst>
                <a:ext uri="{FF2B5EF4-FFF2-40B4-BE49-F238E27FC236}">
                  <a16:creationId xmlns:a16="http://schemas.microsoft.com/office/drawing/2014/main" id="{6B108A5A-B22D-401F-A16C-782686B2E1D2}"/>
                </a:ext>
              </a:extLst>
            </p:cNvPr>
            <p:cNvSpPr/>
            <p:nvPr/>
          </p:nvSpPr>
          <p:spPr>
            <a:xfrm>
              <a:off x="4498243" y="3087991"/>
              <a:ext cx="13849" cy="2800"/>
            </a:xfrm>
            <a:custGeom>
              <a:avLst/>
              <a:gdLst/>
              <a:ahLst/>
              <a:cxnLst/>
              <a:rect l="l" t="t" r="r" b="b"/>
              <a:pathLst>
                <a:path w="388" h="93" extrusionOk="0">
                  <a:moveTo>
                    <a:pt x="387" y="1"/>
                  </a:moveTo>
                  <a:cubicBezTo>
                    <a:pt x="237" y="22"/>
                    <a:pt x="7" y="5"/>
                    <a:pt x="1" y="92"/>
                  </a:cubicBezTo>
                  <a:cubicBezTo>
                    <a:pt x="151" y="72"/>
                    <a:pt x="383" y="91"/>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19" name="Google Shape;41931;p18">
              <a:extLst>
                <a:ext uri="{FF2B5EF4-FFF2-40B4-BE49-F238E27FC236}">
                  <a16:creationId xmlns:a16="http://schemas.microsoft.com/office/drawing/2014/main" id="{99428A7E-49DE-4008-8BD4-B44641C7DF5A}"/>
                </a:ext>
              </a:extLst>
            </p:cNvPr>
            <p:cNvSpPr/>
            <p:nvPr/>
          </p:nvSpPr>
          <p:spPr>
            <a:xfrm>
              <a:off x="8600556" y="3081879"/>
              <a:ext cx="13849" cy="7437"/>
            </a:xfrm>
            <a:custGeom>
              <a:avLst/>
              <a:gdLst/>
              <a:ahLst/>
              <a:cxnLst/>
              <a:rect l="l" t="t" r="r" b="b"/>
              <a:pathLst>
                <a:path w="388" h="247" extrusionOk="0">
                  <a:moveTo>
                    <a:pt x="388" y="114"/>
                  </a:moveTo>
                  <a:cubicBezTo>
                    <a:pt x="384" y="22"/>
                    <a:pt x="50" y="0"/>
                    <a:pt x="0" y="114"/>
                  </a:cubicBezTo>
                  <a:cubicBezTo>
                    <a:pt x="215" y="104"/>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0" name="Google Shape;41932;p18">
              <a:extLst>
                <a:ext uri="{FF2B5EF4-FFF2-40B4-BE49-F238E27FC236}">
                  <a16:creationId xmlns:a16="http://schemas.microsoft.com/office/drawing/2014/main" id="{8FE349B1-A551-4880-8814-B37268F56750}"/>
                </a:ext>
              </a:extLst>
            </p:cNvPr>
            <p:cNvSpPr/>
            <p:nvPr/>
          </p:nvSpPr>
          <p:spPr>
            <a:xfrm>
              <a:off x="8873991" y="3074352"/>
              <a:ext cx="25556" cy="10960"/>
            </a:xfrm>
            <a:custGeom>
              <a:avLst/>
              <a:gdLst/>
              <a:ahLst/>
              <a:cxnLst/>
              <a:rect l="l" t="t" r="r" b="b"/>
              <a:pathLst>
                <a:path w="716" h="364" extrusionOk="0">
                  <a:moveTo>
                    <a:pt x="439" y="364"/>
                  </a:moveTo>
                  <a:cubicBezTo>
                    <a:pt x="500" y="240"/>
                    <a:pt x="715" y="191"/>
                    <a:pt x="632" y="1"/>
                  </a:cubicBezTo>
                  <a:lnTo>
                    <a:pt x="54" y="1"/>
                  </a:lnTo>
                  <a:cubicBezTo>
                    <a:pt x="0" y="207"/>
                    <a:pt x="102" y="341"/>
                    <a:pt x="439"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1" name="Google Shape;41933;p18">
              <a:extLst>
                <a:ext uri="{FF2B5EF4-FFF2-40B4-BE49-F238E27FC236}">
                  <a16:creationId xmlns:a16="http://schemas.microsoft.com/office/drawing/2014/main" id="{7F55926E-8B75-4187-AD46-FFE5FE0E35B2}"/>
                </a:ext>
              </a:extLst>
            </p:cNvPr>
            <p:cNvSpPr/>
            <p:nvPr/>
          </p:nvSpPr>
          <p:spPr>
            <a:xfrm>
              <a:off x="6246251" y="3076278"/>
              <a:ext cx="21023" cy="9033"/>
            </a:xfrm>
            <a:custGeom>
              <a:avLst/>
              <a:gdLst/>
              <a:ahLst/>
              <a:cxnLst/>
              <a:rect l="l" t="t" r="r" b="b"/>
              <a:pathLst>
                <a:path w="589" h="300" extrusionOk="0">
                  <a:moveTo>
                    <a:pt x="394" y="300"/>
                  </a:moveTo>
                  <a:cubicBezTo>
                    <a:pt x="394" y="208"/>
                    <a:pt x="549" y="193"/>
                    <a:pt x="588" y="117"/>
                  </a:cubicBezTo>
                  <a:cubicBezTo>
                    <a:pt x="339" y="113"/>
                    <a:pt x="321" y="1"/>
                    <a:pt x="9" y="25"/>
                  </a:cubicBezTo>
                  <a:cubicBezTo>
                    <a:pt x="1" y="185"/>
                    <a:pt x="157" y="259"/>
                    <a:pt x="394" y="3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2" name="Google Shape;41934;p18">
              <a:extLst>
                <a:ext uri="{FF2B5EF4-FFF2-40B4-BE49-F238E27FC236}">
                  <a16:creationId xmlns:a16="http://schemas.microsoft.com/office/drawing/2014/main" id="{FEC3484A-EFB7-40C3-AB36-62D127EBA62D}"/>
                </a:ext>
              </a:extLst>
            </p:cNvPr>
            <p:cNvSpPr/>
            <p:nvPr/>
          </p:nvSpPr>
          <p:spPr>
            <a:xfrm>
              <a:off x="8569504" y="3079048"/>
              <a:ext cx="14063" cy="4276"/>
            </a:xfrm>
            <a:custGeom>
              <a:avLst/>
              <a:gdLst/>
              <a:ahLst/>
              <a:cxnLst/>
              <a:rect l="l" t="t" r="r" b="b"/>
              <a:pathLst>
                <a:path w="394" h="142" extrusionOk="0">
                  <a:moveTo>
                    <a:pt x="99" y="119"/>
                  </a:moveTo>
                  <a:cubicBezTo>
                    <a:pt x="155" y="141"/>
                    <a:pt x="394" y="74"/>
                    <a:pt x="293" y="27"/>
                  </a:cubicBezTo>
                  <a:cubicBezTo>
                    <a:pt x="240" y="0"/>
                    <a:pt x="1" y="69"/>
                    <a:pt x="99" y="1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3" name="Google Shape;41935;p18">
              <a:extLst>
                <a:ext uri="{FF2B5EF4-FFF2-40B4-BE49-F238E27FC236}">
                  <a16:creationId xmlns:a16="http://schemas.microsoft.com/office/drawing/2014/main" id="{4754E39D-3837-4A81-9DC5-0CCC1BA08750}"/>
                </a:ext>
              </a:extLst>
            </p:cNvPr>
            <p:cNvSpPr/>
            <p:nvPr/>
          </p:nvSpPr>
          <p:spPr>
            <a:xfrm>
              <a:off x="4956990" y="3070678"/>
              <a:ext cx="39761" cy="15778"/>
            </a:xfrm>
            <a:custGeom>
              <a:avLst/>
              <a:gdLst/>
              <a:ahLst/>
              <a:cxnLst/>
              <a:rect l="l" t="t" r="r" b="b"/>
              <a:pathLst>
                <a:path w="1114" h="524" extrusionOk="0">
                  <a:moveTo>
                    <a:pt x="648" y="303"/>
                  </a:moveTo>
                  <a:cubicBezTo>
                    <a:pt x="1114" y="0"/>
                    <a:pt x="0" y="523"/>
                    <a:pt x="648" y="3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4" name="Google Shape;41936;p18">
              <a:extLst>
                <a:ext uri="{FF2B5EF4-FFF2-40B4-BE49-F238E27FC236}">
                  <a16:creationId xmlns:a16="http://schemas.microsoft.com/office/drawing/2014/main" id="{120FAD41-9737-4B89-A85B-C0B050821282}"/>
                </a:ext>
              </a:extLst>
            </p:cNvPr>
            <p:cNvSpPr/>
            <p:nvPr/>
          </p:nvSpPr>
          <p:spPr>
            <a:xfrm>
              <a:off x="2743489" y="3067908"/>
              <a:ext cx="36335" cy="19030"/>
            </a:xfrm>
            <a:custGeom>
              <a:avLst/>
              <a:gdLst/>
              <a:ahLst/>
              <a:cxnLst/>
              <a:rect l="l" t="t" r="r" b="b"/>
              <a:pathLst>
                <a:path w="1018" h="632" extrusionOk="0">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5" name="Google Shape;41937;p18">
              <a:extLst>
                <a:ext uri="{FF2B5EF4-FFF2-40B4-BE49-F238E27FC236}">
                  <a16:creationId xmlns:a16="http://schemas.microsoft.com/office/drawing/2014/main" id="{947245A0-C871-450D-A130-E03BC13D0A3E}"/>
                </a:ext>
              </a:extLst>
            </p:cNvPr>
            <p:cNvSpPr/>
            <p:nvPr/>
          </p:nvSpPr>
          <p:spPr>
            <a:xfrm>
              <a:off x="3893980" y="3063392"/>
              <a:ext cx="37905" cy="18849"/>
            </a:xfrm>
            <a:custGeom>
              <a:avLst/>
              <a:gdLst/>
              <a:ahLst/>
              <a:cxnLst/>
              <a:rect l="l" t="t" r="r" b="b"/>
              <a:pathLst>
                <a:path w="1062" h="626" extrusionOk="0">
                  <a:moveTo>
                    <a:pt x="732" y="545"/>
                  </a:moveTo>
                  <a:cubicBezTo>
                    <a:pt x="1062" y="392"/>
                    <a:pt x="619" y="138"/>
                    <a:pt x="347" y="1"/>
                  </a:cubicBezTo>
                  <a:cubicBezTo>
                    <a:pt x="48" y="140"/>
                    <a:pt x="1" y="626"/>
                    <a:pt x="732"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6" name="Google Shape;41938;p18">
              <a:extLst>
                <a:ext uri="{FF2B5EF4-FFF2-40B4-BE49-F238E27FC236}">
                  <a16:creationId xmlns:a16="http://schemas.microsoft.com/office/drawing/2014/main" id="{A06223F4-0C18-4193-8C00-89F0FD4ECF79}"/>
                </a:ext>
              </a:extLst>
            </p:cNvPr>
            <p:cNvSpPr/>
            <p:nvPr/>
          </p:nvSpPr>
          <p:spPr>
            <a:xfrm>
              <a:off x="2784249" y="3071250"/>
              <a:ext cx="7067" cy="6203"/>
            </a:xfrm>
            <a:custGeom>
              <a:avLst/>
              <a:gdLst/>
              <a:ahLst/>
              <a:cxnLst/>
              <a:rect l="l" t="t" r="r" b="b"/>
              <a:pathLst>
                <a:path w="198" h="206" extrusionOk="0">
                  <a:moveTo>
                    <a:pt x="5" y="104"/>
                  </a:moveTo>
                  <a:cubicBezTo>
                    <a:pt x="1" y="153"/>
                    <a:pt x="161" y="206"/>
                    <a:pt x="198" y="104"/>
                  </a:cubicBezTo>
                  <a:cubicBezTo>
                    <a:pt x="198" y="53"/>
                    <a:pt x="40" y="1"/>
                    <a:pt x="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7" name="Google Shape;41939;p18">
              <a:extLst>
                <a:ext uri="{FF2B5EF4-FFF2-40B4-BE49-F238E27FC236}">
                  <a16:creationId xmlns:a16="http://schemas.microsoft.com/office/drawing/2014/main" id="{2CB40EBF-694C-4465-92EF-7BE95AF03768}"/>
                </a:ext>
              </a:extLst>
            </p:cNvPr>
            <p:cNvSpPr/>
            <p:nvPr/>
          </p:nvSpPr>
          <p:spPr>
            <a:xfrm>
              <a:off x="332362" y="3060682"/>
              <a:ext cx="56751" cy="22552"/>
            </a:xfrm>
            <a:custGeom>
              <a:avLst/>
              <a:gdLst/>
              <a:ahLst/>
              <a:cxnLst/>
              <a:rect l="l" t="t" r="r" b="b"/>
              <a:pathLst>
                <a:path w="1590" h="749" extrusionOk="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8" name="Google Shape;41940;p18">
              <a:extLst>
                <a:ext uri="{FF2B5EF4-FFF2-40B4-BE49-F238E27FC236}">
                  <a16:creationId xmlns:a16="http://schemas.microsoft.com/office/drawing/2014/main" id="{8ACDF1E2-6850-4E5A-AF64-0EA4A279F39F}"/>
                </a:ext>
              </a:extLst>
            </p:cNvPr>
            <p:cNvSpPr/>
            <p:nvPr/>
          </p:nvSpPr>
          <p:spPr>
            <a:xfrm>
              <a:off x="3276404" y="3070889"/>
              <a:ext cx="13991" cy="4246"/>
            </a:xfrm>
            <a:custGeom>
              <a:avLst/>
              <a:gdLst/>
              <a:ahLst/>
              <a:cxnLst/>
              <a:rect l="l" t="t" r="r" b="b"/>
              <a:pathLst>
                <a:path w="392" h="141" extrusionOk="0">
                  <a:moveTo>
                    <a:pt x="295" y="26"/>
                  </a:moveTo>
                  <a:cubicBezTo>
                    <a:pt x="238" y="1"/>
                    <a:pt x="0" y="67"/>
                    <a:pt x="99" y="117"/>
                  </a:cubicBezTo>
                  <a:cubicBezTo>
                    <a:pt x="153" y="141"/>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29" name="Google Shape;41941;p18">
              <a:extLst>
                <a:ext uri="{FF2B5EF4-FFF2-40B4-BE49-F238E27FC236}">
                  <a16:creationId xmlns:a16="http://schemas.microsoft.com/office/drawing/2014/main" id="{1CB32F8B-34D5-4803-8487-65DFA0D2318D}"/>
                </a:ext>
              </a:extLst>
            </p:cNvPr>
            <p:cNvSpPr/>
            <p:nvPr/>
          </p:nvSpPr>
          <p:spPr>
            <a:xfrm>
              <a:off x="2096075" y="3068360"/>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0" name="Google Shape;41942;p18">
              <a:extLst>
                <a:ext uri="{FF2B5EF4-FFF2-40B4-BE49-F238E27FC236}">
                  <a16:creationId xmlns:a16="http://schemas.microsoft.com/office/drawing/2014/main" id="{AAA46BA7-1187-4277-A57C-6F3F1793A959}"/>
                </a:ext>
              </a:extLst>
            </p:cNvPr>
            <p:cNvSpPr/>
            <p:nvPr/>
          </p:nvSpPr>
          <p:spPr>
            <a:xfrm>
              <a:off x="2980412" y="3065409"/>
              <a:ext cx="13991" cy="4276"/>
            </a:xfrm>
            <a:custGeom>
              <a:avLst/>
              <a:gdLst/>
              <a:ahLst/>
              <a:cxnLst/>
              <a:rect l="l" t="t" r="r" b="b"/>
              <a:pathLst>
                <a:path w="392" h="142" extrusionOk="0">
                  <a:moveTo>
                    <a:pt x="294" y="25"/>
                  </a:moveTo>
                  <a:cubicBezTo>
                    <a:pt x="241" y="0"/>
                    <a:pt x="0" y="69"/>
                    <a:pt x="101" y="116"/>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1" name="Google Shape;41943;p18">
              <a:extLst>
                <a:ext uri="{FF2B5EF4-FFF2-40B4-BE49-F238E27FC236}">
                  <a16:creationId xmlns:a16="http://schemas.microsoft.com/office/drawing/2014/main" id="{EAE8FD8C-F1DF-4EB5-B893-9EE7E58628D5}"/>
                </a:ext>
              </a:extLst>
            </p:cNvPr>
            <p:cNvSpPr/>
            <p:nvPr/>
          </p:nvSpPr>
          <p:spPr>
            <a:xfrm>
              <a:off x="5627033" y="3062971"/>
              <a:ext cx="20773" cy="3673"/>
            </a:xfrm>
            <a:custGeom>
              <a:avLst/>
              <a:gdLst/>
              <a:ahLst/>
              <a:cxnLst/>
              <a:rect l="l" t="t" r="r" b="b"/>
              <a:pathLst>
                <a:path w="582" h="122" extrusionOk="0">
                  <a:moveTo>
                    <a:pt x="581" y="15"/>
                  </a:moveTo>
                  <a:cubicBezTo>
                    <a:pt x="354" y="28"/>
                    <a:pt x="35" y="0"/>
                    <a:pt x="1" y="106"/>
                  </a:cubicBezTo>
                  <a:cubicBezTo>
                    <a:pt x="229" y="93"/>
                    <a:pt x="550" y="122"/>
                    <a:pt x="581"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2" name="Google Shape;41944;p18">
              <a:extLst>
                <a:ext uri="{FF2B5EF4-FFF2-40B4-BE49-F238E27FC236}">
                  <a16:creationId xmlns:a16="http://schemas.microsoft.com/office/drawing/2014/main" id="{D05F6FA6-E142-4279-BD9F-45C5CBEE99CE}"/>
                </a:ext>
              </a:extLst>
            </p:cNvPr>
            <p:cNvSpPr/>
            <p:nvPr/>
          </p:nvSpPr>
          <p:spPr>
            <a:xfrm>
              <a:off x="2894501" y="3060682"/>
              <a:ext cx="13813" cy="2770"/>
            </a:xfrm>
            <a:custGeom>
              <a:avLst/>
              <a:gdLst/>
              <a:ahLst/>
              <a:cxnLst/>
              <a:rect l="l" t="t" r="r" b="b"/>
              <a:pathLst>
                <a:path w="387" h="92" extrusionOk="0">
                  <a:moveTo>
                    <a:pt x="387" y="0"/>
                  </a:moveTo>
                  <a:cubicBezTo>
                    <a:pt x="238" y="20"/>
                    <a:pt x="8" y="4"/>
                    <a:pt x="0" y="92"/>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3" name="Google Shape;41945;p18">
              <a:extLst>
                <a:ext uri="{FF2B5EF4-FFF2-40B4-BE49-F238E27FC236}">
                  <a16:creationId xmlns:a16="http://schemas.microsoft.com/office/drawing/2014/main" id="{D6EBA5AD-35F8-4EE2-A885-6B9E5D16A886}"/>
                </a:ext>
              </a:extLst>
            </p:cNvPr>
            <p:cNvSpPr/>
            <p:nvPr/>
          </p:nvSpPr>
          <p:spPr>
            <a:xfrm>
              <a:off x="8881915" y="3049663"/>
              <a:ext cx="14634" cy="9605"/>
            </a:xfrm>
            <a:custGeom>
              <a:avLst/>
              <a:gdLst/>
              <a:ahLst/>
              <a:cxnLst/>
              <a:rect l="l" t="t" r="r" b="b"/>
              <a:pathLst>
                <a:path w="410" h="319" extrusionOk="0">
                  <a:moveTo>
                    <a:pt x="410" y="275"/>
                  </a:moveTo>
                  <a:lnTo>
                    <a:pt x="410" y="92"/>
                  </a:lnTo>
                  <a:cubicBezTo>
                    <a:pt x="217" y="92"/>
                    <a:pt x="181" y="19"/>
                    <a:pt x="25" y="1"/>
                  </a:cubicBezTo>
                  <a:cubicBezTo>
                    <a:pt x="44" y="146"/>
                    <a:pt x="0" y="318"/>
                    <a:pt x="410"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4" name="Google Shape;41946;p18">
              <a:extLst>
                <a:ext uri="{FF2B5EF4-FFF2-40B4-BE49-F238E27FC236}">
                  <a16:creationId xmlns:a16="http://schemas.microsoft.com/office/drawing/2014/main" id="{970A69ED-CC06-46E7-B465-2AAE47D6E217}"/>
                </a:ext>
              </a:extLst>
            </p:cNvPr>
            <p:cNvSpPr/>
            <p:nvPr/>
          </p:nvSpPr>
          <p:spPr>
            <a:xfrm>
              <a:off x="5506609" y="3054420"/>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5" name="Google Shape;41947;p18">
              <a:extLst>
                <a:ext uri="{FF2B5EF4-FFF2-40B4-BE49-F238E27FC236}">
                  <a16:creationId xmlns:a16="http://schemas.microsoft.com/office/drawing/2014/main" id="{9F6FD525-448F-4575-A1DA-4B38AE304B4B}"/>
                </a:ext>
              </a:extLst>
            </p:cNvPr>
            <p:cNvSpPr/>
            <p:nvPr/>
          </p:nvSpPr>
          <p:spPr>
            <a:xfrm>
              <a:off x="2105676" y="3049723"/>
              <a:ext cx="29518" cy="9846"/>
            </a:xfrm>
            <a:custGeom>
              <a:avLst/>
              <a:gdLst/>
              <a:ahLst/>
              <a:cxnLst/>
              <a:rect l="l" t="t" r="r" b="b"/>
              <a:pathLst>
                <a:path w="827" h="327" extrusionOk="0">
                  <a:moveTo>
                    <a:pt x="695" y="273"/>
                  </a:moveTo>
                  <a:cubicBezTo>
                    <a:pt x="827" y="28"/>
                    <a:pt x="294" y="98"/>
                    <a:pt x="116" y="0"/>
                  </a:cubicBezTo>
                  <a:cubicBezTo>
                    <a:pt x="1" y="238"/>
                    <a:pt x="195" y="327"/>
                    <a:pt x="69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6" name="Google Shape;41948;p18">
              <a:extLst>
                <a:ext uri="{FF2B5EF4-FFF2-40B4-BE49-F238E27FC236}">
                  <a16:creationId xmlns:a16="http://schemas.microsoft.com/office/drawing/2014/main" id="{E73DED6C-283E-438B-B54C-ED191C728C63}"/>
                </a:ext>
              </a:extLst>
            </p:cNvPr>
            <p:cNvSpPr/>
            <p:nvPr/>
          </p:nvSpPr>
          <p:spPr>
            <a:xfrm>
              <a:off x="8566149" y="3047043"/>
              <a:ext cx="34443" cy="8943"/>
            </a:xfrm>
            <a:custGeom>
              <a:avLst/>
              <a:gdLst/>
              <a:ahLst/>
              <a:cxnLst/>
              <a:rect l="l" t="t" r="r" b="b"/>
              <a:pathLst>
                <a:path w="965" h="297" extrusionOk="0">
                  <a:moveTo>
                    <a:pt x="193" y="272"/>
                  </a:moveTo>
                  <a:cubicBezTo>
                    <a:pt x="634" y="297"/>
                    <a:pt x="918" y="250"/>
                    <a:pt x="964" y="89"/>
                  </a:cubicBezTo>
                  <a:cubicBezTo>
                    <a:pt x="625" y="109"/>
                    <a:pt x="1" y="1"/>
                    <a:pt x="19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7" name="Google Shape;41949;p18">
              <a:extLst>
                <a:ext uri="{FF2B5EF4-FFF2-40B4-BE49-F238E27FC236}">
                  <a16:creationId xmlns:a16="http://schemas.microsoft.com/office/drawing/2014/main" id="{8CA734F8-BB83-4164-BC29-9088DE3EE071}"/>
                </a:ext>
              </a:extLst>
            </p:cNvPr>
            <p:cNvSpPr/>
            <p:nvPr/>
          </p:nvSpPr>
          <p:spPr>
            <a:xfrm>
              <a:off x="2658507" y="3044303"/>
              <a:ext cx="17703" cy="10960"/>
            </a:xfrm>
            <a:custGeom>
              <a:avLst/>
              <a:gdLst/>
              <a:ahLst/>
              <a:cxnLst/>
              <a:rect l="l" t="t" r="r" b="b"/>
              <a:pathLst>
                <a:path w="496" h="364" extrusionOk="0">
                  <a:moveTo>
                    <a:pt x="443" y="363"/>
                  </a:moveTo>
                  <a:cubicBezTo>
                    <a:pt x="496" y="155"/>
                    <a:pt x="395" y="22"/>
                    <a:pt x="57" y="0"/>
                  </a:cubicBezTo>
                  <a:cubicBezTo>
                    <a:pt x="1" y="205"/>
                    <a:pt x="103" y="341"/>
                    <a:pt x="44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8" name="Google Shape;41950;p18">
              <a:extLst>
                <a:ext uri="{FF2B5EF4-FFF2-40B4-BE49-F238E27FC236}">
                  <a16:creationId xmlns:a16="http://schemas.microsoft.com/office/drawing/2014/main" id="{9D2281DB-DE1D-4796-A53E-67D92FCE14E4}"/>
                </a:ext>
              </a:extLst>
            </p:cNvPr>
            <p:cNvSpPr/>
            <p:nvPr/>
          </p:nvSpPr>
          <p:spPr>
            <a:xfrm>
              <a:off x="7000170" y="3049000"/>
              <a:ext cx="14027" cy="4276"/>
            </a:xfrm>
            <a:custGeom>
              <a:avLst/>
              <a:gdLst/>
              <a:ahLst/>
              <a:cxnLst/>
              <a:rect l="l" t="t" r="r" b="b"/>
              <a:pathLst>
                <a:path w="393" h="142" extrusionOk="0">
                  <a:moveTo>
                    <a:pt x="99" y="116"/>
                  </a:moveTo>
                  <a:cubicBezTo>
                    <a:pt x="155" y="142"/>
                    <a:pt x="392" y="73"/>
                    <a:pt x="293" y="24"/>
                  </a:cubicBezTo>
                  <a:cubicBezTo>
                    <a:pt x="238"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39" name="Google Shape;41951;p18">
              <a:extLst>
                <a:ext uri="{FF2B5EF4-FFF2-40B4-BE49-F238E27FC236}">
                  <a16:creationId xmlns:a16="http://schemas.microsoft.com/office/drawing/2014/main" id="{6098370A-4D98-4A02-B690-1A6348B12579}"/>
                </a:ext>
              </a:extLst>
            </p:cNvPr>
            <p:cNvSpPr/>
            <p:nvPr/>
          </p:nvSpPr>
          <p:spPr>
            <a:xfrm>
              <a:off x="2285206" y="3049060"/>
              <a:ext cx="14063" cy="4215"/>
            </a:xfrm>
            <a:custGeom>
              <a:avLst/>
              <a:gdLst/>
              <a:ahLst/>
              <a:cxnLst/>
              <a:rect l="l" t="t" r="r" b="b"/>
              <a:pathLst>
                <a:path w="394" h="140" extrusionOk="0">
                  <a:moveTo>
                    <a:pt x="294" y="22"/>
                  </a:moveTo>
                  <a:cubicBezTo>
                    <a:pt x="242" y="0"/>
                    <a:pt x="0" y="68"/>
                    <a:pt x="101" y="114"/>
                  </a:cubicBezTo>
                  <a:cubicBezTo>
                    <a:pt x="155" y="140"/>
                    <a:pt x="393" y="71"/>
                    <a:pt x="294" y="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0" name="Google Shape;41952;p18">
              <a:extLst>
                <a:ext uri="{FF2B5EF4-FFF2-40B4-BE49-F238E27FC236}">
                  <a16:creationId xmlns:a16="http://schemas.microsoft.com/office/drawing/2014/main" id="{16367244-4DBB-42FF-8D38-AE503679C368}"/>
                </a:ext>
              </a:extLst>
            </p:cNvPr>
            <p:cNvSpPr/>
            <p:nvPr/>
          </p:nvSpPr>
          <p:spPr>
            <a:xfrm>
              <a:off x="7367689" y="3038823"/>
              <a:ext cx="23414" cy="8250"/>
            </a:xfrm>
            <a:custGeom>
              <a:avLst/>
              <a:gdLst/>
              <a:ahLst/>
              <a:cxnLst/>
              <a:rect l="l" t="t" r="r" b="b"/>
              <a:pathLst>
                <a:path w="656" h="274" extrusionOk="0">
                  <a:moveTo>
                    <a:pt x="410" y="274"/>
                  </a:moveTo>
                  <a:cubicBezTo>
                    <a:pt x="421" y="157"/>
                    <a:pt x="656" y="146"/>
                    <a:pt x="602" y="1"/>
                  </a:cubicBezTo>
                  <a:lnTo>
                    <a:pt x="217" y="1"/>
                  </a:lnTo>
                  <a:cubicBezTo>
                    <a:pt x="0" y="131"/>
                    <a:pt x="7" y="221"/>
                    <a:pt x="410"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1" name="Google Shape;41953;p18">
              <a:extLst>
                <a:ext uri="{FF2B5EF4-FFF2-40B4-BE49-F238E27FC236}">
                  <a16:creationId xmlns:a16="http://schemas.microsoft.com/office/drawing/2014/main" id="{3724DC7F-DFA4-4083-B5B7-C581A1FBB157}"/>
                </a:ext>
              </a:extLst>
            </p:cNvPr>
            <p:cNvSpPr/>
            <p:nvPr/>
          </p:nvSpPr>
          <p:spPr>
            <a:xfrm>
              <a:off x="1953664" y="3029580"/>
              <a:ext cx="46400" cy="9274"/>
            </a:xfrm>
            <a:custGeom>
              <a:avLst/>
              <a:gdLst/>
              <a:ahLst/>
              <a:cxnLst/>
              <a:rect l="l" t="t" r="r" b="b"/>
              <a:pathLst>
                <a:path w="1300" h="308" extrusionOk="0">
                  <a:moveTo>
                    <a:pt x="712" y="308"/>
                  </a:moveTo>
                  <a:cubicBezTo>
                    <a:pt x="1299" y="1"/>
                    <a:pt x="0" y="32"/>
                    <a:pt x="712" y="3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2" name="Google Shape;41954;p18">
              <a:extLst>
                <a:ext uri="{FF2B5EF4-FFF2-40B4-BE49-F238E27FC236}">
                  <a16:creationId xmlns:a16="http://schemas.microsoft.com/office/drawing/2014/main" id="{99A414E4-CBF6-40E2-AC69-73A3A4D63D9D}"/>
                </a:ext>
              </a:extLst>
            </p:cNvPr>
            <p:cNvSpPr/>
            <p:nvPr/>
          </p:nvSpPr>
          <p:spPr>
            <a:xfrm>
              <a:off x="8894157" y="3021421"/>
              <a:ext cx="39761" cy="15838"/>
            </a:xfrm>
            <a:custGeom>
              <a:avLst/>
              <a:gdLst/>
              <a:ahLst/>
              <a:cxnLst/>
              <a:rect l="l" t="t" r="r" b="b"/>
              <a:pathLst>
                <a:path w="1114" h="526" extrusionOk="0">
                  <a:moveTo>
                    <a:pt x="648" y="306"/>
                  </a:moveTo>
                  <a:cubicBezTo>
                    <a:pt x="1114" y="0"/>
                    <a:pt x="0" y="525"/>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3" name="Google Shape;41955;p18">
              <a:extLst>
                <a:ext uri="{FF2B5EF4-FFF2-40B4-BE49-F238E27FC236}">
                  <a16:creationId xmlns:a16="http://schemas.microsoft.com/office/drawing/2014/main" id="{794D3593-895C-42DD-A950-EC70FE537200}"/>
                </a:ext>
              </a:extLst>
            </p:cNvPr>
            <p:cNvSpPr/>
            <p:nvPr/>
          </p:nvSpPr>
          <p:spPr>
            <a:xfrm>
              <a:off x="8018815" y="3029881"/>
              <a:ext cx="14063" cy="4215"/>
            </a:xfrm>
            <a:custGeom>
              <a:avLst/>
              <a:gdLst/>
              <a:ahLst/>
              <a:cxnLst/>
              <a:rect l="l" t="t" r="r" b="b"/>
              <a:pathLst>
                <a:path w="394" h="140" extrusionOk="0">
                  <a:moveTo>
                    <a:pt x="102" y="115"/>
                  </a:moveTo>
                  <a:cubicBezTo>
                    <a:pt x="157" y="140"/>
                    <a:pt x="394" y="71"/>
                    <a:pt x="294" y="24"/>
                  </a:cubicBezTo>
                  <a:cubicBezTo>
                    <a:pt x="242" y="0"/>
                    <a:pt x="1" y="67"/>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4" name="Google Shape;41956;p18">
              <a:extLst>
                <a:ext uri="{FF2B5EF4-FFF2-40B4-BE49-F238E27FC236}">
                  <a16:creationId xmlns:a16="http://schemas.microsoft.com/office/drawing/2014/main" id="{4CA21112-BF21-4152-A1C4-C2122372DC50}"/>
                </a:ext>
              </a:extLst>
            </p:cNvPr>
            <p:cNvSpPr/>
            <p:nvPr/>
          </p:nvSpPr>
          <p:spPr>
            <a:xfrm>
              <a:off x="5014490" y="3027864"/>
              <a:ext cx="13849" cy="5480"/>
            </a:xfrm>
            <a:custGeom>
              <a:avLst/>
              <a:gdLst/>
              <a:ahLst/>
              <a:cxnLst/>
              <a:rect l="l" t="t" r="r" b="b"/>
              <a:pathLst>
                <a:path w="388" h="182" extrusionOk="0">
                  <a:moveTo>
                    <a:pt x="0" y="182"/>
                  </a:moveTo>
                  <a:lnTo>
                    <a:pt x="388" y="182"/>
                  </a:lnTo>
                  <a:lnTo>
                    <a:pt x="388"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5" name="Google Shape;41957;p18">
              <a:extLst>
                <a:ext uri="{FF2B5EF4-FFF2-40B4-BE49-F238E27FC236}">
                  <a16:creationId xmlns:a16="http://schemas.microsoft.com/office/drawing/2014/main" id="{13E39F79-5774-419A-8795-CC1FF3DA1633}"/>
                </a:ext>
              </a:extLst>
            </p:cNvPr>
            <p:cNvSpPr/>
            <p:nvPr/>
          </p:nvSpPr>
          <p:spPr>
            <a:xfrm>
              <a:off x="2873907" y="3027262"/>
              <a:ext cx="13813" cy="6835"/>
            </a:xfrm>
            <a:custGeom>
              <a:avLst/>
              <a:gdLst/>
              <a:ahLst/>
              <a:cxnLst/>
              <a:rect l="l" t="t" r="r" b="b"/>
              <a:pathLst>
                <a:path w="387" h="227" extrusionOk="0">
                  <a:moveTo>
                    <a:pt x="0" y="112"/>
                  </a:moveTo>
                  <a:cubicBezTo>
                    <a:pt x="2" y="203"/>
                    <a:pt x="338" y="227"/>
                    <a:pt x="387" y="112"/>
                  </a:cubicBezTo>
                  <a:cubicBezTo>
                    <a:pt x="344" y="1"/>
                    <a:pt x="171" y="56"/>
                    <a:pt x="0"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6" name="Google Shape;41958;p18">
              <a:extLst>
                <a:ext uri="{FF2B5EF4-FFF2-40B4-BE49-F238E27FC236}">
                  <a16:creationId xmlns:a16="http://schemas.microsoft.com/office/drawing/2014/main" id="{8747FA5A-3526-4E24-8B8D-560A2E651B98}"/>
                </a:ext>
              </a:extLst>
            </p:cNvPr>
            <p:cNvSpPr/>
            <p:nvPr/>
          </p:nvSpPr>
          <p:spPr>
            <a:xfrm>
              <a:off x="6763890" y="3017477"/>
              <a:ext cx="26448" cy="15296"/>
            </a:xfrm>
            <a:custGeom>
              <a:avLst/>
              <a:gdLst/>
              <a:ahLst/>
              <a:cxnLst/>
              <a:rect l="l" t="t" r="r" b="b"/>
              <a:pathLst>
                <a:path w="741" h="508" extrusionOk="0">
                  <a:moveTo>
                    <a:pt x="740" y="437"/>
                  </a:moveTo>
                  <a:lnTo>
                    <a:pt x="740" y="75"/>
                  </a:lnTo>
                  <a:cubicBezTo>
                    <a:pt x="0" y="1"/>
                    <a:pt x="0" y="507"/>
                    <a:pt x="740" y="4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7" name="Google Shape;41959;p18">
              <a:extLst>
                <a:ext uri="{FF2B5EF4-FFF2-40B4-BE49-F238E27FC236}">
                  <a16:creationId xmlns:a16="http://schemas.microsoft.com/office/drawing/2014/main" id="{A467F14A-D945-4642-A311-A774E2A8DCD3}"/>
                </a:ext>
              </a:extLst>
            </p:cNvPr>
            <p:cNvSpPr/>
            <p:nvPr/>
          </p:nvSpPr>
          <p:spPr>
            <a:xfrm>
              <a:off x="2729284" y="3024763"/>
              <a:ext cx="6996" cy="6233"/>
            </a:xfrm>
            <a:custGeom>
              <a:avLst/>
              <a:gdLst/>
              <a:ahLst/>
              <a:cxnLst/>
              <a:rect l="l" t="t" r="r" b="b"/>
              <a:pathLst>
                <a:path w="196" h="207" extrusionOk="0">
                  <a:moveTo>
                    <a:pt x="195" y="104"/>
                  </a:moveTo>
                  <a:cubicBezTo>
                    <a:pt x="195" y="53"/>
                    <a:pt x="37" y="0"/>
                    <a:pt x="1" y="104"/>
                  </a:cubicBezTo>
                  <a:cubicBezTo>
                    <a:pt x="1" y="154"/>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8" name="Google Shape;41960;p18">
              <a:extLst>
                <a:ext uri="{FF2B5EF4-FFF2-40B4-BE49-F238E27FC236}">
                  <a16:creationId xmlns:a16="http://schemas.microsoft.com/office/drawing/2014/main" id="{79591CFE-D210-4664-92BA-F60922ADEAAC}"/>
                </a:ext>
              </a:extLst>
            </p:cNvPr>
            <p:cNvSpPr/>
            <p:nvPr/>
          </p:nvSpPr>
          <p:spPr>
            <a:xfrm>
              <a:off x="4126619" y="3022023"/>
              <a:ext cx="6924" cy="6263"/>
            </a:xfrm>
            <a:custGeom>
              <a:avLst/>
              <a:gdLst/>
              <a:ahLst/>
              <a:cxnLst/>
              <a:rect l="l" t="t" r="r" b="b"/>
              <a:pathLst>
                <a:path w="194" h="208" extrusionOk="0">
                  <a:moveTo>
                    <a:pt x="192" y="104"/>
                  </a:moveTo>
                  <a:cubicBezTo>
                    <a:pt x="193" y="55"/>
                    <a:pt x="37" y="0"/>
                    <a:pt x="2" y="104"/>
                  </a:cubicBezTo>
                  <a:cubicBezTo>
                    <a:pt x="0" y="154"/>
                    <a:pt x="154" y="208"/>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49" name="Google Shape;41961;p18">
              <a:extLst>
                <a:ext uri="{FF2B5EF4-FFF2-40B4-BE49-F238E27FC236}">
                  <a16:creationId xmlns:a16="http://schemas.microsoft.com/office/drawing/2014/main" id="{65D9EF7F-CC49-428E-A895-59263707D2FC}"/>
                </a:ext>
              </a:extLst>
            </p:cNvPr>
            <p:cNvSpPr/>
            <p:nvPr/>
          </p:nvSpPr>
          <p:spPr>
            <a:xfrm>
              <a:off x="2660506" y="3016904"/>
              <a:ext cx="22629" cy="11743"/>
            </a:xfrm>
            <a:custGeom>
              <a:avLst/>
              <a:gdLst/>
              <a:ahLst/>
              <a:cxnLst/>
              <a:rect l="l" t="t" r="r" b="b"/>
              <a:pathLst>
                <a:path w="634" h="390" extrusionOk="0">
                  <a:moveTo>
                    <a:pt x="194" y="0"/>
                  </a:moveTo>
                  <a:cubicBezTo>
                    <a:pt x="203" y="127"/>
                    <a:pt x="104" y="201"/>
                    <a:pt x="1" y="273"/>
                  </a:cubicBezTo>
                  <a:cubicBezTo>
                    <a:pt x="246" y="277"/>
                    <a:pt x="267" y="389"/>
                    <a:pt x="577" y="363"/>
                  </a:cubicBezTo>
                  <a:cubicBezTo>
                    <a:pt x="634" y="157"/>
                    <a:pt x="531" y="24"/>
                    <a:pt x="1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0" name="Google Shape;41962;p18">
              <a:extLst>
                <a:ext uri="{FF2B5EF4-FFF2-40B4-BE49-F238E27FC236}">
                  <a16:creationId xmlns:a16="http://schemas.microsoft.com/office/drawing/2014/main" id="{4DB6D8F5-FAD9-4826-B7C7-081ADF2F86F1}"/>
                </a:ext>
              </a:extLst>
            </p:cNvPr>
            <p:cNvSpPr/>
            <p:nvPr/>
          </p:nvSpPr>
          <p:spPr>
            <a:xfrm>
              <a:off x="2546791" y="3021692"/>
              <a:ext cx="14063" cy="4246"/>
            </a:xfrm>
            <a:custGeom>
              <a:avLst/>
              <a:gdLst/>
              <a:ahLst/>
              <a:cxnLst/>
              <a:rect l="l" t="t" r="r" b="b"/>
              <a:pathLst>
                <a:path w="394" h="141" extrusionOk="0">
                  <a:moveTo>
                    <a:pt x="292" y="24"/>
                  </a:moveTo>
                  <a:cubicBezTo>
                    <a:pt x="241" y="1"/>
                    <a:pt x="1" y="68"/>
                    <a:pt x="100" y="115"/>
                  </a:cubicBezTo>
                  <a:cubicBezTo>
                    <a:pt x="153" y="140"/>
                    <a:pt x="393"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1" name="Google Shape;41963;p18">
              <a:extLst>
                <a:ext uri="{FF2B5EF4-FFF2-40B4-BE49-F238E27FC236}">
                  <a16:creationId xmlns:a16="http://schemas.microsoft.com/office/drawing/2014/main" id="{487F329A-8C36-48D1-B0CE-3B69640C0E8B}"/>
                </a:ext>
              </a:extLst>
            </p:cNvPr>
            <p:cNvSpPr/>
            <p:nvPr/>
          </p:nvSpPr>
          <p:spPr>
            <a:xfrm>
              <a:off x="1869003" y="3014255"/>
              <a:ext cx="20666" cy="8190"/>
            </a:xfrm>
            <a:custGeom>
              <a:avLst/>
              <a:gdLst/>
              <a:ahLst/>
              <a:cxnLst/>
              <a:rect l="l" t="t" r="r" b="b"/>
              <a:pathLst>
                <a:path w="579" h="272" extrusionOk="0">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2" name="Google Shape;41964;p18">
              <a:extLst>
                <a:ext uri="{FF2B5EF4-FFF2-40B4-BE49-F238E27FC236}">
                  <a16:creationId xmlns:a16="http://schemas.microsoft.com/office/drawing/2014/main" id="{D5F12AAB-BAFD-4580-8763-9B30C1EBEA0E}"/>
                </a:ext>
              </a:extLst>
            </p:cNvPr>
            <p:cNvSpPr/>
            <p:nvPr/>
          </p:nvSpPr>
          <p:spPr>
            <a:xfrm>
              <a:off x="4449238" y="3011515"/>
              <a:ext cx="23486" cy="8250"/>
            </a:xfrm>
            <a:custGeom>
              <a:avLst/>
              <a:gdLst/>
              <a:ahLst/>
              <a:cxnLst/>
              <a:rect l="l" t="t" r="r" b="b"/>
              <a:pathLst>
                <a:path w="658" h="274" extrusionOk="0">
                  <a:moveTo>
                    <a:pt x="412" y="273"/>
                  </a:moveTo>
                  <a:cubicBezTo>
                    <a:pt x="422" y="155"/>
                    <a:pt x="657" y="145"/>
                    <a:pt x="604" y="0"/>
                  </a:cubicBezTo>
                  <a:lnTo>
                    <a:pt x="216" y="0"/>
                  </a:lnTo>
                  <a:cubicBezTo>
                    <a:pt x="1" y="131"/>
                    <a:pt x="10" y="220"/>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3" name="Google Shape;41965;p18">
              <a:extLst>
                <a:ext uri="{FF2B5EF4-FFF2-40B4-BE49-F238E27FC236}">
                  <a16:creationId xmlns:a16="http://schemas.microsoft.com/office/drawing/2014/main" id="{3345B960-BE6F-4AA3-A633-B2BACDE31FDE}"/>
                </a:ext>
              </a:extLst>
            </p:cNvPr>
            <p:cNvSpPr/>
            <p:nvPr/>
          </p:nvSpPr>
          <p:spPr>
            <a:xfrm>
              <a:off x="2708690"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4" name="Google Shape;41966;p18">
              <a:extLst>
                <a:ext uri="{FF2B5EF4-FFF2-40B4-BE49-F238E27FC236}">
                  <a16:creationId xmlns:a16="http://schemas.microsoft.com/office/drawing/2014/main" id="{885093AE-1BE9-42E3-AD70-26A4FFAA8B97}"/>
                </a:ext>
              </a:extLst>
            </p:cNvPr>
            <p:cNvSpPr/>
            <p:nvPr/>
          </p:nvSpPr>
          <p:spPr>
            <a:xfrm>
              <a:off x="2550325"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5" name="Google Shape;41967;p18">
              <a:extLst>
                <a:ext uri="{FF2B5EF4-FFF2-40B4-BE49-F238E27FC236}">
                  <a16:creationId xmlns:a16="http://schemas.microsoft.com/office/drawing/2014/main" id="{6593F939-323B-4FD0-9289-AC4B98027932}"/>
                </a:ext>
              </a:extLst>
            </p:cNvPr>
            <p:cNvSpPr/>
            <p:nvPr/>
          </p:nvSpPr>
          <p:spPr>
            <a:xfrm>
              <a:off x="8662517" y="3011485"/>
              <a:ext cx="13777" cy="5450"/>
            </a:xfrm>
            <a:custGeom>
              <a:avLst/>
              <a:gdLst/>
              <a:ahLst/>
              <a:cxnLst/>
              <a:rect l="l" t="t" r="r" b="b"/>
              <a:pathLst>
                <a:path w="386" h="181" extrusionOk="0">
                  <a:moveTo>
                    <a:pt x="385" y="0"/>
                  </a:moveTo>
                  <a:lnTo>
                    <a:pt x="0" y="0"/>
                  </a:lnTo>
                  <a:lnTo>
                    <a:pt x="0" y="180"/>
                  </a:lnTo>
                  <a:lnTo>
                    <a:pt x="385"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6" name="Google Shape;41968;p18">
              <a:extLst>
                <a:ext uri="{FF2B5EF4-FFF2-40B4-BE49-F238E27FC236}">
                  <a16:creationId xmlns:a16="http://schemas.microsoft.com/office/drawing/2014/main" id="{204C099B-3A73-4AEC-9418-5CA3A7E98C66}"/>
                </a:ext>
              </a:extLst>
            </p:cNvPr>
            <p:cNvSpPr/>
            <p:nvPr/>
          </p:nvSpPr>
          <p:spPr>
            <a:xfrm>
              <a:off x="2832576" y="2995678"/>
              <a:ext cx="26591" cy="15236"/>
            </a:xfrm>
            <a:custGeom>
              <a:avLst/>
              <a:gdLst/>
              <a:ahLst/>
              <a:cxnLst/>
              <a:rect l="l" t="t" r="r" b="b"/>
              <a:pathLst>
                <a:path w="745" h="506" extrusionOk="0">
                  <a:moveTo>
                    <a:pt x="1" y="71"/>
                  </a:moveTo>
                  <a:lnTo>
                    <a:pt x="1" y="434"/>
                  </a:lnTo>
                  <a:cubicBezTo>
                    <a:pt x="745" y="506"/>
                    <a:pt x="745" y="0"/>
                    <a:pt x="1" y="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7" name="Google Shape;41969;p18">
              <a:extLst>
                <a:ext uri="{FF2B5EF4-FFF2-40B4-BE49-F238E27FC236}">
                  <a16:creationId xmlns:a16="http://schemas.microsoft.com/office/drawing/2014/main" id="{51D58346-433F-4596-A30D-65A6B5C9E693}"/>
                </a:ext>
              </a:extLst>
            </p:cNvPr>
            <p:cNvSpPr/>
            <p:nvPr/>
          </p:nvSpPr>
          <p:spPr>
            <a:xfrm>
              <a:off x="2912847" y="2987428"/>
              <a:ext cx="37156" cy="15868"/>
            </a:xfrm>
            <a:custGeom>
              <a:avLst/>
              <a:gdLst/>
              <a:ahLst/>
              <a:cxnLst/>
              <a:rect l="l" t="t" r="r" b="b"/>
              <a:pathLst>
                <a:path w="1041" h="527" extrusionOk="0">
                  <a:moveTo>
                    <a:pt x="836" y="526"/>
                  </a:moveTo>
                  <a:cubicBezTo>
                    <a:pt x="1041" y="0"/>
                    <a:pt x="1" y="489"/>
                    <a:pt x="836" y="5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8" name="Google Shape;41970;p18">
              <a:extLst>
                <a:ext uri="{FF2B5EF4-FFF2-40B4-BE49-F238E27FC236}">
                  <a16:creationId xmlns:a16="http://schemas.microsoft.com/office/drawing/2014/main" id="{7A083060-8008-4A63-877F-965DE85E0FEB}"/>
                </a:ext>
              </a:extLst>
            </p:cNvPr>
            <p:cNvSpPr/>
            <p:nvPr/>
          </p:nvSpPr>
          <p:spPr>
            <a:xfrm>
              <a:off x="7871051" y="2985080"/>
              <a:ext cx="34372" cy="16259"/>
            </a:xfrm>
            <a:custGeom>
              <a:avLst/>
              <a:gdLst/>
              <a:ahLst/>
              <a:cxnLst/>
              <a:rect l="l" t="t" r="r" b="b"/>
              <a:pathLst>
                <a:path w="963" h="540" extrusionOk="0">
                  <a:moveTo>
                    <a:pt x="0" y="423"/>
                  </a:moveTo>
                  <a:cubicBezTo>
                    <a:pt x="251" y="539"/>
                    <a:pt x="709" y="539"/>
                    <a:pt x="962" y="423"/>
                  </a:cubicBezTo>
                  <a:cubicBezTo>
                    <a:pt x="960" y="0"/>
                    <a:pt x="3" y="0"/>
                    <a:pt x="0" y="42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59" name="Google Shape;41971;p18">
              <a:extLst>
                <a:ext uri="{FF2B5EF4-FFF2-40B4-BE49-F238E27FC236}">
                  <a16:creationId xmlns:a16="http://schemas.microsoft.com/office/drawing/2014/main" id="{9DC8BDBF-9C94-4EC5-AC5E-6F2FEB17A605}"/>
                </a:ext>
              </a:extLst>
            </p:cNvPr>
            <p:cNvSpPr/>
            <p:nvPr/>
          </p:nvSpPr>
          <p:spPr>
            <a:xfrm>
              <a:off x="7733351" y="2997786"/>
              <a:ext cx="13777" cy="2740"/>
            </a:xfrm>
            <a:custGeom>
              <a:avLst/>
              <a:gdLst/>
              <a:ahLst/>
              <a:cxnLst/>
              <a:rect l="l" t="t" r="r" b="b"/>
              <a:pathLst>
                <a:path w="386" h="91" extrusionOk="0">
                  <a:moveTo>
                    <a:pt x="386" y="1"/>
                  </a:moveTo>
                  <a:cubicBezTo>
                    <a:pt x="236" y="22"/>
                    <a:pt x="5" y="2"/>
                    <a:pt x="1" y="91"/>
                  </a:cubicBezTo>
                  <a:cubicBezTo>
                    <a:pt x="148" y="73"/>
                    <a:pt x="381"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0" name="Google Shape;41972;p18">
              <a:extLst>
                <a:ext uri="{FF2B5EF4-FFF2-40B4-BE49-F238E27FC236}">
                  <a16:creationId xmlns:a16="http://schemas.microsoft.com/office/drawing/2014/main" id="{18C225CE-0016-4C68-8183-6507C3E94FAF}"/>
                </a:ext>
              </a:extLst>
            </p:cNvPr>
            <p:cNvSpPr/>
            <p:nvPr/>
          </p:nvSpPr>
          <p:spPr>
            <a:xfrm>
              <a:off x="8455183" y="2992336"/>
              <a:ext cx="21558" cy="6444"/>
            </a:xfrm>
            <a:custGeom>
              <a:avLst/>
              <a:gdLst/>
              <a:ahLst/>
              <a:cxnLst/>
              <a:rect l="l" t="t" r="r" b="b"/>
              <a:pathLst>
                <a:path w="604" h="214" extrusionOk="0">
                  <a:moveTo>
                    <a:pt x="604" y="182"/>
                  </a:moveTo>
                  <a:lnTo>
                    <a:pt x="604" y="0"/>
                  </a:lnTo>
                  <a:lnTo>
                    <a:pt x="25" y="0"/>
                  </a:lnTo>
                  <a:cubicBezTo>
                    <a:pt x="0" y="164"/>
                    <a:pt x="215" y="213"/>
                    <a:pt x="604"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1" name="Google Shape;41973;p18">
              <a:extLst>
                <a:ext uri="{FF2B5EF4-FFF2-40B4-BE49-F238E27FC236}">
                  <a16:creationId xmlns:a16="http://schemas.microsoft.com/office/drawing/2014/main" id="{BC101931-2176-454D-A5ED-B7F88E8D6AD2}"/>
                </a:ext>
              </a:extLst>
            </p:cNvPr>
            <p:cNvSpPr/>
            <p:nvPr/>
          </p:nvSpPr>
          <p:spPr>
            <a:xfrm>
              <a:off x="8538666" y="2985622"/>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2" name="Google Shape;41974;p18">
              <a:extLst>
                <a:ext uri="{FF2B5EF4-FFF2-40B4-BE49-F238E27FC236}">
                  <a16:creationId xmlns:a16="http://schemas.microsoft.com/office/drawing/2014/main" id="{DDA8E54C-9F38-4D42-B07D-CEF7741B3360}"/>
                </a:ext>
              </a:extLst>
            </p:cNvPr>
            <p:cNvSpPr/>
            <p:nvPr/>
          </p:nvSpPr>
          <p:spPr>
            <a:xfrm>
              <a:off x="3723873" y="2986134"/>
              <a:ext cx="13884" cy="4276"/>
            </a:xfrm>
            <a:custGeom>
              <a:avLst/>
              <a:gdLst/>
              <a:ahLst/>
              <a:cxnLst/>
              <a:rect l="l" t="t" r="r" b="b"/>
              <a:pathLst>
                <a:path w="389" h="142" extrusionOk="0">
                  <a:moveTo>
                    <a:pt x="289" y="24"/>
                  </a:moveTo>
                  <a:cubicBezTo>
                    <a:pt x="238" y="0"/>
                    <a:pt x="1" y="68"/>
                    <a:pt x="99" y="115"/>
                  </a:cubicBezTo>
                  <a:cubicBezTo>
                    <a:pt x="151" y="141"/>
                    <a:pt x="389" y="72"/>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3" name="Google Shape;41975;p18">
              <a:extLst>
                <a:ext uri="{FF2B5EF4-FFF2-40B4-BE49-F238E27FC236}">
                  <a16:creationId xmlns:a16="http://schemas.microsoft.com/office/drawing/2014/main" id="{73690EFD-B2D2-49B1-8FD0-8CAC0C7EDA12}"/>
                </a:ext>
              </a:extLst>
            </p:cNvPr>
            <p:cNvSpPr/>
            <p:nvPr/>
          </p:nvSpPr>
          <p:spPr>
            <a:xfrm>
              <a:off x="7857202" y="2978697"/>
              <a:ext cx="13884" cy="5480"/>
            </a:xfrm>
            <a:custGeom>
              <a:avLst/>
              <a:gdLst/>
              <a:ahLst/>
              <a:cxnLst/>
              <a:rect l="l" t="t" r="r" b="b"/>
              <a:pathLst>
                <a:path w="389" h="182"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4" name="Google Shape;41976;p18">
              <a:extLst>
                <a:ext uri="{FF2B5EF4-FFF2-40B4-BE49-F238E27FC236}">
                  <a16:creationId xmlns:a16="http://schemas.microsoft.com/office/drawing/2014/main" id="{1F99A0C1-65AD-4EDA-8BF0-4EA3E6765599}"/>
                </a:ext>
              </a:extLst>
            </p:cNvPr>
            <p:cNvSpPr/>
            <p:nvPr/>
          </p:nvSpPr>
          <p:spPr>
            <a:xfrm>
              <a:off x="8007786" y="2975957"/>
              <a:ext cx="21558" cy="6383"/>
            </a:xfrm>
            <a:custGeom>
              <a:avLst/>
              <a:gdLst/>
              <a:ahLst/>
              <a:cxnLst/>
              <a:rect l="l" t="t" r="r" b="b"/>
              <a:pathLst>
                <a:path w="604" h="212" extrusionOk="0">
                  <a:moveTo>
                    <a:pt x="603" y="182"/>
                  </a:moveTo>
                  <a:lnTo>
                    <a:pt x="603" y="0"/>
                  </a:lnTo>
                  <a:lnTo>
                    <a:pt x="24" y="0"/>
                  </a:lnTo>
                  <a:cubicBezTo>
                    <a:pt x="0" y="161"/>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5" name="Google Shape;41977;p18">
              <a:extLst>
                <a:ext uri="{FF2B5EF4-FFF2-40B4-BE49-F238E27FC236}">
                  <a16:creationId xmlns:a16="http://schemas.microsoft.com/office/drawing/2014/main" id="{19C1551D-8CC9-4CAF-8BD5-37A4A9673269}"/>
                </a:ext>
              </a:extLst>
            </p:cNvPr>
            <p:cNvSpPr/>
            <p:nvPr/>
          </p:nvSpPr>
          <p:spPr>
            <a:xfrm>
              <a:off x="7705797" y="2970447"/>
              <a:ext cx="20666" cy="8250"/>
            </a:xfrm>
            <a:custGeom>
              <a:avLst/>
              <a:gdLst/>
              <a:ahLst/>
              <a:cxnLst/>
              <a:rect l="l" t="t" r="r" b="b"/>
              <a:pathLst>
                <a:path w="579" h="274" extrusionOk="0">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6" name="Google Shape;41978;p18">
              <a:extLst>
                <a:ext uri="{FF2B5EF4-FFF2-40B4-BE49-F238E27FC236}">
                  <a16:creationId xmlns:a16="http://schemas.microsoft.com/office/drawing/2014/main" id="{38A90D68-31A1-4725-9DA9-2232BB1AB231}"/>
                </a:ext>
              </a:extLst>
            </p:cNvPr>
            <p:cNvSpPr/>
            <p:nvPr/>
          </p:nvSpPr>
          <p:spPr>
            <a:xfrm>
              <a:off x="7571525" y="2975174"/>
              <a:ext cx="13991" cy="4306"/>
            </a:xfrm>
            <a:custGeom>
              <a:avLst/>
              <a:gdLst/>
              <a:ahLst/>
              <a:cxnLst/>
              <a:rect l="l" t="t" r="r" b="b"/>
              <a:pathLst>
                <a:path w="392" h="143" extrusionOk="0">
                  <a:moveTo>
                    <a:pt x="290" y="24"/>
                  </a:moveTo>
                  <a:cubicBezTo>
                    <a:pt x="238" y="0"/>
                    <a:pt x="0" y="68"/>
                    <a:pt x="99" y="116"/>
                  </a:cubicBezTo>
                  <a:cubicBezTo>
                    <a:pt x="152" y="142"/>
                    <a:pt x="392" y="73"/>
                    <a:pt x="290"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7" name="Google Shape;41979;p18">
              <a:extLst>
                <a:ext uri="{FF2B5EF4-FFF2-40B4-BE49-F238E27FC236}">
                  <a16:creationId xmlns:a16="http://schemas.microsoft.com/office/drawing/2014/main" id="{FCABDCBD-9513-4BA4-9A21-3D399A3336EB}"/>
                </a:ext>
              </a:extLst>
            </p:cNvPr>
            <p:cNvSpPr/>
            <p:nvPr/>
          </p:nvSpPr>
          <p:spPr>
            <a:xfrm>
              <a:off x="6703856" y="2963763"/>
              <a:ext cx="31481" cy="13941"/>
            </a:xfrm>
            <a:custGeom>
              <a:avLst/>
              <a:gdLst/>
              <a:ahLst/>
              <a:cxnLst/>
              <a:rect l="l" t="t" r="r" b="b"/>
              <a:pathLst>
                <a:path w="882" h="463" extrusionOk="0">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8" name="Google Shape;41980;p18">
              <a:extLst>
                <a:ext uri="{FF2B5EF4-FFF2-40B4-BE49-F238E27FC236}">
                  <a16:creationId xmlns:a16="http://schemas.microsoft.com/office/drawing/2014/main" id="{A687BA04-C38E-4AB1-9DC3-F89D5D3D0917}"/>
                </a:ext>
              </a:extLst>
            </p:cNvPr>
            <p:cNvSpPr/>
            <p:nvPr/>
          </p:nvSpPr>
          <p:spPr>
            <a:xfrm>
              <a:off x="7516773" y="2961956"/>
              <a:ext cx="23878" cy="5811"/>
            </a:xfrm>
            <a:custGeom>
              <a:avLst/>
              <a:gdLst/>
              <a:ahLst/>
              <a:cxnLst/>
              <a:rect l="l" t="t" r="r" b="b"/>
              <a:pathLst>
                <a:path w="669" h="193" extrusionOk="0">
                  <a:moveTo>
                    <a:pt x="477" y="192"/>
                  </a:moveTo>
                  <a:cubicBezTo>
                    <a:pt x="476" y="101"/>
                    <a:pt x="633" y="85"/>
                    <a:pt x="669" y="11"/>
                  </a:cubicBezTo>
                  <a:cubicBezTo>
                    <a:pt x="366" y="21"/>
                    <a:pt x="0" y="0"/>
                    <a:pt x="92"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69" name="Google Shape;41981;p18">
              <a:extLst>
                <a:ext uri="{FF2B5EF4-FFF2-40B4-BE49-F238E27FC236}">
                  <a16:creationId xmlns:a16="http://schemas.microsoft.com/office/drawing/2014/main" id="{CCDE8410-276D-4EBC-B7A2-387FC07B315A}"/>
                </a:ext>
              </a:extLst>
            </p:cNvPr>
            <p:cNvSpPr/>
            <p:nvPr/>
          </p:nvSpPr>
          <p:spPr>
            <a:xfrm>
              <a:off x="2639840" y="2961866"/>
              <a:ext cx="7031" cy="6263"/>
            </a:xfrm>
            <a:custGeom>
              <a:avLst/>
              <a:gdLst/>
              <a:ahLst/>
              <a:cxnLst/>
              <a:rect l="l" t="t" r="r" b="b"/>
              <a:pathLst>
                <a:path w="197" h="208" extrusionOk="0">
                  <a:moveTo>
                    <a:pt x="192" y="104"/>
                  </a:moveTo>
                  <a:cubicBezTo>
                    <a:pt x="196" y="53"/>
                    <a:pt x="38" y="1"/>
                    <a:pt x="0" y="104"/>
                  </a:cubicBezTo>
                  <a:cubicBezTo>
                    <a:pt x="0" y="155"/>
                    <a:pt x="160"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0" name="Google Shape;41982;p18">
              <a:extLst>
                <a:ext uri="{FF2B5EF4-FFF2-40B4-BE49-F238E27FC236}">
                  <a16:creationId xmlns:a16="http://schemas.microsoft.com/office/drawing/2014/main" id="{24B318BE-E912-4E7D-BDA4-26750EF100AA}"/>
                </a:ext>
              </a:extLst>
            </p:cNvPr>
            <p:cNvSpPr/>
            <p:nvPr/>
          </p:nvSpPr>
          <p:spPr>
            <a:xfrm>
              <a:off x="8724478" y="2939646"/>
              <a:ext cx="56251" cy="27972"/>
            </a:xfrm>
            <a:custGeom>
              <a:avLst/>
              <a:gdLst/>
              <a:ahLst/>
              <a:cxnLst/>
              <a:rect l="l" t="t" r="r" b="b"/>
              <a:pathLst>
                <a:path w="1576" h="929" extrusionOk="0">
                  <a:moveTo>
                    <a:pt x="1350" y="25"/>
                  </a:moveTo>
                  <a:cubicBezTo>
                    <a:pt x="337" y="0"/>
                    <a:pt x="143" y="364"/>
                    <a:pt x="0" y="751"/>
                  </a:cubicBezTo>
                  <a:cubicBezTo>
                    <a:pt x="819" y="928"/>
                    <a:pt x="1576" y="606"/>
                    <a:pt x="135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1" name="Google Shape;41983;p18">
              <a:extLst>
                <a:ext uri="{FF2B5EF4-FFF2-40B4-BE49-F238E27FC236}">
                  <a16:creationId xmlns:a16="http://schemas.microsoft.com/office/drawing/2014/main" id="{B730998C-699D-4BE3-9809-B4BA871233E5}"/>
                </a:ext>
              </a:extLst>
            </p:cNvPr>
            <p:cNvSpPr/>
            <p:nvPr/>
          </p:nvSpPr>
          <p:spPr>
            <a:xfrm>
              <a:off x="7864126" y="2962227"/>
              <a:ext cx="13813" cy="2770"/>
            </a:xfrm>
            <a:custGeom>
              <a:avLst/>
              <a:gdLst/>
              <a:ahLst/>
              <a:cxnLst/>
              <a:rect l="l" t="t" r="r" b="b"/>
              <a:pathLst>
                <a:path w="387" h="92" extrusionOk="0">
                  <a:moveTo>
                    <a:pt x="386" y="1"/>
                  </a:moveTo>
                  <a:cubicBezTo>
                    <a:pt x="236" y="21"/>
                    <a:pt x="6" y="5"/>
                    <a:pt x="1" y="92"/>
                  </a:cubicBezTo>
                  <a:cubicBezTo>
                    <a:pt x="150" y="72"/>
                    <a:pt x="379" y="89"/>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2" name="Google Shape;41984;p18">
              <a:extLst>
                <a:ext uri="{FF2B5EF4-FFF2-40B4-BE49-F238E27FC236}">
                  <a16:creationId xmlns:a16="http://schemas.microsoft.com/office/drawing/2014/main" id="{303B8508-E19E-4216-AE25-73563FAF7908}"/>
                </a:ext>
              </a:extLst>
            </p:cNvPr>
            <p:cNvSpPr/>
            <p:nvPr/>
          </p:nvSpPr>
          <p:spPr>
            <a:xfrm>
              <a:off x="2749985" y="2940369"/>
              <a:ext cx="51183" cy="19180"/>
            </a:xfrm>
            <a:custGeom>
              <a:avLst/>
              <a:gdLst/>
              <a:ahLst/>
              <a:cxnLst/>
              <a:rect l="l" t="t" r="r" b="b"/>
              <a:pathLst>
                <a:path w="1434" h="637" extrusionOk="0">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3" name="Google Shape;41985;p18">
              <a:extLst>
                <a:ext uri="{FF2B5EF4-FFF2-40B4-BE49-F238E27FC236}">
                  <a16:creationId xmlns:a16="http://schemas.microsoft.com/office/drawing/2014/main" id="{28C5B90B-D983-445C-9901-BDE33ABCDFE5}"/>
                </a:ext>
              </a:extLst>
            </p:cNvPr>
            <p:cNvSpPr/>
            <p:nvPr/>
          </p:nvSpPr>
          <p:spPr>
            <a:xfrm>
              <a:off x="1998886" y="2951298"/>
              <a:ext cx="23450" cy="8250"/>
            </a:xfrm>
            <a:custGeom>
              <a:avLst/>
              <a:gdLst/>
              <a:ahLst/>
              <a:cxnLst/>
              <a:rect l="l" t="t" r="r" b="b"/>
              <a:pathLst>
                <a:path w="657" h="274" extrusionOk="0">
                  <a:moveTo>
                    <a:pt x="411" y="274"/>
                  </a:moveTo>
                  <a:cubicBezTo>
                    <a:pt x="420" y="159"/>
                    <a:pt x="656" y="148"/>
                    <a:pt x="603" y="1"/>
                  </a:cubicBezTo>
                  <a:lnTo>
                    <a:pt x="218" y="1"/>
                  </a:lnTo>
                  <a:cubicBezTo>
                    <a:pt x="1" y="131"/>
                    <a:pt x="9" y="224"/>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4" name="Google Shape;41986;p18">
              <a:extLst>
                <a:ext uri="{FF2B5EF4-FFF2-40B4-BE49-F238E27FC236}">
                  <a16:creationId xmlns:a16="http://schemas.microsoft.com/office/drawing/2014/main" id="{EECCB126-2142-4BB6-9B39-E332BCB12061}"/>
                </a:ext>
              </a:extLst>
            </p:cNvPr>
            <p:cNvSpPr/>
            <p:nvPr/>
          </p:nvSpPr>
          <p:spPr>
            <a:xfrm>
              <a:off x="5533984" y="2945096"/>
              <a:ext cx="14206" cy="4246"/>
            </a:xfrm>
            <a:custGeom>
              <a:avLst/>
              <a:gdLst/>
              <a:ahLst/>
              <a:cxnLst/>
              <a:rect l="l" t="t" r="r" b="b"/>
              <a:pathLst>
                <a:path w="398" h="141" extrusionOk="0">
                  <a:moveTo>
                    <a:pt x="103" y="117"/>
                  </a:moveTo>
                  <a:cubicBezTo>
                    <a:pt x="156" y="140"/>
                    <a:pt x="398" y="72"/>
                    <a:pt x="295" y="25"/>
                  </a:cubicBezTo>
                  <a:cubicBezTo>
                    <a:pt x="242" y="0"/>
                    <a:pt x="1" y="68"/>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5" name="Google Shape;41987;p18">
              <a:extLst>
                <a:ext uri="{FF2B5EF4-FFF2-40B4-BE49-F238E27FC236}">
                  <a16:creationId xmlns:a16="http://schemas.microsoft.com/office/drawing/2014/main" id="{DC16A6A2-E100-446C-B8A1-75F871BCF25D}"/>
                </a:ext>
              </a:extLst>
            </p:cNvPr>
            <p:cNvSpPr/>
            <p:nvPr/>
          </p:nvSpPr>
          <p:spPr>
            <a:xfrm>
              <a:off x="1603849" y="2945096"/>
              <a:ext cx="13991" cy="4246"/>
            </a:xfrm>
            <a:custGeom>
              <a:avLst/>
              <a:gdLst/>
              <a:ahLst/>
              <a:cxnLst/>
              <a:rect l="l" t="t" r="r" b="b"/>
              <a:pathLst>
                <a:path w="392" h="141" extrusionOk="0">
                  <a:moveTo>
                    <a:pt x="99" y="117"/>
                  </a:moveTo>
                  <a:cubicBezTo>
                    <a:pt x="155" y="140"/>
                    <a:pt x="391" y="72"/>
                    <a:pt x="293" y="25"/>
                  </a:cubicBezTo>
                  <a:cubicBezTo>
                    <a:pt x="240" y="0"/>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6" name="Google Shape;41988;p18">
              <a:extLst>
                <a:ext uri="{FF2B5EF4-FFF2-40B4-BE49-F238E27FC236}">
                  <a16:creationId xmlns:a16="http://schemas.microsoft.com/office/drawing/2014/main" id="{9AB9CB39-59CB-44A1-9468-18B174D4621A}"/>
                </a:ext>
              </a:extLst>
            </p:cNvPr>
            <p:cNvSpPr/>
            <p:nvPr/>
          </p:nvSpPr>
          <p:spPr>
            <a:xfrm>
              <a:off x="7770971" y="2936906"/>
              <a:ext cx="14063" cy="4276"/>
            </a:xfrm>
            <a:custGeom>
              <a:avLst/>
              <a:gdLst/>
              <a:ahLst/>
              <a:cxnLst/>
              <a:rect l="l" t="t" r="r" b="b"/>
              <a:pathLst>
                <a:path w="394" h="142" extrusionOk="0">
                  <a:moveTo>
                    <a:pt x="294" y="26"/>
                  </a:moveTo>
                  <a:cubicBezTo>
                    <a:pt x="240" y="1"/>
                    <a:pt x="0" y="70"/>
                    <a:pt x="102" y="117"/>
                  </a:cubicBezTo>
                  <a:cubicBezTo>
                    <a:pt x="156" y="142"/>
                    <a:pt x="393" y="71"/>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7" name="Google Shape;41989;p18">
              <a:extLst>
                <a:ext uri="{FF2B5EF4-FFF2-40B4-BE49-F238E27FC236}">
                  <a16:creationId xmlns:a16="http://schemas.microsoft.com/office/drawing/2014/main" id="{65B3A177-92AE-4918-9428-E37CF0F3817F}"/>
                </a:ext>
              </a:extLst>
            </p:cNvPr>
            <p:cNvSpPr/>
            <p:nvPr/>
          </p:nvSpPr>
          <p:spPr>
            <a:xfrm>
              <a:off x="4234266" y="2928476"/>
              <a:ext cx="39761" cy="15868"/>
            </a:xfrm>
            <a:custGeom>
              <a:avLst/>
              <a:gdLst/>
              <a:ahLst/>
              <a:cxnLst/>
              <a:rect l="l" t="t" r="r" b="b"/>
              <a:pathLst>
                <a:path w="1114" h="527" extrusionOk="0">
                  <a:moveTo>
                    <a:pt x="650" y="306"/>
                  </a:moveTo>
                  <a:cubicBezTo>
                    <a:pt x="1113" y="0"/>
                    <a:pt x="1" y="526"/>
                    <a:pt x="65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8" name="Google Shape;41990;p18">
              <a:extLst>
                <a:ext uri="{FF2B5EF4-FFF2-40B4-BE49-F238E27FC236}">
                  <a16:creationId xmlns:a16="http://schemas.microsoft.com/office/drawing/2014/main" id="{217FDA63-E2E5-4E0C-A4A5-2A6DE1E8257A}"/>
                </a:ext>
              </a:extLst>
            </p:cNvPr>
            <p:cNvSpPr/>
            <p:nvPr/>
          </p:nvSpPr>
          <p:spPr>
            <a:xfrm>
              <a:off x="943728" y="2925435"/>
              <a:ext cx="31802" cy="16139"/>
            </a:xfrm>
            <a:custGeom>
              <a:avLst/>
              <a:gdLst/>
              <a:ahLst/>
              <a:cxnLst/>
              <a:rect l="l" t="t" r="r" b="b"/>
              <a:pathLst>
                <a:path w="891" h="536" extrusionOk="0">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79" name="Google Shape;41991;p18">
              <a:extLst>
                <a:ext uri="{FF2B5EF4-FFF2-40B4-BE49-F238E27FC236}">
                  <a16:creationId xmlns:a16="http://schemas.microsoft.com/office/drawing/2014/main" id="{290978D6-423F-4309-9B65-3FB7A3B0E0D4}"/>
                </a:ext>
              </a:extLst>
            </p:cNvPr>
            <p:cNvSpPr/>
            <p:nvPr/>
          </p:nvSpPr>
          <p:spPr>
            <a:xfrm>
              <a:off x="870952" y="2923990"/>
              <a:ext cx="13777" cy="5480"/>
            </a:xfrm>
            <a:custGeom>
              <a:avLst/>
              <a:gdLst/>
              <a:ahLst/>
              <a:cxnLst/>
              <a:rect l="l" t="t" r="r" b="b"/>
              <a:pathLst>
                <a:path w="386" h="182" extrusionOk="0">
                  <a:moveTo>
                    <a:pt x="1" y="182"/>
                  </a:moveTo>
                  <a:lnTo>
                    <a:pt x="386" y="182"/>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0" name="Google Shape;41992;p18">
              <a:extLst>
                <a:ext uri="{FF2B5EF4-FFF2-40B4-BE49-F238E27FC236}">
                  <a16:creationId xmlns:a16="http://schemas.microsoft.com/office/drawing/2014/main" id="{D804DF63-D3A3-43BC-A1A9-0A0B848AE38B}"/>
                </a:ext>
              </a:extLst>
            </p:cNvPr>
            <p:cNvSpPr/>
            <p:nvPr/>
          </p:nvSpPr>
          <p:spPr>
            <a:xfrm>
              <a:off x="8366560" y="2915770"/>
              <a:ext cx="22593" cy="11713"/>
            </a:xfrm>
            <a:custGeom>
              <a:avLst/>
              <a:gdLst/>
              <a:ahLst/>
              <a:cxnLst/>
              <a:rect l="l" t="t" r="r" b="b"/>
              <a:pathLst>
                <a:path w="633" h="389" extrusionOk="0">
                  <a:moveTo>
                    <a:pt x="193" y="1"/>
                  </a:moveTo>
                  <a:cubicBezTo>
                    <a:pt x="203" y="125"/>
                    <a:pt x="104" y="199"/>
                    <a:pt x="1" y="272"/>
                  </a:cubicBezTo>
                  <a:cubicBezTo>
                    <a:pt x="249" y="277"/>
                    <a:pt x="270" y="388"/>
                    <a:pt x="578" y="364"/>
                  </a:cubicBezTo>
                  <a:cubicBezTo>
                    <a:pt x="632" y="159"/>
                    <a:pt x="532" y="23"/>
                    <a:pt x="1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1" name="Google Shape;41993;p18">
              <a:extLst>
                <a:ext uri="{FF2B5EF4-FFF2-40B4-BE49-F238E27FC236}">
                  <a16:creationId xmlns:a16="http://schemas.microsoft.com/office/drawing/2014/main" id="{C2CA8BD2-E660-478F-9237-861746ED2EA1}"/>
                </a:ext>
              </a:extLst>
            </p:cNvPr>
            <p:cNvSpPr/>
            <p:nvPr/>
          </p:nvSpPr>
          <p:spPr>
            <a:xfrm>
              <a:off x="7185731" y="2915770"/>
              <a:ext cx="31374" cy="13489"/>
            </a:xfrm>
            <a:custGeom>
              <a:avLst/>
              <a:gdLst/>
              <a:ahLst/>
              <a:cxnLst/>
              <a:rect l="l" t="t" r="r" b="b"/>
              <a:pathLst>
                <a:path w="879" h="448" extrusionOk="0">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2" name="Google Shape;41994;p18">
              <a:extLst>
                <a:ext uri="{FF2B5EF4-FFF2-40B4-BE49-F238E27FC236}">
                  <a16:creationId xmlns:a16="http://schemas.microsoft.com/office/drawing/2014/main" id="{FADB55ED-E977-4E7F-8DE8-B88117D7CC75}"/>
                </a:ext>
              </a:extLst>
            </p:cNvPr>
            <p:cNvSpPr/>
            <p:nvPr/>
          </p:nvSpPr>
          <p:spPr>
            <a:xfrm>
              <a:off x="3747965" y="2920888"/>
              <a:ext cx="7031" cy="6233"/>
            </a:xfrm>
            <a:custGeom>
              <a:avLst/>
              <a:gdLst/>
              <a:ahLst/>
              <a:cxnLst/>
              <a:rect l="l" t="t" r="r" b="b"/>
              <a:pathLst>
                <a:path w="197" h="207" extrusionOk="0">
                  <a:moveTo>
                    <a:pt x="194" y="102"/>
                  </a:moveTo>
                  <a:cubicBezTo>
                    <a:pt x="197" y="53"/>
                    <a:pt x="39" y="0"/>
                    <a:pt x="5" y="102"/>
                  </a:cubicBezTo>
                  <a:cubicBezTo>
                    <a:pt x="1" y="153"/>
                    <a:pt x="160" y="207"/>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3" name="Google Shape;41995;p18">
              <a:extLst>
                <a:ext uri="{FF2B5EF4-FFF2-40B4-BE49-F238E27FC236}">
                  <a16:creationId xmlns:a16="http://schemas.microsoft.com/office/drawing/2014/main" id="{B73281F4-FCE0-43CC-8079-DE2634A678EB}"/>
                </a:ext>
              </a:extLst>
            </p:cNvPr>
            <p:cNvSpPr/>
            <p:nvPr/>
          </p:nvSpPr>
          <p:spPr>
            <a:xfrm>
              <a:off x="3331191" y="2909086"/>
              <a:ext cx="31445" cy="13911"/>
            </a:xfrm>
            <a:custGeom>
              <a:avLst/>
              <a:gdLst/>
              <a:ahLst/>
              <a:cxnLst/>
              <a:rect l="l" t="t" r="r" b="b"/>
              <a:pathLst>
                <a:path w="881" h="462" extrusionOk="0">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4" name="Google Shape;41996;p18">
              <a:extLst>
                <a:ext uri="{FF2B5EF4-FFF2-40B4-BE49-F238E27FC236}">
                  <a16:creationId xmlns:a16="http://schemas.microsoft.com/office/drawing/2014/main" id="{55FB2BF3-DE7D-4146-8CE8-8CF2801C9914}"/>
                </a:ext>
              </a:extLst>
            </p:cNvPr>
            <p:cNvSpPr/>
            <p:nvPr/>
          </p:nvSpPr>
          <p:spPr>
            <a:xfrm>
              <a:off x="4828642" y="2910320"/>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5" name="Google Shape;41997;p18">
              <a:extLst>
                <a:ext uri="{FF2B5EF4-FFF2-40B4-BE49-F238E27FC236}">
                  <a16:creationId xmlns:a16="http://schemas.microsoft.com/office/drawing/2014/main" id="{725EB322-F754-40DD-9AC4-86BCAD8138D0}"/>
                </a:ext>
              </a:extLst>
            </p:cNvPr>
            <p:cNvSpPr/>
            <p:nvPr/>
          </p:nvSpPr>
          <p:spPr>
            <a:xfrm>
              <a:off x="3892552" y="2907219"/>
              <a:ext cx="6889" cy="6233"/>
            </a:xfrm>
            <a:custGeom>
              <a:avLst/>
              <a:gdLst/>
              <a:ahLst/>
              <a:cxnLst/>
              <a:rect l="l" t="t" r="r" b="b"/>
              <a:pathLst>
                <a:path w="193" h="207" extrusionOk="0">
                  <a:moveTo>
                    <a:pt x="192" y="103"/>
                  </a:moveTo>
                  <a:cubicBezTo>
                    <a:pt x="192" y="52"/>
                    <a:pt x="38" y="0"/>
                    <a:pt x="0" y="103"/>
                  </a:cubicBezTo>
                  <a:cubicBezTo>
                    <a:pt x="0" y="154"/>
                    <a:pt x="158" y="206"/>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6" name="Google Shape;41998;p18">
              <a:extLst>
                <a:ext uri="{FF2B5EF4-FFF2-40B4-BE49-F238E27FC236}">
                  <a16:creationId xmlns:a16="http://schemas.microsoft.com/office/drawing/2014/main" id="{3162FCDD-F524-4B95-A614-D20BC6DB028A}"/>
                </a:ext>
              </a:extLst>
            </p:cNvPr>
            <p:cNvSpPr/>
            <p:nvPr/>
          </p:nvSpPr>
          <p:spPr>
            <a:xfrm>
              <a:off x="2385179" y="2910320"/>
              <a:ext cx="13813" cy="2740"/>
            </a:xfrm>
            <a:custGeom>
              <a:avLst/>
              <a:gdLst/>
              <a:ahLst/>
              <a:cxnLst/>
              <a:rect l="l" t="t" r="r" b="b"/>
              <a:pathLst>
                <a:path w="387" h="91" extrusionOk="0">
                  <a:moveTo>
                    <a:pt x="387" y="0"/>
                  </a:moveTo>
                  <a:cubicBezTo>
                    <a:pt x="237" y="21"/>
                    <a:pt x="6" y="2"/>
                    <a:pt x="0" y="90"/>
                  </a:cubicBezTo>
                  <a:cubicBezTo>
                    <a:pt x="149" y="71"/>
                    <a:pt x="379"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7" name="Google Shape;41999;p18">
              <a:extLst>
                <a:ext uri="{FF2B5EF4-FFF2-40B4-BE49-F238E27FC236}">
                  <a16:creationId xmlns:a16="http://schemas.microsoft.com/office/drawing/2014/main" id="{E37B47C8-9B30-4100-AF60-A67F703007D7}"/>
                </a:ext>
              </a:extLst>
            </p:cNvPr>
            <p:cNvSpPr/>
            <p:nvPr/>
          </p:nvSpPr>
          <p:spPr>
            <a:xfrm>
              <a:off x="5465171" y="2906828"/>
              <a:ext cx="14134" cy="4276"/>
            </a:xfrm>
            <a:custGeom>
              <a:avLst/>
              <a:gdLst/>
              <a:ahLst/>
              <a:cxnLst/>
              <a:rect l="l" t="t" r="r" b="b"/>
              <a:pathLst>
                <a:path w="396" h="142" extrusionOk="0">
                  <a:moveTo>
                    <a:pt x="293" y="25"/>
                  </a:moveTo>
                  <a:cubicBezTo>
                    <a:pt x="238" y="0"/>
                    <a:pt x="1" y="69"/>
                    <a:pt x="101" y="116"/>
                  </a:cubicBezTo>
                  <a:cubicBezTo>
                    <a:pt x="156" y="141"/>
                    <a:pt x="395"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8" name="Google Shape;42000;p18">
              <a:extLst>
                <a:ext uri="{FF2B5EF4-FFF2-40B4-BE49-F238E27FC236}">
                  <a16:creationId xmlns:a16="http://schemas.microsoft.com/office/drawing/2014/main" id="{1E4AE0CB-15CD-477F-A7A7-58A13FD8D2F5}"/>
                </a:ext>
              </a:extLst>
            </p:cNvPr>
            <p:cNvSpPr/>
            <p:nvPr/>
          </p:nvSpPr>
          <p:spPr>
            <a:xfrm>
              <a:off x="6687081" y="2904841"/>
              <a:ext cx="13742" cy="2800"/>
            </a:xfrm>
            <a:custGeom>
              <a:avLst/>
              <a:gdLst/>
              <a:ahLst/>
              <a:cxnLst/>
              <a:rect l="l" t="t" r="r" b="b"/>
              <a:pathLst>
                <a:path w="385" h="93" extrusionOk="0">
                  <a:moveTo>
                    <a:pt x="385" y="1"/>
                  </a:moveTo>
                  <a:cubicBezTo>
                    <a:pt x="236" y="22"/>
                    <a:pt x="6" y="2"/>
                    <a:pt x="1" y="92"/>
                  </a:cubicBezTo>
                  <a:cubicBezTo>
                    <a:pt x="151"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89" name="Google Shape;42001;p18">
              <a:extLst>
                <a:ext uri="{FF2B5EF4-FFF2-40B4-BE49-F238E27FC236}">
                  <a16:creationId xmlns:a16="http://schemas.microsoft.com/office/drawing/2014/main" id="{E90DD719-1460-4331-965D-CDF2BBB0D298}"/>
                </a:ext>
              </a:extLst>
            </p:cNvPr>
            <p:cNvSpPr/>
            <p:nvPr/>
          </p:nvSpPr>
          <p:spPr>
            <a:xfrm>
              <a:off x="2488400" y="2904419"/>
              <a:ext cx="20702" cy="3643"/>
            </a:xfrm>
            <a:custGeom>
              <a:avLst/>
              <a:gdLst/>
              <a:ahLst/>
              <a:cxnLst/>
              <a:rect l="l" t="t" r="r" b="b"/>
              <a:pathLst>
                <a:path w="580" h="121" extrusionOk="0">
                  <a:moveTo>
                    <a:pt x="579" y="15"/>
                  </a:moveTo>
                  <a:cubicBezTo>
                    <a:pt x="352" y="29"/>
                    <a:pt x="32" y="0"/>
                    <a:pt x="1" y="106"/>
                  </a:cubicBezTo>
                  <a:cubicBezTo>
                    <a:pt x="227" y="92"/>
                    <a:pt x="547" y="121"/>
                    <a:pt x="579"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0" name="Google Shape;42002;p18">
              <a:extLst>
                <a:ext uri="{FF2B5EF4-FFF2-40B4-BE49-F238E27FC236}">
                  <a16:creationId xmlns:a16="http://schemas.microsoft.com/office/drawing/2014/main" id="{F4426FF8-0740-401A-AACC-E99C2BBEEC85}"/>
                </a:ext>
              </a:extLst>
            </p:cNvPr>
            <p:cNvSpPr/>
            <p:nvPr/>
          </p:nvSpPr>
          <p:spPr>
            <a:xfrm>
              <a:off x="2402311" y="2904118"/>
              <a:ext cx="13991" cy="4246"/>
            </a:xfrm>
            <a:custGeom>
              <a:avLst/>
              <a:gdLst/>
              <a:ahLst/>
              <a:cxnLst/>
              <a:rect l="l" t="t" r="r" b="b"/>
              <a:pathLst>
                <a:path w="392" h="141" extrusionOk="0">
                  <a:moveTo>
                    <a:pt x="292" y="25"/>
                  </a:moveTo>
                  <a:cubicBezTo>
                    <a:pt x="238" y="0"/>
                    <a:pt x="1" y="69"/>
                    <a:pt x="100" y="116"/>
                  </a:cubicBezTo>
                  <a:cubicBezTo>
                    <a:pt x="152" y="141"/>
                    <a:pt x="391" y="70"/>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1" name="Google Shape;42003;p18">
              <a:extLst>
                <a:ext uri="{FF2B5EF4-FFF2-40B4-BE49-F238E27FC236}">
                  <a16:creationId xmlns:a16="http://schemas.microsoft.com/office/drawing/2014/main" id="{845D966A-BC9C-49A3-95F4-1A153234E2E4}"/>
                </a:ext>
              </a:extLst>
            </p:cNvPr>
            <p:cNvSpPr/>
            <p:nvPr/>
          </p:nvSpPr>
          <p:spPr>
            <a:xfrm>
              <a:off x="1400762" y="2901739"/>
              <a:ext cx="7031" cy="6233"/>
            </a:xfrm>
            <a:custGeom>
              <a:avLst/>
              <a:gdLst/>
              <a:ahLst/>
              <a:cxnLst/>
              <a:rect l="l" t="t" r="r" b="b"/>
              <a:pathLst>
                <a:path w="197" h="207" extrusionOk="0">
                  <a:moveTo>
                    <a:pt x="195" y="104"/>
                  </a:moveTo>
                  <a:cubicBezTo>
                    <a:pt x="197" y="53"/>
                    <a:pt x="40" y="1"/>
                    <a:pt x="5" y="104"/>
                  </a:cubicBezTo>
                  <a:cubicBezTo>
                    <a:pt x="1" y="155"/>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2" name="Google Shape;42004;p18">
              <a:extLst>
                <a:ext uri="{FF2B5EF4-FFF2-40B4-BE49-F238E27FC236}">
                  <a16:creationId xmlns:a16="http://schemas.microsoft.com/office/drawing/2014/main" id="{FB150449-7064-4DC5-8A65-9BD540F16C6F}"/>
                </a:ext>
              </a:extLst>
            </p:cNvPr>
            <p:cNvSpPr/>
            <p:nvPr/>
          </p:nvSpPr>
          <p:spPr>
            <a:xfrm>
              <a:off x="5475664" y="2896621"/>
              <a:ext cx="14991" cy="9244"/>
            </a:xfrm>
            <a:custGeom>
              <a:avLst/>
              <a:gdLst/>
              <a:ahLst/>
              <a:cxnLst/>
              <a:rect l="l" t="t" r="r" b="b"/>
              <a:pathLst>
                <a:path w="420" h="307" extrusionOk="0">
                  <a:moveTo>
                    <a:pt x="387" y="274"/>
                  </a:moveTo>
                  <a:cubicBezTo>
                    <a:pt x="358" y="167"/>
                    <a:pt x="420" y="17"/>
                    <a:pt x="195" y="1"/>
                  </a:cubicBezTo>
                  <a:cubicBezTo>
                    <a:pt x="182" y="57"/>
                    <a:pt x="165" y="109"/>
                    <a:pt x="1" y="92"/>
                  </a:cubicBezTo>
                  <a:cubicBezTo>
                    <a:pt x="23" y="203"/>
                    <a:pt x="61" y="306"/>
                    <a:pt x="38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3" name="Google Shape;42005;p18">
              <a:extLst>
                <a:ext uri="{FF2B5EF4-FFF2-40B4-BE49-F238E27FC236}">
                  <a16:creationId xmlns:a16="http://schemas.microsoft.com/office/drawing/2014/main" id="{3D09D043-2196-449E-AF75-50178BD15800}"/>
                </a:ext>
              </a:extLst>
            </p:cNvPr>
            <p:cNvSpPr/>
            <p:nvPr/>
          </p:nvSpPr>
          <p:spPr>
            <a:xfrm>
              <a:off x="5273612" y="2892887"/>
              <a:ext cx="39761" cy="15898"/>
            </a:xfrm>
            <a:custGeom>
              <a:avLst/>
              <a:gdLst/>
              <a:ahLst/>
              <a:cxnLst/>
              <a:rect l="l" t="t" r="r" b="b"/>
              <a:pathLst>
                <a:path w="1114" h="528" extrusionOk="0">
                  <a:moveTo>
                    <a:pt x="648" y="306"/>
                  </a:moveTo>
                  <a:cubicBezTo>
                    <a:pt x="1114"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4" name="Google Shape;42006;p18">
              <a:extLst>
                <a:ext uri="{FF2B5EF4-FFF2-40B4-BE49-F238E27FC236}">
                  <a16:creationId xmlns:a16="http://schemas.microsoft.com/office/drawing/2014/main" id="{B8B271F0-32B6-4FA5-9E61-ACFD6A792319}"/>
                </a:ext>
              </a:extLst>
            </p:cNvPr>
            <p:cNvSpPr/>
            <p:nvPr/>
          </p:nvSpPr>
          <p:spPr>
            <a:xfrm>
              <a:off x="7743274" y="2888371"/>
              <a:ext cx="28233" cy="13760"/>
            </a:xfrm>
            <a:custGeom>
              <a:avLst/>
              <a:gdLst/>
              <a:ahLst/>
              <a:cxnLst/>
              <a:rect l="l" t="t" r="r" b="b"/>
              <a:pathLst>
                <a:path w="791" h="457" extrusionOk="0">
                  <a:moveTo>
                    <a:pt x="494" y="456"/>
                  </a:moveTo>
                  <a:cubicBezTo>
                    <a:pt x="755" y="340"/>
                    <a:pt x="791" y="11"/>
                    <a:pt x="301" y="1"/>
                  </a:cubicBezTo>
                  <a:cubicBezTo>
                    <a:pt x="39" y="118"/>
                    <a:pt x="1" y="449"/>
                    <a:pt x="494"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5" name="Google Shape;42007;p18">
              <a:extLst>
                <a:ext uri="{FF2B5EF4-FFF2-40B4-BE49-F238E27FC236}">
                  <a16:creationId xmlns:a16="http://schemas.microsoft.com/office/drawing/2014/main" id="{8C8E8AFF-C471-4E6C-B1CD-C144A384999B}"/>
                </a:ext>
              </a:extLst>
            </p:cNvPr>
            <p:cNvSpPr/>
            <p:nvPr/>
          </p:nvSpPr>
          <p:spPr>
            <a:xfrm>
              <a:off x="6817891" y="2896621"/>
              <a:ext cx="13777" cy="2800"/>
            </a:xfrm>
            <a:custGeom>
              <a:avLst/>
              <a:gdLst/>
              <a:ahLst/>
              <a:cxnLst/>
              <a:rect l="l" t="t" r="r" b="b"/>
              <a:pathLst>
                <a:path w="386" h="93" extrusionOk="0">
                  <a:moveTo>
                    <a:pt x="0" y="92"/>
                  </a:moveTo>
                  <a:cubicBezTo>
                    <a:pt x="150" y="73"/>
                    <a:pt x="382" y="90"/>
                    <a:pt x="385" y="1"/>
                  </a:cubicBezTo>
                  <a:cubicBezTo>
                    <a:pt x="236" y="21"/>
                    <a:pt x="8" y="4"/>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6" name="Google Shape;42008;p18">
              <a:extLst>
                <a:ext uri="{FF2B5EF4-FFF2-40B4-BE49-F238E27FC236}">
                  <a16:creationId xmlns:a16="http://schemas.microsoft.com/office/drawing/2014/main" id="{14292FB9-28AC-47BA-ABC3-AB431670B745}"/>
                </a:ext>
              </a:extLst>
            </p:cNvPr>
            <p:cNvSpPr/>
            <p:nvPr/>
          </p:nvSpPr>
          <p:spPr>
            <a:xfrm>
              <a:off x="5802922" y="2893490"/>
              <a:ext cx="23843" cy="5932"/>
            </a:xfrm>
            <a:custGeom>
              <a:avLst/>
              <a:gdLst/>
              <a:ahLst/>
              <a:cxnLst/>
              <a:rect l="l" t="t" r="r" b="b"/>
              <a:pathLst>
                <a:path w="668" h="197" extrusionOk="0">
                  <a:moveTo>
                    <a:pt x="88" y="196"/>
                  </a:moveTo>
                  <a:lnTo>
                    <a:pt x="473" y="196"/>
                  </a:lnTo>
                  <a:cubicBezTo>
                    <a:pt x="473" y="105"/>
                    <a:pt x="631" y="88"/>
                    <a:pt x="667" y="16"/>
                  </a:cubicBezTo>
                  <a:cubicBezTo>
                    <a:pt x="363" y="23"/>
                    <a:pt x="0" y="1"/>
                    <a:pt x="88"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7" name="Google Shape;42009;p18">
              <a:extLst>
                <a:ext uri="{FF2B5EF4-FFF2-40B4-BE49-F238E27FC236}">
                  <a16:creationId xmlns:a16="http://schemas.microsoft.com/office/drawing/2014/main" id="{22AFF8D7-C6A7-46A6-A148-F6655B675F42}"/>
                </a:ext>
              </a:extLst>
            </p:cNvPr>
            <p:cNvSpPr/>
            <p:nvPr/>
          </p:nvSpPr>
          <p:spPr>
            <a:xfrm>
              <a:off x="8204983" y="2890810"/>
              <a:ext cx="23985" cy="5841"/>
            </a:xfrm>
            <a:custGeom>
              <a:avLst/>
              <a:gdLst/>
              <a:ahLst/>
              <a:cxnLst/>
              <a:rect l="l" t="t" r="r" b="b"/>
              <a:pathLst>
                <a:path w="672" h="194" extrusionOk="0">
                  <a:moveTo>
                    <a:pt x="477" y="194"/>
                  </a:moveTo>
                  <a:cubicBezTo>
                    <a:pt x="476" y="103"/>
                    <a:pt x="634" y="87"/>
                    <a:pt x="672" y="11"/>
                  </a:cubicBezTo>
                  <a:cubicBezTo>
                    <a:pt x="366" y="20"/>
                    <a:pt x="1" y="1"/>
                    <a:pt x="91"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8" name="Google Shape;42010;p18">
              <a:extLst>
                <a:ext uri="{FF2B5EF4-FFF2-40B4-BE49-F238E27FC236}">
                  <a16:creationId xmlns:a16="http://schemas.microsoft.com/office/drawing/2014/main" id="{C1C990CA-D89F-454F-9BA8-3AC5725D9022}"/>
                </a:ext>
              </a:extLst>
            </p:cNvPr>
            <p:cNvSpPr/>
            <p:nvPr/>
          </p:nvSpPr>
          <p:spPr>
            <a:xfrm>
              <a:off x="8251062" y="2878556"/>
              <a:ext cx="21987" cy="16259"/>
            </a:xfrm>
            <a:custGeom>
              <a:avLst/>
              <a:gdLst/>
              <a:ahLst/>
              <a:cxnLst/>
              <a:rect l="l" t="t" r="r" b="b"/>
              <a:pathLst>
                <a:path w="616" h="540" extrusionOk="0">
                  <a:moveTo>
                    <a:pt x="344" y="510"/>
                  </a:moveTo>
                  <a:cubicBezTo>
                    <a:pt x="404" y="388"/>
                    <a:pt x="616" y="337"/>
                    <a:pt x="536" y="147"/>
                  </a:cubicBezTo>
                  <a:cubicBezTo>
                    <a:pt x="1" y="1"/>
                    <a:pt x="6" y="540"/>
                    <a:pt x="344"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299" name="Google Shape;42011;p18">
              <a:extLst>
                <a:ext uri="{FF2B5EF4-FFF2-40B4-BE49-F238E27FC236}">
                  <a16:creationId xmlns:a16="http://schemas.microsoft.com/office/drawing/2014/main" id="{DE64C0E6-39C1-4DB7-B045-26EDF3CE7319}"/>
                </a:ext>
              </a:extLst>
            </p:cNvPr>
            <p:cNvSpPr/>
            <p:nvPr/>
          </p:nvSpPr>
          <p:spPr>
            <a:xfrm>
              <a:off x="8160119" y="2888461"/>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0" name="Google Shape;42012;p18">
              <a:extLst>
                <a:ext uri="{FF2B5EF4-FFF2-40B4-BE49-F238E27FC236}">
                  <a16:creationId xmlns:a16="http://schemas.microsoft.com/office/drawing/2014/main" id="{895F32E6-F894-49E5-B270-57D9680FDE89}"/>
                </a:ext>
              </a:extLst>
            </p:cNvPr>
            <p:cNvSpPr/>
            <p:nvPr/>
          </p:nvSpPr>
          <p:spPr>
            <a:xfrm>
              <a:off x="8562580" y="2887709"/>
              <a:ext cx="14099" cy="4246"/>
            </a:xfrm>
            <a:custGeom>
              <a:avLst/>
              <a:gdLst/>
              <a:ahLst/>
              <a:cxnLst/>
              <a:rect l="l" t="t" r="r" b="b"/>
              <a:pathLst>
                <a:path w="395" h="141" extrusionOk="0">
                  <a:moveTo>
                    <a:pt x="293" y="25"/>
                  </a:moveTo>
                  <a:cubicBezTo>
                    <a:pt x="239" y="1"/>
                    <a:pt x="0" y="69"/>
                    <a:pt x="101" y="117"/>
                  </a:cubicBezTo>
                  <a:cubicBezTo>
                    <a:pt x="154" y="140"/>
                    <a:pt x="394"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1" name="Google Shape;42013;p18">
              <a:extLst>
                <a:ext uri="{FF2B5EF4-FFF2-40B4-BE49-F238E27FC236}">
                  <a16:creationId xmlns:a16="http://schemas.microsoft.com/office/drawing/2014/main" id="{6062FBB1-2713-4F23-AD38-18195C9C3DF6}"/>
                </a:ext>
              </a:extLst>
            </p:cNvPr>
            <p:cNvSpPr/>
            <p:nvPr/>
          </p:nvSpPr>
          <p:spPr>
            <a:xfrm>
              <a:off x="6329234" y="2882801"/>
              <a:ext cx="23807" cy="6082"/>
            </a:xfrm>
            <a:custGeom>
              <a:avLst/>
              <a:gdLst/>
              <a:ahLst/>
              <a:cxnLst/>
              <a:rect l="l" t="t" r="r" b="b"/>
              <a:pathLst>
                <a:path w="667" h="202" extrusionOk="0">
                  <a:moveTo>
                    <a:pt x="576" y="7"/>
                  </a:moveTo>
                  <a:cubicBezTo>
                    <a:pt x="246" y="1"/>
                    <a:pt x="84" y="78"/>
                    <a:pt x="1" y="188"/>
                  </a:cubicBezTo>
                  <a:cubicBezTo>
                    <a:pt x="302" y="179"/>
                    <a:pt x="666" y="202"/>
                    <a:pt x="576" y="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2" name="Google Shape;42014;p18">
              <a:extLst>
                <a:ext uri="{FF2B5EF4-FFF2-40B4-BE49-F238E27FC236}">
                  <a16:creationId xmlns:a16="http://schemas.microsoft.com/office/drawing/2014/main" id="{CF20382C-BF0B-4787-9193-47C29E45B251}"/>
                </a:ext>
              </a:extLst>
            </p:cNvPr>
            <p:cNvSpPr/>
            <p:nvPr/>
          </p:nvSpPr>
          <p:spPr>
            <a:xfrm>
              <a:off x="5699238" y="2884939"/>
              <a:ext cx="14063" cy="4336"/>
            </a:xfrm>
            <a:custGeom>
              <a:avLst/>
              <a:gdLst/>
              <a:ahLst/>
              <a:cxnLst/>
              <a:rect l="l" t="t" r="r" b="b"/>
              <a:pathLst>
                <a:path w="394" h="144" extrusionOk="0">
                  <a:moveTo>
                    <a:pt x="295" y="26"/>
                  </a:moveTo>
                  <a:cubicBezTo>
                    <a:pt x="242" y="0"/>
                    <a:pt x="1" y="69"/>
                    <a:pt x="101" y="117"/>
                  </a:cubicBezTo>
                  <a:cubicBezTo>
                    <a:pt x="154" y="144"/>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3" name="Google Shape;42015;p18">
              <a:extLst>
                <a:ext uri="{FF2B5EF4-FFF2-40B4-BE49-F238E27FC236}">
                  <a16:creationId xmlns:a16="http://schemas.microsoft.com/office/drawing/2014/main" id="{C500B573-EFAE-40EF-84E6-63DEB1CACD6E}"/>
                </a:ext>
              </a:extLst>
            </p:cNvPr>
            <p:cNvSpPr/>
            <p:nvPr/>
          </p:nvSpPr>
          <p:spPr>
            <a:xfrm>
              <a:off x="3765061" y="2884939"/>
              <a:ext cx="14134" cy="4336"/>
            </a:xfrm>
            <a:custGeom>
              <a:avLst/>
              <a:gdLst/>
              <a:ahLst/>
              <a:cxnLst/>
              <a:rect l="l" t="t" r="r" b="b"/>
              <a:pathLst>
                <a:path w="396" h="144" extrusionOk="0">
                  <a:moveTo>
                    <a:pt x="296" y="26"/>
                  </a:moveTo>
                  <a:cubicBezTo>
                    <a:pt x="242" y="0"/>
                    <a:pt x="1" y="69"/>
                    <a:pt x="100" y="117"/>
                  </a:cubicBezTo>
                  <a:cubicBezTo>
                    <a:pt x="154" y="144"/>
                    <a:pt x="395"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4" name="Google Shape;42016;p18">
              <a:extLst>
                <a:ext uri="{FF2B5EF4-FFF2-40B4-BE49-F238E27FC236}">
                  <a16:creationId xmlns:a16="http://schemas.microsoft.com/office/drawing/2014/main" id="{306C91EC-852F-4CC4-B1C5-901D518CF84A}"/>
                </a:ext>
              </a:extLst>
            </p:cNvPr>
            <p:cNvSpPr/>
            <p:nvPr/>
          </p:nvSpPr>
          <p:spPr>
            <a:xfrm>
              <a:off x="8043050" y="2879700"/>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5" name="Google Shape;42017;p18">
              <a:extLst>
                <a:ext uri="{FF2B5EF4-FFF2-40B4-BE49-F238E27FC236}">
                  <a16:creationId xmlns:a16="http://schemas.microsoft.com/office/drawing/2014/main" id="{2ECEA6B5-83FE-4A03-AE3E-22C53C2026D3}"/>
                </a:ext>
              </a:extLst>
            </p:cNvPr>
            <p:cNvSpPr/>
            <p:nvPr/>
          </p:nvSpPr>
          <p:spPr>
            <a:xfrm>
              <a:off x="6818891" y="2872805"/>
              <a:ext cx="65282" cy="12947"/>
            </a:xfrm>
            <a:custGeom>
              <a:avLst/>
              <a:gdLst/>
              <a:ahLst/>
              <a:cxnLst/>
              <a:rect l="l" t="t" r="r" b="b"/>
              <a:pathLst>
                <a:path w="1829" h="430" extrusionOk="0">
                  <a:moveTo>
                    <a:pt x="1129" y="429"/>
                  </a:moveTo>
                  <a:cubicBezTo>
                    <a:pt x="1828" y="1"/>
                    <a:pt x="1" y="308"/>
                    <a:pt x="1129"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6" name="Google Shape;42018;p18">
              <a:extLst>
                <a:ext uri="{FF2B5EF4-FFF2-40B4-BE49-F238E27FC236}">
                  <a16:creationId xmlns:a16="http://schemas.microsoft.com/office/drawing/2014/main" id="{EC2F3629-48C1-4E46-AC50-40C4532BD972}"/>
                </a:ext>
              </a:extLst>
            </p:cNvPr>
            <p:cNvSpPr/>
            <p:nvPr/>
          </p:nvSpPr>
          <p:spPr>
            <a:xfrm>
              <a:off x="8101477" y="2876749"/>
              <a:ext cx="14063" cy="4276"/>
            </a:xfrm>
            <a:custGeom>
              <a:avLst/>
              <a:gdLst/>
              <a:ahLst/>
              <a:cxnLst/>
              <a:rect l="l" t="t" r="r" b="b"/>
              <a:pathLst>
                <a:path w="394" h="142" extrusionOk="0">
                  <a:moveTo>
                    <a:pt x="293" y="25"/>
                  </a:moveTo>
                  <a:cubicBezTo>
                    <a:pt x="238" y="0"/>
                    <a:pt x="0" y="70"/>
                    <a:pt x="98" y="117"/>
                  </a:cubicBezTo>
                  <a:cubicBezTo>
                    <a:pt x="153" y="141"/>
                    <a:pt x="393"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7" name="Google Shape;42019;p18">
              <a:extLst>
                <a:ext uri="{FF2B5EF4-FFF2-40B4-BE49-F238E27FC236}">
                  <a16:creationId xmlns:a16="http://schemas.microsoft.com/office/drawing/2014/main" id="{30C27029-3333-4F17-9805-8F12DE71D867}"/>
                </a:ext>
              </a:extLst>
            </p:cNvPr>
            <p:cNvSpPr/>
            <p:nvPr/>
          </p:nvSpPr>
          <p:spPr>
            <a:xfrm>
              <a:off x="5131452" y="287202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8" name="Google Shape;42020;p18">
              <a:extLst>
                <a:ext uri="{FF2B5EF4-FFF2-40B4-BE49-F238E27FC236}">
                  <a16:creationId xmlns:a16="http://schemas.microsoft.com/office/drawing/2014/main" id="{39718DE3-15A2-4B4D-8FC6-E2F89FB8675B}"/>
                </a:ext>
              </a:extLst>
            </p:cNvPr>
            <p:cNvSpPr/>
            <p:nvPr/>
          </p:nvSpPr>
          <p:spPr>
            <a:xfrm>
              <a:off x="48255" y="2874009"/>
              <a:ext cx="13991" cy="4306"/>
            </a:xfrm>
            <a:custGeom>
              <a:avLst/>
              <a:gdLst/>
              <a:ahLst/>
              <a:cxnLst/>
              <a:rect l="l" t="t" r="r" b="b"/>
              <a:pathLst>
                <a:path w="392" h="143" extrusionOk="0">
                  <a:moveTo>
                    <a:pt x="292" y="26"/>
                  </a:moveTo>
                  <a:cubicBezTo>
                    <a:pt x="240" y="0"/>
                    <a:pt x="1" y="71"/>
                    <a:pt x="102" y="116"/>
                  </a:cubicBezTo>
                  <a:cubicBezTo>
                    <a:pt x="154" y="142"/>
                    <a:pt x="391"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09" name="Google Shape;42021;p18">
              <a:extLst>
                <a:ext uri="{FF2B5EF4-FFF2-40B4-BE49-F238E27FC236}">
                  <a16:creationId xmlns:a16="http://schemas.microsoft.com/office/drawing/2014/main" id="{3369EE00-AB34-42C4-8A7E-68CC29E15ACD}"/>
                </a:ext>
              </a:extLst>
            </p:cNvPr>
            <p:cNvSpPr/>
            <p:nvPr/>
          </p:nvSpPr>
          <p:spPr>
            <a:xfrm>
              <a:off x="1144388" y="2861153"/>
              <a:ext cx="24378" cy="11351"/>
            </a:xfrm>
            <a:custGeom>
              <a:avLst/>
              <a:gdLst/>
              <a:ahLst/>
              <a:cxnLst/>
              <a:rect l="l" t="t" r="r" b="b"/>
              <a:pathLst>
                <a:path w="683" h="377" extrusionOk="0">
                  <a:moveTo>
                    <a:pt x="630" y="362"/>
                  </a:moveTo>
                  <a:cubicBezTo>
                    <a:pt x="682" y="154"/>
                    <a:pt x="584" y="21"/>
                    <a:pt x="245" y="0"/>
                  </a:cubicBezTo>
                  <a:cubicBezTo>
                    <a:pt x="1" y="106"/>
                    <a:pt x="89" y="376"/>
                    <a:pt x="63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10" name="Google Shape;42022;p18">
              <a:extLst>
                <a:ext uri="{FF2B5EF4-FFF2-40B4-BE49-F238E27FC236}">
                  <a16:creationId xmlns:a16="http://schemas.microsoft.com/office/drawing/2014/main" id="{2A8280D6-A008-4924-B153-B61629E2E557}"/>
                </a:ext>
              </a:extLst>
            </p:cNvPr>
            <p:cNvSpPr/>
            <p:nvPr/>
          </p:nvSpPr>
          <p:spPr>
            <a:xfrm>
              <a:off x="5379332" y="2852000"/>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11" name="Google Shape;42023;p18">
              <a:extLst>
                <a:ext uri="{FF2B5EF4-FFF2-40B4-BE49-F238E27FC236}">
                  <a16:creationId xmlns:a16="http://schemas.microsoft.com/office/drawing/2014/main" id="{AF2D9E09-5FFA-4959-B5C4-C92BB1735086}"/>
                </a:ext>
              </a:extLst>
            </p:cNvPr>
            <p:cNvSpPr/>
            <p:nvPr/>
          </p:nvSpPr>
          <p:spPr>
            <a:xfrm>
              <a:off x="4000270" y="2857420"/>
              <a:ext cx="39761" cy="15778"/>
            </a:xfrm>
            <a:custGeom>
              <a:avLst/>
              <a:gdLst/>
              <a:ahLst/>
              <a:cxnLst/>
              <a:rect l="l" t="t" r="r" b="b"/>
              <a:pathLst>
                <a:path w="1114" h="524" extrusionOk="0">
                  <a:moveTo>
                    <a:pt x="646" y="304"/>
                  </a:moveTo>
                  <a:cubicBezTo>
                    <a:pt x="1114" y="0"/>
                    <a:pt x="0" y="524"/>
                    <a:pt x="646"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12" name="Google Shape;42024;p18">
              <a:extLst>
                <a:ext uri="{FF2B5EF4-FFF2-40B4-BE49-F238E27FC236}">
                  <a16:creationId xmlns:a16="http://schemas.microsoft.com/office/drawing/2014/main" id="{1238DE6B-B5CD-44CA-872D-92CA2B5A62C3}"/>
                </a:ext>
              </a:extLst>
            </p:cNvPr>
            <p:cNvSpPr/>
            <p:nvPr/>
          </p:nvSpPr>
          <p:spPr>
            <a:xfrm>
              <a:off x="852892" y="2852903"/>
              <a:ext cx="43973" cy="18999"/>
            </a:xfrm>
            <a:custGeom>
              <a:avLst/>
              <a:gdLst/>
              <a:ahLst/>
              <a:cxnLst/>
              <a:rect l="l" t="t" r="r" b="b"/>
              <a:pathLst>
                <a:path w="1232" h="631" extrusionOk="0">
                  <a:moveTo>
                    <a:pt x="696" y="544"/>
                  </a:moveTo>
                  <a:cubicBezTo>
                    <a:pt x="567" y="206"/>
                    <a:pt x="1231" y="13"/>
                    <a:pt x="312" y="0"/>
                  </a:cubicBezTo>
                  <a:cubicBezTo>
                    <a:pt x="430" y="187"/>
                    <a:pt x="0" y="631"/>
                    <a:pt x="696" y="5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13" name="Google Shape;42025;p18">
              <a:extLst>
                <a:ext uri="{FF2B5EF4-FFF2-40B4-BE49-F238E27FC236}">
                  <a16:creationId xmlns:a16="http://schemas.microsoft.com/office/drawing/2014/main" id="{BD402E8D-3A3F-4F46-B0AF-A81C292DAEFE}"/>
                </a:ext>
              </a:extLst>
            </p:cNvPr>
            <p:cNvSpPr/>
            <p:nvPr/>
          </p:nvSpPr>
          <p:spPr>
            <a:xfrm>
              <a:off x="3104298" y="2863110"/>
              <a:ext cx="14063" cy="4246"/>
            </a:xfrm>
            <a:custGeom>
              <a:avLst/>
              <a:gdLst/>
              <a:ahLst/>
              <a:cxnLst/>
              <a:rect l="l" t="t" r="r" b="b"/>
              <a:pathLst>
                <a:path w="394" h="141" extrusionOk="0">
                  <a:moveTo>
                    <a:pt x="102" y="115"/>
                  </a:moveTo>
                  <a:cubicBezTo>
                    <a:pt x="156" y="140"/>
                    <a:pt x="393" y="72"/>
                    <a:pt x="294" y="24"/>
                  </a:cubicBezTo>
                  <a:cubicBezTo>
                    <a:pt x="242" y="1"/>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14" name="Google Shape;42026;p18">
              <a:extLst>
                <a:ext uri="{FF2B5EF4-FFF2-40B4-BE49-F238E27FC236}">
                  <a16:creationId xmlns:a16="http://schemas.microsoft.com/office/drawing/2014/main" id="{24F914D0-BB48-43C2-88A2-21D0C8190F46}"/>
                </a:ext>
              </a:extLst>
            </p:cNvPr>
            <p:cNvSpPr/>
            <p:nvPr/>
          </p:nvSpPr>
          <p:spPr>
            <a:xfrm>
              <a:off x="709018" y="2863110"/>
              <a:ext cx="13991" cy="4246"/>
            </a:xfrm>
            <a:custGeom>
              <a:avLst/>
              <a:gdLst/>
              <a:ahLst/>
              <a:cxnLst/>
              <a:rect l="l" t="t" r="r" b="b"/>
              <a:pathLst>
                <a:path w="392" h="141" extrusionOk="0">
                  <a:moveTo>
                    <a:pt x="294" y="24"/>
                  </a:moveTo>
                  <a:cubicBezTo>
                    <a:pt x="239" y="1"/>
                    <a:pt x="0" y="68"/>
                    <a:pt x="99" y="115"/>
                  </a:cubicBezTo>
                  <a:cubicBezTo>
                    <a:pt x="152"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15" name="Google Shape;42027;p18">
              <a:extLst>
                <a:ext uri="{FF2B5EF4-FFF2-40B4-BE49-F238E27FC236}">
                  <a16:creationId xmlns:a16="http://schemas.microsoft.com/office/drawing/2014/main" id="{17D75F75-6247-42E3-B37D-D91A2370EA77}"/>
                </a:ext>
              </a:extLst>
            </p:cNvPr>
            <p:cNvSpPr/>
            <p:nvPr/>
          </p:nvSpPr>
          <p:spPr>
            <a:xfrm>
              <a:off x="3971574" y="2857660"/>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16" name="Google Shape;42028;p18">
              <a:extLst>
                <a:ext uri="{FF2B5EF4-FFF2-40B4-BE49-F238E27FC236}">
                  <a16:creationId xmlns:a16="http://schemas.microsoft.com/office/drawing/2014/main" id="{F402237C-70D6-400B-85C7-737D74CFD56C}"/>
                </a:ext>
              </a:extLst>
            </p:cNvPr>
            <p:cNvSpPr/>
            <p:nvPr/>
          </p:nvSpPr>
          <p:spPr>
            <a:xfrm>
              <a:off x="309769" y="2857660"/>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17" name="Google Shape;42029;p18">
              <a:extLst>
                <a:ext uri="{FF2B5EF4-FFF2-40B4-BE49-F238E27FC236}">
                  <a16:creationId xmlns:a16="http://schemas.microsoft.com/office/drawing/2014/main" id="{1D92B480-E103-419D-A256-689554D58CCD}"/>
                </a:ext>
              </a:extLst>
            </p:cNvPr>
            <p:cNvSpPr/>
            <p:nvPr/>
          </p:nvSpPr>
          <p:spPr>
            <a:xfrm>
              <a:off x="6029637" y="2854890"/>
              <a:ext cx="14099" cy="4246"/>
            </a:xfrm>
            <a:custGeom>
              <a:avLst/>
              <a:gdLst/>
              <a:ahLst/>
              <a:cxnLst/>
              <a:rect l="l" t="t" r="r" b="b"/>
              <a:pathLst>
                <a:path w="395" h="141" extrusionOk="0">
                  <a:moveTo>
                    <a:pt x="101" y="117"/>
                  </a:moveTo>
                  <a:cubicBezTo>
                    <a:pt x="153" y="140"/>
                    <a:pt x="394" y="73"/>
                    <a:pt x="294" y="26"/>
                  </a:cubicBezTo>
                  <a:cubicBezTo>
                    <a:pt x="242"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18" name="Google Shape;42030;p18">
              <a:extLst>
                <a:ext uri="{FF2B5EF4-FFF2-40B4-BE49-F238E27FC236}">
                  <a16:creationId xmlns:a16="http://schemas.microsoft.com/office/drawing/2014/main" id="{09370E9F-CA58-4098-8236-3FC1DDB26CC2}"/>
                </a:ext>
              </a:extLst>
            </p:cNvPr>
            <p:cNvSpPr/>
            <p:nvPr/>
          </p:nvSpPr>
          <p:spPr>
            <a:xfrm>
              <a:off x="3361386" y="2846641"/>
              <a:ext cx="35657" cy="11773"/>
            </a:xfrm>
            <a:custGeom>
              <a:avLst/>
              <a:gdLst/>
              <a:ahLst/>
              <a:cxnLst/>
              <a:rect l="l" t="t" r="r" b="b"/>
              <a:pathLst>
                <a:path w="999" h="391" extrusionOk="0">
                  <a:moveTo>
                    <a:pt x="34" y="118"/>
                  </a:moveTo>
                  <a:cubicBezTo>
                    <a:pt x="63" y="225"/>
                    <a:pt x="0" y="375"/>
                    <a:pt x="226" y="391"/>
                  </a:cubicBezTo>
                  <a:cubicBezTo>
                    <a:pt x="245" y="157"/>
                    <a:pt x="979" y="262"/>
                    <a:pt x="999" y="28"/>
                  </a:cubicBezTo>
                  <a:cubicBezTo>
                    <a:pt x="393" y="130"/>
                    <a:pt x="487" y="1"/>
                    <a:pt x="34"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19" name="Google Shape;42031;p18">
              <a:extLst>
                <a:ext uri="{FF2B5EF4-FFF2-40B4-BE49-F238E27FC236}">
                  <a16:creationId xmlns:a16="http://schemas.microsoft.com/office/drawing/2014/main" id="{3785AC1E-F2BA-4F6D-8DDD-EF4E810F91B2}"/>
                </a:ext>
              </a:extLst>
            </p:cNvPr>
            <p:cNvSpPr/>
            <p:nvPr/>
          </p:nvSpPr>
          <p:spPr>
            <a:xfrm>
              <a:off x="635672" y="2847484"/>
              <a:ext cx="31659" cy="10930"/>
            </a:xfrm>
            <a:custGeom>
              <a:avLst/>
              <a:gdLst/>
              <a:ahLst/>
              <a:cxnLst/>
              <a:rect l="l" t="t" r="r" b="b"/>
              <a:pathLst>
                <a:path w="887" h="363" extrusionOk="0">
                  <a:moveTo>
                    <a:pt x="613" y="363"/>
                  </a:moveTo>
                  <a:cubicBezTo>
                    <a:pt x="672" y="240"/>
                    <a:pt x="887" y="189"/>
                    <a:pt x="803" y="0"/>
                  </a:cubicBezTo>
                  <a:lnTo>
                    <a:pt x="33" y="0"/>
                  </a:lnTo>
                  <a:cubicBezTo>
                    <a:pt x="1" y="226"/>
                    <a:pt x="328" y="285"/>
                    <a:pt x="61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20" name="Google Shape;42032;p18">
              <a:extLst>
                <a:ext uri="{FF2B5EF4-FFF2-40B4-BE49-F238E27FC236}">
                  <a16:creationId xmlns:a16="http://schemas.microsoft.com/office/drawing/2014/main" id="{9F4BD0F2-E36B-4111-A2E4-6B7B90C010B2}"/>
                </a:ext>
              </a:extLst>
            </p:cNvPr>
            <p:cNvSpPr/>
            <p:nvPr/>
          </p:nvSpPr>
          <p:spPr>
            <a:xfrm>
              <a:off x="2199331" y="2846460"/>
              <a:ext cx="32587" cy="9214"/>
            </a:xfrm>
            <a:custGeom>
              <a:avLst/>
              <a:gdLst/>
              <a:ahLst/>
              <a:cxnLst/>
              <a:rect l="l" t="t" r="r" b="b"/>
              <a:pathLst>
                <a:path w="913" h="306" extrusionOk="0">
                  <a:moveTo>
                    <a:pt x="388" y="306"/>
                  </a:moveTo>
                  <a:cubicBezTo>
                    <a:pt x="913" y="158"/>
                    <a:pt x="104" y="0"/>
                    <a:pt x="0" y="214"/>
                  </a:cubicBezTo>
                  <a:cubicBezTo>
                    <a:pt x="194" y="214"/>
                    <a:pt x="228" y="287"/>
                    <a:pt x="38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21" name="Google Shape;42033;p18">
              <a:extLst>
                <a:ext uri="{FF2B5EF4-FFF2-40B4-BE49-F238E27FC236}">
                  <a16:creationId xmlns:a16="http://schemas.microsoft.com/office/drawing/2014/main" id="{631E7172-5600-4B6C-8DD6-F5D9843BCB83}"/>
                </a:ext>
              </a:extLst>
            </p:cNvPr>
            <p:cNvSpPr/>
            <p:nvPr/>
          </p:nvSpPr>
          <p:spPr>
            <a:xfrm>
              <a:off x="1490384" y="2852903"/>
              <a:ext cx="13813" cy="2770"/>
            </a:xfrm>
            <a:custGeom>
              <a:avLst/>
              <a:gdLst/>
              <a:ahLst/>
              <a:cxnLst/>
              <a:rect l="l" t="t" r="r" b="b"/>
              <a:pathLst>
                <a:path w="387" h="92" extrusionOk="0">
                  <a:moveTo>
                    <a:pt x="0" y="92"/>
                  </a:moveTo>
                  <a:cubicBezTo>
                    <a:pt x="150" y="72"/>
                    <a:pt x="380" y="89"/>
                    <a:pt x="386" y="0"/>
                  </a:cubicBezTo>
                  <a:cubicBezTo>
                    <a:pt x="236" y="21"/>
                    <a:pt x="7" y="3"/>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22" name="Google Shape;42034;p18">
              <a:extLst>
                <a:ext uri="{FF2B5EF4-FFF2-40B4-BE49-F238E27FC236}">
                  <a16:creationId xmlns:a16="http://schemas.microsoft.com/office/drawing/2014/main" id="{683336F2-0F49-43D7-A0E7-DCAE4767A171}"/>
                </a:ext>
              </a:extLst>
            </p:cNvPr>
            <p:cNvSpPr/>
            <p:nvPr/>
          </p:nvSpPr>
          <p:spPr>
            <a:xfrm>
              <a:off x="257267" y="2845828"/>
              <a:ext cx="8995" cy="11472"/>
            </a:xfrm>
            <a:custGeom>
              <a:avLst/>
              <a:gdLst/>
              <a:ahLst/>
              <a:cxnLst/>
              <a:rect l="l" t="t" r="r" b="b"/>
              <a:pathLst>
                <a:path w="252" h="381" extrusionOk="0">
                  <a:moveTo>
                    <a:pt x="29" y="145"/>
                  </a:moveTo>
                  <a:cubicBezTo>
                    <a:pt x="1" y="239"/>
                    <a:pt x="180" y="380"/>
                    <a:pt x="221" y="235"/>
                  </a:cubicBezTo>
                  <a:cubicBezTo>
                    <a:pt x="251" y="140"/>
                    <a:pt x="71" y="0"/>
                    <a:pt x="29" y="1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23" name="Google Shape;42035;p18">
              <a:extLst>
                <a:ext uri="{FF2B5EF4-FFF2-40B4-BE49-F238E27FC236}">
                  <a16:creationId xmlns:a16="http://schemas.microsoft.com/office/drawing/2014/main" id="{B5D37449-8B77-46E2-840E-41427C63B171}"/>
                </a:ext>
              </a:extLst>
            </p:cNvPr>
            <p:cNvSpPr/>
            <p:nvPr/>
          </p:nvSpPr>
          <p:spPr>
            <a:xfrm>
              <a:off x="3248921" y="2849381"/>
              <a:ext cx="14027" cy="4336"/>
            </a:xfrm>
            <a:custGeom>
              <a:avLst/>
              <a:gdLst/>
              <a:ahLst/>
              <a:cxnLst/>
              <a:rect l="l" t="t" r="r" b="b"/>
              <a:pathLst>
                <a:path w="393" h="144" extrusionOk="0">
                  <a:moveTo>
                    <a:pt x="288" y="27"/>
                  </a:moveTo>
                  <a:cubicBezTo>
                    <a:pt x="238" y="1"/>
                    <a:pt x="0" y="71"/>
                    <a:pt x="98" y="117"/>
                  </a:cubicBezTo>
                  <a:cubicBezTo>
                    <a:pt x="153" y="143"/>
                    <a:pt x="393" y="74"/>
                    <a:pt x="288"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24" name="Google Shape;42036;p18">
              <a:extLst>
                <a:ext uri="{FF2B5EF4-FFF2-40B4-BE49-F238E27FC236}">
                  <a16:creationId xmlns:a16="http://schemas.microsoft.com/office/drawing/2014/main" id="{1FE7A968-DA7C-4A75-BF51-518BF45A1273}"/>
                </a:ext>
              </a:extLst>
            </p:cNvPr>
            <p:cNvSpPr/>
            <p:nvPr/>
          </p:nvSpPr>
          <p:spPr>
            <a:xfrm>
              <a:off x="7537118" y="2846671"/>
              <a:ext cx="13991" cy="4276"/>
            </a:xfrm>
            <a:custGeom>
              <a:avLst/>
              <a:gdLst/>
              <a:ahLst/>
              <a:cxnLst/>
              <a:rect l="l" t="t" r="r" b="b"/>
              <a:pathLst>
                <a:path w="392" h="142" extrusionOk="0">
                  <a:moveTo>
                    <a:pt x="99" y="117"/>
                  </a:moveTo>
                  <a:cubicBezTo>
                    <a:pt x="150" y="142"/>
                    <a:pt x="391" y="73"/>
                    <a:pt x="292" y="26"/>
                  </a:cubicBezTo>
                  <a:cubicBezTo>
                    <a:pt x="238"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25" name="Google Shape;42037;p18">
              <a:extLst>
                <a:ext uri="{FF2B5EF4-FFF2-40B4-BE49-F238E27FC236}">
                  <a16:creationId xmlns:a16="http://schemas.microsoft.com/office/drawing/2014/main" id="{4AAAFE31-CEBB-4E93-B97B-BEA58473F16D}"/>
                </a:ext>
              </a:extLst>
            </p:cNvPr>
            <p:cNvSpPr/>
            <p:nvPr/>
          </p:nvSpPr>
          <p:spPr>
            <a:xfrm>
              <a:off x="5359273" y="2841131"/>
              <a:ext cx="31481" cy="9635"/>
            </a:xfrm>
            <a:custGeom>
              <a:avLst/>
              <a:gdLst/>
              <a:ahLst/>
              <a:cxnLst/>
              <a:rect l="l" t="t" r="r" b="b"/>
              <a:pathLst>
                <a:path w="882" h="320" extrusionOk="0">
                  <a:moveTo>
                    <a:pt x="755" y="211"/>
                  </a:moveTo>
                  <a:cubicBezTo>
                    <a:pt x="882" y="1"/>
                    <a:pt x="1" y="14"/>
                    <a:pt x="174" y="211"/>
                  </a:cubicBezTo>
                  <a:cubicBezTo>
                    <a:pt x="240" y="283"/>
                    <a:pt x="689" y="319"/>
                    <a:pt x="755"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26" name="Google Shape;42038;p18">
              <a:extLst>
                <a:ext uri="{FF2B5EF4-FFF2-40B4-BE49-F238E27FC236}">
                  <a16:creationId xmlns:a16="http://schemas.microsoft.com/office/drawing/2014/main" id="{27DE35D0-ED05-4475-ADE2-446603EECEC6}"/>
                </a:ext>
              </a:extLst>
            </p:cNvPr>
            <p:cNvSpPr/>
            <p:nvPr/>
          </p:nvSpPr>
          <p:spPr>
            <a:xfrm>
              <a:off x="5288603" y="2833664"/>
              <a:ext cx="24307" cy="16560"/>
            </a:xfrm>
            <a:custGeom>
              <a:avLst/>
              <a:gdLst/>
              <a:ahLst/>
              <a:cxnLst/>
              <a:rect l="l" t="t" r="r" b="b"/>
              <a:pathLst>
                <a:path w="681" h="550" extrusionOk="0">
                  <a:moveTo>
                    <a:pt x="420" y="549"/>
                  </a:moveTo>
                  <a:cubicBezTo>
                    <a:pt x="335" y="378"/>
                    <a:pt x="681" y="1"/>
                    <a:pt x="35" y="94"/>
                  </a:cubicBezTo>
                  <a:cubicBezTo>
                    <a:pt x="5" y="319"/>
                    <a:pt x="1" y="536"/>
                    <a:pt x="420"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27" name="Google Shape;42039;p18">
              <a:extLst>
                <a:ext uri="{FF2B5EF4-FFF2-40B4-BE49-F238E27FC236}">
                  <a16:creationId xmlns:a16="http://schemas.microsoft.com/office/drawing/2014/main" id="{C1168D64-F30C-4D4C-A493-14B83B3AFA83}"/>
                </a:ext>
              </a:extLst>
            </p:cNvPr>
            <p:cNvSpPr/>
            <p:nvPr/>
          </p:nvSpPr>
          <p:spPr>
            <a:xfrm>
              <a:off x="7674674" y="2841191"/>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28" name="Google Shape;42040;p18">
              <a:extLst>
                <a:ext uri="{FF2B5EF4-FFF2-40B4-BE49-F238E27FC236}">
                  <a16:creationId xmlns:a16="http://schemas.microsoft.com/office/drawing/2014/main" id="{E397D458-A45F-463A-8522-F12D851E3F5A}"/>
                </a:ext>
              </a:extLst>
            </p:cNvPr>
            <p:cNvSpPr/>
            <p:nvPr/>
          </p:nvSpPr>
          <p:spPr>
            <a:xfrm>
              <a:off x="8700243" y="2835711"/>
              <a:ext cx="14170" cy="4306"/>
            </a:xfrm>
            <a:custGeom>
              <a:avLst/>
              <a:gdLst/>
              <a:ahLst/>
              <a:cxnLst/>
              <a:rect l="l" t="t" r="r" b="b"/>
              <a:pathLst>
                <a:path w="397" h="143" extrusionOk="0">
                  <a:moveTo>
                    <a:pt x="101" y="117"/>
                  </a:moveTo>
                  <a:cubicBezTo>
                    <a:pt x="153" y="143"/>
                    <a:pt x="396" y="73"/>
                    <a:pt x="293" y="26"/>
                  </a:cubicBezTo>
                  <a:cubicBezTo>
                    <a:pt x="241"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29" name="Google Shape;42041;p18">
              <a:extLst>
                <a:ext uri="{FF2B5EF4-FFF2-40B4-BE49-F238E27FC236}">
                  <a16:creationId xmlns:a16="http://schemas.microsoft.com/office/drawing/2014/main" id="{015DD2E2-3241-4F72-A818-EF3798132D68}"/>
                </a:ext>
              </a:extLst>
            </p:cNvPr>
            <p:cNvSpPr/>
            <p:nvPr/>
          </p:nvSpPr>
          <p:spPr>
            <a:xfrm>
              <a:off x="7110279" y="2832971"/>
              <a:ext cx="14063" cy="4306"/>
            </a:xfrm>
            <a:custGeom>
              <a:avLst/>
              <a:gdLst/>
              <a:ahLst/>
              <a:cxnLst/>
              <a:rect l="l" t="t" r="r" b="b"/>
              <a:pathLst>
                <a:path w="394" h="143" extrusionOk="0">
                  <a:moveTo>
                    <a:pt x="294" y="26"/>
                  </a:moveTo>
                  <a:cubicBezTo>
                    <a:pt x="240" y="0"/>
                    <a:pt x="0" y="71"/>
                    <a:pt x="101" y="117"/>
                  </a:cubicBezTo>
                  <a:cubicBezTo>
                    <a:pt x="152" y="143"/>
                    <a:pt x="393" y="75"/>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30" name="Google Shape;42042;p18">
              <a:extLst>
                <a:ext uri="{FF2B5EF4-FFF2-40B4-BE49-F238E27FC236}">
                  <a16:creationId xmlns:a16="http://schemas.microsoft.com/office/drawing/2014/main" id="{45DFCFCC-BF2B-45EA-8714-6235F6D380C9}"/>
                </a:ext>
              </a:extLst>
            </p:cNvPr>
            <p:cNvSpPr/>
            <p:nvPr/>
          </p:nvSpPr>
          <p:spPr>
            <a:xfrm>
              <a:off x="1548776" y="2832971"/>
              <a:ext cx="14063" cy="4306"/>
            </a:xfrm>
            <a:custGeom>
              <a:avLst/>
              <a:gdLst/>
              <a:ahLst/>
              <a:cxnLst/>
              <a:rect l="l" t="t" r="r" b="b"/>
              <a:pathLst>
                <a:path w="394" h="143" extrusionOk="0">
                  <a:moveTo>
                    <a:pt x="291" y="26"/>
                  </a:moveTo>
                  <a:cubicBezTo>
                    <a:pt x="239" y="0"/>
                    <a:pt x="1" y="71"/>
                    <a:pt x="99" y="117"/>
                  </a:cubicBezTo>
                  <a:cubicBezTo>
                    <a:pt x="154" y="143"/>
                    <a:pt x="394" y="75"/>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31" name="Google Shape;42043;p18">
              <a:extLst>
                <a:ext uri="{FF2B5EF4-FFF2-40B4-BE49-F238E27FC236}">
                  <a16:creationId xmlns:a16="http://schemas.microsoft.com/office/drawing/2014/main" id="{EC905A24-C253-46A4-A06C-9E04F9A77F1D}"/>
                </a:ext>
              </a:extLst>
            </p:cNvPr>
            <p:cNvSpPr/>
            <p:nvPr/>
          </p:nvSpPr>
          <p:spPr>
            <a:xfrm>
              <a:off x="4429358" y="2824782"/>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32" name="Google Shape;42044;p18">
              <a:extLst>
                <a:ext uri="{FF2B5EF4-FFF2-40B4-BE49-F238E27FC236}">
                  <a16:creationId xmlns:a16="http://schemas.microsoft.com/office/drawing/2014/main" id="{226C6B28-E0CE-4E72-A164-80F0B57E62F6}"/>
                </a:ext>
              </a:extLst>
            </p:cNvPr>
            <p:cNvSpPr/>
            <p:nvPr/>
          </p:nvSpPr>
          <p:spPr>
            <a:xfrm>
              <a:off x="3982032" y="2827943"/>
              <a:ext cx="6924" cy="6233"/>
            </a:xfrm>
            <a:custGeom>
              <a:avLst/>
              <a:gdLst/>
              <a:ahLst/>
              <a:cxnLst/>
              <a:rect l="l" t="t" r="r" b="b"/>
              <a:pathLst>
                <a:path w="194" h="207" extrusionOk="0">
                  <a:moveTo>
                    <a:pt x="194" y="102"/>
                  </a:moveTo>
                  <a:cubicBezTo>
                    <a:pt x="194" y="51"/>
                    <a:pt x="40" y="0"/>
                    <a:pt x="2" y="102"/>
                  </a:cubicBezTo>
                  <a:cubicBezTo>
                    <a:pt x="1" y="153"/>
                    <a:pt x="155" y="207"/>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33" name="Google Shape;42045;p18">
              <a:extLst>
                <a:ext uri="{FF2B5EF4-FFF2-40B4-BE49-F238E27FC236}">
                  <a16:creationId xmlns:a16="http://schemas.microsoft.com/office/drawing/2014/main" id="{1319B677-F38D-499A-9592-41B5DD91B648}"/>
                </a:ext>
              </a:extLst>
            </p:cNvPr>
            <p:cNvSpPr/>
            <p:nvPr/>
          </p:nvSpPr>
          <p:spPr>
            <a:xfrm>
              <a:off x="1596924" y="2830201"/>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34" name="Google Shape;42046;p18">
              <a:extLst>
                <a:ext uri="{FF2B5EF4-FFF2-40B4-BE49-F238E27FC236}">
                  <a16:creationId xmlns:a16="http://schemas.microsoft.com/office/drawing/2014/main" id="{37D987BB-AF80-4B52-B807-A4DF0B046778}"/>
                </a:ext>
              </a:extLst>
            </p:cNvPr>
            <p:cNvSpPr/>
            <p:nvPr/>
          </p:nvSpPr>
          <p:spPr>
            <a:xfrm>
              <a:off x="526740" y="2822042"/>
              <a:ext cx="29732" cy="11924"/>
            </a:xfrm>
            <a:custGeom>
              <a:avLst/>
              <a:gdLst/>
              <a:ahLst/>
              <a:cxnLst/>
              <a:rect l="l" t="t" r="r" b="b"/>
              <a:pathLst>
                <a:path w="833" h="396" extrusionOk="0">
                  <a:moveTo>
                    <a:pt x="1" y="389"/>
                  </a:moveTo>
                  <a:cubicBezTo>
                    <a:pt x="338" y="396"/>
                    <a:pt x="601" y="369"/>
                    <a:pt x="771" y="298"/>
                  </a:cubicBezTo>
                  <a:cubicBezTo>
                    <a:pt x="832" y="59"/>
                    <a:pt x="503" y="0"/>
                    <a:pt x="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35" name="Google Shape;42047;p18">
              <a:extLst>
                <a:ext uri="{FF2B5EF4-FFF2-40B4-BE49-F238E27FC236}">
                  <a16:creationId xmlns:a16="http://schemas.microsoft.com/office/drawing/2014/main" id="{59C80735-486F-42E0-BFC8-0344AB362D01}"/>
                </a:ext>
              </a:extLst>
            </p:cNvPr>
            <p:cNvSpPr/>
            <p:nvPr/>
          </p:nvSpPr>
          <p:spPr>
            <a:xfrm>
              <a:off x="8930991" y="2825234"/>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36" name="Google Shape;42048;p18">
              <a:extLst>
                <a:ext uri="{FF2B5EF4-FFF2-40B4-BE49-F238E27FC236}">
                  <a16:creationId xmlns:a16="http://schemas.microsoft.com/office/drawing/2014/main" id="{A71E3E79-C998-4625-8F3A-EE168316218A}"/>
                </a:ext>
              </a:extLst>
            </p:cNvPr>
            <p:cNvSpPr/>
            <p:nvPr/>
          </p:nvSpPr>
          <p:spPr>
            <a:xfrm>
              <a:off x="3341934" y="2820115"/>
              <a:ext cx="41368" cy="13760"/>
            </a:xfrm>
            <a:custGeom>
              <a:avLst/>
              <a:gdLst/>
              <a:ahLst/>
              <a:cxnLst/>
              <a:rect l="l" t="t" r="r" b="b"/>
              <a:pathLst>
                <a:path w="1159" h="457" extrusionOk="0">
                  <a:moveTo>
                    <a:pt x="1159" y="0"/>
                  </a:moveTo>
                  <a:lnTo>
                    <a:pt x="194" y="0"/>
                  </a:lnTo>
                  <a:cubicBezTo>
                    <a:pt x="210" y="157"/>
                    <a:pt x="151" y="282"/>
                    <a:pt x="1" y="362"/>
                  </a:cubicBezTo>
                  <a:cubicBezTo>
                    <a:pt x="839" y="456"/>
                    <a:pt x="860" y="164"/>
                    <a:pt x="11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37" name="Google Shape;42049;p18">
              <a:extLst>
                <a:ext uri="{FF2B5EF4-FFF2-40B4-BE49-F238E27FC236}">
                  <a16:creationId xmlns:a16="http://schemas.microsoft.com/office/drawing/2014/main" id="{A64600A5-0C07-4CB8-8B2E-4C660243E09E}"/>
                </a:ext>
              </a:extLst>
            </p:cNvPr>
            <p:cNvSpPr/>
            <p:nvPr/>
          </p:nvSpPr>
          <p:spPr>
            <a:xfrm>
              <a:off x="1978220" y="2825535"/>
              <a:ext cx="21594" cy="6444"/>
            </a:xfrm>
            <a:custGeom>
              <a:avLst/>
              <a:gdLst/>
              <a:ahLst/>
              <a:cxnLst/>
              <a:rect l="l" t="t" r="r" b="b"/>
              <a:pathLst>
                <a:path w="605" h="214" extrusionOk="0">
                  <a:moveTo>
                    <a:pt x="605" y="182"/>
                  </a:moveTo>
                  <a:lnTo>
                    <a:pt x="605" y="1"/>
                  </a:lnTo>
                  <a:lnTo>
                    <a:pt x="24" y="1"/>
                  </a:lnTo>
                  <a:cubicBezTo>
                    <a:pt x="0" y="165"/>
                    <a:pt x="216"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38" name="Google Shape;42050;p18">
              <a:extLst>
                <a:ext uri="{FF2B5EF4-FFF2-40B4-BE49-F238E27FC236}">
                  <a16:creationId xmlns:a16="http://schemas.microsoft.com/office/drawing/2014/main" id="{6A8A9249-4B7B-4470-B02A-2166F93DA455}"/>
                </a:ext>
              </a:extLst>
            </p:cNvPr>
            <p:cNvSpPr/>
            <p:nvPr/>
          </p:nvSpPr>
          <p:spPr>
            <a:xfrm>
              <a:off x="1904267" y="2814665"/>
              <a:ext cx="45222" cy="14573"/>
            </a:xfrm>
            <a:custGeom>
              <a:avLst/>
              <a:gdLst/>
              <a:ahLst/>
              <a:cxnLst/>
              <a:rect l="l" t="t" r="r" b="b"/>
              <a:pathLst>
                <a:path w="1267" h="484" extrusionOk="0">
                  <a:moveTo>
                    <a:pt x="361" y="454"/>
                  </a:moveTo>
                  <a:cubicBezTo>
                    <a:pt x="1267" y="483"/>
                    <a:pt x="877" y="34"/>
                    <a:pt x="361" y="0"/>
                  </a:cubicBezTo>
                  <a:cubicBezTo>
                    <a:pt x="1" y="174"/>
                    <a:pt x="475" y="163"/>
                    <a:pt x="36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39" name="Google Shape;42051;p18">
              <a:extLst>
                <a:ext uri="{FF2B5EF4-FFF2-40B4-BE49-F238E27FC236}">
                  <a16:creationId xmlns:a16="http://schemas.microsoft.com/office/drawing/2014/main" id="{71B16AA9-BC02-4257-9F22-7F4D890E6271}"/>
                </a:ext>
              </a:extLst>
            </p:cNvPr>
            <p:cNvSpPr/>
            <p:nvPr/>
          </p:nvSpPr>
          <p:spPr>
            <a:xfrm>
              <a:off x="4565129" y="2817375"/>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40" name="Google Shape;42052;p18">
              <a:extLst>
                <a:ext uri="{FF2B5EF4-FFF2-40B4-BE49-F238E27FC236}">
                  <a16:creationId xmlns:a16="http://schemas.microsoft.com/office/drawing/2014/main" id="{9D642357-8192-46B4-B758-FACB7373BCFD}"/>
                </a:ext>
              </a:extLst>
            </p:cNvPr>
            <p:cNvSpPr/>
            <p:nvPr/>
          </p:nvSpPr>
          <p:spPr>
            <a:xfrm>
              <a:off x="1813931" y="2822825"/>
              <a:ext cx="13742" cy="2770"/>
            </a:xfrm>
            <a:custGeom>
              <a:avLst/>
              <a:gdLst/>
              <a:ahLst/>
              <a:cxnLst/>
              <a:rect l="l" t="t" r="r" b="b"/>
              <a:pathLst>
                <a:path w="385" h="92" extrusionOk="0">
                  <a:moveTo>
                    <a:pt x="384" y="1"/>
                  </a:moveTo>
                  <a:cubicBezTo>
                    <a:pt x="234" y="21"/>
                    <a:pt x="3" y="3"/>
                    <a:pt x="1" y="92"/>
                  </a:cubicBezTo>
                  <a:cubicBezTo>
                    <a:pt x="149" y="70"/>
                    <a:pt x="379" y="88"/>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41" name="Google Shape;42053;p18">
              <a:extLst>
                <a:ext uri="{FF2B5EF4-FFF2-40B4-BE49-F238E27FC236}">
                  <a16:creationId xmlns:a16="http://schemas.microsoft.com/office/drawing/2014/main" id="{2AC77023-95A3-441B-B466-82A2080052FB}"/>
                </a:ext>
              </a:extLst>
            </p:cNvPr>
            <p:cNvSpPr/>
            <p:nvPr/>
          </p:nvSpPr>
          <p:spPr>
            <a:xfrm>
              <a:off x="1057121" y="2810360"/>
              <a:ext cx="20309" cy="13549"/>
            </a:xfrm>
            <a:custGeom>
              <a:avLst/>
              <a:gdLst/>
              <a:ahLst/>
              <a:cxnLst/>
              <a:rect l="l" t="t" r="r" b="b"/>
              <a:pathLst>
                <a:path w="569" h="450" extrusionOk="0">
                  <a:moveTo>
                    <a:pt x="374" y="415"/>
                  </a:moveTo>
                  <a:cubicBezTo>
                    <a:pt x="386" y="358"/>
                    <a:pt x="404" y="306"/>
                    <a:pt x="569" y="324"/>
                  </a:cubicBezTo>
                  <a:lnTo>
                    <a:pt x="569" y="142"/>
                  </a:lnTo>
                  <a:cubicBezTo>
                    <a:pt x="93" y="1"/>
                    <a:pt x="1" y="450"/>
                    <a:pt x="374"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42" name="Google Shape;42054;p18">
              <a:extLst>
                <a:ext uri="{FF2B5EF4-FFF2-40B4-BE49-F238E27FC236}">
                  <a16:creationId xmlns:a16="http://schemas.microsoft.com/office/drawing/2014/main" id="{E00CE106-C06E-4031-939F-7FF0E822D636}"/>
                </a:ext>
              </a:extLst>
            </p:cNvPr>
            <p:cNvSpPr/>
            <p:nvPr/>
          </p:nvSpPr>
          <p:spPr>
            <a:xfrm>
              <a:off x="6993281" y="2816623"/>
              <a:ext cx="14027" cy="4276"/>
            </a:xfrm>
            <a:custGeom>
              <a:avLst/>
              <a:gdLst/>
              <a:ahLst/>
              <a:cxnLst/>
              <a:rect l="l" t="t" r="r" b="b"/>
              <a:pathLst>
                <a:path w="393" h="142" extrusionOk="0">
                  <a:moveTo>
                    <a:pt x="292" y="25"/>
                  </a:moveTo>
                  <a:cubicBezTo>
                    <a:pt x="239" y="0"/>
                    <a:pt x="1" y="70"/>
                    <a:pt x="101" y="116"/>
                  </a:cubicBezTo>
                  <a:cubicBezTo>
                    <a:pt x="153" y="141"/>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43" name="Google Shape;42055;p18">
              <a:extLst>
                <a:ext uri="{FF2B5EF4-FFF2-40B4-BE49-F238E27FC236}">
                  <a16:creationId xmlns:a16="http://schemas.microsoft.com/office/drawing/2014/main" id="{9A345124-F3D9-43C5-B4A2-DABE2578FB4B}"/>
                </a:ext>
              </a:extLst>
            </p:cNvPr>
            <p:cNvSpPr/>
            <p:nvPr/>
          </p:nvSpPr>
          <p:spPr>
            <a:xfrm>
              <a:off x="6894593" y="2807199"/>
              <a:ext cx="65282" cy="12947"/>
            </a:xfrm>
            <a:custGeom>
              <a:avLst/>
              <a:gdLst/>
              <a:ahLst/>
              <a:cxnLst/>
              <a:rect l="l" t="t" r="r" b="b"/>
              <a:pathLst>
                <a:path w="1829" h="430" extrusionOk="0">
                  <a:moveTo>
                    <a:pt x="1130" y="429"/>
                  </a:moveTo>
                  <a:cubicBezTo>
                    <a:pt x="1828" y="0"/>
                    <a:pt x="1" y="307"/>
                    <a:pt x="1130"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44" name="Google Shape;42056;p18">
              <a:extLst>
                <a:ext uri="{FF2B5EF4-FFF2-40B4-BE49-F238E27FC236}">
                  <a16:creationId xmlns:a16="http://schemas.microsoft.com/office/drawing/2014/main" id="{4B5D7D46-4C55-476F-A5B7-2F26FAAC49FB}"/>
                </a:ext>
              </a:extLst>
            </p:cNvPr>
            <p:cNvSpPr/>
            <p:nvPr/>
          </p:nvSpPr>
          <p:spPr>
            <a:xfrm>
              <a:off x="5798390" y="2811896"/>
              <a:ext cx="23414" cy="8250"/>
            </a:xfrm>
            <a:custGeom>
              <a:avLst/>
              <a:gdLst/>
              <a:ahLst/>
              <a:cxnLst/>
              <a:rect l="l" t="t" r="r" b="b"/>
              <a:pathLst>
                <a:path w="656" h="274" extrusionOk="0">
                  <a:moveTo>
                    <a:pt x="407" y="273"/>
                  </a:moveTo>
                  <a:cubicBezTo>
                    <a:pt x="418" y="157"/>
                    <a:pt x="656" y="148"/>
                    <a:pt x="600" y="1"/>
                  </a:cubicBezTo>
                  <a:lnTo>
                    <a:pt x="215" y="1"/>
                  </a:lnTo>
                  <a:cubicBezTo>
                    <a:pt x="1" y="131"/>
                    <a:pt x="10" y="221"/>
                    <a:pt x="40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45" name="Google Shape;42057;p18">
              <a:extLst>
                <a:ext uri="{FF2B5EF4-FFF2-40B4-BE49-F238E27FC236}">
                  <a16:creationId xmlns:a16="http://schemas.microsoft.com/office/drawing/2014/main" id="{59794246-42EC-474F-BAD4-8A62EECF35AF}"/>
                </a:ext>
              </a:extLst>
            </p:cNvPr>
            <p:cNvSpPr/>
            <p:nvPr/>
          </p:nvSpPr>
          <p:spPr>
            <a:xfrm>
              <a:off x="120638" y="2810932"/>
              <a:ext cx="32623" cy="9214"/>
            </a:xfrm>
            <a:custGeom>
              <a:avLst/>
              <a:gdLst/>
              <a:ahLst/>
              <a:cxnLst/>
              <a:rect l="l" t="t" r="r" b="b"/>
              <a:pathLst>
                <a:path w="914" h="306" extrusionOk="0">
                  <a:moveTo>
                    <a:pt x="0" y="214"/>
                  </a:moveTo>
                  <a:cubicBezTo>
                    <a:pt x="192" y="214"/>
                    <a:pt x="230" y="287"/>
                    <a:pt x="388" y="305"/>
                  </a:cubicBezTo>
                  <a:cubicBezTo>
                    <a:pt x="914" y="158"/>
                    <a:pt x="103" y="0"/>
                    <a:pt x="0" y="2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46" name="Google Shape;42058;p18">
              <a:extLst>
                <a:ext uri="{FF2B5EF4-FFF2-40B4-BE49-F238E27FC236}">
                  <a16:creationId xmlns:a16="http://schemas.microsoft.com/office/drawing/2014/main" id="{2C2245B1-8025-4D45-8B44-2E916BB418D0}"/>
                </a:ext>
              </a:extLst>
            </p:cNvPr>
            <p:cNvSpPr/>
            <p:nvPr/>
          </p:nvSpPr>
          <p:spPr>
            <a:xfrm>
              <a:off x="7172240" y="2813853"/>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47" name="Google Shape;42059;p18">
              <a:extLst>
                <a:ext uri="{FF2B5EF4-FFF2-40B4-BE49-F238E27FC236}">
                  <a16:creationId xmlns:a16="http://schemas.microsoft.com/office/drawing/2014/main" id="{33791A80-019D-489E-A5DE-CB3E6CBB803E}"/>
                </a:ext>
              </a:extLst>
            </p:cNvPr>
            <p:cNvSpPr/>
            <p:nvPr/>
          </p:nvSpPr>
          <p:spPr>
            <a:xfrm>
              <a:off x="5912675" y="2813853"/>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48" name="Google Shape;42060;p18">
              <a:extLst>
                <a:ext uri="{FF2B5EF4-FFF2-40B4-BE49-F238E27FC236}">
                  <a16:creationId xmlns:a16="http://schemas.microsoft.com/office/drawing/2014/main" id="{F266CC11-12A2-4A42-AAB1-FDC5D844C47C}"/>
                </a:ext>
              </a:extLst>
            </p:cNvPr>
            <p:cNvSpPr/>
            <p:nvPr/>
          </p:nvSpPr>
          <p:spPr>
            <a:xfrm>
              <a:off x="2491755" y="2813853"/>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49" name="Google Shape;42061;p18">
              <a:extLst>
                <a:ext uri="{FF2B5EF4-FFF2-40B4-BE49-F238E27FC236}">
                  <a16:creationId xmlns:a16="http://schemas.microsoft.com/office/drawing/2014/main" id="{EBF67E60-D349-48E0-A3C0-745EA48F697C}"/>
                </a:ext>
              </a:extLst>
            </p:cNvPr>
            <p:cNvSpPr/>
            <p:nvPr/>
          </p:nvSpPr>
          <p:spPr>
            <a:xfrm>
              <a:off x="7014982" y="2802712"/>
              <a:ext cx="39869" cy="15868"/>
            </a:xfrm>
            <a:custGeom>
              <a:avLst/>
              <a:gdLst/>
              <a:ahLst/>
              <a:cxnLst/>
              <a:rect l="l" t="t" r="r" b="b"/>
              <a:pathLst>
                <a:path w="1117" h="527" extrusionOk="0">
                  <a:moveTo>
                    <a:pt x="648" y="306"/>
                  </a:moveTo>
                  <a:cubicBezTo>
                    <a:pt x="1117" y="0"/>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50" name="Google Shape;42062;p18">
              <a:extLst>
                <a:ext uri="{FF2B5EF4-FFF2-40B4-BE49-F238E27FC236}">
                  <a16:creationId xmlns:a16="http://schemas.microsoft.com/office/drawing/2014/main" id="{50B1C0CE-248A-47A2-B091-D03FF79A8B9C}"/>
                </a:ext>
              </a:extLst>
            </p:cNvPr>
            <p:cNvSpPr/>
            <p:nvPr/>
          </p:nvSpPr>
          <p:spPr>
            <a:xfrm>
              <a:off x="4849272" y="2808493"/>
              <a:ext cx="13849" cy="7407"/>
            </a:xfrm>
            <a:custGeom>
              <a:avLst/>
              <a:gdLst/>
              <a:ahLst/>
              <a:cxnLst/>
              <a:rect l="l" t="t" r="r" b="b"/>
              <a:pathLst>
                <a:path w="388" h="246" extrusionOk="0">
                  <a:moveTo>
                    <a:pt x="388" y="114"/>
                  </a:moveTo>
                  <a:cubicBezTo>
                    <a:pt x="387" y="22"/>
                    <a:pt x="47" y="0"/>
                    <a:pt x="0" y="114"/>
                  </a:cubicBezTo>
                  <a:cubicBezTo>
                    <a:pt x="221" y="102"/>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51" name="Google Shape;42063;p18">
              <a:extLst>
                <a:ext uri="{FF2B5EF4-FFF2-40B4-BE49-F238E27FC236}">
                  <a16:creationId xmlns:a16="http://schemas.microsoft.com/office/drawing/2014/main" id="{6742FD0B-02BD-402A-90EF-7B4CF925EB46}"/>
                </a:ext>
              </a:extLst>
            </p:cNvPr>
            <p:cNvSpPr/>
            <p:nvPr/>
          </p:nvSpPr>
          <p:spPr>
            <a:xfrm>
              <a:off x="4591113" y="2811113"/>
              <a:ext cx="13920" cy="4276"/>
            </a:xfrm>
            <a:custGeom>
              <a:avLst/>
              <a:gdLst/>
              <a:ahLst/>
              <a:cxnLst/>
              <a:rect l="l" t="t" r="r" b="b"/>
              <a:pathLst>
                <a:path w="390" h="142" extrusionOk="0">
                  <a:moveTo>
                    <a:pt x="100" y="117"/>
                  </a:moveTo>
                  <a:cubicBezTo>
                    <a:pt x="153" y="142"/>
                    <a:pt x="389" y="72"/>
                    <a:pt x="292" y="27"/>
                  </a:cubicBezTo>
                  <a:cubicBezTo>
                    <a:pt x="238"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52" name="Google Shape;42064;p18">
              <a:extLst>
                <a:ext uri="{FF2B5EF4-FFF2-40B4-BE49-F238E27FC236}">
                  <a16:creationId xmlns:a16="http://schemas.microsoft.com/office/drawing/2014/main" id="{16CD5FF2-92B4-4FEF-9FB5-053F24EB3E78}"/>
                </a:ext>
              </a:extLst>
            </p:cNvPr>
            <p:cNvSpPr/>
            <p:nvPr/>
          </p:nvSpPr>
          <p:spPr>
            <a:xfrm>
              <a:off x="196377" y="2811896"/>
              <a:ext cx="13849" cy="2740"/>
            </a:xfrm>
            <a:custGeom>
              <a:avLst/>
              <a:gdLst/>
              <a:ahLst/>
              <a:cxnLst/>
              <a:rect l="l" t="t" r="r" b="b"/>
              <a:pathLst>
                <a:path w="388" h="91" extrusionOk="0">
                  <a:moveTo>
                    <a:pt x="387" y="1"/>
                  </a:moveTo>
                  <a:cubicBezTo>
                    <a:pt x="236" y="20"/>
                    <a:pt x="5" y="2"/>
                    <a:pt x="1" y="91"/>
                  </a:cubicBezTo>
                  <a:cubicBezTo>
                    <a:pt x="149" y="71"/>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53" name="Google Shape;42065;p18">
              <a:extLst>
                <a:ext uri="{FF2B5EF4-FFF2-40B4-BE49-F238E27FC236}">
                  <a16:creationId xmlns:a16="http://schemas.microsoft.com/office/drawing/2014/main" id="{078C37B1-4EB5-4F5A-BC40-976B28B07BD2}"/>
                </a:ext>
              </a:extLst>
            </p:cNvPr>
            <p:cNvSpPr/>
            <p:nvPr/>
          </p:nvSpPr>
          <p:spPr>
            <a:xfrm>
              <a:off x="7298910" y="2803676"/>
              <a:ext cx="23414" cy="8250"/>
            </a:xfrm>
            <a:custGeom>
              <a:avLst/>
              <a:gdLst/>
              <a:ahLst/>
              <a:cxnLst/>
              <a:rect l="l" t="t" r="r" b="b"/>
              <a:pathLst>
                <a:path w="656" h="274" extrusionOk="0">
                  <a:moveTo>
                    <a:pt x="409" y="274"/>
                  </a:moveTo>
                  <a:cubicBezTo>
                    <a:pt x="418" y="156"/>
                    <a:pt x="656" y="147"/>
                    <a:pt x="602" y="1"/>
                  </a:cubicBezTo>
                  <a:lnTo>
                    <a:pt x="213" y="1"/>
                  </a:lnTo>
                  <a:cubicBezTo>
                    <a:pt x="1" y="131"/>
                    <a:pt x="8" y="221"/>
                    <a:pt x="409"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54" name="Google Shape;42066;p18">
              <a:extLst>
                <a:ext uri="{FF2B5EF4-FFF2-40B4-BE49-F238E27FC236}">
                  <a16:creationId xmlns:a16="http://schemas.microsoft.com/office/drawing/2014/main" id="{C229CE0A-F1F4-4F38-AF51-BE6A800E4522}"/>
                </a:ext>
              </a:extLst>
            </p:cNvPr>
            <p:cNvSpPr/>
            <p:nvPr/>
          </p:nvSpPr>
          <p:spPr>
            <a:xfrm>
              <a:off x="2147578" y="2808403"/>
              <a:ext cx="13991" cy="4276"/>
            </a:xfrm>
            <a:custGeom>
              <a:avLst/>
              <a:gdLst/>
              <a:ahLst/>
              <a:cxnLst/>
              <a:rect l="l" t="t" r="r" b="b"/>
              <a:pathLst>
                <a:path w="392" h="142" extrusionOk="0">
                  <a:moveTo>
                    <a:pt x="293" y="25"/>
                  </a:moveTo>
                  <a:cubicBezTo>
                    <a:pt x="239" y="1"/>
                    <a:pt x="0" y="70"/>
                    <a:pt x="98" y="117"/>
                  </a:cubicBezTo>
                  <a:cubicBezTo>
                    <a:pt x="154" y="141"/>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55" name="Google Shape;42067;p18">
              <a:extLst>
                <a:ext uri="{FF2B5EF4-FFF2-40B4-BE49-F238E27FC236}">
                  <a16:creationId xmlns:a16="http://schemas.microsoft.com/office/drawing/2014/main" id="{CC0D3354-15F3-4229-8D32-D1AFB7DBF6D1}"/>
                </a:ext>
              </a:extLst>
            </p:cNvPr>
            <p:cNvSpPr/>
            <p:nvPr/>
          </p:nvSpPr>
          <p:spPr>
            <a:xfrm>
              <a:off x="1810290" y="2805663"/>
              <a:ext cx="13991" cy="4306"/>
            </a:xfrm>
            <a:custGeom>
              <a:avLst/>
              <a:gdLst/>
              <a:ahLst/>
              <a:cxnLst/>
              <a:rect l="l" t="t" r="r" b="b"/>
              <a:pathLst>
                <a:path w="392" h="143" extrusionOk="0">
                  <a:moveTo>
                    <a:pt x="293" y="26"/>
                  </a:moveTo>
                  <a:cubicBezTo>
                    <a:pt x="240" y="0"/>
                    <a:pt x="1" y="71"/>
                    <a:pt x="103" y="116"/>
                  </a:cubicBezTo>
                  <a:cubicBezTo>
                    <a:pt x="155" y="142"/>
                    <a:pt x="391"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56" name="Google Shape;42068;p18">
              <a:extLst>
                <a:ext uri="{FF2B5EF4-FFF2-40B4-BE49-F238E27FC236}">
                  <a16:creationId xmlns:a16="http://schemas.microsoft.com/office/drawing/2014/main" id="{42DF3E87-1E95-40B8-BEA3-1B1DF86857BB}"/>
                </a:ext>
              </a:extLst>
            </p:cNvPr>
            <p:cNvSpPr/>
            <p:nvPr/>
          </p:nvSpPr>
          <p:spPr>
            <a:xfrm>
              <a:off x="1455942" y="2802472"/>
              <a:ext cx="13813" cy="7407"/>
            </a:xfrm>
            <a:custGeom>
              <a:avLst/>
              <a:gdLst/>
              <a:ahLst/>
              <a:cxnLst/>
              <a:rect l="l" t="t" r="r" b="b"/>
              <a:pathLst>
                <a:path w="387" h="246" extrusionOk="0">
                  <a:moveTo>
                    <a:pt x="387" y="132"/>
                  </a:moveTo>
                  <a:cubicBezTo>
                    <a:pt x="171" y="141"/>
                    <a:pt x="87" y="0"/>
                    <a:pt x="0" y="132"/>
                  </a:cubicBezTo>
                  <a:cubicBezTo>
                    <a:pt x="2" y="224"/>
                    <a:pt x="340" y="246"/>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57" name="Google Shape;42069;p18">
              <a:extLst>
                <a:ext uri="{FF2B5EF4-FFF2-40B4-BE49-F238E27FC236}">
                  <a16:creationId xmlns:a16="http://schemas.microsoft.com/office/drawing/2014/main" id="{D357A78B-C994-4A23-B28F-B7F58D75B113}"/>
                </a:ext>
              </a:extLst>
            </p:cNvPr>
            <p:cNvSpPr/>
            <p:nvPr/>
          </p:nvSpPr>
          <p:spPr>
            <a:xfrm>
              <a:off x="4284913" y="2800936"/>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58" name="Google Shape;42070;p18">
              <a:extLst>
                <a:ext uri="{FF2B5EF4-FFF2-40B4-BE49-F238E27FC236}">
                  <a16:creationId xmlns:a16="http://schemas.microsoft.com/office/drawing/2014/main" id="{2FD41676-530B-464A-A27D-9B7CFA3763F4}"/>
                </a:ext>
              </a:extLst>
            </p:cNvPr>
            <p:cNvSpPr/>
            <p:nvPr/>
          </p:nvSpPr>
          <p:spPr>
            <a:xfrm>
              <a:off x="1524791" y="2800936"/>
              <a:ext cx="13849" cy="5540"/>
            </a:xfrm>
            <a:custGeom>
              <a:avLst/>
              <a:gdLst/>
              <a:ahLst/>
              <a:cxnLst/>
              <a:rect l="l" t="t" r="r" b="b"/>
              <a:pathLst>
                <a:path w="388" h="184"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59" name="Google Shape;42071;p18">
              <a:extLst>
                <a:ext uri="{FF2B5EF4-FFF2-40B4-BE49-F238E27FC236}">
                  <a16:creationId xmlns:a16="http://schemas.microsoft.com/office/drawing/2014/main" id="{368E3BA1-6499-456E-A3DF-83333324E58A}"/>
                </a:ext>
              </a:extLst>
            </p:cNvPr>
            <p:cNvSpPr/>
            <p:nvPr/>
          </p:nvSpPr>
          <p:spPr>
            <a:xfrm>
              <a:off x="7932869" y="2800514"/>
              <a:ext cx="20702" cy="3673"/>
            </a:xfrm>
            <a:custGeom>
              <a:avLst/>
              <a:gdLst/>
              <a:ahLst/>
              <a:cxnLst/>
              <a:rect l="l" t="t" r="r" b="b"/>
              <a:pathLst>
                <a:path w="580" h="122" extrusionOk="0">
                  <a:moveTo>
                    <a:pt x="580" y="14"/>
                  </a:moveTo>
                  <a:cubicBezTo>
                    <a:pt x="353" y="30"/>
                    <a:pt x="34" y="0"/>
                    <a:pt x="0" y="106"/>
                  </a:cubicBezTo>
                  <a:cubicBezTo>
                    <a:pt x="229" y="92"/>
                    <a:pt x="549" y="122"/>
                    <a:pt x="580" y="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60" name="Google Shape;42072;p18">
              <a:extLst>
                <a:ext uri="{FF2B5EF4-FFF2-40B4-BE49-F238E27FC236}">
                  <a16:creationId xmlns:a16="http://schemas.microsoft.com/office/drawing/2014/main" id="{8056B962-7A31-49FD-821F-2E176BBC82E9}"/>
                </a:ext>
              </a:extLst>
            </p:cNvPr>
            <p:cNvSpPr/>
            <p:nvPr/>
          </p:nvSpPr>
          <p:spPr>
            <a:xfrm>
              <a:off x="4470689" y="2797865"/>
              <a:ext cx="6996" cy="6203"/>
            </a:xfrm>
            <a:custGeom>
              <a:avLst/>
              <a:gdLst/>
              <a:ahLst/>
              <a:cxnLst/>
              <a:rect l="l" t="t" r="r" b="b"/>
              <a:pathLst>
                <a:path w="196" h="206" extrusionOk="0">
                  <a:moveTo>
                    <a:pt x="3" y="102"/>
                  </a:moveTo>
                  <a:cubicBezTo>
                    <a:pt x="0" y="153"/>
                    <a:pt x="157" y="206"/>
                    <a:pt x="193" y="102"/>
                  </a:cubicBezTo>
                  <a:cubicBezTo>
                    <a:pt x="196" y="53"/>
                    <a:pt x="41" y="1"/>
                    <a:pt x="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61" name="Google Shape;42073;p18">
              <a:extLst>
                <a:ext uri="{FF2B5EF4-FFF2-40B4-BE49-F238E27FC236}">
                  <a16:creationId xmlns:a16="http://schemas.microsoft.com/office/drawing/2014/main" id="{C5F67003-EC41-407B-A5D3-E4D21E236248}"/>
                </a:ext>
              </a:extLst>
            </p:cNvPr>
            <p:cNvSpPr/>
            <p:nvPr/>
          </p:nvSpPr>
          <p:spPr>
            <a:xfrm>
              <a:off x="630032" y="2794252"/>
              <a:ext cx="13849" cy="7467"/>
            </a:xfrm>
            <a:custGeom>
              <a:avLst/>
              <a:gdLst/>
              <a:ahLst/>
              <a:cxnLst/>
              <a:rect l="l" t="t" r="r" b="b"/>
              <a:pathLst>
                <a:path w="388" h="248" extrusionOk="0">
                  <a:moveTo>
                    <a:pt x="387" y="134"/>
                  </a:moveTo>
                  <a:cubicBezTo>
                    <a:pt x="168" y="143"/>
                    <a:pt x="86" y="1"/>
                    <a:pt x="1" y="134"/>
                  </a:cubicBezTo>
                  <a:cubicBezTo>
                    <a:pt x="2" y="222"/>
                    <a:pt x="336" y="247"/>
                    <a:pt x="387" y="1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62" name="Google Shape;42074;p18">
              <a:extLst>
                <a:ext uri="{FF2B5EF4-FFF2-40B4-BE49-F238E27FC236}">
                  <a16:creationId xmlns:a16="http://schemas.microsoft.com/office/drawing/2014/main" id="{3C3B530F-795D-465A-9165-A15BD4CFF393}"/>
                </a:ext>
              </a:extLst>
            </p:cNvPr>
            <p:cNvSpPr/>
            <p:nvPr/>
          </p:nvSpPr>
          <p:spPr>
            <a:xfrm>
              <a:off x="1180579" y="2792415"/>
              <a:ext cx="7031" cy="6203"/>
            </a:xfrm>
            <a:custGeom>
              <a:avLst/>
              <a:gdLst/>
              <a:ahLst/>
              <a:cxnLst/>
              <a:rect l="l" t="t" r="r" b="b"/>
              <a:pathLst>
                <a:path w="197" h="206" extrusionOk="0">
                  <a:moveTo>
                    <a:pt x="197" y="101"/>
                  </a:moveTo>
                  <a:cubicBezTo>
                    <a:pt x="197" y="52"/>
                    <a:pt x="36" y="0"/>
                    <a:pt x="2" y="101"/>
                  </a:cubicBezTo>
                  <a:cubicBezTo>
                    <a:pt x="1" y="153"/>
                    <a:pt x="156" y="205"/>
                    <a:pt x="197" y="10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63" name="Google Shape;42075;p18">
              <a:extLst>
                <a:ext uri="{FF2B5EF4-FFF2-40B4-BE49-F238E27FC236}">
                  <a16:creationId xmlns:a16="http://schemas.microsoft.com/office/drawing/2014/main" id="{8AEE1105-CADE-4761-A3C4-EC88E662D7C9}"/>
                </a:ext>
              </a:extLst>
            </p:cNvPr>
            <p:cNvSpPr/>
            <p:nvPr/>
          </p:nvSpPr>
          <p:spPr>
            <a:xfrm>
              <a:off x="3534563" y="2789645"/>
              <a:ext cx="6996" cy="6293"/>
            </a:xfrm>
            <a:custGeom>
              <a:avLst/>
              <a:gdLst/>
              <a:ahLst/>
              <a:cxnLst/>
              <a:rect l="l" t="t" r="r" b="b"/>
              <a:pathLst>
                <a:path w="196" h="209" extrusionOk="0">
                  <a:moveTo>
                    <a:pt x="196" y="104"/>
                  </a:moveTo>
                  <a:cubicBezTo>
                    <a:pt x="196" y="53"/>
                    <a:pt x="38" y="1"/>
                    <a:pt x="4" y="104"/>
                  </a:cubicBezTo>
                  <a:cubicBezTo>
                    <a:pt x="0" y="154"/>
                    <a:pt x="162" y="208"/>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64" name="Google Shape;42076;p18">
              <a:extLst>
                <a:ext uri="{FF2B5EF4-FFF2-40B4-BE49-F238E27FC236}">
                  <a16:creationId xmlns:a16="http://schemas.microsoft.com/office/drawing/2014/main" id="{3F1C1137-0B83-4311-98D0-D4EB3FA62169}"/>
                </a:ext>
              </a:extLst>
            </p:cNvPr>
            <p:cNvSpPr/>
            <p:nvPr/>
          </p:nvSpPr>
          <p:spPr>
            <a:xfrm>
              <a:off x="7533763" y="2786695"/>
              <a:ext cx="13777" cy="6805"/>
            </a:xfrm>
            <a:custGeom>
              <a:avLst/>
              <a:gdLst/>
              <a:ahLst/>
              <a:cxnLst/>
              <a:rect l="l" t="t" r="r" b="b"/>
              <a:pathLst>
                <a:path w="386" h="226" extrusionOk="0">
                  <a:moveTo>
                    <a:pt x="386" y="112"/>
                  </a:moveTo>
                  <a:cubicBezTo>
                    <a:pt x="342" y="1"/>
                    <a:pt x="171" y="56"/>
                    <a:pt x="1" y="112"/>
                  </a:cubicBezTo>
                  <a:cubicBezTo>
                    <a:pt x="1" y="203"/>
                    <a:pt x="336" y="225"/>
                    <a:pt x="386"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65" name="Google Shape;42077;p18">
              <a:extLst>
                <a:ext uri="{FF2B5EF4-FFF2-40B4-BE49-F238E27FC236}">
                  <a16:creationId xmlns:a16="http://schemas.microsoft.com/office/drawing/2014/main" id="{146CD538-B668-4ADA-BE1B-7AD074C51751}"/>
                </a:ext>
              </a:extLst>
            </p:cNvPr>
            <p:cNvSpPr/>
            <p:nvPr/>
          </p:nvSpPr>
          <p:spPr>
            <a:xfrm>
              <a:off x="4222952" y="2787297"/>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66" name="Google Shape;42078;p18">
              <a:extLst>
                <a:ext uri="{FF2B5EF4-FFF2-40B4-BE49-F238E27FC236}">
                  <a16:creationId xmlns:a16="http://schemas.microsoft.com/office/drawing/2014/main" id="{05648F30-05F8-4491-8C8E-35A542559F28}"/>
                </a:ext>
              </a:extLst>
            </p:cNvPr>
            <p:cNvSpPr/>
            <p:nvPr/>
          </p:nvSpPr>
          <p:spPr>
            <a:xfrm>
              <a:off x="2780823" y="2789254"/>
              <a:ext cx="13991" cy="4246"/>
            </a:xfrm>
            <a:custGeom>
              <a:avLst/>
              <a:gdLst/>
              <a:ahLst/>
              <a:cxnLst/>
              <a:rect l="l" t="t" r="r" b="b"/>
              <a:pathLst>
                <a:path w="392" h="141" extrusionOk="0">
                  <a:moveTo>
                    <a:pt x="101" y="117"/>
                  </a:moveTo>
                  <a:cubicBezTo>
                    <a:pt x="154" y="140"/>
                    <a:pt x="392" y="73"/>
                    <a:pt x="294" y="27"/>
                  </a:cubicBezTo>
                  <a:cubicBezTo>
                    <a:pt x="240" y="1"/>
                    <a:pt x="0" y="71"/>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67" name="Google Shape;42079;p18">
              <a:extLst>
                <a:ext uri="{FF2B5EF4-FFF2-40B4-BE49-F238E27FC236}">
                  <a16:creationId xmlns:a16="http://schemas.microsoft.com/office/drawing/2014/main" id="{A35CC885-B436-4ACD-B316-0EB62DF1F9F6}"/>
                </a:ext>
              </a:extLst>
            </p:cNvPr>
            <p:cNvSpPr/>
            <p:nvPr/>
          </p:nvSpPr>
          <p:spPr>
            <a:xfrm>
              <a:off x="2502248" y="2786905"/>
              <a:ext cx="6853" cy="6293"/>
            </a:xfrm>
            <a:custGeom>
              <a:avLst/>
              <a:gdLst/>
              <a:ahLst/>
              <a:cxnLst/>
              <a:rect l="l" t="t" r="r" b="b"/>
              <a:pathLst>
                <a:path w="192" h="209" extrusionOk="0">
                  <a:moveTo>
                    <a:pt x="1" y="105"/>
                  </a:moveTo>
                  <a:cubicBezTo>
                    <a:pt x="1" y="153"/>
                    <a:pt x="155" y="208"/>
                    <a:pt x="191" y="105"/>
                  </a:cubicBezTo>
                  <a:cubicBezTo>
                    <a:pt x="191" y="54"/>
                    <a:pt x="35" y="0"/>
                    <a:pt x="1"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68" name="Google Shape;42080;p18">
              <a:extLst>
                <a:ext uri="{FF2B5EF4-FFF2-40B4-BE49-F238E27FC236}">
                  <a16:creationId xmlns:a16="http://schemas.microsoft.com/office/drawing/2014/main" id="{8FB514D3-D154-48FF-87FF-706E2A7DC375}"/>
                </a:ext>
              </a:extLst>
            </p:cNvPr>
            <p:cNvSpPr/>
            <p:nvPr/>
          </p:nvSpPr>
          <p:spPr>
            <a:xfrm>
              <a:off x="1868896" y="2786936"/>
              <a:ext cx="7031" cy="6263"/>
            </a:xfrm>
            <a:custGeom>
              <a:avLst/>
              <a:gdLst/>
              <a:ahLst/>
              <a:cxnLst/>
              <a:rect l="l" t="t" r="r" b="b"/>
              <a:pathLst>
                <a:path w="197" h="208" extrusionOk="0">
                  <a:moveTo>
                    <a:pt x="197" y="104"/>
                  </a:moveTo>
                  <a:cubicBezTo>
                    <a:pt x="197" y="53"/>
                    <a:pt x="40" y="1"/>
                    <a:pt x="4" y="104"/>
                  </a:cubicBezTo>
                  <a:cubicBezTo>
                    <a:pt x="1" y="152"/>
                    <a:pt x="158" y="207"/>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69" name="Google Shape;42081;p18">
              <a:extLst>
                <a:ext uri="{FF2B5EF4-FFF2-40B4-BE49-F238E27FC236}">
                  <a16:creationId xmlns:a16="http://schemas.microsoft.com/office/drawing/2014/main" id="{418BB083-3048-4A25-BC8F-BFFC5B8FCADC}"/>
                </a:ext>
              </a:extLst>
            </p:cNvPr>
            <p:cNvSpPr/>
            <p:nvPr/>
          </p:nvSpPr>
          <p:spPr>
            <a:xfrm>
              <a:off x="512999" y="2790037"/>
              <a:ext cx="13777" cy="2740"/>
            </a:xfrm>
            <a:custGeom>
              <a:avLst/>
              <a:gdLst/>
              <a:ahLst/>
              <a:cxnLst/>
              <a:rect l="l" t="t" r="r" b="b"/>
              <a:pathLst>
                <a:path w="386" h="91" extrusionOk="0">
                  <a:moveTo>
                    <a:pt x="386" y="1"/>
                  </a:moveTo>
                  <a:cubicBezTo>
                    <a:pt x="236" y="20"/>
                    <a:pt x="5" y="2"/>
                    <a:pt x="1" y="91"/>
                  </a:cubicBezTo>
                  <a:cubicBezTo>
                    <a:pt x="150" y="71"/>
                    <a:pt x="379" y="87"/>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70" name="Google Shape;42082;p18">
              <a:extLst>
                <a:ext uri="{FF2B5EF4-FFF2-40B4-BE49-F238E27FC236}">
                  <a16:creationId xmlns:a16="http://schemas.microsoft.com/office/drawing/2014/main" id="{B3F68D01-5DD3-46B1-A68E-AFCD824FAC80}"/>
                </a:ext>
              </a:extLst>
            </p:cNvPr>
            <p:cNvSpPr/>
            <p:nvPr/>
          </p:nvSpPr>
          <p:spPr>
            <a:xfrm>
              <a:off x="6666451" y="2781245"/>
              <a:ext cx="13849" cy="6745"/>
            </a:xfrm>
            <a:custGeom>
              <a:avLst/>
              <a:gdLst/>
              <a:ahLst/>
              <a:cxnLst/>
              <a:rect l="l" t="t" r="r" b="b"/>
              <a:pathLst>
                <a:path w="388" h="224" extrusionOk="0">
                  <a:moveTo>
                    <a:pt x="387" y="110"/>
                  </a:moveTo>
                  <a:cubicBezTo>
                    <a:pt x="347" y="1"/>
                    <a:pt x="173" y="53"/>
                    <a:pt x="1" y="110"/>
                  </a:cubicBezTo>
                  <a:cubicBezTo>
                    <a:pt x="2" y="202"/>
                    <a:pt x="336"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71" name="Google Shape;42083;p18">
              <a:extLst>
                <a:ext uri="{FF2B5EF4-FFF2-40B4-BE49-F238E27FC236}">
                  <a16:creationId xmlns:a16="http://schemas.microsoft.com/office/drawing/2014/main" id="{BBCBE243-89F1-484D-A1FD-42CF7D928036}"/>
                </a:ext>
              </a:extLst>
            </p:cNvPr>
            <p:cNvSpPr/>
            <p:nvPr/>
          </p:nvSpPr>
          <p:spPr>
            <a:xfrm>
              <a:off x="6112264" y="2783804"/>
              <a:ext cx="14027" cy="4276"/>
            </a:xfrm>
            <a:custGeom>
              <a:avLst/>
              <a:gdLst/>
              <a:ahLst/>
              <a:cxnLst/>
              <a:rect l="l" t="t" r="r" b="b"/>
              <a:pathLst>
                <a:path w="393" h="142" extrusionOk="0">
                  <a:moveTo>
                    <a:pt x="290" y="25"/>
                  </a:moveTo>
                  <a:cubicBezTo>
                    <a:pt x="238" y="0"/>
                    <a:pt x="1" y="70"/>
                    <a:pt x="100" y="117"/>
                  </a:cubicBezTo>
                  <a:cubicBezTo>
                    <a:pt x="153" y="141"/>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72" name="Google Shape;42084;p18">
              <a:extLst>
                <a:ext uri="{FF2B5EF4-FFF2-40B4-BE49-F238E27FC236}">
                  <a16:creationId xmlns:a16="http://schemas.microsoft.com/office/drawing/2014/main" id="{D6B1190C-105B-49FE-9B25-D208BF9C3ADB}"/>
                </a:ext>
              </a:extLst>
            </p:cNvPr>
            <p:cNvSpPr/>
            <p:nvPr/>
          </p:nvSpPr>
          <p:spPr>
            <a:xfrm>
              <a:off x="4993931" y="2779077"/>
              <a:ext cx="20595" cy="9003"/>
            </a:xfrm>
            <a:custGeom>
              <a:avLst/>
              <a:gdLst/>
              <a:ahLst/>
              <a:cxnLst/>
              <a:rect l="l" t="t" r="r" b="b"/>
              <a:pathLst>
                <a:path w="577" h="299" extrusionOk="0">
                  <a:moveTo>
                    <a:pt x="576" y="1"/>
                  </a:moveTo>
                  <a:lnTo>
                    <a:pt x="192" y="1"/>
                  </a:lnTo>
                  <a:cubicBezTo>
                    <a:pt x="192" y="91"/>
                    <a:pt x="37" y="109"/>
                    <a:pt x="0" y="182"/>
                  </a:cubicBezTo>
                  <a:cubicBezTo>
                    <a:pt x="243" y="189"/>
                    <a:pt x="265" y="298"/>
                    <a:pt x="576"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73" name="Google Shape;42085;p18">
              <a:extLst>
                <a:ext uri="{FF2B5EF4-FFF2-40B4-BE49-F238E27FC236}">
                  <a16:creationId xmlns:a16="http://schemas.microsoft.com/office/drawing/2014/main" id="{3B16C481-4667-4163-9137-24C2F73C9C8B}"/>
                </a:ext>
              </a:extLst>
            </p:cNvPr>
            <p:cNvSpPr/>
            <p:nvPr/>
          </p:nvSpPr>
          <p:spPr>
            <a:xfrm>
              <a:off x="2767438" y="2778716"/>
              <a:ext cx="23878" cy="5871"/>
            </a:xfrm>
            <a:custGeom>
              <a:avLst/>
              <a:gdLst/>
              <a:ahLst/>
              <a:cxnLst/>
              <a:rect l="l" t="t" r="r" b="b"/>
              <a:pathLst>
                <a:path w="669" h="195" extrusionOk="0">
                  <a:moveTo>
                    <a:pt x="476" y="194"/>
                  </a:moveTo>
                  <a:cubicBezTo>
                    <a:pt x="472" y="103"/>
                    <a:pt x="632" y="86"/>
                    <a:pt x="669" y="13"/>
                  </a:cubicBezTo>
                  <a:cubicBezTo>
                    <a:pt x="365" y="21"/>
                    <a:pt x="1" y="1"/>
                    <a:pt x="88" y="19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74" name="Google Shape;42086;p18">
              <a:extLst>
                <a:ext uri="{FF2B5EF4-FFF2-40B4-BE49-F238E27FC236}">
                  <a16:creationId xmlns:a16="http://schemas.microsoft.com/office/drawing/2014/main" id="{847201DD-5866-45ED-927A-799560D1279E}"/>
                </a:ext>
              </a:extLst>
            </p:cNvPr>
            <p:cNvSpPr/>
            <p:nvPr/>
          </p:nvSpPr>
          <p:spPr>
            <a:xfrm>
              <a:off x="6883136" y="2778325"/>
              <a:ext cx="14027" cy="4276"/>
            </a:xfrm>
            <a:custGeom>
              <a:avLst/>
              <a:gdLst/>
              <a:ahLst/>
              <a:cxnLst/>
              <a:rect l="l" t="t" r="r" b="b"/>
              <a:pathLst>
                <a:path w="393" h="142" extrusionOk="0">
                  <a:moveTo>
                    <a:pt x="293" y="26"/>
                  </a:moveTo>
                  <a:cubicBezTo>
                    <a:pt x="238" y="1"/>
                    <a:pt x="1" y="70"/>
                    <a:pt x="100" y="116"/>
                  </a:cubicBezTo>
                  <a:cubicBezTo>
                    <a:pt x="154"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75" name="Google Shape;42087;p18">
              <a:extLst>
                <a:ext uri="{FF2B5EF4-FFF2-40B4-BE49-F238E27FC236}">
                  <a16:creationId xmlns:a16="http://schemas.microsoft.com/office/drawing/2014/main" id="{9458566A-6461-4ED6-8D02-B63D468B4630}"/>
                </a:ext>
              </a:extLst>
            </p:cNvPr>
            <p:cNvSpPr/>
            <p:nvPr/>
          </p:nvSpPr>
          <p:spPr>
            <a:xfrm>
              <a:off x="4460659" y="2768118"/>
              <a:ext cx="40368" cy="13700"/>
            </a:xfrm>
            <a:custGeom>
              <a:avLst/>
              <a:gdLst/>
              <a:ahLst/>
              <a:cxnLst/>
              <a:rect l="l" t="t" r="r" b="b"/>
              <a:pathLst>
                <a:path w="1131" h="455" extrusionOk="0">
                  <a:moveTo>
                    <a:pt x="284" y="455"/>
                  </a:moveTo>
                  <a:lnTo>
                    <a:pt x="1054" y="455"/>
                  </a:lnTo>
                  <a:cubicBezTo>
                    <a:pt x="1131" y="238"/>
                    <a:pt x="700" y="259"/>
                    <a:pt x="859" y="1"/>
                  </a:cubicBezTo>
                  <a:cubicBezTo>
                    <a:pt x="1" y="40"/>
                    <a:pt x="576" y="194"/>
                    <a:pt x="28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76" name="Google Shape;42088;p18">
              <a:extLst>
                <a:ext uri="{FF2B5EF4-FFF2-40B4-BE49-F238E27FC236}">
                  <a16:creationId xmlns:a16="http://schemas.microsoft.com/office/drawing/2014/main" id="{0E98BD26-4872-4B73-8D0C-DE2F41FDAB35}"/>
                </a:ext>
              </a:extLst>
            </p:cNvPr>
            <p:cNvSpPr/>
            <p:nvPr/>
          </p:nvSpPr>
          <p:spPr>
            <a:xfrm>
              <a:off x="2498572" y="2778325"/>
              <a:ext cx="14063" cy="4276"/>
            </a:xfrm>
            <a:custGeom>
              <a:avLst/>
              <a:gdLst/>
              <a:ahLst/>
              <a:cxnLst/>
              <a:rect l="l" t="t" r="r" b="b"/>
              <a:pathLst>
                <a:path w="394" h="142" extrusionOk="0">
                  <a:moveTo>
                    <a:pt x="294" y="26"/>
                  </a:moveTo>
                  <a:cubicBezTo>
                    <a:pt x="242" y="1"/>
                    <a:pt x="1" y="70"/>
                    <a:pt x="104" y="116"/>
                  </a:cubicBezTo>
                  <a:cubicBezTo>
                    <a:pt x="156"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77" name="Google Shape;42089;p18">
              <a:extLst>
                <a:ext uri="{FF2B5EF4-FFF2-40B4-BE49-F238E27FC236}">
                  <a16:creationId xmlns:a16="http://schemas.microsoft.com/office/drawing/2014/main" id="{8C603010-0B22-4FF5-88BB-CAF76DED230A}"/>
                </a:ext>
              </a:extLst>
            </p:cNvPr>
            <p:cNvSpPr/>
            <p:nvPr/>
          </p:nvSpPr>
          <p:spPr>
            <a:xfrm>
              <a:off x="1865363" y="2778325"/>
              <a:ext cx="14099" cy="4276"/>
            </a:xfrm>
            <a:custGeom>
              <a:avLst/>
              <a:gdLst/>
              <a:ahLst/>
              <a:cxnLst/>
              <a:rect l="l" t="t" r="r" b="b"/>
              <a:pathLst>
                <a:path w="395" h="142" extrusionOk="0">
                  <a:moveTo>
                    <a:pt x="103" y="116"/>
                  </a:moveTo>
                  <a:cubicBezTo>
                    <a:pt x="153" y="142"/>
                    <a:pt x="395" y="73"/>
                    <a:pt x="296" y="26"/>
                  </a:cubicBezTo>
                  <a:cubicBezTo>
                    <a:pt x="237" y="1"/>
                    <a:pt x="1" y="70"/>
                    <a:pt x="103"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78" name="Google Shape;42090;p18">
              <a:extLst>
                <a:ext uri="{FF2B5EF4-FFF2-40B4-BE49-F238E27FC236}">
                  <a16:creationId xmlns:a16="http://schemas.microsoft.com/office/drawing/2014/main" id="{55134FFA-270D-49C2-BEDE-1E257D9B6A1F}"/>
                </a:ext>
              </a:extLst>
            </p:cNvPr>
            <p:cNvSpPr/>
            <p:nvPr/>
          </p:nvSpPr>
          <p:spPr>
            <a:xfrm>
              <a:off x="170750" y="2765709"/>
              <a:ext cx="46293" cy="18759"/>
            </a:xfrm>
            <a:custGeom>
              <a:avLst/>
              <a:gdLst/>
              <a:ahLst/>
              <a:cxnLst/>
              <a:rect l="l" t="t" r="r" b="b"/>
              <a:pathLst>
                <a:path w="1297" h="623" extrusionOk="0">
                  <a:moveTo>
                    <a:pt x="1297" y="353"/>
                  </a:moveTo>
                  <a:cubicBezTo>
                    <a:pt x="926" y="315"/>
                    <a:pt x="1144" y="1"/>
                    <a:pt x="524" y="81"/>
                  </a:cubicBezTo>
                  <a:cubicBezTo>
                    <a:pt x="1" y="224"/>
                    <a:pt x="1001" y="622"/>
                    <a:pt x="1297"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79" name="Google Shape;42091;p18">
              <a:extLst>
                <a:ext uri="{FF2B5EF4-FFF2-40B4-BE49-F238E27FC236}">
                  <a16:creationId xmlns:a16="http://schemas.microsoft.com/office/drawing/2014/main" id="{1A344417-6F36-4FDD-9E1E-C588112B3913}"/>
                </a:ext>
              </a:extLst>
            </p:cNvPr>
            <p:cNvSpPr/>
            <p:nvPr/>
          </p:nvSpPr>
          <p:spPr>
            <a:xfrm>
              <a:off x="8576393" y="2772845"/>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80" name="Google Shape;42092;p18">
              <a:extLst>
                <a:ext uri="{FF2B5EF4-FFF2-40B4-BE49-F238E27FC236}">
                  <a16:creationId xmlns:a16="http://schemas.microsoft.com/office/drawing/2014/main" id="{BE450218-597E-45E1-AA88-55D7E08E6129}"/>
                </a:ext>
              </a:extLst>
            </p:cNvPr>
            <p:cNvSpPr/>
            <p:nvPr/>
          </p:nvSpPr>
          <p:spPr>
            <a:xfrm>
              <a:off x="7086330" y="2773567"/>
              <a:ext cx="13742" cy="2800"/>
            </a:xfrm>
            <a:custGeom>
              <a:avLst/>
              <a:gdLst/>
              <a:ahLst/>
              <a:cxnLst/>
              <a:rect l="l" t="t" r="r" b="b"/>
              <a:pathLst>
                <a:path w="385" h="93" extrusionOk="0">
                  <a:moveTo>
                    <a:pt x="384" y="1"/>
                  </a:moveTo>
                  <a:cubicBezTo>
                    <a:pt x="234" y="22"/>
                    <a:pt x="4" y="5"/>
                    <a:pt x="0" y="92"/>
                  </a:cubicBezTo>
                  <a:cubicBezTo>
                    <a:pt x="149" y="73"/>
                    <a:pt x="380" y="90"/>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81" name="Google Shape;42093;p18">
              <a:extLst>
                <a:ext uri="{FF2B5EF4-FFF2-40B4-BE49-F238E27FC236}">
                  <a16:creationId xmlns:a16="http://schemas.microsoft.com/office/drawing/2014/main" id="{5C49171E-FE46-4B9E-9DB7-C62A775CA545}"/>
                </a:ext>
              </a:extLst>
            </p:cNvPr>
            <p:cNvSpPr/>
            <p:nvPr/>
          </p:nvSpPr>
          <p:spPr>
            <a:xfrm>
              <a:off x="4215171" y="2765438"/>
              <a:ext cx="21558" cy="6413"/>
            </a:xfrm>
            <a:custGeom>
              <a:avLst/>
              <a:gdLst/>
              <a:ahLst/>
              <a:cxnLst/>
              <a:rect l="l" t="t" r="r" b="b"/>
              <a:pathLst>
                <a:path w="604" h="213" extrusionOk="0">
                  <a:moveTo>
                    <a:pt x="604" y="181"/>
                  </a:moveTo>
                  <a:lnTo>
                    <a:pt x="604" y="1"/>
                  </a:lnTo>
                  <a:lnTo>
                    <a:pt x="25" y="1"/>
                  </a:lnTo>
                  <a:cubicBezTo>
                    <a:pt x="1" y="164"/>
                    <a:pt x="219" y="212"/>
                    <a:pt x="604"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82" name="Google Shape;42094;p18">
              <a:extLst>
                <a:ext uri="{FF2B5EF4-FFF2-40B4-BE49-F238E27FC236}">
                  <a16:creationId xmlns:a16="http://schemas.microsoft.com/office/drawing/2014/main" id="{2BAD987B-416F-4A78-A8A1-9B8650B596C5}"/>
                </a:ext>
              </a:extLst>
            </p:cNvPr>
            <p:cNvSpPr/>
            <p:nvPr/>
          </p:nvSpPr>
          <p:spPr>
            <a:xfrm>
              <a:off x="3049297" y="2767335"/>
              <a:ext cx="13920" cy="4306"/>
            </a:xfrm>
            <a:custGeom>
              <a:avLst/>
              <a:gdLst/>
              <a:ahLst/>
              <a:cxnLst/>
              <a:rect l="l" t="t" r="r" b="b"/>
              <a:pathLst>
                <a:path w="390" h="143" extrusionOk="0">
                  <a:moveTo>
                    <a:pt x="293" y="27"/>
                  </a:moveTo>
                  <a:cubicBezTo>
                    <a:pt x="240" y="0"/>
                    <a:pt x="1" y="71"/>
                    <a:pt x="100" y="118"/>
                  </a:cubicBezTo>
                  <a:cubicBezTo>
                    <a:pt x="151" y="143"/>
                    <a:pt x="390" y="76"/>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83" name="Google Shape;42095;p18">
              <a:extLst>
                <a:ext uri="{FF2B5EF4-FFF2-40B4-BE49-F238E27FC236}">
                  <a16:creationId xmlns:a16="http://schemas.microsoft.com/office/drawing/2014/main" id="{4E5A8A06-7DC1-4339-90C2-AF2F83FCE412}"/>
                </a:ext>
              </a:extLst>
            </p:cNvPr>
            <p:cNvSpPr/>
            <p:nvPr/>
          </p:nvSpPr>
          <p:spPr>
            <a:xfrm>
              <a:off x="1383487" y="2767335"/>
              <a:ext cx="14063" cy="4306"/>
            </a:xfrm>
            <a:custGeom>
              <a:avLst/>
              <a:gdLst/>
              <a:ahLst/>
              <a:cxnLst/>
              <a:rect l="l" t="t" r="r" b="b"/>
              <a:pathLst>
                <a:path w="394" h="143" extrusionOk="0">
                  <a:moveTo>
                    <a:pt x="296" y="27"/>
                  </a:moveTo>
                  <a:cubicBezTo>
                    <a:pt x="241" y="0"/>
                    <a:pt x="1" y="71"/>
                    <a:pt x="101" y="118"/>
                  </a:cubicBezTo>
                  <a:cubicBezTo>
                    <a:pt x="157" y="143"/>
                    <a:pt x="394" y="76"/>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84" name="Google Shape;42096;p18">
              <a:extLst>
                <a:ext uri="{FF2B5EF4-FFF2-40B4-BE49-F238E27FC236}">
                  <a16:creationId xmlns:a16="http://schemas.microsoft.com/office/drawing/2014/main" id="{BCEAD365-5430-46DE-9E57-A844D6AB0F2E}"/>
                </a:ext>
              </a:extLst>
            </p:cNvPr>
            <p:cNvSpPr/>
            <p:nvPr/>
          </p:nvSpPr>
          <p:spPr>
            <a:xfrm>
              <a:off x="254768" y="2767335"/>
              <a:ext cx="14063" cy="4306"/>
            </a:xfrm>
            <a:custGeom>
              <a:avLst/>
              <a:gdLst/>
              <a:ahLst/>
              <a:cxnLst/>
              <a:rect l="l" t="t" r="r" b="b"/>
              <a:pathLst>
                <a:path w="394" h="143" extrusionOk="0">
                  <a:moveTo>
                    <a:pt x="291" y="27"/>
                  </a:moveTo>
                  <a:cubicBezTo>
                    <a:pt x="238" y="0"/>
                    <a:pt x="0" y="71"/>
                    <a:pt x="99" y="118"/>
                  </a:cubicBezTo>
                  <a:cubicBezTo>
                    <a:pt x="152" y="143"/>
                    <a:pt x="393" y="76"/>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85" name="Google Shape;42097;p18">
              <a:extLst>
                <a:ext uri="{FF2B5EF4-FFF2-40B4-BE49-F238E27FC236}">
                  <a16:creationId xmlns:a16="http://schemas.microsoft.com/office/drawing/2014/main" id="{B67FEC89-D1CE-4F05-9B15-780D14B0E2A2}"/>
                </a:ext>
              </a:extLst>
            </p:cNvPr>
            <p:cNvSpPr/>
            <p:nvPr/>
          </p:nvSpPr>
          <p:spPr>
            <a:xfrm>
              <a:off x="4529188" y="2764685"/>
              <a:ext cx="13956" cy="4246"/>
            </a:xfrm>
            <a:custGeom>
              <a:avLst/>
              <a:gdLst/>
              <a:ahLst/>
              <a:cxnLst/>
              <a:rect l="l" t="t" r="r" b="b"/>
              <a:pathLst>
                <a:path w="391" h="141" extrusionOk="0">
                  <a:moveTo>
                    <a:pt x="290" y="26"/>
                  </a:moveTo>
                  <a:cubicBezTo>
                    <a:pt x="237" y="1"/>
                    <a:pt x="1" y="69"/>
                    <a:pt x="99" y="117"/>
                  </a:cubicBezTo>
                  <a:cubicBezTo>
                    <a:pt x="151" y="141"/>
                    <a:pt x="391" y="71"/>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86" name="Google Shape;42098;p18">
              <a:extLst>
                <a:ext uri="{FF2B5EF4-FFF2-40B4-BE49-F238E27FC236}">
                  <a16:creationId xmlns:a16="http://schemas.microsoft.com/office/drawing/2014/main" id="{4E7CB6E6-D8A6-497B-84B5-1A308CB2E7F3}"/>
                </a:ext>
              </a:extLst>
            </p:cNvPr>
            <p:cNvSpPr/>
            <p:nvPr/>
          </p:nvSpPr>
          <p:spPr>
            <a:xfrm>
              <a:off x="2144259" y="2759085"/>
              <a:ext cx="27626" cy="9997"/>
            </a:xfrm>
            <a:custGeom>
              <a:avLst/>
              <a:gdLst/>
              <a:ahLst/>
              <a:cxnLst/>
              <a:rect l="l" t="t" r="r" b="b"/>
              <a:pathLst>
                <a:path w="774" h="332" extrusionOk="0">
                  <a:moveTo>
                    <a:pt x="0" y="212"/>
                  </a:moveTo>
                  <a:cubicBezTo>
                    <a:pt x="258" y="329"/>
                    <a:pt x="717" y="332"/>
                    <a:pt x="773" y="122"/>
                  </a:cubicBezTo>
                  <a:cubicBezTo>
                    <a:pt x="516" y="3"/>
                    <a:pt x="54" y="0"/>
                    <a:pt x="0" y="2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87" name="Google Shape;42099;p18">
              <a:extLst>
                <a:ext uri="{FF2B5EF4-FFF2-40B4-BE49-F238E27FC236}">
                  <a16:creationId xmlns:a16="http://schemas.microsoft.com/office/drawing/2014/main" id="{4E05A591-5446-46E7-9EF0-F23ADD29D8FC}"/>
                </a:ext>
              </a:extLst>
            </p:cNvPr>
            <p:cNvSpPr/>
            <p:nvPr/>
          </p:nvSpPr>
          <p:spPr>
            <a:xfrm>
              <a:off x="8442263" y="2759386"/>
              <a:ext cx="13849" cy="6745"/>
            </a:xfrm>
            <a:custGeom>
              <a:avLst/>
              <a:gdLst/>
              <a:ahLst/>
              <a:cxnLst/>
              <a:rect l="l" t="t" r="r" b="b"/>
              <a:pathLst>
                <a:path w="388" h="224" extrusionOk="0">
                  <a:moveTo>
                    <a:pt x="387" y="110"/>
                  </a:moveTo>
                  <a:cubicBezTo>
                    <a:pt x="347" y="1"/>
                    <a:pt x="173" y="54"/>
                    <a:pt x="1" y="110"/>
                  </a:cubicBezTo>
                  <a:cubicBezTo>
                    <a:pt x="3" y="202"/>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88" name="Google Shape;42100;p18">
              <a:extLst>
                <a:ext uri="{FF2B5EF4-FFF2-40B4-BE49-F238E27FC236}">
                  <a16:creationId xmlns:a16="http://schemas.microsoft.com/office/drawing/2014/main" id="{CF6D1E68-D154-4047-BDB0-6701896665BE}"/>
                </a:ext>
              </a:extLst>
            </p:cNvPr>
            <p:cNvSpPr/>
            <p:nvPr/>
          </p:nvSpPr>
          <p:spPr>
            <a:xfrm>
              <a:off x="7747093" y="2759537"/>
              <a:ext cx="6960" cy="6263"/>
            </a:xfrm>
            <a:custGeom>
              <a:avLst/>
              <a:gdLst/>
              <a:ahLst/>
              <a:cxnLst/>
              <a:rect l="l" t="t" r="r" b="b"/>
              <a:pathLst>
                <a:path w="195" h="208" extrusionOk="0">
                  <a:moveTo>
                    <a:pt x="194" y="105"/>
                  </a:moveTo>
                  <a:cubicBezTo>
                    <a:pt x="194" y="54"/>
                    <a:pt x="36" y="1"/>
                    <a:pt x="1" y="105"/>
                  </a:cubicBezTo>
                  <a:cubicBezTo>
                    <a:pt x="1" y="155"/>
                    <a:pt x="155" y="207"/>
                    <a:pt x="19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89" name="Google Shape;42101;p18">
              <a:extLst>
                <a:ext uri="{FF2B5EF4-FFF2-40B4-BE49-F238E27FC236}">
                  <a16:creationId xmlns:a16="http://schemas.microsoft.com/office/drawing/2014/main" id="{850D0A12-952D-4254-92F4-72D672CB7F4D}"/>
                </a:ext>
              </a:extLst>
            </p:cNvPr>
            <p:cNvSpPr/>
            <p:nvPr/>
          </p:nvSpPr>
          <p:spPr>
            <a:xfrm>
              <a:off x="4587758" y="2759958"/>
              <a:ext cx="13777" cy="5450"/>
            </a:xfrm>
            <a:custGeom>
              <a:avLst/>
              <a:gdLst/>
              <a:ahLst/>
              <a:cxnLst/>
              <a:rect l="l" t="t" r="r" b="b"/>
              <a:pathLst>
                <a:path w="386" h="181" extrusionOk="0">
                  <a:moveTo>
                    <a:pt x="386" y="0"/>
                  </a:moveTo>
                  <a:lnTo>
                    <a:pt x="0" y="0"/>
                  </a:lnTo>
                  <a:lnTo>
                    <a:pt x="0" y="180"/>
                  </a:lnTo>
                  <a:lnTo>
                    <a:pt x="386"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90" name="Google Shape;42102;p18">
              <a:extLst>
                <a:ext uri="{FF2B5EF4-FFF2-40B4-BE49-F238E27FC236}">
                  <a16:creationId xmlns:a16="http://schemas.microsoft.com/office/drawing/2014/main" id="{ACEE1D7D-0F77-4709-B7FD-039087368A8B}"/>
                </a:ext>
              </a:extLst>
            </p:cNvPr>
            <p:cNvSpPr/>
            <p:nvPr/>
          </p:nvSpPr>
          <p:spPr>
            <a:xfrm>
              <a:off x="1383487" y="2761915"/>
              <a:ext cx="14063" cy="4276"/>
            </a:xfrm>
            <a:custGeom>
              <a:avLst/>
              <a:gdLst/>
              <a:ahLst/>
              <a:cxnLst/>
              <a:rect l="l" t="t" r="r" b="b"/>
              <a:pathLst>
                <a:path w="394" h="142" extrusionOk="0">
                  <a:moveTo>
                    <a:pt x="296" y="26"/>
                  </a:moveTo>
                  <a:cubicBezTo>
                    <a:pt x="241" y="0"/>
                    <a:pt x="1" y="69"/>
                    <a:pt x="101" y="115"/>
                  </a:cubicBezTo>
                  <a:cubicBezTo>
                    <a:pt x="157"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91" name="Google Shape;42103;p18">
              <a:extLst>
                <a:ext uri="{FF2B5EF4-FFF2-40B4-BE49-F238E27FC236}">
                  <a16:creationId xmlns:a16="http://schemas.microsoft.com/office/drawing/2014/main" id="{A42D623F-E97C-4849-B931-CF8D1F9C47CB}"/>
                </a:ext>
              </a:extLst>
            </p:cNvPr>
            <p:cNvSpPr/>
            <p:nvPr/>
          </p:nvSpPr>
          <p:spPr>
            <a:xfrm>
              <a:off x="1352685" y="2759778"/>
              <a:ext cx="23914" cy="6022"/>
            </a:xfrm>
            <a:custGeom>
              <a:avLst/>
              <a:gdLst/>
              <a:ahLst/>
              <a:cxnLst/>
              <a:rect l="l" t="t" r="r" b="b"/>
              <a:pathLst>
                <a:path w="670" h="200" extrusionOk="0">
                  <a:moveTo>
                    <a:pt x="578" y="6"/>
                  </a:moveTo>
                  <a:cubicBezTo>
                    <a:pt x="246" y="1"/>
                    <a:pt x="86" y="75"/>
                    <a:pt x="1" y="186"/>
                  </a:cubicBezTo>
                  <a:cubicBezTo>
                    <a:pt x="304" y="178"/>
                    <a:pt x="669" y="199"/>
                    <a:pt x="578"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92" name="Google Shape;42104;p18">
              <a:extLst>
                <a:ext uri="{FF2B5EF4-FFF2-40B4-BE49-F238E27FC236}">
                  <a16:creationId xmlns:a16="http://schemas.microsoft.com/office/drawing/2014/main" id="{F4320F4D-C486-442F-A4FE-CDEB4E36FB82}"/>
                </a:ext>
              </a:extLst>
            </p:cNvPr>
            <p:cNvSpPr/>
            <p:nvPr/>
          </p:nvSpPr>
          <p:spPr>
            <a:xfrm>
              <a:off x="172142" y="2761915"/>
              <a:ext cx="14063" cy="4276"/>
            </a:xfrm>
            <a:custGeom>
              <a:avLst/>
              <a:gdLst/>
              <a:ahLst/>
              <a:cxnLst/>
              <a:rect l="l" t="t" r="r" b="b"/>
              <a:pathLst>
                <a:path w="394" h="142" extrusionOk="0">
                  <a:moveTo>
                    <a:pt x="293" y="26"/>
                  </a:moveTo>
                  <a:cubicBezTo>
                    <a:pt x="240" y="0"/>
                    <a:pt x="1" y="69"/>
                    <a:pt x="100" y="115"/>
                  </a:cubicBezTo>
                  <a:cubicBezTo>
                    <a:pt x="152" y="141"/>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93" name="Google Shape;42105;p18">
              <a:extLst>
                <a:ext uri="{FF2B5EF4-FFF2-40B4-BE49-F238E27FC236}">
                  <a16:creationId xmlns:a16="http://schemas.microsoft.com/office/drawing/2014/main" id="{23C01D5F-594B-4F92-AF17-94D73FD9A46F}"/>
                </a:ext>
              </a:extLst>
            </p:cNvPr>
            <p:cNvSpPr/>
            <p:nvPr/>
          </p:nvSpPr>
          <p:spPr>
            <a:xfrm>
              <a:off x="8593739" y="2753696"/>
              <a:ext cx="27555" cy="10207"/>
            </a:xfrm>
            <a:custGeom>
              <a:avLst/>
              <a:gdLst/>
              <a:ahLst/>
              <a:cxnLst/>
              <a:rect l="l" t="t" r="r" b="b"/>
              <a:pathLst>
                <a:path w="772" h="339" extrusionOk="0">
                  <a:moveTo>
                    <a:pt x="772" y="299"/>
                  </a:moveTo>
                  <a:lnTo>
                    <a:pt x="772" y="27"/>
                  </a:lnTo>
                  <a:cubicBezTo>
                    <a:pt x="332" y="0"/>
                    <a:pt x="48" y="47"/>
                    <a:pt x="1" y="208"/>
                  </a:cubicBezTo>
                  <a:cubicBezTo>
                    <a:pt x="260" y="237"/>
                    <a:pt x="367" y="339"/>
                    <a:pt x="772"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94" name="Google Shape;42106;p18">
              <a:extLst>
                <a:ext uri="{FF2B5EF4-FFF2-40B4-BE49-F238E27FC236}">
                  <a16:creationId xmlns:a16="http://schemas.microsoft.com/office/drawing/2014/main" id="{97418F9E-7C39-4DAC-B7B6-B055AC9F6532}"/>
                </a:ext>
              </a:extLst>
            </p:cNvPr>
            <p:cNvSpPr/>
            <p:nvPr/>
          </p:nvSpPr>
          <p:spPr>
            <a:xfrm>
              <a:off x="7967347" y="2756827"/>
              <a:ext cx="6924" cy="6293"/>
            </a:xfrm>
            <a:custGeom>
              <a:avLst/>
              <a:gdLst/>
              <a:ahLst/>
              <a:cxnLst/>
              <a:rect l="l" t="t" r="r" b="b"/>
              <a:pathLst>
                <a:path w="194" h="209" extrusionOk="0">
                  <a:moveTo>
                    <a:pt x="193" y="104"/>
                  </a:moveTo>
                  <a:cubicBezTo>
                    <a:pt x="193" y="53"/>
                    <a:pt x="38" y="1"/>
                    <a:pt x="0" y="104"/>
                  </a:cubicBezTo>
                  <a:cubicBezTo>
                    <a:pt x="0"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95" name="Google Shape;42107;p18">
              <a:extLst>
                <a:ext uri="{FF2B5EF4-FFF2-40B4-BE49-F238E27FC236}">
                  <a16:creationId xmlns:a16="http://schemas.microsoft.com/office/drawing/2014/main" id="{FD48010E-1748-4E03-9C90-EB0DC8D52828}"/>
                </a:ext>
              </a:extLst>
            </p:cNvPr>
            <p:cNvSpPr/>
            <p:nvPr/>
          </p:nvSpPr>
          <p:spPr>
            <a:xfrm>
              <a:off x="7664395" y="2748969"/>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96" name="Google Shape;42108;p18">
              <a:extLst>
                <a:ext uri="{FF2B5EF4-FFF2-40B4-BE49-F238E27FC236}">
                  <a16:creationId xmlns:a16="http://schemas.microsoft.com/office/drawing/2014/main" id="{68A6BDF5-A5B1-4A4D-BB35-59FF8753E477}"/>
                </a:ext>
              </a:extLst>
            </p:cNvPr>
            <p:cNvSpPr/>
            <p:nvPr/>
          </p:nvSpPr>
          <p:spPr>
            <a:xfrm>
              <a:off x="7595581" y="2754117"/>
              <a:ext cx="7031" cy="6263"/>
            </a:xfrm>
            <a:custGeom>
              <a:avLst/>
              <a:gdLst/>
              <a:ahLst/>
              <a:cxnLst/>
              <a:rect l="l" t="t" r="r" b="b"/>
              <a:pathLst>
                <a:path w="197" h="208" extrusionOk="0">
                  <a:moveTo>
                    <a:pt x="195" y="104"/>
                  </a:moveTo>
                  <a:cubicBezTo>
                    <a:pt x="197" y="53"/>
                    <a:pt x="39" y="1"/>
                    <a:pt x="1" y="104"/>
                  </a:cubicBezTo>
                  <a:cubicBezTo>
                    <a:pt x="4" y="152"/>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97" name="Google Shape;42109;p18">
              <a:extLst>
                <a:ext uri="{FF2B5EF4-FFF2-40B4-BE49-F238E27FC236}">
                  <a16:creationId xmlns:a16="http://schemas.microsoft.com/office/drawing/2014/main" id="{954D2F51-04DE-4AB2-B501-E757B3974230}"/>
                </a:ext>
              </a:extLst>
            </p:cNvPr>
            <p:cNvSpPr/>
            <p:nvPr/>
          </p:nvSpPr>
          <p:spPr>
            <a:xfrm>
              <a:off x="4274669" y="2747162"/>
              <a:ext cx="58821" cy="12827"/>
            </a:xfrm>
            <a:custGeom>
              <a:avLst/>
              <a:gdLst/>
              <a:ahLst/>
              <a:cxnLst/>
              <a:rect l="l" t="t" r="r" b="b"/>
              <a:pathLst>
                <a:path w="1648" h="426" extrusionOk="0">
                  <a:moveTo>
                    <a:pt x="673" y="425"/>
                  </a:moveTo>
                  <a:cubicBezTo>
                    <a:pt x="1648" y="60"/>
                    <a:pt x="1" y="1"/>
                    <a:pt x="673" y="4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98" name="Google Shape;42110;p18">
              <a:extLst>
                <a:ext uri="{FF2B5EF4-FFF2-40B4-BE49-F238E27FC236}">
                  <a16:creationId xmlns:a16="http://schemas.microsoft.com/office/drawing/2014/main" id="{FE535697-0761-4A21-9975-5566F1429A25}"/>
                </a:ext>
              </a:extLst>
            </p:cNvPr>
            <p:cNvSpPr/>
            <p:nvPr/>
          </p:nvSpPr>
          <p:spPr>
            <a:xfrm>
              <a:off x="4615241" y="2754479"/>
              <a:ext cx="13777" cy="2740"/>
            </a:xfrm>
            <a:custGeom>
              <a:avLst/>
              <a:gdLst/>
              <a:ahLst/>
              <a:cxnLst/>
              <a:rect l="l" t="t" r="r" b="b"/>
              <a:pathLst>
                <a:path w="386" h="91" extrusionOk="0">
                  <a:moveTo>
                    <a:pt x="386" y="1"/>
                  </a:moveTo>
                  <a:cubicBezTo>
                    <a:pt x="236" y="20"/>
                    <a:pt x="6" y="2"/>
                    <a:pt x="1" y="91"/>
                  </a:cubicBezTo>
                  <a:cubicBezTo>
                    <a:pt x="151" y="71"/>
                    <a:pt x="382"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399" name="Google Shape;42111;p18">
              <a:extLst>
                <a:ext uri="{FF2B5EF4-FFF2-40B4-BE49-F238E27FC236}">
                  <a16:creationId xmlns:a16="http://schemas.microsoft.com/office/drawing/2014/main" id="{A7C7661B-4EBA-4EDC-AC7A-34C4BC2E949A}"/>
                </a:ext>
              </a:extLst>
            </p:cNvPr>
            <p:cNvSpPr/>
            <p:nvPr/>
          </p:nvSpPr>
          <p:spPr>
            <a:xfrm>
              <a:off x="4078435" y="2751739"/>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00" name="Google Shape;42112;p18">
              <a:extLst>
                <a:ext uri="{FF2B5EF4-FFF2-40B4-BE49-F238E27FC236}">
                  <a16:creationId xmlns:a16="http://schemas.microsoft.com/office/drawing/2014/main" id="{B321BD1F-CD90-49EE-9DF5-05E6F4E633E9}"/>
                </a:ext>
              </a:extLst>
            </p:cNvPr>
            <p:cNvSpPr/>
            <p:nvPr/>
          </p:nvSpPr>
          <p:spPr>
            <a:xfrm>
              <a:off x="3059719" y="2751377"/>
              <a:ext cx="6924" cy="6233"/>
            </a:xfrm>
            <a:custGeom>
              <a:avLst/>
              <a:gdLst/>
              <a:ahLst/>
              <a:cxnLst/>
              <a:rect l="l" t="t" r="r" b="b"/>
              <a:pathLst>
                <a:path w="194" h="207" extrusionOk="0">
                  <a:moveTo>
                    <a:pt x="193" y="104"/>
                  </a:moveTo>
                  <a:cubicBezTo>
                    <a:pt x="193" y="53"/>
                    <a:pt x="37" y="0"/>
                    <a:pt x="0" y="104"/>
                  </a:cubicBezTo>
                  <a:cubicBezTo>
                    <a:pt x="0" y="154"/>
                    <a:pt x="158"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01" name="Google Shape;42113;p18">
              <a:extLst>
                <a:ext uri="{FF2B5EF4-FFF2-40B4-BE49-F238E27FC236}">
                  <a16:creationId xmlns:a16="http://schemas.microsoft.com/office/drawing/2014/main" id="{B20FBB6E-4C5A-4E5D-856B-26A8CB338704}"/>
                </a:ext>
              </a:extLst>
            </p:cNvPr>
            <p:cNvSpPr/>
            <p:nvPr/>
          </p:nvSpPr>
          <p:spPr>
            <a:xfrm>
              <a:off x="1352649" y="2748638"/>
              <a:ext cx="7031" cy="6263"/>
            </a:xfrm>
            <a:custGeom>
              <a:avLst/>
              <a:gdLst/>
              <a:ahLst/>
              <a:cxnLst/>
              <a:rect l="l" t="t" r="r" b="b"/>
              <a:pathLst>
                <a:path w="197" h="208" extrusionOk="0">
                  <a:moveTo>
                    <a:pt x="194" y="103"/>
                  </a:moveTo>
                  <a:cubicBezTo>
                    <a:pt x="196" y="52"/>
                    <a:pt x="40" y="0"/>
                    <a:pt x="2" y="103"/>
                  </a:cubicBezTo>
                  <a:cubicBezTo>
                    <a:pt x="1" y="154"/>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02" name="Google Shape;42114;p18">
              <a:extLst>
                <a:ext uri="{FF2B5EF4-FFF2-40B4-BE49-F238E27FC236}">
                  <a16:creationId xmlns:a16="http://schemas.microsoft.com/office/drawing/2014/main" id="{11242F58-27F4-4435-8D12-54CFEA96445C}"/>
                </a:ext>
              </a:extLst>
            </p:cNvPr>
            <p:cNvSpPr/>
            <p:nvPr/>
          </p:nvSpPr>
          <p:spPr>
            <a:xfrm>
              <a:off x="8786439" y="2740207"/>
              <a:ext cx="27840" cy="18427"/>
            </a:xfrm>
            <a:custGeom>
              <a:avLst/>
              <a:gdLst/>
              <a:ahLst/>
              <a:cxnLst/>
              <a:rect l="l" t="t" r="r" b="b"/>
              <a:pathLst>
                <a:path w="780" h="612" extrusionOk="0">
                  <a:moveTo>
                    <a:pt x="0" y="292"/>
                  </a:moveTo>
                  <a:cubicBezTo>
                    <a:pt x="780" y="612"/>
                    <a:pt x="455" y="1"/>
                    <a:pt x="0" y="2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03" name="Google Shape;42115;p18">
              <a:extLst>
                <a:ext uri="{FF2B5EF4-FFF2-40B4-BE49-F238E27FC236}">
                  <a16:creationId xmlns:a16="http://schemas.microsoft.com/office/drawing/2014/main" id="{E8664DA7-72A0-463A-9CCB-21CA66B4C726}"/>
                </a:ext>
              </a:extLst>
            </p:cNvPr>
            <p:cNvSpPr/>
            <p:nvPr/>
          </p:nvSpPr>
          <p:spPr>
            <a:xfrm>
              <a:off x="6508158" y="2745868"/>
              <a:ext cx="6924" cy="6293"/>
            </a:xfrm>
            <a:custGeom>
              <a:avLst/>
              <a:gdLst/>
              <a:ahLst/>
              <a:cxnLst/>
              <a:rect l="l" t="t" r="r" b="b"/>
              <a:pathLst>
                <a:path w="194" h="209" extrusionOk="0">
                  <a:moveTo>
                    <a:pt x="191" y="104"/>
                  </a:moveTo>
                  <a:cubicBezTo>
                    <a:pt x="193" y="54"/>
                    <a:pt x="38" y="1"/>
                    <a:pt x="0" y="104"/>
                  </a:cubicBezTo>
                  <a:cubicBezTo>
                    <a:pt x="0" y="155"/>
                    <a:pt x="158" y="208"/>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04" name="Google Shape;42116;p18">
              <a:extLst>
                <a:ext uri="{FF2B5EF4-FFF2-40B4-BE49-F238E27FC236}">
                  <a16:creationId xmlns:a16="http://schemas.microsoft.com/office/drawing/2014/main" id="{BF49BE10-8AD6-4A91-840D-610232F9199A}"/>
                </a:ext>
              </a:extLst>
            </p:cNvPr>
            <p:cNvSpPr/>
            <p:nvPr/>
          </p:nvSpPr>
          <p:spPr>
            <a:xfrm>
              <a:off x="8755352" y="2745476"/>
              <a:ext cx="14027" cy="4276"/>
            </a:xfrm>
            <a:custGeom>
              <a:avLst/>
              <a:gdLst/>
              <a:ahLst/>
              <a:cxnLst/>
              <a:rect l="l" t="t" r="r" b="b"/>
              <a:pathLst>
                <a:path w="393" h="142" extrusionOk="0">
                  <a:moveTo>
                    <a:pt x="100" y="117"/>
                  </a:moveTo>
                  <a:cubicBezTo>
                    <a:pt x="153" y="142"/>
                    <a:pt x="392" y="74"/>
                    <a:pt x="293" y="27"/>
                  </a:cubicBezTo>
                  <a:cubicBezTo>
                    <a:pt x="241" y="1"/>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05" name="Google Shape;42117;p18">
              <a:extLst>
                <a:ext uri="{FF2B5EF4-FFF2-40B4-BE49-F238E27FC236}">
                  <a16:creationId xmlns:a16="http://schemas.microsoft.com/office/drawing/2014/main" id="{A33BB40A-5F9F-46E8-B5F1-9EACBA51A4B1}"/>
                </a:ext>
              </a:extLst>
            </p:cNvPr>
            <p:cNvSpPr/>
            <p:nvPr/>
          </p:nvSpPr>
          <p:spPr>
            <a:xfrm>
              <a:off x="2188838" y="2745476"/>
              <a:ext cx="14099" cy="4306"/>
            </a:xfrm>
            <a:custGeom>
              <a:avLst/>
              <a:gdLst/>
              <a:ahLst/>
              <a:cxnLst/>
              <a:rect l="l" t="t" r="r" b="b"/>
              <a:pathLst>
                <a:path w="395" h="143" extrusionOk="0">
                  <a:moveTo>
                    <a:pt x="294" y="27"/>
                  </a:moveTo>
                  <a:cubicBezTo>
                    <a:pt x="241" y="1"/>
                    <a:pt x="1" y="71"/>
                    <a:pt x="104" y="117"/>
                  </a:cubicBezTo>
                  <a:cubicBezTo>
                    <a:pt x="155" y="143"/>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06" name="Google Shape;42118;p18">
              <a:extLst>
                <a:ext uri="{FF2B5EF4-FFF2-40B4-BE49-F238E27FC236}">
                  <a16:creationId xmlns:a16="http://schemas.microsoft.com/office/drawing/2014/main" id="{F068B1AF-6D17-442E-8701-06C3DECC5CDE}"/>
                </a:ext>
              </a:extLst>
            </p:cNvPr>
            <p:cNvSpPr/>
            <p:nvPr/>
          </p:nvSpPr>
          <p:spPr>
            <a:xfrm>
              <a:off x="1111837" y="2746259"/>
              <a:ext cx="13777" cy="2740"/>
            </a:xfrm>
            <a:custGeom>
              <a:avLst/>
              <a:gdLst/>
              <a:ahLst/>
              <a:cxnLst/>
              <a:rect l="l" t="t" r="r" b="b"/>
              <a:pathLst>
                <a:path w="386" h="91" extrusionOk="0">
                  <a:moveTo>
                    <a:pt x="385" y="1"/>
                  </a:moveTo>
                  <a:cubicBezTo>
                    <a:pt x="235" y="22"/>
                    <a:pt x="5" y="2"/>
                    <a:pt x="0" y="91"/>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07" name="Google Shape;42119;p18">
              <a:extLst>
                <a:ext uri="{FF2B5EF4-FFF2-40B4-BE49-F238E27FC236}">
                  <a16:creationId xmlns:a16="http://schemas.microsoft.com/office/drawing/2014/main" id="{D18D83FB-FBCF-47F9-BA4D-F88DB839EC7C}"/>
                </a:ext>
              </a:extLst>
            </p:cNvPr>
            <p:cNvSpPr/>
            <p:nvPr/>
          </p:nvSpPr>
          <p:spPr>
            <a:xfrm>
              <a:off x="798462" y="2745476"/>
              <a:ext cx="14063" cy="4276"/>
            </a:xfrm>
            <a:custGeom>
              <a:avLst/>
              <a:gdLst/>
              <a:ahLst/>
              <a:cxnLst/>
              <a:rect l="l" t="t" r="r" b="b"/>
              <a:pathLst>
                <a:path w="394" h="142" extrusionOk="0">
                  <a:moveTo>
                    <a:pt x="102" y="117"/>
                  </a:moveTo>
                  <a:cubicBezTo>
                    <a:pt x="155" y="142"/>
                    <a:pt x="393" y="74"/>
                    <a:pt x="294" y="27"/>
                  </a:cubicBezTo>
                  <a:cubicBezTo>
                    <a:pt x="242" y="1"/>
                    <a:pt x="1"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08" name="Google Shape;42120;p18">
              <a:extLst>
                <a:ext uri="{FF2B5EF4-FFF2-40B4-BE49-F238E27FC236}">
                  <a16:creationId xmlns:a16="http://schemas.microsoft.com/office/drawing/2014/main" id="{0B8C51CB-51B3-4EB6-9B79-FD227C3C9C95}"/>
                </a:ext>
              </a:extLst>
            </p:cNvPr>
            <p:cNvSpPr/>
            <p:nvPr/>
          </p:nvSpPr>
          <p:spPr>
            <a:xfrm>
              <a:off x="8889624" y="2737949"/>
              <a:ext cx="23950" cy="5992"/>
            </a:xfrm>
            <a:custGeom>
              <a:avLst/>
              <a:gdLst/>
              <a:ahLst/>
              <a:cxnLst/>
              <a:rect l="l" t="t" r="r" b="b"/>
              <a:pathLst>
                <a:path w="671" h="199" extrusionOk="0">
                  <a:moveTo>
                    <a:pt x="582" y="4"/>
                  </a:moveTo>
                  <a:cubicBezTo>
                    <a:pt x="249" y="0"/>
                    <a:pt x="88" y="73"/>
                    <a:pt x="1" y="185"/>
                  </a:cubicBezTo>
                  <a:cubicBezTo>
                    <a:pt x="305" y="178"/>
                    <a:pt x="670" y="198"/>
                    <a:pt x="582" y="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09" name="Google Shape;42121;p18">
              <a:extLst>
                <a:ext uri="{FF2B5EF4-FFF2-40B4-BE49-F238E27FC236}">
                  <a16:creationId xmlns:a16="http://schemas.microsoft.com/office/drawing/2014/main" id="{40BD5C40-7E06-4F9A-9CB7-3CBC771D0775}"/>
                </a:ext>
              </a:extLst>
            </p:cNvPr>
            <p:cNvSpPr/>
            <p:nvPr/>
          </p:nvSpPr>
          <p:spPr>
            <a:xfrm>
              <a:off x="8769521" y="2737738"/>
              <a:ext cx="23878" cy="5811"/>
            </a:xfrm>
            <a:custGeom>
              <a:avLst/>
              <a:gdLst/>
              <a:ahLst/>
              <a:cxnLst/>
              <a:rect l="l" t="t" r="r" b="b"/>
              <a:pathLst>
                <a:path w="669" h="193" extrusionOk="0">
                  <a:moveTo>
                    <a:pt x="474" y="192"/>
                  </a:moveTo>
                  <a:cubicBezTo>
                    <a:pt x="474" y="101"/>
                    <a:pt x="630" y="85"/>
                    <a:pt x="669" y="11"/>
                  </a:cubicBezTo>
                  <a:cubicBezTo>
                    <a:pt x="363" y="21"/>
                    <a:pt x="1" y="1"/>
                    <a:pt x="88"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10" name="Google Shape;42122;p18">
              <a:extLst>
                <a:ext uri="{FF2B5EF4-FFF2-40B4-BE49-F238E27FC236}">
                  <a16:creationId xmlns:a16="http://schemas.microsoft.com/office/drawing/2014/main" id="{2A8F5C1E-4A77-4A6A-B802-872DEB5E180C}"/>
                </a:ext>
              </a:extLst>
            </p:cNvPr>
            <p:cNvSpPr/>
            <p:nvPr/>
          </p:nvSpPr>
          <p:spPr>
            <a:xfrm>
              <a:off x="2894501" y="2732620"/>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11" name="Google Shape;42123;p18">
              <a:extLst>
                <a:ext uri="{FF2B5EF4-FFF2-40B4-BE49-F238E27FC236}">
                  <a16:creationId xmlns:a16="http://schemas.microsoft.com/office/drawing/2014/main" id="{E1030AA1-9081-4D56-8E76-80640B2FA824}"/>
                </a:ext>
              </a:extLst>
            </p:cNvPr>
            <p:cNvSpPr/>
            <p:nvPr/>
          </p:nvSpPr>
          <p:spPr>
            <a:xfrm>
              <a:off x="6738584" y="2737347"/>
              <a:ext cx="14099" cy="4246"/>
            </a:xfrm>
            <a:custGeom>
              <a:avLst/>
              <a:gdLst/>
              <a:ahLst/>
              <a:cxnLst/>
              <a:rect l="l" t="t" r="r" b="b"/>
              <a:pathLst>
                <a:path w="395" h="141" extrusionOk="0">
                  <a:moveTo>
                    <a:pt x="294" y="24"/>
                  </a:moveTo>
                  <a:cubicBezTo>
                    <a:pt x="241" y="0"/>
                    <a:pt x="0" y="68"/>
                    <a:pt x="98" y="115"/>
                  </a:cubicBezTo>
                  <a:cubicBezTo>
                    <a:pt x="154" y="140"/>
                    <a:pt x="395"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12" name="Google Shape;42124;p18">
              <a:extLst>
                <a:ext uri="{FF2B5EF4-FFF2-40B4-BE49-F238E27FC236}">
                  <a16:creationId xmlns:a16="http://schemas.microsoft.com/office/drawing/2014/main" id="{67D06C0C-21EF-4BBF-B441-C4FAB147DEB5}"/>
                </a:ext>
              </a:extLst>
            </p:cNvPr>
            <p:cNvSpPr/>
            <p:nvPr/>
          </p:nvSpPr>
          <p:spPr>
            <a:xfrm>
              <a:off x="8222008" y="2735299"/>
              <a:ext cx="13777" cy="2770"/>
            </a:xfrm>
            <a:custGeom>
              <a:avLst/>
              <a:gdLst/>
              <a:ahLst/>
              <a:cxnLst/>
              <a:rect l="l" t="t" r="r" b="b"/>
              <a:pathLst>
                <a:path w="386" h="92" extrusionOk="0">
                  <a:moveTo>
                    <a:pt x="385" y="1"/>
                  </a:moveTo>
                  <a:cubicBezTo>
                    <a:pt x="238" y="23"/>
                    <a:pt x="7" y="4"/>
                    <a:pt x="0" y="92"/>
                  </a:cubicBezTo>
                  <a:cubicBezTo>
                    <a:pt x="149" y="71"/>
                    <a:pt x="383" y="91"/>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13" name="Google Shape;42125;p18">
              <a:extLst>
                <a:ext uri="{FF2B5EF4-FFF2-40B4-BE49-F238E27FC236}">
                  <a16:creationId xmlns:a16="http://schemas.microsoft.com/office/drawing/2014/main" id="{5B37BEC7-FE36-4862-9508-86EB6F967336}"/>
                </a:ext>
              </a:extLst>
            </p:cNvPr>
            <p:cNvSpPr/>
            <p:nvPr/>
          </p:nvSpPr>
          <p:spPr>
            <a:xfrm>
              <a:off x="6521935" y="2734818"/>
              <a:ext cx="20666" cy="3764"/>
            </a:xfrm>
            <a:custGeom>
              <a:avLst/>
              <a:gdLst/>
              <a:ahLst/>
              <a:cxnLst/>
              <a:rect l="l" t="t" r="r" b="b"/>
              <a:pathLst>
                <a:path w="579" h="125" extrusionOk="0">
                  <a:moveTo>
                    <a:pt x="579" y="17"/>
                  </a:moveTo>
                  <a:cubicBezTo>
                    <a:pt x="352" y="32"/>
                    <a:pt x="31" y="1"/>
                    <a:pt x="1" y="108"/>
                  </a:cubicBezTo>
                  <a:cubicBezTo>
                    <a:pt x="226" y="94"/>
                    <a:pt x="547" y="125"/>
                    <a:pt x="579" y="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14" name="Google Shape;42126;p18">
              <a:extLst>
                <a:ext uri="{FF2B5EF4-FFF2-40B4-BE49-F238E27FC236}">
                  <a16:creationId xmlns:a16="http://schemas.microsoft.com/office/drawing/2014/main" id="{C81C66DF-0F02-40DB-9AC0-3987BFECDDA9}"/>
                </a:ext>
              </a:extLst>
            </p:cNvPr>
            <p:cNvSpPr/>
            <p:nvPr/>
          </p:nvSpPr>
          <p:spPr>
            <a:xfrm>
              <a:off x="8841547" y="2729519"/>
              <a:ext cx="6889" cy="6203"/>
            </a:xfrm>
            <a:custGeom>
              <a:avLst/>
              <a:gdLst/>
              <a:ahLst/>
              <a:cxnLst/>
              <a:rect l="l" t="t" r="r" b="b"/>
              <a:pathLst>
                <a:path w="193" h="206" extrusionOk="0">
                  <a:moveTo>
                    <a:pt x="192" y="104"/>
                  </a:moveTo>
                  <a:cubicBezTo>
                    <a:pt x="192" y="53"/>
                    <a:pt x="38" y="1"/>
                    <a:pt x="1" y="104"/>
                  </a:cubicBezTo>
                  <a:cubicBezTo>
                    <a:pt x="1" y="153"/>
                    <a:pt x="153" y="206"/>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15" name="Google Shape;42127;p18">
              <a:extLst>
                <a:ext uri="{FF2B5EF4-FFF2-40B4-BE49-F238E27FC236}">
                  <a16:creationId xmlns:a16="http://schemas.microsoft.com/office/drawing/2014/main" id="{83DBFCA0-7C6A-426A-9BD0-80125AB06C04}"/>
                </a:ext>
              </a:extLst>
            </p:cNvPr>
            <p:cNvSpPr/>
            <p:nvPr/>
          </p:nvSpPr>
          <p:spPr>
            <a:xfrm>
              <a:off x="8689143" y="2729880"/>
              <a:ext cx="21523" cy="6444"/>
            </a:xfrm>
            <a:custGeom>
              <a:avLst/>
              <a:gdLst/>
              <a:ahLst/>
              <a:cxnLst/>
              <a:rect l="l" t="t" r="r" b="b"/>
              <a:pathLst>
                <a:path w="603" h="214" extrusionOk="0">
                  <a:moveTo>
                    <a:pt x="603" y="181"/>
                  </a:moveTo>
                  <a:lnTo>
                    <a:pt x="603" y="0"/>
                  </a:lnTo>
                  <a:lnTo>
                    <a:pt x="27" y="0"/>
                  </a:lnTo>
                  <a:cubicBezTo>
                    <a:pt x="1" y="164"/>
                    <a:pt x="219" y="213"/>
                    <a:pt x="603"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16" name="Google Shape;42128;p18">
              <a:extLst>
                <a:ext uri="{FF2B5EF4-FFF2-40B4-BE49-F238E27FC236}">
                  <a16:creationId xmlns:a16="http://schemas.microsoft.com/office/drawing/2014/main" id="{2538C7D6-94E8-4969-B6BE-B085D71EE325}"/>
                </a:ext>
              </a:extLst>
            </p:cNvPr>
            <p:cNvSpPr/>
            <p:nvPr/>
          </p:nvSpPr>
          <p:spPr>
            <a:xfrm>
              <a:off x="1398585" y="2716753"/>
              <a:ext cx="37120" cy="15898"/>
            </a:xfrm>
            <a:custGeom>
              <a:avLst/>
              <a:gdLst/>
              <a:ahLst/>
              <a:cxnLst/>
              <a:rect l="l" t="t" r="r" b="b"/>
              <a:pathLst>
                <a:path w="1040" h="528" extrusionOk="0">
                  <a:moveTo>
                    <a:pt x="837" y="528"/>
                  </a:moveTo>
                  <a:cubicBezTo>
                    <a:pt x="1040" y="0"/>
                    <a:pt x="1" y="490"/>
                    <a:pt x="837"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17" name="Google Shape;42129;p18">
              <a:extLst>
                <a:ext uri="{FF2B5EF4-FFF2-40B4-BE49-F238E27FC236}">
                  <a16:creationId xmlns:a16="http://schemas.microsoft.com/office/drawing/2014/main" id="{9B15CCCB-D9B3-4A56-BD2B-13EFE163E75B}"/>
                </a:ext>
              </a:extLst>
            </p:cNvPr>
            <p:cNvSpPr/>
            <p:nvPr/>
          </p:nvSpPr>
          <p:spPr>
            <a:xfrm>
              <a:off x="8160190" y="2718950"/>
              <a:ext cx="29946" cy="10990"/>
            </a:xfrm>
            <a:custGeom>
              <a:avLst/>
              <a:gdLst/>
              <a:ahLst/>
              <a:cxnLst/>
              <a:rect l="l" t="t" r="r" b="b"/>
              <a:pathLst>
                <a:path w="839" h="365" extrusionOk="0">
                  <a:moveTo>
                    <a:pt x="576" y="1"/>
                  </a:moveTo>
                  <a:cubicBezTo>
                    <a:pt x="744" y="292"/>
                    <a:pt x="77" y="189"/>
                    <a:pt x="0" y="365"/>
                  </a:cubicBezTo>
                  <a:lnTo>
                    <a:pt x="770" y="365"/>
                  </a:lnTo>
                  <a:cubicBezTo>
                    <a:pt x="736" y="228"/>
                    <a:pt x="838" y="28"/>
                    <a:pt x="5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18" name="Google Shape;42130;p18">
              <a:extLst>
                <a:ext uri="{FF2B5EF4-FFF2-40B4-BE49-F238E27FC236}">
                  <a16:creationId xmlns:a16="http://schemas.microsoft.com/office/drawing/2014/main" id="{A6E0D598-CE0E-4E31-A8BA-74AFA83008BB}"/>
                </a:ext>
              </a:extLst>
            </p:cNvPr>
            <p:cNvSpPr/>
            <p:nvPr/>
          </p:nvSpPr>
          <p:spPr>
            <a:xfrm>
              <a:off x="6535676" y="2727170"/>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19" name="Google Shape;42131;p18">
              <a:extLst>
                <a:ext uri="{FF2B5EF4-FFF2-40B4-BE49-F238E27FC236}">
                  <a16:creationId xmlns:a16="http://schemas.microsoft.com/office/drawing/2014/main" id="{65C89055-DAD2-465D-B18E-1A42401B6A53}"/>
                </a:ext>
              </a:extLst>
            </p:cNvPr>
            <p:cNvSpPr/>
            <p:nvPr/>
          </p:nvSpPr>
          <p:spPr>
            <a:xfrm>
              <a:off x="5072882" y="2726417"/>
              <a:ext cx="14027" cy="4276"/>
            </a:xfrm>
            <a:custGeom>
              <a:avLst/>
              <a:gdLst/>
              <a:ahLst/>
              <a:cxnLst/>
              <a:rect l="l" t="t" r="r" b="b"/>
              <a:pathLst>
                <a:path w="393" h="142" extrusionOk="0">
                  <a:moveTo>
                    <a:pt x="295" y="25"/>
                  </a:moveTo>
                  <a:cubicBezTo>
                    <a:pt x="242" y="1"/>
                    <a:pt x="1" y="70"/>
                    <a:pt x="101" y="117"/>
                  </a:cubicBezTo>
                  <a:cubicBezTo>
                    <a:pt x="154" y="142"/>
                    <a:pt x="393" y="71"/>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20" name="Google Shape;42132;p18">
              <a:extLst>
                <a:ext uri="{FF2B5EF4-FFF2-40B4-BE49-F238E27FC236}">
                  <a16:creationId xmlns:a16="http://schemas.microsoft.com/office/drawing/2014/main" id="{6EC4AC7A-0623-46B7-AD01-AD10A9F57D62}"/>
                </a:ext>
              </a:extLst>
            </p:cNvPr>
            <p:cNvSpPr/>
            <p:nvPr/>
          </p:nvSpPr>
          <p:spPr>
            <a:xfrm>
              <a:off x="2137299" y="2721660"/>
              <a:ext cx="22700" cy="8250"/>
            </a:xfrm>
            <a:custGeom>
              <a:avLst/>
              <a:gdLst/>
              <a:ahLst/>
              <a:cxnLst/>
              <a:rect l="l" t="t" r="r" b="b"/>
              <a:pathLst>
                <a:path w="636" h="274" extrusionOk="0">
                  <a:moveTo>
                    <a:pt x="2" y="273"/>
                  </a:moveTo>
                  <a:lnTo>
                    <a:pt x="386" y="273"/>
                  </a:lnTo>
                  <a:cubicBezTo>
                    <a:pt x="399" y="157"/>
                    <a:pt x="635" y="147"/>
                    <a:pt x="581" y="1"/>
                  </a:cubicBezTo>
                  <a:lnTo>
                    <a:pt x="1" y="1"/>
                  </a:lnTo>
                  <a:cubicBezTo>
                    <a:pt x="2" y="92"/>
                    <a:pt x="2" y="183"/>
                    <a:pt x="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21" name="Google Shape;42133;p18">
              <a:extLst>
                <a:ext uri="{FF2B5EF4-FFF2-40B4-BE49-F238E27FC236}">
                  <a16:creationId xmlns:a16="http://schemas.microsoft.com/office/drawing/2014/main" id="{2C635CBA-C1F3-4867-BEC0-1296DE8C79C4}"/>
                </a:ext>
              </a:extLst>
            </p:cNvPr>
            <p:cNvSpPr/>
            <p:nvPr/>
          </p:nvSpPr>
          <p:spPr>
            <a:xfrm>
              <a:off x="8748427" y="2723678"/>
              <a:ext cx="14063" cy="4276"/>
            </a:xfrm>
            <a:custGeom>
              <a:avLst/>
              <a:gdLst/>
              <a:ahLst/>
              <a:cxnLst/>
              <a:rect l="l" t="t" r="r" b="b"/>
              <a:pathLst>
                <a:path w="394" h="142" extrusionOk="0">
                  <a:moveTo>
                    <a:pt x="102" y="116"/>
                  </a:moveTo>
                  <a:cubicBezTo>
                    <a:pt x="156" y="141"/>
                    <a:pt x="393" y="72"/>
                    <a:pt x="294" y="25"/>
                  </a:cubicBezTo>
                  <a:cubicBezTo>
                    <a:pt x="240" y="0"/>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22" name="Google Shape;42134;p18">
              <a:extLst>
                <a:ext uri="{FF2B5EF4-FFF2-40B4-BE49-F238E27FC236}">
                  <a16:creationId xmlns:a16="http://schemas.microsoft.com/office/drawing/2014/main" id="{13F9434D-47EC-4325-BA47-F71CFDD7EDE8}"/>
                </a:ext>
              </a:extLst>
            </p:cNvPr>
            <p:cNvSpPr/>
            <p:nvPr/>
          </p:nvSpPr>
          <p:spPr>
            <a:xfrm>
              <a:off x="6880209" y="2714675"/>
              <a:ext cx="20273" cy="13549"/>
            </a:xfrm>
            <a:custGeom>
              <a:avLst/>
              <a:gdLst/>
              <a:ahLst/>
              <a:cxnLst/>
              <a:rect l="l" t="t" r="r" b="b"/>
              <a:pathLst>
                <a:path w="568" h="450" extrusionOk="0">
                  <a:moveTo>
                    <a:pt x="375" y="415"/>
                  </a:moveTo>
                  <a:cubicBezTo>
                    <a:pt x="386" y="359"/>
                    <a:pt x="404" y="307"/>
                    <a:pt x="567" y="324"/>
                  </a:cubicBezTo>
                  <a:lnTo>
                    <a:pt x="567" y="143"/>
                  </a:lnTo>
                  <a:cubicBezTo>
                    <a:pt x="92" y="0"/>
                    <a:pt x="1" y="449"/>
                    <a:pt x="375"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23" name="Google Shape;42135;p18">
              <a:extLst>
                <a:ext uri="{FF2B5EF4-FFF2-40B4-BE49-F238E27FC236}">
                  <a16:creationId xmlns:a16="http://schemas.microsoft.com/office/drawing/2014/main" id="{9BE5807C-2D35-425E-B2A3-93C67408B891}"/>
                </a:ext>
              </a:extLst>
            </p:cNvPr>
            <p:cNvSpPr/>
            <p:nvPr/>
          </p:nvSpPr>
          <p:spPr>
            <a:xfrm>
              <a:off x="6081319" y="2721510"/>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24" name="Google Shape;42136;p18">
              <a:extLst>
                <a:ext uri="{FF2B5EF4-FFF2-40B4-BE49-F238E27FC236}">
                  <a16:creationId xmlns:a16="http://schemas.microsoft.com/office/drawing/2014/main" id="{E60E8D9F-2D91-408B-AB2C-7B63D3186B05}"/>
                </a:ext>
              </a:extLst>
            </p:cNvPr>
            <p:cNvSpPr/>
            <p:nvPr/>
          </p:nvSpPr>
          <p:spPr>
            <a:xfrm>
              <a:off x="7809090" y="2713441"/>
              <a:ext cx="33551" cy="17343"/>
            </a:xfrm>
            <a:custGeom>
              <a:avLst/>
              <a:gdLst/>
              <a:ahLst/>
              <a:cxnLst/>
              <a:rect l="l" t="t" r="r" b="b"/>
              <a:pathLst>
                <a:path w="940" h="576" extrusionOk="0">
                  <a:moveTo>
                    <a:pt x="0" y="91"/>
                  </a:moveTo>
                  <a:lnTo>
                    <a:pt x="0" y="274"/>
                  </a:lnTo>
                  <a:cubicBezTo>
                    <a:pt x="354" y="575"/>
                    <a:pt x="940" y="1"/>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25" name="Google Shape;42137;p18">
              <a:extLst>
                <a:ext uri="{FF2B5EF4-FFF2-40B4-BE49-F238E27FC236}">
                  <a16:creationId xmlns:a16="http://schemas.microsoft.com/office/drawing/2014/main" id="{3B5D4070-0AC5-4B22-9805-D810E6FE1F91}"/>
                </a:ext>
              </a:extLst>
            </p:cNvPr>
            <p:cNvSpPr/>
            <p:nvPr/>
          </p:nvSpPr>
          <p:spPr>
            <a:xfrm>
              <a:off x="6497700" y="2720908"/>
              <a:ext cx="14027" cy="4276"/>
            </a:xfrm>
            <a:custGeom>
              <a:avLst/>
              <a:gdLst/>
              <a:ahLst/>
              <a:cxnLst/>
              <a:rect l="l" t="t" r="r" b="b"/>
              <a:pathLst>
                <a:path w="393" h="142" extrusionOk="0">
                  <a:moveTo>
                    <a:pt x="293" y="26"/>
                  </a:moveTo>
                  <a:cubicBezTo>
                    <a:pt x="240" y="1"/>
                    <a:pt x="1" y="70"/>
                    <a:pt x="101" y="117"/>
                  </a:cubicBezTo>
                  <a:cubicBezTo>
                    <a:pt x="153"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26" name="Google Shape;42138;p18">
              <a:extLst>
                <a:ext uri="{FF2B5EF4-FFF2-40B4-BE49-F238E27FC236}">
                  <a16:creationId xmlns:a16="http://schemas.microsoft.com/office/drawing/2014/main" id="{6EB59E32-7DD5-4D3B-BE5C-5189BFE32E19}"/>
                </a:ext>
              </a:extLst>
            </p:cNvPr>
            <p:cNvSpPr/>
            <p:nvPr/>
          </p:nvSpPr>
          <p:spPr>
            <a:xfrm>
              <a:off x="4315893" y="2702451"/>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27" name="Google Shape;42139;p18">
              <a:extLst>
                <a:ext uri="{FF2B5EF4-FFF2-40B4-BE49-F238E27FC236}">
                  <a16:creationId xmlns:a16="http://schemas.microsoft.com/office/drawing/2014/main" id="{1AB5C5C6-0511-4E76-877E-EC3ED9CBA8E8}"/>
                </a:ext>
              </a:extLst>
            </p:cNvPr>
            <p:cNvSpPr/>
            <p:nvPr/>
          </p:nvSpPr>
          <p:spPr>
            <a:xfrm>
              <a:off x="9025396" y="2710731"/>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28" name="Google Shape;42140;p18">
              <a:extLst>
                <a:ext uri="{FF2B5EF4-FFF2-40B4-BE49-F238E27FC236}">
                  <a16:creationId xmlns:a16="http://schemas.microsoft.com/office/drawing/2014/main" id="{38ED7F96-1549-4B24-A167-1F52011CBAE5}"/>
                </a:ext>
              </a:extLst>
            </p:cNvPr>
            <p:cNvSpPr/>
            <p:nvPr/>
          </p:nvSpPr>
          <p:spPr>
            <a:xfrm>
              <a:off x="17418" y="2713049"/>
              <a:ext cx="6889" cy="6293"/>
            </a:xfrm>
            <a:custGeom>
              <a:avLst/>
              <a:gdLst/>
              <a:ahLst/>
              <a:cxnLst/>
              <a:rect l="l" t="t" r="r" b="b"/>
              <a:pathLst>
                <a:path w="193" h="209" extrusionOk="0">
                  <a:moveTo>
                    <a:pt x="193" y="104"/>
                  </a:moveTo>
                  <a:cubicBezTo>
                    <a:pt x="193" y="53"/>
                    <a:pt x="39" y="1"/>
                    <a:pt x="1" y="104"/>
                  </a:cubicBezTo>
                  <a:cubicBezTo>
                    <a:pt x="1"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29" name="Google Shape;42141;p18">
              <a:extLst>
                <a:ext uri="{FF2B5EF4-FFF2-40B4-BE49-F238E27FC236}">
                  <a16:creationId xmlns:a16="http://schemas.microsoft.com/office/drawing/2014/main" id="{1C34FE10-88F3-463A-A62D-15D2135A802C}"/>
                </a:ext>
              </a:extLst>
            </p:cNvPr>
            <p:cNvSpPr/>
            <p:nvPr/>
          </p:nvSpPr>
          <p:spPr>
            <a:xfrm>
              <a:off x="8669441" y="2710339"/>
              <a:ext cx="6924" cy="6293"/>
            </a:xfrm>
            <a:custGeom>
              <a:avLst/>
              <a:gdLst/>
              <a:ahLst/>
              <a:cxnLst/>
              <a:rect l="l" t="t" r="r" b="b"/>
              <a:pathLst>
                <a:path w="194" h="209" extrusionOk="0">
                  <a:moveTo>
                    <a:pt x="191" y="104"/>
                  </a:moveTo>
                  <a:cubicBezTo>
                    <a:pt x="194" y="52"/>
                    <a:pt x="37" y="1"/>
                    <a:pt x="1" y="104"/>
                  </a:cubicBezTo>
                  <a:cubicBezTo>
                    <a:pt x="1" y="155"/>
                    <a:pt x="157" y="208"/>
                    <a:pt x="19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30" name="Google Shape;42142;p18">
              <a:extLst>
                <a:ext uri="{FF2B5EF4-FFF2-40B4-BE49-F238E27FC236}">
                  <a16:creationId xmlns:a16="http://schemas.microsoft.com/office/drawing/2014/main" id="{D8982849-E917-425C-B528-3D9EE318D530}"/>
                </a:ext>
              </a:extLst>
            </p:cNvPr>
            <p:cNvSpPr/>
            <p:nvPr/>
          </p:nvSpPr>
          <p:spPr>
            <a:xfrm>
              <a:off x="8318769" y="2702481"/>
              <a:ext cx="39547" cy="16862"/>
            </a:xfrm>
            <a:custGeom>
              <a:avLst/>
              <a:gdLst/>
              <a:ahLst/>
              <a:cxnLst/>
              <a:rect l="l" t="t" r="r" b="b"/>
              <a:pathLst>
                <a:path w="1108" h="560" extrusionOk="0">
                  <a:moveTo>
                    <a:pt x="955" y="455"/>
                  </a:moveTo>
                  <a:cubicBezTo>
                    <a:pt x="1107" y="143"/>
                    <a:pt x="774" y="57"/>
                    <a:pt x="375" y="1"/>
                  </a:cubicBezTo>
                  <a:cubicBezTo>
                    <a:pt x="0" y="177"/>
                    <a:pt x="173" y="559"/>
                    <a:pt x="955"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31" name="Google Shape;42143;p18">
              <a:extLst>
                <a:ext uri="{FF2B5EF4-FFF2-40B4-BE49-F238E27FC236}">
                  <a16:creationId xmlns:a16="http://schemas.microsoft.com/office/drawing/2014/main" id="{E6862993-C52F-4192-9435-6BF531613432}"/>
                </a:ext>
              </a:extLst>
            </p:cNvPr>
            <p:cNvSpPr/>
            <p:nvPr/>
          </p:nvSpPr>
          <p:spPr>
            <a:xfrm>
              <a:off x="5664759" y="2712718"/>
              <a:ext cx="14063" cy="4246"/>
            </a:xfrm>
            <a:custGeom>
              <a:avLst/>
              <a:gdLst/>
              <a:ahLst/>
              <a:cxnLst/>
              <a:rect l="l" t="t" r="r" b="b"/>
              <a:pathLst>
                <a:path w="394" h="141" extrusionOk="0">
                  <a:moveTo>
                    <a:pt x="295" y="25"/>
                  </a:moveTo>
                  <a:cubicBezTo>
                    <a:pt x="244" y="0"/>
                    <a:pt x="1" y="68"/>
                    <a:pt x="103" y="115"/>
                  </a:cubicBezTo>
                  <a:cubicBezTo>
                    <a:pt x="158"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32" name="Google Shape;42144;p18">
              <a:extLst>
                <a:ext uri="{FF2B5EF4-FFF2-40B4-BE49-F238E27FC236}">
                  <a16:creationId xmlns:a16="http://schemas.microsoft.com/office/drawing/2014/main" id="{FA745A50-3207-4B91-B3EE-BAF8C6417D86}"/>
                </a:ext>
              </a:extLst>
            </p:cNvPr>
            <p:cNvSpPr/>
            <p:nvPr/>
          </p:nvSpPr>
          <p:spPr>
            <a:xfrm>
              <a:off x="695313" y="2712718"/>
              <a:ext cx="13956" cy="4246"/>
            </a:xfrm>
            <a:custGeom>
              <a:avLst/>
              <a:gdLst/>
              <a:ahLst/>
              <a:cxnLst/>
              <a:rect l="l" t="t" r="r" b="b"/>
              <a:pathLst>
                <a:path w="391" h="141" extrusionOk="0">
                  <a:moveTo>
                    <a:pt x="293" y="25"/>
                  </a:moveTo>
                  <a:cubicBezTo>
                    <a:pt x="238" y="0"/>
                    <a:pt x="1" y="68"/>
                    <a:pt x="97" y="115"/>
                  </a:cubicBezTo>
                  <a:cubicBezTo>
                    <a:pt x="153" y="141"/>
                    <a:pt x="391"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33" name="Google Shape;42145;p18">
              <a:extLst>
                <a:ext uri="{FF2B5EF4-FFF2-40B4-BE49-F238E27FC236}">
                  <a16:creationId xmlns:a16="http://schemas.microsoft.com/office/drawing/2014/main" id="{B5161A25-6AAD-4C82-A87B-4D2F019076E3}"/>
                </a:ext>
              </a:extLst>
            </p:cNvPr>
            <p:cNvSpPr/>
            <p:nvPr/>
          </p:nvSpPr>
          <p:spPr>
            <a:xfrm>
              <a:off x="8745108" y="2710731"/>
              <a:ext cx="13813" cy="2800"/>
            </a:xfrm>
            <a:custGeom>
              <a:avLst/>
              <a:gdLst/>
              <a:ahLst/>
              <a:cxnLst/>
              <a:rect l="l" t="t" r="r" b="b"/>
              <a:pathLst>
                <a:path w="387" h="93" extrusionOk="0">
                  <a:moveTo>
                    <a:pt x="387" y="1"/>
                  </a:moveTo>
                  <a:cubicBezTo>
                    <a:pt x="237" y="23"/>
                    <a:pt x="7" y="5"/>
                    <a:pt x="1" y="92"/>
                  </a:cubicBezTo>
                  <a:cubicBezTo>
                    <a:pt x="151" y="71"/>
                    <a:pt x="382" y="90"/>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34" name="Google Shape;42146;p18">
              <a:extLst>
                <a:ext uri="{FF2B5EF4-FFF2-40B4-BE49-F238E27FC236}">
                  <a16:creationId xmlns:a16="http://schemas.microsoft.com/office/drawing/2014/main" id="{E33D2CC8-9685-4232-B75C-3E0F25EEEE8D}"/>
                </a:ext>
              </a:extLst>
            </p:cNvPr>
            <p:cNvSpPr/>
            <p:nvPr/>
          </p:nvSpPr>
          <p:spPr>
            <a:xfrm>
              <a:off x="6404865" y="2688993"/>
              <a:ext cx="52754" cy="24479"/>
            </a:xfrm>
            <a:custGeom>
              <a:avLst/>
              <a:gdLst/>
              <a:ahLst/>
              <a:cxnLst/>
              <a:rect l="l" t="t" r="r" b="b"/>
              <a:pathLst>
                <a:path w="1478" h="813" extrusionOk="0">
                  <a:moveTo>
                    <a:pt x="0" y="813"/>
                  </a:moveTo>
                  <a:cubicBezTo>
                    <a:pt x="1478" y="681"/>
                    <a:pt x="33" y="1"/>
                    <a:pt x="0" y="8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35" name="Google Shape;42147;p18">
              <a:extLst>
                <a:ext uri="{FF2B5EF4-FFF2-40B4-BE49-F238E27FC236}">
                  <a16:creationId xmlns:a16="http://schemas.microsoft.com/office/drawing/2014/main" id="{DA3110E7-4DF1-402A-B897-BF754EA930B7}"/>
                </a:ext>
              </a:extLst>
            </p:cNvPr>
            <p:cNvSpPr/>
            <p:nvPr/>
          </p:nvSpPr>
          <p:spPr>
            <a:xfrm>
              <a:off x="674576" y="2710038"/>
              <a:ext cx="14063" cy="4215"/>
            </a:xfrm>
            <a:custGeom>
              <a:avLst/>
              <a:gdLst/>
              <a:ahLst/>
              <a:cxnLst/>
              <a:rect l="l" t="t" r="r" b="b"/>
              <a:pathLst>
                <a:path w="394" h="140" extrusionOk="0">
                  <a:moveTo>
                    <a:pt x="292" y="24"/>
                  </a:moveTo>
                  <a:cubicBezTo>
                    <a:pt x="242" y="0"/>
                    <a:pt x="1" y="68"/>
                    <a:pt x="100" y="115"/>
                  </a:cubicBezTo>
                  <a:cubicBezTo>
                    <a:pt x="156" y="140"/>
                    <a:pt x="394" y="69"/>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36" name="Google Shape;42148;p18">
              <a:extLst>
                <a:ext uri="{FF2B5EF4-FFF2-40B4-BE49-F238E27FC236}">
                  <a16:creationId xmlns:a16="http://schemas.microsoft.com/office/drawing/2014/main" id="{4245AF3A-7284-41EC-A260-27E244A59351}"/>
                </a:ext>
              </a:extLst>
            </p:cNvPr>
            <p:cNvSpPr/>
            <p:nvPr/>
          </p:nvSpPr>
          <p:spPr>
            <a:xfrm>
              <a:off x="3218012" y="2702180"/>
              <a:ext cx="7031" cy="6233"/>
            </a:xfrm>
            <a:custGeom>
              <a:avLst/>
              <a:gdLst/>
              <a:ahLst/>
              <a:cxnLst/>
              <a:rect l="l" t="t" r="r" b="b"/>
              <a:pathLst>
                <a:path w="197" h="207" extrusionOk="0">
                  <a:moveTo>
                    <a:pt x="194" y="102"/>
                  </a:moveTo>
                  <a:cubicBezTo>
                    <a:pt x="196" y="54"/>
                    <a:pt x="38" y="0"/>
                    <a:pt x="1" y="102"/>
                  </a:cubicBezTo>
                  <a:cubicBezTo>
                    <a:pt x="1" y="153"/>
                    <a:pt x="160" y="206"/>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37" name="Google Shape;42149;p18">
              <a:extLst>
                <a:ext uri="{FF2B5EF4-FFF2-40B4-BE49-F238E27FC236}">
                  <a16:creationId xmlns:a16="http://schemas.microsoft.com/office/drawing/2014/main" id="{E32252AD-17D9-4EA2-9778-5915322773F9}"/>
                </a:ext>
              </a:extLst>
            </p:cNvPr>
            <p:cNvSpPr/>
            <p:nvPr/>
          </p:nvSpPr>
          <p:spPr>
            <a:xfrm>
              <a:off x="6962443" y="2697062"/>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38" name="Google Shape;42150;p18">
              <a:extLst>
                <a:ext uri="{FF2B5EF4-FFF2-40B4-BE49-F238E27FC236}">
                  <a16:creationId xmlns:a16="http://schemas.microsoft.com/office/drawing/2014/main" id="{65CB5AE0-26CC-43FE-873B-7BCB770E5F38}"/>
                </a:ext>
              </a:extLst>
            </p:cNvPr>
            <p:cNvSpPr/>
            <p:nvPr/>
          </p:nvSpPr>
          <p:spPr>
            <a:xfrm>
              <a:off x="6645821" y="2697062"/>
              <a:ext cx="20666" cy="8160"/>
            </a:xfrm>
            <a:custGeom>
              <a:avLst/>
              <a:gdLst/>
              <a:ahLst/>
              <a:cxnLst/>
              <a:rect l="l" t="t" r="r" b="b"/>
              <a:pathLst>
                <a:path w="579" h="271" extrusionOk="0">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39" name="Google Shape;42151;p18">
              <a:extLst>
                <a:ext uri="{FF2B5EF4-FFF2-40B4-BE49-F238E27FC236}">
                  <a16:creationId xmlns:a16="http://schemas.microsoft.com/office/drawing/2014/main" id="{A9390D5D-90D0-44CD-8BFD-75DD3ABE6A3C}"/>
                </a:ext>
              </a:extLst>
            </p:cNvPr>
            <p:cNvSpPr/>
            <p:nvPr/>
          </p:nvSpPr>
          <p:spPr>
            <a:xfrm>
              <a:off x="3613656" y="2701728"/>
              <a:ext cx="14099" cy="4336"/>
            </a:xfrm>
            <a:custGeom>
              <a:avLst/>
              <a:gdLst/>
              <a:ahLst/>
              <a:cxnLst/>
              <a:rect l="l" t="t" r="r" b="b"/>
              <a:pathLst>
                <a:path w="395" h="144" extrusionOk="0">
                  <a:moveTo>
                    <a:pt x="292" y="28"/>
                  </a:moveTo>
                  <a:cubicBezTo>
                    <a:pt x="238" y="1"/>
                    <a:pt x="0" y="71"/>
                    <a:pt x="102" y="117"/>
                  </a:cubicBezTo>
                  <a:cubicBezTo>
                    <a:pt x="153" y="143"/>
                    <a:pt x="395" y="75"/>
                    <a:pt x="292"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40" name="Google Shape;42152;p18">
              <a:extLst>
                <a:ext uri="{FF2B5EF4-FFF2-40B4-BE49-F238E27FC236}">
                  <a16:creationId xmlns:a16="http://schemas.microsoft.com/office/drawing/2014/main" id="{ABF761AD-FEDD-4A3B-8333-D76C18B85334}"/>
                </a:ext>
              </a:extLst>
            </p:cNvPr>
            <p:cNvSpPr/>
            <p:nvPr/>
          </p:nvSpPr>
          <p:spPr>
            <a:xfrm>
              <a:off x="2213180" y="2699470"/>
              <a:ext cx="6853" cy="6203"/>
            </a:xfrm>
            <a:custGeom>
              <a:avLst/>
              <a:gdLst/>
              <a:ahLst/>
              <a:cxnLst/>
              <a:rect l="l" t="t" r="r" b="b"/>
              <a:pathLst>
                <a:path w="192" h="206" extrusionOk="0">
                  <a:moveTo>
                    <a:pt x="191" y="103"/>
                  </a:moveTo>
                  <a:cubicBezTo>
                    <a:pt x="192" y="52"/>
                    <a:pt x="35" y="0"/>
                    <a:pt x="0" y="103"/>
                  </a:cubicBezTo>
                  <a:cubicBezTo>
                    <a:pt x="0" y="153"/>
                    <a:pt x="154" y="205"/>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41" name="Google Shape;42153;p18">
              <a:extLst>
                <a:ext uri="{FF2B5EF4-FFF2-40B4-BE49-F238E27FC236}">
                  <a16:creationId xmlns:a16="http://schemas.microsoft.com/office/drawing/2014/main" id="{4822D30F-3255-42F3-9A4A-5C9F4F91187F}"/>
                </a:ext>
              </a:extLst>
            </p:cNvPr>
            <p:cNvSpPr/>
            <p:nvPr/>
          </p:nvSpPr>
          <p:spPr>
            <a:xfrm>
              <a:off x="8115218" y="2699079"/>
              <a:ext cx="14063" cy="4215"/>
            </a:xfrm>
            <a:custGeom>
              <a:avLst/>
              <a:gdLst/>
              <a:ahLst/>
              <a:cxnLst/>
              <a:rect l="l" t="t" r="r" b="b"/>
              <a:pathLst>
                <a:path w="394" h="140" extrusionOk="0">
                  <a:moveTo>
                    <a:pt x="294" y="25"/>
                  </a:moveTo>
                  <a:cubicBezTo>
                    <a:pt x="242" y="0"/>
                    <a:pt x="0" y="67"/>
                    <a:pt x="101" y="116"/>
                  </a:cubicBezTo>
                  <a:cubicBezTo>
                    <a:pt x="156"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42" name="Google Shape;42154;p18">
              <a:extLst>
                <a:ext uri="{FF2B5EF4-FFF2-40B4-BE49-F238E27FC236}">
                  <a16:creationId xmlns:a16="http://schemas.microsoft.com/office/drawing/2014/main" id="{AFACADAB-66FD-4A76-9775-E84714EB0DD2}"/>
                </a:ext>
              </a:extLst>
            </p:cNvPr>
            <p:cNvSpPr/>
            <p:nvPr/>
          </p:nvSpPr>
          <p:spPr>
            <a:xfrm>
              <a:off x="275363" y="2699079"/>
              <a:ext cx="13991" cy="4215"/>
            </a:xfrm>
            <a:custGeom>
              <a:avLst/>
              <a:gdLst/>
              <a:ahLst/>
              <a:cxnLst/>
              <a:rect l="l" t="t" r="r" b="b"/>
              <a:pathLst>
                <a:path w="392" h="140" extrusionOk="0">
                  <a:moveTo>
                    <a:pt x="294" y="25"/>
                  </a:moveTo>
                  <a:cubicBezTo>
                    <a:pt x="240" y="0"/>
                    <a:pt x="0" y="67"/>
                    <a:pt x="99" y="116"/>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43" name="Google Shape;42155;p18">
              <a:extLst>
                <a:ext uri="{FF2B5EF4-FFF2-40B4-BE49-F238E27FC236}">
                  <a16:creationId xmlns:a16="http://schemas.microsoft.com/office/drawing/2014/main" id="{3A2A002C-27AC-4102-AFD9-AEAEE3C5927A}"/>
                </a:ext>
              </a:extLst>
            </p:cNvPr>
            <p:cNvSpPr/>
            <p:nvPr/>
          </p:nvSpPr>
          <p:spPr>
            <a:xfrm>
              <a:off x="6800509" y="2696279"/>
              <a:ext cx="14063" cy="4276"/>
            </a:xfrm>
            <a:custGeom>
              <a:avLst/>
              <a:gdLst/>
              <a:ahLst/>
              <a:cxnLst/>
              <a:rect l="l" t="t" r="r" b="b"/>
              <a:pathLst>
                <a:path w="394" h="142" extrusionOk="0">
                  <a:moveTo>
                    <a:pt x="295" y="26"/>
                  </a:moveTo>
                  <a:cubicBezTo>
                    <a:pt x="240" y="0"/>
                    <a:pt x="0" y="70"/>
                    <a:pt x="102" y="118"/>
                  </a:cubicBezTo>
                  <a:cubicBezTo>
                    <a:pt x="154" y="141"/>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44" name="Google Shape;42156;p18">
              <a:extLst>
                <a:ext uri="{FF2B5EF4-FFF2-40B4-BE49-F238E27FC236}">
                  <a16:creationId xmlns:a16="http://schemas.microsoft.com/office/drawing/2014/main" id="{90E6BE28-055D-4E04-B00A-4023124C5B41}"/>
                </a:ext>
              </a:extLst>
            </p:cNvPr>
            <p:cNvSpPr/>
            <p:nvPr/>
          </p:nvSpPr>
          <p:spPr>
            <a:xfrm>
              <a:off x="6539352" y="2691190"/>
              <a:ext cx="23843" cy="5902"/>
            </a:xfrm>
            <a:custGeom>
              <a:avLst/>
              <a:gdLst/>
              <a:ahLst/>
              <a:cxnLst/>
              <a:rect l="l" t="t" r="r" b="b"/>
              <a:pathLst>
                <a:path w="668" h="196" extrusionOk="0">
                  <a:moveTo>
                    <a:pt x="476" y="195"/>
                  </a:moveTo>
                  <a:cubicBezTo>
                    <a:pt x="476" y="104"/>
                    <a:pt x="632" y="87"/>
                    <a:pt x="668" y="13"/>
                  </a:cubicBezTo>
                  <a:cubicBezTo>
                    <a:pt x="368" y="21"/>
                    <a:pt x="1" y="1"/>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45" name="Google Shape;42157;p18">
              <a:extLst>
                <a:ext uri="{FF2B5EF4-FFF2-40B4-BE49-F238E27FC236}">
                  <a16:creationId xmlns:a16="http://schemas.microsoft.com/office/drawing/2014/main" id="{E1F44524-4E6B-4754-9B23-36BCA9A7645A}"/>
                </a:ext>
              </a:extLst>
            </p:cNvPr>
            <p:cNvSpPr/>
            <p:nvPr/>
          </p:nvSpPr>
          <p:spPr>
            <a:xfrm>
              <a:off x="6026211" y="2688481"/>
              <a:ext cx="7139" cy="6263"/>
            </a:xfrm>
            <a:custGeom>
              <a:avLst/>
              <a:gdLst/>
              <a:ahLst/>
              <a:cxnLst/>
              <a:rect l="l" t="t" r="r" b="b"/>
              <a:pathLst>
                <a:path w="200" h="208" extrusionOk="0">
                  <a:moveTo>
                    <a:pt x="197" y="104"/>
                  </a:moveTo>
                  <a:cubicBezTo>
                    <a:pt x="199" y="53"/>
                    <a:pt x="40" y="1"/>
                    <a:pt x="5" y="104"/>
                  </a:cubicBezTo>
                  <a:cubicBezTo>
                    <a:pt x="1" y="155"/>
                    <a:pt x="157" y="207"/>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46" name="Google Shape;42158;p18">
              <a:extLst>
                <a:ext uri="{FF2B5EF4-FFF2-40B4-BE49-F238E27FC236}">
                  <a16:creationId xmlns:a16="http://schemas.microsoft.com/office/drawing/2014/main" id="{1344BD92-160E-4AC7-B58C-8A8562C164AC}"/>
                </a:ext>
              </a:extLst>
            </p:cNvPr>
            <p:cNvSpPr/>
            <p:nvPr/>
          </p:nvSpPr>
          <p:spPr>
            <a:xfrm>
              <a:off x="5523884" y="268613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47" name="Google Shape;42159;p18">
              <a:extLst>
                <a:ext uri="{FF2B5EF4-FFF2-40B4-BE49-F238E27FC236}">
                  <a16:creationId xmlns:a16="http://schemas.microsoft.com/office/drawing/2014/main" id="{552BC7F9-92F3-4AA6-AF3F-0FA31CF3BF9E}"/>
                </a:ext>
              </a:extLst>
            </p:cNvPr>
            <p:cNvSpPr/>
            <p:nvPr/>
          </p:nvSpPr>
          <p:spPr>
            <a:xfrm>
              <a:off x="2133837" y="2688089"/>
              <a:ext cx="13991" cy="4276"/>
            </a:xfrm>
            <a:custGeom>
              <a:avLst/>
              <a:gdLst/>
              <a:ahLst/>
              <a:cxnLst/>
              <a:rect l="l" t="t" r="r" b="b"/>
              <a:pathLst>
                <a:path w="392" h="142" extrusionOk="0">
                  <a:moveTo>
                    <a:pt x="99" y="117"/>
                  </a:moveTo>
                  <a:cubicBezTo>
                    <a:pt x="154" y="142"/>
                    <a:pt x="392" y="73"/>
                    <a:pt x="292" y="27"/>
                  </a:cubicBezTo>
                  <a:cubicBezTo>
                    <a:pt x="240"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48" name="Google Shape;42160;p18">
              <a:extLst>
                <a:ext uri="{FF2B5EF4-FFF2-40B4-BE49-F238E27FC236}">
                  <a16:creationId xmlns:a16="http://schemas.microsoft.com/office/drawing/2014/main" id="{523F4D2D-012F-4034-A980-5EEB06236389}"/>
                </a:ext>
              </a:extLst>
            </p:cNvPr>
            <p:cNvSpPr/>
            <p:nvPr/>
          </p:nvSpPr>
          <p:spPr>
            <a:xfrm>
              <a:off x="560255" y="2683422"/>
              <a:ext cx="21594" cy="6383"/>
            </a:xfrm>
            <a:custGeom>
              <a:avLst/>
              <a:gdLst/>
              <a:ahLst/>
              <a:cxnLst/>
              <a:rect l="l" t="t" r="r" b="b"/>
              <a:pathLst>
                <a:path w="605" h="212" extrusionOk="0">
                  <a:moveTo>
                    <a:pt x="605" y="182"/>
                  </a:moveTo>
                  <a:lnTo>
                    <a:pt x="605" y="1"/>
                  </a:lnTo>
                  <a:lnTo>
                    <a:pt x="25" y="1"/>
                  </a:lnTo>
                  <a:cubicBezTo>
                    <a:pt x="0" y="162"/>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49" name="Google Shape;42161;p18">
              <a:extLst>
                <a:ext uri="{FF2B5EF4-FFF2-40B4-BE49-F238E27FC236}">
                  <a16:creationId xmlns:a16="http://schemas.microsoft.com/office/drawing/2014/main" id="{5F2F2B4C-51D2-40A9-AD7D-088BE805DD8B}"/>
                </a:ext>
              </a:extLst>
            </p:cNvPr>
            <p:cNvSpPr/>
            <p:nvPr/>
          </p:nvSpPr>
          <p:spPr>
            <a:xfrm>
              <a:off x="5224358" y="2679900"/>
              <a:ext cx="13956" cy="4306"/>
            </a:xfrm>
            <a:custGeom>
              <a:avLst/>
              <a:gdLst/>
              <a:ahLst/>
              <a:cxnLst/>
              <a:rect l="l" t="t" r="r" b="b"/>
              <a:pathLst>
                <a:path w="391" h="143" extrusionOk="0">
                  <a:moveTo>
                    <a:pt x="292" y="25"/>
                  </a:moveTo>
                  <a:cubicBezTo>
                    <a:pt x="238" y="0"/>
                    <a:pt x="1" y="69"/>
                    <a:pt x="100" y="116"/>
                  </a:cubicBezTo>
                  <a:cubicBezTo>
                    <a:pt x="152" y="142"/>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50" name="Google Shape;42162;p18">
              <a:extLst>
                <a:ext uri="{FF2B5EF4-FFF2-40B4-BE49-F238E27FC236}">
                  <a16:creationId xmlns:a16="http://schemas.microsoft.com/office/drawing/2014/main" id="{3954184D-5353-4F68-B10B-463F2FA75C51}"/>
                </a:ext>
              </a:extLst>
            </p:cNvPr>
            <p:cNvSpPr/>
            <p:nvPr/>
          </p:nvSpPr>
          <p:spPr>
            <a:xfrm>
              <a:off x="1976293" y="2675353"/>
              <a:ext cx="34158" cy="8822"/>
            </a:xfrm>
            <a:custGeom>
              <a:avLst/>
              <a:gdLst/>
              <a:ahLst/>
              <a:cxnLst/>
              <a:rect l="l" t="t" r="r" b="b"/>
              <a:pathLst>
                <a:path w="957" h="293" extrusionOk="0">
                  <a:moveTo>
                    <a:pt x="78" y="176"/>
                  </a:moveTo>
                  <a:cubicBezTo>
                    <a:pt x="323" y="181"/>
                    <a:pt x="347" y="292"/>
                    <a:pt x="659" y="267"/>
                  </a:cubicBezTo>
                  <a:cubicBezTo>
                    <a:pt x="956" y="45"/>
                    <a:pt x="1" y="1"/>
                    <a:pt x="78"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51" name="Google Shape;42163;p18">
              <a:extLst>
                <a:ext uri="{FF2B5EF4-FFF2-40B4-BE49-F238E27FC236}">
                  <a16:creationId xmlns:a16="http://schemas.microsoft.com/office/drawing/2014/main" id="{E49CD650-1A3E-4B9A-A630-90D37C366119}"/>
                </a:ext>
              </a:extLst>
            </p:cNvPr>
            <p:cNvSpPr/>
            <p:nvPr/>
          </p:nvSpPr>
          <p:spPr>
            <a:xfrm>
              <a:off x="4673704" y="2677130"/>
              <a:ext cx="13991" cy="4276"/>
            </a:xfrm>
            <a:custGeom>
              <a:avLst/>
              <a:gdLst/>
              <a:ahLst/>
              <a:cxnLst/>
              <a:rect l="l" t="t" r="r" b="b"/>
              <a:pathLst>
                <a:path w="392" h="142" extrusionOk="0">
                  <a:moveTo>
                    <a:pt x="99" y="117"/>
                  </a:moveTo>
                  <a:cubicBezTo>
                    <a:pt x="154" y="142"/>
                    <a:pt x="391" y="72"/>
                    <a:pt x="292" y="25"/>
                  </a:cubicBezTo>
                  <a:cubicBezTo>
                    <a:pt x="240"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52" name="Google Shape;42164;p18">
              <a:extLst>
                <a:ext uri="{FF2B5EF4-FFF2-40B4-BE49-F238E27FC236}">
                  <a16:creationId xmlns:a16="http://schemas.microsoft.com/office/drawing/2014/main" id="{9750A79B-9CCC-43B4-A30D-A4EF6D83BE74}"/>
                </a:ext>
              </a:extLst>
            </p:cNvPr>
            <p:cNvSpPr/>
            <p:nvPr/>
          </p:nvSpPr>
          <p:spPr>
            <a:xfrm>
              <a:off x="4050953" y="2674661"/>
              <a:ext cx="13777" cy="6745"/>
            </a:xfrm>
            <a:custGeom>
              <a:avLst/>
              <a:gdLst/>
              <a:ahLst/>
              <a:cxnLst/>
              <a:rect l="l" t="t" r="r" b="b"/>
              <a:pathLst>
                <a:path w="386" h="224" extrusionOk="0">
                  <a:moveTo>
                    <a:pt x="385" y="109"/>
                  </a:moveTo>
                  <a:cubicBezTo>
                    <a:pt x="345" y="0"/>
                    <a:pt x="171" y="54"/>
                    <a:pt x="0" y="109"/>
                  </a:cubicBezTo>
                  <a:cubicBezTo>
                    <a:pt x="0" y="200"/>
                    <a:pt x="336" y="224"/>
                    <a:pt x="385" y="1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53" name="Google Shape;42165;p18">
              <a:extLst>
                <a:ext uri="{FF2B5EF4-FFF2-40B4-BE49-F238E27FC236}">
                  <a16:creationId xmlns:a16="http://schemas.microsoft.com/office/drawing/2014/main" id="{5ADDF8AC-7655-41B2-BDCA-69F4DFB5836F}"/>
                </a:ext>
              </a:extLst>
            </p:cNvPr>
            <p:cNvSpPr/>
            <p:nvPr/>
          </p:nvSpPr>
          <p:spPr>
            <a:xfrm>
              <a:off x="1228799" y="2675173"/>
              <a:ext cx="13777" cy="2740"/>
            </a:xfrm>
            <a:custGeom>
              <a:avLst/>
              <a:gdLst/>
              <a:ahLst/>
              <a:cxnLst/>
              <a:rect l="l" t="t" r="r" b="b"/>
              <a:pathLst>
                <a:path w="386" h="91" extrusionOk="0">
                  <a:moveTo>
                    <a:pt x="386" y="0"/>
                  </a:moveTo>
                  <a:cubicBezTo>
                    <a:pt x="236" y="20"/>
                    <a:pt x="6" y="3"/>
                    <a:pt x="1" y="90"/>
                  </a:cubicBezTo>
                  <a:cubicBezTo>
                    <a:pt x="151" y="72"/>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54" name="Google Shape;42166;p18">
              <a:extLst>
                <a:ext uri="{FF2B5EF4-FFF2-40B4-BE49-F238E27FC236}">
                  <a16:creationId xmlns:a16="http://schemas.microsoft.com/office/drawing/2014/main" id="{EEEB95A4-091A-4A0E-8707-FECA60D6B0C8}"/>
                </a:ext>
              </a:extLst>
            </p:cNvPr>
            <p:cNvSpPr/>
            <p:nvPr/>
          </p:nvSpPr>
          <p:spPr>
            <a:xfrm>
              <a:off x="707377" y="2667043"/>
              <a:ext cx="27162" cy="10990"/>
            </a:xfrm>
            <a:custGeom>
              <a:avLst/>
              <a:gdLst/>
              <a:ahLst/>
              <a:cxnLst/>
              <a:rect l="l" t="t" r="r" b="b"/>
              <a:pathLst>
                <a:path w="761" h="365" extrusionOk="0">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55" name="Google Shape;42167;p18">
              <a:extLst>
                <a:ext uri="{FF2B5EF4-FFF2-40B4-BE49-F238E27FC236}">
                  <a16:creationId xmlns:a16="http://schemas.microsoft.com/office/drawing/2014/main" id="{A2F3C2D1-E5B3-4AC0-9175-C8219CF38F9C}"/>
                </a:ext>
              </a:extLst>
            </p:cNvPr>
            <p:cNvSpPr/>
            <p:nvPr/>
          </p:nvSpPr>
          <p:spPr>
            <a:xfrm>
              <a:off x="4456947" y="2669031"/>
              <a:ext cx="13849" cy="7467"/>
            </a:xfrm>
            <a:custGeom>
              <a:avLst/>
              <a:gdLst/>
              <a:ahLst/>
              <a:cxnLst/>
              <a:rect l="l" t="t" r="r" b="b"/>
              <a:pathLst>
                <a:path w="388" h="248" extrusionOk="0">
                  <a:moveTo>
                    <a:pt x="388" y="116"/>
                  </a:moveTo>
                  <a:cubicBezTo>
                    <a:pt x="385" y="22"/>
                    <a:pt x="48" y="1"/>
                    <a:pt x="0" y="116"/>
                  </a:cubicBezTo>
                  <a:cubicBezTo>
                    <a:pt x="219" y="105"/>
                    <a:pt x="303" y="247"/>
                    <a:pt x="38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56" name="Google Shape;42168;p18">
              <a:extLst>
                <a:ext uri="{FF2B5EF4-FFF2-40B4-BE49-F238E27FC236}">
                  <a16:creationId xmlns:a16="http://schemas.microsoft.com/office/drawing/2014/main" id="{20E80845-7564-4356-B68F-09D8BF697EB1}"/>
                </a:ext>
              </a:extLst>
            </p:cNvPr>
            <p:cNvSpPr/>
            <p:nvPr/>
          </p:nvSpPr>
          <p:spPr>
            <a:xfrm>
              <a:off x="819806" y="2664243"/>
              <a:ext cx="25556" cy="10960"/>
            </a:xfrm>
            <a:custGeom>
              <a:avLst/>
              <a:gdLst/>
              <a:ahLst/>
              <a:cxnLst/>
              <a:rect l="l" t="t" r="r" b="b"/>
              <a:pathLst>
                <a:path w="716" h="364" extrusionOk="0">
                  <a:moveTo>
                    <a:pt x="83" y="363"/>
                  </a:moveTo>
                  <a:lnTo>
                    <a:pt x="660" y="363"/>
                  </a:lnTo>
                  <a:cubicBezTo>
                    <a:pt x="716" y="157"/>
                    <a:pt x="614" y="21"/>
                    <a:pt x="274" y="1"/>
                  </a:cubicBezTo>
                  <a:cubicBezTo>
                    <a:pt x="214" y="125"/>
                    <a:pt x="0" y="173"/>
                    <a:pt x="8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57" name="Google Shape;42169;p18">
              <a:extLst>
                <a:ext uri="{FF2B5EF4-FFF2-40B4-BE49-F238E27FC236}">
                  <a16:creationId xmlns:a16="http://schemas.microsoft.com/office/drawing/2014/main" id="{8F0E918A-426B-4398-8AD1-E85245A49720}"/>
                </a:ext>
              </a:extLst>
            </p:cNvPr>
            <p:cNvSpPr/>
            <p:nvPr/>
          </p:nvSpPr>
          <p:spPr>
            <a:xfrm>
              <a:off x="4564915" y="2659125"/>
              <a:ext cx="36621" cy="18006"/>
            </a:xfrm>
            <a:custGeom>
              <a:avLst/>
              <a:gdLst/>
              <a:ahLst/>
              <a:cxnLst/>
              <a:rect l="l" t="t" r="r" b="b"/>
              <a:pathLst>
                <a:path w="1026" h="598" extrusionOk="0">
                  <a:moveTo>
                    <a:pt x="1026" y="171"/>
                  </a:moveTo>
                  <a:cubicBezTo>
                    <a:pt x="411" y="224"/>
                    <a:pt x="429" y="1"/>
                    <a:pt x="64" y="171"/>
                  </a:cubicBezTo>
                  <a:cubicBezTo>
                    <a:pt x="1" y="597"/>
                    <a:pt x="954" y="413"/>
                    <a:pt x="1026" y="1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58" name="Google Shape;42170;p18">
              <a:extLst>
                <a:ext uri="{FF2B5EF4-FFF2-40B4-BE49-F238E27FC236}">
                  <a16:creationId xmlns:a16="http://schemas.microsoft.com/office/drawing/2014/main" id="{57EBFA31-CC90-4203-8893-170834F1D082}"/>
                </a:ext>
              </a:extLst>
            </p:cNvPr>
            <p:cNvSpPr/>
            <p:nvPr/>
          </p:nvSpPr>
          <p:spPr>
            <a:xfrm>
              <a:off x="1159949" y="2666652"/>
              <a:ext cx="7031" cy="6203"/>
            </a:xfrm>
            <a:custGeom>
              <a:avLst/>
              <a:gdLst/>
              <a:ahLst/>
              <a:cxnLst/>
              <a:rect l="l" t="t" r="r" b="b"/>
              <a:pathLst>
                <a:path w="197" h="206" extrusionOk="0">
                  <a:moveTo>
                    <a:pt x="194" y="103"/>
                  </a:moveTo>
                  <a:cubicBezTo>
                    <a:pt x="196" y="52"/>
                    <a:pt x="38" y="0"/>
                    <a:pt x="1" y="103"/>
                  </a:cubicBezTo>
                  <a:cubicBezTo>
                    <a:pt x="1" y="152"/>
                    <a:pt x="160" y="205"/>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59" name="Google Shape;42171;p18">
              <a:extLst>
                <a:ext uri="{FF2B5EF4-FFF2-40B4-BE49-F238E27FC236}">
                  <a16:creationId xmlns:a16="http://schemas.microsoft.com/office/drawing/2014/main" id="{5D0898F5-0C26-44C9-9A2B-27D34C0A9E31}"/>
                </a:ext>
              </a:extLst>
            </p:cNvPr>
            <p:cNvSpPr/>
            <p:nvPr/>
          </p:nvSpPr>
          <p:spPr>
            <a:xfrm>
              <a:off x="5771549" y="2661534"/>
              <a:ext cx="20737" cy="8250"/>
            </a:xfrm>
            <a:custGeom>
              <a:avLst/>
              <a:gdLst/>
              <a:ahLst/>
              <a:cxnLst/>
              <a:rect l="l" t="t" r="r" b="b"/>
              <a:pathLst>
                <a:path w="581" h="274"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60" name="Google Shape;42172;p18">
              <a:extLst>
                <a:ext uri="{FF2B5EF4-FFF2-40B4-BE49-F238E27FC236}">
                  <a16:creationId xmlns:a16="http://schemas.microsoft.com/office/drawing/2014/main" id="{DEA97756-352C-4F15-8D8C-4295E548676A}"/>
                </a:ext>
              </a:extLst>
            </p:cNvPr>
            <p:cNvSpPr/>
            <p:nvPr/>
          </p:nvSpPr>
          <p:spPr>
            <a:xfrm>
              <a:off x="4662532" y="2661534"/>
              <a:ext cx="14705" cy="9515"/>
            </a:xfrm>
            <a:custGeom>
              <a:avLst/>
              <a:gdLst/>
              <a:ahLst/>
              <a:cxnLst/>
              <a:rect l="l" t="t" r="r" b="b"/>
              <a:pathLst>
                <a:path w="412" h="316" extrusionOk="0">
                  <a:moveTo>
                    <a:pt x="412" y="273"/>
                  </a:moveTo>
                  <a:lnTo>
                    <a:pt x="412" y="91"/>
                  </a:lnTo>
                  <a:cubicBezTo>
                    <a:pt x="219" y="92"/>
                    <a:pt x="183" y="16"/>
                    <a:pt x="25" y="0"/>
                  </a:cubicBezTo>
                  <a:cubicBezTo>
                    <a:pt x="45" y="144"/>
                    <a:pt x="1" y="315"/>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61" name="Google Shape;42173;p18">
              <a:extLst>
                <a:ext uri="{FF2B5EF4-FFF2-40B4-BE49-F238E27FC236}">
                  <a16:creationId xmlns:a16="http://schemas.microsoft.com/office/drawing/2014/main" id="{F8C50721-A9E7-412C-817B-485E9C8A412D}"/>
                </a:ext>
              </a:extLst>
            </p:cNvPr>
            <p:cNvSpPr/>
            <p:nvPr/>
          </p:nvSpPr>
          <p:spPr>
            <a:xfrm>
              <a:off x="805351" y="2663491"/>
              <a:ext cx="14027" cy="4306"/>
            </a:xfrm>
            <a:custGeom>
              <a:avLst/>
              <a:gdLst/>
              <a:ahLst/>
              <a:cxnLst/>
              <a:rect l="l" t="t" r="r" b="b"/>
              <a:pathLst>
                <a:path w="393" h="143" extrusionOk="0">
                  <a:moveTo>
                    <a:pt x="294" y="26"/>
                  </a:moveTo>
                  <a:cubicBezTo>
                    <a:pt x="241" y="1"/>
                    <a:pt x="1" y="69"/>
                    <a:pt x="99" y="117"/>
                  </a:cubicBezTo>
                  <a:cubicBezTo>
                    <a:pt x="156"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62" name="Google Shape;42174;p18">
              <a:extLst>
                <a:ext uri="{FF2B5EF4-FFF2-40B4-BE49-F238E27FC236}">
                  <a16:creationId xmlns:a16="http://schemas.microsoft.com/office/drawing/2014/main" id="{B797001C-C430-474A-8273-BD0109C2B876}"/>
                </a:ext>
              </a:extLst>
            </p:cNvPr>
            <p:cNvSpPr/>
            <p:nvPr/>
          </p:nvSpPr>
          <p:spPr>
            <a:xfrm>
              <a:off x="8779551" y="2658191"/>
              <a:ext cx="13849" cy="6805"/>
            </a:xfrm>
            <a:custGeom>
              <a:avLst/>
              <a:gdLst/>
              <a:ahLst/>
              <a:cxnLst/>
              <a:rect l="l" t="t" r="r" b="b"/>
              <a:pathLst>
                <a:path w="388" h="226" extrusionOk="0">
                  <a:moveTo>
                    <a:pt x="388" y="111"/>
                  </a:moveTo>
                  <a:cubicBezTo>
                    <a:pt x="346" y="1"/>
                    <a:pt x="171" y="55"/>
                    <a:pt x="0" y="111"/>
                  </a:cubicBezTo>
                  <a:cubicBezTo>
                    <a:pt x="4" y="203"/>
                    <a:pt x="336" y="225"/>
                    <a:pt x="388"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63" name="Google Shape;42175;p18">
              <a:extLst>
                <a:ext uri="{FF2B5EF4-FFF2-40B4-BE49-F238E27FC236}">
                  <a16:creationId xmlns:a16="http://schemas.microsoft.com/office/drawing/2014/main" id="{41F8D5BE-CECD-48DF-BAA7-EDB9413CCFAD}"/>
                </a:ext>
              </a:extLst>
            </p:cNvPr>
            <p:cNvSpPr/>
            <p:nvPr/>
          </p:nvSpPr>
          <p:spPr>
            <a:xfrm>
              <a:off x="8996236" y="2655331"/>
              <a:ext cx="14063" cy="4276"/>
            </a:xfrm>
            <a:custGeom>
              <a:avLst/>
              <a:gdLst/>
              <a:ahLst/>
              <a:cxnLst/>
              <a:rect l="l" t="t" r="r" b="b"/>
              <a:pathLst>
                <a:path w="394" h="142" extrusionOk="0">
                  <a:moveTo>
                    <a:pt x="294" y="25"/>
                  </a:moveTo>
                  <a:cubicBezTo>
                    <a:pt x="238" y="0"/>
                    <a:pt x="0" y="68"/>
                    <a:pt x="100" y="116"/>
                  </a:cubicBezTo>
                  <a:cubicBezTo>
                    <a:pt x="152" y="141"/>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64" name="Google Shape;42176;p18">
              <a:extLst>
                <a:ext uri="{FF2B5EF4-FFF2-40B4-BE49-F238E27FC236}">
                  <a16:creationId xmlns:a16="http://schemas.microsoft.com/office/drawing/2014/main" id="{949DD729-A32E-4142-AF6D-AF0E5B965B54}"/>
                </a:ext>
              </a:extLst>
            </p:cNvPr>
            <p:cNvSpPr/>
            <p:nvPr/>
          </p:nvSpPr>
          <p:spPr>
            <a:xfrm>
              <a:off x="8913574" y="2655331"/>
              <a:ext cx="14170" cy="4276"/>
            </a:xfrm>
            <a:custGeom>
              <a:avLst/>
              <a:gdLst/>
              <a:ahLst/>
              <a:cxnLst/>
              <a:rect l="l" t="t" r="r" b="b"/>
              <a:pathLst>
                <a:path w="397" h="142" extrusionOk="0">
                  <a:moveTo>
                    <a:pt x="296" y="25"/>
                  </a:moveTo>
                  <a:cubicBezTo>
                    <a:pt x="242" y="0"/>
                    <a:pt x="1" y="68"/>
                    <a:pt x="104" y="116"/>
                  </a:cubicBezTo>
                  <a:cubicBezTo>
                    <a:pt x="157" y="141"/>
                    <a:pt x="396" y="71"/>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65" name="Google Shape;42177;p18">
              <a:extLst>
                <a:ext uri="{FF2B5EF4-FFF2-40B4-BE49-F238E27FC236}">
                  <a16:creationId xmlns:a16="http://schemas.microsoft.com/office/drawing/2014/main" id="{C19E46F4-348F-4E03-9CC4-B1022BFB66A8}"/>
                </a:ext>
              </a:extLst>
            </p:cNvPr>
            <p:cNvSpPr/>
            <p:nvPr/>
          </p:nvSpPr>
          <p:spPr>
            <a:xfrm>
              <a:off x="8571146" y="2644281"/>
              <a:ext cx="22629" cy="11803"/>
            </a:xfrm>
            <a:custGeom>
              <a:avLst/>
              <a:gdLst/>
              <a:ahLst/>
              <a:cxnLst/>
              <a:rect l="l" t="t" r="r" b="b"/>
              <a:pathLst>
                <a:path w="634" h="392" extrusionOk="0">
                  <a:moveTo>
                    <a:pt x="634" y="392"/>
                  </a:moveTo>
                  <a:lnTo>
                    <a:pt x="634" y="28"/>
                  </a:lnTo>
                  <a:cubicBezTo>
                    <a:pt x="124" y="0"/>
                    <a:pt x="0" y="154"/>
                    <a:pt x="54" y="3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66" name="Google Shape;42178;p18">
              <a:extLst>
                <a:ext uri="{FF2B5EF4-FFF2-40B4-BE49-F238E27FC236}">
                  <a16:creationId xmlns:a16="http://schemas.microsoft.com/office/drawing/2014/main" id="{64F3C797-17C4-428B-A526-76ECD603797E}"/>
                </a:ext>
              </a:extLst>
            </p:cNvPr>
            <p:cNvSpPr/>
            <p:nvPr/>
          </p:nvSpPr>
          <p:spPr>
            <a:xfrm>
              <a:off x="1713958" y="2652561"/>
              <a:ext cx="14063" cy="4276"/>
            </a:xfrm>
            <a:custGeom>
              <a:avLst/>
              <a:gdLst/>
              <a:ahLst/>
              <a:cxnLst/>
              <a:rect l="l" t="t" r="r" b="b"/>
              <a:pathLst>
                <a:path w="394" h="142" extrusionOk="0">
                  <a:moveTo>
                    <a:pt x="291" y="26"/>
                  </a:moveTo>
                  <a:cubicBezTo>
                    <a:pt x="238" y="1"/>
                    <a:pt x="0" y="70"/>
                    <a:pt x="101" y="117"/>
                  </a:cubicBezTo>
                  <a:cubicBezTo>
                    <a:pt x="152" y="142"/>
                    <a:pt x="393"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67" name="Google Shape;42179;p18">
              <a:extLst>
                <a:ext uri="{FF2B5EF4-FFF2-40B4-BE49-F238E27FC236}">
                  <a16:creationId xmlns:a16="http://schemas.microsoft.com/office/drawing/2014/main" id="{529BEFB7-946A-4E3E-8A0E-BDCAB4765C51}"/>
                </a:ext>
              </a:extLst>
            </p:cNvPr>
            <p:cNvSpPr/>
            <p:nvPr/>
          </p:nvSpPr>
          <p:spPr>
            <a:xfrm>
              <a:off x="1690009" y="2639675"/>
              <a:ext cx="22950" cy="13670"/>
            </a:xfrm>
            <a:custGeom>
              <a:avLst/>
              <a:gdLst/>
              <a:ahLst/>
              <a:cxnLst/>
              <a:rect l="l" t="t" r="r" b="b"/>
              <a:pathLst>
                <a:path w="643" h="454" extrusionOk="0">
                  <a:moveTo>
                    <a:pt x="0" y="89"/>
                  </a:moveTo>
                  <a:lnTo>
                    <a:pt x="0" y="454"/>
                  </a:lnTo>
                  <a:lnTo>
                    <a:pt x="580" y="454"/>
                  </a:lnTo>
                  <a:cubicBezTo>
                    <a:pt x="630" y="217"/>
                    <a:pt x="643" y="1"/>
                    <a:pt x="0" y="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68" name="Google Shape;42180;p18">
              <a:extLst>
                <a:ext uri="{FF2B5EF4-FFF2-40B4-BE49-F238E27FC236}">
                  <a16:creationId xmlns:a16="http://schemas.microsoft.com/office/drawing/2014/main" id="{563EE7AD-DC1B-41A9-9A56-E51991AF5E51}"/>
                </a:ext>
              </a:extLst>
            </p:cNvPr>
            <p:cNvSpPr/>
            <p:nvPr/>
          </p:nvSpPr>
          <p:spPr>
            <a:xfrm>
              <a:off x="8063751" y="2639675"/>
              <a:ext cx="26841" cy="13008"/>
            </a:xfrm>
            <a:custGeom>
              <a:avLst/>
              <a:gdLst/>
              <a:ahLst/>
              <a:cxnLst/>
              <a:rect l="l" t="t" r="r" b="b"/>
              <a:pathLst>
                <a:path w="752" h="432" extrusionOk="0">
                  <a:moveTo>
                    <a:pt x="191" y="1"/>
                  </a:moveTo>
                  <a:cubicBezTo>
                    <a:pt x="209" y="159"/>
                    <a:pt x="150" y="283"/>
                    <a:pt x="0" y="362"/>
                  </a:cubicBezTo>
                  <a:cubicBezTo>
                    <a:pt x="658" y="431"/>
                    <a:pt x="752" y="16"/>
                    <a:pt x="1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69" name="Google Shape;42181;p18">
              <a:extLst>
                <a:ext uri="{FF2B5EF4-FFF2-40B4-BE49-F238E27FC236}">
                  <a16:creationId xmlns:a16="http://schemas.microsoft.com/office/drawing/2014/main" id="{9494ABA1-C5A0-4C72-BA33-4C698F707E39}"/>
                </a:ext>
              </a:extLst>
            </p:cNvPr>
            <p:cNvSpPr/>
            <p:nvPr/>
          </p:nvSpPr>
          <p:spPr>
            <a:xfrm>
              <a:off x="3851185" y="2644462"/>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70" name="Google Shape;42182;p18">
              <a:extLst>
                <a:ext uri="{FF2B5EF4-FFF2-40B4-BE49-F238E27FC236}">
                  <a16:creationId xmlns:a16="http://schemas.microsoft.com/office/drawing/2014/main" id="{52C07C5C-74C2-4A88-B6D9-1F62CDC741B7}"/>
                </a:ext>
              </a:extLst>
            </p:cNvPr>
            <p:cNvSpPr/>
            <p:nvPr/>
          </p:nvSpPr>
          <p:spPr>
            <a:xfrm>
              <a:off x="1486672" y="2647142"/>
              <a:ext cx="14206" cy="4246"/>
            </a:xfrm>
            <a:custGeom>
              <a:avLst/>
              <a:gdLst/>
              <a:ahLst/>
              <a:cxnLst/>
              <a:rect l="l" t="t" r="r" b="b"/>
              <a:pathLst>
                <a:path w="398" h="141" extrusionOk="0">
                  <a:moveTo>
                    <a:pt x="296" y="24"/>
                  </a:moveTo>
                  <a:cubicBezTo>
                    <a:pt x="242" y="1"/>
                    <a:pt x="1" y="69"/>
                    <a:pt x="104" y="114"/>
                  </a:cubicBezTo>
                  <a:cubicBezTo>
                    <a:pt x="158" y="140"/>
                    <a:pt x="398" y="72"/>
                    <a:pt x="296"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71" name="Google Shape;42183;p18">
              <a:extLst>
                <a:ext uri="{FF2B5EF4-FFF2-40B4-BE49-F238E27FC236}">
                  <a16:creationId xmlns:a16="http://schemas.microsoft.com/office/drawing/2014/main" id="{9A2829EB-B785-4D8F-B89A-AD1458311DE5}"/>
                </a:ext>
              </a:extLst>
            </p:cNvPr>
            <p:cNvSpPr/>
            <p:nvPr/>
          </p:nvSpPr>
          <p:spPr>
            <a:xfrm>
              <a:off x="506003" y="2644793"/>
              <a:ext cx="7031" cy="6203"/>
            </a:xfrm>
            <a:custGeom>
              <a:avLst/>
              <a:gdLst/>
              <a:ahLst/>
              <a:cxnLst/>
              <a:rect l="l" t="t" r="r" b="b"/>
              <a:pathLst>
                <a:path w="197" h="206" extrusionOk="0">
                  <a:moveTo>
                    <a:pt x="197" y="102"/>
                  </a:moveTo>
                  <a:cubicBezTo>
                    <a:pt x="197" y="53"/>
                    <a:pt x="37" y="0"/>
                    <a:pt x="4" y="102"/>
                  </a:cubicBezTo>
                  <a:cubicBezTo>
                    <a:pt x="1" y="153"/>
                    <a:pt x="160" y="205"/>
                    <a:pt x="197"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72" name="Google Shape;42184;p18">
              <a:extLst>
                <a:ext uri="{FF2B5EF4-FFF2-40B4-BE49-F238E27FC236}">
                  <a16:creationId xmlns:a16="http://schemas.microsoft.com/office/drawing/2014/main" id="{63D16729-CBCE-4878-A5F4-1FBFB46FD5EE}"/>
                </a:ext>
              </a:extLst>
            </p:cNvPr>
            <p:cNvSpPr/>
            <p:nvPr/>
          </p:nvSpPr>
          <p:spPr>
            <a:xfrm>
              <a:off x="217006" y="2641541"/>
              <a:ext cx="27626" cy="9966"/>
            </a:xfrm>
            <a:custGeom>
              <a:avLst/>
              <a:gdLst/>
              <a:ahLst/>
              <a:cxnLst/>
              <a:rect l="l" t="t" r="r" b="b"/>
              <a:pathLst>
                <a:path w="774" h="331" extrusionOk="0">
                  <a:moveTo>
                    <a:pt x="774" y="119"/>
                  </a:moveTo>
                  <a:cubicBezTo>
                    <a:pt x="514" y="1"/>
                    <a:pt x="54" y="0"/>
                    <a:pt x="1" y="210"/>
                  </a:cubicBezTo>
                  <a:cubicBezTo>
                    <a:pt x="257" y="328"/>
                    <a:pt x="719" y="330"/>
                    <a:pt x="774" y="1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73" name="Google Shape;42185;p18">
              <a:extLst>
                <a:ext uri="{FF2B5EF4-FFF2-40B4-BE49-F238E27FC236}">
                  <a16:creationId xmlns:a16="http://schemas.microsoft.com/office/drawing/2014/main" id="{C691B598-E3EF-4F05-B91C-5CB2969E79B3}"/>
                </a:ext>
              </a:extLst>
            </p:cNvPr>
            <p:cNvSpPr/>
            <p:nvPr/>
          </p:nvSpPr>
          <p:spPr>
            <a:xfrm>
              <a:off x="4081219" y="2631274"/>
              <a:ext cx="37120" cy="16621"/>
            </a:xfrm>
            <a:custGeom>
              <a:avLst/>
              <a:gdLst/>
              <a:ahLst/>
              <a:cxnLst/>
              <a:rect l="l" t="t" r="r" b="b"/>
              <a:pathLst>
                <a:path w="1040" h="552" extrusionOk="0">
                  <a:moveTo>
                    <a:pt x="887" y="551"/>
                  </a:moveTo>
                  <a:cubicBezTo>
                    <a:pt x="1040" y="0"/>
                    <a:pt x="1" y="490"/>
                    <a:pt x="887" y="55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74" name="Google Shape;42186;p18">
              <a:extLst>
                <a:ext uri="{FF2B5EF4-FFF2-40B4-BE49-F238E27FC236}">
                  <a16:creationId xmlns:a16="http://schemas.microsoft.com/office/drawing/2014/main" id="{1E8162EE-5093-4447-963D-0231ED8FCF32}"/>
                </a:ext>
              </a:extLst>
            </p:cNvPr>
            <p:cNvSpPr/>
            <p:nvPr/>
          </p:nvSpPr>
          <p:spPr>
            <a:xfrm>
              <a:off x="806207" y="2639795"/>
              <a:ext cx="34086" cy="8822"/>
            </a:xfrm>
            <a:custGeom>
              <a:avLst/>
              <a:gdLst/>
              <a:ahLst/>
              <a:cxnLst/>
              <a:rect l="l" t="t" r="r" b="b"/>
              <a:pathLst>
                <a:path w="955" h="293" extrusionOk="0">
                  <a:moveTo>
                    <a:pt x="75" y="177"/>
                  </a:moveTo>
                  <a:cubicBezTo>
                    <a:pt x="321" y="182"/>
                    <a:pt x="345" y="293"/>
                    <a:pt x="655" y="268"/>
                  </a:cubicBezTo>
                  <a:cubicBezTo>
                    <a:pt x="954" y="45"/>
                    <a:pt x="0"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75" name="Google Shape;42187;p18">
              <a:extLst>
                <a:ext uri="{FF2B5EF4-FFF2-40B4-BE49-F238E27FC236}">
                  <a16:creationId xmlns:a16="http://schemas.microsoft.com/office/drawing/2014/main" id="{63226060-4AB5-4B89-89F4-9C1CFBE7311F}"/>
                </a:ext>
              </a:extLst>
            </p:cNvPr>
            <p:cNvSpPr/>
            <p:nvPr/>
          </p:nvSpPr>
          <p:spPr>
            <a:xfrm>
              <a:off x="6903837" y="2641632"/>
              <a:ext cx="13991" cy="4276"/>
            </a:xfrm>
            <a:custGeom>
              <a:avLst/>
              <a:gdLst/>
              <a:ahLst/>
              <a:cxnLst/>
              <a:rect l="l" t="t" r="r" b="b"/>
              <a:pathLst>
                <a:path w="392" h="142" extrusionOk="0">
                  <a:moveTo>
                    <a:pt x="294" y="24"/>
                  </a:moveTo>
                  <a:cubicBezTo>
                    <a:pt x="239" y="1"/>
                    <a:pt x="0" y="69"/>
                    <a:pt x="98" y="116"/>
                  </a:cubicBezTo>
                  <a:cubicBezTo>
                    <a:pt x="153" y="142"/>
                    <a:pt x="392" y="73"/>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76" name="Google Shape;42188;p18">
              <a:extLst>
                <a:ext uri="{FF2B5EF4-FFF2-40B4-BE49-F238E27FC236}">
                  <a16:creationId xmlns:a16="http://schemas.microsoft.com/office/drawing/2014/main" id="{22DEA981-6297-48D9-A1D6-09CB928B6465}"/>
                </a:ext>
              </a:extLst>
            </p:cNvPr>
            <p:cNvSpPr/>
            <p:nvPr/>
          </p:nvSpPr>
          <p:spPr>
            <a:xfrm>
              <a:off x="5927023" y="2634225"/>
              <a:ext cx="25556" cy="10900"/>
            </a:xfrm>
            <a:custGeom>
              <a:avLst/>
              <a:gdLst/>
              <a:ahLst/>
              <a:cxnLst/>
              <a:rect l="l" t="t" r="r" b="b"/>
              <a:pathLst>
                <a:path w="716" h="362" extrusionOk="0">
                  <a:moveTo>
                    <a:pt x="662" y="362"/>
                  </a:moveTo>
                  <a:cubicBezTo>
                    <a:pt x="716" y="156"/>
                    <a:pt x="613" y="20"/>
                    <a:pt x="275" y="0"/>
                  </a:cubicBezTo>
                  <a:cubicBezTo>
                    <a:pt x="215" y="123"/>
                    <a:pt x="1" y="173"/>
                    <a:pt x="8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77" name="Google Shape;42189;p18">
              <a:extLst>
                <a:ext uri="{FF2B5EF4-FFF2-40B4-BE49-F238E27FC236}">
                  <a16:creationId xmlns:a16="http://schemas.microsoft.com/office/drawing/2014/main" id="{87980E64-B503-49E8-AD59-DC49E79CB58D}"/>
                </a:ext>
              </a:extLst>
            </p:cNvPr>
            <p:cNvSpPr/>
            <p:nvPr/>
          </p:nvSpPr>
          <p:spPr>
            <a:xfrm>
              <a:off x="2857632" y="2630492"/>
              <a:ext cx="39833" cy="15778"/>
            </a:xfrm>
            <a:custGeom>
              <a:avLst/>
              <a:gdLst/>
              <a:ahLst/>
              <a:cxnLst/>
              <a:rect l="l" t="t" r="r" b="b"/>
              <a:pathLst>
                <a:path w="1116" h="524" extrusionOk="0">
                  <a:moveTo>
                    <a:pt x="650" y="306"/>
                  </a:moveTo>
                  <a:cubicBezTo>
                    <a:pt x="1116" y="0"/>
                    <a:pt x="1" y="524"/>
                    <a:pt x="65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78" name="Google Shape;42190;p18">
              <a:extLst>
                <a:ext uri="{FF2B5EF4-FFF2-40B4-BE49-F238E27FC236}">
                  <a16:creationId xmlns:a16="http://schemas.microsoft.com/office/drawing/2014/main" id="{03D6E8F9-808C-4DD2-B968-8398C23AC6BD}"/>
                </a:ext>
              </a:extLst>
            </p:cNvPr>
            <p:cNvSpPr/>
            <p:nvPr/>
          </p:nvSpPr>
          <p:spPr>
            <a:xfrm>
              <a:off x="2122701" y="2631455"/>
              <a:ext cx="14705" cy="9515"/>
            </a:xfrm>
            <a:custGeom>
              <a:avLst/>
              <a:gdLst/>
              <a:ahLst/>
              <a:cxnLst/>
              <a:rect l="l" t="t" r="r" b="b"/>
              <a:pathLst>
                <a:path w="412" h="316" extrusionOk="0">
                  <a:moveTo>
                    <a:pt x="411" y="274"/>
                  </a:moveTo>
                  <a:lnTo>
                    <a:pt x="411" y="92"/>
                  </a:lnTo>
                  <a:cubicBezTo>
                    <a:pt x="219" y="92"/>
                    <a:pt x="182" y="18"/>
                    <a:pt x="26" y="1"/>
                  </a:cubicBezTo>
                  <a:cubicBezTo>
                    <a:pt x="46" y="143"/>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79" name="Google Shape;42191;p18">
              <a:extLst>
                <a:ext uri="{FF2B5EF4-FFF2-40B4-BE49-F238E27FC236}">
                  <a16:creationId xmlns:a16="http://schemas.microsoft.com/office/drawing/2014/main" id="{7ABE86F4-65D7-4D18-B004-5BA323113357}"/>
                </a:ext>
              </a:extLst>
            </p:cNvPr>
            <p:cNvSpPr/>
            <p:nvPr/>
          </p:nvSpPr>
          <p:spPr>
            <a:xfrm>
              <a:off x="1855155" y="2636965"/>
              <a:ext cx="13884" cy="2740"/>
            </a:xfrm>
            <a:custGeom>
              <a:avLst/>
              <a:gdLst/>
              <a:ahLst/>
              <a:cxnLst/>
              <a:rect l="l" t="t" r="r" b="b"/>
              <a:pathLst>
                <a:path w="389" h="91" extrusionOk="0">
                  <a:moveTo>
                    <a:pt x="389" y="1"/>
                  </a:moveTo>
                  <a:cubicBezTo>
                    <a:pt x="238" y="20"/>
                    <a:pt x="6" y="2"/>
                    <a:pt x="1" y="91"/>
                  </a:cubicBezTo>
                  <a:cubicBezTo>
                    <a:pt x="152" y="71"/>
                    <a:pt x="382" y="87"/>
                    <a:pt x="3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80" name="Google Shape;42192;p18">
              <a:extLst>
                <a:ext uri="{FF2B5EF4-FFF2-40B4-BE49-F238E27FC236}">
                  <a16:creationId xmlns:a16="http://schemas.microsoft.com/office/drawing/2014/main" id="{E738DEA6-D559-4A16-8AF4-1F1466A8DA2D}"/>
                </a:ext>
              </a:extLst>
            </p:cNvPr>
            <p:cNvSpPr/>
            <p:nvPr/>
          </p:nvSpPr>
          <p:spPr>
            <a:xfrm>
              <a:off x="3944056" y="2633442"/>
              <a:ext cx="13991" cy="4306"/>
            </a:xfrm>
            <a:custGeom>
              <a:avLst/>
              <a:gdLst/>
              <a:ahLst/>
              <a:cxnLst/>
              <a:rect l="l" t="t" r="r" b="b"/>
              <a:pathLst>
                <a:path w="392" h="143" extrusionOk="0">
                  <a:moveTo>
                    <a:pt x="293" y="26"/>
                  </a:moveTo>
                  <a:cubicBezTo>
                    <a:pt x="242" y="0"/>
                    <a:pt x="1" y="68"/>
                    <a:pt x="100" y="118"/>
                  </a:cubicBezTo>
                  <a:cubicBezTo>
                    <a:pt x="155" y="142"/>
                    <a:pt x="391"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81" name="Google Shape;42193;p18">
              <a:extLst>
                <a:ext uri="{FF2B5EF4-FFF2-40B4-BE49-F238E27FC236}">
                  <a16:creationId xmlns:a16="http://schemas.microsoft.com/office/drawing/2014/main" id="{6712BCF4-B232-4F09-BB5B-E66957329EC5}"/>
                </a:ext>
              </a:extLst>
            </p:cNvPr>
            <p:cNvSpPr/>
            <p:nvPr/>
          </p:nvSpPr>
          <p:spPr>
            <a:xfrm>
              <a:off x="750350" y="2633442"/>
              <a:ext cx="13956" cy="4306"/>
            </a:xfrm>
            <a:custGeom>
              <a:avLst/>
              <a:gdLst/>
              <a:ahLst/>
              <a:cxnLst/>
              <a:rect l="l" t="t" r="r" b="b"/>
              <a:pathLst>
                <a:path w="391" h="143" extrusionOk="0">
                  <a:moveTo>
                    <a:pt x="293" y="26"/>
                  </a:moveTo>
                  <a:cubicBezTo>
                    <a:pt x="239" y="0"/>
                    <a:pt x="0" y="68"/>
                    <a:pt x="99" y="118"/>
                  </a:cubicBezTo>
                  <a:cubicBezTo>
                    <a:pt x="152" y="142"/>
                    <a:pt x="390"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82" name="Google Shape;42194;p18">
              <a:extLst>
                <a:ext uri="{FF2B5EF4-FFF2-40B4-BE49-F238E27FC236}">
                  <a16:creationId xmlns:a16="http://schemas.microsoft.com/office/drawing/2014/main" id="{8354CE9D-D89F-4A6C-8CA3-30B798E36232}"/>
                </a:ext>
              </a:extLst>
            </p:cNvPr>
            <p:cNvSpPr/>
            <p:nvPr/>
          </p:nvSpPr>
          <p:spPr>
            <a:xfrm>
              <a:off x="6928108" y="2628715"/>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83" name="Google Shape;42195;p18">
              <a:extLst>
                <a:ext uri="{FF2B5EF4-FFF2-40B4-BE49-F238E27FC236}">
                  <a16:creationId xmlns:a16="http://schemas.microsoft.com/office/drawing/2014/main" id="{417055B5-80FB-4EDE-A3DA-F3622580F134}"/>
                </a:ext>
              </a:extLst>
            </p:cNvPr>
            <p:cNvSpPr/>
            <p:nvPr/>
          </p:nvSpPr>
          <p:spPr>
            <a:xfrm>
              <a:off x="3101014" y="262597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84" name="Google Shape;42196;p18">
              <a:extLst>
                <a:ext uri="{FF2B5EF4-FFF2-40B4-BE49-F238E27FC236}">
                  <a16:creationId xmlns:a16="http://schemas.microsoft.com/office/drawing/2014/main" id="{85CDA987-150B-44E1-A6F4-D93B59CC36FA}"/>
                </a:ext>
              </a:extLst>
            </p:cNvPr>
            <p:cNvSpPr/>
            <p:nvPr/>
          </p:nvSpPr>
          <p:spPr>
            <a:xfrm>
              <a:off x="2031473" y="2623416"/>
              <a:ext cx="34051" cy="8852"/>
            </a:xfrm>
            <a:custGeom>
              <a:avLst/>
              <a:gdLst/>
              <a:ahLst/>
              <a:cxnLst/>
              <a:rect l="l" t="t" r="r" b="b"/>
              <a:pathLst>
                <a:path w="954" h="294" extrusionOk="0">
                  <a:moveTo>
                    <a:pt x="75" y="176"/>
                  </a:moveTo>
                  <a:cubicBezTo>
                    <a:pt x="321" y="182"/>
                    <a:pt x="341" y="294"/>
                    <a:pt x="654" y="268"/>
                  </a:cubicBezTo>
                  <a:cubicBezTo>
                    <a:pt x="953" y="45"/>
                    <a:pt x="0" y="0"/>
                    <a:pt x="75"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85" name="Google Shape;42197;p18">
              <a:extLst>
                <a:ext uri="{FF2B5EF4-FFF2-40B4-BE49-F238E27FC236}">
                  <a16:creationId xmlns:a16="http://schemas.microsoft.com/office/drawing/2014/main" id="{200E358C-3824-404C-B75E-6F8F9E406D35}"/>
                </a:ext>
              </a:extLst>
            </p:cNvPr>
            <p:cNvSpPr/>
            <p:nvPr/>
          </p:nvSpPr>
          <p:spPr>
            <a:xfrm>
              <a:off x="3083739" y="2625223"/>
              <a:ext cx="13956" cy="4306"/>
            </a:xfrm>
            <a:custGeom>
              <a:avLst/>
              <a:gdLst/>
              <a:ahLst/>
              <a:cxnLst/>
              <a:rect l="l" t="t" r="r" b="b"/>
              <a:pathLst>
                <a:path w="391" h="143" extrusionOk="0">
                  <a:moveTo>
                    <a:pt x="290" y="25"/>
                  </a:moveTo>
                  <a:cubicBezTo>
                    <a:pt x="237" y="0"/>
                    <a:pt x="1" y="70"/>
                    <a:pt x="98" y="115"/>
                  </a:cubicBezTo>
                  <a:cubicBezTo>
                    <a:pt x="152" y="143"/>
                    <a:pt x="391"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86" name="Google Shape;42198;p18">
              <a:extLst>
                <a:ext uri="{FF2B5EF4-FFF2-40B4-BE49-F238E27FC236}">
                  <a16:creationId xmlns:a16="http://schemas.microsoft.com/office/drawing/2014/main" id="{7C1AD1A6-B041-4146-9898-23134A9C74AD}"/>
                </a:ext>
              </a:extLst>
            </p:cNvPr>
            <p:cNvSpPr/>
            <p:nvPr/>
          </p:nvSpPr>
          <p:spPr>
            <a:xfrm>
              <a:off x="2171849" y="2625975"/>
              <a:ext cx="13706" cy="2740"/>
            </a:xfrm>
            <a:custGeom>
              <a:avLst/>
              <a:gdLst/>
              <a:ahLst/>
              <a:cxnLst/>
              <a:rect l="l" t="t" r="r" b="b"/>
              <a:pathLst>
                <a:path w="384" h="91" extrusionOk="0">
                  <a:moveTo>
                    <a:pt x="384" y="0"/>
                  </a:moveTo>
                  <a:cubicBezTo>
                    <a:pt x="235" y="20"/>
                    <a:pt x="3" y="3"/>
                    <a:pt x="0" y="90"/>
                  </a:cubicBezTo>
                  <a:cubicBezTo>
                    <a:pt x="149" y="72"/>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87" name="Google Shape;42199;p18">
              <a:extLst>
                <a:ext uri="{FF2B5EF4-FFF2-40B4-BE49-F238E27FC236}">
                  <a16:creationId xmlns:a16="http://schemas.microsoft.com/office/drawing/2014/main" id="{B22971AB-6392-4050-813C-3950E54BF16A}"/>
                </a:ext>
              </a:extLst>
            </p:cNvPr>
            <p:cNvSpPr/>
            <p:nvPr/>
          </p:nvSpPr>
          <p:spPr>
            <a:xfrm>
              <a:off x="2027225" y="3293060"/>
              <a:ext cx="50683" cy="16440"/>
            </a:xfrm>
            <a:custGeom>
              <a:avLst/>
              <a:gdLst/>
              <a:ahLst/>
              <a:cxnLst/>
              <a:rect l="l" t="t" r="r" b="b"/>
              <a:pathLst>
                <a:path w="1420" h="546" extrusionOk="0">
                  <a:moveTo>
                    <a:pt x="194" y="545"/>
                  </a:moveTo>
                  <a:cubicBezTo>
                    <a:pt x="1419" y="480"/>
                    <a:pt x="207" y="1"/>
                    <a:pt x="0" y="272"/>
                  </a:cubicBezTo>
                  <a:cubicBezTo>
                    <a:pt x="226" y="289"/>
                    <a:pt x="211" y="419"/>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88" name="Google Shape;42200;p18">
              <a:extLst>
                <a:ext uri="{FF2B5EF4-FFF2-40B4-BE49-F238E27FC236}">
                  <a16:creationId xmlns:a16="http://schemas.microsoft.com/office/drawing/2014/main" id="{D64EC996-09A4-4581-B9C4-627CE43163D0}"/>
                </a:ext>
              </a:extLst>
            </p:cNvPr>
            <p:cNvSpPr/>
            <p:nvPr/>
          </p:nvSpPr>
          <p:spPr>
            <a:xfrm>
              <a:off x="8717625" y="3003265"/>
              <a:ext cx="34479" cy="10960"/>
            </a:xfrm>
            <a:custGeom>
              <a:avLst/>
              <a:gdLst/>
              <a:ahLst/>
              <a:cxnLst/>
              <a:rect l="l" t="t" r="r" b="b"/>
              <a:pathLst>
                <a:path w="966" h="364" extrusionOk="0">
                  <a:moveTo>
                    <a:pt x="965" y="363"/>
                  </a:moveTo>
                  <a:cubicBezTo>
                    <a:pt x="897" y="123"/>
                    <a:pt x="459" y="58"/>
                    <a:pt x="0" y="0"/>
                  </a:cubicBezTo>
                  <a:cubicBezTo>
                    <a:pt x="79" y="237"/>
                    <a:pt x="601" y="263"/>
                    <a:pt x="965"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89" name="Google Shape;42201;p18">
              <a:extLst>
                <a:ext uri="{FF2B5EF4-FFF2-40B4-BE49-F238E27FC236}">
                  <a16:creationId xmlns:a16="http://schemas.microsoft.com/office/drawing/2014/main" id="{83E3C6A8-9E2B-4E71-9B43-5A7EC2BB66E5}"/>
                </a:ext>
              </a:extLst>
            </p:cNvPr>
            <p:cNvSpPr/>
            <p:nvPr/>
          </p:nvSpPr>
          <p:spPr>
            <a:xfrm>
              <a:off x="9040779" y="2776367"/>
              <a:ext cx="36799" cy="16320"/>
            </a:xfrm>
            <a:custGeom>
              <a:avLst/>
              <a:gdLst/>
              <a:ahLst/>
              <a:cxnLst/>
              <a:rect l="l" t="t" r="r" b="b"/>
              <a:pathLst>
                <a:path w="1031" h="542" extrusionOk="0">
                  <a:moveTo>
                    <a:pt x="203" y="455"/>
                  </a:moveTo>
                  <a:cubicBezTo>
                    <a:pt x="791" y="541"/>
                    <a:pt x="1030" y="10"/>
                    <a:pt x="781" y="1"/>
                  </a:cubicBezTo>
                  <a:cubicBezTo>
                    <a:pt x="609" y="161"/>
                    <a:pt x="0" y="116"/>
                    <a:pt x="20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90" name="Google Shape;42202;p18">
              <a:extLst>
                <a:ext uri="{FF2B5EF4-FFF2-40B4-BE49-F238E27FC236}">
                  <a16:creationId xmlns:a16="http://schemas.microsoft.com/office/drawing/2014/main" id="{2E5274B5-0FDB-4D64-8253-A0E91FBC1279}"/>
                </a:ext>
              </a:extLst>
            </p:cNvPr>
            <p:cNvSpPr/>
            <p:nvPr/>
          </p:nvSpPr>
          <p:spPr>
            <a:xfrm>
              <a:off x="780616" y="2703987"/>
              <a:ext cx="35264" cy="10087"/>
            </a:xfrm>
            <a:custGeom>
              <a:avLst/>
              <a:gdLst/>
              <a:ahLst/>
              <a:cxnLst/>
              <a:rect l="l" t="t" r="r" b="b"/>
              <a:pathLst>
                <a:path w="988" h="335" extrusionOk="0">
                  <a:moveTo>
                    <a:pt x="409" y="315"/>
                  </a:moveTo>
                  <a:cubicBezTo>
                    <a:pt x="487" y="159"/>
                    <a:pt x="658" y="334"/>
                    <a:pt x="987" y="315"/>
                  </a:cubicBezTo>
                  <a:lnTo>
                    <a:pt x="987" y="41"/>
                  </a:lnTo>
                  <a:cubicBezTo>
                    <a:pt x="613" y="0"/>
                    <a:pt x="1" y="287"/>
                    <a:pt x="409" y="3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91" name="Google Shape;42203;p18">
              <a:extLst>
                <a:ext uri="{FF2B5EF4-FFF2-40B4-BE49-F238E27FC236}">
                  <a16:creationId xmlns:a16="http://schemas.microsoft.com/office/drawing/2014/main" id="{37A60AE0-BCA2-4A03-A291-F4A652993A17}"/>
                </a:ext>
              </a:extLst>
            </p:cNvPr>
            <p:cNvSpPr/>
            <p:nvPr/>
          </p:nvSpPr>
          <p:spPr>
            <a:xfrm>
              <a:off x="754097" y="2640397"/>
              <a:ext cx="37656" cy="11111"/>
            </a:xfrm>
            <a:custGeom>
              <a:avLst/>
              <a:gdLst/>
              <a:ahLst/>
              <a:cxnLst/>
              <a:rect l="l" t="t" r="r" b="b"/>
              <a:pathLst>
                <a:path w="1055" h="369" extrusionOk="0">
                  <a:moveTo>
                    <a:pt x="960" y="248"/>
                  </a:moveTo>
                  <a:cubicBezTo>
                    <a:pt x="574" y="247"/>
                    <a:pt x="715" y="0"/>
                    <a:pt x="188" y="68"/>
                  </a:cubicBezTo>
                  <a:cubicBezTo>
                    <a:pt x="1" y="287"/>
                    <a:pt x="1054" y="368"/>
                    <a:pt x="960" y="24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92" name="Google Shape;42204;p18">
              <a:extLst>
                <a:ext uri="{FF2B5EF4-FFF2-40B4-BE49-F238E27FC236}">
                  <a16:creationId xmlns:a16="http://schemas.microsoft.com/office/drawing/2014/main" id="{A338A95B-AC78-4AB6-B057-E05B09663A78}"/>
                </a:ext>
              </a:extLst>
            </p:cNvPr>
            <p:cNvSpPr/>
            <p:nvPr/>
          </p:nvSpPr>
          <p:spPr>
            <a:xfrm>
              <a:off x="8724086" y="4228682"/>
              <a:ext cx="13777" cy="6805"/>
            </a:xfrm>
            <a:custGeom>
              <a:avLst/>
              <a:gdLst/>
              <a:ahLst/>
              <a:cxnLst/>
              <a:rect l="l" t="t" r="r" b="b"/>
              <a:pathLst>
                <a:path w="386" h="226" extrusionOk="0">
                  <a:moveTo>
                    <a:pt x="386" y="110"/>
                  </a:moveTo>
                  <a:cubicBezTo>
                    <a:pt x="344" y="1"/>
                    <a:pt x="173" y="54"/>
                    <a:pt x="1" y="110"/>
                  </a:cubicBezTo>
                  <a:cubicBezTo>
                    <a:pt x="2" y="203"/>
                    <a:pt x="338" y="225"/>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93" name="Google Shape;42205;p18">
              <a:extLst>
                <a:ext uri="{FF2B5EF4-FFF2-40B4-BE49-F238E27FC236}">
                  <a16:creationId xmlns:a16="http://schemas.microsoft.com/office/drawing/2014/main" id="{D67C5134-0892-4744-B67A-8FAC8785A6BB}"/>
                </a:ext>
              </a:extLst>
            </p:cNvPr>
            <p:cNvSpPr/>
            <p:nvPr/>
          </p:nvSpPr>
          <p:spPr>
            <a:xfrm>
              <a:off x="8121679" y="4231302"/>
              <a:ext cx="14063" cy="4246"/>
            </a:xfrm>
            <a:custGeom>
              <a:avLst/>
              <a:gdLst/>
              <a:ahLst/>
              <a:cxnLst/>
              <a:rect l="l" t="t" r="r" b="b"/>
              <a:pathLst>
                <a:path w="394" h="141" extrusionOk="0">
                  <a:moveTo>
                    <a:pt x="100" y="116"/>
                  </a:moveTo>
                  <a:cubicBezTo>
                    <a:pt x="154" y="141"/>
                    <a:pt x="394" y="72"/>
                    <a:pt x="292" y="25"/>
                  </a:cubicBezTo>
                  <a:cubicBezTo>
                    <a:pt x="242" y="0"/>
                    <a:pt x="1" y="67"/>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94" name="Google Shape;42206;p18">
              <a:extLst>
                <a:ext uri="{FF2B5EF4-FFF2-40B4-BE49-F238E27FC236}">
                  <a16:creationId xmlns:a16="http://schemas.microsoft.com/office/drawing/2014/main" id="{C8882034-8BE2-4615-A28A-41F415F6A943}"/>
                </a:ext>
              </a:extLst>
            </p:cNvPr>
            <p:cNvSpPr/>
            <p:nvPr/>
          </p:nvSpPr>
          <p:spPr>
            <a:xfrm>
              <a:off x="3299282" y="4229315"/>
              <a:ext cx="21630" cy="6353"/>
            </a:xfrm>
            <a:custGeom>
              <a:avLst/>
              <a:gdLst/>
              <a:ahLst/>
              <a:cxnLst/>
              <a:rect l="l" t="t" r="r" b="b"/>
              <a:pathLst>
                <a:path w="606" h="211" extrusionOk="0">
                  <a:moveTo>
                    <a:pt x="606" y="1"/>
                  </a:moveTo>
                  <a:lnTo>
                    <a:pt x="26" y="1"/>
                  </a:lnTo>
                  <a:cubicBezTo>
                    <a:pt x="0" y="163"/>
                    <a:pt x="219" y="211"/>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95" name="Google Shape;42207;p18">
              <a:extLst>
                <a:ext uri="{FF2B5EF4-FFF2-40B4-BE49-F238E27FC236}">
                  <a16:creationId xmlns:a16="http://schemas.microsoft.com/office/drawing/2014/main" id="{F6985025-C18B-4ADE-A2EC-063E7A59326F}"/>
                </a:ext>
              </a:extLst>
            </p:cNvPr>
            <p:cNvSpPr/>
            <p:nvPr/>
          </p:nvSpPr>
          <p:spPr>
            <a:xfrm>
              <a:off x="168430" y="4229134"/>
              <a:ext cx="23950" cy="6022"/>
            </a:xfrm>
            <a:custGeom>
              <a:avLst/>
              <a:gdLst/>
              <a:ahLst/>
              <a:cxnLst/>
              <a:rect l="l" t="t" r="r" b="b"/>
              <a:pathLst>
                <a:path w="671" h="200" extrusionOk="0">
                  <a:moveTo>
                    <a:pt x="580" y="7"/>
                  </a:moveTo>
                  <a:cubicBezTo>
                    <a:pt x="247" y="0"/>
                    <a:pt x="84" y="76"/>
                    <a:pt x="0" y="188"/>
                  </a:cubicBezTo>
                  <a:cubicBezTo>
                    <a:pt x="302" y="178"/>
                    <a:pt x="670" y="200"/>
                    <a:pt x="580" y="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96" name="Google Shape;42208;p18">
              <a:extLst>
                <a:ext uri="{FF2B5EF4-FFF2-40B4-BE49-F238E27FC236}">
                  <a16:creationId xmlns:a16="http://schemas.microsoft.com/office/drawing/2014/main" id="{267147E4-4260-4CE9-BA4E-3B49FE2123EA}"/>
                </a:ext>
              </a:extLst>
            </p:cNvPr>
            <p:cNvSpPr/>
            <p:nvPr/>
          </p:nvSpPr>
          <p:spPr>
            <a:xfrm>
              <a:off x="2725286" y="4228532"/>
              <a:ext cx="14134" cy="4276"/>
            </a:xfrm>
            <a:custGeom>
              <a:avLst/>
              <a:gdLst/>
              <a:ahLst/>
              <a:cxnLst/>
              <a:rect l="l" t="t" r="r" b="b"/>
              <a:pathLst>
                <a:path w="396" h="142" extrusionOk="0">
                  <a:moveTo>
                    <a:pt x="293" y="27"/>
                  </a:moveTo>
                  <a:cubicBezTo>
                    <a:pt x="242" y="1"/>
                    <a:pt x="0" y="70"/>
                    <a:pt x="103" y="117"/>
                  </a:cubicBezTo>
                  <a:cubicBezTo>
                    <a:pt x="156" y="142"/>
                    <a:pt x="396" y="71"/>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97" name="Google Shape;42209;p18">
              <a:extLst>
                <a:ext uri="{FF2B5EF4-FFF2-40B4-BE49-F238E27FC236}">
                  <a16:creationId xmlns:a16="http://schemas.microsoft.com/office/drawing/2014/main" id="{7EFC2BB3-549D-4333-873F-CC0D71338768}"/>
                </a:ext>
              </a:extLst>
            </p:cNvPr>
            <p:cNvSpPr/>
            <p:nvPr/>
          </p:nvSpPr>
          <p:spPr>
            <a:xfrm>
              <a:off x="6944704" y="4225792"/>
              <a:ext cx="14134" cy="4276"/>
            </a:xfrm>
            <a:custGeom>
              <a:avLst/>
              <a:gdLst/>
              <a:ahLst/>
              <a:cxnLst/>
              <a:rect l="l" t="t" r="r" b="b"/>
              <a:pathLst>
                <a:path w="396" h="142" extrusionOk="0">
                  <a:moveTo>
                    <a:pt x="99" y="118"/>
                  </a:moveTo>
                  <a:cubicBezTo>
                    <a:pt x="155" y="141"/>
                    <a:pt x="396" y="73"/>
                    <a:pt x="293" y="25"/>
                  </a:cubicBezTo>
                  <a:cubicBezTo>
                    <a:pt x="239" y="0"/>
                    <a:pt x="0" y="69"/>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98" name="Google Shape;42210;p18">
              <a:extLst>
                <a:ext uri="{FF2B5EF4-FFF2-40B4-BE49-F238E27FC236}">
                  <a16:creationId xmlns:a16="http://schemas.microsoft.com/office/drawing/2014/main" id="{57DD09AF-EED3-467D-B2DD-05F328A388D9}"/>
                </a:ext>
              </a:extLst>
            </p:cNvPr>
            <p:cNvSpPr/>
            <p:nvPr/>
          </p:nvSpPr>
          <p:spPr>
            <a:xfrm>
              <a:off x="5251376" y="4225792"/>
              <a:ext cx="14099" cy="4276"/>
            </a:xfrm>
            <a:custGeom>
              <a:avLst/>
              <a:gdLst/>
              <a:ahLst/>
              <a:cxnLst/>
              <a:rect l="l" t="t" r="r" b="b"/>
              <a:pathLst>
                <a:path w="395" h="142" extrusionOk="0">
                  <a:moveTo>
                    <a:pt x="294" y="25"/>
                  </a:moveTo>
                  <a:cubicBezTo>
                    <a:pt x="241" y="0"/>
                    <a:pt x="1" y="69"/>
                    <a:pt x="102" y="118"/>
                  </a:cubicBezTo>
                  <a:cubicBezTo>
                    <a:pt x="155" y="141"/>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499" name="Google Shape;42211;p18">
              <a:extLst>
                <a:ext uri="{FF2B5EF4-FFF2-40B4-BE49-F238E27FC236}">
                  <a16:creationId xmlns:a16="http://schemas.microsoft.com/office/drawing/2014/main" id="{A2BA3033-4BC1-4FBC-9844-4C110A228C7E}"/>
                </a:ext>
              </a:extLst>
            </p:cNvPr>
            <p:cNvSpPr/>
            <p:nvPr/>
          </p:nvSpPr>
          <p:spPr>
            <a:xfrm>
              <a:off x="1882281" y="4212845"/>
              <a:ext cx="39797" cy="13670"/>
            </a:xfrm>
            <a:custGeom>
              <a:avLst/>
              <a:gdLst/>
              <a:ahLst/>
              <a:cxnLst/>
              <a:rect l="l" t="t" r="r" b="b"/>
              <a:pathLst>
                <a:path w="1115" h="454" extrusionOk="0">
                  <a:moveTo>
                    <a:pt x="579" y="1"/>
                  </a:moveTo>
                  <a:cubicBezTo>
                    <a:pt x="405" y="161"/>
                    <a:pt x="112" y="266"/>
                    <a:pt x="1" y="454"/>
                  </a:cubicBezTo>
                  <a:cubicBezTo>
                    <a:pt x="388" y="449"/>
                    <a:pt x="1114" y="142"/>
                    <a:pt x="5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00" name="Google Shape;42212;p18">
              <a:extLst>
                <a:ext uri="{FF2B5EF4-FFF2-40B4-BE49-F238E27FC236}">
                  <a16:creationId xmlns:a16="http://schemas.microsoft.com/office/drawing/2014/main" id="{BF10D155-8C26-4F49-A281-3E2FF6A27835}"/>
                </a:ext>
              </a:extLst>
            </p:cNvPr>
            <p:cNvSpPr/>
            <p:nvPr/>
          </p:nvSpPr>
          <p:spPr>
            <a:xfrm>
              <a:off x="1720382" y="4223022"/>
              <a:ext cx="14170" cy="4336"/>
            </a:xfrm>
            <a:custGeom>
              <a:avLst/>
              <a:gdLst/>
              <a:ahLst/>
              <a:cxnLst/>
              <a:rect l="l" t="t" r="r" b="b"/>
              <a:pathLst>
                <a:path w="397" h="144" extrusionOk="0">
                  <a:moveTo>
                    <a:pt x="101" y="117"/>
                  </a:moveTo>
                  <a:cubicBezTo>
                    <a:pt x="155" y="143"/>
                    <a:pt x="396" y="74"/>
                    <a:pt x="292" y="27"/>
                  </a:cubicBezTo>
                  <a:cubicBezTo>
                    <a:pt x="241"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01" name="Google Shape;42213;p18">
              <a:extLst>
                <a:ext uri="{FF2B5EF4-FFF2-40B4-BE49-F238E27FC236}">
                  <a16:creationId xmlns:a16="http://schemas.microsoft.com/office/drawing/2014/main" id="{737DE4A4-447C-41C5-A78D-10A8A9944035}"/>
                </a:ext>
              </a:extLst>
            </p:cNvPr>
            <p:cNvSpPr/>
            <p:nvPr/>
          </p:nvSpPr>
          <p:spPr>
            <a:xfrm>
              <a:off x="1142210" y="4220312"/>
              <a:ext cx="14134" cy="4276"/>
            </a:xfrm>
            <a:custGeom>
              <a:avLst/>
              <a:gdLst/>
              <a:ahLst/>
              <a:cxnLst/>
              <a:rect l="l" t="t" r="r" b="b"/>
              <a:pathLst>
                <a:path w="396" h="142" extrusionOk="0">
                  <a:moveTo>
                    <a:pt x="102" y="117"/>
                  </a:moveTo>
                  <a:cubicBezTo>
                    <a:pt x="153" y="142"/>
                    <a:pt x="396" y="73"/>
                    <a:pt x="291" y="27"/>
                  </a:cubicBezTo>
                  <a:cubicBezTo>
                    <a:pt x="240"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02" name="Google Shape;42214;p18">
              <a:extLst>
                <a:ext uri="{FF2B5EF4-FFF2-40B4-BE49-F238E27FC236}">
                  <a16:creationId xmlns:a16="http://schemas.microsoft.com/office/drawing/2014/main" id="{A04305ED-F374-4E76-9CED-E1444AF4B355}"/>
                </a:ext>
              </a:extLst>
            </p:cNvPr>
            <p:cNvSpPr/>
            <p:nvPr/>
          </p:nvSpPr>
          <p:spPr>
            <a:xfrm>
              <a:off x="2787390" y="4217572"/>
              <a:ext cx="13884" cy="4276"/>
            </a:xfrm>
            <a:custGeom>
              <a:avLst/>
              <a:gdLst/>
              <a:ahLst/>
              <a:cxnLst/>
              <a:rect l="l" t="t" r="r" b="b"/>
              <a:pathLst>
                <a:path w="389" h="142" extrusionOk="0">
                  <a:moveTo>
                    <a:pt x="98" y="117"/>
                  </a:moveTo>
                  <a:cubicBezTo>
                    <a:pt x="150" y="141"/>
                    <a:pt x="388" y="72"/>
                    <a:pt x="291" y="25"/>
                  </a:cubicBezTo>
                  <a:cubicBezTo>
                    <a:pt x="237" y="0"/>
                    <a:pt x="0" y="70"/>
                    <a:pt x="98"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03" name="Google Shape;42215;p18">
              <a:extLst>
                <a:ext uri="{FF2B5EF4-FFF2-40B4-BE49-F238E27FC236}">
                  <a16:creationId xmlns:a16="http://schemas.microsoft.com/office/drawing/2014/main" id="{B6148571-A03E-40E8-B7AE-C7A42B3FBE6D}"/>
                </a:ext>
              </a:extLst>
            </p:cNvPr>
            <p:cNvSpPr/>
            <p:nvPr/>
          </p:nvSpPr>
          <p:spPr>
            <a:xfrm>
              <a:off x="2921663" y="4212845"/>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04" name="Google Shape;42216;p18">
              <a:extLst>
                <a:ext uri="{FF2B5EF4-FFF2-40B4-BE49-F238E27FC236}">
                  <a16:creationId xmlns:a16="http://schemas.microsoft.com/office/drawing/2014/main" id="{4D78C4DC-6D73-4B51-970B-50EE0097F33A}"/>
                </a:ext>
              </a:extLst>
            </p:cNvPr>
            <p:cNvSpPr/>
            <p:nvPr/>
          </p:nvSpPr>
          <p:spPr>
            <a:xfrm>
              <a:off x="6610914" y="4209774"/>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05" name="Google Shape;42217;p18">
              <a:extLst>
                <a:ext uri="{FF2B5EF4-FFF2-40B4-BE49-F238E27FC236}">
                  <a16:creationId xmlns:a16="http://schemas.microsoft.com/office/drawing/2014/main" id="{556CBA32-99B8-4815-BC47-06CC0CEAD636}"/>
                </a:ext>
              </a:extLst>
            </p:cNvPr>
            <p:cNvSpPr/>
            <p:nvPr/>
          </p:nvSpPr>
          <p:spPr>
            <a:xfrm>
              <a:off x="4277596" y="4209774"/>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06" name="Google Shape;42218;p18">
              <a:extLst>
                <a:ext uri="{FF2B5EF4-FFF2-40B4-BE49-F238E27FC236}">
                  <a16:creationId xmlns:a16="http://schemas.microsoft.com/office/drawing/2014/main" id="{0B4D0300-9015-40C1-85D6-2CD832D30CCE}"/>
                </a:ext>
              </a:extLst>
            </p:cNvPr>
            <p:cNvSpPr/>
            <p:nvPr/>
          </p:nvSpPr>
          <p:spPr>
            <a:xfrm>
              <a:off x="591664" y="4212062"/>
              <a:ext cx="13991" cy="4306"/>
            </a:xfrm>
            <a:custGeom>
              <a:avLst/>
              <a:gdLst/>
              <a:ahLst/>
              <a:cxnLst/>
              <a:rect l="l" t="t" r="r" b="b"/>
              <a:pathLst>
                <a:path w="392" h="143" extrusionOk="0">
                  <a:moveTo>
                    <a:pt x="293" y="27"/>
                  </a:moveTo>
                  <a:cubicBezTo>
                    <a:pt x="238" y="1"/>
                    <a:pt x="0" y="70"/>
                    <a:pt x="99" y="117"/>
                  </a:cubicBezTo>
                  <a:cubicBezTo>
                    <a:pt x="152"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07" name="Google Shape;42219;p18">
              <a:extLst>
                <a:ext uri="{FF2B5EF4-FFF2-40B4-BE49-F238E27FC236}">
                  <a16:creationId xmlns:a16="http://schemas.microsoft.com/office/drawing/2014/main" id="{3D2E55A2-F317-4D9D-888C-8B9D1E56A3F7}"/>
                </a:ext>
              </a:extLst>
            </p:cNvPr>
            <p:cNvSpPr/>
            <p:nvPr/>
          </p:nvSpPr>
          <p:spPr>
            <a:xfrm>
              <a:off x="5530380" y="4204686"/>
              <a:ext cx="20666" cy="8190"/>
            </a:xfrm>
            <a:custGeom>
              <a:avLst/>
              <a:gdLst/>
              <a:ahLst/>
              <a:cxnLst/>
              <a:rect l="l" t="t" r="r" b="b"/>
              <a:pathLst>
                <a:path w="579" h="272" extrusionOk="0">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08" name="Google Shape;42220;p18">
              <a:extLst>
                <a:ext uri="{FF2B5EF4-FFF2-40B4-BE49-F238E27FC236}">
                  <a16:creationId xmlns:a16="http://schemas.microsoft.com/office/drawing/2014/main" id="{824ACE48-97B6-4427-8EDC-D5EE56337811}"/>
                </a:ext>
              </a:extLst>
            </p:cNvPr>
            <p:cNvSpPr/>
            <p:nvPr/>
          </p:nvSpPr>
          <p:spPr>
            <a:xfrm>
              <a:off x="4899633" y="4204294"/>
              <a:ext cx="33480" cy="15778"/>
            </a:xfrm>
            <a:custGeom>
              <a:avLst/>
              <a:gdLst/>
              <a:ahLst/>
              <a:cxnLst/>
              <a:rect l="l" t="t" r="r" b="b"/>
              <a:pathLst>
                <a:path w="938" h="524" extrusionOk="0">
                  <a:moveTo>
                    <a:pt x="893" y="196"/>
                  </a:moveTo>
                  <a:cubicBezTo>
                    <a:pt x="938" y="139"/>
                    <a:pt x="601" y="0"/>
                    <a:pt x="509" y="15"/>
                  </a:cubicBezTo>
                  <a:cubicBezTo>
                    <a:pt x="0" y="86"/>
                    <a:pt x="632" y="524"/>
                    <a:pt x="893" y="1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09" name="Google Shape;42221;p18">
              <a:extLst>
                <a:ext uri="{FF2B5EF4-FFF2-40B4-BE49-F238E27FC236}">
                  <a16:creationId xmlns:a16="http://schemas.microsoft.com/office/drawing/2014/main" id="{FF132586-8BF3-4044-B446-6DC695FCA959}"/>
                </a:ext>
              </a:extLst>
            </p:cNvPr>
            <p:cNvSpPr/>
            <p:nvPr/>
          </p:nvSpPr>
          <p:spPr>
            <a:xfrm>
              <a:off x="471275" y="4195864"/>
              <a:ext cx="40333" cy="14754"/>
            </a:xfrm>
            <a:custGeom>
              <a:avLst/>
              <a:gdLst/>
              <a:ahLst/>
              <a:cxnLst/>
              <a:rect l="l" t="t" r="r" b="b"/>
              <a:pathLst>
                <a:path w="1130" h="490" extrusionOk="0">
                  <a:moveTo>
                    <a:pt x="770" y="385"/>
                  </a:moveTo>
                  <a:cubicBezTo>
                    <a:pt x="1129" y="81"/>
                    <a:pt x="78" y="1"/>
                    <a:pt x="0" y="202"/>
                  </a:cubicBezTo>
                  <a:cubicBezTo>
                    <a:pt x="302" y="242"/>
                    <a:pt x="165" y="489"/>
                    <a:pt x="770" y="38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10" name="Google Shape;42222;p18">
              <a:extLst>
                <a:ext uri="{FF2B5EF4-FFF2-40B4-BE49-F238E27FC236}">
                  <a16:creationId xmlns:a16="http://schemas.microsoft.com/office/drawing/2014/main" id="{56AA52C5-EA24-48F3-A0F7-4F39BF5769B6}"/>
                </a:ext>
              </a:extLst>
            </p:cNvPr>
            <p:cNvSpPr/>
            <p:nvPr/>
          </p:nvSpPr>
          <p:spPr>
            <a:xfrm>
              <a:off x="877448" y="4185507"/>
              <a:ext cx="50398" cy="17464"/>
            </a:xfrm>
            <a:custGeom>
              <a:avLst/>
              <a:gdLst/>
              <a:ahLst/>
              <a:cxnLst/>
              <a:rect l="l" t="t" r="r" b="b"/>
              <a:pathLst>
                <a:path w="1412" h="580" extrusionOk="0">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11" name="Google Shape;42223;p18">
              <a:extLst>
                <a:ext uri="{FF2B5EF4-FFF2-40B4-BE49-F238E27FC236}">
                  <a16:creationId xmlns:a16="http://schemas.microsoft.com/office/drawing/2014/main" id="{D465704E-165D-4191-B437-1431159D35F0}"/>
                </a:ext>
              </a:extLst>
            </p:cNvPr>
            <p:cNvSpPr/>
            <p:nvPr/>
          </p:nvSpPr>
          <p:spPr>
            <a:xfrm>
              <a:off x="1244325" y="4182797"/>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12" name="Google Shape;42224;p18">
              <a:extLst>
                <a:ext uri="{FF2B5EF4-FFF2-40B4-BE49-F238E27FC236}">
                  <a16:creationId xmlns:a16="http://schemas.microsoft.com/office/drawing/2014/main" id="{28F6B505-83ED-4BF0-B872-ACFD2B19ED18}"/>
                </a:ext>
              </a:extLst>
            </p:cNvPr>
            <p:cNvSpPr/>
            <p:nvPr/>
          </p:nvSpPr>
          <p:spPr>
            <a:xfrm>
              <a:off x="6745044" y="4190204"/>
              <a:ext cx="14027" cy="4276"/>
            </a:xfrm>
            <a:custGeom>
              <a:avLst/>
              <a:gdLst/>
              <a:ahLst/>
              <a:cxnLst/>
              <a:rect l="l" t="t" r="r" b="b"/>
              <a:pathLst>
                <a:path w="393" h="142" extrusionOk="0">
                  <a:moveTo>
                    <a:pt x="99" y="117"/>
                  </a:moveTo>
                  <a:cubicBezTo>
                    <a:pt x="155" y="142"/>
                    <a:pt x="392" y="73"/>
                    <a:pt x="292" y="27"/>
                  </a:cubicBezTo>
                  <a:cubicBezTo>
                    <a:pt x="242"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13" name="Google Shape;42225;p18">
              <a:extLst>
                <a:ext uri="{FF2B5EF4-FFF2-40B4-BE49-F238E27FC236}">
                  <a16:creationId xmlns:a16="http://schemas.microsoft.com/office/drawing/2014/main" id="{864C4D42-84AC-44B7-9CF5-D65781B2F671}"/>
                </a:ext>
              </a:extLst>
            </p:cNvPr>
            <p:cNvSpPr/>
            <p:nvPr/>
          </p:nvSpPr>
          <p:spPr>
            <a:xfrm>
              <a:off x="6665987" y="4185507"/>
              <a:ext cx="13884" cy="5540"/>
            </a:xfrm>
            <a:custGeom>
              <a:avLst/>
              <a:gdLst/>
              <a:ahLst/>
              <a:cxnLst/>
              <a:rect l="l" t="t" r="r" b="b"/>
              <a:pathLst>
                <a:path w="389" h="184" extrusionOk="0">
                  <a:moveTo>
                    <a:pt x="1" y="183"/>
                  </a:moveTo>
                  <a:lnTo>
                    <a:pt x="388" y="183"/>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14" name="Google Shape;42226;p18">
              <a:extLst>
                <a:ext uri="{FF2B5EF4-FFF2-40B4-BE49-F238E27FC236}">
                  <a16:creationId xmlns:a16="http://schemas.microsoft.com/office/drawing/2014/main" id="{51B318E5-A93B-4489-9719-3F41A3FBFDF2}"/>
                </a:ext>
              </a:extLst>
            </p:cNvPr>
            <p:cNvSpPr/>
            <p:nvPr/>
          </p:nvSpPr>
          <p:spPr>
            <a:xfrm>
              <a:off x="5289353" y="4184965"/>
              <a:ext cx="13813" cy="6775"/>
            </a:xfrm>
            <a:custGeom>
              <a:avLst/>
              <a:gdLst/>
              <a:ahLst/>
              <a:cxnLst/>
              <a:rect l="l" t="t" r="r" b="b"/>
              <a:pathLst>
                <a:path w="387" h="225" extrusionOk="0">
                  <a:moveTo>
                    <a:pt x="387" y="110"/>
                  </a:moveTo>
                  <a:cubicBezTo>
                    <a:pt x="346" y="0"/>
                    <a:pt x="174" y="55"/>
                    <a:pt x="1" y="110"/>
                  </a:cubicBezTo>
                  <a:cubicBezTo>
                    <a:pt x="6" y="201"/>
                    <a:pt x="341" y="225"/>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15" name="Google Shape;42227;p18">
              <a:extLst>
                <a:ext uri="{FF2B5EF4-FFF2-40B4-BE49-F238E27FC236}">
                  <a16:creationId xmlns:a16="http://schemas.microsoft.com/office/drawing/2014/main" id="{BCB569CC-6A2F-41AF-99D9-97C82B682170}"/>
                </a:ext>
              </a:extLst>
            </p:cNvPr>
            <p:cNvSpPr/>
            <p:nvPr/>
          </p:nvSpPr>
          <p:spPr>
            <a:xfrm>
              <a:off x="8061217" y="4174607"/>
              <a:ext cx="44687" cy="16440"/>
            </a:xfrm>
            <a:custGeom>
              <a:avLst/>
              <a:gdLst/>
              <a:ahLst/>
              <a:cxnLst/>
              <a:rect l="l" t="t" r="r" b="b"/>
              <a:pathLst>
                <a:path w="1252" h="546" extrusionOk="0">
                  <a:moveTo>
                    <a:pt x="638" y="1"/>
                  </a:moveTo>
                  <a:cubicBezTo>
                    <a:pt x="615" y="172"/>
                    <a:pt x="1" y="63"/>
                    <a:pt x="59" y="272"/>
                  </a:cubicBezTo>
                  <a:cubicBezTo>
                    <a:pt x="396" y="545"/>
                    <a:pt x="1251" y="142"/>
                    <a:pt x="6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16" name="Google Shape;42228;p18">
              <a:extLst>
                <a:ext uri="{FF2B5EF4-FFF2-40B4-BE49-F238E27FC236}">
                  <a16:creationId xmlns:a16="http://schemas.microsoft.com/office/drawing/2014/main" id="{DED1E9D3-2D0C-4612-BBEC-E0B457FBF0BB}"/>
                </a:ext>
              </a:extLst>
            </p:cNvPr>
            <p:cNvSpPr/>
            <p:nvPr/>
          </p:nvSpPr>
          <p:spPr>
            <a:xfrm>
              <a:off x="6738263" y="4182074"/>
              <a:ext cx="13956" cy="4246"/>
            </a:xfrm>
            <a:custGeom>
              <a:avLst/>
              <a:gdLst/>
              <a:ahLst/>
              <a:cxnLst/>
              <a:rect l="l" t="t" r="r" b="b"/>
              <a:pathLst>
                <a:path w="391" h="141" extrusionOk="0">
                  <a:moveTo>
                    <a:pt x="289" y="24"/>
                  </a:moveTo>
                  <a:cubicBezTo>
                    <a:pt x="238" y="1"/>
                    <a:pt x="0" y="69"/>
                    <a:pt x="99" y="114"/>
                  </a:cubicBezTo>
                  <a:cubicBezTo>
                    <a:pt x="150" y="140"/>
                    <a:pt x="390" y="73"/>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17" name="Google Shape;42229;p18">
              <a:extLst>
                <a:ext uri="{FF2B5EF4-FFF2-40B4-BE49-F238E27FC236}">
                  <a16:creationId xmlns:a16="http://schemas.microsoft.com/office/drawing/2014/main" id="{EF0E3D7A-5C41-4765-BD4B-5572D99809AE}"/>
                </a:ext>
              </a:extLst>
            </p:cNvPr>
            <p:cNvSpPr/>
            <p:nvPr/>
          </p:nvSpPr>
          <p:spPr>
            <a:xfrm>
              <a:off x="9130223" y="4177377"/>
              <a:ext cx="13777" cy="5450"/>
            </a:xfrm>
            <a:custGeom>
              <a:avLst/>
              <a:gdLst/>
              <a:ahLst/>
              <a:cxnLst/>
              <a:rect l="l" t="t" r="r" b="b"/>
              <a:pathLst>
                <a:path w="386" h="181" extrusionOk="0">
                  <a:moveTo>
                    <a:pt x="386" y="0"/>
                  </a:moveTo>
                  <a:lnTo>
                    <a:pt x="0" y="0"/>
                  </a:lnTo>
                  <a:lnTo>
                    <a:pt x="0" y="180"/>
                  </a:lnTo>
                  <a:lnTo>
                    <a:pt x="386" y="18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18" name="Google Shape;42230;p18">
              <a:extLst>
                <a:ext uri="{FF2B5EF4-FFF2-40B4-BE49-F238E27FC236}">
                  <a16:creationId xmlns:a16="http://schemas.microsoft.com/office/drawing/2014/main" id="{0E9E71D5-4568-4E95-8B40-285BB2EE5D6F}"/>
                </a:ext>
              </a:extLst>
            </p:cNvPr>
            <p:cNvSpPr/>
            <p:nvPr/>
          </p:nvSpPr>
          <p:spPr>
            <a:xfrm>
              <a:off x="5896614" y="4167472"/>
              <a:ext cx="22165" cy="16199"/>
            </a:xfrm>
            <a:custGeom>
              <a:avLst/>
              <a:gdLst/>
              <a:ahLst/>
              <a:cxnLst/>
              <a:rect l="l" t="t" r="r" b="b"/>
              <a:pathLst>
                <a:path w="621" h="538" extrusionOk="0">
                  <a:moveTo>
                    <a:pt x="345" y="509"/>
                  </a:moveTo>
                  <a:cubicBezTo>
                    <a:pt x="404" y="388"/>
                    <a:pt x="620" y="336"/>
                    <a:pt x="537" y="146"/>
                  </a:cubicBezTo>
                  <a:cubicBezTo>
                    <a:pt x="0" y="0"/>
                    <a:pt x="4" y="538"/>
                    <a:pt x="345" y="5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19" name="Google Shape;42231;p18">
              <a:extLst>
                <a:ext uri="{FF2B5EF4-FFF2-40B4-BE49-F238E27FC236}">
                  <a16:creationId xmlns:a16="http://schemas.microsoft.com/office/drawing/2014/main" id="{7E6BE05F-16AB-4986-B78B-E03EEAF4DE20}"/>
                </a:ext>
              </a:extLst>
            </p:cNvPr>
            <p:cNvSpPr/>
            <p:nvPr/>
          </p:nvSpPr>
          <p:spPr>
            <a:xfrm>
              <a:off x="5464814" y="4176564"/>
              <a:ext cx="14134" cy="4276"/>
            </a:xfrm>
            <a:custGeom>
              <a:avLst/>
              <a:gdLst/>
              <a:ahLst/>
              <a:cxnLst/>
              <a:rect l="l" t="t" r="r" b="b"/>
              <a:pathLst>
                <a:path w="396" h="142" extrusionOk="0">
                  <a:moveTo>
                    <a:pt x="293" y="27"/>
                  </a:moveTo>
                  <a:cubicBezTo>
                    <a:pt x="239" y="1"/>
                    <a:pt x="0" y="70"/>
                    <a:pt x="101" y="118"/>
                  </a:cubicBezTo>
                  <a:cubicBezTo>
                    <a:pt x="151" y="142"/>
                    <a:pt x="396" y="73"/>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20" name="Google Shape;42232;p18">
              <a:extLst>
                <a:ext uri="{FF2B5EF4-FFF2-40B4-BE49-F238E27FC236}">
                  <a16:creationId xmlns:a16="http://schemas.microsoft.com/office/drawing/2014/main" id="{FFB609EA-6D1A-4C97-9205-2F39F62945F3}"/>
                </a:ext>
              </a:extLst>
            </p:cNvPr>
            <p:cNvSpPr/>
            <p:nvPr/>
          </p:nvSpPr>
          <p:spPr>
            <a:xfrm>
              <a:off x="2591620" y="4167472"/>
              <a:ext cx="47792" cy="17434"/>
            </a:xfrm>
            <a:custGeom>
              <a:avLst/>
              <a:gdLst/>
              <a:ahLst/>
              <a:cxnLst/>
              <a:rect l="l" t="t" r="r" b="b"/>
              <a:pathLst>
                <a:path w="1339" h="579" extrusionOk="0">
                  <a:moveTo>
                    <a:pt x="182" y="329"/>
                  </a:moveTo>
                  <a:cubicBezTo>
                    <a:pt x="479" y="578"/>
                    <a:pt x="1315" y="324"/>
                    <a:pt x="1338" y="146"/>
                  </a:cubicBezTo>
                  <a:cubicBezTo>
                    <a:pt x="943" y="201"/>
                    <a:pt x="0" y="0"/>
                    <a:pt x="182" y="3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21" name="Google Shape;42233;p18">
              <a:extLst>
                <a:ext uri="{FF2B5EF4-FFF2-40B4-BE49-F238E27FC236}">
                  <a16:creationId xmlns:a16="http://schemas.microsoft.com/office/drawing/2014/main" id="{A410792B-AA38-4561-AB43-F12DA354F93B}"/>
                </a:ext>
              </a:extLst>
            </p:cNvPr>
            <p:cNvSpPr/>
            <p:nvPr/>
          </p:nvSpPr>
          <p:spPr>
            <a:xfrm>
              <a:off x="1494988" y="4162444"/>
              <a:ext cx="26484" cy="12195"/>
            </a:xfrm>
            <a:custGeom>
              <a:avLst/>
              <a:gdLst/>
              <a:ahLst/>
              <a:cxnLst/>
              <a:rect l="l" t="t" r="r" b="b"/>
              <a:pathLst>
                <a:path w="742" h="405" extrusionOk="0">
                  <a:moveTo>
                    <a:pt x="438" y="405"/>
                  </a:moveTo>
                  <a:cubicBezTo>
                    <a:pt x="742" y="269"/>
                    <a:pt x="652" y="0"/>
                    <a:pt x="53" y="41"/>
                  </a:cubicBezTo>
                  <a:cubicBezTo>
                    <a:pt x="0" y="248"/>
                    <a:pt x="100" y="381"/>
                    <a:pt x="438"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22" name="Google Shape;42234;p18">
              <a:extLst>
                <a:ext uri="{FF2B5EF4-FFF2-40B4-BE49-F238E27FC236}">
                  <a16:creationId xmlns:a16="http://schemas.microsoft.com/office/drawing/2014/main" id="{1EE44DB3-B888-4127-B22F-092BA669C2B1}"/>
                </a:ext>
              </a:extLst>
            </p:cNvPr>
            <p:cNvSpPr/>
            <p:nvPr/>
          </p:nvSpPr>
          <p:spPr>
            <a:xfrm>
              <a:off x="8940771" y="4168405"/>
              <a:ext cx="14063" cy="4276"/>
            </a:xfrm>
            <a:custGeom>
              <a:avLst/>
              <a:gdLst/>
              <a:ahLst/>
              <a:cxnLst/>
              <a:rect l="l" t="t" r="r" b="b"/>
              <a:pathLst>
                <a:path w="394" h="142" extrusionOk="0">
                  <a:moveTo>
                    <a:pt x="100" y="115"/>
                  </a:moveTo>
                  <a:cubicBezTo>
                    <a:pt x="154" y="141"/>
                    <a:pt x="394" y="72"/>
                    <a:pt x="295" y="25"/>
                  </a:cubicBezTo>
                  <a:cubicBezTo>
                    <a:pt x="242" y="0"/>
                    <a:pt x="1" y="67"/>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23" name="Google Shape;42235;p18">
              <a:extLst>
                <a:ext uri="{FF2B5EF4-FFF2-40B4-BE49-F238E27FC236}">
                  <a16:creationId xmlns:a16="http://schemas.microsoft.com/office/drawing/2014/main" id="{1ED4D838-5029-4165-AE27-9E0AF71B3FF8}"/>
                </a:ext>
              </a:extLst>
            </p:cNvPr>
            <p:cNvSpPr/>
            <p:nvPr/>
          </p:nvSpPr>
          <p:spPr>
            <a:xfrm>
              <a:off x="8995808" y="4165665"/>
              <a:ext cx="14063" cy="4276"/>
            </a:xfrm>
            <a:custGeom>
              <a:avLst/>
              <a:gdLst/>
              <a:ahLst/>
              <a:cxnLst/>
              <a:rect l="l" t="t" r="r" b="b"/>
              <a:pathLst>
                <a:path w="394" h="142" extrusionOk="0">
                  <a:moveTo>
                    <a:pt x="294" y="25"/>
                  </a:moveTo>
                  <a:cubicBezTo>
                    <a:pt x="239" y="0"/>
                    <a:pt x="1" y="69"/>
                    <a:pt x="100" y="116"/>
                  </a:cubicBezTo>
                  <a:cubicBezTo>
                    <a:pt x="155"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24" name="Google Shape;42236;p18">
              <a:extLst>
                <a:ext uri="{FF2B5EF4-FFF2-40B4-BE49-F238E27FC236}">
                  <a16:creationId xmlns:a16="http://schemas.microsoft.com/office/drawing/2014/main" id="{4C638044-B1B4-4736-B8F5-5B7796C3B6AA}"/>
                </a:ext>
              </a:extLst>
            </p:cNvPr>
            <p:cNvSpPr/>
            <p:nvPr/>
          </p:nvSpPr>
          <p:spPr>
            <a:xfrm>
              <a:off x="6961944" y="4156030"/>
              <a:ext cx="26591" cy="15326"/>
            </a:xfrm>
            <a:custGeom>
              <a:avLst/>
              <a:gdLst/>
              <a:ahLst/>
              <a:cxnLst/>
              <a:rect l="l" t="t" r="r" b="b"/>
              <a:pathLst>
                <a:path w="745" h="509" extrusionOk="0">
                  <a:moveTo>
                    <a:pt x="0" y="436"/>
                  </a:moveTo>
                  <a:cubicBezTo>
                    <a:pt x="744" y="508"/>
                    <a:pt x="744" y="0"/>
                    <a:pt x="0"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25" name="Google Shape;42237;p18">
              <a:extLst>
                <a:ext uri="{FF2B5EF4-FFF2-40B4-BE49-F238E27FC236}">
                  <a16:creationId xmlns:a16="http://schemas.microsoft.com/office/drawing/2014/main" id="{D7EBBCDC-39DE-45D3-B625-C16EFCE8980D}"/>
                </a:ext>
              </a:extLst>
            </p:cNvPr>
            <p:cNvSpPr/>
            <p:nvPr/>
          </p:nvSpPr>
          <p:spPr>
            <a:xfrm>
              <a:off x="2673854" y="4162955"/>
              <a:ext cx="13706" cy="7437"/>
            </a:xfrm>
            <a:custGeom>
              <a:avLst/>
              <a:gdLst/>
              <a:ahLst/>
              <a:cxnLst/>
              <a:rect l="l" t="t" r="r" b="b"/>
              <a:pathLst>
                <a:path w="384" h="247" extrusionOk="0">
                  <a:moveTo>
                    <a:pt x="384" y="115"/>
                  </a:moveTo>
                  <a:cubicBezTo>
                    <a:pt x="383" y="24"/>
                    <a:pt x="47" y="0"/>
                    <a:pt x="0" y="115"/>
                  </a:cubicBezTo>
                  <a:cubicBezTo>
                    <a:pt x="216" y="104"/>
                    <a:pt x="299" y="247"/>
                    <a:pt x="384"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26" name="Google Shape;42238;p18">
              <a:extLst>
                <a:ext uri="{FF2B5EF4-FFF2-40B4-BE49-F238E27FC236}">
                  <a16:creationId xmlns:a16="http://schemas.microsoft.com/office/drawing/2014/main" id="{04CE0D5F-9531-4D30-BD1B-A7BA1C6CDAEC}"/>
                </a:ext>
              </a:extLst>
            </p:cNvPr>
            <p:cNvSpPr/>
            <p:nvPr/>
          </p:nvSpPr>
          <p:spPr>
            <a:xfrm>
              <a:off x="920207" y="4147209"/>
              <a:ext cx="41725" cy="18819"/>
            </a:xfrm>
            <a:custGeom>
              <a:avLst/>
              <a:gdLst/>
              <a:ahLst/>
              <a:cxnLst/>
              <a:rect l="l" t="t" r="r" b="b"/>
              <a:pathLst>
                <a:path w="1169" h="625" extrusionOk="0">
                  <a:moveTo>
                    <a:pt x="727" y="547"/>
                  </a:moveTo>
                  <a:cubicBezTo>
                    <a:pt x="1169" y="340"/>
                    <a:pt x="598" y="147"/>
                    <a:pt x="342" y="1"/>
                  </a:cubicBezTo>
                  <a:cubicBezTo>
                    <a:pt x="46" y="141"/>
                    <a:pt x="0" y="625"/>
                    <a:pt x="727" y="54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27" name="Google Shape;42239;p18">
              <a:extLst>
                <a:ext uri="{FF2B5EF4-FFF2-40B4-BE49-F238E27FC236}">
                  <a16:creationId xmlns:a16="http://schemas.microsoft.com/office/drawing/2014/main" id="{01B8CF7A-B460-466D-919C-9591615709F1}"/>
                </a:ext>
              </a:extLst>
            </p:cNvPr>
            <p:cNvSpPr/>
            <p:nvPr/>
          </p:nvSpPr>
          <p:spPr>
            <a:xfrm>
              <a:off x="6187502" y="4154676"/>
              <a:ext cx="14063" cy="4336"/>
            </a:xfrm>
            <a:custGeom>
              <a:avLst/>
              <a:gdLst/>
              <a:ahLst/>
              <a:cxnLst/>
              <a:rect l="l" t="t" r="r" b="b"/>
              <a:pathLst>
                <a:path w="394" h="144" extrusionOk="0">
                  <a:moveTo>
                    <a:pt x="296" y="27"/>
                  </a:moveTo>
                  <a:cubicBezTo>
                    <a:pt x="240" y="1"/>
                    <a:pt x="1" y="70"/>
                    <a:pt x="101" y="117"/>
                  </a:cubicBezTo>
                  <a:cubicBezTo>
                    <a:pt x="152" y="143"/>
                    <a:pt x="394" y="73"/>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28" name="Google Shape;42240;p18">
              <a:extLst>
                <a:ext uri="{FF2B5EF4-FFF2-40B4-BE49-F238E27FC236}">
                  <a16:creationId xmlns:a16="http://schemas.microsoft.com/office/drawing/2014/main" id="{02CD60A2-9E94-46B5-880E-BEE1F12C6D66}"/>
                </a:ext>
              </a:extLst>
            </p:cNvPr>
            <p:cNvSpPr/>
            <p:nvPr/>
          </p:nvSpPr>
          <p:spPr>
            <a:xfrm>
              <a:off x="6107624" y="4152719"/>
              <a:ext cx="21594" cy="6444"/>
            </a:xfrm>
            <a:custGeom>
              <a:avLst/>
              <a:gdLst/>
              <a:ahLst/>
              <a:cxnLst/>
              <a:rect l="l" t="t" r="r" b="b"/>
              <a:pathLst>
                <a:path w="605" h="214" extrusionOk="0">
                  <a:moveTo>
                    <a:pt x="605" y="182"/>
                  </a:moveTo>
                  <a:lnTo>
                    <a:pt x="605" y="1"/>
                  </a:lnTo>
                  <a:lnTo>
                    <a:pt x="28" y="1"/>
                  </a:lnTo>
                  <a:cubicBezTo>
                    <a:pt x="0" y="162"/>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29" name="Google Shape;42241;p18">
              <a:extLst>
                <a:ext uri="{FF2B5EF4-FFF2-40B4-BE49-F238E27FC236}">
                  <a16:creationId xmlns:a16="http://schemas.microsoft.com/office/drawing/2014/main" id="{4151DC0E-1706-44F5-B9C3-B1F4A27D48BE}"/>
                </a:ext>
              </a:extLst>
            </p:cNvPr>
            <p:cNvSpPr/>
            <p:nvPr/>
          </p:nvSpPr>
          <p:spPr>
            <a:xfrm>
              <a:off x="1442165" y="4143024"/>
              <a:ext cx="20273" cy="13580"/>
            </a:xfrm>
            <a:custGeom>
              <a:avLst/>
              <a:gdLst/>
              <a:ahLst/>
              <a:cxnLst/>
              <a:rect l="l" t="t" r="r" b="b"/>
              <a:pathLst>
                <a:path w="568" h="451" extrusionOk="0">
                  <a:moveTo>
                    <a:pt x="375" y="414"/>
                  </a:moveTo>
                  <a:cubicBezTo>
                    <a:pt x="386" y="359"/>
                    <a:pt x="402" y="306"/>
                    <a:pt x="568" y="323"/>
                  </a:cubicBezTo>
                  <a:lnTo>
                    <a:pt x="568" y="142"/>
                  </a:lnTo>
                  <a:cubicBezTo>
                    <a:pt x="94" y="0"/>
                    <a:pt x="0" y="451"/>
                    <a:pt x="375" y="4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30" name="Google Shape;42242;p18">
              <a:extLst>
                <a:ext uri="{FF2B5EF4-FFF2-40B4-BE49-F238E27FC236}">
                  <a16:creationId xmlns:a16="http://schemas.microsoft.com/office/drawing/2014/main" id="{F4ECB79C-BA64-4DD3-BC0E-F7288C8BB3E3}"/>
                </a:ext>
              </a:extLst>
            </p:cNvPr>
            <p:cNvSpPr/>
            <p:nvPr/>
          </p:nvSpPr>
          <p:spPr>
            <a:xfrm>
              <a:off x="5299596" y="4149196"/>
              <a:ext cx="14063" cy="4306"/>
            </a:xfrm>
            <a:custGeom>
              <a:avLst/>
              <a:gdLst/>
              <a:ahLst/>
              <a:cxnLst/>
              <a:rect l="l" t="t" r="r" b="b"/>
              <a:pathLst>
                <a:path w="394" h="143" extrusionOk="0">
                  <a:moveTo>
                    <a:pt x="294" y="26"/>
                  </a:moveTo>
                  <a:cubicBezTo>
                    <a:pt x="241" y="0"/>
                    <a:pt x="1" y="71"/>
                    <a:pt x="100" y="116"/>
                  </a:cubicBezTo>
                  <a:cubicBezTo>
                    <a:pt x="156" y="142"/>
                    <a:pt x="394" y="75"/>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31" name="Google Shape;42243;p18">
              <a:extLst>
                <a:ext uri="{FF2B5EF4-FFF2-40B4-BE49-F238E27FC236}">
                  <a16:creationId xmlns:a16="http://schemas.microsoft.com/office/drawing/2014/main" id="{002C2BDA-F3AE-4CE0-AC59-8956DE36FBD7}"/>
                </a:ext>
              </a:extLst>
            </p:cNvPr>
            <p:cNvSpPr/>
            <p:nvPr/>
          </p:nvSpPr>
          <p:spPr>
            <a:xfrm>
              <a:off x="138877" y="4144499"/>
              <a:ext cx="22629" cy="8250"/>
            </a:xfrm>
            <a:custGeom>
              <a:avLst/>
              <a:gdLst/>
              <a:ahLst/>
              <a:cxnLst/>
              <a:rect l="l" t="t" r="r" b="b"/>
              <a:pathLst>
                <a:path w="634" h="274" extrusionOk="0">
                  <a:moveTo>
                    <a:pt x="634" y="274"/>
                  </a:moveTo>
                  <a:lnTo>
                    <a:pt x="634" y="1"/>
                  </a:lnTo>
                  <a:lnTo>
                    <a:pt x="248" y="1"/>
                  </a:lnTo>
                  <a:cubicBezTo>
                    <a:pt x="240" y="120"/>
                    <a:pt x="1" y="129"/>
                    <a:pt x="5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32" name="Google Shape;42244;p18">
              <a:extLst>
                <a:ext uri="{FF2B5EF4-FFF2-40B4-BE49-F238E27FC236}">
                  <a16:creationId xmlns:a16="http://schemas.microsoft.com/office/drawing/2014/main" id="{D0CC8E42-3186-4777-B6EC-2E7DB613F87E}"/>
                </a:ext>
              </a:extLst>
            </p:cNvPr>
            <p:cNvSpPr/>
            <p:nvPr/>
          </p:nvSpPr>
          <p:spPr>
            <a:xfrm>
              <a:off x="8483130" y="4144168"/>
              <a:ext cx="6996" cy="6173"/>
            </a:xfrm>
            <a:custGeom>
              <a:avLst/>
              <a:gdLst/>
              <a:ahLst/>
              <a:cxnLst/>
              <a:rect l="l" t="t" r="r" b="b"/>
              <a:pathLst>
                <a:path w="196" h="205" extrusionOk="0">
                  <a:moveTo>
                    <a:pt x="194" y="102"/>
                  </a:moveTo>
                  <a:cubicBezTo>
                    <a:pt x="195" y="52"/>
                    <a:pt x="39" y="0"/>
                    <a:pt x="1" y="102"/>
                  </a:cubicBezTo>
                  <a:cubicBezTo>
                    <a:pt x="1" y="153"/>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33" name="Google Shape;42245;p18">
              <a:extLst>
                <a:ext uri="{FF2B5EF4-FFF2-40B4-BE49-F238E27FC236}">
                  <a16:creationId xmlns:a16="http://schemas.microsoft.com/office/drawing/2014/main" id="{AF286CF8-4046-46D3-8060-1BA62DD1D2EA}"/>
                </a:ext>
              </a:extLst>
            </p:cNvPr>
            <p:cNvSpPr/>
            <p:nvPr/>
          </p:nvSpPr>
          <p:spPr>
            <a:xfrm>
              <a:off x="5337537" y="4139049"/>
              <a:ext cx="22665" cy="13700"/>
            </a:xfrm>
            <a:custGeom>
              <a:avLst/>
              <a:gdLst/>
              <a:ahLst/>
              <a:cxnLst/>
              <a:rect l="l" t="t" r="r" b="b"/>
              <a:pathLst>
                <a:path w="635" h="455" extrusionOk="0">
                  <a:moveTo>
                    <a:pt x="581" y="363"/>
                  </a:moveTo>
                  <a:cubicBezTo>
                    <a:pt x="635" y="157"/>
                    <a:pt x="535" y="21"/>
                    <a:pt x="196" y="0"/>
                  </a:cubicBezTo>
                  <a:cubicBezTo>
                    <a:pt x="240" y="161"/>
                    <a:pt x="0" y="455"/>
                    <a:pt x="581"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34" name="Google Shape;42246;p18">
              <a:extLst>
                <a:ext uri="{FF2B5EF4-FFF2-40B4-BE49-F238E27FC236}">
                  <a16:creationId xmlns:a16="http://schemas.microsoft.com/office/drawing/2014/main" id="{D2308582-3434-46D9-A149-1F8923B0EFAB}"/>
                </a:ext>
              </a:extLst>
            </p:cNvPr>
            <p:cNvSpPr/>
            <p:nvPr/>
          </p:nvSpPr>
          <p:spPr>
            <a:xfrm>
              <a:off x="4020400" y="4128120"/>
              <a:ext cx="57322" cy="21890"/>
            </a:xfrm>
            <a:custGeom>
              <a:avLst/>
              <a:gdLst/>
              <a:ahLst/>
              <a:cxnLst/>
              <a:rect l="l" t="t" r="r" b="b"/>
              <a:pathLst>
                <a:path w="1606" h="727" extrusionOk="0">
                  <a:moveTo>
                    <a:pt x="1035" y="726"/>
                  </a:moveTo>
                  <a:cubicBezTo>
                    <a:pt x="1606" y="370"/>
                    <a:pt x="631" y="111"/>
                    <a:pt x="72" y="0"/>
                  </a:cubicBezTo>
                  <a:cubicBezTo>
                    <a:pt x="0" y="429"/>
                    <a:pt x="418" y="624"/>
                    <a:pt x="1035" y="7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35" name="Google Shape;42247;p18">
              <a:extLst>
                <a:ext uri="{FF2B5EF4-FFF2-40B4-BE49-F238E27FC236}">
                  <a16:creationId xmlns:a16="http://schemas.microsoft.com/office/drawing/2014/main" id="{F48FD159-4515-4571-8A79-43B81CF53897}"/>
                </a:ext>
              </a:extLst>
            </p:cNvPr>
            <p:cNvSpPr/>
            <p:nvPr/>
          </p:nvSpPr>
          <p:spPr>
            <a:xfrm>
              <a:off x="8507222" y="4141036"/>
              <a:ext cx="14027" cy="4246"/>
            </a:xfrm>
            <a:custGeom>
              <a:avLst/>
              <a:gdLst/>
              <a:ahLst/>
              <a:cxnLst/>
              <a:rect l="l" t="t" r="r" b="b"/>
              <a:pathLst>
                <a:path w="393" h="141" extrusionOk="0">
                  <a:moveTo>
                    <a:pt x="100" y="115"/>
                  </a:moveTo>
                  <a:cubicBezTo>
                    <a:pt x="153" y="141"/>
                    <a:pt x="392" y="71"/>
                    <a:pt x="292" y="26"/>
                  </a:cubicBezTo>
                  <a:cubicBezTo>
                    <a:pt x="237" y="1"/>
                    <a:pt x="1" y="69"/>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36" name="Google Shape;42248;p18">
              <a:extLst>
                <a:ext uri="{FF2B5EF4-FFF2-40B4-BE49-F238E27FC236}">
                  <a16:creationId xmlns:a16="http://schemas.microsoft.com/office/drawing/2014/main" id="{21CD414A-604D-4AC7-AE7C-AF4620178BA4}"/>
                </a:ext>
              </a:extLst>
            </p:cNvPr>
            <p:cNvSpPr/>
            <p:nvPr/>
          </p:nvSpPr>
          <p:spPr>
            <a:xfrm>
              <a:off x="632888" y="4141036"/>
              <a:ext cx="14099" cy="4246"/>
            </a:xfrm>
            <a:custGeom>
              <a:avLst/>
              <a:gdLst/>
              <a:ahLst/>
              <a:cxnLst/>
              <a:rect l="l" t="t" r="r" b="b"/>
              <a:pathLst>
                <a:path w="395" h="141" extrusionOk="0">
                  <a:moveTo>
                    <a:pt x="101" y="115"/>
                  </a:moveTo>
                  <a:cubicBezTo>
                    <a:pt x="154" y="141"/>
                    <a:pt x="395" y="71"/>
                    <a:pt x="295" y="26"/>
                  </a:cubicBezTo>
                  <a:cubicBezTo>
                    <a:pt x="242" y="1"/>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37" name="Google Shape;42249;p18">
              <a:extLst>
                <a:ext uri="{FF2B5EF4-FFF2-40B4-BE49-F238E27FC236}">
                  <a16:creationId xmlns:a16="http://schemas.microsoft.com/office/drawing/2014/main" id="{F30604D7-6691-4F4E-A2DD-6C917CF0F3C8}"/>
                </a:ext>
              </a:extLst>
            </p:cNvPr>
            <p:cNvSpPr/>
            <p:nvPr/>
          </p:nvSpPr>
          <p:spPr>
            <a:xfrm>
              <a:off x="5251376" y="4138297"/>
              <a:ext cx="14099" cy="4246"/>
            </a:xfrm>
            <a:custGeom>
              <a:avLst/>
              <a:gdLst/>
              <a:ahLst/>
              <a:cxnLst/>
              <a:rect l="l" t="t" r="r" b="b"/>
              <a:pathLst>
                <a:path w="395" h="141" extrusionOk="0">
                  <a:moveTo>
                    <a:pt x="294" y="27"/>
                  </a:moveTo>
                  <a:cubicBezTo>
                    <a:pt x="241" y="1"/>
                    <a:pt x="1" y="71"/>
                    <a:pt x="102" y="117"/>
                  </a:cubicBezTo>
                  <a:cubicBezTo>
                    <a:pt x="155" y="140"/>
                    <a:pt x="395" y="72"/>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38" name="Google Shape;42250;p18">
              <a:extLst>
                <a:ext uri="{FF2B5EF4-FFF2-40B4-BE49-F238E27FC236}">
                  <a16:creationId xmlns:a16="http://schemas.microsoft.com/office/drawing/2014/main" id="{01AFCBB5-FC86-4867-8042-77F3852CCACE}"/>
                </a:ext>
              </a:extLst>
            </p:cNvPr>
            <p:cNvSpPr/>
            <p:nvPr/>
          </p:nvSpPr>
          <p:spPr>
            <a:xfrm>
              <a:off x="1710139" y="4129655"/>
              <a:ext cx="34943" cy="15236"/>
            </a:xfrm>
            <a:custGeom>
              <a:avLst/>
              <a:gdLst/>
              <a:ahLst/>
              <a:cxnLst/>
              <a:rect l="l" t="t" r="r" b="b"/>
              <a:pathLst>
                <a:path w="979" h="506" extrusionOk="0">
                  <a:moveTo>
                    <a:pt x="774" y="404"/>
                  </a:moveTo>
                  <a:cubicBezTo>
                    <a:pt x="978" y="173"/>
                    <a:pt x="123" y="0"/>
                    <a:pt x="0" y="221"/>
                  </a:cubicBezTo>
                  <a:cubicBezTo>
                    <a:pt x="306" y="261"/>
                    <a:pt x="167" y="506"/>
                    <a:pt x="774"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39" name="Google Shape;42251;p18">
              <a:extLst>
                <a:ext uri="{FF2B5EF4-FFF2-40B4-BE49-F238E27FC236}">
                  <a16:creationId xmlns:a16="http://schemas.microsoft.com/office/drawing/2014/main" id="{2246EE7F-AF15-48FB-A3EF-F13813F143D9}"/>
                </a:ext>
              </a:extLst>
            </p:cNvPr>
            <p:cNvSpPr/>
            <p:nvPr/>
          </p:nvSpPr>
          <p:spPr>
            <a:xfrm>
              <a:off x="378441" y="4135948"/>
              <a:ext cx="23950" cy="5871"/>
            </a:xfrm>
            <a:custGeom>
              <a:avLst/>
              <a:gdLst/>
              <a:ahLst/>
              <a:cxnLst/>
              <a:rect l="l" t="t" r="r" b="b"/>
              <a:pathLst>
                <a:path w="671" h="195" extrusionOk="0">
                  <a:moveTo>
                    <a:pt x="479" y="195"/>
                  </a:moveTo>
                  <a:cubicBezTo>
                    <a:pt x="479" y="103"/>
                    <a:pt x="634" y="86"/>
                    <a:pt x="671" y="12"/>
                  </a:cubicBezTo>
                  <a:cubicBezTo>
                    <a:pt x="368" y="21"/>
                    <a:pt x="1" y="0"/>
                    <a:pt x="92"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40" name="Google Shape;42252;p18">
              <a:extLst>
                <a:ext uri="{FF2B5EF4-FFF2-40B4-BE49-F238E27FC236}">
                  <a16:creationId xmlns:a16="http://schemas.microsoft.com/office/drawing/2014/main" id="{1D82BB40-3574-4FFA-8424-7A8CE048D82B}"/>
                </a:ext>
              </a:extLst>
            </p:cNvPr>
            <p:cNvSpPr/>
            <p:nvPr/>
          </p:nvSpPr>
          <p:spPr>
            <a:xfrm>
              <a:off x="2618818" y="4136339"/>
              <a:ext cx="13777" cy="2770"/>
            </a:xfrm>
            <a:custGeom>
              <a:avLst/>
              <a:gdLst/>
              <a:ahLst/>
              <a:cxnLst/>
              <a:rect l="l" t="t" r="r" b="b"/>
              <a:pathLst>
                <a:path w="386" h="92" extrusionOk="0">
                  <a:moveTo>
                    <a:pt x="1" y="92"/>
                  </a:moveTo>
                  <a:cubicBezTo>
                    <a:pt x="148" y="71"/>
                    <a:pt x="378" y="88"/>
                    <a:pt x="386" y="0"/>
                  </a:cubicBezTo>
                  <a:cubicBezTo>
                    <a:pt x="237" y="21"/>
                    <a:pt x="3" y="2"/>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41" name="Google Shape;42253;p18">
              <a:extLst>
                <a:ext uri="{FF2B5EF4-FFF2-40B4-BE49-F238E27FC236}">
                  <a16:creationId xmlns:a16="http://schemas.microsoft.com/office/drawing/2014/main" id="{CCDD73AE-B9DC-47B2-94D0-29EC96508FB7}"/>
                </a:ext>
              </a:extLst>
            </p:cNvPr>
            <p:cNvSpPr/>
            <p:nvPr/>
          </p:nvSpPr>
          <p:spPr>
            <a:xfrm>
              <a:off x="1988821" y="4135557"/>
              <a:ext cx="14134" cy="4306"/>
            </a:xfrm>
            <a:custGeom>
              <a:avLst/>
              <a:gdLst/>
              <a:ahLst/>
              <a:cxnLst/>
              <a:rect l="l" t="t" r="r" b="b"/>
              <a:pathLst>
                <a:path w="396" h="143" extrusionOk="0">
                  <a:moveTo>
                    <a:pt x="295" y="25"/>
                  </a:moveTo>
                  <a:cubicBezTo>
                    <a:pt x="240" y="0"/>
                    <a:pt x="1" y="68"/>
                    <a:pt x="101" y="116"/>
                  </a:cubicBezTo>
                  <a:cubicBezTo>
                    <a:pt x="154" y="142"/>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42" name="Google Shape;42254;p18">
              <a:extLst>
                <a:ext uri="{FF2B5EF4-FFF2-40B4-BE49-F238E27FC236}">
                  <a16:creationId xmlns:a16="http://schemas.microsoft.com/office/drawing/2014/main" id="{FDD89529-8C23-4F88-A229-9FD9B12A43AD}"/>
                </a:ext>
              </a:extLst>
            </p:cNvPr>
            <p:cNvSpPr/>
            <p:nvPr/>
          </p:nvSpPr>
          <p:spPr>
            <a:xfrm>
              <a:off x="7068591" y="4124597"/>
              <a:ext cx="13991" cy="4306"/>
            </a:xfrm>
            <a:custGeom>
              <a:avLst/>
              <a:gdLst/>
              <a:ahLst/>
              <a:cxnLst/>
              <a:rect l="l" t="t" r="r" b="b"/>
              <a:pathLst>
                <a:path w="392" h="143" extrusionOk="0">
                  <a:moveTo>
                    <a:pt x="99" y="117"/>
                  </a:moveTo>
                  <a:cubicBezTo>
                    <a:pt x="153" y="142"/>
                    <a:pt x="392" y="73"/>
                    <a:pt x="294" y="26"/>
                  </a:cubicBezTo>
                  <a:cubicBezTo>
                    <a:pt x="242" y="0"/>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43" name="Google Shape;42255;p18">
              <a:extLst>
                <a:ext uri="{FF2B5EF4-FFF2-40B4-BE49-F238E27FC236}">
                  <a16:creationId xmlns:a16="http://schemas.microsoft.com/office/drawing/2014/main" id="{B717C827-2E7B-42E7-A32D-204B685BE5A8}"/>
                </a:ext>
              </a:extLst>
            </p:cNvPr>
            <p:cNvSpPr/>
            <p:nvPr/>
          </p:nvSpPr>
          <p:spPr>
            <a:xfrm>
              <a:off x="5557791" y="4117160"/>
              <a:ext cx="33729" cy="17313"/>
            </a:xfrm>
            <a:custGeom>
              <a:avLst/>
              <a:gdLst/>
              <a:ahLst/>
              <a:cxnLst/>
              <a:rect l="l" t="t" r="r" b="b"/>
              <a:pathLst>
                <a:path w="945" h="575" extrusionOk="0">
                  <a:moveTo>
                    <a:pt x="1" y="92"/>
                  </a:moveTo>
                  <a:lnTo>
                    <a:pt x="1" y="273"/>
                  </a:lnTo>
                  <a:cubicBezTo>
                    <a:pt x="359" y="575"/>
                    <a:pt x="945" y="0"/>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44" name="Google Shape;42256;p18">
              <a:extLst>
                <a:ext uri="{FF2B5EF4-FFF2-40B4-BE49-F238E27FC236}">
                  <a16:creationId xmlns:a16="http://schemas.microsoft.com/office/drawing/2014/main" id="{45C6D24D-68BA-406C-AA9A-714F8D5EFBFD}"/>
                </a:ext>
              </a:extLst>
            </p:cNvPr>
            <p:cNvSpPr/>
            <p:nvPr/>
          </p:nvSpPr>
          <p:spPr>
            <a:xfrm>
              <a:off x="4508058" y="4124627"/>
              <a:ext cx="14134" cy="4276"/>
            </a:xfrm>
            <a:custGeom>
              <a:avLst/>
              <a:gdLst/>
              <a:ahLst/>
              <a:cxnLst/>
              <a:rect l="l" t="t" r="r" b="b"/>
              <a:pathLst>
                <a:path w="396" h="142" extrusionOk="0">
                  <a:moveTo>
                    <a:pt x="295" y="25"/>
                  </a:moveTo>
                  <a:cubicBezTo>
                    <a:pt x="242" y="0"/>
                    <a:pt x="0" y="69"/>
                    <a:pt x="99" y="116"/>
                  </a:cubicBezTo>
                  <a:cubicBezTo>
                    <a:pt x="155" y="141"/>
                    <a:pt x="396"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45" name="Google Shape;42257;p18">
              <a:extLst>
                <a:ext uri="{FF2B5EF4-FFF2-40B4-BE49-F238E27FC236}">
                  <a16:creationId xmlns:a16="http://schemas.microsoft.com/office/drawing/2014/main" id="{EAE40D5B-6A8C-4C17-8563-D71020B303CC}"/>
                </a:ext>
              </a:extLst>
            </p:cNvPr>
            <p:cNvSpPr/>
            <p:nvPr/>
          </p:nvSpPr>
          <p:spPr>
            <a:xfrm>
              <a:off x="2549040" y="4119900"/>
              <a:ext cx="21630" cy="9545"/>
            </a:xfrm>
            <a:custGeom>
              <a:avLst/>
              <a:gdLst/>
              <a:ahLst/>
              <a:cxnLst/>
              <a:rect l="l" t="t" r="r" b="b"/>
              <a:pathLst>
                <a:path w="606" h="317" extrusionOk="0">
                  <a:moveTo>
                    <a:pt x="413" y="273"/>
                  </a:moveTo>
                  <a:cubicBezTo>
                    <a:pt x="406" y="148"/>
                    <a:pt x="504" y="75"/>
                    <a:pt x="606" y="1"/>
                  </a:cubicBezTo>
                  <a:lnTo>
                    <a:pt x="28" y="1"/>
                  </a:lnTo>
                  <a:cubicBezTo>
                    <a:pt x="42" y="144"/>
                    <a:pt x="0" y="317"/>
                    <a:pt x="41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46" name="Google Shape;42258;p18">
              <a:extLst>
                <a:ext uri="{FF2B5EF4-FFF2-40B4-BE49-F238E27FC236}">
                  <a16:creationId xmlns:a16="http://schemas.microsoft.com/office/drawing/2014/main" id="{5B5C63B3-D67F-4524-977F-0961BFD0EAAD}"/>
                </a:ext>
              </a:extLst>
            </p:cNvPr>
            <p:cNvSpPr/>
            <p:nvPr/>
          </p:nvSpPr>
          <p:spPr>
            <a:xfrm>
              <a:off x="5299596" y="4121857"/>
              <a:ext cx="14063" cy="4336"/>
            </a:xfrm>
            <a:custGeom>
              <a:avLst/>
              <a:gdLst/>
              <a:ahLst/>
              <a:cxnLst/>
              <a:rect l="l" t="t" r="r" b="b"/>
              <a:pathLst>
                <a:path w="394" h="144" extrusionOk="0">
                  <a:moveTo>
                    <a:pt x="294" y="26"/>
                  </a:moveTo>
                  <a:cubicBezTo>
                    <a:pt x="241" y="1"/>
                    <a:pt x="1" y="70"/>
                    <a:pt x="100" y="117"/>
                  </a:cubicBezTo>
                  <a:cubicBezTo>
                    <a:pt x="156" y="143"/>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47" name="Google Shape;42259;p18">
              <a:extLst>
                <a:ext uri="{FF2B5EF4-FFF2-40B4-BE49-F238E27FC236}">
                  <a16:creationId xmlns:a16="http://schemas.microsoft.com/office/drawing/2014/main" id="{F2B189F5-1C0C-440B-B39A-0B25074A56B3}"/>
                </a:ext>
              </a:extLst>
            </p:cNvPr>
            <p:cNvSpPr/>
            <p:nvPr/>
          </p:nvSpPr>
          <p:spPr>
            <a:xfrm>
              <a:off x="3128140" y="4119208"/>
              <a:ext cx="13813" cy="7497"/>
            </a:xfrm>
            <a:custGeom>
              <a:avLst/>
              <a:gdLst/>
              <a:ahLst/>
              <a:cxnLst/>
              <a:rect l="l" t="t" r="r" b="b"/>
              <a:pathLst>
                <a:path w="387" h="249" extrusionOk="0">
                  <a:moveTo>
                    <a:pt x="387" y="114"/>
                  </a:moveTo>
                  <a:cubicBezTo>
                    <a:pt x="384" y="22"/>
                    <a:pt x="48" y="0"/>
                    <a:pt x="1" y="114"/>
                  </a:cubicBezTo>
                  <a:cubicBezTo>
                    <a:pt x="215" y="105"/>
                    <a:pt x="302" y="248"/>
                    <a:pt x="387"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48" name="Google Shape;42260;p18">
              <a:extLst>
                <a:ext uri="{FF2B5EF4-FFF2-40B4-BE49-F238E27FC236}">
                  <a16:creationId xmlns:a16="http://schemas.microsoft.com/office/drawing/2014/main" id="{8292F16A-5D0B-4733-BB27-BD02A112071F}"/>
                </a:ext>
              </a:extLst>
            </p:cNvPr>
            <p:cNvSpPr/>
            <p:nvPr/>
          </p:nvSpPr>
          <p:spPr>
            <a:xfrm>
              <a:off x="3045585" y="4119900"/>
              <a:ext cx="13742" cy="5510"/>
            </a:xfrm>
            <a:custGeom>
              <a:avLst/>
              <a:gdLst/>
              <a:ahLst/>
              <a:cxnLst/>
              <a:rect l="l" t="t" r="r" b="b"/>
              <a:pathLst>
                <a:path w="385" h="183" extrusionOk="0">
                  <a:moveTo>
                    <a:pt x="1" y="182"/>
                  </a:moveTo>
                  <a:lnTo>
                    <a:pt x="384" y="182"/>
                  </a:lnTo>
                  <a:lnTo>
                    <a:pt x="384"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49" name="Google Shape;42261;p18">
              <a:extLst>
                <a:ext uri="{FF2B5EF4-FFF2-40B4-BE49-F238E27FC236}">
                  <a16:creationId xmlns:a16="http://schemas.microsoft.com/office/drawing/2014/main" id="{E6F13EC6-A8AC-47DB-B326-E9830B2509B7}"/>
                </a:ext>
              </a:extLst>
            </p:cNvPr>
            <p:cNvSpPr/>
            <p:nvPr/>
          </p:nvSpPr>
          <p:spPr>
            <a:xfrm>
              <a:off x="2576237" y="4117160"/>
              <a:ext cx="21880" cy="8762"/>
            </a:xfrm>
            <a:custGeom>
              <a:avLst/>
              <a:gdLst/>
              <a:ahLst/>
              <a:cxnLst/>
              <a:rect l="l" t="t" r="r" b="b"/>
              <a:pathLst>
                <a:path w="613" h="291" extrusionOk="0">
                  <a:moveTo>
                    <a:pt x="613" y="273"/>
                  </a:moveTo>
                  <a:lnTo>
                    <a:pt x="613" y="0"/>
                  </a:lnTo>
                  <a:lnTo>
                    <a:pt x="36" y="0"/>
                  </a:lnTo>
                  <a:cubicBezTo>
                    <a:pt x="1" y="199"/>
                    <a:pt x="194" y="290"/>
                    <a:pt x="61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50" name="Google Shape;42262;p18">
              <a:extLst>
                <a:ext uri="{FF2B5EF4-FFF2-40B4-BE49-F238E27FC236}">
                  <a16:creationId xmlns:a16="http://schemas.microsoft.com/office/drawing/2014/main" id="{E8B9C8AE-FC57-4584-AD3C-E087C69D84FB}"/>
                </a:ext>
              </a:extLst>
            </p:cNvPr>
            <p:cNvSpPr/>
            <p:nvPr/>
          </p:nvSpPr>
          <p:spPr>
            <a:xfrm>
              <a:off x="1957983" y="4116829"/>
              <a:ext cx="6996" cy="6203"/>
            </a:xfrm>
            <a:custGeom>
              <a:avLst/>
              <a:gdLst/>
              <a:ahLst/>
              <a:cxnLst/>
              <a:rect l="l" t="t" r="r" b="b"/>
              <a:pathLst>
                <a:path w="196" h="206" extrusionOk="0">
                  <a:moveTo>
                    <a:pt x="195" y="103"/>
                  </a:moveTo>
                  <a:cubicBezTo>
                    <a:pt x="195" y="53"/>
                    <a:pt x="39" y="1"/>
                    <a:pt x="3" y="103"/>
                  </a:cubicBezTo>
                  <a:cubicBezTo>
                    <a:pt x="1" y="154"/>
                    <a:pt x="156"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51" name="Google Shape;42263;p18">
              <a:extLst>
                <a:ext uri="{FF2B5EF4-FFF2-40B4-BE49-F238E27FC236}">
                  <a16:creationId xmlns:a16="http://schemas.microsoft.com/office/drawing/2014/main" id="{AE307AC1-A4FF-422E-8203-82E249A52675}"/>
                </a:ext>
              </a:extLst>
            </p:cNvPr>
            <p:cNvSpPr/>
            <p:nvPr/>
          </p:nvSpPr>
          <p:spPr>
            <a:xfrm>
              <a:off x="8868638" y="4114481"/>
              <a:ext cx="13813" cy="5450"/>
            </a:xfrm>
            <a:custGeom>
              <a:avLst/>
              <a:gdLst/>
              <a:ahLst/>
              <a:cxnLst/>
              <a:rect l="l" t="t" r="r" b="b"/>
              <a:pathLst>
                <a:path w="387" h="181" extrusionOk="0">
                  <a:moveTo>
                    <a:pt x="0" y="181"/>
                  </a:moveTo>
                  <a:lnTo>
                    <a:pt x="386" y="181"/>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52" name="Google Shape;42264;p18">
              <a:extLst>
                <a:ext uri="{FF2B5EF4-FFF2-40B4-BE49-F238E27FC236}">
                  <a16:creationId xmlns:a16="http://schemas.microsoft.com/office/drawing/2014/main" id="{42992167-CF7D-4AA4-AC00-C8853AC47CEE}"/>
                </a:ext>
              </a:extLst>
            </p:cNvPr>
            <p:cNvSpPr/>
            <p:nvPr/>
          </p:nvSpPr>
          <p:spPr>
            <a:xfrm>
              <a:off x="5664402" y="4110958"/>
              <a:ext cx="14063" cy="4276"/>
            </a:xfrm>
            <a:custGeom>
              <a:avLst/>
              <a:gdLst/>
              <a:ahLst/>
              <a:cxnLst/>
              <a:rect l="l" t="t" r="r" b="b"/>
              <a:pathLst>
                <a:path w="394" h="142" extrusionOk="0">
                  <a:moveTo>
                    <a:pt x="294" y="26"/>
                  </a:moveTo>
                  <a:cubicBezTo>
                    <a:pt x="239" y="0"/>
                    <a:pt x="0" y="69"/>
                    <a:pt x="102" y="118"/>
                  </a:cubicBezTo>
                  <a:cubicBezTo>
                    <a:pt x="155" y="141"/>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53" name="Google Shape;42265;p18">
              <a:extLst>
                <a:ext uri="{FF2B5EF4-FFF2-40B4-BE49-F238E27FC236}">
                  <a16:creationId xmlns:a16="http://schemas.microsoft.com/office/drawing/2014/main" id="{FBD2922F-0C46-424C-BAE8-11BF93CB2FEB}"/>
                </a:ext>
              </a:extLst>
            </p:cNvPr>
            <p:cNvSpPr/>
            <p:nvPr/>
          </p:nvSpPr>
          <p:spPr>
            <a:xfrm>
              <a:off x="2563674" y="4106141"/>
              <a:ext cx="20702" cy="8280"/>
            </a:xfrm>
            <a:custGeom>
              <a:avLst/>
              <a:gdLst/>
              <a:ahLst/>
              <a:cxnLst/>
              <a:rect l="l" t="t" r="r" b="b"/>
              <a:pathLst>
                <a:path w="580" h="275" extrusionOk="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54" name="Google Shape;42266;p18">
              <a:extLst>
                <a:ext uri="{FF2B5EF4-FFF2-40B4-BE49-F238E27FC236}">
                  <a16:creationId xmlns:a16="http://schemas.microsoft.com/office/drawing/2014/main" id="{1349F575-39E2-4B66-B496-4AA8129A9B0B}"/>
                </a:ext>
              </a:extLst>
            </p:cNvPr>
            <p:cNvSpPr/>
            <p:nvPr/>
          </p:nvSpPr>
          <p:spPr>
            <a:xfrm>
              <a:off x="1861579" y="4099457"/>
              <a:ext cx="28982" cy="17012"/>
            </a:xfrm>
            <a:custGeom>
              <a:avLst/>
              <a:gdLst/>
              <a:ahLst/>
              <a:cxnLst/>
              <a:rect l="l" t="t" r="r" b="b"/>
              <a:pathLst>
                <a:path w="812" h="565" extrusionOk="0">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55" name="Google Shape;42267;p18">
              <a:extLst>
                <a:ext uri="{FF2B5EF4-FFF2-40B4-BE49-F238E27FC236}">
                  <a16:creationId xmlns:a16="http://schemas.microsoft.com/office/drawing/2014/main" id="{412F4F5D-847A-471A-A366-552A88098707}"/>
                </a:ext>
              </a:extLst>
            </p:cNvPr>
            <p:cNvSpPr/>
            <p:nvPr/>
          </p:nvSpPr>
          <p:spPr>
            <a:xfrm>
              <a:off x="8865068" y="4108218"/>
              <a:ext cx="14027" cy="4246"/>
            </a:xfrm>
            <a:custGeom>
              <a:avLst/>
              <a:gdLst/>
              <a:ahLst/>
              <a:cxnLst/>
              <a:rect l="l" t="t" r="r" b="b"/>
              <a:pathLst>
                <a:path w="393" h="141" extrusionOk="0">
                  <a:moveTo>
                    <a:pt x="291" y="26"/>
                  </a:moveTo>
                  <a:cubicBezTo>
                    <a:pt x="241" y="1"/>
                    <a:pt x="1" y="69"/>
                    <a:pt x="99" y="117"/>
                  </a:cubicBezTo>
                  <a:cubicBezTo>
                    <a:pt x="156" y="141"/>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56" name="Google Shape;42268;p18">
              <a:extLst>
                <a:ext uri="{FF2B5EF4-FFF2-40B4-BE49-F238E27FC236}">
                  <a16:creationId xmlns:a16="http://schemas.microsoft.com/office/drawing/2014/main" id="{C777626D-D6DE-4E59-86CC-CE3D94814899}"/>
                </a:ext>
              </a:extLst>
            </p:cNvPr>
            <p:cNvSpPr/>
            <p:nvPr/>
          </p:nvSpPr>
          <p:spPr>
            <a:xfrm>
              <a:off x="8651703" y="4108218"/>
              <a:ext cx="14063" cy="4246"/>
            </a:xfrm>
            <a:custGeom>
              <a:avLst/>
              <a:gdLst/>
              <a:ahLst/>
              <a:cxnLst/>
              <a:rect l="l" t="t" r="r" b="b"/>
              <a:pathLst>
                <a:path w="394" h="141" extrusionOk="0">
                  <a:moveTo>
                    <a:pt x="100" y="117"/>
                  </a:moveTo>
                  <a:cubicBezTo>
                    <a:pt x="153" y="141"/>
                    <a:pt x="393" y="73"/>
                    <a:pt x="293" y="26"/>
                  </a:cubicBezTo>
                  <a:cubicBezTo>
                    <a:pt x="241" y="1"/>
                    <a:pt x="0" y="69"/>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57" name="Google Shape;42269;p18">
              <a:extLst>
                <a:ext uri="{FF2B5EF4-FFF2-40B4-BE49-F238E27FC236}">
                  <a16:creationId xmlns:a16="http://schemas.microsoft.com/office/drawing/2014/main" id="{4529EFF2-8834-4671-A089-4C3ACE49882A}"/>
                </a:ext>
              </a:extLst>
            </p:cNvPr>
            <p:cNvSpPr/>
            <p:nvPr/>
          </p:nvSpPr>
          <p:spPr>
            <a:xfrm>
              <a:off x="5426980" y="4105870"/>
              <a:ext cx="7031" cy="6293"/>
            </a:xfrm>
            <a:custGeom>
              <a:avLst/>
              <a:gdLst/>
              <a:ahLst/>
              <a:cxnLst/>
              <a:rect l="l" t="t" r="r" b="b"/>
              <a:pathLst>
                <a:path w="197" h="209" extrusionOk="0">
                  <a:moveTo>
                    <a:pt x="3" y="104"/>
                  </a:moveTo>
                  <a:cubicBezTo>
                    <a:pt x="0" y="153"/>
                    <a:pt x="158" y="208"/>
                    <a:pt x="196" y="104"/>
                  </a:cubicBezTo>
                  <a:cubicBezTo>
                    <a:pt x="196" y="53"/>
                    <a:pt x="40" y="1"/>
                    <a:pt x="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58" name="Google Shape;42270;p18">
              <a:extLst>
                <a:ext uri="{FF2B5EF4-FFF2-40B4-BE49-F238E27FC236}">
                  <a16:creationId xmlns:a16="http://schemas.microsoft.com/office/drawing/2014/main" id="{FD3DED1D-EC54-43F4-99E1-921131342C2E}"/>
                </a:ext>
              </a:extLst>
            </p:cNvPr>
            <p:cNvSpPr/>
            <p:nvPr/>
          </p:nvSpPr>
          <p:spPr>
            <a:xfrm>
              <a:off x="3259236" y="4096506"/>
              <a:ext cx="20309" cy="13580"/>
            </a:xfrm>
            <a:custGeom>
              <a:avLst/>
              <a:gdLst/>
              <a:ahLst/>
              <a:cxnLst/>
              <a:rect l="l" t="t" r="r" b="b"/>
              <a:pathLst>
                <a:path w="569" h="451" extrusionOk="0">
                  <a:moveTo>
                    <a:pt x="377" y="415"/>
                  </a:moveTo>
                  <a:cubicBezTo>
                    <a:pt x="388" y="359"/>
                    <a:pt x="403" y="308"/>
                    <a:pt x="569" y="323"/>
                  </a:cubicBezTo>
                  <a:lnTo>
                    <a:pt x="569" y="142"/>
                  </a:lnTo>
                  <a:cubicBezTo>
                    <a:pt x="96" y="1"/>
                    <a:pt x="1" y="450"/>
                    <a:pt x="377" y="4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59" name="Google Shape;42271;p18">
              <a:extLst>
                <a:ext uri="{FF2B5EF4-FFF2-40B4-BE49-F238E27FC236}">
                  <a16:creationId xmlns:a16="http://schemas.microsoft.com/office/drawing/2014/main" id="{CBB89E9E-84A0-4329-BC3F-B96C0A2BF3BF}"/>
                </a:ext>
              </a:extLst>
            </p:cNvPr>
            <p:cNvSpPr/>
            <p:nvPr/>
          </p:nvSpPr>
          <p:spPr>
            <a:xfrm>
              <a:off x="8111471" y="4103521"/>
              <a:ext cx="13813" cy="2740"/>
            </a:xfrm>
            <a:custGeom>
              <a:avLst/>
              <a:gdLst/>
              <a:ahLst/>
              <a:cxnLst/>
              <a:rect l="l" t="t" r="r" b="b"/>
              <a:pathLst>
                <a:path w="387" h="91" extrusionOk="0">
                  <a:moveTo>
                    <a:pt x="386" y="0"/>
                  </a:moveTo>
                  <a:cubicBezTo>
                    <a:pt x="237" y="20"/>
                    <a:pt x="8" y="3"/>
                    <a:pt x="1" y="90"/>
                  </a:cubicBezTo>
                  <a:cubicBezTo>
                    <a:pt x="151" y="71"/>
                    <a:pt x="382"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60" name="Google Shape;42272;p18">
              <a:extLst>
                <a:ext uri="{FF2B5EF4-FFF2-40B4-BE49-F238E27FC236}">
                  <a16:creationId xmlns:a16="http://schemas.microsoft.com/office/drawing/2014/main" id="{6DCD3C23-08B7-4B1F-8CB6-652F9131FFF3}"/>
                </a:ext>
              </a:extLst>
            </p:cNvPr>
            <p:cNvSpPr/>
            <p:nvPr/>
          </p:nvSpPr>
          <p:spPr>
            <a:xfrm>
              <a:off x="5544121" y="4097650"/>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61" name="Google Shape;42273;p18">
              <a:extLst>
                <a:ext uri="{FF2B5EF4-FFF2-40B4-BE49-F238E27FC236}">
                  <a16:creationId xmlns:a16="http://schemas.microsoft.com/office/drawing/2014/main" id="{200B17FA-3B29-4890-BA20-767F32A8F3C1}"/>
                </a:ext>
              </a:extLst>
            </p:cNvPr>
            <p:cNvSpPr/>
            <p:nvPr/>
          </p:nvSpPr>
          <p:spPr>
            <a:xfrm>
              <a:off x="1507374" y="4095302"/>
              <a:ext cx="23878" cy="10298"/>
            </a:xfrm>
            <a:custGeom>
              <a:avLst/>
              <a:gdLst/>
              <a:ahLst/>
              <a:cxnLst/>
              <a:rect l="l" t="t" r="r" b="b"/>
              <a:pathLst>
                <a:path w="669" h="342" extrusionOk="0">
                  <a:moveTo>
                    <a:pt x="669" y="92"/>
                  </a:moveTo>
                  <a:cubicBezTo>
                    <a:pt x="403" y="96"/>
                    <a:pt x="247" y="50"/>
                    <a:pt x="91" y="1"/>
                  </a:cubicBezTo>
                  <a:cubicBezTo>
                    <a:pt x="1" y="282"/>
                    <a:pt x="610" y="341"/>
                    <a:pt x="66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62" name="Google Shape;42274;p18">
              <a:extLst>
                <a:ext uri="{FF2B5EF4-FFF2-40B4-BE49-F238E27FC236}">
                  <a16:creationId xmlns:a16="http://schemas.microsoft.com/office/drawing/2014/main" id="{B4221B56-2A6B-4E92-AC8C-399508495F52}"/>
                </a:ext>
              </a:extLst>
            </p:cNvPr>
            <p:cNvSpPr/>
            <p:nvPr/>
          </p:nvSpPr>
          <p:spPr>
            <a:xfrm>
              <a:off x="4260321" y="4097319"/>
              <a:ext cx="13920" cy="4276"/>
            </a:xfrm>
            <a:custGeom>
              <a:avLst/>
              <a:gdLst/>
              <a:ahLst/>
              <a:cxnLst/>
              <a:rect l="l" t="t" r="r" b="b"/>
              <a:pathLst>
                <a:path w="390" h="142" extrusionOk="0">
                  <a:moveTo>
                    <a:pt x="290" y="25"/>
                  </a:moveTo>
                  <a:cubicBezTo>
                    <a:pt x="237" y="0"/>
                    <a:pt x="1" y="69"/>
                    <a:pt x="100" y="116"/>
                  </a:cubicBezTo>
                  <a:cubicBezTo>
                    <a:pt x="152" y="141"/>
                    <a:pt x="390" y="71"/>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63" name="Google Shape;42275;p18">
              <a:extLst>
                <a:ext uri="{FF2B5EF4-FFF2-40B4-BE49-F238E27FC236}">
                  <a16:creationId xmlns:a16="http://schemas.microsoft.com/office/drawing/2014/main" id="{AE304675-432D-454E-8CF7-1F4BB6C92063}"/>
                </a:ext>
              </a:extLst>
            </p:cNvPr>
            <p:cNvSpPr/>
            <p:nvPr/>
          </p:nvSpPr>
          <p:spPr>
            <a:xfrm>
              <a:off x="1577258" y="4079705"/>
              <a:ext cx="50434" cy="18488"/>
            </a:xfrm>
            <a:custGeom>
              <a:avLst/>
              <a:gdLst/>
              <a:ahLst/>
              <a:cxnLst/>
              <a:rect l="l" t="t" r="r" b="b"/>
              <a:pathLst>
                <a:path w="1413" h="614" extrusionOk="0">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64" name="Google Shape;42276;p18">
              <a:extLst>
                <a:ext uri="{FF2B5EF4-FFF2-40B4-BE49-F238E27FC236}">
                  <a16:creationId xmlns:a16="http://schemas.microsoft.com/office/drawing/2014/main" id="{35EA01CE-7F6C-4CB9-80D8-DE932903EFF7}"/>
                </a:ext>
              </a:extLst>
            </p:cNvPr>
            <p:cNvSpPr/>
            <p:nvPr/>
          </p:nvSpPr>
          <p:spPr>
            <a:xfrm>
              <a:off x="2075017" y="4086781"/>
              <a:ext cx="6889" cy="6142"/>
            </a:xfrm>
            <a:custGeom>
              <a:avLst/>
              <a:gdLst/>
              <a:ahLst/>
              <a:cxnLst/>
              <a:rect l="l" t="t" r="r" b="b"/>
              <a:pathLst>
                <a:path w="193" h="204" extrusionOk="0">
                  <a:moveTo>
                    <a:pt x="193" y="102"/>
                  </a:moveTo>
                  <a:cubicBezTo>
                    <a:pt x="193" y="52"/>
                    <a:pt x="40" y="0"/>
                    <a:pt x="2" y="102"/>
                  </a:cubicBezTo>
                  <a:cubicBezTo>
                    <a:pt x="1" y="152"/>
                    <a:pt x="155" y="204"/>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65" name="Google Shape;42277;p18">
              <a:extLst>
                <a:ext uri="{FF2B5EF4-FFF2-40B4-BE49-F238E27FC236}">
                  <a16:creationId xmlns:a16="http://schemas.microsoft.com/office/drawing/2014/main" id="{334C942D-D904-48B6-BE2C-5AB9D8E2FA2B}"/>
                </a:ext>
              </a:extLst>
            </p:cNvPr>
            <p:cNvSpPr/>
            <p:nvPr/>
          </p:nvSpPr>
          <p:spPr>
            <a:xfrm>
              <a:off x="4917800" y="4087082"/>
              <a:ext cx="13742" cy="2800"/>
            </a:xfrm>
            <a:custGeom>
              <a:avLst/>
              <a:gdLst/>
              <a:ahLst/>
              <a:cxnLst/>
              <a:rect l="l" t="t" r="r" b="b"/>
              <a:pathLst>
                <a:path w="385" h="93" extrusionOk="0">
                  <a:moveTo>
                    <a:pt x="384" y="1"/>
                  </a:moveTo>
                  <a:cubicBezTo>
                    <a:pt x="234" y="23"/>
                    <a:pt x="4" y="3"/>
                    <a:pt x="0" y="92"/>
                  </a:cubicBezTo>
                  <a:cubicBezTo>
                    <a:pt x="149" y="71"/>
                    <a:pt x="379" y="89"/>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66" name="Google Shape;42278;p18">
              <a:extLst>
                <a:ext uri="{FF2B5EF4-FFF2-40B4-BE49-F238E27FC236}">
                  <a16:creationId xmlns:a16="http://schemas.microsoft.com/office/drawing/2014/main" id="{7F1D93E3-6D86-4321-8140-C523521B31CC}"/>
                </a:ext>
              </a:extLst>
            </p:cNvPr>
            <p:cNvSpPr/>
            <p:nvPr/>
          </p:nvSpPr>
          <p:spPr>
            <a:xfrm>
              <a:off x="2171385" y="4084011"/>
              <a:ext cx="6924" cy="6263"/>
            </a:xfrm>
            <a:custGeom>
              <a:avLst/>
              <a:gdLst/>
              <a:ahLst/>
              <a:cxnLst/>
              <a:rect l="l" t="t" r="r" b="b"/>
              <a:pathLst>
                <a:path w="194" h="208" extrusionOk="0">
                  <a:moveTo>
                    <a:pt x="193" y="103"/>
                  </a:moveTo>
                  <a:cubicBezTo>
                    <a:pt x="193" y="53"/>
                    <a:pt x="38" y="1"/>
                    <a:pt x="3" y="103"/>
                  </a:cubicBezTo>
                  <a:cubicBezTo>
                    <a:pt x="0"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67" name="Google Shape;42279;p18">
              <a:extLst>
                <a:ext uri="{FF2B5EF4-FFF2-40B4-BE49-F238E27FC236}">
                  <a16:creationId xmlns:a16="http://schemas.microsoft.com/office/drawing/2014/main" id="{66C80E90-0342-4C2D-AA72-6AF038B4EF31}"/>
                </a:ext>
              </a:extLst>
            </p:cNvPr>
            <p:cNvSpPr/>
            <p:nvPr/>
          </p:nvSpPr>
          <p:spPr>
            <a:xfrm>
              <a:off x="1761749" y="4086389"/>
              <a:ext cx="13956" cy="4276"/>
            </a:xfrm>
            <a:custGeom>
              <a:avLst/>
              <a:gdLst/>
              <a:ahLst/>
              <a:cxnLst/>
              <a:rect l="l" t="t" r="r" b="b"/>
              <a:pathLst>
                <a:path w="391" h="142" extrusionOk="0">
                  <a:moveTo>
                    <a:pt x="100" y="115"/>
                  </a:moveTo>
                  <a:cubicBezTo>
                    <a:pt x="151" y="141"/>
                    <a:pt x="391" y="71"/>
                    <a:pt x="293" y="24"/>
                  </a:cubicBezTo>
                  <a:cubicBezTo>
                    <a:pt x="238"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68" name="Google Shape;42280;p18">
              <a:extLst>
                <a:ext uri="{FF2B5EF4-FFF2-40B4-BE49-F238E27FC236}">
                  <a16:creationId xmlns:a16="http://schemas.microsoft.com/office/drawing/2014/main" id="{141F8523-3E1E-4F22-9D06-E68E4C1B13D7}"/>
                </a:ext>
              </a:extLst>
            </p:cNvPr>
            <p:cNvSpPr/>
            <p:nvPr/>
          </p:nvSpPr>
          <p:spPr>
            <a:xfrm>
              <a:off x="5082019" y="4078923"/>
              <a:ext cx="21665" cy="6413"/>
            </a:xfrm>
            <a:custGeom>
              <a:avLst/>
              <a:gdLst/>
              <a:ahLst/>
              <a:cxnLst/>
              <a:rect l="l" t="t" r="r" b="b"/>
              <a:pathLst>
                <a:path w="607" h="213" extrusionOk="0">
                  <a:moveTo>
                    <a:pt x="606" y="180"/>
                  </a:moveTo>
                  <a:lnTo>
                    <a:pt x="606" y="0"/>
                  </a:lnTo>
                  <a:lnTo>
                    <a:pt x="27" y="0"/>
                  </a:lnTo>
                  <a:cubicBezTo>
                    <a:pt x="1" y="163"/>
                    <a:pt x="217" y="213"/>
                    <a:pt x="606"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69" name="Google Shape;42281;p18">
              <a:extLst>
                <a:ext uri="{FF2B5EF4-FFF2-40B4-BE49-F238E27FC236}">
                  <a16:creationId xmlns:a16="http://schemas.microsoft.com/office/drawing/2014/main" id="{5F051536-1DB2-46EC-A603-DEBAAFC5CDEF}"/>
                </a:ext>
              </a:extLst>
            </p:cNvPr>
            <p:cNvSpPr/>
            <p:nvPr/>
          </p:nvSpPr>
          <p:spPr>
            <a:xfrm>
              <a:off x="4029859" y="4081572"/>
              <a:ext cx="13777" cy="2800"/>
            </a:xfrm>
            <a:custGeom>
              <a:avLst/>
              <a:gdLst/>
              <a:ahLst/>
              <a:cxnLst/>
              <a:rect l="l" t="t" r="r" b="b"/>
              <a:pathLst>
                <a:path w="386" h="93" extrusionOk="0">
                  <a:moveTo>
                    <a:pt x="0" y="92"/>
                  </a:moveTo>
                  <a:cubicBezTo>
                    <a:pt x="150" y="71"/>
                    <a:pt x="381" y="90"/>
                    <a:pt x="385" y="1"/>
                  </a:cubicBezTo>
                  <a:cubicBezTo>
                    <a:pt x="235" y="23"/>
                    <a:pt x="5" y="6"/>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70" name="Google Shape;42282;p18">
              <a:extLst>
                <a:ext uri="{FF2B5EF4-FFF2-40B4-BE49-F238E27FC236}">
                  <a16:creationId xmlns:a16="http://schemas.microsoft.com/office/drawing/2014/main" id="{94B9FDE4-BEAB-438C-97F5-8E554B8AB813}"/>
                </a:ext>
              </a:extLst>
            </p:cNvPr>
            <p:cNvSpPr/>
            <p:nvPr/>
          </p:nvSpPr>
          <p:spPr>
            <a:xfrm>
              <a:off x="2271036" y="4080880"/>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71" name="Google Shape;42283;p18">
              <a:extLst>
                <a:ext uri="{FF2B5EF4-FFF2-40B4-BE49-F238E27FC236}">
                  <a16:creationId xmlns:a16="http://schemas.microsoft.com/office/drawing/2014/main" id="{24E8F52A-E23E-48C8-80D0-90C245238BBB}"/>
                </a:ext>
              </a:extLst>
            </p:cNvPr>
            <p:cNvSpPr/>
            <p:nvPr/>
          </p:nvSpPr>
          <p:spPr>
            <a:xfrm>
              <a:off x="8586458" y="4078923"/>
              <a:ext cx="13777" cy="2770"/>
            </a:xfrm>
            <a:custGeom>
              <a:avLst/>
              <a:gdLst/>
              <a:ahLst/>
              <a:cxnLst/>
              <a:rect l="l" t="t" r="r" b="b"/>
              <a:pathLst>
                <a:path w="386" h="92" extrusionOk="0">
                  <a:moveTo>
                    <a:pt x="386" y="0"/>
                  </a:moveTo>
                  <a:cubicBezTo>
                    <a:pt x="236" y="20"/>
                    <a:pt x="4" y="2"/>
                    <a:pt x="1" y="92"/>
                  </a:cubicBezTo>
                  <a:cubicBezTo>
                    <a:pt x="151" y="69"/>
                    <a:pt x="381"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72" name="Google Shape;42284;p18">
              <a:extLst>
                <a:ext uri="{FF2B5EF4-FFF2-40B4-BE49-F238E27FC236}">
                  <a16:creationId xmlns:a16="http://schemas.microsoft.com/office/drawing/2014/main" id="{50A48946-1A9A-447B-8A53-40A3265486C9}"/>
                </a:ext>
              </a:extLst>
            </p:cNvPr>
            <p:cNvSpPr/>
            <p:nvPr/>
          </p:nvSpPr>
          <p:spPr>
            <a:xfrm>
              <a:off x="5592234" y="4070311"/>
              <a:ext cx="7031" cy="6263"/>
            </a:xfrm>
            <a:custGeom>
              <a:avLst/>
              <a:gdLst/>
              <a:ahLst/>
              <a:cxnLst/>
              <a:rect l="l" t="t" r="r" b="b"/>
              <a:pathLst>
                <a:path w="197" h="208" extrusionOk="0">
                  <a:moveTo>
                    <a:pt x="195" y="103"/>
                  </a:moveTo>
                  <a:cubicBezTo>
                    <a:pt x="196" y="54"/>
                    <a:pt x="40" y="0"/>
                    <a:pt x="3" y="103"/>
                  </a:cubicBezTo>
                  <a:cubicBezTo>
                    <a:pt x="1" y="156"/>
                    <a:pt x="160"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73" name="Google Shape;42285;p18">
              <a:extLst>
                <a:ext uri="{FF2B5EF4-FFF2-40B4-BE49-F238E27FC236}">
                  <a16:creationId xmlns:a16="http://schemas.microsoft.com/office/drawing/2014/main" id="{6FD58E37-D78D-40D8-995B-3773B4052380}"/>
                </a:ext>
              </a:extLst>
            </p:cNvPr>
            <p:cNvSpPr/>
            <p:nvPr/>
          </p:nvSpPr>
          <p:spPr>
            <a:xfrm>
              <a:off x="2130089" y="4070703"/>
              <a:ext cx="13849" cy="2740"/>
            </a:xfrm>
            <a:custGeom>
              <a:avLst/>
              <a:gdLst/>
              <a:ahLst/>
              <a:cxnLst/>
              <a:rect l="l" t="t" r="r" b="b"/>
              <a:pathLst>
                <a:path w="388" h="91" extrusionOk="0">
                  <a:moveTo>
                    <a:pt x="387" y="0"/>
                  </a:moveTo>
                  <a:cubicBezTo>
                    <a:pt x="236" y="20"/>
                    <a:pt x="6" y="2"/>
                    <a:pt x="1" y="90"/>
                  </a:cubicBezTo>
                  <a:cubicBezTo>
                    <a:pt x="149" y="72"/>
                    <a:pt x="381" y="90"/>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74" name="Google Shape;42286;p18">
              <a:extLst>
                <a:ext uri="{FF2B5EF4-FFF2-40B4-BE49-F238E27FC236}">
                  <a16:creationId xmlns:a16="http://schemas.microsoft.com/office/drawing/2014/main" id="{D1F1876D-8BEE-4B27-B603-D5D1C302EB6C}"/>
                </a:ext>
              </a:extLst>
            </p:cNvPr>
            <p:cNvSpPr/>
            <p:nvPr/>
          </p:nvSpPr>
          <p:spPr>
            <a:xfrm>
              <a:off x="1551810" y="4067542"/>
              <a:ext cx="7067" cy="6293"/>
            </a:xfrm>
            <a:custGeom>
              <a:avLst/>
              <a:gdLst/>
              <a:ahLst/>
              <a:cxnLst/>
              <a:rect l="l" t="t" r="r" b="b"/>
              <a:pathLst>
                <a:path w="198" h="209" extrusionOk="0">
                  <a:moveTo>
                    <a:pt x="198" y="105"/>
                  </a:moveTo>
                  <a:cubicBezTo>
                    <a:pt x="198" y="54"/>
                    <a:pt x="40" y="1"/>
                    <a:pt x="5" y="105"/>
                  </a:cubicBezTo>
                  <a:cubicBezTo>
                    <a:pt x="1" y="154"/>
                    <a:pt x="159" y="209"/>
                    <a:pt x="198"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75" name="Google Shape;42287;p18">
              <a:extLst>
                <a:ext uri="{FF2B5EF4-FFF2-40B4-BE49-F238E27FC236}">
                  <a16:creationId xmlns:a16="http://schemas.microsoft.com/office/drawing/2014/main" id="{356DC2DF-6B94-42FF-AF4B-B0B5D7D8566B}"/>
                </a:ext>
              </a:extLst>
            </p:cNvPr>
            <p:cNvSpPr/>
            <p:nvPr/>
          </p:nvSpPr>
          <p:spPr>
            <a:xfrm>
              <a:off x="4411726" y="4067210"/>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76" name="Google Shape;42288;p18">
              <a:extLst>
                <a:ext uri="{FF2B5EF4-FFF2-40B4-BE49-F238E27FC236}">
                  <a16:creationId xmlns:a16="http://schemas.microsoft.com/office/drawing/2014/main" id="{F3598DD4-086E-4C26-A16F-C216517F2EA4}"/>
                </a:ext>
              </a:extLst>
            </p:cNvPr>
            <p:cNvSpPr/>
            <p:nvPr/>
          </p:nvSpPr>
          <p:spPr>
            <a:xfrm>
              <a:off x="2543615" y="4058479"/>
              <a:ext cx="20166" cy="16229"/>
            </a:xfrm>
            <a:custGeom>
              <a:avLst/>
              <a:gdLst/>
              <a:ahLst/>
              <a:cxnLst/>
              <a:rect l="l" t="t" r="r" b="b"/>
              <a:pathLst>
                <a:path w="565" h="539" extrusionOk="0">
                  <a:moveTo>
                    <a:pt x="565" y="134"/>
                  </a:moveTo>
                  <a:cubicBezTo>
                    <a:pt x="1" y="0"/>
                    <a:pt x="1" y="538"/>
                    <a:pt x="565" y="4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77" name="Google Shape;42289;p18">
              <a:extLst>
                <a:ext uri="{FF2B5EF4-FFF2-40B4-BE49-F238E27FC236}">
                  <a16:creationId xmlns:a16="http://schemas.microsoft.com/office/drawing/2014/main" id="{6AFD1E5A-B7A8-4840-98CF-8BCC6FE1C340}"/>
                </a:ext>
              </a:extLst>
            </p:cNvPr>
            <p:cNvSpPr/>
            <p:nvPr/>
          </p:nvSpPr>
          <p:spPr>
            <a:xfrm>
              <a:off x="6655601" y="4064440"/>
              <a:ext cx="14027" cy="4336"/>
            </a:xfrm>
            <a:custGeom>
              <a:avLst/>
              <a:gdLst/>
              <a:ahLst/>
              <a:cxnLst/>
              <a:rect l="l" t="t" r="r" b="b"/>
              <a:pathLst>
                <a:path w="393" h="144" extrusionOk="0">
                  <a:moveTo>
                    <a:pt x="292" y="27"/>
                  </a:moveTo>
                  <a:cubicBezTo>
                    <a:pt x="237" y="1"/>
                    <a:pt x="1" y="70"/>
                    <a:pt x="98" y="117"/>
                  </a:cubicBezTo>
                  <a:cubicBezTo>
                    <a:pt x="155"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78" name="Google Shape;42290;p18">
              <a:extLst>
                <a:ext uri="{FF2B5EF4-FFF2-40B4-BE49-F238E27FC236}">
                  <a16:creationId xmlns:a16="http://schemas.microsoft.com/office/drawing/2014/main" id="{D4CB93F6-F196-4000-8BD0-62559EA428AB}"/>
                </a:ext>
              </a:extLst>
            </p:cNvPr>
            <p:cNvSpPr/>
            <p:nvPr/>
          </p:nvSpPr>
          <p:spPr>
            <a:xfrm>
              <a:off x="6304536" y="4064440"/>
              <a:ext cx="14027" cy="4336"/>
            </a:xfrm>
            <a:custGeom>
              <a:avLst/>
              <a:gdLst/>
              <a:ahLst/>
              <a:cxnLst/>
              <a:rect l="l" t="t" r="r" b="b"/>
              <a:pathLst>
                <a:path w="393" h="144" extrusionOk="0">
                  <a:moveTo>
                    <a:pt x="293" y="27"/>
                  </a:moveTo>
                  <a:cubicBezTo>
                    <a:pt x="241" y="1"/>
                    <a:pt x="1" y="70"/>
                    <a:pt x="103" y="117"/>
                  </a:cubicBezTo>
                  <a:cubicBezTo>
                    <a:pt x="155" y="143"/>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79" name="Google Shape;42291;p18">
              <a:extLst>
                <a:ext uri="{FF2B5EF4-FFF2-40B4-BE49-F238E27FC236}">
                  <a16:creationId xmlns:a16="http://schemas.microsoft.com/office/drawing/2014/main" id="{29805D2B-7FD7-406B-A711-0BEFDE40C445}"/>
                </a:ext>
              </a:extLst>
            </p:cNvPr>
            <p:cNvSpPr/>
            <p:nvPr/>
          </p:nvSpPr>
          <p:spPr>
            <a:xfrm>
              <a:off x="2325966" y="4056973"/>
              <a:ext cx="25663" cy="8280"/>
            </a:xfrm>
            <a:custGeom>
              <a:avLst/>
              <a:gdLst/>
              <a:ahLst/>
              <a:cxnLst/>
              <a:rect l="l" t="t" r="r" b="b"/>
              <a:pathLst>
                <a:path w="719" h="275" extrusionOk="0">
                  <a:moveTo>
                    <a:pt x="105" y="275"/>
                  </a:moveTo>
                  <a:lnTo>
                    <a:pt x="682" y="275"/>
                  </a:lnTo>
                  <a:cubicBezTo>
                    <a:pt x="653" y="168"/>
                    <a:pt x="718" y="15"/>
                    <a:pt x="490" y="1"/>
                  </a:cubicBezTo>
                  <a:cubicBezTo>
                    <a:pt x="474" y="146"/>
                    <a:pt x="0" y="73"/>
                    <a:pt x="105"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80" name="Google Shape;42292;p18">
              <a:extLst>
                <a:ext uri="{FF2B5EF4-FFF2-40B4-BE49-F238E27FC236}">
                  <a16:creationId xmlns:a16="http://schemas.microsoft.com/office/drawing/2014/main" id="{8D78B792-7F06-43C4-A2F9-F228A19D62A0}"/>
                </a:ext>
              </a:extLst>
            </p:cNvPr>
            <p:cNvSpPr/>
            <p:nvPr/>
          </p:nvSpPr>
          <p:spPr>
            <a:xfrm>
              <a:off x="2725286" y="4059081"/>
              <a:ext cx="14134" cy="4215"/>
            </a:xfrm>
            <a:custGeom>
              <a:avLst/>
              <a:gdLst/>
              <a:ahLst/>
              <a:cxnLst/>
              <a:rect l="l" t="t" r="r" b="b"/>
              <a:pathLst>
                <a:path w="396" h="140" extrusionOk="0">
                  <a:moveTo>
                    <a:pt x="293" y="24"/>
                  </a:moveTo>
                  <a:cubicBezTo>
                    <a:pt x="242" y="0"/>
                    <a:pt x="0" y="68"/>
                    <a:pt x="103" y="115"/>
                  </a:cubicBezTo>
                  <a:cubicBezTo>
                    <a:pt x="156" y="140"/>
                    <a:pt x="396"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81" name="Google Shape;42293;p18">
              <a:extLst>
                <a:ext uri="{FF2B5EF4-FFF2-40B4-BE49-F238E27FC236}">
                  <a16:creationId xmlns:a16="http://schemas.microsoft.com/office/drawing/2014/main" id="{9DDF4469-65C6-4428-87D7-2B29E509F53E}"/>
                </a:ext>
              </a:extLst>
            </p:cNvPr>
            <p:cNvSpPr/>
            <p:nvPr/>
          </p:nvSpPr>
          <p:spPr>
            <a:xfrm>
              <a:off x="4371822" y="4048272"/>
              <a:ext cx="29625" cy="12285"/>
            </a:xfrm>
            <a:custGeom>
              <a:avLst/>
              <a:gdLst/>
              <a:ahLst/>
              <a:cxnLst/>
              <a:rect l="l" t="t" r="r" b="b"/>
              <a:pathLst>
                <a:path w="830" h="408" extrusionOk="0">
                  <a:moveTo>
                    <a:pt x="829" y="383"/>
                  </a:moveTo>
                  <a:lnTo>
                    <a:pt x="829" y="21"/>
                  </a:lnTo>
                  <a:cubicBezTo>
                    <a:pt x="466" y="0"/>
                    <a:pt x="407" y="121"/>
                    <a:pt x="59" y="111"/>
                  </a:cubicBezTo>
                  <a:cubicBezTo>
                    <a:pt x="0" y="349"/>
                    <a:pt x="329" y="407"/>
                    <a:pt x="829"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82" name="Google Shape;42294;p18">
              <a:extLst>
                <a:ext uri="{FF2B5EF4-FFF2-40B4-BE49-F238E27FC236}">
                  <a16:creationId xmlns:a16="http://schemas.microsoft.com/office/drawing/2014/main" id="{714EB969-882E-41A6-8D96-3FC31CE2B75C}"/>
                </a:ext>
              </a:extLst>
            </p:cNvPr>
            <p:cNvSpPr/>
            <p:nvPr/>
          </p:nvSpPr>
          <p:spPr>
            <a:xfrm>
              <a:off x="1469362" y="4050621"/>
              <a:ext cx="27519" cy="11141"/>
            </a:xfrm>
            <a:custGeom>
              <a:avLst/>
              <a:gdLst/>
              <a:ahLst/>
              <a:cxnLst/>
              <a:rect l="l" t="t" r="r" b="b"/>
              <a:pathLst>
                <a:path w="771" h="370" extrusionOk="0">
                  <a:moveTo>
                    <a:pt x="771" y="305"/>
                  </a:moveTo>
                  <a:lnTo>
                    <a:pt x="771" y="33"/>
                  </a:lnTo>
                  <a:cubicBezTo>
                    <a:pt x="481" y="49"/>
                    <a:pt x="56" y="0"/>
                    <a:pt x="0" y="124"/>
                  </a:cubicBezTo>
                  <a:cubicBezTo>
                    <a:pt x="382" y="124"/>
                    <a:pt x="244" y="370"/>
                    <a:pt x="771"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83" name="Google Shape;42295;p18">
              <a:extLst>
                <a:ext uri="{FF2B5EF4-FFF2-40B4-BE49-F238E27FC236}">
                  <a16:creationId xmlns:a16="http://schemas.microsoft.com/office/drawing/2014/main" id="{CC35D20B-D4D2-459A-AECD-5446B07BB35C}"/>
                </a:ext>
              </a:extLst>
            </p:cNvPr>
            <p:cNvSpPr/>
            <p:nvPr/>
          </p:nvSpPr>
          <p:spPr>
            <a:xfrm>
              <a:off x="1909763" y="4040083"/>
              <a:ext cx="41403" cy="16982"/>
            </a:xfrm>
            <a:custGeom>
              <a:avLst/>
              <a:gdLst/>
              <a:ahLst/>
              <a:cxnLst/>
              <a:rect l="l" t="t" r="r" b="b"/>
              <a:pathLst>
                <a:path w="1160" h="564" extrusionOk="0">
                  <a:moveTo>
                    <a:pt x="1" y="200"/>
                  </a:moveTo>
                  <a:cubicBezTo>
                    <a:pt x="212" y="404"/>
                    <a:pt x="525" y="561"/>
                    <a:pt x="1160" y="563"/>
                  </a:cubicBezTo>
                  <a:lnTo>
                    <a:pt x="1160" y="110"/>
                  </a:lnTo>
                  <a:cubicBezTo>
                    <a:pt x="820" y="162"/>
                    <a:pt x="26" y="1"/>
                    <a:pt x="1" y="2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84" name="Google Shape;42296;p18">
              <a:extLst>
                <a:ext uri="{FF2B5EF4-FFF2-40B4-BE49-F238E27FC236}">
                  <a16:creationId xmlns:a16="http://schemas.microsoft.com/office/drawing/2014/main" id="{2334C4A8-980B-41A0-8817-3E156FBD3494}"/>
                </a:ext>
              </a:extLst>
            </p:cNvPr>
            <p:cNvSpPr/>
            <p:nvPr/>
          </p:nvSpPr>
          <p:spPr>
            <a:xfrm>
              <a:off x="911712" y="4040624"/>
              <a:ext cx="45901" cy="16741"/>
            </a:xfrm>
            <a:custGeom>
              <a:avLst/>
              <a:gdLst/>
              <a:ahLst/>
              <a:cxnLst/>
              <a:rect l="l" t="t" r="r" b="b"/>
              <a:pathLst>
                <a:path w="1286" h="556" extrusionOk="0">
                  <a:moveTo>
                    <a:pt x="965" y="1"/>
                  </a:moveTo>
                  <a:cubicBezTo>
                    <a:pt x="361" y="16"/>
                    <a:pt x="39" y="170"/>
                    <a:pt x="1" y="454"/>
                  </a:cubicBezTo>
                  <a:cubicBezTo>
                    <a:pt x="365" y="433"/>
                    <a:pt x="426" y="556"/>
                    <a:pt x="774" y="544"/>
                  </a:cubicBezTo>
                  <a:cubicBezTo>
                    <a:pt x="901" y="355"/>
                    <a:pt x="1285" y="140"/>
                    <a:pt x="9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85" name="Google Shape;42297;p18">
              <a:extLst>
                <a:ext uri="{FF2B5EF4-FFF2-40B4-BE49-F238E27FC236}">
                  <a16:creationId xmlns:a16="http://schemas.microsoft.com/office/drawing/2014/main" id="{85E658FC-3BB2-4619-B5E5-7ECC9F748FEB}"/>
                </a:ext>
              </a:extLst>
            </p:cNvPr>
            <p:cNvSpPr/>
            <p:nvPr/>
          </p:nvSpPr>
          <p:spPr>
            <a:xfrm>
              <a:off x="5668043" y="4046104"/>
              <a:ext cx="14919" cy="9244"/>
            </a:xfrm>
            <a:custGeom>
              <a:avLst/>
              <a:gdLst/>
              <a:ahLst/>
              <a:cxnLst/>
              <a:rect l="l" t="t" r="r" b="b"/>
              <a:pathLst>
                <a:path w="418" h="307" extrusionOk="0">
                  <a:moveTo>
                    <a:pt x="383" y="272"/>
                  </a:moveTo>
                  <a:cubicBezTo>
                    <a:pt x="354" y="165"/>
                    <a:pt x="418" y="15"/>
                    <a:pt x="192" y="0"/>
                  </a:cubicBezTo>
                  <a:cubicBezTo>
                    <a:pt x="179" y="55"/>
                    <a:pt x="163" y="107"/>
                    <a:pt x="0" y="93"/>
                  </a:cubicBezTo>
                  <a:cubicBezTo>
                    <a:pt x="21" y="203"/>
                    <a:pt x="56" y="307"/>
                    <a:pt x="38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86" name="Google Shape;42298;p18">
              <a:extLst>
                <a:ext uri="{FF2B5EF4-FFF2-40B4-BE49-F238E27FC236}">
                  <a16:creationId xmlns:a16="http://schemas.microsoft.com/office/drawing/2014/main" id="{15AA2817-E182-4AB8-B225-DFA1F5562CF4}"/>
                </a:ext>
              </a:extLst>
            </p:cNvPr>
            <p:cNvSpPr/>
            <p:nvPr/>
          </p:nvSpPr>
          <p:spPr>
            <a:xfrm>
              <a:off x="2532550" y="4050801"/>
              <a:ext cx="14134" cy="4276"/>
            </a:xfrm>
            <a:custGeom>
              <a:avLst/>
              <a:gdLst/>
              <a:ahLst/>
              <a:cxnLst/>
              <a:rect l="l" t="t" r="r" b="b"/>
              <a:pathLst>
                <a:path w="396" h="142" extrusionOk="0">
                  <a:moveTo>
                    <a:pt x="295" y="24"/>
                  </a:moveTo>
                  <a:cubicBezTo>
                    <a:pt x="243" y="1"/>
                    <a:pt x="0" y="69"/>
                    <a:pt x="102" y="116"/>
                  </a:cubicBezTo>
                  <a:cubicBezTo>
                    <a:pt x="157" y="142"/>
                    <a:pt x="396"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87" name="Google Shape;42299;p18">
              <a:extLst>
                <a:ext uri="{FF2B5EF4-FFF2-40B4-BE49-F238E27FC236}">
                  <a16:creationId xmlns:a16="http://schemas.microsoft.com/office/drawing/2014/main" id="{2F7E63E2-E168-4C49-B6F2-0ADA00B84F1B}"/>
                </a:ext>
              </a:extLst>
            </p:cNvPr>
            <p:cNvSpPr/>
            <p:nvPr/>
          </p:nvSpPr>
          <p:spPr>
            <a:xfrm>
              <a:off x="4174411" y="4045713"/>
              <a:ext cx="6889" cy="6233"/>
            </a:xfrm>
            <a:custGeom>
              <a:avLst/>
              <a:gdLst/>
              <a:ahLst/>
              <a:cxnLst/>
              <a:rect l="l" t="t" r="r" b="b"/>
              <a:pathLst>
                <a:path w="193" h="207" extrusionOk="0">
                  <a:moveTo>
                    <a:pt x="192" y="105"/>
                  </a:moveTo>
                  <a:cubicBezTo>
                    <a:pt x="192" y="51"/>
                    <a:pt x="38" y="0"/>
                    <a:pt x="1" y="105"/>
                  </a:cubicBezTo>
                  <a:cubicBezTo>
                    <a:pt x="1" y="153"/>
                    <a:pt x="156" y="206"/>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88" name="Google Shape;42300;p18">
              <a:extLst>
                <a:ext uri="{FF2B5EF4-FFF2-40B4-BE49-F238E27FC236}">
                  <a16:creationId xmlns:a16="http://schemas.microsoft.com/office/drawing/2014/main" id="{2796B02E-2740-4EC0-B0D1-1D23BAD8A78C}"/>
                </a:ext>
              </a:extLst>
            </p:cNvPr>
            <p:cNvSpPr/>
            <p:nvPr/>
          </p:nvSpPr>
          <p:spPr>
            <a:xfrm>
              <a:off x="2319256" y="4045352"/>
              <a:ext cx="14063" cy="4306"/>
            </a:xfrm>
            <a:custGeom>
              <a:avLst/>
              <a:gdLst/>
              <a:ahLst/>
              <a:cxnLst/>
              <a:rect l="l" t="t" r="r" b="b"/>
              <a:pathLst>
                <a:path w="394" h="143" extrusionOk="0">
                  <a:moveTo>
                    <a:pt x="293" y="25"/>
                  </a:moveTo>
                  <a:cubicBezTo>
                    <a:pt x="241" y="0"/>
                    <a:pt x="0" y="68"/>
                    <a:pt x="102" y="118"/>
                  </a:cubicBezTo>
                  <a:cubicBezTo>
                    <a:pt x="152" y="143"/>
                    <a:pt x="393"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89" name="Google Shape;42301;p18">
              <a:extLst>
                <a:ext uri="{FF2B5EF4-FFF2-40B4-BE49-F238E27FC236}">
                  <a16:creationId xmlns:a16="http://schemas.microsoft.com/office/drawing/2014/main" id="{97CC3D1F-63D7-4A8C-BBBA-F419C9E81A51}"/>
                </a:ext>
              </a:extLst>
            </p:cNvPr>
            <p:cNvSpPr/>
            <p:nvPr/>
          </p:nvSpPr>
          <p:spPr>
            <a:xfrm>
              <a:off x="3761349" y="4043394"/>
              <a:ext cx="13777" cy="2740"/>
            </a:xfrm>
            <a:custGeom>
              <a:avLst/>
              <a:gdLst/>
              <a:ahLst/>
              <a:cxnLst/>
              <a:rect l="l" t="t" r="r" b="b"/>
              <a:pathLst>
                <a:path w="386" h="91" extrusionOk="0">
                  <a:moveTo>
                    <a:pt x="385" y="0"/>
                  </a:moveTo>
                  <a:cubicBezTo>
                    <a:pt x="238" y="20"/>
                    <a:pt x="4" y="3"/>
                    <a:pt x="0" y="90"/>
                  </a:cubicBezTo>
                  <a:cubicBezTo>
                    <a:pt x="153" y="71"/>
                    <a:pt x="380"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90" name="Google Shape;42302;p18">
              <a:extLst>
                <a:ext uri="{FF2B5EF4-FFF2-40B4-BE49-F238E27FC236}">
                  <a16:creationId xmlns:a16="http://schemas.microsoft.com/office/drawing/2014/main" id="{E67398CF-09FF-4CD1-91DD-12C43209C779}"/>
                </a:ext>
              </a:extLst>
            </p:cNvPr>
            <p:cNvSpPr/>
            <p:nvPr/>
          </p:nvSpPr>
          <p:spPr>
            <a:xfrm>
              <a:off x="4556278" y="4039842"/>
              <a:ext cx="13991" cy="4306"/>
            </a:xfrm>
            <a:custGeom>
              <a:avLst/>
              <a:gdLst/>
              <a:ahLst/>
              <a:cxnLst/>
              <a:rect l="l" t="t" r="r" b="b"/>
              <a:pathLst>
                <a:path w="392" h="143" extrusionOk="0">
                  <a:moveTo>
                    <a:pt x="99" y="118"/>
                  </a:moveTo>
                  <a:cubicBezTo>
                    <a:pt x="154" y="143"/>
                    <a:pt x="392" y="75"/>
                    <a:pt x="292" y="27"/>
                  </a:cubicBezTo>
                  <a:cubicBezTo>
                    <a:pt x="239" y="1"/>
                    <a:pt x="0"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91" name="Google Shape;42303;p18">
              <a:extLst>
                <a:ext uri="{FF2B5EF4-FFF2-40B4-BE49-F238E27FC236}">
                  <a16:creationId xmlns:a16="http://schemas.microsoft.com/office/drawing/2014/main" id="{74586E81-465D-4F3F-B195-432BC02A8411}"/>
                </a:ext>
              </a:extLst>
            </p:cNvPr>
            <p:cNvSpPr/>
            <p:nvPr/>
          </p:nvSpPr>
          <p:spPr>
            <a:xfrm>
              <a:off x="3468747" y="4039842"/>
              <a:ext cx="14027" cy="4306"/>
            </a:xfrm>
            <a:custGeom>
              <a:avLst/>
              <a:gdLst/>
              <a:ahLst/>
              <a:cxnLst/>
              <a:rect l="l" t="t" r="r" b="b"/>
              <a:pathLst>
                <a:path w="393" h="143" extrusionOk="0">
                  <a:moveTo>
                    <a:pt x="292" y="27"/>
                  </a:moveTo>
                  <a:cubicBezTo>
                    <a:pt x="238" y="1"/>
                    <a:pt x="1" y="71"/>
                    <a:pt x="100" y="118"/>
                  </a:cubicBezTo>
                  <a:cubicBezTo>
                    <a:pt x="154"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92" name="Google Shape;42304;p18">
              <a:extLst>
                <a:ext uri="{FF2B5EF4-FFF2-40B4-BE49-F238E27FC236}">
                  <a16:creationId xmlns:a16="http://schemas.microsoft.com/office/drawing/2014/main" id="{8819D2AD-8CD4-4AEB-A8C1-7F0B4D04EC92}"/>
                </a:ext>
              </a:extLst>
            </p:cNvPr>
            <p:cNvSpPr/>
            <p:nvPr/>
          </p:nvSpPr>
          <p:spPr>
            <a:xfrm>
              <a:off x="7137476" y="4034392"/>
              <a:ext cx="13920" cy="4306"/>
            </a:xfrm>
            <a:custGeom>
              <a:avLst/>
              <a:gdLst/>
              <a:ahLst/>
              <a:cxnLst/>
              <a:rect l="l" t="t" r="r" b="b"/>
              <a:pathLst>
                <a:path w="390" h="143" extrusionOk="0">
                  <a:moveTo>
                    <a:pt x="289" y="25"/>
                  </a:moveTo>
                  <a:cubicBezTo>
                    <a:pt x="238" y="0"/>
                    <a:pt x="1" y="69"/>
                    <a:pt x="100" y="116"/>
                  </a:cubicBezTo>
                  <a:cubicBezTo>
                    <a:pt x="152" y="143"/>
                    <a:pt x="390" y="73"/>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93" name="Google Shape;42305;p18">
              <a:extLst>
                <a:ext uri="{FF2B5EF4-FFF2-40B4-BE49-F238E27FC236}">
                  <a16:creationId xmlns:a16="http://schemas.microsoft.com/office/drawing/2014/main" id="{E65207E5-30DA-4082-976C-5772FC68BCEB}"/>
                </a:ext>
              </a:extLst>
            </p:cNvPr>
            <p:cNvSpPr/>
            <p:nvPr/>
          </p:nvSpPr>
          <p:spPr>
            <a:xfrm>
              <a:off x="2511956" y="4034392"/>
              <a:ext cx="14099" cy="4306"/>
            </a:xfrm>
            <a:custGeom>
              <a:avLst/>
              <a:gdLst/>
              <a:ahLst/>
              <a:cxnLst/>
              <a:rect l="l" t="t" r="r" b="b"/>
              <a:pathLst>
                <a:path w="395" h="143" extrusionOk="0">
                  <a:moveTo>
                    <a:pt x="293" y="25"/>
                  </a:moveTo>
                  <a:cubicBezTo>
                    <a:pt x="239" y="0"/>
                    <a:pt x="0" y="69"/>
                    <a:pt x="101" y="116"/>
                  </a:cubicBezTo>
                  <a:cubicBezTo>
                    <a:pt x="153" y="143"/>
                    <a:pt x="394"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94" name="Google Shape;42306;p18">
              <a:extLst>
                <a:ext uri="{FF2B5EF4-FFF2-40B4-BE49-F238E27FC236}">
                  <a16:creationId xmlns:a16="http://schemas.microsoft.com/office/drawing/2014/main" id="{AC72F95F-B607-4A55-8FE6-7291F0E68279}"/>
                </a:ext>
              </a:extLst>
            </p:cNvPr>
            <p:cNvSpPr/>
            <p:nvPr/>
          </p:nvSpPr>
          <p:spPr>
            <a:xfrm>
              <a:off x="5695419" y="402966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95" name="Google Shape;42307;p18">
              <a:extLst>
                <a:ext uri="{FF2B5EF4-FFF2-40B4-BE49-F238E27FC236}">
                  <a16:creationId xmlns:a16="http://schemas.microsoft.com/office/drawing/2014/main" id="{405FC293-4023-413A-959B-475696728F27}"/>
                </a:ext>
              </a:extLst>
            </p:cNvPr>
            <p:cNvSpPr/>
            <p:nvPr/>
          </p:nvSpPr>
          <p:spPr>
            <a:xfrm>
              <a:off x="4542037" y="4018796"/>
              <a:ext cx="26555" cy="12195"/>
            </a:xfrm>
            <a:custGeom>
              <a:avLst/>
              <a:gdLst/>
              <a:ahLst/>
              <a:cxnLst/>
              <a:rect l="l" t="t" r="r" b="b"/>
              <a:pathLst>
                <a:path w="744" h="405" extrusionOk="0">
                  <a:moveTo>
                    <a:pt x="306" y="0"/>
                  </a:moveTo>
                  <a:cubicBezTo>
                    <a:pt x="1" y="134"/>
                    <a:pt x="90" y="405"/>
                    <a:pt x="693" y="362"/>
                  </a:cubicBezTo>
                  <a:cubicBezTo>
                    <a:pt x="744" y="154"/>
                    <a:pt x="646" y="21"/>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96" name="Google Shape;42308;p18">
              <a:extLst>
                <a:ext uri="{FF2B5EF4-FFF2-40B4-BE49-F238E27FC236}">
                  <a16:creationId xmlns:a16="http://schemas.microsoft.com/office/drawing/2014/main" id="{C9BBDA70-B1C1-4443-80EC-19D769B14171}"/>
                </a:ext>
              </a:extLst>
            </p:cNvPr>
            <p:cNvSpPr/>
            <p:nvPr/>
          </p:nvSpPr>
          <p:spPr>
            <a:xfrm>
              <a:off x="3406786" y="4026172"/>
              <a:ext cx="14027" cy="4306"/>
            </a:xfrm>
            <a:custGeom>
              <a:avLst/>
              <a:gdLst/>
              <a:ahLst/>
              <a:cxnLst/>
              <a:rect l="l" t="t" r="r" b="b"/>
              <a:pathLst>
                <a:path w="393" h="143" extrusionOk="0">
                  <a:moveTo>
                    <a:pt x="100" y="117"/>
                  </a:moveTo>
                  <a:cubicBezTo>
                    <a:pt x="151" y="143"/>
                    <a:pt x="392" y="72"/>
                    <a:pt x="292" y="25"/>
                  </a:cubicBezTo>
                  <a:cubicBezTo>
                    <a:pt x="242" y="0"/>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97" name="Google Shape;42309;p18">
              <a:extLst>
                <a:ext uri="{FF2B5EF4-FFF2-40B4-BE49-F238E27FC236}">
                  <a16:creationId xmlns:a16="http://schemas.microsoft.com/office/drawing/2014/main" id="{94786782-F08B-4BC6-AF7B-362D1E84F7C3}"/>
                </a:ext>
              </a:extLst>
            </p:cNvPr>
            <p:cNvSpPr/>
            <p:nvPr/>
          </p:nvSpPr>
          <p:spPr>
            <a:xfrm>
              <a:off x="7898854" y="4008408"/>
              <a:ext cx="35478" cy="19120"/>
            </a:xfrm>
            <a:custGeom>
              <a:avLst/>
              <a:gdLst/>
              <a:ahLst/>
              <a:cxnLst/>
              <a:rect l="l" t="t" r="r" b="b"/>
              <a:pathLst>
                <a:path w="994" h="635" extrusionOk="0">
                  <a:moveTo>
                    <a:pt x="557" y="617"/>
                  </a:moveTo>
                  <a:cubicBezTo>
                    <a:pt x="507" y="353"/>
                    <a:pt x="994" y="337"/>
                    <a:pt x="944" y="72"/>
                  </a:cubicBezTo>
                  <a:cubicBezTo>
                    <a:pt x="0" y="0"/>
                    <a:pt x="77" y="635"/>
                    <a:pt x="557" y="6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98" name="Google Shape;42310;p18">
              <a:extLst>
                <a:ext uri="{FF2B5EF4-FFF2-40B4-BE49-F238E27FC236}">
                  <a16:creationId xmlns:a16="http://schemas.microsoft.com/office/drawing/2014/main" id="{0A21A556-C6B4-4A28-AACE-BB59F69519E0}"/>
                </a:ext>
              </a:extLst>
            </p:cNvPr>
            <p:cNvSpPr/>
            <p:nvPr/>
          </p:nvSpPr>
          <p:spPr>
            <a:xfrm>
              <a:off x="2732211" y="4023493"/>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599" name="Google Shape;42311;p18">
              <a:extLst>
                <a:ext uri="{FF2B5EF4-FFF2-40B4-BE49-F238E27FC236}">
                  <a16:creationId xmlns:a16="http://schemas.microsoft.com/office/drawing/2014/main" id="{2765D484-78E3-4C0F-94C4-E1B103899C3A}"/>
                </a:ext>
              </a:extLst>
            </p:cNvPr>
            <p:cNvSpPr/>
            <p:nvPr/>
          </p:nvSpPr>
          <p:spPr>
            <a:xfrm>
              <a:off x="1926860" y="4023493"/>
              <a:ext cx="14099" cy="4246"/>
            </a:xfrm>
            <a:custGeom>
              <a:avLst/>
              <a:gdLst/>
              <a:ahLst/>
              <a:cxnLst/>
              <a:rect l="l" t="t" r="r" b="b"/>
              <a:pathLst>
                <a:path w="395" h="141" extrusionOk="0">
                  <a:moveTo>
                    <a:pt x="294" y="24"/>
                  </a:moveTo>
                  <a:cubicBezTo>
                    <a:pt x="242" y="1"/>
                    <a:pt x="1" y="69"/>
                    <a:pt x="103" y="116"/>
                  </a:cubicBezTo>
                  <a:cubicBezTo>
                    <a:pt x="157" y="140"/>
                    <a:pt x="395"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00" name="Google Shape;42312;p18">
              <a:extLst>
                <a:ext uri="{FF2B5EF4-FFF2-40B4-BE49-F238E27FC236}">
                  <a16:creationId xmlns:a16="http://schemas.microsoft.com/office/drawing/2014/main" id="{A4FABBB1-9512-4952-BE75-06D8231CB18F}"/>
                </a:ext>
              </a:extLst>
            </p:cNvPr>
            <p:cNvSpPr/>
            <p:nvPr/>
          </p:nvSpPr>
          <p:spPr>
            <a:xfrm>
              <a:off x="4975336" y="4007806"/>
              <a:ext cx="34086" cy="17223"/>
            </a:xfrm>
            <a:custGeom>
              <a:avLst/>
              <a:gdLst/>
              <a:ahLst/>
              <a:cxnLst/>
              <a:rect l="l" t="t" r="r" b="b"/>
              <a:pathLst>
                <a:path w="955" h="572" extrusionOk="0">
                  <a:moveTo>
                    <a:pt x="700" y="545"/>
                  </a:moveTo>
                  <a:cubicBezTo>
                    <a:pt x="862" y="441"/>
                    <a:pt x="955" y="302"/>
                    <a:pt x="893" y="92"/>
                  </a:cubicBezTo>
                  <a:cubicBezTo>
                    <a:pt x="626" y="95"/>
                    <a:pt x="467" y="48"/>
                    <a:pt x="313" y="1"/>
                  </a:cubicBezTo>
                  <a:cubicBezTo>
                    <a:pt x="1" y="147"/>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01" name="Google Shape;42313;p18">
              <a:extLst>
                <a:ext uri="{FF2B5EF4-FFF2-40B4-BE49-F238E27FC236}">
                  <a16:creationId xmlns:a16="http://schemas.microsoft.com/office/drawing/2014/main" id="{81DF125A-7BF3-4E7F-9D4D-4F1097E40E5F}"/>
                </a:ext>
              </a:extLst>
            </p:cNvPr>
            <p:cNvSpPr/>
            <p:nvPr/>
          </p:nvSpPr>
          <p:spPr>
            <a:xfrm>
              <a:off x="2770829" y="4012021"/>
              <a:ext cx="20095" cy="16259"/>
            </a:xfrm>
            <a:custGeom>
              <a:avLst/>
              <a:gdLst/>
              <a:ahLst/>
              <a:cxnLst/>
              <a:rect l="l" t="t" r="r" b="b"/>
              <a:pathLst>
                <a:path w="563" h="540" extrusionOk="0">
                  <a:moveTo>
                    <a:pt x="562" y="405"/>
                  </a:moveTo>
                  <a:lnTo>
                    <a:pt x="562" y="134"/>
                  </a:lnTo>
                  <a:cubicBezTo>
                    <a:pt x="1" y="1"/>
                    <a:pt x="1" y="540"/>
                    <a:pt x="562" y="4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02" name="Google Shape;42314;p18">
              <a:extLst>
                <a:ext uri="{FF2B5EF4-FFF2-40B4-BE49-F238E27FC236}">
                  <a16:creationId xmlns:a16="http://schemas.microsoft.com/office/drawing/2014/main" id="{7D9B4637-2E4B-4AB1-A1DA-7621F32261CB}"/>
                </a:ext>
              </a:extLst>
            </p:cNvPr>
            <p:cNvSpPr/>
            <p:nvPr/>
          </p:nvSpPr>
          <p:spPr>
            <a:xfrm>
              <a:off x="6573045" y="4017983"/>
              <a:ext cx="13920" cy="4246"/>
            </a:xfrm>
            <a:custGeom>
              <a:avLst/>
              <a:gdLst/>
              <a:ahLst/>
              <a:cxnLst/>
              <a:rect l="l" t="t" r="r" b="b"/>
              <a:pathLst>
                <a:path w="390" h="141" extrusionOk="0">
                  <a:moveTo>
                    <a:pt x="292" y="27"/>
                  </a:moveTo>
                  <a:cubicBezTo>
                    <a:pt x="237" y="1"/>
                    <a:pt x="0" y="70"/>
                    <a:pt x="101" y="116"/>
                  </a:cubicBezTo>
                  <a:cubicBezTo>
                    <a:pt x="151" y="141"/>
                    <a:pt x="389" y="73"/>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03" name="Google Shape;42315;p18">
              <a:extLst>
                <a:ext uri="{FF2B5EF4-FFF2-40B4-BE49-F238E27FC236}">
                  <a16:creationId xmlns:a16="http://schemas.microsoft.com/office/drawing/2014/main" id="{7E724209-BA07-453F-BEB7-FA0344DC2438}"/>
                </a:ext>
              </a:extLst>
            </p:cNvPr>
            <p:cNvSpPr/>
            <p:nvPr/>
          </p:nvSpPr>
          <p:spPr>
            <a:xfrm>
              <a:off x="2686382" y="4013286"/>
              <a:ext cx="21915" cy="8762"/>
            </a:xfrm>
            <a:custGeom>
              <a:avLst/>
              <a:gdLst/>
              <a:ahLst/>
              <a:cxnLst/>
              <a:rect l="l" t="t" r="r" b="b"/>
              <a:pathLst>
                <a:path w="614" h="291" extrusionOk="0">
                  <a:moveTo>
                    <a:pt x="614" y="272"/>
                  </a:moveTo>
                  <a:lnTo>
                    <a:pt x="614" y="0"/>
                  </a:lnTo>
                  <a:lnTo>
                    <a:pt x="33" y="0"/>
                  </a:lnTo>
                  <a:cubicBezTo>
                    <a:pt x="0" y="199"/>
                    <a:pt x="191" y="290"/>
                    <a:pt x="6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04" name="Google Shape;42316;p18">
              <a:extLst>
                <a:ext uri="{FF2B5EF4-FFF2-40B4-BE49-F238E27FC236}">
                  <a16:creationId xmlns:a16="http://schemas.microsoft.com/office/drawing/2014/main" id="{D6ACECC2-95B7-47A0-BCF2-C3DB6CCFA861}"/>
                </a:ext>
              </a:extLst>
            </p:cNvPr>
            <p:cNvSpPr/>
            <p:nvPr/>
          </p:nvSpPr>
          <p:spPr>
            <a:xfrm>
              <a:off x="1888277" y="4010486"/>
              <a:ext cx="14670" cy="9575"/>
            </a:xfrm>
            <a:custGeom>
              <a:avLst/>
              <a:gdLst/>
              <a:ahLst/>
              <a:cxnLst/>
              <a:rect l="l" t="t" r="r" b="b"/>
              <a:pathLst>
                <a:path w="411" h="318" extrusionOk="0">
                  <a:moveTo>
                    <a:pt x="411" y="276"/>
                  </a:moveTo>
                  <a:lnTo>
                    <a:pt x="411" y="93"/>
                  </a:lnTo>
                  <a:cubicBezTo>
                    <a:pt x="220" y="93"/>
                    <a:pt x="184" y="19"/>
                    <a:pt x="26" y="1"/>
                  </a:cubicBezTo>
                  <a:cubicBezTo>
                    <a:pt x="45" y="146"/>
                    <a:pt x="1" y="318"/>
                    <a:pt x="411" y="2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05" name="Google Shape;42317;p18">
              <a:extLst>
                <a:ext uri="{FF2B5EF4-FFF2-40B4-BE49-F238E27FC236}">
                  <a16:creationId xmlns:a16="http://schemas.microsoft.com/office/drawing/2014/main" id="{C45D4EF6-7EA3-473E-BB4F-95A5F51F8654}"/>
                </a:ext>
              </a:extLst>
            </p:cNvPr>
            <p:cNvSpPr/>
            <p:nvPr/>
          </p:nvSpPr>
          <p:spPr>
            <a:xfrm>
              <a:off x="1655173" y="4016026"/>
              <a:ext cx="13777" cy="2800"/>
            </a:xfrm>
            <a:custGeom>
              <a:avLst/>
              <a:gdLst/>
              <a:ahLst/>
              <a:cxnLst/>
              <a:rect l="l" t="t" r="r" b="b"/>
              <a:pathLst>
                <a:path w="386" h="93" extrusionOk="0">
                  <a:moveTo>
                    <a:pt x="0" y="92"/>
                  </a:moveTo>
                  <a:cubicBezTo>
                    <a:pt x="149" y="70"/>
                    <a:pt x="381" y="88"/>
                    <a:pt x="385" y="1"/>
                  </a:cubicBezTo>
                  <a:cubicBezTo>
                    <a:pt x="235" y="22"/>
                    <a:pt x="5" y="2"/>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06" name="Google Shape;42318;p18">
              <a:extLst>
                <a:ext uri="{FF2B5EF4-FFF2-40B4-BE49-F238E27FC236}">
                  <a16:creationId xmlns:a16="http://schemas.microsoft.com/office/drawing/2014/main" id="{35C5B6A1-B017-42A4-AC36-3FAC1370D3C1}"/>
                </a:ext>
              </a:extLst>
            </p:cNvPr>
            <p:cNvSpPr/>
            <p:nvPr/>
          </p:nvSpPr>
          <p:spPr>
            <a:xfrm>
              <a:off x="8435017" y="4010185"/>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07" name="Google Shape;42319;p18">
              <a:extLst>
                <a:ext uri="{FF2B5EF4-FFF2-40B4-BE49-F238E27FC236}">
                  <a16:creationId xmlns:a16="http://schemas.microsoft.com/office/drawing/2014/main" id="{8D8D80D6-FEBF-4E14-A5F7-3C75ED37B034}"/>
                </a:ext>
              </a:extLst>
            </p:cNvPr>
            <p:cNvSpPr/>
            <p:nvPr/>
          </p:nvSpPr>
          <p:spPr>
            <a:xfrm>
              <a:off x="7502282" y="4012443"/>
              <a:ext cx="13920" cy="4336"/>
            </a:xfrm>
            <a:custGeom>
              <a:avLst/>
              <a:gdLst/>
              <a:ahLst/>
              <a:cxnLst/>
              <a:rect l="l" t="t" r="r" b="b"/>
              <a:pathLst>
                <a:path w="390" h="144" extrusionOk="0">
                  <a:moveTo>
                    <a:pt x="291" y="28"/>
                  </a:moveTo>
                  <a:cubicBezTo>
                    <a:pt x="238" y="1"/>
                    <a:pt x="0" y="71"/>
                    <a:pt x="98" y="117"/>
                  </a:cubicBezTo>
                  <a:cubicBezTo>
                    <a:pt x="152" y="143"/>
                    <a:pt x="389" y="75"/>
                    <a:pt x="291"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08" name="Google Shape;42320;p18">
              <a:extLst>
                <a:ext uri="{FF2B5EF4-FFF2-40B4-BE49-F238E27FC236}">
                  <a16:creationId xmlns:a16="http://schemas.microsoft.com/office/drawing/2014/main" id="{0B3420EC-5206-4F4E-A5B9-4878DF5CF0F7}"/>
                </a:ext>
              </a:extLst>
            </p:cNvPr>
            <p:cNvSpPr/>
            <p:nvPr/>
          </p:nvSpPr>
          <p:spPr>
            <a:xfrm>
              <a:off x="2343419" y="4010396"/>
              <a:ext cx="20737" cy="5871"/>
            </a:xfrm>
            <a:custGeom>
              <a:avLst/>
              <a:gdLst/>
              <a:ahLst/>
              <a:cxnLst/>
              <a:rect l="l" t="t" r="r" b="b"/>
              <a:pathLst>
                <a:path w="581" h="195" extrusionOk="0">
                  <a:moveTo>
                    <a:pt x="1" y="188"/>
                  </a:moveTo>
                  <a:cubicBezTo>
                    <a:pt x="334" y="194"/>
                    <a:pt x="497" y="118"/>
                    <a:pt x="580" y="6"/>
                  </a:cubicBezTo>
                  <a:cubicBezTo>
                    <a:pt x="250" y="1"/>
                    <a:pt x="87" y="77"/>
                    <a:pt x="1" y="18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09" name="Google Shape;42321;p18">
              <a:extLst>
                <a:ext uri="{FF2B5EF4-FFF2-40B4-BE49-F238E27FC236}">
                  <a16:creationId xmlns:a16="http://schemas.microsoft.com/office/drawing/2014/main" id="{9E91ACB9-8BAF-4E4D-8C5D-403A5FE8170B}"/>
                </a:ext>
              </a:extLst>
            </p:cNvPr>
            <p:cNvSpPr/>
            <p:nvPr/>
          </p:nvSpPr>
          <p:spPr>
            <a:xfrm>
              <a:off x="2708261" y="4005066"/>
              <a:ext cx="20737" cy="8250"/>
            </a:xfrm>
            <a:custGeom>
              <a:avLst/>
              <a:gdLst/>
              <a:ahLst/>
              <a:cxnLst/>
              <a:rect l="l" t="t" r="r" b="b"/>
              <a:pathLst>
                <a:path w="581" h="274" extrusionOk="0">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10" name="Google Shape;42322;p18">
              <a:extLst>
                <a:ext uri="{FF2B5EF4-FFF2-40B4-BE49-F238E27FC236}">
                  <a16:creationId xmlns:a16="http://schemas.microsoft.com/office/drawing/2014/main" id="{7139E018-8CA2-43F0-8F5A-50662803DFD6}"/>
                </a:ext>
              </a:extLst>
            </p:cNvPr>
            <p:cNvSpPr/>
            <p:nvPr/>
          </p:nvSpPr>
          <p:spPr>
            <a:xfrm>
              <a:off x="6184611" y="3997599"/>
              <a:ext cx="26555" cy="15326"/>
            </a:xfrm>
            <a:custGeom>
              <a:avLst/>
              <a:gdLst/>
              <a:ahLst/>
              <a:cxnLst/>
              <a:rect l="l" t="t" r="r" b="b"/>
              <a:pathLst>
                <a:path w="744" h="509" extrusionOk="0">
                  <a:moveTo>
                    <a:pt x="1" y="74"/>
                  </a:moveTo>
                  <a:lnTo>
                    <a:pt x="1" y="438"/>
                  </a:lnTo>
                  <a:cubicBezTo>
                    <a:pt x="744" y="508"/>
                    <a:pt x="744" y="0"/>
                    <a:pt x="1" y="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11" name="Google Shape;42323;p18">
              <a:extLst>
                <a:ext uri="{FF2B5EF4-FFF2-40B4-BE49-F238E27FC236}">
                  <a16:creationId xmlns:a16="http://schemas.microsoft.com/office/drawing/2014/main" id="{4386532F-49DF-4975-9492-2BB3B8537B0F}"/>
                </a:ext>
              </a:extLst>
            </p:cNvPr>
            <p:cNvSpPr/>
            <p:nvPr/>
          </p:nvSpPr>
          <p:spPr>
            <a:xfrm>
              <a:off x="5555185" y="3994137"/>
              <a:ext cx="35228" cy="16470"/>
            </a:xfrm>
            <a:custGeom>
              <a:avLst/>
              <a:gdLst/>
              <a:ahLst/>
              <a:cxnLst/>
              <a:rect l="l" t="t" r="r" b="b"/>
              <a:pathLst>
                <a:path w="987" h="547" extrusionOk="0">
                  <a:moveTo>
                    <a:pt x="847" y="1"/>
                  </a:moveTo>
                  <a:lnTo>
                    <a:pt x="75" y="1"/>
                  </a:lnTo>
                  <a:cubicBezTo>
                    <a:pt x="1" y="307"/>
                    <a:pt x="409" y="390"/>
                    <a:pt x="653" y="546"/>
                  </a:cubicBezTo>
                  <a:cubicBezTo>
                    <a:pt x="651" y="332"/>
                    <a:pt x="986" y="279"/>
                    <a:pt x="8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12" name="Google Shape;42324;p18">
              <a:extLst>
                <a:ext uri="{FF2B5EF4-FFF2-40B4-BE49-F238E27FC236}">
                  <a16:creationId xmlns:a16="http://schemas.microsoft.com/office/drawing/2014/main" id="{C7690F59-CA26-45F7-8AB5-9ADBFD8D3C67}"/>
                </a:ext>
              </a:extLst>
            </p:cNvPr>
            <p:cNvSpPr/>
            <p:nvPr/>
          </p:nvSpPr>
          <p:spPr>
            <a:xfrm>
              <a:off x="2959425" y="4001604"/>
              <a:ext cx="13920" cy="4276"/>
            </a:xfrm>
            <a:custGeom>
              <a:avLst/>
              <a:gdLst/>
              <a:ahLst/>
              <a:cxnLst/>
              <a:rect l="l" t="t" r="r" b="b"/>
              <a:pathLst>
                <a:path w="390" h="142" extrusionOk="0">
                  <a:moveTo>
                    <a:pt x="293" y="25"/>
                  </a:moveTo>
                  <a:cubicBezTo>
                    <a:pt x="239" y="1"/>
                    <a:pt x="1" y="70"/>
                    <a:pt x="99" y="117"/>
                  </a:cubicBezTo>
                  <a:cubicBezTo>
                    <a:pt x="151" y="142"/>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13" name="Google Shape;42325;p18">
              <a:extLst>
                <a:ext uri="{FF2B5EF4-FFF2-40B4-BE49-F238E27FC236}">
                  <a16:creationId xmlns:a16="http://schemas.microsoft.com/office/drawing/2014/main" id="{979FF772-FCC3-41C1-BA4D-2641D9391685}"/>
                </a:ext>
              </a:extLst>
            </p:cNvPr>
            <p:cNvSpPr/>
            <p:nvPr/>
          </p:nvSpPr>
          <p:spPr>
            <a:xfrm>
              <a:off x="7643444" y="3994137"/>
              <a:ext cx="20773" cy="8250"/>
            </a:xfrm>
            <a:custGeom>
              <a:avLst/>
              <a:gdLst/>
              <a:ahLst/>
              <a:cxnLst/>
              <a:rect l="l" t="t" r="r" b="b"/>
              <a:pathLst>
                <a:path w="582" h="274" extrusionOk="0">
                  <a:moveTo>
                    <a:pt x="581" y="1"/>
                  </a:moveTo>
                  <a:lnTo>
                    <a:pt x="1" y="1"/>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14" name="Google Shape;42326;p18">
              <a:extLst>
                <a:ext uri="{FF2B5EF4-FFF2-40B4-BE49-F238E27FC236}">
                  <a16:creationId xmlns:a16="http://schemas.microsoft.com/office/drawing/2014/main" id="{4C1037C1-34B5-4F70-B6EE-8EFFE1D85ABE}"/>
                </a:ext>
              </a:extLst>
            </p:cNvPr>
            <p:cNvSpPr/>
            <p:nvPr/>
          </p:nvSpPr>
          <p:spPr>
            <a:xfrm>
              <a:off x="8324872" y="3993836"/>
              <a:ext cx="7031" cy="6203"/>
            </a:xfrm>
            <a:custGeom>
              <a:avLst/>
              <a:gdLst/>
              <a:ahLst/>
              <a:cxnLst/>
              <a:rect l="l" t="t" r="r" b="b"/>
              <a:pathLst>
                <a:path w="197" h="206" extrusionOk="0">
                  <a:moveTo>
                    <a:pt x="195" y="102"/>
                  </a:moveTo>
                  <a:cubicBezTo>
                    <a:pt x="196" y="52"/>
                    <a:pt x="38" y="0"/>
                    <a:pt x="0" y="102"/>
                  </a:cubicBezTo>
                  <a:cubicBezTo>
                    <a:pt x="0" y="152"/>
                    <a:pt x="156" y="205"/>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15" name="Google Shape;42327;p18">
              <a:extLst>
                <a:ext uri="{FF2B5EF4-FFF2-40B4-BE49-F238E27FC236}">
                  <a16:creationId xmlns:a16="http://schemas.microsoft.com/office/drawing/2014/main" id="{AA00C7AB-7777-465C-9E7F-7B51E59A665B}"/>
                </a:ext>
              </a:extLst>
            </p:cNvPr>
            <p:cNvSpPr/>
            <p:nvPr/>
          </p:nvSpPr>
          <p:spPr>
            <a:xfrm>
              <a:off x="5134343" y="3990674"/>
              <a:ext cx="14063" cy="4276"/>
            </a:xfrm>
            <a:custGeom>
              <a:avLst/>
              <a:gdLst/>
              <a:ahLst/>
              <a:cxnLst/>
              <a:rect l="l" t="t" r="r" b="b"/>
              <a:pathLst>
                <a:path w="394" h="142" extrusionOk="0">
                  <a:moveTo>
                    <a:pt x="102" y="116"/>
                  </a:moveTo>
                  <a:cubicBezTo>
                    <a:pt x="155" y="142"/>
                    <a:pt x="394" y="74"/>
                    <a:pt x="296" y="27"/>
                  </a:cubicBezTo>
                  <a:cubicBezTo>
                    <a:pt x="243" y="1"/>
                    <a:pt x="1"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16" name="Google Shape;42328;p18">
              <a:extLst>
                <a:ext uri="{FF2B5EF4-FFF2-40B4-BE49-F238E27FC236}">
                  <a16:creationId xmlns:a16="http://schemas.microsoft.com/office/drawing/2014/main" id="{B7C65E2D-F457-4F69-A129-7FFD9A6EBDD8}"/>
                </a:ext>
              </a:extLst>
            </p:cNvPr>
            <p:cNvSpPr/>
            <p:nvPr/>
          </p:nvSpPr>
          <p:spPr>
            <a:xfrm>
              <a:off x="1391232" y="3968153"/>
              <a:ext cx="52290" cy="28032"/>
            </a:xfrm>
            <a:custGeom>
              <a:avLst/>
              <a:gdLst/>
              <a:ahLst/>
              <a:cxnLst/>
              <a:rect l="l" t="t" r="r" b="b"/>
              <a:pathLst>
                <a:path w="1465" h="931" extrusionOk="0">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17" name="Google Shape;42329;p18">
              <a:extLst>
                <a:ext uri="{FF2B5EF4-FFF2-40B4-BE49-F238E27FC236}">
                  <a16:creationId xmlns:a16="http://schemas.microsoft.com/office/drawing/2014/main" id="{8A036667-D3FE-45AA-BAC7-463843179640}"/>
                </a:ext>
              </a:extLst>
            </p:cNvPr>
            <p:cNvSpPr/>
            <p:nvPr/>
          </p:nvSpPr>
          <p:spPr>
            <a:xfrm>
              <a:off x="7058312" y="3985917"/>
              <a:ext cx="13849" cy="5510"/>
            </a:xfrm>
            <a:custGeom>
              <a:avLst/>
              <a:gdLst/>
              <a:ahLst/>
              <a:cxnLst/>
              <a:rect l="l" t="t" r="r" b="b"/>
              <a:pathLst>
                <a:path w="388" h="183" extrusionOk="0">
                  <a:moveTo>
                    <a:pt x="1" y="182"/>
                  </a:moveTo>
                  <a:lnTo>
                    <a:pt x="387" y="182"/>
                  </a:lnTo>
                  <a:lnTo>
                    <a:pt x="387"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18" name="Google Shape;42330;p18">
              <a:extLst>
                <a:ext uri="{FF2B5EF4-FFF2-40B4-BE49-F238E27FC236}">
                  <a16:creationId xmlns:a16="http://schemas.microsoft.com/office/drawing/2014/main" id="{A604ACFF-95C1-4E27-80D9-DC764CD50B9A}"/>
                </a:ext>
              </a:extLst>
            </p:cNvPr>
            <p:cNvSpPr/>
            <p:nvPr/>
          </p:nvSpPr>
          <p:spPr>
            <a:xfrm>
              <a:off x="2972631" y="3983177"/>
              <a:ext cx="29482" cy="9936"/>
            </a:xfrm>
            <a:custGeom>
              <a:avLst/>
              <a:gdLst/>
              <a:ahLst/>
              <a:cxnLst/>
              <a:rect l="l" t="t" r="r" b="b"/>
              <a:pathLst>
                <a:path w="826" h="330" extrusionOk="0">
                  <a:moveTo>
                    <a:pt x="693" y="273"/>
                  </a:moveTo>
                  <a:cubicBezTo>
                    <a:pt x="825" y="29"/>
                    <a:pt x="295" y="97"/>
                    <a:pt x="114" y="0"/>
                  </a:cubicBezTo>
                  <a:cubicBezTo>
                    <a:pt x="0" y="238"/>
                    <a:pt x="191" y="329"/>
                    <a:pt x="693"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19" name="Google Shape;42331;p18">
              <a:extLst>
                <a:ext uri="{FF2B5EF4-FFF2-40B4-BE49-F238E27FC236}">
                  <a16:creationId xmlns:a16="http://schemas.microsoft.com/office/drawing/2014/main" id="{59D68A2C-94C6-449D-AE1B-0455C6160012}"/>
                </a:ext>
              </a:extLst>
            </p:cNvPr>
            <p:cNvSpPr/>
            <p:nvPr/>
          </p:nvSpPr>
          <p:spPr>
            <a:xfrm>
              <a:off x="1665346" y="3987904"/>
              <a:ext cx="13991" cy="4246"/>
            </a:xfrm>
            <a:custGeom>
              <a:avLst/>
              <a:gdLst/>
              <a:ahLst/>
              <a:cxnLst/>
              <a:rect l="l" t="t" r="r" b="b"/>
              <a:pathLst>
                <a:path w="392" h="141" extrusionOk="0">
                  <a:moveTo>
                    <a:pt x="100" y="116"/>
                  </a:moveTo>
                  <a:cubicBezTo>
                    <a:pt x="151" y="141"/>
                    <a:pt x="391" y="72"/>
                    <a:pt x="293" y="25"/>
                  </a:cubicBezTo>
                  <a:cubicBezTo>
                    <a:pt x="240" y="0"/>
                    <a:pt x="1" y="71"/>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20" name="Google Shape;42332;p18">
              <a:extLst>
                <a:ext uri="{FF2B5EF4-FFF2-40B4-BE49-F238E27FC236}">
                  <a16:creationId xmlns:a16="http://schemas.microsoft.com/office/drawing/2014/main" id="{CCA58C9D-73A3-434A-B3A9-424869921F1D}"/>
                </a:ext>
              </a:extLst>
            </p:cNvPr>
            <p:cNvSpPr/>
            <p:nvPr/>
          </p:nvSpPr>
          <p:spPr>
            <a:xfrm>
              <a:off x="2873479" y="3982846"/>
              <a:ext cx="6996" cy="6203"/>
            </a:xfrm>
            <a:custGeom>
              <a:avLst/>
              <a:gdLst/>
              <a:ahLst/>
              <a:cxnLst/>
              <a:rect l="l" t="t" r="r" b="b"/>
              <a:pathLst>
                <a:path w="196" h="206" extrusionOk="0">
                  <a:moveTo>
                    <a:pt x="192" y="103"/>
                  </a:moveTo>
                  <a:cubicBezTo>
                    <a:pt x="195" y="53"/>
                    <a:pt x="37" y="1"/>
                    <a:pt x="1" y="103"/>
                  </a:cubicBezTo>
                  <a:cubicBezTo>
                    <a:pt x="1" y="154"/>
                    <a:pt x="155" y="206"/>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21" name="Google Shape;42333;p18">
              <a:extLst>
                <a:ext uri="{FF2B5EF4-FFF2-40B4-BE49-F238E27FC236}">
                  <a16:creationId xmlns:a16="http://schemas.microsoft.com/office/drawing/2014/main" id="{E776EB9E-677C-4450-8ED1-B29FAD644104}"/>
                </a:ext>
              </a:extLst>
            </p:cNvPr>
            <p:cNvSpPr/>
            <p:nvPr/>
          </p:nvSpPr>
          <p:spPr>
            <a:xfrm>
              <a:off x="1059655" y="3985134"/>
              <a:ext cx="14063" cy="4306"/>
            </a:xfrm>
            <a:custGeom>
              <a:avLst/>
              <a:gdLst/>
              <a:ahLst/>
              <a:cxnLst/>
              <a:rect l="l" t="t" r="r" b="b"/>
              <a:pathLst>
                <a:path w="394" h="143" extrusionOk="0">
                  <a:moveTo>
                    <a:pt x="295" y="27"/>
                  </a:moveTo>
                  <a:cubicBezTo>
                    <a:pt x="238" y="1"/>
                    <a:pt x="0" y="71"/>
                    <a:pt x="101" y="119"/>
                  </a:cubicBezTo>
                  <a:cubicBezTo>
                    <a:pt x="152" y="143"/>
                    <a:pt x="393" y="75"/>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22" name="Google Shape;42334;p18">
              <a:extLst>
                <a:ext uri="{FF2B5EF4-FFF2-40B4-BE49-F238E27FC236}">
                  <a16:creationId xmlns:a16="http://schemas.microsoft.com/office/drawing/2014/main" id="{8ABF3C01-026E-47D4-B1B9-3669959FE934}"/>
                </a:ext>
              </a:extLst>
            </p:cNvPr>
            <p:cNvSpPr/>
            <p:nvPr/>
          </p:nvSpPr>
          <p:spPr>
            <a:xfrm>
              <a:off x="715550" y="3985165"/>
              <a:ext cx="13991" cy="4276"/>
            </a:xfrm>
            <a:custGeom>
              <a:avLst/>
              <a:gdLst/>
              <a:ahLst/>
              <a:cxnLst/>
              <a:rect l="l" t="t" r="r" b="b"/>
              <a:pathLst>
                <a:path w="392" h="142" extrusionOk="0">
                  <a:moveTo>
                    <a:pt x="98" y="118"/>
                  </a:moveTo>
                  <a:cubicBezTo>
                    <a:pt x="151" y="142"/>
                    <a:pt x="392" y="74"/>
                    <a:pt x="291" y="26"/>
                  </a:cubicBezTo>
                  <a:cubicBezTo>
                    <a:pt x="239" y="1"/>
                    <a:pt x="0" y="70"/>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23" name="Google Shape;42335;p18">
              <a:extLst>
                <a:ext uri="{FF2B5EF4-FFF2-40B4-BE49-F238E27FC236}">
                  <a16:creationId xmlns:a16="http://schemas.microsoft.com/office/drawing/2014/main" id="{CD24D301-24AE-46F7-AAB1-E72DCEE798B7}"/>
                </a:ext>
              </a:extLst>
            </p:cNvPr>
            <p:cNvSpPr/>
            <p:nvPr/>
          </p:nvSpPr>
          <p:spPr>
            <a:xfrm>
              <a:off x="546977" y="3977005"/>
              <a:ext cx="28411" cy="11743"/>
            </a:xfrm>
            <a:custGeom>
              <a:avLst/>
              <a:gdLst/>
              <a:ahLst/>
              <a:cxnLst/>
              <a:rect l="l" t="t" r="r" b="b"/>
              <a:pathLst>
                <a:path w="796" h="390" extrusionOk="0">
                  <a:moveTo>
                    <a:pt x="770" y="25"/>
                  </a:moveTo>
                  <a:cubicBezTo>
                    <a:pt x="333" y="0"/>
                    <a:pt x="47" y="46"/>
                    <a:pt x="0" y="208"/>
                  </a:cubicBezTo>
                  <a:cubicBezTo>
                    <a:pt x="277" y="229"/>
                    <a:pt x="325" y="357"/>
                    <a:pt x="580" y="389"/>
                  </a:cubicBezTo>
                  <a:cubicBezTo>
                    <a:pt x="536" y="217"/>
                    <a:pt x="795" y="188"/>
                    <a:pt x="77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24" name="Google Shape;42336;p18">
              <a:extLst>
                <a:ext uri="{FF2B5EF4-FFF2-40B4-BE49-F238E27FC236}">
                  <a16:creationId xmlns:a16="http://schemas.microsoft.com/office/drawing/2014/main" id="{1FB849A3-F000-4590-AD08-B1087DC98DFA}"/>
                </a:ext>
              </a:extLst>
            </p:cNvPr>
            <p:cNvSpPr/>
            <p:nvPr/>
          </p:nvSpPr>
          <p:spPr>
            <a:xfrm>
              <a:off x="2143902" y="3975680"/>
              <a:ext cx="38798" cy="12676"/>
            </a:xfrm>
            <a:custGeom>
              <a:avLst/>
              <a:gdLst/>
              <a:ahLst/>
              <a:cxnLst/>
              <a:rect l="l" t="t" r="r" b="b"/>
              <a:pathLst>
                <a:path w="1087" h="421" extrusionOk="0">
                  <a:moveTo>
                    <a:pt x="963" y="341"/>
                  </a:moveTo>
                  <a:cubicBezTo>
                    <a:pt x="1086" y="121"/>
                    <a:pt x="44" y="0"/>
                    <a:pt x="0" y="161"/>
                  </a:cubicBezTo>
                  <a:cubicBezTo>
                    <a:pt x="368" y="198"/>
                    <a:pt x="349" y="420"/>
                    <a:pt x="963" y="34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25" name="Google Shape;42337;p18">
              <a:extLst>
                <a:ext uri="{FF2B5EF4-FFF2-40B4-BE49-F238E27FC236}">
                  <a16:creationId xmlns:a16="http://schemas.microsoft.com/office/drawing/2014/main" id="{0B89DCFB-BB6C-47CF-84B9-C263DCE8EFED}"/>
                </a:ext>
              </a:extLst>
            </p:cNvPr>
            <p:cNvSpPr/>
            <p:nvPr/>
          </p:nvSpPr>
          <p:spPr>
            <a:xfrm>
              <a:off x="8717161" y="3980498"/>
              <a:ext cx="13813" cy="2770"/>
            </a:xfrm>
            <a:custGeom>
              <a:avLst/>
              <a:gdLst/>
              <a:ahLst/>
              <a:cxnLst/>
              <a:rect l="l" t="t" r="r" b="b"/>
              <a:pathLst>
                <a:path w="387" h="92" extrusionOk="0">
                  <a:moveTo>
                    <a:pt x="387" y="1"/>
                  </a:moveTo>
                  <a:cubicBezTo>
                    <a:pt x="237" y="22"/>
                    <a:pt x="7" y="3"/>
                    <a:pt x="0" y="92"/>
                  </a:cubicBezTo>
                  <a:cubicBezTo>
                    <a:pt x="152" y="71"/>
                    <a:pt x="382"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26" name="Google Shape;42338;p18">
              <a:extLst>
                <a:ext uri="{FF2B5EF4-FFF2-40B4-BE49-F238E27FC236}">
                  <a16:creationId xmlns:a16="http://schemas.microsoft.com/office/drawing/2014/main" id="{397E7E6B-9808-4BF0-AC72-72F1AEECF145}"/>
                </a:ext>
              </a:extLst>
            </p:cNvPr>
            <p:cNvSpPr/>
            <p:nvPr/>
          </p:nvSpPr>
          <p:spPr>
            <a:xfrm>
              <a:off x="270687" y="3977758"/>
              <a:ext cx="21665" cy="6383"/>
            </a:xfrm>
            <a:custGeom>
              <a:avLst/>
              <a:gdLst/>
              <a:ahLst/>
              <a:cxnLst/>
              <a:rect l="l" t="t" r="r" b="b"/>
              <a:pathLst>
                <a:path w="607" h="212" extrusionOk="0">
                  <a:moveTo>
                    <a:pt x="606" y="0"/>
                  </a:moveTo>
                  <a:lnTo>
                    <a:pt x="27" y="0"/>
                  </a:lnTo>
                  <a:cubicBezTo>
                    <a:pt x="1" y="163"/>
                    <a:pt x="217" y="212"/>
                    <a:pt x="606"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27" name="Google Shape;42339;p18">
              <a:extLst>
                <a:ext uri="{FF2B5EF4-FFF2-40B4-BE49-F238E27FC236}">
                  <a16:creationId xmlns:a16="http://schemas.microsoft.com/office/drawing/2014/main" id="{0544E143-9AC7-4398-866C-75D4044C6926}"/>
                </a:ext>
              </a:extLst>
            </p:cNvPr>
            <p:cNvSpPr/>
            <p:nvPr/>
          </p:nvSpPr>
          <p:spPr>
            <a:xfrm>
              <a:off x="5640453" y="3971887"/>
              <a:ext cx="6924" cy="6293"/>
            </a:xfrm>
            <a:custGeom>
              <a:avLst/>
              <a:gdLst/>
              <a:ahLst/>
              <a:cxnLst/>
              <a:rect l="l" t="t" r="r" b="b"/>
              <a:pathLst>
                <a:path w="194" h="209" extrusionOk="0">
                  <a:moveTo>
                    <a:pt x="194" y="104"/>
                  </a:moveTo>
                  <a:cubicBezTo>
                    <a:pt x="194" y="53"/>
                    <a:pt x="37" y="1"/>
                    <a:pt x="1" y="104"/>
                  </a:cubicBezTo>
                  <a:cubicBezTo>
                    <a:pt x="1" y="155"/>
                    <a:pt x="156" y="208"/>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28" name="Google Shape;42340;p18">
              <a:extLst>
                <a:ext uri="{FF2B5EF4-FFF2-40B4-BE49-F238E27FC236}">
                  <a16:creationId xmlns:a16="http://schemas.microsoft.com/office/drawing/2014/main" id="{B0BC2CB4-9E31-4AE5-89B6-DC54FC175CC0}"/>
                </a:ext>
              </a:extLst>
            </p:cNvPr>
            <p:cNvSpPr/>
            <p:nvPr/>
          </p:nvSpPr>
          <p:spPr>
            <a:xfrm>
              <a:off x="4766253" y="3972278"/>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29" name="Google Shape;42341;p18">
              <a:extLst>
                <a:ext uri="{FF2B5EF4-FFF2-40B4-BE49-F238E27FC236}">
                  <a16:creationId xmlns:a16="http://schemas.microsoft.com/office/drawing/2014/main" id="{FDE99DBB-8861-44BC-94BA-EB9B3C742364}"/>
                </a:ext>
              </a:extLst>
            </p:cNvPr>
            <p:cNvSpPr/>
            <p:nvPr/>
          </p:nvSpPr>
          <p:spPr>
            <a:xfrm>
              <a:off x="2491184" y="3958759"/>
              <a:ext cx="40404" cy="18578"/>
            </a:xfrm>
            <a:custGeom>
              <a:avLst/>
              <a:gdLst/>
              <a:ahLst/>
              <a:cxnLst/>
              <a:rect l="l" t="t" r="r" b="b"/>
              <a:pathLst>
                <a:path w="1132" h="617" extrusionOk="0">
                  <a:moveTo>
                    <a:pt x="1069" y="450"/>
                  </a:moveTo>
                  <a:cubicBezTo>
                    <a:pt x="1132" y="1"/>
                    <a:pt x="0" y="212"/>
                    <a:pt x="103" y="540"/>
                  </a:cubicBezTo>
                  <a:cubicBezTo>
                    <a:pt x="647" y="617"/>
                    <a:pt x="602" y="412"/>
                    <a:pt x="1069" y="4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30" name="Google Shape;42342;p18">
              <a:extLst>
                <a:ext uri="{FF2B5EF4-FFF2-40B4-BE49-F238E27FC236}">
                  <a16:creationId xmlns:a16="http://schemas.microsoft.com/office/drawing/2014/main" id="{151C218B-042F-453B-B795-E5F04D3D6D3E}"/>
                </a:ext>
              </a:extLst>
            </p:cNvPr>
            <p:cNvSpPr/>
            <p:nvPr/>
          </p:nvSpPr>
          <p:spPr>
            <a:xfrm>
              <a:off x="151012" y="3971495"/>
              <a:ext cx="14134" cy="4306"/>
            </a:xfrm>
            <a:custGeom>
              <a:avLst/>
              <a:gdLst/>
              <a:ahLst/>
              <a:cxnLst/>
              <a:rect l="l" t="t" r="r" b="b"/>
              <a:pathLst>
                <a:path w="396" h="143" extrusionOk="0">
                  <a:moveTo>
                    <a:pt x="294" y="27"/>
                  </a:moveTo>
                  <a:cubicBezTo>
                    <a:pt x="240" y="1"/>
                    <a:pt x="0" y="71"/>
                    <a:pt x="102" y="117"/>
                  </a:cubicBezTo>
                  <a:cubicBezTo>
                    <a:pt x="156" y="143"/>
                    <a:pt x="396" y="73"/>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31" name="Google Shape;42343;p18">
              <a:extLst>
                <a:ext uri="{FF2B5EF4-FFF2-40B4-BE49-F238E27FC236}">
                  <a16:creationId xmlns:a16="http://schemas.microsoft.com/office/drawing/2014/main" id="{D369FF44-A96F-4C6C-AC39-987B4FDFE85B}"/>
                </a:ext>
              </a:extLst>
            </p:cNvPr>
            <p:cNvSpPr/>
            <p:nvPr/>
          </p:nvSpPr>
          <p:spPr>
            <a:xfrm>
              <a:off x="7719075" y="3966798"/>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32" name="Google Shape;42344;p18">
              <a:extLst>
                <a:ext uri="{FF2B5EF4-FFF2-40B4-BE49-F238E27FC236}">
                  <a16:creationId xmlns:a16="http://schemas.microsoft.com/office/drawing/2014/main" id="{8763DF11-B5BA-4A13-BC3E-05E6AB6125F6}"/>
                </a:ext>
              </a:extLst>
            </p:cNvPr>
            <p:cNvSpPr/>
            <p:nvPr/>
          </p:nvSpPr>
          <p:spPr>
            <a:xfrm>
              <a:off x="5279002" y="3968786"/>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33" name="Google Shape;42345;p18">
              <a:extLst>
                <a:ext uri="{FF2B5EF4-FFF2-40B4-BE49-F238E27FC236}">
                  <a16:creationId xmlns:a16="http://schemas.microsoft.com/office/drawing/2014/main" id="{D487A751-4163-4F12-B876-68A3C4E2EC9B}"/>
                </a:ext>
              </a:extLst>
            </p:cNvPr>
            <p:cNvSpPr/>
            <p:nvPr/>
          </p:nvSpPr>
          <p:spPr>
            <a:xfrm>
              <a:off x="4700580" y="3958639"/>
              <a:ext cx="28161" cy="13670"/>
            </a:xfrm>
            <a:custGeom>
              <a:avLst/>
              <a:gdLst/>
              <a:ahLst/>
              <a:cxnLst/>
              <a:rect l="l" t="t" r="r" b="b"/>
              <a:pathLst>
                <a:path w="789" h="454" extrusionOk="0">
                  <a:moveTo>
                    <a:pt x="489" y="454"/>
                  </a:moveTo>
                  <a:cubicBezTo>
                    <a:pt x="754" y="338"/>
                    <a:pt x="788" y="9"/>
                    <a:pt x="297" y="1"/>
                  </a:cubicBezTo>
                  <a:cubicBezTo>
                    <a:pt x="35" y="114"/>
                    <a:pt x="1" y="445"/>
                    <a:pt x="489"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34" name="Google Shape;42346;p18">
              <a:extLst>
                <a:ext uri="{FF2B5EF4-FFF2-40B4-BE49-F238E27FC236}">
                  <a16:creationId xmlns:a16="http://schemas.microsoft.com/office/drawing/2014/main" id="{F157B11B-2CAA-4F56-94C2-FF2572EB7862}"/>
                </a:ext>
              </a:extLst>
            </p:cNvPr>
            <p:cNvSpPr/>
            <p:nvPr/>
          </p:nvSpPr>
          <p:spPr>
            <a:xfrm>
              <a:off x="7268215" y="3957796"/>
              <a:ext cx="14063" cy="4336"/>
            </a:xfrm>
            <a:custGeom>
              <a:avLst/>
              <a:gdLst/>
              <a:ahLst/>
              <a:cxnLst/>
              <a:rect l="l" t="t" r="r" b="b"/>
              <a:pathLst>
                <a:path w="394" h="144" extrusionOk="0">
                  <a:moveTo>
                    <a:pt x="98" y="118"/>
                  </a:moveTo>
                  <a:cubicBezTo>
                    <a:pt x="152" y="144"/>
                    <a:pt x="393" y="75"/>
                    <a:pt x="293" y="29"/>
                  </a:cubicBezTo>
                  <a:cubicBezTo>
                    <a:pt x="238" y="0"/>
                    <a:pt x="0" y="71"/>
                    <a:pt x="98"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35" name="Google Shape;42347;p18">
              <a:extLst>
                <a:ext uri="{FF2B5EF4-FFF2-40B4-BE49-F238E27FC236}">
                  <a16:creationId xmlns:a16="http://schemas.microsoft.com/office/drawing/2014/main" id="{94E0181B-7E41-4FD1-AE85-EC4A5A97E2C6}"/>
                </a:ext>
              </a:extLst>
            </p:cNvPr>
            <p:cNvSpPr/>
            <p:nvPr/>
          </p:nvSpPr>
          <p:spPr>
            <a:xfrm>
              <a:off x="3417280" y="3953069"/>
              <a:ext cx="34408" cy="9063"/>
            </a:xfrm>
            <a:custGeom>
              <a:avLst/>
              <a:gdLst/>
              <a:ahLst/>
              <a:cxnLst/>
              <a:rect l="l" t="t" r="r" b="b"/>
              <a:pathLst>
                <a:path w="964" h="301" extrusionOk="0">
                  <a:moveTo>
                    <a:pt x="192" y="275"/>
                  </a:moveTo>
                  <a:cubicBezTo>
                    <a:pt x="631" y="301"/>
                    <a:pt x="918" y="254"/>
                    <a:pt x="964" y="94"/>
                  </a:cubicBezTo>
                  <a:cubicBezTo>
                    <a:pt x="621" y="113"/>
                    <a:pt x="0" y="1"/>
                    <a:pt x="192"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36" name="Google Shape;42348;p18">
              <a:extLst>
                <a:ext uri="{FF2B5EF4-FFF2-40B4-BE49-F238E27FC236}">
                  <a16:creationId xmlns:a16="http://schemas.microsoft.com/office/drawing/2014/main" id="{37BA1C94-D1D2-44B0-A1B7-21F8D1E7C347}"/>
                </a:ext>
              </a:extLst>
            </p:cNvPr>
            <p:cNvSpPr/>
            <p:nvPr/>
          </p:nvSpPr>
          <p:spPr>
            <a:xfrm>
              <a:off x="2484473" y="3957856"/>
              <a:ext cx="13991" cy="4276"/>
            </a:xfrm>
            <a:custGeom>
              <a:avLst/>
              <a:gdLst/>
              <a:ahLst/>
              <a:cxnLst/>
              <a:rect l="l" t="t" r="r" b="b"/>
              <a:pathLst>
                <a:path w="392" h="142" extrusionOk="0">
                  <a:moveTo>
                    <a:pt x="291" y="27"/>
                  </a:moveTo>
                  <a:cubicBezTo>
                    <a:pt x="238" y="1"/>
                    <a:pt x="0" y="69"/>
                    <a:pt x="98" y="116"/>
                  </a:cubicBezTo>
                  <a:cubicBezTo>
                    <a:pt x="153" y="142"/>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37" name="Google Shape;42349;p18">
              <a:extLst>
                <a:ext uri="{FF2B5EF4-FFF2-40B4-BE49-F238E27FC236}">
                  <a16:creationId xmlns:a16="http://schemas.microsoft.com/office/drawing/2014/main" id="{4B9154BD-D137-4638-83E0-3142AC996E78}"/>
                </a:ext>
              </a:extLst>
            </p:cNvPr>
            <p:cNvSpPr/>
            <p:nvPr/>
          </p:nvSpPr>
          <p:spPr>
            <a:xfrm>
              <a:off x="1868539" y="3955478"/>
              <a:ext cx="6924" cy="6263"/>
            </a:xfrm>
            <a:custGeom>
              <a:avLst/>
              <a:gdLst/>
              <a:ahLst/>
              <a:cxnLst/>
              <a:rect l="l" t="t" r="r" b="b"/>
              <a:pathLst>
                <a:path w="194" h="208" extrusionOk="0">
                  <a:moveTo>
                    <a:pt x="3" y="106"/>
                  </a:moveTo>
                  <a:cubicBezTo>
                    <a:pt x="0" y="154"/>
                    <a:pt x="157" y="208"/>
                    <a:pt x="194" y="106"/>
                  </a:cubicBezTo>
                  <a:cubicBezTo>
                    <a:pt x="194" y="54"/>
                    <a:pt x="38" y="0"/>
                    <a:pt x="3" y="1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38" name="Google Shape;42350;p18">
              <a:extLst>
                <a:ext uri="{FF2B5EF4-FFF2-40B4-BE49-F238E27FC236}">
                  <a16:creationId xmlns:a16="http://schemas.microsoft.com/office/drawing/2014/main" id="{C38BF9BD-E7CE-4075-8149-6C0678FE7A40}"/>
                </a:ext>
              </a:extLst>
            </p:cNvPr>
            <p:cNvSpPr/>
            <p:nvPr/>
          </p:nvSpPr>
          <p:spPr>
            <a:xfrm>
              <a:off x="6504231" y="3955116"/>
              <a:ext cx="13956" cy="4276"/>
            </a:xfrm>
            <a:custGeom>
              <a:avLst/>
              <a:gdLst/>
              <a:ahLst/>
              <a:cxnLst/>
              <a:rect l="l" t="t" r="r" b="b"/>
              <a:pathLst>
                <a:path w="391" h="142" extrusionOk="0">
                  <a:moveTo>
                    <a:pt x="293" y="26"/>
                  </a:moveTo>
                  <a:cubicBezTo>
                    <a:pt x="239" y="0"/>
                    <a:pt x="0" y="68"/>
                    <a:pt x="101" y="118"/>
                  </a:cubicBezTo>
                  <a:cubicBezTo>
                    <a:pt x="153" y="141"/>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39" name="Google Shape;42351;p18">
              <a:extLst>
                <a:ext uri="{FF2B5EF4-FFF2-40B4-BE49-F238E27FC236}">
                  <a16:creationId xmlns:a16="http://schemas.microsoft.com/office/drawing/2014/main" id="{97A6FFF0-E968-45D1-8E7B-406DCFF5EB22}"/>
                </a:ext>
              </a:extLst>
            </p:cNvPr>
            <p:cNvSpPr/>
            <p:nvPr/>
          </p:nvSpPr>
          <p:spPr>
            <a:xfrm>
              <a:off x="5921634" y="3948824"/>
              <a:ext cx="8959" cy="11442"/>
            </a:xfrm>
            <a:custGeom>
              <a:avLst/>
              <a:gdLst/>
              <a:ahLst/>
              <a:cxnLst/>
              <a:rect l="l" t="t" r="r" b="b"/>
              <a:pathLst>
                <a:path w="251" h="380" extrusionOk="0">
                  <a:moveTo>
                    <a:pt x="222" y="235"/>
                  </a:moveTo>
                  <a:cubicBezTo>
                    <a:pt x="251" y="139"/>
                    <a:pt x="72" y="1"/>
                    <a:pt x="29" y="144"/>
                  </a:cubicBezTo>
                  <a:cubicBezTo>
                    <a:pt x="0" y="238"/>
                    <a:pt x="180" y="379"/>
                    <a:pt x="222" y="2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40" name="Google Shape;42352;p18">
              <a:extLst>
                <a:ext uri="{FF2B5EF4-FFF2-40B4-BE49-F238E27FC236}">
                  <a16:creationId xmlns:a16="http://schemas.microsoft.com/office/drawing/2014/main" id="{6F02AA41-720A-49AE-B44F-917F541332F2}"/>
                </a:ext>
              </a:extLst>
            </p:cNvPr>
            <p:cNvSpPr/>
            <p:nvPr/>
          </p:nvSpPr>
          <p:spPr>
            <a:xfrm>
              <a:off x="54644" y="3952407"/>
              <a:ext cx="14134" cy="4215"/>
            </a:xfrm>
            <a:custGeom>
              <a:avLst/>
              <a:gdLst/>
              <a:ahLst/>
              <a:cxnLst/>
              <a:rect l="l" t="t" r="r" b="b"/>
              <a:pathLst>
                <a:path w="396" h="140" extrusionOk="0">
                  <a:moveTo>
                    <a:pt x="295" y="25"/>
                  </a:moveTo>
                  <a:cubicBezTo>
                    <a:pt x="242" y="0"/>
                    <a:pt x="1" y="68"/>
                    <a:pt x="103" y="116"/>
                  </a:cubicBezTo>
                  <a:cubicBezTo>
                    <a:pt x="157"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41" name="Google Shape;42353;p18">
              <a:extLst>
                <a:ext uri="{FF2B5EF4-FFF2-40B4-BE49-F238E27FC236}">
                  <a16:creationId xmlns:a16="http://schemas.microsoft.com/office/drawing/2014/main" id="{D4D7981F-74E5-47B7-BA8A-372EC1B66CC2}"/>
                </a:ext>
              </a:extLst>
            </p:cNvPr>
            <p:cNvSpPr/>
            <p:nvPr/>
          </p:nvSpPr>
          <p:spPr>
            <a:xfrm>
              <a:off x="4532257" y="3950389"/>
              <a:ext cx="13777" cy="2800"/>
            </a:xfrm>
            <a:custGeom>
              <a:avLst/>
              <a:gdLst/>
              <a:ahLst/>
              <a:cxnLst/>
              <a:rect l="l" t="t" r="r" b="b"/>
              <a:pathLst>
                <a:path w="386" h="93" extrusionOk="0">
                  <a:moveTo>
                    <a:pt x="386" y="1"/>
                  </a:moveTo>
                  <a:cubicBezTo>
                    <a:pt x="237" y="20"/>
                    <a:pt x="7" y="3"/>
                    <a:pt x="1" y="92"/>
                  </a:cubicBezTo>
                  <a:cubicBezTo>
                    <a:pt x="150" y="70"/>
                    <a:pt x="383"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42" name="Google Shape;42354;p18">
              <a:extLst>
                <a:ext uri="{FF2B5EF4-FFF2-40B4-BE49-F238E27FC236}">
                  <a16:creationId xmlns:a16="http://schemas.microsoft.com/office/drawing/2014/main" id="{20AD0339-42B8-47E4-9A28-19456B4FA294}"/>
                </a:ext>
              </a:extLst>
            </p:cNvPr>
            <p:cNvSpPr/>
            <p:nvPr/>
          </p:nvSpPr>
          <p:spPr>
            <a:xfrm>
              <a:off x="6700358" y="3941838"/>
              <a:ext cx="6996" cy="6233"/>
            </a:xfrm>
            <a:custGeom>
              <a:avLst/>
              <a:gdLst/>
              <a:ahLst/>
              <a:cxnLst/>
              <a:rect l="l" t="t" r="r" b="b"/>
              <a:pathLst>
                <a:path w="196" h="207" extrusionOk="0">
                  <a:moveTo>
                    <a:pt x="195" y="103"/>
                  </a:moveTo>
                  <a:cubicBezTo>
                    <a:pt x="195" y="52"/>
                    <a:pt x="40" y="0"/>
                    <a:pt x="4"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43" name="Google Shape;42355;p18">
              <a:extLst>
                <a:ext uri="{FF2B5EF4-FFF2-40B4-BE49-F238E27FC236}">
                  <a16:creationId xmlns:a16="http://schemas.microsoft.com/office/drawing/2014/main" id="{B55AA0B4-BF1A-4040-8FAF-6397A71870C9}"/>
                </a:ext>
              </a:extLst>
            </p:cNvPr>
            <p:cNvSpPr/>
            <p:nvPr/>
          </p:nvSpPr>
          <p:spPr>
            <a:xfrm>
              <a:off x="4645722" y="3944187"/>
              <a:ext cx="13991" cy="4276"/>
            </a:xfrm>
            <a:custGeom>
              <a:avLst/>
              <a:gdLst/>
              <a:ahLst/>
              <a:cxnLst/>
              <a:rect l="l" t="t" r="r" b="b"/>
              <a:pathLst>
                <a:path w="392" h="142" extrusionOk="0">
                  <a:moveTo>
                    <a:pt x="294" y="25"/>
                  </a:moveTo>
                  <a:cubicBezTo>
                    <a:pt x="240" y="1"/>
                    <a:pt x="0" y="70"/>
                    <a:pt x="102" y="117"/>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44" name="Google Shape;42356;p18">
              <a:extLst>
                <a:ext uri="{FF2B5EF4-FFF2-40B4-BE49-F238E27FC236}">
                  <a16:creationId xmlns:a16="http://schemas.microsoft.com/office/drawing/2014/main" id="{01C434E5-B57D-4CC5-AB39-7143D774F99C}"/>
                </a:ext>
              </a:extLst>
            </p:cNvPr>
            <p:cNvSpPr/>
            <p:nvPr/>
          </p:nvSpPr>
          <p:spPr>
            <a:xfrm>
              <a:off x="2680707" y="3939460"/>
              <a:ext cx="15027" cy="9244"/>
            </a:xfrm>
            <a:custGeom>
              <a:avLst/>
              <a:gdLst/>
              <a:ahLst/>
              <a:cxnLst/>
              <a:rect l="l" t="t" r="r" b="b"/>
              <a:pathLst>
                <a:path w="421" h="307" extrusionOk="0">
                  <a:moveTo>
                    <a:pt x="387" y="274"/>
                  </a:moveTo>
                  <a:cubicBezTo>
                    <a:pt x="355" y="165"/>
                    <a:pt x="420" y="15"/>
                    <a:pt x="192" y="1"/>
                  </a:cubicBezTo>
                  <a:cubicBezTo>
                    <a:pt x="183" y="56"/>
                    <a:pt x="165" y="107"/>
                    <a:pt x="0" y="92"/>
                  </a:cubicBezTo>
                  <a:cubicBezTo>
                    <a:pt x="24" y="202"/>
                    <a:pt x="59" y="306"/>
                    <a:pt x="38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45" name="Google Shape;42357;p18">
              <a:extLst>
                <a:ext uri="{FF2B5EF4-FFF2-40B4-BE49-F238E27FC236}">
                  <a16:creationId xmlns:a16="http://schemas.microsoft.com/office/drawing/2014/main" id="{0DD6F003-FFA7-4EA8-8F72-B3601CED3C33}"/>
                </a:ext>
              </a:extLst>
            </p:cNvPr>
            <p:cNvSpPr/>
            <p:nvPr/>
          </p:nvSpPr>
          <p:spPr>
            <a:xfrm>
              <a:off x="2611822" y="3944940"/>
              <a:ext cx="13777" cy="2770"/>
            </a:xfrm>
            <a:custGeom>
              <a:avLst/>
              <a:gdLst/>
              <a:ahLst/>
              <a:cxnLst/>
              <a:rect l="l" t="t" r="r" b="b"/>
              <a:pathLst>
                <a:path w="386" h="92" extrusionOk="0">
                  <a:moveTo>
                    <a:pt x="386" y="0"/>
                  </a:moveTo>
                  <a:cubicBezTo>
                    <a:pt x="240" y="20"/>
                    <a:pt x="6" y="3"/>
                    <a:pt x="1" y="92"/>
                  </a:cubicBezTo>
                  <a:cubicBezTo>
                    <a:pt x="152"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46" name="Google Shape;42358;p18">
              <a:extLst>
                <a:ext uri="{FF2B5EF4-FFF2-40B4-BE49-F238E27FC236}">
                  <a16:creationId xmlns:a16="http://schemas.microsoft.com/office/drawing/2014/main" id="{183D79BE-528D-4D0D-A844-84FD221F39EA}"/>
                </a:ext>
              </a:extLst>
            </p:cNvPr>
            <p:cNvSpPr/>
            <p:nvPr/>
          </p:nvSpPr>
          <p:spPr>
            <a:xfrm>
              <a:off x="2570598" y="3933227"/>
              <a:ext cx="30517" cy="11743"/>
            </a:xfrm>
            <a:custGeom>
              <a:avLst/>
              <a:gdLst/>
              <a:ahLst/>
              <a:cxnLst/>
              <a:rect l="l" t="t" r="r" b="b"/>
              <a:pathLst>
                <a:path w="855" h="390" extrusionOk="0">
                  <a:moveTo>
                    <a:pt x="771" y="25"/>
                  </a:moveTo>
                  <a:cubicBezTo>
                    <a:pt x="333" y="0"/>
                    <a:pt x="48" y="46"/>
                    <a:pt x="1" y="208"/>
                  </a:cubicBezTo>
                  <a:cubicBezTo>
                    <a:pt x="275" y="229"/>
                    <a:pt x="326" y="358"/>
                    <a:pt x="579" y="389"/>
                  </a:cubicBezTo>
                  <a:cubicBezTo>
                    <a:pt x="639" y="267"/>
                    <a:pt x="854" y="216"/>
                    <a:pt x="77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47" name="Google Shape;42359;p18">
              <a:extLst>
                <a:ext uri="{FF2B5EF4-FFF2-40B4-BE49-F238E27FC236}">
                  <a16:creationId xmlns:a16="http://schemas.microsoft.com/office/drawing/2014/main" id="{12A628F5-3B3D-4075-AFC1-E58F56E02D4E}"/>
                </a:ext>
              </a:extLst>
            </p:cNvPr>
            <p:cNvSpPr/>
            <p:nvPr/>
          </p:nvSpPr>
          <p:spPr>
            <a:xfrm>
              <a:off x="4074474" y="3933227"/>
              <a:ext cx="13956" cy="4306"/>
            </a:xfrm>
            <a:custGeom>
              <a:avLst/>
              <a:gdLst/>
              <a:ahLst/>
              <a:cxnLst/>
              <a:rect l="l" t="t" r="r" b="b"/>
              <a:pathLst>
                <a:path w="391" h="143" extrusionOk="0">
                  <a:moveTo>
                    <a:pt x="98" y="116"/>
                  </a:moveTo>
                  <a:cubicBezTo>
                    <a:pt x="152" y="143"/>
                    <a:pt x="391" y="72"/>
                    <a:pt x="293" y="25"/>
                  </a:cubicBezTo>
                  <a:cubicBezTo>
                    <a:pt x="241" y="0"/>
                    <a:pt x="1" y="69"/>
                    <a:pt x="98"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48" name="Google Shape;42360;p18">
              <a:extLst>
                <a:ext uri="{FF2B5EF4-FFF2-40B4-BE49-F238E27FC236}">
                  <a16:creationId xmlns:a16="http://schemas.microsoft.com/office/drawing/2014/main" id="{B2ED68C5-5451-4268-A4FE-32F8941D8165}"/>
                </a:ext>
              </a:extLst>
            </p:cNvPr>
            <p:cNvSpPr/>
            <p:nvPr/>
          </p:nvSpPr>
          <p:spPr>
            <a:xfrm>
              <a:off x="7264896" y="3927928"/>
              <a:ext cx="13777" cy="6805"/>
            </a:xfrm>
            <a:custGeom>
              <a:avLst/>
              <a:gdLst/>
              <a:ahLst/>
              <a:cxnLst/>
              <a:rect l="l" t="t" r="r" b="b"/>
              <a:pathLst>
                <a:path w="386" h="226" extrusionOk="0">
                  <a:moveTo>
                    <a:pt x="386" y="111"/>
                  </a:moveTo>
                  <a:cubicBezTo>
                    <a:pt x="344" y="0"/>
                    <a:pt x="172" y="56"/>
                    <a:pt x="1" y="111"/>
                  </a:cubicBezTo>
                  <a:cubicBezTo>
                    <a:pt x="2" y="202"/>
                    <a:pt x="340" y="226"/>
                    <a:pt x="386"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49" name="Google Shape;42361;p18">
              <a:extLst>
                <a:ext uri="{FF2B5EF4-FFF2-40B4-BE49-F238E27FC236}">
                  <a16:creationId xmlns:a16="http://schemas.microsoft.com/office/drawing/2014/main" id="{DCF9DD66-68FA-4D19-B1C9-787190FF2028}"/>
                </a:ext>
              </a:extLst>
            </p:cNvPr>
            <p:cNvSpPr/>
            <p:nvPr/>
          </p:nvSpPr>
          <p:spPr>
            <a:xfrm>
              <a:off x="5987913" y="3927808"/>
              <a:ext cx="14063" cy="4215"/>
            </a:xfrm>
            <a:custGeom>
              <a:avLst/>
              <a:gdLst/>
              <a:ahLst/>
              <a:cxnLst/>
              <a:rect l="l" t="t" r="r" b="b"/>
              <a:pathLst>
                <a:path w="394" h="140" extrusionOk="0">
                  <a:moveTo>
                    <a:pt x="293" y="24"/>
                  </a:moveTo>
                  <a:cubicBezTo>
                    <a:pt x="238" y="0"/>
                    <a:pt x="1" y="68"/>
                    <a:pt x="101" y="115"/>
                  </a:cubicBezTo>
                  <a:cubicBezTo>
                    <a:pt x="153" y="140"/>
                    <a:pt x="394" y="71"/>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50" name="Google Shape;42362;p18">
              <a:extLst>
                <a:ext uri="{FF2B5EF4-FFF2-40B4-BE49-F238E27FC236}">
                  <a16:creationId xmlns:a16="http://schemas.microsoft.com/office/drawing/2014/main" id="{EAF23619-4CEC-49CD-A080-DD4CF1C8872D}"/>
                </a:ext>
              </a:extLst>
            </p:cNvPr>
            <p:cNvSpPr/>
            <p:nvPr/>
          </p:nvSpPr>
          <p:spPr>
            <a:xfrm>
              <a:off x="2952037" y="3920341"/>
              <a:ext cx="26698" cy="12255"/>
            </a:xfrm>
            <a:custGeom>
              <a:avLst/>
              <a:gdLst/>
              <a:ahLst/>
              <a:cxnLst/>
              <a:rect l="l" t="t" r="r" b="b"/>
              <a:pathLst>
                <a:path w="748" h="407" extrusionOk="0">
                  <a:moveTo>
                    <a:pt x="691" y="363"/>
                  </a:moveTo>
                  <a:cubicBezTo>
                    <a:pt x="747" y="155"/>
                    <a:pt x="645" y="22"/>
                    <a:pt x="306" y="0"/>
                  </a:cubicBezTo>
                  <a:cubicBezTo>
                    <a:pt x="0" y="135"/>
                    <a:pt x="89" y="406"/>
                    <a:pt x="691"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51" name="Google Shape;42363;p18">
              <a:extLst>
                <a:ext uri="{FF2B5EF4-FFF2-40B4-BE49-F238E27FC236}">
                  <a16:creationId xmlns:a16="http://schemas.microsoft.com/office/drawing/2014/main" id="{E52A8984-84AB-4C5E-B5FA-C9279297A9ED}"/>
                </a:ext>
              </a:extLst>
            </p:cNvPr>
            <p:cNvSpPr/>
            <p:nvPr/>
          </p:nvSpPr>
          <p:spPr>
            <a:xfrm>
              <a:off x="2170992" y="3914861"/>
              <a:ext cx="38584" cy="16440"/>
            </a:xfrm>
            <a:custGeom>
              <a:avLst/>
              <a:gdLst/>
              <a:ahLst/>
              <a:cxnLst/>
              <a:rect l="l" t="t" r="r" b="b"/>
              <a:pathLst>
                <a:path w="1081" h="546" extrusionOk="0">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52" name="Google Shape;42364;p18">
              <a:extLst>
                <a:ext uri="{FF2B5EF4-FFF2-40B4-BE49-F238E27FC236}">
                  <a16:creationId xmlns:a16="http://schemas.microsoft.com/office/drawing/2014/main" id="{4A1092AD-EC38-48F3-810C-56751023B8B9}"/>
                </a:ext>
              </a:extLst>
            </p:cNvPr>
            <p:cNvSpPr/>
            <p:nvPr/>
          </p:nvSpPr>
          <p:spPr>
            <a:xfrm>
              <a:off x="6862042" y="3925098"/>
              <a:ext cx="14099" cy="4185"/>
            </a:xfrm>
            <a:custGeom>
              <a:avLst/>
              <a:gdLst/>
              <a:ahLst/>
              <a:cxnLst/>
              <a:rect l="l" t="t" r="r" b="b"/>
              <a:pathLst>
                <a:path w="395" h="139" extrusionOk="0">
                  <a:moveTo>
                    <a:pt x="293" y="25"/>
                  </a:moveTo>
                  <a:cubicBezTo>
                    <a:pt x="241" y="0"/>
                    <a:pt x="0" y="68"/>
                    <a:pt x="102" y="116"/>
                  </a:cubicBezTo>
                  <a:cubicBezTo>
                    <a:pt x="154" y="138"/>
                    <a:pt x="395"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53" name="Google Shape;42365;p18">
              <a:extLst>
                <a:ext uri="{FF2B5EF4-FFF2-40B4-BE49-F238E27FC236}">
                  <a16:creationId xmlns:a16="http://schemas.microsoft.com/office/drawing/2014/main" id="{E6B2D885-3C0C-40CF-87F7-340212E34946}"/>
                </a:ext>
              </a:extLst>
            </p:cNvPr>
            <p:cNvSpPr/>
            <p:nvPr/>
          </p:nvSpPr>
          <p:spPr>
            <a:xfrm>
              <a:off x="8424524" y="3922328"/>
              <a:ext cx="14063" cy="4246"/>
            </a:xfrm>
            <a:custGeom>
              <a:avLst/>
              <a:gdLst/>
              <a:ahLst/>
              <a:cxnLst/>
              <a:rect l="l" t="t" r="r" b="b"/>
              <a:pathLst>
                <a:path w="394" h="141" extrusionOk="0">
                  <a:moveTo>
                    <a:pt x="100" y="117"/>
                  </a:moveTo>
                  <a:cubicBezTo>
                    <a:pt x="153" y="140"/>
                    <a:pt x="393" y="73"/>
                    <a:pt x="292" y="24"/>
                  </a:cubicBezTo>
                  <a:cubicBezTo>
                    <a:pt x="239" y="1"/>
                    <a:pt x="1" y="67"/>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54" name="Google Shape;42366;p18">
              <a:extLst>
                <a:ext uri="{FF2B5EF4-FFF2-40B4-BE49-F238E27FC236}">
                  <a16:creationId xmlns:a16="http://schemas.microsoft.com/office/drawing/2014/main" id="{6CBC579A-C4F2-4D40-9E50-A0D3C028E065}"/>
                </a:ext>
              </a:extLst>
            </p:cNvPr>
            <p:cNvSpPr/>
            <p:nvPr/>
          </p:nvSpPr>
          <p:spPr>
            <a:xfrm>
              <a:off x="7395742" y="3911670"/>
              <a:ext cx="28661" cy="14182"/>
            </a:xfrm>
            <a:custGeom>
              <a:avLst/>
              <a:gdLst/>
              <a:ahLst/>
              <a:cxnLst/>
              <a:rect l="l" t="t" r="r" b="b"/>
              <a:pathLst>
                <a:path w="803" h="471" extrusionOk="0">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55" name="Google Shape;42367;p18">
              <a:extLst>
                <a:ext uri="{FF2B5EF4-FFF2-40B4-BE49-F238E27FC236}">
                  <a16:creationId xmlns:a16="http://schemas.microsoft.com/office/drawing/2014/main" id="{E3D54884-622A-4DA9-93D0-D53615082B5F}"/>
                </a:ext>
              </a:extLst>
            </p:cNvPr>
            <p:cNvSpPr/>
            <p:nvPr/>
          </p:nvSpPr>
          <p:spPr>
            <a:xfrm>
              <a:off x="5026803" y="3916005"/>
              <a:ext cx="8959" cy="11442"/>
            </a:xfrm>
            <a:custGeom>
              <a:avLst/>
              <a:gdLst/>
              <a:ahLst/>
              <a:cxnLst/>
              <a:rect l="l" t="t" r="r" b="b"/>
              <a:pathLst>
                <a:path w="251" h="380" extrusionOk="0">
                  <a:moveTo>
                    <a:pt x="224" y="233"/>
                  </a:moveTo>
                  <a:cubicBezTo>
                    <a:pt x="250" y="139"/>
                    <a:pt x="74" y="1"/>
                    <a:pt x="28" y="144"/>
                  </a:cubicBezTo>
                  <a:cubicBezTo>
                    <a:pt x="1" y="239"/>
                    <a:pt x="178" y="379"/>
                    <a:pt x="224" y="2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56" name="Google Shape;42368;p18">
              <a:extLst>
                <a:ext uri="{FF2B5EF4-FFF2-40B4-BE49-F238E27FC236}">
                  <a16:creationId xmlns:a16="http://schemas.microsoft.com/office/drawing/2014/main" id="{1E837C23-6947-4A45-B5E8-4008F31221C7}"/>
                </a:ext>
              </a:extLst>
            </p:cNvPr>
            <p:cNvSpPr/>
            <p:nvPr/>
          </p:nvSpPr>
          <p:spPr>
            <a:xfrm>
              <a:off x="2388141" y="3916878"/>
              <a:ext cx="13884" cy="4215"/>
            </a:xfrm>
            <a:custGeom>
              <a:avLst/>
              <a:gdLst/>
              <a:ahLst/>
              <a:cxnLst/>
              <a:rect l="l" t="t" r="r" b="b"/>
              <a:pathLst>
                <a:path w="389" h="140" extrusionOk="0">
                  <a:moveTo>
                    <a:pt x="291" y="25"/>
                  </a:moveTo>
                  <a:cubicBezTo>
                    <a:pt x="237" y="0"/>
                    <a:pt x="1" y="69"/>
                    <a:pt x="100" y="116"/>
                  </a:cubicBezTo>
                  <a:cubicBezTo>
                    <a:pt x="151" y="140"/>
                    <a:pt x="389" y="71"/>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57" name="Google Shape;42369;p18">
              <a:extLst>
                <a:ext uri="{FF2B5EF4-FFF2-40B4-BE49-F238E27FC236}">
                  <a16:creationId xmlns:a16="http://schemas.microsoft.com/office/drawing/2014/main" id="{49830F01-BAE4-497A-B043-D0186F84A700}"/>
                </a:ext>
              </a:extLst>
            </p:cNvPr>
            <p:cNvSpPr/>
            <p:nvPr/>
          </p:nvSpPr>
          <p:spPr>
            <a:xfrm>
              <a:off x="2116312" y="3914861"/>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58" name="Google Shape;42370;p18">
              <a:extLst>
                <a:ext uri="{FF2B5EF4-FFF2-40B4-BE49-F238E27FC236}">
                  <a16:creationId xmlns:a16="http://schemas.microsoft.com/office/drawing/2014/main" id="{778CF72F-AE0E-4DC5-B629-0F4407962934}"/>
                </a:ext>
              </a:extLst>
            </p:cNvPr>
            <p:cNvSpPr/>
            <p:nvPr/>
          </p:nvSpPr>
          <p:spPr>
            <a:xfrm>
              <a:off x="6266809" y="3906310"/>
              <a:ext cx="6960" cy="6203"/>
            </a:xfrm>
            <a:custGeom>
              <a:avLst/>
              <a:gdLst/>
              <a:ahLst/>
              <a:cxnLst/>
              <a:rect l="l" t="t" r="r" b="b"/>
              <a:pathLst>
                <a:path w="195" h="206" extrusionOk="0">
                  <a:moveTo>
                    <a:pt x="194" y="103"/>
                  </a:moveTo>
                  <a:cubicBezTo>
                    <a:pt x="195" y="52"/>
                    <a:pt x="37" y="0"/>
                    <a:pt x="2" y="103"/>
                  </a:cubicBezTo>
                  <a:cubicBezTo>
                    <a:pt x="0" y="154"/>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59" name="Google Shape;42371;p18">
              <a:extLst>
                <a:ext uri="{FF2B5EF4-FFF2-40B4-BE49-F238E27FC236}">
                  <a16:creationId xmlns:a16="http://schemas.microsoft.com/office/drawing/2014/main" id="{7F561619-9B7A-415F-B3BA-5345EFFBC596}"/>
                </a:ext>
              </a:extLst>
            </p:cNvPr>
            <p:cNvSpPr/>
            <p:nvPr/>
          </p:nvSpPr>
          <p:spPr>
            <a:xfrm>
              <a:off x="3268659" y="3894719"/>
              <a:ext cx="52254" cy="22733"/>
            </a:xfrm>
            <a:custGeom>
              <a:avLst/>
              <a:gdLst/>
              <a:ahLst/>
              <a:cxnLst/>
              <a:rect l="l" t="t" r="r" b="b"/>
              <a:pathLst>
                <a:path w="1464" h="755" extrusionOk="0">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60" name="Google Shape;42372;p18">
              <a:extLst>
                <a:ext uri="{FF2B5EF4-FFF2-40B4-BE49-F238E27FC236}">
                  <a16:creationId xmlns:a16="http://schemas.microsoft.com/office/drawing/2014/main" id="{C8146886-CAFF-4872-9A18-4237BB81B85E}"/>
                </a:ext>
              </a:extLst>
            </p:cNvPr>
            <p:cNvSpPr/>
            <p:nvPr/>
          </p:nvSpPr>
          <p:spPr>
            <a:xfrm>
              <a:off x="7825722" y="3903149"/>
              <a:ext cx="13991" cy="4276"/>
            </a:xfrm>
            <a:custGeom>
              <a:avLst/>
              <a:gdLst/>
              <a:ahLst/>
              <a:cxnLst/>
              <a:rect l="l" t="t" r="r" b="b"/>
              <a:pathLst>
                <a:path w="392" h="142" extrusionOk="0">
                  <a:moveTo>
                    <a:pt x="294" y="26"/>
                  </a:moveTo>
                  <a:cubicBezTo>
                    <a:pt x="240" y="1"/>
                    <a:pt x="0" y="70"/>
                    <a:pt x="99" y="116"/>
                  </a:cubicBezTo>
                  <a:cubicBezTo>
                    <a:pt x="154"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61" name="Google Shape;42373;p18">
              <a:extLst>
                <a:ext uri="{FF2B5EF4-FFF2-40B4-BE49-F238E27FC236}">
                  <a16:creationId xmlns:a16="http://schemas.microsoft.com/office/drawing/2014/main" id="{0B45DBF1-8C62-4FDD-B5FD-B347E32DF2D5}"/>
                </a:ext>
              </a:extLst>
            </p:cNvPr>
            <p:cNvSpPr/>
            <p:nvPr/>
          </p:nvSpPr>
          <p:spPr>
            <a:xfrm>
              <a:off x="3334617" y="3901162"/>
              <a:ext cx="13777" cy="5510"/>
            </a:xfrm>
            <a:custGeom>
              <a:avLst/>
              <a:gdLst/>
              <a:ahLst/>
              <a:cxnLst/>
              <a:rect l="l" t="t" r="r" b="b"/>
              <a:pathLst>
                <a:path w="386" h="183" extrusionOk="0">
                  <a:moveTo>
                    <a:pt x="1" y="183"/>
                  </a:moveTo>
                  <a:lnTo>
                    <a:pt x="386" y="183"/>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62" name="Google Shape;42374;p18">
              <a:extLst>
                <a:ext uri="{FF2B5EF4-FFF2-40B4-BE49-F238E27FC236}">
                  <a16:creationId xmlns:a16="http://schemas.microsoft.com/office/drawing/2014/main" id="{EDDE6CE3-2E0D-46E6-BE6F-D7F9C4F67B42}"/>
                </a:ext>
              </a:extLst>
            </p:cNvPr>
            <p:cNvSpPr/>
            <p:nvPr/>
          </p:nvSpPr>
          <p:spPr>
            <a:xfrm>
              <a:off x="1896129" y="3903902"/>
              <a:ext cx="13670" cy="2740"/>
            </a:xfrm>
            <a:custGeom>
              <a:avLst/>
              <a:gdLst/>
              <a:ahLst/>
              <a:cxnLst/>
              <a:rect l="l" t="t" r="r" b="b"/>
              <a:pathLst>
                <a:path w="383" h="91" extrusionOk="0">
                  <a:moveTo>
                    <a:pt x="383" y="1"/>
                  </a:moveTo>
                  <a:cubicBezTo>
                    <a:pt x="235" y="20"/>
                    <a:pt x="4" y="4"/>
                    <a:pt x="0" y="91"/>
                  </a:cubicBezTo>
                  <a:cubicBezTo>
                    <a:pt x="148" y="72"/>
                    <a:pt x="379" y="89"/>
                    <a:pt x="3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63" name="Google Shape;42375;p18">
              <a:extLst>
                <a:ext uri="{FF2B5EF4-FFF2-40B4-BE49-F238E27FC236}">
                  <a16:creationId xmlns:a16="http://schemas.microsoft.com/office/drawing/2014/main" id="{648ECBD2-C69D-4A04-91D4-0E6F782EFE31}"/>
                </a:ext>
              </a:extLst>
            </p:cNvPr>
            <p:cNvSpPr/>
            <p:nvPr/>
          </p:nvSpPr>
          <p:spPr>
            <a:xfrm>
              <a:off x="6467041" y="3890263"/>
              <a:ext cx="29018" cy="10930"/>
            </a:xfrm>
            <a:custGeom>
              <a:avLst/>
              <a:gdLst/>
              <a:ahLst/>
              <a:cxnLst/>
              <a:rect l="l" t="t" r="r" b="b"/>
              <a:pathLst>
                <a:path w="813" h="363" extrusionOk="0">
                  <a:moveTo>
                    <a:pt x="562" y="362"/>
                  </a:moveTo>
                  <a:cubicBezTo>
                    <a:pt x="813" y="243"/>
                    <a:pt x="681" y="88"/>
                    <a:pt x="370" y="1"/>
                  </a:cubicBezTo>
                  <a:cubicBezTo>
                    <a:pt x="344" y="226"/>
                    <a:pt x="1" y="284"/>
                    <a:pt x="562"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64" name="Google Shape;42376;p18">
              <a:extLst>
                <a:ext uri="{FF2B5EF4-FFF2-40B4-BE49-F238E27FC236}">
                  <a16:creationId xmlns:a16="http://schemas.microsoft.com/office/drawing/2014/main" id="{82EADE9A-3A5E-45BB-9D4F-56CF2394ECFE}"/>
                </a:ext>
              </a:extLst>
            </p:cNvPr>
            <p:cNvSpPr/>
            <p:nvPr/>
          </p:nvSpPr>
          <p:spPr>
            <a:xfrm>
              <a:off x="130454" y="3897729"/>
              <a:ext cx="14027" cy="4246"/>
            </a:xfrm>
            <a:custGeom>
              <a:avLst/>
              <a:gdLst/>
              <a:ahLst/>
              <a:cxnLst/>
              <a:rect l="l" t="t" r="r" b="b"/>
              <a:pathLst>
                <a:path w="393" h="141" extrusionOk="0">
                  <a:moveTo>
                    <a:pt x="293" y="24"/>
                  </a:moveTo>
                  <a:cubicBezTo>
                    <a:pt x="241" y="1"/>
                    <a:pt x="1" y="68"/>
                    <a:pt x="99" y="114"/>
                  </a:cubicBezTo>
                  <a:cubicBezTo>
                    <a:pt x="152" y="140"/>
                    <a:pt x="392" y="70"/>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65" name="Google Shape;42377;p18">
              <a:extLst>
                <a:ext uri="{FF2B5EF4-FFF2-40B4-BE49-F238E27FC236}">
                  <a16:creationId xmlns:a16="http://schemas.microsoft.com/office/drawing/2014/main" id="{CBA2FCAE-A5AE-488F-AA55-FAA7312BA3A9}"/>
                </a:ext>
              </a:extLst>
            </p:cNvPr>
            <p:cNvSpPr/>
            <p:nvPr/>
          </p:nvSpPr>
          <p:spPr>
            <a:xfrm>
              <a:off x="8390081" y="3894990"/>
              <a:ext cx="14063" cy="4215"/>
            </a:xfrm>
            <a:custGeom>
              <a:avLst/>
              <a:gdLst/>
              <a:ahLst/>
              <a:cxnLst/>
              <a:rect l="l" t="t" r="r" b="b"/>
              <a:pathLst>
                <a:path w="394" h="140" extrusionOk="0">
                  <a:moveTo>
                    <a:pt x="295" y="24"/>
                  </a:moveTo>
                  <a:cubicBezTo>
                    <a:pt x="238" y="0"/>
                    <a:pt x="1" y="68"/>
                    <a:pt x="101" y="115"/>
                  </a:cubicBezTo>
                  <a:cubicBezTo>
                    <a:pt x="154" y="140"/>
                    <a:pt x="394"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66" name="Google Shape;42378;p18">
              <a:extLst>
                <a:ext uri="{FF2B5EF4-FFF2-40B4-BE49-F238E27FC236}">
                  <a16:creationId xmlns:a16="http://schemas.microsoft.com/office/drawing/2014/main" id="{1979C7C0-ED8B-4D96-AA93-84EEA16146BB}"/>
                </a:ext>
              </a:extLst>
            </p:cNvPr>
            <p:cNvSpPr/>
            <p:nvPr/>
          </p:nvSpPr>
          <p:spPr>
            <a:xfrm>
              <a:off x="4552923" y="3895682"/>
              <a:ext cx="13813" cy="2800"/>
            </a:xfrm>
            <a:custGeom>
              <a:avLst/>
              <a:gdLst/>
              <a:ahLst/>
              <a:cxnLst/>
              <a:rect l="l" t="t" r="r" b="b"/>
              <a:pathLst>
                <a:path w="387" h="93" extrusionOk="0">
                  <a:moveTo>
                    <a:pt x="386" y="1"/>
                  </a:moveTo>
                  <a:cubicBezTo>
                    <a:pt x="236" y="23"/>
                    <a:pt x="7" y="5"/>
                    <a:pt x="0" y="92"/>
                  </a:cubicBezTo>
                  <a:cubicBezTo>
                    <a:pt x="151" y="73"/>
                    <a:pt x="383" y="91"/>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67" name="Google Shape;42379;p18">
              <a:extLst>
                <a:ext uri="{FF2B5EF4-FFF2-40B4-BE49-F238E27FC236}">
                  <a16:creationId xmlns:a16="http://schemas.microsoft.com/office/drawing/2014/main" id="{064C4A13-7934-448F-A256-891614C479FF}"/>
                </a:ext>
              </a:extLst>
            </p:cNvPr>
            <p:cNvSpPr/>
            <p:nvPr/>
          </p:nvSpPr>
          <p:spPr>
            <a:xfrm>
              <a:off x="8655200" y="3889570"/>
              <a:ext cx="13849" cy="7437"/>
            </a:xfrm>
            <a:custGeom>
              <a:avLst/>
              <a:gdLst/>
              <a:ahLst/>
              <a:cxnLst/>
              <a:rect l="l" t="t" r="r" b="b"/>
              <a:pathLst>
                <a:path w="388" h="247" extrusionOk="0">
                  <a:moveTo>
                    <a:pt x="388" y="115"/>
                  </a:moveTo>
                  <a:cubicBezTo>
                    <a:pt x="384" y="24"/>
                    <a:pt x="49" y="0"/>
                    <a:pt x="0" y="115"/>
                  </a:cubicBezTo>
                  <a:cubicBezTo>
                    <a:pt x="217" y="105"/>
                    <a:pt x="303" y="247"/>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68" name="Google Shape;42380;p18">
              <a:extLst>
                <a:ext uri="{FF2B5EF4-FFF2-40B4-BE49-F238E27FC236}">
                  <a16:creationId xmlns:a16="http://schemas.microsoft.com/office/drawing/2014/main" id="{A06835D2-771F-4834-BDE9-E1D18C931A60}"/>
                </a:ext>
              </a:extLst>
            </p:cNvPr>
            <p:cNvSpPr/>
            <p:nvPr/>
          </p:nvSpPr>
          <p:spPr>
            <a:xfrm>
              <a:off x="8928636" y="3882043"/>
              <a:ext cx="25556" cy="10990"/>
            </a:xfrm>
            <a:custGeom>
              <a:avLst/>
              <a:gdLst/>
              <a:ahLst/>
              <a:cxnLst/>
              <a:rect l="l" t="t" r="r" b="b"/>
              <a:pathLst>
                <a:path w="716" h="365" extrusionOk="0">
                  <a:moveTo>
                    <a:pt x="440" y="365"/>
                  </a:moveTo>
                  <a:cubicBezTo>
                    <a:pt x="500" y="241"/>
                    <a:pt x="716" y="191"/>
                    <a:pt x="635" y="1"/>
                  </a:cubicBezTo>
                  <a:lnTo>
                    <a:pt x="56" y="1"/>
                  </a:lnTo>
                  <a:cubicBezTo>
                    <a:pt x="0" y="208"/>
                    <a:pt x="102" y="341"/>
                    <a:pt x="44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69" name="Google Shape;42381;p18">
              <a:extLst>
                <a:ext uri="{FF2B5EF4-FFF2-40B4-BE49-F238E27FC236}">
                  <a16:creationId xmlns:a16="http://schemas.microsoft.com/office/drawing/2014/main" id="{B5915341-6D12-4926-A002-295B62B5FA1A}"/>
                </a:ext>
              </a:extLst>
            </p:cNvPr>
            <p:cNvSpPr/>
            <p:nvPr/>
          </p:nvSpPr>
          <p:spPr>
            <a:xfrm>
              <a:off x="6300966" y="3884030"/>
              <a:ext cx="20987" cy="9003"/>
            </a:xfrm>
            <a:custGeom>
              <a:avLst/>
              <a:gdLst/>
              <a:ahLst/>
              <a:cxnLst/>
              <a:rect l="l" t="t" r="r" b="b"/>
              <a:pathLst>
                <a:path w="588" h="299" extrusionOk="0">
                  <a:moveTo>
                    <a:pt x="393" y="299"/>
                  </a:moveTo>
                  <a:cubicBezTo>
                    <a:pt x="393" y="208"/>
                    <a:pt x="550" y="189"/>
                    <a:pt x="588" y="116"/>
                  </a:cubicBezTo>
                  <a:cubicBezTo>
                    <a:pt x="338" y="111"/>
                    <a:pt x="320" y="0"/>
                    <a:pt x="9" y="26"/>
                  </a:cubicBezTo>
                  <a:cubicBezTo>
                    <a:pt x="0" y="183"/>
                    <a:pt x="154" y="260"/>
                    <a:pt x="393"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70" name="Google Shape;42382;p18">
              <a:extLst>
                <a:ext uri="{FF2B5EF4-FFF2-40B4-BE49-F238E27FC236}">
                  <a16:creationId xmlns:a16="http://schemas.microsoft.com/office/drawing/2014/main" id="{D54BFB26-6C83-478D-82F0-644673FD0878}"/>
                </a:ext>
              </a:extLst>
            </p:cNvPr>
            <p:cNvSpPr/>
            <p:nvPr/>
          </p:nvSpPr>
          <p:spPr>
            <a:xfrm>
              <a:off x="8624220" y="3886770"/>
              <a:ext cx="14063" cy="4246"/>
            </a:xfrm>
            <a:custGeom>
              <a:avLst/>
              <a:gdLst/>
              <a:ahLst/>
              <a:cxnLst/>
              <a:rect l="l" t="t" r="r" b="b"/>
              <a:pathLst>
                <a:path w="394" h="141" extrusionOk="0">
                  <a:moveTo>
                    <a:pt x="98" y="117"/>
                  </a:moveTo>
                  <a:cubicBezTo>
                    <a:pt x="153" y="140"/>
                    <a:pt x="393" y="72"/>
                    <a:pt x="293" y="25"/>
                  </a:cubicBezTo>
                  <a:cubicBezTo>
                    <a:pt x="238" y="0"/>
                    <a:pt x="0" y="68"/>
                    <a:pt x="98"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71" name="Google Shape;42383;p18">
              <a:extLst>
                <a:ext uri="{FF2B5EF4-FFF2-40B4-BE49-F238E27FC236}">
                  <a16:creationId xmlns:a16="http://schemas.microsoft.com/office/drawing/2014/main" id="{69FD5B3F-21A0-4424-B20B-6E5D6A355C01}"/>
                </a:ext>
              </a:extLst>
            </p:cNvPr>
            <p:cNvSpPr/>
            <p:nvPr/>
          </p:nvSpPr>
          <p:spPr>
            <a:xfrm>
              <a:off x="5011670" y="3878370"/>
              <a:ext cx="39797" cy="15778"/>
            </a:xfrm>
            <a:custGeom>
              <a:avLst/>
              <a:gdLst/>
              <a:ahLst/>
              <a:cxnLst/>
              <a:rect l="l" t="t" r="r" b="b"/>
              <a:pathLst>
                <a:path w="1115" h="524" extrusionOk="0">
                  <a:moveTo>
                    <a:pt x="648" y="304"/>
                  </a:moveTo>
                  <a:cubicBezTo>
                    <a:pt x="1114" y="0"/>
                    <a:pt x="1" y="523"/>
                    <a:pt x="648"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72" name="Google Shape;42384;p18">
              <a:extLst>
                <a:ext uri="{FF2B5EF4-FFF2-40B4-BE49-F238E27FC236}">
                  <a16:creationId xmlns:a16="http://schemas.microsoft.com/office/drawing/2014/main" id="{49ABEA85-E672-4115-B1A0-D3169B509B72}"/>
                </a:ext>
              </a:extLst>
            </p:cNvPr>
            <p:cNvSpPr/>
            <p:nvPr/>
          </p:nvSpPr>
          <p:spPr>
            <a:xfrm>
              <a:off x="2798205" y="3875600"/>
              <a:ext cx="36264" cy="19090"/>
            </a:xfrm>
            <a:custGeom>
              <a:avLst/>
              <a:gdLst/>
              <a:ahLst/>
              <a:cxnLst/>
              <a:rect l="l" t="t" r="r" b="b"/>
              <a:pathLst>
                <a:path w="1016" h="634" extrusionOk="0">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73" name="Google Shape;42385;p18">
              <a:extLst>
                <a:ext uri="{FF2B5EF4-FFF2-40B4-BE49-F238E27FC236}">
                  <a16:creationId xmlns:a16="http://schemas.microsoft.com/office/drawing/2014/main" id="{0B3304FB-7185-4A4A-97CD-A0BCB4BA1FD6}"/>
                </a:ext>
              </a:extLst>
            </p:cNvPr>
            <p:cNvSpPr/>
            <p:nvPr/>
          </p:nvSpPr>
          <p:spPr>
            <a:xfrm>
              <a:off x="3948624" y="3871083"/>
              <a:ext cx="37870" cy="18819"/>
            </a:xfrm>
            <a:custGeom>
              <a:avLst/>
              <a:gdLst/>
              <a:ahLst/>
              <a:cxnLst/>
              <a:rect l="l" t="t" r="r" b="b"/>
              <a:pathLst>
                <a:path w="1061" h="625" extrusionOk="0">
                  <a:moveTo>
                    <a:pt x="732" y="546"/>
                  </a:moveTo>
                  <a:cubicBezTo>
                    <a:pt x="1061" y="392"/>
                    <a:pt x="618" y="138"/>
                    <a:pt x="345" y="1"/>
                  </a:cubicBezTo>
                  <a:cubicBezTo>
                    <a:pt x="49" y="139"/>
                    <a:pt x="1" y="625"/>
                    <a:pt x="732"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74" name="Google Shape;42386;p18">
              <a:extLst>
                <a:ext uri="{FF2B5EF4-FFF2-40B4-BE49-F238E27FC236}">
                  <a16:creationId xmlns:a16="http://schemas.microsoft.com/office/drawing/2014/main" id="{C6ADC3DF-17FC-4111-A8AD-CB53E9932EDD}"/>
                </a:ext>
              </a:extLst>
            </p:cNvPr>
            <p:cNvSpPr/>
            <p:nvPr/>
          </p:nvSpPr>
          <p:spPr>
            <a:xfrm>
              <a:off x="2838965" y="3878942"/>
              <a:ext cx="7067" cy="6203"/>
            </a:xfrm>
            <a:custGeom>
              <a:avLst/>
              <a:gdLst/>
              <a:ahLst/>
              <a:cxnLst/>
              <a:rect l="l" t="t" r="r" b="b"/>
              <a:pathLst>
                <a:path w="198" h="206" extrusionOk="0">
                  <a:moveTo>
                    <a:pt x="2" y="104"/>
                  </a:moveTo>
                  <a:cubicBezTo>
                    <a:pt x="0" y="155"/>
                    <a:pt x="158" y="206"/>
                    <a:pt x="196" y="104"/>
                  </a:cubicBezTo>
                  <a:cubicBezTo>
                    <a:pt x="197" y="53"/>
                    <a:pt x="40" y="1"/>
                    <a:pt x="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75" name="Google Shape;42387;p18">
              <a:extLst>
                <a:ext uri="{FF2B5EF4-FFF2-40B4-BE49-F238E27FC236}">
                  <a16:creationId xmlns:a16="http://schemas.microsoft.com/office/drawing/2014/main" id="{1A1C6DA9-BD71-4E4F-A949-2A6BDCED02AC}"/>
                </a:ext>
              </a:extLst>
            </p:cNvPr>
            <p:cNvSpPr/>
            <p:nvPr/>
          </p:nvSpPr>
          <p:spPr>
            <a:xfrm>
              <a:off x="387114" y="3868374"/>
              <a:ext cx="56680" cy="22552"/>
            </a:xfrm>
            <a:custGeom>
              <a:avLst/>
              <a:gdLst/>
              <a:ahLst/>
              <a:cxnLst/>
              <a:rect l="l" t="t" r="r" b="b"/>
              <a:pathLst>
                <a:path w="1588" h="749" extrusionOk="0">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76" name="Google Shape;42388;p18">
              <a:extLst>
                <a:ext uri="{FF2B5EF4-FFF2-40B4-BE49-F238E27FC236}">
                  <a16:creationId xmlns:a16="http://schemas.microsoft.com/office/drawing/2014/main" id="{CCDD4FB4-47CF-4FDB-82AF-29608F5F97C9}"/>
                </a:ext>
              </a:extLst>
            </p:cNvPr>
            <p:cNvSpPr/>
            <p:nvPr/>
          </p:nvSpPr>
          <p:spPr>
            <a:xfrm>
              <a:off x="3331084" y="3878580"/>
              <a:ext cx="14027" cy="4276"/>
            </a:xfrm>
            <a:custGeom>
              <a:avLst/>
              <a:gdLst/>
              <a:ahLst/>
              <a:cxnLst/>
              <a:rect l="l" t="t" r="r" b="b"/>
              <a:pathLst>
                <a:path w="393" h="142" extrusionOk="0">
                  <a:moveTo>
                    <a:pt x="296" y="26"/>
                  </a:moveTo>
                  <a:cubicBezTo>
                    <a:pt x="238" y="1"/>
                    <a:pt x="1" y="69"/>
                    <a:pt x="100" y="117"/>
                  </a:cubicBezTo>
                  <a:cubicBezTo>
                    <a:pt x="153" y="142"/>
                    <a:pt x="392" y="71"/>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77" name="Google Shape;42389;p18">
              <a:extLst>
                <a:ext uri="{FF2B5EF4-FFF2-40B4-BE49-F238E27FC236}">
                  <a16:creationId xmlns:a16="http://schemas.microsoft.com/office/drawing/2014/main" id="{9DA54F5C-AC9A-4249-B230-9D5491233F5D}"/>
                </a:ext>
              </a:extLst>
            </p:cNvPr>
            <p:cNvSpPr/>
            <p:nvPr/>
          </p:nvSpPr>
          <p:spPr>
            <a:xfrm>
              <a:off x="2150790" y="3875991"/>
              <a:ext cx="13706" cy="6745"/>
            </a:xfrm>
            <a:custGeom>
              <a:avLst/>
              <a:gdLst/>
              <a:ahLst/>
              <a:cxnLst/>
              <a:rect l="l" t="t" r="r" b="b"/>
              <a:pathLst>
                <a:path w="384" h="224" extrusionOk="0">
                  <a:moveTo>
                    <a:pt x="384" y="112"/>
                  </a:moveTo>
                  <a:cubicBezTo>
                    <a:pt x="345" y="1"/>
                    <a:pt x="171" y="57"/>
                    <a:pt x="0" y="112"/>
                  </a:cubicBezTo>
                  <a:cubicBezTo>
                    <a:pt x="2" y="202"/>
                    <a:pt x="338" y="224"/>
                    <a:pt x="384"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78" name="Google Shape;42390;p18">
              <a:extLst>
                <a:ext uri="{FF2B5EF4-FFF2-40B4-BE49-F238E27FC236}">
                  <a16:creationId xmlns:a16="http://schemas.microsoft.com/office/drawing/2014/main" id="{9240D2AE-8B08-45BA-907C-21C7E72D7CA9}"/>
                </a:ext>
              </a:extLst>
            </p:cNvPr>
            <p:cNvSpPr/>
            <p:nvPr/>
          </p:nvSpPr>
          <p:spPr>
            <a:xfrm>
              <a:off x="3035091" y="3873101"/>
              <a:ext cx="14027" cy="4306"/>
            </a:xfrm>
            <a:custGeom>
              <a:avLst/>
              <a:gdLst/>
              <a:ahLst/>
              <a:cxnLst/>
              <a:rect l="l" t="t" r="r" b="b"/>
              <a:pathLst>
                <a:path w="393" h="143" extrusionOk="0">
                  <a:moveTo>
                    <a:pt x="295" y="25"/>
                  </a:moveTo>
                  <a:cubicBezTo>
                    <a:pt x="241" y="0"/>
                    <a:pt x="1" y="69"/>
                    <a:pt x="100" y="116"/>
                  </a:cubicBezTo>
                  <a:cubicBezTo>
                    <a:pt x="155" y="142"/>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79" name="Google Shape;42391;p18">
              <a:extLst>
                <a:ext uri="{FF2B5EF4-FFF2-40B4-BE49-F238E27FC236}">
                  <a16:creationId xmlns:a16="http://schemas.microsoft.com/office/drawing/2014/main" id="{F5FA34AB-6751-4860-B4C0-916EB37E7ABB}"/>
                </a:ext>
              </a:extLst>
            </p:cNvPr>
            <p:cNvSpPr/>
            <p:nvPr/>
          </p:nvSpPr>
          <p:spPr>
            <a:xfrm>
              <a:off x="5681677" y="3870662"/>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80" name="Google Shape;42392;p18">
              <a:extLst>
                <a:ext uri="{FF2B5EF4-FFF2-40B4-BE49-F238E27FC236}">
                  <a16:creationId xmlns:a16="http://schemas.microsoft.com/office/drawing/2014/main" id="{FC5AD2CB-4374-47C3-BECD-2C0B61A31467}"/>
                </a:ext>
              </a:extLst>
            </p:cNvPr>
            <p:cNvSpPr/>
            <p:nvPr/>
          </p:nvSpPr>
          <p:spPr>
            <a:xfrm>
              <a:off x="2949146" y="3868374"/>
              <a:ext cx="13813" cy="2740"/>
            </a:xfrm>
            <a:custGeom>
              <a:avLst/>
              <a:gdLst/>
              <a:ahLst/>
              <a:cxnLst/>
              <a:rect l="l" t="t" r="r" b="b"/>
              <a:pathLst>
                <a:path w="387" h="91" extrusionOk="0">
                  <a:moveTo>
                    <a:pt x="387" y="1"/>
                  </a:moveTo>
                  <a:cubicBezTo>
                    <a:pt x="239" y="20"/>
                    <a:pt x="7" y="3"/>
                    <a:pt x="0" y="91"/>
                  </a:cubicBezTo>
                  <a:cubicBezTo>
                    <a:pt x="149" y="71"/>
                    <a:pt x="383"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81" name="Google Shape;42393;p18">
              <a:extLst>
                <a:ext uri="{FF2B5EF4-FFF2-40B4-BE49-F238E27FC236}">
                  <a16:creationId xmlns:a16="http://schemas.microsoft.com/office/drawing/2014/main" id="{533E4BD1-5438-4EF6-B2B7-CBABC993663F}"/>
                </a:ext>
              </a:extLst>
            </p:cNvPr>
            <p:cNvSpPr/>
            <p:nvPr/>
          </p:nvSpPr>
          <p:spPr>
            <a:xfrm>
              <a:off x="8936595" y="3857384"/>
              <a:ext cx="14670" cy="9575"/>
            </a:xfrm>
            <a:custGeom>
              <a:avLst/>
              <a:gdLst/>
              <a:ahLst/>
              <a:cxnLst/>
              <a:rect l="l" t="t" r="r" b="b"/>
              <a:pathLst>
                <a:path w="411" h="318" extrusionOk="0">
                  <a:moveTo>
                    <a:pt x="410" y="274"/>
                  </a:moveTo>
                  <a:lnTo>
                    <a:pt x="410" y="91"/>
                  </a:lnTo>
                  <a:cubicBezTo>
                    <a:pt x="216" y="91"/>
                    <a:pt x="179" y="18"/>
                    <a:pt x="23" y="0"/>
                  </a:cubicBezTo>
                  <a:cubicBezTo>
                    <a:pt x="42" y="146"/>
                    <a:pt x="1" y="317"/>
                    <a:pt x="410"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82" name="Google Shape;42394;p18">
              <a:extLst>
                <a:ext uri="{FF2B5EF4-FFF2-40B4-BE49-F238E27FC236}">
                  <a16:creationId xmlns:a16="http://schemas.microsoft.com/office/drawing/2014/main" id="{8E682D76-8CA5-4F5C-B5CE-8045F6223F44}"/>
                </a:ext>
              </a:extLst>
            </p:cNvPr>
            <p:cNvSpPr/>
            <p:nvPr/>
          </p:nvSpPr>
          <p:spPr>
            <a:xfrm>
              <a:off x="5561146" y="3862201"/>
              <a:ext cx="14063" cy="4246"/>
            </a:xfrm>
            <a:custGeom>
              <a:avLst/>
              <a:gdLst/>
              <a:ahLst/>
              <a:cxnLst/>
              <a:rect l="l" t="t" r="r" b="b"/>
              <a:pathLst>
                <a:path w="394" h="141" extrusionOk="0">
                  <a:moveTo>
                    <a:pt x="295" y="25"/>
                  </a:moveTo>
                  <a:cubicBezTo>
                    <a:pt x="241" y="1"/>
                    <a:pt x="1" y="68"/>
                    <a:pt x="101" y="117"/>
                  </a:cubicBezTo>
                  <a:cubicBezTo>
                    <a:pt x="156"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83" name="Google Shape;42395;p18">
              <a:extLst>
                <a:ext uri="{FF2B5EF4-FFF2-40B4-BE49-F238E27FC236}">
                  <a16:creationId xmlns:a16="http://schemas.microsoft.com/office/drawing/2014/main" id="{86C7316A-B579-4504-9ECB-C14E6DF487B2}"/>
                </a:ext>
              </a:extLst>
            </p:cNvPr>
            <p:cNvSpPr/>
            <p:nvPr/>
          </p:nvSpPr>
          <p:spPr>
            <a:xfrm>
              <a:off x="2160392" y="3857384"/>
              <a:ext cx="29518" cy="9906"/>
            </a:xfrm>
            <a:custGeom>
              <a:avLst/>
              <a:gdLst/>
              <a:ahLst/>
              <a:cxnLst/>
              <a:rect l="l" t="t" r="r" b="b"/>
              <a:pathLst>
                <a:path w="827" h="329" extrusionOk="0">
                  <a:moveTo>
                    <a:pt x="693" y="274"/>
                  </a:moveTo>
                  <a:cubicBezTo>
                    <a:pt x="826" y="31"/>
                    <a:pt x="294" y="99"/>
                    <a:pt x="115" y="0"/>
                  </a:cubicBezTo>
                  <a:cubicBezTo>
                    <a:pt x="0" y="239"/>
                    <a:pt x="193" y="329"/>
                    <a:pt x="693"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84" name="Google Shape;42396;p18">
              <a:extLst>
                <a:ext uri="{FF2B5EF4-FFF2-40B4-BE49-F238E27FC236}">
                  <a16:creationId xmlns:a16="http://schemas.microsoft.com/office/drawing/2014/main" id="{C81EFBF5-0C1D-4582-A777-418F22A757BA}"/>
                </a:ext>
              </a:extLst>
            </p:cNvPr>
            <p:cNvSpPr/>
            <p:nvPr/>
          </p:nvSpPr>
          <p:spPr>
            <a:xfrm>
              <a:off x="8620758" y="3854734"/>
              <a:ext cx="34515" cy="8943"/>
            </a:xfrm>
            <a:custGeom>
              <a:avLst/>
              <a:gdLst/>
              <a:ahLst/>
              <a:cxnLst/>
              <a:rect l="l" t="t" r="r" b="b"/>
              <a:pathLst>
                <a:path w="967" h="297" extrusionOk="0">
                  <a:moveTo>
                    <a:pt x="195" y="273"/>
                  </a:moveTo>
                  <a:cubicBezTo>
                    <a:pt x="635" y="297"/>
                    <a:pt x="921" y="250"/>
                    <a:pt x="967" y="89"/>
                  </a:cubicBezTo>
                  <a:cubicBezTo>
                    <a:pt x="627" y="110"/>
                    <a:pt x="1" y="1"/>
                    <a:pt x="19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85" name="Google Shape;42397;p18">
              <a:extLst>
                <a:ext uri="{FF2B5EF4-FFF2-40B4-BE49-F238E27FC236}">
                  <a16:creationId xmlns:a16="http://schemas.microsoft.com/office/drawing/2014/main" id="{A3F94092-8CDF-494B-AD40-6FE6E2FC86F0}"/>
                </a:ext>
              </a:extLst>
            </p:cNvPr>
            <p:cNvSpPr/>
            <p:nvPr/>
          </p:nvSpPr>
          <p:spPr>
            <a:xfrm>
              <a:off x="2713151" y="3851995"/>
              <a:ext cx="17739" cy="10990"/>
            </a:xfrm>
            <a:custGeom>
              <a:avLst/>
              <a:gdLst/>
              <a:ahLst/>
              <a:cxnLst/>
              <a:rect l="l" t="t" r="r" b="b"/>
              <a:pathLst>
                <a:path w="497" h="365" extrusionOk="0">
                  <a:moveTo>
                    <a:pt x="443" y="364"/>
                  </a:moveTo>
                  <a:cubicBezTo>
                    <a:pt x="497" y="157"/>
                    <a:pt x="394" y="22"/>
                    <a:pt x="57" y="0"/>
                  </a:cubicBezTo>
                  <a:cubicBezTo>
                    <a:pt x="1" y="205"/>
                    <a:pt x="104" y="341"/>
                    <a:pt x="443"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86" name="Google Shape;42398;p18">
              <a:extLst>
                <a:ext uri="{FF2B5EF4-FFF2-40B4-BE49-F238E27FC236}">
                  <a16:creationId xmlns:a16="http://schemas.microsoft.com/office/drawing/2014/main" id="{CDBD5CB6-E37F-4873-B383-D7DEBD5426BE}"/>
                </a:ext>
              </a:extLst>
            </p:cNvPr>
            <p:cNvSpPr/>
            <p:nvPr/>
          </p:nvSpPr>
          <p:spPr>
            <a:xfrm>
              <a:off x="7054814" y="3856691"/>
              <a:ext cx="14027" cy="4246"/>
            </a:xfrm>
            <a:custGeom>
              <a:avLst/>
              <a:gdLst/>
              <a:ahLst/>
              <a:cxnLst/>
              <a:rect l="l" t="t" r="r" b="b"/>
              <a:pathLst>
                <a:path w="393" h="141" extrusionOk="0">
                  <a:moveTo>
                    <a:pt x="99" y="114"/>
                  </a:moveTo>
                  <a:cubicBezTo>
                    <a:pt x="154" y="140"/>
                    <a:pt x="393" y="73"/>
                    <a:pt x="293" y="23"/>
                  </a:cubicBezTo>
                  <a:cubicBezTo>
                    <a:pt x="239"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87" name="Google Shape;42399;p18">
              <a:extLst>
                <a:ext uri="{FF2B5EF4-FFF2-40B4-BE49-F238E27FC236}">
                  <a16:creationId xmlns:a16="http://schemas.microsoft.com/office/drawing/2014/main" id="{48036D70-A051-456F-B203-C71BDEDEAB44}"/>
                </a:ext>
              </a:extLst>
            </p:cNvPr>
            <p:cNvSpPr/>
            <p:nvPr/>
          </p:nvSpPr>
          <p:spPr>
            <a:xfrm>
              <a:off x="2339779" y="3856752"/>
              <a:ext cx="14170" cy="4276"/>
            </a:xfrm>
            <a:custGeom>
              <a:avLst/>
              <a:gdLst/>
              <a:ahLst/>
              <a:cxnLst/>
              <a:rect l="l" t="t" r="r" b="b"/>
              <a:pathLst>
                <a:path w="397" h="142" extrusionOk="0">
                  <a:moveTo>
                    <a:pt x="295" y="24"/>
                  </a:moveTo>
                  <a:cubicBezTo>
                    <a:pt x="242" y="0"/>
                    <a:pt x="1" y="69"/>
                    <a:pt x="103" y="115"/>
                  </a:cubicBezTo>
                  <a:cubicBezTo>
                    <a:pt x="158" y="141"/>
                    <a:pt x="396" y="71"/>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88" name="Google Shape;42400;p18">
              <a:extLst>
                <a:ext uri="{FF2B5EF4-FFF2-40B4-BE49-F238E27FC236}">
                  <a16:creationId xmlns:a16="http://schemas.microsoft.com/office/drawing/2014/main" id="{29CA9304-8201-4E3F-BB38-CC7D2C0699CD}"/>
                </a:ext>
              </a:extLst>
            </p:cNvPr>
            <p:cNvSpPr/>
            <p:nvPr/>
          </p:nvSpPr>
          <p:spPr>
            <a:xfrm>
              <a:off x="7422297" y="3846515"/>
              <a:ext cx="23521" cy="8250"/>
            </a:xfrm>
            <a:custGeom>
              <a:avLst/>
              <a:gdLst/>
              <a:ahLst/>
              <a:cxnLst/>
              <a:rect l="l" t="t" r="r" b="b"/>
              <a:pathLst>
                <a:path w="659" h="274" extrusionOk="0">
                  <a:moveTo>
                    <a:pt x="411" y="274"/>
                  </a:moveTo>
                  <a:cubicBezTo>
                    <a:pt x="422" y="157"/>
                    <a:pt x="658" y="146"/>
                    <a:pt x="605" y="1"/>
                  </a:cubicBezTo>
                  <a:lnTo>
                    <a:pt x="217" y="1"/>
                  </a:lnTo>
                  <a:cubicBezTo>
                    <a:pt x="0" y="131"/>
                    <a:pt x="9" y="221"/>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89" name="Google Shape;42401;p18">
              <a:extLst>
                <a:ext uri="{FF2B5EF4-FFF2-40B4-BE49-F238E27FC236}">
                  <a16:creationId xmlns:a16="http://schemas.microsoft.com/office/drawing/2014/main" id="{9B9CF4CE-5245-43BE-BF4A-A61D58841B0A}"/>
                </a:ext>
              </a:extLst>
            </p:cNvPr>
            <p:cNvSpPr/>
            <p:nvPr/>
          </p:nvSpPr>
          <p:spPr>
            <a:xfrm>
              <a:off x="2008273" y="3837271"/>
              <a:ext cx="46436" cy="9274"/>
            </a:xfrm>
            <a:custGeom>
              <a:avLst/>
              <a:gdLst/>
              <a:ahLst/>
              <a:cxnLst/>
              <a:rect l="l" t="t" r="r" b="b"/>
              <a:pathLst>
                <a:path w="1301" h="308" extrusionOk="0">
                  <a:moveTo>
                    <a:pt x="713" y="308"/>
                  </a:moveTo>
                  <a:cubicBezTo>
                    <a:pt x="1300" y="1"/>
                    <a:pt x="0" y="32"/>
                    <a:pt x="713" y="3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90" name="Google Shape;42402;p18">
              <a:extLst>
                <a:ext uri="{FF2B5EF4-FFF2-40B4-BE49-F238E27FC236}">
                  <a16:creationId xmlns:a16="http://schemas.microsoft.com/office/drawing/2014/main" id="{83487774-2080-4956-A968-49356E2F3A03}"/>
                </a:ext>
              </a:extLst>
            </p:cNvPr>
            <p:cNvSpPr/>
            <p:nvPr/>
          </p:nvSpPr>
          <p:spPr>
            <a:xfrm>
              <a:off x="8948801" y="3829142"/>
              <a:ext cx="39761" cy="15808"/>
            </a:xfrm>
            <a:custGeom>
              <a:avLst/>
              <a:gdLst/>
              <a:ahLst/>
              <a:cxnLst/>
              <a:rect l="l" t="t" r="r" b="b"/>
              <a:pathLst>
                <a:path w="1114" h="525" extrusionOk="0">
                  <a:moveTo>
                    <a:pt x="647" y="305"/>
                  </a:moveTo>
                  <a:cubicBezTo>
                    <a:pt x="1114" y="1"/>
                    <a:pt x="0" y="524"/>
                    <a:pt x="647"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91" name="Google Shape;42403;p18">
              <a:extLst>
                <a:ext uri="{FF2B5EF4-FFF2-40B4-BE49-F238E27FC236}">
                  <a16:creationId xmlns:a16="http://schemas.microsoft.com/office/drawing/2014/main" id="{E38127E9-24FF-4B3E-8295-9AA0EDBB2FA5}"/>
                </a:ext>
              </a:extLst>
            </p:cNvPr>
            <p:cNvSpPr/>
            <p:nvPr/>
          </p:nvSpPr>
          <p:spPr>
            <a:xfrm>
              <a:off x="8073459" y="3837573"/>
              <a:ext cx="14063" cy="4215"/>
            </a:xfrm>
            <a:custGeom>
              <a:avLst/>
              <a:gdLst/>
              <a:ahLst/>
              <a:cxnLst/>
              <a:rect l="l" t="t" r="r" b="b"/>
              <a:pathLst>
                <a:path w="394" h="140" extrusionOk="0">
                  <a:moveTo>
                    <a:pt x="100" y="115"/>
                  </a:moveTo>
                  <a:cubicBezTo>
                    <a:pt x="154" y="140"/>
                    <a:pt x="394" y="71"/>
                    <a:pt x="292" y="24"/>
                  </a:cubicBezTo>
                  <a:cubicBezTo>
                    <a:pt x="244"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92" name="Google Shape;42404;p18">
              <a:extLst>
                <a:ext uri="{FF2B5EF4-FFF2-40B4-BE49-F238E27FC236}">
                  <a16:creationId xmlns:a16="http://schemas.microsoft.com/office/drawing/2014/main" id="{5C1F89AA-AFDC-4518-978D-CC191D28478B}"/>
                </a:ext>
              </a:extLst>
            </p:cNvPr>
            <p:cNvSpPr/>
            <p:nvPr/>
          </p:nvSpPr>
          <p:spPr>
            <a:xfrm>
              <a:off x="5069170" y="3835555"/>
              <a:ext cx="13884" cy="5480"/>
            </a:xfrm>
            <a:custGeom>
              <a:avLst/>
              <a:gdLst/>
              <a:ahLst/>
              <a:cxnLst/>
              <a:rect l="l" t="t" r="r" b="b"/>
              <a:pathLst>
                <a:path w="389" h="182" extrusionOk="0">
                  <a:moveTo>
                    <a:pt x="1" y="182"/>
                  </a:moveTo>
                  <a:lnTo>
                    <a:pt x="388" y="182"/>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93" name="Google Shape;42405;p18">
              <a:extLst>
                <a:ext uri="{FF2B5EF4-FFF2-40B4-BE49-F238E27FC236}">
                  <a16:creationId xmlns:a16="http://schemas.microsoft.com/office/drawing/2014/main" id="{BEA868A8-1B31-4F13-A11D-4D7FA8AF8227}"/>
                </a:ext>
              </a:extLst>
            </p:cNvPr>
            <p:cNvSpPr/>
            <p:nvPr/>
          </p:nvSpPr>
          <p:spPr>
            <a:xfrm>
              <a:off x="2928551" y="3834953"/>
              <a:ext cx="13813" cy="6775"/>
            </a:xfrm>
            <a:custGeom>
              <a:avLst/>
              <a:gdLst/>
              <a:ahLst/>
              <a:cxnLst/>
              <a:rect l="l" t="t" r="r" b="b"/>
              <a:pathLst>
                <a:path w="387" h="225" extrusionOk="0">
                  <a:moveTo>
                    <a:pt x="1" y="112"/>
                  </a:moveTo>
                  <a:cubicBezTo>
                    <a:pt x="2" y="203"/>
                    <a:pt x="337" y="224"/>
                    <a:pt x="387" y="112"/>
                  </a:cubicBezTo>
                  <a:cubicBezTo>
                    <a:pt x="344" y="1"/>
                    <a:pt x="172" y="57"/>
                    <a:pt x="1"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94" name="Google Shape;42406;p18">
              <a:extLst>
                <a:ext uri="{FF2B5EF4-FFF2-40B4-BE49-F238E27FC236}">
                  <a16:creationId xmlns:a16="http://schemas.microsoft.com/office/drawing/2014/main" id="{F303816F-CA86-4C70-B199-EE8F8F48CFF4}"/>
                </a:ext>
              </a:extLst>
            </p:cNvPr>
            <p:cNvSpPr/>
            <p:nvPr/>
          </p:nvSpPr>
          <p:spPr>
            <a:xfrm>
              <a:off x="6818570" y="3825228"/>
              <a:ext cx="26412" cy="15236"/>
            </a:xfrm>
            <a:custGeom>
              <a:avLst/>
              <a:gdLst/>
              <a:ahLst/>
              <a:cxnLst/>
              <a:rect l="l" t="t" r="r" b="b"/>
              <a:pathLst>
                <a:path w="740" h="506" extrusionOk="0">
                  <a:moveTo>
                    <a:pt x="739" y="435"/>
                  </a:moveTo>
                  <a:lnTo>
                    <a:pt x="739" y="73"/>
                  </a:lnTo>
                  <a:cubicBezTo>
                    <a:pt x="1" y="0"/>
                    <a:pt x="1" y="505"/>
                    <a:pt x="739" y="4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95" name="Google Shape;42407;p18">
              <a:extLst>
                <a:ext uri="{FF2B5EF4-FFF2-40B4-BE49-F238E27FC236}">
                  <a16:creationId xmlns:a16="http://schemas.microsoft.com/office/drawing/2014/main" id="{5EF7A48B-199C-4C49-BC6A-9FC56F0BC12D}"/>
                </a:ext>
              </a:extLst>
            </p:cNvPr>
            <p:cNvSpPr/>
            <p:nvPr/>
          </p:nvSpPr>
          <p:spPr>
            <a:xfrm>
              <a:off x="2783928" y="3832424"/>
              <a:ext cx="6996" cy="6263"/>
            </a:xfrm>
            <a:custGeom>
              <a:avLst/>
              <a:gdLst/>
              <a:ahLst/>
              <a:cxnLst/>
              <a:rect l="l" t="t" r="r" b="b"/>
              <a:pathLst>
                <a:path w="196" h="208" extrusionOk="0">
                  <a:moveTo>
                    <a:pt x="195" y="105"/>
                  </a:moveTo>
                  <a:cubicBezTo>
                    <a:pt x="195" y="55"/>
                    <a:pt x="36" y="0"/>
                    <a:pt x="1" y="105"/>
                  </a:cubicBezTo>
                  <a:cubicBezTo>
                    <a:pt x="1" y="155"/>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96" name="Google Shape;42408;p18">
              <a:extLst>
                <a:ext uri="{FF2B5EF4-FFF2-40B4-BE49-F238E27FC236}">
                  <a16:creationId xmlns:a16="http://schemas.microsoft.com/office/drawing/2014/main" id="{D554D21A-C918-494F-A65E-BD9DA288B26A}"/>
                </a:ext>
              </a:extLst>
            </p:cNvPr>
            <p:cNvSpPr/>
            <p:nvPr/>
          </p:nvSpPr>
          <p:spPr>
            <a:xfrm>
              <a:off x="4181264" y="3829744"/>
              <a:ext cx="6924" cy="6233"/>
            </a:xfrm>
            <a:custGeom>
              <a:avLst/>
              <a:gdLst/>
              <a:ahLst/>
              <a:cxnLst/>
              <a:rect l="l" t="t" r="r" b="b"/>
              <a:pathLst>
                <a:path w="194" h="207" extrusionOk="0">
                  <a:moveTo>
                    <a:pt x="192" y="105"/>
                  </a:moveTo>
                  <a:cubicBezTo>
                    <a:pt x="194" y="54"/>
                    <a:pt x="37" y="0"/>
                    <a:pt x="0" y="105"/>
                  </a:cubicBezTo>
                  <a:cubicBezTo>
                    <a:pt x="0" y="153"/>
                    <a:pt x="156" y="207"/>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97" name="Google Shape;42409;p18">
              <a:extLst>
                <a:ext uri="{FF2B5EF4-FFF2-40B4-BE49-F238E27FC236}">
                  <a16:creationId xmlns:a16="http://schemas.microsoft.com/office/drawing/2014/main" id="{2A48FAB4-19BB-4580-9665-858C727A5CEF}"/>
                </a:ext>
              </a:extLst>
            </p:cNvPr>
            <p:cNvSpPr/>
            <p:nvPr/>
          </p:nvSpPr>
          <p:spPr>
            <a:xfrm>
              <a:off x="2715114" y="3824626"/>
              <a:ext cx="22629" cy="11713"/>
            </a:xfrm>
            <a:custGeom>
              <a:avLst/>
              <a:gdLst/>
              <a:ahLst/>
              <a:cxnLst/>
              <a:rect l="l" t="t" r="r" b="b"/>
              <a:pathLst>
                <a:path w="634" h="389" extrusionOk="0">
                  <a:moveTo>
                    <a:pt x="194" y="1"/>
                  </a:moveTo>
                  <a:cubicBezTo>
                    <a:pt x="204" y="125"/>
                    <a:pt x="104" y="199"/>
                    <a:pt x="1" y="272"/>
                  </a:cubicBezTo>
                  <a:cubicBezTo>
                    <a:pt x="246" y="276"/>
                    <a:pt x="267" y="388"/>
                    <a:pt x="578" y="362"/>
                  </a:cubicBezTo>
                  <a:cubicBezTo>
                    <a:pt x="634" y="157"/>
                    <a:pt x="533" y="23"/>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98" name="Google Shape;42410;p18">
              <a:extLst>
                <a:ext uri="{FF2B5EF4-FFF2-40B4-BE49-F238E27FC236}">
                  <a16:creationId xmlns:a16="http://schemas.microsoft.com/office/drawing/2014/main" id="{0787C488-6655-48E0-B566-B2DA21068C4A}"/>
                </a:ext>
              </a:extLst>
            </p:cNvPr>
            <p:cNvSpPr/>
            <p:nvPr/>
          </p:nvSpPr>
          <p:spPr>
            <a:xfrm>
              <a:off x="2601507" y="3829383"/>
              <a:ext cx="13956" cy="4246"/>
            </a:xfrm>
            <a:custGeom>
              <a:avLst/>
              <a:gdLst/>
              <a:ahLst/>
              <a:cxnLst/>
              <a:rect l="l" t="t" r="r" b="b"/>
              <a:pathLst>
                <a:path w="391" h="141" extrusionOk="0">
                  <a:moveTo>
                    <a:pt x="291" y="25"/>
                  </a:moveTo>
                  <a:cubicBezTo>
                    <a:pt x="239" y="1"/>
                    <a:pt x="0" y="68"/>
                    <a:pt x="99" y="117"/>
                  </a:cubicBezTo>
                  <a:cubicBezTo>
                    <a:pt x="153" y="140"/>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699" name="Google Shape;42411;p18">
              <a:extLst>
                <a:ext uri="{FF2B5EF4-FFF2-40B4-BE49-F238E27FC236}">
                  <a16:creationId xmlns:a16="http://schemas.microsoft.com/office/drawing/2014/main" id="{8D516278-CA26-4E3C-AD7C-B91355339C5B}"/>
                </a:ext>
              </a:extLst>
            </p:cNvPr>
            <p:cNvSpPr/>
            <p:nvPr/>
          </p:nvSpPr>
          <p:spPr>
            <a:xfrm>
              <a:off x="1923648" y="3821826"/>
              <a:ext cx="20630" cy="8250"/>
            </a:xfrm>
            <a:custGeom>
              <a:avLst/>
              <a:gdLst/>
              <a:ahLst/>
              <a:cxnLst/>
              <a:rect l="l" t="t" r="r" b="b"/>
              <a:pathLst>
                <a:path w="578" h="274" extrusionOk="0">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00" name="Google Shape;42412;p18">
              <a:extLst>
                <a:ext uri="{FF2B5EF4-FFF2-40B4-BE49-F238E27FC236}">
                  <a16:creationId xmlns:a16="http://schemas.microsoft.com/office/drawing/2014/main" id="{EF035B1E-0F3C-4795-B9ED-FD34D33D9BBA}"/>
                </a:ext>
              </a:extLst>
            </p:cNvPr>
            <p:cNvSpPr/>
            <p:nvPr/>
          </p:nvSpPr>
          <p:spPr>
            <a:xfrm>
              <a:off x="4503882" y="3819176"/>
              <a:ext cx="23521" cy="8250"/>
            </a:xfrm>
            <a:custGeom>
              <a:avLst/>
              <a:gdLst/>
              <a:ahLst/>
              <a:cxnLst/>
              <a:rect l="l" t="t" r="r" b="b"/>
              <a:pathLst>
                <a:path w="659" h="274" extrusionOk="0">
                  <a:moveTo>
                    <a:pt x="412" y="273"/>
                  </a:moveTo>
                  <a:cubicBezTo>
                    <a:pt x="422" y="157"/>
                    <a:pt x="659" y="146"/>
                    <a:pt x="607" y="0"/>
                  </a:cubicBezTo>
                  <a:lnTo>
                    <a:pt x="219" y="0"/>
                  </a:lnTo>
                  <a:cubicBezTo>
                    <a:pt x="1" y="132"/>
                    <a:pt x="10" y="222"/>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01" name="Google Shape;42413;p18">
              <a:extLst>
                <a:ext uri="{FF2B5EF4-FFF2-40B4-BE49-F238E27FC236}">
                  <a16:creationId xmlns:a16="http://schemas.microsoft.com/office/drawing/2014/main" id="{B36E74A0-6B69-40A9-853A-7645D7DBFE9A}"/>
                </a:ext>
              </a:extLst>
            </p:cNvPr>
            <p:cNvSpPr/>
            <p:nvPr/>
          </p:nvSpPr>
          <p:spPr>
            <a:xfrm>
              <a:off x="2763298" y="3821525"/>
              <a:ext cx="6924" cy="6233"/>
            </a:xfrm>
            <a:custGeom>
              <a:avLst/>
              <a:gdLst/>
              <a:ahLst/>
              <a:cxnLst/>
              <a:rect l="l" t="t" r="r" b="b"/>
              <a:pathLst>
                <a:path w="194" h="207" extrusionOk="0">
                  <a:moveTo>
                    <a:pt x="194" y="104"/>
                  </a:moveTo>
                  <a:cubicBezTo>
                    <a:pt x="194" y="53"/>
                    <a:pt x="37" y="1"/>
                    <a:pt x="0" y="104"/>
                  </a:cubicBezTo>
                  <a:cubicBezTo>
                    <a:pt x="2" y="153"/>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02" name="Google Shape;42414;p18">
              <a:extLst>
                <a:ext uri="{FF2B5EF4-FFF2-40B4-BE49-F238E27FC236}">
                  <a16:creationId xmlns:a16="http://schemas.microsoft.com/office/drawing/2014/main" id="{E1C462C2-1EFA-4769-B804-AD4CCDE23536}"/>
                </a:ext>
              </a:extLst>
            </p:cNvPr>
            <p:cNvSpPr/>
            <p:nvPr/>
          </p:nvSpPr>
          <p:spPr>
            <a:xfrm>
              <a:off x="2605040" y="3821525"/>
              <a:ext cx="6889" cy="6233"/>
            </a:xfrm>
            <a:custGeom>
              <a:avLst/>
              <a:gdLst/>
              <a:ahLst/>
              <a:cxnLst/>
              <a:rect l="l" t="t" r="r" b="b"/>
              <a:pathLst>
                <a:path w="193" h="207" extrusionOk="0">
                  <a:moveTo>
                    <a:pt x="192" y="104"/>
                  </a:moveTo>
                  <a:cubicBezTo>
                    <a:pt x="192" y="53"/>
                    <a:pt x="35" y="1"/>
                    <a:pt x="0" y="104"/>
                  </a:cubicBezTo>
                  <a:cubicBezTo>
                    <a:pt x="0" y="153"/>
                    <a:pt x="153"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03" name="Google Shape;42415;p18">
              <a:extLst>
                <a:ext uri="{FF2B5EF4-FFF2-40B4-BE49-F238E27FC236}">
                  <a16:creationId xmlns:a16="http://schemas.microsoft.com/office/drawing/2014/main" id="{DE979CA1-22DB-46A4-ADC6-A285530D4CA2}"/>
                </a:ext>
              </a:extLst>
            </p:cNvPr>
            <p:cNvSpPr/>
            <p:nvPr/>
          </p:nvSpPr>
          <p:spPr>
            <a:xfrm>
              <a:off x="8717161" y="3819176"/>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04" name="Google Shape;42416;p18">
              <a:extLst>
                <a:ext uri="{FF2B5EF4-FFF2-40B4-BE49-F238E27FC236}">
                  <a16:creationId xmlns:a16="http://schemas.microsoft.com/office/drawing/2014/main" id="{73B1D0B9-31DE-409E-9B0E-A096307E7EBD}"/>
                </a:ext>
              </a:extLst>
            </p:cNvPr>
            <p:cNvSpPr/>
            <p:nvPr/>
          </p:nvSpPr>
          <p:spPr>
            <a:xfrm>
              <a:off x="2887184" y="3803339"/>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05" name="Google Shape;42417;p18">
              <a:extLst>
                <a:ext uri="{FF2B5EF4-FFF2-40B4-BE49-F238E27FC236}">
                  <a16:creationId xmlns:a16="http://schemas.microsoft.com/office/drawing/2014/main" id="{D821E183-1577-44BA-BB32-D1C351174E7E}"/>
                </a:ext>
              </a:extLst>
            </p:cNvPr>
            <p:cNvSpPr/>
            <p:nvPr/>
          </p:nvSpPr>
          <p:spPr>
            <a:xfrm>
              <a:off x="2967491" y="3795150"/>
              <a:ext cx="37120" cy="15838"/>
            </a:xfrm>
            <a:custGeom>
              <a:avLst/>
              <a:gdLst/>
              <a:ahLst/>
              <a:cxnLst/>
              <a:rect l="l" t="t" r="r" b="b"/>
              <a:pathLst>
                <a:path w="1040" h="526" extrusionOk="0">
                  <a:moveTo>
                    <a:pt x="837" y="525"/>
                  </a:moveTo>
                  <a:cubicBezTo>
                    <a:pt x="1040" y="1"/>
                    <a:pt x="1" y="488"/>
                    <a:pt x="837" y="5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06" name="Google Shape;42418;p18">
              <a:extLst>
                <a:ext uri="{FF2B5EF4-FFF2-40B4-BE49-F238E27FC236}">
                  <a16:creationId xmlns:a16="http://schemas.microsoft.com/office/drawing/2014/main" id="{4163C2F1-3166-4650-986B-D969E1E4B8CE}"/>
                </a:ext>
              </a:extLst>
            </p:cNvPr>
            <p:cNvSpPr/>
            <p:nvPr/>
          </p:nvSpPr>
          <p:spPr>
            <a:xfrm>
              <a:off x="7925623" y="3792801"/>
              <a:ext cx="34443" cy="16229"/>
            </a:xfrm>
            <a:custGeom>
              <a:avLst/>
              <a:gdLst/>
              <a:ahLst/>
              <a:cxnLst/>
              <a:rect l="l" t="t" r="r" b="b"/>
              <a:pathLst>
                <a:path w="965" h="539" extrusionOk="0">
                  <a:moveTo>
                    <a:pt x="1" y="422"/>
                  </a:moveTo>
                  <a:cubicBezTo>
                    <a:pt x="253" y="538"/>
                    <a:pt x="711" y="538"/>
                    <a:pt x="964" y="422"/>
                  </a:cubicBezTo>
                  <a:cubicBezTo>
                    <a:pt x="962" y="0"/>
                    <a:pt x="5" y="0"/>
                    <a:pt x="1" y="4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07" name="Google Shape;42419;p18">
              <a:extLst>
                <a:ext uri="{FF2B5EF4-FFF2-40B4-BE49-F238E27FC236}">
                  <a16:creationId xmlns:a16="http://schemas.microsoft.com/office/drawing/2014/main" id="{FC0A0962-C7AF-49E8-8C9D-27DCD72B3CBA}"/>
                </a:ext>
              </a:extLst>
            </p:cNvPr>
            <p:cNvSpPr/>
            <p:nvPr/>
          </p:nvSpPr>
          <p:spPr>
            <a:xfrm>
              <a:off x="7788031" y="3805477"/>
              <a:ext cx="13706" cy="2770"/>
            </a:xfrm>
            <a:custGeom>
              <a:avLst/>
              <a:gdLst/>
              <a:ahLst/>
              <a:cxnLst/>
              <a:rect l="l" t="t" r="r" b="b"/>
              <a:pathLst>
                <a:path w="384" h="92" extrusionOk="0">
                  <a:moveTo>
                    <a:pt x="384" y="1"/>
                  </a:moveTo>
                  <a:cubicBezTo>
                    <a:pt x="234" y="22"/>
                    <a:pt x="4" y="4"/>
                    <a:pt x="0" y="91"/>
                  </a:cubicBezTo>
                  <a:cubicBezTo>
                    <a:pt x="146" y="71"/>
                    <a:pt x="381" y="90"/>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08" name="Google Shape;42420;p18">
              <a:extLst>
                <a:ext uri="{FF2B5EF4-FFF2-40B4-BE49-F238E27FC236}">
                  <a16:creationId xmlns:a16="http://schemas.microsoft.com/office/drawing/2014/main" id="{F1E76C76-9B0D-48F0-8AA3-9E02AA07C18D}"/>
                </a:ext>
              </a:extLst>
            </p:cNvPr>
            <p:cNvSpPr/>
            <p:nvPr/>
          </p:nvSpPr>
          <p:spPr>
            <a:xfrm>
              <a:off x="8509863" y="3800057"/>
              <a:ext cx="21523" cy="6413"/>
            </a:xfrm>
            <a:custGeom>
              <a:avLst/>
              <a:gdLst/>
              <a:ahLst/>
              <a:cxnLst/>
              <a:rect l="l" t="t" r="r" b="b"/>
              <a:pathLst>
                <a:path w="603" h="213" extrusionOk="0">
                  <a:moveTo>
                    <a:pt x="603" y="181"/>
                  </a:moveTo>
                  <a:lnTo>
                    <a:pt x="603" y="1"/>
                  </a:lnTo>
                  <a:lnTo>
                    <a:pt x="26" y="1"/>
                  </a:lnTo>
                  <a:cubicBezTo>
                    <a:pt x="1" y="164"/>
                    <a:pt x="215" y="212"/>
                    <a:pt x="603"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09" name="Google Shape;42421;p18">
              <a:extLst>
                <a:ext uri="{FF2B5EF4-FFF2-40B4-BE49-F238E27FC236}">
                  <a16:creationId xmlns:a16="http://schemas.microsoft.com/office/drawing/2014/main" id="{5E646B93-E1B7-4957-A1BB-F7027CCBBE86}"/>
                </a:ext>
              </a:extLst>
            </p:cNvPr>
            <p:cNvSpPr/>
            <p:nvPr/>
          </p:nvSpPr>
          <p:spPr>
            <a:xfrm>
              <a:off x="8593311" y="3793313"/>
              <a:ext cx="13777" cy="7437"/>
            </a:xfrm>
            <a:custGeom>
              <a:avLst/>
              <a:gdLst/>
              <a:ahLst/>
              <a:cxnLst/>
              <a:rect l="l" t="t" r="r" b="b"/>
              <a:pathLst>
                <a:path w="386" h="247" extrusionOk="0">
                  <a:moveTo>
                    <a:pt x="386" y="132"/>
                  </a:moveTo>
                  <a:cubicBezTo>
                    <a:pt x="169" y="143"/>
                    <a:pt x="86" y="0"/>
                    <a:pt x="1" y="132"/>
                  </a:cubicBezTo>
                  <a:cubicBezTo>
                    <a:pt x="3" y="225"/>
                    <a:pt x="339" y="247"/>
                    <a:pt x="386"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10" name="Google Shape;42422;p18">
              <a:extLst>
                <a:ext uri="{FF2B5EF4-FFF2-40B4-BE49-F238E27FC236}">
                  <a16:creationId xmlns:a16="http://schemas.microsoft.com/office/drawing/2014/main" id="{45688806-6DA7-4B71-B2A3-92864BFFB211}"/>
                </a:ext>
              </a:extLst>
            </p:cNvPr>
            <p:cNvSpPr/>
            <p:nvPr/>
          </p:nvSpPr>
          <p:spPr>
            <a:xfrm>
              <a:off x="3778588" y="3793855"/>
              <a:ext cx="13884" cy="4276"/>
            </a:xfrm>
            <a:custGeom>
              <a:avLst/>
              <a:gdLst/>
              <a:ahLst/>
              <a:cxnLst/>
              <a:rect l="l" t="t" r="r" b="b"/>
              <a:pathLst>
                <a:path w="389" h="142" extrusionOk="0">
                  <a:moveTo>
                    <a:pt x="289" y="25"/>
                  </a:moveTo>
                  <a:cubicBezTo>
                    <a:pt x="238" y="1"/>
                    <a:pt x="0" y="70"/>
                    <a:pt x="98" y="114"/>
                  </a:cubicBezTo>
                  <a:cubicBezTo>
                    <a:pt x="150" y="142"/>
                    <a:pt x="388" y="71"/>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11" name="Google Shape;42423;p18">
              <a:extLst>
                <a:ext uri="{FF2B5EF4-FFF2-40B4-BE49-F238E27FC236}">
                  <a16:creationId xmlns:a16="http://schemas.microsoft.com/office/drawing/2014/main" id="{4B1BA525-199D-47CA-8692-D3436587E7DB}"/>
                </a:ext>
              </a:extLst>
            </p:cNvPr>
            <p:cNvSpPr/>
            <p:nvPr/>
          </p:nvSpPr>
          <p:spPr>
            <a:xfrm>
              <a:off x="7911846" y="3786388"/>
              <a:ext cx="13813" cy="5480"/>
            </a:xfrm>
            <a:custGeom>
              <a:avLst/>
              <a:gdLst/>
              <a:ahLst/>
              <a:cxnLst/>
              <a:rect l="l" t="t" r="r" b="b"/>
              <a:pathLst>
                <a:path w="387"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12" name="Google Shape;42424;p18">
              <a:extLst>
                <a:ext uri="{FF2B5EF4-FFF2-40B4-BE49-F238E27FC236}">
                  <a16:creationId xmlns:a16="http://schemas.microsoft.com/office/drawing/2014/main" id="{C9FDC44D-AF7F-4981-B16A-C708D60474CC}"/>
                </a:ext>
              </a:extLst>
            </p:cNvPr>
            <p:cNvSpPr/>
            <p:nvPr/>
          </p:nvSpPr>
          <p:spPr>
            <a:xfrm>
              <a:off x="8062395" y="3783648"/>
              <a:ext cx="21594" cy="6413"/>
            </a:xfrm>
            <a:custGeom>
              <a:avLst/>
              <a:gdLst/>
              <a:ahLst/>
              <a:cxnLst/>
              <a:rect l="l" t="t" r="r" b="b"/>
              <a:pathLst>
                <a:path w="605" h="213" extrusionOk="0">
                  <a:moveTo>
                    <a:pt x="605" y="182"/>
                  </a:moveTo>
                  <a:lnTo>
                    <a:pt x="605" y="0"/>
                  </a:lnTo>
                  <a:lnTo>
                    <a:pt x="26" y="0"/>
                  </a:lnTo>
                  <a:cubicBezTo>
                    <a:pt x="0" y="162"/>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13" name="Google Shape;42425;p18">
              <a:extLst>
                <a:ext uri="{FF2B5EF4-FFF2-40B4-BE49-F238E27FC236}">
                  <a16:creationId xmlns:a16="http://schemas.microsoft.com/office/drawing/2014/main" id="{68B81D4E-51AC-4D50-8169-0FC9830459AB}"/>
                </a:ext>
              </a:extLst>
            </p:cNvPr>
            <p:cNvSpPr/>
            <p:nvPr/>
          </p:nvSpPr>
          <p:spPr>
            <a:xfrm>
              <a:off x="7760477" y="3778168"/>
              <a:ext cx="20666" cy="8250"/>
            </a:xfrm>
            <a:custGeom>
              <a:avLst/>
              <a:gdLst/>
              <a:ahLst/>
              <a:cxnLst/>
              <a:rect l="l" t="t" r="r" b="b"/>
              <a:pathLst>
                <a:path w="579" h="274" extrusionOk="0">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14" name="Google Shape;42426;p18">
              <a:extLst>
                <a:ext uri="{FF2B5EF4-FFF2-40B4-BE49-F238E27FC236}">
                  <a16:creationId xmlns:a16="http://schemas.microsoft.com/office/drawing/2014/main" id="{146D4466-1ABC-435A-AAAF-79D007AC9F8C}"/>
                </a:ext>
              </a:extLst>
            </p:cNvPr>
            <p:cNvSpPr/>
            <p:nvPr/>
          </p:nvSpPr>
          <p:spPr>
            <a:xfrm>
              <a:off x="7626205" y="3782895"/>
              <a:ext cx="13920" cy="4246"/>
            </a:xfrm>
            <a:custGeom>
              <a:avLst/>
              <a:gdLst/>
              <a:ahLst/>
              <a:cxnLst/>
              <a:rect l="l" t="t" r="r" b="b"/>
              <a:pathLst>
                <a:path w="390" h="141" extrusionOk="0">
                  <a:moveTo>
                    <a:pt x="290" y="25"/>
                  </a:moveTo>
                  <a:cubicBezTo>
                    <a:pt x="238" y="0"/>
                    <a:pt x="1" y="70"/>
                    <a:pt x="98" y="117"/>
                  </a:cubicBezTo>
                  <a:cubicBezTo>
                    <a:pt x="151" y="140"/>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15" name="Google Shape;42427;p18">
              <a:extLst>
                <a:ext uri="{FF2B5EF4-FFF2-40B4-BE49-F238E27FC236}">
                  <a16:creationId xmlns:a16="http://schemas.microsoft.com/office/drawing/2014/main" id="{72AF5501-A868-4782-BA44-350335D1F175}"/>
                </a:ext>
              </a:extLst>
            </p:cNvPr>
            <p:cNvSpPr/>
            <p:nvPr/>
          </p:nvSpPr>
          <p:spPr>
            <a:xfrm>
              <a:off x="6758536" y="3771484"/>
              <a:ext cx="31481" cy="13911"/>
            </a:xfrm>
            <a:custGeom>
              <a:avLst/>
              <a:gdLst/>
              <a:ahLst/>
              <a:cxnLst/>
              <a:rect l="l" t="t" r="r" b="b"/>
              <a:pathLst>
                <a:path w="882" h="462" extrusionOk="0">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16" name="Google Shape;42428;p18">
              <a:extLst>
                <a:ext uri="{FF2B5EF4-FFF2-40B4-BE49-F238E27FC236}">
                  <a16:creationId xmlns:a16="http://schemas.microsoft.com/office/drawing/2014/main" id="{924DA4A0-D5B3-4D79-914D-211147B538E7}"/>
                </a:ext>
              </a:extLst>
            </p:cNvPr>
            <p:cNvSpPr/>
            <p:nvPr/>
          </p:nvSpPr>
          <p:spPr>
            <a:xfrm>
              <a:off x="7571382" y="3769618"/>
              <a:ext cx="23914" cy="5841"/>
            </a:xfrm>
            <a:custGeom>
              <a:avLst/>
              <a:gdLst/>
              <a:ahLst/>
              <a:cxnLst/>
              <a:rect l="l" t="t" r="r" b="b"/>
              <a:pathLst>
                <a:path w="670" h="194" extrusionOk="0">
                  <a:moveTo>
                    <a:pt x="475" y="193"/>
                  </a:moveTo>
                  <a:cubicBezTo>
                    <a:pt x="475" y="102"/>
                    <a:pt x="633" y="86"/>
                    <a:pt x="670" y="12"/>
                  </a:cubicBezTo>
                  <a:cubicBezTo>
                    <a:pt x="366" y="21"/>
                    <a:pt x="0" y="0"/>
                    <a:pt x="90"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17" name="Google Shape;42429;p18">
              <a:extLst>
                <a:ext uri="{FF2B5EF4-FFF2-40B4-BE49-F238E27FC236}">
                  <a16:creationId xmlns:a16="http://schemas.microsoft.com/office/drawing/2014/main" id="{2AFD6DF4-3171-4320-9163-EA79038EED45}"/>
                </a:ext>
              </a:extLst>
            </p:cNvPr>
            <p:cNvSpPr/>
            <p:nvPr/>
          </p:nvSpPr>
          <p:spPr>
            <a:xfrm>
              <a:off x="2694484" y="3769618"/>
              <a:ext cx="7031" cy="6203"/>
            </a:xfrm>
            <a:custGeom>
              <a:avLst/>
              <a:gdLst/>
              <a:ahLst/>
              <a:cxnLst/>
              <a:rect l="l" t="t" r="r" b="b"/>
              <a:pathLst>
                <a:path w="197" h="206" extrusionOk="0">
                  <a:moveTo>
                    <a:pt x="192" y="102"/>
                  </a:moveTo>
                  <a:cubicBezTo>
                    <a:pt x="196" y="50"/>
                    <a:pt x="40" y="0"/>
                    <a:pt x="1" y="102"/>
                  </a:cubicBezTo>
                  <a:cubicBezTo>
                    <a:pt x="1" y="153"/>
                    <a:pt x="158" y="205"/>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18" name="Google Shape;42430;p18">
              <a:extLst>
                <a:ext uri="{FF2B5EF4-FFF2-40B4-BE49-F238E27FC236}">
                  <a16:creationId xmlns:a16="http://schemas.microsoft.com/office/drawing/2014/main" id="{1423AB3D-0B71-4D13-85EB-8D267C469521}"/>
                </a:ext>
              </a:extLst>
            </p:cNvPr>
            <p:cNvSpPr/>
            <p:nvPr/>
          </p:nvSpPr>
          <p:spPr>
            <a:xfrm>
              <a:off x="8779158" y="3747398"/>
              <a:ext cx="56216" cy="27942"/>
            </a:xfrm>
            <a:custGeom>
              <a:avLst/>
              <a:gdLst/>
              <a:ahLst/>
              <a:cxnLst/>
              <a:rect l="l" t="t" r="r" b="b"/>
              <a:pathLst>
                <a:path w="1575" h="928" extrusionOk="0">
                  <a:moveTo>
                    <a:pt x="1352" y="24"/>
                  </a:moveTo>
                  <a:cubicBezTo>
                    <a:pt x="338" y="1"/>
                    <a:pt x="143" y="362"/>
                    <a:pt x="1" y="751"/>
                  </a:cubicBezTo>
                  <a:cubicBezTo>
                    <a:pt x="818" y="927"/>
                    <a:pt x="1575" y="604"/>
                    <a:pt x="135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19" name="Google Shape;42431;p18">
              <a:extLst>
                <a:ext uri="{FF2B5EF4-FFF2-40B4-BE49-F238E27FC236}">
                  <a16:creationId xmlns:a16="http://schemas.microsoft.com/office/drawing/2014/main" id="{7F9D19C2-1691-4AC8-937C-4A9937734305}"/>
                </a:ext>
              </a:extLst>
            </p:cNvPr>
            <p:cNvSpPr/>
            <p:nvPr/>
          </p:nvSpPr>
          <p:spPr>
            <a:xfrm>
              <a:off x="7918699" y="3770009"/>
              <a:ext cx="13884" cy="2770"/>
            </a:xfrm>
            <a:custGeom>
              <a:avLst/>
              <a:gdLst/>
              <a:ahLst/>
              <a:cxnLst/>
              <a:rect l="l" t="t" r="r" b="b"/>
              <a:pathLst>
                <a:path w="389" h="92" extrusionOk="0">
                  <a:moveTo>
                    <a:pt x="388" y="0"/>
                  </a:moveTo>
                  <a:cubicBezTo>
                    <a:pt x="238" y="21"/>
                    <a:pt x="7" y="3"/>
                    <a:pt x="1" y="92"/>
                  </a:cubicBezTo>
                  <a:cubicBezTo>
                    <a:pt x="153" y="69"/>
                    <a:pt x="383" y="86"/>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20" name="Google Shape;42432;p18">
              <a:extLst>
                <a:ext uri="{FF2B5EF4-FFF2-40B4-BE49-F238E27FC236}">
                  <a16:creationId xmlns:a16="http://schemas.microsoft.com/office/drawing/2014/main" id="{7D0153F5-B3D3-4599-A7E0-4D0615F3FD00}"/>
                </a:ext>
              </a:extLst>
            </p:cNvPr>
            <p:cNvSpPr/>
            <p:nvPr/>
          </p:nvSpPr>
          <p:spPr>
            <a:xfrm>
              <a:off x="2804629" y="3748120"/>
              <a:ext cx="51147" cy="19150"/>
            </a:xfrm>
            <a:custGeom>
              <a:avLst/>
              <a:gdLst/>
              <a:ahLst/>
              <a:cxnLst/>
              <a:rect l="l" t="t" r="r" b="b"/>
              <a:pathLst>
                <a:path w="1433" h="636" extrusionOk="0">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21" name="Google Shape;42433;p18">
              <a:extLst>
                <a:ext uri="{FF2B5EF4-FFF2-40B4-BE49-F238E27FC236}">
                  <a16:creationId xmlns:a16="http://schemas.microsoft.com/office/drawing/2014/main" id="{80E32906-1A64-44C0-933E-F369DC010F52}"/>
                </a:ext>
              </a:extLst>
            </p:cNvPr>
            <p:cNvSpPr/>
            <p:nvPr/>
          </p:nvSpPr>
          <p:spPr>
            <a:xfrm>
              <a:off x="2053494" y="3759080"/>
              <a:ext cx="23486" cy="8190"/>
            </a:xfrm>
            <a:custGeom>
              <a:avLst/>
              <a:gdLst/>
              <a:ahLst/>
              <a:cxnLst/>
              <a:rect l="l" t="t" r="r" b="b"/>
              <a:pathLst>
                <a:path w="658" h="272" extrusionOk="0">
                  <a:moveTo>
                    <a:pt x="411" y="272"/>
                  </a:moveTo>
                  <a:cubicBezTo>
                    <a:pt x="421" y="156"/>
                    <a:pt x="657" y="145"/>
                    <a:pt x="604" y="0"/>
                  </a:cubicBezTo>
                  <a:lnTo>
                    <a:pt x="219" y="0"/>
                  </a:lnTo>
                  <a:cubicBezTo>
                    <a:pt x="1" y="130"/>
                    <a:pt x="10" y="221"/>
                    <a:pt x="411"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22" name="Google Shape;42434;p18">
              <a:extLst>
                <a:ext uri="{FF2B5EF4-FFF2-40B4-BE49-F238E27FC236}">
                  <a16:creationId xmlns:a16="http://schemas.microsoft.com/office/drawing/2014/main" id="{43E0AF5B-CA62-4740-871E-7573B4142B53}"/>
                </a:ext>
              </a:extLst>
            </p:cNvPr>
            <p:cNvSpPr/>
            <p:nvPr/>
          </p:nvSpPr>
          <p:spPr>
            <a:xfrm>
              <a:off x="5588700" y="3752817"/>
              <a:ext cx="14063" cy="4215"/>
            </a:xfrm>
            <a:custGeom>
              <a:avLst/>
              <a:gdLst/>
              <a:ahLst/>
              <a:cxnLst/>
              <a:rect l="l" t="t" r="r" b="b"/>
              <a:pathLst>
                <a:path w="394" h="140" extrusionOk="0">
                  <a:moveTo>
                    <a:pt x="100" y="116"/>
                  </a:moveTo>
                  <a:cubicBezTo>
                    <a:pt x="153" y="139"/>
                    <a:pt x="393" y="71"/>
                    <a:pt x="293" y="26"/>
                  </a:cubicBezTo>
                  <a:cubicBezTo>
                    <a:pt x="240"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23" name="Google Shape;42435;p18">
              <a:extLst>
                <a:ext uri="{FF2B5EF4-FFF2-40B4-BE49-F238E27FC236}">
                  <a16:creationId xmlns:a16="http://schemas.microsoft.com/office/drawing/2014/main" id="{2C5994EA-1FAF-430B-8645-6637FEFEE65D}"/>
                </a:ext>
              </a:extLst>
            </p:cNvPr>
            <p:cNvSpPr/>
            <p:nvPr/>
          </p:nvSpPr>
          <p:spPr>
            <a:xfrm>
              <a:off x="1658564" y="3752817"/>
              <a:ext cx="13884" cy="4215"/>
            </a:xfrm>
            <a:custGeom>
              <a:avLst/>
              <a:gdLst/>
              <a:ahLst/>
              <a:cxnLst/>
              <a:rect l="l" t="t" r="r" b="b"/>
              <a:pathLst>
                <a:path w="389" h="140" extrusionOk="0">
                  <a:moveTo>
                    <a:pt x="97" y="116"/>
                  </a:moveTo>
                  <a:cubicBezTo>
                    <a:pt x="152" y="139"/>
                    <a:pt x="388" y="71"/>
                    <a:pt x="290" y="26"/>
                  </a:cubicBezTo>
                  <a:cubicBezTo>
                    <a:pt x="238" y="1"/>
                    <a:pt x="0" y="69"/>
                    <a:pt x="97"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24" name="Google Shape;42436;p18">
              <a:extLst>
                <a:ext uri="{FF2B5EF4-FFF2-40B4-BE49-F238E27FC236}">
                  <a16:creationId xmlns:a16="http://schemas.microsoft.com/office/drawing/2014/main" id="{FE041250-199D-4D86-87C6-D37219158E1A}"/>
                </a:ext>
              </a:extLst>
            </p:cNvPr>
            <p:cNvSpPr/>
            <p:nvPr/>
          </p:nvSpPr>
          <p:spPr>
            <a:xfrm>
              <a:off x="7825722" y="3744658"/>
              <a:ext cx="13991" cy="4215"/>
            </a:xfrm>
            <a:custGeom>
              <a:avLst/>
              <a:gdLst/>
              <a:ahLst/>
              <a:cxnLst/>
              <a:rect l="l" t="t" r="r" b="b"/>
              <a:pathLst>
                <a:path w="392" h="140" extrusionOk="0">
                  <a:moveTo>
                    <a:pt x="294" y="24"/>
                  </a:moveTo>
                  <a:cubicBezTo>
                    <a:pt x="240" y="0"/>
                    <a:pt x="0" y="68"/>
                    <a:pt x="99" y="115"/>
                  </a:cubicBezTo>
                  <a:cubicBezTo>
                    <a:pt x="154" y="140"/>
                    <a:pt x="392" y="69"/>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25" name="Google Shape;42437;p18">
              <a:extLst>
                <a:ext uri="{FF2B5EF4-FFF2-40B4-BE49-F238E27FC236}">
                  <a16:creationId xmlns:a16="http://schemas.microsoft.com/office/drawing/2014/main" id="{489213FA-6758-490F-8A20-A139099DAA22}"/>
                </a:ext>
              </a:extLst>
            </p:cNvPr>
            <p:cNvSpPr/>
            <p:nvPr/>
          </p:nvSpPr>
          <p:spPr>
            <a:xfrm>
              <a:off x="4288982" y="3736197"/>
              <a:ext cx="39726" cy="15808"/>
            </a:xfrm>
            <a:custGeom>
              <a:avLst/>
              <a:gdLst/>
              <a:ahLst/>
              <a:cxnLst/>
              <a:rect l="l" t="t" r="r" b="b"/>
              <a:pathLst>
                <a:path w="1113" h="525" extrusionOk="0">
                  <a:moveTo>
                    <a:pt x="648" y="305"/>
                  </a:moveTo>
                  <a:cubicBezTo>
                    <a:pt x="1112" y="1"/>
                    <a:pt x="0" y="524"/>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26" name="Google Shape;42438;p18">
              <a:extLst>
                <a:ext uri="{FF2B5EF4-FFF2-40B4-BE49-F238E27FC236}">
                  <a16:creationId xmlns:a16="http://schemas.microsoft.com/office/drawing/2014/main" id="{99FBB9D0-2008-448D-B76B-76EEB2D0DCC3}"/>
                </a:ext>
              </a:extLst>
            </p:cNvPr>
            <p:cNvSpPr/>
            <p:nvPr/>
          </p:nvSpPr>
          <p:spPr>
            <a:xfrm>
              <a:off x="998337" y="3733186"/>
              <a:ext cx="31802" cy="16109"/>
            </a:xfrm>
            <a:custGeom>
              <a:avLst/>
              <a:gdLst/>
              <a:ahLst/>
              <a:cxnLst/>
              <a:rect l="l" t="t" r="r" b="b"/>
              <a:pathLst>
                <a:path w="891" h="535" extrusionOk="0">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27" name="Google Shape;42439;p18">
              <a:extLst>
                <a:ext uri="{FF2B5EF4-FFF2-40B4-BE49-F238E27FC236}">
                  <a16:creationId xmlns:a16="http://schemas.microsoft.com/office/drawing/2014/main" id="{F55082C4-D601-46A4-9EAB-C0CA557C6D70}"/>
                </a:ext>
              </a:extLst>
            </p:cNvPr>
            <p:cNvSpPr/>
            <p:nvPr/>
          </p:nvSpPr>
          <p:spPr>
            <a:xfrm>
              <a:off x="925561" y="3731711"/>
              <a:ext cx="13777" cy="5510"/>
            </a:xfrm>
            <a:custGeom>
              <a:avLst/>
              <a:gdLst/>
              <a:ahLst/>
              <a:cxnLst/>
              <a:rect l="l" t="t" r="r" b="b"/>
              <a:pathLst>
                <a:path w="386"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28" name="Google Shape;42440;p18">
              <a:extLst>
                <a:ext uri="{FF2B5EF4-FFF2-40B4-BE49-F238E27FC236}">
                  <a16:creationId xmlns:a16="http://schemas.microsoft.com/office/drawing/2014/main" id="{BA52DB40-2153-4632-8ABD-73D83AB1FD50}"/>
                </a:ext>
              </a:extLst>
            </p:cNvPr>
            <p:cNvSpPr/>
            <p:nvPr/>
          </p:nvSpPr>
          <p:spPr>
            <a:xfrm>
              <a:off x="8421205" y="3723461"/>
              <a:ext cx="22558" cy="11773"/>
            </a:xfrm>
            <a:custGeom>
              <a:avLst/>
              <a:gdLst/>
              <a:ahLst/>
              <a:cxnLst/>
              <a:rect l="l" t="t" r="r" b="b"/>
              <a:pathLst>
                <a:path w="632" h="391" extrusionOk="0">
                  <a:moveTo>
                    <a:pt x="193" y="1"/>
                  </a:moveTo>
                  <a:cubicBezTo>
                    <a:pt x="202" y="126"/>
                    <a:pt x="103" y="199"/>
                    <a:pt x="1" y="274"/>
                  </a:cubicBezTo>
                  <a:cubicBezTo>
                    <a:pt x="248" y="277"/>
                    <a:pt x="268" y="391"/>
                    <a:pt x="578" y="365"/>
                  </a:cubicBezTo>
                  <a:cubicBezTo>
                    <a:pt x="631" y="159"/>
                    <a:pt x="533" y="23"/>
                    <a:pt x="1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29" name="Google Shape;42441;p18">
              <a:extLst>
                <a:ext uri="{FF2B5EF4-FFF2-40B4-BE49-F238E27FC236}">
                  <a16:creationId xmlns:a16="http://schemas.microsoft.com/office/drawing/2014/main" id="{5A54F3C5-4B67-44B3-86B2-3B10439DE290}"/>
                </a:ext>
              </a:extLst>
            </p:cNvPr>
            <p:cNvSpPr/>
            <p:nvPr/>
          </p:nvSpPr>
          <p:spPr>
            <a:xfrm>
              <a:off x="7240340" y="3723521"/>
              <a:ext cx="31409" cy="13429"/>
            </a:xfrm>
            <a:custGeom>
              <a:avLst/>
              <a:gdLst/>
              <a:ahLst/>
              <a:cxnLst/>
              <a:rect l="l" t="t" r="r" b="b"/>
              <a:pathLst>
                <a:path w="880" h="446" extrusionOk="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30" name="Google Shape;42442;p18">
              <a:extLst>
                <a:ext uri="{FF2B5EF4-FFF2-40B4-BE49-F238E27FC236}">
                  <a16:creationId xmlns:a16="http://schemas.microsoft.com/office/drawing/2014/main" id="{45B94ED0-009D-4D9F-AA94-266FD5D7A24E}"/>
                </a:ext>
              </a:extLst>
            </p:cNvPr>
            <p:cNvSpPr/>
            <p:nvPr/>
          </p:nvSpPr>
          <p:spPr>
            <a:xfrm>
              <a:off x="3802680" y="3728580"/>
              <a:ext cx="7031" cy="6263"/>
            </a:xfrm>
            <a:custGeom>
              <a:avLst/>
              <a:gdLst/>
              <a:ahLst/>
              <a:cxnLst/>
              <a:rect l="l" t="t" r="r" b="b"/>
              <a:pathLst>
                <a:path w="197" h="208" extrusionOk="0">
                  <a:moveTo>
                    <a:pt x="193" y="104"/>
                  </a:moveTo>
                  <a:cubicBezTo>
                    <a:pt x="196" y="53"/>
                    <a:pt x="38" y="0"/>
                    <a:pt x="2" y="104"/>
                  </a:cubicBezTo>
                  <a:cubicBezTo>
                    <a:pt x="0" y="153"/>
                    <a:pt x="157"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31" name="Google Shape;42443;p18">
              <a:extLst>
                <a:ext uri="{FF2B5EF4-FFF2-40B4-BE49-F238E27FC236}">
                  <a16:creationId xmlns:a16="http://schemas.microsoft.com/office/drawing/2014/main" id="{3C2F4C40-3528-446F-8D54-CB3DDCEA90D4}"/>
                </a:ext>
              </a:extLst>
            </p:cNvPr>
            <p:cNvSpPr/>
            <p:nvPr/>
          </p:nvSpPr>
          <p:spPr>
            <a:xfrm>
              <a:off x="3385835" y="3716777"/>
              <a:ext cx="31374" cy="13911"/>
            </a:xfrm>
            <a:custGeom>
              <a:avLst/>
              <a:gdLst/>
              <a:ahLst/>
              <a:cxnLst/>
              <a:rect l="l" t="t" r="r" b="b"/>
              <a:pathLst>
                <a:path w="879" h="462" extrusionOk="0">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32" name="Google Shape;42444;p18">
              <a:extLst>
                <a:ext uri="{FF2B5EF4-FFF2-40B4-BE49-F238E27FC236}">
                  <a16:creationId xmlns:a16="http://schemas.microsoft.com/office/drawing/2014/main" id="{FCFBE645-785A-42CB-9E99-F76D6FBDE774}"/>
                </a:ext>
              </a:extLst>
            </p:cNvPr>
            <p:cNvSpPr/>
            <p:nvPr/>
          </p:nvSpPr>
          <p:spPr>
            <a:xfrm>
              <a:off x="4883286" y="3718012"/>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33" name="Google Shape;42445;p18">
              <a:extLst>
                <a:ext uri="{FF2B5EF4-FFF2-40B4-BE49-F238E27FC236}">
                  <a16:creationId xmlns:a16="http://schemas.microsoft.com/office/drawing/2014/main" id="{38D6CE9C-F538-468E-A67B-492362E79D4B}"/>
                </a:ext>
              </a:extLst>
            </p:cNvPr>
            <p:cNvSpPr/>
            <p:nvPr/>
          </p:nvSpPr>
          <p:spPr>
            <a:xfrm>
              <a:off x="3947161" y="3714910"/>
              <a:ext cx="6960" cy="6263"/>
            </a:xfrm>
            <a:custGeom>
              <a:avLst/>
              <a:gdLst/>
              <a:ahLst/>
              <a:cxnLst/>
              <a:rect l="l" t="t" r="r" b="b"/>
              <a:pathLst>
                <a:path w="195" h="208" extrusionOk="0">
                  <a:moveTo>
                    <a:pt x="195" y="103"/>
                  </a:moveTo>
                  <a:cubicBezTo>
                    <a:pt x="195" y="52"/>
                    <a:pt x="39" y="0"/>
                    <a:pt x="3" y="103"/>
                  </a:cubicBezTo>
                  <a:cubicBezTo>
                    <a:pt x="0" y="154"/>
                    <a:pt x="159" y="208"/>
                    <a:pt x="195"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34" name="Google Shape;42446;p18">
              <a:extLst>
                <a:ext uri="{FF2B5EF4-FFF2-40B4-BE49-F238E27FC236}">
                  <a16:creationId xmlns:a16="http://schemas.microsoft.com/office/drawing/2014/main" id="{16681521-9445-4142-B19A-815B6D69CC9B}"/>
                </a:ext>
              </a:extLst>
            </p:cNvPr>
            <p:cNvSpPr/>
            <p:nvPr/>
          </p:nvSpPr>
          <p:spPr>
            <a:xfrm>
              <a:off x="2439823" y="3718012"/>
              <a:ext cx="13813" cy="2740"/>
            </a:xfrm>
            <a:custGeom>
              <a:avLst/>
              <a:gdLst/>
              <a:ahLst/>
              <a:cxnLst/>
              <a:rect l="l" t="t" r="r" b="b"/>
              <a:pathLst>
                <a:path w="387" h="91" extrusionOk="0">
                  <a:moveTo>
                    <a:pt x="387" y="0"/>
                  </a:moveTo>
                  <a:cubicBezTo>
                    <a:pt x="237" y="21"/>
                    <a:pt x="4" y="2"/>
                    <a:pt x="1" y="90"/>
                  </a:cubicBezTo>
                  <a:cubicBezTo>
                    <a:pt x="151" y="71"/>
                    <a:pt x="380" y="88"/>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35" name="Google Shape;42447;p18">
              <a:extLst>
                <a:ext uri="{FF2B5EF4-FFF2-40B4-BE49-F238E27FC236}">
                  <a16:creationId xmlns:a16="http://schemas.microsoft.com/office/drawing/2014/main" id="{8300C5AB-4ACF-4468-A528-9B00765165D3}"/>
                </a:ext>
              </a:extLst>
            </p:cNvPr>
            <p:cNvSpPr/>
            <p:nvPr/>
          </p:nvSpPr>
          <p:spPr>
            <a:xfrm>
              <a:off x="5519886" y="3714579"/>
              <a:ext cx="14063" cy="4215"/>
            </a:xfrm>
            <a:custGeom>
              <a:avLst/>
              <a:gdLst/>
              <a:ahLst/>
              <a:cxnLst/>
              <a:rect l="l" t="t" r="r" b="b"/>
              <a:pathLst>
                <a:path w="394" h="140" extrusionOk="0">
                  <a:moveTo>
                    <a:pt x="291" y="24"/>
                  </a:moveTo>
                  <a:cubicBezTo>
                    <a:pt x="238" y="1"/>
                    <a:pt x="0" y="69"/>
                    <a:pt x="100" y="116"/>
                  </a:cubicBezTo>
                  <a:cubicBezTo>
                    <a:pt x="154" y="139"/>
                    <a:pt x="393" y="70"/>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36" name="Google Shape;42448;p18">
              <a:extLst>
                <a:ext uri="{FF2B5EF4-FFF2-40B4-BE49-F238E27FC236}">
                  <a16:creationId xmlns:a16="http://schemas.microsoft.com/office/drawing/2014/main" id="{C105127A-C651-4D01-A47D-B59761740F46}"/>
                </a:ext>
              </a:extLst>
            </p:cNvPr>
            <p:cNvSpPr/>
            <p:nvPr/>
          </p:nvSpPr>
          <p:spPr>
            <a:xfrm>
              <a:off x="6741796" y="3712532"/>
              <a:ext cx="13742" cy="2800"/>
            </a:xfrm>
            <a:custGeom>
              <a:avLst/>
              <a:gdLst/>
              <a:ahLst/>
              <a:cxnLst/>
              <a:rect l="l" t="t" r="r" b="b"/>
              <a:pathLst>
                <a:path w="385" h="93" extrusionOk="0">
                  <a:moveTo>
                    <a:pt x="384" y="1"/>
                  </a:moveTo>
                  <a:cubicBezTo>
                    <a:pt x="235" y="22"/>
                    <a:pt x="6" y="5"/>
                    <a:pt x="0" y="92"/>
                  </a:cubicBezTo>
                  <a:cubicBezTo>
                    <a:pt x="149" y="71"/>
                    <a:pt x="378" y="90"/>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37" name="Google Shape;42449;p18">
              <a:extLst>
                <a:ext uri="{FF2B5EF4-FFF2-40B4-BE49-F238E27FC236}">
                  <a16:creationId xmlns:a16="http://schemas.microsoft.com/office/drawing/2014/main" id="{EDA01659-0362-42D9-A903-648B7253C0C3}"/>
                </a:ext>
              </a:extLst>
            </p:cNvPr>
            <p:cNvSpPr/>
            <p:nvPr/>
          </p:nvSpPr>
          <p:spPr>
            <a:xfrm>
              <a:off x="2543115" y="3712110"/>
              <a:ext cx="20666" cy="3643"/>
            </a:xfrm>
            <a:custGeom>
              <a:avLst/>
              <a:gdLst/>
              <a:ahLst/>
              <a:cxnLst/>
              <a:rect l="l" t="t" r="r" b="b"/>
              <a:pathLst>
                <a:path w="579" h="121" extrusionOk="0">
                  <a:moveTo>
                    <a:pt x="579" y="15"/>
                  </a:moveTo>
                  <a:cubicBezTo>
                    <a:pt x="352" y="29"/>
                    <a:pt x="32" y="0"/>
                    <a:pt x="0" y="106"/>
                  </a:cubicBezTo>
                  <a:cubicBezTo>
                    <a:pt x="226" y="92"/>
                    <a:pt x="546" y="121"/>
                    <a:pt x="579"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38" name="Google Shape;42450;p18">
              <a:extLst>
                <a:ext uri="{FF2B5EF4-FFF2-40B4-BE49-F238E27FC236}">
                  <a16:creationId xmlns:a16="http://schemas.microsoft.com/office/drawing/2014/main" id="{B7F9CA12-D448-427D-8068-FE9CE07762B8}"/>
                </a:ext>
              </a:extLst>
            </p:cNvPr>
            <p:cNvSpPr/>
            <p:nvPr/>
          </p:nvSpPr>
          <p:spPr>
            <a:xfrm>
              <a:off x="2456919" y="3711809"/>
              <a:ext cx="14027" cy="4246"/>
            </a:xfrm>
            <a:custGeom>
              <a:avLst/>
              <a:gdLst/>
              <a:ahLst/>
              <a:cxnLst/>
              <a:rect l="l" t="t" r="r" b="b"/>
              <a:pathLst>
                <a:path w="393" h="141" extrusionOk="0">
                  <a:moveTo>
                    <a:pt x="293" y="25"/>
                  </a:moveTo>
                  <a:cubicBezTo>
                    <a:pt x="239" y="0"/>
                    <a:pt x="1" y="69"/>
                    <a:pt x="100" y="116"/>
                  </a:cubicBezTo>
                  <a:cubicBezTo>
                    <a:pt x="155" y="141"/>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39" name="Google Shape;42451;p18">
              <a:extLst>
                <a:ext uri="{FF2B5EF4-FFF2-40B4-BE49-F238E27FC236}">
                  <a16:creationId xmlns:a16="http://schemas.microsoft.com/office/drawing/2014/main" id="{9D589A02-56D1-4EFF-BA29-57AFD7E98098}"/>
                </a:ext>
              </a:extLst>
            </p:cNvPr>
            <p:cNvSpPr/>
            <p:nvPr/>
          </p:nvSpPr>
          <p:spPr>
            <a:xfrm>
              <a:off x="1455478" y="3709491"/>
              <a:ext cx="7031" cy="6173"/>
            </a:xfrm>
            <a:custGeom>
              <a:avLst/>
              <a:gdLst/>
              <a:ahLst/>
              <a:cxnLst/>
              <a:rect l="l" t="t" r="r" b="b"/>
              <a:pathLst>
                <a:path w="197" h="205" extrusionOk="0">
                  <a:moveTo>
                    <a:pt x="195" y="102"/>
                  </a:moveTo>
                  <a:cubicBezTo>
                    <a:pt x="196" y="51"/>
                    <a:pt x="40" y="0"/>
                    <a:pt x="2" y="102"/>
                  </a:cubicBezTo>
                  <a:cubicBezTo>
                    <a:pt x="0" y="153"/>
                    <a:pt x="158" y="205"/>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40" name="Google Shape;42452;p18">
              <a:extLst>
                <a:ext uri="{FF2B5EF4-FFF2-40B4-BE49-F238E27FC236}">
                  <a16:creationId xmlns:a16="http://schemas.microsoft.com/office/drawing/2014/main" id="{1A6DE651-12D3-4928-A732-D9CDA46B2649}"/>
                </a:ext>
              </a:extLst>
            </p:cNvPr>
            <p:cNvSpPr/>
            <p:nvPr/>
          </p:nvSpPr>
          <p:spPr>
            <a:xfrm>
              <a:off x="5530380" y="3704403"/>
              <a:ext cx="14991" cy="9153"/>
            </a:xfrm>
            <a:custGeom>
              <a:avLst/>
              <a:gdLst/>
              <a:ahLst/>
              <a:cxnLst/>
              <a:rect l="l" t="t" r="r" b="b"/>
              <a:pathLst>
                <a:path w="420" h="304" extrusionOk="0">
                  <a:moveTo>
                    <a:pt x="385" y="271"/>
                  </a:moveTo>
                  <a:cubicBezTo>
                    <a:pt x="355" y="164"/>
                    <a:pt x="419" y="14"/>
                    <a:pt x="193" y="1"/>
                  </a:cubicBezTo>
                  <a:cubicBezTo>
                    <a:pt x="180" y="55"/>
                    <a:pt x="165" y="108"/>
                    <a:pt x="0" y="92"/>
                  </a:cubicBezTo>
                  <a:cubicBezTo>
                    <a:pt x="21" y="199"/>
                    <a:pt x="56" y="303"/>
                    <a:pt x="385"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41" name="Google Shape;42453;p18">
              <a:extLst>
                <a:ext uri="{FF2B5EF4-FFF2-40B4-BE49-F238E27FC236}">
                  <a16:creationId xmlns:a16="http://schemas.microsoft.com/office/drawing/2014/main" id="{664D9AA1-EE39-48DE-B17A-18B05ADBFA8B}"/>
                </a:ext>
              </a:extLst>
            </p:cNvPr>
            <p:cNvSpPr/>
            <p:nvPr/>
          </p:nvSpPr>
          <p:spPr>
            <a:xfrm>
              <a:off x="5328257" y="3700639"/>
              <a:ext cx="39833" cy="15838"/>
            </a:xfrm>
            <a:custGeom>
              <a:avLst/>
              <a:gdLst/>
              <a:ahLst/>
              <a:cxnLst/>
              <a:rect l="l" t="t" r="r" b="b"/>
              <a:pathLst>
                <a:path w="1116" h="526" extrusionOk="0">
                  <a:moveTo>
                    <a:pt x="648" y="304"/>
                  </a:moveTo>
                  <a:cubicBezTo>
                    <a:pt x="1115" y="0"/>
                    <a:pt x="0" y="525"/>
                    <a:pt x="648"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42" name="Google Shape;42454;p18">
              <a:extLst>
                <a:ext uri="{FF2B5EF4-FFF2-40B4-BE49-F238E27FC236}">
                  <a16:creationId xmlns:a16="http://schemas.microsoft.com/office/drawing/2014/main" id="{5317AD5F-AAE6-4C29-A5A1-ABEE73212092}"/>
                </a:ext>
              </a:extLst>
            </p:cNvPr>
            <p:cNvSpPr/>
            <p:nvPr/>
          </p:nvSpPr>
          <p:spPr>
            <a:xfrm>
              <a:off x="7797989" y="3696123"/>
              <a:ext cx="28161" cy="13700"/>
            </a:xfrm>
            <a:custGeom>
              <a:avLst/>
              <a:gdLst/>
              <a:ahLst/>
              <a:cxnLst/>
              <a:rect l="l" t="t" r="r" b="b"/>
              <a:pathLst>
                <a:path w="789" h="455" extrusionOk="0">
                  <a:moveTo>
                    <a:pt x="491" y="454"/>
                  </a:moveTo>
                  <a:cubicBezTo>
                    <a:pt x="752" y="340"/>
                    <a:pt x="789" y="9"/>
                    <a:pt x="299" y="0"/>
                  </a:cubicBezTo>
                  <a:cubicBezTo>
                    <a:pt x="38" y="118"/>
                    <a:pt x="0" y="447"/>
                    <a:pt x="49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43" name="Google Shape;42455;p18">
              <a:extLst>
                <a:ext uri="{FF2B5EF4-FFF2-40B4-BE49-F238E27FC236}">
                  <a16:creationId xmlns:a16="http://schemas.microsoft.com/office/drawing/2014/main" id="{006499A8-4230-4840-AF40-0C558F5E1FA1}"/>
                </a:ext>
              </a:extLst>
            </p:cNvPr>
            <p:cNvSpPr/>
            <p:nvPr/>
          </p:nvSpPr>
          <p:spPr>
            <a:xfrm>
              <a:off x="6872464" y="3704372"/>
              <a:ext cx="13777" cy="2770"/>
            </a:xfrm>
            <a:custGeom>
              <a:avLst/>
              <a:gdLst/>
              <a:ahLst/>
              <a:cxnLst/>
              <a:rect l="l" t="t" r="r" b="b"/>
              <a:pathLst>
                <a:path w="386" h="92" extrusionOk="0">
                  <a:moveTo>
                    <a:pt x="1" y="92"/>
                  </a:moveTo>
                  <a:cubicBezTo>
                    <a:pt x="151" y="72"/>
                    <a:pt x="383" y="88"/>
                    <a:pt x="386" y="0"/>
                  </a:cubicBezTo>
                  <a:cubicBezTo>
                    <a:pt x="240" y="19"/>
                    <a:pt x="7" y="2"/>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44" name="Google Shape;42456;p18">
              <a:extLst>
                <a:ext uri="{FF2B5EF4-FFF2-40B4-BE49-F238E27FC236}">
                  <a16:creationId xmlns:a16="http://schemas.microsoft.com/office/drawing/2014/main" id="{183328F3-4407-4DBA-8A08-AED83F03D705}"/>
                </a:ext>
              </a:extLst>
            </p:cNvPr>
            <p:cNvSpPr/>
            <p:nvPr/>
          </p:nvSpPr>
          <p:spPr>
            <a:xfrm>
              <a:off x="5857567" y="3701271"/>
              <a:ext cx="23807" cy="5871"/>
            </a:xfrm>
            <a:custGeom>
              <a:avLst/>
              <a:gdLst/>
              <a:ahLst/>
              <a:cxnLst/>
              <a:rect l="l" t="t" r="r" b="b"/>
              <a:pathLst>
                <a:path w="667" h="195" extrusionOk="0">
                  <a:moveTo>
                    <a:pt x="87" y="195"/>
                  </a:moveTo>
                  <a:lnTo>
                    <a:pt x="473" y="195"/>
                  </a:lnTo>
                  <a:cubicBezTo>
                    <a:pt x="473" y="103"/>
                    <a:pt x="631" y="86"/>
                    <a:pt x="666" y="13"/>
                  </a:cubicBezTo>
                  <a:cubicBezTo>
                    <a:pt x="365" y="20"/>
                    <a:pt x="0" y="0"/>
                    <a:pt x="87"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45" name="Google Shape;42457;p18">
              <a:extLst>
                <a:ext uri="{FF2B5EF4-FFF2-40B4-BE49-F238E27FC236}">
                  <a16:creationId xmlns:a16="http://schemas.microsoft.com/office/drawing/2014/main" id="{E68265E4-007E-4B15-90E7-A3B847B0CFFA}"/>
                </a:ext>
              </a:extLst>
            </p:cNvPr>
            <p:cNvSpPr/>
            <p:nvPr/>
          </p:nvSpPr>
          <p:spPr>
            <a:xfrm>
              <a:off x="8259699" y="3698501"/>
              <a:ext cx="23985" cy="5902"/>
            </a:xfrm>
            <a:custGeom>
              <a:avLst/>
              <a:gdLst/>
              <a:ahLst/>
              <a:cxnLst/>
              <a:rect l="l" t="t" r="r" b="b"/>
              <a:pathLst>
                <a:path w="672" h="196" extrusionOk="0">
                  <a:moveTo>
                    <a:pt x="477" y="195"/>
                  </a:moveTo>
                  <a:cubicBezTo>
                    <a:pt x="475" y="104"/>
                    <a:pt x="633" y="87"/>
                    <a:pt x="671" y="13"/>
                  </a:cubicBezTo>
                  <a:cubicBezTo>
                    <a:pt x="366" y="22"/>
                    <a:pt x="0" y="1"/>
                    <a:pt x="90"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46" name="Google Shape;42458;p18">
              <a:extLst>
                <a:ext uri="{FF2B5EF4-FFF2-40B4-BE49-F238E27FC236}">
                  <a16:creationId xmlns:a16="http://schemas.microsoft.com/office/drawing/2014/main" id="{017C43E9-9578-4825-B6F5-047F948F2A52}"/>
                </a:ext>
              </a:extLst>
            </p:cNvPr>
            <p:cNvSpPr/>
            <p:nvPr/>
          </p:nvSpPr>
          <p:spPr>
            <a:xfrm>
              <a:off x="8305777" y="3686247"/>
              <a:ext cx="21987" cy="16259"/>
            </a:xfrm>
            <a:custGeom>
              <a:avLst/>
              <a:gdLst/>
              <a:ahLst/>
              <a:cxnLst/>
              <a:rect l="l" t="t" r="r" b="b"/>
              <a:pathLst>
                <a:path w="616" h="540" extrusionOk="0">
                  <a:moveTo>
                    <a:pt x="342" y="511"/>
                  </a:moveTo>
                  <a:cubicBezTo>
                    <a:pt x="404" y="388"/>
                    <a:pt x="615" y="337"/>
                    <a:pt x="535" y="147"/>
                  </a:cubicBezTo>
                  <a:cubicBezTo>
                    <a:pt x="0" y="1"/>
                    <a:pt x="3" y="540"/>
                    <a:pt x="342" y="5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47" name="Google Shape;42459;p18">
              <a:extLst>
                <a:ext uri="{FF2B5EF4-FFF2-40B4-BE49-F238E27FC236}">
                  <a16:creationId xmlns:a16="http://schemas.microsoft.com/office/drawing/2014/main" id="{69539316-3EE9-41F2-85AD-48E3478C5A7D}"/>
                </a:ext>
              </a:extLst>
            </p:cNvPr>
            <p:cNvSpPr/>
            <p:nvPr/>
          </p:nvSpPr>
          <p:spPr>
            <a:xfrm>
              <a:off x="8214727" y="3696153"/>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48" name="Google Shape;42460;p18">
              <a:extLst>
                <a:ext uri="{FF2B5EF4-FFF2-40B4-BE49-F238E27FC236}">
                  <a16:creationId xmlns:a16="http://schemas.microsoft.com/office/drawing/2014/main" id="{45D729AC-B166-4F60-BFCC-1E2C3E35F1BA}"/>
                </a:ext>
              </a:extLst>
            </p:cNvPr>
            <p:cNvSpPr/>
            <p:nvPr/>
          </p:nvSpPr>
          <p:spPr>
            <a:xfrm>
              <a:off x="8617260" y="3695400"/>
              <a:ext cx="14027" cy="4276"/>
            </a:xfrm>
            <a:custGeom>
              <a:avLst/>
              <a:gdLst/>
              <a:ahLst/>
              <a:cxnLst/>
              <a:rect l="l" t="t" r="r" b="b"/>
              <a:pathLst>
                <a:path w="393" h="142" extrusionOk="0">
                  <a:moveTo>
                    <a:pt x="293" y="26"/>
                  </a:moveTo>
                  <a:cubicBezTo>
                    <a:pt x="240" y="1"/>
                    <a:pt x="1" y="70"/>
                    <a:pt x="100" y="117"/>
                  </a:cubicBezTo>
                  <a:cubicBezTo>
                    <a:pt x="155"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49" name="Google Shape;42461;p18">
              <a:extLst>
                <a:ext uri="{FF2B5EF4-FFF2-40B4-BE49-F238E27FC236}">
                  <a16:creationId xmlns:a16="http://schemas.microsoft.com/office/drawing/2014/main" id="{6D5EB536-601E-4F63-8B16-F8420E4F2923}"/>
                </a:ext>
              </a:extLst>
            </p:cNvPr>
            <p:cNvSpPr/>
            <p:nvPr/>
          </p:nvSpPr>
          <p:spPr>
            <a:xfrm>
              <a:off x="6383879" y="3690523"/>
              <a:ext cx="23843" cy="6022"/>
            </a:xfrm>
            <a:custGeom>
              <a:avLst/>
              <a:gdLst/>
              <a:ahLst/>
              <a:cxnLst/>
              <a:rect l="l" t="t" r="r" b="b"/>
              <a:pathLst>
                <a:path w="668" h="200" extrusionOk="0">
                  <a:moveTo>
                    <a:pt x="578" y="6"/>
                  </a:moveTo>
                  <a:cubicBezTo>
                    <a:pt x="246" y="1"/>
                    <a:pt x="83" y="77"/>
                    <a:pt x="1" y="188"/>
                  </a:cubicBezTo>
                  <a:cubicBezTo>
                    <a:pt x="304" y="180"/>
                    <a:pt x="668" y="199"/>
                    <a:pt x="578"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50" name="Google Shape;42462;p18">
              <a:extLst>
                <a:ext uri="{FF2B5EF4-FFF2-40B4-BE49-F238E27FC236}">
                  <a16:creationId xmlns:a16="http://schemas.microsoft.com/office/drawing/2014/main" id="{7B3B7B59-5C14-4D3F-894F-3967A2551BB7}"/>
                </a:ext>
              </a:extLst>
            </p:cNvPr>
            <p:cNvSpPr/>
            <p:nvPr/>
          </p:nvSpPr>
          <p:spPr>
            <a:xfrm>
              <a:off x="5753846" y="3692660"/>
              <a:ext cx="14170" cy="4306"/>
            </a:xfrm>
            <a:custGeom>
              <a:avLst/>
              <a:gdLst/>
              <a:ahLst/>
              <a:cxnLst/>
              <a:rect l="l" t="t" r="r" b="b"/>
              <a:pathLst>
                <a:path w="397" h="143" extrusionOk="0">
                  <a:moveTo>
                    <a:pt x="294" y="25"/>
                  </a:moveTo>
                  <a:cubicBezTo>
                    <a:pt x="241" y="0"/>
                    <a:pt x="1" y="70"/>
                    <a:pt x="100" y="117"/>
                  </a:cubicBezTo>
                  <a:cubicBezTo>
                    <a:pt x="156" y="143"/>
                    <a:pt x="396" y="73"/>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51" name="Google Shape;42463;p18">
              <a:extLst>
                <a:ext uri="{FF2B5EF4-FFF2-40B4-BE49-F238E27FC236}">
                  <a16:creationId xmlns:a16="http://schemas.microsoft.com/office/drawing/2014/main" id="{845A6C94-675A-4E2A-974C-DD7434A1DC2C}"/>
                </a:ext>
              </a:extLst>
            </p:cNvPr>
            <p:cNvSpPr/>
            <p:nvPr/>
          </p:nvSpPr>
          <p:spPr>
            <a:xfrm>
              <a:off x="3819705" y="3692660"/>
              <a:ext cx="14134" cy="4306"/>
            </a:xfrm>
            <a:custGeom>
              <a:avLst/>
              <a:gdLst/>
              <a:ahLst/>
              <a:cxnLst/>
              <a:rect l="l" t="t" r="r" b="b"/>
              <a:pathLst>
                <a:path w="396" h="143" extrusionOk="0">
                  <a:moveTo>
                    <a:pt x="297" y="25"/>
                  </a:moveTo>
                  <a:cubicBezTo>
                    <a:pt x="242" y="0"/>
                    <a:pt x="1" y="70"/>
                    <a:pt x="101" y="117"/>
                  </a:cubicBezTo>
                  <a:cubicBezTo>
                    <a:pt x="155" y="143"/>
                    <a:pt x="395" y="73"/>
                    <a:pt x="297"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52" name="Google Shape;42464;p18">
              <a:extLst>
                <a:ext uri="{FF2B5EF4-FFF2-40B4-BE49-F238E27FC236}">
                  <a16:creationId xmlns:a16="http://schemas.microsoft.com/office/drawing/2014/main" id="{9E37116B-F381-4BB6-AD88-C0FEC979FE20}"/>
                </a:ext>
              </a:extLst>
            </p:cNvPr>
            <p:cNvSpPr/>
            <p:nvPr/>
          </p:nvSpPr>
          <p:spPr>
            <a:xfrm>
              <a:off x="8097729" y="3687391"/>
              <a:ext cx="13777" cy="6715"/>
            </a:xfrm>
            <a:custGeom>
              <a:avLst/>
              <a:gdLst/>
              <a:ahLst/>
              <a:cxnLst/>
              <a:rect l="l" t="t" r="r" b="b"/>
              <a:pathLst>
                <a:path w="386" h="223" extrusionOk="0">
                  <a:moveTo>
                    <a:pt x="386" y="110"/>
                  </a:moveTo>
                  <a:cubicBezTo>
                    <a:pt x="346" y="0"/>
                    <a:pt x="172" y="55"/>
                    <a:pt x="1" y="110"/>
                  </a:cubicBezTo>
                  <a:cubicBezTo>
                    <a:pt x="2" y="201"/>
                    <a:pt x="339" y="222"/>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53" name="Google Shape;42465;p18">
              <a:extLst>
                <a:ext uri="{FF2B5EF4-FFF2-40B4-BE49-F238E27FC236}">
                  <a16:creationId xmlns:a16="http://schemas.microsoft.com/office/drawing/2014/main" id="{DA284D9F-22C9-4511-B363-C81816F79674}"/>
                </a:ext>
              </a:extLst>
            </p:cNvPr>
            <p:cNvSpPr/>
            <p:nvPr/>
          </p:nvSpPr>
          <p:spPr>
            <a:xfrm>
              <a:off x="6873606" y="3680496"/>
              <a:ext cx="65210" cy="12947"/>
            </a:xfrm>
            <a:custGeom>
              <a:avLst/>
              <a:gdLst/>
              <a:ahLst/>
              <a:cxnLst/>
              <a:rect l="l" t="t" r="r" b="b"/>
              <a:pathLst>
                <a:path w="1827" h="430" extrusionOk="0">
                  <a:moveTo>
                    <a:pt x="1128" y="429"/>
                  </a:moveTo>
                  <a:cubicBezTo>
                    <a:pt x="1826" y="1"/>
                    <a:pt x="0" y="308"/>
                    <a:pt x="1128" y="42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54" name="Google Shape;42466;p18">
              <a:extLst>
                <a:ext uri="{FF2B5EF4-FFF2-40B4-BE49-F238E27FC236}">
                  <a16:creationId xmlns:a16="http://schemas.microsoft.com/office/drawing/2014/main" id="{DBB38346-65B6-43BC-87AD-CC023D803A8E}"/>
                </a:ext>
              </a:extLst>
            </p:cNvPr>
            <p:cNvSpPr/>
            <p:nvPr/>
          </p:nvSpPr>
          <p:spPr>
            <a:xfrm>
              <a:off x="8156086" y="3684441"/>
              <a:ext cx="14134" cy="4276"/>
            </a:xfrm>
            <a:custGeom>
              <a:avLst/>
              <a:gdLst/>
              <a:ahLst/>
              <a:cxnLst/>
              <a:rect l="l" t="t" r="r" b="b"/>
              <a:pathLst>
                <a:path w="396" h="142" extrusionOk="0">
                  <a:moveTo>
                    <a:pt x="293" y="25"/>
                  </a:moveTo>
                  <a:cubicBezTo>
                    <a:pt x="239" y="1"/>
                    <a:pt x="0" y="70"/>
                    <a:pt x="101" y="117"/>
                  </a:cubicBezTo>
                  <a:cubicBezTo>
                    <a:pt x="154"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55" name="Google Shape;42467;p18">
              <a:extLst>
                <a:ext uri="{FF2B5EF4-FFF2-40B4-BE49-F238E27FC236}">
                  <a16:creationId xmlns:a16="http://schemas.microsoft.com/office/drawing/2014/main" id="{5E49E93A-8FAE-49FC-9A6D-F9D645B023FF}"/>
                </a:ext>
              </a:extLst>
            </p:cNvPr>
            <p:cNvSpPr/>
            <p:nvPr/>
          </p:nvSpPr>
          <p:spPr>
            <a:xfrm>
              <a:off x="5186167" y="367971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56" name="Google Shape;42468;p18">
              <a:extLst>
                <a:ext uri="{FF2B5EF4-FFF2-40B4-BE49-F238E27FC236}">
                  <a16:creationId xmlns:a16="http://schemas.microsoft.com/office/drawing/2014/main" id="{CD16C6B7-861B-4D47-88BA-14F34F492DCE}"/>
                </a:ext>
              </a:extLst>
            </p:cNvPr>
            <p:cNvSpPr/>
            <p:nvPr/>
          </p:nvSpPr>
          <p:spPr>
            <a:xfrm>
              <a:off x="102935" y="3681701"/>
              <a:ext cx="13991" cy="4276"/>
            </a:xfrm>
            <a:custGeom>
              <a:avLst/>
              <a:gdLst/>
              <a:ahLst/>
              <a:cxnLst/>
              <a:rect l="l" t="t" r="r" b="b"/>
              <a:pathLst>
                <a:path w="392" h="142" extrusionOk="0">
                  <a:moveTo>
                    <a:pt x="290" y="26"/>
                  </a:moveTo>
                  <a:cubicBezTo>
                    <a:pt x="238" y="0"/>
                    <a:pt x="0" y="69"/>
                    <a:pt x="99" y="116"/>
                  </a:cubicBezTo>
                  <a:cubicBezTo>
                    <a:pt x="153" y="141"/>
                    <a:pt x="392" y="75"/>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57" name="Google Shape;42469;p18">
              <a:extLst>
                <a:ext uri="{FF2B5EF4-FFF2-40B4-BE49-F238E27FC236}">
                  <a16:creationId xmlns:a16="http://schemas.microsoft.com/office/drawing/2014/main" id="{81F2EF15-043E-45CD-8F2D-D9DD481C5F94}"/>
                </a:ext>
              </a:extLst>
            </p:cNvPr>
            <p:cNvSpPr/>
            <p:nvPr/>
          </p:nvSpPr>
          <p:spPr>
            <a:xfrm>
              <a:off x="1198996" y="3668844"/>
              <a:ext cx="24414" cy="11291"/>
            </a:xfrm>
            <a:custGeom>
              <a:avLst/>
              <a:gdLst/>
              <a:ahLst/>
              <a:cxnLst/>
              <a:rect l="l" t="t" r="r" b="b"/>
              <a:pathLst>
                <a:path w="684" h="375" extrusionOk="0">
                  <a:moveTo>
                    <a:pt x="631" y="362"/>
                  </a:moveTo>
                  <a:cubicBezTo>
                    <a:pt x="683" y="154"/>
                    <a:pt x="585" y="21"/>
                    <a:pt x="246" y="0"/>
                  </a:cubicBezTo>
                  <a:cubicBezTo>
                    <a:pt x="1" y="106"/>
                    <a:pt x="92" y="375"/>
                    <a:pt x="631"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58" name="Google Shape;42470;p18">
              <a:extLst>
                <a:ext uri="{FF2B5EF4-FFF2-40B4-BE49-F238E27FC236}">
                  <a16:creationId xmlns:a16="http://schemas.microsoft.com/office/drawing/2014/main" id="{D79605A1-B556-4939-AD6E-5E2A2F76D861}"/>
                </a:ext>
              </a:extLst>
            </p:cNvPr>
            <p:cNvSpPr/>
            <p:nvPr/>
          </p:nvSpPr>
          <p:spPr>
            <a:xfrm>
              <a:off x="5433976" y="3659691"/>
              <a:ext cx="27555" cy="17313"/>
            </a:xfrm>
            <a:custGeom>
              <a:avLst/>
              <a:gdLst/>
              <a:ahLst/>
              <a:cxnLst/>
              <a:rect l="l" t="t" r="r" b="b"/>
              <a:pathLst>
                <a:path w="772" h="575" extrusionOk="0">
                  <a:moveTo>
                    <a:pt x="772" y="575"/>
                  </a:moveTo>
                  <a:lnTo>
                    <a:pt x="772" y="30"/>
                  </a:lnTo>
                  <a:cubicBezTo>
                    <a:pt x="62" y="0"/>
                    <a:pt x="188" y="360"/>
                    <a:pt x="0" y="5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59" name="Google Shape;42471;p18">
              <a:extLst>
                <a:ext uri="{FF2B5EF4-FFF2-40B4-BE49-F238E27FC236}">
                  <a16:creationId xmlns:a16="http://schemas.microsoft.com/office/drawing/2014/main" id="{42CF4D5D-98A0-4A12-923D-95479CAE3107}"/>
                </a:ext>
              </a:extLst>
            </p:cNvPr>
            <p:cNvSpPr/>
            <p:nvPr/>
          </p:nvSpPr>
          <p:spPr>
            <a:xfrm>
              <a:off x="4054950" y="3665111"/>
              <a:ext cx="39690" cy="15778"/>
            </a:xfrm>
            <a:custGeom>
              <a:avLst/>
              <a:gdLst/>
              <a:ahLst/>
              <a:cxnLst/>
              <a:rect l="l" t="t" r="r" b="b"/>
              <a:pathLst>
                <a:path w="1112" h="524" extrusionOk="0">
                  <a:moveTo>
                    <a:pt x="645" y="306"/>
                  </a:moveTo>
                  <a:cubicBezTo>
                    <a:pt x="1111" y="0"/>
                    <a:pt x="1" y="524"/>
                    <a:pt x="645"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60" name="Google Shape;42472;p18">
              <a:extLst>
                <a:ext uri="{FF2B5EF4-FFF2-40B4-BE49-F238E27FC236}">
                  <a16:creationId xmlns:a16="http://schemas.microsoft.com/office/drawing/2014/main" id="{24FAC59F-7C90-404E-8206-4D91B97CA07E}"/>
                </a:ext>
              </a:extLst>
            </p:cNvPr>
            <p:cNvSpPr/>
            <p:nvPr/>
          </p:nvSpPr>
          <p:spPr>
            <a:xfrm>
              <a:off x="907572" y="3660595"/>
              <a:ext cx="43973" cy="19030"/>
            </a:xfrm>
            <a:custGeom>
              <a:avLst/>
              <a:gdLst/>
              <a:ahLst/>
              <a:cxnLst/>
              <a:rect l="l" t="t" r="r" b="b"/>
              <a:pathLst>
                <a:path w="1232" h="632" extrusionOk="0">
                  <a:moveTo>
                    <a:pt x="696" y="545"/>
                  </a:moveTo>
                  <a:cubicBezTo>
                    <a:pt x="567" y="206"/>
                    <a:pt x="1232" y="13"/>
                    <a:pt x="313" y="0"/>
                  </a:cubicBezTo>
                  <a:cubicBezTo>
                    <a:pt x="429" y="188"/>
                    <a:pt x="1" y="632"/>
                    <a:pt x="696"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61" name="Google Shape;42473;p18">
              <a:extLst>
                <a:ext uri="{FF2B5EF4-FFF2-40B4-BE49-F238E27FC236}">
                  <a16:creationId xmlns:a16="http://schemas.microsoft.com/office/drawing/2014/main" id="{ED087BAF-7B98-4248-BBBE-E98A53A6A56B}"/>
                </a:ext>
              </a:extLst>
            </p:cNvPr>
            <p:cNvSpPr/>
            <p:nvPr/>
          </p:nvSpPr>
          <p:spPr>
            <a:xfrm>
              <a:off x="3158942" y="3670801"/>
              <a:ext cx="14063" cy="4246"/>
            </a:xfrm>
            <a:custGeom>
              <a:avLst/>
              <a:gdLst/>
              <a:ahLst/>
              <a:cxnLst/>
              <a:rect l="l" t="t" r="r" b="b"/>
              <a:pathLst>
                <a:path w="394" h="141" extrusionOk="0">
                  <a:moveTo>
                    <a:pt x="101" y="117"/>
                  </a:moveTo>
                  <a:cubicBezTo>
                    <a:pt x="154" y="140"/>
                    <a:pt x="393" y="72"/>
                    <a:pt x="294" y="24"/>
                  </a:cubicBezTo>
                  <a:cubicBezTo>
                    <a:pt x="243" y="1"/>
                    <a:pt x="0" y="67"/>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62" name="Google Shape;42474;p18">
              <a:extLst>
                <a:ext uri="{FF2B5EF4-FFF2-40B4-BE49-F238E27FC236}">
                  <a16:creationId xmlns:a16="http://schemas.microsoft.com/office/drawing/2014/main" id="{42059F59-74A9-4423-BD38-F2560D507050}"/>
                </a:ext>
              </a:extLst>
            </p:cNvPr>
            <p:cNvSpPr/>
            <p:nvPr/>
          </p:nvSpPr>
          <p:spPr>
            <a:xfrm>
              <a:off x="763663" y="3670801"/>
              <a:ext cx="14027" cy="4246"/>
            </a:xfrm>
            <a:custGeom>
              <a:avLst/>
              <a:gdLst/>
              <a:ahLst/>
              <a:cxnLst/>
              <a:rect l="l" t="t" r="r" b="b"/>
              <a:pathLst>
                <a:path w="393" h="141" extrusionOk="0">
                  <a:moveTo>
                    <a:pt x="294" y="24"/>
                  </a:moveTo>
                  <a:cubicBezTo>
                    <a:pt x="241" y="1"/>
                    <a:pt x="0" y="68"/>
                    <a:pt x="101" y="117"/>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63" name="Google Shape;42475;p18">
              <a:extLst>
                <a:ext uri="{FF2B5EF4-FFF2-40B4-BE49-F238E27FC236}">
                  <a16:creationId xmlns:a16="http://schemas.microsoft.com/office/drawing/2014/main" id="{28401D45-BE1B-4402-9B48-543B942656C5}"/>
                </a:ext>
              </a:extLst>
            </p:cNvPr>
            <p:cNvSpPr/>
            <p:nvPr/>
          </p:nvSpPr>
          <p:spPr>
            <a:xfrm>
              <a:off x="4026254" y="3665352"/>
              <a:ext cx="14063" cy="4215"/>
            </a:xfrm>
            <a:custGeom>
              <a:avLst/>
              <a:gdLst/>
              <a:ahLst/>
              <a:cxnLst/>
              <a:rect l="l" t="t" r="r" b="b"/>
              <a:pathLst>
                <a:path w="394" h="140" extrusionOk="0">
                  <a:moveTo>
                    <a:pt x="294" y="25"/>
                  </a:moveTo>
                  <a:cubicBezTo>
                    <a:pt x="241" y="0"/>
                    <a:pt x="1" y="69"/>
                    <a:pt x="101" y="116"/>
                  </a:cubicBezTo>
                  <a:cubicBezTo>
                    <a:pt x="153"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64" name="Google Shape;42476;p18">
              <a:extLst>
                <a:ext uri="{FF2B5EF4-FFF2-40B4-BE49-F238E27FC236}">
                  <a16:creationId xmlns:a16="http://schemas.microsoft.com/office/drawing/2014/main" id="{52C7294C-C61D-4AE6-934C-56B70F6289D9}"/>
                </a:ext>
              </a:extLst>
            </p:cNvPr>
            <p:cNvSpPr/>
            <p:nvPr/>
          </p:nvSpPr>
          <p:spPr>
            <a:xfrm>
              <a:off x="364378" y="3665352"/>
              <a:ext cx="14170" cy="4215"/>
            </a:xfrm>
            <a:custGeom>
              <a:avLst/>
              <a:gdLst/>
              <a:ahLst/>
              <a:cxnLst/>
              <a:rect l="l" t="t" r="r" b="b"/>
              <a:pathLst>
                <a:path w="397" h="140" extrusionOk="0">
                  <a:moveTo>
                    <a:pt x="297" y="25"/>
                  </a:moveTo>
                  <a:cubicBezTo>
                    <a:pt x="242" y="0"/>
                    <a:pt x="1" y="69"/>
                    <a:pt x="104" y="116"/>
                  </a:cubicBezTo>
                  <a:cubicBezTo>
                    <a:pt x="156" y="140"/>
                    <a:pt x="396" y="72"/>
                    <a:pt x="297"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65" name="Google Shape;42477;p18">
              <a:extLst>
                <a:ext uri="{FF2B5EF4-FFF2-40B4-BE49-F238E27FC236}">
                  <a16:creationId xmlns:a16="http://schemas.microsoft.com/office/drawing/2014/main" id="{DA852640-9B0B-4014-BE84-CD1AAEE11538}"/>
                </a:ext>
              </a:extLst>
            </p:cNvPr>
            <p:cNvSpPr/>
            <p:nvPr/>
          </p:nvSpPr>
          <p:spPr>
            <a:xfrm>
              <a:off x="6084317" y="3662582"/>
              <a:ext cx="14063" cy="4336"/>
            </a:xfrm>
            <a:custGeom>
              <a:avLst/>
              <a:gdLst/>
              <a:ahLst/>
              <a:cxnLst/>
              <a:rect l="l" t="t" r="r" b="b"/>
              <a:pathLst>
                <a:path w="394" h="144" extrusionOk="0">
                  <a:moveTo>
                    <a:pt x="100" y="117"/>
                  </a:moveTo>
                  <a:cubicBezTo>
                    <a:pt x="155" y="143"/>
                    <a:pt x="393" y="73"/>
                    <a:pt x="294" y="27"/>
                  </a:cubicBezTo>
                  <a:cubicBezTo>
                    <a:pt x="239" y="1"/>
                    <a:pt x="0" y="69"/>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66" name="Google Shape;42478;p18">
              <a:extLst>
                <a:ext uri="{FF2B5EF4-FFF2-40B4-BE49-F238E27FC236}">
                  <a16:creationId xmlns:a16="http://schemas.microsoft.com/office/drawing/2014/main" id="{04636B88-C39E-4B36-B06E-E01BC6F4E45E}"/>
                </a:ext>
              </a:extLst>
            </p:cNvPr>
            <p:cNvSpPr/>
            <p:nvPr/>
          </p:nvSpPr>
          <p:spPr>
            <a:xfrm>
              <a:off x="3416031" y="3654332"/>
              <a:ext cx="35657" cy="11773"/>
            </a:xfrm>
            <a:custGeom>
              <a:avLst/>
              <a:gdLst/>
              <a:ahLst/>
              <a:cxnLst/>
              <a:rect l="l" t="t" r="r" b="b"/>
              <a:pathLst>
                <a:path w="999" h="391" extrusionOk="0">
                  <a:moveTo>
                    <a:pt x="35" y="118"/>
                  </a:moveTo>
                  <a:cubicBezTo>
                    <a:pt x="64" y="224"/>
                    <a:pt x="0" y="375"/>
                    <a:pt x="227" y="391"/>
                  </a:cubicBezTo>
                  <a:cubicBezTo>
                    <a:pt x="246" y="157"/>
                    <a:pt x="979" y="262"/>
                    <a:pt x="999" y="28"/>
                  </a:cubicBezTo>
                  <a:cubicBezTo>
                    <a:pt x="392" y="130"/>
                    <a:pt x="487" y="1"/>
                    <a:pt x="35"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67" name="Google Shape;42479;p18">
              <a:extLst>
                <a:ext uri="{FF2B5EF4-FFF2-40B4-BE49-F238E27FC236}">
                  <a16:creationId xmlns:a16="http://schemas.microsoft.com/office/drawing/2014/main" id="{83D0F08C-F8B0-4507-836F-4ACB25340FA8}"/>
                </a:ext>
              </a:extLst>
            </p:cNvPr>
            <p:cNvSpPr/>
            <p:nvPr/>
          </p:nvSpPr>
          <p:spPr>
            <a:xfrm>
              <a:off x="690387" y="3655175"/>
              <a:ext cx="31624" cy="10930"/>
            </a:xfrm>
            <a:custGeom>
              <a:avLst/>
              <a:gdLst/>
              <a:ahLst/>
              <a:cxnLst/>
              <a:rect l="l" t="t" r="r" b="b"/>
              <a:pathLst>
                <a:path w="886" h="363" extrusionOk="0">
                  <a:moveTo>
                    <a:pt x="611" y="363"/>
                  </a:moveTo>
                  <a:cubicBezTo>
                    <a:pt x="670" y="240"/>
                    <a:pt x="885" y="189"/>
                    <a:pt x="804" y="0"/>
                  </a:cubicBezTo>
                  <a:lnTo>
                    <a:pt x="34" y="0"/>
                  </a:lnTo>
                  <a:cubicBezTo>
                    <a:pt x="0" y="226"/>
                    <a:pt x="328" y="285"/>
                    <a:pt x="611"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68" name="Google Shape;42480;p18">
              <a:extLst>
                <a:ext uri="{FF2B5EF4-FFF2-40B4-BE49-F238E27FC236}">
                  <a16:creationId xmlns:a16="http://schemas.microsoft.com/office/drawing/2014/main" id="{1B4143C4-6E4C-43E9-95EB-909EF6E5F825}"/>
                </a:ext>
              </a:extLst>
            </p:cNvPr>
            <p:cNvSpPr/>
            <p:nvPr/>
          </p:nvSpPr>
          <p:spPr>
            <a:xfrm>
              <a:off x="2253976" y="3654151"/>
              <a:ext cx="32659" cy="9214"/>
            </a:xfrm>
            <a:custGeom>
              <a:avLst/>
              <a:gdLst/>
              <a:ahLst/>
              <a:cxnLst/>
              <a:rect l="l" t="t" r="r" b="b"/>
              <a:pathLst>
                <a:path w="915" h="306" extrusionOk="0">
                  <a:moveTo>
                    <a:pt x="387" y="306"/>
                  </a:moveTo>
                  <a:cubicBezTo>
                    <a:pt x="914" y="158"/>
                    <a:pt x="104" y="0"/>
                    <a:pt x="1" y="214"/>
                  </a:cubicBezTo>
                  <a:cubicBezTo>
                    <a:pt x="192" y="214"/>
                    <a:pt x="229" y="287"/>
                    <a:pt x="387"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69" name="Google Shape;42481;p18">
              <a:extLst>
                <a:ext uri="{FF2B5EF4-FFF2-40B4-BE49-F238E27FC236}">
                  <a16:creationId xmlns:a16="http://schemas.microsoft.com/office/drawing/2014/main" id="{43A26DB8-463F-4735-B270-F96C086A27AC}"/>
                </a:ext>
              </a:extLst>
            </p:cNvPr>
            <p:cNvSpPr/>
            <p:nvPr/>
          </p:nvSpPr>
          <p:spPr>
            <a:xfrm>
              <a:off x="1545064" y="3660595"/>
              <a:ext cx="13813" cy="2770"/>
            </a:xfrm>
            <a:custGeom>
              <a:avLst/>
              <a:gdLst/>
              <a:ahLst/>
              <a:cxnLst/>
              <a:rect l="l" t="t" r="r" b="b"/>
              <a:pathLst>
                <a:path w="387" h="92" extrusionOk="0">
                  <a:moveTo>
                    <a:pt x="1" y="92"/>
                  </a:moveTo>
                  <a:cubicBezTo>
                    <a:pt x="151" y="71"/>
                    <a:pt x="380" y="88"/>
                    <a:pt x="387" y="0"/>
                  </a:cubicBezTo>
                  <a:cubicBezTo>
                    <a:pt x="236" y="21"/>
                    <a:pt x="4" y="3"/>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70" name="Google Shape;42482;p18">
              <a:extLst>
                <a:ext uri="{FF2B5EF4-FFF2-40B4-BE49-F238E27FC236}">
                  <a16:creationId xmlns:a16="http://schemas.microsoft.com/office/drawing/2014/main" id="{48CDF36A-1487-4A2D-A823-839CBA0808B6}"/>
                </a:ext>
              </a:extLst>
            </p:cNvPr>
            <p:cNvSpPr/>
            <p:nvPr/>
          </p:nvSpPr>
          <p:spPr>
            <a:xfrm>
              <a:off x="311911" y="3653549"/>
              <a:ext cx="8959" cy="11442"/>
            </a:xfrm>
            <a:custGeom>
              <a:avLst/>
              <a:gdLst/>
              <a:ahLst/>
              <a:cxnLst/>
              <a:rect l="l" t="t" r="r" b="b"/>
              <a:pathLst>
                <a:path w="251" h="380" extrusionOk="0">
                  <a:moveTo>
                    <a:pt x="28" y="144"/>
                  </a:moveTo>
                  <a:cubicBezTo>
                    <a:pt x="1" y="238"/>
                    <a:pt x="178" y="379"/>
                    <a:pt x="221" y="234"/>
                  </a:cubicBezTo>
                  <a:cubicBezTo>
                    <a:pt x="250" y="139"/>
                    <a:pt x="73" y="1"/>
                    <a:pt x="28" y="1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71" name="Google Shape;42483;p18">
              <a:extLst>
                <a:ext uri="{FF2B5EF4-FFF2-40B4-BE49-F238E27FC236}">
                  <a16:creationId xmlns:a16="http://schemas.microsoft.com/office/drawing/2014/main" id="{44310F0C-8933-43FD-961D-425F3003F0B6}"/>
                </a:ext>
              </a:extLst>
            </p:cNvPr>
            <p:cNvSpPr/>
            <p:nvPr/>
          </p:nvSpPr>
          <p:spPr>
            <a:xfrm>
              <a:off x="3303601" y="3657072"/>
              <a:ext cx="14063" cy="4336"/>
            </a:xfrm>
            <a:custGeom>
              <a:avLst/>
              <a:gdLst/>
              <a:ahLst/>
              <a:cxnLst/>
              <a:rect l="l" t="t" r="r" b="b"/>
              <a:pathLst>
                <a:path w="394" h="144" extrusionOk="0">
                  <a:moveTo>
                    <a:pt x="289" y="27"/>
                  </a:moveTo>
                  <a:cubicBezTo>
                    <a:pt x="238" y="1"/>
                    <a:pt x="0" y="71"/>
                    <a:pt x="100" y="117"/>
                  </a:cubicBezTo>
                  <a:cubicBezTo>
                    <a:pt x="152" y="143"/>
                    <a:pt x="393" y="74"/>
                    <a:pt x="289"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72" name="Google Shape;42484;p18">
              <a:extLst>
                <a:ext uri="{FF2B5EF4-FFF2-40B4-BE49-F238E27FC236}">
                  <a16:creationId xmlns:a16="http://schemas.microsoft.com/office/drawing/2014/main" id="{DF94AF45-35E8-43EA-BFDE-1D7A13FB5F9F}"/>
                </a:ext>
              </a:extLst>
            </p:cNvPr>
            <p:cNvSpPr/>
            <p:nvPr/>
          </p:nvSpPr>
          <p:spPr>
            <a:xfrm>
              <a:off x="7591762" y="3654332"/>
              <a:ext cx="13991" cy="4306"/>
            </a:xfrm>
            <a:custGeom>
              <a:avLst/>
              <a:gdLst/>
              <a:ahLst/>
              <a:cxnLst/>
              <a:rect l="l" t="t" r="r" b="b"/>
              <a:pathLst>
                <a:path w="392" h="143" extrusionOk="0">
                  <a:moveTo>
                    <a:pt x="99" y="118"/>
                  </a:moveTo>
                  <a:cubicBezTo>
                    <a:pt x="151" y="143"/>
                    <a:pt x="391" y="74"/>
                    <a:pt x="291" y="27"/>
                  </a:cubicBezTo>
                  <a:cubicBezTo>
                    <a:pt x="239" y="1"/>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73" name="Google Shape;42485;p18">
              <a:extLst>
                <a:ext uri="{FF2B5EF4-FFF2-40B4-BE49-F238E27FC236}">
                  <a16:creationId xmlns:a16="http://schemas.microsoft.com/office/drawing/2014/main" id="{3A6A32B8-0E7F-4F6A-8B3D-12A0F1A4B8B2}"/>
                </a:ext>
              </a:extLst>
            </p:cNvPr>
            <p:cNvSpPr/>
            <p:nvPr/>
          </p:nvSpPr>
          <p:spPr>
            <a:xfrm>
              <a:off x="5413917" y="3648792"/>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74" name="Google Shape;42486;p18">
              <a:extLst>
                <a:ext uri="{FF2B5EF4-FFF2-40B4-BE49-F238E27FC236}">
                  <a16:creationId xmlns:a16="http://schemas.microsoft.com/office/drawing/2014/main" id="{65E19549-5C69-44FE-9A45-68D713B14BE9}"/>
                </a:ext>
              </a:extLst>
            </p:cNvPr>
            <p:cNvSpPr/>
            <p:nvPr/>
          </p:nvSpPr>
          <p:spPr>
            <a:xfrm>
              <a:off x="5343212" y="3641355"/>
              <a:ext cx="24342" cy="16561"/>
            </a:xfrm>
            <a:custGeom>
              <a:avLst/>
              <a:gdLst/>
              <a:ahLst/>
              <a:cxnLst/>
              <a:rect l="l" t="t" r="r" b="b"/>
              <a:pathLst>
                <a:path w="682" h="550" extrusionOk="0">
                  <a:moveTo>
                    <a:pt x="422" y="549"/>
                  </a:moveTo>
                  <a:cubicBezTo>
                    <a:pt x="337" y="378"/>
                    <a:pt x="682" y="1"/>
                    <a:pt x="37" y="94"/>
                  </a:cubicBezTo>
                  <a:cubicBezTo>
                    <a:pt x="6" y="321"/>
                    <a:pt x="0" y="535"/>
                    <a:pt x="422"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75" name="Google Shape;42487;p18">
              <a:extLst>
                <a:ext uri="{FF2B5EF4-FFF2-40B4-BE49-F238E27FC236}">
                  <a16:creationId xmlns:a16="http://schemas.microsoft.com/office/drawing/2014/main" id="{36FC7107-454E-4EC4-B767-7141155FD361}"/>
                </a:ext>
              </a:extLst>
            </p:cNvPr>
            <p:cNvSpPr/>
            <p:nvPr/>
          </p:nvSpPr>
          <p:spPr>
            <a:xfrm>
              <a:off x="7729318" y="3648882"/>
              <a:ext cx="13991" cy="4306"/>
            </a:xfrm>
            <a:custGeom>
              <a:avLst/>
              <a:gdLst/>
              <a:ahLst/>
              <a:cxnLst/>
              <a:rect l="l" t="t" r="r" b="b"/>
              <a:pathLst>
                <a:path w="392" h="143" extrusionOk="0">
                  <a:moveTo>
                    <a:pt x="101" y="116"/>
                  </a:moveTo>
                  <a:cubicBezTo>
                    <a:pt x="154" y="142"/>
                    <a:pt x="392" y="72"/>
                    <a:pt x="294" y="25"/>
                  </a:cubicBezTo>
                  <a:cubicBezTo>
                    <a:pt x="240" y="0"/>
                    <a:pt x="0" y="71"/>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76" name="Google Shape;42488;p18">
              <a:extLst>
                <a:ext uri="{FF2B5EF4-FFF2-40B4-BE49-F238E27FC236}">
                  <a16:creationId xmlns:a16="http://schemas.microsoft.com/office/drawing/2014/main" id="{FECA79DB-EB4B-4B69-9EA0-899D1DF46D6F}"/>
                </a:ext>
              </a:extLst>
            </p:cNvPr>
            <p:cNvSpPr/>
            <p:nvPr/>
          </p:nvSpPr>
          <p:spPr>
            <a:xfrm>
              <a:off x="8754888" y="3643463"/>
              <a:ext cx="14099" cy="4276"/>
            </a:xfrm>
            <a:custGeom>
              <a:avLst/>
              <a:gdLst/>
              <a:ahLst/>
              <a:cxnLst/>
              <a:rect l="l" t="t" r="r" b="b"/>
              <a:pathLst>
                <a:path w="395" h="142" extrusionOk="0">
                  <a:moveTo>
                    <a:pt x="101" y="115"/>
                  </a:moveTo>
                  <a:cubicBezTo>
                    <a:pt x="153" y="141"/>
                    <a:pt x="395" y="72"/>
                    <a:pt x="293" y="24"/>
                  </a:cubicBezTo>
                  <a:cubicBezTo>
                    <a:pt x="241" y="0"/>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77" name="Google Shape;42489;p18">
              <a:extLst>
                <a:ext uri="{FF2B5EF4-FFF2-40B4-BE49-F238E27FC236}">
                  <a16:creationId xmlns:a16="http://schemas.microsoft.com/office/drawing/2014/main" id="{A199860B-6425-4FCF-8373-068ED4A4AF72}"/>
                </a:ext>
              </a:extLst>
            </p:cNvPr>
            <p:cNvSpPr/>
            <p:nvPr/>
          </p:nvSpPr>
          <p:spPr>
            <a:xfrm>
              <a:off x="7164959" y="3640693"/>
              <a:ext cx="14063" cy="4276"/>
            </a:xfrm>
            <a:custGeom>
              <a:avLst/>
              <a:gdLst/>
              <a:ahLst/>
              <a:cxnLst/>
              <a:rect l="l" t="t" r="r" b="b"/>
              <a:pathLst>
                <a:path w="394" h="142" extrusionOk="0">
                  <a:moveTo>
                    <a:pt x="294" y="27"/>
                  </a:moveTo>
                  <a:cubicBezTo>
                    <a:pt x="240" y="1"/>
                    <a:pt x="1" y="70"/>
                    <a:pt x="101" y="116"/>
                  </a:cubicBezTo>
                  <a:cubicBezTo>
                    <a:pt x="153" y="142"/>
                    <a:pt x="394"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78" name="Google Shape;42490;p18">
              <a:extLst>
                <a:ext uri="{FF2B5EF4-FFF2-40B4-BE49-F238E27FC236}">
                  <a16:creationId xmlns:a16="http://schemas.microsoft.com/office/drawing/2014/main" id="{E077A627-BF0A-4BE1-B794-151F9084A94A}"/>
                </a:ext>
              </a:extLst>
            </p:cNvPr>
            <p:cNvSpPr/>
            <p:nvPr/>
          </p:nvSpPr>
          <p:spPr>
            <a:xfrm>
              <a:off x="1603456" y="3640693"/>
              <a:ext cx="14099" cy="4276"/>
            </a:xfrm>
            <a:custGeom>
              <a:avLst/>
              <a:gdLst/>
              <a:ahLst/>
              <a:cxnLst/>
              <a:rect l="l" t="t" r="r" b="b"/>
              <a:pathLst>
                <a:path w="395" h="142" extrusionOk="0">
                  <a:moveTo>
                    <a:pt x="290" y="27"/>
                  </a:moveTo>
                  <a:cubicBezTo>
                    <a:pt x="238" y="1"/>
                    <a:pt x="0" y="70"/>
                    <a:pt x="97" y="116"/>
                  </a:cubicBezTo>
                  <a:cubicBezTo>
                    <a:pt x="154" y="142"/>
                    <a:pt x="394" y="74"/>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79" name="Google Shape;42491;p18">
              <a:extLst>
                <a:ext uri="{FF2B5EF4-FFF2-40B4-BE49-F238E27FC236}">
                  <a16:creationId xmlns:a16="http://schemas.microsoft.com/office/drawing/2014/main" id="{C515B94E-D354-445A-98B4-BD947E47246A}"/>
                </a:ext>
              </a:extLst>
            </p:cNvPr>
            <p:cNvSpPr/>
            <p:nvPr/>
          </p:nvSpPr>
          <p:spPr>
            <a:xfrm>
              <a:off x="4484038" y="3632473"/>
              <a:ext cx="27590" cy="9364"/>
            </a:xfrm>
            <a:custGeom>
              <a:avLst/>
              <a:gdLst/>
              <a:ahLst/>
              <a:cxnLst/>
              <a:rect l="l" t="t" r="r" b="b"/>
              <a:pathLst>
                <a:path w="773" h="311" extrusionOk="0">
                  <a:moveTo>
                    <a:pt x="772" y="27"/>
                  </a:moveTo>
                  <a:cubicBezTo>
                    <a:pt x="334" y="1"/>
                    <a:pt x="50" y="48"/>
                    <a:pt x="1" y="208"/>
                  </a:cubicBezTo>
                  <a:cubicBezTo>
                    <a:pt x="368" y="186"/>
                    <a:pt x="426" y="310"/>
                    <a:pt x="772" y="3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80" name="Google Shape;42492;p18">
              <a:extLst>
                <a:ext uri="{FF2B5EF4-FFF2-40B4-BE49-F238E27FC236}">
                  <a16:creationId xmlns:a16="http://schemas.microsoft.com/office/drawing/2014/main" id="{AE4EF016-F244-4F9B-9BC6-2168CCD8C602}"/>
                </a:ext>
              </a:extLst>
            </p:cNvPr>
            <p:cNvSpPr/>
            <p:nvPr/>
          </p:nvSpPr>
          <p:spPr>
            <a:xfrm>
              <a:off x="4036747" y="3635635"/>
              <a:ext cx="6889" cy="6263"/>
            </a:xfrm>
            <a:custGeom>
              <a:avLst/>
              <a:gdLst/>
              <a:ahLst/>
              <a:cxnLst/>
              <a:rect l="l" t="t" r="r" b="b"/>
              <a:pathLst>
                <a:path w="193" h="208" extrusionOk="0">
                  <a:moveTo>
                    <a:pt x="192" y="103"/>
                  </a:moveTo>
                  <a:cubicBezTo>
                    <a:pt x="192" y="52"/>
                    <a:pt x="38" y="0"/>
                    <a:pt x="2" y="103"/>
                  </a:cubicBezTo>
                  <a:cubicBezTo>
                    <a:pt x="0" y="153"/>
                    <a:pt x="153" y="208"/>
                    <a:pt x="19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81" name="Google Shape;42493;p18">
              <a:extLst>
                <a:ext uri="{FF2B5EF4-FFF2-40B4-BE49-F238E27FC236}">
                  <a16:creationId xmlns:a16="http://schemas.microsoft.com/office/drawing/2014/main" id="{65862DCE-4D37-4DA5-AA92-CBA587F04F7C}"/>
                </a:ext>
              </a:extLst>
            </p:cNvPr>
            <p:cNvSpPr/>
            <p:nvPr/>
          </p:nvSpPr>
          <p:spPr>
            <a:xfrm>
              <a:off x="1651569" y="3637953"/>
              <a:ext cx="14063" cy="4276"/>
            </a:xfrm>
            <a:custGeom>
              <a:avLst/>
              <a:gdLst/>
              <a:ahLst/>
              <a:cxnLst/>
              <a:rect l="l" t="t" r="r" b="b"/>
              <a:pathLst>
                <a:path w="394" h="142" extrusionOk="0">
                  <a:moveTo>
                    <a:pt x="293" y="26"/>
                  </a:moveTo>
                  <a:cubicBezTo>
                    <a:pt x="241" y="0"/>
                    <a:pt x="1" y="69"/>
                    <a:pt x="101" y="118"/>
                  </a:cubicBezTo>
                  <a:cubicBezTo>
                    <a:pt x="156" y="141"/>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82" name="Google Shape;42494;p18">
              <a:extLst>
                <a:ext uri="{FF2B5EF4-FFF2-40B4-BE49-F238E27FC236}">
                  <a16:creationId xmlns:a16="http://schemas.microsoft.com/office/drawing/2014/main" id="{4E699EE9-852B-4009-B972-94F9629A3146}"/>
                </a:ext>
              </a:extLst>
            </p:cNvPr>
            <p:cNvSpPr/>
            <p:nvPr/>
          </p:nvSpPr>
          <p:spPr>
            <a:xfrm>
              <a:off x="581384" y="3629733"/>
              <a:ext cx="29696" cy="11984"/>
            </a:xfrm>
            <a:custGeom>
              <a:avLst/>
              <a:gdLst/>
              <a:ahLst/>
              <a:cxnLst/>
              <a:rect l="l" t="t" r="r" b="b"/>
              <a:pathLst>
                <a:path w="832" h="398" extrusionOk="0">
                  <a:moveTo>
                    <a:pt x="1" y="391"/>
                  </a:moveTo>
                  <a:cubicBezTo>
                    <a:pt x="336" y="397"/>
                    <a:pt x="601" y="371"/>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83" name="Google Shape;42495;p18">
              <a:extLst>
                <a:ext uri="{FF2B5EF4-FFF2-40B4-BE49-F238E27FC236}">
                  <a16:creationId xmlns:a16="http://schemas.microsoft.com/office/drawing/2014/main" id="{F616C6EB-CED5-4458-97F2-B4550FAB5B16}"/>
                </a:ext>
              </a:extLst>
            </p:cNvPr>
            <p:cNvSpPr/>
            <p:nvPr/>
          </p:nvSpPr>
          <p:spPr>
            <a:xfrm>
              <a:off x="8985707" y="3632865"/>
              <a:ext cx="6889" cy="6263"/>
            </a:xfrm>
            <a:custGeom>
              <a:avLst/>
              <a:gdLst/>
              <a:ahLst/>
              <a:cxnLst/>
              <a:rect l="l" t="t" r="r" b="b"/>
              <a:pathLst>
                <a:path w="193" h="208" extrusionOk="0">
                  <a:moveTo>
                    <a:pt x="192" y="104"/>
                  </a:moveTo>
                  <a:cubicBezTo>
                    <a:pt x="192" y="53"/>
                    <a:pt x="34" y="1"/>
                    <a:pt x="0" y="104"/>
                  </a:cubicBezTo>
                  <a:cubicBezTo>
                    <a:pt x="0" y="154"/>
                    <a:pt x="154"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84" name="Google Shape;42496;p18">
              <a:extLst>
                <a:ext uri="{FF2B5EF4-FFF2-40B4-BE49-F238E27FC236}">
                  <a16:creationId xmlns:a16="http://schemas.microsoft.com/office/drawing/2014/main" id="{3AED4910-5A6E-4528-AD8C-9407BB1B8191}"/>
                </a:ext>
              </a:extLst>
            </p:cNvPr>
            <p:cNvSpPr/>
            <p:nvPr/>
          </p:nvSpPr>
          <p:spPr>
            <a:xfrm>
              <a:off x="3396578" y="3627806"/>
              <a:ext cx="41332" cy="13760"/>
            </a:xfrm>
            <a:custGeom>
              <a:avLst/>
              <a:gdLst/>
              <a:ahLst/>
              <a:cxnLst/>
              <a:rect l="l" t="t" r="r" b="b"/>
              <a:pathLst>
                <a:path w="1158" h="457" extrusionOk="0">
                  <a:moveTo>
                    <a:pt x="1157" y="1"/>
                  </a:moveTo>
                  <a:lnTo>
                    <a:pt x="193" y="1"/>
                  </a:lnTo>
                  <a:cubicBezTo>
                    <a:pt x="210" y="157"/>
                    <a:pt x="151" y="282"/>
                    <a:pt x="1" y="365"/>
                  </a:cubicBezTo>
                  <a:cubicBezTo>
                    <a:pt x="839" y="456"/>
                    <a:pt x="861" y="162"/>
                    <a:pt x="11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85" name="Google Shape;42497;p18">
              <a:extLst>
                <a:ext uri="{FF2B5EF4-FFF2-40B4-BE49-F238E27FC236}">
                  <a16:creationId xmlns:a16="http://schemas.microsoft.com/office/drawing/2014/main" id="{F0CB1319-F4CE-4A27-965B-13508679D7EA}"/>
                </a:ext>
              </a:extLst>
            </p:cNvPr>
            <p:cNvSpPr/>
            <p:nvPr/>
          </p:nvSpPr>
          <p:spPr>
            <a:xfrm>
              <a:off x="2032865" y="3633256"/>
              <a:ext cx="21558" cy="6413"/>
            </a:xfrm>
            <a:custGeom>
              <a:avLst/>
              <a:gdLst/>
              <a:ahLst/>
              <a:cxnLst/>
              <a:rect l="l" t="t" r="r" b="b"/>
              <a:pathLst>
                <a:path w="604" h="213" extrusionOk="0">
                  <a:moveTo>
                    <a:pt x="603" y="182"/>
                  </a:moveTo>
                  <a:lnTo>
                    <a:pt x="603" y="1"/>
                  </a:lnTo>
                  <a:lnTo>
                    <a:pt x="24" y="1"/>
                  </a:lnTo>
                  <a:cubicBezTo>
                    <a:pt x="0" y="164"/>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86" name="Google Shape;42498;p18">
              <a:extLst>
                <a:ext uri="{FF2B5EF4-FFF2-40B4-BE49-F238E27FC236}">
                  <a16:creationId xmlns:a16="http://schemas.microsoft.com/office/drawing/2014/main" id="{42E6A0E5-9A5F-486F-A64E-A3AA9D75EC23}"/>
                </a:ext>
              </a:extLst>
            </p:cNvPr>
            <p:cNvSpPr/>
            <p:nvPr/>
          </p:nvSpPr>
          <p:spPr>
            <a:xfrm>
              <a:off x="1958911" y="3622297"/>
              <a:ext cx="45258" cy="14573"/>
            </a:xfrm>
            <a:custGeom>
              <a:avLst/>
              <a:gdLst/>
              <a:ahLst/>
              <a:cxnLst/>
              <a:rect l="l" t="t" r="r" b="b"/>
              <a:pathLst>
                <a:path w="1268" h="484" extrusionOk="0">
                  <a:moveTo>
                    <a:pt x="362" y="455"/>
                  </a:moveTo>
                  <a:cubicBezTo>
                    <a:pt x="1267" y="484"/>
                    <a:pt x="878" y="35"/>
                    <a:pt x="362" y="1"/>
                  </a:cubicBezTo>
                  <a:cubicBezTo>
                    <a:pt x="1" y="174"/>
                    <a:pt x="476" y="167"/>
                    <a:pt x="362"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87" name="Google Shape;42499;p18">
              <a:extLst>
                <a:ext uri="{FF2B5EF4-FFF2-40B4-BE49-F238E27FC236}">
                  <a16:creationId xmlns:a16="http://schemas.microsoft.com/office/drawing/2014/main" id="{93E551F7-7BAE-436B-8324-1FA4FE0D9934}"/>
                </a:ext>
              </a:extLst>
            </p:cNvPr>
            <p:cNvSpPr/>
            <p:nvPr/>
          </p:nvSpPr>
          <p:spPr>
            <a:xfrm>
              <a:off x="4619774" y="3625067"/>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88" name="Google Shape;42500;p18">
              <a:extLst>
                <a:ext uri="{FF2B5EF4-FFF2-40B4-BE49-F238E27FC236}">
                  <a16:creationId xmlns:a16="http://schemas.microsoft.com/office/drawing/2014/main" id="{090F5F35-E97F-4CDE-A44A-3D4DB2AD155B}"/>
                </a:ext>
              </a:extLst>
            </p:cNvPr>
            <p:cNvSpPr/>
            <p:nvPr/>
          </p:nvSpPr>
          <p:spPr>
            <a:xfrm>
              <a:off x="1868646" y="3630516"/>
              <a:ext cx="13670" cy="2770"/>
            </a:xfrm>
            <a:custGeom>
              <a:avLst/>
              <a:gdLst/>
              <a:ahLst/>
              <a:cxnLst/>
              <a:rect l="l" t="t" r="r" b="b"/>
              <a:pathLst>
                <a:path w="383" h="92" extrusionOk="0">
                  <a:moveTo>
                    <a:pt x="383" y="1"/>
                  </a:moveTo>
                  <a:cubicBezTo>
                    <a:pt x="232" y="21"/>
                    <a:pt x="3" y="3"/>
                    <a:pt x="0" y="92"/>
                  </a:cubicBezTo>
                  <a:cubicBezTo>
                    <a:pt x="148" y="71"/>
                    <a:pt x="379" y="88"/>
                    <a:pt x="3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89" name="Google Shape;42501;p18">
              <a:extLst>
                <a:ext uri="{FF2B5EF4-FFF2-40B4-BE49-F238E27FC236}">
                  <a16:creationId xmlns:a16="http://schemas.microsoft.com/office/drawing/2014/main" id="{E24AB906-E8FE-4DE9-8015-96ED51285E05}"/>
                </a:ext>
              </a:extLst>
            </p:cNvPr>
            <p:cNvSpPr/>
            <p:nvPr/>
          </p:nvSpPr>
          <p:spPr>
            <a:xfrm>
              <a:off x="1111765" y="3618112"/>
              <a:ext cx="20309" cy="13489"/>
            </a:xfrm>
            <a:custGeom>
              <a:avLst/>
              <a:gdLst/>
              <a:ahLst/>
              <a:cxnLst/>
              <a:rect l="l" t="t" r="r" b="b"/>
              <a:pathLst>
                <a:path w="569" h="448" extrusionOk="0">
                  <a:moveTo>
                    <a:pt x="374" y="413"/>
                  </a:moveTo>
                  <a:cubicBezTo>
                    <a:pt x="386" y="356"/>
                    <a:pt x="403" y="306"/>
                    <a:pt x="569" y="323"/>
                  </a:cubicBezTo>
                  <a:lnTo>
                    <a:pt x="569" y="140"/>
                  </a:lnTo>
                  <a:cubicBezTo>
                    <a:pt x="94" y="0"/>
                    <a:pt x="1" y="448"/>
                    <a:pt x="374"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90" name="Google Shape;42502;p18">
              <a:extLst>
                <a:ext uri="{FF2B5EF4-FFF2-40B4-BE49-F238E27FC236}">
                  <a16:creationId xmlns:a16="http://schemas.microsoft.com/office/drawing/2014/main" id="{134A7940-3CD4-405E-A706-990124FB6BBE}"/>
                </a:ext>
              </a:extLst>
            </p:cNvPr>
            <p:cNvSpPr/>
            <p:nvPr/>
          </p:nvSpPr>
          <p:spPr>
            <a:xfrm>
              <a:off x="7047854" y="3624314"/>
              <a:ext cx="14099" cy="4276"/>
            </a:xfrm>
            <a:custGeom>
              <a:avLst/>
              <a:gdLst/>
              <a:ahLst/>
              <a:cxnLst/>
              <a:rect l="l" t="t" r="r" b="b"/>
              <a:pathLst>
                <a:path w="395" h="142" extrusionOk="0">
                  <a:moveTo>
                    <a:pt x="294" y="25"/>
                  </a:moveTo>
                  <a:cubicBezTo>
                    <a:pt x="242" y="0"/>
                    <a:pt x="0" y="70"/>
                    <a:pt x="102" y="117"/>
                  </a:cubicBezTo>
                  <a:cubicBezTo>
                    <a:pt x="157" y="141"/>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91" name="Google Shape;42503;p18">
              <a:extLst>
                <a:ext uri="{FF2B5EF4-FFF2-40B4-BE49-F238E27FC236}">
                  <a16:creationId xmlns:a16="http://schemas.microsoft.com/office/drawing/2014/main" id="{580BF60A-9748-4839-AFF1-FA517F95FE3D}"/>
                </a:ext>
              </a:extLst>
            </p:cNvPr>
            <p:cNvSpPr/>
            <p:nvPr/>
          </p:nvSpPr>
          <p:spPr>
            <a:xfrm>
              <a:off x="6949309" y="3614890"/>
              <a:ext cx="65246" cy="12947"/>
            </a:xfrm>
            <a:custGeom>
              <a:avLst/>
              <a:gdLst/>
              <a:ahLst/>
              <a:cxnLst/>
              <a:rect l="l" t="t" r="r" b="b"/>
              <a:pathLst>
                <a:path w="1828" h="430" extrusionOk="0">
                  <a:moveTo>
                    <a:pt x="1128" y="430"/>
                  </a:moveTo>
                  <a:cubicBezTo>
                    <a:pt x="1828" y="0"/>
                    <a:pt x="0" y="307"/>
                    <a:pt x="1128"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92" name="Google Shape;42504;p18">
              <a:extLst>
                <a:ext uri="{FF2B5EF4-FFF2-40B4-BE49-F238E27FC236}">
                  <a16:creationId xmlns:a16="http://schemas.microsoft.com/office/drawing/2014/main" id="{3CABA6C3-A69A-4D44-82CA-112D47C5BB95}"/>
                </a:ext>
              </a:extLst>
            </p:cNvPr>
            <p:cNvSpPr/>
            <p:nvPr/>
          </p:nvSpPr>
          <p:spPr>
            <a:xfrm>
              <a:off x="5853105" y="3619587"/>
              <a:ext cx="23307" cy="8250"/>
            </a:xfrm>
            <a:custGeom>
              <a:avLst/>
              <a:gdLst/>
              <a:ahLst/>
              <a:cxnLst/>
              <a:rect l="l" t="t" r="r" b="b"/>
              <a:pathLst>
                <a:path w="653" h="274" extrusionOk="0">
                  <a:moveTo>
                    <a:pt x="405" y="274"/>
                  </a:moveTo>
                  <a:cubicBezTo>
                    <a:pt x="417" y="156"/>
                    <a:pt x="653" y="148"/>
                    <a:pt x="598" y="1"/>
                  </a:cubicBezTo>
                  <a:lnTo>
                    <a:pt x="212" y="1"/>
                  </a:lnTo>
                  <a:cubicBezTo>
                    <a:pt x="0" y="130"/>
                    <a:pt x="8" y="221"/>
                    <a:pt x="405"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93" name="Google Shape;42505;p18">
              <a:extLst>
                <a:ext uri="{FF2B5EF4-FFF2-40B4-BE49-F238E27FC236}">
                  <a16:creationId xmlns:a16="http://schemas.microsoft.com/office/drawing/2014/main" id="{A885E51E-F770-4DB7-9D75-29A7B627639B}"/>
                </a:ext>
              </a:extLst>
            </p:cNvPr>
            <p:cNvSpPr/>
            <p:nvPr/>
          </p:nvSpPr>
          <p:spPr>
            <a:xfrm>
              <a:off x="175318" y="3618623"/>
              <a:ext cx="32659" cy="9214"/>
            </a:xfrm>
            <a:custGeom>
              <a:avLst/>
              <a:gdLst/>
              <a:ahLst/>
              <a:cxnLst/>
              <a:rect l="l" t="t" r="r" b="b"/>
              <a:pathLst>
                <a:path w="915" h="306" extrusionOk="0">
                  <a:moveTo>
                    <a:pt x="1" y="214"/>
                  </a:moveTo>
                  <a:cubicBezTo>
                    <a:pt x="193" y="214"/>
                    <a:pt x="230" y="287"/>
                    <a:pt x="387" y="306"/>
                  </a:cubicBezTo>
                  <a:cubicBezTo>
                    <a:pt x="914" y="158"/>
                    <a:pt x="102" y="0"/>
                    <a:pt x="1" y="2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94" name="Google Shape;42506;p18">
              <a:extLst>
                <a:ext uri="{FF2B5EF4-FFF2-40B4-BE49-F238E27FC236}">
                  <a16:creationId xmlns:a16="http://schemas.microsoft.com/office/drawing/2014/main" id="{0E87C0CE-C8F9-489F-849E-662797EA9F0E}"/>
                </a:ext>
              </a:extLst>
            </p:cNvPr>
            <p:cNvSpPr/>
            <p:nvPr/>
          </p:nvSpPr>
          <p:spPr>
            <a:xfrm>
              <a:off x="7226920" y="3621544"/>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95" name="Google Shape;42507;p18">
              <a:extLst>
                <a:ext uri="{FF2B5EF4-FFF2-40B4-BE49-F238E27FC236}">
                  <a16:creationId xmlns:a16="http://schemas.microsoft.com/office/drawing/2014/main" id="{530BCA2D-EBD8-4B03-AC4E-AAE867652E61}"/>
                </a:ext>
              </a:extLst>
            </p:cNvPr>
            <p:cNvSpPr/>
            <p:nvPr/>
          </p:nvSpPr>
          <p:spPr>
            <a:xfrm>
              <a:off x="5967248" y="3621544"/>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96" name="Google Shape;42508;p18">
              <a:extLst>
                <a:ext uri="{FF2B5EF4-FFF2-40B4-BE49-F238E27FC236}">
                  <a16:creationId xmlns:a16="http://schemas.microsoft.com/office/drawing/2014/main" id="{7698CD49-B956-41F1-8B7F-8FFC1C39C7A2}"/>
                </a:ext>
              </a:extLst>
            </p:cNvPr>
            <p:cNvSpPr/>
            <p:nvPr/>
          </p:nvSpPr>
          <p:spPr>
            <a:xfrm>
              <a:off x="2546363" y="3621544"/>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97" name="Google Shape;42509;p18">
              <a:extLst>
                <a:ext uri="{FF2B5EF4-FFF2-40B4-BE49-F238E27FC236}">
                  <a16:creationId xmlns:a16="http://schemas.microsoft.com/office/drawing/2014/main" id="{38DD9A5E-353C-4A70-B2F0-A43A437541D4}"/>
                </a:ext>
              </a:extLst>
            </p:cNvPr>
            <p:cNvSpPr/>
            <p:nvPr/>
          </p:nvSpPr>
          <p:spPr>
            <a:xfrm>
              <a:off x="7069697" y="3610434"/>
              <a:ext cx="39761" cy="15778"/>
            </a:xfrm>
            <a:custGeom>
              <a:avLst/>
              <a:gdLst/>
              <a:ahLst/>
              <a:cxnLst/>
              <a:rect l="l" t="t" r="r" b="b"/>
              <a:pathLst>
                <a:path w="1114" h="524" extrusionOk="0">
                  <a:moveTo>
                    <a:pt x="646" y="305"/>
                  </a:moveTo>
                  <a:cubicBezTo>
                    <a:pt x="1114" y="1"/>
                    <a:pt x="0" y="524"/>
                    <a:pt x="646"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98" name="Google Shape;42510;p18">
              <a:extLst>
                <a:ext uri="{FF2B5EF4-FFF2-40B4-BE49-F238E27FC236}">
                  <a16:creationId xmlns:a16="http://schemas.microsoft.com/office/drawing/2014/main" id="{AFED8EF4-BD7B-4879-961F-F10CC7471AE0}"/>
                </a:ext>
              </a:extLst>
            </p:cNvPr>
            <p:cNvSpPr/>
            <p:nvPr/>
          </p:nvSpPr>
          <p:spPr>
            <a:xfrm>
              <a:off x="4903952" y="3616185"/>
              <a:ext cx="13884" cy="7437"/>
            </a:xfrm>
            <a:custGeom>
              <a:avLst/>
              <a:gdLst/>
              <a:ahLst/>
              <a:cxnLst/>
              <a:rect l="l" t="t" r="r" b="b"/>
              <a:pathLst>
                <a:path w="389" h="247" extrusionOk="0">
                  <a:moveTo>
                    <a:pt x="388" y="114"/>
                  </a:moveTo>
                  <a:cubicBezTo>
                    <a:pt x="385" y="22"/>
                    <a:pt x="48" y="0"/>
                    <a:pt x="1" y="114"/>
                  </a:cubicBezTo>
                  <a:cubicBezTo>
                    <a:pt x="219" y="105"/>
                    <a:pt x="301" y="247"/>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799" name="Google Shape;42511;p18">
              <a:extLst>
                <a:ext uri="{FF2B5EF4-FFF2-40B4-BE49-F238E27FC236}">
                  <a16:creationId xmlns:a16="http://schemas.microsoft.com/office/drawing/2014/main" id="{145E5031-96F3-4BC3-A224-EA67F0FFEFBC}"/>
                </a:ext>
              </a:extLst>
            </p:cNvPr>
            <p:cNvSpPr/>
            <p:nvPr/>
          </p:nvSpPr>
          <p:spPr>
            <a:xfrm>
              <a:off x="4645722" y="3618804"/>
              <a:ext cx="13956" cy="4276"/>
            </a:xfrm>
            <a:custGeom>
              <a:avLst/>
              <a:gdLst/>
              <a:ahLst/>
              <a:cxnLst/>
              <a:rect l="l" t="t" r="r" b="b"/>
              <a:pathLst>
                <a:path w="391" h="142" extrusionOk="0">
                  <a:moveTo>
                    <a:pt x="100" y="117"/>
                  </a:moveTo>
                  <a:cubicBezTo>
                    <a:pt x="154" y="142"/>
                    <a:pt x="391" y="72"/>
                    <a:pt x="293" y="25"/>
                  </a:cubicBezTo>
                  <a:cubicBezTo>
                    <a:pt x="240"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00" name="Google Shape;42512;p18">
              <a:extLst>
                <a:ext uri="{FF2B5EF4-FFF2-40B4-BE49-F238E27FC236}">
                  <a16:creationId xmlns:a16="http://schemas.microsoft.com/office/drawing/2014/main" id="{15641D69-0C09-4790-A190-4E57097FF496}"/>
                </a:ext>
              </a:extLst>
            </p:cNvPr>
            <p:cNvSpPr/>
            <p:nvPr/>
          </p:nvSpPr>
          <p:spPr>
            <a:xfrm>
              <a:off x="251021" y="3619587"/>
              <a:ext cx="13849" cy="2800"/>
            </a:xfrm>
            <a:custGeom>
              <a:avLst/>
              <a:gdLst/>
              <a:ahLst/>
              <a:cxnLst/>
              <a:rect l="l" t="t" r="r" b="b"/>
              <a:pathLst>
                <a:path w="388" h="93" extrusionOk="0">
                  <a:moveTo>
                    <a:pt x="387" y="1"/>
                  </a:moveTo>
                  <a:cubicBezTo>
                    <a:pt x="236" y="20"/>
                    <a:pt x="3" y="3"/>
                    <a:pt x="1" y="92"/>
                  </a:cubicBezTo>
                  <a:cubicBezTo>
                    <a:pt x="151" y="71"/>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01" name="Google Shape;42513;p18">
              <a:extLst>
                <a:ext uri="{FF2B5EF4-FFF2-40B4-BE49-F238E27FC236}">
                  <a16:creationId xmlns:a16="http://schemas.microsoft.com/office/drawing/2014/main" id="{5F77292F-6EDC-40E3-81FC-19BD2B62B4A9}"/>
                </a:ext>
              </a:extLst>
            </p:cNvPr>
            <p:cNvSpPr/>
            <p:nvPr/>
          </p:nvSpPr>
          <p:spPr>
            <a:xfrm>
              <a:off x="7353555" y="3611427"/>
              <a:ext cx="23486" cy="8190"/>
            </a:xfrm>
            <a:custGeom>
              <a:avLst/>
              <a:gdLst/>
              <a:ahLst/>
              <a:cxnLst/>
              <a:rect l="l" t="t" r="r" b="b"/>
              <a:pathLst>
                <a:path w="658" h="272" extrusionOk="0">
                  <a:moveTo>
                    <a:pt x="409" y="272"/>
                  </a:moveTo>
                  <a:cubicBezTo>
                    <a:pt x="418" y="154"/>
                    <a:pt x="657" y="145"/>
                    <a:pt x="601" y="0"/>
                  </a:cubicBezTo>
                  <a:lnTo>
                    <a:pt x="214" y="0"/>
                  </a:lnTo>
                  <a:cubicBezTo>
                    <a:pt x="1" y="131"/>
                    <a:pt x="6" y="219"/>
                    <a:pt x="409"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02" name="Google Shape;42514;p18">
              <a:extLst>
                <a:ext uri="{FF2B5EF4-FFF2-40B4-BE49-F238E27FC236}">
                  <a16:creationId xmlns:a16="http://schemas.microsoft.com/office/drawing/2014/main" id="{D1182B5F-C536-4421-9DE2-01D5B17F0BB3}"/>
                </a:ext>
              </a:extLst>
            </p:cNvPr>
            <p:cNvSpPr/>
            <p:nvPr/>
          </p:nvSpPr>
          <p:spPr>
            <a:xfrm>
              <a:off x="2202258" y="3616124"/>
              <a:ext cx="14027" cy="4246"/>
            </a:xfrm>
            <a:custGeom>
              <a:avLst/>
              <a:gdLst/>
              <a:ahLst/>
              <a:cxnLst/>
              <a:rect l="l" t="t" r="r" b="b"/>
              <a:pathLst>
                <a:path w="393" h="141" extrusionOk="0">
                  <a:moveTo>
                    <a:pt x="293" y="24"/>
                  </a:moveTo>
                  <a:cubicBezTo>
                    <a:pt x="238" y="1"/>
                    <a:pt x="1" y="69"/>
                    <a:pt x="99" y="116"/>
                  </a:cubicBezTo>
                  <a:cubicBezTo>
                    <a:pt x="153" y="141"/>
                    <a:pt x="392" y="73"/>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03" name="Google Shape;42515;p18">
              <a:extLst>
                <a:ext uri="{FF2B5EF4-FFF2-40B4-BE49-F238E27FC236}">
                  <a16:creationId xmlns:a16="http://schemas.microsoft.com/office/drawing/2014/main" id="{27B0B5E1-9243-4B0D-A7E7-53C8B035C9E1}"/>
                </a:ext>
              </a:extLst>
            </p:cNvPr>
            <p:cNvSpPr/>
            <p:nvPr/>
          </p:nvSpPr>
          <p:spPr>
            <a:xfrm>
              <a:off x="1865006" y="3613384"/>
              <a:ext cx="13956" cy="4276"/>
            </a:xfrm>
            <a:custGeom>
              <a:avLst/>
              <a:gdLst/>
              <a:ahLst/>
              <a:cxnLst/>
              <a:rect l="l" t="t" r="r" b="b"/>
              <a:pathLst>
                <a:path w="391" h="142" extrusionOk="0">
                  <a:moveTo>
                    <a:pt x="293" y="27"/>
                  </a:moveTo>
                  <a:cubicBezTo>
                    <a:pt x="238" y="0"/>
                    <a:pt x="0" y="70"/>
                    <a:pt x="102" y="115"/>
                  </a:cubicBezTo>
                  <a:cubicBezTo>
                    <a:pt x="152" y="141"/>
                    <a:pt x="391" y="71"/>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04" name="Google Shape;42516;p18">
              <a:extLst>
                <a:ext uri="{FF2B5EF4-FFF2-40B4-BE49-F238E27FC236}">
                  <a16:creationId xmlns:a16="http://schemas.microsoft.com/office/drawing/2014/main" id="{BE8BA731-182E-4422-B313-B434C16D5693}"/>
                </a:ext>
              </a:extLst>
            </p:cNvPr>
            <p:cNvSpPr/>
            <p:nvPr/>
          </p:nvSpPr>
          <p:spPr>
            <a:xfrm>
              <a:off x="1510586" y="3610163"/>
              <a:ext cx="13813" cy="7407"/>
            </a:xfrm>
            <a:custGeom>
              <a:avLst/>
              <a:gdLst/>
              <a:ahLst/>
              <a:cxnLst/>
              <a:rect l="l" t="t" r="r" b="b"/>
              <a:pathLst>
                <a:path w="387" h="246" extrusionOk="0">
                  <a:moveTo>
                    <a:pt x="387" y="134"/>
                  </a:moveTo>
                  <a:cubicBezTo>
                    <a:pt x="172" y="143"/>
                    <a:pt x="87" y="0"/>
                    <a:pt x="1" y="134"/>
                  </a:cubicBezTo>
                  <a:cubicBezTo>
                    <a:pt x="3" y="225"/>
                    <a:pt x="340" y="246"/>
                    <a:pt x="387" y="1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05" name="Google Shape;42517;p18">
              <a:extLst>
                <a:ext uri="{FF2B5EF4-FFF2-40B4-BE49-F238E27FC236}">
                  <a16:creationId xmlns:a16="http://schemas.microsoft.com/office/drawing/2014/main" id="{58152A54-F6B3-4BEB-ADCF-117A5000E4BD}"/>
                </a:ext>
              </a:extLst>
            </p:cNvPr>
            <p:cNvSpPr/>
            <p:nvPr/>
          </p:nvSpPr>
          <p:spPr>
            <a:xfrm>
              <a:off x="4339557" y="360862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06" name="Google Shape;42518;p18">
              <a:extLst>
                <a:ext uri="{FF2B5EF4-FFF2-40B4-BE49-F238E27FC236}">
                  <a16:creationId xmlns:a16="http://schemas.microsoft.com/office/drawing/2014/main" id="{51865091-F538-4117-AE49-77373DE90F84}"/>
                </a:ext>
              </a:extLst>
            </p:cNvPr>
            <p:cNvSpPr/>
            <p:nvPr/>
          </p:nvSpPr>
          <p:spPr>
            <a:xfrm>
              <a:off x="1579435" y="3608627"/>
              <a:ext cx="13884" cy="5480"/>
            </a:xfrm>
            <a:custGeom>
              <a:avLst/>
              <a:gdLst/>
              <a:ahLst/>
              <a:cxnLst/>
              <a:rect l="l" t="t" r="r" b="b"/>
              <a:pathLst>
                <a:path w="389" h="182" extrusionOk="0">
                  <a:moveTo>
                    <a:pt x="389" y="1"/>
                  </a:moveTo>
                  <a:lnTo>
                    <a:pt x="1" y="1"/>
                  </a:lnTo>
                  <a:lnTo>
                    <a:pt x="1" y="182"/>
                  </a:lnTo>
                  <a:lnTo>
                    <a:pt x="389"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07" name="Google Shape;42519;p18">
              <a:extLst>
                <a:ext uri="{FF2B5EF4-FFF2-40B4-BE49-F238E27FC236}">
                  <a16:creationId xmlns:a16="http://schemas.microsoft.com/office/drawing/2014/main" id="{B16AD13F-D1D9-4075-8FD4-D5DFBD2D3188}"/>
                </a:ext>
              </a:extLst>
            </p:cNvPr>
            <p:cNvSpPr/>
            <p:nvPr/>
          </p:nvSpPr>
          <p:spPr>
            <a:xfrm>
              <a:off x="7987549" y="3608206"/>
              <a:ext cx="20773" cy="3673"/>
            </a:xfrm>
            <a:custGeom>
              <a:avLst/>
              <a:gdLst/>
              <a:ahLst/>
              <a:cxnLst/>
              <a:rect l="l" t="t" r="r" b="b"/>
              <a:pathLst>
                <a:path w="582" h="122" extrusionOk="0">
                  <a:moveTo>
                    <a:pt x="582" y="15"/>
                  </a:moveTo>
                  <a:cubicBezTo>
                    <a:pt x="353" y="30"/>
                    <a:pt x="35" y="0"/>
                    <a:pt x="1" y="107"/>
                  </a:cubicBezTo>
                  <a:cubicBezTo>
                    <a:pt x="229" y="92"/>
                    <a:pt x="548" y="122"/>
                    <a:pt x="582"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08" name="Google Shape;42520;p18">
              <a:extLst>
                <a:ext uri="{FF2B5EF4-FFF2-40B4-BE49-F238E27FC236}">
                  <a16:creationId xmlns:a16="http://schemas.microsoft.com/office/drawing/2014/main" id="{9456A356-5E81-4FAA-BA38-F29163035DAC}"/>
                </a:ext>
              </a:extLst>
            </p:cNvPr>
            <p:cNvSpPr/>
            <p:nvPr/>
          </p:nvSpPr>
          <p:spPr>
            <a:xfrm>
              <a:off x="4525333" y="3605556"/>
              <a:ext cx="7031" cy="6203"/>
            </a:xfrm>
            <a:custGeom>
              <a:avLst/>
              <a:gdLst/>
              <a:ahLst/>
              <a:cxnLst/>
              <a:rect l="l" t="t" r="r" b="b"/>
              <a:pathLst>
                <a:path w="197" h="206" extrusionOk="0">
                  <a:moveTo>
                    <a:pt x="4" y="103"/>
                  </a:moveTo>
                  <a:cubicBezTo>
                    <a:pt x="0" y="153"/>
                    <a:pt x="157" y="206"/>
                    <a:pt x="194" y="103"/>
                  </a:cubicBezTo>
                  <a:cubicBezTo>
                    <a:pt x="196" y="54"/>
                    <a:pt x="39" y="1"/>
                    <a:pt x="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09" name="Google Shape;42521;p18">
              <a:extLst>
                <a:ext uri="{FF2B5EF4-FFF2-40B4-BE49-F238E27FC236}">
                  <a16:creationId xmlns:a16="http://schemas.microsoft.com/office/drawing/2014/main" id="{21158745-F9F7-497C-B85A-631A9DA5CD4B}"/>
                </a:ext>
              </a:extLst>
            </p:cNvPr>
            <p:cNvSpPr/>
            <p:nvPr/>
          </p:nvSpPr>
          <p:spPr>
            <a:xfrm>
              <a:off x="684641" y="3601913"/>
              <a:ext cx="13813" cy="7437"/>
            </a:xfrm>
            <a:custGeom>
              <a:avLst/>
              <a:gdLst/>
              <a:ahLst/>
              <a:cxnLst/>
              <a:rect l="l" t="t" r="r" b="b"/>
              <a:pathLst>
                <a:path w="387" h="247" extrusionOk="0">
                  <a:moveTo>
                    <a:pt x="387" y="133"/>
                  </a:moveTo>
                  <a:cubicBezTo>
                    <a:pt x="169" y="143"/>
                    <a:pt x="85" y="0"/>
                    <a:pt x="1" y="133"/>
                  </a:cubicBezTo>
                  <a:cubicBezTo>
                    <a:pt x="2" y="224"/>
                    <a:pt x="339" y="247"/>
                    <a:pt x="387" y="1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10" name="Google Shape;42522;p18">
              <a:extLst>
                <a:ext uri="{FF2B5EF4-FFF2-40B4-BE49-F238E27FC236}">
                  <a16:creationId xmlns:a16="http://schemas.microsoft.com/office/drawing/2014/main" id="{41593B09-9758-4091-AFEA-E2ADD786D619}"/>
                </a:ext>
              </a:extLst>
            </p:cNvPr>
            <p:cNvSpPr/>
            <p:nvPr/>
          </p:nvSpPr>
          <p:spPr>
            <a:xfrm>
              <a:off x="1235259" y="3600107"/>
              <a:ext cx="6996" cy="6233"/>
            </a:xfrm>
            <a:custGeom>
              <a:avLst/>
              <a:gdLst/>
              <a:ahLst/>
              <a:cxnLst/>
              <a:rect l="l" t="t" r="r" b="b"/>
              <a:pathLst>
                <a:path w="196" h="207" extrusionOk="0">
                  <a:moveTo>
                    <a:pt x="196" y="102"/>
                  </a:moveTo>
                  <a:cubicBezTo>
                    <a:pt x="196" y="52"/>
                    <a:pt x="35" y="0"/>
                    <a:pt x="0" y="102"/>
                  </a:cubicBezTo>
                  <a:cubicBezTo>
                    <a:pt x="1" y="153"/>
                    <a:pt x="157" y="207"/>
                    <a:pt x="196"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11" name="Google Shape;42523;p18">
              <a:extLst>
                <a:ext uri="{FF2B5EF4-FFF2-40B4-BE49-F238E27FC236}">
                  <a16:creationId xmlns:a16="http://schemas.microsoft.com/office/drawing/2014/main" id="{45848FD8-413F-469F-8EF7-EBB07E0921A7}"/>
                </a:ext>
              </a:extLst>
            </p:cNvPr>
            <p:cNvSpPr/>
            <p:nvPr/>
          </p:nvSpPr>
          <p:spPr>
            <a:xfrm>
              <a:off x="3589243" y="3597337"/>
              <a:ext cx="7031" cy="6293"/>
            </a:xfrm>
            <a:custGeom>
              <a:avLst/>
              <a:gdLst/>
              <a:ahLst/>
              <a:cxnLst/>
              <a:rect l="l" t="t" r="r" b="b"/>
              <a:pathLst>
                <a:path w="197" h="209" extrusionOk="0">
                  <a:moveTo>
                    <a:pt x="196" y="104"/>
                  </a:moveTo>
                  <a:cubicBezTo>
                    <a:pt x="196" y="53"/>
                    <a:pt x="38" y="1"/>
                    <a:pt x="3" y="104"/>
                  </a:cubicBezTo>
                  <a:cubicBezTo>
                    <a:pt x="0" y="155"/>
                    <a:pt x="160" y="208"/>
                    <a:pt x="196"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12" name="Google Shape;42524;p18">
              <a:extLst>
                <a:ext uri="{FF2B5EF4-FFF2-40B4-BE49-F238E27FC236}">
                  <a16:creationId xmlns:a16="http://schemas.microsoft.com/office/drawing/2014/main" id="{1FE08C2A-F0FD-4ECF-94F8-681415B56B1C}"/>
                </a:ext>
              </a:extLst>
            </p:cNvPr>
            <p:cNvSpPr/>
            <p:nvPr/>
          </p:nvSpPr>
          <p:spPr>
            <a:xfrm>
              <a:off x="7588335" y="3594386"/>
              <a:ext cx="13813" cy="6835"/>
            </a:xfrm>
            <a:custGeom>
              <a:avLst/>
              <a:gdLst/>
              <a:ahLst/>
              <a:cxnLst/>
              <a:rect l="l" t="t" r="r" b="b"/>
              <a:pathLst>
                <a:path w="387" h="227" extrusionOk="0">
                  <a:moveTo>
                    <a:pt x="387" y="112"/>
                  </a:moveTo>
                  <a:cubicBezTo>
                    <a:pt x="345" y="1"/>
                    <a:pt x="170" y="57"/>
                    <a:pt x="0" y="112"/>
                  </a:cubicBezTo>
                  <a:cubicBezTo>
                    <a:pt x="0" y="203"/>
                    <a:pt x="340" y="227"/>
                    <a:pt x="387"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13" name="Google Shape;42525;p18">
              <a:extLst>
                <a:ext uri="{FF2B5EF4-FFF2-40B4-BE49-F238E27FC236}">
                  <a16:creationId xmlns:a16="http://schemas.microsoft.com/office/drawing/2014/main" id="{8DBCEA60-E4CC-4F59-A480-EE178569D2D6}"/>
                </a:ext>
              </a:extLst>
            </p:cNvPr>
            <p:cNvSpPr/>
            <p:nvPr/>
          </p:nvSpPr>
          <p:spPr>
            <a:xfrm>
              <a:off x="4277596" y="3594988"/>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14" name="Google Shape;42526;p18">
              <a:extLst>
                <a:ext uri="{FF2B5EF4-FFF2-40B4-BE49-F238E27FC236}">
                  <a16:creationId xmlns:a16="http://schemas.microsoft.com/office/drawing/2014/main" id="{C11FEEC3-46A7-41D1-91F2-D4D1A682A02A}"/>
                </a:ext>
              </a:extLst>
            </p:cNvPr>
            <p:cNvSpPr/>
            <p:nvPr/>
          </p:nvSpPr>
          <p:spPr>
            <a:xfrm>
              <a:off x="2835503" y="3596945"/>
              <a:ext cx="13991" cy="4276"/>
            </a:xfrm>
            <a:custGeom>
              <a:avLst/>
              <a:gdLst/>
              <a:ahLst/>
              <a:cxnLst/>
              <a:rect l="l" t="t" r="r" b="b"/>
              <a:pathLst>
                <a:path w="392" h="142" extrusionOk="0">
                  <a:moveTo>
                    <a:pt x="99" y="117"/>
                  </a:moveTo>
                  <a:cubicBezTo>
                    <a:pt x="153" y="142"/>
                    <a:pt x="391" y="73"/>
                    <a:pt x="293" y="27"/>
                  </a:cubicBezTo>
                  <a:cubicBezTo>
                    <a:pt x="240"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15" name="Google Shape;42527;p18">
              <a:extLst>
                <a:ext uri="{FF2B5EF4-FFF2-40B4-BE49-F238E27FC236}">
                  <a16:creationId xmlns:a16="http://schemas.microsoft.com/office/drawing/2014/main" id="{34D709E7-9C3A-456C-BC3A-0FA774BB415E}"/>
                </a:ext>
              </a:extLst>
            </p:cNvPr>
            <p:cNvSpPr/>
            <p:nvPr/>
          </p:nvSpPr>
          <p:spPr>
            <a:xfrm>
              <a:off x="2556856" y="3594597"/>
              <a:ext cx="6924" cy="6293"/>
            </a:xfrm>
            <a:custGeom>
              <a:avLst/>
              <a:gdLst/>
              <a:ahLst/>
              <a:cxnLst/>
              <a:rect l="l" t="t" r="r" b="b"/>
              <a:pathLst>
                <a:path w="194" h="209" extrusionOk="0">
                  <a:moveTo>
                    <a:pt x="1" y="105"/>
                  </a:moveTo>
                  <a:cubicBezTo>
                    <a:pt x="1" y="156"/>
                    <a:pt x="155" y="208"/>
                    <a:pt x="191" y="105"/>
                  </a:cubicBezTo>
                  <a:cubicBezTo>
                    <a:pt x="194" y="54"/>
                    <a:pt x="34" y="1"/>
                    <a:pt x="1"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16" name="Google Shape;42528;p18">
              <a:extLst>
                <a:ext uri="{FF2B5EF4-FFF2-40B4-BE49-F238E27FC236}">
                  <a16:creationId xmlns:a16="http://schemas.microsoft.com/office/drawing/2014/main" id="{72FCF67F-9CE2-4B75-838A-22F462D0E1FA}"/>
                </a:ext>
              </a:extLst>
            </p:cNvPr>
            <p:cNvSpPr/>
            <p:nvPr/>
          </p:nvSpPr>
          <p:spPr>
            <a:xfrm>
              <a:off x="1923505" y="3594627"/>
              <a:ext cx="7031" cy="6263"/>
            </a:xfrm>
            <a:custGeom>
              <a:avLst/>
              <a:gdLst/>
              <a:ahLst/>
              <a:cxnLst/>
              <a:rect l="l" t="t" r="r" b="b"/>
              <a:pathLst>
                <a:path w="197" h="208" extrusionOk="0">
                  <a:moveTo>
                    <a:pt x="197" y="104"/>
                  </a:moveTo>
                  <a:cubicBezTo>
                    <a:pt x="197" y="53"/>
                    <a:pt x="39" y="1"/>
                    <a:pt x="5" y="104"/>
                  </a:cubicBezTo>
                  <a:cubicBezTo>
                    <a:pt x="1" y="154"/>
                    <a:pt x="160" y="207"/>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17" name="Google Shape;42529;p18">
              <a:extLst>
                <a:ext uri="{FF2B5EF4-FFF2-40B4-BE49-F238E27FC236}">
                  <a16:creationId xmlns:a16="http://schemas.microsoft.com/office/drawing/2014/main" id="{CC7E7E9D-E855-44BC-9E57-3EAA2D9ABA13}"/>
                </a:ext>
              </a:extLst>
            </p:cNvPr>
            <p:cNvSpPr/>
            <p:nvPr/>
          </p:nvSpPr>
          <p:spPr>
            <a:xfrm>
              <a:off x="567643" y="3597728"/>
              <a:ext cx="13777" cy="2740"/>
            </a:xfrm>
            <a:custGeom>
              <a:avLst/>
              <a:gdLst/>
              <a:ahLst/>
              <a:cxnLst/>
              <a:rect l="l" t="t" r="r" b="b"/>
              <a:pathLst>
                <a:path w="386" h="91" extrusionOk="0">
                  <a:moveTo>
                    <a:pt x="386" y="1"/>
                  </a:moveTo>
                  <a:cubicBezTo>
                    <a:pt x="236" y="22"/>
                    <a:pt x="3" y="2"/>
                    <a:pt x="1" y="91"/>
                  </a:cubicBezTo>
                  <a:cubicBezTo>
                    <a:pt x="150" y="71"/>
                    <a:pt x="381"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18" name="Google Shape;42530;p18">
              <a:extLst>
                <a:ext uri="{FF2B5EF4-FFF2-40B4-BE49-F238E27FC236}">
                  <a16:creationId xmlns:a16="http://schemas.microsoft.com/office/drawing/2014/main" id="{2C9F6DCE-8F86-4756-85DD-78734483DC96}"/>
                </a:ext>
              </a:extLst>
            </p:cNvPr>
            <p:cNvSpPr/>
            <p:nvPr/>
          </p:nvSpPr>
          <p:spPr>
            <a:xfrm>
              <a:off x="6721095" y="3588936"/>
              <a:ext cx="13777" cy="6805"/>
            </a:xfrm>
            <a:custGeom>
              <a:avLst/>
              <a:gdLst/>
              <a:ahLst/>
              <a:cxnLst/>
              <a:rect l="l" t="t" r="r" b="b"/>
              <a:pathLst>
                <a:path w="386" h="226" extrusionOk="0">
                  <a:moveTo>
                    <a:pt x="386" y="110"/>
                  </a:moveTo>
                  <a:cubicBezTo>
                    <a:pt x="345" y="1"/>
                    <a:pt x="173" y="53"/>
                    <a:pt x="1" y="110"/>
                  </a:cubicBezTo>
                  <a:cubicBezTo>
                    <a:pt x="3" y="202"/>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19" name="Google Shape;42531;p18">
              <a:extLst>
                <a:ext uri="{FF2B5EF4-FFF2-40B4-BE49-F238E27FC236}">
                  <a16:creationId xmlns:a16="http://schemas.microsoft.com/office/drawing/2014/main" id="{F44D74DD-562F-426F-BD67-027EFDC9CA28}"/>
                </a:ext>
              </a:extLst>
            </p:cNvPr>
            <p:cNvSpPr/>
            <p:nvPr/>
          </p:nvSpPr>
          <p:spPr>
            <a:xfrm>
              <a:off x="6166908" y="3591496"/>
              <a:ext cx="14027" cy="4276"/>
            </a:xfrm>
            <a:custGeom>
              <a:avLst/>
              <a:gdLst/>
              <a:ahLst/>
              <a:cxnLst/>
              <a:rect l="l" t="t" r="r" b="b"/>
              <a:pathLst>
                <a:path w="393" h="142" extrusionOk="0">
                  <a:moveTo>
                    <a:pt x="292" y="25"/>
                  </a:moveTo>
                  <a:cubicBezTo>
                    <a:pt x="238" y="0"/>
                    <a:pt x="1" y="70"/>
                    <a:pt x="99" y="117"/>
                  </a:cubicBezTo>
                  <a:cubicBezTo>
                    <a:pt x="154" y="141"/>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20" name="Google Shape;42532;p18">
              <a:extLst>
                <a:ext uri="{FF2B5EF4-FFF2-40B4-BE49-F238E27FC236}">
                  <a16:creationId xmlns:a16="http://schemas.microsoft.com/office/drawing/2014/main" id="{EB5DC5EE-7895-4D77-8CEC-2505CE8FB54C}"/>
                </a:ext>
              </a:extLst>
            </p:cNvPr>
            <p:cNvSpPr/>
            <p:nvPr/>
          </p:nvSpPr>
          <p:spPr>
            <a:xfrm>
              <a:off x="5048540" y="3586769"/>
              <a:ext cx="20666" cy="9003"/>
            </a:xfrm>
            <a:custGeom>
              <a:avLst/>
              <a:gdLst/>
              <a:ahLst/>
              <a:cxnLst/>
              <a:rect l="l" t="t" r="r" b="b"/>
              <a:pathLst>
                <a:path w="579" h="299" extrusionOk="0">
                  <a:moveTo>
                    <a:pt x="579" y="1"/>
                  </a:moveTo>
                  <a:lnTo>
                    <a:pt x="193" y="1"/>
                  </a:lnTo>
                  <a:cubicBezTo>
                    <a:pt x="193" y="91"/>
                    <a:pt x="38" y="109"/>
                    <a:pt x="0" y="182"/>
                  </a:cubicBezTo>
                  <a:cubicBezTo>
                    <a:pt x="246" y="189"/>
                    <a:pt x="267" y="298"/>
                    <a:pt x="579"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21" name="Google Shape;42533;p18">
              <a:extLst>
                <a:ext uri="{FF2B5EF4-FFF2-40B4-BE49-F238E27FC236}">
                  <a16:creationId xmlns:a16="http://schemas.microsoft.com/office/drawing/2014/main" id="{9CC60F25-5C80-43A8-A649-4318D56EB06C}"/>
                </a:ext>
              </a:extLst>
            </p:cNvPr>
            <p:cNvSpPr/>
            <p:nvPr/>
          </p:nvSpPr>
          <p:spPr>
            <a:xfrm>
              <a:off x="2822083" y="3586377"/>
              <a:ext cx="23914" cy="5902"/>
            </a:xfrm>
            <a:custGeom>
              <a:avLst/>
              <a:gdLst/>
              <a:ahLst/>
              <a:cxnLst/>
              <a:rect l="l" t="t" r="r" b="b"/>
              <a:pathLst>
                <a:path w="670" h="196" extrusionOk="0">
                  <a:moveTo>
                    <a:pt x="475" y="195"/>
                  </a:moveTo>
                  <a:cubicBezTo>
                    <a:pt x="473" y="104"/>
                    <a:pt x="631" y="87"/>
                    <a:pt x="669" y="14"/>
                  </a:cubicBezTo>
                  <a:cubicBezTo>
                    <a:pt x="364" y="22"/>
                    <a:pt x="1" y="1"/>
                    <a:pt x="88"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22" name="Google Shape;42534;p18">
              <a:extLst>
                <a:ext uri="{FF2B5EF4-FFF2-40B4-BE49-F238E27FC236}">
                  <a16:creationId xmlns:a16="http://schemas.microsoft.com/office/drawing/2014/main" id="{A825B4E4-C644-40F1-89F0-A567A0480812}"/>
                </a:ext>
              </a:extLst>
            </p:cNvPr>
            <p:cNvSpPr/>
            <p:nvPr/>
          </p:nvSpPr>
          <p:spPr>
            <a:xfrm>
              <a:off x="6937852" y="3586016"/>
              <a:ext cx="13920" cy="4276"/>
            </a:xfrm>
            <a:custGeom>
              <a:avLst/>
              <a:gdLst/>
              <a:ahLst/>
              <a:cxnLst/>
              <a:rect l="l" t="t" r="r" b="b"/>
              <a:pathLst>
                <a:path w="390" h="142" extrusionOk="0">
                  <a:moveTo>
                    <a:pt x="291" y="26"/>
                  </a:moveTo>
                  <a:cubicBezTo>
                    <a:pt x="238" y="1"/>
                    <a:pt x="0" y="70"/>
                    <a:pt x="99" y="116"/>
                  </a:cubicBezTo>
                  <a:cubicBezTo>
                    <a:pt x="152" y="142"/>
                    <a:pt x="389" y="74"/>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23" name="Google Shape;42535;p18">
              <a:extLst>
                <a:ext uri="{FF2B5EF4-FFF2-40B4-BE49-F238E27FC236}">
                  <a16:creationId xmlns:a16="http://schemas.microsoft.com/office/drawing/2014/main" id="{BFEC8FC4-EACC-41FF-B447-06501E1B25FE}"/>
                </a:ext>
              </a:extLst>
            </p:cNvPr>
            <p:cNvSpPr/>
            <p:nvPr/>
          </p:nvSpPr>
          <p:spPr>
            <a:xfrm>
              <a:off x="4515304" y="3575839"/>
              <a:ext cx="40440" cy="13670"/>
            </a:xfrm>
            <a:custGeom>
              <a:avLst/>
              <a:gdLst/>
              <a:ahLst/>
              <a:cxnLst/>
              <a:rect l="l" t="t" r="r" b="b"/>
              <a:pathLst>
                <a:path w="1133" h="454" extrusionOk="0">
                  <a:moveTo>
                    <a:pt x="285" y="454"/>
                  </a:moveTo>
                  <a:lnTo>
                    <a:pt x="1054" y="454"/>
                  </a:lnTo>
                  <a:cubicBezTo>
                    <a:pt x="1132" y="237"/>
                    <a:pt x="699" y="258"/>
                    <a:pt x="860" y="1"/>
                  </a:cubicBezTo>
                  <a:cubicBezTo>
                    <a:pt x="1" y="41"/>
                    <a:pt x="575" y="193"/>
                    <a:pt x="285"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24" name="Google Shape;42536;p18">
              <a:extLst>
                <a:ext uri="{FF2B5EF4-FFF2-40B4-BE49-F238E27FC236}">
                  <a16:creationId xmlns:a16="http://schemas.microsoft.com/office/drawing/2014/main" id="{BCB9DA7D-62E4-40C5-AB5B-6E44AE1EFF5B}"/>
                </a:ext>
              </a:extLst>
            </p:cNvPr>
            <p:cNvSpPr/>
            <p:nvPr/>
          </p:nvSpPr>
          <p:spPr>
            <a:xfrm>
              <a:off x="2553287" y="3586016"/>
              <a:ext cx="13991" cy="4276"/>
            </a:xfrm>
            <a:custGeom>
              <a:avLst/>
              <a:gdLst/>
              <a:ahLst/>
              <a:cxnLst/>
              <a:rect l="l" t="t" r="r" b="b"/>
              <a:pathLst>
                <a:path w="392" h="142" extrusionOk="0">
                  <a:moveTo>
                    <a:pt x="294" y="26"/>
                  </a:moveTo>
                  <a:cubicBezTo>
                    <a:pt x="242" y="1"/>
                    <a:pt x="0" y="70"/>
                    <a:pt x="102" y="116"/>
                  </a:cubicBezTo>
                  <a:cubicBezTo>
                    <a:pt x="154" y="142"/>
                    <a:pt x="392" y="74"/>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25" name="Google Shape;42537;p18">
              <a:extLst>
                <a:ext uri="{FF2B5EF4-FFF2-40B4-BE49-F238E27FC236}">
                  <a16:creationId xmlns:a16="http://schemas.microsoft.com/office/drawing/2014/main" id="{A6E9B07D-8ACF-49E5-98F2-FA9DEE6A45D1}"/>
                </a:ext>
              </a:extLst>
            </p:cNvPr>
            <p:cNvSpPr/>
            <p:nvPr/>
          </p:nvSpPr>
          <p:spPr>
            <a:xfrm>
              <a:off x="1920007" y="3586016"/>
              <a:ext cx="14134" cy="4276"/>
            </a:xfrm>
            <a:custGeom>
              <a:avLst/>
              <a:gdLst/>
              <a:ahLst/>
              <a:cxnLst/>
              <a:rect l="l" t="t" r="r" b="b"/>
              <a:pathLst>
                <a:path w="396" h="142" extrusionOk="0">
                  <a:moveTo>
                    <a:pt x="103" y="116"/>
                  </a:moveTo>
                  <a:cubicBezTo>
                    <a:pt x="154" y="142"/>
                    <a:pt x="395" y="71"/>
                    <a:pt x="295" y="26"/>
                  </a:cubicBezTo>
                  <a:cubicBezTo>
                    <a:pt x="238" y="1"/>
                    <a:pt x="1" y="70"/>
                    <a:pt x="103"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26" name="Google Shape;42538;p18">
              <a:extLst>
                <a:ext uri="{FF2B5EF4-FFF2-40B4-BE49-F238E27FC236}">
                  <a16:creationId xmlns:a16="http://schemas.microsoft.com/office/drawing/2014/main" id="{3A0AD0B2-30BA-428E-A23A-EC6569199EBC}"/>
                </a:ext>
              </a:extLst>
            </p:cNvPr>
            <p:cNvSpPr/>
            <p:nvPr/>
          </p:nvSpPr>
          <p:spPr>
            <a:xfrm>
              <a:off x="225465" y="3573400"/>
              <a:ext cx="46257" cy="18789"/>
            </a:xfrm>
            <a:custGeom>
              <a:avLst/>
              <a:gdLst/>
              <a:ahLst/>
              <a:cxnLst/>
              <a:rect l="l" t="t" r="r" b="b"/>
              <a:pathLst>
                <a:path w="1296" h="624" extrusionOk="0">
                  <a:moveTo>
                    <a:pt x="1295" y="355"/>
                  </a:moveTo>
                  <a:cubicBezTo>
                    <a:pt x="924" y="318"/>
                    <a:pt x="1144" y="1"/>
                    <a:pt x="524" y="83"/>
                  </a:cubicBezTo>
                  <a:cubicBezTo>
                    <a:pt x="0" y="224"/>
                    <a:pt x="999" y="624"/>
                    <a:pt x="1295" y="3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27" name="Google Shape;42539;p18">
              <a:extLst>
                <a:ext uri="{FF2B5EF4-FFF2-40B4-BE49-F238E27FC236}">
                  <a16:creationId xmlns:a16="http://schemas.microsoft.com/office/drawing/2014/main" id="{4057F546-3750-476A-8E39-BFE3246E7DC6}"/>
                </a:ext>
              </a:extLst>
            </p:cNvPr>
            <p:cNvSpPr/>
            <p:nvPr/>
          </p:nvSpPr>
          <p:spPr>
            <a:xfrm>
              <a:off x="8631001" y="3580566"/>
              <a:ext cx="14063" cy="4246"/>
            </a:xfrm>
            <a:custGeom>
              <a:avLst/>
              <a:gdLst/>
              <a:ahLst/>
              <a:cxnLst/>
              <a:rect l="l" t="t" r="r" b="b"/>
              <a:pathLst>
                <a:path w="394" h="141" extrusionOk="0">
                  <a:moveTo>
                    <a:pt x="294" y="24"/>
                  </a:moveTo>
                  <a:cubicBezTo>
                    <a:pt x="240" y="1"/>
                    <a:pt x="1" y="68"/>
                    <a:pt x="100" y="115"/>
                  </a:cubicBezTo>
                  <a:cubicBezTo>
                    <a:pt x="155" y="140"/>
                    <a:pt x="394" y="74"/>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28" name="Google Shape;42540;p18">
              <a:extLst>
                <a:ext uri="{FF2B5EF4-FFF2-40B4-BE49-F238E27FC236}">
                  <a16:creationId xmlns:a16="http://schemas.microsoft.com/office/drawing/2014/main" id="{5A00F917-4D57-4053-9941-78844B468C15}"/>
                </a:ext>
              </a:extLst>
            </p:cNvPr>
            <p:cNvSpPr/>
            <p:nvPr/>
          </p:nvSpPr>
          <p:spPr>
            <a:xfrm>
              <a:off x="7141010" y="3581259"/>
              <a:ext cx="13742" cy="2800"/>
            </a:xfrm>
            <a:custGeom>
              <a:avLst/>
              <a:gdLst/>
              <a:ahLst/>
              <a:cxnLst/>
              <a:rect l="l" t="t" r="r" b="b"/>
              <a:pathLst>
                <a:path w="385" h="93" extrusionOk="0">
                  <a:moveTo>
                    <a:pt x="385" y="1"/>
                  </a:moveTo>
                  <a:cubicBezTo>
                    <a:pt x="233" y="23"/>
                    <a:pt x="3" y="4"/>
                    <a:pt x="1" y="92"/>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29" name="Google Shape;42541;p18">
              <a:extLst>
                <a:ext uri="{FF2B5EF4-FFF2-40B4-BE49-F238E27FC236}">
                  <a16:creationId xmlns:a16="http://schemas.microsoft.com/office/drawing/2014/main" id="{FDE8BA5A-CF36-4BFD-9BF7-0EC05958EF09}"/>
                </a:ext>
              </a:extLst>
            </p:cNvPr>
            <p:cNvSpPr/>
            <p:nvPr/>
          </p:nvSpPr>
          <p:spPr>
            <a:xfrm>
              <a:off x="4269886" y="3573129"/>
              <a:ext cx="21487" cy="6413"/>
            </a:xfrm>
            <a:custGeom>
              <a:avLst/>
              <a:gdLst/>
              <a:ahLst/>
              <a:cxnLst/>
              <a:rect l="l" t="t" r="r" b="b"/>
              <a:pathLst>
                <a:path w="602" h="213" extrusionOk="0">
                  <a:moveTo>
                    <a:pt x="602" y="182"/>
                  </a:moveTo>
                  <a:lnTo>
                    <a:pt x="602" y="1"/>
                  </a:lnTo>
                  <a:lnTo>
                    <a:pt x="22" y="1"/>
                  </a:lnTo>
                  <a:cubicBezTo>
                    <a:pt x="0" y="164"/>
                    <a:pt x="217" y="212"/>
                    <a:pt x="602"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30" name="Google Shape;42542;p18">
              <a:extLst>
                <a:ext uri="{FF2B5EF4-FFF2-40B4-BE49-F238E27FC236}">
                  <a16:creationId xmlns:a16="http://schemas.microsoft.com/office/drawing/2014/main" id="{36DB87D4-907D-4947-B665-60DB6F61AE29}"/>
                </a:ext>
              </a:extLst>
            </p:cNvPr>
            <p:cNvSpPr/>
            <p:nvPr/>
          </p:nvSpPr>
          <p:spPr>
            <a:xfrm>
              <a:off x="3103977" y="3575056"/>
              <a:ext cx="13920" cy="4276"/>
            </a:xfrm>
            <a:custGeom>
              <a:avLst/>
              <a:gdLst/>
              <a:ahLst/>
              <a:cxnLst/>
              <a:rect l="l" t="t" r="r" b="b"/>
              <a:pathLst>
                <a:path w="390" h="142" extrusionOk="0">
                  <a:moveTo>
                    <a:pt x="291" y="27"/>
                  </a:moveTo>
                  <a:cubicBezTo>
                    <a:pt x="238" y="1"/>
                    <a:pt x="0" y="69"/>
                    <a:pt x="99" y="118"/>
                  </a:cubicBezTo>
                  <a:cubicBezTo>
                    <a:pt x="152" y="142"/>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31" name="Google Shape;42543;p18">
              <a:extLst>
                <a:ext uri="{FF2B5EF4-FFF2-40B4-BE49-F238E27FC236}">
                  <a16:creationId xmlns:a16="http://schemas.microsoft.com/office/drawing/2014/main" id="{4E3F2740-0E76-4484-A95F-5EBDD8A459ED}"/>
                </a:ext>
              </a:extLst>
            </p:cNvPr>
            <p:cNvSpPr/>
            <p:nvPr/>
          </p:nvSpPr>
          <p:spPr>
            <a:xfrm>
              <a:off x="1438203" y="3575056"/>
              <a:ext cx="14063" cy="4276"/>
            </a:xfrm>
            <a:custGeom>
              <a:avLst/>
              <a:gdLst/>
              <a:ahLst/>
              <a:cxnLst/>
              <a:rect l="l" t="t" r="r" b="b"/>
              <a:pathLst>
                <a:path w="394" h="142" extrusionOk="0">
                  <a:moveTo>
                    <a:pt x="295" y="27"/>
                  </a:moveTo>
                  <a:cubicBezTo>
                    <a:pt x="242" y="1"/>
                    <a:pt x="0" y="69"/>
                    <a:pt x="101" y="118"/>
                  </a:cubicBezTo>
                  <a:cubicBezTo>
                    <a:pt x="157" y="142"/>
                    <a:pt x="393" y="75"/>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32" name="Google Shape;42544;p18">
              <a:extLst>
                <a:ext uri="{FF2B5EF4-FFF2-40B4-BE49-F238E27FC236}">
                  <a16:creationId xmlns:a16="http://schemas.microsoft.com/office/drawing/2014/main" id="{5B3B8810-5AF5-416A-9B8B-FB11F513499F}"/>
                </a:ext>
              </a:extLst>
            </p:cNvPr>
            <p:cNvSpPr/>
            <p:nvPr/>
          </p:nvSpPr>
          <p:spPr>
            <a:xfrm>
              <a:off x="309377" y="3575056"/>
              <a:ext cx="14099" cy="4276"/>
            </a:xfrm>
            <a:custGeom>
              <a:avLst/>
              <a:gdLst/>
              <a:ahLst/>
              <a:cxnLst/>
              <a:rect l="l" t="t" r="r" b="b"/>
              <a:pathLst>
                <a:path w="395" h="142" extrusionOk="0">
                  <a:moveTo>
                    <a:pt x="292" y="27"/>
                  </a:moveTo>
                  <a:cubicBezTo>
                    <a:pt x="240" y="1"/>
                    <a:pt x="0" y="69"/>
                    <a:pt x="99" y="118"/>
                  </a:cubicBezTo>
                  <a:cubicBezTo>
                    <a:pt x="154" y="142"/>
                    <a:pt x="394" y="75"/>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33" name="Google Shape;42545;p18">
              <a:extLst>
                <a:ext uri="{FF2B5EF4-FFF2-40B4-BE49-F238E27FC236}">
                  <a16:creationId xmlns:a16="http://schemas.microsoft.com/office/drawing/2014/main" id="{2045964E-04F0-4ADA-BA8E-A9D32D9235EF}"/>
                </a:ext>
              </a:extLst>
            </p:cNvPr>
            <p:cNvSpPr/>
            <p:nvPr/>
          </p:nvSpPr>
          <p:spPr>
            <a:xfrm>
              <a:off x="4583796" y="3572377"/>
              <a:ext cx="14027" cy="4276"/>
            </a:xfrm>
            <a:custGeom>
              <a:avLst/>
              <a:gdLst/>
              <a:ahLst/>
              <a:cxnLst/>
              <a:rect l="l" t="t" r="r" b="b"/>
              <a:pathLst>
                <a:path w="393" h="142" extrusionOk="0">
                  <a:moveTo>
                    <a:pt x="292" y="26"/>
                  </a:moveTo>
                  <a:cubicBezTo>
                    <a:pt x="238" y="1"/>
                    <a:pt x="1" y="70"/>
                    <a:pt x="98" y="116"/>
                  </a:cubicBezTo>
                  <a:cubicBezTo>
                    <a:pt x="153" y="142"/>
                    <a:pt x="392"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34" name="Google Shape;42546;p18">
              <a:extLst>
                <a:ext uri="{FF2B5EF4-FFF2-40B4-BE49-F238E27FC236}">
                  <a16:creationId xmlns:a16="http://schemas.microsoft.com/office/drawing/2014/main" id="{E02641C3-3575-4451-AE30-920DCD374FB2}"/>
                </a:ext>
              </a:extLst>
            </p:cNvPr>
            <p:cNvSpPr/>
            <p:nvPr/>
          </p:nvSpPr>
          <p:spPr>
            <a:xfrm>
              <a:off x="2198939" y="3566746"/>
              <a:ext cx="27626" cy="9997"/>
            </a:xfrm>
            <a:custGeom>
              <a:avLst/>
              <a:gdLst/>
              <a:ahLst/>
              <a:cxnLst/>
              <a:rect l="l" t="t" r="r" b="b"/>
              <a:pathLst>
                <a:path w="774" h="332" extrusionOk="0">
                  <a:moveTo>
                    <a:pt x="1" y="213"/>
                  </a:moveTo>
                  <a:cubicBezTo>
                    <a:pt x="258" y="330"/>
                    <a:pt x="716" y="332"/>
                    <a:pt x="774" y="121"/>
                  </a:cubicBezTo>
                  <a:cubicBezTo>
                    <a:pt x="517" y="4"/>
                    <a:pt x="54" y="0"/>
                    <a:pt x="1" y="2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35" name="Google Shape;42547;p18">
              <a:extLst>
                <a:ext uri="{FF2B5EF4-FFF2-40B4-BE49-F238E27FC236}">
                  <a16:creationId xmlns:a16="http://schemas.microsoft.com/office/drawing/2014/main" id="{7448E776-535B-40DF-9918-A3640EA4611A}"/>
                </a:ext>
              </a:extLst>
            </p:cNvPr>
            <p:cNvSpPr/>
            <p:nvPr/>
          </p:nvSpPr>
          <p:spPr>
            <a:xfrm>
              <a:off x="8497014" y="3567078"/>
              <a:ext cx="13777" cy="6745"/>
            </a:xfrm>
            <a:custGeom>
              <a:avLst/>
              <a:gdLst/>
              <a:ahLst/>
              <a:cxnLst/>
              <a:rect l="l" t="t" r="r" b="b"/>
              <a:pathLst>
                <a:path w="386" h="224" extrusionOk="0">
                  <a:moveTo>
                    <a:pt x="386" y="110"/>
                  </a:moveTo>
                  <a:cubicBezTo>
                    <a:pt x="345" y="1"/>
                    <a:pt x="170" y="54"/>
                    <a:pt x="1" y="110"/>
                  </a:cubicBezTo>
                  <a:cubicBezTo>
                    <a:pt x="1" y="202"/>
                    <a:pt x="335" y="224"/>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36" name="Google Shape;42548;p18">
              <a:extLst>
                <a:ext uri="{FF2B5EF4-FFF2-40B4-BE49-F238E27FC236}">
                  <a16:creationId xmlns:a16="http://schemas.microsoft.com/office/drawing/2014/main" id="{585982F3-35CA-4D55-8D63-61240D77DEA6}"/>
                </a:ext>
              </a:extLst>
            </p:cNvPr>
            <p:cNvSpPr/>
            <p:nvPr/>
          </p:nvSpPr>
          <p:spPr>
            <a:xfrm>
              <a:off x="7801701" y="3567228"/>
              <a:ext cx="6996" cy="6293"/>
            </a:xfrm>
            <a:custGeom>
              <a:avLst/>
              <a:gdLst/>
              <a:ahLst/>
              <a:cxnLst/>
              <a:rect l="l" t="t" r="r" b="b"/>
              <a:pathLst>
                <a:path w="196" h="209" extrusionOk="0">
                  <a:moveTo>
                    <a:pt x="195" y="105"/>
                  </a:moveTo>
                  <a:cubicBezTo>
                    <a:pt x="195" y="55"/>
                    <a:pt x="37" y="1"/>
                    <a:pt x="1" y="105"/>
                  </a:cubicBezTo>
                  <a:cubicBezTo>
                    <a:pt x="1" y="156"/>
                    <a:pt x="157" y="209"/>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37" name="Google Shape;42549;p18">
              <a:extLst>
                <a:ext uri="{FF2B5EF4-FFF2-40B4-BE49-F238E27FC236}">
                  <a16:creationId xmlns:a16="http://schemas.microsoft.com/office/drawing/2014/main" id="{5628BE1B-7FC5-4083-8F10-53BC77DE2E58}"/>
                </a:ext>
              </a:extLst>
            </p:cNvPr>
            <p:cNvSpPr/>
            <p:nvPr/>
          </p:nvSpPr>
          <p:spPr>
            <a:xfrm>
              <a:off x="4642438" y="35676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38" name="Google Shape;42550;p18">
              <a:extLst>
                <a:ext uri="{FF2B5EF4-FFF2-40B4-BE49-F238E27FC236}">
                  <a16:creationId xmlns:a16="http://schemas.microsoft.com/office/drawing/2014/main" id="{666D132F-E33F-4CE6-9EBE-69DECF8F6ED4}"/>
                </a:ext>
              </a:extLst>
            </p:cNvPr>
            <p:cNvSpPr/>
            <p:nvPr/>
          </p:nvSpPr>
          <p:spPr>
            <a:xfrm>
              <a:off x="1438203" y="3569607"/>
              <a:ext cx="14063" cy="4306"/>
            </a:xfrm>
            <a:custGeom>
              <a:avLst/>
              <a:gdLst/>
              <a:ahLst/>
              <a:cxnLst/>
              <a:rect l="l" t="t" r="r" b="b"/>
              <a:pathLst>
                <a:path w="394" h="143" extrusionOk="0">
                  <a:moveTo>
                    <a:pt x="295" y="26"/>
                  </a:moveTo>
                  <a:cubicBezTo>
                    <a:pt x="242" y="0"/>
                    <a:pt x="0" y="71"/>
                    <a:pt x="101" y="118"/>
                  </a:cubicBezTo>
                  <a:cubicBezTo>
                    <a:pt x="157" y="143"/>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39" name="Google Shape;42551;p18">
              <a:extLst>
                <a:ext uri="{FF2B5EF4-FFF2-40B4-BE49-F238E27FC236}">
                  <a16:creationId xmlns:a16="http://schemas.microsoft.com/office/drawing/2014/main" id="{F2130441-1FEF-44C0-B96C-C40EE1E4C8FD}"/>
                </a:ext>
              </a:extLst>
            </p:cNvPr>
            <p:cNvSpPr/>
            <p:nvPr/>
          </p:nvSpPr>
          <p:spPr>
            <a:xfrm>
              <a:off x="1407258" y="3567469"/>
              <a:ext cx="23985" cy="6052"/>
            </a:xfrm>
            <a:custGeom>
              <a:avLst/>
              <a:gdLst/>
              <a:ahLst/>
              <a:cxnLst/>
              <a:rect l="l" t="t" r="r" b="b"/>
              <a:pathLst>
                <a:path w="672" h="201" extrusionOk="0">
                  <a:moveTo>
                    <a:pt x="580" y="6"/>
                  </a:moveTo>
                  <a:cubicBezTo>
                    <a:pt x="248" y="1"/>
                    <a:pt x="87" y="75"/>
                    <a:pt x="0" y="189"/>
                  </a:cubicBezTo>
                  <a:cubicBezTo>
                    <a:pt x="307" y="178"/>
                    <a:pt x="671" y="201"/>
                    <a:pt x="580"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40" name="Google Shape;42552;p18">
              <a:extLst>
                <a:ext uri="{FF2B5EF4-FFF2-40B4-BE49-F238E27FC236}">
                  <a16:creationId xmlns:a16="http://schemas.microsoft.com/office/drawing/2014/main" id="{8628C538-37D7-4D4D-A05C-B662DB9B2F59}"/>
                </a:ext>
              </a:extLst>
            </p:cNvPr>
            <p:cNvSpPr/>
            <p:nvPr/>
          </p:nvSpPr>
          <p:spPr>
            <a:xfrm>
              <a:off x="226857" y="3569607"/>
              <a:ext cx="13991" cy="4306"/>
            </a:xfrm>
            <a:custGeom>
              <a:avLst/>
              <a:gdLst/>
              <a:ahLst/>
              <a:cxnLst/>
              <a:rect l="l" t="t" r="r" b="b"/>
              <a:pathLst>
                <a:path w="392" h="143" extrusionOk="0">
                  <a:moveTo>
                    <a:pt x="293" y="26"/>
                  </a:moveTo>
                  <a:cubicBezTo>
                    <a:pt x="238" y="0"/>
                    <a:pt x="0" y="71"/>
                    <a:pt x="100" y="118"/>
                  </a:cubicBezTo>
                  <a:cubicBezTo>
                    <a:pt x="150"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41" name="Google Shape;42553;p18">
              <a:extLst>
                <a:ext uri="{FF2B5EF4-FFF2-40B4-BE49-F238E27FC236}">
                  <a16:creationId xmlns:a16="http://schemas.microsoft.com/office/drawing/2014/main" id="{51CB2589-187A-4CBD-A0EC-D7154018A415}"/>
                </a:ext>
              </a:extLst>
            </p:cNvPr>
            <p:cNvSpPr/>
            <p:nvPr/>
          </p:nvSpPr>
          <p:spPr>
            <a:xfrm>
              <a:off x="8648419" y="3561387"/>
              <a:ext cx="27555" cy="10207"/>
            </a:xfrm>
            <a:custGeom>
              <a:avLst/>
              <a:gdLst/>
              <a:ahLst/>
              <a:cxnLst/>
              <a:rect l="l" t="t" r="r" b="b"/>
              <a:pathLst>
                <a:path w="772" h="339" extrusionOk="0">
                  <a:moveTo>
                    <a:pt x="771" y="299"/>
                  </a:moveTo>
                  <a:lnTo>
                    <a:pt x="771" y="27"/>
                  </a:lnTo>
                  <a:cubicBezTo>
                    <a:pt x="330" y="0"/>
                    <a:pt x="47" y="47"/>
                    <a:pt x="1" y="208"/>
                  </a:cubicBezTo>
                  <a:cubicBezTo>
                    <a:pt x="258" y="237"/>
                    <a:pt x="366" y="339"/>
                    <a:pt x="771"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42" name="Google Shape;42554;p18">
              <a:extLst>
                <a:ext uri="{FF2B5EF4-FFF2-40B4-BE49-F238E27FC236}">
                  <a16:creationId xmlns:a16="http://schemas.microsoft.com/office/drawing/2014/main" id="{C0EDE1FF-E20A-4155-8F97-5CA353B1E78C}"/>
                </a:ext>
              </a:extLst>
            </p:cNvPr>
            <p:cNvSpPr/>
            <p:nvPr/>
          </p:nvSpPr>
          <p:spPr>
            <a:xfrm>
              <a:off x="8022027" y="3564518"/>
              <a:ext cx="6889" cy="6293"/>
            </a:xfrm>
            <a:custGeom>
              <a:avLst/>
              <a:gdLst/>
              <a:ahLst/>
              <a:cxnLst/>
              <a:rect l="l" t="t" r="r" b="b"/>
              <a:pathLst>
                <a:path w="193" h="209" extrusionOk="0">
                  <a:moveTo>
                    <a:pt x="193" y="104"/>
                  </a:moveTo>
                  <a:cubicBezTo>
                    <a:pt x="193" y="53"/>
                    <a:pt x="39" y="1"/>
                    <a:pt x="1" y="104"/>
                  </a:cubicBezTo>
                  <a:cubicBezTo>
                    <a:pt x="1" y="155"/>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43" name="Google Shape;42555;p18">
              <a:extLst>
                <a:ext uri="{FF2B5EF4-FFF2-40B4-BE49-F238E27FC236}">
                  <a16:creationId xmlns:a16="http://schemas.microsoft.com/office/drawing/2014/main" id="{737583F9-34D9-40D4-B94B-BD130D3CD224}"/>
                </a:ext>
              </a:extLst>
            </p:cNvPr>
            <p:cNvSpPr/>
            <p:nvPr/>
          </p:nvSpPr>
          <p:spPr>
            <a:xfrm>
              <a:off x="7719075" y="3556660"/>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44" name="Google Shape;42556;p18">
              <a:extLst>
                <a:ext uri="{FF2B5EF4-FFF2-40B4-BE49-F238E27FC236}">
                  <a16:creationId xmlns:a16="http://schemas.microsoft.com/office/drawing/2014/main" id="{511C1D31-61C0-4875-B060-10422D8E83CF}"/>
                </a:ext>
              </a:extLst>
            </p:cNvPr>
            <p:cNvSpPr/>
            <p:nvPr/>
          </p:nvSpPr>
          <p:spPr>
            <a:xfrm>
              <a:off x="7650297" y="3561809"/>
              <a:ext cx="7031" cy="6263"/>
            </a:xfrm>
            <a:custGeom>
              <a:avLst/>
              <a:gdLst/>
              <a:ahLst/>
              <a:cxnLst/>
              <a:rect l="l" t="t" r="r" b="b"/>
              <a:pathLst>
                <a:path w="197" h="208" extrusionOk="0">
                  <a:moveTo>
                    <a:pt x="195" y="104"/>
                  </a:moveTo>
                  <a:cubicBezTo>
                    <a:pt x="196" y="53"/>
                    <a:pt x="40" y="1"/>
                    <a:pt x="0"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45" name="Google Shape;42557;p18">
              <a:extLst>
                <a:ext uri="{FF2B5EF4-FFF2-40B4-BE49-F238E27FC236}">
                  <a16:creationId xmlns:a16="http://schemas.microsoft.com/office/drawing/2014/main" id="{6BA389EF-0F13-4475-8BAD-896E6333D832}"/>
                </a:ext>
              </a:extLst>
            </p:cNvPr>
            <p:cNvSpPr/>
            <p:nvPr/>
          </p:nvSpPr>
          <p:spPr>
            <a:xfrm>
              <a:off x="4329313" y="3554854"/>
              <a:ext cx="58857" cy="12827"/>
            </a:xfrm>
            <a:custGeom>
              <a:avLst/>
              <a:gdLst/>
              <a:ahLst/>
              <a:cxnLst/>
              <a:rect l="l" t="t" r="r" b="b"/>
              <a:pathLst>
                <a:path w="1649" h="426" extrusionOk="0">
                  <a:moveTo>
                    <a:pt x="674" y="425"/>
                  </a:moveTo>
                  <a:cubicBezTo>
                    <a:pt x="1648" y="60"/>
                    <a:pt x="1" y="1"/>
                    <a:pt x="674" y="4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46" name="Google Shape;42558;p18">
              <a:extLst>
                <a:ext uri="{FF2B5EF4-FFF2-40B4-BE49-F238E27FC236}">
                  <a16:creationId xmlns:a16="http://schemas.microsoft.com/office/drawing/2014/main" id="{F2332FDF-2FB8-45C7-BF2B-7CBD50B4E034}"/>
                </a:ext>
              </a:extLst>
            </p:cNvPr>
            <p:cNvSpPr/>
            <p:nvPr/>
          </p:nvSpPr>
          <p:spPr>
            <a:xfrm>
              <a:off x="4669956" y="3562170"/>
              <a:ext cx="13777" cy="2740"/>
            </a:xfrm>
            <a:custGeom>
              <a:avLst/>
              <a:gdLst/>
              <a:ahLst/>
              <a:cxnLst/>
              <a:rect l="l" t="t" r="r" b="b"/>
              <a:pathLst>
                <a:path w="386" h="91" extrusionOk="0">
                  <a:moveTo>
                    <a:pt x="385" y="1"/>
                  </a:moveTo>
                  <a:cubicBezTo>
                    <a:pt x="235" y="20"/>
                    <a:pt x="5" y="2"/>
                    <a:pt x="0" y="91"/>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47" name="Google Shape;42559;p18">
              <a:extLst>
                <a:ext uri="{FF2B5EF4-FFF2-40B4-BE49-F238E27FC236}">
                  <a16:creationId xmlns:a16="http://schemas.microsoft.com/office/drawing/2014/main" id="{6DB100C3-AE5C-4A25-A72D-9B3EEB95D4BD}"/>
                </a:ext>
              </a:extLst>
            </p:cNvPr>
            <p:cNvSpPr/>
            <p:nvPr/>
          </p:nvSpPr>
          <p:spPr>
            <a:xfrm>
              <a:off x="4133115" y="3559430"/>
              <a:ext cx="13813" cy="5480"/>
            </a:xfrm>
            <a:custGeom>
              <a:avLst/>
              <a:gdLst/>
              <a:ahLst/>
              <a:cxnLst/>
              <a:rect l="l" t="t" r="r" b="b"/>
              <a:pathLst>
                <a:path w="387"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48" name="Google Shape;42560;p18">
              <a:extLst>
                <a:ext uri="{FF2B5EF4-FFF2-40B4-BE49-F238E27FC236}">
                  <a16:creationId xmlns:a16="http://schemas.microsoft.com/office/drawing/2014/main" id="{04918889-7514-45CF-A7DF-6E60485C587B}"/>
                </a:ext>
              </a:extLst>
            </p:cNvPr>
            <p:cNvSpPr/>
            <p:nvPr/>
          </p:nvSpPr>
          <p:spPr>
            <a:xfrm>
              <a:off x="3114292" y="3559069"/>
              <a:ext cx="7031" cy="6203"/>
            </a:xfrm>
            <a:custGeom>
              <a:avLst/>
              <a:gdLst/>
              <a:ahLst/>
              <a:cxnLst/>
              <a:rect l="l" t="t" r="r" b="b"/>
              <a:pathLst>
                <a:path w="197" h="206" extrusionOk="0">
                  <a:moveTo>
                    <a:pt x="197" y="104"/>
                  </a:moveTo>
                  <a:cubicBezTo>
                    <a:pt x="197" y="53"/>
                    <a:pt x="40" y="0"/>
                    <a:pt x="2" y="104"/>
                  </a:cubicBezTo>
                  <a:cubicBezTo>
                    <a:pt x="1" y="155"/>
                    <a:pt x="159" y="205"/>
                    <a:pt x="197"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49" name="Google Shape;42561;p18">
              <a:extLst>
                <a:ext uri="{FF2B5EF4-FFF2-40B4-BE49-F238E27FC236}">
                  <a16:creationId xmlns:a16="http://schemas.microsoft.com/office/drawing/2014/main" id="{3E281A46-240C-472D-AAED-65BAC9DDED0E}"/>
                </a:ext>
              </a:extLst>
            </p:cNvPr>
            <p:cNvSpPr/>
            <p:nvPr/>
          </p:nvSpPr>
          <p:spPr>
            <a:xfrm>
              <a:off x="1407294" y="3556329"/>
              <a:ext cx="6996" cy="6263"/>
            </a:xfrm>
            <a:custGeom>
              <a:avLst/>
              <a:gdLst/>
              <a:ahLst/>
              <a:cxnLst/>
              <a:rect l="l" t="t" r="r" b="b"/>
              <a:pathLst>
                <a:path w="196" h="208" extrusionOk="0">
                  <a:moveTo>
                    <a:pt x="194" y="103"/>
                  </a:moveTo>
                  <a:cubicBezTo>
                    <a:pt x="195" y="52"/>
                    <a:pt x="39" y="0"/>
                    <a:pt x="1" y="103"/>
                  </a:cubicBezTo>
                  <a:cubicBezTo>
                    <a:pt x="1" y="154"/>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50" name="Google Shape;42562;p18">
              <a:extLst>
                <a:ext uri="{FF2B5EF4-FFF2-40B4-BE49-F238E27FC236}">
                  <a16:creationId xmlns:a16="http://schemas.microsoft.com/office/drawing/2014/main" id="{12819D6C-4CD1-4631-ACD0-62485EC7FFE5}"/>
                </a:ext>
              </a:extLst>
            </p:cNvPr>
            <p:cNvSpPr/>
            <p:nvPr/>
          </p:nvSpPr>
          <p:spPr>
            <a:xfrm>
              <a:off x="8841083" y="3547959"/>
              <a:ext cx="27804" cy="18367"/>
            </a:xfrm>
            <a:custGeom>
              <a:avLst/>
              <a:gdLst/>
              <a:ahLst/>
              <a:cxnLst/>
              <a:rect l="l" t="t" r="r" b="b"/>
              <a:pathLst>
                <a:path w="779" h="610" extrusionOk="0">
                  <a:moveTo>
                    <a:pt x="1" y="291"/>
                  </a:moveTo>
                  <a:cubicBezTo>
                    <a:pt x="779" y="610"/>
                    <a:pt x="456" y="0"/>
                    <a:pt x="1" y="2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51" name="Google Shape;42563;p18">
              <a:extLst>
                <a:ext uri="{FF2B5EF4-FFF2-40B4-BE49-F238E27FC236}">
                  <a16:creationId xmlns:a16="http://schemas.microsoft.com/office/drawing/2014/main" id="{4131C0FE-AF86-4F91-BAA2-DD066E339433}"/>
                </a:ext>
              </a:extLst>
            </p:cNvPr>
            <p:cNvSpPr/>
            <p:nvPr/>
          </p:nvSpPr>
          <p:spPr>
            <a:xfrm>
              <a:off x="6562802" y="3553649"/>
              <a:ext cx="6924" cy="6203"/>
            </a:xfrm>
            <a:custGeom>
              <a:avLst/>
              <a:gdLst/>
              <a:ahLst/>
              <a:cxnLst/>
              <a:rect l="l" t="t" r="r" b="b"/>
              <a:pathLst>
                <a:path w="194" h="206" extrusionOk="0">
                  <a:moveTo>
                    <a:pt x="192" y="102"/>
                  </a:moveTo>
                  <a:cubicBezTo>
                    <a:pt x="193" y="54"/>
                    <a:pt x="39" y="0"/>
                    <a:pt x="2" y="102"/>
                  </a:cubicBezTo>
                  <a:cubicBezTo>
                    <a:pt x="0" y="152"/>
                    <a:pt x="157" y="205"/>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52" name="Google Shape;42564;p18">
              <a:extLst>
                <a:ext uri="{FF2B5EF4-FFF2-40B4-BE49-F238E27FC236}">
                  <a16:creationId xmlns:a16="http://schemas.microsoft.com/office/drawing/2014/main" id="{CD0ED51F-1058-4FEC-803E-79DBD9C620A4}"/>
                </a:ext>
              </a:extLst>
            </p:cNvPr>
            <p:cNvSpPr/>
            <p:nvPr/>
          </p:nvSpPr>
          <p:spPr>
            <a:xfrm>
              <a:off x="8810067" y="3553258"/>
              <a:ext cx="13991" cy="4215"/>
            </a:xfrm>
            <a:custGeom>
              <a:avLst/>
              <a:gdLst/>
              <a:ahLst/>
              <a:cxnLst/>
              <a:rect l="l" t="t" r="r" b="b"/>
              <a:pathLst>
                <a:path w="392" h="140" extrusionOk="0">
                  <a:moveTo>
                    <a:pt x="99" y="115"/>
                  </a:moveTo>
                  <a:cubicBezTo>
                    <a:pt x="153" y="140"/>
                    <a:pt x="392" y="72"/>
                    <a:pt x="291" y="24"/>
                  </a:cubicBezTo>
                  <a:cubicBezTo>
                    <a:pt x="238" y="0"/>
                    <a:pt x="0" y="68"/>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53" name="Google Shape;42565;p18">
              <a:extLst>
                <a:ext uri="{FF2B5EF4-FFF2-40B4-BE49-F238E27FC236}">
                  <a16:creationId xmlns:a16="http://schemas.microsoft.com/office/drawing/2014/main" id="{90B75F96-3D15-414D-B754-F1DDA766B312}"/>
                </a:ext>
              </a:extLst>
            </p:cNvPr>
            <p:cNvSpPr/>
            <p:nvPr/>
          </p:nvSpPr>
          <p:spPr>
            <a:xfrm>
              <a:off x="2243482" y="3553258"/>
              <a:ext cx="14134" cy="4215"/>
            </a:xfrm>
            <a:custGeom>
              <a:avLst/>
              <a:gdLst/>
              <a:ahLst/>
              <a:cxnLst/>
              <a:rect l="l" t="t" r="r" b="b"/>
              <a:pathLst>
                <a:path w="396" h="140" extrusionOk="0">
                  <a:moveTo>
                    <a:pt x="295" y="24"/>
                  </a:moveTo>
                  <a:cubicBezTo>
                    <a:pt x="240" y="0"/>
                    <a:pt x="1" y="68"/>
                    <a:pt x="104" y="115"/>
                  </a:cubicBezTo>
                  <a:cubicBezTo>
                    <a:pt x="156" y="140"/>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54" name="Google Shape;42566;p18">
              <a:extLst>
                <a:ext uri="{FF2B5EF4-FFF2-40B4-BE49-F238E27FC236}">
                  <a16:creationId xmlns:a16="http://schemas.microsoft.com/office/drawing/2014/main" id="{24DF82CD-A85E-465C-B5EB-A84A68B985E9}"/>
                </a:ext>
              </a:extLst>
            </p:cNvPr>
            <p:cNvSpPr/>
            <p:nvPr/>
          </p:nvSpPr>
          <p:spPr>
            <a:xfrm>
              <a:off x="1166516" y="3553950"/>
              <a:ext cx="13777" cy="2800"/>
            </a:xfrm>
            <a:custGeom>
              <a:avLst/>
              <a:gdLst/>
              <a:ahLst/>
              <a:cxnLst/>
              <a:rect l="l" t="t" r="r" b="b"/>
              <a:pathLst>
                <a:path w="386" h="93" extrusionOk="0">
                  <a:moveTo>
                    <a:pt x="386" y="1"/>
                  </a:moveTo>
                  <a:cubicBezTo>
                    <a:pt x="236" y="22"/>
                    <a:pt x="5" y="5"/>
                    <a:pt x="1" y="92"/>
                  </a:cubicBezTo>
                  <a:cubicBezTo>
                    <a:pt x="151"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55" name="Google Shape;42567;p18">
              <a:extLst>
                <a:ext uri="{FF2B5EF4-FFF2-40B4-BE49-F238E27FC236}">
                  <a16:creationId xmlns:a16="http://schemas.microsoft.com/office/drawing/2014/main" id="{4D931BC4-3B81-4687-98C0-7160A780DADA}"/>
                </a:ext>
              </a:extLst>
            </p:cNvPr>
            <p:cNvSpPr/>
            <p:nvPr/>
          </p:nvSpPr>
          <p:spPr>
            <a:xfrm>
              <a:off x="853106" y="3553258"/>
              <a:ext cx="14027" cy="4215"/>
            </a:xfrm>
            <a:custGeom>
              <a:avLst/>
              <a:gdLst/>
              <a:ahLst/>
              <a:cxnLst/>
              <a:rect l="l" t="t" r="r" b="b"/>
              <a:pathLst>
                <a:path w="393" h="140" extrusionOk="0">
                  <a:moveTo>
                    <a:pt x="102" y="115"/>
                  </a:moveTo>
                  <a:cubicBezTo>
                    <a:pt x="155" y="140"/>
                    <a:pt x="392" y="72"/>
                    <a:pt x="292" y="24"/>
                  </a:cubicBezTo>
                  <a:cubicBezTo>
                    <a:pt x="242" y="0"/>
                    <a:pt x="1"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56" name="Google Shape;42568;p18">
              <a:extLst>
                <a:ext uri="{FF2B5EF4-FFF2-40B4-BE49-F238E27FC236}">
                  <a16:creationId xmlns:a16="http://schemas.microsoft.com/office/drawing/2014/main" id="{C1B89435-A47B-4778-8DC5-EA7784C9039C}"/>
                </a:ext>
              </a:extLst>
            </p:cNvPr>
            <p:cNvSpPr/>
            <p:nvPr/>
          </p:nvSpPr>
          <p:spPr>
            <a:xfrm>
              <a:off x="8944269" y="3545640"/>
              <a:ext cx="23914" cy="5992"/>
            </a:xfrm>
            <a:custGeom>
              <a:avLst/>
              <a:gdLst/>
              <a:ahLst/>
              <a:cxnLst/>
              <a:rect l="l" t="t" r="r" b="b"/>
              <a:pathLst>
                <a:path w="670" h="199" extrusionOk="0">
                  <a:moveTo>
                    <a:pt x="582" y="4"/>
                  </a:moveTo>
                  <a:cubicBezTo>
                    <a:pt x="249" y="0"/>
                    <a:pt x="87" y="74"/>
                    <a:pt x="1" y="185"/>
                  </a:cubicBezTo>
                  <a:cubicBezTo>
                    <a:pt x="304" y="178"/>
                    <a:pt x="669" y="198"/>
                    <a:pt x="582" y="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57" name="Google Shape;42569;p18">
              <a:extLst>
                <a:ext uri="{FF2B5EF4-FFF2-40B4-BE49-F238E27FC236}">
                  <a16:creationId xmlns:a16="http://schemas.microsoft.com/office/drawing/2014/main" id="{967FD0C2-FCAD-4861-B506-FAA4E39F1C52}"/>
                </a:ext>
              </a:extLst>
            </p:cNvPr>
            <p:cNvSpPr/>
            <p:nvPr/>
          </p:nvSpPr>
          <p:spPr>
            <a:xfrm>
              <a:off x="8824166" y="3545430"/>
              <a:ext cx="23914" cy="5811"/>
            </a:xfrm>
            <a:custGeom>
              <a:avLst/>
              <a:gdLst/>
              <a:ahLst/>
              <a:cxnLst/>
              <a:rect l="l" t="t" r="r" b="b"/>
              <a:pathLst>
                <a:path w="670" h="193" extrusionOk="0">
                  <a:moveTo>
                    <a:pt x="475" y="192"/>
                  </a:moveTo>
                  <a:cubicBezTo>
                    <a:pt x="475" y="104"/>
                    <a:pt x="633" y="85"/>
                    <a:pt x="669" y="11"/>
                  </a:cubicBezTo>
                  <a:cubicBezTo>
                    <a:pt x="365" y="21"/>
                    <a:pt x="1" y="1"/>
                    <a:pt x="91"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58" name="Google Shape;42570;p18">
              <a:extLst>
                <a:ext uri="{FF2B5EF4-FFF2-40B4-BE49-F238E27FC236}">
                  <a16:creationId xmlns:a16="http://schemas.microsoft.com/office/drawing/2014/main" id="{384AD463-5ED4-41A7-B830-EC7AEFCFF96F}"/>
                </a:ext>
              </a:extLst>
            </p:cNvPr>
            <p:cNvSpPr/>
            <p:nvPr/>
          </p:nvSpPr>
          <p:spPr>
            <a:xfrm>
              <a:off x="2949146" y="3540311"/>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59" name="Google Shape;42571;p18">
              <a:extLst>
                <a:ext uri="{FF2B5EF4-FFF2-40B4-BE49-F238E27FC236}">
                  <a16:creationId xmlns:a16="http://schemas.microsoft.com/office/drawing/2014/main" id="{27636CDB-9974-49A4-B851-3F018954BC3E}"/>
                </a:ext>
              </a:extLst>
            </p:cNvPr>
            <p:cNvSpPr/>
            <p:nvPr/>
          </p:nvSpPr>
          <p:spPr>
            <a:xfrm>
              <a:off x="6793264" y="3545038"/>
              <a:ext cx="14027" cy="4246"/>
            </a:xfrm>
            <a:custGeom>
              <a:avLst/>
              <a:gdLst/>
              <a:ahLst/>
              <a:cxnLst/>
              <a:rect l="l" t="t" r="r" b="b"/>
              <a:pathLst>
                <a:path w="393" h="141" extrusionOk="0">
                  <a:moveTo>
                    <a:pt x="293" y="24"/>
                  </a:moveTo>
                  <a:cubicBezTo>
                    <a:pt x="240" y="0"/>
                    <a:pt x="1" y="68"/>
                    <a:pt x="97" y="117"/>
                  </a:cubicBezTo>
                  <a:cubicBezTo>
                    <a:pt x="155" y="140"/>
                    <a:pt x="392"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60" name="Google Shape;42572;p18">
              <a:extLst>
                <a:ext uri="{FF2B5EF4-FFF2-40B4-BE49-F238E27FC236}">
                  <a16:creationId xmlns:a16="http://schemas.microsoft.com/office/drawing/2014/main" id="{BE9081D1-DCBA-4912-9954-1AA192038F5E}"/>
                </a:ext>
              </a:extLst>
            </p:cNvPr>
            <p:cNvSpPr/>
            <p:nvPr/>
          </p:nvSpPr>
          <p:spPr>
            <a:xfrm>
              <a:off x="8276688" y="3543081"/>
              <a:ext cx="13777" cy="2680"/>
            </a:xfrm>
            <a:custGeom>
              <a:avLst/>
              <a:gdLst/>
              <a:ahLst/>
              <a:cxnLst/>
              <a:rect l="l" t="t" r="r" b="b"/>
              <a:pathLst>
                <a:path w="386" h="89" extrusionOk="0">
                  <a:moveTo>
                    <a:pt x="386" y="0"/>
                  </a:moveTo>
                  <a:cubicBezTo>
                    <a:pt x="237" y="21"/>
                    <a:pt x="7" y="2"/>
                    <a:pt x="1" y="89"/>
                  </a:cubicBezTo>
                  <a:cubicBezTo>
                    <a:pt x="150" y="68"/>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61" name="Google Shape;42573;p18">
              <a:extLst>
                <a:ext uri="{FF2B5EF4-FFF2-40B4-BE49-F238E27FC236}">
                  <a16:creationId xmlns:a16="http://schemas.microsoft.com/office/drawing/2014/main" id="{84FDC800-2912-4C81-B225-90F670F9EA47}"/>
                </a:ext>
              </a:extLst>
            </p:cNvPr>
            <p:cNvSpPr/>
            <p:nvPr/>
          </p:nvSpPr>
          <p:spPr>
            <a:xfrm>
              <a:off x="6576615" y="3542569"/>
              <a:ext cx="20595" cy="3704"/>
            </a:xfrm>
            <a:custGeom>
              <a:avLst/>
              <a:gdLst/>
              <a:ahLst/>
              <a:cxnLst/>
              <a:rect l="l" t="t" r="r" b="b"/>
              <a:pathLst>
                <a:path w="577" h="123" extrusionOk="0">
                  <a:moveTo>
                    <a:pt x="577" y="17"/>
                  </a:moveTo>
                  <a:cubicBezTo>
                    <a:pt x="351" y="30"/>
                    <a:pt x="28" y="0"/>
                    <a:pt x="1" y="106"/>
                  </a:cubicBezTo>
                  <a:cubicBezTo>
                    <a:pt x="227" y="92"/>
                    <a:pt x="547" y="123"/>
                    <a:pt x="577" y="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62" name="Google Shape;42574;p18">
              <a:extLst>
                <a:ext uri="{FF2B5EF4-FFF2-40B4-BE49-F238E27FC236}">
                  <a16:creationId xmlns:a16="http://schemas.microsoft.com/office/drawing/2014/main" id="{D0975102-27D1-41FD-BD29-EE2847775292}"/>
                </a:ext>
              </a:extLst>
            </p:cNvPr>
            <p:cNvSpPr/>
            <p:nvPr/>
          </p:nvSpPr>
          <p:spPr>
            <a:xfrm>
              <a:off x="8896156" y="3537210"/>
              <a:ext cx="6924" cy="6233"/>
            </a:xfrm>
            <a:custGeom>
              <a:avLst/>
              <a:gdLst/>
              <a:ahLst/>
              <a:cxnLst/>
              <a:rect l="l" t="t" r="r" b="b"/>
              <a:pathLst>
                <a:path w="194" h="207" extrusionOk="0">
                  <a:moveTo>
                    <a:pt x="194" y="104"/>
                  </a:moveTo>
                  <a:cubicBezTo>
                    <a:pt x="194" y="53"/>
                    <a:pt x="38" y="1"/>
                    <a:pt x="0" y="104"/>
                  </a:cubicBezTo>
                  <a:cubicBezTo>
                    <a:pt x="0" y="153"/>
                    <a:pt x="156"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63" name="Google Shape;42575;p18">
              <a:extLst>
                <a:ext uri="{FF2B5EF4-FFF2-40B4-BE49-F238E27FC236}">
                  <a16:creationId xmlns:a16="http://schemas.microsoft.com/office/drawing/2014/main" id="{92A1E902-6F21-4BD4-AAE3-514B174EF0BD}"/>
                </a:ext>
              </a:extLst>
            </p:cNvPr>
            <p:cNvSpPr/>
            <p:nvPr/>
          </p:nvSpPr>
          <p:spPr>
            <a:xfrm>
              <a:off x="8743823" y="3537571"/>
              <a:ext cx="21558" cy="6474"/>
            </a:xfrm>
            <a:custGeom>
              <a:avLst/>
              <a:gdLst/>
              <a:ahLst/>
              <a:cxnLst/>
              <a:rect l="l" t="t" r="r" b="b"/>
              <a:pathLst>
                <a:path w="604" h="215" extrusionOk="0">
                  <a:moveTo>
                    <a:pt x="603" y="183"/>
                  </a:moveTo>
                  <a:lnTo>
                    <a:pt x="603" y="0"/>
                  </a:lnTo>
                  <a:lnTo>
                    <a:pt x="26" y="0"/>
                  </a:lnTo>
                  <a:cubicBezTo>
                    <a:pt x="0" y="164"/>
                    <a:pt x="219" y="215"/>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64" name="Google Shape;42576;p18">
              <a:extLst>
                <a:ext uri="{FF2B5EF4-FFF2-40B4-BE49-F238E27FC236}">
                  <a16:creationId xmlns:a16="http://schemas.microsoft.com/office/drawing/2014/main" id="{83B64D04-69A9-4FE8-B4C3-B66922F6432E}"/>
                </a:ext>
              </a:extLst>
            </p:cNvPr>
            <p:cNvSpPr/>
            <p:nvPr/>
          </p:nvSpPr>
          <p:spPr>
            <a:xfrm>
              <a:off x="1453300" y="3524444"/>
              <a:ext cx="37049" cy="15898"/>
            </a:xfrm>
            <a:custGeom>
              <a:avLst/>
              <a:gdLst/>
              <a:ahLst/>
              <a:cxnLst/>
              <a:rect l="l" t="t" r="r" b="b"/>
              <a:pathLst>
                <a:path w="1038" h="528" extrusionOk="0">
                  <a:moveTo>
                    <a:pt x="835" y="528"/>
                  </a:moveTo>
                  <a:cubicBezTo>
                    <a:pt x="1038" y="0"/>
                    <a:pt x="0" y="490"/>
                    <a:pt x="835"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65" name="Google Shape;42577;p18">
              <a:extLst>
                <a:ext uri="{FF2B5EF4-FFF2-40B4-BE49-F238E27FC236}">
                  <a16:creationId xmlns:a16="http://schemas.microsoft.com/office/drawing/2014/main" id="{0E6A1804-C34B-4890-8045-E6C0B0689F85}"/>
                </a:ext>
              </a:extLst>
            </p:cNvPr>
            <p:cNvSpPr/>
            <p:nvPr/>
          </p:nvSpPr>
          <p:spPr>
            <a:xfrm>
              <a:off x="8214763" y="3526612"/>
              <a:ext cx="30017" cy="10990"/>
            </a:xfrm>
            <a:custGeom>
              <a:avLst/>
              <a:gdLst/>
              <a:ahLst/>
              <a:cxnLst/>
              <a:rect l="l" t="t" r="r" b="b"/>
              <a:pathLst>
                <a:path w="841" h="365" extrusionOk="0">
                  <a:moveTo>
                    <a:pt x="578" y="0"/>
                  </a:moveTo>
                  <a:cubicBezTo>
                    <a:pt x="748" y="293"/>
                    <a:pt x="79" y="188"/>
                    <a:pt x="1" y="364"/>
                  </a:cubicBezTo>
                  <a:lnTo>
                    <a:pt x="771" y="364"/>
                  </a:lnTo>
                  <a:cubicBezTo>
                    <a:pt x="738" y="229"/>
                    <a:pt x="840" y="30"/>
                    <a:pt x="5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66" name="Google Shape;42578;p18">
              <a:extLst>
                <a:ext uri="{FF2B5EF4-FFF2-40B4-BE49-F238E27FC236}">
                  <a16:creationId xmlns:a16="http://schemas.microsoft.com/office/drawing/2014/main" id="{744E7694-E051-483B-8A0E-4AEA8639362E}"/>
                </a:ext>
              </a:extLst>
            </p:cNvPr>
            <p:cNvSpPr/>
            <p:nvPr/>
          </p:nvSpPr>
          <p:spPr>
            <a:xfrm>
              <a:off x="6590249" y="3534831"/>
              <a:ext cx="13849" cy="2740"/>
            </a:xfrm>
            <a:custGeom>
              <a:avLst/>
              <a:gdLst/>
              <a:ahLst/>
              <a:cxnLst/>
              <a:rect l="l" t="t" r="r" b="b"/>
              <a:pathLst>
                <a:path w="388" h="91" extrusionOk="0">
                  <a:moveTo>
                    <a:pt x="388" y="0"/>
                  </a:moveTo>
                  <a:cubicBezTo>
                    <a:pt x="239" y="20"/>
                    <a:pt x="8" y="3"/>
                    <a:pt x="0" y="90"/>
                  </a:cubicBezTo>
                  <a:cubicBezTo>
                    <a:pt x="153" y="72"/>
                    <a:pt x="384" y="90"/>
                    <a:pt x="3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67" name="Google Shape;42579;p18">
              <a:extLst>
                <a:ext uri="{FF2B5EF4-FFF2-40B4-BE49-F238E27FC236}">
                  <a16:creationId xmlns:a16="http://schemas.microsoft.com/office/drawing/2014/main" id="{65CDE7A8-5900-4CD8-98C8-4373218909B0}"/>
                </a:ext>
              </a:extLst>
            </p:cNvPr>
            <p:cNvSpPr/>
            <p:nvPr/>
          </p:nvSpPr>
          <p:spPr>
            <a:xfrm>
              <a:off x="5127490" y="3534079"/>
              <a:ext cx="14099" cy="4306"/>
            </a:xfrm>
            <a:custGeom>
              <a:avLst/>
              <a:gdLst/>
              <a:ahLst/>
              <a:cxnLst/>
              <a:rect l="l" t="t" r="r" b="b"/>
              <a:pathLst>
                <a:path w="395" h="143" extrusionOk="0">
                  <a:moveTo>
                    <a:pt x="294" y="25"/>
                  </a:moveTo>
                  <a:cubicBezTo>
                    <a:pt x="241" y="0"/>
                    <a:pt x="1" y="69"/>
                    <a:pt x="103" y="115"/>
                  </a:cubicBezTo>
                  <a:cubicBezTo>
                    <a:pt x="156" y="143"/>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68" name="Google Shape;42580;p18">
              <a:extLst>
                <a:ext uri="{FF2B5EF4-FFF2-40B4-BE49-F238E27FC236}">
                  <a16:creationId xmlns:a16="http://schemas.microsoft.com/office/drawing/2014/main" id="{42040C9C-0E33-476B-B387-EB639E5D5803}"/>
                </a:ext>
              </a:extLst>
            </p:cNvPr>
            <p:cNvSpPr/>
            <p:nvPr/>
          </p:nvSpPr>
          <p:spPr>
            <a:xfrm>
              <a:off x="2191979" y="3529352"/>
              <a:ext cx="22665" cy="8250"/>
            </a:xfrm>
            <a:custGeom>
              <a:avLst/>
              <a:gdLst/>
              <a:ahLst/>
              <a:cxnLst/>
              <a:rect l="l" t="t" r="r" b="b"/>
              <a:pathLst>
                <a:path w="635" h="274" extrusionOk="0">
                  <a:moveTo>
                    <a:pt x="1" y="273"/>
                  </a:moveTo>
                  <a:lnTo>
                    <a:pt x="385" y="273"/>
                  </a:lnTo>
                  <a:cubicBezTo>
                    <a:pt x="400" y="157"/>
                    <a:pt x="635" y="148"/>
                    <a:pt x="578" y="1"/>
                  </a:cubicBezTo>
                  <a:lnTo>
                    <a:pt x="0" y="1"/>
                  </a:lnTo>
                  <a:cubicBezTo>
                    <a:pt x="1" y="92"/>
                    <a:pt x="1" y="182"/>
                    <a:pt x="1"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69" name="Google Shape;42581;p18">
              <a:extLst>
                <a:ext uri="{FF2B5EF4-FFF2-40B4-BE49-F238E27FC236}">
                  <a16:creationId xmlns:a16="http://schemas.microsoft.com/office/drawing/2014/main" id="{D428012E-E829-42CB-B6B3-90019EA4CF66}"/>
                </a:ext>
              </a:extLst>
            </p:cNvPr>
            <p:cNvSpPr/>
            <p:nvPr/>
          </p:nvSpPr>
          <p:spPr>
            <a:xfrm>
              <a:off x="8803072" y="3531309"/>
              <a:ext cx="14099" cy="4276"/>
            </a:xfrm>
            <a:custGeom>
              <a:avLst/>
              <a:gdLst/>
              <a:ahLst/>
              <a:cxnLst/>
              <a:rect l="l" t="t" r="r" b="b"/>
              <a:pathLst>
                <a:path w="395" h="142" extrusionOk="0">
                  <a:moveTo>
                    <a:pt x="102" y="117"/>
                  </a:moveTo>
                  <a:cubicBezTo>
                    <a:pt x="157" y="142"/>
                    <a:pt x="395" y="73"/>
                    <a:pt x="295" y="26"/>
                  </a:cubicBezTo>
                  <a:cubicBezTo>
                    <a:pt x="242" y="1"/>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70" name="Google Shape;42582;p18">
              <a:extLst>
                <a:ext uri="{FF2B5EF4-FFF2-40B4-BE49-F238E27FC236}">
                  <a16:creationId xmlns:a16="http://schemas.microsoft.com/office/drawing/2014/main" id="{8A89FED6-AEB9-456A-B8DE-AF1FB0619168}"/>
                </a:ext>
              </a:extLst>
            </p:cNvPr>
            <p:cNvSpPr/>
            <p:nvPr/>
          </p:nvSpPr>
          <p:spPr>
            <a:xfrm>
              <a:off x="6934854" y="3522397"/>
              <a:ext cx="20309" cy="13519"/>
            </a:xfrm>
            <a:custGeom>
              <a:avLst/>
              <a:gdLst/>
              <a:ahLst/>
              <a:cxnLst/>
              <a:rect l="l" t="t" r="r" b="b"/>
              <a:pathLst>
                <a:path w="569" h="449" extrusionOk="0">
                  <a:moveTo>
                    <a:pt x="375" y="413"/>
                  </a:moveTo>
                  <a:cubicBezTo>
                    <a:pt x="387" y="357"/>
                    <a:pt x="405" y="305"/>
                    <a:pt x="569" y="322"/>
                  </a:cubicBezTo>
                  <a:lnTo>
                    <a:pt x="569" y="139"/>
                  </a:lnTo>
                  <a:cubicBezTo>
                    <a:pt x="95" y="1"/>
                    <a:pt x="1" y="448"/>
                    <a:pt x="375"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71" name="Google Shape;42583;p18">
              <a:extLst>
                <a:ext uri="{FF2B5EF4-FFF2-40B4-BE49-F238E27FC236}">
                  <a16:creationId xmlns:a16="http://schemas.microsoft.com/office/drawing/2014/main" id="{F9995E3B-159A-4B77-8060-87B5985F3A22}"/>
                </a:ext>
              </a:extLst>
            </p:cNvPr>
            <p:cNvSpPr/>
            <p:nvPr/>
          </p:nvSpPr>
          <p:spPr>
            <a:xfrm>
              <a:off x="6136034" y="3529201"/>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72" name="Google Shape;42584;p18">
              <a:extLst>
                <a:ext uri="{FF2B5EF4-FFF2-40B4-BE49-F238E27FC236}">
                  <a16:creationId xmlns:a16="http://schemas.microsoft.com/office/drawing/2014/main" id="{2A0B5C6F-C0CA-4912-948E-D7E30D09A2D4}"/>
                </a:ext>
              </a:extLst>
            </p:cNvPr>
            <p:cNvSpPr/>
            <p:nvPr/>
          </p:nvSpPr>
          <p:spPr>
            <a:xfrm>
              <a:off x="7863662" y="3521132"/>
              <a:ext cx="33587" cy="17343"/>
            </a:xfrm>
            <a:custGeom>
              <a:avLst/>
              <a:gdLst/>
              <a:ahLst/>
              <a:cxnLst/>
              <a:rect l="l" t="t" r="r" b="b"/>
              <a:pathLst>
                <a:path w="941" h="576" extrusionOk="0">
                  <a:moveTo>
                    <a:pt x="1" y="92"/>
                  </a:moveTo>
                  <a:lnTo>
                    <a:pt x="1" y="274"/>
                  </a:lnTo>
                  <a:cubicBezTo>
                    <a:pt x="357" y="575"/>
                    <a:pt x="941" y="1"/>
                    <a:pt x="1"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73" name="Google Shape;42585;p18">
              <a:extLst>
                <a:ext uri="{FF2B5EF4-FFF2-40B4-BE49-F238E27FC236}">
                  <a16:creationId xmlns:a16="http://schemas.microsoft.com/office/drawing/2014/main" id="{69D75E7F-1633-48CD-8A60-EE6ECF076CC5}"/>
                </a:ext>
              </a:extLst>
            </p:cNvPr>
            <p:cNvSpPr/>
            <p:nvPr/>
          </p:nvSpPr>
          <p:spPr>
            <a:xfrm>
              <a:off x="6552344" y="3528599"/>
              <a:ext cx="14063" cy="4276"/>
            </a:xfrm>
            <a:custGeom>
              <a:avLst/>
              <a:gdLst/>
              <a:ahLst/>
              <a:cxnLst/>
              <a:rect l="l" t="t" r="r" b="b"/>
              <a:pathLst>
                <a:path w="394" h="142" extrusionOk="0">
                  <a:moveTo>
                    <a:pt x="293" y="26"/>
                  </a:moveTo>
                  <a:cubicBezTo>
                    <a:pt x="238" y="1"/>
                    <a:pt x="1" y="70"/>
                    <a:pt x="100" y="117"/>
                  </a:cubicBezTo>
                  <a:cubicBezTo>
                    <a:pt x="154"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74" name="Google Shape;42586;p18">
              <a:extLst>
                <a:ext uri="{FF2B5EF4-FFF2-40B4-BE49-F238E27FC236}">
                  <a16:creationId xmlns:a16="http://schemas.microsoft.com/office/drawing/2014/main" id="{DB168DBA-DA32-42CD-8C51-9ABAAF5E8FA5}"/>
                </a:ext>
              </a:extLst>
            </p:cNvPr>
            <p:cNvSpPr/>
            <p:nvPr/>
          </p:nvSpPr>
          <p:spPr>
            <a:xfrm>
              <a:off x="4370609" y="3510142"/>
              <a:ext cx="37763" cy="26858"/>
            </a:xfrm>
            <a:custGeom>
              <a:avLst/>
              <a:gdLst/>
              <a:ahLst/>
              <a:cxnLst/>
              <a:rect l="l" t="t" r="r" b="b"/>
              <a:pathLst>
                <a:path w="1058" h="892" extrusionOk="0">
                  <a:moveTo>
                    <a:pt x="1058" y="547"/>
                  </a:moveTo>
                  <a:lnTo>
                    <a:pt x="1058" y="366"/>
                  </a:lnTo>
                  <a:cubicBezTo>
                    <a:pt x="280" y="0"/>
                    <a:pt x="0" y="892"/>
                    <a:pt x="1058" y="54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75" name="Google Shape;42587;p18">
              <a:extLst>
                <a:ext uri="{FF2B5EF4-FFF2-40B4-BE49-F238E27FC236}">
                  <a16:creationId xmlns:a16="http://schemas.microsoft.com/office/drawing/2014/main" id="{C2BB252C-8FE1-4997-BBED-2B6711756229}"/>
                </a:ext>
              </a:extLst>
            </p:cNvPr>
            <p:cNvSpPr/>
            <p:nvPr/>
          </p:nvSpPr>
          <p:spPr>
            <a:xfrm>
              <a:off x="9080076" y="3518482"/>
              <a:ext cx="22700" cy="8190"/>
            </a:xfrm>
            <a:custGeom>
              <a:avLst/>
              <a:gdLst/>
              <a:ahLst/>
              <a:cxnLst/>
              <a:rect l="l" t="t" r="r" b="b"/>
              <a:pathLst>
                <a:path w="636" h="272" extrusionOk="0">
                  <a:moveTo>
                    <a:pt x="634" y="0"/>
                  </a:moveTo>
                  <a:lnTo>
                    <a:pt x="249" y="0"/>
                  </a:lnTo>
                  <a:cubicBezTo>
                    <a:pt x="236" y="115"/>
                    <a:pt x="1" y="125"/>
                    <a:pt x="54" y="272"/>
                  </a:cubicBezTo>
                  <a:lnTo>
                    <a:pt x="635" y="272"/>
                  </a:lnTo>
                  <a:cubicBezTo>
                    <a:pt x="634" y="180"/>
                    <a:pt x="634" y="89"/>
                    <a:pt x="6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76" name="Google Shape;42588;p18">
              <a:extLst>
                <a:ext uri="{FF2B5EF4-FFF2-40B4-BE49-F238E27FC236}">
                  <a16:creationId xmlns:a16="http://schemas.microsoft.com/office/drawing/2014/main" id="{3B66631C-4008-4B4C-B3F9-E8FBEA454AFF}"/>
                </a:ext>
              </a:extLst>
            </p:cNvPr>
            <p:cNvSpPr/>
            <p:nvPr/>
          </p:nvSpPr>
          <p:spPr>
            <a:xfrm>
              <a:off x="72026" y="3520831"/>
              <a:ext cx="6924" cy="6203"/>
            </a:xfrm>
            <a:custGeom>
              <a:avLst/>
              <a:gdLst/>
              <a:ahLst/>
              <a:cxnLst/>
              <a:rect l="l" t="t" r="r" b="b"/>
              <a:pathLst>
                <a:path w="194" h="206" extrusionOk="0">
                  <a:moveTo>
                    <a:pt x="194" y="102"/>
                  </a:moveTo>
                  <a:cubicBezTo>
                    <a:pt x="194" y="51"/>
                    <a:pt x="39" y="0"/>
                    <a:pt x="1" y="102"/>
                  </a:cubicBezTo>
                  <a:cubicBezTo>
                    <a:pt x="1" y="153"/>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77" name="Google Shape;42589;p18">
              <a:extLst>
                <a:ext uri="{FF2B5EF4-FFF2-40B4-BE49-F238E27FC236}">
                  <a16:creationId xmlns:a16="http://schemas.microsoft.com/office/drawing/2014/main" id="{F8396500-8662-4313-9153-1167E877C866}"/>
                </a:ext>
              </a:extLst>
            </p:cNvPr>
            <p:cNvSpPr/>
            <p:nvPr/>
          </p:nvSpPr>
          <p:spPr>
            <a:xfrm>
              <a:off x="8724086" y="3518091"/>
              <a:ext cx="6960" cy="6173"/>
            </a:xfrm>
            <a:custGeom>
              <a:avLst/>
              <a:gdLst/>
              <a:ahLst/>
              <a:cxnLst/>
              <a:rect l="l" t="t" r="r" b="b"/>
              <a:pathLst>
                <a:path w="195" h="205" extrusionOk="0">
                  <a:moveTo>
                    <a:pt x="193" y="102"/>
                  </a:moveTo>
                  <a:cubicBezTo>
                    <a:pt x="194" y="52"/>
                    <a:pt x="37"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78" name="Google Shape;42590;p18">
              <a:extLst>
                <a:ext uri="{FF2B5EF4-FFF2-40B4-BE49-F238E27FC236}">
                  <a16:creationId xmlns:a16="http://schemas.microsoft.com/office/drawing/2014/main" id="{260FC531-EE78-4EE9-8B9C-E2032A6540B2}"/>
                </a:ext>
              </a:extLst>
            </p:cNvPr>
            <p:cNvSpPr/>
            <p:nvPr/>
          </p:nvSpPr>
          <p:spPr>
            <a:xfrm>
              <a:off x="8373378" y="3510263"/>
              <a:ext cx="39583" cy="16771"/>
            </a:xfrm>
            <a:custGeom>
              <a:avLst/>
              <a:gdLst/>
              <a:ahLst/>
              <a:cxnLst/>
              <a:rect l="l" t="t" r="r" b="b"/>
              <a:pathLst>
                <a:path w="1109" h="557" extrusionOk="0">
                  <a:moveTo>
                    <a:pt x="954" y="453"/>
                  </a:moveTo>
                  <a:cubicBezTo>
                    <a:pt x="1109" y="140"/>
                    <a:pt x="776" y="55"/>
                    <a:pt x="378" y="0"/>
                  </a:cubicBezTo>
                  <a:cubicBezTo>
                    <a:pt x="0" y="173"/>
                    <a:pt x="175" y="556"/>
                    <a:pt x="954"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79" name="Google Shape;42591;p18">
              <a:extLst>
                <a:ext uri="{FF2B5EF4-FFF2-40B4-BE49-F238E27FC236}">
                  <a16:creationId xmlns:a16="http://schemas.microsoft.com/office/drawing/2014/main" id="{680933B1-C532-4DFD-8630-38A649DBA500}"/>
                </a:ext>
              </a:extLst>
            </p:cNvPr>
            <p:cNvSpPr/>
            <p:nvPr/>
          </p:nvSpPr>
          <p:spPr>
            <a:xfrm>
              <a:off x="5719368" y="3520439"/>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80" name="Google Shape;42592;p18">
              <a:extLst>
                <a:ext uri="{FF2B5EF4-FFF2-40B4-BE49-F238E27FC236}">
                  <a16:creationId xmlns:a16="http://schemas.microsoft.com/office/drawing/2014/main" id="{A20CFA3A-63DF-4436-B420-D8BC2950C7E0}"/>
                </a:ext>
              </a:extLst>
            </p:cNvPr>
            <p:cNvSpPr/>
            <p:nvPr/>
          </p:nvSpPr>
          <p:spPr>
            <a:xfrm>
              <a:off x="749886" y="3520439"/>
              <a:ext cx="14027" cy="4215"/>
            </a:xfrm>
            <a:custGeom>
              <a:avLst/>
              <a:gdLst/>
              <a:ahLst/>
              <a:cxnLst/>
              <a:rect l="l" t="t" r="r" b="b"/>
              <a:pathLst>
                <a:path w="393" h="140" extrusionOk="0">
                  <a:moveTo>
                    <a:pt x="294" y="24"/>
                  </a:moveTo>
                  <a:cubicBezTo>
                    <a:pt x="240" y="0"/>
                    <a:pt x="0" y="68"/>
                    <a:pt x="98" y="115"/>
                  </a:cubicBezTo>
                  <a:cubicBezTo>
                    <a:pt x="155" y="140"/>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81" name="Google Shape;42593;p18">
              <a:extLst>
                <a:ext uri="{FF2B5EF4-FFF2-40B4-BE49-F238E27FC236}">
                  <a16:creationId xmlns:a16="http://schemas.microsoft.com/office/drawing/2014/main" id="{B6725A69-59FD-4A63-80AA-F870BB0B09C5}"/>
                </a:ext>
              </a:extLst>
            </p:cNvPr>
            <p:cNvSpPr/>
            <p:nvPr/>
          </p:nvSpPr>
          <p:spPr>
            <a:xfrm>
              <a:off x="8799859" y="3518482"/>
              <a:ext cx="13777" cy="2680"/>
            </a:xfrm>
            <a:custGeom>
              <a:avLst/>
              <a:gdLst/>
              <a:ahLst/>
              <a:cxnLst/>
              <a:rect l="l" t="t" r="r" b="b"/>
              <a:pathLst>
                <a:path w="386" h="89" extrusionOk="0">
                  <a:moveTo>
                    <a:pt x="385" y="0"/>
                  </a:moveTo>
                  <a:cubicBezTo>
                    <a:pt x="235" y="21"/>
                    <a:pt x="3" y="1"/>
                    <a:pt x="0" y="89"/>
                  </a:cubicBezTo>
                  <a:cubicBezTo>
                    <a:pt x="149" y="69"/>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82" name="Google Shape;42594;p18">
              <a:extLst>
                <a:ext uri="{FF2B5EF4-FFF2-40B4-BE49-F238E27FC236}">
                  <a16:creationId xmlns:a16="http://schemas.microsoft.com/office/drawing/2014/main" id="{1A318612-1791-4FE9-8EE7-072476CCFC91}"/>
                </a:ext>
              </a:extLst>
            </p:cNvPr>
            <p:cNvSpPr/>
            <p:nvPr/>
          </p:nvSpPr>
          <p:spPr>
            <a:xfrm>
              <a:off x="6459581" y="3496684"/>
              <a:ext cx="52754" cy="24479"/>
            </a:xfrm>
            <a:custGeom>
              <a:avLst/>
              <a:gdLst/>
              <a:ahLst/>
              <a:cxnLst/>
              <a:rect l="l" t="t" r="r" b="b"/>
              <a:pathLst>
                <a:path w="1478" h="813" extrusionOk="0">
                  <a:moveTo>
                    <a:pt x="1" y="813"/>
                  </a:moveTo>
                  <a:cubicBezTo>
                    <a:pt x="1477" y="681"/>
                    <a:pt x="31" y="1"/>
                    <a:pt x="1" y="8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83" name="Google Shape;42595;p18">
              <a:extLst>
                <a:ext uri="{FF2B5EF4-FFF2-40B4-BE49-F238E27FC236}">
                  <a16:creationId xmlns:a16="http://schemas.microsoft.com/office/drawing/2014/main" id="{EDCFA369-1BD2-49B0-AAC5-8586B0FE5E0C}"/>
                </a:ext>
              </a:extLst>
            </p:cNvPr>
            <p:cNvSpPr/>
            <p:nvPr/>
          </p:nvSpPr>
          <p:spPr>
            <a:xfrm>
              <a:off x="729291" y="3517730"/>
              <a:ext cx="13991" cy="4215"/>
            </a:xfrm>
            <a:custGeom>
              <a:avLst/>
              <a:gdLst/>
              <a:ahLst/>
              <a:cxnLst/>
              <a:rect l="l" t="t" r="r" b="b"/>
              <a:pathLst>
                <a:path w="392" h="140" extrusionOk="0">
                  <a:moveTo>
                    <a:pt x="291" y="25"/>
                  </a:moveTo>
                  <a:cubicBezTo>
                    <a:pt x="242" y="0"/>
                    <a:pt x="0" y="68"/>
                    <a:pt x="99" y="114"/>
                  </a:cubicBezTo>
                  <a:cubicBezTo>
                    <a:pt x="153" y="140"/>
                    <a:pt x="392" y="71"/>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84" name="Google Shape;42596;p18">
              <a:extLst>
                <a:ext uri="{FF2B5EF4-FFF2-40B4-BE49-F238E27FC236}">
                  <a16:creationId xmlns:a16="http://schemas.microsoft.com/office/drawing/2014/main" id="{62D11422-D8EA-42FF-9615-1311FB3EF7B6}"/>
                </a:ext>
              </a:extLst>
            </p:cNvPr>
            <p:cNvSpPr/>
            <p:nvPr/>
          </p:nvSpPr>
          <p:spPr>
            <a:xfrm>
              <a:off x="3272656" y="3509901"/>
              <a:ext cx="7031" cy="6173"/>
            </a:xfrm>
            <a:custGeom>
              <a:avLst/>
              <a:gdLst/>
              <a:ahLst/>
              <a:cxnLst/>
              <a:rect l="l" t="t" r="r" b="b"/>
              <a:pathLst>
                <a:path w="197" h="205" extrusionOk="0">
                  <a:moveTo>
                    <a:pt x="195" y="102"/>
                  </a:moveTo>
                  <a:cubicBezTo>
                    <a:pt x="197" y="53"/>
                    <a:pt x="40" y="1"/>
                    <a:pt x="2" y="102"/>
                  </a:cubicBezTo>
                  <a:cubicBezTo>
                    <a:pt x="1" y="155"/>
                    <a:pt x="159" y="204"/>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85" name="Google Shape;42597;p18">
              <a:extLst>
                <a:ext uri="{FF2B5EF4-FFF2-40B4-BE49-F238E27FC236}">
                  <a16:creationId xmlns:a16="http://schemas.microsoft.com/office/drawing/2014/main" id="{AB11F2F1-76A3-4F93-B7E2-75C5217C1E52}"/>
                </a:ext>
              </a:extLst>
            </p:cNvPr>
            <p:cNvSpPr/>
            <p:nvPr/>
          </p:nvSpPr>
          <p:spPr>
            <a:xfrm>
              <a:off x="7017123" y="3504753"/>
              <a:ext cx="22558" cy="8250"/>
            </a:xfrm>
            <a:custGeom>
              <a:avLst/>
              <a:gdLst/>
              <a:ahLst/>
              <a:cxnLst/>
              <a:rect l="l" t="t" r="r" b="b"/>
              <a:pathLst>
                <a:path w="632" h="274" extrusionOk="0">
                  <a:moveTo>
                    <a:pt x="577" y="1"/>
                  </a:moveTo>
                  <a:lnTo>
                    <a:pt x="1" y="1"/>
                  </a:lnTo>
                  <a:lnTo>
                    <a:pt x="1" y="273"/>
                  </a:lnTo>
                  <a:lnTo>
                    <a:pt x="386" y="273"/>
                  </a:lnTo>
                  <a:cubicBezTo>
                    <a:pt x="396" y="157"/>
                    <a:pt x="631" y="147"/>
                    <a:pt x="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86" name="Google Shape;42598;p18">
              <a:extLst>
                <a:ext uri="{FF2B5EF4-FFF2-40B4-BE49-F238E27FC236}">
                  <a16:creationId xmlns:a16="http://schemas.microsoft.com/office/drawing/2014/main" id="{0C0E5DD9-6B72-4736-8BAD-3231BDA438EF}"/>
                </a:ext>
              </a:extLst>
            </p:cNvPr>
            <p:cNvSpPr/>
            <p:nvPr/>
          </p:nvSpPr>
          <p:spPr>
            <a:xfrm>
              <a:off x="6700465" y="3504753"/>
              <a:ext cx="20666" cy="8250"/>
            </a:xfrm>
            <a:custGeom>
              <a:avLst/>
              <a:gdLst/>
              <a:ahLst/>
              <a:cxnLst/>
              <a:rect l="l" t="t" r="r" b="b"/>
              <a:pathLst>
                <a:path w="579" h="274" extrusionOk="0">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87" name="Google Shape;42599;p18">
              <a:extLst>
                <a:ext uri="{FF2B5EF4-FFF2-40B4-BE49-F238E27FC236}">
                  <a16:creationId xmlns:a16="http://schemas.microsoft.com/office/drawing/2014/main" id="{4EFB6E46-BFA2-4855-B29C-C6246F526F1C}"/>
                </a:ext>
              </a:extLst>
            </p:cNvPr>
            <p:cNvSpPr/>
            <p:nvPr/>
          </p:nvSpPr>
          <p:spPr>
            <a:xfrm>
              <a:off x="3668300" y="3509480"/>
              <a:ext cx="14099" cy="4215"/>
            </a:xfrm>
            <a:custGeom>
              <a:avLst/>
              <a:gdLst/>
              <a:ahLst/>
              <a:cxnLst/>
              <a:rect l="l" t="t" r="r" b="b"/>
              <a:pathLst>
                <a:path w="395" h="140" extrusionOk="0">
                  <a:moveTo>
                    <a:pt x="293" y="26"/>
                  </a:moveTo>
                  <a:cubicBezTo>
                    <a:pt x="240" y="0"/>
                    <a:pt x="1" y="71"/>
                    <a:pt x="102" y="116"/>
                  </a:cubicBezTo>
                  <a:cubicBezTo>
                    <a:pt x="153" y="140"/>
                    <a:pt x="395"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88" name="Google Shape;42600;p18">
              <a:extLst>
                <a:ext uri="{FF2B5EF4-FFF2-40B4-BE49-F238E27FC236}">
                  <a16:creationId xmlns:a16="http://schemas.microsoft.com/office/drawing/2014/main" id="{F1274B72-D362-4D1D-9E86-435BB17F57CE}"/>
                </a:ext>
              </a:extLst>
            </p:cNvPr>
            <p:cNvSpPr/>
            <p:nvPr/>
          </p:nvSpPr>
          <p:spPr>
            <a:xfrm>
              <a:off x="2267753" y="3507162"/>
              <a:ext cx="6996" cy="6203"/>
            </a:xfrm>
            <a:custGeom>
              <a:avLst/>
              <a:gdLst/>
              <a:ahLst/>
              <a:cxnLst/>
              <a:rect l="l" t="t" r="r" b="b"/>
              <a:pathLst>
                <a:path w="196" h="206" extrusionOk="0">
                  <a:moveTo>
                    <a:pt x="194" y="103"/>
                  </a:moveTo>
                  <a:cubicBezTo>
                    <a:pt x="195" y="52"/>
                    <a:pt x="39" y="0"/>
                    <a:pt x="2" y="103"/>
                  </a:cubicBezTo>
                  <a:cubicBezTo>
                    <a:pt x="1" y="154"/>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89" name="Google Shape;42601;p18">
              <a:extLst>
                <a:ext uri="{FF2B5EF4-FFF2-40B4-BE49-F238E27FC236}">
                  <a16:creationId xmlns:a16="http://schemas.microsoft.com/office/drawing/2014/main" id="{8EEB186A-9818-44D5-A4FC-035024375FDD}"/>
                </a:ext>
              </a:extLst>
            </p:cNvPr>
            <p:cNvSpPr/>
            <p:nvPr/>
          </p:nvSpPr>
          <p:spPr>
            <a:xfrm>
              <a:off x="8169898" y="3506770"/>
              <a:ext cx="14027" cy="4276"/>
            </a:xfrm>
            <a:custGeom>
              <a:avLst/>
              <a:gdLst/>
              <a:ahLst/>
              <a:cxnLst/>
              <a:rect l="l" t="t" r="r" b="b"/>
              <a:pathLst>
                <a:path w="393" h="142" extrusionOk="0">
                  <a:moveTo>
                    <a:pt x="295" y="25"/>
                  </a:moveTo>
                  <a:cubicBezTo>
                    <a:pt x="240" y="0"/>
                    <a:pt x="1" y="69"/>
                    <a:pt x="101" y="116"/>
                  </a:cubicBezTo>
                  <a:cubicBezTo>
                    <a:pt x="154" y="141"/>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90" name="Google Shape;42602;p18">
              <a:extLst>
                <a:ext uri="{FF2B5EF4-FFF2-40B4-BE49-F238E27FC236}">
                  <a16:creationId xmlns:a16="http://schemas.microsoft.com/office/drawing/2014/main" id="{1AC9A373-DD85-4E9D-8BB8-D29ACA0F030F}"/>
                </a:ext>
              </a:extLst>
            </p:cNvPr>
            <p:cNvSpPr/>
            <p:nvPr/>
          </p:nvSpPr>
          <p:spPr>
            <a:xfrm>
              <a:off x="330042" y="3506770"/>
              <a:ext cx="14027" cy="4276"/>
            </a:xfrm>
            <a:custGeom>
              <a:avLst/>
              <a:gdLst/>
              <a:ahLst/>
              <a:cxnLst/>
              <a:rect l="l" t="t" r="r" b="b"/>
              <a:pathLst>
                <a:path w="393" h="142" extrusionOk="0">
                  <a:moveTo>
                    <a:pt x="294" y="25"/>
                  </a:moveTo>
                  <a:cubicBezTo>
                    <a:pt x="241" y="0"/>
                    <a:pt x="1" y="69"/>
                    <a:pt x="100" y="116"/>
                  </a:cubicBezTo>
                  <a:cubicBezTo>
                    <a:pt x="153"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91" name="Google Shape;42603;p18">
              <a:extLst>
                <a:ext uri="{FF2B5EF4-FFF2-40B4-BE49-F238E27FC236}">
                  <a16:creationId xmlns:a16="http://schemas.microsoft.com/office/drawing/2014/main" id="{112B7183-606B-47D5-9D68-421B599D6DB6}"/>
                </a:ext>
              </a:extLst>
            </p:cNvPr>
            <p:cNvSpPr/>
            <p:nvPr/>
          </p:nvSpPr>
          <p:spPr>
            <a:xfrm>
              <a:off x="6855189" y="3504000"/>
              <a:ext cx="14027" cy="4276"/>
            </a:xfrm>
            <a:custGeom>
              <a:avLst/>
              <a:gdLst/>
              <a:ahLst/>
              <a:cxnLst/>
              <a:rect l="l" t="t" r="r" b="b"/>
              <a:pathLst>
                <a:path w="393" h="142" extrusionOk="0">
                  <a:moveTo>
                    <a:pt x="294" y="26"/>
                  </a:moveTo>
                  <a:cubicBezTo>
                    <a:pt x="241" y="1"/>
                    <a:pt x="1" y="70"/>
                    <a:pt x="101" y="117"/>
                  </a:cubicBezTo>
                  <a:cubicBezTo>
                    <a:pt x="153" y="142"/>
                    <a:pt x="392"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92" name="Google Shape;42604;p18">
              <a:extLst>
                <a:ext uri="{FF2B5EF4-FFF2-40B4-BE49-F238E27FC236}">
                  <a16:creationId xmlns:a16="http://schemas.microsoft.com/office/drawing/2014/main" id="{002903F1-0107-40B8-AAB0-DA1550537A43}"/>
                </a:ext>
              </a:extLst>
            </p:cNvPr>
            <p:cNvSpPr/>
            <p:nvPr/>
          </p:nvSpPr>
          <p:spPr>
            <a:xfrm>
              <a:off x="6593925" y="3498912"/>
              <a:ext cx="23914" cy="5871"/>
            </a:xfrm>
            <a:custGeom>
              <a:avLst/>
              <a:gdLst/>
              <a:ahLst/>
              <a:cxnLst/>
              <a:rect l="l" t="t" r="r" b="b"/>
              <a:pathLst>
                <a:path w="670" h="195" extrusionOk="0">
                  <a:moveTo>
                    <a:pt x="477" y="195"/>
                  </a:moveTo>
                  <a:cubicBezTo>
                    <a:pt x="477" y="103"/>
                    <a:pt x="633" y="86"/>
                    <a:pt x="670" y="13"/>
                  </a:cubicBezTo>
                  <a:cubicBezTo>
                    <a:pt x="370" y="21"/>
                    <a:pt x="0" y="0"/>
                    <a:pt x="92"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93" name="Google Shape;42605;p18">
              <a:extLst>
                <a:ext uri="{FF2B5EF4-FFF2-40B4-BE49-F238E27FC236}">
                  <a16:creationId xmlns:a16="http://schemas.microsoft.com/office/drawing/2014/main" id="{0A77DE90-6B6C-417A-9164-EE7B3289DB5D}"/>
                </a:ext>
              </a:extLst>
            </p:cNvPr>
            <p:cNvSpPr/>
            <p:nvPr/>
          </p:nvSpPr>
          <p:spPr>
            <a:xfrm>
              <a:off x="6080926" y="3496172"/>
              <a:ext cx="6996" cy="6263"/>
            </a:xfrm>
            <a:custGeom>
              <a:avLst/>
              <a:gdLst/>
              <a:ahLst/>
              <a:cxnLst/>
              <a:rect l="l" t="t" r="r" b="b"/>
              <a:pathLst>
                <a:path w="196" h="208" extrusionOk="0">
                  <a:moveTo>
                    <a:pt x="195" y="104"/>
                  </a:moveTo>
                  <a:cubicBezTo>
                    <a:pt x="196" y="53"/>
                    <a:pt x="39" y="1"/>
                    <a:pt x="4"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94" name="Google Shape;42606;p18">
              <a:extLst>
                <a:ext uri="{FF2B5EF4-FFF2-40B4-BE49-F238E27FC236}">
                  <a16:creationId xmlns:a16="http://schemas.microsoft.com/office/drawing/2014/main" id="{33B109F0-DC88-49E3-B801-E74262FDB7DE}"/>
                </a:ext>
              </a:extLst>
            </p:cNvPr>
            <p:cNvSpPr/>
            <p:nvPr/>
          </p:nvSpPr>
          <p:spPr>
            <a:xfrm>
              <a:off x="5578492" y="3493824"/>
              <a:ext cx="13777" cy="5510"/>
            </a:xfrm>
            <a:custGeom>
              <a:avLst/>
              <a:gdLst/>
              <a:ahLst/>
              <a:cxnLst/>
              <a:rect l="l" t="t" r="r" b="b"/>
              <a:pathLst>
                <a:path w="386" h="183" extrusionOk="0">
                  <a:moveTo>
                    <a:pt x="386" y="1"/>
                  </a:moveTo>
                  <a:lnTo>
                    <a:pt x="0" y="1"/>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95" name="Google Shape;42607;p18">
              <a:extLst>
                <a:ext uri="{FF2B5EF4-FFF2-40B4-BE49-F238E27FC236}">
                  <a16:creationId xmlns:a16="http://schemas.microsoft.com/office/drawing/2014/main" id="{EE34E055-90AB-45C1-9882-DE0149EF48F9}"/>
                </a:ext>
              </a:extLst>
            </p:cNvPr>
            <p:cNvSpPr/>
            <p:nvPr/>
          </p:nvSpPr>
          <p:spPr>
            <a:xfrm>
              <a:off x="2188517" y="3495781"/>
              <a:ext cx="13956" cy="4276"/>
            </a:xfrm>
            <a:custGeom>
              <a:avLst/>
              <a:gdLst/>
              <a:ahLst/>
              <a:cxnLst/>
              <a:rect l="l" t="t" r="r" b="b"/>
              <a:pathLst>
                <a:path w="391" h="142" extrusionOk="0">
                  <a:moveTo>
                    <a:pt x="98" y="117"/>
                  </a:moveTo>
                  <a:cubicBezTo>
                    <a:pt x="152" y="142"/>
                    <a:pt x="391" y="73"/>
                    <a:pt x="290" y="26"/>
                  </a:cubicBezTo>
                  <a:cubicBezTo>
                    <a:pt x="238" y="1"/>
                    <a:pt x="1" y="70"/>
                    <a:pt x="98"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96" name="Google Shape;42608;p18">
              <a:extLst>
                <a:ext uri="{FF2B5EF4-FFF2-40B4-BE49-F238E27FC236}">
                  <a16:creationId xmlns:a16="http://schemas.microsoft.com/office/drawing/2014/main" id="{99618B53-A534-4E48-AD70-1BD5BF2BE738}"/>
                </a:ext>
              </a:extLst>
            </p:cNvPr>
            <p:cNvSpPr/>
            <p:nvPr/>
          </p:nvSpPr>
          <p:spPr>
            <a:xfrm>
              <a:off x="614899" y="3491084"/>
              <a:ext cx="21594" cy="6474"/>
            </a:xfrm>
            <a:custGeom>
              <a:avLst/>
              <a:gdLst/>
              <a:ahLst/>
              <a:cxnLst/>
              <a:rect l="l" t="t" r="r" b="b"/>
              <a:pathLst>
                <a:path w="605" h="215" extrusionOk="0">
                  <a:moveTo>
                    <a:pt x="605" y="182"/>
                  </a:moveTo>
                  <a:lnTo>
                    <a:pt x="605" y="0"/>
                  </a:lnTo>
                  <a:lnTo>
                    <a:pt x="27" y="0"/>
                  </a:lnTo>
                  <a:cubicBezTo>
                    <a:pt x="0" y="163"/>
                    <a:pt x="217" y="214"/>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97" name="Google Shape;42609;p18">
              <a:extLst>
                <a:ext uri="{FF2B5EF4-FFF2-40B4-BE49-F238E27FC236}">
                  <a16:creationId xmlns:a16="http://schemas.microsoft.com/office/drawing/2014/main" id="{5EB3BED0-40C4-47EE-8D5B-24953A683D5B}"/>
                </a:ext>
              </a:extLst>
            </p:cNvPr>
            <p:cNvSpPr/>
            <p:nvPr/>
          </p:nvSpPr>
          <p:spPr>
            <a:xfrm>
              <a:off x="5279002" y="3487651"/>
              <a:ext cx="13920" cy="4246"/>
            </a:xfrm>
            <a:custGeom>
              <a:avLst/>
              <a:gdLst/>
              <a:ahLst/>
              <a:cxnLst/>
              <a:rect l="l" t="t" r="r" b="b"/>
              <a:pathLst>
                <a:path w="390" h="141" extrusionOk="0">
                  <a:moveTo>
                    <a:pt x="291" y="25"/>
                  </a:moveTo>
                  <a:cubicBezTo>
                    <a:pt x="238" y="1"/>
                    <a:pt x="1" y="69"/>
                    <a:pt x="100" y="117"/>
                  </a:cubicBezTo>
                  <a:cubicBezTo>
                    <a:pt x="152" y="140"/>
                    <a:pt x="390" y="70"/>
                    <a:pt x="29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98" name="Google Shape;42610;p18">
              <a:extLst>
                <a:ext uri="{FF2B5EF4-FFF2-40B4-BE49-F238E27FC236}">
                  <a16:creationId xmlns:a16="http://schemas.microsoft.com/office/drawing/2014/main" id="{EFBB487B-2A73-4A78-B72F-B2B966169386}"/>
                </a:ext>
              </a:extLst>
            </p:cNvPr>
            <p:cNvSpPr/>
            <p:nvPr/>
          </p:nvSpPr>
          <p:spPr>
            <a:xfrm>
              <a:off x="2031009" y="3483105"/>
              <a:ext cx="34086" cy="8792"/>
            </a:xfrm>
            <a:custGeom>
              <a:avLst/>
              <a:gdLst/>
              <a:ahLst/>
              <a:cxnLst/>
              <a:rect l="l" t="t" r="r" b="b"/>
              <a:pathLst>
                <a:path w="955" h="292" extrusionOk="0">
                  <a:moveTo>
                    <a:pt x="76" y="176"/>
                  </a:moveTo>
                  <a:cubicBezTo>
                    <a:pt x="323" y="180"/>
                    <a:pt x="346" y="291"/>
                    <a:pt x="655" y="268"/>
                  </a:cubicBezTo>
                  <a:cubicBezTo>
                    <a:pt x="954" y="43"/>
                    <a:pt x="0" y="0"/>
                    <a:pt x="76"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899" name="Google Shape;42611;p18">
              <a:extLst>
                <a:ext uri="{FF2B5EF4-FFF2-40B4-BE49-F238E27FC236}">
                  <a16:creationId xmlns:a16="http://schemas.microsoft.com/office/drawing/2014/main" id="{EB29F251-D17E-4F39-9721-B96ACC313EBE}"/>
                </a:ext>
              </a:extLst>
            </p:cNvPr>
            <p:cNvSpPr/>
            <p:nvPr/>
          </p:nvSpPr>
          <p:spPr>
            <a:xfrm>
              <a:off x="4728348" y="3484821"/>
              <a:ext cx="14063" cy="4306"/>
            </a:xfrm>
            <a:custGeom>
              <a:avLst/>
              <a:gdLst/>
              <a:ahLst/>
              <a:cxnLst/>
              <a:rect l="l" t="t" r="r" b="b"/>
              <a:pathLst>
                <a:path w="394" h="143" extrusionOk="0">
                  <a:moveTo>
                    <a:pt x="101" y="119"/>
                  </a:moveTo>
                  <a:cubicBezTo>
                    <a:pt x="154" y="143"/>
                    <a:pt x="394" y="75"/>
                    <a:pt x="293" y="28"/>
                  </a:cubicBezTo>
                  <a:cubicBezTo>
                    <a:pt x="241" y="1"/>
                    <a:pt x="1" y="71"/>
                    <a:pt x="101" y="1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00" name="Google Shape;42612;p18">
              <a:extLst>
                <a:ext uri="{FF2B5EF4-FFF2-40B4-BE49-F238E27FC236}">
                  <a16:creationId xmlns:a16="http://schemas.microsoft.com/office/drawing/2014/main" id="{A2D728B8-5538-4CF8-AC9C-762D553A56B5}"/>
                </a:ext>
              </a:extLst>
            </p:cNvPr>
            <p:cNvSpPr/>
            <p:nvPr/>
          </p:nvSpPr>
          <p:spPr>
            <a:xfrm>
              <a:off x="4105561" y="3482352"/>
              <a:ext cx="13777" cy="6745"/>
            </a:xfrm>
            <a:custGeom>
              <a:avLst/>
              <a:gdLst/>
              <a:ahLst/>
              <a:cxnLst/>
              <a:rect l="l" t="t" r="r" b="b"/>
              <a:pathLst>
                <a:path w="386" h="224" extrusionOk="0">
                  <a:moveTo>
                    <a:pt x="385" y="110"/>
                  </a:moveTo>
                  <a:cubicBezTo>
                    <a:pt x="346" y="0"/>
                    <a:pt x="174" y="54"/>
                    <a:pt x="0" y="110"/>
                  </a:cubicBezTo>
                  <a:cubicBezTo>
                    <a:pt x="3" y="201"/>
                    <a:pt x="338" y="224"/>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01" name="Google Shape;42613;p18">
              <a:extLst>
                <a:ext uri="{FF2B5EF4-FFF2-40B4-BE49-F238E27FC236}">
                  <a16:creationId xmlns:a16="http://schemas.microsoft.com/office/drawing/2014/main" id="{A90F8666-74FA-43FC-887D-1F912F577DAB}"/>
                </a:ext>
              </a:extLst>
            </p:cNvPr>
            <p:cNvSpPr/>
            <p:nvPr/>
          </p:nvSpPr>
          <p:spPr>
            <a:xfrm>
              <a:off x="1283479" y="3482864"/>
              <a:ext cx="13777" cy="2740"/>
            </a:xfrm>
            <a:custGeom>
              <a:avLst/>
              <a:gdLst/>
              <a:ahLst/>
              <a:cxnLst/>
              <a:rect l="l" t="t" r="r" b="b"/>
              <a:pathLst>
                <a:path w="386" h="91" extrusionOk="0">
                  <a:moveTo>
                    <a:pt x="385" y="0"/>
                  </a:moveTo>
                  <a:cubicBezTo>
                    <a:pt x="235" y="21"/>
                    <a:pt x="4" y="3"/>
                    <a:pt x="0" y="90"/>
                  </a:cubicBezTo>
                  <a:cubicBezTo>
                    <a:pt x="151" y="74"/>
                    <a:pt x="380"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02" name="Google Shape;42614;p18">
              <a:extLst>
                <a:ext uri="{FF2B5EF4-FFF2-40B4-BE49-F238E27FC236}">
                  <a16:creationId xmlns:a16="http://schemas.microsoft.com/office/drawing/2014/main" id="{8DB617F7-DC1C-4A97-9114-66C84CD4A1C3}"/>
                </a:ext>
              </a:extLst>
            </p:cNvPr>
            <p:cNvSpPr/>
            <p:nvPr/>
          </p:nvSpPr>
          <p:spPr>
            <a:xfrm>
              <a:off x="762021" y="3474735"/>
              <a:ext cx="27198" cy="10960"/>
            </a:xfrm>
            <a:custGeom>
              <a:avLst/>
              <a:gdLst/>
              <a:ahLst/>
              <a:cxnLst/>
              <a:rect l="l" t="t" r="r" b="b"/>
              <a:pathLst>
                <a:path w="762" h="364" extrusionOk="0">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03" name="Google Shape;42615;p18">
              <a:extLst>
                <a:ext uri="{FF2B5EF4-FFF2-40B4-BE49-F238E27FC236}">
                  <a16:creationId xmlns:a16="http://schemas.microsoft.com/office/drawing/2014/main" id="{1FD06A72-CADC-40F6-8E91-D402FC2BB932}"/>
                </a:ext>
              </a:extLst>
            </p:cNvPr>
            <p:cNvSpPr/>
            <p:nvPr/>
          </p:nvSpPr>
          <p:spPr>
            <a:xfrm>
              <a:off x="4511592" y="3476722"/>
              <a:ext cx="13920" cy="7437"/>
            </a:xfrm>
            <a:custGeom>
              <a:avLst/>
              <a:gdLst/>
              <a:ahLst/>
              <a:cxnLst/>
              <a:rect l="l" t="t" r="r" b="b"/>
              <a:pathLst>
                <a:path w="390" h="247" extrusionOk="0">
                  <a:moveTo>
                    <a:pt x="389" y="116"/>
                  </a:moveTo>
                  <a:cubicBezTo>
                    <a:pt x="384" y="22"/>
                    <a:pt x="50" y="1"/>
                    <a:pt x="0" y="116"/>
                  </a:cubicBezTo>
                  <a:cubicBezTo>
                    <a:pt x="220" y="105"/>
                    <a:pt x="303" y="246"/>
                    <a:pt x="38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04" name="Google Shape;42616;p18">
              <a:extLst>
                <a:ext uri="{FF2B5EF4-FFF2-40B4-BE49-F238E27FC236}">
                  <a16:creationId xmlns:a16="http://schemas.microsoft.com/office/drawing/2014/main" id="{3BD0DA14-841E-4275-8EF6-2217258F914B}"/>
                </a:ext>
              </a:extLst>
            </p:cNvPr>
            <p:cNvSpPr/>
            <p:nvPr/>
          </p:nvSpPr>
          <p:spPr>
            <a:xfrm>
              <a:off x="874486" y="3471935"/>
              <a:ext cx="25592" cy="10960"/>
            </a:xfrm>
            <a:custGeom>
              <a:avLst/>
              <a:gdLst/>
              <a:ahLst/>
              <a:cxnLst/>
              <a:rect l="l" t="t" r="r" b="b"/>
              <a:pathLst>
                <a:path w="717" h="364" extrusionOk="0">
                  <a:moveTo>
                    <a:pt x="83" y="363"/>
                  </a:moveTo>
                  <a:lnTo>
                    <a:pt x="660" y="363"/>
                  </a:lnTo>
                  <a:cubicBezTo>
                    <a:pt x="716" y="157"/>
                    <a:pt x="614" y="21"/>
                    <a:pt x="275" y="1"/>
                  </a:cubicBezTo>
                  <a:cubicBezTo>
                    <a:pt x="215" y="125"/>
                    <a:pt x="1" y="173"/>
                    <a:pt x="8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05" name="Google Shape;42617;p18">
              <a:extLst>
                <a:ext uri="{FF2B5EF4-FFF2-40B4-BE49-F238E27FC236}">
                  <a16:creationId xmlns:a16="http://schemas.microsoft.com/office/drawing/2014/main" id="{B8F0C68A-0C1E-43CA-8C1E-1485B594970C}"/>
                </a:ext>
              </a:extLst>
            </p:cNvPr>
            <p:cNvSpPr/>
            <p:nvPr/>
          </p:nvSpPr>
          <p:spPr>
            <a:xfrm>
              <a:off x="4619595" y="3466816"/>
              <a:ext cx="36621" cy="18006"/>
            </a:xfrm>
            <a:custGeom>
              <a:avLst/>
              <a:gdLst/>
              <a:ahLst/>
              <a:cxnLst/>
              <a:rect l="l" t="t" r="r" b="b"/>
              <a:pathLst>
                <a:path w="1026" h="598" extrusionOk="0">
                  <a:moveTo>
                    <a:pt x="1026" y="171"/>
                  </a:moveTo>
                  <a:cubicBezTo>
                    <a:pt x="411" y="224"/>
                    <a:pt x="429" y="1"/>
                    <a:pt x="61" y="171"/>
                  </a:cubicBezTo>
                  <a:cubicBezTo>
                    <a:pt x="0" y="597"/>
                    <a:pt x="953" y="413"/>
                    <a:pt x="1026" y="1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06" name="Google Shape;42618;p18">
              <a:extLst>
                <a:ext uri="{FF2B5EF4-FFF2-40B4-BE49-F238E27FC236}">
                  <a16:creationId xmlns:a16="http://schemas.microsoft.com/office/drawing/2014/main" id="{912B5EAB-7300-457E-98CB-477DA215F72F}"/>
                </a:ext>
              </a:extLst>
            </p:cNvPr>
            <p:cNvSpPr/>
            <p:nvPr/>
          </p:nvSpPr>
          <p:spPr>
            <a:xfrm>
              <a:off x="1214593" y="3474343"/>
              <a:ext cx="7031" cy="6233"/>
            </a:xfrm>
            <a:custGeom>
              <a:avLst/>
              <a:gdLst/>
              <a:ahLst/>
              <a:cxnLst/>
              <a:rect l="l" t="t" r="r" b="b"/>
              <a:pathLst>
                <a:path w="197" h="207" extrusionOk="0">
                  <a:moveTo>
                    <a:pt x="194" y="103"/>
                  </a:moveTo>
                  <a:cubicBezTo>
                    <a:pt x="197" y="54"/>
                    <a:pt x="39" y="0"/>
                    <a:pt x="1" y="103"/>
                  </a:cubicBezTo>
                  <a:cubicBezTo>
                    <a:pt x="1" y="152"/>
                    <a:pt x="159"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07" name="Google Shape;42619;p18">
              <a:extLst>
                <a:ext uri="{FF2B5EF4-FFF2-40B4-BE49-F238E27FC236}">
                  <a16:creationId xmlns:a16="http://schemas.microsoft.com/office/drawing/2014/main" id="{A6F917CC-B55F-4F91-955D-7E79E7F110AA}"/>
                </a:ext>
              </a:extLst>
            </p:cNvPr>
            <p:cNvSpPr/>
            <p:nvPr/>
          </p:nvSpPr>
          <p:spPr>
            <a:xfrm>
              <a:off x="5826301" y="3469225"/>
              <a:ext cx="20737" cy="8250"/>
            </a:xfrm>
            <a:custGeom>
              <a:avLst/>
              <a:gdLst/>
              <a:ahLst/>
              <a:cxnLst/>
              <a:rect l="l" t="t" r="r" b="b"/>
              <a:pathLst>
                <a:path w="581" h="274"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08" name="Google Shape;42620;p18">
              <a:extLst>
                <a:ext uri="{FF2B5EF4-FFF2-40B4-BE49-F238E27FC236}">
                  <a16:creationId xmlns:a16="http://schemas.microsoft.com/office/drawing/2014/main" id="{561AFEA6-B0D5-4BD2-B13C-991147BE0361}"/>
                </a:ext>
              </a:extLst>
            </p:cNvPr>
            <p:cNvSpPr/>
            <p:nvPr/>
          </p:nvSpPr>
          <p:spPr>
            <a:xfrm>
              <a:off x="4717177" y="3469255"/>
              <a:ext cx="14812" cy="9485"/>
            </a:xfrm>
            <a:custGeom>
              <a:avLst/>
              <a:gdLst/>
              <a:ahLst/>
              <a:cxnLst/>
              <a:rect l="l" t="t" r="r" b="b"/>
              <a:pathLst>
                <a:path w="415" h="315" extrusionOk="0">
                  <a:moveTo>
                    <a:pt x="414" y="272"/>
                  </a:moveTo>
                  <a:lnTo>
                    <a:pt x="414" y="91"/>
                  </a:lnTo>
                  <a:cubicBezTo>
                    <a:pt x="219" y="91"/>
                    <a:pt x="185" y="18"/>
                    <a:pt x="27" y="1"/>
                  </a:cubicBezTo>
                  <a:cubicBezTo>
                    <a:pt x="46" y="143"/>
                    <a:pt x="1" y="314"/>
                    <a:pt x="4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09" name="Google Shape;42621;p18">
              <a:extLst>
                <a:ext uri="{FF2B5EF4-FFF2-40B4-BE49-F238E27FC236}">
                  <a16:creationId xmlns:a16="http://schemas.microsoft.com/office/drawing/2014/main" id="{35CCBC46-8A45-424F-B1A1-DAE81C1CABCA}"/>
                </a:ext>
              </a:extLst>
            </p:cNvPr>
            <p:cNvSpPr/>
            <p:nvPr/>
          </p:nvSpPr>
          <p:spPr>
            <a:xfrm>
              <a:off x="860066" y="3471182"/>
              <a:ext cx="13991" cy="4336"/>
            </a:xfrm>
            <a:custGeom>
              <a:avLst/>
              <a:gdLst/>
              <a:ahLst/>
              <a:cxnLst/>
              <a:rect l="l" t="t" r="r" b="b"/>
              <a:pathLst>
                <a:path w="392" h="144" extrusionOk="0">
                  <a:moveTo>
                    <a:pt x="294" y="26"/>
                  </a:moveTo>
                  <a:cubicBezTo>
                    <a:pt x="240" y="1"/>
                    <a:pt x="0" y="70"/>
                    <a:pt x="98" y="117"/>
                  </a:cubicBezTo>
                  <a:cubicBezTo>
                    <a:pt x="154"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10" name="Google Shape;42622;p18">
              <a:extLst>
                <a:ext uri="{FF2B5EF4-FFF2-40B4-BE49-F238E27FC236}">
                  <a16:creationId xmlns:a16="http://schemas.microsoft.com/office/drawing/2014/main" id="{35043195-FDF6-41A5-9BAD-85089BF8ED29}"/>
                </a:ext>
              </a:extLst>
            </p:cNvPr>
            <p:cNvSpPr/>
            <p:nvPr/>
          </p:nvSpPr>
          <p:spPr>
            <a:xfrm>
              <a:off x="8834195" y="3465883"/>
              <a:ext cx="13884" cy="6835"/>
            </a:xfrm>
            <a:custGeom>
              <a:avLst/>
              <a:gdLst/>
              <a:ahLst/>
              <a:cxnLst/>
              <a:rect l="l" t="t" r="r" b="b"/>
              <a:pathLst>
                <a:path w="389" h="227" extrusionOk="0">
                  <a:moveTo>
                    <a:pt x="388" y="111"/>
                  </a:moveTo>
                  <a:cubicBezTo>
                    <a:pt x="346" y="1"/>
                    <a:pt x="173" y="57"/>
                    <a:pt x="0" y="111"/>
                  </a:cubicBezTo>
                  <a:cubicBezTo>
                    <a:pt x="6" y="203"/>
                    <a:pt x="337" y="226"/>
                    <a:pt x="388"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11" name="Google Shape;42623;p18">
              <a:extLst>
                <a:ext uri="{FF2B5EF4-FFF2-40B4-BE49-F238E27FC236}">
                  <a16:creationId xmlns:a16="http://schemas.microsoft.com/office/drawing/2014/main" id="{2B0F78F7-EDA3-44B2-9EAF-328FAEFEBC92}"/>
                </a:ext>
              </a:extLst>
            </p:cNvPr>
            <p:cNvSpPr/>
            <p:nvPr/>
          </p:nvSpPr>
          <p:spPr>
            <a:xfrm>
              <a:off x="9050916" y="3462962"/>
              <a:ext cx="14063" cy="4336"/>
            </a:xfrm>
            <a:custGeom>
              <a:avLst/>
              <a:gdLst/>
              <a:ahLst/>
              <a:cxnLst/>
              <a:rect l="l" t="t" r="r" b="b"/>
              <a:pathLst>
                <a:path w="394" h="144" extrusionOk="0">
                  <a:moveTo>
                    <a:pt x="292" y="26"/>
                  </a:moveTo>
                  <a:cubicBezTo>
                    <a:pt x="240" y="1"/>
                    <a:pt x="1" y="70"/>
                    <a:pt x="100" y="117"/>
                  </a:cubicBezTo>
                  <a:cubicBezTo>
                    <a:pt x="152" y="143"/>
                    <a:pt x="394"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12" name="Google Shape;42624;p18">
              <a:extLst>
                <a:ext uri="{FF2B5EF4-FFF2-40B4-BE49-F238E27FC236}">
                  <a16:creationId xmlns:a16="http://schemas.microsoft.com/office/drawing/2014/main" id="{8E036969-144E-423D-A075-53C93F41C4E3}"/>
                </a:ext>
              </a:extLst>
            </p:cNvPr>
            <p:cNvSpPr/>
            <p:nvPr/>
          </p:nvSpPr>
          <p:spPr>
            <a:xfrm>
              <a:off x="8968289" y="3462962"/>
              <a:ext cx="14063" cy="4336"/>
            </a:xfrm>
            <a:custGeom>
              <a:avLst/>
              <a:gdLst/>
              <a:ahLst/>
              <a:cxnLst/>
              <a:rect l="l" t="t" r="r" b="b"/>
              <a:pathLst>
                <a:path w="394" h="144" extrusionOk="0">
                  <a:moveTo>
                    <a:pt x="295" y="26"/>
                  </a:moveTo>
                  <a:cubicBezTo>
                    <a:pt x="242" y="1"/>
                    <a:pt x="0" y="70"/>
                    <a:pt x="103" y="117"/>
                  </a:cubicBezTo>
                  <a:cubicBezTo>
                    <a:pt x="155" y="143"/>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13" name="Google Shape;42625;p18">
              <a:extLst>
                <a:ext uri="{FF2B5EF4-FFF2-40B4-BE49-F238E27FC236}">
                  <a16:creationId xmlns:a16="http://schemas.microsoft.com/office/drawing/2014/main" id="{A160D72C-C06C-4288-A823-9FF664D01D35}"/>
                </a:ext>
              </a:extLst>
            </p:cNvPr>
            <p:cNvSpPr/>
            <p:nvPr/>
          </p:nvSpPr>
          <p:spPr>
            <a:xfrm>
              <a:off x="8625790" y="3451973"/>
              <a:ext cx="22665" cy="11773"/>
            </a:xfrm>
            <a:custGeom>
              <a:avLst/>
              <a:gdLst/>
              <a:ahLst/>
              <a:cxnLst/>
              <a:rect l="l" t="t" r="r" b="b"/>
              <a:pathLst>
                <a:path w="635" h="391" extrusionOk="0">
                  <a:moveTo>
                    <a:pt x="635" y="391"/>
                  </a:moveTo>
                  <a:lnTo>
                    <a:pt x="635" y="28"/>
                  </a:lnTo>
                  <a:cubicBezTo>
                    <a:pt x="125" y="0"/>
                    <a:pt x="1" y="154"/>
                    <a:pt x="54" y="3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14" name="Google Shape;42626;p18">
              <a:extLst>
                <a:ext uri="{FF2B5EF4-FFF2-40B4-BE49-F238E27FC236}">
                  <a16:creationId xmlns:a16="http://schemas.microsoft.com/office/drawing/2014/main" id="{A7231349-B5F2-40DF-8A7C-4D5183CEC3C0}"/>
                </a:ext>
              </a:extLst>
            </p:cNvPr>
            <p:cNvSpPr/>
            <p:nvPr/>
          </p:nvSpPr>
          <p:spPr>
            <a:xfrm>
              <a:off x="1768602" y="3460253"/>
              <a:ext cx="14099" cy="4276"/>
            </a:xfrm>
            <a:custGeom>
              <a:avLst/>
              <a:gdLst/>
              <a:ahLst/>
              <a:cxnLst/>
              <a:rect l="l" t="t" r="r" b="b"/>
              <a:pathLst>
                <a:path w="395" h="142" extrusionOk="0">
                  <a:moveTo>
                    <a:pt x="293" y="26"/>
                  </a:moveTo>
                  <a:cubicBezTo>
                    <a:pt x="239" y="1"/>
                    <a:pt x="1" y="70"/>
                    <a:pt x="100" y="117"/>
                  </a:cubicBezTo>
                  <a:cubicBezTo>
                    <a:pt x="153" y="142"/>
                    <a:pt x="395" y="74"/>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15" name="Google Shape;42627;p18">
              <a:extLst>
                <a:ext uri="{FF2B5EF4-FFF2-40B4-BE49-F238E27FC236}">
                  <a16:creationId xmlns:a16="http://schemas.microsoft.com/office/drawing/2014/main" id="{75520B40-07FD-4E02-8E70-B07D1D51916D}"/>
                </a:ext>
              </a:extLst>
            </p:cNvPr>
            <p:cNvSpPr/>
            <p:nvPr/>
          </p:nvSpPr>
          <p:spPr>
            <a:xfrm>
              <a:off x="1744689" y="3447366"/>
              <a:ext cx="22986" cy="13670"/>
            </a:xfrm>
            <a:custGeom>
              <a:avLst/>
              <a:gdLst/>
              <a:ahLst/>
              <a:cxnLst/>
              <a:rect l="l" t="t" r="r" b="b"/>
              <a:pathLst>
                <a:path w="644" h="454" extrusionOk="0">
                  <a:moveTo>
                    <a:pt x="1" y="91"/>
                  </a:moveTo>
                  <a:lnTo>
                    <a:pt x="1" y="454"/>
                  </a:lnTo>
                  <a:lnTo>
                    <a:pt x="578" y="454"/>
                  </a:lnTo>
                  <a:cubicBezTo>
                    <a:pt x="629" y="217"/>
                    <a:pt x="643" y="1"/>
                    <a:pt x="1"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16" name="Google Shape;42628;p18">
              <a:extLst>
                <a:ext uri="{FF2B5EF4-FFF2-40B4-BE49-F238E27FC236}">
                  <a16:creationId xmlns:a16="http://schemas.microsoft.com/office/drawing/2014/main" id="{69DF1F0B-B3E0-428B-B413-CB769B371D49}"/>
                </a:ext>
              </a:extLst>
            </p:cNvPr>
            <p:cNvSpPr/>
            <p:nvPr/>
          </p:nvSpPr>
          <p:spPr>
            <a:xfrm>
              <a:off x="8118324" y="3447366"/>
              <a:ext cx="26948" cy="13038"/>
            </a:xfrm>
            <a:custGeom>
              <a:avLst/>
              <a:gdLst/>
              <a:ahLst/>
              <a:cxnLst/>
              <a:rect l="l" t="t" r="r" b="b"/>
              <a:pathLst>
                <a:path w="755" h="433" extrusionOk="0">
                  <a:moveTo>
                    <a:pt x="194" y="1"/>
                  </a:moveTo>
                  <a:cubicBezTo>
                    <a:pt x="212" y="159"/>
                    <a:pt x="154" y="283"/>
                    <a:pt x="1" y="362"/>
                  </a:cubicBezTo>
                  <a:cubicBezTo>
                    <a:pt x="660" y="433"/>
                    <a:pt x="754" y="16"/>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17" name="Google Shape;42629;p18">
              <a:extLst>
                <a:ext uri="{FF2B5EF4-FFF2-40B4-BE49-F238E27FC236}">
                  <a16:creationId xmlns:a16="http://schemas.microsoft.com/office/drawing/2014/main" id="{12C8446F-35AB-44B1-815D-6E2ECE4421DE}"/>
                </a:ext>
              </a:extLst>
            </p:cNvPr>
            <p:cNvSpPr/>
            <p:nvPr/>
          </p:nvSpPr>
          <p:spPr>
            <a:xfrm>
              <a:off x="3905901" y="3452123"/>
              <a:ext cx="13777" cy="7467"/>
            </a:xfrm>
            <a:custGeom>
              <a:avLst/>
              <a:gdLst/>
              <a:ahLst/>
              <a:cxnLst/>
              <a:rect l="l" t="t" r="r" b="b"/>
              <a:pathLst>
                <a:path w="386" h="248" extrusionOk="0">
                  <a:moveTo>
                    <a:pt x="386" y="113"/>
                  </a:moveTo>
                  <a:cubicBezTo>
                    <a:pt x="383" y="22"/>
                    <a:pt x="49" y="1"/>
                    <a:pt x="1" y="113"/>
                  </a:cubicBezTo>
                  <a:cubicBezTo>
                    <a:pt x="216" y="105"/>
                    <a:pt x="304" y="247"/>
                    <a:pt x="386"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18" name="Google Shape;42630;p18">
              <a:extLst>
                <a:ext uri="{FF2B5EF4-FFF2-40B4-BE49-F238E27FC236}">
                  <a16:creationId xmlns:a16="http://schemas.microsoft.com/office/drawing/2014/main" id="{8391B6FC-0EB1-40BF-AA67-B48097EE9795}"/>
                </a:ext>
              </a:extLst>
            </p:cNvPr>
            <p:cNvSpPr/>
            <p:nvPr/>
          </p:nvSpPr>
          <p:spPr>
            <a:xfrm>
              <a:off x="1541388" y="3454803"/>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19" name="Google Shape;42631;p18">
              <a:extLst>
                <a:ext uri="{FF2B5EF4-FFF2-40B4-BE49-F238E27FC236}">
                  <a16:creationId xmlns:a16="http://schemas.microsoft.com/office/drawing/2014/main" id="{8F608E5A-09F1-44ED-BF79-2EC048CC0A30}"/>
                </a:ext>
              </a:extLst>
            </p:cNvPr>
            <p:cNvSpPr/>
            <p:nvPr/>
          </p:nvSpPr>
          <p:spPr>
            <a:xfrm>
              <a:off x="560719" y="3452454"/>
              <a:ext cx="6960" cy="6233"/>
            </a:xfrm>
            <a:custGeom>
              <a:avLst/>
              <a:gdLst/>
              <a:ahLst/>
              <a:cxnLst/>
              <a:rect l="l" t="t" r="r" b="b"/>
              <a:pathLst>
                <a:path w="195" h="207" extrusionOk="0">
                  <a:moveTo>
                    <a:pt x="195" y="102"/>
                  </a:moveTo>
                  <a:cubicBezTo>
                    <a:pt x="195" y="54"/>
                    <a:pt x="34" y="0"/>
                    <a:pt x="0" y="102"/>
                  </a:cubicBezTo>
                  <a:cubicBezTo>
                    <a:pt x="0" y="154"/>
                    <a:pt x="158" y="206"/>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20" name="Google Shape;42632;p18">
              <a:extLst>
                <a:ext uri="{FF2B5EF4-FFF2-40B4-BE49-F238E27FC236}">
                  <a16:creationId xmlns:a16="http://schemas.microsoft.com/office/drawing/2014/main" id="{451327C0-4A05-4A28-9015-163BACB43E21}"/>
                </a:ext>
              </a:extLst>
            </p:cNvPr>
            <p:cNvSpPr/>
            <p:nvPr/>
          </p:nvSpPr>
          <p:spPr>
            <a:xfrm>
              <a:off x="271615" y="3449233"/>
              <a:ext cx="27662" cy="9966"/>
            </a:xfrm>
            <a:custGeom>
              <a:avLst/>
              <a:gdLst/>
              <a:ahLst/>
              <a:cxnLst/>
              <a:rect l="l" t="t" r="r" b="b"/>
              <a:pathLst>
                <a:path w="775" h="331" extrusionOk="0">
                  <a:moveTo>
                    <a:pt x="775" y="120"/>
                  </a:moveTo>
                  <a:cubicBezTo>
                    <a:pt x="515" y="0"/>
                    <a:pt x="54" y="0"/>
                    <a:pt x="1" y="209"/>
                  </a:cubicBezTo>
                  <a:cubicBezTo>
                    <a:pt x="257" y="329"/>
                    <a:pt x="719" y="330"/>
                    <a:pt x="775" y="1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21" name="Google Shape;42633;p18">
              <a:extLst>
                <a:ext uri="{FF2B5EF4-FFF2-40B4-BE49-F238E27FC236}">
                  <a16:creationId xmlns:a16="http://schemas.microsoft.com/office/drawing/2014/main" id="{E6818B5D-7C3D-458D-A1E8-56259DA6BFD2}"/>
                </a:ext>
              </a:extLst>
            </p:cNvPr>
            <p:cNvSpPr/>
            <p:nvPr/>
          </p:nvSpPr>
          <p:spPr>
            <a:xfrm>
              <a:off x="4135935" y="3438966"/>
              <a:ext cx="37120" cy="16561"/>
            </a:xfrm>
            <a:custGeom>
              <a:avLst/>
              <a:gdLst/>
              <a:ahLst/>
              <a:cxnLst/>
              <a:rect l="l" t="t" r="r" b="b"/>
              <a:pathLst>
                <a:path w="1040" h="550" extrusionOk="0">
                  <a:moveTo>
                    <a:pt x="884" y="550"/>
                  </a:moveTo>
                  <a:cubicBezTo>
                    <a:pt x="1039" y="0"/>
                    <a:pt x="0" y="490"/>
                    <a:pt x="884" y="5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22" name="Google Shape;42634;p18">
              <a:extLst>
                <a:ext uri="{FF2B5EF4-FFF2-40B4-BE49-F238E27FC236}">
                  <a16:creationId xmlns:a16="http://schemas.microsoft.com/office/drawing/2014/main" id="{69BB853F-1FFA-4A50-8FB4-4B6C04BB0666}"/>
                </a:ext>
              </a:extLst>
            </p:cNvPr>
            <p:cNvSpPr/>
            <p:nvPr/>
          </p:nvSpPr>
          <p:spPr>
            <a:xfrm>
              <a:off x="860887" y="3447487"/>
              <a:ext cx="34086" cy="8852"/>
            </a:xfrm>
            <a:custGeom>
              <a:avLst/>
              <a:gdLst/>
              <a:ahLst/>
              <a:cxnLst/>
              <a:rect l="l" t="t" r="r" b="b"/>
              <a:pathLst>
                <a:path w="955" h="294" extrusionOk="0">
                  <a:moveTo>
                    <a:pt x="75" y="178"/>
                  </a:moveTo>
                  <a:cubicBezTo>
                    <a:pt x="322" y="182"/>
                    <a:pt x="344" y="293"/>
                    <a:pt x="656" y="267"/>
                  </a:cubicBezTo>
                  <a:cubicBezTo>
                    <a:pt x="955" y="45"/>
                    <a:pt x="1" y="1"/>
                    <a:pt x="75" y="17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23" name="Google Shape;42635;p18">
              <a:extLst>
                <a:ext uri="{FF2B5EF4-FFF2-40B4-BE49-F238E27FC236}">
                  <a16:creationId xmlns:a16="http://schemas.microsoft.com/office/drawing/2014/main" id="{948741FC-858C-4531-B89A-D369C99E20FE}"/>
                </a:ext>
              </a:extLst>
            </p:cNvPr>
            <p:cNvSpPr/>
            <p:nvPr/>
          </p:nvSpPr>
          <p:spPr>
            <a:xfrm>
              <a:off x="6958482" y="3449323"/>
              <a:ext cx="13956" cy="4246"/>
            </a:xfrm>
            <a:custGeom>
              <a:avLst/>
              <a:gdLst/>
              <a:ahLst/>
              <a:cxnLst/>
              <a:rect l="l" t="t" r="r" b="b"/>
              <a:pathLst>
                <a:path w="391" h="141" extrusionOk="0">
                  <a:moveTo>
                    <a:pt x="293" y="26"/>
                  </a:moveTo>
                  <a:cubicBezTo>
                    <a:pt x="239" y="1"/>
                    <a:pt x="1" y="69"/>
                    <a:pt x="97" y="117"/>
                  </a:cubicBezTo>
                  <a:cubicBezTo>
                    <a:pt x="153" y="141"/>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24" name="Google Shape;42636;p18">
              <a:extLst>
                <a:ext uri="{FF2B5EF4-FFF2-40B4-BE49-F238E27FC236}">
                  <a16:creationId xmlns:a16="http://schemas.microsoft.com/office/drawing/2014/main" id="{C69408F6-30B0-42DE-ABB0-BAB71AA2B5BA}"/>
                </a:ext>
              </a:extLst>
            </p:cNvPr>
            <p:cNvSpPr/>
            <p:nvPr/>
          </p:nvSpPr>
          <p:spPr>
            <a:xfrm>
              <a:off x="5981739" y="3441856"/>
              <a:ext cx="25556" cy="11020"/>
            </a:xfrm>
            <a:custGeom>
              <a:avLst/>
              <a:gdLst/>
              <a:ahLst/>
              <a:cxnLst/>
              <a:rect l="l" t="t" r="r" b="b"/>
              <a:pathLst>
                <a:path w="716" h="366" extrusionOk="0">
                  <a:moveTo>
                    <a:pt x="662" y="365"/>
                  </a:moveTo>
                  <a:cubicBezTo>
                    <a:pt x="715" y="158"/>
                    <a:pt x="612" y="22"/>
                    <a:pt x="277" y="1"/>
                  </a:cubicBezTo>
                  <a:cubicBezTo>
                    <a:pt x="214" y="124"/>
                    <a:pt x="0" y="176"/>
                    <a:pt x="84"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25" name="Google Shape;42637;p18">
              <a:extLst>
                <a:ext uri="{FF2B5EF4-FFF2-40B4-BE49-F238E27FC236}">
                  <a16:creationId xmlns:a16="http://schemas.microsoft.com/office/drawing/2014/main" id="{E646E85B-C1D8-4F0C-A413-7AE6C46F9FA7}"/>
                </a:ext>
              </a:extLst>
            </p:cNvPr>
            <p:cNvSpPr/>
            <p:nvPr/>
          </p:nvSpPr>
          <p:spPr>
            <a:xfrm>
              <a:off x="2912347" y="3438183"/>
              <a:ext cx="39726" cy="15778"/>
            </a:xfrm>
            <a:custGeom>
              <a:avLst/>
              <a:gdLst/>
              <a:ahLst/>
              <a:cxnLst/>
              <a:rect l="l" t="t" r="r" b="b"/>
              <a:pathLst>
                <a:path w="1113" h="524" extrusionOk="0">
                  <a:moveTo>
                    <a:pt x="648" y="306"/>
                  </a:moveTo>
                  <a:cubicBezTo>
                    <a:pt x="1112" y="0"/>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26" name="Google Shape;42638;p18">
              <a:extLst>
                <a:ext uri="{FF2B5EF4-FFF2-40B4-BE49-F238E27FC236}">
                  <a16:creationId xmlns:a16="http://schemas.microsoft.com/office/drawing/2014/main" id="{BD6A016E-8134-4694-ABA9-C60F6C8C7D79}"/>
                </a:ext>
              </a:extLst>
            </p:cNvPr>
            <p:cNvSpPr/>
            <p:nvPr/>
          </p:nvSpPr>
          <p:spPr>
            <a:xfrm>
              <a:off x="2177345" y="3439146"/>
              <a:ext cx="14705" cy="9515"/>
            </a:xfrm>
            <a:custGeom>
              <a:avLst/>
              <a:gdLst/>
              <a:ahLst/>
              <a:cxnLst/>
              <a:rect l="l" t="t" r="r" b="b"/>
              <a:pathLst>
                <a:path w="412" h="316" extrusionOk="0">
                  <a:moveTo>
                    <a:pt x="411" y="274"/>
                  </a:moveTo>
                  <a:lnTo>
                    <a:pt x="411" y="92"/>
                  </a:lnTo>
                  <a:cubicBezTo>
                    <a:pt x="218" y="92"/>
                    <a:pt x="182" y="19"/>
                    <a:pt x="26" y="1"/>
                  </a:cubicBezTo>
                  <a:cubicBezTo>
                    <a:pt x="46" y="143"/>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27" name="Google Shape;42639;p18">
              <a:extLst>
                <a:ext uri="{FF2B5EF4-FFF2-40B4-BE49-F238E27FC236}">
                  <a16:creationId xmlns:a16="http://schemas.microsoft.com/office/drawing/2014/main" id="{5F08C1A7-C060-4DB0-BEB6-0924B1571DBD}"/>
                </a:ext>
              </a:extLst>
            </p:cNvPr>
            <p:cNvSpPr/>
            <p:nvPr/>
          </p:nvSpPr>
          <p:spPr>
            <a:xfrm>
              <a:off x="1909763" y="3444626"/>
              <a:ext cx="13920" cy="2770"/>
            </a:xfrm>
            <a:custGeom>
              <a:avLst/>
              <a:gdLst/>
              <a:ahLst/>
              <a:cxnLst/>
              <a:rect l="l" t="t" r="r" b="b"/>
              <a:pathLst>
                <a:path w="390" h="92" extrusionOk="0">
                  <a:moveTo>
                    <a:pt x="390" y="0"/>
                  </a:moveTo>
                  <a:cubicBezTo>
                    <a:pt x="240" y="20"/>
                    <a:pt x="6" y="2"/>
                    <a:pt x="1" y="92"/>
                  </a:cubicBezTo>
                  <a:cubicBezTo>
                    <a:pt x="153" y="72"/>
                    <a:pt x="384" y="88"/>
                    <a:pt x="3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28" name="Google Shape;42640;p18">
              <a:extLst>
                <a:ext uri="{FF2B5EF4-FFF2-40B4-BE49-F238E27FC236}">
                  <a16:creationId xmlns:a16="http://schemas.microsoft.com/office/drawing/2014/main" id="{877D34A8-EE06-4E5F-BD68-9F6B3D1068B1}"/>
                </a:ext>
              </a:extLst>
            </p:cNvPr>
            <p:cNvSpPr/>
            <p:nvPr/>
          </p:nvSpPr>
          <p:spPr>
            <a:xfrm>
              <a:off x="3998736" y="3441134"/>
              <a:ext cx="13991" cy="4306"/>
            </a:xfrm>
            <a:custGeom>
              <a:avLst/>
              <a:gdLst/>
              <a:ahLst/>
              <a:cxnLst/>
              <a:rect l="l" t="t" r="r" b="b"/>
              <a:pathLst>
                <a:path w="392" h="143" extrusionOk="0">
                  <a:moveTo>
                    <a:pt x="291" y="26"/>
                  </a:moveTo>
                  <a:cubicBezTo>
                    <a:pt x="242" y="0"/>
                    <a:pt x="0" y="69"/>
                    <a:pt x="99" y="118"/>
                  </a:cubicBezTo>
                  <a:cubicBezTo>
                    <a:pt x="153" y="142"/>
                    <a:pt x="392" y="72"/>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29" name="Google Shape;42641;p18">
              <a:extLst>
                <a:ext uri="{FF2B5EF4-FFF2-40B4-BE49-F238E27FC236}">
                  <a16:creationId xmlns:a16="http://schemas.microsoft.com/office/drawing/2014/main" id="{AA916BD4-3BF2-49D6-8B17-AFF7213FA24C}"/>
                </a:ext>
              </a:extLst>
            </p:cNvPr>
            <p:cNvSpPr/>
            <p:nvPr/>
          </p:nvSpPr>
          <p:spPr>
            <a:xfrm>
              <a:off x="804994" y="3441134"/>
              <a:ext cx="13991" cy="4306"/>
            </a:xfrm>
            <a:custGeom>
              <a:avLst/>
              <a:gdLst/>
              <a:ahLst/>
              <a:cxnLst/>
              <a:rect l="l" t="t" r="r" b="b"/>
              <a:pathLst>
                <a:path w="392" h="143" extrusionOk="0">
                  <a:moveTo>
                    <a:pt x="291" y="26"/>
                  </a:moveTo>
                  <a:cubicBezTo>
                    <a:pt x="238" y="0"/>
                    <a:pt x="0" y="69"/>
                    <a:pt x="99" y="118"/>
                  </a:cubicBezTo>
                  <a:cubicBezTo>
                    <a:pt x="153" y="142"/>
                    <a:pt x="392" y="72"/>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30" name="Google Shape;42642;p18">
              <a:extLst>
                <a:ext uri="{FF2B5EF4-FFF2-40B4-BE49-F238E27FC236}">
                  <a16:creationId xmlns:a16="http://schemas.microsoft.com/office/drawing/2014/main" id="{24EED5B5-4C27-4ADF-A24E-A7CEDF4E7D33}"/>
                </a:ext>
              </a:extLst>
            </p:cNvPr>
            <p:cNvSpPr/>
            <p:nvPr/>
          </p:nvSpPr>
          <p:spPr>
            <a:xfrm>
              <a:off x="6982645" y="343640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31" name="Google Shape;42643;p18">
              <a:extLst>
                <a:ext uri="{FF2B5EF4-FFF2-40B4-BE49-F238E27FC236}">
                  <a16:creationId xmlns:a16="http://schemas.microsoft.com/office/drawing/2014/main" id="{14EA3485-AD18-49A3-971D-47764F359AA8}"/>
                </a:ext>
              </a:extLst>
            </p:cNvPr>
            <p:cNvSpPr/>
            <p:nvPr/>
          </p:nvSpPr>
          <p:spPr>
            <a:xfrm>
              <a:off x="3155694" y="3433697"/>
              <a:ext cx="13813" cy="5480"/>
            </a:xfrm>
            <a:custGeom>
              <a:avLst/>
              <a:gdLst/>
              <a:ahLst/>
              <a:cxnLst/>
              <a:rect l="l" t="t" r="r" b="b"/>
              <a:pathLst>
                <a:path w="387"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32" name="Google Shape;42644;p18">
              <a:extLst>
                <a:ext uri="{FF2B5EF4-FFF2-40B4-BE49-F238E27FC236}">
                  <a16:creationId xmlns:a16="http://schemas.microsoft.com/office/drawing/2014/main" id="{5D91197B-C1E5-4DCD-992A-DE6822023D90}"/>
                </a:ext>
              </a:extLst>
            </p:cNvPr>
            <p:cNvSpPr/>
            <p:nvPr/>
          </p:nvSpPr>
          <p:spPr>
            <a:xfrm>
              <a:off x="2086081" y="3431107"/>
              <a:ext cx="34086" cy="8822"/>
            </a:xfrm>
            <a:custGeom>
              <a:avLst/>
              <a:gdLst/>
              <a:ahLst/>
              <a:cxnLst/>
              <a:rect l="l" t="t" r="r" b="b"/>
              <a:pathLst>
                <a:path w="955" h="293" extrusionOk="0">
                  <a:moveTo>
                    <a:pt x="76" y="177"/>
                  </a:moveTo>
                  <a:cubicBezTo>
                    <a:pt x="321" y="182"/>
                    <a:pt x="341" y="293"/>
                    <a:pt x="654" y="268"/>
                  </a:cubicBezTo>
                  <a:cubicBezTo>
                    <a:pt x="954" y="45"/>
                    <a:pt x="0" y="0"/>
                    <a:pt x="76"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33" name="Google Shape;42645;p18">
              <a:extLst>
                <a:ext uri="{FF2B5EF4-FFF2-40B4-BE49-F238E27FC236}">
                  <a16:creationId xmlns:a16="http://schemas.microsoft.com/office/drawing/2014/main" id="{B06919EE-C825-480F-B43C-735EE90A9C3D}"/>
                </a:ext>
              </a:extLst>
            </p:cNvPr>
            <p:cNvSpPr/>
            <p:nvPr/>
          </p:nvSpPr>
          <p:spPr>
            <a:xfrm>
              <a:off x="3138455" y="3432914"/>
              <a:ext cx="13920" cy="4306"/>
            </a:xfrm>
            <a:custGeom>
              <a:avLst/>
              <a:gdLst/>
              <a:ahLst/>
              <a:cxnLst/>
              <a:rect l="l" t="t" r="r" b="b"/>
              <a:pathLst>
                <a:path w="390" h="143" extrusionOk="0">
                  <a:moveTo>
                    <a:pt x="290" y="26"/>
                  </a:moveTo>
                  <a:cubicBezTo>
                    <a:pt x="236" y="0"/>
                    <a:pt x="0" y="71"/>
                    <a:pt x="98" y="118"/>
                  </a:cubicBezTo>
                  <a:cubicBezTo>
                    <a:pt x="151" y="143"/>
                    <a:pt x="389" y="72"/>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34" name="Google Shape;42646;p18">
              <a:extLst>
                <a:ext uri="{FF2B5EF4-FFF2-40B4-BE49-F238E27FC236}">
                  <a16:creationId xmlns:a16="http://schemas.microsoft.com/office/drawing/2014/main" id="{E77A08C5-62AF-4076-979A-A3A1B11C884A}"/>
                </a:ext>
              </a:extLst>
            </p:cNvPr>
            <p:cNvSpPr/>
            <p:nvPr/>
          </p:nvSpPr>
          <p:spPr>
            <a:xfrm>
              <a:off x="2226528" y="3433697"/>
              <a:ext cx="13742" cy="2770"/>
            </a:xfrm>
            <a:custGeom>
              <a:avLst/>
              <a:gdLst/>
              <a:ahLst/>
              <a:cxnLst/>
              <a:rect l="l" t="t" r="r" b="b"/>
              <a:pathLst>
                <a:path w="385" h="92" extrusionOk="0">
                  <a:moveTo>
                    <a:pt x="384" y="0"/>
                  </a:moveTo>
                  <a:cubicBezTo>
                    <a:pt x="236" y="20"/>
                    <a:pt x="2" y="3"/>
                    <a:pt x="1" y="92"/>
                  </a:cubicBezTo>
                  <a:cubicBezTo>
                    <a:pt x="148" y="71"/>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35" name="Google Shape;42647;p18">
              <a:extLst>
                <a:ext uri="{FF2B5EF4-FFF2-40B4-BE49-F238E27FC236}">
                  <a16:creationId xmlns:a16="http://schemas.microsoft.com/office/drawing/2014/main" id="{6F67BC63-ABD9-4E9A-9845-E0DCFA04C1FF}"/>
                </a:ext>
              </a:extLst>
            </p:cNvPr>
            <p:cNvSpPr/>
            <p:nvPr/>
          </p:nvSpPr>
          <p:spPr>
            <a:xfrm>
              <a:off x="2081869" y="4100751"/>
              <a:ext cx="50648" cy="16440"/>
            </a:xfrm>
            <a:custGeom>
              <a:avLst/>
              <a:gdLst/>
              <a:ahLst/>
              <a:cxnLst/>
              <a:rect l="l" t="t" r="r" b="b"/>
              <a:pathLst>
                <a:path w="1419" h="546" extrusionOk="0">
                  <a:moveTo>
                    <a:pt x="194" y="545"/>
                  </a:moveTo>
                  <a:cubicBezTo>
                    <a:pt x="1418" y="479"/>
                    <a:pt x="207" y="1"/>
                    <a:pt x="1" y="274"/>
                  </a:cubicBezTo>
                  <a:cubicBezTo>
                    <a:pt x="228" y="289"/>
                    <a:pt x="209" y="419"/>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36" name="Google Shape;42648;p18">
              <a:extLst>
                <a:ext uri="{FF2B5EF4-FFF2-40B4-BE49-F238E27FC236}">
                  <a16:creationId xmlns:a16="http://schemas.microsoft.com/office/drawing/2014/main" id="{3ABE5024-ECB2-4529-8834-249CE6C1FCF4}"/>
                </a:ext>
              </a:extLst>
            </p:cNvPr>
            <p:cNvSpPr/>
            <p:nvPr/>
          </p:nvSpPr>
          <p:spPr>
            <a:xfrm>
              <a:off x="8772305" y="3810957"/>
              <a:ext cx="34443" cy="10990"/>
            </a:xfrm>
            <a:custGeom>
              <a:avLst/>
              <a:gdLst/>
              <a:ahLst/>
              <a:cxnLst/>
              <a:rect l="l" t="t" r="r" b="b"/>
              <a:pathLst>
                <a:path w="965" h="365" extrusionOk="0">
                  <a:moveTo>
                    <a:pt x="964" y="365"/>
                  </a:moveTo>
                  <a:cubicBezTo>
                    <a:pt x="898" y="123"/>
                    <a:pt x="459" y="59"/>
                    <a:pt x="1" y="0"/>
                  </a:cubicBezTo>
                  <a:cubicBezTo>
                    <a:pt x="79" y="237"/>
                    <a:pt x="601" y="263"/>
                    <a:pt x="964"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37" name="Google Shape;42649;p18">
              <a:extLst>
                <a:ext uri="{FF2B5EF4-FFF2-40B4-BE49-F238E27FC236}">
                  <a16:creationId xmlns:a16="http://schemas.microsoft.com/office/drawing/2014/main" id="{CB052CB9-29D3-48BD-9828-EFC6CBE3D72C}"/>
                </a:ext>
              </a:extLst>
            </p:cNvPr>
            <p:cNvSpPr/>
            <p:nvPr/>
          </p:nvSpPr>
          <p:spPr>
            <a:xfrm>
              <a:off x="9095424" y="3584089"/>
              <a:ext cx="36728" cy="16290"/>
            </a:xfrm>
            <a:custGeom>
              <a:avLst/>
              <a:gdLst/>
              <a:ahLst/>
              <a:cxnLst/>
              <a:rect l="l" t="t" r="r" b="b"/>
              <a:pathLst>
                <a:path w="1029" h="541" extrusionOk="0">
                  <a:moveTo>
                    <a:pt x="204" y="454"/>
                  </a:moveTo>
                  <a:cubicBezTo>
                    <a:pt x="793" y="540"/>
                    <a:pt x="1029" y="9"/>
                    <a:pt x="780" y="1"/>
                  </a:cubicBezTo>
                  <a:cubicBezTo>
                    <a:pt x="610" y="160"/>
                    <a:pt x="0" y="115"/>
                    <a:pt x="204"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38" name="Google Shape;42650;p18">
              <a:extLst>
                <a:ext uri="{FF2B5EF4-FFF2-40B4-BE49-F238E27FC236}">
                  <a16:creationId xmlns:a16="http://schemas.microsoft.com/office/drawing/2014/main" id="{958540B6-DAB5-41C1-95EE-7392F5AD66F5}"/>
                </a:ext>
              </a:extLst>
            </p:cNvPr>
            <p:cNvSpPr/>
            <p:nvPr/>
          </p:nvSpPr>
          <p:spPr>
            <a:xfrm>
              <a:off x="835332" y="3511678"/>
              <a:ext cx="35193" cy="10087"/>
            </a:xfrm>
            <a:custGeom>
              <a:avLst/>
              <a:gdLst/>
              <a:ahLst/>
              <a:cxnLst/>
              <a:rect l="l" t="t" r="r" b="b"/>
              <a:pathLst>
                <a:path w="986" h="335" extrusionOk="0">
                  <a:moveTo>
                    <a:pt x="406" y="315"/>
                  </a:moveTo>
                  <a:cubicBezTo>
                    <a:pt x="484" y="161"/>
                    <a:pt x="655" y="334"/>
                    <a:pt x="986" y="315"/>
                  </a:cubicBezTo>
                  <a:lnTo>
                    <a:pt x="986" y="43"/>
                  </a:lnTo>
                  <a:cubicBezTo>
                    <a:pt x="612" y="0"/>
                    <a:pt x="0" y="287"/>
                    <a:pt x="406" y="3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39" name="Google Shape;42651;p18">
              <a:extLst>
                <a:ext uri="{FF2B5EF4-FFF2-40B4-BE49-F238E27FC236}">
                  <a16:creationId xmlns:a16="http://schemas.microsoft.com/office/drawing/2014/main" id="{2B2BEEFD-1964-463F-AEA2-6847F872B7F6}"/>
                </a:ext>
              </a:extLst>
            </p:cNvPr>
            <p:cNvSpPr/>
            <p:nvPr/>
          </p:nvSpPr>
          <p:spPr>
            <a:xfrm>
              <a:off x="808813" y="3448028"/>
              <a:ext cx="37549" cy="11171"/>
            </a:xfrm>
            <a:custGeom>
              <a:avLst/>
              <a:gdLst/>
              <a:ahLst/>
              <a:cxnLst/>
              <a:rect l="l" t="t" r="r" b="b"/>
              <a:pathLst>
                <a:path w="1052" h="371" extrusionOk="0">
                  <a:moveTo>
                    <a:pt x="960" y="249"/>
                  </a:moveTo>
                  <a:cubicBezTo>
                    <a:pt x="573" y="249"/>
                    <a:pt x="713" y="1"/>
                    <a:pt x="187" y="69"/>
                  </a:cubicBezTo>
                  <a:cubicBezTo>
                    <a:pt x="0" y="291"/>
                    <a:pt x="1051" y="370"/>
                    <a:pt x="96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40" name="Google Shape;42652;p18">
              <a:extLst>
                <a:ext uri="{FF2B5EF4-FFF2-40B4-BE49-F238E27FC236}">
                  <a16:creationId xmlns:a16="http://schemas.microsoft.com/office/drawing/2014/main" id="{56D7407A-429E-461C-BB23-FE5F8D564E1D}"/>
                </a:ext>
              </a:extLst>
            </p:cNvPr>
            <p:cNvSpPr/>
            <p:nvPr/>
          </p:nvSpPr>
          <p:spPr>
            <a:xfrm>
              <a:off x="8669406" y="5136575"/>
              <a:ext cx="13777" cy="6745"/>
            </a:xfrm>
            <a:custGeom>
              <a:avLst/>
              <a:gdLst/>
              <a:ahLst/>
              <a:cxnLst/>
              <a:rect l="l" t="t" r="r" b="b"/>
              <a:pathLst>
                <a:path w="386" h="224" extrusionOk="0">
                  <a:moveTo>
                    <a:pt x="385" y="110"/>
                  </a:moveTo>
                  <a:cubicBezTo>
                    <a:pt x="345" y="0"/>
                    <a:pt x="171" y="54"/>
                    <a:pt x="0" y="110"/>
                  </a:cubicBezTo>
                  <a:cubicBezTo>
                    <a:pt x="3" y="201"/>
                    <a:pt x="338" y="223"/>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41" name="Google Shape;42653;p18">
              <a:extLst>
                <a:ext uri="{FF2B5EF4-FFF2-40B4-BE49-F238E27FC236}">
                  <a16:creationId xmlns:a16="http://schemas.microsoft.com/office/drawing/2014/main" id="{0384EC4C-253A-4C11-85BB-1C69324B4F77}"/>
                </a:ext>
              </a:extLst>
            </p:cNvPr>
            <p:cNvSpPr/>
            <p:nvPr/>
          </p:nvSpPr>
          <p:spPr>
            <a:xfrm>
              <a:off x="8066999" y="5139134"/>
              <a:ext cx="14063" cy="4215"/>
            </a:xfrm>
            <a:custGeom>
              <a:avLst/>
              <a:gdLst/>
              <a:ahLst/>
              <a:cxnLst/>
              <a:rect l="l" t="t" r="r" b="b"/>
              <a:pathLst>
                <a:path w="394" h="140" extrusionOk="0">
                  <a:moveTo>
                    <a:pt x="100" y="116"/>
                  </a:moveTo>
                  <a:cubicBezTo>
                    <a:pt x="156" y="140"/>
                    <a:pt x="393" y="72"/>
                    <a:pt x="294" y="25"/>
                  </a:cubicBezTo>
                  <a:cubicBezTo>
                    <a:pt x="242" y="0"/>
                    <a:pt x="0" y="68"/>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42" name="Google Shape;42654;p18">
              <a:extLst>
                <a:ext uri="{FF2B5EF4-FFF2-40B4-BE49-F238E27FC236}">
                  <a16:creationId xmlns:a16="http://schemas.microsoft.com/office/drawing/2014/main" id="{4BE4AF48-76EA-43AC-AB39-3E4A74B0596C}"/>
                </a:ext>
              </a:extLst>
            </p:cNvPr>
            <p:cNvSpPr/>
            <p:nvPr/>
          </p:nvSpPr>
          <p:spPr>
            <a:xfrm>
              <a:off x="3244567" y="5137147"/>
              <a:ext cx="21665" cy="6353"/>
            </a:xfrm>
            <a:custGeom>
              <a:avLst/>
              <a:gdLst/>
              <a:ahLst/>
              <a:cxnLst/>
              <a:rect l="l" t="t" r="r" b="b"/>
              <a:pathLst>
                <a:path w="607" h="211" extrusionOk="0">
                  <a:moveTo>
                    <a:pt x="606" y="1"/>
                  </a:moveTo>
                  <a:lnTo>
                    <a:pt x="29" y="1"/>
                  </a:lnTo>
                  <a:cubicBezTo>
                    <a:pt x="1" y="163"/>
                    <a:pt x="221" y="211"/>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43" name="Google Shape;42655;p18">
              <a:extLst>
                <a:ext uri="{FF2B5EF4-FFF2-40B4-BE49-F238E27FC236}">
                  <a16:creationId xmlns:a16="http://schemas.microsoft.com/office/drawing/2014/main" id="{FB4EDB50-D8E2-4124-AAFE-9D6871892E89}"/>
                </a:ext>
              </a:extLst>
            </p:cNvPr>
            <p:cNvSpPr/>
            <p:nvPr/>
          </p:nvSpPr>
          <p:spPr>
            <a:xfrm>
              <a:off x="113821" y="5136996"/>
              <a:ext cx="23843" cy="5962"/>
            </a:xfrm>
            <a:custGeom>
              <a:avLst/>
              <a:gdLst/>
              <a:ahLst/>
              <a:cxnLst/>
              <a:rect l="l" t="t" r="r" b="b"/>
              <a:pathLst>
                <a:path w="668" h="198" extrusionOk="0">
                  <a:moveTo>
                    <a:pt x="579" y="6"/>
                  </a:moveTo>
                  <a:cubicBezTo>
                    <a:pt x="246" y="1"/>
                    <a:pt x="83" y="74"/>
                    <a:pt x="1" y="187"/>
                  </a:cubicBezTo>
                  <a:cubicBezTo>
                    <a:pt x="302" y="178"/>
                    <a:pt x="668" y="198"/>
                    <a:pt x="579"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44" name="Google Shape;42656;p18">
              <a:extLst>
                <a:ext uri="{FF2B5EF4-FFF2-40B4-BE49-F238E27FC236}">
                  <a16:creationId xmlns:a16="http://schemas.microsoft.com/office/drawing/2014/main" id="{1F417EE8-00F4-4211-887E-ADDD093A5252}"/>
                </a:ext>
              </a:extLst>
            </p:cNvPr>
            <p:cNvSpPr/>
            <p:nvPr/>
          </p:nvSpPr>
          <p:spPr>
            <a:xfrm>
              <a:off x="2670678" y="5136364"/>
              <a:ext cx="14099" cy="4246"/>
            </a:xfrm>
            <a:custGeom>
              <a:avLst/>
              <a:gdLst/>
              <a:ahLst/>
              <a:cxnLst/>
              <a:rect l="l" t="t" r="r" b="b"/>
              <a:pathLst>
                <a:path w="395" h="141" extrusionOk="0">
                  <a:moveTo>
                    <a:pt x="292" y="27"/>
                  </a:moveTo>
                  <a:cubicBezTo>
                    <a:pt x="242" y="1"/>
                    <a:pt x="0" y="69"/>
                    <a:pt x="102" y="117"/>
                  </a:cubicBezTo>
                  <a:cubicBezTo>
                    <a:pt x="155" y="140"/>
                    <a:pt x="395" y="72"/>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45" name="Google Shape;42657;p18">
              <a:extLst>
                <a:ext uri="{FF2B5EF4-FFF2-40B4-BE49-F238E27FC236}">
                  <a16:creationId xmlns:a16="http://schemas.microsoft.com/office/drawing/2014/main" id="{5E97D5F2-74F6-49AA-8ED5-B385FCBDD015}"/>
                </a:ext>
              </a:extLst>
            </p:cNvPr>
            <p:cNvSpPr/>
            <p:nvPr/>
          </p:nvSpPr>
          <p:spPr>
            <a:xfrm>
              <a:off x="6889989" y="5133624"/>
              <a:ext cx="14170" cy="4306"/>
            </a:xfrm>
            <a:custGeom>
              <a:avLst/>
              <a:gdLst/>
              <a:ahLst/>
              <a:cxnLst/>
              <a:rect l="l" t="t" r="r" b="b"/>
              <a:pathLst>
                <a:path w="397" h="143" extrusionOk="0">
                  <a:moveTo>
                    <a:pt x="101" y="118"/>
                  </a:moveTo>
                  <a:cubicBezTo>
                    <a:pt x="155" y="143"/>
                    <a:pt x="396" y="73"/>
                    <a:pt x="293" y="25"/>
                  </a:cubicBezTo>
                  <a:cubicBezTo>
                    <a:pt x="240" y="0"/>
                    <a:pt x="1" y="71"/>
                    <a:pt x="101"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46" name="Google Shape;42658;p18">
              <a:extLst>
                <a:ext uri="{FF2B5EF4-FFF2-40B4-BE49-F238E27FC236}">
                  <a16:creationId xmlns:a16="http://schemas.microsoft.com/office/drawing/2014/main" id="{199D0DE6-59E4-47BF-B8FC-EB6AD5ECC4E4}"/>
                </a:ext>
              </a:extLst>
            </p:cNvPr>
            <p:cNvSpPr/>
            <p:nvPr/>
          </p:nvSpPr>
          <p:spPr>
            <a:xfrm>
              <a:off x="5196732" y="5133624"/>
              <a:ext cx="14099" cy="4306"/>
            </a:xfrm>
            <a:custGeom>
              <a:avLst/>
              <a:gdLst/>
              <a:ahLst/>
              <a:cxnLst/>
              <a:rect l="l" t="t" r="r" b="b"/>
              <a:pathLst>
                <a:path w="395" h="143" extrusionOk="0">
                  <a:moveTo>
                    <a:pt x="294" y="25"/>
                  </a:moveTo>
                  <a:cubicBezTo>
                    <a:pt x="241" y="0"/>
                    <a:pt x="1" y="68"/>
                    <a:pt x="102" y="118"/>
                  </a:cubicBezTo>
                  <a:cubicBezTo>
                    <a:pt x="155" y="143"/>
                    <a:pt x="395" y="73"/>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47" name="Google Shape;42659;p18">
              <a:extLst>
                <a:ext uri="{FF2B5EF4-FFF2-40B4-BE49-F238E27FC236}">
                  <a16:creationId xmlns:a16="http://schemas.microsoft.com/office/drawing/2014/main" id="{7E6C19D6-7859-489F-BA1F-907D8147EC09}"/>
                </a:ext>
              </a:extLst>
            </p:cNvPr>
            <p:cNvSpPr/>
            <p:nvPr/>
          </p:nvSpPr>
          <p:spPr>
            <a:xfrm>
              <a:off x="1827636" y="5120738"/>
              <a:ext cx="39761" cy="13700"/>
            </a:xfrm>
            <a:custGeom>
              <a:avLst/>
              <a:gdLst/>
              <a:ahLst/>
              <a:cxnLst/>
              <a:rect l="l" t="t" r="r" b="b"/>
              <a:pathLst>
                <a:path w="1114" h="455" extrusionOk="0">
                  <a:moveTo>
                    <a:pt x="577" y="0"/>
                  </a:moveTo>
                  <a:cubicBezTo>
                    <a:pt x="405" y="161"/>
                    <a:pt x="113" y="265"/>
                    <a:pt x="0" y="454"/>
                  </a:cubicBezTo>
                  <a:cubicBezTo>
                    <a:pt x="388" y="447"/>
                    <a:pt x="1114" y="141"/>
                    <a:pt x="5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48" name="Google Shape;42660;p18">
              <a:extLst>
                <a:ext uri="{FF2B5EF4-FFF2-40B4-BE49-F238E27FC236}">
                  <a16:creationId xmlns:a16="http://schemas.microsoft.com/office/drawing/2014/main" id="{AAEE7A1B-F0F4-412D-8B28-60EC4F063340}"/>
                </a:ext>
              </a:extLst>
            </p:cNvPr>
            <p:cNvSpPr/>
            <p:nvPr/>
          </p:nvSpPr>
          <p:spPr>
            <a:xfrm>
              <a:off x="1665738" y="5130914"/>
              <a:ext cx="14134" cy="4185"/>
            </a:xfrm>
            <a:custGeom>
              <a:avLst/>
              <a:gdLst/>
              <a:ahLst/>
              <a:cxnLst/>
              <a:rect l="l" t="t" r="r" b="b"/>
              <a:pathLst>
                <a:path w="396" h="139" extrusionOk="0">
                  <a:moveTo>
                    <a:pt x="101" y="115"/>
                  </a:moveTo>
                  <a:cubicBezTo>
                    <a:pt x="154" y="139"/>
                    <a:pt x="396" y="72"/>
                    <a:pt x="291" y="25"/>
                  </a:cubicBezTo>
                  <a:cubicBezTo>
                    <a:pt x="239" y="0"/>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49" name="Google Shape;42661;p18">
              <a:extLst>
                <a:ext uri="{FF2B5EF4-FFF2-40B4-BE49-F238E27FC236}">
                  <a16:creationId xmlns:a16="http://schemas.microsoft.com/office/drawing/2014/main" id="{F00D0472-B34B-41AB-9337-F712AC22D9C9}"/>
                </a:ext>
              </a:extLst>
            </p:cNvPr>
            <p:cNvSpPr/>
            <p:nvPr/>
          </p:nvSpPr>
          <p:spPr>
            <a:xfrm>
              <a:off x="1087602" y="5128144"/>
              <a:ext cx="14063" cy="4276"/>
            </a:xfrm>
            <a:custGeom>
              <a:avLst/>
              <a:gdLst/>
              <a:ahLst/>
              <a:cxnLst/>
              <a:rect l="l" t="t" r="r" b="b"/>
              <a:pathLst>
                <a:path w="394" h="142" extrusionOk="0">
                  <a:moveTo>
                    <a:pt x="100" y="117"/>
                  </a:moveTo>
                  <a:cubicBezTo>
                    <a:pt x="151" y="142"/>
                    <a:pt x="393" y="73"/>
                    <a:pt x="290" y="27"/>
                  </a:cubicBezTo>
                  <a:cubicBezTo>
                    <a:pt x="241"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50" name="Google Shape;42662;p18">
              <a:extLst>
                <a:ext uri="{FF2B5EF4-FFF2-40B4-BE49-F238E27FC236}">
                  <a16:creationId xmlns:a16="http://schemas.microsoft.com/office/drawing/2014/main" id="{821F19BE-AD6E-4AAF-A4D8-E689C10CB6FA}"/>
                </a:ext>
              </a:extLst>
            </p:cNvPr>
            <p:cNvSpPr/>
            <p:nvPr/>
          </p:nvSpPr>
          <p:spPr>
            <a:xfrm>
              <a:off x="2732675" y="5125435"/>
              <a:ext cx="13991" cy="4276"/>
            </a:xfrm>
            <a:custGeom>
              <a:avLst/>
              <a:gdLst/>
              <a:ahLst/>
              <a:cxnLst/>
              <a:rect l="l" t="t" r="r" b="b"/>
              <a:pathLst>
                <a:path w="392" h="142" extrusionOk="0">
                  <a:moveTo>
                    <a:pt x="100" y="117"/>
                  </a:moveTo>
                  <a:cubicBezTo>
                    <a:pt x="152" y="142"/>
                    <a:pt x="391" y="73"/>
                    <a:pt x="295" y="26"/>
                  </a:cubicBezTo>
                  <a:cubicBezTo>
                    <a:pt x="237"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51" name="Google Shape;42663;p18">
              <a:extLst>
                <a:ext uri="{FF2B5EF4-FFF2-40B4-BE49-F238E27FC236}">
                  <a16:creationId xmlns:a16="http://schemas.microsoft.com/office/drawing/2014/main" id="{1D5622F5-E0EA-49A9-AB5B-83AB84508D3F}"/>
                </a:ext>
              </a:extLst>
            </p:cNvPr>
            <p:cNvSpPr/>
            <p:nvPr/>
          </p:nvSpPr>
          <p:spPr>
            <a:xfrm>
              <a:off x="2867019" y="512073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52" name="Google Shape;42664;p18">
              <a:extLst>
                <a:ext uri="{FF2B5EF4-FFF2-40B4-BE49-F238E27FC236}">
                  <a16:creationId xmlns:a16="http://schemas.microsoft.com/office/drawing/2014/main" id="{C573379D-5327-4CD4-80EE-FFD1DA8EA245}"/>
                </a:ext>
              </a:extLst>
            </p:cNvPr>
            <p:cNvSpPr/>
            <p:nvPr/>
          </p:nvSpPr>
          <p:spPr>
            <a:xfrm>
              <a:off x="6556306" y="5117667"/>
              <a:ext cx="6889" cy="6203"/>
            </a:xfrm>
            <a:custGeom>
              <a:avLst/>
              <a:gdLst/>
              <a:ahLst/>
              <a:cxnLst/>
              <a:rect l="l" t="t" r="r" b="b"/>
              <a:pathLst>
                <a:path w="193" h="206" extrusionOk="0">
                  <a:moveTo>
                    <a:pt x="193" y="102"/>
                  </a:moveTo>
                  <a:cubicBezTo>
                    <a:pt x="193" y="53"/>
                    <a:pt x="36" y="0"/>
                    <a:pt x="1" y="102"/>
                  </a:cubicBezTo>
                  <a:cubicBezTo>
                    <a:pt x="1" y="153"/>
                    <a:pt x="157" y="205"/>
                    <a:pt x="19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53" name="Google Shape;42665;p18">
              <a:extLst>
                <a:ext uri="{FF2B5EF4-FFF2-40B4-BE49-F238E27FC236}">
                  <a16:creationId xmlns:a16="http://schemas.microsoft.com/office/drawing/2014/main" id="{3526F8E7-5DA0-4E08-99A6-0718F8604862}"/>
                </a:ext>
              </a:extLst>
            </p:cNvPr>
            <p:cNvSpPr/>
            <p:nvPr/>
          </p:nvSpPr>
          <p:spPr>
            <a:xfrm>
              <a:off x="4222952" y="5117667"/>
              <a:ext cx="6924" cy="6203"/>
            </a:xfrm>
            <a:custGeom>
              <a:avLst/>
              <a:gdLst/>
              <a:ahLst/>
              <a:cxnLst/>
              <a:rect l="l" t="t" r="r" b="b"/>
              <a:pathLst>
                <a:path w="194" h="206" extrusionOk="0">
                  <a:moveTo>
                    <a:pt x="194" y="102"/>
                  </a:moveTo>
                  <a:cubicBezTo>
                    <a:pt x="194" y="53"/>
                    <a:pt x="37" y="0"/>
                    <a:pt x="1" y="102"/>
                  </a:cubicBezTo>
                  <a:cubicBezTo>
                    <a:pt x="1" y="153"/>
                    <a:pt x="155" y="205"/>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54" name="Google Shape;42666;p18">
              <a:extLst>
                <a:ext uri="{FF2B5EF4-FFF2-40B4-BE49-F238E27FC236}">
                  <a16:creationId xmlns:a16="http://schemas.microsoft.com/office/drawing/2014/main" id="{03B795B1-7E0B-4D30-9EB8-398140137ECF}"/>
                </a:ext>
              </a:extLst>
            </p:cNvPr>
            <p:cNvSpPr/>
            <p:nvPr/>
          </p:nvSpPr>
          <p:spPr>
            <a:xfrm>
              <a:off x="536948" y="5120015"/>
              <a:ext cx="14063" cy="4246"/>
            </a:xfrm>
            <a:custGeom>
              <a:avLst/>
              <a:gdLst/>
              <a:ahLst/>
              <a:cxnLst/>
              <a:rect l="l" t="t" r="r" b="b"/>
              <a:pathLst>
                <a:path w="394" h="141" extrusionOk="0">
                  <a:moveTo>
                    <a:pt x="293" y="24"/>
                  </a:moveTo>
                  <a:cubicBezTo>
                    <a:pt x="237" y="1"/>
                    <a:pt x="1" y="67"/>
                    <a:pt x="100" y="114"/>
                  </a:cubicBezTo>
                  <a:cubicBezTo>
                    <a:pt x="152" y="140"/>
                    <a:pt x="394"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55" name="Google Shape;42667;p18">
              <a:extLst>
                <a:ext uri="{FF2B5EF4-FFF2-40B4-BE49-F238E27FC236}">
                  <a16:creationId xmlns:a16="http://schemas.microsoft.com/office/drawing/2014/main" id="{4E2637B6-524E-467B-AED2-94202866EF85}"/>
                </a:ext>
              </a:extLst>
            </p:cNvPr>
            <p:cNvSpPr/>
            <p:nvPr/>
          </p:nvSpPr>
          <p:spPr>
            <a:xfrm>
              <a:off x="5475664" y="5112488"/>
              <a:ext cx="20737" cy="8220"/>
            </a:xfrm>
            <a:custGeom>
              <a:avLst/>
              <a:gdLst/>
              <a:ahLst/>
              <a:cxnLst/>
              <a:rect l="l" t="t" r="r" b="b"/>
              <a:pathLst>
                <a:path w="581" h="273" extrusionOk="0">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56" name="Google Shape;42668;p18">
              <a:extLst>
                <a:ext uri="{FF2B5EF4-FFF2-40B4-BE49-F238E27FC236}">
                  <a16:creationId xmlns:a16="http://schemas.microsoft.com/office/drawing/2014/main" id="{A66778AD-8989-4600-9BA9-192B87731C38}"/>
                </a:ext>
              </a:extLst>
            </p:cNvPr>
            <p:cNvSpPr/>
            <p:nvPr/>
          </p:nvSpPr>
          <p:spPr>
            <a:xfrm>
              <a:off x="4844918" y="5112067"/>
              <a:ext cx="33551" cy="15838"/>
            </a:xfrm>
            <a:custGeom>
              <a:avLst/>
              <a:gdLst/>
              <a:ahLst/>
              <a:cxnLst/>
              <a:rect l="l" t="t" r="r" b="b"/>
              <a:pathLst>
                <a:path w="940" h="526" extrusionOk="0">
                  <a:moveTo>
                    <a:pt x="895" y="197"/>
                  </a:moveTo>
                  <a:cubicBezTo>
                    <a:pt x="939" y="142"/>
                    <a:pt x="604" y="1"/>
                    <a:pt x="510" y="17"/>
                  </a:cubicBezTo>
                  <a:cubicBezTo>
                    <a:pt x="1" y="90"/>
                    <a:pt x="633" y="526"/>
                    <a:pt x="895" y="1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57" name="Google Shape;42669;p18">
              <a:extLst>
                <a:ext uri="{FF2B5EF4-FFF2-40B4-BE49-F238E27FC236}">
                  <a16:creationId xmlns:a16="http://schemas.microsoft.com/office/drawing/2014/main" id="{735334E1-E92C-4F12-B1BA-1C9DAD244AFA}"/>
                </a:ext>
              </a:extLst>
            </p:cNvPr>
            <p:cNvSpPr/>
            <p:nvPr/>
          </p:nvSpPr>
          <p:spPr>
            <a:xfrm>
              <a:off x="416667" y="5103696"/>
              <a:ext cx="40333" cy="14694"/>
            </a:xfrm>
            <a:custGeom>
              <a:avLst/>
              <a:gdLst/>
              <a:ahLst/>
              <a:cxnLst/>
              <a:rect l="l" t="t" r="r" b="b"/>
              <a:pathLst>
                <a:path w="1130" h="488" extrusionOk="0">
                  <a:moveTo>
                    <a:pt x="770" y="383"/>
                  </a:moveTo>
                  <a:cubicBezTo>
                    <a:pt x="1129" y="81"/>
                    <a:pt x="79" y="1"/>
                    <a:pt x="0" y="201"/>
                  </a:cubicBezTo>
                  <a:cubicBezTo>
                    <a:pt x="302" y="242"/>
                    <a:pt x="165" y="488"/>
                    <a:pt x="770" y="3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58" name="Google Shape;42670;p18">
              <a:extLst>
                <a:ext uri="{FF2B5EF4-FFF2-40B4-BE49-F238E27FC236}">
                  <a16:creationId xmlns:a16="http://schemas.microsoft.com/office/drawing/2014/main" id="{DD0271E3-33FF-47F8-9368-D9B681197FCA}"/>
                </a:ext>
              </a:extLst>
            </p:cNvPr>
            <p:cNvSpPr/>
            <p:nvPr/>
          </p:nvSpPr>
          <p:spPr>
            <a:xfrm>
              <a:off x="822733" y="5093369"/>
              <a:ext cx="50398" cy="17494"/>
            </a:xfrm>
            <a:custGeom>
              <a:avLst/>
              <a:gdLst/>
              <a:ahLst/>
              <a:cxnLst/>
              <a:rect l="l" t="t" r="r" b="b"/>
              <a:pathLst>
                <a:path w="1412" h="581" extrusionOk="0">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59" name="Google Shape;42671;p18">
              <a:extLst>
                <a:ext uri="{FF2B5EF4-FFF2-40B4-BE49-F238E27FC236}">
                  <a16:creationId xmlns:a16="http://schemas.microsoft.com/office/drawing/2014/main" id="{3A9485EE-9A38-486A-A55E-E7C752E24B7A}"/>
                </a:ext>
              </a:extLst>
            </p:cNvPr>
            <p:cNvSpPr/>
            <p:nvPr/>
          </p:nvSpPr>
          <p:spPr>
            <a:xfrm>
              <a:off x="1189645" y="5090659"/>
              <a:ext cx="71992" cy="13941"/>
            </a:xfrm>
            <a:custGeom>
              <a:avLst/>
              <a:gdLst/>
              <a:ahLst/>
              <a:cxnLst/>
              <a:rect l="l" t="t" r="r" b="b"/>
              <a:pathLst>
                <a:path w="2017" h="463" extrusionOk="0">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60" name="Google Shape;42672;p18">
              <a:extLst>
                <a:ext uri="{FF2B5EF4-FFF2-40B4-BE49-F238E27FC236}">
                  <a16:creationId xmlns:a16="http://schemas.microsoft.com/office/drawing/2014/main" id="{D18B7206-C0F9-41D6-ADCB-121E9B017BA5}"/>
                </a:ext>
              </a:extLst>
            </p:cNvPr>
            <p:cNvSpPr/>
            <p:nvPr/>
          </p:nvSpPr>
          <p:spPr>
            <a:xfrm>
              <a:off x="6690364" y="5098096"/>
              <a:ext cx="14099" cy="4276"/>
            </a:xfrm>
            <a:custGeom>
              <a:avLst/>
              <a:gdLst/>
              <a:ahLst/>
              <a:cxnLst/>
              <a:rect l="l" t="t" r="r" b="b"/>
              <a:pathLst>
                <a:path w="395" h="142" extrusionOk="0">
                  <a:moveTo>
                    <a:pt x="101" y="116"/>
                  </a:moveTo>
                  <a:cubicBezTo>
                    <a:pt x="156" y="141"/>
                    <a:pt x="395" y="72"/>
                    <a:pt x="293" y="25"/>
                  </a:cubicBezTo>
                  <a:cubicBezTo>
                    <a:pt x="244"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61" name="Google Shape;42673;p18">
              <a:extLst>
                <a:ext uri="{FF2B5EF4-FFF2-40B4-BE49-F238E27FC236}">
                  <a16:creationId xmlns:a16="http://schemas.microsoft.com/office/drawing/2014/main" id="{BFADC75E-79F5-47B0-AC33-97D584093A0E}"/>
                </a:ext>
              </a:extLst>
            </p:cNvPr>
            <p:cNvSpPr/>
            <p:nvPr/>
          </p:nvSpPr>
          <p:spPr>
            <a:xfrm>
              <a:off x="6611343" y="5093339"/>
              <a:ext cx="13813" cy="5540"/>
            </a:xfrm>
            <a:custGeom>
              <a:avLst/>
              <a:gdLst/>
              <a:ahLst/>
              <a:cxnLst/>
              <a:rect l="l" t="t" r="r" b="b"/>
              <a:pathLst>
                <a:path w="387" h="184" extrusionOk="0">
                  <a:moveTo>
                    <a:pt x="0" y="183"/>
                  </a:moveTo>
                  <a:lnTo>
                    <a:pt x="387" y="183"/>
                  </a:lnTo>
                  <a:lnTo>
                    <a:pt x="387"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62" name="Google Shape;42674;p18">
              <a:extLst>
                <a:ext uri="{FF2B5EF4-FFF2-40B4-BE49-F238E27FC236}">
                  <a16:creationId xmlns:a16="http://schemas.microsoft.com/office/drawing/2014/main" id="{5D48D640-8928-440D-AB8C-A964BF3ABB74}"/>
                </a:ext>
              </a:extLst>
            </p:cNvPr>
            <p:cNvSpPr/>
            <p:nvPr/>
          </p:nvSpPr>
          <p:spPr>
            <a:xfrm>
              <a:off x="5234673" y="5092797"/>
              <a:ext cx="13777" cy="6805"/>
            </a:xfrm>
            <a:custGeom>
              <a:avLst/>
              <a:gdLst/>
              <a:ahLst/>
              <a:cxnLst/>
              <a:rect l="l" t="t" r="r" b="b"/>
              <a:pathLst>
                <a:path w="386" h="226" extrusionOk="0">
                  <a:moveTo>
                    <a:pt x="385" y="110"/>
                  </a:moveTo>
                  <a:cubicBezTo>
                    <a:pt x="346" y="0"/>
                    <a:pt x="174" y="54"/>
                    <a:pt x="0" y="110"/>
                  </a:cubicBezTo>
                  <a:cubicBezTo>
                    <a:pt x="5" y="202"/>
                    <a:pt x="341" y="226"/>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63" name="Google Shape;42675;p18">
              <a:extLst>
                <a:ext uri="{FF2B5EF4-FFF2-40B4-BE49-F238E27FC236}">
                  <a16:creationId xmlns:a16="http://schemas.microsoft.com/office/drawing/2014/main" id="{EAEDD416-FC15-41BB-B64C-8EC7E1F22C1E}"/>
                </a:ext>
              </a:extLst>
            </p:cNvPr>
            <p:cNvSpPr/>
            <p:nvPr/>
          </p:nvSpPr>
          <p:spPr>
            <a:xfrm>
              <a:off x="8006537" y="5082500"/>
              <a:ext cx="44687" cy="16380"/>
            </a:xfrm>
            <a:custGeom>
              <a:avLst/>
              <a:gdLst/>
              <a:ahLst/>
              <a:cxnLst/>
              <a:rect l="l" t="t" r="r" b="b"/>
              <a:pathLst>
                <a:path w="1252" h="544" extrusionOk="0">
                  <a:moveTo>
                    <a:pt x="638" y="0"/>
                  </a:moveTo>
                  <a:cubicBezTo>
                    <a:pt x="616" y="171"/>
                    <a:pt x="0" y="63"/>
                    <a:pt x="59" y="272"/>
                  </a:cubicBezTo>
                  <a:cubicBezTo>
                    <a:pt x="397" y="543"/>
                    <a:pt x="1252" y="141"/>
                    <a:pt x="6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64" name="Google Shape;42676;p18">
              <a:extLst>
                <a:ext uri="{FF2B5EF4-FFF2-40B4-BE49-F238E27FC236}">
                  <a16:creationId xmlns:a16="http://schemas.microsoft.com/office/drawing/2014/main" id="{66159D1F-2CCB-4EFE-BB6B-AD1CB63DDEB4}"/>
                </a:ext>
              </a:extLst>
            </p:cNvPr>
            <p:cNvSpPr/>
            <p:nvPr/>
          </p:nvSpPr>
          <p:spPr>
            <a:xfrm>
              <a:off x="6683547" y="5089877"/>
              <a:ext cx="14027" cy="4276"/>
            </a:xfrm>
            <a:custGeom>
              <a:avLst/>
              <a:gdLst/>
              <a:ahLst/>
              <a:cxnLst/>
              <a:rect l="l" t="t" r="r" b="b"/>
              <a:pathLst>
                <a:path w="393" h="142" extrusionOk="0">
                  <a:moveTo>
                    <a:pt x="292" y="27"/>
                  </a:moveTo>
                  <a:cubicBezTo>
                    <a:pt x="242" y="0"/>
                    <a:pt x="1" y="70"/>
                    <a:pt x="103" y="117"/>
                  </a:cubicBezTo>
                  <a:cubicBezTo>
                    <a:pt x="152" y="141"/>
                    <a:pt x="392" y="72"/>
                    <a:pt x="292"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65" name="Google Shape;42677;p18">
              <a:extLst>
                <a:ext uri="{FF2B5EF4-FFF2-40B4-BE49-F238E27FC236}">
                  <a16:creationId xmlns:a16="http://schemas.microsoft.com/office/drawing/2014/main" id="{94C46281-628A-42A3-8C8D-84BBF138B947}"/>
                </a:ext>
              </a:extLst>
            </p:cNvPr>
            <p:cNvSpPr/>
            <p:nvPr/>
          </p:nvSpPr>
          <p:spPr>
            <a:xfrm>
              <a:off x="9075543" y="5085149"/>
              <a:ext cx="13777" cy="5540"/>
            </a:xfrm>
            <a:custGeom>
              <a:avLst/>
              <a:gdLst/>
              <a:ahLst/>
              <a:cxnLst/>
              <a:rect l="l" t="t" r="r" b="b"/>
              <a:pathLst>
                <a:path w="386" h="184" extrusionOk="0">
                  <a:moveTo>
                    <a:pt x="385" y="1"/>
                  </a:moveTo>
                  <a:lnTo>
                    <a:pt x="0" y="1"/>
                  </a:lnTo>
                  <a:lnTo>
                    <a:pt x="0" y="184"/>
                  </a:lnTo>
                  <a:lnTo>
                    <a:pt x="385"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66" name="Google Shape;42678;p18">
              <a:extLst>
                <a:ext uri="{FF2B5EF4-FFF2-40B4-BE49-F238E27FC236}">
                  <a16:creationId xmlns:a16="http://schemas.microsoft.com/office/drawing/2014/main" id="{F14A6BDA-FB2E-4E9E-8324-289220F2F42C}"/>
                </a:ext>
              </a:extLst>
            </p:cNvPr>
            <p:cNvSpPr/>
            <p:nvPr/>
          </p:nvSpPr>
          <p:spPr>
            <a:xfrm>
              <a:off x="5841969" y="5075334"/>
              <a:ext cx="22165" cy="16229"/>
            </a:xfrm>
            <a:custGeom>
              <a:avLst/>
              <a:gdLst/>
              <a:ahLst/>
              <a:cxnLst/>
              <a:rect l="l" t="t" r="r" b="b"/>
              <a:pathLst>
                <a:path w="621" h="539" extrusionOk="0">
                  <a:moveTo>
                    <a:pt x="343" y="510"/>
                  </a:moveTo>
                  <a:cubicBezTo>
                    <a:pt x="403" y="386"/>
                    <a:pt x="620" y="336"/>
                    <a:pt x="538" y="144"/>
                  </a:cubicBezTo>
                  <a:cubicBezTo>
                    <a:pt x="0" y="0"/>
                    <a:pt x="4" y="538"/>
                    <a:pt x="343" y="5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67" name="Google Shape;42679;p18">
              <a:extLst>
                <a:ext uri="{FF2B5EF4-FFF2-40B4-BE49-F238E27FC236}">
                  <a16:creationId xmlns:a16="http://schemas.microsoft.com/office/drawing/2014/main" id="{F4D6709C-3D8E-4791-B0F5-92F444476FDE}"/>
                </a:ext>
              </a:extLst>
            </p:cNvPr>
            <p:cNvSpPr/>
            <p:nvPr/>
          </p:nvSpPr>
          <p:spPr>
            <a:xfrm>
              <a:off x="5410169" y="5084457"/>
              <a:ext cx="14099" cy="4215"/>
            </a:xfrm>
            <a:custGeom>
              <a:avLst/>
              <a:gdLst/>
              <a:ahLst/>
              <a:cxnLst/>
              <a:rect l="l" t="t" r="r" b="b"/>
              <a:pathLst>
                <a:path w="395" h="140" extrusionOk="0">
                  <a:moveTo>
                    <a:pt x="291" y="24"/>
                  </a:moveTo>
                  <a:cubicBezTo>
                    <a:pt x="238" y="0"/>
                    <a:pt x="0" y="68"/>
                    <a:pt x="98" y="115"/>
                  </a:cubicBezTo>
                  <a:cubicBezTo>
                    <a:pt x="150" y="140"/>
                    <a:pt x="394" y="72"/>
                    <a:pt x="291"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68" name="Google Shape;42680;p18">
              <a:extLst>
                <a:ext uri="{FF2B5EF4-FFF2-40B4-BE49-F238E27FC236}">
                  <a16:creationId xmlns:a16="http://schemas.microsoft.com/office/drawing/2014/main" id="{42B66FEB-2D2F-4308-A467-368C4C3A7BA9}"/>
                </a:ext>
              </a:extLst>
            </p:cNvPr>
            <p:cNvSpPr/>
            <p:nvPr/>
          </p:nvSpPr>
          <p:spPr>
            <a:xfrm>
              <a:off x="2537012" y="5075304"/>
              <a:ext cx="47757" cy="17404"/>
            </a:xfrm>
            <a:custGeom>
              <a:avLst/>
              <a:gdLst/>
              <a:ahLst/>
              <a:cxnLst/>
              <a:rect l="l" t="t" r="r" b="b"/>
              <a:pathLst>
                <a:path w="1338" h="578" extrusionOk="0">
                  <a:moveTo>
                    <a:pt x="182" y="328"/>
                  </a:moveTo>
                  <a:cubicBezTo>
                    <a:pt x="478" y="577"/>
                    <a:pt x="1314" y="324"/>
                    <a:pt x="1337" y="145"/>
                  </a:cubicBezTo>
                  <a:cubicBezTo>
                    <a:pt x="940" y="202"/>
                    <a:pt x="0" y="0"/>
                    <a:pt x="182" y="3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69" name="Google Shape;42681;p18">
              <a:extLst>
                <a:ext uri="{FF2B5EF4-FFF2-40B4-BE49-F238E27FC236}">
                  <a16:creationId xmlns:a16="http://schemas.microsoft.com/office/drawing/2014/main" id="{A2CB1A93-B7AA-4A02-817B-7F0BDA046BFC}"/>
                </a:ext>
              </a:extLst>
            </p:cNvPr>
            <p:cNvSpPr/>
            <p:nvPr/>
          </p:nvSpPr>
          <p:spPr>
            <a:xfrm>
              <a:off x="1440273" y="5070216"/>
              <a:ext cx="26591" cy="12315"/>
            </a:xfrm>
            <a:custGeom>
              <a:avLst/>
              <a:gdLst/>
              <a:ahLst/>
              <a:cxnLst/>
              <a:rect l="l" t="t" r="r" b="b"/>
              <a:pathLst>
                <a:path w="745" h="409" extrusionOk="0">
                  <a:moveTo>
                    <a:pt x="439" y="408"/>
                  </a:moveTo>
                  <a:cubicBezTo>
                    <a:pt x="745" y="272"/>
                    <a:pt x="655" y="1"/>
                    <a:pt x="54" y="44"/>
                  </a:cubicBezTo>
                  <a:cubicBezTo>
                    <a:pt x="1" y="251"/>
                    <a:pt x="100" y="385"/>
                    <a:pt x="439" y="4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70" name="Google Shape;42682;p18">
              <a:extLst>
                <a:ext uri="{FF2B5EF4-FFF2-40B4-BE49-F238E27FC236}">
                  <a16:creationId xmlns:a16="http://schemas.microsoft.com/office/drawing/2014/main" id="{099CEAF1-600F-4000-9582-B857E8571C70}"/>
                </a:ext>
              </a:extLst>
            </p:cNvPr>
            <p:cNvSpPr/>
            <p:nvPr/>
          </p:nvSpPr>
          <p:spPr>
            <a:xfrm>
              <a:off x="8886091" y="5076237"/>
              <a:ext cx="14170" cy="4246"/>
            </a:xfrm>
            <a:custGeom>
              <a:avLst/>
              <a:gdLst/>
              <a:ahLst/>
              <a:cxnLst/>
              <a:rect l="l" t="t" r="r" b="b"/>
              <a:pathLst>
                <a:path w="397" h="141" extrusionOk="0">
                  <a:moveTo>
                    <a:pt x="100" y="114"/>
                  </a:moveTo>
                  <a:cubicBezTo>
                    <a:pt x="155" y="140"/>
                    <a:pt x="396" y="72"/>
                    <a:pt x="293" y="25"/>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71" name="Google Shape;42683;p18">
              <a:extLst>
                <a:ext uri="{FF2B5EF4-FFF2-40B4-BE49-F238E27FC236}">
                  <a16:creationId xmlns:a16="http://schemas.microsoft.com/office/drawing/2014/main" id="{082BF629-957B-431E-A00B-50ED6DC8B1EC}"/>
                </a:ext>
              </a:extLst>
            </p:cNvPr>
            <p:cNvSpPr/>
            <p:nvPr/>
          </p:nvSpPr>
          <p:spPr>
            <a:xfrm>
              <a:off x="8941270" y="5073497"/>
              <a:ext cx="13956" cy="4215"/>
            </a:xfrm>
            <a:custGeom>
              <a:avLst/>
              <a:gdLst/>
              <a:ahLst/>
              <a:cxnLst/>
              <a:rect l="l" t="t" r="r" b="b"/>
              <a:pathLst>
                <a:path w="391" h="140" extrusionOk="0">
                  <a:moveTo>
                    <a:pt x="292" y="25"/>
                  </a:moveTo>
                  <a:cubicBezTo>
                    <a:pt x="236" y="0"/>
                    <a:pt x="0" y="68"/>
                    <a:pt x="98" y="116"/>
                  </a:cubicBezTo>
                  <a:cubicBezTo>
                    <a:pt x="151" y="140"/>
                    <a:pt x="390" y="73"/>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72" name="Google Shape;42684;p18">
              <a:extLst>
                <a:ext uri="{FF2B5EF4-FFF2-40B4-BE49-F238E27FC236}">
                  <a16:creationId xmlns:a16="http://schemas.microsoft.com/office/drawing/2014/main" id="{5A5F7D89-877A-4BA0-8DF1-695DBBB7A064}"/>
                </a:ext>
              </a:extLst>
            </p:cNvPr>
            <p:cNvSpPr/>
            <p:nvPr/>
          </p:nvSpPr>
          <p:spPr>
            <a:xfrm>
              <a:off x="6907335" y="5063863"/>
              <a:ext cx="26591" cy="15326"/>
            </a:xfrm>
            <a:custGeom>
              <a:avLst/>
              <a:gdLst/>
              <a:ahLst/>
              <a:cxnLst/>
              <a:rect l="l" t="t" r="r" b="b"/>
              <a:pathLst>
                <a:path w="745" h="509" extrusionOk="0">
                  <a:moveTo>
                    <a:pt x="0" y="436"/>
                  </a:moveTo>
                  <a:cubicBezTo>
                    <a:pt x="744" y="508"/>
                    <a:pt x="744" y="0"/>
                    <a:pt x="0"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73" name="Google Shape;42685;p18">
              <a:extLst>
                <a:ext uri="{FF2B5EF4-FFF2-40B4-BE49-F238E27FC236}">
                  <a16:creationId xmlns:a16="http://schemas.microsoft.com/office/drawing/2014/main" id="{4340874F-C422-4ADF-8AA4-18718CC74F57}"/>
                </a:ext>
              </a:extLst>
            </p:cNvPr>
            <p:cNvSpPr/>
            <p:nvPr/>
          </p:nvSpPr>
          <p:spPr>
            <a:xfrm>
              <a:off x="2619139" y="5070788"/>
              <a:ext cx="13777" cy="7497"/>
            </a:xfrm>
            <a:custGeom>
              <a:avLst/>
              <a:gdLst/>
              <a:ahLst/>
              <a:cxnLst/>
              <a:rect l="l" t="t" r="r" b="b"/>
              <a:pathLst>
                <a:path w="386" h="249" extrusionOk="0">
                  <a:moveTo>
                    <a:pt x="386" y="115"/>
                  </a:moveTo>
                  <a:cubicBezTo>
                    <a:pt x="385" y="24"/>
                    <a:pt x="50" y="0"/>
                    <a:pt x="1" y="115"/>
                  </a:cubicBezTo>
                  <a:cubicBezTo>
                    <a:pt x="217" y="106"/>
                    <a:pt x="300" y="248"/>
                    <a:pt x="386"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74" name="Google Shape;42686;p18">
              <a:extLst>
                <a:ext uri="{FF2B5EF4-FFF2-40B4-BE49-F238E27FC236}">
                  <a16:creationId xmlns:a16="http://schemas.microsoft.com/office/drawing/2014/main" id="{7A7BCD2B-8950-413A-92D0-9E27D142E542}"/>
                </a:ext>
              </a:extLst>
            </p:cNvPr>
            <p:cNvSpPr/>
            <p:nvPr/>
          </p:nvSpPr>
          <p:spPr>
            <a:xfrm>
              <a:off x="865599" y="5055101"/>
              <a:ext cx="41653" cy="18819"/>
            </a:xfrm>
            <a:custGeom>
              <a:avLst/>
              <a:gdLst/>
              <a:ahLst/>
              <a:cxnLst/>
              <a:rect l="l" t="t" r="r" b="b"/>
              <a:pathLst>
                <a:path w="1167" h="625" extrusionOk="0">
                  <a:moveTo>
                    <a:pt x="725" y="546"/>
                  </a:moveTo>
                  <a:cubicBezTo>
                    <a:pt x="1166" y="340"/>
                    <a:pt x="596" y="146"/>
                    <a:pt x="340" y="0"/>
                  </a:cubicBezTo>
                  <a:cubicBezTo>
                    <a:pt x="45" y="137"/>
                    <a:pt x="1" y="624"/>
                    <a:pt x="725"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75" name="Google Shape;42687;p18">
              <a:extLst>
                <a:ext uri="{FF2B5EF4-FFF2-40B4-BE49-F238E27FC236}">
                  <a16:creationId xmlns:a16="http://schemas.microsoft.com/office/drawing/2014/main" id="{864318B4-990E-4117-8F9E-5AA50A8392CF}"/>
                </a:ext>
              </a:extLst>
            </p:cNvPr>
            <p:cNvSpPr/>
            <p:nvPr/>
          </p:nvSpPr>
          <p:spPr>
            <a:xfrm>
              <a:off x="6132858" y="5062508"/>
              <a:ext cx="14170" cy="4336"/>
            </a:xfrm>
            <a:custGeom>
              <a:avLst/>
              <a:gdLst/>
              <a:ahLst/>
              <a:cxnLst/>
              <a:rect l="l" t="t" r="r" b="b"/>
              <a:pathLst>
                <a:path w="397" h="144" extrusionOk="0">
                  <a:moveTo>
                    <a:pt x="296" y="27"/>
                  </a:moveTo>
                  <a:cubicBezTo>
                    <a:pt x="241" y="1"/>
                    <a:pt x="1" y="71"/>
                    <a:pt x="102" y="117"/>
                  </a:cubicBezTo>
                  <a:cubicBezTo>
                    <a:pt x="155" y="143"/>
                    <a:pt x="396" y="73"/>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76" name="Google Shape;42688;p18">
              <a:extLst>
                <a:ext uri="{FF2B5EF4-FFF2-40B4-BE49-F238E27FC236}">
                  <a16:creationId xmlns:a16="http://schemas.microsoft.com/office/drawing/2014/main" id="{5BBFFE84-2B86-4E53-A3D1-A0FA71270E47}"/>
                </a:ext>
              </a:extLst>
            </p:cNvPr>
            <p:cNvSpPr/>
            <p:nvPr/>
          </p:nvSpPr>
          <p:spPr>
            <a:xfrm>
              <a:off x="6052908" y="5060551"/>
              <a:ext cx="21665" cy="6444"/>
            </a:xfrm>
            <a:custGeom>
              <a:avLst/>
              <a:gdLst/>
              <a:ahLst/>
              <a:cxnLst/>
              <a:rect l="l" t="t" r="r" b="b"/>
              <a:pathLst>
                <a:path w="607" h="214" extrusionOk="0">
                  <a:moveTo>
                    <a:pt x="606" y="182"/>
                  </a:moveTo>
                  <a:lnTo>
                    <a:pt x="606" y="1"/>
                  </a:lnTo>
                  <a:lnTo>
                    <a:pt x="27" y="1"/>
                  </a:lnTo>
                  <a:cubicBezTo>
                    <a:pt x="1" y="164"/>
                    <a:pt x="217" y="213"/>
                    <a:pt x="606"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77" name="Google Shape;42689;p18">
              <a:extLst>
                <a:ext uri="{FF2B5EF4-FFF2-40B4-BE49-F238E27FC236}">
                  <a16:creationId xmlns:a16="http://schemas.microsoft.com/office/drawing/2014/main" id="{6EAC873F-48CF-46FA-942C-36FA8EFA5AA4}"/>
                </a:ext>
              </a:extLst>
            </p:cNvPr>
            <p:cNvSpPr/>
            <p:nvPr/>
          </p:nvSpPr>
          <p:spPr>
            <a:xfrm>
              <a:off x="1387485" y="5050856"/>
              <a:ext cx="20238" cy="13580"/>
            </a:xfrm>
            <a:custGeom>
              <a:avLst/>
              <a:gdLst/>
              <a:ahLst/>
              <a:cxnLst/>
              <a:rect l="l" t="t" r="r" b="b"/>
              <a:pathLst>
                <a:path w="567" h="451" extrusionOk="0">
                  <a:moveTo>
                    <a:pt x="376" y="414"/>
                  </a:moveTo>
                  <a:cubicBezTo>
                    <a:pt x="386" y="359"/>
                    <a:pt x="403" y="304"/>
                    <a:pt x="566" y="323"/>
                  </a:cubicBezTo>
                  <a:lnTo>
                    <a:pt x="566" y="141"/>
                  </a:lnTo>
                  <a:cubicBezTo>
                    <a:pt x="95" y="0"/>
                    <a:pt x="1" y="451"/>
                    <a:pt x="376" y="4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78" name="Google Shape;42690;p18">
              <a:extLst>
                <a:ext uri="{FF2B5EF4-FFF2-40B4-BE49-F238E27FC236}">
                  <a16:creationId xmlns:a16="http://schemas.microsoft.com/office/drawing/2014/main" id="{41C2B79E-7E04-4D20-A61F-8D854E0252E7}"/>
                </a:ext>
              </a:extLst>
            </p:cNvPr>
            <p:cNvSpPr/>
            <p:nvPr/>
          </p:nvSpPr>
          <p:spPr>
            <a:xfrm>
              <a:off x="5244988" y="5057149"/>
              <a:ext cx="14063" cy="4215"/>
            </a:xfrm>
            <a:custGeom>
              <a:avLst/>
              <a:gdLst/>
              <a:ahLst/>
              <a:cxnLst/>
              <a:rect l="l" t="t" r="r" b="b"/>
              <a:pathLst>
                <a:path w="394" h="140" extrusionOk="0">
                  <a:moveTo>
                    <a:pt x="295" y="24"/>
                  </a:moveTo>
                  <a:cubicBezTo>
                    <a:pt x="240" y="0"/>
                    <a:pt x="1" y="68"/>
                    <a:pt x="96" y="115"/>
                  </a:cubicBezTo>
                  <a:cubicBezTo>
                    <a:pt x="154" y="140"/>
                    <a:pt x="394" y="69"/>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79" name="Google Shape;42691;p18">
              <a:extLst>
                <a:ext uri="{FF2B5EF4-FFF2-40B4-BE49-F238E27FC236}">
                  <a16:creationId xmlns:a16="http://schemas.microsoft.com/office/drawing/2014/main" id="{D4260E69-32C6-4338-A7F5-FB9FBDC9985B}"/>
                </a:ext>
              </a:extLst>
            </p:cNvPr>
            <p:cNvSpPr/>
            <p:nvPr/>
          </p:nvSpPr>
          <p:spPr>
            <a:xfrm>
              <a:off x="84304" y="5052301"/>
              <a:ext cx="22629" cy="8280"/>
            </a:xfrm>
            <a:custGeom>
              <a:avLst/>
              <a:gdLst/>
              <a:ahLst/>
              <a:cxnLst/>
              <a:rect l="l" t="t" r="r" b="b"/>
              <a:pathLst>
                <a:path w="634" h="275" extrusionOk="0">
                  <a:moveTo>
                    <a:pt x="633" y="275"/>
                  </a:moveTo>
                  <a:lnTo>
                    <a:pt x="633" y="1"/>
                  </a:lnTo>
                  <a:lnTo>
                    <a:pt x="247" y="1"/>
                  </a:lnTo>
                  <a:cubicBezTo>
                    <a:pt x="236" y="118"/>
                    <a:pt x="0" y="128"/>
                    <a:pt x="55" y="2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80" name="Google Shape;42692;p18">
              <a:extLst>
                <a:ext uri="{FF2B5EF4-FFF2-40B4-BE49-F238E27FC236}">
                  <a16:creationId xmlns:a16="http://schemas.microsoft.com/office/drawing/2014/main" id="{3270063A-0D47-4614-A67A-5A66BA3A8ECB}"/>
                </a:ext>
              </a:extLst>
            </p:cNvPr>
            <p:cNvSpPr/>
            <p:nvPr/>
          </p:nvSpPr>
          <p:spPr>
            <a:xfrm>
              <a:off x="8428486" y="5052030"/>
              <a:ext cx="6924" cy="6203"/>
            </a:xfrm>
            <a:custGeom>
              <a:avLst/>
              <a:gdLst/>
              <a:ahLst/>
              <a:cxnLst/>
              <a:rect l="l" t="t" r="r" b="b"/>
              <a:pathLst>
                <a:path w="194" h="206" extrusionOk="0">
                  <a:moveTo>
                    <a:pt x="192" y="102"/>
                  </a:moveTo>
                  <a:cubicBezTo>
                    <a:pt x="194" y="50"/>
                    <a:pt x="37" y="0"/>
                    <a:pt x="0" y="102"/>
                  </a:cubicBezTo>
                  <a:cubicBezTo>
                    <a:pt x="0" y="152"/>
                    <a:pt x="157" y="205"/>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81" name="Google Shape;42693;p18">
              <a:extLst>
                <a:ext uri="{FF2B5EF4-FFF2-40B4-BE49-F238E27FC236}">
                  <a16:creationId xmlns:a16="http://schemas.microsoft.com/office/drawing/2014/main" id="{034ECDBA-2665-477A-958A-519D42A82226}"/>
                </a:ext>
              </a:extLst>
            </p:cNvPr>
            <p:cNvSpPr/>
            <p:nvPr/>
          </p:nvSpPr>
          <p:spPr>
            <a:xfrm>
              <a:off x="5282892" y="5046972"/>
              <a:ext cx="22629" cy="13640"/>
            </a:xfrm>
            <a:custGeom>
              <a:avLst/>
              <a:gdLst/>
              <a:ahLst/>
              <a:cxnLst/>
              <a:rect l="l" t="t" r="r" b="b"/>
              <a:pathLst>
                <a:path w="634" h="453" extrusionOk="0">
                  <a:moveTo>
                    <a:pt x="580" y="362"/>
                  </a:moveTo>
                  <a:cubicBezTo>
                    <a:pt x="633" y="155"/>
                    <a:pt x="534" y="21"/>
                    <a:pt x="195" y="0"/>
                  </a:cubicBezTo>
                  <a:cubicBezTo>
                    <a:pt x="239" y="159"/>
                    <a:pt x="0" y="453"/>
                    <a:pt x="58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82" name="Google Shape;42694;p18">
              <a:extLst>
                <a:ext uri="{FF2B5EF4-FFF2-40B4-BE49-F238E27FC236}">
                  <a16:creationId xmlns:a16="http://schemas.microsoft.com/office/drawing/2014/main" id="{6780C653-FF32-4782-9D34-085D0138DFBB}"/>
                </a:ext>
              </a:extLst>
            </p:cNvPr>
            <p:cNvSpPr/>
            <p:nvPr/>
          </p:nvSpPr>
          <p:spPr>
            <a:xfrm>
              <a:off x="3965685" y="5035982"/>
              <a:ext cx="57358" cy="21890"/>
            </a:xfrm>
            <a:custGeom>
              <a:avLst/>
              <a:gdLst/>
              <a:ahLst/>
              <a:cxnLst/>
              <a:rect l="l" t="t" r="r" b="b"/>
              <a:pathLst>
                <a:path w="1607" h="727" extrusionOk="0">
                  <a:moveTo>
                    <a:pt x="1037" y="727"/>
                  </a:moveTo>
                  <a:cubicBezTo>
                    <a:pt x="1606" y="370"/>
                    <a:pt x="632" y="112"/>
                    <a:pt x="72" y="1"/>
                  </a:cubicBezTo>
                  <a:cubicBezTo>
                    <a:pt x="1" y="429"/>
                    <a:pt x="418" y="625"/>
                    <a:pt x="1037" y="7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83" name="Google Shape;42695;p18">
              <a:extLst>
                <a:ext uri="{FF2B5EF4-FFF2-40B4-BE49-F238E27FC236}">
                  <a16:creationId xmlns:a16="http://schemas.microsoft.com/office/drawing/2014/main" id="{FF952C61-E22E-4C41-A201-AAF8EA908E8A}"/>
                </a:ext>
              </a:extLst>
            </p:cNvPr>
            <p:cNvSpPr/>
            <p:nvPr/>
          </p:nvSpPr>
          <p:spPr>
            <a:xfrm>
              <a:off x="8452542" y="5048869"/>
              <a:ext cx="14027" cy="4276"/>
            </a:xfrm>
            <a:custGeom>
              <a:avLst/>
              <a:gdLst/>
              <a:ahLst/>
              <a:cxnLst/>
              <a:rect l="l" t="t" r="r" b="b"/>
              <a:pathLst>
                <a:path w="393" h="142" extrusionOk="0">
                  <a:moveTo>
                    <a:pt x="99" y="116"/>
                  </a:moveTo>
                  <a:cubicBezTo>
                    <a:pt x="153" y="142"/>
                    <a:pt x="393" y="73"/>
                    <a:pt x="292" y="27"/>
                  </a:cubicBezTo>
                  <a:cubicBezTo>
                    <a:pt x="238" y="1"/>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84" name="Google Shape;42696;p18">
              <a:extLst>
                <a:ext uri="{FF2B5EF4-FFF2-40B4-BE49-F238E27FC236}">
                  <a16:creationId xmlns:a16="http://schemas.microsoft.com/office/drawing/2014/main" id="{AA150019-9895-4686-AB97-1CAD253F45C9}"/>
                </a:ext>
              </a:extLst>
            </p:cNvPr>
            <p:cNvSpPr/>
            <p:nvPr/>
          </p:nvSpPr>
          <p:spPr>
            <a:xfrm>
              <a:off x="578244" y="5048869"/>
              <a:ext cx="14099" cy="4276"/>
            </a:xfrm>
            <a:custGeom>
              <a:avLst/>
              <a:gdLst/>
              <a:ahLst/>
              <a:cxnLst/>
              <a:rect l="l" t="t" r="r" b="b"/>
              <a:pathLst>
                <a:path w="395" h="142" extrusionOk="0">
                  <a:moveTo>
                    <a:pt x="101" y="116"/>
                  </a:moveTo>
                  <a:cubicBezTo>
                    <a:pt x="154" y="142"/>
                    <a:pt x="394" y="73"/>
                    <a:pt x="294" y="27"/>
                  </a:cubicBezTo>
                  <a:cubicBezTo>
                    <a:pt x="240" y="1"/>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85" name="Google Shape;42697;p18">
              <a:extLst>
                <a:ext uri="{FF2B5EF4-FFF2-40B4-BE49-F238E27FC236}">
                  <a16:creationId xmlns:a16="http://schemas.microsoft.com/office/drawing/2014/main" id="{ED44F516-CE65-4310-9BB2-10EBDDB9E84B}"/>
                </a:ext>
              </a:extLst>
            </p:cNvPr>
            <p:cNvSpPr/>
            <p:nvPr/>
          </p:nvSpPr>
          <p:spPr>
            <a:xfrm>
              <a:off x="5196732" y="5046129"/>
              <a:ext cx="14099" cy="4276"/>
            </a:xfrm>
            <a:custGeom>
              <a:avLst/>
              <a:gdLst/>
              <a:ahLst/>
              <a:cxnLst/>
              <a:rect l="l" t="t" r="r" b="b"/>
              <a:pathLst>
                <a:path w="395" h="142" extrusionOk="0">
                  <a:moveTo>
                    <a:pt x="294" y="27"/>
                  </a:moveTo>
                  <a:cubicBezTo>
                    <a:pt x="241" y="1"/>
                    <a:pt x="1" y="70"/>
                    <a:pt x="102" y="115"/>
                  </a:cubicBezTo>
                  <a:cubicBezTo>
                    <a:pt x="155" y="142"/>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86" name="Google Shape;42698;p18">
              <a:extLst>
                <a:ext uri="{FF2B5EF4-FFF2-40B4-BE49-F238E27FC236}">
                  <a16:creationId xmlns:a16="http://schemas.microsoft.com/office/drawing/2014/main" id="{FE71C596-548E-4841-8349-466C96AA8A02}"/>
                </a:ext>
              </a:extLst>
            </p:cNvPr>
            <p:cNvSpPr/>
            <p:nvPr/>
          </p:nvSpPr>
          <p:spPr>
            <a:xfrm>
              <a:off x="1655495" y="5037518"/>
              <a:ext cx="34872" cy="15236"/>
            </a:xfrm>
            <a:custGeom>
              <a:avLst/>
              <a:gdLst/>
              <a:ahLst/>
              <a:cxnLst/>
              <a:rect l="l" t="t" r="r" b="b"/>
              <a:pathLst>
                <a:path w="977" h="506" extrusionOk="0">
                  <a:moveTo>
                    <a:pt x="773" y="404"/>
                  </a:moveTo>
                  <a:cubicBezTo>
                    <a:pt x="977" y="173"/>
                    <a:pt x="122" y="1"/>
                    <a:pt x="0" y="221"/>
                  </a:cubicBezTo>
                  <a:cubicBezTo>
                    <a:pt x="307" y="260"/>
                    <a:pt x="166" y="506"/>
                    <a:pt x="773"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87" name="Google Shape;42699;p18">
              <a:extLst>
                <a:ext uri="{FF2B5EF4-FFF2-40B4-BE49-F238E27FC236}">
                  <a16:creationId xmlns:a16="http://schemas.microsoft.com/office/drawing/2014/main" id="{A814B41B-6EA0-4E60-BD17-9FBE04DDC808}"/>
                </a:ext>
              </a:extLst>
            </p:cNvPr>
            <p:cNvSpPr/>
            <p:nvPr/>
          </p:nvSpPr>
          <p:spPr>
            <a:xfrm>
              <a:off x="323796" y="5043810"/>
              <a:ext cx="23985" cy="5902"/>
            </a:xfrm>
            <a:custGeom>
              <a:avLst/>
              <a:gdLst/>
              <a:ahLst/>
              <a:cxnLst/>
              <a:rect l="l" t="t" r="r" b="b"/>
              <a:pathLst>
                <a:path w="672" h="196" extrusionOk="0">
                  <a:moveTo>
                    <a:pt x="479" y="195"/>
                  </a:moveTo>
                  <a:cubicBezTo>
                    <a:pt x="479" y="104"/>
                    <a:pt x="634" y="87"/>
                    <a:pt x="672" y="12"/>
                  </a:cubicBezTo>
                  <a:cubicBezTo>
                    <a:pt x="368" y="21"/>
                    <a:pt x="1" y="1"/>
                    <a:pt x="92"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88" name="Google Shape;42700;p18">
              <a:extLst>
                <a:ext uri="{FF2B5EF4-FFF2-40B4-BE49-F238E27FC236}">
                  <a16:creationId xmlns:a16="http://schemas.microsoft.com/office/drawing/2014/main" id="{B2C83327-C967-402B-98F3-8564598C7E3D}"/>
                </a:ext>
              </a:extLst>
            </p:cNvPr>
            <p:cNvSpPr/>
            <p:nvPr/>
          </p:nvSpPr>
          <p:spPr>
            <a:xfrm>
              <a:off x="2564138" y="5044172"/>
              <a:ext cx="13777" cy="2770"/>
            </a:xfrm>
            <a:custGeom>
              <a:avLst/>
              <a:gdLst/>
              <a:ahLst/>
              <a:cxnLst/>
              <a:rect l="l" t="t" r="r" b="b"/>
              <a:pathLst>
                <a:path w="386" h="92" extrusionOk="0">
                  <a:moveTo>
                    <a:pt x="0" y="92"/>
                  </a:moveTo>
                  <a:cubicBezTo>
                    <a:pt x="149" y="70"/>
                    <a:pt x="379" y="88"/>
                    <a:pt x="385" y="0"/>
                  </a:cubicBezTo>
                  <a:cubicBezTo>
                    <a:pt x="238" y="21"/>
                    <a:pt x="5" y="3"/>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89" name="Google Shape;42701;p18">
              <a:extLst>
                <a:ext uri="{FF2B5EF4-FFF2-40B4-BE49-F238E27FC236}">
                  <a16:creationId xmlns:a16="http://schemas.microsoft.com/office/drawing/2014/main" id="{1E6A6982-B49A-4E34-802F-291D38F1BAE2}"/>
                </a:ext>
              </a:extLst>
            </p:cNvPr>
            <p:cNvSpPr/>
            <p:nvPr/>
          </p:nvSpPr>
          <p:spPr>
            <a:xfrm>
              <a:off x="1934177" y="5043419"/>
              <a:ext cx="14170" cy="4306"/>
            </a:xfrm>
            <a:custGeom>
              <a:avLst/>
              <a:gdLst/>
              <a:ahLst/>
              <a:cxnLst/>
              <a:rect l="l" t="t" r="r" b="b"/>
              <a:pathLst>
                <a:path w="397" h="143" extrusionOk="0">
                  <a:moveTo>
                    <a:pt x="294" y="25"/>
                  </a:moveTo>
                  <a:cubicBezTo>
                    <a:pt x="240" y="1"/>
                    <a:pt x="1" y="68"/>
                    <a:pt x="103" y="117"/>
                  </a:cubicBezTo>
                  <a:cubicBezTo>
                    <a:pt x="155" y="143"/>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90" name="Google Shape;42702;p18">
              <a:extLst>
                <a:ext uri="{FF2B5EF4-FFF2-40B4-BE49-F238E27FC236}">
                  <a16:creationId xmlns:a16="http://schemas.microsoft.com/office/drawing/2014/main" id="{8174B7CE-65D2-41D5-836D-B6CF8D79C2AB}"/>
                </a:ext>
              </a:extLst>
            </p:cNvPr>
            <p:cNvSpPr/>
            <p:nvPr/>
          </p:nvSpPr>
          <p:spPr>
            <a:xfrm>
              <a:off x="7013875" y="5032460"/>
              <a:ext cx="14063" cy="4276"/>
            </a:xfrm>
            <a:custGeom>
              <a:avLst/>
              <a:gdLst/>
              <a:ahLst/>
              <a:cxnLst/>
              <a:rect l="l" t="t" r="r" b="b"/>
              <a:pathLst>
                <a:path w="394" h="142" extrusionOk="0">
                  <a:moveTo>
                    <a:pt x="102" y="117"/>
                  </a:moveTo>
                  <a:cubicBezTo>
                    <a:pt x="157" y="141"/>
                    <a:pt x="393" y="72"/>
                    <a:pt x="296" y="25"/>
                  </a:cubicBezTo>
                  <a:cubicBezTo>
                    <a:pt x="242" y="0"/>
                    <a:pt x="1" y="71"/>
                    <a:pt x="102"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91" name="Google Shape;42703;p18">
              <a:extLst>
                <a:ext uri="{FF2B5EF4-FFF2-40B4-BE49-F238E27FC236}">
                  <a16:creationId xmlns:a16="http://schemas.microsoft.com/office/drawing/2014/main" id="{08FD6E46-99D9-412E-8D75-33BB41C96ECE}"/>
                </a:ext>
              </a:extLst>
            </p:cNvPr>
            <p:cNvSpPr/>
            <p:nvPr/>
          </p:nvSpPr>
          <p:spPr>
            <a:xfrm>
              <a:off x="5503218" y="5025023"/>
              <a:ext cx="33622" cy="17283"/>
            </a:xfrm>
            <a:custGeom>
              <a:avLst/>
              <a:gdLst/>
              <a:ahLst/>
              <a:cxnLst/>
              <a:rect l="l" t="t" r="r" b="b"/>
              <a:pathLst>
                <a:path w="942" h="574" extrusionOk="0">
                  <a:moveTo>
                    <a:pt x="0" y="91"/>
                  </a:moveTo>
                  <a:lnTo>
                    <a:pt x="0" y="272"/>
                  </a:lnTo>
                  <a:cubicBezTo>
                    <a:pt x="355" y="574"/>
                    <a:pt x="941" y="1"/>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92" name="Google Shape;42704;p18">
              <a:extLst>
                <a:ext uri="{FF2B5EF4-FFF2-40B4-BE49-F238E27FC236}">
                  <a16:creationId xmlns:a16="http://schemas.microsoft.com/office/drawing/2014/main" id="{78624692-7AD8-4A39-8404-8D5B444A797A}"/>
                </a:ext>
              </a:extLst>
            </p:cNvPr>
            <p:cNvSpPr/>
            <p:nvPr/>
          </p:nvSpPr>
          <p:spPr>
            <a:xfrm>
              <a:off x="4453450" y="5032490"/>
              <a:ext cx="14063" cy="4276"/>
            </a:xfrm>
            <a:custGeom>
              <a:avLst/>
              <a:gdLst/>
              <a:ahLst/>
              <a:cxnLst/>
              <a:rect l="l" t="t" r="r" b="b"/>
              <a:pathLst>
                <a:path w="394" h="142" extrusionOk="0">
                  <a:moveTo>
                    <a:pt x="294" y="25"/>
                  </a:moveTo>
                  <a:cubicBezTo>
                    <a:pt x="239" y="1"/>
                    <a:pt x="0" y="70"/>
                    <a:pt x="98" y="117"/>
                  </a:cubicBezTo>
                  <a:cubicBezTo>
                    <a:pt x="154" y="142"/>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93" name="Google Shape;42705;p18">
              <a:extLst>
                <a:ext uri="{FF2B5EF4-FFF2-40B4-BE49-F238E27FC236}">
                  <a16:creationId xmlns:a16="http://schemas.microsoft.com/office/drawing/2014/main" id="{E4A567C7-44E1-45DA-AC7C-A1B5A75F3F45}"/>
                </a:ext>
              </a:extLst>
            </p:cNvPr>
            <p:cNvSpPr/>
            <p:nvPr/>
          </p:nvSpPr>
          <p:spPr>
            <a:xfrm>
              <a:off x="2494396" y="5027733"/>
              <a:ext cx="21594" cy="9515"/>
            </a:xfrm>
            <a:custGeom>
              <a:avLst/>
              <a:gdLst/>
              <a:ahLst/>
              <a:cxnLst/>
              <a:rect l="l" t="t" r="r" b="b"/>
              <a:pathLst>
                <a:path w="605" h="316" extrusionOk="0">
                  <a:moveTo>
                    <a:pt x="411" y="274"/>
                  </a:moveTo>
                  <a:cubicBezTo>
                    <a:pt x="405" y="148"/>
                    <a:pt x="503" y="74"/>
                    <a:pt x="604" y="1"/>
                  </a:cubicBezTo>
                  <a:lnTo>
                    <a:pt x="26" y="1"/>
                  </a:lnTo>
                  <a:cubicBezTo>
                    <a:pt x="42" y="144"/>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94" name="Google Shape;42706;p18">
              <a:extLst>
                <a:ext uri="{FF2B5EF4-FFF2-40B4-BE49-F238E27FC236}">
                  <a16:creationId xmlns:a16="http://schemas.microsoft.com/office/drawing/2014/main" id="{A4A7B023-E0F5-4C13-8E8E-E6228FF27BBC}"/>
                </a:ext>
              </a:extLst>
            </p:cNvPr>
            <p:cNvSpPr/>
            <p:nvPr/>
          </p:nvSpPr>
          <p:spPr>
            <a:xfrm>
              <a:off x="5244988" y="5029690"/>
              <a:ext cx="14063" cy="4336"/>
            </a:xfrm>
            <a:custGeom>
              <a:avLst/>
              <a:gdLst/>
              <a:ahLst/>
              <a:cxnLst/>
              <a:rect l="l" t="t" r="r" b="b"/>
              <a:pathLst>
                <a:path w="394" h="144" extrusionOk="0">
                  <a:moveTo>
                    <a:pt x="295" y="26"/>
                  </a:moveTo>
                  <a:cubicBezTo>
                    <a:pt x="240" y="1"/>
                    <a:pt x="1" y="70"/>
                    <a:pt x="96" y="117"/>
                  </a:cubicBezTo>
                  <a:cubicBezTo>
                    <a:pt x="154" y="143"/>
                    <a:pt x="394" y="74"/>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95" name="Google Shape;42707;p18">
              <a:extLst>
                <a:ext uri="{FF2B5EF4-FFF2-40B4-BE49-F238E27FC236}">
                  <a16:creationId xmlns:a16="http://schemas.microsoft.com/office/drawing/2014/main" id="{1833BBA8-7FD1-4EF3-9C00-2773B9A868D6}"/>
                </a:ext>
              </a:extLst>
            </p:cNvPr>
            <p:cNvSpPr/>
            <p:nvPr/>
          </p:nvSpPr>
          <p:spPr>
            <a:xfrm>
              <a:off x="3073496" y="5026980"/>
              <a:ext cx="13777" cy="7497"/>
            </a:xfrm>
            <a:custGeom>
              <a:avLst/>
              <a:gdLst/>
              <a:ahLst/>
              <a:cxnLst/>
              <a:rect l="l" t="t" r="r" b="b"/>
              <a:pathLst>
                <a:path w="386" h="249" extrusionOk="0">
                  <a:moveTo>
                    <a:pt x="385" y="116"/>
                  </a:moveTo>
                  <a:cubicBezTo>
                    <a:pt x="384" y="24"/>
                    <a:pt x="46" y="1"/>
                    <a:pt x="0" y="116"/>
                  </a:cubicBezTo>
                  <a:cubicBezTo>
                    <a:pt x="216" y="108"/>
                    <a:pt x="302" y="249"/>
                    <a:pt x="385"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96" name="Google Shape;42708;p18">
              <a:extLst>
                <a:ext uri="{FF2B5EF4-FFF2-40B4-BE49-F238E27FC236}">
                  <a16:creationId xmlns:a16="http://schemas.microsoft.com/office/drawing/2014/main" id="{CC99B25C-D4AE-4D11-A22D-DFF6D51B9ACA}"/>
                </a:ext>
              </a:extLst>
            </p:cNvPr>
            <p:cNvSpPr/>
            <p:nvPr/>
          </p:nvSpPr>
          <p:spPr>
            <a:xfrm>
              <a:off x="2990905" y="5027793"/>
              <a:ext cx="13706" cy="5480"/>
            </a:xfrm>
            <a:custGeom>
              <a:avLst/>
              <a:gdLst/>
              <a:ahLst/>
              <a:cxnLst/>
              <a:rect l="l" t="t" r="r" b="b"/>
              <a:pathLst>
                <a:path w="384" h="182" extrusionOk="0">
                  <a:moveTo>
                    <a:pt x="0" y="181"/>
                  </a:moveTo>
                  <a:lnTo>
                    <a:pt x="384" y="181"/>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97" name="Google Shape;42709;p18">
              <a:extLst>
                <a:ext uri="{FF2B5EF4-FFF2-40B4-BE49-F238E27FC236}">
                  <a16:creationId xmlns:a16="http://schemas.microsoft.com/office/drawing/2014/main" id="{9B9224A1-89E1-43B3-A32E-829EE297CB9C}"/>
                </a:ext>
              </a:extLst>
            </p:cNvPr>
            <p:cNvSpPr/>
            <p:nvPr/>
          </p:nvSpPr>
          <p:spPr>
            <a:xfrm>
              <a:off x="2521593" y="5025023"/>
              <a:ext cx="21915" cy="8762"/>
            </a:xfrm>
            <a:custGeom>
              <a:avLst/>
              <a:gdLst/>
              <a:ahLst/>
              <a:cxnLst/>
              <a:rect l="l" t="t" r="r" b="b"/>
              <a:pathLst>
                <a:path w="614" h="291" extrusionOk="0">
                  <a:moveTo>
                    <a:pt x="614" y="273"/>
                  </a:moveTo>
                  <a:lnTo>
                    <a:pt x="614" y="1"/>
                  </a:lnTo>
                  <a:lnTo>
                    <a:pt x="34" y="1"/>
                  </a:lnTo>
                  <a:cubicBezTo>
                    <a:pt x="0" y="199"/>
                    <a:pt x="192" y="290"/>
                    <a:pt x="614"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98" name="Google Shape;42710;p18">
              <a:extLst>
                <a:ext uri="{FF2B5EF4-FFF2-40B4-BE49-F238E27FC236}">
                  <a16:creationId xmlns:a16="http://schemas.microsoft.com/office/drawing/2014/main" id="{1A893BE8-8182-461A-93E4-1A14CCAA7DBB}"/>
                </a:ext>
              </a:extLst>
            </p:cNvPr>
            <p:cNvSpPr/>
            <p:nvPr/>
          </p:nvSpPr>
          <p:spPr>
            <a:xfrm>
              <a:off x="1903339" y="5024631"/>
              <a:ext cx="6924" cy="6293"/>
            </a:xfrm>
            <a:custGeom>
              <a:avLst/>
              <a:gdLst/>
              <a:ahLst/>
              <a:cxnLst/>
              <a:rect l="l" t="t" r="r" b="b"/>
              <a:pathLst>
                <a:path w="194" h="209" extrusionOk="0">
                  <a:moveTo>
                    <a:pt x="194" y="104"/>
                  </a:moveTo>
                  <a:cubicBezTo>
                    <a:pt x="194" y="53"/>
                    <a:pt x="37" y="1"/>
                    <a:pt x="2" y="104"/>
                  </a:cubicBezTo>
                  <a:cubicBezTo>
                    <a:pt x="1" y="155"/>
                    <a:pt x="157" y="208"/>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4999" name="Google Shape;42711;p18">
              <a:extLst>
                <a:ext uri="{FF2B5EF4-FFF2-40B4-BE49-F238E27FC236}">
                  <a16:creationId xmlns:a16="http://schemas.microsoft.com/office/drawing/2014/main" id="{52B5C84C-F7A9-44AF-8616-7AD0997B2EAF}"/>
                </a:ext>
              </a:extLst>
            </p:cNvPr>
            <p:cNvSpPr/>
            <p:nvPr/>
          </p:nvSpPr>
          <p:spPr>
            <a:xfrm>
              <a:off x="8813922" y="5022283"/>
              <a:ext cx="13920" cy="5480"/>
            </a:xfrm>
            <a:custGeom>
              <a:avLst/>
              <a:gdLst/>
              <a:ahLst/>
              <a:cxnLst/>
              <a:rect l="l" t="t" r="r" b="b"/>
              <a:pathLst>
                <a:path w="390" h="182" extrusionOk="0">
                  <a:moveTo>
                    <a:pt x="1" y="182"/>
                  </a:moveTo>
                  <a:lnTo>
                    <a:pt x="390" y="182"/>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00" name="Google Shape;42712;p18">
              <a:extLst>
                <a:ext uri="{FF2B5EF4-FFF2-40B4-BE49-F238E27FC236}">
                  <a16:creationId xmlns:a16="http://schemas.microsoft.com/office/drawing/2014/main" id="{FF8560C8-1E20-4BAB-B25C-7396AAA5042A}"/>
                </a:ext>
              </a:extLst>
            </p:cNvPr>
            <p:cNvSpPr/>
            <p:nvPr/>
          </p:nvSpPr>
          <p:spPr>
            <a:xfrm>
              <a:off x="5609794" y="5018820"/>
              <a:ext cx="14063" cy="4276"/>
            </a:xfrm>
            <a:custGeom>
              <a:avLst/>
              <a:gdLst/>
              <a:ahLst/>
              <a:cxnLst/>
              <a:rect l="l" t="t" r="r" b="b"/>
              <a:pathLst>
                <a:path w="394" h="142" extrusionOk="0">
                  <a:moveTo>
                    <a:pt x="294" y="24"/>
                  </a:moveTo>
                  <a:cubicBezTo>
                    <a:pt x="240" y="0"/>
                    <a:pt x="1" y="68"/>
                    <a:pt x="101" y="115"/>
                  </a:cubicBezTo>
                  <a:cubicBezTo>
                    <a:pt x="153" y="141"/>
                    <a:pt x="394"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01" name="Google Shape;42713;p18">
              <a:extLst>
                <a:ext uri="{FF2B5EF4-FFF2-40B4-BE49-F238E27FC236}">
                  <a16:creationId xmlns:a16="http://schemas.microsoft.com/office/drawing/2014/main" id="{9CD33D2E-8B26-4045-AA98-2000F84999DC}"/>
                </a:ext>
              </a:extLst>
            </p:cNvPr>
            <p:cNvSpPr/>
            <p:nvPr/>
          </p:nvSpPr>
          <p:spPr>
            <a:xfrm>
              <a:off x="2509065" y="5014063"/>
              <a:ext cx="20630" cy="8250"/>
            </a:xfrm>
            <a:custGeom>
              <a:avLst/>
              <a:gdLst/>
              <a:ahLst/>
              <a:cxnLst/>
              <a:rect l="l" t="t" r="r" b="b"/>
              <a:pathLst>
                <a:path w="578" h="274" extrusionOk="0">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02" name="Google Shape;42714;p18">
              <a:extLst>
                <a:ext uri="{FF2B5EF4-FFF2-40B4-BE49-F238E27FC236}">
                  <a16:creationId xmlns:a16="http://schemas.microsoft.com/office/drawing/2014/main" id="{96C577E7-1EEA-4EBA-8CA3-A832DA87906B}"/>
                </a:ext>
              </a:extLst>
            </p:cNvPr>
            <p:cNvSpPr/>
            <p:nvPr/>
          </p:nvSpPr>
          <p:spPr>
            <a:xfrm>
              <a:off x="1807007" y="5007349"/>
              <a:ext cx="28911" cy="16922"/>
            </a:xfrm>
            <a:custGeom>
              <a:avLst/>
              <a:gdLst/>
              <a:ahLst/>
              <a:cxnLst/>
              <a:rect l="l" t="t" r="r" b="b"/>
              <a:pathLst>
                <a:path w="810" h="562" extrusionOk="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03" name="Google Shape;42715;p18">
              <a:extLst>
                <a:ext uri="{FF2B5EF4-FFF2-40B4-BE49-F238E27FC236}">
                  <a16:creationId xmlns:a16="http://schemas.microsoft.com/office/drawing/2014/main" id="{E255F909-F961-44C3-BB94-18924889E49D}"/>
                </a:ext>
              </a:extLst>
            </p:cNvPr>
            <p:cNvSpPr/>
            <p:nvPr/>
          </p:nvSpPr>
          <p:spPr>
            <a:xfrm>
              <a:off x="8810531" y="5016081"/>
              <a:ext cx="13849" cy="4246"/>
            </a:xfrm>
            <a:custGeom>
              <a:avLst/>
              <a:gdLst/>
              <a:ahLst/>
              <a:cxnLst/>
              <a:rect l="l" t="t" r="r" b="b"/>
              <a:pathLst>
                <a:path w="388" h="141" extrusionOk="0">
                  <a:moveTo>
                    <a:pt x="289" y="24"/>
                  </a:moveTo>
                  <a:cubicBezTo>
                    <a:pt x="239" y="0"/>
                    <a:pt x="0" y="68"/>
                    <a:pt x="96" y="115"/>
                  </a:cubicBezTo>
                  <a:cubicBezTo>
                    <a:pt x="152" y="141"/>
                    <a:pt x="388" y="72"/>
                    <a:pt x="289"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04" name="Google Shape;42716;p18">
              <a:extLst>
                <a:ext uri="{FF2B5EF4-FFF2-40B4-BE49-F238E27FC236}">
                  <a16:creationId xmlns:a16="http://schemas.microsoft.com/office/drawing/2014/main" id="{BD0056F1-7E4D-494D-9DB4-C01DF12B50BB}"/>
                </a:ext>
              </a:extLst>
            </p:cNvPr>
            <p:cNvSpPr/>
            <p:nvPr/>
          </p:nvSpPr>
          <p:spPr>
            <a:xfrm>
              <a:off x="8597058" y="5016081"/>
              <a:ext cx="13991" cy="4215"/>
            </a:xfrm>
            <a:custGeom>
              <a:avLst/>
              <a:gdLst/>
              <a:ahLst/>
              <a:cxnLst/>
              <a:rect l="l" t="t" r="r" b="b"/>
              <a:pathLst>
                <a:path w="392" h="140" extrusionOk="0">
                  <a:moveTo>
                    <a:pt x="98" y="115"/>
                  </a:moveTo>
                  <a:cubicBezTo>
                    <a:pt x="153" y="140"/>
                    <a:pt x="392" y="72"/>
                    <a:pt x="291" y="24"/>
                  </a:cubicBezTo>
                  <a:cubicBezTo>
                    <a:pt x="239" y="0"/>
                    <a:pt x="0" y="69"/>
                    <a:pt x="9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05" name="Google Shape;42717;p18">
              <a:extLst>
                <a:ext uri="{FF2B5EF4-FFF2-40B4-BE49-F238E27FC236}">
                  <a16:creationId xmlns:a16="http://schemas.microsoft.com/office/drawing/2014/main" id="{2F33DB08-A11B-48E1-B1C3-5C696BC81E56}"/>
                </a:ext>
              </a:extLst>
            </p:cNvPr>
            <p:cNvSpPr/>
            <p:nvPr/>
          </p:nvSpPr>
          <p:spPr>
            <a:xfrm>
              <a:off x="5372336" y="5013732"/>
              <a:ext cx="7031" cy="6203"/>
            </a:xfrm>
            <a:custGeom>
              <a:avLst/>
              <a:gdLst/>
              <a:ahLst/>
              <a:cxnLst/>
              <a:rect l="l" t="t" r="r" b="b"/>
              <a:pathLst>
                <a:path w="197" h="206" extrusionOk="0">
                  <a:moveTo>
                    <a:pt x="3" y="102"/>
                  </a:moveTo>
                  <a:cubicBezTo>
                    <a:pt x="0" y="154"/>
                    <a:pt x="157" y="206"/>
                    <a:pt x="195" y="102"/>
                  </a:cubicBezTo>
                  <a:cubicBezTo>
                    <a:pt x="196" y="53"/>
                    <a:pt x="38" y="1"/>
                    <a:pt x="3"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06" name="Google Shape;42718;p18">
              <a:extLst>
                <a:ext uri="{FF2B5EF4-FFF2-40B4-BE49-F238E27FC236}">
                  <a16:creationId xmlns:a16="http://schemas.microsoft.com/office/drawing/2014/main" id="{D0223E1A-9E30-4610-83D0-C33D92AC3666}"/>
                </a:ext>
              </a:extLst>
            </p:cNvPr>
            <p:cNvSpPr/>
            <p:nvPr/>
          </p:nvSpPr>
          <p:spPr>
            <a:xfrm>
              <a:off x="3204628" y="5004368"/>
              <a:ext cx="20309" cy="13580"/>
            </a:xfrm>
            <a:custGeom>
              <a:avLst/>
              <a:gdLst/>
              <a:ahLst/>
              <a:cxnLst/>
              <a:rect l="l" t="t" r="r" b="b"/>
              <a:pathLst>
                <a:path w="569" h="451" extrusionOk="0">
                  <a:moveTo>
                    <a:pt x="376" y="413"/>
                  </a:moveTo>
                  <a:cubicBezTo>
                    <a:pt x="387" y="358"/>
                    <a:pt x="402" y="307"/>
                    <a:pt x="569" y="324"/>
                  </a:cubicBezTo>
                  <a:lnTo>
                    <a:pt x="569" y="142"/>
                  </a:lnTo>
                  <a:cubicBezTo>
                    <a:pt x="95" y="0"/>
                    <a:pt x="1" y="450"/>
                    <a:pt x="376"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07" name="Google Shape;42719;p18">
              <a:extLst>
                <a:ext uri="{FF2B5EF4-FFF2-40B4-BE49-F238E27FC236}">
                  <a16:creationId xmlns:a16="http://schemas.microsoft.com/office/drawing/2014/main" id="{D31EDD66-4368-4855-A61A-B4A6DF0B3CC1}"/>
                </a:ext>
              </a:extLst>
            </p:cNvPr>
            <p:cNvSpPr/>
            <p:nvPr/>
          </p:nvSpPr>
          <p:spPr>
            <a:xfrm>
              <a:off x="8056827" y="5011384"/>
              <a:ext cx="13742" cy="2740"/>
            </a:xfrm>
            <a:custGeom>
              <a:avLst/>
              <a:gdLst/>
              <a:ahLst/>
              <a:cxnLst/>
              <a:rect l="l" t="t" r="r" b="b"/>
              <a:pathLst>
                <a:path w="385" h="91" extrusionOk="0">
                  <a:moveTo>
                    <a:pt x="385" y="1"/>
                  </a:moveTo>
                  <a:cubicBezTo>
                    <a:pt x="236" y="22"/>
                    <a:pt x="6" y="3"/>
                    <a:pt x="1" y="91"/>
                  </a:cubicBezTo>
                  <a:cubicBezTo>
                    <a:pt x="151" y="71"/>
                    <a:pt x="382" y="87"/>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08" name="Google Shape;42720;p18">
              <a:extLst>
                <a:ext uri="{FF2B5EF4-FFF2-40B4-BE49-F238E27FC236}">
                  <a16:creationId xmlns:a16="http://schemas.microsoft.com/office/drawing/2014/main" id="{D573E84F-D7D1-4E0E-9526-5544AAC62906}"/>
                </a:ext>
              </a:extLst>
            </p:cNvPr>
            <p:cNvSpPr/>
            <p:nvPr/>
          </p:nvSpPr>
          <p:spPr>
            <a:xfrm>
              <a:off x="5489441" y="5005543"/>
              <a:ext cx="6960" cy="6233"/>
            </a:xfrm>
            <a:custGeom>
              <a:avLst/>
              <a:gdLst/>
              <a:ahLst/>
              <a:cxnLst/>
              <a:rect l="l" t="t" r="r" b="b"/>
              <a:pathLst>
                <a:path w="195" h="207" extrusionOk="0">
                  <a:moveTo>
                    <a:pt x="194" y="103"/>
                  </a:moveTo>
                  <a:cubicBezTo>
                    <a:pt x="194" y="54"/>
                    <a:pt x="37" y="0"/>
                    <a:pt x="1" y="103"/>
                  </a:cubicBezTo>
                  <a:cubicBezTo>
                    <a:pt x="1" y="154"/>
                    <a:pt x="156" y="206"/>
                    <a:pt x="194"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09" name="Google Shape;42721;p18">
              <a:extLst>
                <a:ext uri="{FF2B5EF4-FFF2-40B4-BE49-F238E27FC236}">
                  <a16:creationId xmlns:a16="http://schemas.microsoft.com/office/drawing/2014/main" id="{10654D4F-1F8F-447A-BF64-3D3C13541CDD}"/>
                </a:ext>
              </a:extLst>
            </p:cNvPr>
            <p:cNvSpPr/>
            <p:nvPr/>
          </p:nvSpPr>
          <p:spPr>
            <a:xfrm>
              <a:off x="1452729" y="5003134"/>
              <a:ext cx="23914" cy="10328"/>
            </a:xfrm>
            <a:custGeom>
              <a:avLst/>
              <a:gdLst/>
              <a:ahLst/>
              <a:cxnLst/>
              <a:rect l="l" t="t" r="r" b="b"/>
              <a:pathLst>
                <a:path w="670" h="343" extrusionOk="0">
                  <a:moveTo>
                    <a:pt x="670" y="92"/>
                  </a:moveTo>
                  <a:cubicBezTo>
                    <a:pt x="404" y="95"/>
                    <a:pt x="247" y="49"/>
                    <a:pt x="90" y="1"/>
                  </a:cubicBezTo>
                  <a:cubicBezTo>
                    <a:pt x="0" y="283"/>
                    <a:pt x="610" y="343"/>
                    <a:pt x="67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10" name="Google Shape;42722;p18">
              <a:extLst>
                <a:ext uri="{FF2B5EF4-FFF2-40B4-BE49-F238E27FC236}">
                  <a16:creationId xmlns:a16="http://schemas.microsoft.com/office/drawing/2014/main" id="{F4863C45-E8D1-4120-840C-ACC34D2E6D9B}"/>
                </a:ext>
              </a:extLst>
            </p:cNvPr>
            <p:cNvSpPr/>
            <p:nvPr/>
          </p:nvSpPr>
          <p:spPr>
            <a:xfrm>
              <a:off x="4205677" y="5005091"/>
              <a:ext cx="13956" cy="4336"/>
            </a:xfrm>
            <a:custGeom>
              <a:avLst/>
              <a:gdLst/>
              <a:ahLst/>
              <a:cxnLst/>
              <a:rect l="l" t="t" r="r" b="b"/>
              <a:pathLst>
                <a:path w="391" h="144" extrusionOk="0">
                  <a:moveTo>
                    <a:pt x="291" y="27"/>
                  </a:moveTo>
                  <a:cubicBezTo>
                    <a:pt x="237" y="1"/>
                    <a:pt x="0" y="71"/>
                    <a:pt x="98" y="117"/>
                  </a:cubicBezTo>
                  <a:cubicBezTo>
                    <a:pt x="152" y="143"/>
                    <a:pt x="391" y="74"/>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11" name="Google Shape;42723;p18">
              <a:extLst>
                <a:ext uri="{FF2B5EF4-FFF2-40B4-BE49-F238E27FC236}">
                  <a16:creationId xmlns:a16="http://schemas.microsoft.com/office/drawing/2014/main" id="{F6337180-FC86-4170-88A5-1F7BCF3A964E}"/>
                </a:ext>
              </a:extLst>
            </p:cNvPr>
            <p:cNvSpPr/>
            <p:nvPr/>
          </p:nvSpPr>
          <p:spPr>
            <a:xfrm>
              <a:off x="1522614" y="4987447"/>
              <a:ext cx="50434" cy="18548"/>
            </a:xfrm>
            <a:custGeom>
              <a:avLst/>
              <a:gdLst/>
              <a:ahLst/>
              <a:cxnLst/>
              <a:rect l="l" t="t" r="r" b="b"/>
              <a:pathLst>
                <a:path w="1413" h="616" extrusionOk="0">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12" name="Google Shape;42724;p18">
              <a:extLst>
                <a:ext uri="{FF2B5EF4-FFF2-40B4-BE49-F238E27FC236}">
                  <a16:creationId xmlns:a16="http://schemas.microsoft.com/office/drawing/2014/main" id="{AE0BC74C-5F11-4286-B9EC-78B1CE2142E8}"/>
                </a:ext>
              </a:extLst>
            </p:cNvPr>
            <p:cNvSpPr/>
            <p:nvPr/>
          </p:nvSpPr>
          <p:spPr>
            <a:xfrm>
              <a:off x="2020337" y="4994643"/>
              <a:ext cx="6889" cy="6173"/>
            </a:xfrm>
            <a:custGeom>
              <a:avLst/>
              <a:gdLst/>
              <a:ahLst/>
              <a:cxnLst/>
              <a:rect l="l" t="t" r="r" b="b"/>
              <a:pathLst>
                <a:path w="193" h="205" extrusionOk="0">
                  <a:moveTo>
                    <a:pt x="192" y="102"/>
                  </a:moveTo>
                  <a:cubicBezTo>
                    <a:pt x="192" y="50"/>
                    <a:pt x="39" y="1"/>
                    <a:pt x="2" y="102"/>
                  </a:cubicBezTo>
                  <a:cubicBezTo>
                    <a:pt x="0" y="152"/>
                    <a:pt x="157" y="204"/>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13" name="Google Shape;42725;p18">
              <a:extLst>
                <a:ext uri="{FF2B5EF4-FFF2-40B4-BE49-F238E27FC236}">
                  <a16:creationId xmlns:a16="http://schemas.microsoft.com/office/drawing/2014/main" id="{7C52BF64-ACC5-4095-A53B-E925C60A88BC}"/>
                </a:ext>
              </a:extLst>
            </p:cNvPr>
            <p:cNvSpPr/>
            <p:nvPr/>
          </p:nvSpPr>
          <p:spPr>
            <a:xfrm>
              <a:off x="4863121" y="4994914"/>
              <a:ext cx="13777" cy="2800"/>
            </a:xfrm>
            <a:custGeom>
              <a:avLst/>
              <a:gdLst/>
              <a:ahLst/>
              <a:cxnLst/>
              <a:rect l="l" t="t" r="r" b="b"/>
              <a:pathLst>
                <a:path w="386" h="93" extrusionOk="0">
                  <a:moveTo>
                    <a:pt x="385" y="1"/>
                  </a:moveTo>
                  <a:cubicBezTo>
                    <a:pt x="235" y="22"/>
                    <a:pt x="5" y="5"/>
                    <a:pt x="0" y="92"/>
                  </a:cubicBezTo>
                  <a:cubicBezTo>
                    <a:pt x="149" y="73"/>
                    <a:pt x="379" y="91"/>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14" name="Google Shape;42726;p18">
              <a:extLst>
                <a:ext uri="{FF2B5EF4-FFF2-40B4-BE49-F238E27FC236}">
                  <a16:creationId xmlns:a16="http://schemas.microsoft.com/office/drawing/2014/main" id="{A09727A8-4B1F-4533-9793-71E743492317}"/>
                </a:ext>
              </a:extLst>
            </p:cNvPr>
            <p:cNvSpPr/>
            <p:nvPr/>
          </p:nvSpPr>
          <p:spPr>
            <a:xfrm>
              <a:off x="2116740" y="4991813"/>
              <a:ext cx="6924" cy="6293"/>
            </a:xfrm>
            <a:custGeom>
              <a:avLst/>
              <a:gdLst/>
              <a:ahLst/>
              <a:cxnLst/>
              <a:rect l="l" t="t" r="r" b="b"/>
              <a:pathLst>
                <a:path w="194" h="209" extrusionOk="0">
                  <a:moveTo>
                    <a:pt x="193" y="104"/>
                  </a:moveTo>
                  <a:cubicBezTo>
                    <a:pt x="193" y="55"/>
                    <a:pt x="37" y="1"/>
                    <a:pt x="1" y="104"/>
                  </a:cubicBezTo>
                  <a:cubicBezTo>
                    <a:pt x="0" y="155"/>
                    <a:pt x="154"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15" name="Google Shape;42727;p18">
              <a:extLst>
                <a:ext uri="{FF2B5EF4-FFF2-40B4-BE49-F238E27FC236}">
                  <a16:creationId xmlns:a16="http://schemas.microsoft.com/office/drawing/2014/main" id="{45B0334B-5F35-4F44-8AB3-19C532B72BF2}"/>
                </a:ext>
              </a:extLst>
            </p:cNvPr>
            <p:cNvSpPr/>
            <p:nvPr/>
          </p:nvSpPr>
          <p:spPr>
            <a:xfrm>
              <a:off x="1707105" y="4994252"/>
              <a:ext cx="13956" cy="4276"/>
            </a:xfrm>
            <a:custGeom>
              <a:avLst/>
              <a:gdLst/>
              <a:ahLst/>
              <a:cxnLst/>
              <a:rect l="l" t="t" r="r" b="b"/>
              <a:pathLst>
                <a:path w="391" h="142" extrusionOk="0">
                  <a:moveTo>
                    <a:pt x="101" y="115"/>
                  </a:moveTo>
                  <a:cubicBezTo>
                    <a:pt x="151" y="142"/>
                    <a:pt x="391" y="71"/>
                    <a:pt x="293" y="24"/>
                  </a:cubicBezTo>
                  <a:cubicBezTo>
                    <a:pt x="239" y="1"/>
                    <a:pt x="1" y="67"/>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16" name="Google Shape;42728;p18">
              <a:extLst>
                <a:ext uri="{FF2B5EF4-FFF2-40B4-BE49-F238E27FC236}">
                  <a16:creationId xmlns:a16="http://schemas.microsoft.com/office/drawing/2014/main" id="{F99F1931-75EC-4D57-BF2F-5374AA43C304}"/>
                </a:ext>
              </a:extLst>
            </p:cNvPr>
            <p:cNvSpPr/>
            <p:nvPr/>
          </p:nvSpPr>
          <p:spPr>
            <a:xfrm>
              <a:off x="5027339" y="4986785"/>
              <a:ext cx="21630" cy="6383"/>
            </a:xfrm>
            <a:custGeom>
              <a:avLst/>
              <a:gdLst/>
              <a:ahLst/>
              <a:cxnLst/>
              <a:rect l="l" t="t" r="r" b="b"/>
              <a:pathLst>
                <a:path w="606" h="212" extrusionOk="0">
                  <a:moveTo>
                    <a:pt x="606" y="181"/>
                  </a:moveTo>
                  <a:lnTo>
                    <a:pt x="606" y="1"/>
                  </a:lnTo>
                  <a:lnTo>
                    <a:pt x="26" y="1"/>
                  </a:lnTo>
                  <a:cubicBezTo>
                    <a:pt x="0" y="164"/>
                    <a:pt x="218" y="212"/>
                    <a:pt x="606"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17" name="Google Shape;42729;p18">
              <a:extLst>
                <a:ext uri="{FF2B5EF4-FFF2-40B4-BE49-F238E27FC236}">
                  <a16:creationId xmlns:a16="http://schemas.microsoft.com/office/drawing/2014/main" id="{077DAF19-C15D-43A4-AA7A-1E0DE5C900C9}"/>
                </a:ext>
              </a:extLst>
            </p:cNvPr>
            <p:cNvSpPr/>
            <p:nvPr/>
          </p:nvSpPr>
          <p:spPr>
            <a:xfrm>
              <a:off x="3975179" y="4989525"/>
              <a:ext cx="13706" cy="2710"/>
            </a:xfrm>
            <a:custGeom>
              <a:avLst/>
              <a:gdLst/>
              <a:ahLst/>
              <a:cxnLst/>
              <a:rect l="l" t="t" r="r" b="b"/>
              <a:pathLst>
                <a:path w="384" h="90" extrusionOk="0">
                  <a:moveTo>
                    <a:pt x="1" y="90"/>
                  </a:moveTo>
                  <a:cubicBezTo>
                    <a:pt x="151" y="70"/>
                    <a:pt x="379" y="87"/>
                    <a:pt x="383" y="1"/>
                  </a:cubicBezTo>
                  <a:cubicBezTo>
                    <a:pt x="236" y="20"/>
                    <a:pt x="7" y="2"/>
                    <a:pt x="1"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18" name="Google Shape;42730;p18">
              <a:extLst>
                <a:ext uri="{FF2B5EF4-FFF2-40B4-BE49-F238E27FC236}">
                  <a16:creationId xmlns:a16="http://schemas.microsoft.com/office/drawing/2014/main" id="{4547A8C8-6622-4919-8E19-10C35828FA72}"/>
                </a:ext>
              </a:extLst>
            </p:cNvPr>
            <p:cNvSpPr/>
            <p:nvPr/>
          </p:nvSpPr>
          <p:spPr>
            <a:xfrm>
              <a:off x="2216428" y="4988742"/>
              <a:ext cx="14027" cy="4246"/>
            </a:xfrm>
            <a:custGeom>
              <a:avLst/>
              <a:gdLst/>
              <a:ahLst/>
              <a:cxnLst/>
              <a:rect l="l" t="t" r="r" b="b"/>
              <a:pathLst>
                <a:path w="393" h="141" extrusionOk="0">
                  <a:moveTo>
                    <a:pt x="100" y="116"/>
                  </a:moveTo>
                  <a:cubicBezTo>
                    <a:pt x="153" y="140"/>
                    <a:pt x="392" y="73"/>
                    <a:pt x="292" y="27"/>
                  </a:cubicBezTo>
                  <a:cubicBezTo>
                    <a:pt x="238"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19" name="Google Shape;42731;p18">
              <a:extLst>
                <a:ext uri="{FF2B5EF4-FFF2-40B4-BE49-F238E27FC236}">
                  <a16:creationId xmlns:a16="http://schemas.microsoft.com/office/drawing/2014/main" id="{AFDE445D-3A2B-4924-8E1F-FE0CA97E33B3}"/>
                </a:ext>
              </a:extLst>
            </p:cNvPr>
            <p:cNvSpPr/>
            <p:nvPr/>
          </p:nvSpPr>
          <p:spPr>
            <a:xfrm>
              <a:off x="8531814" y="4986695"/>
              <a:ext cx="13777" cy="2800"/>
            </a:xfrm>
            <a:custGeom>
              <a:avLst/>
              <a:gdLst/>
              <a:ahLst/>
              <a:cxnLst/>
              <a:rect l="l" t="t" r="r" b="b"/>
              <a:pathLst>
                <a:path w="386" h="93" extrusionOk="0">
                  <a:moveTo>
                    <a:pt x="386" y="1"/>
                  </a:moveTo>
                  <a:cubicBezTo>
                    <a:pt x="236" y="23"/>
                    <a:pt x="5" y="5"/>
                    <a:pt x="1" y="92"/>
                  </a:cubicBezTo>
                  <a:cubicBezTo>
                    <a:pt x="150" y="73"/>
                    <a:pt x="379" y="91"/>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20" name="Google Shape;42732;p18">
              <a:extLst>
                <a:ext uri="{FF2B5EF4-FFF2-40B4-BE49-F238E27FC236}">
                  <a16:creationId xmlns:a16="http://schemas.microsoft.com/office/drawing/2014/main" id="{C7D83975-77D1-4F76-B323-04F7DE30A5ED}"/>
                </a:ext>
              </a:extLst>
            </p:cNvPr>
            <p:cNvSpPr/>
            <p:nvPr/>
          </p:nvSpPr>
          <p:spPr>
            <a:xfrm>
              <a:off x="5537625" y="4978174"/>
              <a:ext cx="6996" cy="6293"/>
            </a:xfrm>
            <a:custGeom>
              <a:avLst/>
              <a:gdLst/>
              <a:ahLst/>
              <a:cxnLst/>
              <a:rect l="l" t="t" r="r" b="b"/>
              <a:pathLst>
                <a:path w="196" h="209" extrusionOk="0">
                  <a:moveTo>
                    <a:pt x="193" y="104"/>
                  </a:moveTo>
                  <a:cubicBezTo>
                    <a:pt x="195" y="54"/>
                    <a:pt x="39" y="1"/>
                    <a:pt x="1" y="104"/>
                  </a:cubicBezTo>
                  <a:cubicBezTo>
                    <a:pt x="1"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21" name="Google Shape;42733;p18">
              <a:extLst>
                <a:ext uri="{FF2B5EF4-FFF2-40B4-BE49-F238E27FC236}">
                  <a16:creationId xmlns:a16="http://schemas.microsoft.com/office/drawing/2014/main" id="{0186D6B0-F844-4516-9527-6175FD0DECB0}"/>
                </a:ext>
              </a:extLst>
            </p:cNvPr>
            <p:cNvSpPr/>
            <p:nvPr/>
          </p:nvSpPr>
          <p:spPr>
            <a:xfrm>
              <a:off x="2075409" y="4978565"/>
              <a:ext cx="13849" cy="2740"/>
            </a:xfrm>
            <a:custGeom>
              <a:avLst/>
              <a:gdLst/>
              <a:ahLst/>
              <a:cxnLst/>
              <a:rect l="l" t="t" r="r" b="b"/>
              <a:pathLst>
                <a:path w="388" h="91" extrusionOk="0">
                  <a:moveTo>
                    <a:pt x="388" y="1"/>
                  </a:moveTo>
                  <a:cubicBezTo>
                    <a:pt x="235" y="20"/>
                    <a:pt x="5" y="2"/>
                    <a:pt x="0" y="91"/>
                  </a:cubicBezTo>
                  <a:cubicBezTo>
                    <a:pt x="149" y="71"/>
                    <a:pt x="383" y="88"/>
                    <a:pt x="3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22" name="Google Shape;42734;p18">
              <a:extLst>
                <a:ext uri="{FF2B5EF4-FFF2-40B4-BE49-F238E27FC236}">
                  <a16:creationId xmlns:a16="http://schemas.microsoft.com/office/drawing/2014/main" id="{E43C3455-1027-484A-A2CF-4D0D58281201}"/>
                </a:ext>
              </a:extLst>
            </p:cNvPr>
            <p:cNvSpPr/>
            <p:nvPr/>
          </p:nvSpPr>
          <p:spPr>
            <a:xfrm>
              <a:off x="1497166" y="4975434"/>
              <a:ext cx="7031" cy="6263"/>
            </a:xfrm>
            <a:custGeom>
              <a:avLst/>
              <a:gdLst/>
              <a:ahLst/>
              <a:cxnLst/>
              <a:rect l="l" t="t" r="r" b="b"/>
              <a:pathLst>
                <a:path w="197" h="208" extrusionOk="0">
                  <a:moveTo>
                    <a:pt x="196" y="105"/>
                  </a:moveTo>
                  <a:cubicBezTo>
                    <a:pt x="196" y="54"/>
                    <a:pt x="39" y="0"/>
                    <a:pt x="3" y="105"/>
                  </a:cubicBezTo>
                  <a:cubicBezTo>
                    <a:pt x="1" y="153"/>
                    <a:pt x="159" y="208"/>
                    <a:pt x="196"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23" name="Google Shape;42735;p18">
              <a:extLst>
                <a:ext uri="{FF2B5EF4-FFF2-40B4-BE49-F238E27FC236}">
                  <a16:creationId xmlns:a16="http://schemas.microsoft.com/office/drawing/2014/main" id="{09C5C1E5-B61D-4178-A691-9362B3FB16A5}"/>
                </a:ext>
              </a:extLst>
            </p:cNvPr>
            <p:cNvSpPr/>
            <p:nvPr/>
          </p:nvSpPr>
          <p:spPr>
            <a:xfrm>
              <a:off x="4357046" y="4975073"/>
              <a:ext cx="14063" cy="4276"/>
            </a:xfrm>
            <a:custGeom>
              <a:avLst/>
              <a:gdLst/>
              <a:ahLst/>
              <a:cxnLst/>
              <a:rect l="l" t="t" r="r" b="b"/>
              <a:pathLst>
                <a:path w="394" h="142" extrusionOk="0">
                  <a:moveTo>
                    <a:pt x="294" y="25"/>
                  </a:moveTo>
                  <a:cubicBezTo>
                    <a:pt x="241" y="1"/>
                    <a:pt x="0" y="70"/>
                    <a:pt x="101" y="117"/>
                  </a:cubicBezTo>
                  <a:cubicBezTo>
                    <a:pt x="153"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24" name="Google Shape;42736;p18">
              <a:extLst>
                <a:ext uri="{FF2B5EF4-FFF2-40B4-BE49-F238E27FC236}">
                  <a16:creationId xmlns:a16="http://schemas.microsoft.com/office/drawing/2014/main" id="{A1116117-D78D-41ED-A95C-A0F5CAD284AB}"/>
                </a:ext>
              </a:extLst>
            </p:cNvPr>
            <p:cNvSpPr/>
            <p:nvPr/>
          </p:nvSpPr>
          <p:spPr>
            <a:xfrm>
              <a:off x="2488971" y="4966341"/>
              <a:ext cx="20131" cy="16259"/>
            </a:xfrm>
            <a:custGeom>
              <a:avLst/>
              <a:gdLst/>
              <a:ahLst/>
              <a:cxnLst/>
              <a:rect l="l" t="t" r="r" b="b"/>
              <a:pathLst>
                <a:path w="564" h="540" extrusionOk="0">
                  <a:moveTo>
                    <a:pt x="563" y="134"/>
                  </a:moveTo>
                  <a:cubicBezTo>
                    <a:pt x="1" y="1"/>
                    <a:pt x="1" y="540"/>
                    <a:pt x="563"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25" name="Google Shape;42737;p18">
              <a:extLst>
                <a:ext uri="{FF2B5EF4-FFF2-40B4-BE49-F238E27FC236}">
                  <a16:creationId xmlns:a16="http://schemas.microsoft.com/office/drawing/2014/main" id="{9D24AD25-8D4D-4124-901A-23E3C4DF3E24}"/>
                </a:ext>
              </a:extLst>
            </p:cNvPr>
            <p:cNvSpPr/>
            <p:nvPr/>
          </p:nvSpPr>
          <p:spPr>
            <a:xfrm>
              <a:off x="6600921" y="4972333"/>
              <a:ext cx="13991" cy="4306"/>
            </a:xfrm>
            <a:custGeom>
              <a:avLst/>
              <a:gdLst/>
              <a:ahLst/>
              <a:cxnLst/>
              <a:rect l="l" t="t" r="r" b="b"/>
              <a:pathLst>
                <a:path w="392" h="143" extrusionOk="0">
                  <a:moveTo>
                    <a:pt x="292" y="26"/>
                  </a:moveTo>
                  <a:cubicBezTo>
                    <a:pt x="239" y="0"/>
                    <a:pt x="0" y="69"/>
                    <a:pt x="98" y="116"/>
                  </a:cubicBezTo>
                  <a:cubicBezTo>
                    <a:pt x="154" y="142"/>
                    <a:pt x="392"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26" name="Google Shape;42738;p18">
              <a:extLst>
                <a:ext uri="{FF2B5EF4-FFF2-40B4-BE49-F238E27FC236}">
                  <a16:creationId xmlns:a16="http://schemas.microsoft.com/office/drawing/2014/main" id="{DFA7289D-94A7-4B85-AED1-B61952B6B277}"/>
                </a:ext>
              </a:extLst>
            </p:cNvPr>
            <p:cNvSpPr/>
            <p:nvPr/>
          </p:nvSpPr>
          <p:spPr>
            <a:xfrm>
              <a:off x="6249856" y="4972333"/>
              <a:ext cx="14099" cy="4306"/>
            </a:xfrm>
            <a:custGeom>
              <a:avLst/>
              <a:gdLst/>
              <a:ahLst/>
              <a:cxnLst/>
              <a:rect l="l" t="t" r="r" b="b"/>
              <a:pathLst>
                <a:path w="395" h="143" extrusionOk="0">
                  <a:moveTo>
                    <a:pt x="293" y="26"/>
                  </a:moveTo>
                  <a:cubicBezTo>
                    <a:pt x="241" y="0"/>
                    <a:pt x="0" y="69"/>
                    <a:pt x="102" y="116"/>
                  </a:cubicBezTo>
                  <a:cubicBezTo>
                    <a:pt x="156" y="142"/>
                    <a:pt x="395" y="72"/>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27" name="Google Shape;42739;p18">
              <a:extLst>
                <a:ext uri="{FF2B5EF4-FFF2-40B4-BE49-F238E27FC236}">
                  <a16:creationId xmlns:a16="http://schemas.microsoft.com/office/drawing/2014/main" id="{8968EE01-EEE7-4630-9248-A90F15FB5E46}"/>
                </a:ext>
              </a:extLst>
            </p:cNvPr>
            <p:cNvSpPr/>
            <p:nvPr/>
          </p:nvSpPr>
          <p:spPr>
            <a:xfrm>
              <a:off x="2271250" y="4964896"/>
              <a:ext cx="25734" cy="8250"/>
            </a:xfrm>
            <a:custGeom>
              <a:avLst/>
              <a:gdLst/>
              <a:ahLst/>
              <a:cxnLst/>
              <a:rect l="l" t="t" r="r" b="b"/>
              <a:pathLst>
                <a:path w="721" h="274" extrusionOk="0">
                  <a:moveTo>
                    <a:pt x="105" y="273"/>
                  </a:moveTo>
                  <a:lnTo>
                    <a:pt x="685" y="273"/>
                  </a:lnTo>
                  <a:cubicBezTo>
                    <a:pt x="655" y="166"/>
                    <a:pt x="720" y="16"/>
                    <a:pt x="492" y="0"/>
                  </a:cubicBezTo>
                  <a:cubicBezTo>
                    <a:pt x="477" y="143"/>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28" name="Google Shape;42740;p18">
              <a:extLst>
                <a:ext uri="{FF2B5EF4-FFF2-40B4-BE49-F238E27FC236}">
                  <a16:creationId xmlns:a16="http://schemas.microsoft.com/office/drawing/2014/main" id="{459203BF-B0FA-4145-A322-C012FC5410D8}"/>
                </a:ext>
              </a:extLst>
            </p:cNvPr>
            <p:cNvSpPr/>
            <p:nvPr/>
          </p:nvSpPr>
          <p:spPr>
            <a:xfrm>
              <a:off x="2670678" y="4966853"/>
              <a:ext cx="14099" cy="4276"/>
            </a:xfrm>
            <a:custGeom>
              <a:avLst/>
              <a:gdLst/>
              <a:ahLst/>
              <a:cxnLst/>
              <a:rect l="l" t="t" r="r" b="b"/>
              <a:pathLst>
                <a:path w="395" h="142" extrusionOk="0">
                  <a:moveTo>
                    <a:pt x="292" y="26"/>
                  </a:moveTo>
                  <a:cubicBezTo>
                    <a:pt x="242" y="1"/>
                    <a:pt x="0" y="70"/>
                    <a:pt x="102" y="116"/>
                  </a:cubicBezTo>
                  <a:cubicBezTo>
                    <a:pt x="155" y="142"/>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29" name="Google Shape;42741;p18">
              <a:extLst>
                <a:ext uri="{FF2B5EF4-FFF2-40B4-BE49-F238E27FC236}">
                  <a16:creationId xmlns:a16="http://schemas.microsoft.com/office/drawing/2014/main" id="{CAB390E9-FBEB-4127-B2EE-9FAFFBD96617}"/>
                </a:ext>
              </a:extLst>
            </p:cNvPr>
            <p:cNvSpPr/>
            <p:nvPr/>
          </p:nvSpPr>
          <p:spPr>
            <a:xfrm>
              <a:off x="4317214" y="4956044"/>
              <a:ext cx="29625" cy="12375"/>
            </a:xfrm>
            <a:custGeom>
              <a:avLst/>
              <a:gdLst/>
              <a:ahLst/>
              <a:cxnLst/>
              <a:rect l="l" t="t" r="r" b="b"/>
              <a:pathLst>
                <a:path w="830" h="411" extrusionOk="0">
                  <a:moveTo>
                    <a:pt x="829" y="385"/>
                  </a:moveTo>
                  <a:lnTo>
                    <a:pt x="829" y="23"/>
                  </a:lnTo>
                  <a:cubicBezTo>
                    <a:pt x="465" y="1"/>
                    <a:pt x="405" y="123"/>
                    <a:pt x="59" y="112"/>
                  </a:cubicBezTo>
                  <a:cubicBezTo>
                    <a:pt x="0" y="352"/>
                    <a:pt x="327" y="411"/>
                    <a:pt x="829" y="38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30" name="Google Shape;42742;p18">
              <a:extLst>
                <a:ext uri="{FF2B5EF4-FFF2-40B4-BE49-F238E27FC236}">
                  <a16:creationId xmlns:a16="http://schemas.microsoft.com/office/drawing/2014/main" id="{94B17C93-DA77-48D4-BEC2-56DBD4F84C6E}"/>
                </a:ext>
              </a:extLst>
            </p:cNvPr>
            <p:cNvSpPr/>
            <p:nvPr/>
          </p:nvSpPr>
          <p:spPr>
            <a:xfrm>
              <a:off x="1414718" y="4958362"/>
              <a:ext cx="27519" cy="11291"/>
            </a:xfrm>
            <a:custGeom>
              <a:avLst/>
              <a:gdLst/>
              <a:ahLst/>
              <a:cxnLst/>
              <a:rect l="l" t="t" r="r" b="b"/>
              <a:pathLst>
                <a:path w="771" h="375" extrusionOk="0">
                  <a:moveTo>
                    <a:pt x="770" y="308"/>
                  </a:moveTo>
                  <a:lnTo>
                    <a:pt x="770" y="33"/>
                  </a:lnTo>
                  <a:cubicBezTo>
                    <a:pt x="483" y="50"/>
                    <a:pt x="58" y="1"/>
                    <a:pt x="0" y="125"/>
                  </a:cubicBezTo>
                  <a:cubicBezTo>
                    <a:pt x="383" y="129"/>
                    <a:pt x="243" y="374"/>
                    <a:pt x="770" y="3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31" name="Google Shape;42743;p18">
              <a:extLst>
                <a:ext uri="{FF2B5EF4-FFF2-40B4-BE49-F238E27FC236}">
                  <a16:creationId xmlns:a16="http://schemas.microsoft.com/office/drawing/2014/main" id="{A69A7E98-349A-44F2-A66A-734270B27BE7}"/>
                </a:ext>
              </a:extLst>
            </p:cNvPr>
            <p:cNvSpPr/>
            <p:nvPr/>
          </p:nvSpPr>
          <p:spPr>
            <a:xfrm>
              <a:off x="1855119" y="4947915"/>
              <a:ext cx="41332" cy="16982"/>
            </a:xfrm>
            <a:custGeom>
              <a:avLst/>
              <a:gdLst/>
              <a:ahLst/>
              <a:cxnLst/>
              <a:rect l="l" t="t" r="r" b="b"/>
              <a:pathLst>
                <a:path w="1158" h="564" extrusionOk="0">
                  <a:moveTo>
                    <a:pt x="1" y="199"/>
                  </a:moveTo>
                  <a:cubicBezTo>
                    <a:pt x="211" y="404"/>
                    <a:pt x="524" y="561"/>
                    <a:pt x="1157" y="563"/>
                  </a:cubicBezTo>
                  <a:lnTo>
                    <a:pt x="1157" y="110"/>
                  </a:lnTo>
                  <a:cubicBezTo>
                    <a:pt x="819" y="164"/>
                    <a:pt x="27" y="1"/>
                    <a:pt x="1" y="1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32" name="Google Shape;42744;p18">
              <a:extLst>
                <a:ext uri="{FF2B5EF4-FFF2-40B4-BE49-F238E27FC236}">
                  <a16:creationId xmlns:a16="http://schemas.microsoft.com/office/drawing/2014/main" id="{F402B3F6-0340-4595-9F4E-E55AEF012FD1}"/>
                </a:ext>
              </a:extLst>
            </p:cNvPr>
            <p:cNvSpPr/>
            <p:nvPr/>
          </p:nvSpPr>
          <p:spPr>
            <a:xfrm>
              <a:off x="857033" y="4948457"/>
              <a:ext cx="45865" cy="16741"/>
            </a:xfrm>
            <a:custGeom>
              <a:avLst/>
              <a:gdLst/>
              <a:ahLst/>
              <a:cxnLst/>
              <a:rect l="l" t="t" r="r" b="b"/>
              <a:pathLst>
                <a:path w="1285" h="556" extrusionOk="0">
                  <a:moveTo>
                    <a:pt x="965" y="1"/>
                  </a:moveTo>
                  <a:cubicBezTo>
                    <a:pt x="361" y="18"/>
                    <a:pt x="38" y="171"/>
                    <a:pt x="0" y="454"/>
                  </a:cubicBezTo>
                  <a:cubicBezTo>
                    <a:pt x="365" y="433"/>
                    <a:pt x="426" y="556"/>
                    <a:pt x="776" y="545"/>
                  </a:cubicBezTo>
                  <a:cubicBezTo>
                    <a:pt x="901" y="355"/>
                    <a:pt x="1285" y="142"/>
                    <a:pt x="9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33" name="Google Shape;42745;p18">
              <a:extLst>
                <a:ext uri="{FF2B5EF4-FFF2-40B4-BE49-F238E27FC236}">
                  <a16:creationId xmlns:a16="http://schemas.microsoft.com/office/drawing/2014/main" id="{6215E5CD-4E0E-4F58-9816-4C922715A789}"/>
                </a:ext>
              </a:extLst>
            </p:cNvPr>
            <p:cNvSpPr/>
            <p:nvPr/>
          </p:nvSpPr>
          <p:spPr>
            <a:xfrm>
              <a:off x="5613399" y="4953967"/>
              <a:ext cx="14919" cy="9184"/>
            </a:xfrm>
            <a:custGeom>
              <a:avLst/>
              <a:gdLst/>
              <a:ahLst/>
              <a:cxnLst/>
              <a:rect l="l" t="t" r="r" b="b"/>
              <a:pathLst>
                <a:path w="418" h="305" extrusionOk="0">
                  <a:moveTo>
                    <a:pt x="383" y="272"/>
                  </a:moveTo>
                  <a:cubicBezTo>
                    <a:pt x="357" y="165"/>
                    <a:pt x="418" y="15"/>
                    <a:pt x="193" y="1"/>
                  </a:cubicBezTo>
                  <a:cubicBezTo>
                    <a:pt x="180" y="57"/>
                    <a:pt x="163" y="108"/>
                    <a:pt x="0" y="93"/>
                  </a:cubicBezTo>
                  <a:cubicBezTo>
                    <a:pt x="21" y="200"/>
                    <a:pt x="56" y="305"/>
                    <a:pt x="383"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34" name="Google Shape;42746;p18">
              <a:extLst>
                <a:ext uri="{FF2B5EF4-FFF2-40B4-BE49-F238E27FC236}">
                  <a16:creationId xmlns:a16="http://schemas.microsoft.com/office/drawing/2014/main" id="{84E7F03A-217D-47C4-AF9C-2FB2B0A8E0D2}"/>
                </a:ext>
              </a:extLst>
            </p:cNvPr>
            <p:cNvSpPr/>
            <p:nvPr/>
          </p:nvSpPr>
          <p:spPr>
            <a:xfrm>
              <a:off x="2477942" y="4958694"/>
              <a:ext cx="14063" cy="4276"/>
            </a:xfrm>
            <a:custGeom>
              <a:avLst/>
              <a:gdLst/>
              <a:ahLst/>
              <a:cxnLst/>
              <a:rect l="l" t="t" r="r" b="b"/>
              <a:pathLst>
                <a:path w="394" h="142" extrusionOk="0">
                  <a:moveTo>
                    <a:pt x="294" y="24"/>
                  </a:moveTo>
                  <a:cubicBezTo>
                    <a:pt x="240" y="0"/>
                    <a:pt x="0" y="68"/>
                    <a:pt x="102" y="115"/>
                  </a:cubicBezTo>
                  <a:cubicBezTo>
                    <a:pt x="154" y="141"/>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35" name="Google Shape;42747;p18">
              <a:extLst>
                <a:ext uri="{FF2B5EF4-FFF2-40B4-BE49-F238E27FC236}">
                  <a16:creationId xmlns:a16="http://schemas.microsoft.com/office/drawing/2014/main" id="{74C85AC5-B59A-4610-A00A-47146100C399}"/>
                </a:ext>
              </a:extLst>
            </p:cNvPr>
            <p:cNvSpPr/>
            <p:nvPr/>
          </p:nvSpPr>
          <p:spPr>
            <a:xfrm>
              <a:off x="4119731" y="4953575"/>
              <a:ext cx="6924" cy="6233"/>
            </a:xfrm>
            <a:custGeom>
              <a:avLst/>
              <a:gdLst/>
              <a:ahLst/>
              <a:cxnLst/>
              <a:rect l="l" t="t" r="r" b="b"/>
              <a:pathLst>
                <a:path w="194" h="207" extrusionOk="0">
                  <a:moveTo>
                    <a:pt x="193" y="105"/>
                  </a:moveTo>
                  <a:cubicBezTo>
                    <a:pt x="193" y="51"/>
                    <a:pt x="38" y="1"/>
                    <a:pt x="0" y="105"/>
                  </a:cubicBezTo>
                  <a:cubicBezTo>
                    <a:pt x="0" y="153"/>
                    <a:pt x="157" y="207"/>
                    <a:pt x="193"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36" name="Google Shape;42748;p18">
              <a:extLst>
                <a:ext uri="{FF2B5EF4-FFF2-40B4-BE49-F238E27FC236}">
                  <a16:creationId xmlns:a16="http://schemas.microsoft.com/office/drawing/2014/main" id="{C0D9E226-F7DD-4616-85B1-1A66028C8524}"/>
                </a:ext>
              </a:extLst>
            </p:cNvPr>
            <p:cNvSpPr/>
            <p:nvPr/>
          </p:nvSpPr>
          <p:spPr>
            <a:xfrm>
              <a:off x="2264540" y="4953184"/>
              <a:ext cx="14134" cy="4276"/>
            </a:xfrm>
            <a:custGeom>
              <a:avLst/>
              <a:gdLst/>
              <a:ahLst/>
              <a:cxnLst/>
              <a:rect l="l" t="t" r="r" b="b"/>
              <a:pathLst>
                <a:path w="396" h="142" extrusionOk="0">
                  <a:moveTo>
                    <a:pt x="293" y="24"/>
                  </a:moveTo>
                  <a:cubicBezTo>
                    <a:pt x="241" y="0"/>
                    <a:pt x="1" y="68"/>
                    <a:pt x="104" y="118"/>
                  </a:cubicBezTo>
                  <a:cubicBezTo>
                    <a:pt x="155" y="141"/>
                    <a:pt x="395" y="74"/>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37" name="Google Shape;42749;p18">
              <a:extLst>
                <a:ext uri="{FF2B5EF4-FFF2-40B4-BE49-F238E27FC236}">
                  <a16:creationId xmlns:a16="http://schemas.microsoft.com/office/drawing/2014/main" id="{4BB7011D-BAC5-4C1B-80A0-0CDDA526731B}"/>
                </a:ext>
              </a:extLst>
            </p:cNvPr>
            <p:cNvSpPr/>
            <p:nvPr/>
          </p:nvSpPr>
          <p:spPr>
            <a:xfrm>
              <a:off x="3706633" y="4951227"/>
              <a:ext cx="13849" cy="2680"/>
            </a:xfrm>
            <a:custGeom>
              <a:avLst/>
              <a:gdLst/>
              <a:ahLst/>
              <a:cxnLst/>
              <a:rect l="l" t="t" r="r" b="b"/>
              <a:pathLst>
                <a:path w="388" h="89" extrusionOk="0">
                  <a:moveTo>
                    <a:pt x="387" y="0"/>
                  </a:moveTo>
                  <a:cubicBezTo>
                    <a:pt x="241" y="21"/>
                    <a:pt x="7" y="3"/>
                    <a:pt x="1" y="89"/>
                  </a:cubicBezTo>
                  <a:cubicBezTo>
                    <a:pt x="154" y="69"/>
                    <a:pt x="382"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38" name="Google Shape;42750;p18">
              <a:extLst>
                <a:ext uri="{FF2B5EF4-FFF2-40B4-BE49-F238E27FC236}">
                  <a16:creationId xmlns:a16="http://schemas.microsoft.com/office/drawing/2014/main" id="{4D6B1144-C27D-4A24-A5EB-B11442DD8D3D}"/>
                </a:ext>
              </a:extLst>
            </p:cNvPr>
            <p:cNvSpPr/>
            <p:nvPr/>
          </p:nvSpPr>
          <p:spPr>
            <a:xfrm>
              <a:off x="4501669" y="4947734"/>
              <a:ext cx="13991" cy="4215"/>
            </a:xfrm>
            <a:custGeom>
              <a:avLst/>
              <a:gdLst/>
              <a:ahLst/>
              <a:cxnLst/>
              <a:rect l="l" t="t" r="r" b="b"/>
              <a:pathLst>
                <a:path w="392" h="140" extrusionOk="0">
                  <a:moveTo>
                    <a:pt x="99" y="116"/>
                  </a:moveTo>
                  <a:cubicBezTo>
                    <a:pt x="153" y="140"/>
                    <a:pt x="392" y="73"/>
                    <a:pt x="291" y="25"/>
                  </a:cubicBezTo>
                  <a:cubicBezTo>
                    <a:pt x="238" y="0"/>
                    <a:pt x="0" y="68"/>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39" name="Google Shape;42751;p18">
              <a:extLst>
                <a:ext uri="{FF2B5EF4-FFF2-40B4-BE49-F238E27FC236}">
                  <a16:creationId xmlns:a16="http://schemas.microsoft.com/office/drawing/2014/main" id="{7353DC5C-193D-4F46-982B-655125EB6BA4}"/>
                </a:ext>
              </a:extLst>
            </p:cNvPr>
            <p:cNvSpPr/>
            <p:nvPr/>
          </p:nvSpPr>
          <p:spPr>
            <a:xfrm>
              <a:off x="3414103" y="4947734"/>
              <a:ext cx="14027" cy="4215"/>
            </a:xfrm>
            <a:custGeom>
              <a:avLst/>
              <a:gdLst/>
              <a:ahLst/>
              <a:cxnLst/>
              <a:rect l="l" t="t" r="r" b="b"/>
              <a:pathLst>
                <a:path w="393" h="140" extrusionOk="0">
                  <a:moveTo>
                    <a:pt x="293" y="25"/>
                  </a:moveTo>
                  <a:cubicBezTo>
                    <a:pt x="241" y="0"/>
                    <a:pt x="1" y="68"/>
                    <a:pt x="100" y="116"/>
                  </a:cubicBezTo>
                  <a:cubicBezTo>
                    <a:pt x="152" y="140"/>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40" name="Google Shape;42752;p18">
              <a:extLst>
                <a:ext uri="{FF2B5EF4-FFF2-40B4-BE49-F238E27FC236}">
                  <a16:creationId xmlns:a16="http://schemas.microsoft.com/office/drawing/2014/main" id="{01045AD1-8C4C-40D2-B1EC-B7DF4268BA59}"/>
                </a:ext>
              </a:extLst>
            </p:cNvPr>
            <p:cNvSpPr/>
            <p:nvPr/>
          </p:nvSpPr>
          <p:spPr>
            <a:xfrm>
              <a:off x="7082796" y="4942224"/>
              <a:ext cx="13991" cy="4306"/>
            </a:xfrm>
            <a:custGeom>
              <a:avLst/>
              <a:gdLst/>
              <a:ahLst/>
              <a:cxnLst/>
              <a:rect l="l" t="t" r="r" b="b"/>
              <a:pathLst>
                <a:path w="392" h="143" extrusionOk="0">
                  <a:moveTo>
                    <a:pt x="290" y="26"/>
                  </a:moveTo>
                  <a:cubicBezTo>
                    <a:pt x="238" y="0"/>
                    <a:pt x="0" y="71"/>
                    <a:pt x="99" y="116"/>
                  </a:cubicBezTo>
                  <a:cubicBezTo>
                    <a:pt x="153" y="143"/>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41" name="Google Shape;42753;p18">
              <a:extLst>
                <a:ext uri="{FF2B5EF4-FFF2-40B4-BE49-F238E27FC236}">
                  <a16:creationId xmlns:a16="http://schemas.microsoft.com/office/drawing/2014/main" id="{2A6C3B67-5C2A-44EB-8E7E-115790BE844A}"/>
                </a:ext>
              </a:extLst>
            </p:cNvPr>
            <p:cNvSpPr/>
            <p:nvPr/>
          </p:nvSpPr>
          <p:spPr>
            <a:xfrm>
              <a:off x="2457348" y="4942224"/>
              <a:ext cx="13991" cy="4306"/>
            </a:xfrm>
            <a:custGeom>
              <a:avLst/>
              <a:gdLst/>
              <a:ahLst/>
              <a:cxnLst/>
              <a:rect l="l" t="t" r="r" b="b"/>
              <a:pathLst>
                <a:path w="392" h="143" extrusionOk="0">
                  <a:moveTo>
                    <a:pt x="293" y="26"/>
                  </a:moveTo>
                  <a:cubicBezTo>
                    <a:pt x="238" y="0"/>
                    <a:pt x="0" y="71"/>
                    <a:pt x="100"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42" name="Google Shape;42754;p18">
              <a:extLst>
                <a:ext uri="{FF2B5EF4-FFF2-40B4-BE49-F238E27FC236}">
                  <a16:creationId xmlns:a16="http://schemas.microsoft.com/office/drawing/2014/main" id="{96A0E17E-31F0-4601-ACEA-E54E3669B01B}"/>
                </a:ext>
              </a:extLst>
            </p:cNvPr>
            <p:cNvSpPr/>
            <p:nvPr/>
          </p:nvSpPr>
          <p:spPr>
            <a:xfrm>
              <a:off x="5640810" y="4937497"/>
              <a:ext cx="13884" cy="5540"/>
            </a:xfrm>
            <a:custGeom>
              <a:avLst/>
              <a:gdLst/>
              <a:ahLst/>
              <a:cxnLst/>
              <a:rect l="l" t="t" r="r" b="b"/>
              <a:pathLst>
                <a:path w="389" h="184" extrusionOk="0">
                  <a:moveTo>
                    <a:pt x="1" y="183"/>
                  </a:moveTo>
                  <a:lnTo>
                    <a:pt x="389" y="183"/>
                  </a:lnTo>
                  <a:lnTo>
                    <a:pt x="389"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43" name="Google Shape;42755;p18">
              <a:extLst>
                <a:ext uri="{FF2B5EF4-FFF2-40B4-BE49-F238E27FC236}">
                  <a16:creationId xmlns:a16="http://schemas.microsoft.com/office/drawing/2014/main" id="{B724320A-88FD-494D-9B38-B6EFC85A51F3}"/>
                </a:ext>
              </a:extLst>
            </p:cNvPr>
            <p:cNvSpPr/>
            <p:nvPr/>
          </p:nvSpPr>
          <p:spPr>
            <a:xfrm>
              <a:off x="4487357" y="4926658"/>
              <a:ext cx="26591" cy="12255"/>
            </a:xfrm>
            <a:custGeom>
              <a:avLst/>
              <a:gdLst/>
              <a:ahLst/>
              <a:cxnLst/>
              <a:rect l="l" t="t" r="r" b="b"/>
              <a:pathLst>
                <a:path w="745" h="407" extrusionOk="0">
                  <a:moveTo>
                    <a:pt x="306" y="0"/>
                  </a:moveTo>
                  <a:cubicBezTo>
                    <a:pt x="0" y="135"/>
                    <a:pt x="89" y="406"/>
                    <a:pt x="692" y="362"/>
                  </a:cubicBezTo>
                  <a:cubicBezTo>
                    <a:pt x="745" y="154"/>
                    <a:pt x="647" y="21"/>
                    <a:pt x="3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44" name="Google Shape;42756;p18">
              <a:extLst>
                <a:ext uri="{FF2B5EF4-FFF2-40B4-BE49-F238E27FC236}">
                  <a16:creationId xmlns:a16="http://schemas.microsoft.com/office/drawing/2014/main" id="{FB16ECA6-9AD2-4A3A-A721-6EB830EBB038}"/>
                </a:ext>
              </a:extLst>
            </p:cNvPr>
            <p:cNvSpPr/>
            <p:nvPr/>
          </p:nvSpPr>
          <p:spPr>
            <a:xfrm>
              <a:off x="3352142" y="4934035"/>
              <a:ext cx="14027" cy="4336"/>
            </a:xfrm>
            <a:custGeom>
              <a:avLst/>
              <a:gdLst/>
              <a:ahLst/>
              <a:cxnLst/>
              <a:rect l="l" t="t" r="r" b="b"/>
              <a:pathLst>
                <a:path w="393" h="144" extrusionOk="0">
                  <a:moveTo>
                    <a:pt x="100" y="117"/>
                  </a:moveTo>
                  <a:cubicBezTo>
                    <a:pt x="151" y="143"/>
                    <a:pt x="392" y="73"/>
                    <a:pt x="293" y="26"/>
                  </a:cubicBezTo>
                  <a:cubicBezTo>
                    <a:pt x="242"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45" name="Google Shape;42757;p18">
              <a:extLst>
                <a:ext uri="{FF2B5EF4-FFF2-40B4-BE49-F238E27FC236}">
                  <a16:creationId xmlns:a16="http://schemas.microsoft.com/office/drawing/2014/main" id="{5071DE3D-4D05-4165-B759-DB99FC369DB2}"/>
                </a:ext>
              </a:extLst>
            </p:cNvPr>
            <p:cNvSpPr/>
            <p:nvPr/>
          </p:nvSpPr>
          <p:spPr>
            <a:xfrm>
              <a:off x="7844246" y="4916271"/>
              <a:ext cx="35478" cy="19090"/>
            </a:xfrm>
            <a:custGeom>
              <a:avLst/>
              <a:gdLst/>
              <a:ahLst/>
              <a:cxnLst/>
              <a:rect l="l" t="t" r="r" b="b"/>
              <a:pathLst>
                <a:path w="994" h="634" extrusionOk="0">
                  <a:moveTo>
                    <a:pt x="558" y="616"/>
                  </a:moveTo>
                  <a:cubicBezTo>
                    <a:pt x="506" y="349"/>
                    <a:pt x="994" y="336"/>
                    <a:pt x="943" y="71"/>
                  </a:cubicBezTo>
                  <a:cubicBezTo>
                    <a:pt x="1" y="1"/>
                    <a:pt x="75" y="634"/>
                    <a:pt x="558" y="6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46" name="Google Shape;42758;p18">
              <a:extLst>
                <a:ext uri="{FF2B5EF4-FFF2-40B4-BE49-F238E27FC236}">
                  <a16:creationId xmlns:a16="http://schemas.microsoft.com/office/drawing/2014/main" id="{CDE65C31-C0FD-4920-815A-2AEC0F996B50}"/>
                </a:ext>
              </a:extLst>
            </p:cNvPr>
            <p:cNvSpPr/>
            <p:nvPr/>
          </p:nvSpPr>
          <p:spPr>
            <a:xfrm>
              <a:off x="2677566" y="4931385"/>
              <a:ext cx="14099" cy="4215"/>
            </a:xfrm>
            <a:custGeom>
              <a:avLst/>
              <a:gdLst/>
              <a:ahLst/>
              <a:cxnLst/>
              <a:rect l="l" t="t" r="r" b="b"/>
              <a:pathLst>
                <a:path w="395" h="140" extrusionOk="0">
                  <a:moveTo>
                    <a:pt x="99" y="114"/>
                  </a:moveTo>
                  <a:cubicBezTo>
                    <a:pt x="156" y="140"/>
                    <a:pt x="395" y="69"/>
                    <a:pt x="294" y="22"/>
                  </a:cubicBezTo>
                  <a:cubicBezTo>
                    <a:pt x="242" y="0"/>
                    <a:pt x="1" y="67"/>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47" name="Google Shape;42759;p18">
              <a:extLst>
                <a:ext uri="{FF2B5EF4-FFF2-40B4-BE49-F238E27FC236}">
                  <a16:creationId xmlns:a16="http://schemas.microsoft.com/office/drawing/2014/main" id="{D5B46210-6682-46D7-B191-9E618D18A34F}"/>
                </a:ext>
              </a:extLst>
            </p:cNvPr>
            <p:cNvSpPr/>
            <p:nvPr/>
          </p:nvSpPr>
          <p:spPr>
            <a:xfrm>
              <a:off x="1872216" y="4931385"/>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48" name="Google Shape;42760;p18">
              <a:extLst>
                <a:ext uri="{FF2B5EF4-FFF2-40B4-BE49-F238E27FC236}">
                  <a16:creationId xmlns:a16="http://schemas.microsoft.com/office/drawing/2014/main" id="{43AA01B0-013A-49A3-8F1B-3078C1B8E1A4}"/>
                </a:ext>
              </a:extLst>
            </p:cNvPr>
            <p:cNvSpPr/>
            <p:nvPr/>
          </p:nvSpPr>
          <p:spPr>
            <a:xfrm>
              <a:off x="4920656" y="4915699"/>
              <a:ext cx="34229" cy="17193"/>
            </a:xfrm>
            <a:custGeom>
              <a:avLst/>
              <a:gdLst/>
              <a:ahLst/>
              <a:cxnLst/>
              <a:rect l="l" t="t" r="r" b="b"/>
              <a:pathLst>
                <a:path w="959" h="571" extrusionOk="0">
                  <a:moveTo>
                    <a:pt x="704" y="545"/>
                  </a:moveTo>
                  <a:cubicBezTo>
                    <a:pt x="863" y="440"/>
                    <a:pt x="958" y="302"/>
                    <a:pt x="894" y="92"/>
                  </a:cubicBezTo>
                  <a:cubicBezTo>
                    <a:pt x="627" y="94"/>
                    <a:pt x="469" y="47"/>
                    <a:pt x="313" y="0"/>
                  </a:cubicBezTo>
                  <a:cubicBezTo>
                    <a:pt x="0" y="146"/>
                    <a:pt x="82" y="571"/>
                    <a:pt x="70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49" name="Google Shape;42761;p18">
              <a:extLst>
                <a:ext uri="{FF2B5EF4-FFF2-40B4-BE49-F238E27FC236}">
                  <a16:creationId xmlns:a16="http://schemas.microsoft.com/office/drawing/2014/main" id="{979A326B-963D-4179-901A-422E5A8AE829}"/>
                </a:ext>
              </a:extLst>
            </p:cNvPr>
            <p:cNvSpPr/>
            <p:nvPr/>
          </p:nvSpPr>
          <p:spPr>
            <a:xfrm>
              <a:off x="2716149" y="4919854"/>
              <a:ext cx="20131" cy="16259"/>
            </a:xfrm>
            <a:custGeom>
              <a:avLst/>
              <a:gdLst/>
              <a:ahLst/>
              <a:cxnLst/>
              <a:rect l="l" t="t" r="r" b="b"/>
              <a:pathLst>
                <a:path w="564" h="540" extrusionOk="0">
                  <a:moveTo>
                    <a:pt x="563" y="407"/>
                  </a:moveTo>
                  <a:lnTo>
                    <a:pt x="563" y="135"/>
                  </a:lnTo>
                  <a:cubicBezTo>
                    <a:pt x="0" y="1"/>
                    <a:pt x="0" y="540"/>
                    <a:pt x="563" y="40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50" name="Google Shape;42762;p18">
              <a:extLst>
                <a:ext uri="{FF2B5EF4-FFF2-40B4-BE49-F238E27FC236}">
                  <a16:creationId xmlns:a16="http://schemas.microsoft.com/office/drawing/2014/main" id="{25377B13-3DAB-4645-A495-E18A1DC654F5}"/>
                </a:ext>
              </a:extLst>
            </p:cNvPr>
            <p:cNvSpPr/>
            <p:nvPr/>
          </p:nvSpPr>
          <p:spPr>
            <a:xfrm>
              <a:off x="6518365" y="4925875"/>
              <a:ext cx="13991" cy="4215"/>
            </a:xfrm>
            <a:custGeom>
              <a:avLst/>
              <a:gdLst/>
              <a:ahLst/>
              <a:cxnLst/>
              <a:rect l="l" t="t" r="r" b="b"/>
              <a:pathLst>
                <a:path w="392" h="140" extrusionOk="0">
                  <a:moveTo>
                    <a:pt x="294" y="26"/>
                  </a:moveTo>
                  <a:cubicBezTo>
                    <a:pt x="236" y="0"/>
                    <a:pt x="0" y="69"/>
                    <a:pt x="101" y="115"/>
                  </a:cubicBezTo>
                  <a:cubicBezTo>
                    <a:pt x="151" y="140"/>
                    <a:pt x="392"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51" name="Google Shape;42763;p18">
              <a:extLst>
                <a:ext uri="{FF2B5EF4-FFF2-40B4-BE49-F238E27FC236}">
                  <a16:creationId xmlns:a16="http://schemas.microsoft.com/office/drawing/2014/main" id="{A8B44669-E5D4-46FF-A34E-AA9FBFAED1B9}"/>
                </a:ext>
              </a:extLst>
            </p:cNvPr>
            <p:cNvSpPr/>
            <p:nvPr/>
          </p:nvSpPr>
          <p:spPr>
            <a:xfrm>
              <a:off x="2631667" y="4921148"/>
              <a:ext cx="21951" cy="8732"/>
            </a:xfrm>
            <a:custGeom>
              <a:avLst/>
              <a:gdLst/>
              <a:ahLst/>
              <a:cxnLst/>
              <a:rect l="l" t="t" r="r" b="b"/>
              <a:pathLst>
                <a:path w="615" h="290" extrusionOk="0">
                  <a:moveTo>
                    <a:pt x="614" y="272"/>
                  </a:moveTo>
                  <a:lnTo>
                    <a:pt x="614" y="1"/>
                  </a:lnTo>
                  <a:lnTo>
                    <a:pt x="34" y="1"/>
                  </a:lnTo>
                  <a:cubicBezTo>
                    <a:pt x="1" y="199"/>
                    <a:pt x="194" y="289"/>
                    <a:pt x="614"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52" name="Google Shape;42764;p18">
              <a:extLst>
                <a:ext uri="{FF2B5EF4-FFF2-40B4-BE49-F238E27FC236}">
                  <a16:creationId xmlns:a16="http://schemas.microsoft.com/office/drawing/2014/main" id="{DD4923B8-0D9D-49A7-A2C5-BE996B053F6D}"/>
                </a:ext>
              </a:extLst>
            </p:cNvPr>
            <p:cNvSpPr/>
            <p:nvPr/>
          </p:nvSpPr>
          <p:spPr>
            <a:xfrm>
              <a:off x="1833597" y="4918439"/>
              <a:ext cx="14670" cy="9515"/>
            </a:xfrm>
            <a:custGeom>
              <a:avLst/>
              <a:gdLst/>
              <a:ahLst/>
              <a:cxnLst/>
              <a:rect l="l" t="t" r="r" b="b"/>
              <a:pathLst>
                <a:path w="411" h="316" extrusionOk="0">
                  <a:moveTo>
                    <a:pt x="410" y="273"/>
                  </a:moveTo>
                  <a:lnTo>
                    <a:pt x="410" y="91"/>
                  </a:lnTo>
                  <a:cubicBezTo>
                    <a:pt x="220" y="91"/>
                    <a:pt x="182" y="16"/>
                    <a:pt x="25" y="1"/>
                  </a:cubicBezTo>
                  <a:cubicBezTo>
                    <a:pt x="45" y="143"/>
                    <a:pt x="0" y="315"/>
                    <a:pt x="410"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53" name="Google Shape;42765;p18">
              <a:extLst>
                <a:ext uri="{FF2B5EF4-FFF2-40B4-BE49-F238E27FC236}">
                  <a16:creationId xmlns:a16="http://schemas.microsoft.com/office/drawing/2014/main" id="{CA4BFD1C-32DB-4C75-B9A1-235951A4DEB7}"/>
                </a:ext>
              </a:extLst>
            </p:cNvPr>
            <p:cNvSpPr/>
            <p:nvPr/>
          </p:nvSpPr>
          <p:spPr>
            <a:xfrm>
              <a:off x="1600565" y="4923888"/>
              <a:ext cx="13777" cy="2800"/>
            </a:xfrm>
            <a:custGeom>
              <a:avLst/>
              <a:gdLst/>
              <a:ahLst/>
              <a:cxnLst/>
              <a:rect l="l" t="t" r="r" b="b"/>
              <a:pathLst>
                <a:path w="386" h="93" extrusionOk="0">
                  <a:moveTo>
                    <a:pt x="0" y="92"/>
                  </a:moveTo>
                  <a:cubicBezTo>
                    <a:pt x="149" y="70"/>
                    <a:pt x="380" y="88"/>
                    <a:pt x="385" y="1"/>
                  </a:cubicBezTo>
                  <a:cubicBezTo>
                    <a:pt x="235" y="21"/>
                    <a:pt x="5" y="2"/>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54" name="Google Shape;42766;p18">
              <a:extLst>
                <a:ext uri="{FF2B5EF4-FFF2-40B4-BE49-F238E27FC236}">
                  <a16:creationId xmlns:a16="http://schemas.microsoft.com/office/drawing/2014/main" id="{BC3C552B-CB73-4794-9A58-63C9F4801D72}"/>
                </a:ext>
              </a:extLst>
            </p:cNvPr>
            <p:cNvSpPr/>
            <p:nvPr/>
          </p:nvSpPr>
          <p:spPr>
            <a:xfrm>
              <a:off x="8380302" y="4918047"/>
              <a:ext cx="6996" cy="6203"/>
            </a:xfrm>
            <a:custGeom>
              <a:avLst/>
              <a:gdLst/>
              <a:ahLst/>
              <a:cxnLst/>
              <a:rect l="l" t="t" r="r" b="b"/>
              <a:pathLst>
                <a:path w="196" h="206" extrusionOk="0">
                  <a:moveTo>
                    <a:pt x="193" y="104"/>
                  </a:moveTo>
                  <a:cubicBezTo>
                    <a:pt x="195" y="53"/>
                    <a:pt x="39" y="0"/>
                    <a:pt x="1" y="104"/>
                  </a:cubicBezTo>
                  <a:cubicBezTo>
                    <a:pt x="1" y="153"/>
                    <a:pt x="159" y="205"/>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55" name="Google Shape;42767;p18">
              <a:extLst>
                <a:ext uri="{FF2B5EF4-FFF2-40B4-BE49-F238E27FC236}">
                  <a16:creationId xmlns:a16="http://schemas.microsoft.com/office/drawing/2014/main" id="{E1963C34-89D6-4085-97A3-240C7DE27380}"/>
                </a:ext>
              </a:extLst>
            </p:cNvPr>
            <p:cNvSpPr/>
            <p:nvPr/>
          </p:nvSpPr>
          <p:spPr>
            <a:xfrm>
              <a:off x="7447531" y="4920366"/>
              <a:ext cx="14063" cy="4276"/>
            </a:xfrm>
            <a:custGeom>
              <a:avLst/>
              <a:gdLst/>
              <a:ahLst/>
              <a:cxnLst/>
              <a:rect l="l" t="t" r="r" b="b"/>
              <a:pathLst>
                <a:path w="394" h="142" extrusionOk="0">
                  <a:moveTo>
                    <a:pt x="294" y="27"/>
                  </a:moveTo>
                  <a:cubicBezTo>
                    <a:pt x="240" y="1"/>
                    <a:pt x="1" y="70"/>
                    <a:pt x="100" y="115"/>
                  </a:cubicBezTo>
                  <a:cubicBezTo>
                    <a:pt x="153" y="141"/>
                    <a:pt x="394"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56" name="Google Shape;42768;p18">
              <a:extLst>
                <a:ext uri="{FF2B5EF4-FFF2-40B4-BE49-F238E27FC236}">
                  <a16:creationId xmlns:a16="http://schemas.microsoft.com/office/drawing/2014/main" id="{507A8577-4DFF-40C4-9B77-0A87622D1561}"/>
                </a:ext>
              </a:extLst>
            </p:cNvPr>
            <p:cNvSpPr/>
            <p:nvPr/>
          </p:nvSpPr>
          <p:spPr>
            <a:xfrm>
              <a:off x="2288775" y="4918258"/>
              <a:ext cx="20737" cy="5781"/>
            </a:xfrm>
            <a:custGeom>
              <a:avLst/>
              <a:gdLst/>
              <a:ahLst/>
              <a:cxnLst/>
              <a:rect l="l" t="t" r="r" b="b"/>
              <a:pathLst>
                <a:path w="581" h="192" extrusionOk="0">
                  <a:moveTo>
                    <a:pt x="1" y="185"/>
                  </a:moveTo>
                  <a:cubicBezTo>
                    <a:pt x="333" y="192"/>
                    <a:pt x="497" y="118"/>
                    <a:pt x="580" y="5"/>
                  </a:cubicBezTo>
                  <a:cubicBezTo>
                    <a:pt x="249" y="0"/>
                    <a:pt x="85" y="74"/>
                    <a:pt x="1" y="18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57" name="Google Shape;42769;p18">
              <a:extLst>
                <a:ext uri="{FF2B5EF4-FFF2-40B4-BE49-F238E27FC236}">
                  <a16:creationId xmlns:a16="http://schemas.microsoft.com/office/drawing/2014/main" id="{98BFEF82-1B0D-444C-9D06-300F0B2C9A4A}"/>
                </a:ext>
              </a:extLst>
            </p:cNvPr>
            <p:cNvSpPr/>
            <p:nvPr/>
          </p:nvSpPr>
          <p:spPr>
            <a:xfrm>
              <a:off x="2653688" y="4912929"/>
              <a:ext cx="20666" cy="8250"/>
            </a:xfrm>
            <a:custGeom>
              <a:avLst/>
              <a:gdLst/>
              <a:ahLst/>
              <a:cxnLst/>
              <a:rect l="l" t="t" r="r" b="b"/>
              <a:pathLst>
                <a:path w="579" h="274" extrusionOk="0">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58" name="Google Shape;42770;p18">
              <a:extLst>
                <a:ext uri="{FF2B5EF4-FFF2-40B4-BE49-F238E27FC236}">
                  <a16:creationId xmlns:a16="http://schemas.microsoft.com/office/drawing/2014/main" id="{1B836246-4478-41C8-804F-2F13DD19A7AE}"/>
                </a:ext>
              </a:extLst>
            </p:cNvPr>
            <p:cNvSpPr/>
            <p:nvPr/>
          </p:nvSpPr>
          <p:spPr>
            <a:xfrm>
              <a:off x="6129967" y="4905462"/>
              <a:ext cx="26520" cy="15236"/>
            </a:xfrm>
            <a:custGeom>
              <a:avLst/>
              <a:gdLst/>
              <a:ahLst/>
              <a:cxnLst/>
              <a:rect l="l" t="t" r="r" b="b"/>
              <a:pathLst>
                <a:path w="743" h="506" extrusionOk="0">
                  <a:moveTo>
                    <a:pt x="1" y="73"/>
                  </a:moveTo>
                  <a:lnTo>
                    <a:pt x="1" y="437"/>
                  </a:lnTo>
                  <a:cubicBezTo>
                    <a:pt x="742" y="506"/>
                    <a:pt x="742" y="1"/>
                    <a:pt x="1" y="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59" name="Google Shape;42771;p18">
              <a:extLst>
                <a:ext uri="{FF2B5EF4-FFF2-40B4-BE49-F238E27FC236}">
                  <a16:creationId xmlns:a16="http://schemas.microsoft.com/office/drawing/2014/main" id="{C7976D09-0D8D-4574-B650-1BEB83FCA48C}"/>
                </a:ext>
              </a:extLst>
            </p:cNvPr>
            <p:cNvSpPr/>
            <p:nvPr/>
          </p:nvSpPr>
          <p:spPr>
            <a:xfrm>
              <a:off x="5500577" y="4901999"/>
              <a:ext cx="35086" cy="16470"/>
            </a:xfrm>
            <a:custGeom>
              <a:avLst/>
              <a:gdLst/>
              <a:ahLst/>
              <a:cxnLst/>
              <a:rect l="l" t="t" r="r" b="b"/>
              <a:pathLst>
                <a:path w="983" h="547" extrusionOk="0">
                  <a:moveTo>
                    <a:pt x="844" y="1"/>
                  </a:moveTo>
                  <a:lnTo>
                    <a:pt x="74" y="1"/>
                  </a:lnTo>
                  <a:cubicBezTo>
                    <a:pt x="1" y="308"/>
                    <a:pt x="408" y="389"/>
                    <a:pt x="654" y="547"/>
                  </a:cubicBezTo>
                  <a:cubicBezTo>
                    <a:pt x="647" y="331"/>
                    <a:pt x="983" y="279"/>
                    <a:pt x="8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60" name="Google Shape;42772;p18">
              <a:extLst>
                <a:ext uri="{FF2B5EF4-FFF2-40B4-BE49-F238E27FC236}">
                  <a16:creationId xmlns:a16="http://schemas.microsoft.com/office/drawing/2014/main" id="{46A63EDB-AA6C-4E77-8ADC-8D53D424ED26}"/>
                </a:ext>
              </a:extLst>
            </p:cNvPr>
            <p:cNvSpPr/>
            <p:nvPr/>
          </p:nvSpPr>
          <p:spPr>
            <a:xfrm>
              <a:off x="2904781" y="4909466"/>
              <a:ext cx="13920" cy="4276"/>
            </a:xfrm>
            <a:custGeom>
              <a:avLst/>
              <a:gdLst/>
              <a:ahLst/>
              <a:cxnLst/>
              <a:rect l="l" t="t" r="r" b="b"/>
              <a:pathLst>
                <a:path w="390" h="142" extrusionOk="0">
                  <a:moveTo>
                    <a:pt x="292" y="26"/>
                  </a:moveTo>
                  <a:cubicBezTo>
                    <a:pt x="237" y="1"/>
                    <a:pt x="1" y="70"/>
                    <a:pt x="99" y="116"/>
                  </a:cubicBezTo>
                  <a:cubicBezTo>
                    <a:pt x="152" y="142"/>
                    <a:pt x="390"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61" name="Google Shape;42773;p18">
              <a:extLst>
                <a:ext uri="{FF2B5EF4-FFF2-40B4-BE49-F238E27FC236}">
                  <a16:creationId xmlns:a16="http://schemas.microsoft.com/office/drawing/2014/main" id="{EE54254C-274E-4F60-80EF-4CD91FACEAE4}"/>
                </a:ext>
              </a:extLst>
            </p:cNvPr>
            <p:cNvSpPr/>
            <p:nvPr/>
          </p:nvSpPr>
          <p:spPr>
            <a:xfrm>
              <a:off x="7588799" y="4901999"/>
              <a:ext cx="20773" cy="8250"/>
            </a:xfrm>
            <a:custGeom>
              <a:avLst/>
              <a:gdLst/>
              <a:ahLst/>
              <a:cxnLst/>
              <a:rect l="l" t="t" r="r" b="b"/>
              <a:pathLst>
                <a:path w="582" h="274" extrusionOk="0">
                  <a:moveTo>
                    <a:pt x="581" y="1"/>
                  </a:moveTo>
                  <a:lnTo>
                    <a:pt x="0" y="1"/>
                  </a:lnTo>
                  <a:lnTo>
                    <a:pt x="0" y="274"/>
                  </a:lnTo>
                  <a:lnTo>
                    <a:pt x="581"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62" name="Google Shape;42774;p18">
              <a:extLst>
                <a:ext uri="{FF2B5EF4-FFF2-40B4-BE49-F238E27FC236}">
                  <a16:creationId xmlns:a16="http://schemas.microsoft.com/office/drawing/2014/main" id="{ADC142A1-F0C1-4CA5-8C07-2103DD8FAF0D}"/>
                </a:ext>
              </a:extLst>
            </p:cNvPr>
            <p:cNvSpPr/>
            <p:nvPr/>
          </p:nvSpPr>
          <p:spPr>
            <a:xfrm>
              <a:off x="8270157" y="4901578"/>
              <a:ext cx="7031" cy="6293"/>
            </a:xfrm>
            <a:custGeom>
              <a:avLst/>
              <a:gdLst/>
              <a:ahLst/>
              <a:cxnLst/>
              <a:rect l="l" t="t" r="r" b="b"/>
              <a:pathLst>
                <a:path w="197" h="209" extrusionOk="0">
                  <a:moveTo>
                    <a:pt x="195" y="105"/>
                  </a:moveTo>
                  <a:cubicBezTo>
                    <a:pt x="197" y="54"/>
                    <a:pt x="39" y="1"/>
                    <a:pt x="1" y="105"/>
                  </a:cubicBezTo>
                  <a:cubicBezTo>
                    <a:pt x="1" y="156"/>
                    <a:pt x="158"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63" name="Google Shape;42775;p18">
              <a:extLst>
                <a:ext uri="{FF2B5EF4-FFF2-40B4-BE49-F238E27FC236}">
                  <a16:creationId xmlns:a16="http://schemas.microsoft.com/office/drawing/2014/main" id="{EE0DF658-A78E-4CEE-9E79-7E1989CC20DD}"/>
                </a:ext>
              </a:extLst>
            </p:cNvPr>
            <p:cNvSpPr/>
            <p:nvPr/>
          </p:nvSpPr>
          <p:spPr>
            <a:xfrm>
              <a:off x="5079699" y="4898477"/>
              <a:ext cx="14063" cy="4306"/>
            </a:xfrm>
            <a:custGeom>
              <a:avLst/>
              <a:gdLst/>
              <a:ahLst/>
              <a:cxnLst/>
              <a:rect l="l" t="t" r="r" b="b"/>
              <a:pathLst>
                <a:path w="394" h="143" extrusionOk="0">
                  <a:moveTo>
                    <a:pt x="104" y="118"/>
                  </a:moveTo>
                  <a:cubicBezTo>
                    <a:pt x="157" y="143"/>
                    <a:pt x="393" y="75"/>
                    <a:pt x="296" y="27"/>
                  </a:cubicBezTo>
                  <a:cubicBezTo>
                    <a:pt x="242" y="0"/>
                    <a:pt x="1" y="70"/>
                    <a:pt x="104"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64" name="Google Shape;42776;p18">
              <a:extLst>
                <a:ext uri="{FF2B5EF4-FFF2-40B4-BE49-F238E27FC236}">
                  <a16:creationId xmlns:a16="http://schemas.microsoft.com/office/drawing/2014/main" id="{4CF34386-DEF4-491D-8318-C2639B4B3137}"/>
                </a:ext>
              </a:extLst>
            </p:cNvPr>
            <p:cNvSpPr/>
            <p:nvPr/>
          </p:nvSpPr>
          <p:spPr>
            <a:xfrm>
              <a:off x="1336624" y="4876046"/>
              <a:ext cx="52218" cy="28002"/>
            </a:xfrm>
            <a:custGeom>
              <a:avLst/>
              <a:gdLst/>
              <a:ahLst/>
              <a:cxnLst/>
              <a:rect l="l" t="t" r="r" b="b"/>
              <a:pathLst>
                <a:path w="1463" h="930" extrusionOk="0">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65" name="Google Shape;42777;p18">
              <a:extLst>
                <a:ext uri="{FF2B5EF4-FFF2-40B4-BE49-F238E27FC236}">
                  <a16:creationId xmlns:a16="http://schemas.microsoft.com/office/drawing/2014/main" id="{8FEA4C12-11A5-4C1C-A99B-B36F1887BADE}"/>
                </a:ext>
              </a:extLst>
            </p:cNvPr>
            <p:cNvSpPr/>
            <p:nvPr/>
          </p:nvSpPr>
          <p:spPr>
            <a:xfrm>
              <a:off x="7003667" y="4893840"/>
              <a:ext cx="13884" cy="5450"/>
            </a:xfrm>
            <a:custGeom>
              <a:avLst/>
              <a:gdLst/>
              <a:ahLst/>
              <a:cxnLst/>
              <a:rect l="l" t="t" r="r" b="b"/>
              <a:pathLst>
                <a:path w="389" h="181" extrusionOk="0">
                  <a:moveTo>
                    <a:pt x="1" y="181"/>
                  </a:moveTo>
                  <a:lnTo>
                    <a:pt x="388" y="181"/>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66" name="Google Shape;42778;p18">
              <a:extLst>
                <a:ext uri="{FF2B5EF4-FFF2-40B4-BE49-F238E27FC236}">
                  <a16:creationId xmlns:a16="http://schemas.microsoft.com/office/drawing/2014/main" id="{6DCCF7E9-245B-4812-8C04-92F2F3C5168B}"/>
                </a:ext>
              </a:extLst>
            </p:cNvPr>
            <p:cNvSpPr/>
            <p:nvPr/>
          </p:nvSpPr>
          <p:spPr>
            <a:xfrm>
              <a:off x="2917987" y="4891100"/>
              <a:ext cx="29482" cy="9846"/>
            </a:xfrm>
            <a:custGeom>
              <a:avLst/>
              <a:gdLst/>
              <a:ahLst/>
              <a:cxnLst/>
              <a:rect l="l" t="t" r="r" b="b"/>
              <a:pathLst>
                <a:path w="826" h="327" extrusionOk="0">
                  <a:moveTo>
                    <a:pt x="692" y="272"/>
                  </a:moveTo>
                  <a:cubicBezTo>
                    <a:pt x="825" y="27"/>
                    <a:pt x="294" y="95"/>
                    <a:pt x="115" y="0"/>
                  </a:cubicBezTo>
                  <a:cubicBezTo>
                    <a:pt x="0" y="235"/>
                    <a:pt x="192" y="326"/>
                    <a:pt x="692"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67" name="Google Shape;42779;p18">
              <a:extLst>
                <a:ext uri="{FF2B5EF4-FFF2-40B4-BE49-F238E27FC236}">
                  <a16:creationId xmlns:a16="http://schemas.microsoft.com/office/drawing/2014/main" id="{AAF9DA04-F057-488B-B1FE-17BF6A0A8528}"/>
                </a:ext>
              </a:extLst>
            </p:cNvPr>
            <p:cNvSpPr/>
            <p:nvPr/>
          </p:nvSpPr>
          <p:spPr>
            <a:xfrm>
              <a:off x="1610666" y="4895797"/>
              <a:ext cx="14027" cy="4276"/>
            </a:xfrm>
            <a:custGeom>
              <a:avLst/>
              <a:gdLst/>
              <a:ahLst/>
              <a:cxnLst/>
              <a:rect l="l" t="t" r="r" b="b"/>
              <a:pathLst>
                <a:path w="393" h="142" extrusionOk="0">
                  <a:moveTo>
                    <a:pt x="102" y="116"/>
                  </a:moveTo>
                  <a:cubicBezTo>
                    <a:pt x="153" y="142"/>
                    <a:pt x="392" y="72"/>
                    <a:pt x="294" y="24"/>
                  </a:cubicBezTo>
                  <a:cubicBezTo>
                    <a:pt x="239" y="1"/>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68" name="Google Shape;42780;p18">
              <a:extLst>
                <a:ext uri="{FF2B5EF4-FFF2-40B4-BE49-F238E27FC236}">
                  <a16:creationId xmlns:a16="http://schemas.microsoft.com/office/drawing/2014/main" id="{0CAD919A-D8C0-4FDC-B91E-7A7B6A94E85F}"/>
                </a:ext>
              </a:extLst>
            </p:cNvPr>
            <p:cNvSpPr/>
            <p:nvPr/>
          </p:nvSpPr>
          <p:spPr>
            <a:xfrm>
              <a:off x="2818835" y="4890739"/>
              <a:ext cx="6924" cy="6142"/>
            </a:xfrm>
            <a:custGeom>
              <a:avLst/>
              <a:gdLst/>
              <a:ahLst/>
              <a:cxnLst/>
              <a:rect l="l" t="t" r="r" b="b"/>
              <a:pathLst>
                <a:path w="194" h="204" extrusionOk="0">
                  <a:moveTo>
                    <a:pt x="191" y="103"/>
                  </a:moveTo>
                  <a:cubicBezTo>
                    <a:pt x="194" y="53"/>
                    <a:pt x="36" y="0"/>
                    <a:pt x="0" y="103"/>
                  </a:cubicBezTo>
                  <a:cubicBezTo>
                    <a:pt x="0" y="153"/>
                    <a:pt x="154" y="204"/>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69" name="Google Shape;42781;p18">
              <a:extLst>
                <a:ext uri="{FF2B5EF4-FFF2-40B4-BE49-F238E27FC236}">
                  <a16:creationId xmlns:a16="http://schemas.microsoft.com/office/drawing/2014/main" id="{6A159EFF-1F1A-4EBE-93B2-28DDEF907A2B}"/>
                </a:ext>
              </a:extLst>
            </p:cNvPr>
            <p:cNvSpPr/>
            <p:nvPr/>
          </p:nvSpPr>
          <p:spPr>
            <a:xfrm>
              <a:off x="1004940" y="4893057"/>
              <a:ext cx="14063" cy="4276"/>
            </a:xfrm>
            <a:custGeom>
              <a:avLst/>
              <a:gdLst/>
              <a:ahLst/>
              <a:cxnLst/>
              <a:rect l="l" t="t" r="r" b="b"/>
              <a:pathLst>
                <a:path w="394" h="142" extrusionOk="0">
                  <a:moveTo>
                    <a:pt x="296" y="26"/>
                  </a:moveTo>
                  <a:cubicBezTo>
                    <a:pt x="240" y="0"/>
                    <a:pt x="1" y="69"/>
                    <a:pt x="101" y="115"/>
                  </a:cubicBezTo>
                  <a:cubicBezTo>
                    <a:pt x="152"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70" name="Google Shape;42782;p18">
              <a:extLst>
                <a:ext uri="{FF2B5EF4-FFF2-40B4-BE49-F238E27FC236}">
                  <a16:creationId xmlns:a16="http://schemas.microsoft.com/office/drawing/2014/main" id="{7F70CFC4-14E8-4666-9348-9BD4A998A764}"/>
                </a:ext>
              </a:extLst>
            </p:cNvPr>
            <p:cNvSpPr/>
            <p:nvPr/>
          </p:nvSpPr>
          <p:spPr>
            <a:xfrm>
              <a:off x="660834" y="4893057"/>
              <a:ext cx="14063" cy="4215"/>
            </a:xfrm>
            <a:custGeom>
              <a:avLst/>
              <a:gdLst/>
              <a:ahLst/>
              <a:cxnLst/>
              <a:rect l="l" t="t" r="r" b="b"/>
              <a:pathLst>
                <a:path w="394" h="140" extrusionOk="0">
                  <a:moveTo>
                    <a:pt x="100" y="115"/>
                  </a:moveTo>
                  <a:cubicBezTo>
                    <a:pt x="156" y="140"/>
                    <a:pt x="393" y="71"/>
                    <a:pt x="294" y="26"/>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71" name="Google Shape;42783;p18">
              <a:extLst>
                <a:ext uri="{FF2B5EF4-FFF2-40B4-BE49-F238E27FC236}">
                  <a16:creationId xmlns:a16="http://schemas.microsoft.com/office/drawing/2014/main" id="{589180A6-93B4-4430-83CF-8C6E123FCC99}"/>
                </a:ext>
              </a:extLst>
            </p:cNvPr>
            <p:cNvSpPr/>
            <p:nvPr/>
          </p:nvSpPr>
          <p:spPr>
            <a:xfrm>
              <a:off x="492262" y="4884837"/>
              <a:ext cx="28483" cy="11713"/>
            </a:xfrm>
            <a:custGeom>
              <a:avLst/>
              <a:gdLst/>
              <a:ahLst/>
              <a:cxnLst/>
              <a:rect l="l" t="t" r="r" b="b"/>
              <a:pathLst>
                <a:path w="798" h="389" extrusionOk="0">
                  <a:moveTo>
                    <a:pt x="771" y="25"/>
                  </a:moveTo>
                  <a:cubicBezTo>
                    <a:pt x="336" y="0"/>
                    <a:pt x="49" y="47"/>
                    <a:pt x="1" y="208"/>
                  </a:cubicBezTo>
                  <a:cubicBezTo>
                    <a:pt x="279" y="229"/>
                    <a:pt x="326" y="358"/>
                    <a:pt x="580" y="388"/>
                  </a:cubicBezTo>
                  <a:cubicBezTo>
                    <a:pt x="539" y="218"/>
                    <a:pt x="797" y="188"/>
                    <a:pt x="771"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72" name="Google Shape;42784;p18">
              <a:extLst>
                <a:ext uri="{FF2B5EF4-FFF2-40B4-BE49-F238E27FC236}">
                  <a16:creationId xmlns:a16="http://schemas.microsoft.com/office/drawing/2014/main" id="{6DC5353E-2ECE-4B82-BAEA-C7AD76E8E44B}"/>
                </a:ext>
              </a:extLst>
            </p:cNvPr>
            <p:cNvSpPr/>
            <p:nvPr/>
          </p:nvSpPr>
          <p:spPr>
            <a:xfrm>
              <a:off x="2089293" y="4883543"/>
              <a:ext cx="38726" cy="12616"/>
            </a:xfrm>
            <a:custGeom>
              <a:avLst/>
              <a:gdLst/>
              <a:ahLst/>
              <a:cxnLst/>
              <a:rect l="l" t="t" r="r" b="b"/>
              <a:pathLst>
                <a:path w="1085" h="419" extrusionOk="0">
                  <a:moveTo>
                    <a:pt x="962" y="342"/>
                  </a:moveTo>
                  <a:cubicBezTo>
                    <a:pt x="1085" y="122"/>
                    <a:pt x="42" y="0"/>
                    <a:pt x="0" y="158"/>
                  </a:cubicBezTo>
                  <a:cubicBezTo>
                    <a:pt x="366" y="199"/>
                    <a:pt x="347" y="418"/>
                    <a:pt x="962" y="34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73" name="Google Shape;42785;p18">
              <a:extLst>
                <a:ext uri="{FF2B5EF4-FFF2-40B4-BE49-F238E27FC236}">
                  <a16:creationId xmlns:a16="http://schemas.microsoft.com/office/drawing/2014/main" id="{B9B2E4C0-B754-43D5-AE80-FA5F4B351099}"/>
                </a:ext>
              </a:extLst>
            </p:cNvPr>
            <p:cNvSpPr/>
            <p:nvPr/>
          </p:nvSpPr>
          <p:spPr>
            <a:xfrm>
              <a:off x="8662517" y="4888330"/>
              <a:ext cx="13777" cy="2800"/>
            </a:xfrm>
            <a:custGeom>
              <a:avLst/>
              <a:gdLst/>
              <a:ahLst/>
              <a:cxnLst/>
              <a:rect l="l" t="t" r="r" b="b"/>
              <a:pathLst>
                <a:path w="386" h="93" extrusionOk="0">
                  <a:moveTo>
                    <a:pt x="385" y="1"/>
                  </a:moveTo>
                  <a:cubicBezTo>
                    <a:pt x="238" y="22"/>
                    <a:pt x="5" y="3"/>
                    <a:pt x="0" y="92"/>
                  </a:cubicBezTo>
                  <a:cubicBezTo>
                    <a:pt x="150" y="72"/>
                    <a:pt x="381" y="88"/>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74" name="Google Shape;42786;p18">
              <a:extLst>
                <a:ext uri="{FF2B5EF4-FFF2-40B4-BE49-F238E27FC236}">
                  <a16:creationId xmlns:a16="http://schemas.microsoft.com/office/drawing/2014/main" id="{37119474-750A-4F12-8EEF-84DFDE1843E7}"/>
                </a:ext>
              </a:extLst>
            </p:cNvPr>
            <p:cNvSpPr/>
            <p:nvPr/>
          </p:nvSpPr>
          <p:spPr>
            <a:xfrm>
              <a:off x="216150" y="4885590"/>
              <a:ext cx="21558" cy="6444"/>
            </a:xfrm>
            <a:custGeom>
              <a:avLst/>
              <a:gdLst/>
              <a:ahLst/>
              <a:cxnLst/>
              <a:rect l="l" t="t" r="r" b="b"/>
              <a:pathLst>
                <a:path w="604" h="214" extrusionOk="0">
                  <a:moveTo>
                    <a:pt x="603" y="0"/>
                  </a:moveTo>
                  <a:lnTo>
                    <a:pt x="25" y="0"/>
                  </a:lnTo>
                  <a:cubicBezTo>
                    <a:pt x="0" y="163"/>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75" name="Google Shape;42787;p18">
              <a:extLst>
                <a:ext uri="{FF2B5EF4-FFF2-40B4-BE49-F238E27FC236}">
                  <a16:creationId xmlns:a16="http://schemas.microsoft.com/office/drawing/2014/main" id="{7E54551D-CC08-4874-9A68-D0B293DB2124}"/>
                </a:ext>
              </a:extLst>
            </p:cNvPr>
            <p:cNvSpPr/>
            <p:nvPr/>
          </p:nvSpPr>
          <p:spPr>
            <a:xfrm>
              <a:off x="5585845" y="4879779"/>
              <a:ext cx="6853" cy="6233"/>
            </a:xfrm>
            <a:custGeom>
              <a:avLst/>
              <a:gdLst/>
              <a:ahLst/>
              <a:cxnLst/>
              <a:rect l="l" t="t" r="r" b="b"/>
              <a:pathLst>
                <a:path w="192" h="207" extrusionOk="0">
                  <a:moveTo>
                    <a:pt x="191" y="103"/>
                  </a:moveTo>
                  <a:cubicBezTo>
                    <a:pt x="191" y="52"/>
                    <a:pt x="36" y="0"/>
                    <a:pt x="1" y="103"/>
                  </a:cubicBezTo>
                  <a:cubicBezTo>
                    <a:pt x="1" y="154"/>
                    <a:pt x="156"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76" name="Google Shape;42788;p18">
              <a:extLst>
                <a:ext uri="{FF2B5EF4-FFF2-40B4-BE49-F238E27FC236}">
                  <a16:creationId xmlns:a16="http://schemas.microsoft.com/office/drawing/2014/main" id="{660AB6EC-4692-4428-8D19-97552CB52A9C}"/>
                </a:ext>
              </a:extLst>
            </p:cNvPr>
            <p:cNvSpPr/>
            <p:nvPr/>
          </p:nvSpPr>
          <p:spPr>
            <a:xfrm>
              <a:off x="4711609" y="4880110"/>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77" name="Google Shape;42789;p18">
              <a:extLst>
                <a:ext uri="{FF2B5EF4-FFF2-40B4-BE49-F238E27FC236}">
                  <a16:creationId xmlns:a16="http://schemas.microsoft.com/office/drawing/2014/main" id="{0FEFE03E-3863-460C-A804-56E272125C4A}"/>
                </a:ext>
              </a:extLst>
            </p:cNvPr>
            <p:cNvSpPr/>
            <p:nvPr/>
          </p:nvSpPr>
          <p:spPr>
            <a:xfrm>
              <a:off x="2436575" y="4866592"/>
              <a:ext cx="40404" cy="18548"/>
            </a:xfrm>
            <a:custGeom>
              <a:avLst/>
              <a:gdLst/>
              <a:ahLst/>
              <a:cxnLst/>
              <a:rect l="l" t="t" r="r" b="b"/>
              <a:pathLst>
                <a:path w="1132" h="616" extrusionOk="0">
                  <a:moveTo>
                    <a:pt x="1068" y="450"/>
                  </a:moveTo>
                  <a:cubicBezTo>
                    <a:pt x="1132" y="1"/>
                    <a:pt x="0" y="214"/>
                    <a:pt x="102" y="540"/>
                  </a:cubicBezTo>
                  <a:cubicBezTo>
                    <a:pt x="648" y="616"/>
                    <a:pt x="601" y="412"/>
                    <a:pt x="1068" y="4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78" name="Google Shape;42790;p18">
              <a:extLst>
                <a:ext uri="{FF2B5EF4-FFF2-40B4-BE49-F238E27FC236}">
                  <a16:creationId xmlns:a16="http://schemas.microsoft.com/office/drawing/2014/main" id="{5E481F78-893D-4090-877C-C46A491FB0DE}"/>
                </a:ext>
              </a:extLst>
            </p:cNvPr>
            <p:cNvSpPr/>
            <p:nvPr/>
          </p:nvSpPr>
          <p:spPr>
            <a:xfrm>
              <a:off x="96404" y="4879328"/>
              <a:ext cx="14063" cy="4366"/>
            </a:xfrm>
            <a:custGeom>
              <a:avLst/>
              <a:gdLst/>
              <a:ahLst/>
              <a:cxnLst/>
              <a:rect l="l" t="t" r="r" b="b"/>
              <a:pathLst>
                <a:path w="394" h="145" extrusionOk="0">
                  <a:moveTo>
                    <a:pt x="294" y="27"/>
                  </a:moveTo>
                  <a:cubicBezTo>
                    <a:pt x="239" y="1"/>
                    <a:pt x="0" y="71"/>
                    <a:pt x="101" y="117"/>
                  </a:cubicBezTo>
                  <a:cubicBezTo>
                    <a:pt x="154" y="144"/>
                    <a:pt x="393" y="74"/>
                    <a:pt x="294"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79" name="Google Shape;42791;p18">
              <a:extLst>
                <a:ext uri="{FF2B5EF4-FFF2-40B4-BE49-F238E27FC236}">
                  <a16:creationId xmlns:a16="http://schemas.microsoft.com/office/drawing/2014/main" id="{48C0B74F-CE36-4225-9094-BFB862BEAEA9}"/>
                </a:ext>
              </a:extLst>
            </p:cNvPr>
            <p:cNvSpPr/>
            <p:nvPr/>
          </p:nvSpPr>
          <p:spPr>
            <a:xfrm>
              <a:off x="7664466" y="4874661"/>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80" name="Google Shape;42792;p18">
              <a:extLst>
                <a:ext uri="{FF2B5EF4-FFF2-40B4-BE49-F238E27FC236}">
                  <a16:creationId xmlns:a16="http://schemas.microsoft.com/office/drawing/2014/main" id="{C39C8DDC-862C-424B-95F3-C33506616112}"/>
                </a:ext>
              </a:extLst>
            </p:cNvPr>
            <p:cNvSpPr/>
            <p:nvPr/>
          </p:nvSpPr>
          <p:spPr>
            <a:xfrm>
              <a:off x="5224358" y="4876648"/>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81" name="Google Shape;42793;p18">
              <a:extLst>
                <a:ext uri="{FF2B5EF4-FFF2-40B4-BE49-F238E27FC236}">
                  <a16:creationId xmlns:a16="http://schemas.microsoft.com/office/drawing/2014/main" id="{2C4CE145-BA7E-4C84-9BEA-E4ED25CC4CDB}"/>
                </a:ext>
              </a:extLst>
            </p:cNvPr>
            <p:cNvSpPr/>
            <p:nvPr/>
          </p:nvSpPr>
          <p:spPr>
            <a:xfrm>
              <a:off x="4645900" y="4866441"/>
              <a:ext cx="28268" cy="13700"/>
            </a:xfrm>
            <a:custGeom>
              <a:avLst/>
              <a:gdLst/>
              <a:ahLst/>
              <a:cxnLst/>
              <a:rect l="l" t="t" r="r" b="b"/>
              <a:pathLst>
                <a:path w="792" h="455" extrusionOk="0">
                  <a:moveTo>
                    <a:pt x="493" y="455"/>
                  </a:moveTo>
                  <a:cubicBezTo>
                    <a:pt x="758" y="339"/>
                    <a:pt x="792" y="10"/>
                    <a:pt x="301" y="1"/>
                  </a:cubicBezTo>
                  <a:cubicBezTo>
                    <a:pt x="36" y="117"/>
                    <a:pt x="1" y="447"/>
                    <a:pt x="49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82" name="Google Shape;42794;p18">
              <a:extLst>
                <a:ext uri="{FF2B5EF4-FFF2-40B4-BE49-F238E27FC236}">
                  <a16:creationId xmlns:a16="http://schemas.microsoft.com/office/drawing/2014/main" id="{D5564276-EAAE-4B41-A2CB-312C83B3C302}"/>
                </a:ext>
              </a:extLst>
            </p:cNvPr>
            <p:cNvSpPr/>
            <p:nvPr/>
          </p:nvSpPr>
          <p:spPr>
            <a:xfrm>
              <a:off x="7213500" y="4865658"/>
              <a:ext cx="14063" cy="4306"/>
            </a:xfrm>
            <a:custGeom>
              <a:avLst/>
              <a:gdLst/>
              <a:ahLst/>
              <a:cxnLst/>
              <a:rect l="l" t="t" r="r" b="b"/>
              <a:pathLst>
                <a:path w="394" h="143" extrusionOk="0">
                  <a:moveTo>
                    <a:pt x="100" y="117"/>
                  </a:moveTo>
                  <a:cubicBezTo>
                    <a:pt x="155" y="143"/>
                    <a:pt x="394" y="72"/>
                    <a:pt x="295" y="27"/>
                  </a:cubicBezTo>
                  <a:cubicBezTo>
                    <a:pt x="240"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83" name="Google Shape;42795;p18">
              <a:extLst>
                <a:ext uri="{FF2B5EF4-FFF2-40B4-BE49-F238E27FC236}">
                  <a16:creationId xmlns:a16="http://schemas.microsoft.com/office/drawing/2014/main" id="{7D5F6556-F977-471E-B416-96E8A49E78E0}"/>
                </a:ext>
              </a:extLst>
            </p:cNvPr>
            <p:cNvSpPr/>
            <p:nvPr/>
          </p:nvSpPr>
          <p:spPr>
            <a:xfrm>
              <a:off x="3362600" y="4860931"/>
              <a:ext cx="34443" cy="9033"/>
            </a:xfrm>
            <a:custGeom>
              <a:avLst/>
              <a:gdLst/>
              <a:ahLst/>
              <a:cxnLst/>
              <a:rect l="l" t="t" r="r" b="b"/>
              <a:pathLst>
                <a:path w="965" h="300" extrusionOk="0">
                  <a:moveTo>
                    <a:pt x="192" y="274"/>
                  </a:moveTo>
                  <a:cubicBezTo>
                    <a:pt x="632" y="300"/>
                    <a:pt x="919" y="253"/>
                    <a:pt x="965" y="92"/>
                  </a:cubicBezTo>
                  <a:cubicBezTo>
                    <a:pt x="621" y="114"/>
                    <a:pt x="0" y="1"/>
                    <a:pt x="19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84" name="Google Shape;42796;p18">
              <a:extLst>
                <a:ext uri="{FF2B5EF4-FFF2-40B4-BE49-F238E27FC236}">
                  <a16:creationId xmlns:a16="http://schemas.microsoft.com/office/drawing/2014/main" id="{7B292BB2-3BB0-4B4D-A2A2-DADB069CB3D0}"/>
                </a:ext>
              </a:extLst>
            </p:cNvPr>
            <p:cNvSpPr/>
            <p:nvPr/>
          </p:nvSpPr>
          <p:spPr>
            <a:xfrm>
              <a:off x="2429865" y="4865658"/>
              <a:ext cx="13991" cy="4306"/>
            </a:xfrm>
            <a:custGeom>
              <a:avLst/>
              <a:gdLst/>
              <a:ahLst/>
              <a:cxnLst/>
              <a:rect l="l" t="t" r="r" b="b"/>
              <a:pathLst>
                <a:path w="392" h="143" extrusionOk="0">
                  <a:moveTo>
                    <a:pt x="290" y="27"/>
                  </a:moveTo>
                  <a:cubicBezTo>
                    <a:pt x="236" y="0"/>
                    <a:pt x="0" y="70"/>
                    <a:pt x="98" y="117"/>
                  </a:cubicBezTo>
                  <a:cubicBezTo>
                    <a:pt x="150" y="143"/>
                    <a:pt x="392" y="75"/>
                    <a:pt x="290"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85" name="Google Shape;42797;p18">
              <a:extLst>
                <a:ext uri="{FF2B5EF4-FFF2-40B4-BE49-F238E27FC236}">
                  <a16:creationId xmlns:a16="http://schemas.microsoft.com/office/drawing/2014/main" id="{3B2F26FA-49F3-4681-80DE-0640B65A1FC7}"/>
                </a:ext>
              </a:extLst>
            </p:cNvPr>
            <p:cNvSpPr/>
            <p:nvPr/>
          </p:nvSpPr>
          <p:spPr>
            <a:xfrm>
              <a:off x="1813895" y="4863370"/>
              <a:ext cx="6889" cy="6173"/>
            </a:xfrm>
            <a:custGeom>
              <a:avLst/>
              <a:gdLst/>
              <a:ahLst/>
              <a:cxnLst/>
              <a:rect l="l" t="t" r="r" b="b"/>
              <a:pathLst>
                <a:path w="193" h="205" extrusionOk="0">
                  <a:moveTo>
                    <a:pt x="2" y="103"/>
                  </a:moveTo>
                  <a:cubicBezTo>
                    <a:pt x="0" y="153"/>
                    <a:pt x="157" y="204"/>
                    <a:pt x="192" y="103"/>
                  </a:cubicBezTo>
                  <a:cubicBezTo>
                    <a:pt x="192" y="53"/>
                    <a:pt x="37" y="1"/>
                    <a:pt x="2"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86" name="Google Shape;42798;p18">
              <a:extLst>
                <a:ext uri="{FF2B5EF4-FFF2-40B4-BE49-F238E27FC236}">
                  <a16:creationId xmlns:a16="http://schemas.microsoft.com/office/drawing/2014/main" id="{0580461B-5D89-4416-BC36-48E1551D0183}"/>
                </a:ext>
              </a:extLst>
            </p:cNvPr>
            <p:cNvSpPr/>
            <p:nvPr/>
          </p:nvSpPr>
          <p:spPr>
            <a:xfrm>
              <a:off x="6449480" y="4862918"/>
              <a:ext cx="14099" cy="4306"/>
            </a:xfrm>
            <a:custGeom>
              <a:avLst/>
              <a:gdLst/>
              <a:ahLst/>
              <a:cxnLst/>
              <a:rect l="l" t="t" r="r" b="b"/>
              <a:pathLst>
                <a:path w="395" h="143" extrusionOk="0">
                  <a:moveTo>
                    <a:pt x="294" y="26"/>
                  </a:moveTo>
                  <a:cubicBezTo>
                    <a:pt x="241" y="0"/>
                    <a:pt x="1" y="69"/>
                    <a:pt x="103" y="118"/>
                  </a:cubicBezTo>
                  <a:cubicBezTo>
                    <a:pt x="155" y="142"/>
                    <a:pt x="395" y="75"/>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87" name="Google Shape;42799;p18">
              <a:extLst>
                <a:ext uri="{FF2B5EF4-FFF2-40B4-BE49-F238E27FC236}">
                  <a16:creationId xmlns:a16="http://schemas.microsoft.com/office/drawing/2014/main" id="{47216D54-A79C-421E-8522-DA75C7B96FB7}"/>
                </a:ext>
              </a:extLst>
            </p:cNvPr>
            <p:cNvSpPr/>
            <p:nvPr/>
          </p:nvSpPr>
          <p:spPr>
            <a:xfrm>
              <a:off x="5866989" y="4856626"/>
              <a:ext cx="8959" cy="11502"/>
            </a:xfrm>
            <a:custGeom>
              <a:avLst/>
              <a:gdLst/>
              <a:ahLst/>
              <a:cxnLst/>
              <a:rect l="l" t="t" r="r" b="b"/>
              <a:pathLst>
                <a:path w="251" h="382" extrusionOk="0">
                  <a:moveTo>
                    <a:pt x="223" y="235"/>
                  </a:moveTo>
                  <a:cubicBezTo>
                    <a:pt x="251" y="141"/>
                    <a:pt x="72" y="0"/>
                    <a:pt x="29" y="144"/>
                  </a:cubicBezTo>
                  <a:cubicBezTo>
                    <a:pt x="0" y="240"/>
                    <a:pt x="179" y="381"/>
                    <a:pt x="223" y="2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88" name="Google Shape;42800;p18">
              <a:extLst>
                <a:ext uri="{FF2B5EF4-FFF2-40B4-BE49-F238E27FC236}">
                  <a16:creationId xmlns:a16="http://schemas.microsoft.com/office/drawing/2014/main" id="{56A8CB19-C563-40CB-9815-2B21CEE4E3B6}"/>
                </a:ext>
              </a:extLst>
            </p:cNvPr>
            <p:cNvSpPr/>
            <p:nvPr/>
          </p:nvSpPr>
          <p:spPr>
            <a:xfrm>
              <a:off x="0" y="4860269"/>
              <a:ext cx="14170" cy="4246"/>
            </a:xfrm>
            <a:custGeom>
              <a:avLst/>
              <a:gdLst/>
              <a:ahLst/>
              <a:cxnLst/>
              <a:rect l="l" t="t" r="r" b="b"/>
              <a:pathLst>
                <a:path w="397" h="141" extrusionOk="0">
                  <a:moveTo>
                    <a:pt x="294" y="25"/>
                  </a:moveTo>
                  <a:cubicBezTo>
                    <a:pt x="242" y="1"/>
                    <a:pt x="1" y="69"/>
                    <a:pt x="102" y="117"/>
                  </a:cubicBezTo>
                  <a:cubicBezTo>
                    <a:pt x="157" y="140"/>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89" name="Google Shape;42801;p18">
              <a:extLst>
                <a:ext uri="{FF2B5EF4-FFF2-40B4-BE49-F238E27FC236}">
                  <a16:creationId xmlns:a16="http://schemas.microsoft.com/office/drawing/2014/main" id="{D9681505-5FFF-41A7-999B-0655A3A60ECD}"/>
                </a:ext>
              </a:extLst>
            </p:cNvPr>
            <p:cNvSpPr/>
            <p:nvPr/>
          </p:nvSpPr>
          <p:spPr>
            <a:xfrm>
              <a:off x="4477577" y="4858282"/>
              <a:ext cx="13777" cy="2770"/>
            </a:xfrm>
            <a:custGeom>
              <a:avLst/>
              <a:gdLst/>
              <a:ahLst/>
              <a:cxnLst/>
              <a:rect l="l" t="t" r="r" b="b"/>
              <a:pathLst>
                <a:path w="386" h="92" extrusionOk="0">
                  <a:moveTo>
                    <a:pt x="385" y="0"/>
                  </a:moveTo>
                  <a:cubicBezTo>
                    <a:pt x="238" y="21"/>
                    <a:pt x="7" y="3"/>
                    <a:pt x="0" y="91"/>
                  </a:cubicBezTo>
                  <a:cubicBezTo>
                    <a:pt x="150" y="69"/>
                    <a:pt x="383" y="88"/>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90" name="Google Shape;42802;p18">
              <a:extLst>
                <a:ext uri="{FF2B5EF4-FFF2-40B4-BE49-F238E27FC236}">
                  <a16:creationId xmlns:a16="http://schemas.microsoft.com/office/drawing/2014/main" id="{6F00B8F4-C217-40F9-A0CD-373AD18F8932}"/>
                </a:ext>
              </a:extLst>
            </p:cNvPr>
            <p:cNvSpPr/>
            <p:nvPr/>
          </p:nvSpPr>
          <p:spPr>
            <a:xfrm>
              <a:off x="6645785" y="4849701"/>
              <a:ext cx="6960" cy="6173"/>
            </a:xfrm>
            <a:custGeom>
              <a:avLst/>
              <a:gdLst/>
              <a:ahLst/>
              <a:cxnLst/>
              <a:rect l="l" t="t" r="r" b="b"/>
              <a:pathLst>
                <a:path w="195" h="205" extrusionOk="0">
                  <a:moveTo>
                    <a:pt x="195" y="104"/>
                  </a:moveTo>
                  <a:cubicBezTo>
                    <a:pt x="195" y="53"/>
                    <a:pt x="39" y="1"/>
                    <a:pt x="1" y="104"/>
                  </a:cubicBezTo>
                  <a:cubicBezTo>
                    <a:pt x="0" y="152"/>
                    <a:pt x="157" y="204"/>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91" name="Google Shape;42803;p18">
              <a:extLst>
                <a:ext uri="{FF2B5EF4-FFF2-40B4-BE49-F238E27FC236}">
                  <a16:creationId xmlns:a16="http://schemas.microsoft.com/office/drawing/2014/main" id="{1D5A24CB-1680-4ABD-87D7-4BF0DD6258FB}"/>
                </a:ext>
              </a:extLst>
            </p:cNvPr>
            <p:cNvSpPr/>
            <p:nvPr/>
          </p:nvSpPr>
          <p:spPr>
            <a:xfrm>
              <a:off x="4591006" y="4852019"/>
              <a:ext cx="14134" cy="4306"/>
            </a:xfrm>
            <a:custGeom>
              <a:avLst/>
              <a:gdLst/>
              <a:ahLst/>
              <a:cxnLst/>
              <a:rect l="l" t="t" r="r" b="b"/>
              <a:pathLst>
                <a:path w="396" h="143" extrusionOk="0">
                  <a:moveTo>
                    <a:pt x="295" y="27"/>
                  </a:moveTo>
                  <a:cubicBezTo>
                    <a:pt x="241" y="1"/>
                    <a:pt x="1" y="71"/>
                    <a:pt x="103" y="117"/>
                  </a:cubicBezTo>
                  <a:cubicBezTo>
                    <a:pt x="156" y="143"/>
                    <a:pt x="395" y="74"/>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92" name="Google Shape;42804;p18">
              <a:extLst>
                <a:ext uri="{FF2B5EF4-FFF2-40B4-BE49-F238E27FC236}">
                  <a16:creationId xmlns:a16="http://schemas.microsoft.com/office/drawing/2014/main" id="{40020232-5305-49B0-AA31-6582659AFB82}"/>
                </a:ext>
              </a:extLst>
            </p:cNvPr>
            <p:cNvSpPr/>
            <p:nvPr/>
          </p:nvSpPr>
          <p:spPr>
            <a:xfrm>
              <a:off x="2626027" y="4847292"/>
              <a:ext cx="15134" cy="9274"/>
            </a:xfrm>
            <a:custGeom>
              <a:avLst/>
              <a:gdLst/>
              <a:ahLst/>
              <a:cxnLst/>
              <a:rect l="l" t="t" r="r" b="b"/>
              <a:pathLst>
                <a:path w="424" h="308" extrusionOk="0">
                  <a:moveTo>
                    <a:pt x="387" y="274"/>
                  </a:moveTo>
                  <a:cubicBezTo>
                    <a:pt x="357" y="165"/>
                    <a:pt x="424" y="15"/>
                    <a:pt x="194" y="1"/>
                  </a:cubicBezTo>
                  <a:cubicBezTo>
                    <a:pt x="184" y="56"/>
                    <a:pt x="165" y="108"/>
                    <a:pt x="1" y="92"/>
                  </a:cubicBezTo>
                  <a:cubicBezTo>
                    <a:pt x="24" y="203"/>
                    <a:pt x="58" y="308"/>
                    <a:pt x="387"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93" name="Google Shape;42805;p18">
              <a:extLst>
                <a:ext uri="{FF2B5EF4-FFF2-40B4-BE49-F238E27FC236}">
                  <a16:creationId xmlns:a16="http://schemas.microsoft.com/office/drawing/2014/main" id="{80948BEC-8E73-4CF5-9645-305DCEAF9A3A}"/>
                </a:ext>
              </a:extLst>
            </p:cNvPr>
            <p:cNvSpPr/>
            <p:nvPr/>
          </p:nvSpPr>
          <p:spPr>
            <a:xfrm>
              <a:off x="2557178" y="4852802"/>
              <a:ext cx="13849" cy="2740"/>
            </a:xfrm>
            <a:custGeom>
              <a:avLst/>
              <a:gdLst/>
              <a:ahLst/>
              <a:cxnLst/>
              <a:rect l="l" t="t" r="r" b="b"/>
              <a:pathLst>
                <a:path w="388" h="91" extrusionOk="0">
                  <a:moveTo>
                    <a:pt x="387" y="1"/>
                  </a:moveTo>
                  <a:cubicBezTo>
                    <a:pt x="238" y="20"/>
                    <a:pt x="6" y="2"/>
                    <a:pt x="1" y="91"/>
                  </a:cubicBezTo>
                  <a:cubicBezTo>
                    <a:pt x="152" y="71"/>
                    <a:pt x="383" y="88"/>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94" name="Google Shape;42806;p18">
              <a:extLst>
                <a:ext uri="{FF2B5EF4-FFF2-40B4-BE49-F238E27FC236}">
                  <a16:creationId xmlns:a16="http://schemas.microsoft.com/office/drawing/2014/main" id="{B2185D52-4D94-413C-94DD-F04DF07B71B8}"/>
                </a:ext>
              </a:extLst>
            </p:cNvPr>
            <p:cNvSpPr/>
            <p:nvPr/>
          </p:nvSpPr>
          <p:spPr>
            <a:xfrm>
              <a:off x="2515989" y="4841060"/>
              <a:ext cx="30410" cy="11773"/>
            </a:xfrm>
            <a:custGeom>
              <a:avLst/>
              <a:gdLst/>
              <a:ahLst/>
              <a:cxnLst/>
              <a:rect l="l" t="t" r="r" b="b"/>
              <a:pathLst>
                <a:path w="852" h="391" extrusionOk="0">
                  <a:moveTo>
                    <a:pt x="771" y="26"/>
                  </a:moveTo>
                  <a:cubicBezTo>
                    <a:pt x="334" y="0"/>
                    <a:pt x="48" y="47"/>
                    <a:pt x="1" y="208"/>
                  </a:cubicBezTo>
                  <a:cubicBezTo>
                    <a:pt x="275" y="229"/>
                    <a:pt x="324" y="358"/>
                    <a:pt x="578" y="391"/>
                  </a:cubicBezTo>
                  <a:cubicBezTo>
                    <a:pt x="638" y="268"/>
                    <a:pt x="852" y="216"/>
                    <a:pt x="77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95" name="Google Shape;42807;p18">
              <a:extLst>
                <a:ext uri="{FF2B5EF4-FFF2-40B4-BE49-F238E27FC236}">
                  <a16:creationId xmlns:a16="http://schemas.microsoft.com/office/drawing/2014/main" id="{CD3A7369-1981-4073-85BB-905FB7DF7B17}"/>
                </a:ext>
              </a:extLst>
            </p:cNvPr>
            <p:cNvSpPr/>
            <p:nvPr/>
          </p:nvSpPr>
          <p:spPr>
            <a:xfrm>
              <a:off x="4019794" y="4841090"/>
              <a:ext cx="13991" cy="4246"/>
            </a:xfrm>
            <a:custGeom>
              <a:avLst/>
              <a:gdLst/>
              <a:ahLst/>
              <a:cxnLst/>
              <a:rect l="l" t="t" r="r" b="b"/>
              <a:pathLst>
                <a:path w="392" h="141" extrusionOk="0">
                  <a:moveTo>
                    <a:pt x="99" y="116"/>
                  </a:moveTo>
                  <a:cubicBezTo>
                    <a:pt x="154" y="140"/>
                    <a:pt x="392" y="71"/>
                    <a:pt x="293" y="25"/>
                  </a:cubicBezTo>
                  <a:cubicBezTo>
                    <a:pt x="240" y="1"/>
                    <a:pt x="0" y="70"/>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96" name="Google Shape;42808;p18">
              <a:extLst>
                <a:ext uri="{FF2B5EF4-FFF2-40B4-BE49-F238E27FC236}">
                  <a16:creationId xmlns:a16="http://schemas.microsoft.com/office/drawing/2014/main" id="{7E34EC80-7850-480B-85C0-1F7DFDCA5861}"/>
                </a:ext>
              </a:extLst>
            </p:cNvPr>
            <p:cNvSpPr/>
            <p:nvPr/>
          </p:nvSpPr>
          <p:spPr>
            <a:xfrm>
              <a:off x="7210252" y="4835791"/>
              <a:ext cx="13777" cy="6775"/>
            </a:xfrm>
            <a:custGeom>
              <a:avLst/>
              <a:gdLst/>
              <a:ahLst/>
              <a:cxnLst/>
              <a:rect l="l" t="t" r="r" b="b"/>
              <a:pathLst>
                <a:path w="386" h="225" extrusionOk="0">
                  <a:moveTo>
                    <a:pt x="386" y="110"/>
                  </a:moveTo>
                  <a:cubicBezTo>
                    <a:pt x="345" y="0"/>
                    <a:pt x="170" y="55"/>
                    <a:pt x="1" y="110"/>
                  </a:cubicBezTo>
                  <a:cubicBezTo>
                    <a:pt x="1" y="203"/>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97" name="Google Shape;42809;p18">
              <a:extLst>
                <a:ext uri="{FF2B5EF4-FFF2-40B4-BE49-F238E27FC236}">
                  <a16:creationId xmlns:a16="http://schemas.microsoft.com/office/drawing/2014/main" id="{DB505567-8B22-4542-8FC8-5BB487DE2D4C}"/>
                </a:ext>
              </a:extLst>
            </p:cNvPr>
            <p:cNvSpPr/>
            <p:nvPr/>
          </p:nvSpPr>
          <p:spPr>
            <a:xfrm>
              <a:off x="5933233" y="4835670"/>
              <a:ext cx="14063" cy="4246"/>
            </a:xfrm>
            <a:custGeom>
              <a:avLst/>
              <a:gdLst/>
              <a:ahLst/>
              <a:cxnLst/>
              <a:rect l="l" t="t" r="r" b="b"/>
              <a:pathLst>
                <a:path w="394" h="141" extrusionOk="0">
                  <a:moveTo>
                    <a:pt x="294" y="24"/>
                  </a:moveTo>
                  <a:cubicBezTo>
                    <a:pt x="239" y="1"/>
                    <a:pt x="0" y="68"/>
                    <a:pt x="102" y="115"/>
                  </a:cubicBezTo>
                  <a:cubicBezTo>
                    <a:pt x="153" y="140"/>
                    <a:pt x="393" y="70"/>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98" name="Google Shape;42810;p18">
              <a:extLst>
                <a:ext uri="{FF2B5EF4-FFF2-40B4-BE49-F238E27FC236}">
                  <a16:creationId xmlns:a16="http://schemas.microsoft.com/office/drawing/2014/main" id="{BA70D54E-2EC9-4085-A178-5AE9AFD6F54A}"/>
                </a:ext>
              </a:extLst>
            </p:cNvPr>
            <p:cNvSpPr/>
            <p:nvPr/>
          </p:nvSpPr>
          <p:spPr>
            <a:xfrm>
              <a:off x="2897428" y="4828113"/>
              <a:ext cx="26591" cy="12345"/>
            </a:xfrm>
            <a:custGeom>
              <a:avLst/>
              <a:gdLst/>
              <a:ahLst/>
              <a:cxnLst/>
              <a:rect l="l" t="t" r="r" b="b"/>
              <a:pathLst>
                <a:path w="745" h="410" extrusionOk="0">
                  <a:moveTo>
                    <a:pt x="690" y="365"/>
                  </a:moveTo>
                  <a:cubicBezTo>
                    <a:pt x="745" y="158"/>
                    <a:pt x="644" y="24"/>
                    <a:pt x="305" y="1"/>
                  </a:cubicBezTo>
                  <a:cubicBezTo>
                    <a:pt x="1" y="138"/>
                    <a:pt x="89" y="409"/>
                    <a:pt x="6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099" name="Google Shape;42811;p18">
              <a:extLst>
                <a:ext uri="{FF2B5EF4-FFF2-40B4-BE49-F238E27FC236}">
                  <a16:creationId xmlns:a16="http://schemas.microsoft.com/office/drawing/2014/main" id="{0D0B0267-6504-4E70-8864-63665B0DB95C}"/>
                </a:ext>
              </a:extLst>
            </p:cNvPr>
            <p:cNvSpPr/>
            <p:nvPr/>
          </p:nvSpPr>
          <p:spPr>
            <a:xfrm>
              <a:off x="2116348" y="4822663"/>
              <a:ext cx="38619" cy="16470"/>
            </a:xfrm>
            <a:custGeom>
              <a:avLst/>
              <a:gdLst/>
              <a:ahLst/>
              <a:cxnLst/>
              <a:rect l="l" t="t" r="r" b="b"/>
              <a:pathLst>
                <a:path w="1082" h="547" extrusionOk="0">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00" name="Google Shape;42812;p18">
              <a:extLst>
                <a:ext uri="{FF2B5EF4-FFF2-40B4-BE49-F238E27FC236}">
                  <a16:creationId xmlns:a16="http://schemas.microsoft.com/office/drawing/2014/main" id="{38CCB04E-FB0F-4D3F-A16D-B2DF6802742B}"/>
                </a:ext>
              </a:extLst>
            </p:cNvPr>
            <p:cNvSpPr/>
            <p:nvPr/>
          </p:nvSpPr>
          <p:spPr>
            <a:xfrm>
              <a:off x="6807469" y="4832930"/>
              <a:ext cx="13991" cy="4215"/>
            </a:xfrm>
            <a:custGeom>
              <a:avLst/>
              <a:gdLst/>
              <a:ahLst/>
              <a:cxnLst/>
              <a:rect l="l" t="t" r="r" b="b"/>
              <a:pathLst>
                <a:path w="392" h="140" extrusionOk="0">
                  <a:moveTo>
                    <a:pt x="292" y="24"/>
                  </a:moveTo>
                  <a:cubicBezTo>
                    <a:pt x="237" y="0"/>
                    <a:pt x="1" y="68"/>
                    <a:pt x="100" y="115"/>
                  </a:cubicBezTo>
                  <a:cubicBezTo>
                    <a:pt x="152" y="140"/>
                    <a:pt x="391"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01" name="Google Shape;42813;p18">
              <a:extLst>
                <a:ext uri="{FF2B5EF4-FFF2-40B4-BE49-F238E27FC236}">
                  <a16:creationId xmlns:a16="http://schemas.microsoft.com/office/drawing/2014/main" id="{AF20F586-7331-472E-9A6C-CC035E2F44FC}"/>
                </a:ext>
              </a:extLst>
            </p:cNvPr>
            <p:cNvSpPr/>
            <p:nvPr/>
          </p:nvSpPr>
          <p:spPr>
            <a:xfrm>
              <a:off x="8369880" y="4830160"/>
              <a:ext cx="14063" cy="4246"/>
            </a:xfrm>
            <a:custGeom>
              <a:avLst/>
              <a:gdLst/>
              <a:ahLst/>
              <a:cxnLst/>
              <a:rect l="l" t="t" r="r" b="b"/>
              <a:pathLst>
                <a:path w="394" h="141" extrusionOk="0">
                  <a:moveTo>
                    <a:pt x="100" y="116"/>
                  </a:moveTo>
                  <a:cubicBezTo>
                    <a:pt x="156" y="140"/>
                    <a:pt x="393" y="71"/>
                    <a:pt x="293" y="24"/>
                  </a:cubicBezTo>
                  <a:cubicBezTo>
                    <a:pt x="241"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02" name="Google Shape;42814;p18">
              <a:extLst>
                <a:ext uri="{FF2B5EF4-FFF2-40B4-BE49-F238E27FC236}">
                  <a16:creationId xmlns:a16="http://schemas.microsoft.com/office/drawing/2014/main" id="{DA0350AE-B739-4C3D-91AF-AEA3981CE0A6}"/>
                </a:ext>
              </a:extLst>
            </p:cNvPr>
            <p:cNvSpPr/>
            <p:nvPr/>
          </p:nvSpPr>
          <p:spPr>
            <a:xfrm>
              <a:off x="7341062" y="4819472"/>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03" name="Google Shape;42815;p18">
              <a:extLst>
                <a:ext uri="{FF2B5EF4-FFF2-40B4-BE49-F238E27FC236}">
                  <a16:creationId xmlns:a16="http://schemas.microsoft.com/office/drawing/2014/main" id="{9C9D96BD-782C-4EA8-8809-55A030FF9370}"/>
                </a:ext>
              </a:extLst>
            </p:cNvPr>
            <p:cNvSpPr/>
            <p:nvPr/>
          </p:nvSpPr>
          <p:spPr>
            <a:xfrm>
              <a:off x="4972123" y="4823868"/>
              <a:ext cx="9030" cy="11442"/>
            </a:xfrm>
            <a:custGeom>
              <a:avLst/>
              <a:gdLst/>
              <a:ahLst/>
              <a:cxnLst/>
              <a:rect l="l" t="t" r="r" b="b"/>
              <a:pathLst>
                <a:path w="253" h="380" extrusionOk="0">
                  <a:moveTo>
                    <a:pt x="224" y="233"/>
                  </a:moveTo>
                  <a:cubicBezTo>
                    <a:pt x="252" y="139"/>
                    <a:pt x="74" y="1"/>
                    <a:pt x="31" y="144"/>
                  </a:cubicBezTo>
                  <a:cubicBezTo>
                    <a:pt x="0" y="238"/>
                    <a:pt x="181" y="379"/>
                    <a:pt x="224" y="2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04" name="Google Shape;42816;p18">
              <a:extLst>
                <a:ext uri="{FF2B5EF4-FFF2-40B4-BE49-F238E27FC236}">
                  <a16:creationId xmlns:a16="http://schemas.microsoft.com/office/drawing/2014/main" id="{574CE785-D0C0-4E75-B8A6-6796B4C0FEB5}"/>
                </a:ext>
              </a:extLst>
            </p:cNvPr>
            <p:cNvSpPr/>
            <p:nvPr/>
          </p:nvSpPr>
          <p:spPr>
            <a:xfrm>
              <a:off x="2333461" y="4824711"/>
              <a:ext cx="13956" cy="4215"/>
            </a:xfrm>
            <a:custGeom>
              <a:avLst/>
              <a:gdLst/>
              <a:ahLst/>
              <a:cxnLst/>
              <a:rect l="l" t="t" r="r" b="b"/>
              <a:pathLst>
                <a:path w="391" h="140" extrusionOk="0">
                  <a:moveTo>
                    <a:pt x="292" y="25"/>
                  </a:moveTo>
                  <a:cubicBezTo>
                    <a:pt x="237" y="0"/>
                    <a:pt x="0" y="68"/>
                    <a:pt x="100" y="116"/>
                  </a:cubicBezTo>
                  <a:cubicBezTo>
                    <a:pt x="152" y="140"/>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05" name="Google Shape;42817;p18">
              <a:extLst>
                <a:ext uri="{FF2B5EF4-FFF2-40B4-BE49-F238E27FC236}">
                  <a16:creationId xmlns:a16="http://schemas.microsoft.com/office/drawing/2014/main" id="{61190041-1E54-4F35-8E45-A3A38D5A3332}"/>
                </a:ext>
              </a:extLst>
            </p:cNvPr>
            <p:cNvSpPr/>
            <p:nvPr/>
          </p:nvSpPr>
          <p:spPr>
            <a:xfrm>
              <a:off x="2061668" y="4822693"/>
              <a:ext cx="13777" cy="5450"/>
            </a:xfrm>
            <a:custGeom>
              <a:avLst/>
              <a:gdLst/>
              <a:ahLst/>
              <a:cxnLst/>
              <a:rect l="l" t="t" r="r" b="b"/>
              <a:pathLst>
                <a:path w="386" h="181" extrusionOk="0">
                  <a:moveTo>
                    <a:pt x="385" y="1"/>
                  </a:moveTo>
                  <a:lnTo>
                    <a:pt x="0" y="1"/>
                  </a:lnTo>
                  <a:lnTo>
                    <a:pt x="0" y="181"/>
                  </a:lnTo>
                  <a:lnTo>
                    <a:pt x="385" y="18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06" name="Google Shape;42818;p18">
              <a:extLst>
                <a:ext uri="{FF2B5EF4-FFF2-40B4-BE49-F238E27FC236}">
                  <a16:creationId xmlns:a16="http://schemas.microsoft.com/office/drawing/2014/main" id="{D34DD54C-1FBA-4D71-A2D5-7451AB34C525}"/>
                </a:ext>
              </a:extLst>
            </p:cNvPr>
            <p:cNvSpPr/>
            <p:nvPr/>
          </p:nvSpPr>
          <p:spPr>
            <a:xfrm>
              <a:off x="6212129" y="4814143"/>
              <a:ext cx="6960" cy="6233"/>
            </a:xfrm>
            <a:custGeom>
              <a:avLst/>
              <a:gdLst/>
              <a:ahLst/>
              <a:cxnLst/>
              <a:rect l="l" t="t" r="r" b="b"/>
              <a:pathLst>
                <a:path w="195" h="207" extrusionOk="0">
                  <a:moveTo>
                    <a:pt x="193" y="103"/>
                  </a:moveTo>
                  <a:cubicBezTo>
                    <a:pt x="195" y="52"/>
                    <a:pt x="37" y="0"/>
                    <a:pt x="3" y="103"/>
                  </a:cubicBezTo>
                  <a:cubicBezTo>
                    <a:pt x="0" y="154"/>
                    <a:pt x="157" y="206"/>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07" name="Google Shape;42819;p18">
              <a:extLst>
                <a:ext uri="{FF2B5EF4-FFF2-40B4-BE49-F238E27FC236}">
                  <a16:creationId xmlns:a16="http://schemas.microsoft.com/office/drawing/2014/main" id="{805D8407-3DEB-45CA-81F3-FE974633AAC2}"/>
                </a:ext>
              </a:extLst>
            </p:cNvPr>
            <p:cNvSpPr/>
            <p:nvPr/>
          </p:nvSpPr>
          <p:spPr>
            <a:xfrm>
              <a:off x="3214015" y="4802551"/>
              <a:ext cx="52218" cy="22763"/>
            </a:xfrm>
            <a:custGeom>
              <a:avLst/>
              <a:gdLst/>
              <a:ahLst/>
              <a:cxnLst/>
              <a:rect l="l" t="t" r="r" b="b"/>
              <a:pathLst>
                <a:path w="1463" h="756" extrusionOk="0">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08" name="Google Shape;42820;p18">
              <a:extLst>
                <a:ext uri="{FF2B5EF4-FFF2-40B4-BE49-F238E27FC236}">
                  <a16:creationId xmlns:a16="http://schemas.microsoft.com/office/drawing/2014/main" id="{D7F56AA3-9389-4960-BC6A-E1D77676E338}"/>
                </a:ext>
              </a:extLst>
            </p:cNvPr>
            <p:cNvSpPr/>
            <p:nvPr/>
          </p:nvSpPr>
          <p:spPr>
            <a:xfrm>
              <a:off x="7770971" y="4811041"/>
              <a:ext cx="14063" cy="4276"/>
            </a:xfrm>
            <a:custGeom>
              <a:avLst/>
              <a:gdLst/>
              <a:ahLst/>
              <a:cxnLst/>
              <a:rect l="l" t="t" r="r" b="b"/>
              <a:pathLst>
                <a:path w="394" h="142" extrusionOk="0">
                  <a:moveTo>
                    <a:pt x="294" y="25"/>
                  </a:moveTo>
                  <a:cubicBezTo>
                    <a:pt x="240" y="0"/>
                    <a:pt x="0" y="69"/>
                    <a:pt x="102" y="115"/>
                  </a:cubicBezTo>
                  <a:cubicBezTo>
                    <a:pt x="156"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09" name="Google Shape;42821;p18">
              <a:extLst>
                <a:ext uri="{FF2B5EF4-FFF2-40B4-BE49-F238E27FC236}">
                  <a16:creationId xmlns:a16="http://schemas.microsoft.com/office/drawing/2014/main" id="{5EA1A8D6-9B9E-40F5-AB7C-2E8B28D90259}"/>
                </a:ext>
              </a:extLst>
            </p:cNvPr>
            <p:cNvSpPr/>
            <p:nvPr/>
          </p:nvSpPr>
          <p:spPr>
            <a:xfrm>
              <a:off x="3279973" y="4808994"/>
              <a:ext cx="13777" cy="5510"/>
            </a:xfrm>
            <a:custGeom>
              <a:avLst/>
              <a:gdLst/>
              <a:ahLst/>
              <a:cxnLst/>
              <a:rect l="l" t="t" r="r" b="b"/>
              <a:pathLst>
                <a:path w="386" h="183" extrusionOk="0">
                  <a:moveTo>
                    <a:pt x="1" y="183"/>
                  </a:moveTo>
                  <a:lnTo>
                    <a:pt x="386" y="183"/>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10" name="Google Shape;42822;p18">
              <a:extLst>
                <a:ext uri="{FF2B5EF4-FFF2-40B4-BE49-F238E27FC236}">
                  <a16:creationId xmlns:a16="http://schemas.microsoft.com/office/drawing/2014/main" id="{B425E9CE-726C-423E-B8B7-98C7C6EA0E56}"/>
                </a:ext>
              </a:extLst>
            </p:cNvPr>
            <p:cNvSpPr/>
            <p:nvPr/>
          </p:nvSpPr>
          <p:spPr>
            <a:xfrm>
              <a:off x="1841414" y="4811764"/>
              <a:ext cx="13742" cy="2740"/>
            </a:xfrm>
            <a:custGeom>
              <a:avLst/>
              <a:gdLst/>
              <a:ahLst/>
              <a:cxnLst/>
              <a:rect l="l" t="t" r="r" b="b"/>
              <a:pathLst>
                <a:path w="385" h="91" extrusionOk="0">
                  <a:moveTo>
                    <a:pt x="385" y="1"/>
                  </a:moveTo>
                  <a:cubicBezTo>
                    <a:pt x="236" y="20"/>
                    <a:pt x="6" y="5"/>
                    <a:pt x="1" y="91"/>
                  </a:cubicBezTo>
                  <a:cubicBezTo>
                    <a:pt x="150" y="73"/>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11" name="Google Shape;42823;p18">
              <a:extLst>
                <a:ext uri="{FF2B5EF4-FFF2-40B4-BE49-F238E27FC236}">
                  <a16:creationId xmlns:a16="http://schemas.microsoft.com/office/drawing/2014/main" id="{3E7B632A-9171-4E35-8E26-E06264E5518D}"/>
                </a:ext>
              </a:extLst>
            </p:cNvPr>
            <p:cNvSpPr/>
            <p:nvPr/>
          </p:nvSpPr>
          <p:spPr>
            <a:xfrm>
              <a:off x="6412361" y="4798185"/>
              <a:ext cx="29018" cy="10870"/>
            </a:xfrm>
            <a:custGeom>
              <a:avLst/>
              <a:gdLst/>
              <a:ahLst/>
              <a:cxnLst/>
              <a:rect l="l" t="t" r="r" b="b"/>
              <a:pathLst>
                <a:path w="813" h="361" extrusionOk="0">
                  <a:moveTo>
                    <a:pt x="563" y="360"/>
                  </a:moveTo>
                  <a:cubicBezTo>
                    <a:pt x="812" y="242"/>
                    <a:pt x="682" y="88"/>
                    <a:pt x="371" y="0"/>
                  </a:cubicBezTo>
                  <a:cubicBezTo>
                    <a:pt x="346" y="225"/>
                    <a:pt x="0" y="282"/>
                    <a:pt x="563" y="36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12" name="Google Shape;42824;p18">
              <a:extLst>
                <a:ext uri="{FF2B5EF4-FFF2-40B4-BE49-F238E27FC236}">
                  <a16:creationId xmlns:a16="http://schemas.microsoft.com/office/drawing/2014/main" id="{E93DA09D-2409-4B4E-9153-5D6CC44862C2}"/>
                </a:ext>
              </a:extLst>
            </p:cNvPr>
            <p:cNvSpPr/>
            <p:nvPr/>
          </p:nvSpPr>
          <p:spPr>
            <a:xfrm>
              <a:off x="75774" y="4805592"/>
              <a:ext cx="14099" cy="4246"/>
            </a:xfrm>
            <a:custGeom>
              <a:avLst/>
              <a:gdLst/>
              <a:ahLst/>
              <a:cxnLst/>
              <a:rect l="l" t="t" r="r" b="b"/>
              <a:pathLst>
                <a:path w="395" h="141" extrusionOk="0">
                  <a:moveTo>
                    <a:pt x="293" y="24"/>
                  </a:moveTo>
                  <a:cubicBezTo>
                    <a:pt x="240" y="1"/>
                    <a:pt x="0" y="69"/>
                    <a:pt x="98" y="114"/>
                  </a:cubicBezTo>
                  <a:cubicBezTo>
                    <a:pt x="153" y="141"/>
                    <a:pt x="394" y="70"/>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13" name="Google Shape;42825;p18">
              <a:extLst>
                <a:ext uri="{FF2B5EF4-FFF2-40B4-BE49-F238E27FC236}">
                  <a16:creationId xmlns:a16="http://schemas.microsoft.com/office/drawing/2014/main" id="{A07F47A5-55CA-40B5-9316-D95DDACD99A0}"/>
                </a:ext>
              </a:extLst>
            </p:cNvPr>
            <p:cNvSpPr/>
            <p:nvPr/>
          </p:nvSpPr>
          <p:spPr>
            <a:xfrm>
              <a:off x="8335437" y="4802852"/>
              <a:ext cx="14027" cy="4246"/>
            </a:xfrm>
            <a:custGeom>
              <a:avLst/>
              <a:gdLst/>
              <a:ahLst/>
              <a:cxnLst/>
              <a:rect l="l" t="t" r="r" b="b"/>
              <a:pathLst>
                <a:path w="393" h="141" extrusionOk="0">
                  <a:moveTo>
                    <a:pt x="294" y="24"/>
                  </a:moveTo>
                  <a:cubicBezTo>
                    <a:pt x="240" y="1"/>
                    <a:pt x="1" y="68"/>
                    <a:pt x="103" y="115"/>
                  </a:cubicBezTo>
                  <a:cubicBezTo>
                    <a:pt x="153" y="140"/>
                    <a:pt x="392" y="70"/>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14" name="Google Shape;42826;p18">
              <a:extLst>
                <a:ext uri="{FF2B5EF4-FFF2-40B4-BE49-F238E27FC236}">
                  <a16:creationId xmlns:a16="http://schemas.microsoft.com/office/drawing/2014/main" id="{8F295BF2-1F58-497B-98D8-E84CA99968C2}"/>
                </a:ext>
              </a:extLst>
            </p:cNvPr>
            <p:cNvSpPr/>
            <p:nvPr/>
          </p:nvSpPr>
          <p:spPr>
            <a:xfrm>
              <a:off x="4498243" y="4803575"/>
              <a:ext cx="13849" cy="2770"/>
            </a:xfrm>
            <a:custGeom>
              <a:avLst/>
              <a:gdLst/>
              <a:ahLst/>
              <a:cxnLst/>
              <a:rect l="l" t="t" r="r" b="b"/>
              <a:pathLst>
                <a:path w="388" h="92" extrusionOk="0">
                  <a:moveTo>
                    <a:pt x="387" y="0"/>
                  </a:moveTo>
                  <a:cubicBezTo>
                    <a:pt x="237" y="22"/>
                    <a:pt x="7" y="4"/>
                    <a:pt x="1" y="91"/>
                  </a:cubicBezTo>
                  <a:cubicBezTo>
                    <a:pt x="151" y="71"/>
                    <a:pt x="383" y="89"/>
                    <a:pt x="3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15" name="Google Shape;42827;p18">
              <a:extLst>
                <a:ext uri="{FF2B5EF4-FFF2-40B4-BE49-F238E27FC236}">
                  <a16:creationId xmlns:a16="http://schemas.microsoft.com/office/drawing/2014/main" id="{5DEC6CDD-26C2-424F-B5E4-98A8BD7B5DBD}"/>
                </a:ext>
              </a:extLst>
            </p:cNvPr>
            <p:cNvSpPr/>
            <p:nvPr/>
          </p:nvSpPr>
          <p:spPr>
            <a:xfrm>
              <a:off x="8600556" y="4797432"/>
              <a:ext cx="13849" cy="7407"/>
            </a:xfrm>
            <a:custGeom>
              <a:avLst/>
              <a:gdLst/>
              <a:ahLst/>
              <a:cxnLst/>
              <a:rect l="l" t="t" r="r" b="b"/>
              <a:pathLst>
                <a:path w="388" h="246" extrusionOk="0">
                  <a:moveTo>
                    <a:pt x="388" y="115"/>
                  </a:moveTo>
                  <a:cubicBezTo>
                    <a:pt x="384" y="24"/>
                    <a:pt x="50" y="0"/>
                    <a:pt x="0" y="115"/>
                  </a:cubicBezTo>
                  <a:cubicBezTo>
                    <a:pt x="215" y="105"/>
                    <a:pt x="303" y="246"/>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16" name="Google Shape;42828;p18">
              <a:extLst>
                <a:ext uri="{FF2B5EF4-FFF2-40B4-BE49-F238E27FC236}">
                  <a16:creationId xmlns:a16="http://schemas.microsoft.com/office/drawing/2014/main" id="{00AB18DD-AE17-41FF-AE95-176BCE9C0CD0}"/>
                </a:ext>
              </a:extLst>
            </p:cNvPr>
            <p:cNvSpPr/>
            <p:nvPr/>
          </p:nvSpPr>
          <p:spPr>
            <a:xfrm>
              <a:off x="8873991" y="4789935"/>
              <a:ext cx="25556" cy="10990"/>
            </a:xfrm>
            <a:custGeom>
              <a:avLst/>
              <a:gdLst/>
              <a:ahLst/>
              <a:cxnLst/>
              <a:rect l="l" t="t" r="r" b="b"/>
              <a:pathLst>
                <a:path w="716" h="365" extrusionOk="0">
                  <a:moveTo>
                    <a:pt x="439" y="364"/>
                  </a:moveTo>
                  <a:cubicBezTo>
                    <a:pt x="500" y="242"/>
                    <a:pt x="715" y="191"/>
                    <a:pt x="632" y="0"/>
                  </a:cubicBezTo>
                  <a:lnTo>
                    <a:pt x="54" y="0"/>
                  </a:lnTo>
                  <a:cubicBezTo>
                    <a:pt x="0" y="208"/>
                    <a:pt x="102" y="341"/>
                    <a:pt x="439"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17" name="Google Shape;42829;p18">
              <a:extLst>
                <a:ext uri="{FF2B5EF4-FFF2-40B4-BE49-F238E27FC236}">
                  <a16:creationId xmlns:a16="http://schemas.microsoft.com/office/drawing/2014/main" id="{BBBBC657-7574-4A4E-ACDA-3B9E8169744C}"/>
                </a:ext>
              </a:extLst>
            </p:cNvPr>
            <p:cNvSpPr/>
            <p:nvPr/>
          </p:nvSpPr>
          <p:spPr>
            <a:xfrm>
              <a:off x="6246251" y="4791892"/>
              <a:ext cx="21023" cy="9033"/>
            </a:xfrm>
            <a:custGeom>
              <a:avLst/>
              <a:gdLst/>
              <a:ahLst/>
              <a:cxnLst/>
              <a:rect l="l" t="t" r="r" b="b"/>
              <a:pathLst>
                <a:path w="589" h="300" extrusionOk="0">
                  <a:moveTo>
                    <a:pt x="394" y="299"/>
                  </a:moveTo>
                  <a:cubicBezTo>
                    <a:pt x="394" y="208"/>
                    <a:pt x="549" y="191"/>
                    <a:pt x="588" y="117"/>
                  </a:cubicBezTo>
                  <a:cubicBezTo>
                    <a:pt x="339" y="113"/>
                    <a:pt x="321" y="0"/>
                    <a:pt x="9" y="26"/>
                  </a:cubicBezTo>
                  <a:cubicBezTo>
                    <a:pt x="1" y="182"/>
                    <a:pt x="157" y="258"/>
                    <a:pt x="394"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18" name="Google Shape;42830;p18">
              <a:extLst>
                <a:ext uri="{FF2B5EF4-FFF2-40B4-BE49-F238E27FC236}">
                  <a16:creationId xmlns:a16="http://schemas.microsoft.com/office/drawing/2014/main" id="{E827E7BF-DCB1-401F-BFE2-67F9D10BDEFF}"/>
                </a:ext>
              </a:extLst>
            </p:cNvPr>
            <p:cNvSpPr/>
            <p:nvPr/>
          </p:nvSpPr>
          <p:spPr>
            <a:xfrm>
              <a:off x="8569504" y="4794602"/>
              <a:ext cx="14063" cy="4276"/>
            </a:xfrm>
            <a:custGeom>
              <a:avLst/>
              <a:gdLst/>
              <a:ahLst/>
              <a:cxnLst/>
              <a:rect l="l" t="t" r="r" b="b"/>
              <a:pathLst>
                <a:path w="394" h="142" extrusionOk="0">
                  <a:moveTo>
                    <a:pt x="99" y="118"/>
                  </a:moveTo>
                  <a:cubicBezTo>
                    <a:pt x="155" y="141"/>
                    <a:pt x="394" y="74"/>
                    <a:pt x="293" y="27"/>
                  </a:cubicBezTo>
                  <a:cubicBezTo>
                    <a:pt x="240" y="0"/>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19" name="Google Shape;42831;p18">
              <a:extLst>
                <a:ext uri="{FF2B5EF4-FFF2-40B4-BE49-F238E27FC236}">
                  <a16:creationId xmlns:a16="http://schemas.microsoft.com/office/drawing/2014/main" id="{71A48CE8-A004-4A55-A6B5-1B3CE2ECCAE8}"/>
                </a:ext>
              </a:extLst>
            </p:cNvPr>
            <p:cNvSpPr/>
            <p:nvPr/>
          </p:nvSpPr>
          <p:spPr>
            <a:xfrm>
              <a:off x="4956990" y="4786202"/>
              <a:ext cx="39761" cy="15808"/>
            </a:xfrm>
            <a:custGeom>
              <a:avLst/>
              <a:gdLst/>
              <a:ahLst/>
              <a:cxnLst/>
              <a:rect l="l" t="t" r="r" b="b"/>
              <a:pathLst>
                <a:path w="1114" h="525" extrusionOk="0">
                  <a:moveTo>
                    <a:pt x="648" y="306"/>
                  </a:moveTo>
                  <a:cubicBezTo>
                    <a:pt x="1114" y="0"/>
                    <a:pt x="0" y="525"/>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20" name="Google Shape;42832;p18">
              <a:extLst>
                <a:ext uri="{FF2B5EF4-FFF2-40B4-BE49-F238E27FC236}">
                  <a16:creationId xmlns:a16="http://schemas.microsoft.com/office/drawing/2014/main" id="{81013BAE-47CD-4B69-BD36-8F23BF02C42B}"/>
                </a:ext>
              </a:extLst>
            </p:cNvPr>
            <p:cNvSpPr/>
            <p:nvPr/>
          </p:nvSpPr>
          <p:spPr>
            <a:xfrm>
              <a:off x="2743489" y="4783432"/>
              <a:ext cx="36335" cy="19090"/>
            </a:xfrm>
            <a:custGeom>
              <a:avLst/>
              <a:gdLst/>
              <a:ahLst/>
              <a:cxnLst/>
              <a:rect l="l" t="t" r="r" b="b"/>
              <a:pathLst>
                <a:path w="1018" h="634" extrusionOk="0">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21" name="Google Shape;42833;p18">
              <a:extLst>
                <a:ext uri="{FF2B5EF4-FFF2-40B4-BE49-F238E27FC236}">
                  <a16:creationId xmlns:a16="http://schemas.microsoft.com/office/drawing/2014/main" id="{F536D28F-6187-40D0-AFD8-245396EE80A8}"/>
                </a:ext>
              </a:extLst>
            </p:cNvPr>
            <p:cNvSpPr/>
            <p:nvPr/>
          </p:nvSpPr>
          <p:spPr>
            <a:xfrm>
              <a:off x="3893980" y="4778946"/>
              <a:ext cx="37905" cy="18819"/>
            </a:xfrm>
            <a:custGeom>
              <a:avLst/>
              <a:gdLst/>
              <a:ahLst/>
              <a:cxnLst/>
              <a:rect l="l" t="t" r="r" b="b"/>
              <a:pathLst>
                <a:path w="1062" h="625" extrusionOk="0">
                  <a:moveTo>
                    <a:pt x="732" y="547"/>
                  </a:moveTo>
                  <a:cubicBezTo>
                    <a:pt x="1062" y="393"/>
                    <a:pt x="619" y="138"/>
                    <a:pt x="347" y="1"/>
                  </a:cubicBezTo>
                  <a:cubicBezTo>
                    <a:pt x="48" y="139"/>
                    <a:pt x="1" y="625"/>
                    <a:pt x="732" y="54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22" name="Google Shape;42834;p18">
              <a:extLst>
                <a:ext uri="{FF2B5EF4-FFF2-40B4-BE49-F238E27FC236}">
                  <a16:creationId xmlns:a16="http://schemas.microsoft.com/office/drawing/2014/main" id="{56BA8DC3-20F8-421B-A352-04C8ABA17776}"/>
                </a:ext>
              </a:extLst>
            </p:cNvPr>
            <p:cNvSpPr/>
            <p:nvPr/>
          </p:nvSpPr>
          <p:spPr>
            <a:xfrm>
              <a:off x="2784249" y="4786804"/>
              <a:ext cx="7067" cy="6203"/>
            </a:xfrm>
            <a:custGeom>
              <a:avLst/>
              <a:gdLst/>
              <a:ahLst/>
              <a:cxnLst/>
              <a:rect l="l" t="t" r="r" b="b"/>
              <a:pathLst>
                <a:path w="198" h="206" extrusionOk="0">
                  <a:moveTo>
                    <a:pt x="5" y="104"/>
                  </a:moveTo>
                  <a:cubicBezTo>
                    <a:pt x="1" y="155"/>
                    <a:pt x="161" y="206"/>
                    <a:pt x="198" y="104"/>
                  </a:cubicBezTo>
                  <a:cubicBezTo>
                    <a:pt x="198" y="53"/>
                    <a:pt x="40" y="1"/>
                    <a:pt x="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23" name="Google Shape;42835;p18">
              <a:extLst>
                <a:ext uri="{FF2B5EF4-FFF2-40B4-BE49-F238E27FC236}">
                  <a16:creationId xmlns:a16="http://schemas.microsoft.com/office/drawing/2014/main" id="{05D38DBD-1AD8-486D-8EDA-B4F20DD3A26B}"/>
                </a:ext>
              </a:extLst>
            </p:cNvPr>
            <p:cNvSpPr/>
            <p:nvPr/>
          </p:nvSpPr>
          <p:spPr>
            <a:xfrm>
              <a:off x="332362" y="4776206"/>
              <a:ext cx="56751" cy="22582"/>
            </a:xfrm>
            <a:custGeom>
              <a:avLst/>
              <a:gdLst/>
              <a:ahLst/>
              <a:cxnLst/>
              <a:rect l="l" t="t" r="r" b="b"/>
              <a:pathLst>
                <a:path w="1590" h="750" extrusionOk="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24" name="Google Shape;42836;p18">
              <a:extLst>
                <a:ext uri="{FF2B5EF4-FFF2-40B4-BE49-F238E27FC236}">
                  <a16:creationId xmlns:a16="http://schemas.microsoft.com/office/drawing/2014/main" id="{39548B80-8B57-4E1F-999C-3BB2A25A50F0}"/>
                </a:ext>
              </a:extLst>
            </p:cNvPr>
            <p:cNvSpPr/>
            <p:nvPr/>
          </p:nvSpPr>
          <p:spPr>
            <a:xfrm>
              <a:off x="3276404" y="4786413"/>
              <a:ext cx="13991" cy="4336"/>
            </a:xfrm>
            <a:custGeom>
              <a:avLst/>
              <a:gdLst/>
              <a:ahLst/>
              <a:cxnLst/>
              <a:rect l="l" t="t" r="r" b="b"/>
              <a:pathLst>
                <a:path w="392" h="144" extrusionOk="0">
                  <a:moveTo>
                    <a:pt x="295" y="26"/>
                  </a:moveTo>
                  <a:cubicBezTo>
                    <a:pt x="238" y="1"/>
                    <a:pt x="0" y="67"/>
                    <a:pt x="99" y="117"/>
                  </a:cubicBezTo>
                  <a:cubicBezTo>
                    <a:pt x="153" y="143"/>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25" name="Google Shape;42837;p18">
              <a:extLst>
                <a:ext uri="{FF2B5EF4-FFF2-40B4-BE49-F238E27FC236}">
                  <a16:creationId xmlns:a16="http://schemas.microsoft.com/office/drawing/2014/main" id="{ABE51426-0592-45A8-BABB-817443634646}"/>
                </a:ext>
              </a:extLst>
            </p:cNvPr>
            <p:cNvSpPr/>
            <p:nvPr/>
          </p:nvSpPr>
          <p:spPr>
            <a:xfrm>
              <a:off x="2096075" y="4783884"/>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26" name="Google Shape;42838;p18">
              <a:extLst>
                <a:ext uri="{FF2B5EF4-FFF2-40B4-BE49-F238E27FC236}">
                  <a16:creationId xmlns:a16="http://schemas.microsoft.com/office/drawing/2014/main" id="{78200DF8-EAD1-4660-882C-E4F023F56349}"/>
                </a:ext>
              </a:extLst>
            </p:cNvPr>
            <p:cNvSpPr/>
            <p:nvPr/>
          </p:nvSpPr>
          <p:spPr>
            <a:xfrm>
              <a:off x="2980412" y="4780963"/>
              <a:ext cx="13991" cy="4276"/>
            </a:xfrm>
            <a:custGeom>
              <a:avLst/>
              <a:gdLst/>
              <a:ahLst/>
              <a:cxnLst/>
              <a:rect l="l" t="t" r="r" b="b"/>
              <a:pathLst>
                <a:path w="392" h="142" extrusionOk="0">
                  <a:moveTo>
                    <a:pt x="294" y="25"/>
                  </a:moveTo>
                  <a:cubicBezTo>
                    <a:pt x="241" y="0"/>
                    <a:pt x="0" y="70"/>
                    <a:pt x="101" y="117"/>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27" name="Google Shape;42839;p18">
              <a:extLst>
                <a:ext uri="{FF2B5EF4-FFF2-40B4-BE49-F238E27FC236}">
                  <a16:creationId xmlns:a16="http://schemas.microsoft.com/office/drawing/2014/main" id="{801505B7-DBC5-41F0-9399-59E32EEFD7A6}"/>
                </a:ext>
              </a:extLst>
            </p:cNvPr>
            <p:cNvSpPr/>
            <p:nvPr/>
          </p:nvSpPr>
          <p:spPr>
            <a:xfrm>
              <a:off x="5627033" y="4778524"/>
              <a:ext cx="20773" cy="3643"/>
            </a:xfrm>
            <a:custGeom>
              <a:avLst/>
              <a:gdLst/>
              <a:ahLst/>
              <a:cxnLst/>
              <a:rect l="l" t="t" r="r" b="b"/>
              <a:pathLst>
                <a:path w="582" h="121" extrusionOk="0">
                  <a:moveTo>
                    <a:pt x="581" y="15"/>
                  </a:moveTo>
                  <a:cubicBezTo>
                    <a:pt x="354" y="29"/>
                    <a:pt x="35" y="1"/>
                    <a:pt x="1" y="106"/>
                  </a:cubicBezTo>
                  <a:cubicBezTo>
                    <a:pt x="229" y="92"/>
                    <a:pt x="550" y="121"/>
                    <a:pt x="581"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28" name="Google Shape;42840;p18">
              <a:extLst>
                <a:ext uri="{FF2B5EF4-FFF2-40B4-BE49-F238E27FC236}">
                  <a16:creationId xmlns:a16="http://schemas.microsoft.com/office/drawing/2014/main" id="{47B6994F-F7EE-4478-8ABA-03B4C8543198}"/>
                </a:ext>
              </a:extLst>
            </p:cNvPr>
            <p:cNvSpPr/>
            <p:nvPr/>
          </p:nvSpPr>
          <p:spPr>
            <a:xfrm>
              <a:off x="2894501" y="4776236"/>
              <a:ext cx="13813" cy="2740"/>
            </a:xfrm>
            <a:custGeom>
              <a:avLst/>
              <a:gdLst/>
              <a:ahLst/>
              <a:cxnLst/>
              <a:rect l="l" t="t" r="r" b="b"/>
              <a:pathLst>
                <a:path w="387" h="91" extrusionOk="0">
                  <a:moveTo>
                    <a:pt x="387" y="1"/>
                  </a:moveTo>
                  <a:cubicBezTo>
                    <a:pt x="238" y="20"/>
                    <a:pt x="8" y="3"/>
                    <a:pt x="0" y="91"/>
                  </a:cubicBezTo>
                  <a:cubicBezTo>
                    <a:pt x="149" y="71"/>
                    <a:pt x="381" y="90"/>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29" name="Google Shape;42841;p18">
              <a:extLst>
                <a:ext uri="{FF2B5EF4-FFF2-40B4-BE49-F238E27FC236}">
                  <a16:creationId xmlns:a16="http://schemas.microsoft.com/office/drawing/2014/main" id="{5BEC227E-92A0-4BF1-B948-33F09A314BCA}"/>
                </a:ext>
              </a:extLst>
            </p:cNvPr>
            <p:cNvSpPr/>
            <p:nvPr/>
          </p:nvSpPr>
          <p:spPr>
            <a:xfrm>
              <a:off x="8881915" y="4765307"/>
              <a:ext cx="14634" cy="9515"/>
            </a:xfrm>
            <a:custGeom>
              <a:avLst/>
              <a:gdLst/>
              <a:ahLst/>
              <a:cxnLst/>
              <a:rect l="l" t="t" r="r" b="b"/>
              <a:pathLst>
                <a:path w="410" h="316" extrusionOk="0">
                  <a:moveTo>
                    <a:pt x="410" y="272"/>
                  </a:moveTo>
                  <a:lnTo>
                    <a:pt x="410" y="92"/>
                  </a:lnTo>
                  <a:cubicBezTo>
                    <a:pt x="217" y="92"/>
                    <a:pt x="181" y="18"/>
                    <a:pt x="25" y="1"/>
                  </a:cubicBezTo>
                  <a:cubicBezTo>
                    <a:pt x="44" y="145"/>
                    <a:pt x="0" y="316"/>
                    <a:pt x="410"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30" name="Google Shape;42842;p18">
              <a:extLst>
                <a:ext uri="{FF2B5EF4-FFF2-40B4-BE49-F238E27FC236}">
                  <a16:creationId xmlns:a16="http://schemas.microsoft.com/office/drawing/2014/main" id="{4A65AB34-E4B3-4B0C-B178-9890C16C4D20}"/>
                </a:ext>
              </a:extLst>
            </p:cNvPr>
            <p:cNvSpPr/>
            <p:nvPr/>
          </p:nvSpPr>
          <p:spPr>
            <a:xfrm>
              <a:off x="5506609" y="4769943"/>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31" name="Google Shape;42843;p18">
              <a:extLst>
                <a:ext uri="{FF2B5EF4-FFF2-40B4-BE49-F238E27FC236}">
                  <a16:creationId xmlns:a16="http://schemas.microsoft.com/office/drawing/2014/main" id="{E6F950FE-2C19-414B-9EDB-DB318E46DDEA}"/>
                </a:ext>
              </a:extLst>
            </p:cNvPr>
            <p:cNvSpPr/>
            <p:nvPr/>
          </p:nvSpPr>
          <p:spPr>
            <a:xfrm>
              <a:off x="2105676" y="4765307"/>
              <a:ext cx="29518" cy="9876"/>
            </a:xfrm>
            <a:custGeom>
              <a:avLst/>
              <a:gdLst/>
              <a:ahLst/>
              <a:cxnLst/>
              <a:rect l="l" t="t" r="r" b="b"/>
              <a:pathLst>
                <a:path w="827" h="328" extrusionOk="0">
                  <a:moveTo>
                    <a:pt x="695" y="272"/>
                  </a:moveTo>
                  <a:cubicBezTo>
                    <a:pt x="827" y="30"/>
                    <a:pt x="294" y="99"/>
                    <a:pt x="116" y="1"/>
                  </a:cubicBezTo>
                  <a:cubicBezTo>
                    <a:pt x="1" y="237"/>
                    <a:pt x="195" y="327"/>
                    <a:pt x="695"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32" name="Google Shape;42844;p18">
              <a:extLst>
                <a:ext uri="{FF2B5EF4-FFF2-40B4-BE49-F238E27FC236}">
                  <a16:creationId xmlns:a16="http://schemas.microsoft.com/office/drawing/2014/main" id="{88F28527-C08B-47D9-93AC-DEB35951DB4A}"/>
                </a:ext>
              </a:extLst>
            </p:cNvPr>
            <p:cNvSpPr/>
            <p:nvPr/>
          </p:nvSpPr>
          <p:spPr>
            <a:xfrm>
              <a:off x="8566149" y="4762597"/>
              <a:ext cx="34443" cy="8913"/>
            </a:xfrm>
            <a:custGeom>
              <a:avLst/>
              <a:gdLst/>
              <a:ahLst/>
              <a:cxnLst/>
              <a:rect l="l" t="t" r="r" b="b"/>
              <a:pathLst>
                <a:path w="965" h="296" extrusionOk="0">
                  <a:moveTo>
                    <a:pt x="193" y="271"/>
                  </a:moveTo>
                  <a:cubicBezTo>
                    <a:pt x="634" y="296"/>
                    <a:pt x="918" y="249"/>
                    <a:pt x="964" y="88"/>
                  </a:cubicBezTo>
                  <a:cubicBezTo>
                    <a:pt x="625" y="111"/>
                    <a:pt x="1" y="1"/>
                    <a:pt x="193" y="27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33" name="Google Shape;42845;p18">
              <a:extLst>
                <a:ext uri="{FF2B5EF4-FFF2-40B4-BE49-F238E27FC236}">
                  <a16:creationId xmlns:a16="http://schemas.microsoft.com/office/drawing/2014/main" id="{A0F253FC-8FF6-4337-B532-0C3F028EB86F}"/>
                </a:ext>
              </a:extLst>
            </p:cNvPr>
            <p:cNvSpPr/>
            <p:nvPr/>
          </p:nvSpPr>
          <p:spPr>
            <a:xfrm>
              <a:off x="2658507" y="4759827"/>
              <a:ext cx="17703" cy="10960"/>
            </a:xfrm>
            <a:custGeom>
              <a:avLst/>
              <a:gdLst/>
              <a:ahLst/>
              <a:cxnLst/>
              <a:rect l="l" t="t" r="r" b="b"/>
              <a:pathLst>
                <a:path w="496" h="364" extrusionOk="0">
                  <a:moveTo>
                    <a:pt x="443" y="363"/>
                  </a:moveTo>
                  <a:cubicBezTo>
                    <a:pt x="496" y="156"/>
                    <a:pt x="395" y="22"/>
                    <a:pt x="57" y="0"/>
                  </a:cubicBezTo>
                  <a:cubicBezTo>
                    <a:pt x="1" y="206"/>
                    <a:pt x="103" y="342"/>
                    <a:pt x="44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34" name="Google Shape;42846;p18">
              <a:extLst>
                <a:ext uri="{FF2B5EF4-FFF2-40B4-BE49-F238E27FC236}">
                  <a16:creationId xmlns:a16="http://schemas.microsoft.com/office/drawing/2014/main" id="{AC41CFAD-83E2-4126-9A15-F4068A48746D}"/>
                </a:ext>
              </a:extLst>
            </p:cNvPr>
            <p:cNvSpPr/>
            <p:nvPr/>
          </p:nvSpPr>
          <p:spPr>
            <a:xfrm>
              <a:off x="7000170" y="4764584"/>
              <a:ext cx="14027" cy="4215"/>
            </a:xfrm>
            <a:custGeom>
              <a:avLst/>
              <a:gdLst/>
              <a:ahLst/>
              <a:cxnLst/>
              <a:rect l="l" t="t" r="r" b="b"/>
              <a:pathLst>
                <a:path w="393" h="140" extrusionOk="0">
                  <a:moveTo>
                    <a:pt x="99" y="114"/>
                  </a:moveTo>
                  <a:cubicBezTo>
                    <a:pt x="155" y="140"/>
                    <a:pt x="392" y="71"/>
                    <a:pt x="293" y="22"/>
                  </a:cubicBezTo>
                  <a:cubicBezTo>
                    <a:pt x="238" y="0"/>
                    <a:pt x="1" y="68"/>
                    <a:pt x="99"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35" name="Google Shape;42847;p18">
              <a:extLst>
                <a:ext uri="{FF2B5EF4-FFF2-40B4-BE49-F238E27FC236}">
                  <a16:creationId xmlns:a16="http://schemas.microsoft.com/office/drawing/2014/main" id="{AB651497-069A-4BD6-93F8-3FC12B73911A}"/>
                </a:ext>
              </a:extLst>
            </p:cNvPr>
            <p:cNvSpPr/>
            <p:nvPr/>
          </p:nvSpPr>
          <p:spPr>
            <a:xfrm>
              <a:off x="2285206" y="4764524"/>
              <a:ext cx="14063" cy="4276"/>
            </a:xfrm>
            <a:custGeom>
              <a:avLst/>
              <a:gdLst/>
              <a:ahLst/>
              <a:cxnLst/>
              <a:rect l="l" t="t" r="r" b="b"/>
              <a:pathLst>
                <a:path w="394" h="142" extrusionOk="0">
                  <a:moveTo>
                    <a:pt x="294" y="24"/>
                  </a:moveTo>
                  <a:cubicBezTo>
                    <a:pt x="242" y="1"/>
                    <a:pt x="0" y="70"/>
                    <a:pt x="101" y="116"/>
                  </a:cubicBezTo>
                  <a:cubicBezTo>
                    <a:pt x="155" y="142"/>
                    <a:pt x="393" y="74"/>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36" name="Google Shape;42848;p18">
              <a:extLst>
                <a:ext uri="{FF2B5EF4-FFF2-40B4-BE49-F238E27FC236}">
                  <a16:creationId xmlns:a16="http://schemas.microsoft.com/office/drawing/2014/main" id="{F10D2B9E-30B0-4847-A871-84EFECEA3B0B}"/>
                </a:ext>
              </a:extLst>
            </p:cNvPr>
            <p:cNvSpPr/>
            <p:nvPr/>
          </p:nvSpPr>
          <p:spPr>
            <a:xfrm>
              <a:off x="7367689" y="4754407"/>
              <a:ext cx="23414" cy="8220"/>
            </a:xfrm>
            <a:custGeom>
              <a:avLst/>
              <a:gdLst/>
              <a:ahLst/>
              <a:cxnLst/>
              <a:rect l="l" t="t" r="r" b="b"/>
              <a:pathLst>
                <a:path w="656" h="273" extrusionOk="0">
                  <a:moveTo>
                    <a:pt x="410" y="273"/>
                  </a:moveTo>
                  <a:cubicBezTo>
                    <a:pt x="421" y="157"/>
                    <a:pt x="656" y="145"/>
                    <a:pt x="602" y="0"/>
                  </a:cubicBezTo>
                  <a:lnTo>
                    <a:pt x="217" y="0"/>
                  </a:lnTo>
                  <a:cubicBezTo>
                    <a:pt x="0" y="129"/>
                    <a:pt x="7" y="221"/>
                    <a:pt x="410"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37" name="Google Shape;42849;p18">
              <a:extLst>
                <a:ext uri="{FF2B5EF4-FFF2-40B4-BE49-F238E27FC236}">
                  <a16:creationId xmlns:a16="http://schemas.microsoft.com/office/drawing/2014/main" id="{777E8CB0-2423-4CA8-8591-1F181BA0B8C7}"/>
                </a:ext>
              </a:extLst>
            </p:cNvPr>
            <p:cNvSpPr/>
            <p:nvPr/>
          </p:nvSpPr>
          <p:spPr>
            <a:xfrm>
              <a:off x="1953664" y="4745164"/>
              <a:ext cx="46400" cy="9214"/>
            </a:xfrm>
            <a:custGeom>
              <a:avLst/>
              <a:gdLst/>
              <a:ahLst/>
              <a:cxnLst/>
              <a:rect l="l" t="t" r="r" b="b"/>
              <a:pathLst>
                <a:path w="1300" h="306" extrusionOk="0">
                  <a:moveTo>
                    <a:pt x="712" y="306"/>
                  </a:moveTo>
                  <a:cubicBezTo>
                    <a:pt x="1299" y="0"/>
                    <a:pt x="0" y="30"/>
                    <a:pt x="712"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38" name="Google Shape;42850;p18">
              <a:extLst>
                <a:ext uri="{FF2B5EF4-FFF2-40B4-BE49-F238E27FC236}">
                  <a16:creationId xmlns:a16="http://schemas.microsoft.com/office/drawing/2014/main" id="{793F3FDD-F780-419C-A473-361199C738A7}"/>
                </a:ext>
              </a:extLst>
            </p:cNvPr>
            <p:cNvSpPr/>
            <p:nvPr/>
          </p:nvSpPr>
          <p:spPr>
            <a:xfrm>
              <a:off x="8894157" y="4737035"/>
              <a:ext cx="39761" cy="15778"/>
            </a:xfrm>
            <a:custGeom>
              <a:avLst/>
              <a:gdLst/>
              <a:ahLst/>
              <a:cxnLst/>
              <a:rect l="l" t="t" r="r" b="b"/>
              <a:pathLst>
                <a:path w="1114" h="524" extrusionOk="0">
                  <a:moveTo>
                    <a:pt x="648" y="303"/>
                  </a:moveTo>
                  <a:cubicBezTo>
                    <a:pt x="1114" y="0"/>
                    <a:pt x="0" y="524"/>
                    <a:pt x="648" y="3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39" name="Google Shape;42851;p18">
              <a:extLst>
                <a:ext uri="{FF2B5EF4-FFF2-40B4-BE49-F238E27FC236}">
                  <a16:creationId xmlns:a16="http://schemas.microsoft.com/office/drawing/2014/main" id="{E08448C7-6F60-409B-BB46-6270B932C65B}"/>
                </a:ext>
              </a:extLst>
            </p:cNvPr>
            <p:cNvSpPr/>
            <p:nvPr/>
          </p:nvSpPr>
          <p:spPr>
            <a:xfrm>
              <a:off x="8018815" y="4745465"/>
              <a:ext cx="14063" cy="4215"/>
            </a:xfrm>
            <a:custGeom>
              <a:avLst/>
              <a:gdLst/>
              <a:ahLst/>
              <a:cxnLst/>
              <a:rect l="l" t="t" r="r" b="b"/>
              <a:pathLst>
                <a:path w="394" h="140" extrusionOk="0">
                  <a:moveTo>
                    <a:pt x="102" y="114"/>
                  </a:moveTo>
                  <a:cubicBezTo>
                    <a:pt x="157" y="139"/>
                    <a:pt x="394" y="70"/>
                    <a:pt x="294" y="23"/>
                  </a:cubicBezTo>
                  <a:cubicBezTo>
                    <a:pt x="242" y="1"/>
                    <a:pt x="1" y="67"/>
                    <a:pt x="102"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40" name="Google Shape;42852;p18">
              <a:extLst>
                <a:ext uri="{FF2B5EF4-FFF2-40B4-BE49-F238E27FC236}">
                  <a16:creationId xmlns:a16="http://schemas.microsoft.com/office/drawing/2014/main" id="{6B417A88-08A7-428A-AF41-62434C0B41BC}"/>
                </a:ext>
              </a:extLst>
            </p:cNvPr>
            <p:cNvSpPr/>
            <p:nvPr/>
          </p:nvSpPr>
          <p:spPr>
            <a:xfrm>
              <a:off x="5014490" y="4743418"/>
              <a:ext cx="13849" cy="5510"/>
            </a:xfrm>
            <a:custGeom>
              <a:avLst/>
              <a:gdLst/>
              <a:ahLst/>
              <a:cxnLst/>
              <a:rect l="l" t="t" r="r" b="b"/>
              <a:pathLst>
                <a:path w="388" h="183" extrusionOk="0">
                  <a:moveTo>
                    <a:pt x="0" y="182"/>
                  </a:moveTo>
                  <a:lnTo>
                    <a:pt x="388" y="182"/>
                  </a:lnTo>
                  <a:lnTo>
                    <a:pt x="388"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41" name="Google Shape;42853;p18">
              <a:extLst>
                <a:ext uri="{FF2B5EF4-FFF2-40B4-BE49-F238E27FC236}">
                  <a16:creationId xmlns:a16="http://schemas.microsoft.com/office/drawing/2014/main" id="{7A3E8363-ADB6-42A6-92A6-A488B1C59609}"/>
                </a:ext>
              </a:extLst>
            </p:cNvPr>
            <p:cNvSpPr/>
            <p:nvPr/>
          </p:nvSpPr>
          <p:spPr>
            <a:xfrm>
              <a:off x="2873907" y="4742846"/>
              <a:ext cx="13813" cy="6775"/>
            </a:xfrm>
            <a:custGeom>
              <a:avLst/>
              <a:gdLst/>
              <a:ahLst/>
              <a:cxnLst/>
              <a:rect l="l" t="t" r="r" b="b"/>
              <a:pathLst>
                <a:path w="387" h="225" extrusionOk="0">
                  <a:moveTo>
                    <a:pt x="0" y="110"/>
                  </a:moveTo>
                  <a:cubicBezTo>
                    <a:pt x="2" y="201"/>
                    <a:pt x="338" y="225"/>
                    <a:pt x="387" y="110"/>
                  </a:cubicBezTo>
                  <a:cubicBezTo>
                    <a:pt x="344" y="0"/>
                    <a:pt x="171" y="56"/>
                    <a:pt x="0"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42" name="Google Shape;42854;p18">
              <a:extLst>
                <a:ext uri="{FF2B5EF4-FFF2-40B4-BE49-F238E27FC236}">
                  <a16:creationId xmlns:a16="http://schemas.microsoft.com/office/drawing/2014/main" id="{621B1B23-3C93-48D9-9A41-1348D7EC29F1}"/>
                </a:ext>
              </a:extLst>
            </p:cNvPr>
            <p:cNvSpPr/>
            <p:nvPr/>
          </p:nvSpPr>
          <p:spPr>
            <a:xfrm>
              <a:off x="6763890" y="4733000"/>
              <a:ext cx="26448" cy="15326"/>
            </a:xfrm>
            <a:custGeom>
              <a:avLst/>
              <a:gdLst/>
              <a:ahLst/>
              <a:cxnLst/>
              <a:rect l="l" t="t" r="r" b="b"/>
              <a:pathLst>
                <a:path w="741" h="509" extrusionOk="0">
                  <a:moveTo>
                    <a:pt x="740" y="437"/>
                  </a:moveTo>
                  <a:lnTo>
                    <a:pt x="740" y="75"/>
                  </a:lnTo>
                  <a:cubicBezTo>
                    <a:pt x="0" y="1"/>
                    <a:pt x="0" y="509"/>
                    <a:pt x="740" y="43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43" name="Google Shape;42855;p18">
              <a:extLst>
                <a:ext uri="{FF2B5EF4-FFF2-40B4-BE49-F238E27FC236}">
                  <a16:creationId xmlns:a16="http://schemas.microsoft.com/office/drawing/2014/main" id="{FF0409FA-7DFD-4777-819F-8DFDB7F4AC33}"/>
                </a:ext>
              </a:extLst>
            </p:cNvPr>
            <p:cNvSpPr/>
            <p:nvPr/>
          </p:nvSpPr>
          <p:spPr>
            <a:xfrm>
              <a:off x="2729284" y="4740286"/>
              <a:ext cx="6996" cy="6263"/>
            </a:xfrm>
            <a:custGeom>
              <a:avLst/>
              <a:gdLst/>
              <a:ahLst/>
              <a:cxnLst/>
              <a:rect l="l" t="t" r="r" b="b"/>
              <a:pathLst>
                <a:path w="196" h="208" extrusionOk="0">
                  <a:moveTo>
                    <a:pt x="195" y="105"/>
                  </a:moveTo>
                  <a:cubicBezTo>
                    <a:pt x="195" y="55"/>
                    <a:pt x="37" y="0"/>
                    <a:pt x="1" y="105"/>
                  </a:cubicBezTo>
                  <a:cubicBezTo>
                    <a:pt x="1" y="156"/>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44" name="Google Shape;42856;p18">
              <a:extLst>
                <a:ext uri="{FF2B5EF4-FFF2-40B4-BE49-F238E27FC236}">
                  <a16:creationId xmlns:a16="http://schemas.microsoft.com/office/drawing/2014/main" id="{B73F886D-AFF3-41DC-8617-494B048331B0}"/>
                </a:ext>
              </a:extLst>
            </p:cNvPr>
            <p:cNvSpPr/>
            <p:nvPr/>
          </p:nvSpPr>
          <p:spPr>
            <a:xfrm>
              <a:off x="4126619" y="4737547"/>
              <a:ext cx="6924" cy="6263"/>
            </a:xfrm>
            <a:custGeom>
              <a:avLst/>
              <a:gdLst/>
              <a:ahLst/>
              <a:cxnLst/>
              <a:rect l="l" t="t" r="r" b="b"/>
              <a:pathLst>
                <a:path w="194" h="208" extrusionOk="0">
                  <a:moveTo>
                    <a:pt x="192" y="105"/>
                  </a:moveTo>
                  <a:cubicBezTo>
                    <a:pt x="193" y="55"/>
                    <a:pt x="37" y="0"/>
                    <a:pt x="2" y="105"/>
                  </a:cubicBezTo>
                  <a:cubicBezTo>
                    <a:pt x="0" y="155"/>
                    <a:pt x="154" y="208"/>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45" name="Google Shape;42857;p18">
              <a:extLst>
                <a:ext uri="{FF2B5EF4-FFF2-40B4-BE49-F238E27FC236}">
                  <a16:creationId xmlns:a16="http://schemas.microsoft.com/office/drawing/2014/main" id="{A46C6A4B-13DA-4109-8C20-C699EC50EBED}"/>
                </a:ext>
              </a:extLst>
            </p:cNvPr>
            <p:cNvSpPr/>
            <p:nvPr/>
          </p:nvSpPr>
          <p:spPr>
            <a:xfrm>
              <a:off x="2660506" y="4732488"/>
              <a:ext cx="22629" cy="11713"/>
            </a:xfrm>
            <a:custGeom>
              <a:avLst/>
              <a:gdLst/>
              <a:ahLst/>
              <a:cxnLst/>
              <a:rect l="l" t="t" r="r" b="b"/>
              <a:pathLst>
                <a:path w="634" h="389" extrusionOk="0">
                  <a:moveTo>
                    <a:pt x="194" y="1"/>
                  </a:moveTo>
                  <a:cubicBezTo>
                    <a:pt x="203" y="126"/>
                    <a:pt x="104" y="201"/>
                    <a:pt x="1" y="273"/>
                  </a:cubicBezTo>
                  <a:cubicBezTo>
                    <a:pt x="246" y="276"/>
                    <a:pt x="267" y="389"/>
                    <a:pt x="577" y="364"/>
                  </a:cubicBezTo>
                  <a:cubicBezTo>
                    <a:pt x="634" y="158"/>
                    <a:pt x="531" y="23"/>
                    <a:pt x="1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46" name="Google Shape;42858;p18">
              <a:extLst>
                <a:ext uri="{FF2B5EF4-FFF2-40B4-BE49-F238E27FC236}">
                  <a16:creationId xmlns:a16="http://schemas.microsoft.com/office/drawing/2014/main" id="{5FD9982F-5898-4B8E-9144-E89E8076A958}"/>
                </a:ext>
              </a:extLst>
            </p:cNvPr>
            <p:cNvSpPr/>
            <p:nvPr/>
          </p:nvSpPr>
          <p:spPr>
            <a:xfrm>
              <a:off x="2546791" y="4737215"/>
              <a:ext cx="14063" cy="4246"/>
            </a:xfrm>
            <a:custGeom>
              <a:avLst/>
              <a:gdLst/>
              <a:ahLst/>
              <a:cxnLst/>
              <a:rect l="l" t="t" r="r" b="b"/>
              <a:pathLst>
                <a:path w="394" h="141" extrusionOk="0">
                  <a:moveTo>
                    <a:pt x="292" y="24"/>
                  </a:moveTo>
                  <a:cubicBezTo>
                    <a:pt x="241" y="1"/>
                    <a:pt x="1" y="69"/>
                    <a:pt x="100" y="116"/>
                  </a:cubicBezTo>
                  <a:cubicBezTo>
                    <a:pt x="153" y="140"/>
                    <a:pt x="393"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47" name="Google Shape;42859;p18">
              <a:extLst>
                <a:ext uri="{FF2B5EF4-FFF2-40B4-BE49-F238E27FC236}">
                  <a16:creationId xmlns:a16="http://schemas.microsoft.com/office/drawing/2014/main" id="{F34A2BD0-683A-4282-848E-E8BDE44482C7}"/>
                </a:ext>
              </a:extLst>
            </p:cNvPr>
            <p:cNvSpPr/>
            <p:nvPr/>
          </p:nvSpPr>
          <p:spPr>
            <a:xfrm>
              <a:off x="1869003" y="4729748"/>
              <a:ext cx="20666" cy="8220"/>
            </a:xfrm>
            <a:custGeom>
              <a:avLst/>
              <a:gdLst/>
              <a:ahLst/>
              <a:cxnLst/>
              <a:rect l="l" t="t" r="r" b="b"/>
              <a:pathLst>
                <a:path w="579" h="273" extrusionOk="0">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48" name="Google Shape;42860;p18">
              <a:extLst>
                <a:ext uri="{FF2B5EF4-FFF2-40B4-BE49-F238E27FC236}">
                  <a16:creationId xmlns:a16="http://schemas.microsoft.com/office/drawing/2014/main" id="{251C8FA9-6F2E-469F-A942-D981CDEED39D}"/>
                </a:ext>
              </a:extLst>
            </p:cNvPr>
            <p:cNvSpPr/>
            <p:nvPr/>
          </p:nvSpPr>
          <p:spPr>
            <a:xfrm>
              <a:off x="4449238" y="4727039"/>
              <a:ext cx="23486" cy="8250"/>
            </a:xfrm>
            <a:custGeom>
              <a:avLst/>
              <a:gdLst/>
              <a:ahLst/>
              <a:cxnLst/>
              <a:rect l="l" t="t" r="r" b="b"/>
              <a:pathLst>
                <a:path w="658" h="274" extrusionOk="0">
                  <a:moveTo>
                    <a:pt x="412" y="273"/>
                  </a:moveTo>
                  <a:cubicBezTo>
                    <a:pt x="422" y="157"/>
                    <a:pt x="657" y="147"/>
                    <a:pt x="604" y="1"/>
                  </a:cubicBezTo>
                  <a:lnTo>
                    <a:pt x="216" y="1"/>
                  </a:lnTo>
                  <a:cubicBezTo>
                    <a:pt x="1" y="131"/>
                    <a:pt x="10" y="221"/>
                    <a:pt x="412"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49" name="Google Shape;42861;p18">
              <a:extLst>
                <a:ext uri="{FF2B5EF4-FFF2-40B4-BE49-F238E27FC236}">
                  <a16:creationId xmlns:a16="http://schemas.microsoft.com/office/drawing/2014/main" id="{B3A7065D-59DB-4643-BB32-E1284B8370CB}"/>
                </a:ext>
              </a:extLst>
            </p:cNvPr>
            <p:cNvSpPr/>
            <p:nvPr/>
          </p:nvSpPr>
          <p:spPr>
            <a:xfrm>
              <a:off x="2708690"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50" name="Google Shape;42862;p18">
              <a:extLst>
                <a:ext uri="{FF2B5EF4-FFF2-40B4-BE49-F238E27FC236}">
                  <a16:creationId xmlns:a16="http://schemas.microsoft.com/office/drawing/2014/main" id="{83824E69-BCE6-4482-AC1B-7CB637B71E78}"/>
                </a:ext>
              </a:extLst>
            </p:cNvPr>
            <p:cNvSpPr/>
            <p:nvPr/>
          </p:nvSpPr>
          <p:spPr>
            <a:xfrm>
              <a:off x="2550325"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51" name="Google Shape;42863;p18">
              <a:extLst>
                <a:ext uri="{FF2B5EF4-FFF2-40B4-BE49-F238E27FC236}">
                  <a16:creationId xmlns:a16="http://schemas.microsoft.com/office/drawing/2014/main" id="{5B614D87-A1FA-4C0B-B3C8-2BD89B9AF040}"/>
                </a:ext>
              </a:extLst>
            </p:cNvPr>
            <p:cNvSpPr/>
            <p:nvPr/>
          </p:nvSpPr>
          <p:spPr>
            <a:xfrm>
              <a:off x="8662517" y="4727039"/>
              <a:ext cx="13777" cy="5480"/>
            </a:xfrm>
            <a:custGeom>
              <a:avLst/>
              <a:gdLst/>
              <a:ahLst/>
              <a:cxnLst/>
              <a:rect l="l" t="t" r="r" b="b"/>
              <a:pathLst>
                <a:path w="386" h="182"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52" name="Google Shape;42864;p18">
              <a:extLst>
                <a:ext uri="{FF2B5EF4-FFF2-40B4-BE49-F238E27FC236}">
                  <a16:creationId xmlns:a16="http://schemas.microsoft.com/office/drawing/2014/main" id="{C6BB121C-01BE-448F-876B-FF442FFCA395}"/>
                </a:ext>
              </a:extLst>
            </p:cNvPr>
            <p:cNvSpPr/>
            <p:nvPr/>
          </p:nvSpPr>
          <p:spPr>
            <a:xfrm>
              <a:off x="2832576" y="4711202"/>
              <a:ext cx="26591" cy="15266"/>
            </a:xfrm>
            <a:custGeom>
              <a:avLst/>
              <a:gdLst/>
              <a:ahLst/>
              <a:cxnLst/>
              <a:rect l="l" t="t" r="r" b="b"/>
              <a:pathLst>
                <a:path w="745" h="507" extrusionOk="0">
                  <a:moveTo>
                    <a:pt x="1" y="72"/>
                  </a:moveTo>
                  <a:lnTo>
                    <a:pt x="1" y="435"/>
                  </a:lnTo>
                  <a:cubicBezTo>
                    <a:pt x="745" y="507"/>
                    <a:pt x="745" y="0"/>
                    <a:pt x="1" y="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53" name="Google Shape;42865;p18">
              <a:extLst>
                <a:ext uri="{FF2B5EF4-FFF2-40B4-BE49-F238E27FC236}">
                  <a16:creationId xmlns:a16="http://schemas.microsoft.com/office/drawing/2014/main" id="{9411476D-F9C7-446A-9A65-34EB8F699A91}"/>
                </a:ext>
              </a:extLst>
            </p:cNvPr>
            <p:cNvSpPr/>
            <p:nvPr/>
          </p:nvSpPr>
          <p:spPr>
            <a:xfrm>
              <a:off x="2912847" y="4703012"/>
              <a:ext cx="37156" cy="15838"/>
            </a:xfrm>
            <a:custGeom>
              <a:avLst/>
              <a:gdLst/>
              <a:ahLst/>
              <a:cxnLst/>
              <a:rect l="l" t="t" r="r" b="b"/>
              <a:pathLst>
                <a:path w="1041" h="526" extrusionOk="0">
                  <a:moveTo>
                    <a:pt x="836" y="526"/>
                  </a:moveTo>
                  <a:cubicBezTo>
                    <a:pt x="1041" y="1"/>
                    <a:pt x="1" y="488"/>
                    <a:pt x="836" y="5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54" name="Google Shape;42866;p18">
              <a:extLst>
                <a:ext uri="{FF2B5EF4-FFF2-40B4-BE49-F238E27FC236}">
                  <a16:creationId xmlns:a16="http://schemas.microsoft.com/office/drawing/2014/main" id="{4498B0E5-7767-4CC4-A61D-6E49F8DC028C}"/>
                </a:ext>
              </a:extLst>
            </p:cNvPr>
            <p:cNvSpPr/>
            <p:nvPr/>
          </p:nvSpPr>
          <p:spPr>
            <a:xfrm>
              <a:off x="7871051" y="4700603"/>
              <a:ext cx="34372" cy="16290"/>
            </a:xfrm>
            <a:custGeom>
              <a:avLst/>
              <a:gdLst/>
              <a:ahLst/>
              <a:cxnLst/>
              <a:rect l="l" t="t" r="r" b="b"/>
              <a:pathLst>
                <a:path w="963" h="541" extrusionOk="0">
                  <a:moveTo>
                    <a:pt x="0" y="424"/>
                  </a:moveTo>
                  <a:cubicBezTo>
                    <a:pt x="251" y="540"/>
                    <a:pt x="709" y="540"/>
                    <a:pt x="962" y="424"/>
                  </a:cubicBezTo>
                  <a:cubicBezTo>
                    <a:pt x="960" y="0"/>
                    <a:pt x="3" y="0"/>
                    <a:pt x="0" y="4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55" name="Google Shape;42867;p18">
              <a:extLst>
                <a:ext uri="{FF2B5EF4-FFF2-40B4-BE49-F238E27FC236}">
                  <a16:creationId xmlns:a16="http://schemas.microsoft.com/office/drawing/2014/main" id="{6A245743-6A85-45E0-9783-4F96FEF66FA0}"/>
                </a:ext>
              </a:extLst>
            </p:cNvPr>
            <p:cNvSpPr/>
            <p:nvPr/>
          </p:nvSpPr>
          <p:spPr>
            <a:xfrm>
              <a:off x="7733351" y="4713369"/>
              <a:ext cx="13777" cy="2740"/>
            </a:xfrm>
            <a:custGeom>
              <a:avLst/>
              <a:gdLst/>
              <a:ahLst/>
              <a:cxnLst/>
              <a:rect l="l" t="t" r="r" b="b"/>
              <a:pathLst>
                <a:path w="386" h="91" extrusionOk="0">
                  <a:moveTo>
                    <a:pt x="386" y="0"/>
                  </a:moveTo>
                  <a:cubicBezTo>
                    <a:pt x="236" y="22"/>
                    <a:pt x="5" y="3"/>
                    <a:pt x="1" y="90"/>
                  </a:cubicBezTo>
                  <a:cubicBezTo>
                    <a:pt x="148"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56" name="Google Shape;42868;p18">
              <a:extLst>
                <a:ext uri="{FF2B5EF4-FFF2-40B4-BE49-F238E27FC236}">
                  <a16:creationId xmlns:a16="http://schemas.microsoft.com/office/drawing/2014/main" id="{FDD8331C-98A6-4CC7-8C8A-ECAA2B7DEAC3}"/>
                </a:ext>
              </a:extLst>
            </p:cNvPr>
            <p:cNvSpPr/>
            <p:nvPr/>
          </p:nvSpPr>
          <p:spPr>
            <a:xfrm>
              <a:off x="8455183" y="4707950"/>
              <a:ext cx="21558" cy="6353"/>
            </a:xfrm>
            <a:custGeom>
              <a:avLst/>
              <a:gdLst/>
              <a:ahLst/>
              <a:cxnLst/>
              <a:rect l="l" t="t" r="r" b="b"/>
              <a:pathLst>
                <a:path w="604" h="211" extrusionOk="0">
                  <a:moveTo>
                    <a:pt x="604" y="180"/>
                  </a:moveTo>
                  <a:lnTo>
                    <a:pt x="604" y="0"/>
                  </a:lnTo>
                  <a:lnTo>
                    <a:pt x="25" y="0"/>
                  </a:lnTo>
                  <a:cubicBezTo>
                    <a:pt x="0" y="161"/>
                    <a:pt x="215" y="210"/>
                    <a:pt x="604" y="18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57" name="Google Shape;42869;p18">
              <a:extLst>
                <a:ext uri="{FF2B5EF4-FFF2-40B4-BE49-F238E27FC236}">
                  <a16:creationId xmlns:a16="http://schemas.microsoft.com/office/drawing/2014/main" id="{271A0D0A-4326-40B3-B334-0A426531DCBC}"/>
                </a:ext>
              </a:extLst>
            </p:cNvPr>
            <p:cNvSpPr/>
            <p:nvPr/>
          </p:nvSpPr>
          <p:spPr>
            <a:xfrm>
              <a:off x="8538666" y="4701175"/>
              <a:ext cx="13813" cy="7467"/>
            </a:xfrm>
            <a:custGeom>
              <a:avLst/>
              <a:gdLst/>
              <a:ahLst/>
              <a:cxnLst/>
              <a:rect l="l" t="t" r="r" b="b"/>
              <a:pathLst>
                <a:path w="387" h="248" extrusionOk="0">
                  <a:moveTo>
                    <a:pt x="387" y="134"/>
                  </a:moveTo>
                  <a:cubicBezTo>
                    <a:pt x="170" y="143"/>
                    <a:pt x="88" y="1"/>
                    <a:pt x="2" y="134"/>
                  </a:cubicBezTo>
                  <a:cubicBezTo>
                    <a:pt x="1" y="225"/>
                    <a:pt x="337" y="247"/>
                    <a:pt x="387" y="1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58" name="Google Shape;42870;p18">
              <a:extLst>
                <a:ext uri="{FF2B5EF4-FFF2-40B4-BE49-F238E27FC236}">
                  <a16:creationId xmlns:a16="http://schemas.microsoft.com/office/drawing/2014/main" id="{4F5E94F4-228C-47AD-9B76-FE692BED1421}"/>
                </a:ext>
              </a:extLst>
            </p:cNvPr>
            <p:cNvSpPr/>
            <p:nvPr/>
          </p:nvSpPr>
          <p:spPr>
            <a:xfrm>
              <a:off x="3723873" y="4701687"/>
              <a:ext cx="13884" cy="4246"/>
            </a:xfrm>
            <a:custGeom>
              <a:avLst/>
              <a:gdLst/>
              <a:ahLst/>
              <a:cxnLst/>
              <a:rect l="l" t="t" r="r" b="b"/>
              <a:pathLst>
                <a:path w="389" h="141" extrusionOk="0">
                  <a:moveTo>
                    <a:pt x="289" y="25"/>
                  </a:moveTo>
                  <a:cubicBezTo>
                    <a:pt x="238" y="1"/>
                    <a:pt x="1" y="68"/>
                    <a:pt x="99" y="117"/>
                  </a:cubicBezTo>
                  <a:cubicBezTo>
                    <a:pt x="151" y="140"/>
                    <a:pt x="389" y="72"/>
                    <a:pt x="289"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59" name="Google Shape;42871;p18">
              <a:extLst>
                <a:ext uri="{FF2B5EF4-FFF2-40B4-BE49-F238E27FC236}">
                  <a16:creationId xmlns:a16="http://schemas.microsoft.com/office/drawing/2014/main" id="{6A05B5A7-7073-4200-991B-D53E35F9665B}"/>
                </a:ext>
              </a:extLst>
            </p:cNvPr>
            <p:cNvSpPr/>
            <p:nvPr/>
          </p:nvSpPr>
          <p:spPr>
            <a:xfrm>
              <a:off x="7857202" y="4694220"/>
              <a:ext cx="13884" cy="5510"/>
            </a:xfrm>
            <a:custGeom>
              <a:avLst/>
              <a:gdLst/>
              <a:ahLst/>
              <a:cxnLst/>
              <a:rect l="l" t="t" r="r" b="b"/>
              <a:pathLst>
                <a:path w="389"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60" name="Google Shape;42872;p18">
              <a:extLst>
                <a:ext uri="{FF2B5EF4-FFF2-40B4-BE49-F238E27FC236}">
                  <a16:creationId xmlns:a16="http://schemas.microsoft.com/office/drawing/2014/main" id="{F6D21AA4-425D-4E21-BC96-85A82A990F64}"/>
                </a:ext>
              </a:extLst>
            </p:cNvPr>
            <p:cNvSpPr/>
            <p:nvPr/>
          </p:nvSpPr>
          <p:spPr>
            <a:xfrm>
              <a:off x="8007786" y="4691481"/>
              <a:ext cx="21558" cy="6383"/>
            </a:xfrm>
            <a:custGeom>
              <a:avLst/>
              <a:gdLst/>
              <a:ahLst/>
              <a:cxnLst/>
              <a:rect l="l" t="t" r="r" b="b"/>
              <a:pathLst>
                <a:path w="604" h="212" extrusionOk="0">
                  <a:moveTo>
                    <a:pt x="603" y="182"/>
                  </a:moveTo>
                  <a:lnTo>
                    <a:pt x="603" y="0"/>
                  </a:lnTo>
                  <a:lnTo>
                    <a:pt x="24" y="0"/>
                  </a:lnTo>
                  <a:cubicBezTo>
                    <a:pt x="0" y="163"/>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61" name="Google Shape;42873;p18">
              <a:extLst>
                <a:ext uri="{FF2B5EF4-FFF2-40B4-BE49-F238E27FC236}">
                  <a16:creationId xmlns:a16="http://schemas.microsoft.com/office/drawing/2014/main" id="{F8958461-2690-4254-A998-E9857F222305}"/>
                </a:ext>
              </a:extLst>
            </p:cNvPr>
            <p:cNvSpPr/>
            <p:nvPr/>
          </p:nvSpPr>
          <p:spPr>
            <a:xfrm>
              <a:off x="7705797" y="4686061"/>
              <a:ext cx="20666" cy="8220"/>
            </a:xfrm>
            <a:custGeom>
              <a:avLst/>
              <a:gdLst/>
              <a:ahLst/>
              <a:cxnLst/>
              <a:rect l="l" t="t" r="r" b="b"/>
              <a:pathLst>
                <a:path w="579" h="273" extrusionOk="0">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62" name="Google Shape;42874;p18">
              <a:extLst>
                <a:ext uri="{FF2B5EF4-FFF2-40B4-BE49-F238E27FC236}">
                  <a16:creationId xmlns:a16="http://schemas.microsoft.com/office/drawing/2014/main" id="{F5E0CB20-1EEC-4BD1-97CA-A937A1794053}"/>
                </a:ext>
              </a:extLst>
            </p:cNvPr>
            <p:cNvSpPr/>
            <p:nvPr/>
          </p:nvSpPr>
          <p:spPr>
            <a:xfrm>
              <a:off x="7571525" y="4690728"/>
              <a:ext cx="13991" cy="4276"/>
            </a:xfrm>
            <a:custGeom>
              <a:avLst/>
              <a:gdLst/>
              <a:ahLst/>
              <a:cxnLst/>
              <a:rect l="l" t="t" r="r" b="b"/>
              <a:pathLst>
                <a:path w="392" h="142" extrusionOk="0">
                  <a:moveTo>
                    <a:pt x="290" y="25"/>
                  </a:moveTo>
                  <a:cubicBezTo>
                    <a:pt x="238" y="0"/>
                    <a:pt x="0" y="70"/>
                    <a:pt x="99" y="117"/>
                  </a:cubicBezTo>
                  <a:cubicBezTo>
                    <a:pt x="152" y="141"/>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63" name="Google Shape;42875;p18">
              <a:extLst>
                <a:ext uri="{FF2B5EF4-FFF2-40B4-BE49-F238E27FC236}">
                  <a16:creationId xmlns:a16="http://schemas.microsoft.com/office/drawing/2014/main" id="{BD8041BB-CD75-4BBA-8D74-605B57E20BD7}"/>
                </a:ext>
              </a:extLst>
            </p:cNvPr>
            <p:cNvSpPr/>
            <p:nvPr/>
          </p:nvSpPr>
          <p:spPr>
            <a:xfrm>
              <a:off x="6703856" y="4679317"/>
              <a:ext cx="31481" cy="13911"/>
            </a:xfrm>
            <a:custGeom>
              <a:avLst/>
              <a:gdLst/>
              <a:ahLst/>
              <a:cxnLst/>
              <a:rect l="l" t="t" r="r" b="b"/>
              <a:pathLst>
                <a:path w="882" h="462" extrusionOk="0">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64" name="Google Shape;42876;p18">
              <a:extLst>
                <a:ext uri="{FF2B5EF4-FFF2-40B4-BE49-F238E27FC236}">
                  <a16:creationId xmlns:a16="http://schemas.microsoft.com/office/drawing/2014/main" id="{04A678BA-C9F7-4B2A-A6AD-5F1185625BA8}"/>
                </a:ext>
              </a:extLst>
            </p:cNvPr>
            <p:cNvSpPr/>
            <p:nvPr/>
          </p:nvSpPr>
          <p:spPr>
            <a:xfrm>
              <a:off x="7516773" y="4677480"/>
              <a:ext cx="23878" cy="5811"/>
            </a:xfrm>
            <a:custGeom>
              <a:avLst/>
              <a:gdLst/>
              <a:ahLst/>
              <a:cxnLst/>
              <a:rect l="l" t="t" r="r" b="b"/>
              <a:pathLst>
                <a:path w="669" h="193" extrusionOk="0">
                  <a:moveTo>
                    <a:pt x="477" y="192"/>
                  </a:moveTo>
                  <a:cubicBezTo>
                    <a:pt x="476" y="102"/>
                    <a:pt x="633" y="85"/>
                    <a:pt x="669" y="11"/>
                  </a:cubicBezTo>
                  <a:cubicBezTo>
                    <a:pt x="366" y="20"/>
                    <a:pt x="0" y="1"/>
                    <a:pt x="92" y="1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65" name="Google Shape;42877;p18">
              <a:extLst>
                <a:ext uri="{FF2B5EF4-FFF2-40B4-BE49-F238E27FC236}">
                  <a16:creationId xmlns:a16="http://schemas.microsoft.com/office/drawing/2014/main" id="{BF65E898-DBA7-4117-857C-269A7D45C416}"/>
                </a:ext>
              </a:extLst>
            </p:cNvPr>
            <p:cNvSpPr/>
            <p:nvPr/>
          </p:nvSpPr>
          <p:spPr>
            <a:xfrm>
              <a:off x="2639840" y="4677480"/>
              <a:ext cx="7031" cy="6173"/>
            </a:xfrm>
            <a:custGeom>
              <a:avLst/>
              <a:gdLst/>
              <a:ahLst/>
              <a:cxnLst/>
              <a:rect l="l" t="t" r="r" b="b"/>
              <a:pathLst>
                <a:path w="197" h="205" extrusionOk="0">
                  <a:moveTo>
                    <a:pt x="192" y="102"/>
                  </a:moveTo>
                  <a:cubicBezTo>
                    <a:pt x="196" y="53"/>
                    <a:pt x="38" y="1"/>
                    <a:pt x="0" y="102"/>
                  </a:cubicBezTo>
                  <a:cubicBezTo>
                    <a:pt x="0" y="152"/>
                    <a:pt x="160" y="204"/>
                    <a:pt x="192"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66" name="Google Shape;42878;p18">
              <a:extLst>
                <a:ext uri="{FF2B5EF4-FFF2-40B4-BE49-F238E27FC236}">
                  <a16:creationId xmlns:a16="http://schemas.microsoft.com/office/drawing/2014/main" id="{265F40B2-96FD-4DD0-9125-A036A0EC4FEB}"/>
                </a:ext>
              </a:extLst>
            </p:cNvPr>
            <p:cNvSpPr/>
            <p:nvPr/>
          </p:nvSpPr>
          <p:spPr>
            <a:xfrm>
              <a:off x="8724478" y="4655200"/>
              <a:ext cx="56251" cy="27942"/>
            </a:xfrm>
            <a:custGeom>
              <a:avLst/>
              <a:gdLst/>
              <a:ahLst/>
              <a:cxnLst/>
              <a:rect l="l" t="t" r="r" b="b"/>
              <a:pathLst>
                <a:path w="1576" h="928" extrusionOk="0">
                  <a:moveTo>
                    <a:pt x="1350" y="25"/>
                  </a:moveTo>
                  <a:cubicBezTo>
                    <a:pt x="337" y="0"/>
                    <a:pt x="143" y="365"/>
                    <a:pt x="0" y="751"/>
                  </a:cubicBezTo>
                  <a:cubicBezTo>
                    <a:pt x="819" y="927"/>
                    <a:pt x="1576" y="606"/>
                    <a:pt x="135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67" name="Google Shape;42879;p18">
              <a:extLst>
                <a:ext uri="{FF2B5EF4-FFF2-40B4-BE49-F238E27FC236}">
                  <a16:creationId xmlns:a16="http://schemas.microsoft.com/office/drawing/2014/main" id="{3021D201-B167-4BEA-82A9-0CAAD8837395}"/>
                </a:ext>
              </a:extLst>
            </p:cNvPr>
            <p:cNvSpPr/>
            <p:nvPr/>
          </p:nvSpPr>
          <p:spPr>
            <a:xfrm>
              <a:off x="7864126" y="4677781"/>
              <a:ext cx="13813" cy="2800"/>
            </a:xfrm>
            <a:custGeom>
              <a:avLst/>
              <a:gdLst/>
              <a:ahLst/>
              <a:cxnLst/>
              <a:rect l="l" t="t" r="r" b="b"/>
              <a:pathLst>
                <a:path w="387" h="93" extrusionOk="0">
                  <a:moveTo>
                    <a:pt x="386" y="1"/>
                  </a:moveTo>
                  <a:cubicBezTo>
                    <a:pt x="236" y="23"/>
                    <a:pt x="6" y="5"/>
                    <a:pt x="1" y="92"/>
                  </a:cubicBezTo>
                  <a:cubicBezTo>
                    <a:pt x="150"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68" name="Google Shape;42880;p18">
              <a:extLst>
                <a:ext uri="{FF2B5EF4-FFF2-40B4-BE49-F238E27FC236}">
                  <a16:creationId xmlns:a16="http://schemas.microsoft.com/office/drawing/2014/main" id="{E4E87DB2-E77C-422C-BA03-D3166506BACD}"/>
                </a:ext>
              </a:extLst>
            </p:cNvPr>
            <p:cNvSpPr/>
            <p:nvPr/>
          </p:nvSpPr>
          <p:spPr>
            <a:xfrm>
              <a:off x="2749985" y="4655952"/>
              <a:ext cx="51183" cy="19120"/>
            </a:xfrm>
            <a:custGeom>
              <a:avLst/>
              <a:gdLst/>
              <a:ahLst/>
              <a:cxnLst/>
              <a:rect l="l" t="t" r="r" b="b"/>
              <a:pathLst>
                <a:path w="1434" h="635" extrusionOk="0">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69" name="Google Shape;42881;p18">
              <a:extLst>
                <a:ext uri="{FF2B5EF4-FFF2-40B4-BE49-F238E27FC236}">
                  <a16:creationId xmlns:a16="http://schemas.microsoft.com/office/drawing/2014/main" id="{7449FBEC-A9AB-43EB-B666-72FB5B1704CA}"/>
                </a:ext>
              </a:extLst>
            </p:cNvPr>
            <p:cNvSpPr/>
            <p:nvPr/>
          </p:nvSpPr>
          <p:spPr>
            <a:xfrm>
              <a:off x="1998886" y="4666882"/>
              <a:ext cx="23450" cy="8190"/>
            </a:xfrm>
            <a:custGeom>
              <a:avLst/>
              <a:gdLst/>
              <a:ahLst/>
              <a:cxnLst/>
              <a:rect l="l" t="t" r="r" b="b"/>
              <a:pathLst>
                <a:path w="657" h="272" extrusionOk="0">
                  <a:moveTo>
                    <a:pt x="411" y="272"/>
                  </a:moveTo>
                  <a:cubicBezTo>
                    <a:pt x="420" y="157"/>
                    <a:pt x="656" y="146"/>
                    <a:pt x="603" y="0"/>
                  </a:cubicBezTo>
                  <a:lnTo>
                    <a:pt x="218" y="0"/>
                  </a:lnTo>
                  <a:cubicBezTo>
                    <a:pt x="1" y="131"/>
                    <a:pt x="9" y="223"/>
                    <a:pt x="411"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70" name="Google Shape;42882;p18">
              <a:extLst>
                <a:ext uri="{FF2B5EF4-FFF2-40B4-BE49-F238E27FC236}">
                  <a16:creationId xmlns:a16="http://schemas.microsoft.com/office/drawing/2014/main" id="{3A3A322C-3460-4E13-AB75-A90073B4675E}"/>
                </a:ext>
              </a:extLst>
            </p:cNvPr>
            <p:cNvSpPr/>
            <p:nvPr/>
          </p:nvSpPr>
          <p:spPr>
            <a:xfrm>
              <a:off x="5533984" y="4660649"/>
              <a:ext cx="14206" cy="4276"/>
            </a:xfrm>
            <a:custGeom>
              <a:avLst/>
              <a:gdLst/>
              <a:ahLst/>
              <a:cxnLst/>
              <a:rect l="l" t="t" r="r" b="b"/>
              <a:pathLst>
                <a:path w="398" h="142" extrusionOk="0">
                  <a:moveTo>
                    <a:pt x="103" y="117"/>
                  </a:moveTo>
                  <a:cubicBezTo>
                    <a:pt x="156" y="142"/>
                    <a:pt x="398" y="73"/>
                    <a:pt x="295" y="26"/>
                  </a:cubicBezTo>
                  <a:cubicBezTo>
                    <a:pt x="242"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71" name="Google Shape;42883;p18">
              <a:extLst>
                <a:ext uri="{FF2B5EF4-FFF2-40B4-BE49-F238E27FC236}">
                  <a16:creationId xmlns:a16="http://schemas.microsoft.com/office/drawing/2014/main" id="{19C2FF92-B434-46BB-AE35-1CEE8056A377}"/>
                </a:ext>
              </a:extLst>
            </p:cNvPr>
            <p:cNvSpPr/>
            <p:nvPr/>
          </p:nvSpPr>
          <p:spPr>
            <a:xfrm>
              <a:off x="1603849" y="4660649"/>
              <a:ext cx="13991" cy="4276"/>
            </a:xfrm>
            <a:custGeom>
              <a:avLst/>
              <a:gdLst/>
              <a:ahLst/>
              <a:cxnLst/>
              <a:rect l="l" t="t" r="r" b="b"/>
              <a:pathLst>
                <a:path w="392" h="142" extrusionOk="0">
                  <a:moveTo>
                    <a:pt x="99" y="117"/>
                  </a:moveTo>
                  <a:cubicBezTo>
                    <a:pt x="155" y="142"/>
                    <a:pt x="391" y="73"/>
                    <a:pt x="293" y="26"/>
                  </a:cubicBezTo>
                  <a:cubicBezTo>
                    <a:pt x="240"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72" name="Google Shape;42884;p18">
              <a:extLst>
                <a:ext uri="{FF2B5EF4-FFF2-40B4-BE49-F238E27FC236}">
                  <a16:creationId xmlns:a16="http://schemas.microsoft.com/office/drawing/2014/main" id="{7D790710-D685-47FC-8361-B59EF3828987}"/>
                </a:ext>
              </a:extLst>
            </p:cNvPr>
            <p:cNvSpPr/>
            <p:nvPr/>
          </p:nvSpPr>
          <p:spPr>
            <a:xfrm>
              <a:off x="7770971" y="4652460"/>
              <a:ext cx="14063" cy="4246"/>
            </a:xfrm>
            <a:custGeom>
              <a:avLst/>
              <a:gdLst/>
              <a:ahLst/>
              <a:cxnLst/>
              <a:rect l="l" t="t" r="r" b="b"/>
              <a:pathLst>
                <a:path w="394" h="141" extrusionOk="0">
                  <a:moveTo>
                    <a:pt x="294" y="25"/>
                  </a:moveTo>
                  <a:cubicBezTo>
                    <a:pt x="240" y="0"/>
                    <a:pt x="0" y="69"/>
                    <a:pt x="102" y="116"/>
                  </a:cubicBezTo>
                  <a:cubicBezTo>
                    <a:pt x="156"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73" name="Google Shape;42885;p18">
              <a:extLst>
                <a:ext uri="{FF2B5EF4-FFF2-40B4-BE49-F238E27FC236}">
                  <a16:creationId xmlns:a16="http://schemas.microsoft.com/office/drawing/2014/main" id="{2191F068-5FB2-423E-A882-2FFA8469D2C5}"/>
                </a:ext>
              </a:extLst>
            </p:cNvPr>
            <p:cNvSpPr/>
            <p:nvPr/>
          </p:nvSpPr>
          <p:spPr>
            <a:xfrm>
              <a:off x="4234266" y="4644060"/>
              <a:ext cx="39761" cy="15808"/>
            </a:xfrm>
            <a:custGeom>
              <a:avLst/>
              <a:gdLst/>
              <a:ahLst/>
              <a:cxnLst/>
              <a:rect l="l" t="t" r="r" b="b"/>
              <a:pathLst>
                <a:path w="1114" h="525" extrusionOk="0">
                  <a:moveTo>
                    <a:pt x="650" y="304"/>
                  </a:moveTo>
                  <a:cubicBezTo>
                    <a:pt x="1113" y="1"/>
                    <a:pt x="1" y="524"/>
                    <a:pt x="650" y="3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74" name="Google Shape;42886;p18">
              <a:extLst>
                <a:ext uri="{FF2B5EF4-FFF2-40B4-BE49-F238E27FC236}">
                  <a16:creationId xmlns:a16="http://schemas.microsoft.com/office/drawing/2014/main" id="{6E4418E2-B69A-41FD-9523-9B24499C9C25}"/>
                </a:ext>
              </a:extLst>
            </p:cNvPr>
            <p:cNvSpPr/>
            <p:nvPr/>
          </p:nvSpPr>
          <p:spPr>
            <a:xfrm>
              <a:off x="943728" y="4641019"/>
              <a:ext cx="31802" cy="16139"/>
            </a:xfrm>
            <a:custGeom>
              <a:avLst/>
              <a:gdLst/>
              <a:ahLst/>
              <a:cxnLst/>
              <a:rect l="l" t="t" r="r" b="b"/>
              <a:pathLst>
                <a:path w="891" h="536" extrusionOk="0">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75" name="Google Shape;42887;p18">
              <a:extLst>
                <a:ext uri="{FF2B5EF4-FFF2-40B4-BE49-F238E27FC236}">
                  <a16:creationId xmlns:a16="http://schemas.microsoft.com/office/drawing/2014/main" id="{560D3667-9C1B-44DE-BD16-DEFEE6F5D2EA}"/>
                </a:ext>
              </a:extLst>
            </p:cNvPr>
            <p:cNvSpPr/>
            <p:nvPr/>
          </p:nvSpPr>
          <p:spPr>
            <a:xfrm>
              <a:off x="870952" y="4639543"/>
              <a:ext cx="13777" cy="5450"/>
            </a:xfrm>
            <a:custGeom>
              <a:avLst/>
              <a:gdLst/>
              <a:ahLst/>
              <a:cxnLst/>
              <a:rect l="l" t="t" r="r" b="b"/>
              <a:pathLst>
                <a:path w="386" h="181" extrusionOk="0">
                  <a:moveTo>
                    <a:pt x="1" y="181"/>
                  </a:moveTo>
                  <a:lnTo>
                    <a:pt x="386" y="181"/>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76" name="Google Shape;42888;p18">
              <a:extLst>
                <a:ext uri="{FF2B5EF4-FFF2-40B4-BE49-F238E27FC236}">
                  <a16:creationId xmlns:a16="http://schemas.microsoft.com/office/drawing/2014/main" id="{565BEF46-B54C-4A1D-9FDD-CED3762AAC9D}"/>
                </a:ext>
              </a:extLst>
            </p:cNvPr>
            <p:cNvSpPr/>
            <p:nvPr/>
          </p:nvSpPr>
          <p:spPr>
            <a:xfrm>
              <a:off x="8366560" y="4631354"/>
              <a:ext cx="22593" cy="11773"/>
            </a:xfrm>
            <a:custGeom>
              <a:avLst/>
              <a:gdLst/>
              <a:ahLst/>
              <a:cxnLst/>
              <a:rect l="l" t="t" r="r" b="b"/>
              <a:pathLst>
                <a:path w="633" h="391" extrusionOk="0">
                  <a:moveTo>
                    <a:pt x="193" y="0"/>
                  </a:moveTo>
                  <a:cubicBezTo>
                    <a:pt x="203" y="124"/>
                    <a:pt x="104" y="198"/>
                    <a:pt x="1" y="273"/>
                  </a:cubicBezTo>
                  <a:cubicBezTo>
                    <a:pt x="249" y="277"/>
                    <a:pt x="270" y="390"/>
                    <a:pt x="578" y="364"/>
                  </a:cubicBezTo>
                  <a:cubicBezTo>
                    <a:pt x="632" y="157"/>
                    <a:pt x="532" y="21"/>
                    <a:pt x="19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77" name="Google Shape;42889;p18">
              <a:extLst>
                <a:ext uri="{FF2B5EF4-FFF2-40B4-BE49-F238E27FC236}">
                  <a16:creationId xmlns:a16="http://schemas.microsoft.com/office/drawing/2014/main" id="{4B44B2E4-F86E-4E30-9228-33363F98960E}"/>
                </a:ext>
              </a:extLst>
            </p:cNvPr>
            <p:cNvSpPr/>
            <p:nvPr/>
          </p:nvSpPr>
          <p:spPr>
            <a:xfrm>
              <a:off x="7185731" y="4631354"/>
              <a:ext cx="31374" cy="13429"/>
            </a:xfrm>
            <a:custGeom>
              <a:avLst/>
              <a:gdLst/>
              <a:ahLst/>
              <a:cxnLst/>
              <a:rect l="l" t="t" r="r" b="b"/>
              <a:pathLst>
                <a:path w="879" h="446" extrusionOk="0">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78" name="Google Shape;42890;p18">
              <a:extLst>
                <a:ext uri="{FF2B5EF4-FFF2-40B4-BE49-F238E27FC236}">
                  <a16:creationId xmlns:a16="http://schemas.microsoft.com/office/drawing/2014/main" id="{F1EE06EC-4AE7-4C98-9036-A29527C1DE68}"/>
                </a:ext>
              </a:extLst>
            </p:cNvPr>
            <p:cNvSpPr/>
            <p:nvPr/>
          </p:nvSpPr>
          <p:spPr>
            <a:xfrm>
              <a:off x="3747965" y="4636442"/>
              <a:ext cx="7031" cy="6203"/>
            </a:xfrm>
            <a:custGeom>
              <a:avLst/>
              <a:gdLst/>
              <a:ahLst/>
              <a:cxnLst/>
              <a:rect l="l" t="t" r="r" b="b"/>
              <a:pathLst>
                <a:path w="197" h="206" extrusionOk="0">
                  <a:moveTo>
                    <a:pt x="194" y="104"/>
                  </a:moveTo>
                  <a:cubicBezTo>
                    <a:pt x="197" y="53"/>
                    <a:pt x="39" y="1"/>
                    <a:pt x="5" y="104"/>
                  </a:cubicBezTo>
                  <a:cubicBezTo>
                    <a:pt x="1" y="152"/>
                    <a:pt x="160"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79" name="Google Shape;42891;p18">
              <a:extLst>
                <a:ext uri="{FF2B5EF4-FFF2-40B4-BE49-F238E27FC236}">
                  <a16:creationId xmlns:a16="http://schemas.microsoft.com/office/drawing/2014/main" id="{196C3C44-16E7-47C7-B0A4-E971155849D4}"/>
                </a:ext>
              </a:extLst>
            </p:cNvPr>
            <p:cNvSpPr/>
            <p:nvPr/>
          </p:nvSpPr>
          <p:spPr>
            <a:xfrm>
              <a:off x="3331191" y="4624609"/>
              <a:ext cx="31445" cy="13911"/>
            </a:xfrm>
            <a:custGeom>
              <a:avLst/>
              <a:gdLst/>
              <a:ahLst/>
              <a:cxnLst/>
              <a:rect l="l" t="t" r="r" b="b"/>
              <a:pathLst>
                <a:path w="881" h="462" extrusionOk="0">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80" name="Google Shape;42892;p18">
              <a:extLst>
                <a:ext uri="{FF2B5EF4-FFF2-40B4-BE49-F238E27FC236}">
                  <a16:creationId xmlns:a16="http://schemas.microsoft.com/office/drawing/2014/main" id="{6A4F8338-1461-40F2-AE58-979B41610A35}"/>
                </a:ext>
              </a:extLst>
            </p:cNvPr>
            <p:cNvSpPr/>
            <p:nvPr/>
          </p:nvSpPr>
          <p:spPr>
            <a:xfrm>
              <a:off x="4828642" y="462587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81" name="Google Shape;42893;p18">
              <a:extLst>
                <a:ext uri="{FF2B5EF4-FFF2-40B4-BE49-F238E27FC236}">
                  <a16:creationId xmlns:a16="http://schemas.microsoft.com/office/drawing/2014/main" id="{35CE5832-2FEA-47D9-991E-7FE471CEA640}"/>
                </a:ext>
              </a:extLst>
            </p:cNvPr>
            <p:cNvSpPr/>
            <p:nvPr/>
          </p:nvSpPr>
          <p:spPr>
            <a:xfrm>
              <a:off x="3892552" y="4622773"/>
              <a:ext cx="6889" cy="6233"/>
            </a:xfrm>
            <a:custGeom>
              <a:avLst/>
              <a:gdLst/>
              <a:ahLst/>
              <a:cxnLst/>
              <a:rect l="l" t="t" r="r" b="b"/>
              <a:pathLst>
                <a:path w="193" h="207" extrusionOk="0">
                  <a:moveTo>
                    <a:pt x="192" y="104"/>
                  </a:moveTo>
                  <a:cubicBezTo>
                    <a:pt x="192" y="53"/>
                    <a:pt x="38" y="0"/>
                    <a:pt x="0" y="104"/>
                  </a:cubicBezTo>
                  <a:cubicBezTo>
                    <a:pt x="0" y="153"/>
                    <a:pt x="158" y="207"/>
                    <a:pt x="192"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82" name="Google Shape;42894;p18">
              <a:extLst>
                <a:ext uri="{FF2B5EF4-FFF2-40B4-BE49-F238E27FC236}">
                  <a16:creationId xmlns:a16="http://schemas.microsoft.com/office/drawing/2014/main" id="{398DD932-49F2-49F4-A1C8-5C24F8FCD21E}"/>
                </a:ext>
              </a:extLst>
            </p:cNvPr>
            <p:cNvSpPr/>
            <p:nvPr/>
          </p:nvSpPr>
          <p:spPr>
            <a:xfrm>
              <a:off x="2385179" y="4625874"/>
              <a:ext cx="13813" cy="2740"/>
            </a:xfrm>
            <a:custGeom>
              <a:avLst/>
              <a:gdLst/>
              <a:ahLst/>
              <a:cxnLst/>
              <a:rect l="l" t="t" r="r" b="b"/>
              <a:pathLst>
                <a:path w="387" h="91" extrusionOk="0">
                  <a:moveTo>
                    <a:pt x="387" y="1"/>
                  </a:moveTo>
                  <a:cubicBezTo>
                    <a:pt x="237" y="21"/>
                    <a:pt x="6" y="2"/>
                    <a:pt x="0" y="91"/>
                  </a:cubicBezTo>
                  <a:cubicBezTo>
                    <a:pt x="149" y="71"/>
                    <a:pt x="379"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83" name="Google Shape;42895;p18">
              <a:extLst>
                <a:ext uri="{FF2B5EF4-FFF2-40B4-BE49-F238E27FC236}">
                  <a16:creationId xmlns:a16="http://schemas.microsoft.com/office/drawing/2014/main" id="{4EBB88B5-408D-4E02-BF83-1778D3840B32}"/>
                </a:ext>
              </a:extLst>
            </p:cNvPr>
            <p:cNvSpPr/>
            <p:nvPr/>
          </p:nvSpPr>
          <p:spPr>
            <a:xfrm>
              <a:off x="5465171" y="4622381"/>
              <a:ext cx="14134" cy="4276"/>
            </a:xfrm>
            <a:custGeom>
              <a:avLst/>
              <a:gdLst/>
              <a:ahLst/>
              <a:cxnLst/>
              <a:rect l="l" t="t" r="r" b="b"/>
              <a:pathLst>
                <a:path w="396" h="142" extrusionOk="0">
                  <a:moveTo>
                    <a:pt x="293" y="25"/>
                  </a:moveTo>
                  <a:cubicBezTo>
                    <a:pt x="238" y="0"/>
                    <a:pt x="1" y="70"/>
                    <a:pt x="101" y="117"/>
                  </a:cubicBezTo>
                  <a:cubicBezTo>
                    <a:pt x="156"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84" name="Google Shape;42896;p18">
              <a:extLst>
                <a:ext uri="{FF2B5EF4-FFF2-40B4-BE49-F238E27FC236}">
                  <a16:creationId xmlns:a16="http://schemas.microsoft.com/office/drawing/2014/main" id="{FB28E4DD-1DAC-41A7-A952-94B3960F827B}"/>
                </a:ext>
              </a:extLst>
            </p:cNvPr>
            <p:cNvSpPr/>
            <p:nvPr/>
          </p:nvSpPr>
          <p:spPr>
            <a:xfrm>
              <a:off x="6687081" y="4620424"/>
              <a:ext cx="13742" cy="2770"/>
            </a:xfrm>
            <a:custGeom>
              <a:avLst/>
              <a:gdLst/>
              <a:ahLst/>
              <a:cxnLst/>
              <a:rect l="l" t="t" r="r" b="b"/>
              <a:pathLst>
                <a:path w="385" h="92" extrusionOk="0">
                  <a:moveTo>
                    <a:pt x="385" y="0"/>
                  </a:moveTo>
                  <a:cubicBezTo>
                    <a:pt x="236" y="21"/>
                    <a:pt x="6" y="3"/>
                    <a:pt x="1" y="92"/>
                  </a:cubicBezTo>
                  <a:cubicBezTo>
                    <a:pt x="151" y="69"/>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85" name="Google Shape;42897;p18">
              <a:extLst>
                <a:ext uri="{FF2B5EF4-FFF2-40B4-BE49-F238E27FC236}">
                  <a16:creationId xmlns:a16="http://schemas.microsoft.com/office/drawing/2014/main" id="{13615FC5-3762-454A-B5B0-B2F90E7C851A}"/>
                </a:ext>
              </a:extLst>
            </p:cNvPr>
            <p:cNvSpPr/>
            <p:nvPr/>
          </p:nvSpPr>
          <p:spPr>
            <a:xfrm>
              <a:off x="2488400" y="4619973"/>
              <a:ext cx="20702" cy="3704"/>
            </a:xfrm>
            <a:custGeom>
              <a:avLst/>
              <a:gdLst/>
              <a:ahLst/>
              <a:cxnLst/>
              <a:rect l="l" t="t" r="r" b="b"/>
              <a:pathLst>
                <a:path w="580" h="123" extrusionOk="0">
                  <a:moveTo>
                    <a:pt x="579" y="15"/>
                  </a:moveTo>
                  <a:cubicBezTo>
                    <a:pt x="352" y="31"/>
                    <a:pt x="32" y="1"/>
                    <a:pt x="1" y="107"/>
                  </a:cubicBezTo>
                  <a:cubicBezTo>
                    <a:pt x="227" y="91"/>
                    <a:pt x="547" y="122"/>
                    <a:pt x="579" y="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86" name="Google Shape;42898;p18">
              <a:extLst>
                <a:ext uri="{FF2B5EF4-FFF2-40B4-BE49-F238E27FC236}">
                  <a16:creationId xmlns:a16="http://schemas.microsoft.com/office/drawing/2014/main" id="{15B3E159-7073-42EC-92EF-29BFC17B1F66}"/>
                </a:ext>
              </a:extLst>
            </p:cNvPr>
            <p:cNvSpPr/>
            <p:nvPr/>
          </p:nvSpPr>
          <p:spPr>
            <a:xfrm>
              <a:off x="2402311" y="4619642"/>
              <a:ext cx="13991" cy="4276"/>
            </a:xfrm>
            <a:custGeom>
              <a:avLst/>
              <a:gdLst/>
              <a:ahLst/>
              <a:cxnLst/>
              <a:rect l="l" t="t" r="r" b="b"/>
              <a:pathLst>
                <a:path w="392" h="142" extrusionOk="0">
                  <a:moveTo>
                    <a:pt x="292" y="26"/>
                  </a:moveTo>
                  <a:cubicBezTo>
                    <a:pt x="238" y="0"/>
                    <a:pt x="1" y="71"/>
                    <a:pt x="100" y="118"/>
                  </a:cubicBezTo>
                  <a:cubicBezTo>
                    <a:pt x="152" y="141"/>
                    <a:pt x="391" y="72"/>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87" name="Google Shape;42899;p18">
              <a:extLst>
                <a:ext uri="{FF2B5EF4-FFF2-40B4-BE49-F238E27FC236}">
                  <a16:creationId xmlns:a16="http://schemas.microsoft.com/office/drawing/2014/main" id="{A3AA985E-3B95-4F8F-8FB9-F3B9D7461981}"/>
                </a:ext>
              </a:extLst>
            </p:cNvPr>
            <p:cNvSpPr/>
            <p:nvPr/>
          </p:nvSpPr>
          <p:spPr>
            <a:xfrm>
              <a:off x="1400762" y="4617353"/>
              <a:ext cx="7031" cy="6203"/>
            </a:xfrm>
            <a:custGeom>
              <a:avLst/>
              <a:gdLst/>
              <a:ahLst/>
              <a:cxnLst/>
              <a:rect l="l" t="t" r="r" b="b"/>
              <a:pathLst>
                <a:path w="197" h="206" extrusionOk="0">
                  <a:moveTo>
                    <a:pt x="195" y="102"/>
                  </a:moveTo>
                  <a:cubicBezTo>
                    <a:pt x="197" y="53"/>
                    <a:pt x="40" y="0"/>
                    <a:pt x="5" y="102"/>
                  </a:cubicBezTo>
                  <a:cubicBezTo>
                    <a:pt x="1" y="152"/>
                    <a:pt x="160" y="205"/>
                    <a:pt x="195"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88" name="Google Shape;42900;p18">
              <a:extLst>
                <a:ext uri="{FF2B5EF4-FFF2-40B4-BE49-F238E27FC236}">
                  <a16:creationId xmlns:a16="http://schemas.microsoft.com/office/drawing/2014/main" id="{D79B1CE2-25C7-44CE-8D49-CE9E5294E18E}"/>
                </a:ext>
              </a:extLst>
            </p:cNvPr>
            <p:cNvSpPr/>
            <p:nvPr/>
          </p:nvSpPr>
          <p:spPr>
            <a:xfrm>
              <a:off x="5475664" y="4612205"/>
              <a:ext cx="14991" cy="9214"/>
            </a:xfrm>
            <a:custGeom>
              <a:avLst/>
              <a:gdLst/>
              <a:ahLst/>
              <a:cxnLst/>
              <a:rect l="l" t="t" r="r" b="b"/>
              <a:pathLst>
                <a:path w="420" h="306" extrusionOk="0">
                  <a:moveTo>
                    <a:pt x="387" y="273"/>
                  </a:moveTo>
                  <a:cubicBezTo>
                    <a:pt x="358" y="166"/>
                    <a:pt x="420" y="16"/>
                    <a:pt x="195" y="0"/>
                  </a:cubicBezTo>
                  <a:cubicBezTo>
                    <a:pt x="182" y="56"/>
                    <a:pt x="165" y="109"/>
                    <a:pt x="1" y="93"/>
                  </a:cubicBezTo>
                  <a:cubicBezTo>
                    <a:pt x="23" y="201"/>
                    <a:pt x="61" y="306"/>
                    <a:pt x="38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89" name="Google Shape;42901;p18">
              <a:extLst>
                <a:ext uri="{FF2B5EF4-FFF2-40B4-BE49-F238E27FC236}">
                  <a16:creationId xmlns:a16="http://schemas.microsoft.com/office/drawing/2014/main" id="{17F0AE0B-F302-404C-AF35-C862F0E4E5F7}"/>
                </a:ext>
              </a:extLst>
            </p:cNvPr>
            <p:cNvSpPr/>
            <p:nvPr/>
          </p:nvSpPr>
          <p:spPr>
            <a:xfrm>
              <a:off x="5273612" y="4608501"/>
              <a:ext cx="39761" cy="15808"/>
            </a:xfrm>
            <a:custGeom>
              <a:avLst/>
              <a:gdLst/>
              <a:ahLst/>
              <a:cxnLst/>
              <a:rect l="l" t="t" r="r" b="b"/>
              <a:pathLst>
                <a:path w="1114" h="525" extrusionOk="0">
                  <a:moveTo>
                    <a:pt x="648" y="305"/>
                  </a:moveTo>
                  <a:cubicBezTo>
                    <a:pt x="1114" y="1"/>
                    <a:pt x="0" y="524"/>
                    <a:pt x="648" y="3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90" name="Google Shape;42902;p18">
              <a:extLst>
                <a:ext uri="{FF2B5EF4-FFF2-40B4-BE49-F238E27FC236}">
                  <a16:creationId xmlns:a16="http://schemas.microsoft.com/office/drawing/2014/main" id="{431A6DBC-C28B-4524-8FBA-16682DEF4B95}"/>
                </a:ext>
              </a:extLst>
            </p:cNvPr>
            <p:cNvSpPr/>
            <p:nvPr/>
          </p:nvSpPr>
          <p:spPr>
            <a:xfrm>
              <a:off x="7743274" y="4603985"/>
              <a:ext cx="28233" cy="13700"/>
            </a:xfrm>
            <a:custGeom>
              <a:avLst/>
              <a:gdLst/>
              <a:ahLst/>
              <a:cxnLst/>
              <a:rect l="l" t="t" r="r" b="b"/>
              <a:pathLst>
                <a:path w="791" h="455" extrusionOk="0">
                  <a:moveTo>
                    <a:pt x="494" y="455"/>
                  </a:moveTo>
                  <a:cubicBezTo>
                    <a:pt x="755" y="340"/>
                    <a:pt x="791" y="10"/>
                    <a:pt x="301" y="1"/>
                  </a:cubicBezTo>
                  <a:cubicBezTo>
                    <a:pt x="39" y="115"/>
                    <a:pt x="1" y="446"/>
                    <a:pt x="494"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91" name="Google Shape;42903;p18">
              <a:extLst>
                <a:ext uri="{FF2B5EF4-FFF2-40B4-BE49-F238E27FC236}">
                  <a16:creationId xmlns:a16="http://schemas.microsoft.com/office/drawing/2014/main" id="{A6FF5013-3D32-4845-B3F7-97FCA455E46E}"/>
                </a:ext>
              </a:extLst>
            </p:cNvPr>
            <p:cNvSpPr/>
            <p:nvPr/>
          </p:nvSpPr>
          <p:spPr>
            <a:xfrm>
              <a:off x="6817891" y="4612175"/>
              <a:ext cx="13777" cy="2770"/>
            </a:xfrm>
            <a:custGeom>
              <a:avLst/>
              <a:gdLst/>
              <a:ahLst/>
              <a:cxnLst/>
              <a:rect l="l" t="t" r="r" b="b"/>
              <a:pathLst>
                <a:path w="386" h="92" extrusionOk="0">
                  <a:moveTo>
                    <a:pt x="0" y="91"/>
                  </a:moveTo>
                  <a:cubicBezTo>
                    <a:pt x="150" y="72"/>
                    <a:pt x="382" y="89"/>
                    <a:pt x="385" y="0"/>
                  </a:cubicBezTo>
                  <a:cubicBezTo>
                    <a:pt x="236" y="22"/>
                    <a:pt x="8" y="4"/>
                    <a:pt x="0" y="9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92" name="Google Shape;42904;p18">
              <a:extLst>
                <a:ext uri="{FF2B5EF4-FFF2-40B4-BE49-F238E27FC236}">
                  <a16:creationId xmlns:a16="http://schemas.microsoft.com/office/drawing/2014/main" id="{AB737DDA-1FA5-43D1-B7BF-DB92E881BB9A}"/>
                </a:ext>
              </a:extLst>
            </p:cNvPr>
            <p:cNvSpPr/>
            <p:nvPr/>
          </p:nvSpPr>
          <p:spPr>
            <a:xfrm>
              <a:off x="5802922" y="4609104"/>
              <a:ext cx="23843" cy="5841"/>
            </a:xfrm>
            <a:custGeom>
              <a:avLst/>
              <a:gdLst/>
              <a:ahLst/>
              <a:cxnLst/>
              <a:rect l="l" t="t" r="r" b="b"/>
              <a:pathLst>
                <a:path w="668" h="194" extrusionOk="0">
                  <a:moveTo>
                    <a:pt x="88" y="193"/>
                  </a:moveTo>
                  <a:lnTo>
                    <a:pt x="473" y="193"/>
                  </a:lnTo>
                  <a:cubicBezTo>
                    <a:pt x="473" y="102"/>
                    <a:pt x="631" y="86"/>
                    <a:pt x="667" y="13"/>
                  </a:cubicBezTo>
                  <a:cubicBezTo>
                    <a:pt x="363" y="21"/>
                    <a:pt x="0" y="0"/>
                    <a:pt x="88"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93" name="Google Shape;42905;p18">
              <a:extLst>
                <a:ext uri="{FF2B5EF4-FFF2-40B4-BE49-F238E27FC236}">
                  <a16:creationId xmlns:a16="http://schemas.microsoft.com/office/drawing/2014/main" id="{41260F57-B952-4615-9019-DAB52D7C417C}"/>
                </a:ext>
              </a:extLst>
            </p:cNvPr>
            <p:cNvSpPr/>
            <p:nvPr/>
          </p:nvSpPr>
          <p:spPr>
            <a:xfrm>
              <a:off x="8204983" y="4606394"/>
              <a:ext cx="23985" cy="5871"/>
            </a:xfrm>
            <a:custGeom>
              <a:avLst/>
              <a:gdLst/>
              <a:ahLst/>
              <a:cxnLst/>
              <a:rect l="l" t="t" r="r" b="b"/>
              <a:pathLst>
                <a:path w="672" h="195" extrusionOk="0">
                  <a:moveTo>
                    <a:pt x="477" y="195"/>
                  </a:moveTo>
                  <a:cubicBezTo>
                    <a:pt x="476" y="103"/>
                    <a:pt x="634" y="86"/>
                    <a:pt x="672" y="13"/>
                  </a:cubicBezTo>
                  <a:cubicBezTo>
                    <a:pt x="366" y="21"/>
                    <a:pt x="1" y="0"/>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94" name="Google Shape;42906;p18">
              <a:extLst>
                <a:ext uri="{FF2B5EF4-FFF2-40B4-BE49-F238E27FC236}">
                  <a16:creationId xmlns:a16="http://schemas.microsoft.com/office/drawing/2014/main" id="{AB38AAE0-D0D9-4CD3-9DCF-D87F69B97162}"/>
                </a:ext>
              </a:extLst>
            </p:cNvPr>
            <p:cNvSpPr/>
            <p:nvPr/>
          </p:nvSpPr>
          <p:spPr>
            <a:xfrm>
              <a:off x="8251062" y="4594170"/>
              <a:ext cx="21987" cy="16199"/>
            </a:xfrm>
            <a:custGeom>
              <a:avLst/>
              <a:gdLst/>
              <a:ahLst/>
              <a:cxnLst/>
              <a:rect l="l" t="t" r="r" b="b"/>
              <a:pathLst>
                <a:path w="616" h="538" extrusionOk="0">
                  <a:moveTo>
                    <a:pt x="344" y="509"/>
                  </a:moveTo>
                  <a:cubicBezTo>
                    <a:pt x="404" y="387"/>
                    <a:pt x="616" y="334"/>
                    <a:pt x="536" y="145"/>
                  </a:cubicBezTo>
                  <a:cubicBezTo>
                    <a:pt x="1" y="0"/>
                    <a:pt x="6" y="538"/>
                    <a:pt x="344" y="50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95" name="Google Shape;42907;p18">
              <a:extLst>
                <a:ext uri="{FF2B5EF4-FFF2-40B4-BE49-F238E27FC236}">
                  <a16:creationId xmlns:a16="http://schemas.microsoft.com/office/drawing/2014/main" id="{42072811-059C-43B0-B1E0-0D58042749D2}"/>
                </a:ext>
              </a:extLst>
            </p:cNvPr>
            <p:cNvSpPr/>
            <p:nvPr/>
          </p:nvSpPr>
          <p:spPr>
            <a:xfrm>
              <a:off x="8160119" y="4603985"/>
              <a:ext cx="13777" cy="5540"/>
            </a:xfrm>
            <a:custGeom>
              <a:avLst/>
              <a:gdLst/>
              <a:ahLst/>
              <a:cxnLst/>
              <a:rect l="l" t="t" r="r" b="b"/>
              <a:pathLst>
                <a:path w="386" h="184" extrusionOk="0">
                  <a:moveTo>
                    <a:pt x="386" y="1"/>
                  </a:moveTo>
                  <a:lnTo>
                    <a:pt x="1" y="1"/>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96" name="Google Shape;42908;p18">
              <a:extLst>
                <a:ext uri="{FF2B5EF4-FFF2-40B4-BE49-F238E27FC236}">
                  <a16:creationId xmlns:a16="http://schemas.microsoft.com/office/drawing/2014/main" id="{FC916ECD-1272-4AD7-8DA6-9314A14238C5}"/>
                </a:ext>
              </a:extLst>
            </p:cNvPr>
            <p:cNvSpPr/>
            <p:nvPr/>
          </p:nvSpPr>
          <p:spPr>
            <a:xfrm>
              <a:off x="8562580" y="4603232"/>
              <a:ext cx="14099" cy="4246"/>
            </a:xfrm>
            <a:custGeom>
              <a:avLst/>
              <a:gdLst/>
              <a:ahLst/>
              <a:cxnLst/>
              <a:rect l="l" t="t" r="r" b="b"/>
              <a:pathLst>
                <a:path w="395" h="141" extrusionOk="0">
                  <a:moveTo>
                    <a:pt x="293" y="26"/>
                  </a:moveTo>
                  <a:cubicBezTo>
                    <a:pt x="239" y="1"/>
                    <a:pt x="0" y="69"/>
                    <a:pt x="101" y="117"/>
                  </a:cubicBezTo>
                  <a:cubicBezTo>
                    <a:pt x="154" y="140"/>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97" name="Google Shape;42909;p18">
              <a:extLst>
                <a:ext uri="{FF2B5EF4-FFF2-40B4-BE49-F238E27FC236}">
                  <a16:creationId xmlns:a16="http://schemas.microsoft.com/office/drawing/2014/main" id="{BD37C550-F7A6-4E3D-B2A3-D2A9E0E81FB3}"/>
                </a:ext>
              </a:extLst>
            </p:cNvPr>
            <p:cNvSpPr/>
            <p:nvPr/>
          </p:nvSpPr>
          <p:spPr>
            <a:xfrm>
              <a:off x="6329234" y="4598355"/>
              <a:ext cx="23807" cy="6052"/>
            </a:xfrm>
            <a:custGeom>
              <a:avLst/>
              <a:gdLst/>
              <a:ahLst/>
              <a:cxnLst/>
              <a:rect l="l" t="t" r="r" b="b"/>
              <a:pathLst>
                <a:path w="667" h="201" extrusionOk="0">
                  <a:moveTo>
                    <a:pt x="576" y="6"/>
                  </a:moveTo>
                  <a:cubicBezTo>
                    <a:pt x="246" y="1"/>
                    <a:pt x="84" y="77"/>
                    <a:pt x="1" y="188"/>
                  </a:cubicBezTo>
                  <a:cubicBezTo>
                    <a:pt x="302" y="178"/>
                    <a:pt x="666" y="201"/>
                    <a:pt x="576"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98" name="Google Shape;42910;p18">
              <a:extLst>
                <a:ext uri="{FF2B5EF4-FFF2-40B4-BE49-F238E27FC236}">
                  <a16:creationId xmlns:a16="http://schemas.microsoft.com/office/drawing/2014/main" id="{B11942D5-42B8-4494-8165-2EADEA48EA8E}"/>
                </a:ext>
              </a:extLst>
            </p:cNvPr>
            <p:cNvSpPr/>
            <p:nvPr/>
          </p:nvSpPr>
          <p:spPr>
            <a:xfrm>
              <a:off x="5699238" y="4600493"/>
              <a:ext cx="14063" cy="4306"/>
            </a:xfrm>
            <a:custGeom>
              <a:avLst/>
              <a:gdLst/>
              <a:ahLst/>
              <a:cxnLst/>
              <a:rect l="l" t="t" r="r" b="b"/>
              <a:pathLst>
                <a:path w="394" h="143" extrusionOk="0">
                  <a:moveTo>
                    <a:pt x="295" y="25"/>
                  </a:moveTo>
                  <a:cubicBezTo>
                    <a:pt x="242" y="0"/>
                    <a:pt x="1" y="68"/>
                    <a:pt x="101" y="117"/>
                  </a:cubicBezTo>
                  <a:cubicBezTo>
                    <a:pt x="154" y="143"/>
                    <a:pt x="394" y="73"/>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199" name="Google Shape;42911;p18">
              <a:extLst>
                <a:ext uri="{FF2B5EF4-FFF2-40B4-BE49-F238E27FC236}">
                  <a16:creationId xmlns:a16="http://schemas.microsoft.com/office/drawing/2014/main" id="{5159FBB6-EB44-4491-AE95-EF39DE7F8CA4}"/>
                </a:ext>
              </a:extLst>
            </p:cNvPr>
            <p:cNvSpPr/>
            <p:nvPr/>
          </p:nvSpPr>
          <p:spPr>
            <a:xfrm>
              <a:off x="3765061" y="4600493"/>
              <a:ext cx="14134" cy="4306"/>
            </a:xfrm>
            <a:custGeom>
              <a:avLst/>
              <a:gdLst/>
              <a:ahLst/>
              <a:cxnLst/>
              <a:rect l="l" t="t" r="r" b="b"/>
              <a:pathLst>
                <a:path w="396" h="143" extrusionOk="0">
                  <a:moveTo>
                    <a:pt x="296" y="25"/>
                  </a:moveTo>
                  <a:cubicBezTo>
                    <a:pt x="242" y="0"/>
                    <a:pt x="1" y="68"/>
                    <a:pt x="100" y="117"/>
                  </a:cubicBezTo>
                  <a:cubicBezTo>
                    <a:pt x="154" y="143"/>
                    <a:pt x="395" y="73"/>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00" name="Google Shape;42912;p18">
              <a:extLst>
                <a:ext uri="{FF2B5EF4-FFF2-40B4-BE49-F238E27FC236}">
                  <a16:creationId xmlns:a16="http://schemas.microsoft.com/office/drawing/2014/main" id="{8FF6ABBB-48C2-4574-BFA0-516C9AECC239}"/>
                </a:ext>
              </a:extLst>
            </p:cNvPr>
            <p:cNvSpPr/>
            <p:nvPr/>
          </p:nvSpPr>
          <p:spPr>
            <a:xfrm>
              <a:off x="8043050" y="4595224"/>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01" name="Google Shape;42913;p18">
              <a:extLst>
                <a:ext uri="{FF2B5EF4-FFF2-40B4-BE49-F238E27FC236}">
                  <a16:creationId xmlns:a16="http://schemas.microsoft.com/office/drawing/2014/main" id="{5AF096E4-274C-4628-BC3E-A15945E6E54A}"/>
                </a:ext>
              </a:extLst>
            </p:cNvPr>
            <p:cNvSpPr/>
            <p:nvPr/>
          </p:nvSpPr>
          <p:spPr>
            <a:xfrm>
              <a:off x="6818891" y="4588359"/>
              <a:ext cx="65282" cy="12917"/>
            </a:xfrm>
            <a:custGeom>
              <a:avLst/>
              <a:gdLst/>
              <a:ahLst/>
              <a:cxnLst/>
              <a:rect l="l" t="t" r="r" b="b"/>
              <a:pathLst>
                <a:path w="1829" h="429" extrusionOk="0">
                  <a:moveTo>
                    <a:pt x="1129" y="428"/>
                  </a:moveTo>
                  <a:cubicBezTo>
                    <a:pt x="1828" y="0"/>
                    <a:pt x="1" y="308"/>
                    <a:pt x="1129" y="4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02" name="Google Shape;42914;p18">
              <a:extLst>
                <a:ext uri="{FF2B5EF4-FFF2-40B4-BE49-F238E27FC236}">
                  <a16:creationId xmlns:a16="http://schemas.microsoft.com/office/drawing/2014/main" id="{016D23C6-597A-413F-AE3F-A584E9A34AB6}"/>
                </a:ext>
              </a:extLst>
            </p:cNvPr>
            <p:cNvSpPr/>
            <p:nvPr/>
          </p:nvSpPr>
          <p:spPr>
            <a:xfrm>
              <a:off x="8101477" y="4592303"/>
              <a:ext cx="14063" cy="4276"/>
            </a:xfrm>
            <a:custGeom>
              <a:avLst/>
              <a:gdLst/>
              <a:ahLst/>
              <a:cxnLst/>
              <a:rect l="l" t="t" r="r" b="b"/>
              <a:pathLst>
                <a:path w="394" h="142" extrusionOk="0">
                  <a:moveTo>
                    <a:pt x="293" y="26"/>
                  </a:moveTo>
                  <a:cubicBezTo>
                    <a:pt x="238" y="1"/>
                    <a:pt x="0" y="70"/>
                    <a:pt x="98" y="117"/>
                  </a:cubicBezTo>
                  <a:cubicBezTo>
                    <a:pt x="153" y="142"/>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03" name="Google Shape;42915;p18">
              <a:extLst>
                <a:ext uri="{FF2B5EF4-FFF2-40B4-BE49-F238E27FC236}">
                  <a16:creationId xmlns:a16="http://schemas.microsoft.com/office/drawing/2014/main" id="{9325DAA1-9967-4F72-902A-EF6DBDBF27AF}"/>
                </a:ext>
              </a:extLst>
            </p:cNvPr>
            <p:cNvSpPr/>
            <p:nvPr/>
          </p:nvSpPr>
          <p:spPr>
            <a:xfrm>
              <a:off x="5131452" y="4587606"/>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04" name="Google Shape;42916;p18">
              <a:extLst>
                <a:ext uri="{FF2B5EF4-FFF2-40B4-BE49-F238E27FC236}">
                  <a16:creationId xmlns:a16="http://schemas.microsoft.com/office/drawing/2014/main" id="{6A2ED8CA-8258-47FF-89D6-B046BD30BDF7}"/>
                </a:ext>
              </a:extLst>
            </p:cNvPr>
            <p:cNvSpPr/>
            <p:nvPr/>
          </p:nvSpPr>
          <p:spPr>
            <a:xfrm>
              <a:off x="48255" y="4589533"/>
              <a:ext cx="13991" cy="4306"/>
            </a:xfrm>
            <a:custGeom>
              <a:avLst/>
              <a:gdLst/>
              <a:ahLst/>
              <a:cxnLst/>
              <a:rect l="l" t="t" r="r" b="b"/>
              <a:pathLst>
                <a:path w="392" h="143" extrusionOk="0">
                  <a:moveTo>
                    <a:pt x="292" y="26"/>
                  </a:moveTo>
                  <a:cubicBezTo>
                    <a:pt x="240" y="0"/>
                    <a:pt x="1" y="71"/>
                    <a:pt x="102" y="116"/>
                  </a:cubicBezTo>
                  <a:cubicBezTo>
                    <a:pt x="154" y="142"/>
                    <a:pt x="391"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05" name="Google Shape;42917;p18">
              <a:extLst>
                <a:ext uri="{FF2B5EF4-FFF2-40B4-BE49-F238E27FC236}">
                  <a16:creationId xmlns:a16="http://schemas.microsoft.com/office/drawing/2014/main" id="{3432B8B0-BD5E-466C-BF90-7DD522E9D7A4}"/>
                </a:ext>
              </a:extLst>
            </p:cNvPr>
            <p:cNvSpPr/>
            <p:nvPr/>
          </p:nvSpPr>
          <p:spPr>
            <a:xfrm>
              <a:off x="1144388" y="4576707"/>
              <a:ext cx="24378" cy="11321"/>
            </a:xfrm>
            <a:custGeom>
              <a:avLst/>
              <a:gdLst/>
              <a:ahLst/>
              <a:cxnLst/>
              <a:rect l="l" t="t" r="r" b="b"/>
              <a:pathLst>
                <a:path w="683" h="376" extrusionOk="0">
                  <a:moveTo>
                    <a:pt x="630" y="362"/>
                  </a:moveTo>
                  <a:cubicBezTo>
                    <a:pt x="682" y="156"/>
                    <a:pt x="584" y="22"/>
                    <a:pt x="245" y="1"/>
                  </a:cubicBezTo>
                  <a:cubicBezTo>
                    <a:pt x="1" y="105"/>
                    <a:pt x="89" y="375"/>
                    <a:pt x="630"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06" name="Google Shape;42918;p18">
              <a:extLst>
                <a:ext uri="{FF2B5EF4-FFF2-40B4-BE49-F238E27FC236}">
                  <a16:creationId xmlns:a16="http://schemas.microsoft.com/office/drawing/2014/main" id="{EDDECF8B-B0A6-443A-8C93-8443248B2B78}"/>
                </a:ext>
              </a:extLst>
            </p:cNvPr>
            <p:cNvSpPr/>
            <p:nvPr/>
          </p:nvSpPr>
          <p:spPr>
            <a:xfrm>
              <a:off x="5379332" y="4567644"/>
              <a:ext cx="27590" cy="17223"/>
            </a:xfrm>
            <a:custGeom>
              <a:avLst/>
              <a:gdLst/>
              <a:ahLst/>
              <a:cxnLst/>
              <a:rect l="l" t="t" r="r" b="b"/>
              <a:pathLst>
                <a:path w="773" h="572" extrusionOk="0">
                  <a:moveTo>
                    <a:pt x="773" y="572"/>
                  </a:moveTo>
                  <a:lnTo>
                    <a:pt x="773" y="29"/>
                  </a:lnTo>
                  <a:cubicBezTo>
                    <a:pt x="63" y="0"/>
                    <a:pt x="188" y="360"/>
                    <a:pt x="0" y="5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07" name="Google Shape;42919;p18">
              <a:extLst>
                <a:ext uri="{FF2B5EF4-FFF2-40B4-BE49-F238E27FC236}">
                  <a16:creationId xmlns:a16="http://schemas.microsoft.com/office/drawing/2014/main" id="{8DED549F-DB60-4875-8C52-BEF0D882EB47}"/>
                </a:ext>
              </a:extLst>
            </p:cNvPr>
            <p:cNvSpPr/>
            <p:nvPr/>
          </p:nvSpPr>
          <p:spPr>
            <a:xfrm>
              <a:off x="4000270" y="4572973"/>
              <a:ext cx="39761" cy="15808"/>
            </a:xfrm>
            <a:custGeom>
              <a:avLst/>
              <a:gdLst/>
              <a:ahLst/>
              <a:cxnLst/>
              <a:rect l="l" t="t" r="r" b="b"/>
              <a:pathLst>
                <a:path w="1114" h="525" extrusionOk="0">
                  <a:moveTo>
                    <a:pt x="646" y="303"/>
                  </a:moveTo>
                  <a:cubicBezTo>
                    <a:pt x="1114" y="1"/>
                    <a:pt x="0" y="524"/>
                    <a:pt x="646" y="3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08" name="Google Shape;42920;p18">
              <a:extLst>
                <a:ext uri="{FF2B5EF4-FFF2-40B4-BE49-F238E27FC236}">
                  <a16:creationId xmlns:a16="http://schemas.microsoft.com/office/drawing/2014/main" id="{0CDEE1D4-FE0B-4069-8B83-C6DEADB4DCDD}"/>
                </a:ext>
              </a:extLst>
            </p:cNvPr>
            <p:cNvSpPr/>
            <p:nvPr/>
          </p:nvSpPr>
          <p:spPr>
            <a:xfrm>
              <a:off x="852892" y="4568487"/>
              <a:ext cx="43973" cy="19030"/>
            </a:xfrm>
            <a:custGeom>
              <a:avLst/>
              <a:gdLst/>
              <a:ahLst/>
              <a:cxnLst/>
              <a:rect l="l" t="t" r="r" b="b"/>
              <a:pathLst>
                <a:path w="1232" h="632" extrusionOk="0">
                  <a:moveTo>
                    <a:pt x="696" y="544"/>
                  </a:moveTo>
                  <a:cubicBezTo>
                    <a:pt x="567" y="207"/>
                    <a:pt x="1231" y="13"/>
                    <a:pt x="312" y="1"/>
                  </a:cubicBezTo>
                  <a:cubicBezTo>
                    <a:pt x="430" y="187"/>
                    <a:pt x="0" y="631"/>
                    <a:pt x="696" y="5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09" name="Google Shape;42921;p18">
              <a:extLst>
                <a:ext uri="{FF2B5EF4-FFF2-40B4-BE49-F238E27FC236}">
                  <a16:creationId xmlns:a16="http://schemas.microsoft.com/office/drawing/2014/main" id="{63862099-DAE5-40A7-921C-CCC1D1202E1A}"/>
                </a:ext>
              </a:extLst>
            </p:cNvPr>
            <p:cNvSpPr/>
            <p:nvPr/>
          </p:nvSpPr>
          <p:spPr>
            <a:xfrm>
              <a:off x="3104298" y="4578634"/>
              <a:ext cx="14063" cy="4246"/>
            </a:xfrm>
            <a:custGeom>
              <a:avLst/>
              <a:gdLst/>
              <a:ahLst/>
              <a:cxnLst/>
              <a:rect l="l" t="t" r="r" b="b"/>
              <a:pathLst>
                <a:path w="394" h="141" extrusionOk="0">
                  <a:moveTo>
                    <a:pt x="102" y="115"/>
                  </a:moveTo>
                  <a:cubicBezTo>
                    <a:pt x="156" y="140"/>
                    <a:pt x="393" y="71"/>
                    <a:pt x="294" y="24"/>
                  </a:cubicBezTo>
                  <a:cubicBezTo>
                    <a:pt x="242" y="1"/>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10" name="Google Shape;42922;p18">
              <a:extLst>
                <a:ext uri="{FF2B5EF4-FFF2-40B4-BE49-F238E27FC236}">
                  <a16:creationId xmlns:a16="http://schemas.microsoft.com/office/drawing/2014/main" id="{AD0ED2F1-D62A-45D4-9019-98B3153AC51C}"/>
                </a:ext>
              </a:extLst>
            </p:cNvPr>
            <p:cNvSpPr/>
            <p:nvPr/>
          </p:nvSpPr>
          <p:spPr>
            <a:xfrm>
              <a:off x="709018" y="4578664"/>
              <a:ext cx="13991" cy="4246"/>
            </a:xfrm>
            <a:custGeom>
              <a:avLst/>
              <a:gdLst/>
              <a:ahLst/>
              <a:cxnLst/>
              <a:rect l="l" t="t" r="r" b="b"/>
              <a:pathLst>
                <a:path w="392" h="141" extrusionOk="0">
                  <a:moveTo>
                    <a:pt x="294" y="26"/>
                  </a:moveTo>
                  <a:cubicBezTo>
                    <a:pt x="239" y="1"/>
                    <a:pt x="0" y="67"/>
                    <a:pt x="99" y="117"/>
                  </a:cubicBezTo>
                  <a:cubicBezTo>
                    <a:pt x="152" y="141"/>
                    <a:pt x="392" y="71"/>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11" name="Google Shape;42923;p18">
              <a:extLst>
                <a:ext uri="{FF2B5EF4-FFF2-40B4-BE49-F238E27FC236}">
                  <a16:creationId xmlns:a16="http://schemas.microsoft.com/office/drawing/2014/main" id="{194D7DE3-1D94-4793-A725-64566F9CEF3D}"/>
                </a:ext>
              </a:extLst>
            </p:cNvPr>
            <p:cNvSpPr/>
            <p:nvPr/>
          </p:nvSpPr>
          <p:spPr>
            <a:xfrm>
              <a:off x="3971574" y="4573184"/>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12" name="Google Shape;42924;p18">
              <a:extLst>
                <a:ext uri="{FF2B5EF4-FFF2-40B4-BE49-F238E27FC236}">
                  <a16:creationId xmlns:a16="http://schemas.microsoft.com/office/drawing/2014/main" id="{2EB505E8-042E-46F9-AB1D-EB980C73FACD}"/>
                </a:ext>
              </a:extLst>
            </p:cNvPr>
            <p:cNvSpPr/>
            <p:nvPr/>
          </p:nvSpPr>
          <p:spPr>
            <a:xfrm>
              <a:off x="309769" y="4573184"/>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13" name="Google Shape;42925;p18">
              <a:extLst>
                <a:ext uri="{FF2B5EF4-FFF2-40B4-BE49-F238E27FC236}">
                  <a16:creationId xmlns:a16="http://schemas.microsoft.com/office/drawing/2014/main" id="{2680E481-86DC-4972-BFFD-27AF5EA5AECF}"/>
                </a:ext>
              </a:extLst>
            </p:cNvPr>
            <p:cNvSpPr/>
            <p:nvPr/>
          </p:nvSpPr>
          <p:spPr>
            <a:xfrm>
              <a:off x="6029637" y="4570414"/>
              <a:ext cx="14099" cy="4336"/>
            </a:xfrm>
            <a:custGeom>
              <a:avLst/>
              <a:gdLst/>
              <a:ahLst/>
              <a:cxnLst/>
              <a:rect l="l" t="t" r="r" b="b"/>
              <a:pathLst>
                <a:path w="395" h="144" extrusionOk="0">
                  <a:moveTo>
                    <a:pt x="101" y="117"/>
                  </a:moveTo>
                  <a:cubicBezTo>
                    <a:pt x="153" y="143"/>
                    <a:pt x="394" y="73"/>
                    <a:pt x="294" y="27"/>
                  </a:cubicBezTo>
                  <a:cubicBezTo>
                    <a:pt x="242" y="1"/>
                    <a:pt x="0" y="71"/>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14" name="Google Shape;42926;p18">
              <a:extLst>
                <a:ext uri="{FF2B5EF4-FFF2-40B4-BE49-F238E27FC236}">
                  <a16:creationId xmlns:a16="http://schemas.microsoft.com/office/drawing/2014/main" id="{2779FC92-255E-40F9-9457-1D7B0EF3CE8C}"/>
                </a:ext>
              </a:extLst>
            </p:cNvPr>
            <p:cNvSpPr/>
            <p:nvPr/>
          </p:nvSpPr>
          <p:spPr>
            <a:xfrm>
              <a:off x="3361386" y="4562194"/>
              <a:ext cx="35657" cy="11743"/>
            </a:xfrm>
            <a:custGeom>
              <a:avLst/>
              <a:gdLst/>
              <a:ahLst/>
              <a:cxnLst/>
              <a:rect l="l" t="t" r="r" b="b"/>
              <a:pathLst>
                <a:path w="999" h="390" extrusionOk="0">
                  <a:moveTo>
                    <a:pt x="34" y="118"/>
                  </a:moveTo>
                  <a:cubicBezTo>
                    <a:pt x="63" y="224"/>
                    <a:pt x="0" y="377"/>
                    <a:pt x="226" y="390"/>
                  </a:cubicBezTo>
                  <a:cubicBezTo>
                    <a:pt x="245" y="158"/>
                    <a:pt x="979" y="261"/>
                    <a:pt x="999" y="27"/>
                  </a:cubicBezTo>
                  <a:cubicBezTo>
                    <a:pt x="393" y="130"/>
                    <a:pt x="487" y="1"/>
                    <a:pt x="34"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15" name="Google Shape;42927;p18">
              <a:extLst>
                <a:ext uri="{FF2B5EF4-FFF2-40B4-BE49-F238E27FC236}">
                  <a16:creationId xmlns:a16="http://schemas.microsoft.com/office/drawing/2014/main" id="{00070634-991D-478D-8970-4C2A2234BFC5}"/>
                </a:ext>
              </a:extLst>
            </p:cNvPr>
            <p:cNvSpPr/>
            <p:nvPr/>
          </p:nvSpPr>
          <p:spPr>
            <a:xfrm>
              <a:off x="635672" y="4563007"/>
              <a:ext cx="31659" cy="10930"/>
            </a:xfrm>
            <a:custGeom>
              <a:avLst/>
              <a:gdLst/>
              <a:ahLst/>
              <a:cxnLst/>
              <a:rect l="l" t="t" r="r" b="b"/>
              <a:pathLst>
                <a:path w="887" h="363" extrusionOk="0">
                  <a:moveTo>
                    <a:pt x="613" y="363"/>
                  </a:moveTo>
                  <a:cubicBezTo>
                    <a:pt x="672" y="240"/>
                    <a:pt x="887" y="189"/>
                    <a:pt x="803" y="0"/>
                  </a:cubicBezTo>
                  <a:lnTo>
                    <a:pt x="33" y="0"/>
                  </a:lnTo>
                  <a:cubicBezTo>
                    <a:pt x="1" y="227"/>
                    <a:pt x="328" y="285"/>
                    <a:pt x="613" y="36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16" name="Google Shape;42928;p18">
              <a:extLst>
                <a:ext uri="{FF2B5EF4-FFF2-40B4-BE49-F238E27FC236}">
                  <a16:creationId xmlns:a16="http://schemas.microsoft.com/office/drawing/2014/main" id="{A5A2EEC3-2958-45A7-9C8A-BA3655241D1F}"/>
                </a:ext>
              </a:extLst>
            </p:cNvPr>
            <p:cNvSpPr/>
            <p:nvPr/>
          </p:nvSpPr>
          <p:spPr>
            <a:xfrm>
              <a:off x="2199331" y="4562014"/>
              <a:ext cx="32587" cy="9214"/>
            </a:xfrm>
            <a:custGeom>
              <a:avLst/>
              <a:gdLst/>
              <a:ahLst/>
              <a:cxnLst/>
              <a:rect l="l" t="t" r="r" b="b"/>
              <a:pathLst>
                <a:path w="913" h="306" extrusionOk="0">
                  <a:moveTo>
                    <a:pt x="388" y="306"/>
                  </a:moveTo>
                  <a:cubicBezTo>
                    <a:pt x="913" y="158"/>
                    <a:pt x="104" y="0"/>
                    <a:pt x="0" y="215"/>
                  </a:cubicBezTo>
                  <a:cubicBezTo>
                    <a:pt x="194" y="215"/>
                    <a:pt x="228" y="288"/>
                    <a:pt x="38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17" name="Google Shape;42929;p18">
              <a:extLst>
                <a:ext uri="{FF2B5EF4-FFF2-40B4-BE49-F238E27FC236}">
                  <a16:creationId xmlns:a16="http://schemas.microsoft.com/office/drawing/2014/main" id="{2973DE77-73BB-4F45-AC15-7ED4DAE70A2C}"/>
                </a:ext>
              </a:extLst>
            </p:cNvPr>
            <p:cNvSpPr/>
            <p:nvPr/>
          </p:nvSpPr>
          <p:spPr>
            <a:xfrm>
              <a:off x="1490384" y="4568457"/>
              <a:ext cx="13813" cy="2770"/>
            </a:xfrm>
            <a:custGeom>
              <a:avLst/>
              <a:gdLst/>
              <a:ahLst/>
              <a:cxnLst/>
              <a:rect l="l" t="t" r="r" b="b"/>
              <a:pathLst>
                <a:path w="387" h="92" extrusionOk="0">
                  <a:moveTo>
                    <a:pt x="0" y="92"/>
                  </a:moveTo>
                  <a:cubicBezTo>
                    <a:pt x="150" y="71"/>
                    <a:pt x="380" y="88"/>
                    <a:pt x="386" y="1"/>
                  </a:cubicBezTo>
                  <a:cubicBezTo>
                    <a:pt x="236" y="20"/>
                    <a:pt x="7" y="2"/>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18" name="Google Shape;42930;p18">
              <a:extLst>
                <a:ext uri="{FF2B5EF4-FFF2-40B4-BE49-F238E27FC236}">
                  <a16:creationId xmlns:a16="http://schemas.microsoft.com/office/drawing/2014/main" id="{C64BC0A2-66C6-4797-AFFA-6649CB5B86ED}"/>
                </a:ext>
              </a:extLst>
            </p:cNvPr>
            <p:cNvSpPr/>
            <p:nvPr/>
          </p:nvSpPr>
          <p:spPr>
            <a:xfrm>
              <a:off x="257267" y="4561382"/>
              <a:ext cx="8995" cy="11442"/>
            </a:xfrm>
            <a:custGeom>
              <a:avLst/>
              <a:gdLst/>
              <a:ahLst/>
              <a:cxnLst/>
              <a:rect l="l" t="t" r="r" b="b"/>
              <a:pathLst>
                <a:path w="252" h="380" extrusionOk="0">
                  <a:moveTo>
                    <a:pt x="29" y="145"/>
                  </a:moveTo>
                  <a:cubicBezTo>
                    <a:pt x="1" y="241"/>
                    <a:pt x="180" y="379"/>
                    <a:pt x="221" y="236"/>
                  </a:cubicBezTo>
                  <a:cubicBezTo>
                    <a:pt x="251" y="139"/>
                    <a:pt x="71" y="1"/>
                    <a:pt x="29" y="1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19" name="Google Shape;42931;p18">
              <a:extLst>
                <a:ext uri="{FF2B5EF4-FFF2-40B4-BE49-F238E27FC236}">
                  <a16:creationId xmlns:a16="http://schemas.microsoft.com/office/drawing/2014/main" id="{14C72C42-A5EF-463F-94F2-23DAEA43FA4F}"/>
                </a:ext>
              </a:extLst>
            </p:cNvPr>
            <p:cNvSpPr/>
            <p:nvPr/>
          </p:nvSpPr>
          <p:spPr>
            <a:xfrm>
              <a:off x="3248921" y="4564964"/>
              <a:ext cx="14027" cy="4276"/>
            </a:xfrm>
            <a:custGeom>
              <a:avLst/>
              <a:gdLst/>
              <a:ahLst/>
              <a:cxnLst/>
              <a:rect l="l" t="t" r="r" b="b"/>
              <a:pathLst>
                <a:path w="393" h="142" extrusionOk="0">
                  <a:moveTo>
                    <a:pt x="288" y="26"/>
                  </a:moveTo>
                  <a:cubicBezTo>
                    <a:pt x="238" y="0"/>
                    <a:pt x="0" y="70"/>
                    <a:pt x="98" y="117"/>
                  </a:cubicBezTo>
                  <a:cubicBezTo>
                    <a:pt x="153" y="141"/>
                    <a:pt x="393" y="72"/>
                    <a:pt x="288"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20" name="Google Shape;42932;p18">
              <a:extLst>
                <a:ext uri="{FF2B5EF4-FFF2-40B4-BE49-F238E27FC236}">
                  <a16:creationId xmlns:a16="http://schemas.microsoft.com/office/drawing/2014/main" id="{80A8CD4F-3DC2-40D9-98D6-43B3EC7E6CBE}"/>
                </a:ext>
              </a:extLst>
            </p:cNvPr>
            <p:cNvSpPr/>
            <p:nvPr/>
          </p:nvSpPr>
          <p:spPr>
            <a:xfrm>
              <a:off x="7537118" y="4562194"/>
              <a:ext cx="13991" cy="4336"/>
            </a:xfrm>
            <a:custGeom>
              <a:avLst/>
              <a:gdLst/>
              <a:ahLst/>
              <a:cxnLst/>
              <a:rect l="l" t="t" r="r" b="b"/>
              <a:pathLst>
                <a:path w="392" h="144" extrusionOk="0">
                  <a:moveTo>
                    <a:pt x="99" y="118"/>
                  </a:moveTo>
                  <a:cubicBezTo>
                    <a:pt x="150" y="143"/>
                    <a:pt x="391" y="74"/>
                    <a:pt x="292" y="27"/>
                  </a:cubicBezTo>
                  <a:cubicBezTo>
                    <a:pt x="238" y="1"/>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21" name="Google Shape;42933;p18">
              <a:extLst>
                <a:ext uri="{FF2B5EF4-FFF2-40B4-BE49-F238E27FC236}">
                  <a16:creationId xmlns:a16="http://schemas.microsoft.com/office/drawing/2014/main" id="{0826A58A-85EE-44BB-9EF7-B379BC8E7F27}"/>
                </a:ext>
              </a:extLst>
            </p:cNvPr>
            <p:cNvSpPr/>
            <p:nvPr/>
          </p:nvSpPr>
          <p:spPr>
            <a:xfrm>
              <a:off x="5359273" y="4556655"/>
              <a:ext cx="31481" cy="9665"/>
            </a:xfrm>
            <a:custGeom>
              <a:avLst/>
              <a:gdLst/>
              <a:ahLst/>
              <a:cxnLst/>
              <a:rect l="l" t="t" r="r" b="b"/>
              <a:pathLst>
                <a:path w="882" h="321" extrusionOk="0">
                  <a:moveTo>
                    <a:pt x="755" y="211"/>
                  </a:moveTo>
                  <a:cubicBezTo>
                    <a:pt x="882" y="1"/>
                    <a:pt x="1" y="15"/>
                    <a:pt x="174" y="211"/>
                  </a:cubicBezTo>
                  <a:cubicBezTo>
                    <a:pt x="240" y="284"/>
                    <a:pt x="689" y="321"/>
                    <a:pt x="755" y="2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22" name="Google Shape;42934;p18">
              <a:extLst>
                <a:ext uri="{FF2B5EF4-FFF2-40B4-BE49-F238E27FC236}">
                  <a16:creationId xmlns:a16="http://schemas.microsoft.com/office/drawing/2014/main" id="{D3B8734E-5625-4835-ABC9-7E002D06126B}"/>
                </a:ext>
              </a:extLst>
            </p:cNvPr>
            <p:cNvSpPr/>
            <p:nvPr/>
          </p:nvSpPr>
          <p:spPr>
            <a:xfrm>
              <a:off x="5288603" y="4549248"/>
              <a:ext cx="24307" cy="16530"/>
            </a:xfrm>
            <a:custGeom>
              <a:avLst/>
              <a:gdLst/>
              <a:ahLst/>
              <a:cxnLst/>
              <a:rect l="l" t="t" r="r" b="b"/>
              <a:pathLst>
                <a:path w="681" h="549" extrusionOk="0">
                  <a:moveTo>
                    <a:pt x="420" y="548"/>
                  </a:moveTo>
                  <a:cubicBezTo>
                    <a:pt x="335" y="377"/>
                    <a:pt x="681" y="0"/>
                    <a:pt x="35" y="93"/>
                  </a:cubicBezTo>
                  <a:cubicBezTo>
                    <a:pt x="5" y="319"/>
                    <a:pt x="1" y="534"/>
                    <a:pt x="420" y="54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23" name="Google Shape;42935;p18">
              <a:extLst>
                <a:ext uri="{FF2B5EF4-FFF2-40B4-BE49-F238E27FC236}">
                  <a16:creationId xmlns:a16="http://schemas.microsoft.com/office/drawing/2014/main" id="{0B4D6A86-9840-453D-9AAF-2DB4B9C250F8}"/>
                </a:ext>
              </a:extLst>
            </p:cNvPr>
            <p:cNvSpPr/>
            <p:nvPr/>
          </p:nvSpPr>
          <p:spPr>
            <a:xfrm>
              <a:off x="7674674" y="4556745"/>
              <a:ext cx="14063" cy="4306"/>
            </a:xfrm>
            <a:custGeom>
              <a:avLst/>
              <a:gdLst/>
              <a:ahLst/>
              <a:cxnLst/>
              <a:rect l="l" t="t" r="r" b="b"/>
              <a:pathLst>
                <a:path w="394" h="143" extrusionOk="0">
                  <a:moveTo>
                    <a:pt x="101" y="117"/>
                  </a:moveTo>
                  <a:cubicBezTo>
                    <a:pt x="154" y="143"/>
                    <a:pt x="393" y="72"/>
                    <a:pt x="295" y="25"/>
                  </a:cubicBezTo>
                  <a:cubicBezTo>
                    <a:pt x="239"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24" name="Google Shape;42936;p18">
              <a:extLst>
                <a:ext uri="{FF2B5EF4-FFF2-40B4-BE49-F238E27FC236}">
                  <a16:creationId xmlns:a16="http://schemas.microsoft.com/office/drawing/2014/main" id="{3F2421B7-FF06-4CFB-B659-574C3EC7ECD7}"/>
                </a:ext>
              </a:extLst>
            </p:cNvPr>
            <p:cNvSpPr/>
            <p:nvPr/>
          </p:nvSpPr>
          <p:spPr>
            <a:xfrm>
              <a:off x="8700243" y="4551325"/>
              <a:ext cx="14170" cy="4276"/>
            </a:xfrm>
            <a:custGeom>
              <a:avLst/>
              <a:gdLst/>
              <a:ahLst/>
              <a:cxnLst/>
              <a:rect l="l" t="t" r="r" b="b"/>
              <a:pathLst>
                <a:path w="397" h="142" extrusionOk="0">
                  <a:moveTo>
                    <a:pt x="101" y="115"/>
                  </a:moveTo>
                  <a:cubicBezTo>
                    <a:pt x="153" y="141"/>
                    <a:pt x="396" y="72"/>
                    <a:pt x="293" y="24"/>
                  </a:cubicBezTo>
                  <a:cubicBezTo>
                    <a:pt x="241" y="0"/>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25" name="Google Shape;42937;p18">
              <a:extLst>
                <a:ext uri="{FF2B5EF4-FFF2-40B4-BE49-F238E27FC236}">
                  <a16:creationId xmlns:a16="http://schemas.microsoft.com/office/drawing/2014/main" id="{902702A9-5B80-4A5C-96FE-FAFCB39ABF7B}"/>
                </a:ext>
              </a:extLst>
            </p:cNvPr>
            <p:cNvSpPr/>
            <p:nvPr/>
          </p:nvSpPr>
          <p:spPr>
            <a:xfrm>
              <a:off x="7110279" y="4548585"/>
              <a:ext cx="14063" cy="4246"/>
            </a:xfrm>
            <a:custGeom>
              <a:avLst/>
              <a:gdLst/>
              <a:ahLst/>
              <a:cxnLst/>
              <a:rect l="l" t="t" r="r" b="b"/>
              <a:pathLst>
                <a:path w="394" h="141" extrusionOk="0">
                  <a:moveTo>
                    <a:pt x="294" y="26"/>
                  </a:moveTo>
                  <a:cubicBezTo>
                    <a:pt x="240" y="0"/>
                    <a:pt x="0" y="69"/>
                    <a:pt x="101" y="115"/>
                  </a:cubicBezTo>
                  <a:cubicBezTo>
                    <a:pt x="152" y="141"/>
                    <a:pt x="393"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26" name="Google Shape;42938;p18">
              <a:extLst>
                <a:ext uri="{FF2B5EF4-FFF2-40B4-BE49-F238E27FC236}">
                  <a16:creationId xmlns:a16="http://schemas.microsoft.com/office/drawing/2014/main" id="{E5852A59-477F-4179-BB79-8F76412A5616}"/>
                </a:ext>
              </a:extLst>
            </p:cNvPr>
            <p:cNvSpPr/>
            <p:nvPr/>
          </p:nvSpPr>
          <p:spPr>
            <a:xfrm>
              <a:off x="1548776" y="4548585"/>
              <a:ext cx="14063" cy="4246"/>
            </a:xfrm>
            <a:custGeom>
              <a:avLst/>
              <a:gdLst/>
              <a:ahLst/>
              <a:cxnLst/>
              <a:rect l="l" t="t" r="r" b="b"/>
              <a:pathLst>
                <a:path w="394" h="141" extrusionOk="0">
                  <a:moveTo>
                    <a:pt x="291" y="26"/>
                  </a:moveTo>
                  <a:cubicBezTo>
                    <a:pt x="239" y="0"/>
                    <a:pt x="1" y="69"/>
                    <a:pt x="99" y="115"/>
                  </a:cubicBezTo>
                  <a:cubicBezTo>
                    <a:pt x="154" y="141"/>
                    <a:pt x="394" y="72"/>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27" name="Google Shape;42939;p18">
              <a:extLst>
                <a:ext uri="{FF2B5EF4-FFF2-40B4-BE49-F238E27FC236}">
                  <a16:creationId xmlns:a16="http://schemas.microsoft.com/office/drawing/2014/main" id="{D06B4915-9CA1-44AF-B1E2-30E5BC014B08}"/>
                </a:ext>
              </a:extLst>
            </p:cNvPr>
            <p:cNvSpPr/>
            <p:nvPr/>
          </p:nvSpPr>
          <p:spPr>
            <a:xfrm>
              <a:off x="4429358" y="4540366"/>
              <a:ext cx="27626" cy="9334"/>
            </a:xfrm>
            <a:custGeom>
              <a:avLst/>
              <a:gdLst/>
              <a:ahLst/>
              <a:cxnLst/>
              <a:rect l="l" t="t" r="r" b="b"/>
              <a:pathLst>
                <a:path w="774" h="310" extrusionOk="0">
                  <a:moveTo>
                    <a:pt x="773" y="26"/>
                  </a:moveTo>
                  <a:cubicBezTo>
                    <a:pt x="333" y="0"/>
                    <a:pt x="49" y="47"/>
                    <a:pt x="0" y="208"/>
                  </a:cubicBezTo>
                  <a:cubicBezTo>
                    <a:pt x="368" y="186"/>
                    <a:pt x="427" y="310"/>
                    <a:pt x="773" y="29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28" name="Google Shape;42940;p18">
              <a:extLst>
                <a:ext uri="{FF2B5EF4-FFF2-40B4-BE49-F238E27FC236}">
                  <a16:creationId xmlns:a16="http://schemas.microsoft.com/office/drawing/2014/main" id="{2EA53AD8-A587-4E59-AA26-4557456D7252}"/>
                </a:ext>
              </a:extLst>
            </p:cNvPr>
            <p:cNvSpPr/>
            <p:nvPr/>
          </p:nvSpPr>
          <p:spPr>
            <a:xfrm>
              <a:off x="3982032" y="4543497"/>
              <a:ext cx="6924" cy="6203"/>
            </a:xfrm>
            <a:custGeom>
              <a:avLst/>
              <a:gdLst/>
              <a:ahLst/>
              <a:cxnLst/>
              <a:rect l="l" t="t" r="r" b="b"/>
              <a:pathLst>
                <a:path w="194" h="206" extrusionOk="0">
                  <a:moveTo>
                    <a:pt x="194" y="104"/>
                  </a:moveTo>
                  <a:cubicBezTo>
                    <a:pt x="194" y="53"/>
                    <a:pt x="40" y="1"/>
                    <a:pt x="2" y="104"/>
                  </a:cubicBezTo>
                  <a:cubicBezTo>
                    <a:pt x="1" y="153"/>
                    <a:pt x="155" y="206"/>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29" name="Google Shape;42941;p18">
              <a:extLst>
                <a:ext uri="{FF2B5EF4-FFF2-40B4-BE49-F238E27FC236}">
                  <a16:creationId xmlns:a16="http://schemas.microsoft.com/office/drawing/2014/main" id="{1C7AEC71-56BA-4696-9522-F64DACD00BDA}"/>
                </a:ext>
              </a:extLst>
            </p:cNvPr>
            <p:cNvSpPr/>
            <p:nvPr/>
          </p:nvSpPr>
          <p:spPr>
            <a:xfrm>
              <a:off x="1596924" y="4545815"/>
              <a:ext cx="13991" cy="4276"/>
            </a:xfrm>
            <a:custGeom>
              <a:avLst/>
              <a:gdLst/>
              <a:ahLst/>
              <a:cxnLst/>
              <a:rect l="l" t="t" r="r" b="b"/>
              <a:pathLst>
                <a:path w="392" h="142" extrusionOk="0">
                  <a:moveTo>
                    <a:pt x="293" y="27"/>
                  </a:moveTo>
                  <a:cubicBezTo>
                    <a:pt x="241" y="1"/>
                    <a:pt x="0" y="70"/>
                    <a:pt x="102" y="118"/>
                  </a:cubicBezTo>
                  <a:cubicBezTo>
                    <a:pt x="154" y="142"/>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30" name="Google Shape;42942;p18">
              <a:extLst>
                <a:ext uri="{FF2B5EF4-FFF2-40B4-BE49-F238E27FC236}">
                  <a16:creationId xmlns:a16="http://schemas.microsoft.com/office/drawing/2014/main" id="{941F792E-B234-477D-83BB-BDBE8AC2AB87}"/>
                </a:ext>
              </a:extLst>
            </p:cNvPr>
            <p:cNvSpPr/>
            <p:nvPr/>
          </p:nvSpPr>
          <p:spPr>
            <a:xfrm>
              <a:off x="526740" y="4537596"/>
              <a:ext cx="29732" cy="11984"/>
            </a:xfrm>
            <a:custGeom>
              <a:avLst/>
              <a:gdLst/>
              <a:ahLst/>
              <a:cxnLst/>
              <a:rect l="l" t="t" r="r" b="b"/>
              <a:pathLst>
                <a:path w="833" h="398" extrusionOk="0">
                  <a:moveTo>
                    <a:pt x="1" y="391"/>
                  </a:moveTo>
                  <a:cubicBezTo>
                    <a:pt x="338" y="398"/>
                    <a:pt x="601" y="372"/>
                    <a:pt x="771" y="300"/>
                  </a:cubicBezTo>
                  <a:cubicBezTo>
                    <a:pt x="832" y="60"/>
                    <a:pt x="503" y="1"/>
                    <a:pt x="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31" name="Google Shape;42943;p18">
              <a:extLst>
                <a:ext uri="{FF2B5EF4-FFF2-40B4-BE49-F238E27FC236}">
                  <a16:creationId xmlns:a16="http://schemas.microsoft.com/office/drawing/2014/main" id="{2B0CDFB1-F6BE-4F2A-8C15-F94764A5370C}"/>
                </a:ext>
              </a:extLst>
            </p:cNvPr>
            <p:cNvSpPr/>
            <p:nvPr/>
          </p:nvSpPr>
          <p:spPr>
            <a:xfrm>
              <a:off x="8930991" y="4540757"/>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32" name="Google Shape;42944;p18">
              <a:extLst>
                <a:ext uri="{FF2B5EF4-FFF2-40B4-BE49-F238E27FC236}">
                  <a16:creationId xmlns:a16="http://schemas.microsoft.com/office/drawing/2014/main" id="{691256D9-6268-447B-842E-5BBCDCF09B36}"/>
                </a:ext>
              </a:extLst>
            </p:cNvPr>
            <p:cNvSpPr/>
            <p:nvPr/>
          </p:nvSpPr>
          <p:spPr>
            <a:xfrm>
              <a:off x="3341934" y="4535669"/>
              <a:ext cx="41368" cy="13730"/>
            </a:xfrm>
            <a:custGeom>
              <a:avLst/>
              <a:gdLst/>
              <a:ahLst/>
              <a:cxnLst/>
              <a:rect l="l" t="t" r="r" b="b"/>
              <a:pathLst>
                <a:path w="1159" h="456" extrusionOk="0">
                  <a:moveTo>
                    <a:pt x="1159" y="1"/>
                  </a:moveTo>
                  <a:lnTo>
                    <a:pt x="194" y="1"/>
                  </a:lnTo>
                  <a:cubicBezTo>
                    <a:pt x="210" y="159"/>
                    <a:pt x="151" y="283"/>
                    <a:pt x="1" y="365"/>
                  </a:cubicBezTo>
                  <a:cubicBezTo>
                    <a:pt x="839" y="455"/>
                    <a:pt x="860" y="163"/>
                    <a:pt x="11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33" name="Google Shape;42945;p18">
              <a:extLst>
                <a:ext uri="{FF2B5EF4-FFF2-40B4-BE49-F238E27FC236}">
                  <a16:creationId xmlns:a16="http://schemas.microsoft.com/office/drawing/2014/main" id="{74AA0B92-726F-417B-A514-E30F54D02CEA}"/>
                </a:ext>
              </a:extLst>
            </p:cNvPr>
            <p:cNvSpPr/>
            <p:nvPr/>
          </p:nvSpPr>
          <p:spPr>
            <a:xfrm>
              <a:off x="1978220" y="4541149"/>
              <a:ext cx="21594" cy="6383"/>
            </a:xfrm>
            <a:custGeom>
              <a:avLst/>
              <a:gdLst/>
              <a:ahLst/>
              <a:cxnLst/>
              <a:rect l="l" t="t" r="r" b="b"/>
              <a:pathLst>
                <a:path w="605" h="212" extrusionOk="0">
                  <a:moveTo>
                    <a:pt x="605" y="182"/>
                  </a:moveTo>
                  <a:lnTo>
                    <a:pt x="605" y="0"/>
                  </a:lnTo>
                  <a:lnTo>
                    <a:pt x="24" y="0"/>
                  </a:lnTo>
                  <a:cubicBezTo>
                    <a:pt x="0" y="163"/>
                    <a:pt x="216" y="212"/>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34" name="Google Shape;42946;p18">
              <a:extLst>
                <a:ext uri="{FF2B5EF4-FFF2-40B4-BE49-F238E27FC236}">
                  <a16:creationId xmlns:a16="http://schemas.microsoft.com/office/drawing/2014/main" id="{39FD3FAB-D003-41EF-8602-4478DE29532D}"/>
                </a:ext>
              </a:extLst>
            </p:cNvPr>
            <p:cNvSpPr/>
            <p:nvPr/>
          </p:nvSpPr>
          <p:spPr>
            <a:xfrm>
              <a:off x="1904267" y="4530189"/>
              <a:ext cx="45222" cy="14573"/>
            </a:xfrm>
            <a:custGeom>
              <a:avLst/>
              <a:gdLst/>
              <a:ahLst/>
              <a:cxnLst/>
              <a:rect l="l" t="t" r="r" b="b"/>
              <a:pathLst>
                <a:path w="1267" h="484" extrusionOk="0">
                  <a:moveTo>
                    <a:pt x="361" y="454"/>
                  </a:moveTo>
                  <a:cubicBezTo>
                    <a:pt x="1267" y="483"/>
                    <a:pt x="877" y="34"/>
                    <a:pt x="361" y="0"/>
                  </a:cubicBezTo>
                  <a:cubicBezTo>
                    <a:pt x="1" y="174"/>
                    <a:pt x="475" y="165"/>
                    <a:pt x="361" y="4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35" name="Google Shape;42947;p18">
              <a:extLst>
                <a:ext uri="{FF2B5EF4-FFF2-40B4-BE49-F238E27FC236}">
                  <a16:creationId xmlns:a16="http://schemas.microsoft.com/office/drawing/2014/main" id="{A0406E87-FC5A-40AE-B8E3-A2E3C37939F6}"/>
                </a:ext>
              </a:extLst>
            </p:cNvPr>
            <p:cNvSpPr/>
            <p:nvPr/>
          </p:nvSpPr>
          <p:spPr>
            <a:xfrm>
              <a:off x="4565129" y="4532929"/>
              <a:ext cx="22665" cy="8250"/>
            </a:xfrm>
            <a:custGeom>
              <a:avLst/>
              <a:gdLst/>
              <a:ahLst/>
              <a:cxnLst/>
              <a:rect l="l" t="t" r="r" b="b"/>
              <a:pathLst>
                <a:path w="635" h="274" extrusionOk="0">
                  <a:moveTo>
                    <a:pt x="634" y="0"/>
                  </a:moveTo>
                  <a:lnTo>
                    <a:pt x="248" y="0"/>
                  </a:lnTo>
                  <a:cubicBezTo>
                    <a:pt x="239" y="117"/>
                    <a:pt x="0" y="126"/>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36" name="Google Shape;42948;p18">
              <a:extLst>
                <a:ext uri="{FF2B5EF4-FFF2-40B4-BE49-F238E27FC236}">
                  <a16:creationId xmlns:a16="http://schemas.microsoft.com/office/drawing/2014/main" id="{F5983EE6-5CCD-4402-B5B7-6FA56480D43C}"/>
                </a:ext>
              </a:extLst>
            </p:cNvPr>
            <p:cNvSpPr/>
            <p:nvPr/>
          </p:nvSpPr>
          <p:spPr>
            <a:xfrm>
              <a:off x="1813931" y="4538379"/>
              <a:ext cx="13742" cy="2800"/>
            </a:xfrm>
            <a:custGeom>
              <a:avLst/>
              <a:gdLst/>
              <a:ahLst/>
              <a:cxnLst/>
              <a:rect l="l" t="t" r="r" b="b"/>
              <a:pathLst>
                <a:path w="385" h="93" extrusionOk="0">
                  <a:moveTo>
                    <a:pt x="384" y="1"/>
                  </a:moveTo>
                  <a:cubicBezTo>
                    <a:pt x="234" y="22"/>
                    <a:pt x="3" y="4"/>
                    <a:pt x="1" y="92"/>
                  </a:cubicBezTo>
                  <a:cubicBezTo>
                    <a:pt x="149" y="71"/>
                    <a:pt x="379" y="88"/>
                    <a:pt x="3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37" name="Google Shape;42949;p18">
              <a:extLst>
                <a:ext uri="{FF2B5EF4-FFF2-40B4-BE49-F238E27FC236}">
                  <a16:creationId xmlns:a16="http://schemas.microsoft.com/office/drawing/2014/main" id="{1B3461E5-D21E-4EA8-BADE-C8C0DD559AC8}"/>
                </a:ext>
              </a:extLst>
            </p:cNvPr>
            <p:cNvSpPr/>
            <p:nvPr/>
          </p:nvSpPr>
          <p:spPr>
            <a:xfrm>
              <a:off x="1057121" y="4525884"/>
              <a:ext cx="20309" cy="13610"/>
            </a:xfrm>
            <a:custGeom>
              <a:avLst/>
              <a:gdLst/>
              <a:ahLst/>
              <a:cxnLst/>
              <a:rect l="l" t="t" r="r" b="b"/>
              <a:pathLst>
                <a:path w="569" h="452" extrusionOk="0">
                  <a:moveTo>
                    <a:pt x="374" y="416"/>
                  </a:moveTo>
                  <a:cubicBezTo>
                    <a:pt x="386" y="360"/>
                    <a:pt x="404" y="308"/>
                    <a:pt x="569" y="326"/>
                  </a:cubicBezTo>
                  <a:lnTo>
                    <a:pt x="569" y="143"/>
                  </a:lnTo>
                  <a:cubicBezTo>
                    <a:pt x="93" y="1"/>
                    <a:pt x="1" y="451"/>
                    <a:pt x="374" y="4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38" name="Google Shape;42950;p18">
              <a:extLst>
                <a:ext uri="{FF2B5EF4-FFF2-40B4-BE49-F238E27FC236}">
                  <a16:creationId xmlns:a16="http://schemas.microsoft.com/office/drawing/2014/main" id="{E85CB9B7-83A2-456F-9BA9-382D3BD2949F}"/>
                </a:ext>
              </a:extLst>
            </p:cNvPr>
            <p:cNvSpPr/>
            <p:nvPr/>
          </p:nvSpPr>
          <p:spPr>
            <a:xfrm>
              <a:off x="6993281" y="4532176"/>
              <a:ext cx="14027" cy="4246"/>
            </a:xfrm>
            <a:custGeom>
              <a:avLst/>
              <a:gdLst/>
              <a:ahLst/>
              <a:cxnLst/>
              <a:rect l="l" t="t" r="r" b="b"/>
              <a:pathLst>
                <a:path w="393" h="141" extrusionOk="0">
                  <a:moveTo>
                    <a:pt x="292" y="25"/>
                  </a:moveTo>
                  <a:cubicBezTo>
                    <a:pt x="239" y="1"/>
                    <a:pt x="1" y="70"/>
                    <a:pt x="101" y="117"/>
                  </a:cubicBezTo>
                  <a:cubicBezTo>
                    <a:pt x="153" y="140"/>
                    <a:pt x="392" y="71"/>
                    <a:pt x="292"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39" name="Google Shape;42951;p18">
              <a:extLst>
                <a:ext uri="{FF2B5EF4-FFF2-40B4-BE49-F238E27FC236}">
                  <a16:creationId xmlns:a16="http://schemas.microsoft.com/office/drawing/2014/main" id="{4212414F-8CCF-4B58-9766-F487A93D3ED4}"/>
                </a:ext>
              </a:extLst>
            </p:cNvPr>
            <p:cNvSpPr/>
            <p:nvPr/>
          </p:nvSpPr>
          <p:spPr>
            <a:xfrm>
              <a:off x="6894593" y="4522752"/>
              <a:ext cx="65282" cy="12947"/>
            </a:xfrm>
            <a:custGeom>
              <a:avLst/>
              <a:gdLst/>
              <a:ahLst/>
              <a:cxnLst/>
              <a:rect l="l" t="t" r="r" b="b"/>
              <a:pathLst>
                <a:path w="1829" h="430" extrusionOk="0">
                  <a:moveTo>
                    <a:pt x="1130" y="430"/>
                  </a:moveTo>
                  <a:cubicBezTo>
                    <a:pt x="1828" y="0"/>
                    <a:pt x="1" y="307"/>
                    <a:pt x="1130" y="4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40" name="Google Shape;42952;p18">
              <a:extLst>
                <a:ext uri="{FF2B5EF4-FFF2-40B4-BE49-F238E27FC236}">
                  <a16:creationId xmlns:a16="http://schemas.microsoft.com/office/drawing/2014/main" id="{1D687097-EF03-45E1-9C34-DC662600DFC6}"/>
                </a:ext>
              </a:extLst>
            </p:cNvPr>
            <p:cNvSpPr/>
            <p:nvPr/>
          </p:nvSpPr>
          <p:spPr>
            <a:xfrm>
              <a:off x="5798390" y="4527479"/>
              <a:ext cx="23414" cy="8220"/>
            </a:xfrm>
            <a:custGeom>
              <a:avLst/>
              <a:gdLst/>
              <a:ahLst/>
              <a:cxnLst/>
              <a:rect l="l" t="t" r="r" b="b"/>
              <a:pathLst>
                <a:path w="656" h="273" extrusionOk="0">
                  <a:moveTo>
                    <a:pt x="407" y="273"/>
                  </a:moveTo>
                  <a:cubicBezTo>
                    <a:pt x="418" y="155"/>
                    <a:pt x="656" y="148"/>
                    <a:pt x="600" y="0"/>
                  </a:cubicBezTo>
                  <a:lnTo>
                    <a:pt x="215" y="0"/>
                  </a:lnTo>
                  <a:cubicBezTo>
                    <a:pt x="1" y="129"/>
                    <a:pt x="10" y="221"/>
                    <a:pt x="407" y="27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41" name="Google Shape;42953;p18">
              <a:extLst>
                <a:ext uri="{FF2B5EF4-FFF2-40B4-BE49-F238E27FC236}">
                  <a16:creationId xmlns:a16="http://schemas.microsoft.com/office/drawing/2014/main" id="{BCFE1318-C6B2-4F0C-84AF-38E66E83CBED}"/>
                </a:ext>
              </a:extLst>
            </p:cNvPr>
            <p:cNvSpPr/>
            <p:nvPr/>
          </p:nvSpPr>
          <p:spPr>
            <a:xfrm>
              <a:off x="120638" y="4526456"/>
              <a:ext cx="32623" cy="9244"/>
            </a:xfrm>
            <a:custGeom>
              <a:avLst/>
              <a:gdLst/>
              <a:ahLst/>
              <a:cxnLst/>
              <a:rect l="l" t="t" r="r" b="b"/>
              <a:pathLst>
                <a:path w="914" h="307" extrusionOk="0">
                  <a:moveTo>
                    <a:pt x="0" y="215"/>
                  </a:moveTo>
                  <a:cubicBezTo>
                    <a:pt x="192" y="215"/>
                    <a:pt x="230" y="289"/>
                    <a:pt x="388" y="307"/>
                  </a:cubicBezTo>
                  <a:cubicBezTo>
                    <a:pt x="914" y="161"/>
                    <a:pt x="103" y="0"/>
                    <a:pt x="0" y="2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42" name="Google Shape;42954;p18">
              <a:extLst>
                <a:ext uri="{FF2B5EF4-FFF2-40B4-BE49-F238E27FC236}">
                  <a16:creationId xmlns:a16="http://schemas.microsoft.com/office/drawing/2014/main" id="{D5CE9A90-345A-45C0-9301-C0B95AB21DE5}"/>
                </a:ext>
              </a:extLst>
            </p:cNvPr>
            <p:cNvSpPr/>
            <p:nvPr/>
          </p:nvSpPr>
          <p:spPr>
            <a:xfrm>
              <a:off x="7172240" y="4529436"/>
              <a:ext cx="14099" cy="4276"/>
            </a:xfrm>
            <a:custGeom>
              <a:avLst/>
              <a:gdLst/>
              <a:ahLst/>
              <a:cxnLst/>
              <a:rect l="l" t="t" r="r" b="b"/>
              <a:pathLst>
                <a:path w="395" h="142" extrusionOk="0">
                  <a:moveTo>
                    <a:pt x="293" y="25"/>
                  </a:moveTo>
                  <a:cubicBezTo>
                    <a:pt x="238" y="0"/>
                    <a:pt x="0" y="69"/>
                    <a:pt x="100" y="116"/>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43" name="Google Shape;42955;p18">
              <a:extLst>
                <a:ext uri="{FF2B5EF4-FFF2-40B4-BE49-F238E27FC236}">
                  <a16:creationId xmlns:a16="http://schemas.microsoft.com/office/drawing/2014/main" id="{14A5315A-458F-4358-AA4E-B50B42B40484}"/>
                </a:ext>
              </a:extLst>
            </p:cNvPr>
            <p:cNvSpPr/>
            <p:nvPr/>
          </p:nvSpPr>
          <p:spPr>
            <a:xfrm>
              <a:off x="5912675" y="4529436"/>
              <a:ext cx="14027" cy="4276"/>
            </a:xfrm>
            <a:custGeom>
              <a:avLst/>
              <a:gdLst/>
              <a:ahLst/>
              <a:cxnLst/>
              <a:rect l="l" t="t" r="r" b="b"/>
              <a:pathLst>
                <a:path w="393" h="142" extrusionOk="0">
                  <a:moveTo>
                    <a:pt x="293" y="25"/>
                  </a:moveTo>
                  <a:cubicBezTo>
                    <a:pt x="240" y="0"/>
                    <a:pt x="1" y="69"/>
                    <a:pt x="100" y="116"/>
                  </a:cubicBezTo>
                  <a:cubicBezTo>
                    <a:pt x="152" y="141"/>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44" name="Google Shape;42956;p18">
              <a:extLst>
                <a:ext uri="{FF2B5EF4-FFF2-40B4-BE49-F238E27FC236}">
                  <a16:creationId xmlns:a16="http://schemas.microsoft.com/office/drawing/2014/main" id="{C37204E8-EF31-44DE-B603-365856F7347B}"/>
                </a:ext>
              </a:extLst>
            </p:cNvPr>
            <p:cNvSpPr/>
            <p:nvPr/>
          </p:nvSpPr>
          <p:spPr>
            <a:xfrm>
              <a:off x="2491755" y="4529436"/>
              <a:ext cx="14063" cy="4276"/>
            </a:xfrm>
            <a:custGeom>
              <a:avLst/>
              <a:gdLst/>
              <a:ahLst/>
              <a:cxnLst/>
              <a:rect l="l" t="t" r="r" b="b"/>
              <a:pathLst>
                <a:path w="394" h="142" extrusionOk="0">
                  <a:moveTo>
                    <a:pt x="295" y="25"/>
                  </a:moveTo>
                  <a:cubicBezTo>
                    <a:pt x="239" y="0"/>
                    <a:pt x="1" y="69"/>
                    <a:pt x="101" y="116"/>
                  </a:cubicBezTo>
                  <a:cubicBezTo>
                    <a:pt x="154"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45" name="Google Shape;42957;p18">
              <a:extLst>
                <a:ext uri="{FF2B5EF4-FFF2-40B4-BE49-F238E27FC236}">
                  <a16:creationId xmlns:a16="http://schemas.microsoft.com/office/drawing/2014/main" id="{BAD35E40-98B3-4D17-93C5-C3367F5BF156}"/>
                </a:ext>
              </a:extLst>
            </p:cNvPr>
            <p:cNvSpPr/>
            <p:nvPr/>
          </p:nvSpPr>
          <p:spPr>
            <a:xfrm>
              <a:off x="7014982" y="4518236"/>
              <a:ext cx="39869" cy="15868"/>
            </a:xfrm>
            <a:custGeom>
              <a:avLst/>
              <a:gdLst/>
              <a:ahLst/>
              <a:cxnLst/>
              <a:rect l="l" t="t" r="r" b="b"/>
              <a:pathLst>
                <a:path w="1117" h="527" extrusionOk="0">
                  <a:moveTo>
                    <a:pt x="648" y="306"/>
                  </a:moveTo>
                  <a:cubicBezTo>
                    <a:pt x="1117" y="0"/>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46" name="Google Shape;42958;p18">
              <a:extLst>
                <a:ext uri="{FF2B5EF4-FFF2-40B4-BE49-F238E27FC236}">
                  <a16:creationId xmlns:a16="http://schemas.microsoft.com/office/drawing/2014/main" id="{4DD69686-C735-4E16-8A20-3648261B0497}"/>
                </a:ext>
              </a:extLst>
            </p:cNvPr>
            <p:cNvSpPr/>
            <p:nvPr/>
          </p:nvSpPr>
          <p:spPr>
            <a:xfrm>
              <a:off x="4849272" y="4524017"/>
              <a:ext cx="13849" cy="7407"/>
            </a:xfrm>
            <a:custGeom>
              <a:avLst/>
              <a:gdLst/>
              <a:ahLst/>
              <a:cxnLst/>
              <a:rect l="l" t="t" r="r" b="b"/>
              <a:pathLst>
                <a:path w="388" h="246" extrusionOk="0">
                  <a:moveTo>
                    <a:pt x="388" y="114"/>
                  </a:moveTo>
                  <a:cubicBezTo>
                    <a:pt x="387" y="22"/>
                    <a:pt x="47" y="0"/>
                    <a:pt x="0" y="114"/>
                  </a:cubicBezTo>
                  <a:cubicBezTo>
                    <a:pt x="221" y="105"/>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47" name="Google Shape;42959;p18">
              <a:extLst>
                <a:ext uri="{FF2B5EF4-FFF2-40B4-BE49-F238E27FC236}">
                  <a16:creationId xmlns:a16="http://schemas.microsoft.com/office/drawing/2014/main" id="{69ED4345-3158-4E15-AA45-9356C6E19DBE}"/>
                </a:ext>
              </a:extLst>
            </p:cNvPr>
            <p:cNvSpPr/>
            <p:nvPr/>
          </p:nvSpPr>
          <p:spPr>
            <a:xfrm>
              <a:off x="4591113" y="4526666"/>
              <a:ext cx="13920" cy="4276"/>
            </a:xfrm>
            <a:custGeom>
              <a:avLst/>
              <a:gdLst/>
              <a:ahLst/>
              <a:cxnLst/>
              <a:rect l="l" t="t" r="r" b="b"/>
              <a:pathLst>
                <a:path w="390" h="142" extrusionOk="0">
                  <a:moveTo>
                    <a:pt x="100" y="117"/>
                  </a:moveTo>
                  <a:cubicBezTo>
                    <a:pt x="153" y="142"/>
                    <a:pt x="389" y="73"/>
                    <a:pt x="292" y="26"/>
                  </a:cubicBezTo>
                  <a:cubicBezTo>
                    <a:pt x="238" y="1"/>
                    <a:pt x="0" y="70"/>
                    <a:pt x="100" y="1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48" name="Google Shape;42960;p18">
              <a:extLst>
                <a:ext uri="{FF2B5EF4-FFF2-40B4-BE49-F238E27FC236}">
                  <a16:creationId xmlns:a16="http://schemas.microsoft.com/office/drawing/2014/main" id="{28EAB25E-AF33-49D1-BAA3-7FC24F33197E}"/>
                </a:ext>
              </a:extLst>
            </p:cNvPr>
            <p:cNvSpPr/>
            <p:nvPr/>
          </p:nvSpPr>
          <p:spPr>
            <a:xfrm>
              <a:off x="196377" y="4527419"/>
              <a:ext cx="13849" cy="2800"/>
            </a:xfrm>
            <a:custGeom>
              <a:avLst/>
              <a:gdLst/>
              <a:ahLst/>
              <a:cxnLst/>
              <a:rect l="l" t="t" r="r" b="b"/>
              <a:pathLst>
                <a:path w="388" h="93" extrusionOk="0">
                  <a:moveTo>
                    <a:pt x="387" y="1"/>
                  </a:moveTo>
                  <a:cubicBezTo>
                    <a:pt x="236" y="20"/>
                    <a:pt x="5" y="2"/>
                    <a:pt x="1" y="92"/>
                  </a:cubicBezTo>
                  <a:cubicBezTo>
                    <a:pt x="149" y="73"/>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49" name="Google Shape;42961;p18">
              <a:extLst>
                <a:ext uri="{FF2B5EF4-FFF2-40B4-BE49-F238E27FC236}">
                  <a16:creationId xmlns:a16="http://schemas.microsoft.com/office/drawing/2014/main" id="{766B61D4-DEFF-4ED9-817F-5900D2971777}"/>
                </a:ext>
              </a:extLst>
            </p:cNvPr>
            <p:cNvSpPr/>
            <p:nvPr/>
          </p:nvSpPr>
          <p:spPr>
            <a:xfrm>
              <a:off x="7298910" y="4519200"/>
              <a:ext cx="23414" cy="8250"/>
            </a:xfrm>
            <a:custGeom>
              <a:avLst/>
              <a:gdLst/>
              <a:ahLst/>
              <a:cxnLst/>
              <a:rect l="l" t="t" r="r" b="b"/>
              <a:pathLst>
                <a:path w="656" h="274" extrusionOk="0">
                  <a:moveTo>
                    <a:pt x="409" y="274"/>
                  </a:moveTo>
                  <a:cubicBezTo>
                    <a:pt x="418" y="158"/>
                    <a:pt x="656" y="147"/>
                    <a:pt x="602" y="1"/>
                  </a:cubicBezTo>
                  <a:lnTo>
                    <a:pt x="213" y="1"/>
                  </a:lnTo>
                  <a:cubicBezTo>
                    <a:pt x="1" y="131"/>
                    <a:pt x="8" y="223"/>
                    <a:pt x="409"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50" name="Google Shape;42962;p18">
              <a:extLst>
                <a:ext uri="{FF2B5EF4-FFF2-40B4-BE49-F238E27FC236}">
                  <a16:creationId xmlns:a16="http://schemas.microsoft.com/office/drawing/2014/main" id="{5EC6C5CD-B595-4DEA-B931-EF6B0F512ED4}"/>
                </a:ext>
              </a:extLst>
            </p:cNvPr>
            <p:cNvSpPr/>
            <p:nvPr/>
          </p:nvSpPr>
          <p:spPr>
            <a:xfrm>
              <a:off x="2147578" y="4523927"/>
              <a:ext cx="13991" cy="4306"/>
            </a:xfrm>
            <a:custGeom>
              <a:avLst/>
              <a:gdLst/>
              <a:ahLst/>
              <a:cxnLst/>
              <a:rect l="l" t="t" r="r" b="b"/>
              <a:pathLst>
                <a:path w="392" h="143" extrusionOk="0">
                  <a:moveTo>
                    <a:pt x="293" y="25"/>
                  </a:moveTo>
                  <a:cubicBezTo>
                    <a:pt x="239" y="1"/>
                    <a:pt x="0" y="70"/>
                    <a:pt x="98" y="117"/>
                  </a:cubicBezTo>
                  <a:cubicBezTo>
                    <a:pt x="154" y="143"/>
                    <a:pt x="392" y="75"/>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51" name="Google Shape;42963;p18">
              <a:extLst>
                <a:ext uri="{FF2B5EF4-FFF2-40B4-BE49-F238E27FC236}">
                  <a16:creationId xmlns:a16="http://schemas.microsoft.com/office/drawing/2014/main" id="{37F26C8A-AA72-4CFB-84D8-8FE6CF79066A}"/>
                </a:ext>
              </a:extLst>
            </p:cNvPr>
            <p:cNvSpPr/>
            <p:nvPr/>
          </p:nvSpPr>
          <p:spPr>
            <a:xfrm>
              <a:off x="1810290" y="4521187"/>
              <a:ext cx="13991" cy="4336"/>
            </a:xfrm>
            <a:custGeom>
              <a:avLst/>
              <a:gdLst/>
              <a:ahLst/>
              <a:cxnLst/>
              <a:rect l="l" t="t" r="r" b="b"/>
              <a:pathLst>
                <a:path w="392" h="144" extrusionOk="0">
                  <a:moveTo>
                    <a:pt x="293" y="26"/>
                  </a:moveTo>
                  <a:cubicBezTo>
                    <a:pt x="240" y="0"/>
                    <a:pt x="1" y="71"/>
                    <a:pt x="103" y="116"/>
                  </a:cubicBezTo>
                  <a:cubicBezTo>
                    <a:pt x="155" y="144"/>
                    <a:pt x="391" y="75"/>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52" name="Google Shape;42964;p18">
              <a:extLst>
                <a:ext uri="{FF2B5EF4-FFF2-40B4-BE49-F238E27FC236}">
                  <a16:creationId xmlns:a16="http://schemas.microsoft.com/office/drawing/2014/main" id="{E69C46B2-1242-4B85-8470-2C6162AA168F}"/>
                </a:ext>
              </a:extLst>
            </p:cNvPr>
            <p:cNvSpPr/>
            <p:nvPr/>
          </p:nvSpPr>
          <p:spPr>
            <a:xfrm>
              <a:off x="1455942" y="4517995"/>
              <a:ext cx="13813" cy="7467"/>
            </a:xfrm>
            <a:custGeom>
              <a:avLst/>
              <a:gdLst/>
              <a:ahLst/>
              <a:cxnLst/>
              <a:rect l="l" t="t" r="r" b="b"/>
              <a:pathLst>
                <a:path w="387" h="248" extrusionOk="0">
                  <a:moveTo>
                    <a:pt x="387" y="132"/>
                  </a:moveTo>
                  <a:cubicBezTo>
                    <a:pt x="171" y="141"/>
                    <a:pt x="87" y="0"/>
                    <a:pt x="0" y="132"/>
                  </a:cubicBezTo>
                  <a:cubicBezTo>
                    <a:pt x="2" y="224"/>
                    <a:pt x="340" y="247"/>
                    <a:pt x="387" y="13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53" name="Google Shape;42965;p18">
              <a:extLst>
                <a:ext uri="{FF2B5EF4-FFF2-40B4-BE49-F238E27FC236}">
                  <a16:creationId xmlns:a16="http://schemas.microsoft.com/office/drawing/2014/main" id="{3A835940-AB7C-432D-A32B-D8A7B20F52E7}"/>
                </a:ext>
              </a:extLst>
            </p:cNvPr>
            <p:cNvSpPr/>
            <p:nvPr/>
          </p:nvSpPr>
          <p:spPr>
            <a:xfrm>
              <a:off x="4284913" y="45165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54" name="Google Shape;42966;p18">
              <a:extLst>
                <a:ext uri="{FF2B5EF4-FFF2-40B4-BE49-F238E27FC236}">
                  <a16:creationId xmlns:a16="http://schemas.microsoft.com/office/drawing/2014/main" id="{851AAADF-2E32-4ECA-B828-A004BA1D736D}"/>
                </a:ext>
              </a:extLst>
            </p:cNvPr>
            <p:cNvSpPr/>
            <p:nvPr/>
          </p:nvSpPr>
          <p:spPr>
            <a:xfrm>
              <a:off x="1524791" y="4516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55" name="Google Shape;42967;p18">
              <a:extLst>
                <a:ext uri="{FF2B5EF4-FFF2-40B4-BE49-F238E27FC236}">
                  <a16:creationId xmlns:a16="http://schemas.microsoft.com/office/drawing/2014/main" id="{8E0CF2D4-6F8E-4F28-B767-F10FFBBD2FA2}"/>
                </a:ext>
              </a:extLst>
            </p:cNvPr>
            <p:cNvSpPr/>
            <p:nvPr/>
          </p:nvSpPr>
          <p:spPr>
            <a:xfrm>
              <a:off x="7932869" y="4516068"/>
              <a:ext cx="20702" cy="3673"/>
            </a:xfrm>
            <a:custGeom>
              <a:avLst/>
              <a:gdLst/>
              <a:ahLst/>
              <a:cxnLst/>
              <a:rect l="l" t="t" r="r" b="b"/>
              <a:pathLst>
                <a:path w="580" h="122" extrusionOk="0">
                  <a:moveTo>
                    <a:pt x="580" y="16"/>
                  </a:moveTo>
                  <a:cubicBezTo>
                    <a:pt x="353" y="31"/>
                    <a:pt x="34" y="0"/>
                    <a:pt x="0" y="108"/>
                  </a:cubicBezTo>
                  <a:cubicBezTo>
                    <a:pt x="229" y="92"/>
                    <a:pt x="549" y="122"/>
                    <a:pt x="580" y="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56" name="Google Shape;42968;p18">
              <a:extLst>
                <a:ext uri="{FF2B5EF4-FFF2-40B4-BE49-F238E27FC236}">
                  <a16:creationId xmlns:a16="http://schemas.microsoft.com/office/drawing/2014/main" id="{D44A6335-86E1-43BE-9F6E-B9D70A0B21B3}"/>
                </a:ext>
              </a:extLst>
            </p:cNvPr>
            <p:cNvSpPr/>
            <p:nvPr/>
          </p:nvSpPr>
          <p:spPr>
            <a:xfrm>
              <a:off x="4470689" y="4513389"/>
              <a:ext cx="6996" cy="6233"/>
            </a:xfrm>
            <a:custGeom>
              <a:avLst/>
              <a:gdLst/>
              <a:ahLst/>
              <a:cxnLst/>
              <a:rect l="l" t="t" r="r" b="b"/>
              <a:pathLst>
                <a:path w="196" h="207" extrusionOk="0">
                  <a:moveTo>
                    <a:pt x="3" y="105"/>
                  </a:moveTo>
                  <a:cubicBezTo>
                    <a:pt x="0" y="155"/>
                    <a:pt x="157" y="207"/>
                    <a:pt x="193" y="105"/>
                  </a:cubicBezTo>
                  <a:cubicBezTo>
                    <a:pt x="196" y="54"/>
                    <a:pt x="41" y="1"/>
                    <a:pt x="3"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57" name="Google Shape;42969;p18">
              <a:extLst>
                <a:ext uri="{FF2B5EF4-FFF2-40B4-BE49-F238E27FC236}">
                  <a16:creationId xmlns:a16="http://schemas.microsoft.com/office/drawing/2014/main" id="{FEC1A6E2-929A-41DD-8EA6-CF96A31E2494}"/>
                </a:ext>
              </a:extLst>
            </p:cNvPr>
            <p:cNvSpPr/>
            <p:nvPr/>
          </p:nvSpPr>
          <p:spPr>
            <a:xfrm>
              <a:off x="630032" y="4509776"/>
              <a:ext cx="13849" cy="7467"/>
            </a:xfrm>
            <a:custGeom>
              <a:avLst/>
              <a:gdLst/>
              <a:ahLst/>
              <a:cxnLst/>
              <a:rect l="l" t="t" r="r" b="b"/>
              <a:pathLst>
                <a:path w="388" h="248" extrusionOk="0">
                  <a:moveTo>
                    <a:pt x="387" y="134"/>
                  </a:moveTo>
                  <a:cubicBezTo>
                    <a:pt x="168" y="143"/>
                    <a:pt x="86" y="1"/>
                    <a:pt x="1" y="134"/>
                  </a:cubicBezTo>
                  <a:cubicBezTo>
                    <a:pt x="2" y="225"/>
                    <a:pt x="336" y="247"/>
                    <a:pt x="387" y="1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58" name="Google Shape;42970;p18">
              <a:extLst>
                <a:ext uri="{FF2B5EF4-FFF2-40B4-BE49-F238E27FC236}">
                  <a16:creationId xmlns:a16="http://schemas.microsoft.com/office/drawing/2014/main" id="{E19A2542-E447-43D7-BFA3-21160602FF29}"/>
                </a:ext>
              </a:extLst>
            </p:cNvPr>
            <p:cNvSpPr/>
            <p:nvPr/>
          </p:nvSpPr>
          <p:spPr>
            <a:xfrm>
              <a:off x="1180579" y="4507969"/>
              <a:ext cx="7031" cy="6173"/>
            </a:xfrm>
            <a:custGeom>
              <a:avLst/>
              <a:gdLst/>
              <a:ahLst/>
              <a:cxnLst/>
              <a:rect l="l" t="t" r="r" b="b"/>
              <a:pathLst>
                <a:path w="197" h="205" extrusionOk="0">
                  <a:moveTo>
                    <a:pt x="197" y="102"/>
                  </a:moveTo>
                  <a:cubicBezTo>
                    <a:pt x="197" y="53"/>
                    <a:pt x="36" y="1"/>
                    <a:pt x="2" y="102"/>
                  </a:cubicBezTo>
                  <a:cubicBezTo>
                    <a:pt x="1" y="152"/>
                    <a:pt x="156" y="204"/>
                    <a:pt x="197"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59" name="Google Shape;42971;p18">
              <a:extLst>
                <a:ext uri="{FF2B5EF4-FFF2-40B4-BE49-F238E27FC236}">
                  <a16:creationId xmlns:a16="http://schemas.microsoft.com/office/drawing/2014/main" id="{07584E8B-805D-4401-8EB1-AE6E53962B6A}"/>
                </a:ext>
              </a:extLst>
            </p:cNvPr>
            <p:cNvSpPr/>
            <p:nvPr/>
          </p:nvSpPr>
          <p:spPr>
            <a:xfrm>
              <a:off x="3534563" y="4505229"/>
              <a:ext cx="6996" cy="6233"/>
            </a:xfrm>
            <a:custGeom>
              <a:avLst/>
              <a:gdLst/>
              <a:ahLst/>
              <a:cxnLst/>
              <a:rect l="l" t="t" r="r" b="b"/>
              <a:pathLst>
                <a:path w="196" h="207" extrusionOk="0">
                  <a:moveTo>
                    <a:pt x="196" y="103"/>
                  </a:moveTo>
                  <a:cubicBezTo>
                    <a:pt x="196" y="52"/>
                    <a:pt x="38" y="0"/>
                    <a:pt x="4" y="103"/>
                  </a:cubicBezTo>
                  <a:cubicBezTo>
                    <a:pt x="0" y="154"/>
                    <a:pt x="162" y="206"/>
                    <a:pt x="196"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60" name="Google Shape;42972;p18">
              <a:extLst>
                <a:ext uri="{FF2B5EF4-FFF2-40B4-BE49-F238E27FC236}">
                  <a16:creationId xmlns:a16="http://schemas.microsoft.com/office/drawing/2014/main" id="{030826ED-14B3-42C9-BAD2-A8FE5F83F053}"/>
                </a:ext>
              </a:extLst>
            </p:cNvPr>
            <p:cNvSpPr/>
            <p:nvPr/>
          </p:nvSpPr>
          <p:spPr>
            <a:xfrm>
              <a:off x="7533763" y="4502248"/>
              <a:ext cx="13777" cy="6775"/>
            </a:xfrm>
            <a:custGeom>
              <a:avLst/>
              <a:gdLst/>
              <a:ahLst/>
              <a:cxnLst/>
              <a:rect l="l" t="t" r="r" b="b"/>
              <a:pathLst>
                <a:path w="386" h="225" extrusionOk="0">
                  <a:moveTo>
                    <a:pt x="386" y="111"/>
                  </a:moveTo>
                  <a:cubicBezTo>
                    <a:pt x="342" y="0"/>
                    <a:pt x="171" y="54"/>
                    <a:pt x="1" y="111"/>
                  </a:cubicBezTo>
                  <a:cubicBezTo>
                    <a:pt x="1" y="202"/>
                    <a:pt x="336" y="225"/>
                    <a:pt x="386"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61" name="Google Shape;42973;p18">
              <a:extLst>
                <a:ext uri="{FF2B5EF4-FFF2-40B4-BE49-F238E27FC236}">
                  <a16:creationId xmlns:a16="http://schemas.microsoft.com/office/drawing/2014/main" id="{46F1784F-AF3D-4AB3-BC3C-9A20AE0C4F3D}"/>
                </a:ext>
              </a:extLst>
            </p:cNvPr>
            <p:cNvSpPr/>
            <p:nvPr/>
          </p:nvSpPr>
          <p:spPr>
            <a:xfrm>
              <a:off x="4222952" y="4502820"/>
              <a:ext cx="13777" cy="5540"/>
            </a:xfrm>
            <a:custGeom>
              <a:avLst/>
              <a:gdLst/>
              <a:ahLst/>
              <a:cxnLst/>
              <a:rect l="l" t="t" r="r" b="b"/>
              <a:pathLst>
                <a:path w="386" h="184" extrusionOk="0">
                  <a:moveTo>
                    <a:pt x="386" y="1"/>
                  </a:moveTo>
                  <a:lnTo>
                    <a:pt x="1" y="1"/>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62" name="Google Shape;42974;p18">
              <a:extLst>
                <a:ext uri="{FF2B5EF4-FFF2-40B4-BE49-F238E27FC236}">
                  <a16:creationId xmlns:a16="http://schemas.microsoft.com/office/drawing/2014/main" id="{F5B353D5-5796-4621-9F89-FAC1D521DFC8}"/>
                </a:ext>
              </a:extLst>
            </p:cNvPr>
            <p:cNvSpPr/>
            <p:nvPr/>
          </p:nvSpPr>
          <p:spPr>
            <a:xfrm>
              <a:off x="2780823" y="4504838"/>
              <a:ext cx="13991" cy="4276"/>
            </a:xfrm>
            <a:custGeom>
              <a:avLst/>
              <a:gdLst/>
              <a:ahLst/>
              <a:cxnLst/>
              <a:rect l="l" t="t" r="r" b="b"/>
              <a:pathLst>
                <a:path w="392" h="142" extrusionOk="0">
                  <a:moveTo>
                    <a:pt x="101" y="116"/>
                  </a:moveTo>
                  <a:cubicBezTo>
                    <a:pt x="154" y="141"/>
                    <a:pt x="392" y="72"/>
                    <a:pt x="294" y="26"/>
                  </a:cubicBezTo>
                  <a:cubicBezTo>
                    <a:pt x="240"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63" name="Google Shape;42975;p18">
              <a:extLst>
                <a:ext uri="{FF2B5EF4-FFF2-40B4-BE49-F238E27FC236}">
                  <a16:creationId xmlns:a16="http://schemas.microsoft.com/office/drawing/2014/main" id="{64130473-68B1-43D8-B4A4-04EC72308160}"/>
                </a:ext>
              </a:extLst>
            </p:cNvPr>
            <p:cNvSpPr/>
            <p:nvPr/>
          </p:nvSpPr>
          <p:spPr>
            <a:xfrm>
              <a:off x="2502248" y="4502459"/>
              <a:ext cx="6853" cy="6263"/>
            </a:xfrm>
            <a:custGeom>
              <a:avLst/>
              <a:gdLst/>
              <a:ahLst/>
              <a:cxnLst/>
              <a:rect l="l" t="t" r="r" b="b"/>
              <a:pathLst>
                <a:path w="192" h="208" extrusionOk="0">
                  <a:moveTo>
                    <a:pt x="1" y="104"/>
                  </a:moveTo>
                  <a:cubicBezTo>
                    <a:pt x="1" y="152"/>
                    <a:pt x="155" y="207"/>
                    <a:pt x="191" y="104"/>
                  </a:cubicBezTo>
                  <a:cubicBezTo>
                    <a:pt x="191" y="53"/>
                    <a:pt x="35" y="1"/>
                    <a:pt x="1"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64" name="Google Shape;42976;p18">
              <a:extLst>
                <a:ext uri="{FF2B5EF4-FFF2-40B4-BE49-F238E27FC236}">
                  <a16:creationId xmlns:a16="http://schemas.microsoft.com/office/drawing/2014/main" id="{9406F5FB-60DD-4861-9AC3-B0376A02468D}"/>
                </a:ext>
              </a:extLst>
            </p:cNvPr>
            <p:cNvSpPr/>
            <p:nvPr/>
          </p:nvSpPr>
          <p:spPr>
            <a:xfrm>
              <a:off x="1868896" y="4502429"/>
              <a:ext cx="7031" cy="6293"/>
            </a:xfrm>
            <a:custGeom>
              <a:avLst/>
              <a:gdLst/>
              <a:ahLst/>
              <a:cxnLst/>
              <a:rect l="l" t="t" r="r" b="b"/>
              <a:pathLst>
                <a:path w="197" h="209" extrusionOk="0">
                  <a:moveTo>
                    <a:pt x="197" y="105"/>
                  </a:moveTo>
                  <a:cubicBezTo>
                    <a:pt x="197" y="54"/>
                    <a:pt x="40" y="1"/>
                    <a:pt x="4" y="105"/>
                  </a:cubicBezTo>
                  <a:cubicBezTo>
                    <a:pt x="1" y="156"/>
                    <a:pt x="158" y="208"/>
                    <a:pt x="197"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65" name="Google Shape;42977;p18">
              <a:extLst>
                <a:ext uri="{FF2B5EF4-FFF2-40B4-BE49-F238E27FC236}">
                  <a16:creationId xmlns:a16="http://schemas.microsoft.com/office/drawing/2014/main" id="{E5B11807-CD64-42CF-8443-F078E56443ED}"/>
                </a:ext>
              </a:extLst>
            </p:cNvPr>
            <p:cNvSpPr/>
            <p:nvPr/>
          </p:nvSpPr>
          <p:spPr>
            <a:xfrm>
              <a:off x="512999" y="4505560"/>
              <a:ext cx="13777" cy="2770"/>
            </a:xfrm>
            <a:custGeom>
              <a:avLst/>
              <a:gdLst/>
              <a:ahLst/>
              <a:cxnLst/>
              <a:rect l="l" t="t" r="r" b="b"/>
              <a:pathLst>
                <a:path w="386" h="92" extrusionOk="0">
                  <a:moveTo>
                    <a:pt x="386" y="1"/>
                  </a:moveTo>
                  <a:cubicBezTo>
                    <a:pt x="236" y="21"/>
                    <a:pt x="5" y="2"/>
                    <a:pt x="1" y="91"/>
                  </a:cubicBezTo>
                  <a:cubicBezTo>
                    <a:pt x="150" y="73"/>
                    <a:pt x="379" y="88"/>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66" name="Google Shape;42978;p18">
              <a:extLst>
                <a:ext uri="{FF2B5EF4-FFF2-40B4-BE49-F238E27FC236}">
                  <a16:creationId xmlns:a16="http://schemas.microsoft.com/office/drawing/2014/main" id="{079DCB20-CF80-4C0A-A850-92C20ACF06A9}"/>
                </a:ext>
              </a:extLst>
            </p:cNvPr>
            <p:cNvSpPr/>
            <p:nvPr/>
          </p:nvSpPr>
          <p:spPr>
            <a:xfrm>
              <a:off x="6666451" y="4496799"/>
              <a:ext cx="13849" cy="6805"/>
            </a:xfrm>
            <a:custGeom>
              <a:avLst/>
              <a:gdLst/>
              <a:ahLst/>
              <a:cxnLst/>
              <a:rect l="l" t="t" r="r" b="b"/>
              <a:pathLst>
                <a:path w="388" h="226" extrusionOk="0">
                  <a:moveTo>
                    <a:pt x="387" y="111"/>
                  </a:moveTo>
                  <a:cubicBezTo>
                    <a:pt x="347" y="1"/>
                    <a:pt x="173" y="53"/>
                    <a:pt x="1" y="111"/>
                  </a:cubicBezTo>
                  <a:cubicBezTo>
                    <a:pt x="2" y="202"/>
                    <a:pt x="336" y="225"/>
                    <a:pt x="387" y="1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67" name="Google Shape;42979;p18">
              <a:extLst>
                <a:ext uri="{FF2B5EF4-FFF2-40B4-BE49-F238E27FC236}">
                  <a16:creationId xmlns:a16="http://schemas.microsoft.com/office/drawing/2014/main" id="{2C4BCBAD-BA0E-4FCA-897E-F2B89A9187BB}"/>
                </a:ext>
              </a:extLst>
            </p:cNvPr>
            <p:cNvSpPr/>
            <p:nvPr/>
          </p:nvSpPr>
          <p:spPr>
            <a:xfrm>
              <a:off x="6112264" y="4499358"/>
              <a:ext cx="14027" cy="4276"/>
            </a:xfrm>
            <a:custGeom>
              <a:avLst/>
              <a:gdLst/>
              <a:ahLst/>
              <a:cxnLst/>
              <a:rect l="l" t="t" r="r" b="b"/>
              <a:pathLst>
                <a:path w="393" h="142" extrusionOk="0">
                  <a:moveTo>
                    <a:pt x="290" y="26"/>
                  </a:moveTo>
                  <a:cubicBezTo>
                    <a:pt x="238" y="1"/>
                    <a:pt x="1" y="70"/>
                    <a:pt x="100" y="116"/>
                  </a:cubicBezTo>
                  <a:cubicBezTo>
                    <a:pt x="153" y="142"/>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68" name="Google Shape;42980;p18">
              <a:extLst>
                <a:ext uri="{FF2B5EF4-FFF2-40B4-BE49-F238E27FC236}">
                  <a16:creationId xmlns:a16="http://schemas.microsoft.com/office/drawing/2014/main" id="{C45087AF-E81D-4E39-A977-D3B9A0B13CE9}"/>
                </a:ext>
              </a:extLst>
            </p:cNvPr>
            <p:cNvSpPr/>
            <p:nvPr/>
          </p:nvSpPr>
          <p:spPr>
            <a:xfrm>
              <a:off x="4993931" y="4494661"/>
              <a:ext cx="20595" cy="8973"/>
            </a:xfrm>
            <a:custGeom>
              <a:avLst/>
              <a:gdLst/>
              <a:ahLst/>
              <a:cxnLst/>
              <a:rect l="l" t="t" r="r" b="b"/>
              <a:pathLst>
                <a:path w="577" h="298" extrusionOk="0">
                  <a:moveTo>
                    <a:pt x="576" y="0"/>
                  </a:moveTo>
                  <a:lnTo>
                    <a:pt x="192" y="0"/>
                  </a:lnTo>
                  <a:cubicBezTo>
                    <a:pt x="192" y="90"/>
                    <a:pt x="37" y="108"/>
                    <a:pt x="0" y="182"/>
                  </a:cubicBezTo>
                  <a:cubicBezTo>
                    <a:pt x="243" y="187"/>
                    <a:pt x="265" y="298"/>
                    <a:pt x="576" y="27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69" name="Google Shape;42981;p18">
              <a:extLst>
                <a:ext uri="{FF2B5EF4-FFF2-40B4-BE49-F238E27FC236}">
                  <a16:creationId xmlns:a16="http://schemas.microsoft.com/office/drawing/2014/main" id="{8AE6DFD4-8FB4-4268-8BE0-A1AD629515CE}"/>
                </a:ext>
              </a:extLst>
            </p:cNvPr>
            <p:cNvSpPr/>
            <p:nvPr/>
          </p:nvSpPr>
          <p:spPr>
            <a:xfrm>
              <a:off x="2767438" y="4494270"/>
              <a:ext cx="23878" cy="5871"/>
            </a:xfrm>
            <a:custGeom>
              <a:avLst/>
              <a:gdLst/>
              <a:ahLst/>
              <a:cxnLst/>
              <a:rect l="l" t="t" r="r" b="b"/>
              <a:pathLst>
                <a:path w="669" h="195" extrusionOk="0">
                  <a:moveTo>
                    <a:pt x="476" y="195"/>
                  </a:moveTo>
                  <a:cubicBezTo>
                    <a:pt x="472" y="103"/>
                    <a:pt x="632" y="87"/>
                    <a:pt x="669" y="13"/>
                  </a:cubicBezTo>
                  <a:cubicBezTo>
                    <a:pt x="365" y="22"/>
                    <a:pt x="1" y="0"/>
                    <a:pt x="88"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70" name="Google Shape;42982;p18">
              <a:extLst>
                <a:ext uri="{FF2B5EF4-FFF2-40B4-BE49-F238E27FC236}">
                  <a16:creationId xmlns:a16="http://schemas.microsoft.com/office/drawing/2014/main" id="{728C4FF6-9C8F-4F06-953D-FC2A8E57D589}"/>
                </a:ext>
              </a:extLst>
            </p:cNvPr>
            <p:cNvSpPr/>
            <p:nvPr/>
          </p:nvSpPr>
          <p:spPr>
            <a:xfrm>
              <a:off x="6883136" y="4493938"/>
              <a:ext cx="14027" cy="4246"/>
            </a:xfrm>
            <a:custGeom>
              <a:avLst/>
              <a:gdLst/>
              <a:ahLst/>
              <a:cxnLst/>
              <a:rect l="l" t="t" r="r" b="b"/>
              <a:pathLst>
                <a:path w="393" h="141" extrusionOk="0">
                  <a:moveTo>
                    <a:pt x="293" y="24"/>
                  </a:moveTo>
                  <a:cubicBezTo>
                    <a:pt x="238" y="1"/>
                    <a:pt x="1" y="68"/>
                    <a:pt x="100" y="114"/>
                  </a:cubicBezTo>
                  <a:cubicBezTo>
                    <a:pt x="154" y="140"/>
                    <a:pt x="392" y="70"/>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71" name="Google Shape;42983;p18">
              <a:extLst>
                <a:ext uri="{FF2B5EF4-FFF2-40B4-BE49-F238E27FC236}">
                  <a16:creationId xmlns:a16="http://schemas.microsoft.com/office/drawing/2014/main" id="{FD47966E-79DC-4C78-B7F4-44E6EE9EF49A}"/>
                </a:ext>
              </a:extLst>
            </p:cNvPr>
            <p:cNvSpPr/>
            <p:nvPr/>
          </p:nvSpPr>
          <p:spPr>
            <a:xfrm>
              <a:off x="4460659" y="4483732"/>
              <a:ext cx="40368" cy="13670"/>
            </a:xfrm>
            <a:custGeom>
              <a:avLst/>
              <a:gdLst/>
              <a:ahLst/>
              <a:cxnLst/>
              <a:rect l="l" t="t" r="r" b="b"/>
              <a:pathLst>
                <a:path w="1131" h="454" extrusionOk="0">
                  <a:moveTo>
                    <a:pt x="284" y="453"/>
                  </a:moveTo>
                  <a:lnTo>
                    <a:pt x="1054" y="453"/>
                  </a:lnTo>
                  <a:cubicBezTo>
                    <a:pt x="1131" y="235"/>
                    <a:pt x="700" y="256"/>
                    <a:pt x="859" y="0"/>
                  </a:cubicBezTo>
                  <a:cubicBezTo>
                    <a:pt x="1" y="39"/>
                    <a:pt x="576" y="191"/>
                    <a:pt x="284"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72" name="Google Shape;42984;p18">
              <a:extLst>
                <a:ext uri="{FF2B5EF4-FFF2-40B4-BE49-F238E27FC236}">
                  <a16:creationId xmlns:a16="http://schemas.microsoft.com/office/drawing/2014/main" id="{24292754-4EAC-4978-8D8E-EE04AEB0F36A}"/>
                </a:ext>
              </a:extLst>
            </p:cNvPr>
            <p:cNvSpPr/>
            <p:nvPr/>
          </p:nvSpPr>
          <p:spPr>
            <a:xfrm>
              <a:off x="2498572" y="4493938"/>
              <a:ext cx="14063" cy="4246"/>
            </a:xfrm>
            <a:custGeom>
              <a:avLst/>
              <a:gdLst/>
              <a:ahLst/>
              <a:cxnLst/>
              <a:rect l="l" t="t" r="r" b="b"/>
              <a:pathLst>
                <a:path w="394" h="141" extrusionOk="0">
                  <a:moveTo>
                    <a:pt x="294" y="24"/>
                  </a:moveTo>
                  <a:cubicBezTo>
                    <a:pt x="242" y="1"/>
                    <a:pt x="1" y="68"/>
                    <a:pt x="104" y="114"/>
                  </a:cubicBezTo>
                  <a:cubicBezTo>
                    <a:pt x="156" y="140"/>
                    <a:pt x="393" y="70"/>
                    <a:pt x="294"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73" name="Google Shape;42985;p18">
              <a:extLst>
                <a:ext uri="{FF2B5EF4-FFF2-40B4-BE49-F238E27FC236}">
                  <a16:creationId xmlns:a16="http://schemas.microsoft.com/office/drawing/2014/main" id="{094149D8-AF24-455D-A640-75C23B25F987}"/>
                </a:ext>
              </a:extLst>
            </p:cNvPr>
            <p:cNvSpPr/>
            <p:nvPr/>
          </p:nvSpPr>
          <p:spPr>
            <a:xfrm>
              <a:off x="1865363" y="4493938"/>
              <a:ext cx="14099" cy="4246"/>
            </a:xfrm>
            <a:custGeom>
              <a:avLst/>
              <a:gdLst/>
              <a:ahLst/>
              <a:cxnLst/>
              <a:rect l="l" t="t" r="r" b="b"/>
              <a:pathLst>
                <a:path w="395" h="141" extrusionOk="0">
                  <a:moveTo>
                    <a:pt x="103" y="114"/>
                  </a:moveTo>
                  <a:cubicBezTo>
                    <a:pt x="153" y="140"/>
                    <a:pt x="395" y="70"/>
                    <a:pt x="296" y="24"/>
                  </a:cubicBezTo>
                  <a:cubicBezTo>
                    <a:pt x="237" y="1"/>
                    <a:pt x="1" y="67"/>
                    <a:pt x="103"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74" name="Google Shape;42986;p18">
              <a:extLst>
                <a:ext uri="{FF2B5EF4-FFF2-40B4-BE49-F238E27FC236}">
                  <a16:creationId xmlns:a16="http://schemas.microsoft.com/office/drawing/2014/main" id="{ECCBFB59-A910-40CE-B2E3-020D77834DAF}"/>
                </a:ext>
              </a:extLst>
            </p:cNvPr>
            <p:cNvSpPr/>
            <p:nvPr/>
          </p:nvSpPr>
          <p:spPr>
            <a:xfrm>
              <a:off x="170750" y="4481293"/>
              <a:ext cx="46293" cy="18759"/>
            </a:xfrm>
            <a:custGeom>
              <a:avLst/>
              <a:gdLst/>
              <a:ahLst/>
              <a:cxnLst/>
              <a:rect l="l" t="t" r="r" b="b"/>
              <a:pathLst>
                <a:path w="1297" h="623" extrusionOk="0">
                  <a:moveTo>
                    <a:pt x="1297" y="353"/>
                  </a:moveTo>
                  <a:cubicBezTo>
                    <a:pt x="926" y="316"/>
                    <a:pt x="1144" y="0"/>
                    <a:pt x="524" y="81"/>
                  </a:cubicBezTo>
                  <a:cubicBezTo>
                    <a:pt x="1" y="225"/>
                    <a:pt x="1001" y="623"/>
                    <a:pt x="1297" y="3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75" name="Google Shape;42987;p18">
              <a:extLst>
                <a:ext uri="{FF2B5EF4-FFF2-40B4-BE49-F238E27FC236}">
                  <a16:creationId xmlns:a16="http://schemas.microsoft.com/office/drawing/2014/main" id="{D051146F-E275-4442-9A63-888988D4EE45}"/>
                </a:ext>
              </a:extLst>
            </p:cNvPr>
            <p:cNvSpPr/>
            <p:nvPr/>
          </p:nvSpPr>
          <p:spPr>
            <a:xfrm>
              <a:off x="8576393" y="4488429"/>
              <a:ext cx="14027" cy="4246"/>
            </a:xfrm>
            <a:custGeom>
              <a:avLst/>
              <a:gdLst/>
              <a:ahLst/>
              <a:cxnLst/>
              <a:rect l="l" t="t" r="r" b="b"/>
              <a:pathLst>
                <a:path w="393" h="141" extrusionOk="0">
                  <a:moveTo>
                    <a:pt x="295" y="24"/>
                  </a:moveTo>
                  <a:cubicBezTo>
                    <a:pt x="240" y="1"/>
                    <a:pt x="1" y="69"/>
                    <a:pt x="101" y="116"/>
                  </a:cubicBezTo>
                  <a:cubicBezTo>
                    <a:pt x="152" y="141"/>
                    <a:pt x="393" y="73"/>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76" name="Google Shape;42988;p18">
              <a:extLst>
                <a:ext uri="{FF2B5EF4-FFF2-40B4-BE49-F238E27FC236}">
                  <a16:creationId xmlns:a16="http://schemas.microsoft.com/office/drawing/2014/main" id="{0207B1F4-75AA-4D97-ADCB-14F2CB67406C}"/>
                </a:ext>
              </a:extLst>
            </p:cNvPr>
            <p:cNvSpPr/>
            <p:nvPr/>
          </p:nvSpPr>
          <p:spPr>
            <a:xfrm>
              <a:off x="7086330" y="4489151"/>
              <a:ext cx="13742" cy="2770"/>
            </a:xfrm>
            <a:custGeom>
              <a:avLst/>
              <a:gdLst/>
              <a:ahLst/>
              <a:cxnLst/>
              <a:rect l="l" t="t" r="r" b="b"/>
              <a:pathLst>
                <a:path w="385" h="92" extrusionOk="0">
                  <a:moveTo>
                    <a:pt x="384" y="0"/>
                  </a:moveTo>
                  <a:cubicBezTo>
                    <a:pt x="234" y="23"/>
                    <a:pt x="4" y="4"/>
                    <a:pt x="0" y="92"/>
                  </a:cubicBezTo>
                  <a:cubicBezTo>
                    <a:pt x="149" y="71"/>
                    <a:pt x="380"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77" name="Google Shape;42989;p18">
              <a:extLst>
                <a:ext uri="{FF2B5EF4-FFF2-40B4-BE49-F238E27FC236}">
                  <a16:creationId xmlns:a16="http://schemas.microsoft.com/office/drawing/2014/main" id="{A6DED9CB-FB3A-4C96-ABC1-DD14FF08E274}"/>
                </a:ext>
              </a:extLst>
            </p:cNvPr>
            <p:cNvSpPr/>
            <p:nvPr/>
          </p:nvSpPr>
          <p:spPr>
            <a:xfrm>
              <a:off x="4215171" y="4481022"/>
              <a:ext cx="21558" cy="6353"/>
            </a:xfrm>
            <a:custGeom>
              <a:avLst/>
              <a:gdLst/>
              <a:ahLst/>
              <a:cxnLst/>
              <a:rect l="l" t="t" r="r" b="b"/>
              <a:pathLst>
                <a:path w="604" h="211" extrusionOk="0">
                  <a:moveTo>
                    <a:pt x="604" y="182"/>
                  </a:moveTo>
                  <a:lnTo>
                    <a:pt x="604" y="0"/>
                  </a:lnTo>
                  <a:lnTo>
                    <a:pt x="25" y="0"/>
                  </a:lnTo>
                  <a:cubicBezTo>
                    <a:pt x="1" y="162"/>
                    <a:pt x="219" y="210"/>
                    <a:pt x="604"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78" name="Google Shape;42990;p18">
              <a:extLst>
                <a:ext uri="{FF2B5EF4-FFF2-40B4-BE49-F238E27FC236}">
                  <a16:creationId xmlns:a16="http://schemas.microsoft.com/office/drawing/2014/main" id="{C8DA70DC-7879-44B3-A96C-6498EDC67A3A}"/>
                </a:ext>
              </a:extLst>
            </p:cNvPr>
            <p:cNvSpPr/>
            <p:nvPr/>
          </p:nvSpPr>
          <p:spPr>
            <a:xfrm>
              <a:off x="3049297" y="4482949"/>
              <a:ext cx="13920" cy="4276"/>
            </a:xfrm>
            <a:custGeom>
              <a:avLst/>
              <a:gdLst/>
              <a:ahLst/>
              <a:cxnLst/>
              <a:rect l="l" t="t" r="r" b="b"/>
              <a:pathLst>
                <a:path w="390" h="142" extrusionOk="0">
                  <a:moveTo>
                    <a:pt x="293" y="26"/>
                  </a:moveTo>
                  <a:cubicBezTo>
                    <a:pt x="240" y="0"/>
                    <a:pt x="1" y="69"/>
                    <a:pt x="100" y="118"/>
                  </a:cubicBezTo>
                  <a:cubicBezTo>
                    <a:pt x="151" y="141"/>
                    <a:pt x="390"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79" name="Google Shape;42991;p18">
              <a:extLst>
                <a:ext uri="{FF2B5EF4-FFF2-40B4-BE49-F238E27FC236}">
                  <a16:creationId xmlns:a16="http://schemas.microsoft.com/office/drawing/2014/main" id="{A50B8634-8817-4886-B6F0-1DB28EABDA23}"/>
                </a:ext>
              </a:extLst>
            </p:cNvPr>
            <p:cNvSpPr/>
            <p:nvPr/>
          </p:nvSpPr>
          <p:spPr>
            <a:xfrm>
              <a:off x="1383487" y="4482949"/>
              <a:ext cx="14063" cy="4276"/>
            </a:xfrm>
            <a:custGeom>
              <a:avLst/>
              <a:gdLst/>
              <a:ahLst/>
              <a:cxnLst/>
              <a:rect l="l" t="t" r="r" b="b"/>
              <a:pathLst>
                <a:path w="394" h="142" extrusionOk="0">
                  <a:moveTo>
                    <a:pt x="296" y="26"/>
                  </a:moveTo>
                  <a:cubicBezTo>
                    <a:pt x="241" y="0"/>
                    <a:pt x="1" y="69"/>
                    <a:pt x="101" y="118"/>
                  </a:cubicBezTo>
                  <a:cubicBezTo>
                    <a:pt x="157"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80" name="Google Shape;42992;p18">
              <a:extLst>
                <a:ext uri="{FF2B5EF4-FFF2-40B4-BE49-F238E27FC236}">
                  <a16:creationId xmlns:a16="http://schemas.microsoft.com/office/drawing/2014/main" id="{EE910BB7-619B-4B10-A374-ACDDB9539A85}"/>
                </a:ext>
              </a:extLst>
            </p:cNvPr>
            <p:cNvSpPr/>
            <p:nvPr/>
          </p:nvSpPr>
          <p:spPr>
            <a:xfrm>
              <a:off x="254768" y="4482949"/>
              <a:ext cx="14063" cy="4276"/>
            </a:xfrm>
            <a:custGeom>
              <a:avLst/>
              <a:gdLst/>
              <a:ahLst/>
              <a:cxnLst/>
              <a:rect l="l" t="t" r="r" b="b"/>
              <a:pathLst>
                <a:path w="394" h="142" extrusionOk="0">
                  <a:moveTo>
                    <a:pt x="291" y="26"/>
                  </a:moveTo>
                  <a:cubicBezTo>
                    <a:pt x="238" y="0"/>
                    <a:pt x="0" y="69"/>
                    <a:pt x="99" y="118"/>
                  </a:cubicBezTo>
                  <a:cubicBezTo>
                    <a:pt x="152" y="141"/>
                    <a:pt x="393" y="73"/>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81" name="Google Shape;42993;p18">
              <a:extLst>
                <a:ext uri="{FF2B5EF4-FFF2-40B4-BE49-F238E27FC236}">
                  <a16:creationId xmlns:a16="http://schemas.microsoft.com/office/drawing/2014/main" id="{2FD3BAFC-7956-4639-A179-F2C575D7A24E}"/>
                </a:ext>
              </a:extLst>
            </p:cNvPr>
            <p:cNvSpPr/>
            <p:nvPr/>
          </p:nvSpPr>
          <p:spPr>
            <a:xfrm>
              <a:off x="4529188" y="4480239"/>
              <a:ext cx="13956" cy="4215"/>
            </a:xfrm>
            <a:custGeom>
              <a:avLst/>
              <a:gdLst/>
              <a:ahLst/>
              <a:cxnLst/>
              <a:rect l="l" t="t" r="r" b="b"/>
              <a:pathLst>
                <a:path w="391" h="140" extrusionOk="0">
                  <a:moveTo>
                    <a:pt x="290" y="25"/>
                  </a:moveTo>
                  <a:cubicBezTo>
                    <a:pt x="237" y="0"/>
                    <a:pt x="1" y="68"/>
                    <a:pt x="99" y="116"/>
                  </a:cubicBezTo>
                  <a:cubicBezTo>
                    <a:pt x="151" y="140"/>
                    <a:pt x="391" y="72"/>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82" name="Google Shape;42994;p18">
              <a:extLst>
                <a:ext uri="{FF2B5EF4-FFF2-40B4-BE49-F238E27FC236}">
                  <a16:creationId xmlns:a16="http://schemas.microsoft.com/office/drawing/2014/main" id="{523AD35E-7478-46AE-B3B4-FA6088BF4CA3}"/>
                </a:ext>
              </a:extLst>
            </p:cNvPr>
            <p:cNvSpPr/>
            <p:nvPr/>
          </p:nvSpPr>
          <p:spPr>
            <a:xfrm>
              <a:off x="2144259" y="4474609"/>
              <a:ext cx="27626" cy="9966"/>
            </a:xfrm>
            <a:custGeom>
              <a:avLst/>
              <a:gdLst/>
              <a:ahLst/>
              <a:cxnLst/>
              <a:rect l="l" t="t" r="r" b="b"/>
              <a:pathLst>
                <a:path w="774" h="331" extrusionOk="0">
                  <a:moveTo>
                    <a:pt x="0" y="212"/>
                  </a:moveTo>
                  <a:cubicBezTo>
                    <a:pt x="258" y="329"/>
                    <a:pt x="717" y="331"/>
                    <a:pt x="773" y="120"/>
                  </a:cubicBezTo>
                  <a:cubicBezTo>
                    <a:pt x="516" y="3"/>
                    <a:pt x="54" y="0"/>
                    <a:pt x="0" y="2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83" name="Google Shape;42995;p18">
              <a:extLst>
                <a:ext uri="{FF2B5EF4-FFF2-40B4-BE49-F238E27FC236}">
                  <a16:creationId xmlns:a16="http://schemas.microsoft.com/office/drawing/2014/main" id="{EB5D046D-9D01-4B00-BEE1-12AB7FA716B9}"/>
                </a:ext>
              </a:extLst>
            </p:cNvPr>
            <p:cNvSpPr/>
            <p:nvPr/>
          </p:nvSpPr>
          <p:spPr>
            <a:xfrm>
              <a:off x="8442263" y="4474970"/>
              <a:ext cx="13849" cy="6745"/>
            </a:xfrm>
            <a:custGeom>
              <a:avLst/>
              <a:gdLst/>
              <a:ahLst/>
              <a:cxnLst/>
              <a:rect l="l" t="t" r="r" b="b"/>
              <a:pathLst>
                <a:path w="388" h="224" extrusionOk="0">
                  <a:moveTo>
                    <a:pt x="387" y="110"/>
                  </a:moveTo>
                  <a:cubicBezTo>
                    <a:pt x="347" y="0"/>
                    <a:pt x="173" y="54"/>
                    <a:pt x="1" y="110"/>
                  </a:cubicBezTo>
                  <a:cubicBezTo>
                    <a:pt x="3" y="201"/>
                    <a:pt x="339" y="223"/>
                    <a:pt x="387"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84" name="Google Shape;42996;p18">
              <a:extLst>
                <a:ext uri="{FF2B5EF4-FFF2-40B4-BE49-F238E27FC236}">
                  <a16:creationId xmlns:a16="http://schemas.microsoft.com/office/drawing/2014/main" id="{2DBF958E-D5F4-4585-8910-97DE85646788}"/>
                </a:ext>
              </a:extLst>
            </p:cNvPr>
            <p:cNvSpPr/>
            <p:nvPr/>
          </p:nvSpPr>
          <p:spPr>
            <a:xfrm>
              <a:off x="7747093" y="4475121"/>
              <a:ext cx="6960" cy="6263"/>
            </a:xfrm>
            <a:custGeom>
              <a:avLst/>
              <a:gdLst/>
              <a:ahLst/>
              <a:cxnLst/>
              <a:rect l="l" t="t" r="r" b="b"/>
              <a:pathLst>
                <a:path w="195" h="208" extrusionOk="0">
                  <a:moveTo>
                    <a:pt x="194" y="105"/>
                  </a:moveTo>
                  <a:cubicBezTo>
                    <a:pt x="194" y="54"/>
                    <a:pt x="36" y="0"/>
                    <a:pt x="1" y="105"/>
                  </a:cubicBezTo>
                  <a:cubicBezTo>
                    <a:pt x="1" y="153"/>
                    <a:pt x="155" y="208"/>
                    <a:pt x="194"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85" name="Google Shape;42997;p18">
              <a:extLst>
                <a:ext uri="{FF2B5EF4-FFF2-40B4-BE49-F238E27FC236}">
                  <a16:creationId xmlns:a16="http://schemas.microsoft.com/office/drawing/2014/main" id="{C1D51177-500F-4FEB-8284-9C178E971C7E}"/>
                </a:ext>
              </a:extLst>
            </p:cNvPr>
            <p:cNvSpPr/>
            <p:nvPr/>
          </p:nvSpPr>
          <p:spPr>
            <a:xfrm>
              <a:off x="4587758" y="4475512"/>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86" name="Google Shape;42998;p18">
              <a:extLst>
                <a:ext uri="{FF2B5EF4-FFF2-40B4-BE49-F238E27FC236}">
                  <a16:creationId xmlns:a16="http://schemas.microsoft.com/office/drawing/2014/main" id="{267FF170-7342-4D1F-9C7B-1B34F57FAC8D}"/>
                </a:ext>
              </a:extLst>
            </p:cNvPr>
            <p:cNvSpPr/>
            <p:nvPr/>
          </p:nvSpPr>
          <p:spPr>
            <a:xfrm>
              <a:off x="1383487" y="4477469"/>
              <a:ext cx="14063" cy="4306"/>
            </a:xfrm>
            <a:custGeom>
              <a:avLst/>
              <a:gdLst/>
              <a:ahLst/>
              <a:cxnLst/>
              <a:rect l="l" t="t" r="r" b="b"/>
              <a:pathLst>
                <a:path w="394" h="143" extrusionOk="0">
                  <a:moveTo>
                    <a:pt x="296" y="27"/>
                  </a:moveTo>
                  <a:cubicBezTo>
                    <a:pt x="241" y="1"/>
                    <a:pt x="1" y="71"/>
                    <a:pt x="101" y="118"/>
                  </a:cubicBezTo>
                  <a:cubicBezTo>
                    <a:pt x="157" y="143"/>
                    <a:pt x="394" y="72"/>
                    <a:pt x="296"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87" name="Google Shape;42999;p18">
              <a:extLst>
                <a:ext uri="{FF2B5EF4-FFF2-40B4-BE49-F238E27FC236}">
                  <a16:creationId xmlns:a16="http://schemas.microsoft.com/office/drawing/2014/main" id="{76ACD860-67B4-4ABD-89F9-C6A6EA1295CA}"/>
                </a:ext>
              </a:extLst>
            </p:cNvPr>
            <p:cNvSpPr/>
            <p:nvPr/>
          </p:nvSpPr>
          <p:spPr>
            <a:xfrm>
              <a:off x="1352685" y="4475362"/>
              <a:ext cx="23914" cy="6022"/>
            </a:xfrm>
            <a:custGeom>
              <a:avLst/>
              <a:gdLst/>
              <a:ahLst/>
              <a:cxnLst/>
              <a:rect l="l" t="t" r="r" b="b"/>
              <a:pathLst>
                <a:path w="670" h="200" extrusionOk="0">
                  <a:moveTo>
                    <a:pt x="578" y="5"/>
                  </a:moveTo>
                  <a:cubicBezTo>
                    <a:pt x="246" y="0"/>
                    <a:pt x="86" y="75"/>
                    <a:pt x="1" y="188"/>
                  </a:cubicBezTo>
                  <a:cubicBezTo>
                    <a:pt x="304" y="178"/>
                    <a:pt x="669" y="200"/>
                    <a:pt x="578"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88" name="Google Shape;43000;p18">
              <a:extLst>
                <a:ext uri="{FF2B5EF4-FFF2-40B4-BE49-F238E27FC236}">
                  <a16:creationId xmlns:a16="http://schemas.microsoft.com/office/drawing/2014/main" id="{996E832E-5FC6-4E52-95C0-F1FF131B6ED8}"/>
                </a:ext>
              </a:extLst>
            </p:cNvPr>
            <p:cNvSpPr/>
            <p:nvPr/>
          </p:nvSpPr>
          <p:spPr>
            <a:xfrm>
              <a:off x="172142" y="4477469"/>
              <a:ext cx="14063" cy="4306"/>
            </a:xfrm>
            <a:custGeom>
              <a:avLst/>
              <a:gdLst/>
              <a:ahLst/>
              <a:cxnLst/>
              <a:rect l="l" t="t" r="r" b="b"/>
              <a:pathLst>
                <a:path w="394" h="143" extrusionOk="0">
                  <a:moveTo>
                    <a:pt x="293" y="27"/>
                  </a:moveTo>
                  <a:cubicBezTo>
                    <a:pt x="240" y="1"/>
                    <a:pt x="1" y="71"/>
                    <a:pt x="100" y="118"/>
                  </a:cubicBezTo>
                  <a:cubicBezTo>
                    <a:pt x="152" y="143"/>
                    <a:pt x="394" y="72"/>
                    <a:pt x="293"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89" name="Google Shape;43001;p18">
              <a:extLst>
                <a:ext uri="{FF2B5EF4-FFF2-40B4-BE49-F238E27FC236}">
                  <a16:creationId xmlns:a16="http://schemas.microsoft.com/office/drawing/2014/main" id="{D59B5D10-5433-4B21-9323-DEBBE0D282C4}"/>
                </a:ext>
              </a:extLst>
            </p:cNvPr>
            <p:cNvSpPr/>
            <p:nvPr/>
          </p:nvSpPr>
          <p:spPr>
            <a:xfrm>
              <a:off x="8593739" y="4469249"/>
              <a:ext cx="27555" cy="10177"/>
            </a:xfrm>
            <a:custGeom>
              <a:avLst/>
              <a:gdLst/>
              <a:ahLst/>
              <a:cxnLst/>
              <a:rect l="l" t="t" r="r" b="b"/>
              <a:pathLst>
                <a:path w="772" h="338" extrusionOk="0">
                  <a:moveTo>
                    <a:pt x="772" y="300"/>
                  </a:moveTo>
                  <a:lnTo>
                    <a:pt x="772" y="27"/>
                  </a:lnTo>
                  <a:cubicBezTo>
                    <a:pt x="332" y="1"/>
                    <a:pt x="48" y="48"/>
                    <a:pt x="1" y="208"/>
                  </a:cubicBezTo>
                  <a:cubicBezTo>
                    <a:pt x="260" y="237"/>
                    <a:pt x="367" y="338"/>
                    <a:pt x="772" y="3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90" name="Google Shape;43002;p18">
              <a:extLst>
                <a:ext uri="{FF2B5EF4-FFF2-40B4-BE49-F238E27FC236}">
                  <a16:creationId xmlns:a16="http://schemas.microsoft.com/office/drawing/2014/main" id="{9BCA0EEB-51CE-4D81-87FE-C913AE7129A7}"/>
                </a:ext>
              </a:extLst>
            </p:cNvPr>
            <p:cNvSpPr/>
            <p:nvPr/>
          </p:nvSpPr>
          <p:spPr>
            <a:xfrm>
              <a:off x="7967347" y="4472411"/>
              <a:ext cx="6924" cy="6233"/>
            </a:xfrm>
            <a:custGeom>
              <a:avLst/>
              <a:gdLst/>
              <a:ahLst/>
              <a:cxnLst/>
              <a:rect l="l" t="t" r="r" b="b"/>
              <a:pathLst>
                <a:path w="194" h="207" extrusionOk="0">
                  <a:moveTo>
                    <a:pt x="193" y="103"/>
                  </a:moveTo>
                  <a:cubicBezTo>
                    <a:pt x="193" y="52"/>
                    <a:pt x="38" y="0"/>
                    <a:pt x="0" y="103"/>
                  </a:cubicBezTo>
                  <a:cubicBezTo>
                    <a:pt x="0"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91" name="Google Shape;43003;p18">
              <a:extLst>
                <a:ext uri="{FF2B5EF4-FFF2-40B4-BE49-F238E27FC236}">
                  <a16:creationId xmlns:a16="http://schemas.microsoft.com/office/drawing/2014/main" id="{2C1386E6-F24F-40BA-842A-9F4C80740789}"/>
                </a:ext>
              </a:extLst>
            </p:cNvPr>
            <p:cNvSpPr/>
            <p:nvPr/>
          </p:nvSpPr>
          <p:spPr>
            <a:xfrm>
              <a:off x="7664395" y="4464553"/>
              <a:ext cx="29910" cy="13730"/>
            </a:xfrm>
            <a:custGeom>
              <a:avLst/>
              <a:gdLst/>
              <a:ahLst/>
              <a:cxnLst/>
              <a:rect l="l" t="t" r="r" b="b"/>
              <a:pathLst>
                <a:path w="838" h="456" extrusionOk="0">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92" name="Google Shape;43004;p18">
              <a:extLst>
                <a:ext uri="{FF2B5EF4-FFF2-40B4-BE49-F238E27FC236}">
                  <a16:creationId xmlns:a16="http://schemas.microsoft.com/office/drawing/2014/main" id="{7700EB1E-D1A4-4FDC-BD3E-CAD38FB90662}"/>
                </a:ext>
              </a:extLst>
            </p:cNvPr>
            <p:cNvSpPr/>
            <p:nvPr/>
          </p:nvSpPr>
          <p:spPr>
            <a:xfrm>
              <a:off x="7595581" y="4469641"/>
              <a:ext cx="7031" cy="6263"/>
            </a:xfrm>
            <a:custGeom>
              <a:avLst/>
              <a:gdLst/>
              <a:ahLst/>
              <a:cxnLst/>
              <a:rect l="l" t="t" r="r" b="b"/>
              <a:pathLst>
                <a:path w="197" h="208" extrusionOk="0">
                  <a:moveTo>
                    <a:pt x="195" y="104"/>
                  </a:moveTo>
                  <a:cubicBezTo>
                    <a:pt x="197" y="53"/>
                    <a:pt x="39" y="1"/>
                    <a:pt x="1" y="104"/>
                  </a:cubicBezTo>
                  <a:cubicBezTo>
                    <a:pt x="4" y="155"/>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93" name="Google Shape;43005;p18">
              <a:extLst>
                <a:ext uri="{FF2B5EF4-FFF2-40B4-BE49-F238E27FC236}">
                  <a16:creationId xmlns:a16="http://schemas.microsoft.com/office/drawing/2014/main" id="{2E97508F-50EA-49D9-9369-2CEAF1BAC393}"/>
                </a:ext>
              </a:extLst>
            </p:cNvPr>
            <p:cNvSpPr/>
            <p:nvPr/>
          </p:nvSpPr>
          <p:spPr>
            <a:xfrm>
              <a:off x="4274669" y="4462746"/>
              <a:ext cx="58821" cy="12797"/>
            </a:xfrm>
            <a:custGeom>
              <a:avLst/>
              <a:gdLst/>
              <a:ahLst/>
              <a:cxnLst/>
              <a:rect l="l" t="t" r="r" b="b"/>
              <a:pathLst>
                <a:path w="1648" h="425" extrusionOk="0">
                  <a:moveTo>
                    <a:pt x="673" y="424"/>
                  </a:moveTo>
                  <a:cubicBezTo>
                    <a:pt x="1648" y="59"/>
                    <a:pt x="1" y="0"/>
                    <a:pt x="673" y="4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94" name="Google Shape;43006;p18">
              <a:extLst>
                <a:ext uri="{FF2B5EF4-FFF2-40B4-BE49-F238E27FC236}">
                  <a16:creationId xmlns:a16="http://schemas.microsoft.com/office/drawing/2014/main" id="{BBFC400E-CC7A-462E-9466-32CE111D78A6}"/>
                </a:ext>
              </a:extLst>
            </p:cNvPr>
            <p:cNvSpPr/>
            <p:nvPr/>
          </p:nvSpPr>
          <p:spPr>
            <a:xfrm>
              <a:off x="4615241" y="4470032"/>
              <a:ext cx="13777" cy="2800"/>
            </a:xfrm>
            <a:custGeom>
              <a:avLst/>
              <a:gdLst/>
              <a:ahLst/>
              <a:cxnLst/>
              <a:rect l="l" t="t" r="r" b="b"/>
              <a:pathLst>
                <a:path w="386" h="93" extrusionOk="0">
                  <a:moveTo>
                    <a:pt x="386" y="1"/>
                  </a:moveTo>
                  <a:cubicBezTo>
                    <a:pt x="236" y="21"/>
                    <a:pt x="6" y="2"/>
                    <a:pt x="1" y="92"/>
                  </a:cubicBezTo>
                  <a:cubicBezTo>
                    <a:pt x="151" y="71"/>
                    <a:pt x="382" y="90"/>
                    <a:pt x="3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95" name="Google Shape;43007;p18">
              <a:extLst>
                <a:ext uri="{FF2B5EF4-FFF2-40B4-BE49-F238E27FC236}">
                  <a16:creationId xmlns:a16="http://schemas.microsoft.com/office/drawing/2014/main" id="{FD51157D-7CCC-4422-85C4-FE071F117A70}"/>
                </a:ext>
              </a:extLst>
            </p:cNvPr>
            <p:cNvSpPr/>
            <p:nvPr/>
          </p:nvSpPr>
          <p:spPr>
            <a:xfrm>
              <a:off x="4078435" y="4467292"/>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96" name="Google Shape;43008;p18">
              <a:extLst>
                <a:ext uri="{FF2B5EF4-FFF2-40B4-BE49-F238E27FC236}">
                  <a16:creationId xmlns:a16="http://schemas.microsoft.com/office/drawing/2014/main" id="{B0D358CC-BF9A-4FCE-BF3F-8F061E764379}"/>
                </a:ext>
              </a:extLst>
            </p:cNvPr>
            <p:cNvSpPr/>
            <p:nvPr/>
          </p:nvSpPr>
          <p:spPr>
            <a:xfrm>
              <a:off x="3059719" y="4466931"/>
              <a:ext cx="6924" cy="6203"/>
            </a:xfrm>
            <a:custGeom>
              <a:avLst/>
              <a:gdLst/>
              <a:ahLst/>
              <a:cxnLst/>
              <a:rect l="l" t="t" r="r" b="b"/>
              <a:pathLst>
                <a:path w="194" h="206" extrusionOk="0">
                  <a:moveTo>
                    <a:pt x="193" y="104"/>
                  </a:moveTo>
                  <a:cubicBezTo>
                    <a:pt x="193" y="53"/>
                    <a:pt x="37" y="1"/>
                    <a:pt x="0" y="104"/>
                  </a:cubicBezTo>
                  <a:cubicBezTo>
                    <a:pt x="0" y="154"/>
                    <a:pt x="158" y="206"/>
                    <a:pt x="193"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97" name="Google Shape;43009;p18">
              <a:extLst>
                <a:ext uri="{FF2B5EF4-FFF2-40B4-BE49-F238E27FC236}">
                  <a16:creationId xmlns:a16="http://schemas.microsoft.com/office/drawing/2014/main" id="{A99BB0A3-28AC-4463-AA7B-DFB873C506F5}"/>
                </a:ext>
              </a:extLst>
            </p:cNvPr>
            <p:cNvSpPr/>
            <p:nvPr/>
          </p:nvSpPr>
          <p:spPr>
            <a:xfrm>
              <a:off x="1352649" y="4464191"/>
              <a:ext cx="7031" cy="6263"/>
            </a:xfrm>
            <a:custGeom>
              <a:avLst/>
              <a:gdLst/>
              <a:ahLst/>
              <a:cxnLst/>
              <a:rect l="l" t="t" r="r" b="b"/>
              <a:pathLst>
                <a:path w="197" h="208" extrusionOk="0">
                  <a:moveTo>
                    <a:pt x="194" y="104"/>
                  </a:moveTo>
                  <a:cubicBezTo>
                    <a:pt x="196" y="53"/>
                    <a:pt x="40" y="0"/>
                    <a:pt x="2" y="104"/>
                  </a:cubicBezTo>
                  <a:cubicBezTo>
                    <a:pt x="1" y="154"/>
                    <a:pt x="157" y="208"/>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98" name="Google Shape;43010;p18">
              <a:extLst>
                <a:ext uri="{FF2B5EF4-FFF2-40B4-BE49-F238E27FC236}">
                  <a16:creationId xmlns:a16="http://schemas.microsoft.com/office/drawing/2014/main" id="{D77A3164-178F-46A1-A15D-DB6007C23977}"/>
                </a:ext>
              </a:extLst>
            </p:cNvPr>
            <p:cNvSpPr/>
            <p:nvPr/>
          </p:nvSpPr>
          <p:spPr>
            <a:xfrm>
              <a:off x="8786439" y="4455731"/>
              <a:ext cx="27840" cy="18457"/>
            </a:xfrm>
            <a:custGeom>
              <a:avLst/>
              <a:gdLst/>
              <a:ahLst/>
              <a:cxnLst/>
              <a:rect l="l" t="t" r="r" b="b"/>
              <a:pathLst>
                <a:path w="780" h="613" extrusionOk="0">
                  <a:moveTo>
                    <a:pt x="0" y="293"/>
                  </a:moveTo>
                  <a:cubicBezTo>
                    <a:pt x="780" y="613"/>
                    <a:pt x="455" y="1"/>
                    <a:pt x="0" y="2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299" name="Google Shape;43011;p18">
              <a:extLst>
                <a:ext uri="{FF2B5EF4-FFF2-40B4-BE49-F238E27FC236}">
                  <a16:creationId xmlns:a16="http://schemas.microsoft.com/office/drawing/2014/main" id="{633F68F2-9B10-47FB-9880-D5B6A7E61F6B}"/>
                </a:ext>
              </a:extLst>
            </p:cNvPr>
            <p:cNvSpPr/>
            <p:nvPr/>
          </p:nvSpPr>
          <p:spPr>
            <a:xfrm>
              <a:off x="6508158" y="4461451"/>
              <a:ext cx="6924" cy="6233"/>
            </a:xfrm>
            <a:custGeom>
              <a:avLst/>
              <a:gdLst/>
              <a:ahLst/>
              <a:cxnLst/>
              <a:rect l="l" t="t" r="r" b="b"/>
              <a:pathLst>
                <a:path w="194" h="207" extrusionOk="0">
                  <a:moveTo>
                    <a:pt x="191" y="103"/>
                  </a:moveTo>
                  <a:cubicBezTo>
                    <a:pt x="193" y="52"/>
                    <a:pt x="38" y="0"/>
                    <a:pt x="0" y="103"/>
                  </a:cubicBezTo>
                  <a:cubicBezTo>
                    <a:pt x="0" y="154"/>
                    <a:pt x="158" y="206"/>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00" name="Google Shape;43012;p18">
              <a:extLst>
                <a:ext uri="{FF2B5EF4-FFF2-40B4-BE49-F238E27FC236}">
                  <a16:creationId xmlns:a16="http://schemas.microsoft.com/office/drawing/2014/main" id="{C9713556-FA98-406E-BDE7-957AFE7FC370}"/>
                </a:ext>
              </a:extLst>
            </p:cNvPr>
            <p:cNvSpPr/>
            <p:nvPr/>
          </p:nvSpPr>
          <p:spPr>
            <a:xfrm>
              <a:off x="8755352" y="4461060"/>
              <a:ext cx="14027" cy="4246"/>
            </a:xfrm>
            <a:custGeom>
              <a:avLst/>
              <a:gdLst/>
              <a:ahLst/>
              <a:cxnLst/>
              <a:rect l="l" t="t" r="r" b="b"/>
              <a:pathLst>
                <a:path w="393" h="141" extrusionOk="0">
                  <a:moveTo>
                    <a:pt x="100" y="116"/>
                  </a:moveTo>
                  <a:cubicBezTo>
                    <a:pt x="153" y="141"/>
                    <a:pt x="392" y="72"/>
                    <a:pt x="293" y="26"/>
                  </a:cubicBezTo>
                  <a:cubicBezTo>
                    <a:pt x="241" y="0"/>
                    <a:pt x="1" y="71"/>
                    <a:pt x="100"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01" name="Google Shape;43013;p18">
              <a:extLst>
                <a:ext uri="{FF2B5EF4-FFF2-40B4-BE49-F238E27FC236}">
                  <a16:creationId xmlns:a16="http://schemas.microsoft.com/office/drawing/2014/main" id="{203880DA-6B71-42A2-82DE-BA31ED5953BD}"/>
                </a:ext>
              </a:extLst>
            </p:cNvPr>
            <p:cNvSpPr/>
            <p:nvPr/>
          </p:nvSpPr>
          <p:spPr>
            <a:xfrm>
              <a:off x="2188838" y="4461060"/>
              <a:ext cx="14099" cy="4246"/>
            </a:xfrm>
            <a:custGeom>
              <a:avLst/>
              <a:gdLst/>
              <a:ahLst/>
              <a:cxnLst/>
              <a:rect l="l" t="t" r="r" b="b"/>
              <a:pathLst>
                <a:path w="395" h="141" extrusionOk="0">
                  <a:moveTo>
                    <a:pt x="294" y="26"/>
                  </a:moveTo>
                  <a:cubicBezTo>
                    <a:pt x="241" y="0"/>
                    <a:pt x="1" y="71"/>
                    <a:pt x="104" y="116"/>
                  </a:cubicBezTo>
                  <a:cubicBezTo>
                    <a:pt x="155" y="141"/>
                    <a:pt x="395" y="72"/>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02" name="Google Shape;43014;p18">
              <a:extLst>
                <a:ext uri="{FF2B5EF4-FFF2-40B4-BE49-F238E27FC236}">
                  <a16:creationId xmlns:a16="http://schemas.microsoft.com/office/drawing/2014/main" id="{3E620B23-2FB5-4C0A-A21A-D70A5848F819}"/>
                </a:ext>
              </a:extLst>
            </p:cNvPr>
            <p:cNvSpPr/>
            <p:nvPr/>
          </p:nvSpPr>
          <p:spPr>
            <a:xfrm>
              <a:off x="1111837" y="4461843"/>
              <a:ext cx="13777" cy="2740"/>
            </a:xfrm>
            <a:custGeom>
              <a:avLst/>
              <a:gdLst/>
              <a:ahLst/>
              <a:cxnLst/>
              <a:rect l="l" t="t" r="r" b="b"/>
              <a:pathLst>
                <a:path w="386" h="91" extrusionOk="0">
                  <a:moveTo>
                    <a:pt x="385" y="0"/>
                  </a:moveTo>
                  <a:cubicBezTo>
                    <a:pt x="235" y="20"/>
                    <a:pt x="5" y="3"/>
                    <a:pt x="0" y="90"/>
                  </a:cubicBezTo>
                  <a:cubicBezTo>
                    <a:pt x="150" y="71"/>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03" name="Google Shape;43015;p18">
              <a:extLst>
                <a:ext uri="{FF2B5EF4-FFF2-40B4-BE49-F238E27FC236}">
                  <a16:creationId xmlns:a16="http://schemas.microsoft.com/office/drawing/2014/main" id="{91E5422E-643B-475E-951C-76542EB3DE7A}"/>
                </a:ext>
              </a:extLst>
            </p:cNvPr>
            <p:cNvSpPr/>
            <p:nvPr/>
          </p:nvSpPr>
          <p:spPr>
            <a:xfrm>
              <a:off x="798462" y="4461060"/>
              <a:ext cx="14063" cy="4246"/>
            </a:xfrm>
            <a:custGeom>
              <a:avLst/>
              <a:gdLst/>
              <a:ahLst/>
              <a:cxnLst/>
              <a:rect l="l" t="t" r="r" b="b"/>
              <a:pathLst>
                <a:path w="394" h="141" extrusionOk="0">
                  <a:moveTo>
                    <a:pt x="102" y="116"/>
                  </a:moveTo>
                  <a:cubicBezTo>
                    <a:pt x="155" y="141"/>
                    <a:pt x="393" y="72"/>
                    <a:pt x="294" y="26"/>
                  </a:cubicBezTo>
                  <a:cubicBezTo>
                    <a:pt x="242"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04" name="Google Shape;43016;p18">
              <a:extLst>
                <a:ext uri="{FF2B5EF4-FFF2-40B4-BE49-F238E27FC236}">
                  <a16:creationId xmlns:a16="http://schemas.microsoft.com/office/drawing/2014/main" id="{B6FAE425-B137-459A-9FD3-6C86AEA85EBA}"/>
                </a:ext>
              </a:extLst>
            </p:cNvPr>
            <p:cNvSpPr/>
            <p:nvPr/>
          </p:nvSpPr>
          <p:spPr>
            <a:xfrm>
              <a:off x="8889624" y="4453503"/>
              <a:ext cx="23950" cy="5962"/>
            </a:xfrm>
            <a:custGeom>
              <a:avLst/>
              <a:gdLst/>
              <a:ahLst/>
              <a:cxnLst/>
              <a:rect l="l" t="t" r="r" b="b"/>
              <a:pathLst>
                <a:path w="671" h="198" extrusionOk="0">
                  <a:moveTo>
                    <a:pt x="582" y="6"/>
                  </a:moveTo>
                  <a:cubicBezTo>
                    <a:pt x="249" y="0"/>
                    <a:pt x="88" y="75"/>
                    <a:pt x="1" y="186"/>
                  </a:cubicBezTo>
                  <a:cubicBezTo>
                    <a:pt x="305" y="178"/>
                    <a:pt x="670" y="197"/>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05" name="Google Shape;43017;p18">
              <a:extLst>
                <a:ext uri="{FF2B5EF4-FFF2-40B4-BE49-F238E27FC236}">
                  <a16:creationId xmlns:a16="http://schemas.microsoft.com/office/drawing/2014/main" id="{9784C589-1109-49A6-BBA3-3F754DD9D04A}"/>
                </a:ext>
              </a:extLst>
            </p:cNvPr>
            <p:cNvSpPr/>
            <p:nvPr/>
          </p:nvSpPr>
          <p:spPr>
            <a:xfrm>
              <a:off x="8769521" y="4453292"/>
              <a:ext cx="23878" cy="5811"/>
            </a:xfrm>
            <a:custGeom>
              <a:avLst/>
              <a:gdLst/>
              <a:ahLst/>
              <a:cxnLst/>
              <a:rect l="l" t="t" r="r" b="b"/>
              <a:pathLst>
                <a:path w="669" h="193" extrusionOk="0">
                  <a:moveTo>
                    <a:pt x="474" y="193"/>
                  </a:moveTo>
                  <a:cubicBezTo>
                    <a:pt x="474" y="101"/>
                    <a:pt x="630" y="86"/>
                    <a:pt x="669" y="13"/>
                  </a:cubicBezTo>
                  <a:cubicBezTo>
                    <a:pt x="363" y="22"/>
                    <a:pt x="1" y="1"/>
                    <a:pt x="88" y="19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06" name="Google Shape;43018;p18">
              <a:extLst>
                <a:ext uri="{FF2B5EF4-FFF2-40B4-BE49-F238E27FC236}">
                  <a16:creationId xmlns:a16="http://schemas.microsoft.com/office/drawing/2014/main" id="{6423BBEE-FDD3-4C74-AB41-C997B974057F}"/>
                </a:ext>
              </a:extLst>
            </p:cNvPr>
            <p:cNvSpPr/>
            <p:nvPr/>
          </p:nvSpPr>
          <p:spPr>
            <a:xfrm>
              <a:off x="2894501" y="444820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07" name="Google Shape;43019;p18">
              <a:extLst>
                <a:ext uri="{FF2B5EF4-FFF2-40B4-BE49-F238E27FC236}">
                  <a16:creationId xmlns:a16="http://schemas.microsoft.com/office/drawing/2014/main" id="{E145E8EA-E212-4352-84E1-EC56CD6AB8C4}"/>
                </a:ext>
              </a:extLst>
            </p:cNvPr>
            <p:cNvSpPr/>
            <p:nvPr/>
          </p:nvSpPr>
          <p:spPr>
            <a:xfrm>
              <a:off x="6738584" y="4452901"/>
              <a:ext cx="14099" cy="4246"/>
            </a:xfrm>
            <a:custGeom>
              <a:avLst/>
              <a:gdLst/>
              <a:ahLst/>
              <a:cxnLst/>
              <a:rect l="l" t="t" r="r" b="b"/>
              <a:pathLst>
                <a:path w="395" h="141" extrusionOk="0">
                  <a:moveTo>
                    <a:pt x="294" y="26"/>
                  </a:moveTo>
                  <a:cubicBezTo>
                    <a:pt x="241" y="1"/>
                    <a:pt x="0" y="69"/>
                    <a:pt x="98" y="117"/>
                  </a:cubicBezTo>
                  <a:cubicBezTo>
                    <a:pt x="154" y="140"/>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08" name="Google Shape;43020;p18">
              <a:extLst>
                <a:ext uri="{FF2B5EF4-FFF2-40B4-BE49-F238E27FC236}">
                  <a16:creationId xmlns:a16="http://schemas.microsoft.com/office/drawing/2014/main" id="{F56F0D60-ABE0-483A-B751-BD38BDFA404D}"/>
                </a:ext>
              </a:extLst>
            </p:cNvPr>
            <p:cNvSpPr/>
            <p:nvPr/>
          </p:nvSpPr>
          <p:spPr>
            <a:xfrm>
              <a:off x="8222008" y="4450913"/>
              <a:ext cx="13777" cy="2680"/>
            </a:xfrm>
            <a:custGeom>
              <a:avLst/>
              <a:gdLst/>
              <a:ahLst/>
              <a:cxnLst/>
              <a:rect l="l" t="t" r="r" b="b"/>
              <a:pathLst>
                <a:path w="386" h="89" extrusionOk="0">
                  <a:moveTo>
                    <a:pt x="385" y="0"/>
                  </a:moveTo>
                  <a:cubicBezTo>
                    <a:pt x="238" y="21"/>
                    <a:pt x="7" y="3"/>
                    <a:pt x="0" y="89"/>
                  </a:cubicBezTo>
                  <a:cubicBezTo>
                    <a:pt x="149" y="69"/>
                    <a:pt x="383" y="89"/>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09" name="Google Shape;43021;p18">
              <a:extLst>
                <a:ext uri="{FF2B5EF4-FFF2-40B4-BE49-F238E27FC236}">
                  <a16:creationId xmlns:a16="http://schemas.microsoft.com/office/drawing/2014/main" id="{D7652735-9322-4B77-AF1A-C70021403E01}"/>
                </a:ext>
              </a:extLst>
            </p:cNvPr>
            <p:cNvSpPr/>
            <p:nvPr/>
          </p:nvSpPr>
          <p:spPr>
            <a:xfrm>
              <a:off x="6521935" y="4450402"/>
              <a:ext cx="20666" cy="3704"/>
            </a:xfrm>
            <a:custGeom>
              <a:avLst/>
              <a:gdLst/>
              <a:ahLst/>
              <a:cxnLst/>
              <a:rect l="l" t="t" r="r" b="b"/>
              <a:pathLst>
                <a:path w="579" h="123" extrusionOk="0">
                  <a:moveTo>
                    <a:pt x="579" y="17"/>
                  </a:moveTo>
                  <a:cubicBezTo>
                    <a:pt x="352" y="30"/>
                    <a:pt x="31" y="0"/>
                    <a:pt x="1" y="106"/>
                  </a:cubicBezTo>
                  <a:cubicBezTo>
                    <a:pt x="226" y="93"/>
                    <a:pt x="547" y="123"/>
                    <a:pt x="579" y="1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10" name="Google Shape;43022;p18">
              <a:extLst>
                <a:ext uri="{FF2B5EF4-FFF2-40B4-BE49-F238E27FC236}">
                  <a16:creationId xmlns:a16="http://schemas.microsoft.com/office/drawing/2014/main" id="{E02C4A41-29C2-4F10-B9F3-C8BA207C8345}"/>
                </a:ext>
              </a:extLst>
            </p:cNvPr>
            <p:cNvSpPr/>
            <p:nvPr/>
          </p:nvSpPr>
          <p:spPr>
            <a:xfrm>
              <a:off x="8841547" y="4445042"/>
              <a:ext cx="6889" cy="6203"/>
            </a:xfrm>
            <a:custGeom>
              <a:avLst/>
              <a:gdLst/>
              <a:ahLst/>
              <a:cxnLst/>
              <a:rect l="l" t="t" r="r" b="b"/>
              <a:pathLst>
                <a:path w="193" h="206" extrusionOk="0">
                  <a:moveTo>
                    <a:pt x="192" y="105"/>
                  </a:moveTo>
                  <a:cubicBezTo>
                    <a:pt x="192" y="54"/>
                    <a:pt x="38" y="1"/>
                    <a:pt x="1" y="105"/>
                  </a:cubicBezTo>
                  <a:cubicBezTo>
                    <a:pt x="1" y="153"/>
                    <a:pt x="153" y="206"/>
                    <a:pt x="192" y="10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11" name="Google Shape;43023;p18">
              <a:extLst>
                <a:ext uri="{FF2B5EF4-FFF2-40B4-BE49-F238E27FC236}">
                  <a16:creationId xmlns:a16="http://schemas.microsoft.com/office/drawing/2014/main" id="{5CB418F8-B175-4BD1-A49A-22863DF49BC1}"/>
                </a:ext>
              </a:extLst>
            </p:cNvPr>
            <p:cNvSpPr/>
            <p:nvPr/>
          </p:nvSpPr>
          <p:spPr>
            <a:xfrm>
              <a:off x="8689143" y="4445404"/>
              <a:ext cx="21523" cy="6504"/>
            </a:xfrm>
            <a:custGeom>
              <a:avLst/>
              <a:gdLst/>
              <a:ahLst/>
              <a:cxnLst/>
              <a:rect l="l" t="t" r="r" b="b"/>
              <a:pathLst>
                <a:path w="603" h="216" extrusionOk="0">
                  <a:moveTo>
                    <a:pt x="603" y="183"/>
                  </a:moveTo>
                  <a:lnTo>
                    <a:pt x="603" y="0"/>
                  </a:lnTo>
                  <a:lnTo>
                    <a:pt x="27" y="0"/>
                  </a:lnTo>
                  <a:cubicBezTo>
                    <a:pt x="1" y="164"/>
                    <a:pt x="219" y="216"/>
                    <a:pt x="603" y="18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12" name="Google Shape;43024;p18">
              <a:extLst>
                <a:ext uri="{FF2B5EF4-FFF2-40B4-BE49-F238E27FC236}">
                  <a16:creationId xmlns:a16="http://schemas.microsoft.com/office/drawing/2014/main" id="{70F52EBE-1BBD-4877-B6D2-00E828F3A60E}"/>
                </a:ext>
              </a:extLst>
            </p:cNvPr>
            <p:cNvSpPr/>
            <p:nvPr/>
          </p:nvSpPr>
          <p:spPr>
            <a:xfrm>
              <a:off x="1398585" y="4432306"/>
              <a:ext cx="37120" cy="15928"/>
            </a:xfrm>
            <a:custGeom>
              <a:avLst/>
              <a:gdLst/>
              <a:ahLst/>
              <a:cxnLst/>
              <a:rect l="l" t="t" r="r" b="b"/>
              <a:pathLst>
                <a:path w="1040" h="529" extrusionOk="0">
                  <a:moveTo>
                    <a:pt x="837" y="528"/>
                  </a:moveTo>
                  <a:cubicBezTo>
                    <a:pt x="1040" y="1"/>
                    <a:pt x="1" y="489"/>
                    <a:pt x="837" y="5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13" name="Google Shape;43025;p18">
              <a:extLst>
                <a:ext uri="{FF2B5EF4-FFF2-40B4-BE49-F238E27FC236}">
                  <a16:creationId xmlns:a16="http://schemas.microsoft.com/office/drawing/2014/main" id="{6F22F528-5565-4DBB-AF15-446E3AFFB58E}"/>
                </a:ext>
              </a:extLst>
            </p:cNvPr>
            <p:cNvSpPr/>
            <p:nvPr/>
          </p:nvSpPr>
          <p:spPr>
            <a:xfrm>
              <a:off x="8160190" y="4434474"/>
              <a:ext cx="29946" cy="10990"/>
            </a:xfrm>
            <a:custGeom>
              <a:avLst/>
              <a:gdLst/>
              <a:ahLst/>
              <a:cxnLst/>
              <a:rect l="l" t="t" r="r" b="b"/>
              <a:pathLst>
                <a:path w="839" h="365" extrusionOk="0">
                  <a:moveTo>
                    <a:pt x="576" y="1"/>
                  </a:moveTo>
                  <a:cubicBezTo>
                    <a:pt x="744" y="290"/>
                    <a:pt x="77" y="189"/>
                    <a:pt x="0" y="365"/>
                  </a:cubicBezTo>
                  <a:lnTo>
                    <a:pt x="770" y="365"/>
                  </a:lnTo>
                  <a:cubicBezTo>
                    <a:pt x="736" y="229"/>
                    <a:pt x="838" y="31"/>
                    <a:pt x="5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14" name="Google Shape;43026;p18">
              <a:extLst>
                <a:ext uri="{FF2B5EF4-FFF2-40B4-BE49-F238E27FC236}">
                  <a16:creationId xmlns:a16="http://schemas.microsoft.com/office/drawing/2014/main" id="{CB26B186-8150-49A9-B85D-A28EB8BA3896}"/>
                </a:ext>
              </a:extLst>
            </p:cNvPr>
            <p:cNvSpPr/>
            <p:nvPr/>
          </p:nvSpPr>
          <p:spPr>
            <a:xfrm>
              <a:off x="6535676" y="4442694"/>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15" name="Google Shape;43027;p18">
              <a:extLst>
                <a:ext uri="{FF2B5EF4-FFF2-40B4-BE49-F238E27FC236}">
                  <a16:creationId xmlns:a16="http://schemas.microsoft.com/office/drawing/2014/main" id="{4412B2EE-E99B-429B-BAE9-0E45FE7EA081}"/>
                </a:ext>
              </a:extLst>
            </p:cNvPr>
            <p:cNvSpPr/>
            <p:nvPr/>
          </p:nvSpPr>
          <p:spPr>
            <a:xfrm>
              <a:off x="5072882" y="4441941"/>
              <a:ext cx="14027" cy="4306"/>
            </a:xfrm>
            <a:custGeom>
              <a:avLst/>
              <a:gdLst/>
              <a:ahLst/>
              <a:cxnLst/>
              <a:rect l="l" t="t" r="r" b="b"/>
              <a:pathLst>
                <a:path w="393" h="143" extrusionOk="0">
                  <a:moveTo>
                    <a:pt x="295" y="25"/>
                  </a:moveTo>
                  <a:cubicBezTo>
                    <a:pt x="242" y="1"/>
                    <a:pt x="1" y="67"/>
                    <a:pt x="101" y="117"/>
                  </a:cubicBezTo>
                  <a:cubicBezTo>
                    <a:pt x="154" y="143"/>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16" name="Google Shape;43028;p18">
              <a:extLst>
                <a:ext uri="{FF2B5EF4-FFF2-40B4-BE49-F238E27FC236}">
                  <a16:creationId xmlns:a16="http://schemas.microsoft.com/office/drawing/2014/main" id="{1E365619-CA47-4865-BCBB-B00CF4CF7C79}"/>
                </a:ext>
              </a:extLst>
            </p:cNvPr>
            <p:cNvSpPr/>
            <p:nvPr/>
          </p:nvSpPr>
          <p:spPr>
            <a:xfrm>
              <a:off x="2137299" y="4437214"/>
              <a:ext cx="22700" cy="8250"/>
            </a:xfrm>
            <a:custGeom>
              <a:avLst/>
              <a:gdLst/>
              <a:ahLst/>
              <a:cxnLst/>
              <a:rect l="l" t="t" r="r" b="b"/>
              <a:pathLst>
                <a:path w="636" h="274" extrusionOk="0">
                  <a:moveTo>
                    <a:pt x="2" y="274"/>
                  </a:moveTo>
                  <a:lnTo>
                    <a:pt x="386" y="274"/>
                  </a:lnTo>
                  <a:cubicBezTo>
                    <a:pt x="399" y="158"/>
                    <a:pt x="635" y="148"/>
                    <a:pt x="581" y="1"/>
                  </a:cubicBezTo>
                  <a:lnTo>
                    <a:pt x="1" y="1"/>
                  </a:lnTo>
                  <a:cubicBezTo>
                    <a:pt x="2" y="91"/>
                    <a:pt x="2" y="182"/>
                    <a:pt x="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17" name="Google Shape;43029;p18">
              <a:extLst>
                <a:ext uri="{FF2B5EF4-FFF2-40B4-BE49-F238E27FC236}">
                  <a16:creationId xmlns:a16="http://schemas.microsoft.com/office/drawing/2014/main" id="{5EFF15C8-AFE3-413A-9CD3-A49DC332E19E}"/>
                </a:ext>
              </a:extLst>
            </p:cNvPr>
            <p:cNvSpPr/>
            <p:nvPr/>
          </p:nvSpPr>
          <p:spPr>
            <a:xfrm>
              <a:off x="8748427" y="4439201"/>
              <a:ext cx="14063" cy="4306"/>
            </a:xfrm>
            <a:custGeom>
              <a:avLst/>
              <a:gdLst/>
              <a:ahLst/>
              <a:cxnLst/>
              <a:rect l="l" t="t" r="r" b="b"/>
              <a:pathLst>
                <a:path w="394" h="143" extrusionOk="0">
                  <a:moveTo>
                    <a:pt x="102" y="116"/>
                  </a:moveTo>
                  <a:cubicBezTo>
                    <a:pt x="156" y="143"/>
                    <a:pt x="393" y="72"/>
                    <a:pt x="294" y="25"/>
                  </a:cubicBezTo>
                  <a:cubicBezTo>
                    <a:pt x="240" y="0"/>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18" name="Google Shape;43030;p18">
              <a:extLst>
                <a:ext uri="{FF2B5EF4-FFF2-40B4-BE49-F238E27FC236}">
                  <a16:creationId xmlns:a16="http://schemas.microsoft.com/office/drawing/2014/main" id="{415DC902-9CC7-47CD-9036-90D76F621B70}"/>
                </a:ext>
              </a:extLst>
            </p:cNvPr>
            <p:cNvSpPr/>
            <p:nvPr/>
          </p:nvSpPr>
          <p:spPr>
            <a:xfrm>
              <a:off x="6880209" y="4430259"/>
              <a:ext cx="20273" cy="13519"/>
            </a:xfrm>
            <a:custGeom>
              <a:avLst/>
              <a:gdLst/>
              <a:ahLst/>
              <a:cxnLst/>
              <a:rect l="l" t="t" r="r" b="b"/>
              <a:pathLst>
                <a:path w="568" h="449" extrusionOk="0">
                  <a:moveTo>
                    <a:pt x="375" y="413"/>
                  </a:moveTo>
                  <a:cubicBezTo>
                    <a:pt x="386" y="357"/>
                    <a:pt x="404" y="305"/>
                    <a:pt x="567" y="322"/>
                  </a:cubicBezTo>
                  <a:lnTo>
                    <a:pt x="567" y="141"/>
                  </a:lnTo>
                  <a:cubicBezTo>
                    <a:pt x="92" y="1"/>
                    <a:pt x="1" y="449"/>
                    <a:pt x="375" y="4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19" name="Google Shape;43031;p18">
              <a:extLst>
                <a:ext uri="{FF2B5EF4-FFF2-40B4-BE49-F238E27FC236}">
                  <a16:creationId xmlns:a16="http://schemas.microsoft.com/office/drawing/2014/main" id="{91B2C810-36E6-4400-9685-43D93A931365}"/>
                </a:ext>
              </a:extLst>
            </p:cNvPr>
            <p:cNvSpPr/>
            <p:nvPr/>
          </p:nvSpPr>
          <p:spPr>
            <a:xfrm>
              <a:off x="6081319" y="4437063"/>
              <a:ext cx="23985" cy="6052"/>
            </a:xfrm>
            <a:custGeom>
              <a:avLst/>
              <a:gdLst/>
              <a:ahLst/>
              <a:cxnLst/>
              <a:rect l="l" t="t" r="r" b="b"/>
              <a:pathLst>
                <a:path w="672" h="201" extrusionOk="0">
                  <a:moveTo>
                    <a:pt x="582" y="6"/>
                  </a:moveTo>
                  <a:cubicBezTo>
                    <a:pt x="250" y="1"/>
                    <a:pt x="84" y="76"/>
                    <a:pt x="1" y="187"/>
                  </a:cubicBezTo>
                  <a:cubicBezTo>
                    <a:pt x="306" y="180"/>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20" name="Google Shape;43032;p18">
              <a:extLst>
                <a:ext uri="{FF2B5EF4-FFF2-40B4-BE49-F238E27FC236}">
                  <a16:creationId xmlns:a16="http://schemas.microsoft.com/office/drawing/2014/main" id="{E143EEB7-C2C1-4576-AABB-D185F13C256D}"/>
                </a:ext>
              </a:extLst>
            </p:cNvPr>
            <p:cNvSpPr/>
            <p:nvPr/>
          </p:nvSpPr>
          <p:spPr>
            <a:xfrm>
              <a:off x="7809090" y="4429024"/>
              <a:ext cx="33551" cy="17283"/>
            </a:xfrm>
            <a:custGeom>
              <a:avLst/>
              <a:gdLst/>
              <a:ahLst/>
              <a:cxnLst/>
              <a:rect l="l" t="t" r="r" b="b"/>
              <a:pathLst>
                <a:path w="940" h="574" extrusionOk="0">
                  <a:moveTo>
                    <a:pt x="0" y="90"/>
                  </a:moveTo>
                  <a:lnTo>
                    <a:pt x="0" y="273"/>
                  </a:lnTo>
                  <a:cubicBezTo>
                    <a:pt x="354" y="573"/>
                    <a:pt x="940" y="0"/>
                    <a:pt x="0"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21" name="Google Shape;43033;p18">
              <a:extLst>
                <a:ext uri="{FF2B5EF4-FFF2-40B4-BE49-F238E27FC236}">
                  <a16:creationId xmlns:a16="http://schemas.microsoft.com/office/drawing/2014/main" id="{A2AEFE6C-9E09-45AB-B8BB-9991687BE176}"/>
                </a:ext>
              </a:extLst>
            </p:cNvPr>
            <p:cNvSpPr/>
            <p:nvPr/>
          </p:nvSpPr>
          <p:spPr>
            <a:xfrm>
              <a:off x="6497700" y="4436491"/>
              <a:ext cx="14027" cy="4276"/>
            </a:xfrm>
            <a:custGeom>
              <a:avLst/>
              <a:gdLst/>
              <a:ahLst/>
              <a:cxnLst/>
              <a:rect l="l" t="t" r="r" b="b"/>
              <a:pathLst>
                <a:path w="393" h="142" extrusionOk="0">
                  <a:moveTo>
                    <a:pt x="293" y="25"/>
                  </a:moveTo>
                  <a:cubicBezTo>
                    <a:pt x="240" y="0"/>
                    <a:pt x="1" y="69"/>
                    <a:pt x="101" y="115"/>
                  </a:cubicBezTo>
                  <a:cubicBezTo>
                    <a:pt x="153" y="141"/>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22" name="Google Shape;43034;p18">
              <a:extLst>
                <a:ext uri="{FF2B5EF4-FFF2-40B4-BE49-F238E27FC236}">
                  <a16:creationId xmlns:a16="http://schemas.microsoft.com/office/drawing/2014/main" id="{A173A71A-AD6E-4388-ADE3-5B9362F24A74}"/>
                </a:ext>
              </a:extLst>
            </p:cNvPr>
            <p:cNvSpPr/>
            <p:nvPr/>
          </p:nvSpPr>
          <p:spPr>
            <a:xfrm>
              <a:off x="4315893" y="4417975"/>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23" name="Google Shape;43035;p18">
              <a:extLst>
                <a:ext uri="{FF2B5EF4-FFF2-40B4-BE49-F238E27FC236}">
                  <a16:creationId xmlns:a16="http://schemas.microsoft.com/office/drawing/2014/main" id="{3036119A-BADD-4496-8327-A1AE9FFDE313}"/>
                </a:ext>
              </a:extLst>
            </p:cNvPr>
            <p:cNvSpPr/>
            <p:nvPr/>
          </p:nvSpPr>
          <p:spPr>
            <a:xfrm>
              <a:off x="9025396" y="4426254"/>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24" name="Google Shape;43036;p18">
              <a:extLst>
                <a:ext uri="{FF2B5EF4-FFF2-40B4-BE49-F238E27FC236}">
                  <a16:creationId xmlns:a16="http://schemas.microsoft.com/office/drawing/2014/main" id="{823DB439-AE8F-4E20-BC6E-BAE84A3E9CA2}"/>
                </a:ext>
              </a:extLst>
            </p:cNvPr>
            <p:cNvSpPr/>
            <p:nvPr/>
          </p:nvSpPr>
          <p:spPr>
            <a:xfrm>
              <a:off x="17418" y="4428633"/>
              <a:ext cx="6889" cy="6263"/>
            </a:xfrm>
            <a:custGeom>
              <a:avLst/>
              <a:gdLst/>
              <a:ahLst/>
              <a:cxnLst/>
              <a:rect l="l" t="t" r="r" b="b"/>
              <a:pathLst>
                <a:path w="193" h="208" extrusionOk="0">
                  <a:moveTo>
                    <a:pt x="193" y="103"/>
                  </a:moveTo>
                  <a:cubicBezTo>
                    <a:pt x="193" y="52"/>
                    <a:pt x="39" y="0"/>
                    <a:pt x="1" y="103"/>
                  </a:cubicBezTo>
                  <a:cubicBezTo>
                    <a:pt x="1" y="154"/>
                    <a:pt x="156" y="208"/>
                    <a:pt x="193"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25" name="Google Shape;43037;p18">
              <a:extLst>
                <a:ext uri="{FF2B5EF4-FFF2-40B4-BE49-F238E27FC236}">
                  <a16:creationId xmlns:a16="http://schemas.microsoft.com/office/drawing/2014/main" id="{B12A98AA-9E52-4EEF-A603-90B9703AABD9}"/>
                </a:ext>
              </a:extLst>
            </p:cNvPr>
            <p:cNvSpPr/>
            <p:nvPr/>
          </p:nvSpPr>
          <p:spPr>
            <a:xfrm>
              <a:off x="8669441" y="4425953"/>
              <a:ext cx="6924" cy="6203"/>
            </a:xfrm>
            <a:custGeom>
              <a:avLst/>
              <a:gdLst/>
              <a:ahLst/>
              <a:cxnLst/>
              <a:rect l="l" t="t" r="r" b="b"/>
              <a:pathLst>
                <a:path w="194" h="206" extrusionOk="0">
                  <a:moveTo>
                    <a:pt x="191" y="102"/>
                  </a:moveTo>
                  <a:cubicBezTo>
                    <a:pt x="194" y="53"/>
                    <a:pt x="37" y="0"/>
                    <a:pt x="1" y="102"/>
                  </a:cubicBezTo>
                  <a:cubicBezTo>
                    <a:pt x="1" y="153"/>
                    <a:pt x="157" y="205"/>
                    <a:pt x="191"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26" name="Google Shape;43038;p18">
              <a:extLst>
                <a:ext uri="{FF2B5EF4-FFF2-40B4-BE49-F238E27FC236}">
                  <a16:creationId xmlns:a16="http://schemas.microsoft.com/office/drawing/2014/main" id="{57280815-FA5E-4BBC-9336-33F4BA513D07}"/>
                </a:ext>
              </a:extLst>
            </p:cNvPr>
            <p:cNvSpPr/>
            <p:nvPr/>
          </p:nvSpPr>
          <p:spPr>
            <a:xfrm>
              <a:off x="8318769" y="4418095"/>
              <a:ext cx="39547" cy="16771"/>
            </a:xfrm>
            <a:custGeom>
              <a:avLst/>
              <a:gdLst/>
              <a:ahLst/>
              <a:cxnLst/>
              <a:rect l="l" t="t" r="r" b="b"/>
              <a:pathLst>
                <a:path w="1108" h="557" extrusionOk="0">
                  <a:moveTo>
                    <a:pt x="955" y="453"/>
                  </a:moveTo>
                  <a:cubicBezTo>
                    <a:pt x="1107" y="140"/>
                    <a:pt x="774" y="55"/>
                    <a:pt x="375" y="0"/>
                  </a:cubicBezTo>
                  <a:cubicBezTo>
                    <a:pt x="0" y="174"/>
                    <a:pt x="173" y="556"/>
                    <a:pt x="955" y="4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27" name="Google Shape;43039;p18">
              <a:extLst>
                <a:ext uri="{FF2B5EF4-FFF2-40B4-BE49-F238E27FC236}">
                  <a16:creationId xmlns:a16="http://schemas.microsoft.com/office/drawing/2014/main" id="{D728329B-E951-4951-BC0A-F130E45CE08D}"/>
                </a:ext>
              </a:extLst>
            </p:cNvPr>
            <p:cNvSpPr/>
            <p:nvPr/>
          </p:nvSpPr>
          <p:spPr>
            <a:xfrm>
              <a:off x="5664759" y="4428302"/>
              <a:ext cx="14063" cy="4246"/>
            </a:xfrm>
            <a:custGeom>
              <a:avLst/>
              <a:gdLst/>
              <a:ahLst/>
              <a:cxnLst/>
              <a:rect l="l" t="t" r="r" b="b"/>
              <a:pathLst>
                <a:path w="394" h="141" extrusionOk="0">
                  <a:moveTo>
                    <a:pt x="295" y="24"/>
                  </a:moveTo>
                  <a:cubicBezTo>
                    <a:pt x="244" y="1"/>
                    <a:pt x="1" y="69"/>
                    <a:pt x="103" y="116"/>
                  </a:cubicBezTo>
                  <a:cubicBezTo>
                    <a:pt x="158" y="140"/>
                    <a:pt x="394" y="72"/>
                    <a:pt x="295"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28" name="Google Shape;43040;p18">
              <a:extLst>
                <a:ext uri="{FF2B5EF4-FFF2-40B4-BE49-F238E27FC236}">
                  <a16:creationId xmlns:a16="http://schemas.microsoft.com/office/drawing/2014/main" id="{FEC9CDFB-F4A7-4809-A648-E066A11657E0}"/>
                </a:ext>
              </a:extLst>
            </p:cNvPr>
            <p:cNvSpPr/>
            <p:nvPr/>
          </p:nvSpPr>
          <p:spPr>
            <a:xfrm>
              <a:off x="695313" y="4428302"/>
              <a:ext cx="13956" cy="4246"/>
            </a:xfrm>
            <a:custGeom>
              <a:avLst/>
              <a:gdLst/>
              <a:ahLst/>
              <a:cxnLst/>
              <a:rect l="l" t="t" r="r" b="b"/>
              <a:pathLst>
                <a:path w="391" h="141" extrusionOk="0">
                  <a:moveTo>
                    <a:pt x="293" y="24"/>
                  </a:moveTo>
                  <a:cubicBezTo>
                    <a:pt x="238" y="1"/>
                    <a:pt x="1" y="69"/>
                    <a:pt x="97" y="116"/>
                  </a:cubicBezTo>
                  <a:cubicBezTo>
                    <a:pt x="153" y="140"/>
                    <a:pt x="391" y="72"/>
                    <a:pt x="293"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29" name="Google Shape;43041;p18">
              <a:extLst>
                <a:ext uri="{FF2B5EF4-FFF2-40B4-BE49-F238E27FC236}">
                  <a16:creationId xmlns:a16="http://schemas.microsoft.com/office/drawing/2014/main" id="{02F0F212-294E-424D-94B3-30C996C398B7}"/>
                </a:ext>
              </a:extLst>
            </p:cNvPr>
            <p:cNvSpPr/>
            <p:nvPr/>
          </p:nvSpPr>
          <p:spPr>
            <a:xfrm>
              <a:off x="8745108" y="4426254"/>
              <a:ext cx="13813" cy="2740"/>
            </a:xfrm>
            <a:custGeom>
              <a:avLst/>
              <a:gdLst/>
              <a:ahLst/>
              <a:cxnLst/>
              <a:rect l="l" t="t" r="r" b="b"/>
              <a:pathLst>
                <a:path w="387" h="91" extrusionOk="0">
                  <a:moveTo>
                    <a:pt x="387" y="1"/>
                  </a:moveTo>
                  <a:cubicBezTo>
                    <a:pt x="237" y="20"/>
                    <a:pt x="7" y="3"/>
                    <a:pt x="1" y="91"/>
                  </a:cubicBezTo>
                  <a:cubicBezTo>
                    <a:pt x="151" y="71"/>
                    <a:pt x="382" y="90"/>
                    <a:pt x="3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30" name="Google Shape;43042;p18">
              <a:extLst>
                <a:ext uri="{FF2B5EF4-FFF2-40B4-BE49-F238E27FC236}">
                  <a16:creationId xmlns:a16="http://schemas.microsoft.com/office/drawing/2014/main" id="{3356CBFA-E6B2-4523-AC4E-A83638C474AF}"/>
                </a:ext>
              </a:extLst>
            </p:cNvPr>
            <p:cNvSpPr/>
            <p:nvPr/>
          </p:nvSpPr>
          <p:spPr>
            <a:xfrm>
              <a:off x="6404865" y="4404576"/>
              <a:ext cx="52754" cy="24479"/>
            </a:xfrm>
            <a:custGeom>
              <a:avLst/>
              <a:gdLst/>
              <a:ahLst/>
              <a:cxnLst/>
              <a:rect l="l" t="t" r="r" b="b"/>
              <a:pathLst>
                <a:path w="1478" h="813" extrusionOk="0">
                  <a:moveTo>
                    <a:pt x="0" y="812"/>
                  </a:moveTo>
                  <a:cubicBezTo>
                    <a:pt x="1478" y="679"/>
                    <a:pt x="33" y="0"/>
                    <a:pt x="0" y="8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31" name="Google Shape;43043;p18">
              <a:extLst>
                <a:ext uri="{FF2B5EF4-FFF2-40B4-BE49-F238E27FC236}">
                  <a16:creationId xmlns:a16="http://schemas.microsoft.com/office/drawing/2014/main" id="{73F693CB-1462-492C-B70D-688E87C454A3}"/>
                </a:ext>
              </a:extLst>
            </p:cNvPr>
            <p:cNvSpPr/>
            <p:nvPr/>
          </p:nvSpPr>
          <p:spPr>
            <a:xfrm>
              <a:off x="674576" y="4425562"/>
              <a:ext cx="14063" cy="4276"/>
            </a:xfrm>
            <a:custGeom>
              <a:avLst/>
              <a:gdLst/>
              <a:ahLst/>
              <a:cxnLst/>
              <a:rect l="l" t="t" r="r" b="b"/>
              <a:pathLst>
                <a:path w="394" h="142" extrusionOk="0">
                  <a:moveTo>
                    <a:pt x="292" y="24"/>
                  </a:moveTo>
                  <a:cubicBezTo>
                    <a:pt x="242" y="0"/>
                    <a:pt x="1" y="67"/>
                    <a:pt x="100" y="114"/>
                  </a:cubicBezTo>
                  <a:cubicBezTo>
                    <a:pt x="156" y="141"/>
                    <a:pt x="394" y="72"/>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32" name="Google Shape;43044;p18">
              <a:extLst>
                <a:ext uri="{FF2B5EF4-FFF2-40B4-BE49-F238E27FC236}">
                  <a16:creationId xmlns:a16="http://schemas.microsoft.com/office/drawing/2014/main" id="{AC3A277B-3B68-4D15-B060-7C0775DAFAFC}"/>
                </a:ext>
              </a:extLst>
            </p:cNvPr>
            <p:cNvSpPr/>
            <p:nvPr/>
          </p:nvSpPr>
          <p:spPr>
            <a:xfrm>
              <a:off x="3218012" y="4417704"/>
              <a:ext cx="7031" cy="6233"/>
            </a:xfrm>
            <a:custGeom>
              <a:avLst/>
              <a:gdLst/>
              <a:ahLst/>
              <a:cxnLst/>
              <a:rect l="l" t="t" r="r" b="b"/>
              <a:pathLst>
                <a:path w="197" h="207" extrusionOk="0">
                  <a:moveTo>
                    <a:pt x="194" y="102"/>
                  </a:moveTo>
                  <a:cubicBezTo>
                    <a:pt x="196" y="54"/>
                    <a:pt x="38" y="0"/>
                    <a:pt x="1" y="102"/>
                  </a:cubicBezTo>
                  <a:cubicBezTo>
                    <a:pt x="1" y="154"/>
                    <a:pt x="160" y="206"/>
                    <a:pt x="194"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33" name="Google Shape;43045;p18">
              <a:extLst>
                <a:ext uri="{FF2B5EF4-FFF2-40B4-BE49-F238E27FC236}">
                  <a16:creationId xmlns:a16="http://schemas.microsoft.com/office/drawing/2014/main" id="{DB1AA440-6671-49E1-A812-F2612B5717C3}"/>
                </a:ext>
              </a:extLst>
            </p:cNvPr>
            <p:cNvSpPr/>
            <p:nvPr/>
          </p:nvSpPr>
          <p:spPr>
            <a:xfrm>
              <a:off x="6962443" y="4412615"/>
              <a:ext cx="22522" cy="8190"/>
            </a:xfrm>
            <a:custGeom>
              <a:avLst/>
              <a:gdLst/>
              <a:ahLst/>
              <a:cxnLst/>
              <a:rect l="l" t="t" r="r" b="b"/>
              <a:pathLst>
                <a:path w="631" h="272" extrusionOk="0">
                  <a:moveTo>
                    <a:pt x="577" y="1"/>
                  </a:moveTo>
                  <a:lnTo>
                    <a:pt x="0" y="1"/>
                  </a:lnTo>
                  <a:lnTo>
                    <a:pt x="0" y="271"/>
                  </a:lnTo>
                  <a:lnTo>
                    <a:pt x="384" y="271"/>
                  </a:lnTo>
                  <a:cubicBezTo>
                    <a:pt x="396" y="157"/>
                    <a:pt x="631" y="147"/>
                    <a:pt x="5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34" name="Google Shape;43046;p18">
              <a:extLst>
                <a:ext uri="{FF2B5EF4-FFF2-40B4-BE49-F238E27FC236}">
                  <a16:creationId xmlns:a16="http://schemas.microsoft.com/office/drawing/2014/main" id="{6E856FAE-87E8-4643-9FB3-B4615BB95BB1}"/>
                </a:ext>
              </a:extLst>
            </p:cNvPr>
            <p:cNvSpPr/>
            <p:nvPr/>
          </p:nvSpPr>
          <p:spPr>
            <a:xfrm>
              <a:off x="6645821" y="4412676"/>
              <a:ext cx="20666" cy="8190"/>
            </a:xfrm>
            <a:custGeom>
              <a:avLst/>
              <a:gdLst/>
              <a:ahLst/>
              <a:cxnLst/>
              <a:rect l="l" t="t" r="r" b="b"/>
              <a:pathLst>
                <a:path w="579" h="272" extrusionOk="0">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35" name="Google Shape;43047;p18">
              <a:extLst>
                <a:ext uri="{FF2B5EF4-FFF2-40B4-BE49-F238E27FC236}">
                  <a16:creationId xmlns:a16="http://schemas.microsoft.com/office/drawing/2014/main" id="{1485CBC8-B9FF-43C2-AFAD-5F0BB532D3F9}"/>
                </a:ext>
              </a:extLst>
            </p:cNvPr>
            <p:cNvSpPr/>
            <p:nvPr/>
          </p:nvSpPr>
          <p:spPr>
            <a:xfrm>
              <a:off x="3613656" y="4417312"/>
              <a:ext cx="14099" cy="4276"/>
            </a:xfrm>
            <a:custGeom>
              <a:avLst/>
              <a:gdLst/>
              <a:ahLst/>
              <a:cxnLst/>
              <a:rect l="l" t="t" r="r" b="b"/>
              <a:pathLst>
                <a:path w="395" h="142" extrusionOk="0">
                  <a:moveTo>
                    <a:pt x="292" y="26"/>
                  </a:moveTo>
                  <a:cubicBezTo>
                    <a:pt x="238" y="0"/>
                    <a:pt x="0" y="69"/>
                    <a:pt x="102" y="115"/>
                  </a:cubicBezTo>
                  <a:cubicBezTo>
                    <a:pt x="153" y="141"/>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36" name="Google Shape;43048;p18">
              <a:extLst>
                <a:ext uri="{FF2B5EF4-FFF2-40B4-BE49-F238E27FC236}">
                  <a16:creationId xmlns:a16="http://schemas.microsoft.com/office/drawing/2014/main" id="{623179C3-6DA9-4D9F-8B63-543ADA105732}"/>
                </a:ext>
              </a:extLst>
            </p:cNvPr>
            <p:cNvSpPr/>
            <p:nvPr/>
          </p:nvSpPr>
          <p:spPr>
            <a:xfrm>
              <a:off x="2213180" y="4414994"/>
              <a:ext cx="6853" cy="6263"/>
            </a:xfrm>
            <a:custGeom>
              <a:avLst/>
              <a:gdLst/>
              <a:ahLst/>
              <a:cxnLst/>
              <a:rect l="l" t="t" r="r" b="b"/>
              <a:pathLst>
                <a:path w="192" h="208" extrusionOk="0">
                  <a:moveTo>
                    <a:pt x="191" y="103"/>
                  </a:moveTo>
                  <a:cubicBezTo>
                    <a:pt x="192" y="52"/>
                    <a:pt x="35" y="0"/>
                    <a:pt x="0" y="103"/>
                  </a:cubicBezTo>
                  <a:cubicBezTo>
                    <a:pt x="0" y="153"/>
                    <a:pt x="154" y="208"/>
                    <a:pt x="191"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37" name="Google Shape;43049;p18">
              <a:extLst>
                <a:ext uri="{FF2B5EF4-FFF2-40B4-BE49-F238E27FC236}">
                  <a16:creationId xmlns:a16="http://schemas.microsoft.com/office/drawing/2014/main" id="{62CCFC69-7F2E-4495-95D4-DD09E037BC11}"/>
                </a:ext>
              </a:extLst>
            </p:cNvPr>
            <p:cNvSpPr/>
            <p:nvPr/>
          </p:nvSpPr>
          <p:spPr>
            <a:xfrm>
              <a:off x="8115218" y="4414633"/>
              <a:ext cx="14063" cy="4276"/>
            </a:xfrm>
            <a:custGeom>
              <a:avLst/>
              <a:gdLst/>
              <a:ahLst/>
              <a:cxnLst/>
              <a:rect l="l" t="t" r="r" b="b"/>
              <a:pathLst>
                <a:path w="394" h="142" extrusionOk="0">
                  <a:moveTo>
                    <a:pt x="294" y="25"/>
                  </a:moveTo>
                  <a:cubicBezTo>
                    <a:pt x="242" y="0"/>
                    <a:pt x="0" y="70"/>
                    <a:pt x="101" y="117"/>
                  </a:cubicBezTo>
                  <a:cubicBezTo>
                    <a:pt x="156" y="141"/>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38" name="Google Shape;43050;p18">
              <a:extLst>
                <a:ext uri="{FF2B5EF4-FFF2-40B4-BE49-F238E27FC236}">
                  <a16:creationId xmlns:a16="http://schemas.microsoft.com/office/drawing/2014/main" id="{03C5B0C4-804F-40C1-81A6-912A7FBDCE72}"/>
                </a:ext>
              </a:extLst>
            </p:cNvPr>
            <p:cNvSpPr/>
            <p:nvPr/>
          </p:nvSpPr>
          <p:spPr>
            <a:xfrm>
              <a:off x="275363" y="4414633"/>
              <a:ext cx="13991" cy="4276"/>
            </a:xfrm>
            <a:custGeom>
              <a:avLst/>
              <a:gdLst/>
              <a:ahLst/>
              <a:cxnLst/>
              <a:rect l="l" t="t" r="r" b="b"/>
              <a:pathLst>
                <a:path w="392" h="142" extrusionOk="0">
                  <a:moveTo>
                    <a:pt x="294" y="25"/>
                  </a:moveTo>
                  <a:cubicBezTo>
                    <a:pt x="240" y="0"/>
                    <a:pt x="0" y="70"/>
                    <a:pt x="99" y="117"/>
                  </a:cubicBezTo>
                  <a:cubicBezTo>
                    <a:pt x="154" y="141"/>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39" name="Google Shape;43051;p18">
              <a:extLst>
                <a:ext uri="{FF2B5EF4-FFF2-40B4-BE49-F238E27FC236}">
                  <a16:creationId xmlns:a16="http://schemas.microsoft.com/office/drawing/2014/main" id="{F2AE1985-AAB0-438A-AC95-AAE07F1983FB}"/>
                </a:ext>
              </a:extLst>
            </p:cNvPr>
            <p:cNvSpPr/>
            <p:nvPr/>
          </p:nvSpPr>
          <p:spPr>
            <a:xfrm>
              <a:off x="6800509" y="4411833"/>
              <a:ext cx="14063" cy="4306"/>
            </a:xfrm>
            <a:custGeom>
              <a:avLst/>
              <a:gdLst/>
              <a:ahLst/>
              <a:cxnLst/>
              <a:rect l="l" t="t" r="r" b="b"/>
              <a:pathLst>
                <a:path w="394" h="143" extrusionOk="0">
                  <a:moveTo>
                    <a:pt x="295" y="27"/>
                  </a:moveTo>
                  <a:cubicBezTo>
                    <a:pt x="240" y="1"/>
                    <a:pt x="0" y="71"/>
                    <a:pt x="102" y="117"/>
                  </a:cubicBezTo>
                  <a:cubicBezTo>
                    <a:pt x="154" y="143"/>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40" name="Google Shape;43052;p18">
              <a:extLst>
                <a:ext uri="{FF2B5EF4-FFF2-40B4-BE49-F238E27FC236}">
                  <a16:creationId xmlns:a16="http://schemas.microsoft.com/office/drawing/2014/main" id="{0F88A961-B10A-42CC-B1E2-38A99D175292}"/>
                </a:ext>
              </a:extLst>
            </p:cNvPr>
            <p:cNvSpPr/>
            <p:nvPr/>
          </p:nvSpPr>
          <p:spPr>
            <a:xfrm>
              <a:off x="6539352" y="4406774"/>
              <a:ext cx="23843" cy="5871"/>
            </a:xfrm>
            <a:custGeom>
              <a:avLst/>
              <a:gdLst/>
              <a:ahLst/>
              <a:cxnLst/>
              <a:rect l="l" t="t" r="r" b="b"/>
              <a:pathLst>
                <a:path w="668" h="195" extrusionOk="0">
                  <a:moveTo>
                    <a:pt x="476" y="195"/>
                  </a:moveTo>
                  <a:cubicBezTo>
                    <a:pt x="476" y="103"/>
                    <a:pt x="632" y="86"/>
                    <a:pt x="668" y="12"/>
                  </a:cubicBezTo>
                  <a:cubicBezTo>
                    <a:pt x="368" y="20"/>
                    <a:pt x="1" y="0"/>
                    <a:pt x="91" y="19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41" name="Google Shape;43053;p18">
              <a:extLst>
                <a:ext uri="{FF2B5EF4-FFF2-40B4-BE49-F238E27FC236}">
                  <a16:creationId xmlns:a16="http://schemas.microsoft.com/office/drawing/2014/main" id="{B1161D61-0270-4096-BA75-A12D2F6E8252}"/>
                </a:ext>
              </a:extLst>
            </p:cNvPr>
            <p:cNvSpPr/>
            <p:nvPr/>
          </p:nvSpPr>
          <p:spPr>
            <a:xfrm>
              <a:off x="6026211" y="4404065"/>
              <a:ext cx="7139" cy="6233"/>
            </a:xfrm>
            <a:custGeom>
              <a:avLst/>
              <a:gdLst/>
              <a:ahLst/>
              <a:cxnLst/>
              <a:rect l="l" t="t" r="r" b="b"/>
              <a:pathLst>
                <a:path w="200" h="207" extrusionOk="0">
                  <a:moveTo>
                    <a:pt x="197" y="103"/>
                  </a:moveTo>
                  <a:cubicBezTo>
                    <a:pt x="199" y="52"/>
                    <a:pt x="40" y="0"/>
                    <a:pt x="5" y="103"/>
                  </a:cubicBezTo>
                  <a:cubicBezTo>
                    <a:pt x="1" y="154"/>
                    <a:pt x="157" y="207"/>
                    <a:pt x="197" y="10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42" name="Google Shape;43054;p18">
              <a:extLst>
                <a:ext uri="{FF2B5EF4-FFF2-40B4-BE49-F238E27FC236}">
                  <a16:creationId xmlns:a16="http://schemas.microsoft.com/office/drawing/2014/main" id="{EF6A34D1-3B97-4927-9F9E-AC91C0E3C9B6}"/>
                </a:ext>
              </a:extLst>
            </p:cNvPr>
            <p:cNvSpPr/>
            <p:nvPr/>
          </p:nvSpPr>
          <p:spPr>
            <a:xfrm>
              <a:off x="5523884" y="4401686"/>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43" name="Google Shape;43055;p18">
              <a:extLst>
                <a:ext uri="{FF2B5EF4-FFF2-40B4-BE49-F238E27FC236}">
                  <a16:creationId xmlns:a16="http://schemas.microsoft.com/office/drawing/2014/main" id="{47DA7FE7-EE13-435F-AF44-C9EF86286D07}"/>
                </a:ext>
              </a:extLst>
            </p:cNvPr>
            <p:cNvSpPr/>
            <p:nvPr/>
          </p:nvSpPr>
          <p:spPr>
            <a:xfrm>
              <a:off x="2133837" y="4403673"/>
              <a:ext cx="13991" cy="4276"/>
            </a:xfrm>
            <a:custGeom>
              <a:avLst/>
              <a:gdLst/>
              <a:ahLst/>
              <a:cxnLst/>
              <a:rect l="l" t="t" r="r" b="b"/>
              <a:pathLst>
                <a:path w="392" h="142" extrusionOk="0">
                  <a:moveTo>
                    <a:pt x="99" y="116"/>
                  </a:moveTo>
                  <a:cubicBezTo>
                    <a:pt x="154" y="141"/>
                    <a:pt x="392" y="72"/>
                    <a:pt x="292" y="25"/>
                  </a:cubicBezTo>
                  <a:cubicBezTo>
                    <a:pt x="240" y="0"/>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44" name="Google Shape;43056;p18">
              <a:extLst>
                <a:ext uri="{FF2B5EF4-FFF2-40B4-BE49-F238E27FC236}">
                  <a16:creationId xmlns:a16="http://schemas.microsoft.com/office/drawing/2014/main" id="{E0C31440-A0EA-4AFE-ADB0-7CD371C43435}"/>
                </a:ext>
              </a:extLst>
            </p:cNvPr>
            <p:cNvSpPr/>
            <p:nvPr/>
          </p:nvSpPr>
          <p:spPr>
            <a:xfrm>
              <a:off x="560255" y="4398946"/>
              <a:ext cx="21594" cy="6444"/>
            </a:xfrm>
            <a:custGeom>
              <a:avLst/>
              <a:gdLst/>
              <a:ahLst/>
              <a:cxnLst/>
              <a:rect l="l" t="t" r="r" b="b"/>
              <a:pathLst>
                <a:path w="605" h="214" extrusionOk="0">
                  <a:moveTo>
                    <a:pt x="605" y="182"/>
                  </a:moveTo>
                  <a:lnTo>
                    <a:pt x="605" y="1"/>
                  </a:lnTo>
                  <a:lnTo>
                    <a:pt x="25" y="1"/>
                  </a:lnTo>
                  <a:cubicBezTo>
                    <a:pt x="0" y="164"/>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45" name="Google Shape;43057;p18">
              <a:extLst>
                <a:ext uri="{FF2B5EF4-FFF2-40B4-BE49-F238E27FC236}">
                  <a16:creationId xmlns:a16="http://schemas.microsoft.com/office/drawing/2014/main" id="{49560D2F-F77D-4359-8014-B242CA2F6707}"/>
                </a:ext>
              </a:extLst>
            </p:cNvPr>
            <p:cNvSpPr/>
            <p:nvPr/>
          </p:nvSpPr>
          <p:spPr>
            <a:xfrm>
              <a:off x="5224358" y="4395484"/>
              <a:ext cx="13956" cy="4246"/>
            </a:xfrm>
            <a:custGeom>
              <a:avLst/>
              <a:gdLst/>
              <a:ahLst/>
              <a:cxnLst/>
              <a:rect l="l" t="t" r="r" b="b"/>
              <a:pathLst>
                <a:path w="391" h="141" extrusionOk="0">
                  <a:moveTo>
                    <a:pt x="292" y="24"/>
                  </a:moveTo>
                  <a:cubicBezTo>
                    <a:pt x="238" y="1"/>
                    <a:pt x="1" y="69"/>
                    <a:pt x="100" y="116"/>
                  </a:cubicBezTo>
                  <a:cubicBezTo>
                    <a:pt x="152" y="140"/>
                    <a:pt x="391" y="73"/>
                    <a:pt x="292"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46" name="Google Shape;43058;p18">
              <a:extLst>
                <a:ext uri="{FF2B5EF4-FFF2-40B4-BE49-F238E27FC236}">
                  <a16:creationId xmlns:a16="http://schemas.microsoft.com/office/drawing/2014/main" id="{BC8B84BA-3928-4416-8B21-4589BC6C3902}"/>
                </a:ext>
              </a:extLst>
            </p:cNvPr>
            <p:cNvSpPr/>
            <p:nvPr/>
          </p:nvSpPr>
          <p:spPr>
            <a:xfrm>
              <a:off x="1976293" y="4390877"/>
              <a:ext cx="34158" cy="8852"/>
            </a:xfrm>
            <a:custGeom>
              <a:avLst/>
              <a:gdLst/>
              <a:ahLst/>
              <a:cxnLst/>
              <a:rect l="l" t="t" r="r" b="b"/>
              <a:pathLst>
                <a:path w="957" h="294" extrusionOk="0">
                  <a:moveTo>
                    <a:pt x="78" y="177"/>
                  </a:moveTo>
                  <a:cubicBezTo>
                    <a:pt x="323" y="182"/>
                    <a:pt x="347" y="293"/>
                    <a:pt x="659" y="269"/>
                  </a:cubicBezTo>
                  <a:cubicBezTo>
                    <a:pt x="956" y="45"/>
                    <a:pt x="1" y="1"/>
                    <a:pt x="78"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47" name="Google Shape;43059;p18">
              <a:extLst>
                <a:ext uri="{FF2B5EF4-FFF2-40B4-BE49-F238E27FC236}">
                  <a16:creationId xmlns:a16="http://schemas.microsoft.com/office/drawing/2014/main" id="{BB128CB0-5030-4256-9884-C9C6A50A3D7F}"/>
                </a:ext>
              </a:extLst>
            </p:cNvPr>
            <p:cNvSpPr/>
            <p:nvPr/>
          </p:nvSpPr>
          <p:spPr>
            <a:xfrm>
              <a:off x="4673704" y="4392744"/>
              <a:ext cx="13991" cy="4215"/>
            </a:xfrm>
            <a:custGeom>
              <a:avLst/>
              <a:gdLst/>
              <a:ahLst/>
              <a:cxnLst/>
              <a:rect l="l" t="t" r="r" b="b"/>
              <a:pathLst>
                <a:path w="392" h="140" extrusionOk="0">
                  <a:moveTo>
                    <a:pt x="99" y="115"/>
                  </a:moveTo>
                  <a:cubicBezTo>
                    <a:pt x="154" y="140"/>
                    <a:pt x="391" y="72"/>
                    <a:pt x="292" y="24"/>
                  </a:cubicBezTo>
                  <a:cubicBezTo>
                    <a:pt x="240" y="0"/>
                    <a:pt x="1" y="68"/>
                    <a:pt x="99"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48" name="Google Shape;43060;p18">
              <a:extLst>
                <a:ext uri="{FF2B5EF4-FFF2-40B4-BE49-F238E27FC236}">
                  <a16:creationId xmlns:a16="http://schemas.microsoft.com/office/drawing/2014/main" id="{64ECF26D-519F-418B-92EE-CE6229FF6FFC}"/>
                </a:ext>
              </a:extLst>
            </p:cNvPr>
            <p:cNvSpPr/>
            <p:nvPr/>
          </p:nvSpPr>
          <p:spPr>
            <a:xfrm>
              <a:off x="4050953" y="4390154"/>
              <a:ext cx="13777" cy="6775"/>
            </a:xfrm>
            <a:custGeom>
              <a:avLst/>
              <a:gdLst/>
              <a:ahLst/>
              <a:cxnLst/>
              <a:rect l="l" t="t" r="r" b="b"/>
              <a:pathLst>
                <a:path w="386" h="225" extrusionOk="0">
                  <a:moveTo>
                    <a:pt x="385" y="110"/>
                  </a:moveTo>
                  <a:cubicBezTo>
                    <a:pt x="345" y="0"/>
                    <a:pt x="171" y="55"/>
                    <a:pt x="0" y="110"/>
                  </a:cubicBezTo>
                  <a:cubicBezTo>
                    <a:pt x="0" y="204"/>
                    <a:pt x="336" y="225"/>
                    <a:pt x="385" y="1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49" name="Google Shape;43061;p18">
              <a:extLst>
                <a:ext uri="{FF2B5EF4-FFF2-40B4-BE49-F238E27FC236}">
                  <a16:creationId xmlns:a16="http://schemas.microsoft.com/office/drawing/2014/main" id="{BF5D2373-0E9E-47B9-9A99-1EF4593E4AED}"/>
                </a:ext>
              </a:extLst>
            </p:cNvPr>
            <p:cNvSpPr/>
            <p:nvPr/>
          </p:nvSpPr>
          <p:spPr>
            <a:xfrm>
              <a:off x="1228799" y="4390787"/>
              <a:ext cx="13777" cy="2680"/>
            </a:xfrm>
            <a:custGeom>
              <a:avLst/>
              <a:gdLst/>
              <a:ahLst/>
              <a:cxnLst/>
              <a:rect l="l" t="t" r="r" b="b"/>
              <a:pathLst>
                <a:path w="386" h="89" extrusionOk="0">
                  <a:moveTo>
                    <a:pt x="386" y="0"/>
                  </a:moveTo>
                  <a:cubicBezTo>
                    <a:pt x="236" y="20"/>
                    <a:pt x="6" y="1"/>
                    <a:pt x="1" y="89"/>
                  </a:cubicBezTo>
                  <a:cubicBezTo>
                    <a:pt x="151" y="69"/>
                    <a:pt x="381" y="88"/>
                    <a:pt x="3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50" name="Google Shape;43062;p18">
              <a:extLst>
                <a:ext uri="{FF2B5EF4-FFF2-40B4-BE49-F238E27FC236}">
                  <a16:creationId xmlns:a16="http://schemas.microsoft.com/office/drawing/2014/main" id="{C858330A-FDC3-4B62-9309-00F006785C9D}"/>
                </a:ext>
              </a:extLst>
            </p:cNvPr>
            <p:cNvSpPr/>
            <p:nvPr/>
          </p:nvSpPr>
          <p:spPr>
            <a:xfrm>
              <a:off x="707377" y="4382567"/>
              <a:ext cx="27162" cy="10900"/>
            </a:xfrm>
            <a:custGeom>
              <a:avLst/>
              <a:gdLst/>
              <a:ahLst/>
              <a:cxnLst/>
              <a:rect l="l" t="t" r="r" b="b"/>
              <a:pathLst>
                <a:path w="761" h="362" extrusionOk="0">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51" name="Google Shape;43063;p18">
              <a:extLst>
                <a:ext uri="{FF2B5EF4-FFF2-40B4-BE49-F238E27FC236}">
                  <a16:creationId xmlns:a16="http://schemas.microsoft.com/office/drawing/2014/main" id="{F4799369-CE47-425D-91F1-3EF9C3AB687E}"/>
                </a:ext>
              </a:extLst>
            </p:cNvPr>
            <p:cNvSpPr/>
            <p:nvPr/>
          </p:nvSpPr>
          <p:spPr>
            <a:xfrm>
              <a:off x="4456947" y="4384614"/>
              <a:ext cx="13849" cy="7407"/>
            </a:xfrm>
            <a:custGeom>
              <a:avLst/>
              <a:gdLst/>
              <a:ahLst/>
              <a:cxnLst/>
              <a:rect l="l" t="t" r="r" b="b"/>
              <a:pathLst>
                <a:path w="388" h="246" extrusionOk="0">
                  <a:moveTo>
                    <a:pt x="388" y="115"/>
                  </a:moveTo>
                  <a:cubicBezTo>
                    <a:pt x="385" y="21"/>
                    <a:pt x="48" y="0"/>
                    <a:pt x="0" y="115"/>
                  </a:cubicBezTo>
                  <a:cubicBezTo>
                    <a:pt x="219" y="105"/>
                    <a:pt x="303" y="246"/>
                    <a:pt x="388" y="11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52" name="Google Shape;43064;p18">
              <a:extLst>
                <a:ext uri="{FF2B5EF4-FFF2-40B4-BE49-F238E27FC236}">
                  <a16:creationId xmlns:a16="http://schemas.microsoft.com/office/drawing/2014/main" id="{D78F58F7-DA30-46DB-B621-D65294F9BF1F}"/>
                </a:ext>
              </a:extLst>
            </p:cNvPr>
            <p:cNvSpPr/>
            <p:nvPr/>
          </p:nvSpPr>
          <p:spPr>
            <a:xfrm>
              <a:off x="819806" y="4379797"/>
              <a:ext cx="25556" cy="11020"/>
            </a:xfrm>
            <a:custGeom>
              <a:avLst/>
              <a:gdLst/>
              <a:ahLst/>
              <a:cxnLst/>
              <a:rect l="l" t="t" r="r" b="b"/>
              <a:pathLst>
                <a:path w="716" h="366" extrusionOk="0">
                  <a:moveTo>
                    <a:pt x="83" y="365"/>
                  </a:moveTo>
                  <a:lnTo>
                    <a:pt x="660" y="365"/>
                  </a:lnTo>
                  <a:cubicBezTo>
                    <a:pt x="716" y="158"/>
                    <a:pt x="614" y="22"/>
                    <a:pt x="274" y="1"/>
                  </a:cubicBezTo>
                  <a:cubicBezTo>
                    <a:pt x="214" y="125"/>
                    <a:pt x="0" y="173"/>
                    <a:pt x="83"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53" name="Google Shape;43065;p18">
              <a:extLst>
                <a:ext uri="{FF2B5EF4-FFF2-40B4-BE49-F238E27FC236}">
                  <a16:creationId xmlns:a16="http://schemas.microsoft.com/office/drawing/2014/main" id="{C114F485-F7A3-4E17-B9AA-60CBAB36357C}"/>
                </a:ext>
              </a:extLst>
            </p:cNvPr>
            <p:cNvSpPr/>
            <p:nvPr/>
          </p:nvSpPr>
          <p:spPr>
            <a:xfrm>
              <a:off x="4564915" y="4374709"/>
              <a:ext cx="36621" cy="17946"/>
            </a:xfrm>
            <a:custGeom>
              <a:avLst/>
              <a:gdLst/>
              <a:ahLst/>
              <a:cxnLst/>
              <a:rect l="l" t="t" r="r" b="b"/>
              <a:pathLst>
                <a:path w="1026" h="596" extrusionOk="0">
                  <a:moveTo>
                    <a:pt x="1026" y="170"/>
                  </a:moveTo>
                  <a:cubicBezTo>
                    <a:pt x="411" y="225"/>
                    <a:pt x="429" y="0"/>
                    <a:pt x="64" y="170"/>
                  </a:cubicBezTo>
                  <a:cubicBezTo>
                    <a:pt x="1" y="595"/>
                    <a:pt x="954" y="413"/>
                    <a:pt x="1026" y="1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54" name="Google Shape;43066;p18">
              <a:extLst>
                <a:ext uri="{FF2B5EF4-FFF2-40B4-BE49-F238E27FC236}">
                  <a16:creationId xmlns:a16="http://schemas.microsoft.com/office/drawing/2014/main" id="{9EFE4103-BF9E-4B7B-A152-A28EBE57C502}"/>
                </a:ext>
              </a:extLst>
            </p:cNvPr>
            <p:cNvSpPr/>
            <p:nvPr/>
          </p:nvSpPr>
          <p:spPr>
            <a:xfrm>
              <a:off x="1159949" y="4382206"/>
              <a:ext cx="7031" cy="6233"/>
            </a:xfrm>
            <a:custGeom>
              <a:avLst/>
              <a:gdLst/>
              <a:ahLst/>
              <a:cxnLst/>
              <a:rect l="l" t="t" r="r" b="b"/>
              <a:pathLst>
                <a:path w="197" h="207" extrusionOk="0">
                  <a:moveTo>
                    <a:pt x="194" y="104"/>
                  </a:moveTo>
                  <a:cubicBezTo>
                    <a:pt x="196" y="53"/>
                    <a:pt x="38" y="1"/>
                    <a:pt x="1" y="104"/>
                  </a:cubicBezTo>
                  <a:cubicBezTo>
                    <a:pt x="1" y="152"/>
                    <a:pt x="160" y="207"/>
                    <a:pt x="194" y="10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55" name="Google Shape;43067;p18">
              <a:extLst>
                <a:ext uri="{FF2B5EF4-FFF2-40B4-BE49-F238E27FC236}">
                  <a16:creationId xmlns:a16="http://schemas.microsoft.com/office/drawing/2014/main" id="{89150040-7270-402A-83B7-916A97763357}"/>
                </a:ext>
              </a:extLst>
            </p:cNvPr>
            <p:cNvSpPr/>
            <p:nvPr/>
          </p:nvSpPr>
          <p:spPr>
            <a:xfrm>
              <a:off x="5771549" y="4377087"/>
              <a:ext cx="20737" cy="8250"/>
            </a:xfrm>
            <a:custGeom>
              <a:avLst/>
              <a:gdLst/>
              <a:ahLst/>
              <a:cxnLst/>
              <a:rect l="l" t="t" r="r" b="b"/>
              <a:pathLst>
                <a:path w="581" h="274" extrusionOk="0">
                  <a:moveTo>
                    <a:pt x="580" y="1"/>
                  </a:moveTo>
                  <a:lnTo>
                    <a:pt x="1" y="1"/>
                  </a:lnTo>
                  <a:lnTo>
                    <a:pt x="1" y="274"/>
                  </a:lnTo>
                  <a:lnTo>
                    <a:pt x="580" y="2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56" name="Google Shape;43068;p18">
              <a:extLst>
                <a:ext uri="{FF2B5EF4-FFF2-40B4-BE49-F238E27FC236}">
                  <a16:creationId xmlns:a16="http://schemas.microsoft.com/office/drawing/2014/main" id="{375F25CD-25E3-403B-91A6-BC91DD9FB897}"/>
                </a:ext>
              </a:extLst>
            </p:cNvPr>
            <p:cNvSpPr/>
            <p:nvPr/>
          </p:nvSpPr>
          <p:spPr>
            <a:xfrm>
              <a:off x="4662532" y="4377087"/>
              <a:ext cx="14705" cy="9515"/>
            </a:xfrm>
            <a:custGeom>
              <a:avLst/>
              <a:gdLst/>
              <a:ahLst/>
              <a:cxnLst/>
              <a:rect l="l" t="t" r="r" b="b"/>
              <a:pathLst>
                <a:path w="412" h="316" extrusionOk="0">
                  <a:moveTo>
                    <a:pt x="412" y="274"/>
                  </a:moveTo>
                  <a:lnTo>
                    <a:pt x="412" y="91"/>
                  </a:lnTo>
                  <a:cubicBezTo>
                    <a:pt x="219" y="92"/>
                    <a:pt x="183" y="18"/>
                    <a:pt x="25" y="1"/>
                  </a:cubicBezTo>
                  <a:cubicBezTo>
                    <a:pt x="45" y="143"/>
                    <a:pt x="1" y="315"/>
                    <a:pt x="412"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57" name="Google Shape;43069;p18">
              <a:extLst>
                <a:ext uri="{FF2B5EF4-FFF2-40B4-BE49-F238E27FC236}">
                  <a16:creationId xmlns:a16="http://schemas.microsoft.com/office/drawing/2014/main" id="{B4B1FE64-BC91-4218-964D-360AD048E059}"/>
                </a:ext>
              </a:extLst>
            </p:cNvPr>
            <p:cNvSpPr/>
            <p:nvPr/>
          </p:nvSpPr>
          <p:spPr>
            <a:xfrm>
              <a:off x="805351" y="4379074"/>
              <a:ext cx="14027" cy="4276"/>
            </a:xfrm>
            <a:custGeom>
              <a:avLst/>
              <a:gdLst/>
              <a:ahLst/>
              <a:cxnLst/>
              <a:rect l="l" t="t" r="r" b="b"/>
              <a:pathLst>
                <a:path w="393" h="142" extrusionOk="0">
                  <a:moveTo>
                    <a:pt x="294" y="25"/>
                  </a:moveTo>
                  <a:cubicBezTo>
                    <a:pt x="241" y="0"/>
                    <a:pt x="1" y="69"/>
                    <a:pt x="99" y="116"/>
                  </a:cubicBezTo>
                  <a:cubicBezTo>
                    <a:pt x="156"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58" name="Google Shape;43070;p18">
              <a:extLst>
                <a:ext uri="{FF2B5EF4-FFF2-40B4-BE49-F238E27FC236}">
                  <a16:creationId xmlns:a16="http://schemas.microsoft.com/office/drawing/2014/main" id="{5DE9F2ED-42E2-42F1-A134-A0306ABD845B}"/>
                </a:ext>
              </a:extLst>
            </p:cNvPr>
            <p:cNvSpPr/>
            <p:nvPr/>
          </p:nvSpPr>
          <p:spPr>
            <a:xfrm>
              <a:off x="8779551" y="4373745"/>
              <a:ext cx="13849" cy="6775"/>
            </a:xfrm>
            <a:custGeom>
              <a:avLst/>
              <a:gdLst/>
              <a:ahLst/>
              <a:cxnLst/>
              <a:rect l="l" t="t" r="r" b="b"/>
              <a:pathLst>
                <a:path w="388" h="225" extrusionOk="0">
                  <a:moveTo>
                    <a:pt x="388" y="112"/>
                  </a:moveTo>
                  <a:cubicBezTo>
                    <a:pt x="346" y="1"/>
                    <a:pt x="171" y="57"/>
                    <a:pt x="0" y="112"/>
                  </a:cubicBezTo>
                  <a:cubicBezTo>
                    <a:pt x="4" y="202"/>
                    <a:pt x="336" y="224"/>
                    <a:pt x="388" y="11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59" name="Google Shape;43071;p18">
              <a:extLst>
                <a:ext uri="{FF2B5EF4-FFF2-40B4-BE49-F238E27FC236}">
                  <a16:creationId xmlns:a16="http://schemas.microsoft.com/office/drawing/2014/main" id="{A263D28C-680E-4AE0-9AC0-F98235D87CF6}"/>
                </a:ext>
              </a:extLst>
            </p:cNvPr>
            <p:cNvSpPr/>
            <p:nvPr/>
          </p:nvSpPr>
          <p:spPr>
            <a:xfrm>
              <a:off x="8996236" y="4370855"/>
              <a:ext cx="14063" cy="4276"/>
            </a:xfrm>
            <a:custGeom>
              <a:avLst/>
              <a:gdLst/>
              <a:ahLst/>
              <a:cxnLst/>
              <a:rect l="l" t="t" r="r" b="b"/>
              <a:pathLst>
                <a:path w="394" h="142" extrusionOk="0">
                  <a:moveTo>
                    <a:pt x="294" y="25"/>
                  </a:moveTo>
                  <a:cubicBezTo>
                    <a:pt x="238" y="0"/>
                    <a:pt x="0" y="68"/>
                    <a:pt x="100" y="116"/>
                  </a:cubicBezTo>
                  <a:cubicBezTo>
                    <a:pt x="152"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60" name="Google Shape;43072;p18">
              <a:extLst>
                <a:ext uri="{FF2B5EF4-FFF2-40B4-BE49-F238E27FC236}">
                  <a16:creationId xmlns:a16="http://schemas.microsoft.com/office/drawing/2014/main" id="{2249FE0D-AA34-42AE-9869-0D7EF035E0B3}"/>
                </a:ext>
              </a:extLst>
            </p:cNvPr>
            <p:cNvSpPr/>
            <p:nvPr/>
          </p:nvSpPr>
          <p:spPr>
            <a:xfrm>
              <a:off x="8913574" y="4370855"/>
              <a:ext cx="14170" cy="4276"/>
            </a:xfrm>
            <a:custGeom>
              <a:avLst/>
              <a:gdLst/>
              <a:ahLst/>
              <a:cxnLst/>
              <a:rect l="l" t="t" r="r" b="b"/>
              <a:pathLst>
                <a:path w="397" h="142" extrusionOk="0">
                  <a:moveTo>
                    <a:pt x="296" y="25"/>
                  </a:moveTo>
                  <a:cubicBezTo>
                    <a:pt x="242" y="0"/>
                    <a:pt x="1" y="68"/>
                    <a:pt x="104" y="116"/>
                  </a:cubicBezTo>
                  <a:cubicBezTo>
                    <a:pt x="157" y="141"/>
                    <a:pt x="396" y="72"/>
                    <a:pt x="296"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61" name="Google Shape;43073;p18">
              <a:extLst>
                <a:ext uri="{FF2B5EF4-FFF2-40B4-BE49-F238E27FC236}">
                  <a16:creationId xmlns:a16="http://schemas.microsoft.com/office/drawing/2014/main" id="{80DF85A3-0B82-4683-8141-827EA97490FA}"/>
                </a:ext>
              </a:extLst>
            </p:cNvPr>
            <p:cNvSpPr/>
            <p:nvPr/>
          </p:nvSpPr>
          <p:spPr>
            <a:xfrm>
              <a:off x="8571146" y="4359805"/>
              <a:ext cx="22629" cy="11833"/>
            </a:xfrm>
            <a:custGeom>
              <a:avLst/>
              <a:gdLst/>
              <a:ahLst/>
              <a:cxnLst/>
              <a:rect l="l" t="t" r="r" b="b"/>
              <a:pathLst>
                <a:path w="634" h="393" extrusionOk="0">
                  <a:moveTo>
                    <a:pt x="634" y="392"/>
                  </a:moveTo>
                  <a:lnTo>
                    <a:pt x="634" y="28"/>
                  </a:lnTo>
                  <a:cubicBezTo>
                    <a:pt x="124" y="0"/>
                    <a:pt x="0" y="154"/>
                    <a:pt x="54" y="3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62" name="Google Shape;43074;p18">
              <a:extLst>
                <a:ext uri="{FF2B5EF4-FFF2-40B4-BE49-F238E27FC236}">
                  <a16:creationId xmlns:a16="http://schemas.microsoft.com/office/drawing/2014/main" id="{0C301BF4-6ABF-49E8-B590-1B5D21F78C6E}"/>
                </a:ext>
              </a:extLst>
            </p:cNvPr>
            <p:cNvSpPr/>
            <p:nvPr/>
          </p:nvSpPr>
          <p:spPr>
            <a:xfrm>
              <a:off x="1713958" y="4368085"/>
              <a:ext cx="14063" cy="4336"/>
            </a:xfrm>
            <a:custGeom>
              <a:avLst/>
              <a:gdLst/>
              <a:ahLst/>
              <a:cxnLst/>
              <a:rect l="l" t="t" r="r" b="b"/>
              <a:pathLst>
                <a:path w="394" h="144" extrusionOk="0">
                  <a:moveTo>
                    <a:pt x="291" y="26"/>
                  </a:moveTo>
                  <a:cubicBezTo>
                    <a:pt x="238" y="1"/>
                    <a:pt x="0" y="70"/>
                    <a:pt x="101" y="117"/>
                  </a:cubicBezTo>
                  <a:cubicBezTo>
                    <a:pt x="152" y="143"/>
                    <a:pt x="393" y="75"/>
                    <a:pt x="291"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63" name="Google Shape;43075;p18">
              <a:extLst>
                <a:ext uri="{FF2B5EF4-FFF2-40B4-BE49-F238E27FC236}">
                  <a16:creationId xmlns:a16="http://schemas.microsoft.com/office/drawing/2014/main" id="{B8E54A5B-2D90-4343-8597-437AABAD82FF}"/>
                </a:ext>
              </a:extLst>
            </p:cNvPr>
            <p:cNvSpPr/>
            <p:nvPr/>
          </p:nvSpPr>
          <p:spPr>
            <a:xfrm>
              <a:off x="1690009" y="4355198"/>
              <a:ext cx="22950" cy="13700"/>
            </a:xfrm>
            <a:custGeom>
              <a:avLst/>
              <a:gdLst/>
              <a:ahLst/>
              <a:cxnLst/>
              <a:rect l="l" t="t" r="r" b="b"/>
              <a:pathLst>
                <a:path w="643" h="455" extrusionOk="0">
                  <a:moveTo>
                    <a:pt x="0" y="92"/>
                  </a:moveTo>
                  <a:lnTo>
                    <a:pt x="0" y="455"/>
                  </a:lnTo>
                  <a:lnTo>
                    <a:pt x="580" y="455"/>
                  </a:lnTo>
                  <a:cubicBezTo>
                    <a:pt x="630" y="219"/>
                    <a:pt x="643" y="1"/>
                    <a:pt x="0" y="9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64" name="Google Shape;43076;p18">
              <a:extLst>
                <a:ext uri="{FF2B5EF4-FFF2-40B4-BE49-F238E27FC236}">
                  <a16:creationId xmlns:a16="http://schemas.microsoft.com/office/drawing/2014/main" id="{0774D8B5-5119-4DAE-96B9-E9623260BDA6}"/>
                </a:ext>
              </a:extLst>
            </p:cNvPr>
            <p:cNvSpPr/>
            <p:nvPr/>
          </p:nvSpPr>
          <p:spPr>
            <a:xfrm>
              <a:off x="8063751" y="4355198"/>
              <a:ext cx="26841" cy="13038"/>
            </a:xfrm>
            <a:custGeom>
              <a:avLst/>
              <a:gdLst/>
              <a:ahLst/>
              <a:cxnLst/>
              <a:rect l="l" t="t" r="r" b="b"/>
              <a:pathLst>
                <a:path w="752" h="433" extrusionOk="0">
                  <a:moveTo>
                    <a:pt x="191" y="1"/>
                  </a:moveTo>
                  <a:cubicBezTo>
                    <a:pt x="209" y="159"/>
                    <a:pt x="150" y="283"/>
                    <a:pt x="0" y="362"/>
                  </a:cubicBezTo>
                  <a:cubicBezTo>
                    <a:pt x="658" y="433"/>
                    <a:pt x="752" y="16"/>
                    <a:pt x="1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65" name="Google Shape;43077;p18">
              <a:extLst>
                <a:ext uri="{FF2B5EF4-FFF2-40B4-BE49-F238E27FC236}">
                  <a16:creationId xmlns:a16="http://schemas.microsoft.com/office/drawing/2014/main" id="{A80D491B-8443-4BC8-B8E0-1AFFD3537E08}"/>
                </a:ext>
              </a:extLst>
            </p:cNvPr>
            <p:cNvSpPr/>
            <p:nvPr/>
          </p:nvSpPr>
          <p:spPr>
            <a:xfrm>
              <a:off x="3851185" y="4359986"/>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66" name="Google Shape;43078;p18">
              <a:extLst>
                <a:ext uri="{FF2B5EF4-FFF2-40B4-BE49-F238E27FC236}">
                  <a16:creationId xmlns:a16="http://schemas.microsoft.com/office/drawing/2014/main" id="{703A3A1B-EC59-4D10-B64B-E76FCB68FF3E}"/>
                </a:ext>
              </a:extLst>
            </p:cNvPr>
            <p:cNvSpPr/>
            <p:nvPr/>
          </p:nvSpPr>
          <p:spPr>
            <a:xfrm>
              <a:off x="1486672" y="4362665"/>
              <a:ext cx="14206" cy="4276"/>
            </a:xfrm>
            <a:custGeom>
              <a:avLst/>
              <a:gdLst/>
              <a:ahLst/>
              <a:cxnLst/>
              <a:rect l="l" t="t" r="r" b="b"/>
              <a:pathLst>
                <a:path w="398" h="142" extrusionOk="0">
                  <a:moveTo>
                    <a:pt x="296" y="24"/>
                  </a:moveTo>
                  <a:cubicBezTo>
                    <a:pt x="242" y="1"/>
                    <a:pt x="1" y="69"/>
                    <a:pt x="104" y="116"/>
                  </a:cubicBezTo>
                  <a:cubicBezTo>
                    <a:pt x="158" y="142"/>
                    <a:pt x="398" y="73"/>
                    <a:pt x="296" y="2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67" name="Google Shape;43079;p18">
              <a:extLst>
                <a:ext uri="{FF2B5EF4-FFF2-40B4-BE49-F238E27FC236}">
                  <a16:creationId xmlns:a16="http://schemas.microsoft.com/office/drawing/2014/main" id="{64FA8BCD-3916-49FB-AEC0-F5C96CEF6B14}"/>
                </a:ext>
              </a:extLst>
            </p:cNvPr>
            <p:cNvSpPr/>
            <p:nvPr/>
          </p:nvSpPr>
          <p:spPr>
            <a:xfrm>
              <a:off x="506003" y="4360317"/>
              <a:ext cx="7031" cy="6233"/>
            </a:xfrm>
            <a:custGeom>
              <a:avLst/>
              <a:gdLst/>
              <a:ahLst/>
              <a:cxnLst/>
              <a:rect l="l" t="t" r="r" b="b"/>
              <a:pathLst>
                <a:path w="197" h="207" extrusionOk="0">
                  <a:moveTo>
                    <a:pt x="197" y="102"/>
                  </a:moveTo>
                  <a:cubicBezTo>
                    <a:pt x="197" y="53"/>
                    <a:pt x="37" y="0"/>
                    <a:pt x="4" y="102"/>
                  </a:cubicBezTo>
                  <a:cubicBezTo>
                    <a:pt x="1" y="153"/>
                    <a:pt x="160" y="207"/>
                    <a:pt x="197"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68" name="Google Shape;43080;p18">
              <a:extLst>
                <a:ext uri="{FF2B5EF4-FFF2-40B4-BE49-F238E27FC236}">
                  <a16:creationId xmlns:a16="http://schemas.microsoft.com/office/drawing/2014/main" id="{08BEFC4B-D691-46B9-AB5B-DC9B92B80AB6}"/>
                </a:ext>
              </a:extLst>
            </p:cNvPr>
            <p:cNvSpPr/>
            <p:nvPr/>
          </p:nvSpPr>
          <p:spPr>
            <a:xfrm>
              <a:off x="217006" y="4357095"/>
              <a:ext cx="27626" cy="9936"/>
            </a:xfrm>
            <a:custGeom>
              <a:avLst/>
              <a:gdLst/>
              <a:ahLst/>
              <a:cxnLst/>
              <a:rect l="l" t="t" r="r" b="b"/>
              <a:pathLst>
                <a:path w="774" h="330" extrusionOk="0">
                  <a:moveTo>
                    <a:pt x="774" y="120"/>
                  </a:moveTo>
                  <a:cubicBezTo>
                    <a:pt x="514" y="3"/>
                    <a:pt x="54" y="0"/>
                    <a:pt x="1" y="209"/>
                  </a:cubicBezTo>
                  <a:cubicBezTo>
                    <a:pt x="257" y="329"/>
                    <a:pt x="719" y="329"/>
                    <a:pt x="774" y="1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69" name="Google Shape;43081;p18">
              <a:extLst>
                <a:ext uri="{FF2B5EF4-FFF2-40B4-BE49-F238E27FC236}">
                  <a16:creationId xmlns:a16="http://schemas.microsoft.com/office/drawing/2014/main" id="{E7DE1F11-DC37-4B0B-9788-DD0D4A3D3999}"/>
                </a:ext>
              </a:extLst>
            </p:cNvPr>
            <p:cNvSpPr/>
            <p:nvPr/>
          </p:nvSpPr>
          <p:spPr>
            <a:xfrm>
              <a:off x="4081219" y="4346828"/>
              <a:ext cx="37120" cy="16591"/>
            </a:xfrm>
            <a:custGeom>
              <a:avLst/>
              <a:gdLst/>
              <a:ahLst/>
              <a:cxnLst/>
              <a:rect l="l" t="t" r="r" b="b"/>
              <a:pathLst>
                <a:path w="1040" h="551" extrusionOk="0">
                  <a:moveTo>
                    <a:pt x="887" y="550"/>
                  </a:moveTo>
                  <a:cubicBezTo>
                    <a:pt x="1040" y="1"/>
                    <a:pt x="1" y="490"/>
                    <a:pt x="887" y="55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70" name="Google Shape;43082;p18">
              <a:extLst>
                <a:ext uri="{FF2B5EF4-FFF2-40B4-BE49-F238E27FC236}">
                  <a16:creationId xmlns:a16="http://schemas.microsoft.com/office/drawing/2014/main" id="{1FABDAAA-F5F2-40AA-BC0E-012CD835E48A}"/>
                </a:ext>
              </a:extLst>
            </p:cNvPr>
            <p:cNvSpPr/>
            <p:nvPr/>
          </p:nvSpPr>
          <p:spPr>
            <a:xfrm>
              <a:off x="806207" y="4355409"/>
              <a:ext cx="34086" cy="8792"/>
            </a:xfrm>
            <a:custGeom>
              <a:avLst/>
              <a:gdLst/>
              <a:ahLst/>
              <a:cxnLst/>
              <a:rect l="l" t="t" r="r" b="b"/>
              <a:pathLst>
                <a:path w="955" h="292" extrusionOk="0">
                  <a:moveTo>
                    <a:pt x="75" y="176"/>
                  </a:moveTo>
                  <a:cubicBezTo>
                    <a:pt x="321" y="180"/>
                    <a:pt x="345" y="291"/>
                    <a:pt x="655" y="265"/>
                  </a:cubicBezTo>
                  <a:cubicBezTo>
                    <a:pt x="954" y="43"/>
                    <a:pt x="0" y="0"/>
                    <a:pt x="75" y="17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71" name="Google Shape;43083;p18">
              <a:extLst>
                <a:ext uri="{FF2B5EF4-FFF2-40B4-BE49-F238E27FC236}">
                  <a16:creationId xmlns:a16="http://schemas.microsoft.com/office/drawing/2014/main" id="{326F7696-9CBD-419E-98DE-6D49BC566101}"/>
                </a:ext>
              </a:extLst>
            </p:cNvPr>
            <p:cNvSpPr/>
            <p:nvPr/>
          </p:nvSpPr>
          <p:spPr>
            <a:xfrm>
              <a:off x="6903837" y="4357216"/>
              <a:ext cx="13991" cy="4215"/>
            </a:xfrm>
            <a:custGeom>
              <a:avLst/>
              <a:gdLst/>
              <a:ahLst/>
              <a:cxnLst/>
              <a:rect l="l" t="t" r="r" b="b"/>
              <a:pathLst>
                <a:path w="392" h="140" extrusionOk="0">
                  <a:moveTo>
                    <a:pt x="294" y="25"/>
                  </a:moveTo>
                  <a:cubicBezTo>
                    <a:pt x="239" y="0"/>
                    <a:pt x="0" y="68"/>
                    <a:pt x="98" y="116"/>
                  </a:cubicBezTo>
                  <a:cubicBezTo>
                    <a:pt x="153"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72" name="Google Shape;43084;p18">
              <a:extLst>
                <a:ext uri="{FF2B5EF4-FFF2-40B4-BE49-F238E27FC236}">
                  <a16:creationId xmlns:a16="http://schemas.microsoft.com/office/drawing/2014/main" id="{85C24AB8-AB7B-4B1F-A0BB-4863CC7B914A}"/>
                </a:ext>
              </a:extLst>
            </p:cNvPr>
            <p:cNvSpPr/>
            <p:nvPr/>
          </p:nvSpPr>
          <p:spPr>
            <a:xfrm>
              <a:off x="5927023" y="4349749"/>
              <a:ext cx="25556" cy="10990"/>
            </a:xfrm>
            <a:custGeom>
              <a:avLst/>
              <a:gdLst/>
              <a:ahLst/>
              <a:cxnLst/>
              <a:rect l="l" t="t" r="r" b="b"/>
              <a:pathLst>
                <a:path w="716" h="365" extrusionOk="0">
                  <a:moveTo>
                    <a:pt x="662" y="364"/>
                  </a:moveTo>
                  <a:cubicBezTo>
                    <a:pt x="716" y="157"/>
                    <a:pt x="613" y="21"/>
                    <a:pt x="275" y="0"/>
                  </a:cubicBezTo>
                  <a:cubicBezTo>
                    <a:pt x="215" y="123"/>
                    <a:pt x="1" y="173"/>
                    <a:pt x="84" y="36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73" name="Google Shape;43085;p18">
              <a:extLst>
                <a:ext uri="{FF2B5EF4-FFF2-40B4-BE49-F238E27FC236}">
                  <a16:creationId xmlns:a16="http://schemas.microsoft.com/office/drawing/2014/main" id="{FACDC8C1-58AE-4A17-A952-69C4B51E271E}"/>
                </a:ext>
              </a:extLst>
            </p:cNvPr>
            <p:cNvSpPr/>
            <p:nvPr/>
          </p:nvSpPr>
          <p:spPr>
            <a:xfrm>
              <a:off x="2857632" y="4346015"/>
              <a:ext cx="39833" cy="15838"/>
            </a:xfrm>
            <a:custGeom>
              <a:avLst/>
              <a:gdLst/>
              <a:ahLst/>
              <a:cxnLst/>
              <a:rect l="l" t="t" r="r" b="b"/>
              <a:pathLst>
                <a:path w="1116" h="526" extrusionOk="0">
                  <a:moveTo>
                    <a:pt x="650" y="306"/>
                  </a:moveTo>
                  <a:cubicBezTo>
                    <a:pt x="1116" y="0"/>
                    <a:pt x="1" y="525"/>
                    <a:pt x="650" y="30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74" name="Google Shape;43086;p18">
              <a:extLst>
                <a:ext uri="{FF2B5EF4-FFF2-40B4-BE49-F238E27FC236}">
                  <a16:creationId xmlns:a16="http://schemas.microsoft.com/office/drawing/2014/main" id="{15F848EF-70BA-4F58-A05A-D1247955F194}"/>
                </a:ext>
              </a:extLst>
            </p:cNvPr>
            <p:cNvSpPr/>
            <p:nvPr/>
          </p:nvSpPr>
          <p:spPr>
            <a:xfrm>
              <a:off x="2122701" y="4346979"/>
              <a:ext cx="14705" cy="9515"/>
            </a:xfrm>
            <a:custGeom>
              <a:avLst/>
              <a:gdLst/>
              <a:ahLst/>
              <a:cxnLst/>
              <a:rect l="l" t="t" r="r" b="b"/>
              <a:pathLst>
                <a:path w="412" h="316" extrusionOk="0">
                  <a:moveTo>
                    <a:pt x="411" y="274"/>
                  </a:moveTo>
                  <a:lnTo>
                    <a:pt x="411" y="92"/>
                  </a:lnTo>
                  <a:cubicBezTo>
                    <a:pt x="219" y="92"/>
                    <a:pt x="182" y="19"/>
                    <a:pt x="26" y="1"/>
                  </a:cubicBezTo>
                  <a:cubicBezTo>
                    <a:pt x="46" y="145"/>
                    <a:pt x="0" y="316"/>
                    <a:pt x="411" y="27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75" name="Google Shape;43087;p18">
              <a:extLst>
                <a:ext uri="{FF2B5EF4-FFF2-40B4-BE49-F238E27FC236}">
                  <a16:creationId xmlns:a16="http://schemas.microsoft.com/office/drawing/2014/main" id="{3AE8718E-8027-4DAB-8D3C-6E9FEE11408D}"/>
                </a:ext>
              </a:extLst>
            </p:cNvPr>
            <p:cNvSpPr/>
            <p:nvPr/>
          </p:nvSpPr>
          <p:spPr>
            <a:xfrm>
              <a:off x="1855155" y="4352489"/>
              <a:ext cx="13884" cy="2740"/>
            </a:xfrm>
            <a:custGeom>
              <a:avLst/>
              <a:gdLst/>
              <a:ahLst/>
              <a:cxnLst/>
              <a:rect l="l" t="t" r="r" b="b"/>
              <a:pathLst>
                <a:path w="389" h="91" extrusionOk="0">
                  <a:moveTo>
                    <a:pt x="389" y="1"/>
                  </a:moveTo>
                  <a:cubicBezTo>
                    <a:pt x="238" y="20"/>
                    <a:pt x="6" y="2"/>
                    <a:pt x="1" y="91"/>
                  </a:cubicBezTo>
                  <a:cubicBezTo>
                    <a:pt x="152" y="71"/>
                    <a:pt x="382" y="88"/>
                    <a:pt x="3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76" name="Google Shape;43088;p18">
              <a:extLst>
                <a:ext uri="{FF2B5EF4-FFF2-40B4-BE49-F238E27FC236}">
                  <a16:creationId xmlns:a16="http://schemas.microsoft.com/office/drawing/2014/main" id="{8C86583D-7DD4-462C-9E70-94A7C2983F27}"/>
                </a:ext>
              </a:extLst>
            </p:cNvPr>
            <p:cNvSpPr/>
            <p:nvPr/>
          </p:nvSpPr>
          <p:spPr>
            <a:xfrm>
              <a:off x="3944056" y="4348966"/>
              <a:ext cx="13991" cy="4306"/>
            </a:xfrm>
            <a:custGeom>
              <a:avLst/>
              <a:gdLst/>
              <a:ahLst/>
              <a:cxnLst/>
              <a:rect l="l" t="t" r="r" b="b"/>
              <a:pathLst>
                <a:path w="392" h="143" extrusionOk="0">
                  <a:moveTo>
                    <a:pt x="293" y="26"/>
                  </a:moveTo>
                  <a:cubicBezTo>
                    <a:pt x="242" y="0"/>
                    <a:pt x="1" y="68"/>
                    <a:pt x="100" y="118"/>
                  </a:cubicBezTo>
                  <a:cubicBezTo>
                    <a:pt x="155" y="142"/>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77" name="Google Shape;43089;p18">
              <a:extLst>
                <a:ext uri="{FF2B5EF4-FFF2-40B4-BE49-F238E27FC236}">
                  <a16:creationId xmlns:a16="http://schemas.microsoft.com/office/drawing/2014/main" id="{7556E3AC-BE5F-4DDF-A9FE-1E9EE243FDB1}"/>
                </a:ext>
              </a:extLst>
            </p:cNvPr>
            <p:cNvSpPr/>
            <p:nvPr/>
          </p:nvSpPr>
          <p:spPr>
            <a:xfrm>
              <a:off x="750350" y="4348966"/>
              <a:ext cx="13956" cy="4306"/>
            </a:xfrm>
            <a:custGeom>
              <a:avLst/>
              <a:gdLst/>
              <a:ahLst/>
              <a:cxnLst/>
              <a:rect l="l" t="t" r="r" b="b"/>
              <a:pathLst>
                <a:path w="391" h="143" extrusionOk="0">
                  <a:moveTo>
                    <a:pt x="293" y="26"/>
                  </a:moveTo>
                  <a:cubicBezTo>
                    <a:pt x="239" y="0"/>
                    <a:pt x="0" y="68"/>
                    <a:pt x="99" y="118"/>
                  </a:cubicBezTo>
                  <a:cubicBezTo>
                    <a:pt x="152" y="142"/>
                    <a:pt x="390" y="73"/>
                    <a:pt x="293" y="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78" name="Google Shape;43090;p18">
              <a:extLst>
                <a:ext uri="{FF2B5EF4-FFF2-40B4-BE49-F238E27FC236}">
                  <a16:creationId xmlns:a16="http://schemas.microsoft.com/office/drawing/2014/main" id="{E9A4188F-C00F-4FFA-A6C1-53FE86A2BC3E}"/>
                </a:ext>
              </a:extLst>
            </p:cNvPr>
            <p:cNvSpPr/>
            <p:nvPr/>
          </p:nvSpPr>
          <p:spPr>
            <a:xfrm>
              <a:off x="6928108" y="4344269"/>
              <a:ext cx="13777" cy="5540"/>
            </a:xfrm>
            <a:custGeom>
              <a:avLst/>
              <a:gdLst/>
              <a:ahLst/>
              <a:cxnLst/>
              <a:rect l="l" t="t" r="r" b="b"/>
              <a:pathLst>
                <a:path w="386" h="184" extrusionOk="0">
                  <a:moveTo>
                    <a:pt x="386" y="1"/>
                  </a:moveTo>
                  <a:lnTo>
                    <a:pt x="0" y="1"/>
                  </a:lnTo>
                  <a:lnTo>
                    <a:pt x="0"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79" name="Google Shape;43091;p18">
              <a:extLst>
                <a:ext uri="{FF2B5EF4-FFF2-40B4-BE49-F238E27FC236}">
                  <a16:creationId xmlns:a16="http://schemas.microsoft.com/office/drawing/2014/main" id="{99CFC347-183C-4F2C-8300-E8CAFEB6487E}"/>
                </a:ext>
              </a:extLst>
            </p:cNvPr>
            <p:cNvSpPr/>
            <p:nvPr/>
          </p:nvSpPr>
          <p:spPr>
            <a:xfrm>
              <a:off x="3101014" y="4341529"/>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80" name="Google Shape;43092;p18">
              <a:extLst>
                <a:ext uri="{FF2B5EF4-FFF2-40B4-BE49-F238E27FC236}">
                  <a16:creationId xmlns:a16="http://schemas.microsoft.com/office/drawing/2014/main" id="{DB12674F-44B1-4BA9-AF59-0855076DD399}"/>
                </a:ext>
              </a:extLst>
            </p:cNvPr>
            <p:cNvSpPr/>
            <p:nvPr/>
          </p:nvSpPr>
          <p:spPr>
            <a:xfrm>
              <a:off x="2031473" y="4338970"/>
              <a:ext cx="34051" cy="8882"/>
            </a:xfrm>
            <a:custGeom>
              <a:avLst/>
              <a:gdLst/>
              <a:ahLst/>
              <a:cxnLst/>
              <a:rect l="l" t="t" r="r" b="b"/>
              <a:pathLst>
                <a:path w="954" h="295" extrusionOk="0">
                  <a:moveTo>
                    <a:pt x="75" y="177"/>
                  </a:moveTo>
                  <a:cubicBezTo>
                    <a:pt x="321" y="182"/>
                    <a:pt x="341" y="294"/>
                    <a:pt x="654" y="268"/>
                  </a:cubicBezTo>
                  <a:cubicBezTo>
                    <a:pt x="953" y="45"/>
                    <a:pt x="0" y="1"/>
                    <a:pt x="75" y="1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81" name="Google Shape;43093;p18">
              <a:extLst>
                <a:ext uri="{FF2B5EF4-FFF2-40B4-BE49-F238E27FC236}">
                  <a16:creationId xmlns:a16="http://schemas.microsoft.com/office/drawing/2014/main" id="{0B0FBDA0-917F-4287-B6F2-43A338554B3A}"/>
                </a:ext>
              </a:extLst>
            </p:cNvPr>
            <p:cNvSpPr/>
            <p:nvPr/>
          </p:nvSpPr>
          <p:spPr>
            <a:xfrm>
              <a:off x="3083739" y="4340776"/>
              <a:ext cx="13956" cy="4276"/>
            </a:xfrm>
            <a:custGeom>
              <a:avLst/>
              <a:gdLst/>
              <a:ahLst/>
              <a:cxnLst/>
              <a:rect l="l" t="t" r="r" b="b"/>
              <a:pathLst>
                <a:path w="391" h="142" extrusionOk="0">
                  <a:moveTo>
                    <a:pt x="290" y="25"/>
                  </a:moveTo>
                  <a:cubicBezTo>
                    <a:pt x="237" y="1"/>
                    <a:pt x="1" y="70"/>
                    <a:pt x="98" y="117"/>
                  </a:cubicBezTo>
                  <a:cubicBezTo>
                    <a:pt x="152" y="142"/>
                    <a:pt x="391" y="71"/>
                    <a:pt x="290" y="2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82" name="Google Shape;43094;p18">
              <a:extLst>
                <a:ext uri="{FF2B5EF4-FFF2-40B4-BE49-F238E27FC236}">
                  <a16:creationId xmlns:a16="http://schemas.microsoft.com/office/drawing/2014/main" id="{2D3A6517-B029-4D2C-BC04-9418828AC86F}"/>
                </a:ext>
              </a:extLst>
            </p:cNvPr>
            <p:cNvSpPr/>
            <p:nvPr/>
          </p:nvSpPr>
          <p:spPr>
            <a:xfrm>
              <a:off x="2171849" y="4341529"/>
              <a:ext cx="13706" cy="2770"/>
            </a:xfrm>
            <a:custGeom>
              <a:avLst/>
              <a:gdLst/>
              <a:ahLst/>
              <a:cxnLst/>
              <a:rect l="l" t="t" r="r" b="b"/>
              <a:pathLst>
                <a:path w="384" h="92" extrusionOk="0">
                  <a:moveTo>
                    <a:pt x="384" y="0"/>
                  </a:moveTo>
                  <a:cubicBezTo>
                    <a:pt x="235" y="20"/>
                    <a:pt x="3" y="4"/>
                    <a:pt x="0" y="92"/>
                  </a:cubicBezTo>
                  <a:cubicBezTo>
                    <a:pt x="149" y="71"/>
                    <a:pt x="377" y="89"/>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83" name="Google Shape;43095;p18">
              <a:extLst>
                <a:ext uri="{FF2B5EF4-FFF2-40B4-BE49-F238E27FC236}">
                  <a16:creationId xmlns:a16="http://schemas.microsoft.com/office/drawing/2014/main" id="{BD661BD0-001E-4E87-979F-E40CA7B49D82}"/>
                </a:ext>
              </a:extLst>
            </p:cNvPr>
            <p:cNvSpPr/>
            <p:nvPr/>
          </p:nvSpPr>
          <p:spPr>
            <a:xfrm>
              <a:off x="2027225" y="5008644"/>
              <a:ext cx="50683" cy="16410"/>
            </a:xfrm>
            <a:custGeom>
              <a:avLst/>
              <a:gdLst/>
              <a:ahLst/>
              <a:cxnLst/>
              <a:rect l="l" t="t" r="r" b="b"/>
              <a:pathLst>
                <a:path w="1420" h="545" extrusionOk="0">
                  <a:moveTo>
                    <a:pt x="194" y="545"/>
                  </a:moveTo>
                  <a:cubicBezTo>
                    <a:pt x="1419" y="479"/>
                    <a:pt x="207" y="0"/>
                    <a:pt x="0" y="271"/>
                  </a:cubicBezTo>
                  <a:cubicBezTo>
                    <a:pt x="226" y="289"/>
                    <a:pt x="211" y="417"/>
                    <a:pt x="194"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84" name="Google Shape;43096;p18">
              <a:extLst>
                <a:ext uri="{FF2B5EF4-FFF2-40B4-BE49-F238E27FC236}">
                  <a16:creationId xmlns:a16="http://schemas.microsoft.com/office/drawing/2014/main" id="{4983A230-93CF-4DAA-9C0C-8B3E3B5BF7B2}"/>
                </a:ext>
              </a:extLst>
            </p:cNvPr>
            <p:cNvSpPr/>
            <p:nvPr/>
          </p:nvSpPr>
          <p:spPr>
            <a:xfrm>
              <a:off x="8717625" y="4718789"/>
              <a:ext cx="34479" cy="10990"/>
            </a:xfrm>
            <a:custGeom>
              <a:avLst/>
              <a:gdLst/>
              <a:ahLst/>
              <a:cxnLst/>
              <a:rect l="l" t="t" r="r" b="b"/>
              <a:pathLst>
                <a:path w="966" h="365" extrusionOk="0">
                  <a:moveTo>
                    <a:pt x="965" y="365"/>
                  </a:moveTo>
                  <a:cubicBezTo>
                    <a:pt x="897" y="123"/>
                    <a:pt x="459" y="59"/>
                    <a:pt x="0" y="0"/>
                  </a:cubicBezTo>
                  <a:cubicBezTo>
                    <a:pt x="79" y="237"/>
                    <a:pt x="601" y="264"/>
                    <a:pt x="965" y="36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85" name="Google Shape;43097;p18">
              <a:extLst>
                <a:ext uri="{FF2B5EF4-FFF2-40B4-BE49-F238E27FC236}">
                  <a16:creationId xmlns:a16="http://schemas.microsoft.com/office/drawing/2014/main" id="{FCC2274F-11DB-4401-B8AF-EC51789C2191}"/>
                </a:ext>
              </a:extLst>
            </p:cNvPr>
            <p:cNvSpPr/>
            <p:nvPr/>
          </p:nvSpPr>
          <p:spPr>
            <a:xfrm>
              <a:off x="9040779" y="4491891"/>
              <a:ext cx="36799" cy="16320"/>
            </a:xfrm>
            <a:custGeom>
              <a:avLst/>
              <a:gdLst/>
              <a:ahLst/>
              <a:cxnLst/>
              <a:rect l="l" t="t" r="r" b="b"/>
              <a:pathLst>
                <a:path w="1031" h="542" extrusionOk="0">
                  <a:moveTo>
                    <a:pt x="203" y="455"/>
                  </a:moveTo>
                  <a:cubicBezTo>
                    <a:pt x="791" y="541"/>
                    <a:pt x="1030" y="10"/>
                    <a:pt x="781" y="1"/>
                  </a:cubicBezTo>
                  <a:cubicBezTo>
                    <a:pt x="609" y="161"/>
                    <a:pt x="0" y="117"/>
                    <a:pt x="203" y="45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86" name="Google Shape;43098;p18">
              <a:extLst>
                <a:ext uri="{FF2B5EF4-FFF2-40B4-BE49-F238E27FC236}">
                  <a16:creationId xmlns:a16="http://schemas.microsoft.com/office/drawing/2014/main" id="{86BFA5DD-579D-4149-8456-E0BDC0F93C2E}"/>
                </a:ext>
              </a:extLst>
            </p:cNvPr>
            <p:cNvSpPr/>
            <p:nvPr/>
          </p:nvSpPr>
          <p:spPr>
            <a:xfrm>
              <a:off x="780616" y="4419510"/>
              <a:ext cx="35264" cy="10117"/>
            </a:xfrm>
            <a:custGeom>
              <a:avLst/>
              <a:gdLst/>
              <a:ahLst/>
              <a:cxnLst/>
              <a:rect l="l" t="t" r="r" b="b"/>
              <a:pathLst>
                <a:path w="988" h="336" extrusionOk="0">
                  <a:moveTo>
                    <a:pt x="409" y="316"/>
                  </a:moveTo>
                  <a:cubicBezTo>
                    <a:pt x="487" y="162"/>
                    <a:pt x="658" y="336"/>
                    <a:pt x="987" y="316"/>
                  </a:cubicBezTo>
                  <a:lnTo>
                    <a:pt x="987" y="45"/>
                  </a:lnTo>
                  <a:cubicBezTo>
                    <a:pt x="613" y="0"/>
                    <a:pt x="1" y="289"/>
                    <a:pt x="409" y="3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sp>
          <p:nvSpPr>
            <p:cNvPr id="5387" name="Google Shape;43099;p18">
              <a:extLst>
                <a:ext uri="{FF2B5EF4-FFF2-40B4-BE49-F238E27FC236}">
                  <a16:creationId xmlns:a16="http://schemas.microsoft.com/office/drawing/2014/main" id="{B10D38C4-FDE5-449F-9BB2-63196F1A5283}"/>
                </a:ext>
              </a:extLst>
            </p:cNvPr>
            <p:cNvSpPr/>
            <p:nvPr/>
          </p:nvSpPr>
          <p:spPr>
            <a:xfrm>
              <a:off x="754097" y="4355921"/>
              <a:ext cx="37656" cy="11111"/>
            </a:xfrm>
            <a:custGeom>
              <a:avLst/>
              <a:gdLst/>
              <a:ahLst/>
              <a:cxnLst/>
              <a:rect l="l" t="t" r="r" b="b"/>
              <a:pathLst>
                <a:path w="1055" h="369" extrusionOk="0">
                  <a:moveTo>
                    <a:pt x="960" y="248"/>
                  </a:moveTo>
                  <a:cubicBezTo>
                    <a:pt x="574" y="248"/>
                    <a:pt x="715" y="0"/>
                    <a:pt x="188" y="68"/>
                  </a:cubicBezTo>
                  <a:cubicBezTo>
                    <a:pt x="1" y="290"/>
                    <a:pt x="1054" y="368"/>
                    <a:pt x="960" y="24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383838"/>
                </a:solidFill>
                <a:effectLst/>
                <a:uLnTx/>
                <a:uFillTx/>
                <a:latin typeface="Arial"/>
                <a:ea typeface="+mn-ea"/>
                <a:cs typeface="+mn-cs"/>
              </a:endParaRPr>
            </a:p>
          </p:txBody>
        </p:sp>
      </p:grpSp>
    </p:spTree>
    <p:extLst>
      <p:ext uri="{BB962C8B-B14F-4D97-AF65-F5344CB8AC3E}">
        <p14:creationId xmlns:p14="http://schemas.microsoft.com/office/powerpoint/2010/main" val="34715807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0_标题幻灯片">
    <p:spTree>
      <p:nvGrpSpPr>
        <p:cNvPr id="1" name=""/>
        <p:cNvGrpSpPr/>
        <p:nvPr/>
      </p:nvGrpSpPr>
      <p:grpSpPr>
        <a:xfrm>
          <a:off x="0" y="0"/>
          <a:ext cx="0" cy="0"/>
          <a:chOff x="0" y="0"/>
          <a:chExt cx="0" cy="0"/>
        </a:xfrm>
      </p:grpSpPr>
      <p:pic>
        <p:nvPicPr>
          <p:cNvPr id="12" name="图片 11">
            <a:extLst>
              <a:ext uri="{FF2B5EF4-FFF2-40B4-BE49-F238E27FC236}">
                <a16:creationId xmlns:a16="http://schemas.microsoft.com/office/drawing/2014/main" id="{B5A7301A-A133-D3F7-F81C-1CD53154F0D2}"/>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b="10074"/>
          <a:stretch/>
        </p:blipFill>
        <p:spPr>
          <a:xfrm>
            <a:off x="0" y="1197173"/>
            <a:ext cx="12192000" cy="5660827"/>
          </a:xfrm>
          <a:prstGeom prst="rect">
            <a:avLst/>
          </a:prstGeom>
        </p:spPr>
      </p:pic>
      <p:pic>
        <p:nvPicPr>
          <p:cNvPr id="10" name="图片 9">
            <a:extLst>
              <a:ext uri="{FF2B5EF4-FFF2-40B4-BE49-F238E27FC236}">
                <a16:creationId xmlns:a16="http://schemas.microsoft.com/office/drawing/2014/main" id="{98549F52-CB56-7342-EEF3-4AAC7C8DAE4F}"/>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095522" y="0"/>
            <a:ext cx="6096478" cy="2815771"/>
          </a:xfrm>
          <a:prstGeom prst="rect">
            <a:avLst/>
          </a:prstGeom>
        </p:spPr>
      </p:pic>
    </p:spTree>
    <p:extLst>
      <p:ext uri="{BB962C8B-B14F-4D97-AF65-F5344CB8AC3E}">
        <p14:creationId xmlns:p14="http://schemas.microsoft.com/office/powerpoint/2010/main" val="19395497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9_标题幻灯片">
    <p:spTree>
      <p:nvGrpSpPr>
        <p:cNvPr id="1" name=""/>
        <p:cNvGrpSpPr/>
        <p:nvPr/>
      </p:nvGrpSpPr>
      <p:grpSpPr>
        <a:xfrm>
          <a:off x="0" y="0"/>
          <a:ext cx="0" cy="0"/>
          <a:chOff x="0" y="0"/>
          <a:chExt cx="0" cy="0"/>
        </a:xfrm>
      </p:grpSpPr>
      <p:pic>
        <p:nvPicPr>
          <p:cNvPr id="12" name="图片 11">
            <a:extLst>
              <a:ext uri="{FF2B5EF4-FFF2-40B4-BE49-F238E27FC236}">
                <a16:creationId xmlns:a16="http://schemas.microsoft.com/office/drawing/2014/main" id="{B5A7301A-A133-D3F7-F81C-1CD53154F0D2}"/>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b="10074"/>
          <a:stretch/>
        </p:blipFill>
        <p:spPr>
          <a:xfrm>
            <a:off x="0" y="1197173"/>
            <a:ext cx="12192000" cy="5660827"/>
          </a:xfrm>
          <a:prstGeom prst="rect">
            <a:avLst/>
          </a:prstGeom>
        </p:spPr>
      </p:pic>
      <p:pic>
        <p:nvPicPr>
          <p:cNvPr id="10" name="图片 9">
            <a:extLst>
              <a:ext uri="{FF2B5EF4-FFF2-40B4-BE49-F238E27FC236}">
                <a16:creationId xmlns:a16="http://schemas.microsoft.com/office/drawing/2014/main" id="{98549F52-CB56-7342-EEF3-4AAC7C8DAE4F}"/>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095522" y="0"/>
            <a:ext cx="6096478" cy="2815771"/>
          </a:xfrm>
          <a:prstGeom prst="rect">
            <a:avLst/>
          </a:prstGeom>
        </p:spPr>
      </p:pic>
    </p:spTree>
    <p:extLst>
      <p:ext uri="{BB962C8B-B14F-4D97-AF65-F5344CB8AC3E}">
        <p14:creationId xmlns:p14="http://schemas.microsoft.com/office/powerpoint/2010/main" val="24635180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_标题幻灯片">
    <p:spTree>
      <p:nvGrpSpPr>
        <p:cNvPr id="1" name=""/>
        <p:cNvGrpSpPr/>
        <p:nvPr/>
      </p:nvGrpSpPr>
      <p:grpSpPr>
        <a:xfrm>
          <a:off x="0" y="0"/>
          <a:ext cx="0" cy="0"/>
          <a:chOff x="0" y="0"/>
          <a:chExt cx="0" cy="0"/>
        </a:xfrm>
      </p:grpSpPr>
      <p:pic>
        <p:nvPicPr>
          <p:cNvPr id="12" name="图片 11">
            <a:extLst>
              <a:ext uri="{FF2B5EF4-FFF2-40B4-BE49-F238E27FC236}">
                <a16:creationId xmlns:a16="http://schemas.microsoft.com/office/drawing/2014/main" id="{B5A7301A-A133-D3F7-F81C-1CD53154F0D2}"/>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b="10074"/>
          <a:stretch/>
        </p:blipFill>
        <p:spPr>
          <a:xfrm>
            <a:off x="0" y="1197173"/>
            <a:ext cx="12192000" cy="5660827"/>
          </a:xfrm>
          <a:prstGeom prst="rect">
            <a:avLst/>
          </a:prstGeom>
        </p:spPr>
      </p:pic>
      <p:pic>
        <p:nvPicPr>
          <p:cNvPr id="10" name="图片 9">
            <a:extLst>
              <a:ext uri="{FF2B5EF4-FFF2-40B4-BE49-F238E27FC236}">
                <a16:creationId xmlns:a16="http://schemas.microsoft.com/office/drawing/2014/main" id="{98549F52-CB56-7342-EEF3-4AAC7C8DAE4F}"/>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095522" y="0"/>
            <a:ext cx="6096478" cy="2815771"/>
          </a:xfrm>
          <a:prstGeom prst="rect">
            <a:avLst/>
          </a:prstGeom>
        </p:spPr>
      </p:pic>
    </p:spTree>
    <p:extLst>
      <p:ext uri="{BB962C8B-B14F-4D97-AF65-F5344CB8AC3E}">
        <p14:creationId xmlns:p14="http://schemas.microsoft.com/office/powerpoint/2010/main" val="30717653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标题幻灯片">
    <p:spTree>
      <p:nvGrpSpPr>
        <p:cNvPr id="1" name=""/>
        <p:cNvGrpSpPr/>
        <p:nvPr/>
      </p:nvGrpSpPr>
      <p:grpSpPr>
        <a:xfrm>
          <a:off x="0" y="0"/>
          <a:ext cx="0" cy="0"/>
          <a:chOff x="0" y="0"/>
          <a:chExt cx="0" cy="0"/>
        </a:xfrm>
      </p:grpSpPr>
      <p:pic>
        <p:nvPicPr>
          <p:cNvPr id="12" name="图片 11">
            <a:extLst>
              <a:ext uri="{FF2B5EF4-FFF2-40B4-BE49-F238E27FC236}">
                <a16:creationId xmlns:a16="http://schemas.microsoft.com/office/drawing/2014/main" id="{B5A7301A-A133-D3F7-F81C-1CD53154F0D2}"/>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b="10074"/>
          <a:stretch/>
        </p:blipFill>
        <p:spPr>
          <a:xfrm>
            <a:off x="0" y="1197173"/>
            <a:ext cx="12192000" cy="5660827"/>
          </a:xfrm>
          <a:prstGeom prst="rect">
            <a:avLst/>
          </a:prstGeom>
        </p:spPr>
      </p:pic>
      <p:pic>
        <p:nvPicPr>
          <p:cNvPr id="10" name="图片 9">
            <a:extLst>
              <a:ext uri="{FF2B5EF4-FFF2-40B4-BE49-F238E27FC236}">
                <a16:creationId xmlns:a16="http://schemas.microsoft.com/office/drawing/2014/main" id="{98549F52-CB56-7342-EEF3-4AAC7C8DAE4F}"/>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095522" y="0"/>
            <a:ext cx="6096478" cy="2815771"/>
          </a:xfrm>
          <a:prstGeom prst="rect">
            <a:avLst/>
          </a:prstGeom>
        </p:spPr>
      </p:pic>
    </p:spTree>
    <p:extLst>
      <p:ext uri="{BB962C8B-B14F-4D97-AF65-F5344CB8AC3E}">
        <p14:creationId xmlns:p14="http://schemas.microsoft.com/office/powerpoint/2010/main" val="13199326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7_标题幻灯片">
    <p:spTree>
      <p:nvGrpSpPr>
        <p:cNvPr id="1" name=""/>
        <p:cNvGrpSpPr/>
        <p:nvPr/>
      </p:nvGrpSpPr>
      <p:grpSpPr>
        <a:xfrm>
          <a:off x="0" y="0"/>
          <a:ext cx="0" cy="0"/>
          <a:chOff x="0" y="0"/>
          <a:chExt cx="0" cy="0"/>
        </a:xfrm>
      </p:grpSpPr>
      <p:pic>
        <p:nvPicPr>
          <p:cNvPr id="12" name="图片 11">
            <a:extLst>
              <a:ext uri="{FF2B5EF4-FFF2-40B4-BE49-F238E27FC236}">
                <a16:creationId xmlns:a16="http://schemas.microsoft.com/office/drawing/2014/main" id="{B5A7301A-A133-D3F7-F81C-1CD53154F0D2}"/>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b="10074"/>
          <a:stretch/>
        </p:blipFill>
        <p:spPr>
          <a:xfrm>
            <a:off x="0" y="1197173"/>
            <a:ext cx="12192000" cy="5660827"/>
          </a:xfrm>
          <a:prstGeom prst="rect">
            <a:avLst/>
          </a:prstGeom>
        </p:spPr>
      </p:pic>
      <p:pic>
        <p:nvPicPr>
          <p:cNvPr id="10" name="图片 9">
            <a:extLst>
              <a:ext uri="{FF2B5EF4-FFF2-40B4-BE49-F238E27FC236}">
                <a16:creationId xmlns:a16="http://schemas.microsoft.com/office/drawing/2014/main" id="{98549F52-CB56-7342-EEF3-4AAC7C8DAE4F}"/>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095522" y="0"/>
            <a:ext cx="6096478" cy="2815771"/>
          </a:xfrm>
          <a:prstGeom prst="rect">
            <a:avLst/>
          </a:prstGeom>
        </p:spPr>
      </p:pic>
    </p:spTree>
    <p:extLst>
      <p:ext uri="{BB962C8B-B14F-4D97-AF65-F5344CB8AC3E}">
        <p14:creationId xmlns:p14="http://schemas.microsoft.com/office/powerpoint/2010/main" val="1991259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theme" Target="../theme/theme1.xml"/><Relationship Id="rId20" Type="http://schemas.openxmlformats.org/officeDocument/2006/relationships/slideLayout" Target="../slideLayouts/slideLayout20.xml"/><Relationship Id="rId41" Type="http://schemas.openxmlformats.org/officeDocument/2006/relationships/slideLayout" Target="../slideLayouts/slideLayout4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9Slide.vn - 2019">
            <a:extLst>
              <a:ext uri="{FF2B5EF4-FFF2-40B4-BE49-F238E27FC236}">
                <a16:creationId xmlns:a16="http://schemas.microsoft.com/office/drawing/2014/main" id="{3D85C942-BED5-F288-A1E4-8D7EE0B59197}"/>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Tree>
    <p:extLst>
      <p:ext uri="{BB962C8B-B14F-4D97-AF65-F5344CB8AC3E}">
        <p14:creationId xmlns:p14="http://schemas.microsoft.com/office/powerpoint/2010/main" val="205754965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88" r:id="rId28"/>
    <p:sldLayoutId id="2147483689" r:id="rId29"/>
    <p:sldLayoutId id="2147483690" r:id="rId30"/>
    <p:sldLayoutId id="2147483691" r:id="rId31"/>
    <p:sldLayoutId id="2147483692" r:id="rId32"/>
    <p:sldLayoutId id="2147483693" r:id="rId33"/>
    <p:sldLayoutId id="2147483694" r:id="rId34"/>
    <p:sldLayoutId id="2147483695" r:id="rId35"/>
    <p:sldLayoutId id="2147483696" r:id="rId36"/>
    <p:sldLayoutId id="2147483697" r:id="rId37"/>
    <p:sldLayoutId id="2147483722" r:id="rId38"/>
    <p:sldLayoutId id="2147483723" r:id="rId39"/>
    <p:sldLayoutId id="2147483701" r:id="rId40"/>
    <p:sldLayoutId id="2147483702" r:id="rId41"/>
    <p:sldLayoutId id="2147483703" r:id="rId42"/>
    <p:sldLayoutId id="2147483709" r:id="rId43"/>
    <p:sldLayoutId id="2147483711" r:id="rId44"/>
    <p:sldLayoutId id="2147483712" r:id="rId45"/>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6.png"/><Relationship Id="rId5" Type="http://schemas.openxmlformats.org/officeDocument/2006/relationships/image" Target="../media/image5.png"/><Relationship Id="rId10" Type="http://schemas.openxmlformats.org/officeDocument/2006/relationships/image" Target="../media/image10.png"/><Relationship Id="rId4" Type="http://schemas.openxmlformats.org/officeDocument/2006/relationships/image" Target="../media/image4.png"/><Relationship Id="rId9" Type="http://schemas.openxmlformats.org/officeDocument/2006/relationships/image" Target="../media/image9.png"/></Relationships>
</file>

<file path=ppt/slides/_rels/slide1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slideLayout" Target="../slideLayouts/slideLayout1.xml"/><Relationship Id="rId1" Type="http://schemas.openxmlformats.org/officeDocument/2006/relationships/tags" Target="../tags/tag1.xml"/><Relationship Id="rId5" Type="http://schemas.openxmlformats.org/officeDocument/2006/relationships/image" Target="../media/image40.png"/><Relationship Id="rId4" Type="http://schemas.openxmlformats.org/officeDocument/2006/relationships/image" Target="../media/image39.png"/></Relationships>
</file>

<file path=ppt/slides/_rels/slide1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slideLayout" Target="../slideLayouts/slideLayout1.xml"/><Relationship Id="rId1" Type="http://schemas.openxmlformats.org/officeDocument/2006/relationships/tags" Target="../tags/tag2.xml"/><Relationship Id="rId4" Type="http://schemas.openxmlformats.org/officeDocument/2006/relationships/image" Target="../media/image42.png"/></Relationships>
</file>

<file path=ppt/slides/_rels/slide1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slideLayout" Target="../slideLayouts/slideLayout1.xml"/><Relationship Id="rId1" Type="http://schemas.openxmlformats.org/officeDocument/2006/relationships/tags" Target="../tags/tag3.xml"/><Relationship Id="rId5" Type="http://schemas.openxmlformats.org/officeDocument/2006/relationships/image" Target="../media/image45.png"/><Relationship Id="rId4" Type="http://schemas.openxmlformats.org/officeDocument/2006/relationships/image" Target="../media/image21.png"/></Relationships>
</file>

<file path=ppt/slides/_rels/slide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png"/><Relationship Id="rId1" Type="http://schemas.openxmlformats.org/officeDocument/2006/relationships/slideLayout" Target="../slideLayouts/slideLayout1.xml"/><Relationship Id="rId5" Type="http://schemas.openxmlformats.org/officeDocument/2006/relationships/image" Target="../media/image27.png"/><Relationship Id="rId4" Type="http://schemas.openxmlformats.org/officeDocument/2006/relationships/image" Target="../media/image11.png"/></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png"/><Relationship Id="rId1" Type="http://schemas.openxmlformats.org/officeDocument/2006/relationships/slideLayout" Target="../slideLayouts/slideLayout1.xml"/><Relationship Id="rId5" Type="http://schemas.openxmlformats.org/officeDocument/2006/relationships/image" Target="../media/image12.png"/><Relationship Id="rId4" Type="http://schemas.openxmlformats.org/officeDocument/2006/relationships/image" Target="../media/image11.png"/></Relationships>
</file>

<file path=ppt/slides/_rels/slide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xml"/><Relationship Id="rId1" Type="http://schemas.openxmlformats.org/officeDocument/2006/relationships/slideLayout" Target="../slideLayouts/slideLayout38.xml"/></Relationships>
</file>

<file path=ppt/slides/_rels/slide4.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slideLayout" Target="../slideLayouts/slideLayout39.xml"/><Relationship Id="rId7" Type="http://schemas.openxmlformats.org/officeDocument/2006/relationships/image" Target="../media/image14.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16.png"/><Relationship Id="rId11" Type="http://schemas.openxmlformats.org/officeDocument/2006/relationships/image" Target="../media/image17.png"/><Relationship Id="rId5" Type="http://schemas.openxmlformats.org/officeDocument/2006/relationships/audio" Target="../media/audio1.wav"/><Relationship Id="rId10" Type="http://schemas.openxmlformats.org/officeDocument/2006/relationships/image" Target="../media/image15.png"/><Relationship Id="rId4" Type="http://schemas.openxmlformats.org/officeDocument/2006/relationships/notesSlide" Target="../notesSlides/notesSlide3.xml"/><Relationship Id="rId9" Type="http://schemas.openxmlformats.org/officeDocument/2006/relationships/image" Target="../media/image19.png"/></Relationships>
</file>

<file path=ppt/slides/_rels/slide5.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slideLayout" Target="../slideLayouts/slideLayout39.xml"/><Relationship Id="rId7" Type="http://schemas.openxmlformats.org/officeDocument/2006/relationships/image" Target="../media/image14.png"/><Relationship Id="rId12" Type="http://schemas.openxmlformats.org/officeDocument/2006/relationships/image" Target="../media/image17.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22.png"/><Relationship Id="rId11" Type="http://schemas.openxmlformats.org/officeDocument/2006/relationships/image" Target="../media/image15.png"/><Relationship Id="rId5" Type="http://schemas.openxmlformats.org/officeDocument/2006/relationships/audio" Target="../media/audio1.wav"/><Relationship Id="rId10" Type="http://schemas.openxmlformats.org/officeDocument/2006/relationships/image" Target="../media/image25.png"/><Relationship Id="rId4" Type="http://schemas.openxmlformats.org/officeDocument/2006/relationships/notesSlide" Target="../notesSlides/notesSlide4.xml"/><Relationship Id="rId9" Type="http://schemas.openxmlformats.org/officeDocument/2006/relationships/image" Target="../media/image24.png"/></Relationships>
</file>

<file path=ppt/slides/_rels/slide6.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slideLayout" Target="../slideLayouts/slideLayout39.xml"/><Relationship Id="rId7" Type="http://schemas.openxmlformats.org/officeDocument/2006/relationships/image" Target="../media/image14.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26.png"/><Relationship Id="rId5" Type="http://schemas.openxmlformats.org/officeDocument/2006/relationships/audio" Target="../media/audio1.wav"/><Relationship Id="rId4" Type="http://schemas.openxmlformats.org/officeDocument/2006/relationships/notesSlide" Target="../notesSlides/notesSlide5.xml"/><Relationship Id="rId9" Type="http://schemas.openxmlformats.org/officeDocument/2006/relationships/image" Target="../media/image17.png"/></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png"/><Relationship Id="rId1" Type="http://schemas.openxmlformats.org/officeDocument/2006/relationships/slideLayout" Target="../slideLayouts/slideLayout1.xml"/><Relationship Id="rId5" Type="http://schemas.openxmlformats.org/officeDocument/2006/relationships/image" Target="../media/image20.png"/><Relationship Id="rId4" Type="http://schemas.openxmlformats.org/officeDocument/2006/relationships/image" Target="../media/image11.png"/></Relationships>
</file>

<file path=ppt/slides/_rels/slide8.xml.rels><?xml version="1.0" encoding="UTF-8" standalone="yes"?>
<Relationships xmlns="http://schemas.openxmlformats.org/package/2006/relationships"><Relationship Id="rId3" Type="http://schemas.openxmlformats.org/officeDocument/2006/relationships/image" Target="../media/image29.png"/><Relationship Id="rId7" Type="http://schemas.openxmlformats.org/officeDocument/2006/relationships/image" Target="../media/image33.png"/><Relationship Id="rId2" Type="http://schemas.openxmlformats.org/officeDocument/2006/relationships/image" Target="../media/image28.png"/><Relationship Id="rId1" Type="http://schemas.openxmlformats.org/officeDocument/2006/relationships/slideLayout" Target="../slideLayouts/slideLayout1.xml"/><Relationship Id="rId6" Type="http://schemas.openxmlformats.org/officeDocument/2006/relationships/image" Target="../media/image32.png"/><Relationship Id="rId5" Type="http://schemas.openxmlformats.org/officeDocument/2006/relationships/image" Target="../media/image31.png"/><Relationship Id="rId4" Type="http://schemas.openxmlformats.org/officeDocument/2006/relationships/image" Target="../media/image30.png"/></Relationships>
</file>

<file path=ppt/slides/_rels/slide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xml"/><Relationship Id="rId1" Type="http://schemas.openxmlformats.org/officeDocument/2006/relationships/slideLayout" Target="../slideLayouts/slideLayout1.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image" Target="../media/image3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图片 15">
            <a:extLst>
              <a:ext uri="{FF2B5EF4-FFF2-40B4-BE49-F238E27FC236}">
                <a16:creationId xmlns:a16="http://schemas.microsoft.com/office/drawing/2014/main" id="{46D89FC9-60D5-A62E-A943-C40B5D063C7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467992" y="2619374"/>
            <a:ext cx="4238625" cy="4238625"/>
          </a:xfrm>
          <a:prstGeom prst="rect">
            <a:avLst/>
          </a:prstGeom>
        </p:spPr>
      </p:pic>
      <p:pic>
        <p:nvPicPr>
          <p:cNvPr id="4" name="图片 3">
            <a:extLst>
              <a:ext uri="{FF2B5EF4-FFF2-40B4-BE49-F238E27FC236}">
                <a16:creationId xmlns:a16="http://schemas.microsoft.com/office/drawing/2014/main" id="{1826195A-7690-057D-2AC9-CB731752B64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63978" y="133619"/>
            <a:ext cx="11059886" cy="3636952"/>
          </a:xfrm>
          <a:prstGeom prst="rect">
            <a:avLst/>
          </a:prstGeom>
        </p:spPr>
      </p:pic>
      <p:pic>
        <p:nvPicPr>
          <p:cNvPr id="5" name="图片 4">
            <a:extLst>
              <a:ext uri="{FF2B5EF4-FFF2-40B4-BE49-F238E27FC236}">
                <a16:creationId xmlns:a16="http://schemas.microsoft.com/office/drawing/2014/main" id="{37FA94E0-212F-816B-13D3-381414CF431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566553" y="1796412"/>
            <a:ext cx="6972388" cy="4216400"/>
          </a:xfrm>
          <a:prstGeom prst="rect">
            <a:avLst/>
          </a:prstGeom>
        </p:spPr>
      </p:pic>
      <p:pic>
        <p:nvPicPr>
          <p:cNvPr id="22" name="图片 21">
            <a:extLst>
              <a:ext uri="{FF2B5EF4-FFF2-40B4-BE49-F238E27FC236}">
                <a16:creationId xmlns:a16="http://schemas.microsoft.com/office/drawing/2014/main" id="{B7FEE3B4-380E-8B83-59F8-43DEB5F57CAE}"/>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b="42035"/>
          <a:stretch/>
        </p:blipFill>
        <p:spPr>
          <a:xfrm>
            <a:off x="824099" y="4247791"/>
            <a:ext cx="1431319" cy="829667"/>
          </a:xfrm>
          <a:prstGeom prst="rect">
            <a:avLst/>
          </a:prstGeom>
        </p:spPr>
      </p:pic>
      <p:pic>
        <p:nvPicPr>
          <p:cNvPr id="6" name="Picture 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080" y="-55299"/>
            <a:ext cx="1276112" cy="1276112"/>
          </a:xfrm>
          <a:prstGeom prst="rect">
            <a:avLst/>
          </a:prstGeom>
        </p:spPr>
      </p:pic>
      <p:pic>
        <p:nvPicPr>
          <p:cNvPr id="2" name="Picture 1">
            <a:extLst>
              <a:ext uri="{FF2B5EF4-FFF2-40B4-BE49-F238E27FC236}">
                <a16:creationId xmlns:a16="http://schemas.microsoft.com/office/drawing/2014/main" id="{ED9A5311-490A-DA4F-FAA9-52290832A0C7}"/>
              </a:ext>
            </a:extLst>
          </p:cNvPr>
          <p:cNvPicPr>
            <a:picLocks noChangeAspect="1"/>
          </p:cNvPicPr>
          <p:nvPr/>
        </p:nvPicPr>
        <p:blipFill>
          <a:blip r:embed="rId8"/>
          <a:stretch>
            <a:fillRect/>
          </a:stretch>
        </p:blipFill>
        <p:spPr>
          <a:xfrm>
            <a:off x="3170139" y="1078553"/>
            <a:ext cx="3737172" cy="1329043"/>
          </a:xfrm>
          <a:prstGeom prst="rect">
            <a:avLst/>
          </a:prstGeom>
        </p:spPr>
      </p:pic>
      <p:pic>
        <p:nvPicPr>
          <p:cNvPr id="3" name="Picture 2">
            <a:extLst>
              <a:ext uri="{FF2B5EF4-FFF2-40B4-BE49-F238E27FC236}">
                <a16:creationId xmlns:a16="http://schemas.microsoft.com/office/drawing/2014/main" id="{BF3E9D5C-4DA4-754D-5F4B-43FEA2985918}"/>
              </a:ext>
            </a:extLst>
          </p:cNvPr>
          <p:cNvPicPr>
            <a:picLocks noChangeAspect="1"/>
          </p:cNvPicPr>
          <p:nvPr/>
        </p:nvPicPr>
        <p:blipFill>
          <a:blip r:embed="rId9"/>
          <a:stretch>
            <a:fillRect/>
          </a:stretch>
        </p:blipFill>
        <p:spPr>
          <a:xfrm>
            <a:off x="1131492" y="2348040"/>
            <a:ext cx="10595766" cy="1457070"/>
          </a:xfrm>
          <a:prstGeom prst="rect">
            <a:avLst/>
          </a:prstGeom>
        </p:spPr>
      </p:pic>
      <p:pic>
        <p:nvPicPr>
          <p:cNvPr id="10" name="Picture 9">
            <a:extLst>
              <a:ext uri="{FF2B5EF4-FFF2-40B4-BE49-F238E27FC236}">
                <a16:creationId xmlns:a16="http://schemas.microsoft.com/office/drawing/2014/main" id="{E4E78189-29CF-13E5-79C0-3B8875D20F95}"/>
              </a:ext>
            </a:extLst>
          </p:cNvPr>
          <p:cNvPicPr>
            <a:picLocks noChangeAspect="1"/>
          </p:cNvPicPr>
          <p:nvPr/>
        </p:nvPicPr>
        <p:blipFill>
          <a:blip r:embed="rId10"/>
          <a:stretch>
            <a:fillRect/>
          </a:stretch>
        </p:blipFill>
        <p:spPr>
          <a:xfrm>
            <a:off x="3884723" y="3076191"/>
            <a:ext cx="4560203" cy="2908044"/>
          </a:xfrm>
          <a:prstGeom prst="rect">
            <a:avLst/>
          </a:prstGeom>
        </p:spPr>
      </p:pic>
    </p:spTree>
    <p:extLst>
      <p:ext uri="{BB962C8B-B14F-4D97-AF65-F5344CB8AC3E}">
        <p14:creationId xmlns:p14="http://schemas.microsoft.com/office/powerpoint/2010/main" val="28164582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1000"/>
                                        <p:tgtEl>
                                          <p:spTgt spid="16"/>
                                        </p:tgtEl>
                                      </p:cBhvr>
                                    </p:animEffect>
                                    <p:anim calcmode="lin" valueType="num">
                                      <p:cBhvr>
                                        <p:cTn id="13" dur="1000" fill="hold"/>
                                        <p:tgtEl>
                                          <p:spTgt spid="16"/>
                                        </p:tgtEl>
                                        <p:attrNameLst>
                                          <p:attrName>ppt_x</p:attrName>
                                        </p:attrNameLst>
                                      </p:cBhvr>
                                      <p:tavLst>
                                        <p:tav tm="0">
                                          <p:val>
                                            <p:strVal val="#ppt_x"/>
                                          </p:val>
                                        </p:tav>
                                        <p:tav tm="100000">
                                          <p:val>
                                            <p:strVal val="#ppt_x"/>
                                          </p:val>
                                        </p:tav>
                                      </p:tavLst>
                                    </p:anim>
                                    <p:anim calcmode="lin" valueType="num">
                                      <p:cBhvr>
                                        <p:cTn id="14" dur="1000" fill="hold"/>
                                        <p:tgtEl>
                                          <p:spTgt spid="16"/>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1000"/>
                                        <p:tgtEl>
                                          <p:spTgt spid="5"/>
                                        </p:tgtEl>
                                      </p:cBhvr>
                                    </p:animEffect>
                                    <p:anim calcmode="lin" valueType="num">
                                      <p:cBhvr>
                                        <p:cTn id="23" dur="1000" fill="hold"/>
                                        <p:tgtEl>
                                          <p:spTgt spid="5"/>
                                        </p:tgtEl>
                                        <p:attrNameLst>
                                          <p:attrName>ppt_x</p:attrName>
                                        </p:attrNameLst>
                                      </p:cBhvr>
                                      <p:tavLst>
                                        <p:tav tm="0">
                                          <p:val>
                                            <p:strVal val="#ppt_x"/>
                                          </p:val>
                                        </p:tav>
                                        <p:tav tm="100000">
                                          <p:val>
                                            <p:strVal val="#ppt_x"/>
                                          </p:val>
                                        </p:tav>
                                      </p:tavLst>
                                    </p:anim>
                                    <p:anim calcmode="lin" valueType="num">
                                      <p:cBhvr>
                                        <p:cTn id="24" dur="1000" fill="hold"/>
                                        <p:tgtEl>
                                          <p:spTgt spid="5"/>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1000"/>
                                        <p:tgtEl>
                                          <p:spTgt spid="6"/>
                                        </p:tgtEl>
                                      </p:cBhvr>
                                    </p:animEffect>
                                    <p:anim calcmode="lin" valueType="num">
                                      <p:cBhvr>
                                        <p:cTn id="28" dur="1000" fill="hold"/>
                                        <p:tgtEl>
                                          <p:spTgt spid="6"/>
                                        </p:tgtEl>
                                        <p:attrNameLst>
                                          <p:attrName>ppt_x</p:attrName>
                                        </p:attrNameLst>
                                      </p:cBhvr>
                                      <p:tavLst>
                                        <p:tav tm="0">
                                          <p:val>
                                            <p:strVal val="#ppt_x"/>
                                          </p:val>
                                        </p:tav>
                                        <p:tav tm="100000">
                                          <p:val>
                                            <p:strVal val="#ppt_x"/>
                                          </p:val>
                                        </p:tav>
                                      </p:tavLst>
                                    </p:anim>
                                    <p:anim calcmode="lin" valueType="num">
                                      <p:cBhvr>
                                        <p:cTn id="2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nodeType="click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1000"/>
                                        <p:tgtEl>
                                          <p:spTgt spid="10"/>
                                        </p:tgtEl>
                                      </p:cBhvr>
                                    </p:animEffect>
                                    <p:anim calcmode="lin" valueType="num">
                                      <p:cBhvr>
                                        <p:cTn id="35" dur="1000" fill="hold"/>
                                        <p:tgtEl>
                                          <p:spTgt spid="10"/>
                                        </p:tgtEl>
                                        <p:attrNameLst>
                                          <p:attrName>ppt_x</p:attrName>
                                        </p:attrNameLst>
                                      </p:cBhvr>
                                      <p:tavLst>
                                        <p:tav tm="0">
                                          <p:val>
                                            <p:strVal val="#ppt_x"/>
                                          </p:val>
                                        </p:tav>
                                        <p:tav tm="100000">
                                          <p:val>
                                            <p:strVal val="#ppt_x"/>
                                          </p:val>
                                        </p:tav>
                                      </p:tavLst>
                                    </p:anim>
                                    <p:anim calcmode="lin" valueType="num">
                                      <p:cBhvr>
                                        <p:cTn id="36" dur="1000" fill="hold"/>
                                        <p:tgtEl>
                                          <p:spTgt spid="10"/>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1000"/>
                                        <p:tgtEl>
                                          <p:spTgt spid="3"/>
                                        </p:tgtEl>
                                      </p:cBhvr>
                                    </p:animEffect>
                                    <p:anim calcmode="lin" valueType="num">
                                      <p:cBhvr>
                                        <p:cTn id="40" dur="1000" fill="hold"/>
                                        <p:tgtEl>
                                          <p:spTgt spid="3"/>
                                        </p:tgtEl>
                                        <p:attrNameLst>
                                          <p:attrName>ppt_x</p:attrName>
                                        </p:attrNameLst>
                                      </p:cBhvr>
                                      <p:tavLst>
                                        <p:tav tm="0">
                                          <p:val>
                                            <p:strVal val="#ppt_x"/>
                                          </p:val>
                                        </p:tav>
                                        <p:tav tm="100000">
                                          <p:val>
                                            <p:strVal val="#ppt_x"/>
                                          </p:val>
                                        </p:tav>
                                      </p:tavLst>
                                    </p:anim>
                                    <p:anim calcmode="lin" valueType="num">
                                      <p:cBhvr>
                                        <p:cTn id="41"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95654" y="263769"/>
            <a:ext cx="11403623" cy="6233746"/>
          </a:xfrm>
          <a:prstGeom prst="rect">
            <a:avLst/>
          </a:prstGeom>
          <a:solidFill>
            <a:schemeClr val="bg1"/>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等线" panose="020F0502020204030204"/>
              <a:ea typeface="+mn-ea"/>
              <a:cs typeface="+mn-cs"/>
            </a:endParaRPr>
          </a:p>
        </p:txBody>
      </p:sp>
      <p:grpSp>
        <p:nvGrpSpPr>
          <p:cNvPr id="8" name="Group 7">
            <a:extLst>
              <a:ext uri="{FF2B5EF4-FFF2-40B4-BE49-F238E27FC236}">
                <a16:creationId xmlns:a16="http://schemas.microsoft.com/office/drawing/2014/main" id="{CDBFDBF9-1975-1316-866F-E9DF0A026656}"/>
              </a:ext>
            </a:extLst>
          </p:cNvPr>
          <p:cNvGrpSpPr/>
          <p:nvPr/>
        </p:nvGrpSpPr>
        <p:grpSpPr>
          <a:xfrm>
            <a:off x="356578" y="476671"/>
            <a:ext cx="841938" cy="923330"/>
            <a:chOff x="1185739" y="707335"/>
            <a:chExt cx="841938" cy="923330"/>
          </a:xfrm>
        </p:grpSpPr>
        <p:sp>
          <p:nvSpPr>
            <p:cNvPr id="9" name="Flowchart: Connector 8">
              <a:extLst>
                <a:ext uri="{FF2B5EF4-FFF2-40B4-BE49-F238E27FC236}">
                  <a16:creationId xmlns:a16="http://schemas.microsoft.com/office/drawing/2014/main" id="{74B9CC36-76BB-6326-AFD8-CC6AFAAAEB7E}"/>
                </a:ext>
              </a:extLst>
            </p:cNvPr>
            <p:cNvSpPr/>
            <p:nvPr/>
          </p:nvSpPr>
          <p:spPr>
            <a:xfrm>
              <a:off x="1240972" y="839755"/>
              <a:ext cx="765111" cy="765111"/>
            </a:xfrm>
            <a:prstGeom prst="flowChartConnector">
              <a:avLst/>
            </a:prstGeom>
            <a:solidFill>
              <a:srgbClr val="32A77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Cambria" panose="02040503050406030204" pitchFamily="18" charset="0"/>
              </a:endParaRPr>
            </a:p>
          </p:txBody>
        </p:sp>
        <p:sp>
          <p:nvSpPr>
            <p:cNvPr id="10" name="PA-文本框 54">
              <a:extLst>
                <a:ext uri="{FF2B5EF4-FFF2-40B4-BE49-F238E27FC236}">
                  <a16:creationId xmlns:a16="http://schemas.microsoft.com/office/drawing/2014/main" id="{086E8024-EF33-861E-9EF1-0CDFC2493050}"/>
                </a:ext>
              </a:extLst>
            </p:cNvPr>
            <p:cNvSpPr txBox="1"/>
            <p:nvPr>
              <p:custDataLst>
                <p:tags r:id="rId1"/>
              </p:custDataLst>
            </p:nvPr>
          </p:nvSpPr>
          <p:spPr>
            <a:xfrm>
              <a:off x="1185739" y="707335"/>
              <a:ext cx="841938" cy="923330"/>
            </a:xfrm>
            <a:prstGeom prst="rect">
              <a:avLst/>
            </a:prstGeom>
            <a:noFill/>
          </p:spPr>
          <p:txBody>
            <a:bodyPr wrap="square" rtlCol="0">
              <a:spAutoFit/>
            </a:bodyPr>
            <a:lstStyle>
              <a:defPPr>
                <a:defRPr lang="zh-CN"/>
              </a:defPPr>
              <a:lvl1pPr algn="dist">
                <a:defRPr sz="4400" b="1">
                  <a:solidFill>
                    <a:schemeClr val="bg1"/>
                  </a:solidFill>
                  <a:effectLst>
                    <a:outerShdw blurRad="38100" dist="38100" dir="2700000" algn="tl">
                      <a:srgbClr val="000000">
                        <a:alpha val="43137"/>
                      </a:srgbClr>
                    </a:outerShdw>
                  </a:effectLst>
                  <a:latin typeface="字魂59号-创粗黑" panose="00000500000000000000" pitchFamily="2" charset="-122"/>
                  <a:ea typeface="字魂59号-创粗黑" panose="00000500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5400" b="0" i="0" u="none" strike="noStrike" kern="1200" cap="none" spc="-300" normalizeH="0" baseline="0" noProof="0" dirty="0">
                  <a:ln>
                    <a:noFill/>
                  </a:ln>
                  <a:solidFill>
                    <a:prstClr val="white"/>
                  </a:solidFill>
                  <a:effectLst/>
                  <a:uLnTx/>
                  <a:uFillTx/>
                  <a:latin typeface="Cambria" panose="02040503050406030204" pitchFamily="18" charset="0"/>
                  <a:ea typeface="Cambria" panose="02040503050406030204" pitchFamily="18" charset="0"/>
                  <a:sym typeface="思源黑体 CN" panose="020B0500000000000000" pitchFamily="34" charset="-122"/>
                </a:rPr>
                <a:t>3</a:t>
              </a:r>
              <a:endParaRPr kumimoji="0" lang="zh-CN" altLang="en-US" sz="5400" b="0" i="0" u="none" strike="noStrike" kern="1200" cap="none" spc="-300" normalizeH="0" baseline="0" noProof="0" dirty="0">
                <a:ln>
                  <a:noFill/>
                </a:ln>
                <a:solidFill>
                  <a:prstClr val="white"/>
                </a:solidFill>
                <a:effectLst/>
                <a:uLnTx/>
                <a:uFillTx/>
                <a:latin typeface="Cambria" panose="02040503050406030204" pitchFamily="18" charset="0"/>
                <a:ea typeface="字魂156号-萌趣苏打饼" panose="00000500000000000000" pitchFamily="2" charset="-122"/>
                <a:sym typeface="思源黑体 CN" panose="020B0500000000000000" pitchFamily="34" charset="-122"/>
              </a:endParaRPr>
            </a:p>
          </p:txBody>
        </p:sp>
      </p:grpSp>
      <p:grpSp>
        <p:nvGrpSpPr>
          <p:cNvPr id="14" name="Group 13">
            <a:extLst>
              <a:ext uri="{FF2B5EF4-FFF2-40B4-BE49-F238E27FC236}">
                <a16:creationId xmlns:a16="http://schemas.microsoft.com/office/drawing/2014/main" id="{198D72EA-2ECE-95B5-5B97-5B2ED8373505}"/>
              </a:ext>
            </a:extLst>
          </p:cNvPr>
          <p:cNvGrpSpPr/>
          <p:nvPr/>
        </p:nvGrpSpPr>
        <p:grpSpPr>
          <a:xfrm>
            <a:off x="1171575" y="416622"/>
            <a:ext cx="10191750" cy="2631939"/>
            <a:chOff x="1171575" y="530922"/>
            <a:chExt cx="10191750" cy="2631939"/>
          </a:xfrm>
        </p:grpSpPr>
        <mc:AlternateContent xmlns:mc="http://schemas.openxmlformats.org/markup-compatibility/2006" xmlns:a14="http://schemas.microsoft.com/office/drawing/2010/main">
          <mc:Choice Requires="a14">
            <p:sp>
              <p:nvSpPr>
                <p:cNvPr id="11" name="TextBox 10">
                  <a:extLst>
                    <a:ext uri="{FF2B5EF4-FFF2-40B4-BE49-F238E27FC236}">
                      <a16:creationId xmlns:a16="http://schemas.microsoft.com/office/drawing/2014/main" id="{27907841-CFA3-8B7D-0408-D61F1D9B8B18}"/>
                    </a:ext>
                  </a:extLst>
                </p:cNvPr>
                <p:cNvSpPr txBox="1"/>
                <p:nvPr/>
              </p:nvSpPr>
              <p:spPr>
                <a:xfrm>
                  <a:off x="1171575" y="530922"/>
                  <a:ext cx="10191750" cy="2631939"/>
                </a:xfrm>
                <a:prstGeom prst="rect">
                  <a:avLst/>
                </a:prstGeom>
                <a:noFill/>
              </p:spPr>
              <p:txBody>
                <a:bodyPr wrap="square" rtlCol="0">
                  <a:spAutoFit/>
                </a:bodyPr>
                <a:lstStyle/>
                <a:p>
                  <a:r>
                    <a:rPr lang="en-US" sz="2800" b="1" dirty="0">
                      <a:solidFill>
                        <a:srgbClr val="002060"/>
                      </a:solidFill>
                      <a:latin typeface="Cambria" panose="02040503050406030204" pitchFamily="18" charset="0"/>
                      <a:ea typeface="Cambria" panose="02040503050406030204" pitchFamily="18" charset="0"/>
                    </a:rPr>
                    <a:t>Tìm </a:t>
                  </a:r>
                  <a:r>
                    <a:rPr lang="en-US" sz="2800" b="1" dirty="0" err="1">
                      <a:solidFill>
                        <a:srgbClr val="002060"/>
                      </a:solidFill>
                      <a:latin typeface="Cambria" panose="02040503050406030204" pitchFamily="18" charset="0"/>
                      <a:ea typeface="Cambria" panose="02040503050406030204" pitchFamily="18" charset="0"/>
                    </a:rPr>
                    <a:t>phân</a:t>
                  </a:r>
                  <a:r>
                    <a:rPr lang="en-US" sz="2800" b="1" dirty="0">
                      <a:solidFill>
                        <a:srgbClr val="002060"/>
                      </a:solidFill>
                      <a:latin typeface="Cambria" panose="02040503050406030204" pitchFamily="18" charset="0"/>
                      <a:ea typeface="Cambria" panose="02040503050406030204" pitchFamily="18" charset="0"/>
                    </a:rPr>
                    <a:t> </a:t>
                  </a:r>
                  <a:r>
                    <a:rPr lang="en-US" sz="2800" b="1" dirty="0" err="1">
                      <a:solidFill>
                        <a:srgbClr val="002060"/>
                      </a:solidFill>
                      <a:latin typeface="Cambria" panose="02040503050406030204" pitchFamily="18" charset="0"/>
                      <a:ea typeface="Cambria" panose="02040503050406030204" pitchFamily="18" charset="0"/>
                    </a:rPr>
                    <a:t>số</a:t>
                  </a:r>
                  <a:r>
                    <a:rPr lang="en-US" sz="2800" b="1" dirty="0">
                      <a:solidFill>
                        <a:srgbClr val="002060"/>
                      </a:solidFill>
                      <a:latin typeface="Cambria" panose="02040503050406030204" pitchFamily="18" charset="0"/>
                      <a:ea typeface="Cambria" panose="02040503050406030204" pitchFamily="18" charset="0"/>
                    </a:rPr>
                    <a:t> </a:t>
                  </a:r>
                  <a:r>
                    <a:rPr lang="en-US" sz="2800" b="1" dirty="0" err="1">
                      <a:solidFill>
                        <a:srgbClr val="002060"/>
                      </a:solidFill>
                      <a:latin typeface="Cambria" panose="02040503050406030204" pitchFamily="18" charset="0"/>
                      <a:ea typeface="Cambria" panose="02040503050406030204" pitchFamily="18" charset="0"/>
                    </a:rPr>
                    <a:t>thích</a:t>
                  </a:r>
                  <a:r>
                    <a:rPr lang="en-US" sz="2800" b="1" dirty="0">
                      <a:solidFill>
                        <a:srgbClr val="002060"/>
                      </a:solidFill>
                      <a:latin typeface="Cambria" panose="02040503050406030204" pitchFamily="18" charset="0"/>
                      <a:ea typeface="Cambria" panose="02040503050406030204" pitchFamily="18" charset="0"/>
                    </a:rPr>
                    <a:t> </a:t>
                  </a:r>
                  <a:r>
                    <a:rPr lang="en-US" sz="2800" b="1" dirty="0" err="1">
                      <a:solidFill>
                        <a:srgbClr val="002060"/>
                      </a:solidFill>
                      <a:latin typeface="Cambria" panose="02040503050406030204" pitchFamily="18" charset="0"/>
                      <a:ea typeface="Cambria" panose="02040503050406030204" pitchFamily="18" charset="0"/>
                    </a:rPr>
                    <a:t>hợp</a:t>
                  </a:r>
                  <a:r>
                    <a:rPr lang="en-US" sz="2800" b="1" dirty="0">
                      <a:solidFill>
                        <a:srgbClr val="002060"/>
                      </a:solidFill>
                      <a:latin typeface="Cambria" panose="02040503050406030204" pitchFamily="18" charset="0"/>
                      <a:ea typeface="Cambria" panose="02040503050406030204" pitchFamily="18" charset="0"/>
                    </a:rPr>
                    <a:t>.</a:t>
                  </a:r>
                </a:p>
                <a:p>
                  <a:r>
                    <a:rPr lang="en-US" sz="2800" dirty="0" err="1">
                      <a:solidFill>
                        <a:srgbClr val="002060"/>
                      </a:solidFill>
                      <a:latin typeface="Cambria" panose="02040503050406030204" pitchFamily="18" charset="0"/>
                      <a:ea typeface="Cambria" panose="02040503050406030204" pitchFamily="18" charset="0"/>
                    </a:rPr>
                    <a:t>Một</a:t>
                  </a:r>
                  <a:r>
                    <a:rPr lang="en-US" sz="2800" dirty="0">
                      <a:solidFill>
                        <a:srgbClr val="002060"/>
                      </a:solidFill>
                      <a:latin typeface="Cambria" panose="02040503050406030204" pitchFamily="18" charset="0"/>
                      <a:ea typeface="Cambria" panose="02040503050406030204" pitchFamily="18" charset="0"/>
                    </a:rPr>
                    <a:t> ô </a:t>
                  </a:r>
                  <a:r>
                    <a:rPr lang="en-US" sz="2800" dirty="0" err="1">
                      <a:solidFill>
                        <a:srgbClr val="002060"/>
                      </a:solidFill>
                      <a:latin typeface="Cambria" panose="02040503050406030204" pitchFamily="18" charset="0"/>
                      <a:ea typeface="Cambria" panose="02040503050406030204" pitchFamily="18" charset="0"/>
                    </a:rPr>
                    <a:t>đỗ</a:t>
                  </a:r>
                  <a:r>
                    <a:rPr lang="en-US" sz="2800" dirty="0">
                      <a:solidFill>
                        <a:srgbClr val="002060"/>
                      </a:solidFill>
                      <a:latin typeface="Cambria" panose="02040503050406030204" pitchFamily="18" charset="0"/>
                      <a:ea typeface="Cambria" panose="02040503050406030204" pitchFamily="18" charset="0"/>
                    </a:rPr>
                    <a:t> </a:t>
                  </a:r>
                  <a:r>
                    <a:rPr lang="en-US" sz="2800" dirty="0" err="1">
                      <a:solidFill>
                        <a:srgbClr val="002060"/>
                      </a:solidFill>
                      <a:latin typeface="Cambria" panose="02040503050406030204" pitchFamily="18" charset="0"/>
                      <a:ea typeface="Cambria" panose="02040503050406030204" pitchFamily="18" charset="0"/>
                    </a:rPr>
                    <a:t>xe</a:t>
                  </a:r>
                  <a:r>
                    <a:rPr lang="en-US" sz="2800" dirty="0">
                      <a:solidFill>
                        <a:srgbClr val="002060"/>
                      </a:solidFill>
                      <a:latin typeface="Cambria" panose="02040503050406030204" pitchFamily="18" charset="0"/>
                      <a:ea typeface="Cambria" panose="02040503050406030204" pitchFamily="18" charset="0"/>
                    </a:rPr>
                    <a:t> ô </a:t>
                  </a:r>
                  <a:r>
                    <a:rPr lang="en-US" sz="2800" dirty="0" err="1">
                      <a:solidFill>
                        <a:srgbClr val="002060"/>
                      </a:solidFill>
                      <a:latin typeface="Cambria" panose="02040503050406030204" pitchFamily="18" charset="0"/>
                      <a:ea typeface="Cambria" panose="02040503050406030204" pitchFamily="18" charset="0"/>
                    </a:rPr>
                    <a:t>tô</a:t>
                  </a:r>
                  <a:r>
                    <a:rPr lang="en-US" sz="2800" dirty="0">
                      <a:solidFill>
                        <a:srgbClr val="002060"/>
                      </a:solidFill>
                      <a:latin typeface="Cambria" panose="02040503050406030204" pitchFamily="18" charset="0"/>
                      <a:ea typeface="Cambria" panose="02040503050406030204" pitchFamily="18" charset="0"/>
                    </a:rPr>
                    <a:t> </a:t>
                  </a:r>
                  <a:r>
                    <a:rPr lang="en-US" sz="2800" dirty="0" err="1">
                      <a:solidFill>
                        <a:srgbClr val="002060"/>
                      </a:solidFill>
                      <a:latin typeface="Cambria" panose="02040503050406030204" pitchFamily="18" charset="0"/>
                      <a:ea typeface="Cambria" panose="02040503050406030204" pitchFamily="18" charset="0"/>
                    </a:rPr>
                    <a:t>có</a:t>
                  </a:r>
                  <a:r>
                    <a:rPr lang="en-US" sz="2800" dirty="0">
                      <a:solidFill>
                        <a:srgbClr val="002060"/>
                      </a:solidFill>
                      <a:latin typeface="Cambria" panose="02040503050406030204" pitchFamily="18" charset="0"/>
                      <a:ea typeface="Cambria" panose="02040503050406030204" pitchFamily="18" charset="0"/>
                    </a:rPr>
                    <a:t> </a:t>
                  </a:r>
                  <a:r>
                    <a:rPr lang="en-US" sz="2800" dirty="0" err="1">
                      <a:solidFill>
                        <a:srgbClr val="002060"/>
                      </a:solidFill>
                      <a:latin typeface="Cambria" panose="02040503050406030204" pitchFamily="18" charset="0"/>
                      <a:ea typeface="Cambria" panose="02040503050406030204" pitchFamily="18" charset="0"/>
                    </a:rPr>
                    <a:t>dạng</a:t>
                  </a:r>
                  <a:r>
                    <a:rPr lang="en-US" sz="2800" dirty="0">
                      <a:solidFill>
                        <a:srgbClr val="002060"/>
                      </a:solidFill>
                      <a:latin typeface="Cambria" panose="02040503050406030204" pitchFamily="18" charset="0"/>
                      <a:ea typeface="Cambria" panose="02040503050406030204" pitchFamily="18" charset="0"/>
                    </a:rPr>
                    <a:t> </a:t>
                  </a:r>
                  <a:r>
                    <a:rPr lang="en-US" sz="2800" dirty="0" err="1">
                      <a:solidFill>
                        <a:srgbClr val="002060"/>
                      </a:solidFill>
                      <a:latin typeface="Cambria" panose="02040503050406030204" pitchFamily="18" charset="0"/>
                      <a:ea typeface="Cambria" panose="02040503050406030204" pitchFamily="18" charset="0"/>
                    </a:rPr>
                    <a:t>hình</a:t>
                  </a:r>
                  <a:r>
                    <a:rPr lang="en-US" sz="2800" dirty="0">
                      <a:solidFill>
                        <a:srgbClr val="002060"/>
                      </a:solidFill>
                      <a:latin typeface="Cambria" panose="02040503050406030204" pitchFamily="18" charset="0"/>
                      <a:ea typeface="Cambria" panose="02040503050406030204" pitchFamily="18" charset="0"/>
                    </a:rPr>
                    <a:t> </a:t>
                  </a:r>
                  <a:r>
                    <a:rPr lang="en-US" sz="2800" dirty="0" err="1">
                      <a:solidFill>
                        <a:srgbClr val="002060"/>
                      </a:solidFill>
                      <a:latin typeface="Cambria" panose="02040503050406030204" pitchFamily="18" charset="0"/>
                      <a:ea typeface="Cambria" panose="02040503050406030204" pitchFamily="18" charset="0"/>
                    </a:rPr>
                    <a:t>chữ</a:t>
                  </a:r>
                  <a:r>
                    <a:rPr lang="en-US" sz="2800" dirty="0">
                      <a:solidFill>
                        <a:srgbClr val="002060"/>
                      </a:solidFill>
                      <a:latin typeface="Cambria" panose="02040503050406030204" pitchFamily="18" charset="0"/>
                      <a:ea typeface="Cambria" panose="02040503050406030204" pitchFamily="18" charset="0"/>
                    </a:rPr>
                    <a:t> </a:t>
                  </a:r>
                  <a:r>
                    <a:rPr lang="en-US" sz="2800" dirty="0" err="1">
                      <a:solidFill>
                        <a:srgbClr val="002060"/>
                      </a:solidFill>
                      <a:latin typeface="Cambria" panose="02040503050406030204" pitchFamily="18" charset="0"/>
                      <a:ea typeface="Cambria" panose="02040503050406030204" pitchFamily="18" charset="0"/>
                    </a:rPr>
                    <a:t>nhật</a:t>
                  </a:r>
                  <a:r>
                    <a:rPr lang="en-US" sz="2800" dirty="0">
                      <a:solidFill>
                        <a:srgbClr val="002060"/>
                      </a:solidFill>
                      <a:latin typeface="Cambria" panose="02040503050406030204" pitchFamily="18" charset="0"/>
                      <a:ea typeface="Cambria" panose="02040503050406030204" pitchFamily="18" charset="0"/>
                    </a:rPr>
                    <a:t> </a:t>
                  </a:r>
                  <a:r>
                    <a:rPr lang="en-US" sz="2800" dirty="0" err="1">
                      <a:solidFill>
                        <a:srgbClr val="002060"/>
                      </a:solidFill>
                      <a:latin typeface="Cambria" panose="02040503050406030204" pitchFamily="18" charset="0"/>
                      <a:ea typeface="Cambria" panose="02040503050406030204" pitchFamily="18" charset="0"/>
                    </a:rPr>
                    <a:t>với</a:t>
                  </a:r>
                  <a:r>
                    <a:rPr lang="en-US" sz="2800" dirty="0">
                      <a:solidFill>
                        <a:srgbClr val="002060"/>
                      </a:solidFill>
                      <a:latin typeface="Cambria" panose="02040503050406030204" pitchFamily="18" charset="0"/>
                      <a:ea typeface="Cambria" panose="02040503050406030204" pitchFamily="18" charset="0"/>
                    </a:rPr>
                    <a:t> </a:t>
                  </a:r>
                  <a:r>
                    <a:rPr lang="en-US" sz="2800" dirty="0" err="1">
                      <a:solidFill>
                        <a:srgbClr val="002060"/>
                      </a:solidFill>
                      <a:latin typeface="Cambria" panose="02040503050406030204" pitchFamily="18" charset="0"/>
                      <a:ea typeface="Cambria" panose="02040503050406030204" pitchFamily="18" charset="0"/>
                    </a:rPr>
                    <a:t>chiều</a:t>
                  </a:r>
                  <a:r>
                    <a:rPr lang="en-US" sz="2800" dirty="0">
                      <a:solidFill>
                        <a:srgbClr val="002060"/>
                      </a:solidFill>
                      <a:latin typeface="Cambria" panose="02040503050406030204" pitchFamily="18" charset="0"/>
                      <a:ea typeface="Cambria" panose="02040503050406030204" pitchFamily="18" charset="0"/>
                    </a:rPr>
                    <a:t> </a:t>
                  </a:r>
                  <a:r>
                    <a:rPr lang="en-US" sz="2800" dirty="0" err="1">
                      <a:solidFill>
                        <a:srgbClr val="002060"/>
                      </a:solidFill>
                      <a:latin typeface="Cambria" panose="02040503050406030204" pitchFamily="18" charset="0"/>
                      <a:ea typeface="Cambria" panose="02040503050406030204" pitchFamily="18" charset="0"/>
                    </a:rPr>
                    <a:t>dài</a:t>
                  </a:r>
                  <a:r>
                    <a:rPr lang="en-US" sz="2800" dirty="0">
                      <a:solidFill>
                        <a:srgbClr val="002060"/>
                      </a:solidFill>
                      <a:latin typeface="Cambria" panose="02040503050406030204" pitchFamily="18" charset="0"/>
                      <a:ea typeface="Cambria" panose="02040503050406030204" pitchFamily="18" charset="0"/>
                    </a:rPr>
                    <a:t> </a:t>
                  </a:r>
                  <a:r>
                    <a:rPr lang="en-US" sz="2800" b="1" dirty="0">
                      <a:solidFill>
                        <a:srgbClr val="002060"/>
                      </a:solidFill>
                    </a:rPr>
                    <a:t> </a:t>
                  </a:r>
                  <a14:m>
                    <m:oMath xmlns:m="http://schemas.openxmlformats.org/officeDocument/2006/math">
                      <m:f>
                        <m:fPr>
                          <m:ctrlPr>
                            <a:rPr lang="en-US" sz="2800" b="1" i="1" smtClean="0">
                              <a:solidFill>
                                <a:srgbClr val="002060"/>
                              </a:solidFill>
                              <a:latin typeface="Cambria Math" panose="02040503050406030204" pitchFamily="18" charset="0"/>
                            </a:rPr>
                          </m:ctrlPr>
                        </m:fPr>
                        <m:num>
                          <m:r>
                            <a:rPr lang="en-US" sz="2800" b="1" i="1" smtClean="0">
                              <a:solidFill>
                                <a:srgbClr val="002060"/>
                              </a:solidFill>
                              <a:latin typeface="Cambria Math" panose="02040503050406030204" pitchFamily="18" charset="0"/>
                            </a:rPr>
                            <m:t>𝟏𝟏</m:t>
                          </m:r>
                        </m:num>
                        <m:den>
                          <m:r>
                            <a:rPr lang="en-US" sz="2800" b="1" i="1" smtClean="0">
                              <a:solidFill>
                                <a:srgbClr val="002060"/>
                              </a:solidFill>
                              <a:latin typeface="Cambria Math" panose="02040503050406030204" pitchFamily="18" charset="0"/>
                            </a:rPr>
                            <m:t>𝟐</m:t>
                          </m:r>
                        </m:den>
                      </m:f>
                      <m:r>
                        <a:rPr lang="en-US" sz="2800" b="1" i="1" smtClean="0">
                          <a:solidFill>
                            <a:srgbClr val="002060"/>
                          </a:solidFill>
                          <a:latin typeface="Cambria Math" panose="02040503050406030204" pitchFamily="18" charset="0"/>
                        </a:rPr>
                        <m:t> </m:t>
                      </m:r>
                    </m:oMath>
                  </a14:m>
                  <a:r>
                    <a:rPr lang="en-US" sz="2800" dirty="0">
                      <a:solidFill>
                        <a:srgbClr val="002060"/>
                      </a:solidFill>
                      <a:latin typeface="Cambria" panose="02040503050406030204" pitchFamily="18" charset="0"/>
                      <a:ea typeface="Cambria" panose="02040503050406030204" pitchFamily="18" charset="0"/>
                    </a:rPr>
                    <a:t>m </a:t>
                  </a:r>
                  <a:r>
                    <a:rPr lang="en-US" sz="2800" dirty="0" err="1">
                      <a:solidFill>
                        <a:srgbClr val="002060"/>
                      </a:solidFill>
                      <a:latin typeface="Cambria" panose="02040503050406030204" pitchFamily="18" charset="0"/>
                      <a:ea typeface="Cambria" panose="02040503050406030204" pitchFamily="18" charset="0"/>
                    </a:rPr>
                    <a:t>và</a:t>
                  </a:r>
                  <a:r>
                    <a:rPr lang="en-US" sz="2800" dirty="0">
                      <a:solidFill>
                        <a:srgbClr val="002060"/>
                      </a:solidFill>
                      <a:latin typeface="Cambria" panose="02040503050406030204" pitchFamily="18" charset="0"/>
                      <a:ea typeface="Cambria" panose="02040503050406030204" pitchFamily="18" charset="0"/>
                    </a:rPr>
                    <a:t> </a:t>
                  </a:r>
                  <a:r>
                    <a:rPr lang="en-US" sz="2800" dirty="0" err="1">
                      <a:solidFill>
                        <a:srgbClr val="002060"/>
                      </a:solidFill>
                      <a:latin typeface="Cambria" panose="02040503050406030204" pitchFamily="18" charset="0"/>
                      <a:ea typeface="Cambria" panose="02040503050406030204" pitchFamily="18" charset="0"/>
                    </a:rPr>
                    <a:t>chiều</a:t>
                  </a:r>
                  <a:r>
                    <a:rPr lang="en-US" sz="2800" dirty="0">
                      <a:solidFill>
                        <a:srgbClr val="002060"/>
                      </a:solidFill>
                      <a:latin typeface="Cambria" panose="02040503050406030204" pitchFamily="18" charset="0"/>
                      <a:ea typeface="Cambria" panose="02040503050406030204" pitchFamily="18" charset="0"/>
                    </a:rPr>
                    <a:t> </a:t>
                  </a:r>
                  <a:r>
                    <a:rPr lang="en-US" sz="2800" dirty="0" err="1">
                      <a:solidFill>
                        <a:srgbClr val="002060"/>
                      </a:solidFill>
                      <a:latin typeface="Cambria" panose="02040503050406030204" pitchFamily="18" charset="0"/>
                      <a:ea typeface="Cambria" panose="02040503050406030204" pitchFamily="18" charset="0"/>
                    </a:rPr>
                    <a:t>rộng</a:t>
                  </a:r>
                  <a:r>
                    <a:rPr lang="en-US" sz="2800" dirty="0">
                      <a:solidFill>
                        <a:srgbClr val="002060"/>
                      </a:solidFill>
                      <a:latin typeface="Cambria" panose="02040503050406030204" pitchFamily="18" charset="0"/>
                      <a:ea typeface="Cambria" panose="02040503050406030204" pitchFamily="18" charset="0"/>
                    </a:rPr>
                    <a:t> </a:t>
                  </a:r>
                  <a:r>
                    <a:rPr lang="en-US" sz="2800" b="1" dirty="0">
                      <a:solidFill>
                        <a:srgbClr val="002060"/>
                      </a:solidFill>
                    </a:rPr>
                    <a:t> </a:t>
                  </a:r>
                  <a14:m>
                    <m:oMath xmlns:m="http://schemas.openxmlformats.org/officeDocument/2006/math">
                      <m:f>
                        <m:fPr>
                          <m:ctrlPr>
                            <a:rPr lang="en-US" sz="2800" b="1" i="1" smtClean="0">
                              <a:solidFill>
                                <a:srgbClr val="002060"/>
                              </a:solidFill>
                              <a:latin typeface="Cambria Math" panose="02040503050406030204" pitchFamily="18" charset="0"/>
                            </a:rPr>
                          </m:ctrlPr>
                        </m:fPr>
                        <m:num>
                          <m:r>
                            <a:rPr lang="en-US" sz="2800" b="1" i="0" smtClean="0">
                              <a:solidFill>
                                <a:srgbClr val="002060"/>
                              </a:solidFill>
                              <a:latin typeface="Cambria Math" panose="02040503050406030204" pitchFamily="18" charset="0"/>
                            </a:rPr>
                            <m:t>𝟓</m:t>
                          </m:r>
                        </m:num>
                        <m:den>
                          <m:r>
                            <a:rPr lang="en-US" sz="2800" b="1" i="1" smtClean="0">
                              <a:solidFill>
                                <a:srgbClr val="002060"/>
                              </a:solidFill>
                              <a:latin typeface="Cambria Math" panose="02040503050406030204" pitchFamily="18" charset="0"/>
                            </a:rPr>
                            <m:t>𝟐</m:t>
                          </m:r>
                        </m:den>
                      </m:f>
                      <m:r>
                        <a:rPr lang="en-US" sz="2800" b="1" i="1" smtClean="0">
                          <a:solidFill>
                            <a:srgbClr val="002060"/>
                          </a:solidFill>
                          <a:latin typeface="Cambria Math" panose="02040503050406030204" pitchFamily="18" charset="0"/>
                        </a:rPr>
                        <m:t> </m:t>
                      </m:r>
                    </m:oMath>
                  </a14:m>
                  <a:r>
                    <a:rPr lang="en-US" sz="2800" dirty="0">
                      <a:solidFill>
                        <a:srgbClr val="002060"/>
                      </a:solidFill>
                      <a:latin typeface="Cambria" panose="02040503050406030204" pitchFamily="18" charset="0"/>
                      <a:ea typeface="Cambria" panose="02040503050406030204" pitchFamily="18" charset="0"/>
                    </a:rPr>
                    <a:t>m.</a:t>
                  </a:r>
                </a:p>
                <a:p>
                  <a:r>
                    <a:rPr lang="en-US" sz="2800" dirty="0">
                      <a:solidFill>
                        <a:srgbClr val="002060"/>
                      </a:solidFill>
                      <a:latin typeface="Cambria" panose="02040503050406030204" pitchFamily="18" charset="0"/>
                      <a:ea typeface="Cambria" panose="02040503050406030204" pitchFamily="18" charset="0"/>
                    </a:rPr>
                    <a:t>a) </a:t>
                  </a:r>
                  <a:r>
                    <a:rPr lang="en-US" sz="2800" dirty="0" err="1">
                      <a:solidFill>
                        <a:srgbClr val="002060"/>
                      </a:solidFill>
                      <a:latin typeface="Cambria" panose="02040503050406030204" pitchFamily="18" charset="0"/>
                      <a:ea typeface="Cambria" panose="02040503050406030204" pitchFamily="18" charset="0"/>
                    </a:rPr>
                    <a:t>Diện</a:t>
                  </a:r>
                  <a:r>
                    <a:rPr lang="en-US" sz="2800" dirty="0">
                      <a:solidFill>
                        <a:srgbClr val="002060"/>
                      </a:solidFill>
                      <a:latin typeface="Cambria" panose="02040503050406030204" pitchFamily="18" charset="0"/>
                      <a:ea typeface="Cambria" panose="02040503050406030204" pitchFamily="18" charset="0"/>
                    </a:rPr>
                    <a:t> </a:t>
                  </a:r>
                  <a:r>
                    <a:rPr lang="en-US" sz="2800" dirty="0" err="1">
                      <a:solidFill>
                        <a:srgbClr val="002060"/>
                      </a:solidFill>
                      <a:latin typeface="Cambria" panose="02040503050406030204" pitchFamily="18" charset="0"/>
                      <a:ea typeface="Cambria" panose="02040503050406030204" pitchFamily="18" charset="0"/>
                    </a:rPr>
                    <a:t>tích</a:t>
                  </a:r>
                  <a:r>
                    <a:rPr lang="en-US" sz="2800" dirty="0">
                      <a:solidFill>
                        <a:srgbClr val="002060"/>
                      </a:solidFill>
                      <a:latin typeface="Cambria" panose="02040503050406030204" pitchFamily="18" charset="0"/>
                      <a:ea typeface="Cambria" panose="02040503050406030204" pitchFamily="18" charset="0"/>
                    </a:rPr>
                    <a:t> </a:t>
                  </a:r>
                  <a:r>
                    <a:rPr lang="en-US" sz="2800" dirty="0" err="1">
                      <a:solidFill>
                        <a:srgbClr val="002060"/>
                      </a:solidFill>
                      <a:latin typeface="Cambria" panose="02040503050406030204" pitchFamily="18" charset="0"/>
                      <a:ea typeface="Cambria" panose="02040503050406030204" pitchFamily="18" charset="0"/>
                    </a:rPr>
                    <a:t>mỗi</a:t>
                  </a:r>
                  <a:r>
                    <a:rPr lang="en-US" sz="2800" dirty="0">
                      <a:solidFill>
                        <a:srgbClr val="002060"/>
                      </a:solidFill>
                      <a:latin typeface="Cambria" panose="02040503050406030204" pitchFamily="18" charset="0"/>
                      <a:ea typeface="Cambria" panose="02040503050406030204" pitchFamily="18" charset="0"/>
                    </a:rPr>
                    <a:t> ô </a:t>
                  </a:r>
                  <a:r>
                    <a:rPr lang="en-US" sz="2800" dirty="0" err="1">
                      <a:solidFill>
                        <a:srgbClr val="002060"/>
                      </a:solidFill>
                      <a:latin typeface="Cambria" panose="02040503050406030204" pitchFamily="18" charset="0"/>
                      <a:ea typeface="Cambria" panose="02040503050406030204" pitchFamily="18" charset="0"/>
                    </a:rPr>
                    <a:t>đỗ</a:t>
                  </a:r>
                  <a:r>
                    <a:rPr lang="en-US" sz="2800" dirty="0">
                      <a:solidFill>
                        <a:srgbClr val="002060"/>
                      </a:solidFill>
                      <a:latin typeface="Cambria" panose="02040503050406030204" pitchFamily="18" charset="0"/>
                      <a:ea typeface="Cambria" panose="02040503050406030204" pitchFamily="18" charset="0"/>
                    </a:rPr>
                    <a:t> </a:t>
                  </a:r>
                  <a:r>
                    <a:rPr lang="en-US" sz="2800" dirty="0" err="1">
                      <a:solidFill>
                        <a:srgbClr val="002060"/>
                      </a:solidFill>
                      <a:latin typeface="Cambria" panose="02040503050406030204" pitchFamily="18" charset="0"/>
                      <a:ea typeface="Cambria" panose="02040503050406030204" pitchFamily="18" charset="0"/>
                    </a:rPr>
                    <a:t>xe</a:t>
                  </a:r>
                  <a:r>
                    <a:rPr lang="en-US" sz="2800" dirty="0">
                      <a:solidFill>
                        <a:srgbClr val="002060"/>
                      </a:solidFill>
                      <a:latin typeface="Cambria" panose="02040503050406030204" pitchFamily="18" charset="0"/>
                      <a:ea typeface="Cambria" panose="02040503050406030204" pitchFamily="18" charset="0"/>
                    </a:rPr>
                    <a:t> </a:t>
                  </a:r>
                  <a:r>
                    <a:rPr lang="en-US" sz="2800" dirty="0" err="1">
                      <a:solidFill>
                        <a:srgbClr val="002060"/>
                      </a:solidFill>
                      <a:latin typeface="Cambria" panose="02040503050406030204" pitchFamily="18" charset="0"/>
                      <a:ea typeface="Cambria" panose="02040503050406030204" pitchFamily="18" charset="0"/>
                    </a:rPr>
                    <a:t>đó</a:t>
                  </a:r>
                  <a:r>
                    <a:rPr lang="en-US" sz="2800" dirty="0">
                      <a:solidFill>
                        <a:srgbClr val="002060"/>
                      </a:solidFill>
                      <a:latin typeface="Cambria" panose="02040503050406030204" pitchFamily="18" charset="0"/>
                      <a:ea typeface="Cambria" panose="02040503050406030204" pitchFamily="18" charset="0"/>
                    </a:rPr>
                    <a:t> </a:t>
                  </a:r>
                  <a:r>
                    <a:rPr lang="en-US" sz="2800" dirty="0" err="1">
                      <a:solidFill>
                        <a:srgbClr val="002060"/>
                      </a:solidFill>
                      <a:latin typeface="Cambria" panose="02040503050406030204" pitchFamily="18" charset="0"/>
                      <a:ea typeface="Cambria" panose="02040503050406030204" pitchFamily="18" charset="0"/>
                    </a:rPr>
                    <a:t>là</a:t>
                  </a:r>
                  <a:r>
                    <a:rPr lang="en-US" sz="2800" dirty="0">
                      <a:solidFill>
                        <a:srgbClr val="002060"/>
                      </a:solidFill>
                      <a:latin typeface="Cambria" panose="02040503050406030204" pitchFamily="18" charset="0"/>
                      <a:ea typeface="Cambria" panose="02040503050406030204" pitchFamily="18" charset="0"/>
                    </a:rPr>
                    <a:t>          m</a:t>
                  </a:r>
                  <a:r>
                    <a:rPr lang="en-US" sz="2800" baseline="30000" dirty="0">
                      <a:solidFill>
                        <a:srgbClr val="002060"/>
                      </a:solidFill>
                      <a:latin typeface="Cambria" panose="02040503050406030204" pitchFamily="18" charset="0"/>
                      <a:ea typeface="Cambria" panose="02040503050406030204" pitchFamily="18" charset="0"/>
                    </a:rPr>
                    <a:t>2</a:t>
                  </a:r>
                  <a:endParaRPr lang="en-US" sz="2800" dirty="0">
                    <a:solidFill>
                      <a:srgbClr val="002060"/>
                    </a:solidFill>
                    <a:latin typeface="Cambria" panose="02040503050406030204" pitchFamily="18" charset="0"/>
                    <a:ea typeface="Cambria" panose="02040503050406030204" pitchFamily="18" charset="0"/>
                  </a:endParaRPr>
                </a:p>
                <a:p>
                  <a:r>
                    <a:rPr lang="en-US" sz="2800" dirty="0">
                      <a:solidFill>
                        <a:srgbClr val="002060"/>
                      </a:solidFill>
                      <a:latin typeface="Cambria" panose="02040503050406030204" pitchFamily="18" charset="0"/>
                      <a:ea typeface="Cambria" panose="02040503050406030204" pitchFamily="18" charset="0"/>
                    </a:rPr>
                    <a:t>b) </a:t>
                  </a:r>
                  <a:r>
                    <a:rPr lang="en-US" sz="2800" dirty="0" err="1">
                      <a:solidFill>
                        <a:srgbClr val="002060"/>
                      </a:solidFill>
                      <a:latin typeface="Cambria" panose="02040503050406030204" pitchFamily="18" charset="0"/>
                      <a:ea typeface="Cambria" panose="02040503050406030204" pitchFamily="18" charset="0"/>
                    </a:rPr>
                    <a:t>Tổng</a:t>
                  </a:r>
                  <a:r>
                    <a:rPr lang="en-US" sz="2800" dirty="0">
                      <a:solidFill>
                        <a:srgbClr val="002060"/>
                      </a:solidFill>
                      <a:latin typeface="Cambria" panose="02040503050406030204" pitchFamily="18" charset="0"/>
                      <a:ea typeface="Cambria" panose="02040503050406030204" pitchFamily="18" charset="0"/>
                    </a:rPr>
                    <a:t> </a:t>
                  </a:r>
                  <a:r>
                    <a:rPr lang="en-US" sz="2800" dirty="0" err="1">
                      <a:solidFill>
                        <a:srgbClr val="002060"/>
                      </a:solidFill>
                      <a:latin typeface="Cambria" panose="02040503050406030204" pitchFamily="18" charset="0"/>
                      <a:ea typeface="Cambria" panose="02040503050406030204" pitchFamily="18" charset="0"/>
                    </a:rPr>
                    <a:t>diện</a:t>
                  </a:r>
                  <a:r>
                    <a:rPr lang="en-US" sz="2800" dirty="0">
                      <a:solidFill>
                        <a:srgbClr val="002060"/>
                      </a:solidFill>
                      <a:latin typeface="Cambria" panose="02040503050406030204" pitchFamily="18" charset="0"/>
                      <a:ea typeface="Cambria" panose="02040503050406030204" pitchFamily="18" charset="0"/>
                    </a:rPr>
                    <a:t> </a:t>
                  </a:r>
                  <a:r>
                    <a:rPr lang="en-US" sz="2800" dirty="0" err="1">
                      <a:solidFill>
                        <a:srgbClr val="002060"/>
                      </a:solidFill>
                      <a:latin typeface="Cambria" panose="02040503050406030204" pitchFamily="18" charset="0"/>
                      <a:ea typeface="Cambria" panose="02040503050406030204" pitchFamily="18" charset="0"/>
                    </a:rPr>
                    <a:t>tích</a:t>
                  </a:r>
                  <a:r>
                    <a:rPr lang="en-US" sz="2800" dirty="0">
                      <a:solidFill>
                        <a:srgbClr val="002060"/>
                      </a:solidFill>
                      <a:latin typeface="Cambria" panose="02040503050406030204" pitchFamily="18" charset="0"/>
                      <a:ea typeface="Cambria" panose="02040503050406030204" pitchFamily="18" charset="0"/>
                    </a:rPr>
                    <a:t> </a:t>
                  </a:r>
                  <a:r>
                    <a:rPr lang="en-US" sz="2800" dirty="0" err="1">
                      <a:solidFill>
                        <a:srgbClr val="002060"/>
                      </a:solidFill>
                      <a:latin typeface="Cambria" panose="02040503050406030204" pitchFamily="18" charset="0"/>
                      <a:ea typeface="Cambria" panose="02040503050406030204" pitchFamily="18" charset="0"/>
                    </a:rPr>
                    <a:t>của</a:t>
                  </a:r>
                  <a:r>
                    <a:rPr lang="en-US" sz="2800" dirty="0">
                      <a:solidFill>
                        <a:srgbClr val="002060"/>
                      </a:solidFill>
                      <a:latin typeface="Cambria" panose="02040503050406030204" pitchFamily="18" charset="0"/>
                      <a:ea typeface="Cambria" panose="02040503050406030204" pitchFamily="18" charset="0"/>
                    </a:rPr>
                    <a:t> 3 ô </a:t>
                  </a:r>
                  <a:r>
                    <a:rPr lang="en-US" sz="2800" dirty="0" err="1">
                      <a:solidFill>
                        <a:srgbClr val="002060"/>
                      </a:solidFill>
                      <a:latin typeface="Cambria" panose="02040503050406030204" pitchFamily="18" charset="0"/>
                      <a:ea typeface="Cambria" panose="02040503050406030204" pitchFamily="18" charset="0"/>
                    </a:rPr>
                    <a:t>đỗ</a:t>
                  </a:r>
                  <a:r>
                    <a:rPr lang="en-US" sz="2800" dirty="0">
                      <a:solidFill>
                        <a:srgbClr val="002060"/>
                      </a:solidFill>
                      <a:latin typeface="Cambria" panose="02040503050406030204" pitchFamily="18" charset="0"/>
                      <a:ea typeface="Cambria" panose="02040503050406030204" pitchFamily="18" charset="0"/>
                    </a:rPr>
                    <a:t> </a:t>
                  </a:r>
                  <a:r>
                    <a:rPr lang="en-US" sz="2800" dirty="0" err="1">
                      <a:solidFill>
                        <a:srgbClr val="002060"/>
                      </a:solidFill>
                      <a:latin typeface="Cambria" panose="02040503050406030204" pitchFamily="18" charset="0"/>
                      <a:ea typeface="Cambria" panose="02040503050406030204" pitchFamily="18" charset="0"/>
                    </a:rPr>
                    <a:t>xe</a:t>
                  </a:r>
                  <a:r>
                    <a:rPr lang="en-US" sz="2800" dirty="0">
                      <a:solidFill>
                        <a:srgbClr val="002060"/>
                      </a:solidFill>
                      <a:latin typeface="Cambria" panose="02040503050406030204" pitchFamily="18" charset="0"/>
                      <a:ea typeface="Cambria" panose="02040503050406030204" pitchFamily="18" charset="0"/>
                    </a:rPr>
                    <a:t> </a:t>
                  </a:r>
                  <a:r>
                    <a:rPr lang="en-US" sz="2800" dirty="0" err="1">
                      <a:solidFill>
                        <a:srgbClr val="002060"/>
                      </a:solidFill>
                      <a:latin typeface="Cambria" panose="02040503050406030204" pitchFamily="18" charset="0"/>
                      <a:ea typeface="Cambria" panose="02040503050406030204" pitchFamily="18" charset="0"/>
                    </a:rPr>
                    <a:t>đó</a:t>
                  </a:r>
                  <a:r>
                    <a:rPr lang="en-US" sz="2800" dirty="0">
                      <a:solidFill>
                        <a:srgbClr val="002060"/>
                      </a:solidFill>
                      <a:latin typeface="Cambria" panose="02040503050406030204" pitchFamily="18" charset="0"/>
                      <a:ea typeface="Cambria" panose="02040503050406030204" pitchFamily="18" charset="0"/>
                    </a:rPr>
                    <a:t> </a:t>
                  </a:r>
                  <a:r>
                    <a:rPr lang="en-US" sz="2800" dirty="0" err="1">
                      <a:solidFill>
                        <a:srgbClr val="002060"/>
                      </a:solidFill>
                      <a:latin typeface="Cambria" panose="02040503050406030204" pitchFamily="18" charset="0"/>
                      <a:ea typeface="Cambria" panose="02040503050406030204" pitchFamily="18" charset="0"/>
                    </a:rPr>
                    <a:t>là</a:t>
                  </a:r>
                  <a:r>
                    <a:rPr lang="en-US" sz="2800" dirty="0">
                      <a:solidFill>
                        <a:srgbClr val="002060"/>
                      </a:solidFill>
                      <a:latin typeface="Cambria" panose="02040503050406030204" pitchFamily="18" charset="0"/>
                      <a:ea typeface="Cambria" panose="02040503050406030204" pitchFamily="18" charset="0"/>
                    </a:rPr>
                    <a:t>         m</a:t>
                  </a:r>
                  <a:r>
                    <a:rPr lang="en-US" sz="2800" baseline="30000" dirty="0">
                      <a:solidFill>
                        <a:srgbClr val="002060"/>
                      </a:solidFill>
                      <a:latin typeface="Cambria" panose="02040503050406030204" pitchFamily="18" charset="0"/>
                      <a:ea typeface="Cambria" panose="02040503050406030204" pitchFamily="18" charset="0"/>
                    </a:rPr>
                    <a:t>2</a:t>
                  </a:r>
                  <a:endParaRPr lang="en-US" sz="2800" dirty="0">
                    <a:solidFill>
                      <a:srgbClr val="002060"/>
                    </a:solidFill>
                    <a:latin typeface="Cambria" panose="02040503050406030204" pitchFamily="18" charset="0"/>
                    <a:ea typeface="Cambria" panose="02040503050406030204" pitchFamily="18" charset="0"/>
                  </a:endParaRPr>
                </a:p>
              </p:txBody>
            </p:sp>
          </mc:Choice>
          <mc:Fallback xmlns="">
            <p:sp>
              <p:nvSpPr>
                <p:cNvPr id="11" name="TextBox 10">
                  <a:extLst>
                    <a:ext uri="{FF2B5EF4-FFF2-40B4-BE49-F238E27FC236}">
                      <a16:creationId xmlns:a16="http://schemas.microsoft.com/office/drawing/2014/main" id="{27907841-CFA3-8B7D-0408-D61F1D9B8B18}"/>
                    </a:ext>
                  </a:extLst>
                </p:cNvPr>
                <p:cNvSpPr txBox="1">
                  <a:spLocks noRot="1" noChangeAspect="1" noMove="1" noResize="1" noEditPoints="1" noAdjustHandles="1" noChangeArrowheads="1" noChangeShapeType="1" noTextEdit="1"/>
                </p:cNvSpPr>
                <p:nvPr/>
              </p:nvSpPr>
              <p:spPr>
                <a:xfrm>
                  <a:off x="1171575" y="530922"/>
                  <a:ext cx="10191750" cy="2631939"/>
                </a:xfrm>
                <a:prstGeom prst="rect">
                  <a:avLst/>
                </a:prstGeom>
                <a:blipFill>
                  <a:blip r:embed="rId3"/>
                  <a:stretch>
                    <a:fillRect l="-1196" t="-2315" b="-5324"/>
                  </a:stretch>
                </a:blipFill>
              </p:spPr>
              <p:txBody>
                <a:bodyPr/>
                <a:lstStyle/>
                <a:p>
                  <a:r>
                    <a:rPr lang="en-US">
                      <a:noFill/>
                    </a:rPr>
                    <a:t> </a:t>
                  </a:r>
                </a:p>
              </p:txBody>
            </p:sp>
          </mc:Fallback>
        </mc:AlternateContent>
        <p:sp>
          <p:nvSpPr>
            <p:cNvPr id="12" name="Rectangle: Rounded Corners 11">
              <a:extLst>
                <a:ext uri="{FF2B5EF4-FFF2-40B4-BE49-F238E27FC236}">
                  <a16:creationId xmlns:a16="http://schemas.microsoft.com/office/drawing/2014/main" id="{8E23FDDE-4151-D89F-E4AB-9EF148CE22EC}"/>
                </a:ext>
              </a:extLst>
            </p:cNvPr>
            <p:cNvSpPr/>
            <p:nvPr/>
          </p:nvSpPr>
          <p:spPr>
            <a:xfrm>
              <a:off x="5715000" y="2133600"/>
              <a:ext cx="609600" cy="514349"/>
            </a:xfrm>
            <a:prstGeom prst="roundRect">
              <a:avLst/>
            </a:prstGeom>
            <a:ln w="38100">
              <a:solidFill>
                <a:srgbClr val="FFC000"/>
              </a:solidFill>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3600" dirty="0">
                  <a:solidFill>
                    <a:srgbClr val="002060"/>
                  </a:solidFill>
                  <a:latin typeface="Cambria" panose="02040503050406030204" pitchFamily="18" charset="0"/>
                  <a:ea typeface="Cambria" panose="02040503050406030204" pitchFamily="18" charset="0"/>
                </a:rPr>
                <a:t>?</a:t>
              </a:r>
            </a:p>
          </p:txBody>
        </p:sp>
        <p:sp>
          <p:nvSpPr>
            <p:cNvPr id="13" name="Rectangle: Rounded Corners 12">
              <a:extLst>
                <a:ext uri="{FF2B5EF4-FFF2-40B4-BE49-F238E27FC236}">
                  <a16:creationId xmlns:a16="http://schemas.microsoft.com/office/drawing/2014/main" id="{3B301FBE-7F8D-0E34-23A7-DAD1206159AE}"/>
                </a:ext>
              </a:extLst>
            </p:cNvPr>
            <p:cNvSpPr/>
            <p:nvPr/>
          </p:nvSpPr>
          <p:spPr>
            <a:xfrm>
              <a:off x="6715125" y="2647950"/>
              <a:ext cx="609600" cy="514349"/>
            </a:xfrm>
            <a:prstGeom prst="roundRect">
              <a:avLst/>
            </a:prstGeom>
            <a:ln w="38100">
              <a:solidFill>
                <a:srgbClr val="FFC000"/>
              </a:solidFill>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3600" dirty="0">
                  <a:solidFill>
                    <a:srgbClr val="002060"/>
                  </a:solidFill>
                  <a:latin typeface="Cambria" panose="02040503050406030204" pitchFamily="18" charset="0"/>
                  <a:ea typeface="Cambria" panose="02040503050406030204" pitchFamily="18" charset="0"/>
                </a:rPr>
                <a:t>?</a:t>
              </a:r>
            </a:p>
          </p:txBody>
        </p:sp>
      </p:grpSp>
      <mc:AlternateContent xmlns:mc="http://schemas.openxmlformats.org/markup-compatibility/2006" xmlns:a14="http://schemas.microsoft.com/office/drawing/2010/main">
        <mc:Choice Requires="a14">
          <p:sp>
            <p:nvSpPr>
              <p:cNvPr id="15" name="TextBox 14">
                <a:extLst>
                  <a:ext uri="{FF2B5EF4-FFF2-40B4-BE49-F238E27FC236}">
                    <a16:creationId xmlns:a16="http://schemas.microsoft.com/office/drawing/2014/main" id="{8BABBC5D-71D5-A595-5E29-2C534CC14ECC}"/>
                  </a:ext>
                </a:extLst>
              </p:cNvPr>
              <p:cNvSpPr txBox="1"/>
              <p:nvPr/>
            </p:nvSpPr>
            <p:spPr>
              <a:xfrm>
                <a:off x="1285875" y="3609975"/>
                <a:ext cx="9172575" cy="718979"/>
              </a:xfrm>
              <a:prstGeom prst="rect">
                <a:avLst/>
              </a:prstGeom>
              <a:noFill/>
            </p:spPr>
            <p:txBody>
              <a:bodyPr wrap="square" rtlCol="0">
                <a:spAutoFit/>
              </a:bodyPr>
              <a:lstStyle/>
              <a:p>
                <a:r>
                  <a:rPr lang="en-US" sz="2800" b="1" i="0" dirty="0">
                    <a:solidFill>
                      <a:srgbClr val="FF0000"/>
                    </a:solidFill>
                    <a:effectLst/>
                    <a:latin typeface="Cambria" panose="02040503050406030204" pitchFamily="18" charset="0"/>
                    <a:ea typeface="Cambria" panose="02040503050406030204" pitchFamily="18" charset="0"/>
                  </a:rPr>
                  <a:t>a) </a:t>
                </a:r>
                <a:r>
                  <a:rPr lang="en-US" sz="2800" b="1" i="0" dirty="0" err="1">
                    <a:solidFill>
                      <a:srgbClr val="FF0000"/>
                    </a:solidFill>
                    <a:effectLst/>
                    <a:latin typeface="Cambria" panose="02040503050406030204" pitchFamily="18" charset="0"/>
                    <a:ea typeface="Cambria" panose="02040503050406030204" pitchFamily="18" charset="0"/>
                  </a:rPr>
                  <a:t>Diện</a:t>
                </a:r>
                <a:r>
                  <a:rPr lang="en-US" sz="2800" b="1" i="0" dirty="0">
                    <a:solidFill>
                      <a:srgbClr val="FF0000"/>
                    </a:solidFill>
                    <a:effectLst/>
                    <a:latin typeface="Cambria" panose="02040503050406030204" pitchFamily="18" charset="0"/>
                    <a:ea typeface="Cambria" panose="02040503050406030204" pitchFamily="18" charset="0"/>
                  </a:rPr>
                  <a:t> </a:t>
                </a:r>
                <a:r>
                  <a:rPr lang="en-US" sz="2800" b="1" i="0" dirty="0" err="1">
                    <a:solidFill>
                      <a:srgbClr val="FF0000"/>
                    </a:solidFill>
                    <a:effectLst/>
                    <a:latin typeface="Cambria" panose="02040503050406030204" pitchFamily="18" charset="0"/>
                    <a:ea typeface="Cambria" panose="02040503050406030204" pitchFamily="18" charset="0"/>
                  </a:rPr>
                  <a:t>tích</a:t>
                </a:r>
                <a:r>
                  <a:rPr lang="en-US" sz="2800" b="1" i="0" dirty="0">
                    <a:solidFill>
                      <a:srgbClr val="FF0000"/>
                    </a:solidFill>
                    <a:effectLst/>
                    <a:latin typeface="Cambria" panose="02040503050406030204" pitchFamily="18" charset="0"/>
                    <a:ea typeface="Cambria" panose="02040503050406030204" pitchFamily="18" charset="0"/>
                  </a:rPr>
                  <a:t> </a:t>
                </a:r>
                <a:r>
                  <a:rPr lang="en-US" sz="2800" b="1" i="0" dirty="0" err="1">
                    <a:solidFill>
                      <a:srgbClr val="FF0000"/>
                    </a:solidFill>
                    <a:effectLst/>
                    <a:latin typeface="Cambria" panose="02040503050406030204" pitchFamily="18" charset="0"/>
                    <a:ea typeface="Cambria" panose="02040503050406030204" pitchFamily="18" charset="0"/>
                  </a:rPr>
                  <a:t>mỗi</a:t>
                </a:r>
                <a:r>
                  <a:rPr lang="en-US" sz="2800" b="1" i="0" dirty="0">
                    <a:solidFill>
                      <a:srgbClr val="FF0000"/>
                    </a:solidFill>
                    <a:effectLst/>
                    <a:latin typeface="Cambria" panose="02040503050406030204" pitchFamily="18" charset="0"/>
                    <a:ea typeface="Cambria" panose="02040503050406030204" pitchFamily="18" charset="0"/>
                  </a:rPr>
                  <a:t> ô </a:t>
                </a:r>
                <a:r>
                  <a:rPr lang="en-US" sz="2800" b="1" i="0" dirty="0" err="1">
                    <a:solidFill>
                      <a:srgbClr val="FF0000"/>
                    </a:solidFill>
                    <a:effectLst/>
                    <a:latin typeface="Cambria" panose="02040503050406030204" pitchFamily="18" charset="0"/>
                    <a:ea typeface="Cambria" panose="02040503050406030204" pitchFamily="18" charset="0"/>
                  </a:rPr>
                  <a:t>đỗ</a:t>
                </a:r>
                <a:r>
                  <a:rPr lang="en-US" sz="2800" b="1" i="0" dirty="0">
                    <a:solidFill>
                      <a:srgbClr val="FF0000"/>
                    </a:solidFill>
                    <a:effectLst/>
                    <a:latin typeface="Cambria" panose="02040503050406030204" pitchFamily="18" charset="0"/>
                    <a:ea typeface="Cambria" panose="02040503050406030204" pitchFamily="18" charset="0"/>
                  </a:rPr>
                  <a:t> </a:t>
                </a:r>
                <a:r>
                  <a:rPr lang="en-US" sz="2800" b="1" i="0" dirty="0" err="1">
                    <a:solidFill>
                      <a:srgbClr val="FF0000"/>
                    </a:solidFill>
                    <a:effectLst/>
                    <a:latin typeface="Cambria" panose="02040503050406030204" pitchFamily="18" charset="0"/>
                    <a:ea typeface="Cambria" panose="02040503050406030204" pitchFamily="18" charset="0"/>
                  </a:rPr>
                  <a:t>xe</a:t>
                </a:r>
                <a:r>
                  <a:rPr lang="en-US" sz="2800" b="1" i="0" dirty="0">
                    <a:solidFill>
                      <a:srgbClr val="FF0000"/>
                    </a:solidFill>
                    <a:effectLst/>
                    <a:latin typeface="Cambria" panose="02040503050406030204" pitchFamily="18" charset="0"/>
                    <a:ea typeface="Cambria" panose="02040503050406030204" pitchFamily="18" charset="0"/>
                  </a:rPr>
                  <a:t> </a:t>
                </a:r>
                <a:r>
                  <a:rPr lang="en-US" sz="2800" b="1" i="0" dirty="0" err="1">
                    <a:solidFill>
                      <a:srgbClr val="FF0000"/>
                    </a:solidFill>
                    <a:effectLst/>
                    <a:latin typeface="Cambria" panose="02040503050406030204" pitchFamily="18" charset="0"/>
                    <a:ea typeface="Cambria" panose="02040503050406030204" pitchFamily="18" charset="0"/>
                  </a:rPr>
                  <a:t>đó</a:t>
                </a:r>
                <a:r>
                  <a:rPr lang="en-US" sz="2800" b="1" i="0" dirty="0">
                    <a:solidFill>
                      <a:srgbClr val="FF0000"/>
                    </a:solidFill>
                    <a:effectLst/>
                    <a:latin typeface="Cambria" panose="02040503050406030204" pitchFamily="18" charset="0"/>
                    <a:ea typeface="Cambria" panose="02040503050406030204" pitchFamily="18" charset="0"/>
                  </a:rPr>
                  <a:t> </a:t>
                </a:r>
                <a:r>
                  <a:rPr lang="en-US" sz="2800" b="1" i="0" dirty="0" err="1">
                    <a:solidFill>
                      <a:srgbClr val="FF0000"/>
                    </a:solidFill>
                    <a:effectLst/>
                    <a:latin typeface="Cambria" panose="02040503050406030204" pitchFamily="18" charset="0"/>
                    <a:ea typeface="Cambria" panose="02040503050406030204" pitchFamily="18" charset="0"/>
                  </a:rPr>
                  <a:t>là</a:t>
                </a:r>
                <a:r>
                  <a:rPr lang="en-US" sz="2800" b="1" i="0" dirty="0">
                    <a:solidFill>
                      <a:srgbClr val="FF0000"/>
                    </a:solidFill>
                    <a:effectLst/>
                    <a:latin typeface="Cambria" panose="02040503050406030204" pitchFamily="18" charset="0"/>
                    <a:ea typeface="Cambria" panose="02040503050406030204" pitchFamily="18" charset="0"/>
                  </a:rPr>
                  <a:t>: </a:t>
                </a:r>
                <a:r>
                  <a:rPr lang="en-US" sz="2800" b="1" dirty="0">
                    <a:solidFill>
                      <a:srgbClr val="FF0000"/>
                    </a:solidFill>
                    <a:latin typeface="Cambria" panose="02040503050406030204" pitchFamily="18" charset="0"/>
                    <a:ea typeface="Cambria" panose="02040503050406030204" pitchFamily="18" charset="0"/>
                  </a:rPr>
                  <a:t> </a:t>
                </a:r>
                <a14:m>
                  <m:oMath xmlns:m="http://schemas.openxmlformats.org/officeDocument/2006/math">
                    <m:f>
                      <m:fPr>
                        <m:ctrlPr>
                          <a:rPr lang="en-US" sz="2800" b="1" i="1" smtClean="0">
                            <a:solidFill>
                              <a:srgbClr val="FF0000"/>
                            </a:solidFill>
                            <a:latin typeface="Cambria Math" panose="02040503050406030204" pitchFamily="18" charset="0"/>
                          </a:rPr>
                        </m:ctrlPr>
                      </m:fPr>
                      <m:num>
                        <m:r>
                          <a:rPr lang="en-US" sz="2800" b="1" i="1" smtClean="0">
                            <a:solidFill>
                              <a:srgbClr val="FF0000"/>
                            </a:solidFill>
                            <a:latin typeface="Cambria Math" panose="02040503050406030204" pitchFamily="18" charset="0"/>
                          </a:rPr>
                          <m:t>𝟏𝟏</m:t>
                        </m:r>
                      </m:num>
                      <m:den>
                        <m:r>
                          <a:rPr lang="en-US" sz="2800" b="1" i="1" smtClean="0">
                            <a:solidFill>
                              <a:srgbClr val="FF0000"/>
                            </a:solidFill>
                            <a:latin typeface="Cambria Math" panose="02040503050406030204" pitchFamily="18" charset="0"/>
                          </a:rPr>
                          <m:t>𝟐</m:t>
                        </m:r>
                      </m:den>
                    </m:f>
                    <m:r>
                      <a:rPr lang="en-US" sz="2800" b="1" i="1" smtClean="0">
                        <a:solidFill>
                          <a:srgbClr val="FF0000"/>
                        </a:solidFill>
                        <a:latin typeface="Cambria Math" panose="02040503050406030204" pitchFamily="18" charset="0"/>
                      </a:rPr>
                      <m:t> </m:t>
                    </m:r>
                  </m:oMath>
                </a14:m>
                <a:r>
                  <a:rPr lang="en-US" sz="2800" b="1" i="0" dirty="0">
                    <a:solidFill>
                      <a:srgbClr val="FF0000"/>
                    </a:solidFill>
                    <a:effectLst/>
                    <a:latin typeface="Cambria" panose="02040503050406030204" pitchFamily="18" charset="0"/>
                    <a:ea typeface="Cambria" panose="02040503050406030204" pitchFamily="18" charset="0"/>
                  </a:rPr>
                  <a:t>× </a:t>
                </a:r>
                <a14:m>
                  <m:oMath xmlns:m="http://schemas.openxmlformats.org/officeDocument/2006/math">
                    <m:f>
                      <m:fPr>
                        <m:ctrlPr>
                          <a:rPr lang="en-US" sz="2800" b="1" i="1">
                            <a:solidFill>
                              <a:srgbClr val="FF0000"/>
                            </a:solidFill>
                            <a:latin typeface="Cambria Math" panose="02040503050406030204" pitchFamily="18" charset="0"/>
                          </a:rPr>
                        </m:ctrlPr>
                      </m:fPr>
                      <m:num>
                        <m:r>
                          <a:rPr lang="en-US" sz="2800" b="1">
                            <a:solidFill>
                              <a:srgbClr val="FF0000"/>
                            </a:solidFill>
                            <a:latin typeface="Cambria Math" panose="02040503050406030204" pitchFamily="18" charset="0"/>
                          </a:rPr>
                          <m:t>𝟓</m:t>
                        </m:r>
                      </m:num>
                      <m:den>
                        <m:r>
                          <a:rPr lang="en-US" sz="2800" b="1" i="1">
                            <a:solidFill>
                              <a:srgbClr val="FF0000"/>
                            </a:solidFill>
                            <a:latin typeface="Cambria Math" panose="02040503050406030204" pitchFamily="18" charset="0"/>
                          </a:rPr>
                          <m:t>𝟐</m:t>
                        </m:r>
                      </m:den>
                    </m:f>
                    <m:r>
                      <a:rPr lang="en-US" sz="2800" b="1" i="1">
                        <a:solidFill>
                          <a:srgbClr val="FF0000"/>
                        </a:solidFill>
                        <a:latin typeface="Cambria Math" panose="02040503050406030204" pitchFamily="18" charset="0"/>
                      </a:rPr>
                      <m:t> </m:t>
                    </m:r>
                  </m:oMath>
                </a14:m>
                <a:r>
                  <a:rPr lang="en-US" sz="2800" b="1" i="0" dirty="0">
                    <a:solidFill>
                      <a:srgbClr val="FF0000"/>
                    </a:solidFill>
                    <a:effectLst/>
                    <a:latin typeface="Cambria" panose="02040503050406030204" pitchFamily="18" charset="0"/>
                    <a:ea typeface="Cambria" panose="02040503050406030204" pitchFamily="18" charset="0"/>
                  </a:rPr>
                  <a:t>=</a:t>
                </a:r>
                <a:r>
                  <a:rPr lang="en-US" sz="2800" b="1" dirty="0">
                    <a:solidFill>
                      <a:srgbClr val="FF0000"/>
                    </a:solidFill>
                    <a:latin typeface="Cambria" panose="02040503050406030204" pitchFamily="18" charset="0"/>
                    <a:ea typeface="Cambria" panose="02040503050406030204" pitchFamily="18" charset="0"/>
                  </a:rPr>
                  <a:t> </a:t>
                </a:r>
                <a14:m>
                  <m:oMath xmlns:m="http://schemas.openxmlformats.org/officeDocument/2006/math">
                    <m:f>
                      <m:fPr>
                        <m:ctrlPr>
                          <a:rPr lang="en-US" sz="2800" b="1" i="1">
                            <a:solidFill>
                              <a:srgbClr val="FF0000"/>
                            </a:solidFill>
                            <a:latin typeface="Cambria Math" panose="02040503050406030204" pitchFamily="18" charset="0"/>
                          </a:rPr>
                        </m:ctrlPr>
                      </m:fPr>
                      <m:num>
                        <m:r>
                          <a:rPr lang="en-US" sz="2800" b="1">
                            <a:solidFill>
                              <a:srgbClr val="FF0000"/>
                            </a:solidFill>
                            <a:latin typeface="Cambria Math" panose="02040503050406030204" pitchFamily="18" charset="0"/>
                          </a:rPr>
                          <m:t>𝟓</m:t>
                        </m:r>
                        <m:r>
                          <a:rPr lang="en-US" sz="2800" b="1" i="1" smtClean="0">
                            <a:solidFill>
                              <a:srgbClr val="FF0000"/>
                            </a:solidFill>
                            <a:latin typeface="Cambria Math" panose="02040503050406030204" pitchFamily="18" charset="0"/>
                          </a:rPr>
                          <m:t>𝟓</m:t>
                        </m:r>
                      </m:num>
                      <m:den>
                        <m:r>
                          <a:rPr lang="en-US" sz="2800" b="1" i="1" smtClean="0">
                            <a:solidFill>
                              <a:srgbClr val="FF0000"/>
                            </a:solidFill>
                            <a:latin typeface="Cambria Math" panose="02040503050406030204" pitchFamily="18" charset="0"/>
                          </a:rPr>
                          <m:t>𝟒</m:t>
                        </m:r>
                      </m:den>
                    </m:f>
                    <m:r>
                      <a:rPr lang="en-US" sz="2800" b="1" i="1">
                        <a:solidFill>
                          <a:srgbClr val="FF0000"/>
                        </a:solidFill>
                        <a:latin typeface="Cambria Math" panose="02040503050406030204" pitchFamily="18" charset="0"/>
                      </a:rPr>
                      <m:t> </m:t>
                    </m:r>
                  </m:oMath>
                </a14:m>
                <a:r>
                  <a:rPr lang="en-US" sz="2800" b="1" i="0" dirty="0">
                    <a:solidFill>
                      <a:srgbClr val="FF0000"/>
                    </a:solidFill>
                    <a:effectLst/>
                    <a:latin typeface="Cambria" panose="02040503050406030204" pitchFamily="18" charset="0"/>
                    <a:ea typeface="Cambria" panose="02040503050406030204" pitchFamily="18" charset="0"/>
                  </a:rPr>
                  <a:t>m</a:t>
                </a:r>
                <a:r>
                  <a:rPr lang="en-US" sz="2800" b="1" i="0" baseline="30000" dirty="0">
                    <a:solidFill>
                      <a:srgbClr val="FF0000"/>
                    </a:solidFill>
                    <a:effectLst/>
                    <a:latin typeface="Cambria" panose="02040503050406030204" pitchFamily="18" charset="0"/>
                    <a:ea typeface="Cambria" panose="02040503050406030204" pitchFamily="18" charset="0"/>
                  </a:rPr>
                  <a:t>2</a:t>
                </a:r>
                <a:endParaRPr lang="en-US" sz="2800" b="1" dirty="0">
                  <a:solidFill>
                    <a:srgbClr val="FF0000"/>
                  </a:solidFill>
                  <a:latin typeface="Cambria" panose="02040503050406030204" pitchFamily="18" charset="0"/>
                  <a:ea typeface="Cambria" panose="02040503050406030204" pitchFamily="18" charset="0"/>
                </a:endParaRPr>
              </a:p>
            </p:txBody>
          </p:sp>
        </mc:Choice>
        <mc:Fallback xmlns="">
          <p:sp>
            <p:nvSpPr>
              <p:cNvPr id="15" name="TextBox 14">
                <a:extLst>
                  <a:ext uri="{FF2B5EF4-FFF2-40B4-BE49-F238E27FC236}">
                    <a16:creationId xmlns:a16="http://schemas.microsoft.com/office/drawing/2014/main" id="{8BABBC5D-71D5-A595-5E29-2C534CC14ECC}"/>
                  </a:ext>
                </a:extLst>
              </p:cNvPr>
              <p:cNvSpPr txBox="1">
                <a:spLocks noRot="1" noChangeAspect="1" noMove="1" noResize="1" noEditPoints="1" noAdjustHandles="1" noChangeArrowheads="1" noChangeShapeType="1" noTextEdit="1"/>
              </p:cNvSpPr>
              <p:nvPr/>
            </p:nvSpPr>
            <p:spPr>
              <a:xfrm>
                <a:off x="1285875" y="3609975"/>
                <a:ext cx="9172575" cy="718979"/>
              </a:xfrm>
              <a:prstGeom prst="rect">
                <a:avLst/>
              </a:prstGeom>
              <a:blipFill>
                <a:blip r:embed="rId4"/>
                <a:stretch>
                  <a:fillRect l="-1395" b="-8475"/>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6" name="TextBox 15">
                <a:extLst>
                  <a:ext uri="{FF2B5EF4-FFF2-40B4-BE49-F238E27FC236}">
                    <a16:creationId xmlns:a16="http://schemas.microsoft.com/office/drawing/2014/main" id="{6F8F5D21-339F-DE35-5F22-88938B9930C2}"/>
                  </a:ext>
                </a:extLst>
              </p:cNvPr>
              <p:cNvSpPr txBox="1"/>
              <p:nvPr/>
            </p:nvSpPr>
            <p:spPr>
              <a:xfrm>
                <a:off x="1285875" y="4724400"/>
                <a:ext cx="9172575" cy="718979"/>
              </a:xfrm>
              <a:prstGeom prst="rect">
                <a:avLst/>
              </a:prstGeom>
              <a:noFill/>
            </p:spPr>
            <p:txBody>
              <a:bodyPr wrap="square" rtlCol="0">
                <a:spAutoFit/>
              </a:bodyPr>
              <a:lstStyle/>
              <a:p>
                <a:r>
                  <a:rPr lang="en-US" sz="2800" b="1" dirty="0">
                    <a:solidFill>
                      <a:srgbClr val="FF0000"/>
                    </a:solidFill>
                    <a:latin typeface="Cambria" panose="02040503050406030204" pitchFamily="18" charset="0"/>
                    <a:ea typeface="Cambria" panose="02040503050406030204" pitchFamily="18" charset="0"/>
                  </a:rPr>
                  <a:t>b) Tổng diện tích của 4 ô đỗ xe đó là: </a:t>
                </a:r>
                <a14:m>
                  <m:oMath xmlns:m="http://schemas.openxmlformats.org/officeDocument/2006/math">
                    <m:f>
                      <m:fPr>
                        <m:ctrlPr>
                          <a:rPr lang="en-US" sz="2800" b="1" i="1">
                            <a:solidFill>
                              <a:srgbClr val="FF0000"/>
                            </a:solidFill>
                            <a:latin typeface="Cambria Math" panose="02040503050406030204" pitchFamily="18" charset="0"/>
                          </a:rPr>
                        </m:ctrlPr>
                      </m:fPr>
                      <m:num>
                        <m:r>
                          <a:rPr lang="en-US" sz="2800" b="1">
                            <a:solidFill>
                              <a:srgbClr val="FF0000"/>
                            </a:solidFill>
                            <a:latin typeface="Cambria Math" panose="02040503050406030204" pitchFamily="18" charset="0"/>
                          </a:rPr>
                          <m:t>𝟓</m:t>
                        </m:r>
                        <m:r>
                          <a:rPr lang="en-US" sz="2800" b="1" i="1" smtClean="0">
                            <a:solidFill>
                              <a:srgbClr val="FF0000"/>
                            </a:solidFill>
                            <a:latin typeface="Cambria Math" panose="02040503050406030204" pitchFamily="18" charset="0"/>
                          </a:rPr>
                          <m:t>𝟓</m:t>
                        </m:r>
                      </m:num>
                      <m:den>
                        <m:r>
                          <a:rPr lang="en-US" sz="2800" b="1" i="1" smtClean="0">
                            <a:solidFill>
                              <a:srgbClr val="FF0000"/>
                            </a:solidFill>
                            <a:latin typeface="Cambria Math" panose="02040503050406030204" pitchFamily="18" charset="0"/>
                          </a:rPr>
                          <m:t>𝟒</m:t>
                        </m:r>
                      </m:den>
                    </m:f>
                    <m:r>
                      <m:rPr>
                        <m:nor/>
                      </m:rPr>
                      <a:rPr lang="en-US" sz="2800" b="1" i="0" dirty="0" smtClean="0">
                        <a:solidFill>
                          <a:srgbClr val="FF0000"/>
                        </a:solidFill>
                        <a:effectLst/>
                        <a:latin typeface="Cambria" panose="02040503050406030204" pitchFamily="18" charset="0"/>
                        <a:ea typeface="Cambria" panose="02040503050406030204" pitchFamily="18" charset="0"/>
                      </a:rPr>
                      <m:t>×</m:t>
                    </m:r>
                    <m:r>
                      <a:rPr lang="en-US" sz="2800" b="1" i="1" dirty="0" smtClean="0">
                        <a:solidFill>
                          <a:srgbClr val="FF0000"/>
                        </a:solidFill>
                        <a:effectLst/>
                        <a:latin typeface="Cambria Math" panose="02040503050406030204" pitchFamily="18" charset="0"/>
                        <a:ea typeface="Cambria" panose="02040503050406030204" pitchFamily="18" charset="0"/>
                      </a:rPr>
                      <m:t> </m:t>
                    </m:r>
                    <m:r>
                      <a:rPr lang="en-US" sz="2800" b="1" i="1" dirty="0" smtClean="0">
                        <a:solidFill>
                          <a:srgbClr val="FF0000"/>
                        </a:solidFill>
                        <a:effectLst/>
                        <a:latin typeface="Cambria Math" panose="02040503050406030204" pitchFamily="18" charset="0"/>
                        <a:ea typeface="Cambria" panose="02040503050406030204" pitchFamily="18" charset="0"/>
                      </a:rPr>
                      <m:t>𝟑</m:t>
                    </m:r>
                    <m:r>
                      <a:rPr lang="en-US" sz="2800" b="1" i="1" smtClean="0">
                        <a:solidFill>
                          <a:srgbClr val="FF0000"/>
                        </a:solidFill>
                        <a:latin typeface="Cambria Math" panose="02040503050406030204" pitchFamily="18" charset="0"/>
                      </a:rPr>
                      <m:t>=</m:t>
                    </m:r>
                    <m:f>
                      <m:fPr>
                        <m:ctrlPr>
                          <a:rPr lang="en-US" sz="2800" b="1" i="1" smtClean="0">
                            <a:solidFill>
                              <a:srgbClr val="FF0000"/>
                            </a:solidFill>
                            <a:latin typeface="Cambria Math" panose="02040503050406030204" pitchFamily="18" charset="0"/>
                          </a:rPr>
                        </m:ctrlPr>
                      </m:fPr>
                      <m:num>
                        <m:r>
                          <a:rPr lang="en-US" sz="2800" b="1" i="0" smtClean="0">
                            <a:solidFill>
                              <a:srgbClr val="FF0000"/>
                            </a:solidFill>
                            <a:latin typeface="Cambria Math" panose="02040503050406030204" pitchFamily="18" charset="0"/>
                          </a:rPr>
                          <m:t>𝟏</m:t>
                        </m:r>
                        <m:r>
                          <a:rPr lang="en-US" sz="2800" b="1" i="1" smtClean="0">
                            <a:solidFill>
                              <a:srgbClr val="FF0000"/>
                            </a:solidFill>
                            <a:latin typeface="Cambria Math" panose="02040503050406030204" pitchFamily="18" charset="0"/>
                          </a:rPr>
                          <m:t>𝟔𝟓</m:t>
                        </m:r>
                      </m:num>
                      <m:den>
                        <m:r>
                          <a:rPr lang="en-US" sz="2800" b="1" i="1" smtClean="0">
                            <a:solidFill>
                              <a:srgbClr val="FF0000"/>
                            </a:solidFill>
                            <a:latin typeface="Cambria Math" panose="02040503050406030204" pitchFamily="18" charset="0"/>
                          </a:rPr>
                          <m:t>𝟒</m:t>
                        </m:r>
                      </m:den>
                    </m:f>
                  </m:oMath>
                </a14:m>
                <a:r>
                  <a:rPr lang="en-US" sz="2800" b="1" i="0" dirty="0">
                    <a:solidFill>
                      <a:srgbClr val="FF0000"/>
                    </a:solidFill>
                    <a:effectLst/>
                    <a:latin typeface="Cambria" panose="02040503050406030204" pitchFamily="18" charset="0"/>
                    <a:ea typeface="Cambria" panose="02040503050406030204" pitchFamily="18" charset="0"/>
                  </a:rPr>
                  <a:t> m</a:t>
                </a:r>
                <a:r>
                  <a:rPr lang="en-US" sz="2800" b="1" i="0" baseline="30000" dirty="0">
                    <a:solidFill>
                      <a:srgbClr val="FF0000"/>
                    </a:solidFill>
                    <a:effectLst/>
                    <a:latin typeface="Cambria" panose="02040503050406030204" pitchFamily="18" charset="0"/>
                    <a:ea typeface="Cambria" panose="02040503050406030204" pitchFamily="18" charset="0"/>
                  </a:rPr>
                  <a:t>2</a:t>
                </a:r>
                <a:endParaRPr lang="en-US" sz="2800" b="1" dirty="0">
                  <a:solidFill>
                    <a:srgbClr val="FF0000"/>
                  </a:solidFill>
                  <a:latin typeface="Cambria" panose="02040503050406030204" pitchFamily="18" charset="0"/>
                  <a:ea typeface="Cambria" panose="02040503050406030204" pitchFamily="18" charset="0"/>
                </a:endParaRPr>
              </a:p>
            </p:txBody>
          </p:sp>
        </mc:Choice>
        <mc:Fallback xmlns="">
          <p:sp>
            <p:nvSpPr>
              <p:cNvPr id="16" name="TextBox 15">
                <a:extLst>
                  <a:ext uri="{FF2B5EF4-FFF2-40B4-BE49-F238E27FC236}">
                    <a16:creationId xmlns:a16="http://schemas.microsoft.com/office/drawing/2014/main" id="{6F8F5D21-339F-DE35-5F22-88938B9930C2}"/>
                  </a:ext>
                </a:extLst>
              </p:cNvPr>
              <p:cNvSpPr txBox="1">
                <a:spLocks noRot="1" noChangeAspect="1" noMove="1" noResize="1" noEditPoints="1" noAdjustHandles="1" noChangeArrowheads="1" noChangeShapeType="1" noTextEdit="1"/>
              </p:cNvSpPr>
              <p:nvPr/>
            </p:nvSpPr>
            <p:spPr>
              <a:xfrm>
                <a:off x="1285875" y="4724400"/>
                <a:ext cx="9172575" cy="718979"/>
              </a:xfrm>
              <a:prstGeom prst="rect">
                <a:avLst/>
              </a:prstGeom>
              <a:blipFill>
                <a:blip r:embed="rId5"/>
                <a:stretch>
                  <a:fillRect l="-1395" b="-8475"/>
                </a:stretch>
              </a:blipFill>
            </p:spPr>
            <p:txBody>
              <a:bodyPr/>
              <a:lstStyle/>
              <a:p>
                <a:r>
                  <a:rPr lang="en-US">
                    <a:noFill/>
                  </a:rPr>
                  <a:t> </a:t>
                </a:r>
              </a:p>
            </p:txBody>
          </p:sp>
        </mc:Fallback>
      </mc:AlternateContent>
    </p:spTree>
    <p:extLst>
      <p:ext uri="{BB962C8B-B14F-4D97-AF65-F5344CB8AC3E}">
        <p14:creationId xmlns:p14="http://schemas.microsoft.com/office/powerpoint/2010/main" val="22393041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15">
                                            <p:txEl>
                                              <p:pRg st="0" end="0"/>
                                            </p:txEl>
                                          </p:spTgt>
                                        </p:tgtEl>
                                        <p:attrNameLst>
                                          <p:attrName>style.visibility</p:attrName>
                                        </p:attrNameLst>
                                      </p:cBhvr>
                                      <p:to>
                                        <p:strVal val="visible"/>
                                      </p:to>
                                    </p:set>
                                    <p:animEffect transition="in" filter="wipe(down)">
                                      <p:cBhvr>
                                        <p:cTn id="15" dur="500"/>
                                        <p:tgtEl>
                                          <p:spTgt spid="15">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nodeType="clickEffect">
                                  <p:stCondLst>
                                    <p:cond delay="0"/>
                                  </p:stCondLst>
                                  <p:childTnLst>
                                    <p:set>
                                      <p:cBhvr>
                                        <p:cTn id="19" dur="1" fill="hold">
                                          <p:stCondLst>
                                            <p:cond delay="0"/>
                                          </p:stCondLst>
                                        </p:cTn>
                                        <p:tgtEl>
                                          <p:spTgt spid="16">
                                            <p:txEl>
                                              <p:pRg st="0" end="0"/>
                                            </p:txEl>
                                          </p:spTgt>
                                        </p:tgtEl>
                                        <p:attrNameLst>
                                          <p:attrName>style.visibility</p:attrName>
                                        </p:attrNameLst>
                                      </p:cBhvr>
                                      <p:to>
                                        <p:strVal val="visible"/>
                                      </p:to>
                                    </p:set>
                                    <p:animEffect transition="in" filter="wipe(down)">
                                      <p:cBhvr>
                                        <p:cTn id="20"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95654" y="263769"/>
            <a:ext cx="11403623" cy="6233746"/>
          </a:xfrm>
          <a:prstGeom prst="rect">
            <a:avLst/>
          </a:prstGeom>
          <a:solidFill>
            <a:schemeClr val="bg1"/>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等线" panose="020F0502020204030204"/>
              <a:ea typeface="+mn-ea"/>
              <a:cs typeface="+mn-cs"/>
            </a:endParaRPr>
          </a:p>
        </p:txBody>
      </p:sp>
      <p:grpSp>
        <p:nvGrpSpPr>
          <p:cNvPr id="8" name="Group 7">
            <a:extLst>
              <a:ext uri="{FF2B5EF4-FFF2-40B4-BE49-F238E27FC236}">
                <a16:creationId xmlns:a16="http://schemas.microsoft.com/office/drawing/2014/main" id="{CDBFDBF9-1975-1316-866F-E9DF0A026656}"/>
              </a:ext>
            </a:extLst>
          </p:cNvPr>
          <p:cNvGrpSpPr/>
          <p:nvPr/>
        </p:nvGrpSpPr>
        <p:grpSpPr>
          <a:xfrm>
            <a:off x="356578" y="476671"/>
            <a:ext cx="841938" cy="923330"/>
            <a:chOff x="1185739" y="707335"/>
            <a:chExt cx="841938" cy="923330"/>
          </a:xfrm>
        </p:grpSpPr>
        <p:sp>
          <p:nvSpPr>
            <p:cNvPr id="9" name="Flowchart: Connector 8">
              <a:extLst>
                <a:ext uri="{FF2B5EF4-FFF2-40B4-BE49-F238E27FC236}">
                  <a16:creationId xmlns:a16="http://schemas.microsoft.com/office/drawing/2014/main" id="{74B9CC36-76BB-6326-AFD8-CC6AFAAAEB7E}"/>
                </a:ext>
              </a:extLst>
            </p:cNvPr>
            <p:cNvSpPr/>
            <p:nvPr/>
          </p:nvSpPr>
          <p:spPr>
            <a:xfrm>
              <a:off x="1240972" y="839755"/>
              <a:ext cx="765111" cy="765111"/>
            </a:xfrm>
            <a:prstGeom prst="flowChartConnector">
              <a:avLst/>
            </a:prstGeom>
            <a:solidFill>
              <a:srgbClr val="32A77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Cambria" panose="02040503050406030204" pitchFamily="18" charset="0"/>
                <a:cs typeface="+mn-cs"/>
              </a:endParaRPr>
            </a:p>
          </p:txBody>
        </p:sp>
        <p:sp>
          <p:nvSpPr>
            <p:cNvPr id="10" name="PA-文本框 54">
              <a:extLst>
                <a:ext uri="{FF2B5EF4-FFF2-40B4-BE49-F238E27FC236}">
                  <a16:creationId xmlns:a16="http://schemas.microsoft.com/office/drawing/2014/main" id="{086E8024-EF33-861E-9EF1-0CDFC2493050}"/>
                </a:ext>
              </a:extLst>
            </p:cNvPr>
            <p:cNvSpPr txBox="1"/>
            <p:nvPr>
              <p:custDataLst>
                <p:tags r:id="rId1"/>
              </p:custDataLst>
            </p:nvPr>
          </p:nvSpPr>
          <p:spPr>
            <a:xfrm>
              <a:off x="1185739" y="707335"/>
              <a:ext cx="841938" cy="923330"/>
            </a:xfrm>
            <a:prstGeom prst="rect">
              <a:avLst/>
            </a:prstGeom>
            <a:noFill/>
          </p:spPr>
          <p:txBody>
            <a:bodyPr wrap="square" rtlCol="0">
              <a:spAutoFit/>
            </a:bodyPr>
            <a:lstStyle>
              <a:defPPr>
                <a:defRPr lang="zh-CN"/>
              </a:defPPr>
              <a:lvl1pPr algn="dist">
                <a:defRPr sz="4400" b="1">
                  <a:solidFill>
                    <a:schemeClr val="bg1"/>
                  </a:solidFill>
                  <a:effectLst>
                    <a:outerShdw blurRad="38100" dist="38100" dir="2700000" algn="tl">
                      <a:srgbClr val="000000">
                        <a:alpha val="43137"/>
                      </a:srgbClr>
                    </a:outerShdw>
                  </a:effectLst>
                  <a:latin typeface="字魂59号-创粗黑" panose="00000500000000000000" pitchFamily="2" charset="-122"/>
                  <a:ea typeface="字魂59号-创粗黑" panose="00000500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5400" b="0" i="0" u="none" strike="noStrike" kern="1200" cap="none" spc="-300" normalizeH="0" baseline="0" noProof="0" dirty="0">
                  <a:ln>
                    <a:noFill/>
                  </a:ln>
                  <a:solidFill>
                    <a:prstClr val="white"/>
                  </a:solidFill>
                  <a:effectLst/>
                  <a:uLnTx/>
                  <a:uFillTx/>
                  <a:latin typeface="Cambria" panose="02040503050406030204" pitchFamily="18" charset="0"/>
                  <a:ea typeface="Cambria" panose="02040503050406030204" pitchFamily="18" charset="0"/>
                  <a:cs typeface="+mn-cs"/>
                  <a:sym typeface="思源黑体 CN" panose="020B0500000000000000" pitchFamily="34" charset="-122"/>
                </a:rPr>
                <a:t>4</a:t>
              </a:r>
              <a:endParaRPr kumimoji="0" lang="zh-CN" altLang="en-US" sz="5400" b="0" i="0" u="none" strike="noStrike" kern="1200" cap="none" spc="-300" normalizeH="0" baseline="0" noProof="0" dirty="0">
                <a:ln>
                  <a:noFill/>
                </a:ln>
                <a:solidFill>
                  <a:prstClr val="white"/>
                </a:solidFill>
                <a:effectLst/>
                <a:uLnTx/>
                <a:uFillTx/>
                <a:latin typeface="Cambria" panose="02040503050406030204" pitchFamily="18" charset="0"/>
                <a:ea typeface="字魂156号-萌趣苏打饼" panose="00000500000000000000" pitchFamily="2" charset="-122"/>
                <a:cs typeface="+mn-cs"/>
                <a:sym typeface="思源黑体 CN" panose="020B0500000000000000" pitchFamily="34" charset="-122"/>
              </a:endParaRPr>
            </a:p>
          </p:txBody>
        </p:sp>
      </p:grpSp>
      <mc:AlternateContent xmlns:mc="http://schemas.openxmlformats.org/markup-compatibility/2006" xmlns:a14="http://schemas.microsoft.com/office/drawing/2010/main">
        <mc:Choice Requires="a14">
          <p:sp>
            <p:nvSpPr>
              <p:cNvPr id="11" name="TextBox 10">
                <a:extLst>
                  <a:ext uri="{FF2B5EF4-FFF2-40B4-BE49-F238E27FC236}">
                    <a16:creationId xmlns:a16="http://schemas.microsoft.com/office/drawing/2014/main" id="{27907841-CFA3-8B7D-0408-D61F1D9B8B18}"/>
                  </a:ext>
                </a:extLst>
              </p:cNvPr>
              <p:cNvSpPr txBox="1"/>
              <p:nvPr/>
            </p:nvSpPr>
            <p:spPr>
              <a:xfrm>
                <a:off x="1171575" y="416622"/>
                <a:ext cx="10191750" cy="1812419"/>
              </a:xfrm>
              <a:prstGeom prst="rect">
                <a:avLst/>
              </a:prstGeom>
              <a:noFill/>
            </p:spPr>
            <p:txBody>
              <a:bodyPr wrap="square" rtlCol="0">
                <a:spAutoFit/>
              </a:bodyPr>
              <a:lstStyle/>
              <a:p>
                <a:pPr marL="0" marR="0" algn="just">
                  <a:lnSpc>
                    <a:spcPct val="120000"/>
                  </a:lnSpc>
                  <a:spcBef>
                    <a:spcPts val="0"/>
                  </a:spcBef>
                  <a:spcAft>
                    <a:spcPts val="0"/>
                  </a:spcAft>
                </a:pPr>
                <a:r>
                  <a:rPr lang="en-US" sz="28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Trong </a:t>
                </a:r>
                <a:r>
                  <a:rPr lang="en-US" sz="2800" dirty="0" err="1">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bữa</a:t>
                </a:r>
                <a:r>
                  <a:rPr lang="en-US" sz="28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a:t>
                </a:r>
                <a:r>
                  <a:rPr lang="en-US" sz="2800" dirty="0" err="1">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tiệc</a:t>
                </a:r>
                <a:r>
                  <a:rPr lang="en-US" sz="28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a:t>
                </a:r>
                <a:r>
                  <a:rPr lang="en-US" sz="2800" dirty="0" err="1">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nhà</a:t>
                </a:r>
                <a:r>
                  <a:rPr lang="en-US" sz="28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a:t>
                </a:r>
                <a:r>
                  <a:rPr lang="en-US" sz="2800" dirty="0" err="1">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vua</a:t>
                </a:r>
                <a:r>
                  <a:rPr lang="en-US" sz="28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chia bánh </a:t>
                </a:r>
                <a:r>
                  <a:rPr lang="en-US" sz="2800" dirty="0" err="1">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cho</a:t>
                </a:r>
                <a:r>
                  <a:rPr lang="en-US" sz="28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8 </a:t>
                </a:r>
                <a:r>
                  <a:rPr lang="en-US" sz="2800" dirty="0" err="1">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hiệp</a:t>
                </a:r>
                <a:r>
                  <a:rPr lang="en-US" sz="28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a:t>
                </a:r>
                <a:r>
                  <a:rPr lang="en-US" sz="2800" dirty="0" err="1">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sĩ</a:t>
                </a:r>
                <a:r>
                  <a:rPr lang="en-US" sz="28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a:t>
                </a:r>
                <a:r>
                  <a:rPr lang="en-US" sz="2800" dirty="0" err="1">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Mỗi</a:t>
                </a:r>
                <a:r>
                  <a:rPr lang="en-US" sz="28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a:t>
                </a:r>
                <a:r>
                  <a:rPr lang="en-US" sz="2800" dirty="0" err="1">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hiệp</a:t>
                </a:r>
                <a:r>
                  <a:rPr lang="en-US" sz="28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a:t>
                </a:r>
                <a:r>
                  <a:rPr lang="en-US" sz="2800" dirty="0" err="1">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sĩ</a:t>
                </a:r>
                <a:r>
                  <a:rPr lang="en-US" sz="28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a:t>
                </a:r>
                <a:r>
                  <a:rPr lang="en-US" sz="2800" dirty="0" err="1">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được</a:t>
                </a:r>
                <a:r>
                  <a:rPr lang="en-US" sz="28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chia </a:t>
                </a:r>
                <a:r>
                  <a:rPr lang="en-US" sz="2800" dirty="0" err="1">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nửa</a:t>
                </a:r>
                <a:r>
                  <a:rPr lang="en-US" sz="28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a:t>
                </a:r>
                <a:r>
                  <a:rPr lang="en-US" sz="2800" dirty="0" err="1">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cái</a:t>
                </a:r>
                <a:r>
                  <a:rPr lang="en-US" sz="28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bánh pi - da </a:t>
                </a:r>
                <a:r>
                  <a:rPr lang="en-US" sz="2800" dirty="0" err="1">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bò</a:t>
                </a:r>
                <a:r>
                  <a:rPr lang="en-US" sz="28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a:t>
                </a:r>
                <a:r>
                  <a:rPr lang="en-US" sz="2800" dirty="0" err="1">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và</a:t>
                </a:r>
                <a:r>
                  <a:rPr lang="en-US" sz="28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a:t>
                </a:r>
                <a14:m>
                  <m:oMath xmlns:m="http://schemas.openxmlformats.org/officeDocument/2006/math">
                    <m:f>
                      <m:fPr>
                        <m:ctrlPr>
                          <a:rPr lang="en-US" sz="2800" i="1">
                            <a:solidFill>
                              <a:srgbClr val="002060"/>
                            </a:solidFill>
                            <a:effectLst/>
                            <a:latin typeface="Cambria Math" panose="02040503050406030204" pitchFamily="18" charset="0"/>
                            <a:ea typeface="Calibri" panose="020F0502020204030204" pitchFamily="34" charset="0"/>
                            <a:cs typeface="Times New Roman" panose="02020603050405020304" pitchFamily="18" charset="0"/>
                          </a:rPr>
                        </m:ctrlPr>
                      </m:fPr>
                      <m:num>
                        <m:r>
                          <a:rPr lang="en-US" sz="2800" i="1">
                            <a:solidFill>
                              <a:srgbClr val="002060"/>
                            </a:solidFill>
                            <a:effectLst/>
                            <a:latin typeface="Cambria Math" panose="02040503050406030204" pitchFamily="18" charset="0"/>
                            <a:ea typeface="Calibri" panose="020F0502020204030204" pitchFamily="34" charset="0"/>
                            <a:cs typeface="Times New Roman" panose="02020603050405020304" pitchFamily="18" charset="0"/>
                          </a:rPr>
                          <m:t>1</m:t>
                        </m:r>
                      </m:num>
                      <m:den>
                        <m:r>
                          <a:rPr lang="en-US" sz="2800" i="1">
                            <a:solidFill>
                              <a:srgbClr val="002060"/>
                            </a:solidFill>
                            <a:effectLst/>
                            <a:latin typeface="Cambria Math" panose="02040503050406030204" pitchFamily="18" charset="0"/>
                            <a:ea typeface="Calibri" panose="020F0502020204030204" pitchFamily="34" charset="0"/>
                            <a:cs typeface="Times New Roman" panose="02020603050405020304" pitchFamily="18" charset="0"/>
                          </a:rPr>
                          <m:t>8</m:t>
                        </m:r>
                      </m:den>
                    </m:f>
                  </m:oMath>
                </a14:m>
                <a:r>
                  <a:rPr lang="en-US" sz="28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a:t>
                </a:r>
                <a:r>
                  <a:rPr lang="en-US" sz="2800" dirty="0" err="1">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cái</a:t>
                </a:r>
                <a:r>
                  <a:rPr lang="en-US" sz="28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bánh pi – da </a:t>
                </a:r>
                <a:r>
                  <a:rPr lang="en-US" sz="2800" dirty="0" err="1">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gà</a:t>
                </a:r>
                <a:r>
                  <a:rPr lang="en-US" sz="28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a:t>
                </a:r>
                <a:r>
                  <a:rPr lang="en-US" sz="2800" dirty="0" err="1">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Hỏi</a:t>
                </a:r>
                <a:r>
                  <a:rPr lang="en-US" sz="28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8 </a:t>
                </a:r>
                <a:r>
                  <a:rPr lang="en-US" sz="2800" dirty="0" err="1">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hiệp</a:t>
                </a:r>
                <a:r>
                  <a:rPr lang="en-US" sz="28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a:t>
                </a:r>
                <a:r>
                  <a:rPr lang="en-US" sz="2800" dirty="0" err="1">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sĩ</a:t>
                </a:r>
                <a:r>
                  <a:rPr lang="en-US" sz="28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a:t>
                </a:r>
                <a:r>
                  <a:rPr lang="en-US" sz="2800" dirty="0" err="1">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được</a:t>
                </a:r>
                <a:r>
                  <a:rPr lang="en-US" sz="28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chia </a:t>
                </a:r>
                <a:r>
                  <a:rPr lang="en-US" sz="2800" dirty="0" err="1">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tất</a:t>
                </a:r>
                <a:r>
                  <a:rPr lang="en-US" sz="28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a:t>
                </a:r>
                <a:r>
                  <a:rPr lang="en-US" sz="2800" dirty="0" err="1">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cả</a:t>
                </a:r>
                <a:r>
                  <a:rPr lang="en-US" sz="28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bao </a:t>
                </a:r>
                <a:r>
                  <a:rPr lang="en-US" sz="2800" dirty="0" err="1">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nhiêu</a:t>
                </a:r>
                <a:r>
                  <a:rPr lang="en-US" sz="28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a:t>
                </a:r>
                <a:r>
                  <a:rPr lang="en-US" sz="2800" dirty="0" err="1">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cái</a:t>
                </a:r>
                <a:r>
                  <a:rPr lang="en-US" sz="28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bánh?</a:t>
                </a:r>
              </a:p>
            </p:txBody>
          </p:sp>
        </mc:Choice>
        <mc:Fallback xmlns="">
          <p:sp>
            <p:nvSpPr>
              <p:cNvPr id="11" name="TextBox 10">
                <a:extLst>
                  <a:ext uri="{FF2B5EF4-FFF2-40B4-BE49-F238E27FC236}">
                    <a16:creationId xmlns:a16="http://schemas.microsoft.com/office/drawing/2014/main" id="{27907841-CFA3-8B7D-0408-D61F1D9B8B18}"/>
                  </a:ext>
                </a:extLst>
              </p:cNvPr>
              <p:cNvSpPr txBox="1">
                <a:spLocks noRot="1" noChangeAspect="1" noMove="1" noResize="1" noEditPoints="1" noAdjustHandles="1" noChangeArrowheads="1" noChangeShapeType="1" noTextEdit="1"/>
              </p:cNvSpPr>
              <p:nvPr/>
            </p:nvSpPr>
            <p:spPr>
              <a:xfrm>
                <a:off x="1171575" y="416622"/>
                <a:ext cx="10191750" cy="1812419"/>
              </a:xfrm>
              <a:prstGeom prst="rect">
                <a:avLst/>
              </a:prstGeom>
              <a:blipFill>
                <a:blip r:embed="rId3"/>
                <a:stretch>
                  <a:fillRect l="-1196" t="-1342" r="-1256" b="-8054"/>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 name="TextBox 2">
                <a:extLst>
                  <a:ext uri="{FF2B5EF4-FFF2-40B4-BE49-F238E27FC236}">
                    <a16:creationId xmlns:a16="http://schemas.microsoft.com/office/drawing/2014/main" id="{C8122070-F2FA-E08B-369E-4FE791665724}"/>
                  </a:ext>
                </a:extLst>
              </p:cNvPr>
              <p:cNvSpPr txBox="1"/>
              <p:nvPr/>
            </p:nvSpPr>
            <p:spPr>
              <a:xfrm>
                <a:off x="1647825" y="2190750"/>
                <a:ext cx="8258175" cy="3965445"/>
              </a:xfrm>
              <a:prstGeom prst="rect">
                <a:avLst/>
              </a:prstGeom>
              <a:noFill/>
            </p:spPr>
            <p:txBody>
              <a:bodyPr wrap="square" rtlCol="0">
                <a:spAutoFit/>
              </a:bodyPr>
              <a:lstStyle/>
              <a:p>
                <a:pPr marL="0" marR="0" algn="ctr">
                  <a:lnSpc>
                    <a:spcPct val="120000"/>
                  </a:lnSpc>
                  <a:spcBef>
                    <a:spcPts val="0"/>
                  </a:spcBef>
                  <a:spcAft>
                    <a:spcPts val="0"/>
                  </a:spcAft>
                </a:pPr>
                <a:r>
                  <a:rPr lang="en-US" sz="2400" b="1"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Bài </a:t>
                </a:r>
                <a:r>
                  <a:rPr lang="en-US" sz="2400" b="1"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giải</a:t>
                </a:r>
                <a:r>
                  <a:rPr lang="en-US" sz="2400" b="1"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a:t>
                </a:r>
              </a:p>
              <a:p>
                <a:pPr marL="0" marR="0" algn="ctr">
                  <a:lnSpc>
                    <a:spcPct val="120000"/>
                  </a:lnSpc>
                  <a:spcBef>
                    <a:spcPts val="0"/>
                  </a:spcBef>
                  <a:spcAft>
                    <a:spcPts val="0"/>
                  </a:spcAft>
                </a:pP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Số</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bánh pi – da </a:t>
                </a: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bò</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là</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a:t>
                </a:r>
              </a:p>
              <a:p>
                <a:pPr marL="0" marR="0" algn="ctr">
                  <a:lnSpc>
                    <a:spcPct val="120000"/>
                  </a:lnSpc>
                  <a:spcBef>
                    <a:spcPts val="0"/>
                  </a:spcBef>
                  <a:spcAft>
                    <a:spcPts val="0"/>
                  </a:spcAft>
                </a:pPr>
                <a14:m>
                  <m:oMath xmlns:m="http://schemas.openxmlformats.org/officeDocument/2006/math">
                    <m:f>
                      <m:fPr>
                        <m:ctrlPr>
                          <a:rPr lang="en-US" sz="2400" i="1">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ctrlPr>
                      </m:fPr>
                      <m:num>
                        <m:r>
                          <a:rPr lang="en-US" sz="2400" i="1">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t>1</m:t>
                        </m:r>
                      </m:num>
                      <m:den>
                        <m:r>
                          <a:rPr lang="en-US" sz="2400" i="1">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t>2</m:t>
                        </m:r>
                      </m:den>
                    </m:f>
                  </m:oMath>
                </a14:m>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 8 = 4 (</a:t>
                </a: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cái</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bánh)</a:t>
                </a:r>
              </a:p>
              <a:p>
                <a:pPr marL="0" marR="0" algn="ctr">
                  <a:lnSpc>
                    <a:spcPct val="120000"/>
                  </a:lnSpc>
                  <a:spcBef>
                    <a:spcPts val="0"/>
                  </a:spcBef>
                  <a:spcAft>
                    <a:spcPts val="0"/>
                  </a:spcAft>
                </a:pP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Số</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bánh pi – da </a:t>
                </a: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gà</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là</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a:t>
                </a:r>
              </a:p>
              <a:p>
                <a:pPr marL="0" marR="0" algn="ctr">
                  <a:lnSpc>
                    <a:spcPct val="120000"/>
                  </a:lnSpc>
                  <a:spcBef>
                    <a:spcPts val="0"/>
                  </a:spcBef>
                  <a:spcAft>
                    <a:spcPts val="0"/>
                  </a:spcAft>
                </a:pPr>
                <a14:m>
                  <m:oMath xmlns:m="http://schemas.openxmlformats.org/officeDocument/2006/math">
                    <m:f>
                      <m:fPr>
                        <m:ctrlPr>
                          <a:rPr lang="en-US" sz="2400" i="1">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ctrlPr>
                      </m:fPr>
                      <m:num>
                        <m:r>
                          <a:rPr lang="en-US" sz="2400" i="1">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t>1</m:t>
                        </m:r>
                      </m:num>
                      <m:den>
                        <m:r>
                          <a:rPr lang="en-US" sz="2400" i="1">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t>8</m:t>
                        </m:r>
                      </m:den>
                    </m:f>
                  </m:oMath>
                </a14:m>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 8 = 1 (</a:t>
                </a: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cái</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bánh)</a:t>
                </a:r>
              </a:p>
              <a:p>
                <a:pPr marL="0" marR="0" algn="ctr">
                  <a:lnSpc>
                    <a:spcPct val="120000"/>
                  </a:lnSpc>
                  <a:spcBef>
                    <a:spcPts val="0"/>
                  </a:spcBef>
                  <a:spcAft>
                    <a:spcPts val="0"/>
                  </a:spcAft>
                </a:pP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8 </a:t>
                </a: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hiệp</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sĩ</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được</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chia </a:t>
                </a: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số</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bánh </a:t>
                </a: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là</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a:t>
                </a:r>
              </a:p>
              <a:p>
                <a:pPr marL="0" marR="0" algn="ctr">
                  <a:lnSpc>
                    <a:spcPct val="120000"/>
                  </a:lnSpc>
                  <a:spcBef>
                    <a:spcPts val="0"/>
                  </a:spcBef>
                  <a:spcAft>
                    <a:spcPts val="0"/>
                  </a:spcAft>
                </a:pP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4 + 1 = 5 (</a:t>
                </a: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cái</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bánh)</a:t>
                </a:r>
              </a:p>
              <a:p>
                <a:pPr marL="0" marR="0" algn="r">
                  <a:lnSpc>
                    <a:spcPct val="120000"/>
                  </a:lnSpc>
                  <a:spcBef>
                    <a:spcPts val="0"/>
                  </a:spcBef>
                  <a:spcAft>
                    <a:spcPts val="0"/>
                  </a:spcAft>
                </a:pP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Đáp</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số</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5 </a:t>
                </a: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cái</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bánh</a:t>
                </a:r>
              </a:p>
            </p:txBody>
          </p:sp>
        </mc:Choice>
        <mc:Fallback xmlns="">
          <p:sp>
            <p:nvSpPr>
              <p:cNvPr id="3" name="TextBox 2">
                <a:extLst>
                  <a:ext uri="{FF2B5EF4-FFF2-40B4-BE49-F238E27FC236}">
                    <a16:creationId xmlns:a16="http://schemas.microsoft.com/office/drawing/2014/main" id="{C8122070-F2FA-E08B-369E-4FE791665724}"/>
                  </a:ext>
                </a:extLst>
              </p:cNvPr>
              <p:cNvSpPr txBox="1">
                <a:spLocks noRot="1" noChangeAspect="1" noMove="1" noResize="1" noEditPoints="1" noAdjustHandles="1" noChangeArrowheads="1" noChangeShapeType="1" noTextEdit="1"/>
              </p:cNvSpPr>
              <p:nvPr/>
            </p:nvSpPr>
            <p:spPr>
              <a:xfrm>
                <a:off x="1647825" y="2190750"/>
                <a:ext cx="8258175" cy="3965445"/>
              </a:xfrm>
              <a:prstGeom prst="rect">
                <a:avLst/>
              </a:prstGeom>
              <a:blipFill>
                <a:blip r:embed="rId4"/>
                <a:stretch>
                  <a:fillRect t="-461" r="-1107" b="-2458"/>
                </a:stretch>
              </a:blipFill>
            </p:spPr>
            <p:txBody>
              <a:bodyPr/>
              <a:lstStyle/>
              <a:p>
                <a:r>
                  <a:rPr lang="en-US">
                    <a:noFill/>
                  </a:rPr>
                  <a:t> </a:t>
                </a:r>
              </a:p>
            </p:txBody>
          </p:sp>
        </mc:Fallback>
      </mc:AlternateContent>
    </p:spTree>
    <p:extLst>
      <p:ext uri="{BB962C8B-B14F-4D97-AF65-F5344CB8AC3E}">
        <p14:creationId xmlns:p14="http://schemas.microsoft.com/office/powerpoint/2010/main" val="23829134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95654" y="263769"/>
            <a:ext cx="11403623" cy="6233746"/>
          </a:xfrm>
          <a:prstGeom prst="rect">
            <a:avLst/>
          </a:prstGeom>
          <a:solidFill>
            <a:schemeClr val="bg1"/>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等线" panose="020F0502020204030204"/>
              <a:ea typeface="+mn-ea"/>
              <a:cs typeface="+mn-cs"/>
            </a:endParaRPr>
          </a:p>
        </p:txBody>
      </p:sp>
      <p:grpSp>
        <p:nvGrpSpPr>
          <p:cNvPr id="8" name="Group 7">
            <a:extLst>
              <a:ext uri="{FF2B5EF4-FFF2-40B4-BE49-F238E27FC236}">
                <a16:creationId xmlns:a16="http://schemas.microsoft.com/office/drawing/2014/main" id="{CDBFDBF9-1975-1316-866F-E9DF0A026656}"/>
              </a:ext>
            </a:extLst>
          </p:cNvPr>
          <p:cNvGrpSpPr/>
          <p:nvPr/>
        </p:nvGrpSpPr>
        <p:grpSpPr>
          <a:xfrm>
            <a:off x="442303" y="286171"/>
            <a:ext cx="841938" cy="923330"/>
            <a:chOff x="1185739" y="707335"/>
            <a:chExt cx="841938" cy="923330"/>
          </a:xfrm>
        </p:grpSpPr>
        <p:sp>
          <p:nvSpPr>
            <p:cNvPr id="9" name="Flowchart: Connector 8">
              <a:extLst>
                <a:ext uri="{FF2B5EF4-FFF2-40B4-BE49-F238E27FC236}">
                  <a16:creationId xmlns:a16="http://schemas.microsoft.com/office/drawing/2014/main" id="{74B9CC36-76BB-6326-AFD8-CC6AFAAAEB7E}"/>
                </a:ext>
              </a:extLst>
            </p:cNvPr>
            <p:cNvSpPr/>
            <p:nvPr/>
          </p:nvSpPr>
          <p:spPr>
            <a:xfrm>
              <a:off x="1240972" y="839755"/>
              <a:ext cx="765111" cy="765111"/>
            </a:xfrm>
            <a:prstGeom prst="flowChartConnector">
              <a:avLst/>
            </a:prstGeom>
            <a:solidFill>
              <a:srgbClr val="32A77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Cambria" panose="02040503050406030204" pitchFamily="18" charset="0"/>
                <a:cs typeface="+mn-cs"/>
              </a:endParaRPr>
            </a:p>
          </p:txBody>
        </p:sp>
        <p:sp>
          <p:nvSpPr>
            <p:cNvPr id="10" name="PA-文本框 54">
              <a:extLst>
                <a:ext uri="{FF2B5EF4-FFF2-40B4-BE49-F238E27FC236}">
                  <a16:creationId xmlns:a16="http://schemas.microsoft.com/office/drawing/2014/main" id="{086E8024-EF33-861E-9EF1-0CDFC2493050}"/>
                </a:ext>
              </a:extLst>
            </p:cNvPr>
            <p:cNvSpPr txBox="1"/>
            <p:nvPr>
              <p:custDataLst>
                <p:tags r:id="rId1"/>
              </p:custDataLst>
            </p:nvPr>
          </p:nvSpPr>
          <p:spPr>
            <a:xfrm>
              <a:off x="1185739" y="707335"/>
              <a:ext cx="841938" cy="923330"/>
            </a:xfrm>
            <a:prstGeom prst="rect">
              <a:avLst/>
            </a:prstGeom>
            <a:noFill/>
          </p:spPr>
          <p:txBody>
            <a:bodyPr wrap="square" rtlCol="0">
              <a:spAutoFit/>
            </a:bodyPr>
            <a:lstStyle>
              <a:defPPr>
                <a:defRPr lang="zh-CN"/>
              </a:defPPr>
              <a:lvl1pPr algn="dist">
                <a:defRPr sz="4400" b="1">
                  <a:solidFill>
                    <a:schemeClr val="bg1"/>
                  </a:solidFill>
                  <a:effectLst>
                    <a:outerShdw blurRad="38100" dist="38100" dir="2700000" algn="tl">
                      <a:srgbClr val="000000">
                        <a:alpha val="43137"/>
                      </a:srgbClr>
                    </a:outerShdw>
                  </a:effectLst>
                  <a:latin typeface="字魂59号-创粗黑" panose="00000500000000000000" pitchFamily="2" charset="-122"/>
                  <a:ea typeface="字魂59号-创粗黑" panose="00000500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5400" b="0" i="0" u="none" strike="noStrike" kern="1200" cap="none" spc="-300" normalizeH="0" baseline="0" noProof="0" dirty="0">
                  <a:ln>
                    <a:noFill/>
                  </a:ln>
                  <a:solidFill>
                    <a:prstClr val="white"/>
                  </a:solidFill>
                  <a:effectLst/>
                  <a:uLnTx/>
                  <a:uFillTx/>
                  <a:latin typeface="Cambria" panose="02040503050406030204" pitchFamily="18" charset="0"/>
                  <a:ea typeface="Cambria" panose="02040503050406030204" pitchFamily="18" charset="0"/>
                  <a:cs typeface="+mn-cs"/>
                  <a:sym typeface="思源黑体 CN" panose="020B0500000000000000" pitchFamily="34" charset="-122"/>
                </a:rPr>
                <a:t>5</a:t>
              </a:r>
              <a:endParaRPr kumimoji="0" lang="zh-CN" altLang="en-US" sz="5400" b="0" i="0" u="none" strike="noStrike" kern="1200" cap="none" spc="-300" normalizeH="0" baseline="0" noProof="0" dirty="0">
                <a:ln>
                  <a:noFill/>
                </a:ln>
                <a:solidFill>
                  <a:prstClr val="white"/>
                </a:solidFill>
                <a:effectLst/>
                <a:uLnTx/>
                <a:uFillTx/>
                <a:latin typeface="Cambria" panose="02040503050406030204" pitchFamily="18" charset="0"/>
                <a:ea typeface="字魂156号-萌趣苏打饼" panose="00000500000000000000" pitchFamily="2" charset="-122"/>
                <a:cs typeface="+mn-cs"/>
                <a:sym typeface="思源黑体 CN" panose="020B0500000000000000" pitchFamily="34" charset="-122"/>
              </a:endParaRPr>
            </a:p>
          </p:txBody>
        </p:sp>
      </p:grpSp>
      <p:sp>
        <p:nvSpPr>
          <p:cNvPr id="11" name="TextBox 10">
            <a:extLst>
              <a:ext uri="{FF2B5EF4-FFF2-40B4-BE49-F238E27FC236}">
                <a16:creationId xmlns:a16="http://schemas.microsoft.com/office/drawing/2014/main" id="{27907841-CFA3-8B7D-0408-D61F1D9B8B18}"/>
              </a:ext>
            </a:extLst>
          </p:cNvPr>
          <p:cNvSpPr txBox="1"/>
          <p:nvPr/>
        </p:nvSpPr>
        <p:spPr>
          <a:xfrm>
            <a:off x="1162050" y="330897"/>
            <a:ext cx="10191750" cy="695960"/>
          </a:xfrm>
          <a:prstGeom prst="rect">
            <a:avLst/>
          </a:prstGeom>
          <a:noFill/>
        </p:spPr>
        <p:txBody>
          <a:bodyPr wrap="square" rtlCol="0">
            <a:spAutoFit/>
          </a:bodyPr>
          <a:lstStyle/>
          <a:p>
            <a:pPr marL="0" marR="0" lvl="0" indent="0" algn="just" defTabSz="914400" rtl="0" eaLnBrk="1" fontAlgn="auto" latinLnBrk="0" hangingPunct="1">
              <a:lnSpc>
                <a:spcPct val="120000"/>
              </a:lnSpc>
              <a:spcBef>
                <a:spcPts val="0"/>
              </a:spcBef>
              <a:spcAft>
                <a:spcPts val="0"/>
              </a:spcAft>
              <a:buClrTx/>
              <a:buSzTx/>
              <a:buFontTx/>
              <a:buNone/>
              <a:tabLst/>
              <a:defRPr/>
            </a:pPr>
            <a:r>
              <a:rPr kumimoji="0" lang="en-US" sz="3600" b="1" i="0" u="none" strike="noStrike" kern="1200" cap="none" spc="0" normalizeH="0" baseline="0" noProof="0" dirty="0" err="1">
                <a:ln>
                  <a:noFill/>
                </a:ln>
                <a:solidFill>
                  <a:srgbClr val="002060"/>
                </a:solidFill>
                <a:effectLst/>
                <a:uLnTx/>
                <a:uFillTx/>
                <a:latin typeface="Cambria" panose="02040503050406030204" pitchFamily="18" charset="0"/>
                <a:ea typeface="Cambria" panose="02040503050406030204" pitchFamily="18" charset="0"/>
                <a:cs typeface="Times New Roman" panose="02020603050405020304" pitchFamily="18" charset="0"/>
              </a:rPr>
              <a:t>Tìm</a:t>
            </a:r>
            <a:r>
              <a:rPr kumimoji="0" lang="en-US" sz="3600" b="1" i="0" u="none" strike="noStrike" kern="1200" cap="none" spc="0" normalizeH="0" noProof="0" dirty="0">
                <a:ln>
                  <a:noFill/>
                </a:ln>
                <a:solidFill>
                  <a:srgbClr val="002060"/>
                </a:solidFill>
                <a:effectLst/>
                <a:uLnTx/>
                <a:uFillTx/>
                <a:latin typeface="Cambria" panose="02040503050406030204" pitchFamily="18" charset="0"/>
                <a:ea typeface="Cambria" panose="02040503050406030204" pitchFamily="18" charset="0"/>
                <a:cs typeface="Times New Roman" panose="02020603050405020304" pitchFamily="18" charset="0"/>
              </a:rPr>
              <a:t> </a:t>
            </a:r>
            <a:r>
              <a:rPr kumimoji="0" lang="en-US" sz="3600" b="1" i="0" u="none" strike="noStrike" kern="1200" cap="none" spc="0" normalizeH="0" noProof="0" dirty="0" err="1">
                <a:ln>
                  <a:noFill/>
                </a:ln>
                <a:solidFill>
                  <a:srgbClr val="002060"/>
                </a:solidFill>
                <a:effectLst/>
                <a:uLnTx/>
                <a:uFillTx/>
                <a:latin typeface="Cambria" panose="02040503050406030204" pitchFamily="18" charset="0"/>
                <a:ea typeface="Cambria" panose="02040503050406030204" pitchFamily="18" charset="0"/>
                <a:cs typeface="Times New Roman" panose="02020603050405020304" pitchFamily="18" charset="0"/>
              </a:rPr>
              <a:t>phân</a:t>
            </a:r>
            <a:r>
              <a:rPr kumimoji="0" lang="en-US" sz="3600" b="1" i="0" u="none" strike="noStrike" kern="1200" cap="none" spc="0" normalizeH="0" noProof="0" dirty="0">
                <a:ln>
                  <a:noFill/>
                </a:ln>
                <a:solidFill>
                  <a:srgbClr val="002060"/>
                </a:solidFill>
                <a:effectLst/>
                <a:uLnTx/>
                <a:uFillTx/>
                <a:latin typeface="Cambria" panose="02040503050406030204" pitchFamily="18" charset="0"/>
                <a:ea typeface="Cambria" panose="02040503050406030204" pitchFamily="18" charset="0"/>
                <a:cs typeface="Times New Roman" panose="02020603050405020304" pitchFamily="18" charset="0"/>
              </a:rPr>
              <a:t> </a:t>
            </a:r>
            <a:r>
              <a:rPr kumimoji="0" lang="en-US" sz="3600" b="1" i="0" u="none" strike="noStrike" kern="1200" cap="none" spc="0" normalizeH="0" noProof="0" dirty="0" err="1">
                <a:ln>
                  <a:noFill/>
                </a:ln>
                <a:solidFill>
                  <a:srgbClr val="002060"/>
                </a:solidFill>
                <a:effectLst/>
                <a:uLnTx/>
                <a:uFillTx/>
                <a:latin typeface="Cambria" panose="02040503050406030204" pitchFamily="18" charset="0"/>
                <a:ea typeface="Cambria" panose="02040503050406030204" pitchFamily="18" charset="0"/>
                <a:cs typeface="Times New Roman" panose="02020603050405020304" pitchFamily="18" charset="0"/>
              </a:rPr>
              <a:t>số</a:t>
            </a:r>
            <a:r>
              <a:rPr kumimoji="0" lang="en-US" sz="3600" b="1" i="0" u="none" strike="noStrike" kern="1200" cap="none" spc="0" normalizeH="0" noProof="0" dirty="0">
                <a:ln>
                  <a:noFill/>
                </a:ln>
                <a:solidFill>
                  <a:srgbClr val="002060"/>
                </a:solidFill>
                <a:effectLst/>
                <a:uLnTx/>
                <a:uFillTx/>
                <a:latin typeface="Cambria" panose="02040503050406030204" pitchFamily="18" charset="0"/>
                <a:ea typeface="Cambria" panose="02040503050406030204" pitchFamily="18" charset="0"/>
                <a:cs typeface="Times New Roman" panose="02020603050405020304" pitchFamily="18" charset="0"/>
              </a:rPr>
              <a:t> </a:t>
            </a:r>
            <a:r>
              <a:rPr kumimoji="0" lang="en-US" sz="3600" b="1" i="0" u="none" strike="noStrike" kern="1200" cap="none" spc="0" normalizeH="0" noProof="0" dirty="0" err="1">
                <a:ln>
                  <a:noFill/>
                </a:ln>
                <a:solidFill>
                  <a:srgbClr val="002060"/>
                </a:solidFill>
                <a:effectLst/>
                <a:uLnTx/>
                <a:uFillTx/>
                <a:latin typeface="Cambria" panose="02040503050406030204" pitchFamily="18" charset="0"/>
                <a:ea typeface="Cambria" panose="02040503050406030204" pitchFamily="18" charset="0"/>
                <a:cs typeface="Times New Roman" panose="02020603050405020304" pitchFamily="18" charset="0"/>
              </a:rPr>
              <a:t>thích</a:t>
            </a:r>
            <a:r>
              <a:rPr kumimoji="0" lang="en-US" sz="3600" b="1" i="0" u="none" strike="noStrike" kern="1200" cap="none" spc="0" normalizeH="0" noProof="0" dirty="0">
                <a:ln>
                  <a:noFill/>
                </a:ln>
                <a:solidFill>
                  <a:srgbClr val="002060"/>
                </a:solidFill>
                <a:effectLst/>
                <a:uLnTx/>
                <a:uFillTx/>
                <a:latin typeface="Cambria" panose="02040503050406030204" pitchFamily="18" charset="0"/>
                <a:ea typeface="Cambria" panose="02040503050406030204" pitchFamily="18" charset="0"/>
                <a:cs typeface="Times New Roman" panose="02020603050405020304" pitchFamily="18" charset="0"/>
              </a:rPr>
              <a:t> </a:t>
            </a:r>
            <a:r>
              <a:rPr kumimoji="0" lang="en-US" sz="3600" b="1" i="0" u="none" strike="noStrike" kern="1200" cap="none" spc="0" normalizeH="0" noProof="0" dirty="0" err="1">
                <a:ln>
                  <a:noFill/>
                </a:ln>
                <a:solidFill>
                  <a:srgbClr val="002060"/>
                </a:solidFill>
                <a:effectLst/>
                <a:uLnTx/>
                <a:uFillTx/>
                <a:latin typeface="Cambria" panose="02040503050406030204" pitchFamily="18" charset="0"/>
                <a:ea typeface="Cambria" panose="02040503050406030204" pitchFamily="18" charset="0"/>
                <a:cs typeface="Times New Roman" panose="02020603050405020304" pitchFamily="18" charset="0"/>
              </a:rPr>
              <a:t>hợp</a:t>
            </a:r>
            <a:endParaRPr kumimoji="0" lang="en-US" sz="36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Times New Roman" panose="02020603050405020304" pitchFamily="18" charset="0"/>
            </a:endParaRPr>
          </a:p>
        </p:txBody>
      </p:sp>
      <p:grpSp>
        <p:nvGrpSpPr>
          <p:cNvPr id="7" name="Group 6">
            <a:extLst>
              <a:ext uri="{FF2B5EF4-FFF2-40B4-BE49-F238E27FC236}">
                <a16:creationId xmlns:a16="http://schemas.microsoft.com/office/drawing/2014/main" id="{6F27E1A1-D82C-03AB-BEDF-9053EE60ADC6}"/>
              </a:ext>
            </a:extLst>
          </p:cNvPr>
          <p:cNvGrpSpPr/>
          <p:nvPr/>
        </p:nvGrpSpPr>
        <p:grpSpPr>
          <a:xfrm>
            <a:off x="1152525" y="1150047"/>
            <a:ext cx="10191750" cy="1617046"/>
            <a:chOff x="1219200" y="1254822"/>
            <a:chExt cx="10191750" cy="1617046"/>
          </a:xfrm>
        </p:grpSpPr>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id="{EBBA3D52-0DF0-C1C7-7646-B6A0D0D900B4}"/>
                    </a:ext>
                  </a:extLst>
                </p:cNvPr>
                <p:cNvSpPr txBox="1"/>
                <p:nvPr/>
              </p:nvSpPr>
              <p:spPr>
                <a:xfrm>
                  <a:off x="1219200" y="1254822"/>
                  <a:ext cx="10191750" cy="1617046"/>
                </a:xfrm>
                <a:prstGeom prst="rect">
                  <a:avLst/>
                </a:prstGeom>
                <a:noFill/>
              </p:spPr>
              <p:txBody>
                <a:bodyPr wrap="square" rtlCol="0">
                  <a:spAutoFit/>
                </a:bodyPr>
                <a:lstStyle/>
                <a:p>
                  <a:pPr lvl="0" algn="just">
                    <a:lnSpc>
                      <a:spcPct val="120000"/>
                    </a:lnSpc>
                  </a:pPr>
                  <a:r>
                    <a:rPr lang="vi-VN" sz="2400" dirty="0">
                      <a:solidFill>
                        <a:srgbClr val="002060"/>
                      </a:solidFill>
                      <a:latin typeface="Cambria" panose="02040503050406030204" pitchFamily="18" charset="0"/>
                      <a:ea typeface="Cambria" panose="02040503050406030204" pitchFamily="18" charset="0"/>
                    </a:rPr>
                    <a:t>Nhà vua đố trạng Hiền tính được diện tích phần màu xanh. Biết diện tích hình tam giác ABC bằng diện tích hình tam giác CDE và độ dài cạnh mỗi hình vuông nhỏ là </a:t>
                  </a:r>
                  <a:r>
                    <a:rPr lang="en-US" sz="2400" b="1" dirty="0">
                      <a:solidFill>
                        <a:srgbClr val="002060"/>
                      </a:solidFill>
                    </a:rPr>
                    <a:t> </a:t>
                  </a:r>
                  <a14:m>
                    <m:oMath xmlns:m="http://schemas.openxmlformats.org/officeDocument/2006/math">
                      <m:f>
                        <m:fPr>
                          <m:ctrlPr>
                            <a:rPr lang="en-US" sz="2400" b="1" i="1" smtClean="0">
                              <a:solidFill>
                                <a:srgbClr val="002060"/>
                              </a:solidFill>
                              <a:latin typeface="Cambria Math" panose="02040503050406030204" pitchFamily="18" charset="0"/>
                            </a:rPr>
                          </m:ctrlPr>
                        </m:fPr>
                        <m:num>
                          <m:r>
                            <a:rPr lang="en-US" sz="2400" b="1" i="1" smtClean="0">
                              <a:solidFill>
                                <a:srgbClr val="002060"/>
                              </a:solidFill>
                              <a:latin typeface="Cambria Math" panose="02040503050406030204" pitchFamily="18" charset="0"/>
                            </a:rPr>
                            <m:t>𝟖</m:t>
                          </m:r>
                        </m:num>
                        <m:den>
                          <m:r>
                            <a:rPr lang="en-US" sz="2400" b="1" i="1" smtClean="0">
                              <a:solidFill>
                                <a:srgbClr val="002060"/>
                              </a:solidFill>
                              <a:latin typeface="Cambria Math" panose="02040503050406030204" pitchFamily="18" charset="0"/>
                            </a:rPr>
                            <m:t>𝟓</m:t>
                          </m:r>
                        </m:den>
                      </m:f>
                      <m:r>
                        <a:rPr lang="en-US" sz="2400" b="1" i="1" smtClean="0">
                          <a:solidFill>
                            <a:srgbClr val="002060"/>
                          </a:solidFill>
                          <a:latin typeface="Cambria Math" panose="02040503050406030204" pitchFamily="18" charset="0"/>
                        </a:rPr>
                        <m:t> </m:t>
                      </m:r>
                    </m:oMath>
                  </a14:m>
                  <a:r>
                    <a:rPr lang="vi-VN" sz="2400" dirty="0">
                      <a:solidFill>
                        <a:srgbClr val="002060"/>
                      </a:solidFill>
                      <a:latin typeface="Cambria" panose="02040503050406030204" pitchFamily="18" charset="0"/>
                      <a:ea typeface="Cambria" panose="02040503050406030204" pitchFamily="18" charset="0"/>
                    </a:rPr>
                    <a:t>dm. Trạng Hiền tính ra phần màu xanh là </a:t>
                  </a:r>
                  <a:r>
                    <a:rPr lang="en-US" sz="2400" dirty="0">
                      <a:solidFill>
                        <a:srgbClr val="002060"/>
                      </a:solidFill>
                      <a:latin typeface="Cambria" panose="02040503050406030204" pitchFamily="18" charset="0"/>
                      <a:ea typeface="Cambria" panose="02040503050406030204" pitchFamily="18" charset="0"/>
                    </a:rPr>
                    <a:t>      </a:t>
                  </a:r>
                  <a:r>
                    <a:rPr lang="vi-VN" sz="2400" dirty="0">
                      <a:solidFill>
                        <a:srgbClr val="002060"/>
                      </a:solidFill>
                      <a:latin typeface="Cambria" panose="02040503050406030204" pitchFamily="18" charset="0"/>
                      <a:ea typeface="Cambria" panose="02040503050406030204" pitchFamily="18" charset="0"/>
                    </a:rPr>
                    <a:t> </a:t>
                  </a:r>
                  <a:r>
                    <a:rPr lang="en-US" sz="2400" dirty="0">
                      <a:solidFill>
                        <a:srgbClr val="002060"/>
                      </a:solidFill>
                      <a:latin typeface="Cambria" panose="02040503050406030204" pitchFamily="18" charset="0"/>
                      <a:ea typeface="Cambria" panose="02040503050406030204" pitchFamily="18" charset="0"/>
                    </a:rPr>
                    <a:t> </a:t>
                  </a:r>
                  <a:r>
                    <a:rPr lang="vi-VN" sz="2400" dirty="0">
                      <a:solidFill>
                        <a:srgbClr val="002060"/>
                      </a:solidFill>
                      <a:latin typeface="Cambria" panose="02040503050406030204" pitchFamily="18" charset="0"/>
                      <a:ea typeface="Cambria" panose="02040503050406030204" pitchFamily="18" charset="0"/>
                    </a:rPr>
                    <a:t>dm</a:t>
                  </a:r>
                  <a:r>
                    <a:rPr lang="vi-VN" sz="2400" baseline="30000" dirty="0">
                      <a:solidFill>
                        <a:srgbClr val="002060"/>
                      </a:solidFill>
                      <a:latin typeface="Cambria" panose="02040503050406030204" pitchFamily="18" charset="0"/>
                      <a:ea typeface="Cambria" panose="02040503050406030204" pitchFamily="18" charset="0"/>
                    </a:rPr>
                    <a:t>2</a:t>
                  </a:r>
                  <a:r>
                    <a:rPr lang="vi-VN" sz="2400" dirty="0">
                      <a:solidFill>
                        <a:srgbClr val="002060"/>
                      </a:solidFill>
                      <a:latin typeface="Cambria" panose="02040503050406030204" pitchFamily="18" charset="0"/>
                      <a:ea typeface="Cambria" panose="02040503050406030204" pitchFamily="18" charset="0"/>
                    </a:rPr>
                    <a:t>.</a:t>
                  </a:r>
                  <a:endParaRPr kumimoji="0" lang="en-US" sz="40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Times New Roman" panose="02020603050405020304" pitchFamily="18" charset="0"/>
                  </a:endParaRPr>
                </a:p>
              </p:txBody>
            </p:sp>
          </mc:Choice>
          <mc:Fallback xmlns="">
            <p:sp>
              <p:nvSpPr>
                <p:cNvPr id="4" name="TextBox 3">
                  <a:extLst>
                    <a:ext uri="{FF2B5EF4-FFF2-40B4-BE49-F238E27FC236}">
                      <a16:creationId xmlns:a16="http://schemas.microsoft.com/office/drawing/2014/main" id="{EBBA3D52-0DF0-C1C7-7646-B6A0D0D900B4}"/>
                    </a:ext>
                  </a:extLst>
                </p:cNvPr>
                <p:cNvSpPr txBox="1">
                  <a:spLocks noRot="1" noChangeAspect="1" noMove="1" noResize="1" noEditPoints="1" noAdjustHandles="1" noChangeArrowheads="1" noChangeShapeType="1" noTextEdit="1"/>
                </p:cNvSpPr>
                <p:nvPr/>
              </p:nvSpPr>
              <p:spPr>
                <a:xfrm>
                  <a:off x="1219200" y="1254822"/>
                  <a:ext cx="10191750" cy="1617046"/>
                </a:xfrm>
                <a:prstGeom prst="rect">
                  <a:avLst/>
                </a:prstGeom>
                <a:blipFill>
                  <a:blip r:embed="rId3"/>
                  <a:stretch>
                    <a:fillRect l="-897" t="-1132" r="-957" b="-755"/>
                  </a:stretch>
                </a:blipFill>
              </p:spPr>
              <p:txBody>
                <a:bodyPr/>
                <a:lstStyle/>
                <a:p>
                  <a:r>
                    <a:rPr lang="en-US">
                      <a:noFill/>
                    </a:rPr>
                    <a:t> </a:t>
                  </a:r>
                </a:p>
              </p:txBody>
            </p:sp>
          </mc:Fallback>
        </mc:AlternateContent>
        <p:sp>
          <p:nvSpPr>
            <p:cNvPr id="6" name="Rectangle: Rounded Corners 5">
              <a:extLst>
                <a:ext uri="{FF2B5EF4-FFF2-40B4-BE49-F238E27FC236}">
                  <a16:creationId xmlns:a16="http://schemas.microsoft.com/office/drawing/2014/main" id="{DFC9EB9C-0EEE-F56A-3B01-68BFA3B7F305}"/>
                </a:ext>
              </a:extLst>
            </p:cNvPr>
            <p:cNvSpPr/>
            <p:nvPr/>
          </p:nvSpPr>
          <p:spPr>
            <a:xfrm>
              <a:off x="8658225" y="2295525"/>
              <a:ext cx="485775" cy="419099"/>
            </a:xfrm>
            <a:prstGeom prst="roundRect">
              <a:avLst/>
            </a:prstGeom>
            <a:ln w="38100">
              <a:solidFill>
                <a:srgbClr val="FFC000"/>
              </a:solidFill>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2800" dirty="0">
                  <a:solidFill>
                    <a:srgbClr val="002060"/>
                  </a:solidFill>
                  <a:latin typeface="Cambria" panose="02040503050406030204" pitchFamily="18" charset="0"/>
                  <a:ea typeface="Cambria" panose="02040503050406030204" pitchFamily="18" charset="0"/>
                </a:rPr>
                <a:t>?</a:t>
              </a:r>
            </a:p>
          </p:txBody>
        </p:sp>
      </p:grpSp>
      <p:pic>
        <p:nvPicPr>
          <p:cNvPr id="13" name="Picture 12">
            <a:extLst>
              <a:ext uri="{FF2B5EF4-FFF2-40B4-BE49-F238E27FC236}">
                <a16:creationId xmlns:a16="http://schemas.microsoft.com/office/drawing/2014/main" id="{12612966-9579-5DAF-46E4-8050FE484D0F}"/>
              </a:ext>
            </a:extLst>
          </p:cNvPr>
          <p:cNvPicPr>
            <a:picLocks noChangeAspect="1"/>
          </p:cNvPicPr>
          <p:nvPr/>
        </p:nvPicPr>
        <p:blipFill>
          <a:blip r:embed="rId4"/>
          <a:stretch>
            <a:fillRect/>
          </a:stretch>
        </p:blipFill>
        <p:spPr>
          <a:xfrm>
            <a:off x="8699609" y="2914650"/>
            <a:ext cx="2711341" cy="2419350"/>
          </a:xfrm>
          <a:prstGeom prst="rect">
            <a:avLst/>
          </a:prstGeom>
        </p:spPr>
      </p:pic>
      <mc:AlternateContent xmlns:mc="http://schemas.openxmlformats.org/markup-compatibility/2006" xmlns:a14="http://schemas.microsoft.com/office/drawing/2010/main">
        <mc:Choice Requires="a14">
          <p:sp>
            <p:nvSpPr>
              <p:cNvPr id="14" name="TextBox 13">
                <a:extLst>
                  <a:ext uri="{FF2B5EF4-FFF2-40B4-BE49-F238E27FC236}">
                    <a16:creationId xmlns:a16="http://schemas.microsoft.com/office/drawing/2014/main" id="{6082063C-217C-84CD-047A-B1E03CDDDC4E}"/>
                  </a:ext>
                </a:extLst>
              </p:cNvPr>
              <p:cNvSpPr txBox="1"/>
              <p:nvPr/>
            </p:nvSpPr>
            <p:spPr>
              <a:xfrm>
                <a:off x="866775" y="2771775"/>
                <a:ext cx="7400925" cy="3541162"/>
              </a:xfrm>
              <a:prstGeom prst="rect">
                <a:avLst/>
              </a:prstGeom>
              <a:noFill/>
            </p:spPr>
            <p:txBody>
              <a:bodyPr wrap="square" rtlCol="0">
                <a:spAutoFit/>
              </a:bodyPr>
              <a:lstStyle/>
              <a:p>
                <a:pPr marL="0" marR="0" algn="ctr">
                  <a:lnSpc>
                    <a:spcPct val="120000"/>
                  </a:lnSpc>
                  <a:spcBef>
                    <a:spcPts val="0"/>
                  </a:spcBef>
                  <a:spcAft>
                    <a:spcPts val="0"/>
                  </a:spcAft>
                </a:pP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Diện </a:t>
                </a: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tích</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một</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hình</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vuông</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nhỏ </a:t>
                </a: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là</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a:t>
                </a:r>
              </a:p>
              <a:p>
                <a:pPr marL="0" marR="0" algn="ctr">
                  <a:lnSpc>
                    <a:spcPct val="120000"/>
                  </a:lnSpc>
                  <a:spcBef>
                    <a:spcPts val="0"/>
                  </a:spcBef>
                  <a:spcAft>
                    <a:spcPts val="0"/>
                  </a:spcAft>
                </a:pPr>
                <a14:m>
                  <m:oMath xmlns:m="http://schemas.openxmlformats.org/officeDocument/2006/math">
                    <m:f>
                      <m:fPr>
                        <m:ctrlPr>
                          <a:rPr lang="en-US" sz="2400" i="1">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ctrlPr>
                      </m:fPr>
                      <m:num>
                        <m:r>
                          <a:rPr lang="en-US" sz="2400" i="1">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t>8</m:t>
                        </m:r>
                      </m:num>
                      <m:den>
                        <m:r>
                          <a:rPr lang="en-US" sz="2400" i="1">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t>5</m:t>
                        </m:r>
                      </m:den>
                    </m:f>
                  </m:oMath>
                </a14:m>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 </a:t>
                </a:r>
                <a14:m>
                  <m:oMath xmlns:m="http://schemas.openxmlformats.org/officeDocument/2006/math">
                    <m:f>
                      <m:fPr>
                        <m:ctrlPr>
                          <a:rPr lang="en-US" sz="2400" i="1">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ctrlPr>
                      </m:fPr>
                      <m:num>
                        <m:r>
                          <a:rPr lang="en-US" sz="2400" i="1">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t>8</m:t>
                        </m:r>
                      </m:num>
                      <m:den>
                        <m:r>
                          <a:rPr lang="en-US" sz="2400" i="1">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t>5</m:t>
                        </m:r>
                      </m:den>
                    </m:f>
                  </m:oMath>
                </a14:m>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 </a:t>
                </a:r>
                <a14:m>
                  <m:oMath xmlns:m="http://schemas.openxmlformats.org/officeDocument/2006/math">
                    <m:f>
                      <m:fPr>
                        <m:ctrlPr>
                          <a:rPr lang="en-US" sz="2400" i="1">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ctrlPr>
                      </m:fPr>
                      <m:num>
                        <m:r>
                          <a:rPr lang="en-US" sz="2400" i="1">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t>64</m:t>
                        </m:r>
                      </m:num>
                      <m:den>
                        <m:r>
                          <a:rPr lang="en-US" sz="2400" i="1">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t>25</m:t>
                        </m:r>
                      </m:den>
                    </m:f>
                  </m:oMath>
                </a14:m>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(dm</a:t>
                </a:r>
                <a:r>
                  <a:rPr lang="en-US" sz="2400" baseline="300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2</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a:t>
                </a:r>
              </a:p>
              <a:p>
                <a:pPr marL="0" marR="0" algn="just">
                  <a:lnSpc>
                    <a:spcPct val="120000"/>
                  </a:lnSpc>
                  <a:spcBef>
                    <a:spcPts val="0"/>
                  </a:spcBef>
                  <a:spcAft>
                    <a:spcPts val="0"/>
                  </a:spcAft>
                </a:pPr>
                <a:r>
                  <a:rPr lang="vi-VN" sz="2400" b="0" i="0" dirty="0">
                    <a:solidFill>
                      <a:srgbClr val="FF0000"/>
                    </a:solidFill>
                    <a:effectLst/>
                    <a:latin typeface="Cambria" panose="02040503050406030204" pitchFamily="18" charset="0"/>
                    <a:ea typeface="Cambria" panose="02040503050406030204" pitchFamily="18" charset="0"/>
                  </a:rPr>
                  <a:t>Vì diện tích hình tam giác ABC bằng diện tích hình tam giác CDE nên nếu đổi chỗ hai hình này cho nhau, ta được phần màu xanh là hai hình vuông nhỏ.</a:t>
                </a:r>
                <a:endPar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endParaRPr>
              </a:p>
              <a:p>
                <a:pPr marL="0" marR="0" algn="ctr">
                  <a:lnSpc>
                    <a:spcPct val="120000"/>
                  </a:lnSpc>
                  <a:spcBef>
                    <a:spcPts val="0"/>
                  </a:spcBef>
                  <a:spcAft>
                    <a:spcPts val="0"/>
                  </a:spcAft>
                </a:pP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Diện</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tích</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phần</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màu</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xanh</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a:t>
                </a:r>
                <a:r>
                  <a:rPr lang="en-US" sz="2400" dirty="0" err="1">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là</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a:t>
                </a:r>
              </a:p>
              <a:p>
                <a:pPr marL="0" marR="0" algn="ctr">
                  <a:lnSpc>
                    <a:spcPct val="120000"/>
                  </a:lnSpc>
                  <a:spcBef>
                    <a:spcPts val="0"/>
                  </a:spcBef>
                  <a:spcAft>
                    <a:spcPts val="0"/>
                  </a:spcAft>
                </a:pPr>
                <a14:m>
                  <m:oMath xmlns:m="http://schemas.openxmlformats.org/officeDocument/2006/math">
                    <m:f>
                      <m:fPr>
                        <m:ctrlPr>
                          <a:rPr lang="en-US" sz="2400" i="1">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ctrlPr>
                      </m:fPr>
                      <m:num>
                        <m:r>
                          <a:rPr lang="en-US" sz="2400" i="1">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t>64</m:t>
                        </m:r>
                      </m:num>
                      <m:den>
                        <m:r>
                          <a:rPr lang="en-US" sz="2400" i="1">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t>25</m:t>
                        </m:r>
                      </m:den>
                    </m:f>
                  </m:oMath>
                </a14:m>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 2 = </a:t>
                </a:r>
                <a14:m>
                  <m:oMath xmlns:m="http://schemas.openxmlformats.org/officeDocument/2006/math">
                    <m:f>
                      <m:fPr>
                        <m:ctrlPr>
                          <a:rPr lang="en-US" sz="2400" i="1">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ctrlPr>
                      </m:fPr>
                      <m:num>
                        <m:r>
                          <a:rPr lang="en-US" sz="2400" i="1">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t>126</m:t>
                        </m:r>
                      </m:num>
                      <m:den>
                        <m:r>
                          <a:rPr lang="en-US" sz="2400" i="1">
                            <a:solidFill>
                              <a:srgbClr val="FF0000"/>
                            </a:solidFill>
                            <a:effectLst/>
                            <a:latin typeface="Cambria Math" panose="02040503050406030204" pitchFamily="18" charset="0"/>
                            <a:ea typeface="Calibri" panose="020F0502020204030204" pitchFamily="34" charset="0"/>
                            <a:cs typeface="Times New Roman" panose="02020603050405020304" pitchFamily="18" charset="0"/>
                          </a:rPr>
                          <m:t>25 </m:t>
                        </m:r>
                      </m:den>
                    </m:f>
                  </m:oMath>
                </a14:m>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 (dm</a:t>
                </a:r>
                <a:r>
                  <a:rPr lang="en-US" sz="2400" baseline="300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2</a:t>
                </a:r>
                <a:r>
                  <a:rPr lang="en-US" sz="2400"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a:t>
                </a:r>
              </a:p>
            </p:txBody>
          </p:sp>
        </mc:Choice>
        <mc:Fallback xmlns="">
          <p:sp>
            <p:nvSpPr>
              <p:cNvPr id="14" name="TextBox 13">
                <a:extLst>
                  <a:ext uri="{FF2B5EF4-FFF2-40B4-BE49-F238E27FC236}">
                    <a16:creationId xmlns:a16="http://schemas.microsoft.com/office/drawing/2014/main" id="{6082063C-217C-84CD-047A-B1E03CDDDC4E}"/>
                  </a:ext>
                </a:extLst>
              </p:cNvPr>
              <p:cNvSpPr txBox="1">
                <a:spLocks noRot="1" noChangeAspect="1" noMove="1" noResize="1" noEditPoints="1" noAdjustHandles="1" noChangeArrowheads="1" noChangeShapeType="1" noTextEdit="1"/>
              </p:cNvSpPr>
              <p:nvPr/>
            </p:nvSpPr>
            <p:spPr>
              <a:xfrm>
                <a:off x="866775" y="2771775"/>
                <a:ext cx="7400925" cy="3541162"/>
              </a:xfrm>
              <a:prstGeom prst="rect">
                <a:avLst/>
              </a:prstGeom>
              <a:blipFill>
                <a:blip r:embed="rId5"/>
                <a:stretch>
                  <a:fillRect l="-1236" t="-516" r="-1318" b="-516"/>
                </a:stretch>
              </a:blipFill>
            </p:spPr>
            <p:txBody>
              <a:bodyPr/>
              <a:lstStyle/>
              <a:p>
                <a:r>
                  <a:rPr lang="en-US">
                    <a:noFill/>
                  </a:rPr>
                  <a:t> </a:t>
                </a:r>
              </a:p>
            </p:txBody>
          </p:sp>
        </mc:Fallback>
      </mc:AlternateContent>
    </p:spTree>
    <p:extLst>
      <p:ext uri="{BB962C8B-B14F-4D97-AF65-F5344CB8AC3E}">
        <p14:creationId xmlns:p14="http://schemas.microsoft.com/office/powerpoint/2010/main" val="38206775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barn(inVertical)">
                                      <p:cBhvr>
                                        <p:cTn id="10" dur="500"/>
                                        <p:tgtEl>
                                          <p:spTgt spid="11"/>
                                        </p:tgtEl>
                                      </p:cBhvr>
                                    </p:animEffect>
                                  </p:childTnLst>
                                </p:cTn>
                              </p:par>
                              <p:par>
                                <p:cTn id="11" presetID="16" presetClass="entr" presetSubtype="21" fill="hold" nodeType="with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barn(inVertical)">
                                      <p:cBhvr>
                                        <p:cTn id="13" dur="500"/>
                                        <p:tgtEl>
                                          <p:spTgt spid="13"/>
                                        </p:tgtEl>
                                      </p:cBhvr>
                                    </p:animEffect>
                                  </p:childTnLst>
                                </p:cTn>
                              </p:par>
                              <p:par>
                                <p:cTn id="14" presetID="16" presetClass="entr" presetSubtype="21"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arn(inVertical)">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4">
                                            <p:txEl>
                                              <p:pRg st="0" end="0"/>
                                            </p:txEl>
                                          </p:spTgt>
                                        </p:tgtEl>
                                        <p:attrNameLst>
                                          <p:attrName>style.visibility</p:attrName>
                                        </p:attrNameLst>
                                      </p:cBhvr>
                                      <p:to>
                                        <p:strVal val="visible"/>
                                      </p:to>
                                    </p:set>
                                    <p:animEffect transition="in" filter="wipe(down)">
                                      <p:cBhvr>
                                        <p:cTn id="21" dur="500"/>
                                        <p:tgtEl>
                                          <p:spTgt spid="14">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grpId="0" nodeType="clickEffect">
                                  <p:stCondLst>
                                    <p:cond delay="0"/>
                                  </p:stCondLst>
                                  <p:childTnLst>
                                    <p:set>
                                      <p:cBhvr>
                                        <p:cTn id="25" dur="1" fill="hold">
                                          <p:stCondLst>
                                            <p:cond delay="0"/>
                                          </p:stCondLst>
                                        </p:cTn>
                                        <p:tgtEl>
                                          <p:spTgt spid="14">
                                            <p:txEl>
                                              <p:pRg st="1" end="1"/>
                                            </p:txEl>
                                          </p:spTgt>
                                        </p:tgtEl>
                                        <p:attrNameLst>
                                          <p:attrName>style.visibility</p:attrName>
                                        </p:attrNameLst>
                                      </p:cBhvr>
                                      <p:to>
                                        <p:strVal val="visible"/>
                                      </p:to>
                                    </p:set>
                                    <p:animEffect transition="in" filter="wipe(down)">
                                      <p:cBhvr>
                                        <p:cTn id="26" dur="500"/>
                                        <p:tgtEl>
                                          <p:spTgt spid="14">
                                            <p:txEl>
                                              <p:pRg st="1" end="1"/>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grpId="0" nodeType="clickEffect">
                                  <p:stCondLst>
                                    <p:cond delay="0"/>
                                  </p:stCondLst>
                                  <p:childTnLst>
                                    <p:set>
                                      <p:cBhvr>
                                        <p:cTn id="30" dur="1" fill="hold">
                                          <p:stCondLst>
                                            <p:cond delay="0"/>
                                          </p:stCondLst>
                                        </p:cTn>
                                        <p:tgtEl>
                                          <p:spTgt spid="14">
                                            <p:txEl>
                                              <p:pRg st="2" end="2"/>
                                            </p:txEl>
                                          </p:spTgt>
                                        </p:tgtEl>
                                        <p:attrNameLst>
                                          <p:attrName>style.visibility</p:attrName>
                                        </p:attrNameLst>
                                      </p:cBhvr>
                                      <p:to>
                                        <p:strVal val="visible"/>
                                      </p:to>
                                    </p:set>
                                    <p:animEffect transition="in" filter="wipe(down)">
                                      <p:cBhvr>
                                        <p:cTn id="31" dur="500"/>
                                        <p:tgtEl>
                                          <p:spTgt spid="14">
                                            <p:txEl>
                                              <p:pRg st="2" end="2"/>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14">
                                            <p:txEl>
                                              <p:pRg st="3" end="3"/>
                                            </p:txEl>
                                          </p:spTgt>
                                        </p:tgtEl>
                                        <p:attrNameLst>
                                          <p:attrName>style.visibility</p:attrName>
                                        </p:attrNameLst>
                                      </p:cBhvr>
                                      <p:to>
                                        <p:strVal val="visible"/>
                                      </p:to>
                                    </p:set>
                                    <p:animEffect transition="in" filter="wipe(down)">
                                      <p:cBhvr>
                                        <p:cTn id="36" dur="500"/>
                                        <p:tgtEl>
                                          <p:spTgt spid="14">
                                            <p:txEl>
                                              <p:pRg st="3" end="3"/>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14">
                                            <p:txEl>
                                              <p:pRg st="4" end="4"/>
                                            </p:txEl>
                                          </p:spTgt>
                                        </p:tgtEl>
                                        <p:attrNameLst>
                                          <p:attrName>style.visibility</p:attrName>
                                        </p:attrNameLst>
                                      </p:cBhvr>
                                      <p:to>
                                        <p:strVal val="visible"/>
                                      </p:to>
                                    </p:set>
                                    <p:animEffect transition="in" filter="wipe(down)">
                                      <p:cBhvr>
                                        <p:cTn id="41" dur="500"/>
                                        <p:tgtEl>
                                          <p:spTgt spid="1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4"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图片 20">
            <a:extLst>
              <a:ext uri="{FF2B5EF4-FFF2-40B4-BE49-F238E27FC236}">
                <a16:creationId xmlns:a16="http://schemas.microsoft.com/office/drawing/2014/main" id="{E96CD1EC-8620-C9AB-65C8-0C58B1782B3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94904" y="1893962"/>
            <a:ext cx="6972388" cy="4216400"/>
          </a:xfrm>
          <a:prstGeom prst="rect">
            <a:avLst/>
          </a:prstGeom>
        </p:spPr>
      </p:pic>
      <p:pic>
        <p:nvPicPr>
          <p:cNvPr id="20" name="图片 19">
            <a:extLst>
              <a:ext uri="{FF2B5EF4-FFF2-40B4-BE49-F238E27FC236}">
                <a16:creationId xmlns:a16="http://schemas.microsoft.com/office/drawing/2014/main" id="{52570CFE-5C90-295D-A31B-7458C8C6D4F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338300"/>
            <a:ext cx="11059886" cy="3636952"/>
          </a:xfrm>
          <a:prstGeom prst="rect">
            <a:avLst/>
          </a:prstGeom>
        </p:spPr>
      </p:pic>
      <p:pic>
        <p:nvPicPr>
          <p:cNvPr id="3" name="图片 2">
            <a:extLst>
              <a:ext uri="{FF2B5EF4-FFF2-40B4-BE49-F238E27FC236}">
                <a16:creationId xmlns:a16="http://schemas.microsoft.com/office/drawing/2014/main" id="{2586D5AA-E9F5-302E-0239-0EAA372BC17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800795" y="3844986"/>
            <a:ext cx="3371856" cy="3371856"/>
          </a:xfrm>
          <a:prstGeom prst="rect">
            <a:avLst/>
          </a:prstGeom>
        </p:spPr>
      </p:pic>
      <p:pic>
        <p:nvPicPr>
          <p:cNvPr id="2" name="Picture 1">
            <a:extLst>
              <a:ext uri="{FF2B5EF4-FFF2-40B4-BE49-F238E27FC236}">
                <a16:creationId xmlns:a16="http://schemas.microsoft.com/office/drawing/2014/main" id="{0AD67075-1D5B-146A-FDE0-86E7FB172C83}"/>
              </a:ext>
            </a:extLst>
          </p:cNvPr>
          <p:cNvPicPr>
            <a:picLocks noChangeAspect="1"/>
          </p:cNvPicPr>
          <p:nvPr/>
        </p:nvPicPr>
        <p:blipFill>
          <a:blip r:embed="rId5"/>
          <a:stretch>
            <a:fillRect/>
          </a:stretch>
        </p:blipFill>
        <p:spPr>
          <a:xfrm>
            <a:off x="673954" y="1895475"/>
            <a:ext cx="10373453" cy="3269569"/>
          </a:xfrm>
          <a:prstGeom prst="rect">
            <a:avLst/>
          </a:prstGeom>
        </p:spPr>
      </p:pic>
    </p:spTree>
    <p:extLst>
      <p:ext uri="{BB962C8B-B14F-4D97-AF65-F5344CB8AC3E}">
        <p14:creationId xmlns:p14="http://schemas.microsoft.com/office/powerpoint/2010/main" val="187131999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1000" fill="hold"/>
                                        <p:tgtEl>
                                          <p:spTgt spid="20"/>
                                        </p:tgtEl>
                                        <p:attrNameLst>
                                          <p:attrName>ppt_w</p:attrName>
                                        </p:attrNameLst>
                                      </p:cBhvr>
                                      <p:tavLst>
                                        <p:tav tm="0">
                                          <p:val>
                                            <p:fltVal val="0"/>
                                          </p:val>
                                        </p:tav>
                                        <p:tav tm="100000">
                                          <p:val>
                                            <p:strVal val="#ppt_w"/>
                                          </p:val>
                                        </p:tav>
                                      </p:tavLst>
                                    </p:anim>
                                    <p:anim calcmode="lin" valueType="num">
                                      <p:cBhvr>
                                        <p:cTn id="8" dur="1000" fill="hold"/>
                                        <p:tgtEl>
                                          <p:spTgt spid="20"/>
                                        </p:tgtEl>
                                        <p:attrNameLst>
                                          <p:attrName>ppt_h</p:attrName>
                                        </p:attrNameLst>
                                      </p:cBhvr>
                                      <p:tavLst>
                                        <p:tav tm="0">
                                          <p:val>
                                            <p:fltVal val="0"/>
                                          </p:val>
                                        </p:tav>
                                        <p:tav tm="100000">
                                          <p:val>
                                            <p:strVal val="#ppt_h"/>
                                          </p:val>
                                        </p:tav>
                                      </p:tavLst>
                                    </p:anim>
                                    <p:anim calcmode="lin" valueType="num">
                                      <p:cBhvr>
                                        <p:cTn id="9" dur="1000" fill="hold"/>
                                        <p:tgtEl>
                                          <p:spTgt spid="2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图片 20">
            <a:extLst>
              <a:ext uri="{FF2B5EF4-FFF2-40B4-BE49-F238E27FC236}">
                <a16:creationId xmlns:a16="http://schemas.microsoft.com/office/drawing/2014/main" id="{E96CD1EC-8620-C9AB-65C8-0C58B1782B3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94904" y="1893962"/>
            <a:ext cx="6972388" cy="4216400"/>
          </a:xfrm>
          <a:prstGeom prst="rect">
            <a:avLst/>
          </a:prstGeom>
        </p:spPr>
      </p:pic>
      <p:pic>
        <p:nvPicPr>
          <p:cNvPr id="20" name="图片 19">
            <a:extLst>
              <a:ext uri="{FF2B5EF4-FFF2-40B4-BE49-F238E27FC236}">
                <a16:creationId xmlns:a16="http://schemas.microsoft.com/office/drawing/2014/main" id="{52570CFE-5C90-295D-A31B-7458C8C6D4F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338300"/>
            <a:ext cx="11059886" cy="3636952"/>
          </a:xfrm>
          <a:prstGeom prst="rect">
            <a:avLst/>
          </a:prstGeom>
        </p:spPr>
      </p:pic>
      <p:pic>
        <p:nvPicPr>
          <p:cNvPr id="3" name="图片 2">
            <a:extLst>
              <a:ext uri="{FF2B5EF4-FFF2-40B4-BE49-F238E27FC236}">
                <a16:creationId xmlns:a16="http://schemas.microsoft.com/office/drawing/2014/main" id="{2586D5AA-E9F5-302E-0239-0EAA372BC17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800795" y="3844986"/>
            <a:ext cx="3371856" cy="3371856"/>
          </a:xfrm>
          <a:prstGeom prst="rect">
            <a:avLst/>
          </a:prstGeom>
        </p:spPr>
      </p:pic>
      <p:pic>
        <p:nvPicPr>
          <p:cNvPr id="2" name="Picture 1">
            <a:extLst>
              <a:ext uri="{FF2B5EF4-FFF2-40B4-BE49-F238E27FC236}">
                <a16:creationId xmlns:a16="http://schemas.microsoft.com/office/drawing/2014/main" id="{D4825301-6707-64A1-00A3-8518E70A74B7}"/>
              </a:ext>
            </a:extLst>
          </p:cNvPr>
          <p:cNvPicPr>
            <a:picLocks noChangeAspect="1"/>
          </p:cNvPicPr>
          <p:nvPr/>
        </p:nvPicPr>
        <p:blipFill>
          <a:blip r:embed="rId5"/>
          <a:stretch>
            <a:fillRect/>
          </a:stretch>
        </p:blipFill>
        <p:spPr>
          <a:xfrm>
            <a:off x="1807870" y="2321196"/>
            <a:ext cx="8772904" cy="2353260"/>
          </a:xfrm>
          <a:prstGeom prst="rect">
            <a:avLst/>
          </a:prstGeom>
        </p:spPr>
      </p:pic>
    </p:spTree>
    <p:extLst>
      <p:ext uri="{BB962C8B-B14F-4D97-AF65-F5344CB8AC3E}">
        <p14:creationId xmlns:p14="http://schemas.microsoft.com/office/powerpoint/2010/main" val="34029538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1000" fill="hold"/>
                                        <p:tgtEl>
                                          <p:spTgt spid="20"/>
                                        </p:tgtEl>
                                        <p:attrNameLst>
                                          <p:attrName>ppt_w</p:attrName>
                                        </p:attrNameLst>
                                      </p:cBhvr>
                                      <p:tavLst>
                                        <p:tav tm="0">
                                          <p:val>
                                            <p:fltVal val="0"/>
                                          </p:val>
                                        </p:tav>
                                        <p:tav tm="100000">
                                          <p:val>
                                            <p:strVal val="#ppt_w"/>
                                          </p:val>
                                        </p:tav>
                                      </p:tavLst>
                                    </p:anim>
                                    <p:anim calcmode="lin" valueType="num">
                                      <p:cBhvr>
                                        <p:cTn id="8" dur="1000" fill="hold"/>
                                        <p:tgtEl>
                                          <p:spTgt spid="20"/>
                                        </p:tgtEl>
                                        <p:attrNameLst>
                                          <p:attrName>ppt_h</p:attrName>
                                        </p:attrNameLst>
                                      </p:cBhvr>
                                      <p:tavLst>
                                        <p:tav tm="0">
                                          <p:val>
                                            <p:fltVal val="0"/>
                                          </p:val>
                                        </p:tav>
                                        <p:tav tm="100000">
                                          <p:val>
                                            <p:strVal val="#ppt_h"/>
                                          </p:val>
                                        </p:tav>
                                      </p:tavLst>
                                    </p:anim>
                                    <p:anim calcmode="lin" valueType="num">
                                      <p:cBhvr>
                                        <p:cTn id="9" dur="1000" fill="hold"/>
                                        <p:tgtEl>
                                          <p:spTgt spid="2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0069"/>
        <p:cNvGrpSpPr/>
        <p:nvPr/>
      </p:nvGrpSpPr>
      <p:grpSpPr>
        <a:xfrm>
          <a:off x="0" y="0"/>
          <a:ext cx="0" cy="0"/>
          <a:chOff x="0" y="0"/>
          <a:chExt cx="0" cy="0"/>
        </a:xfrm>
      </p:grpSpPr>
      <p:sp>
        <p:nvSpPr>
          <p:cNvPr id="70070" name="Google Shape;70070;p31"/>
          <p:cNvSpPr txBox="1">
            <a:spLocks noGrp="1"/>
          </p:cNvSpPr>
          <p:nvPr>
            <p:ph type="ctrTitle"/>
          </p:nvPr>
        </p:nvSpPr>
        <p:spPr>
          <a:xfrm>
            <a:off x="6071014" y="160735"/>
            <a:ext cx="3904217" cy="1035932"/>
          </a:xfrm>
          <a:prstGeom prst="rect">
            <a:avLst/>
          </a:prstGeom>
        </p:spPr>
        <p:txBody>
          <a:bodyPr spcFirstLastPara="1" wrap="square" lIns="121900" tIns="121900" rIns="121900" bIns="121900" anchor="t" anchorCtr="0">
            <a:noAutofit/>
          </a:bodyPr>
          <a:lstStyle/>
          <a:p>
            <a:r>
              <a:rPr lang="en" dirty="0">
                <a:solidFill>
                  <a:schemeClr val="accent3"/>
                </a:solidFill>
              </a:rPr>
              <a:t>MATH</a:t>
            </a:r>
            <a:endParaRPr dirty="0">
              <a:solidFill>
                <a:schemeClr val="accent3"/>
              </a:solidFill>
            </a:endParaRPr>
          </a:p>
        </p:txBody>
      </p:sp>
      <p:grpSp>
        <p:nvGrpSpPr>
          <p:cNvPr id="70078" name="Google Shape;70078;p31"/>
          <p:cNvGrpSpPr/>
          <p:nvPr/>
        </p:nvGrpSpPr>
        <p:grpSpPr>
          <a:xfrm>
            <a:off x="638934" y="386901"/>
            <a:ext cx="2381300" cy="2106300"/>
            <a:chOff x="479200" y="290175"/>
            <a:chExt cx="1785975" cy="1579725"/>
          </a:xfrm>
        </p:grpSpPr>
        <p:sp>
          <p:nvSpPr>
            <p:cNvPr id="70079" name="Google Shape;70079;p31"/>
            <p:cNvSpPr/>
            <p:nvPr/>
          </p:nvSpPr>
          <p:spPr>
            <a:xfrm>
              <a:off x="479200" y="290175"/>
              <a:ext cx="1785975" cy="1579725"/>
            </a:xfrm>
            <a:custGeom>
              <a:avLst/>
              <a:gdLst/>
              <a:ahLst/>
              <a:cxnLst/>
              <a:rect l="l" t="t" r="r" b="b"/>
              <a:pathLst>
                <a:path w="71439" h="63189" extrusionOk="0">
                  <a:moveTo>
                    <a:pt x="68288" y="1"/>
                  </a:moveTo>
                  <a:lnTo>
                    <a:pt x="22516" y="34546"/>
                  </a:lnTo>
                  <a:lnTo>
                    <a:pt x="27641" y="52456"/>
                  </a:lnTo>
                  <a:lnTo>
                    <a:pt x="6463" y="43913"/>
                  </a:lnTo>
                  <a:lnTo>
                    <a:pt x="1" y="57848"/>
                  </a:lnTo>
                  <a:lnTo>
                    <a:pt x="5925" y="58771"/>
                  </a:lnTo>
                  <a:lnTo>
                    <a:pt x="9088" y="50774"/>
                  </a:lnTo>
                  <a:lnTo>
                    <a:pt x="37351" y="63188"/>
                  </a:lnTo>
                  <a:lnTo>
                    <a:pt x="37351" y="63188"/>
                  </a:lnTo>
                  <a:lnTo>
                    <a:pt x="29695" y="36659"/>
                  </a:lnTo>
                  <a:lnTo>
                    <a:pt x="71438" y="4047"/>
                  </a:lnTo>
                  <a:lnTo>
                    <a:pt x="68288"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80" name="Google Shape;70080;p31"/>
            <p:cNvSpPr/>
            <p:nvPr/>
          </p:nvSpPr>
          <p:spPr>
            <a:xfrm>
              <a:off x="1225375" y="346025"/>
              <a:ext cx="978075" cy="714300"/>
            </a:xfrm>
            <a:custGeom>
              <a:avLst/>
              <a:gdLst/>
              <a:ahLst/>
              <a:cxnLst/>
              <a:rect l="l" t="t" r="r" b="b"/>
              <a:pathLst>
                <a:path w="39123" h="28572" extrusionOk="0">
                  <a:moveTo>
                    <a:pt x="38640" y="1"/>
                  </a:moveTo>
                  <a:lnTo>
                    <a:pt x="1" y="28571"/>
                  </a:lnTo>
                  <a:lnTo>
                    <a:pt x="39122" y="1579"/>
                  </a:lnTo>
                  <a:lnTo>
                    <a:pt x="38640" y="1"/>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081" name="Google Shape;70081;p31"/>
          <p:cNvGrpSpPr/>
          <p:nvPr/>
        </p:nvGrpSpPr>
        <p:grpSpPr>
          <a:xfrm>
            <a:off x="4795914" y="4560796"/>
            <a:ext cx="1706767" cy="734867"/>
            <a:chOff x="6511300" y="3137275"/>
            <a:chExt cx="1280075" cy="551150"/>
          </a:xfrm>
        </p:grpSpPr>
        <p:sp>
          <p:nvSpPr>
            <p:cNvPr id="70082" name="Google Shape;70082;p31"/>
            <p:cNvSpPr/>
            <p:nvPr/>
          </p:nvSpPr>
          <p:spPr>
            <a:xfrm>
              <a:off x="6604800" y="3142950"/>
              <a:ext cx="1035250" cy="522825"/>
            </a:xfrm>
            <a:custGeom>
              <a:avLst/>
              <a:gdLst/>
              <a:ahLst/>
              <a:cxnLst/>
              <a:rect l="l" t="t" r="r" b="b"/>
              <a:pathLst>
                <a:path w="41410" h="20913" extrusionOk="0">
                  <a:moveTo>
                    <a:pt x="2089" y="1"/>
                  </a:moveTo>
                  <a:lnTo>
                    <a:pt x="0" y="3724"/>
                  </a:lnTo>
                  <a:lnTo>
                    <a:pt x="39706" y="20913"/>
                  </a:lnTo>
                  <a:lnTo>
                    <a:pt x="41410" y="13505"/>
                  </a:lnTo>
                  <a:lnTo>
                    <a:pt x="2089"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83" name="Google Shape;70083;p31"/>
            <p:cNvSpPr/>
            <p:nvPr/>
          </p:nvSpPr>
          <p:spPr>
            <a:xfrm>
              <a:off x="7603800" y="3509950"/>
              <a:ext cx="187575" cy="177525"/>
            </a:xfrm>
            <a:custGeom>
              <a:avLst/>
              <a:gdLst/>
              <a:ahLst/>
              <a:cxnLst/>
              <a:rect l="l" t="t" r="r" b="b"/>
              <a:pathLst>
                <a:path w="7503" h="7101" extrusionOk="0">
                  <a:moveTo>
                    <a:pt x="1181" y="0"/>
                  </a:moveTo>
                  <a:lnTo>
                    <a:pt x="0" y="5131"/>
                  </a:lnTo>
                  <a:lnTo>
                    <a:pt x="6208" y="7100"/>
                  </a:lnTo>
                  <a:lnTo>
                    <a:pt x="7502" y="2570"/>
                  </a:lnTo>
                  <a:lnTo>
                    <a:pt x="1181"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84" name="Google Shape;70084;p31"/>
            <p:cNvSpPr/>
            <p:nvPr/>
          </p:nvSpPr>
          <p:spPr>
            <a:xfrm>
              <a:off x="6511300" y="3137275"/>
              <a:ext cx="145750" cy="98800"/>
            </a:xfrm>
            <a:custGeom>
              <a:avLst/>
              <a:gdLst/>
              <a:ahLst/>
              <a:cxnLst/>
              <a:rect l="l" t="t" r="r" b="b"/>
              <a:pathLst>
                <a:path w="5830" h="3952" extrusionOk="0">
                  <a:moveTo>
                    <a:pt x="0" y="0"/>
                  </a:moveTo>
                  <a:lnTo>
                    <a:pt x="3740" y="3951"/>
                  </a:lnTo>
                  <a:lnTo>
                    <a:pt x="5829" y="228"/>
                  </a:lnTo>
                  <a:lnTo>
                    <a:pt x="0"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85" name="Google Shape;70085;p31"/>
            <p:cNvSpPr/>
            <p:nvPr/>
          </p:nvSpPr>
          <p:spPr>
            <a:xfrm>
              <a:off x="7048600" y="3462025"/>
              <a:ext cx="471025" cy="226400"/>
            </a:xfrm>
            <a:custGeom>
              <a:avLst/>
              <a:gdLst/>
              <a:ahLst/>
              <a:cxnLst/>
              <a:rect l="l" t="t" r="r" b="b"/>
              <a:pathLst>
                <a:path w="18841" h="9056" extrusionOk="0">
                  <a:moveTo>
                    <a:pt x="129" y="1"/>
                  </a:moveTo>
                  <a:lnTo>
                    <a:pt x="1" y="1514"/>
                  </a:lnTo>
                  <a:lnTo>
                    <a:pt x="17009" y="9056"/>
                  </a:lnTo>
                  <a:lnTo>
                    <a:pt x="18841" y="4456"/>
                  </a:lnTo>
                  <a:lnTo>
                    <a:pt x="16108" y="3344"/>
                  </a:lnTo>
                  <a:lnTo>
                    <a:pt x="15611" y="6650"/>
                  </a:lnTo>
                  <a:lnTo>
                    <a:pt x="1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86" name="Google Shape;70086;p31"/>
            <p:cNvSpPr/>
            <p:nvPr/>
          </p:nvSpPr>
          <p:spPr>
            <a:xfrm>
              <a:off x="6799250" y="3227575"/>
              <a:ext cx="790750" cy="317450"/>
            </a:xfrm>
            <a:custGeom>
              <a:avLst/>
              <a:gdLst/>
              <a:ahLst/>
              <a:cxnLst/>
              <a:rect l="l" t="t" r="r" b="b"/>
              <a:pathLst>
                <a:path w="31630" h="12698" extrusionOk="0">
                  <a:moveTo>
                    <a:pt x="1" y="0"/>
                  </a:moveTo>
                  <a:lnTo>
                    <a:pt x="669" y="809"/>
                  </a:lnTo>
                  <a:lnTo>
                    <a:pt x="31231" y="12697"/>
                  </a:lnTo>
                  <a:lnTo>
                    <a:pt x="31629" y="10590"/>
                  </a:lnTo>
                  <a:lnTo>
                    <a:pt x="1"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091" name="Google Shape;70091;p31"/>
          <p:cNvGrpSpPr/>
          <p:nvPr/>
        </p:nvGrpSpPr>
        <p:grpSpPr>
          <a:xfrm>
            <a:off x="9382499" y="267145"/>
            <a:ext cx="1023967" cy="1186933"/>
            <a:chOff x="7848650" y="1232500"/>
            <a:chExt cx="767975" cy="890200"/>
          </a:xfrm>
        </p:grpSpPr>
        <p:sp>
          <p:nvSpPr>
            <p:cNvPr id="70092" name="Google Shape;70092;p31"/>
            <p:cNvSpPr/>
            <p:nvPr/>
          </p:nvSpPr>
          <p:spPr>
            <a:xfrm>
              <a:off x="7848650" y="1232500"/>
              <a:ext cx="767975" cy="890200"/>
            </a:xfrm>
            <a:custGeom>
              <a:avLst/>
              <a:gdLst/>
              <a:ahLst/>
              <a:cxnLst/>
              <a:rect l="l" t="t" r="r" b="b"/>
              <a:pathLst>
                <a:path w="30719" h="35608" extrusionOk="0">
                  <a:moveTo>
                    <a:pt x="14724" y="1"/>
                  </a:moveTo>
                  <a:cubicBezTo>
                    <a:pt x="9586" y="1"/>
                    <a:pt x="4023" y="1835"/>
                    <a:pt x="0" y="5354"/>
                  </a:cubicBezTo>
                  <a:lnTo>
                    <a:pt x="5010" y="12239"/>
                  </a:lnTo>
                  <a:cubicBezTo>
                    <a:pt x="5010" y="12239"/>
                    <a:pt x="9491" y="8115"/>
                    <a:pt x="13948" y="8115"/>
                  </a:cubicBezTo>
                  <a:cubicBezTo>
                    <a:pt x="15634" y="8115"/>
                    <a:pt x="17316" y="8706"/>
                    <a:pt x="18751" y="10333"/>
                  </a:cubicBezTo>
                  <a:cubicBezTo>
                    <a:pt x="23978" y="16261"/>
                    <a:pt x="2754" y="26349"/>
                    <a:pt x="2754" y="26349"/>
                  </a:cubicBezTo>
                  <a:lnTo>
                    <a:pt x="763" y="34170"/>
                  </a:lnTo>
                  <a:lnTo>
                    <a:pt x="27753" y="35607"/>
                  </a:lnTo>
                  <a:lnTo>
                    <a:pt x="28635" y="26164"/>
                  </a:lnTo>
                  <a:lnTo>
                    <a:pt x="12966" y="27647"/>
                  </a:lnTo>
                  <a:cubicBezTo>
                    <a:pt x="12966" y="27647"/>
                    <a:pt x="30718" y="18760"/>
                    <a:pt x="28049" y="8395"/>
                  </a:cubicBezTo>
                  <a:cubicBezTo>
                    <a:pt x="26584" y="2709"/>
                    <a:pt x="20967" y="1"/>
                    <a:pt x="1472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93" name="Google Shape;70093;p31"/>
            <p:cNvSpPr/>
            <p:nvPr/>
          </p:nvSpPr>
          <p:spPr>
            <a:xfrm>
              <a:off x="7924850" y="1283150"/>
              <a:ext cx="439825" cy="119650"/>
            </a:xfrm>
            <a:custGeom>
              <a:avLst/>
              <a:gdLst/>
              <a:ahLst/>
              <a:cxnLst/>
              <a:rect l="l" t="t" r="r" b="b"/>
              <a:pathLst>
                <a:path w="17593" h="4786" extrusionOk="0">
                  <a:moveTo>
                    <a:pt x="8643" y="1"/>
                  </a:moveTo>
                  <a:cubicBezTo>
                    <a:pt x="6036" y="1"/>
                    <a:pt x="3057" y="686"/>
                    <a:pt x="1" y="2743"/>
                  </a:cubicBezTo>
                  <a:lnTo>
                    <a:pt x="1332" y="4786"/>
                  </a:lnTo>
                  <a:cubicBezTo>
                    <a:pt x="1332" y="4786"/>
                    <a:pt x="6302" y="1532"/>
                    <a:pt x="11975" y="1532"/>
                  </a:cubicBezTo>
                  <a:cubicBezTo>
                    <a:pt x="13790" y="1532"/>
                    <a:pt x="15676" y="1865"/>
                    <a:pt x="17495" y="2743"/>
                  </a:cubicBezTo>
                  <a:cubicBezTo>
                    <a:pt x="17497" y="2744"/>
                    <a:pt x="17498" y="2744"/>
                    <a:pt x="17499" y="2744"/>
                  </a:cubicBezTo>
                  <a:cubicBezTo>
                    <a:pt x="17593" y="2744"/>
                    <a:pt x="13860" y="1"/>
                    <a:pt x="8643"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94" name="Google Shape;70094;p31"/>
            <p:cNvSpPr/>
            <p:nvPr/>
          </p:nvSpPr>
          <p:spPr>
            <a:xfrm>
              <a:off x="7908250" y="1974325"/>
              <a:ext cx="598275" cy="110075"/>
            </a:xfrm>
            <a:custGeom>
              <a:avLst/>
              <a:gdLst/>
              <a:ahLst/>
              <a:cxnLst/>
              <a:rect l="l" t="t" r="r" b="b"/>
              <a:pathLst>
                <a:path w="23931" h="4403" extrusionOk="0">
                  <a:moveTo>
                    <a:pt x="1285" y="0"/>
                  </a:moveTo>
                  <a:lnTo>
                    <a:pt x="0" y="3159"/>
                  </a:lnTo>
                  <a:lnTo>
                    <a:pt x="23931" y="4402"/>
                  </a:lnTo>
                  <a:lnTo>
                    <a:pt x="1285"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098" name="Google Shape;70098;p31"/>
          <p:cNvGrpSpPr/>
          <p:nvPr/>
        </p:nvGrpSpPr>
        <p:grpSpPr>
          <a:xfrm>
            <a:off x="437800" y="5079134"/>
            <a:ext cx="1773067" cy="1369233"/>
            <a:chOff x="328350" y="3809350"/>
            <a:chExt cx="1329800" cy="1026925"/>
          </a:xfrm>
        </p:grpSpPr>
        <p:sp>
          <p:nvSpPr>
            <p:cNvPr id="70099" name="Google Shape;70099;p31"/>
            <p:cNvSpPr/>
            <p:nvPr/>
          </p:nvSpPr>
          <p:spPr>
            <a:xfrm>
              <a:off x="420100" y="3881875"/>
              <a:ext cx="1054900" cy="826950"/>
            </a:xfrm>
            <a:custGeom>
              <a:avLst/>
              <a:gdLst/>
              <a:ahLst/>
              <a:cxnLst/>
              <a:rect l="l" t="t" r="r" b="b"/>
              <a:pathLst>
                <a:path w="42196" h="33078" extrusionOk="0">
                  <a:moveTo>
                    <a:pt x="5013" y="0"/>
                  </a:moveTo>
                  <a:lnTo>
                    <a:pt x="0" y="5347"/>
                  </a:lnTo>
                  <a:lnTo>
                    <a:pt x="38712" y="33077"/>
                  </a:lnTo>
                  <a:lnTo>
                    <a:pt x="42195" y="28006"/>
                  </a:lnTo>
                  <a:lnTo>
                    <a:pt x="5013"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00" name="Google Shape;70100;p31"/>
            <p:cNvSpPr/>
            <p:nvPr/>
          </p:nvSpPr>
          <p:spPr>
            <a:xfrm>
              <a:off x="1387900" y="4582000"/>
              <a:ext cx="185750" cy="204250"/>
            </a:xfrm>
            <a:custGeom>
              <a:avLst/>
              <a:gdLst/>
              <a:ahLst/>
              <a:cxnLst/>
              <a:rect l="l" t="t" r="r" b="b"/>
              <a:pathLst>
                <a:path w="7430" h="8170" extrusionOk="0">
                  <a:moveTo>
                    <a:pt x="3483" y="1"/>
                  </a:moveTo>
                  <a:lnTo>
                    <a:pt x="0" y="5072"/>
                  </a:lnTo>
                  <a:lnTo>
                    <a:pt x="4265" y="8170"/>
                  </a:lnTo>
                  <a:lnTo>
                    <a:pt x="7429" y="3247"/>
                  </a:lnTo>
                  <a:lnTo>
                    <a:pt x="3483"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01" name="Google Shape;70101;p31"/>
            <p:cNvSpPr/>
            <p:nvPr/>
          </p:nvSpPr>
          <p:spPr>
            <a:xfrm>
              <a:off x="1494500" y="4663175"/>
              <a:ext cx="163650" cy="173100"/>
            </a:xfrm>
            <a:custGeom>
              <a:avLst/>
              <a:gdLst/>
              <a:ahLst/>
              <a:cxnLst/>
              <a:rect l="l" t="t" r="r" b="b"/>
              <a:pathLst>
                <a:path w="6546" h="6924" extrusionOk="0">
                  <a:moveTo>
                    <a:pt x="3165" y="0"/>
                  </a:moveTo>
                  <a:lnTo>
                    <a:pt x="1" y="4922"/>
                  </a:lnTo>
                  <a:lnTo>
                    <a:pt x="2150" y="6513"/>
                  </a:lnTo>
                  <a:cubicBezTo>
                    <a:pt x="2596" y="6790"/>
                    <a:pt x="3093" y="6923"/>
                    <a:pt x="3584" y="6923"/>
                  </a:cubicBezTo>
                  <a:cubicBezTo>
                    <a:pt x="4460" y="6923"/>
                    <a:pt x="5319" y="6501"/>
                    <a:pt x="5842" y="5722"/>
                  </a:cubicBezTo>
                  <a:cubicBezTo>
                    <a:pt x="6545" y="4681"/>
                    <a:pt x="6443" y="3292"/>
                    <a:pt x="5596" y="2365"/>
                  </a:cubicBezTo>
                  <a:lnTo>
                    <a:pt x="3165" y="0"/>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02" name="Google Shape;70102;p31"/>
            <p:cNvSpPr/>
            <p:nvPr/>
          </p:nvSpPr>
          <p:spPr>
            <a:xfrm>
              <a:off x="328350" y="3809350"/>
              <a:ext cx="217100" cy="206225"/>
            </a:xfrm>
            <a:custGeom>
              <a:avLst/>
              <a:gdLst/>
              <a:ahLst/>
              <a:cxnLst/>
              <a:rect l="l" t="t" r="r" b="b"/>
              <a:pathLst>
                <a:path w="8684" h="8249" extrusionOk="0">
                  <a:moveTo>
                    <a:pt x="1" y="0"/>
                  </a:moveTo>
                  <a:lnTo>
                    <a:pt x="3670" y="8248"/>
                  </a:lnTo>
                  <a:lnTo>
                    <a:pt x="8683" y="2901"/>
                  </a:lnTo>
                  <a:lnTo>
                    <a:pt x="1"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03" name="Google Shape;70103;p31"/>
            <p:cNvSpPr/>
            <p:nvPr/>
          </p:nvSpPr>
          <p:spPr>
            <a:xfrm>
              <a:off x="328350" y="3809350"/>
              <a:ext cx="39050" cy="37900"/>
            </a:xfrm>
            <a:custGeom>
              <a:avLst/>
              <a:gdLst/>
              <a:ahLst/>
              <a:cxnLst/>
              <a:rect l="l" t="t" r="r" b="b"/>
              <a:pathLst>
                <a:path w="1562" h="1516" extrusionOk="0">
                  <a:moveTo>
                    <a:pt x="1" y="0"/>
                  </a:moveTo>
                  <a:lnTo>
                    <a:pt x="674" y="1516"/>
                  </a:lnTo>
                  <a:lnTo>
                    <a:pt x="1561" y="522"/>
                  </a:lnTo>
                  <a:lnTo>
                    <a:pt x="1"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04" name="Google Shape;70104;p31"/>
            <p:cNvSpPr/>
            <p:nvPr/>
          </p:nvSpPr>
          <p:spPr>
            <a:xfrm>
              <a:off x="551850" y="3935925"/>
              <a:ext cx="874525" cy="657625"/>
            </a:xfrm>
            <a:custGeom>
              <a:avLst/>
              <a:gdLst/>
              <a:ahLst/>
              <a:cxnLst/>
              <a:rect l="l" t="t" r="r" b="b"/>
              <a:pathLst>
                <a:path w="34981" h="26305" extrusionOk="0">
                  <a:moveTo>
                    <a:pt x="0" y="0"/>
                  </a:moveTo>
                  <a:lnTo>
                    <a:pt x="276" y="842"/>
                  </a:lnTo>
                  <a:lnTo>
                    <a:pt x="34754" y="26305"/>
                  </a:lnTo>
                  <a:lnTo>
                    <a:pt x="34981" y="25723"/>
                  </a:lnTo>
                  <a:lnTo>
                    <a:pt x="0" y="0"/>
                  </a:ln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05" name="Google Shape;70105;p31"/>
            <p:cNvSpPr/>
            <p:nvPr/>
          </p:nvSpPr>
          <p:spPr>
            <a:xfrm>
              <a:off x="497100" y="3993025"/>
              <a:ext cx="860775" cy="641925"/>
            </a:xfrm>
            <a:custGeom>
              <a:avLst/>
              <a:gdLst/>
              <a:ahLst/>
              <a:cxnLst/>
              <a:rect l="l" t="t" r="r" b="b"/>
              <a:pathLst>
                <a:path w="34431" h="25677" extrusionOk="0">
                  <a:moveTo>
                    <a:pt x="837" y="0"/>
                  </a:moveTo>
                  <a:lnTo>
                    <a:pt x="0" y="545"/>
                  </a:lnTo>
                  <a:lnTo>
                    <a:pt x="34430" y="25676"/>
                  </a:lnTo>
                  <a:lnTo>
                    <a:pt x="34289" y="24664"/>
                  </a:lnTo>
                  <a:lnTo>
                    <a:pt x="837" y="0"/>
                  </a:ln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06" name="Google Shape;70106;p31"/>
            <p:cNvSpPr/>
            <p:nvPr/>
          </p:nvSpPr>
          <p:spPr>
            <a:xfrm>
              <a:off x="1428400" y="4625250"/>
              <a:ext cx="74250" cy="90700"/>
            </a:xfrm>
            <a:custGeom>
              <a:avLst/>
              <a:gdLst/>
              <a:ahLst/>
              <a:cxnLst/>
              <a:rect l="l" t="t" r="r" b="b"/>
              <a:pathLst>
                <a:path w="2970" h="3628" extrusionOk="0">
                  <a:moveTo>
                    <a:pt x="1893" y="1"/>
                  </a:moveTo>
                  <a:cubicBezTo>
                    <a:pt x="1814" y="17"/>
                    <a:pt x="1" y="3081"/>
                    <a:pt x="1" y="3081"/>
                  </a:cubicBezTo>
                  <a:lnTo>
                    <a:pt x="850" y="3628"/>
                  </a:lnTo>
                  <a:cubicBezTo>
                    <a:pt x="850" y="3628"/>
                    <a:pt x="2970" y="407"/>
                    <a:pt x="2886" y="385"/>
                  </a:cubicBezTo>
                  <a:cubicBezTo>
                    <a:pt x="2803" y="363"/>
                    <a:pt x="1893" y="1"/>
                    <a:pt x="1893"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07" name="Google Shape;70107;p31"/>
            <p:cNvSpPr/>
            <p:nvPr/>
          </p:nvSpPr>
          <p:spPr>
            <a:xfrm>
              <a:off x="1467600" y="4653950"/>
              <a:ext cx="63775" cy="85725"/>
            </a:xfrm>
            <a:custGeom>
              <a:avLst/>
              <a:gdLst/>
              <a:ahLst/>
              <a:cxnLst/>
              <a:rect l="l" t="t" r="r" b="b"/>
              <a:pathLst>
                <a:path w="2551" h="3429" extrusionOk="0">
                  <a:moveTo>
                    <a:pt x="2233" y="0"/>
                  </a:moveTo>
                  <a:cubicBezTo>
                    <a:pt x="2078" y="121"/>
                    <a:pt x="1" y="3428"/>
                    <a:pt x="1" y="3428"/>
                  </a:cubicBezTo>
                  <a:lnTo>
                    <a:pt x="929" y="3369"/>
                  </a:lnTo>
                  <a:lnTo>
                    <a:pt x="2551" y="774"/>
                  </a:lnTo>
                  <a:lnTo>
                    <a:pt x="2233"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108" name="Google Shape;70108;p31"/>
          <p:cNvGrpSpPr/>
          <p:nvPr/>
        </p:nvGrpSpPr>
        <p:grpSpPr>
          <a:xfrm>
            <a:off x="294105" y="404457"/>
            <a:ext cx="855167" cy="1132767"/>
            <a:chOff x="593050" y="2613250"/>
            <a:chExt cx="641375" cy="849575"/>
          </a:xfrm>
        </p:grpSpPr>
        <p:sp>
          <p:nvSpPr>
            <p:cNvPr id="70109" name="Google Shape;70109;p31"/>
            <p:cNvSpPr/>
            <p:nvPr/>
          </p:nvSpPr>
          <p:spPr>
            <a:xfrm>
              <a:off x="593050" y="2613250"/>
              <a:ext cx="641375" cy="849575"/>
            </a:xfrm>
            <a:custGeom>
              <a:avLst/>
              <a:gdLst/>
              <a:ahLst/>
              <a:cxnLst/>
              <a:rect l="l" t="t" r="r" b="b"/>
              <a:pathLst>
                <a:path w="25655" h="33983" extrusionOk="0">
                  <a:moveTo>
                    <a:pt x="18149" y="1"/>
                  </a:moveTo>
                  <a:lnTo>
                    <a:pt x="0" y="3044"/>
                  </a:lnTo>
                  <a:lnTo>
                    <a:pt x="1315" y="10553"/>
                  </a:lnTo>
                  <a:lnTo>
                    <a:pt x="11735" y="9543"/>
                  </a:lnTo>
                  <a:lnTo>
                    <a:pt x="11735" y="9543"/>
                  </a:lnTo>
                  <a:lnTo>
                    <a:pt x="8772" y="15131"/>
                  </a:lnTo>
                  <a:lnTo>
                    <a:pt x="15340" y="16896"/>
                  </a:lnTo>
                  <a:cubicBezTo>
                    <a:pt x="15340" y="16896"/>
                    <a:pt x="20890" y="20546"/>
                    <a:pt x="17126" y="26011"/>
                  </a:cubicBezTo>
                  <a:cubicBezTo>
                    <a:pt x="16110" y="27486"/>
                    <a:pt x="14841" y="28024"/>
                    <a:pt x="13529" y="28024"/>
                  </a:cubicBezTo>
                  <a:cubicBezTo>
                    <a:pt x="9982" y="28024"/>
                    <a:pt x="6125" y="24084"/>
                    <a:pt x="6125" y="24084"/>
                  </a:cubicBezTo>
                  <a:lnTo>
                    <a:pt x="2121" y="28017"/>
                  </a:lnTo>
                  <a:cubicBezTo>
                    <a:pt x="2121" y="28017"/>
                    <a:pt x="8708" y="33983"/>
                    <a:pt x="15510" y="33983"/>
                  </a:cubicBezTo>
                  <a:cubicBezTo>
                    <a:pt x="16083" y="33983"/>
                    <a:pt x="16658" y="33940"/>
                    <a:pt x="17230" y="33849"/>
                  </a:cubicBezTo>
                  <a:cubicBezTo>
                    <a:pt x="24596" y="32669"/>
                    <a:pt x="25655" y="24709"/>
                    <a:pt x="24729" y="21243"/>
                  </a:cubicBezTo>
                  <a:cubicBezTo>
                    <a:pt x="23804" y="17775"/>
                    <a:pt x="22287" y="14938"/>
                    <a:pt x="17011" y="12240"/>
                  </a:cubicBezTo>
                  <a:cubicBezTo>
                    <a:pt x="17047" y="12149"/>
                    <a:pt x="20424" y="5029"/>
                    <a:pt x="20424" y="5029"/>
                  </a:cubicBezTo>
                  <a:lnTo>
                    <a:pt x="18149"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10" name="Google Shape;70110;p31"/>
            <p:cNvSpPr/>
            <p:nvPr/>
          </p:nvSpPr>
          <p:spPr>
            <a:xfrm>
              <a:off x="636275" y="2658975"/>
              <a:ext cx="384325" cy="140725"/>
            </a:xfrm>
            <a:custGeom>
              <a:avLst/>
              <a:gdLst/>
              <a:ahLst/>
              <a:cxnLst/>
              <a:rect l="l" t="t" r="r" b="b"/>
              <a:pathLst>
                <a:path w="15373" h="5629" extrusionOk="0">
                  <a:moveTo>
                    <a:pt x="15372" y="0"/>
                  </a:moveTo>
                  <a:lnTo>
                    <a:pt x="0" y="2293"/>
                  </a:lnTo>
                  <a:lnTo>
                    <a:pt x="532" y="5629"/>
                  </a:lnTo>
                  <a:lnTo>
                    <a:pt x="15372"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11" name="Google Shape;70111;p31"/>
            <p:cNvSpPr/>
            <p:nvPr/>
          </p:nvSpPr>
          <p:spPr>
            <a:xfrm>
              <a:off x="849975" y="3171125"/>
              <a:ext cx="340800" cy="253950"/>
            </a:xfrm>
            <a:custGeom>
              <a:avLst/>
              <a:gdLst/>
              <a:ahLst/>
              <a:cxnLst/>
              <a:rect l="l" t="t" r="r" b="b"/>
              <a:pathLst>
                <a:path w="13632" h="10158" extrusionOk="0">
                  <a:moveTo>
                    <a:pt x="13631" y="1"/>
                  </a:moveTo>
                  <a:lnTo>
                    <a:pt x="13631" y="1"/>
                  </a:lnTo>
                  <a:cubicBezTo>
                    <a:pt x="11777" y="7235"/>
                    <a:pt x="6912" y="8135"/>
                    <a:pt x="4607" y="8135"/>
                  </a:cubicBezTo>
                  <a:cubicBezTo>
                    <a:pt x="3844" y="8135"/>
                    <a:pt x="3362" y="8036"/>
                    <a:pt x="3362" y="8036"/>
                  </a:cubicBezTo>
                  <a:lnTo>
                    <a:pt x="1" y="9405"/>
                  </a:lnTo>
                  <a:cubicBezTo>
                    <a:pt x="1753" y="9930"/>
                    <a:pt x="3280" y="10158"/>
                    <a:pt x="4611" y="10158"/>
                  </a:cubicBezTo>
                  <a:cubicBezTo>
                    <a:pt x="13493" y="10158"/>
                    <a:pt x="13631" y="2"/>
                    <a:pt x="13631"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0112" name="Google Shape;70112;p31"/>
          <p:cNvSpPr/>
          <p:nvPr/>
        </p:nvSpPr>
        <p:spPr>
          <a:xfrm rot="3517355">
            <a:off x="6620009" y="4161728"/>
            <a:ext cx="1077323" cy="2099008"/>
          </a:xfrm>
          <a:custGeom>
            <a:avLst/>
            <a:gdLst/>
            <a:ahLst/>
            <a:cxnLst/>
            <a:rect l="l" t="t" r="r" b="b"/>
            <a:pathLst>
              <a:path w="32318" h="62967" extrusionOk="0">
                <a:moveTo>
                  <a:pt x="25680" y="10380"/>
                </a:moveTo>
                <a:lnTo>
                  <a:pt x="22129" y="44990"/>
                </a:lnTo>
                <a:lnTo>
                  <a:pt x="7918" y="20830"/>
                </a:lnTo>
                <a:lnTo>
                  <a:pt x="25680" y="10380"/>
                </a:lnTo>
                <a:close/>
                <a:moveTo>
                  <a:pt x="32318" y="0"/>
                </a:moveTo>
                <a:lnTo>
                  <a:pt x="0" y="19011"/>
                </a:lnTo>
                <a:lnTo>
                  <a:pt x="25856" y="62967"/>
                </a:lnTo>
                <a:lnTo>
                  <a:pt x="32318" y="0"/>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13" name="Google Shape;70113;p31"/>
          <p:cNvSpPr/>
          <p:nvPr/>
        </p:nvSpPr>
        <p:spPr>
          <a:xfrm>
            <a:off x="9885134" y="5946184"/>
            <a:ext cx="143567" cy="127867"/>
          </a:xfrm>
          <a:custGeom>
            <a:avLst/>
            <a:gdLst/>
            <a:ahLst/>
            <a:cxnLst/>
            <a:rect l="l" t="t" r="r" b="b"/>
            <a:pathLst>
              <a:path w="4307" h="3836" extrusionOk="0">
                <a:moveTo>
                  <a:pt x="2154" y="1"/>
                </a:moveTo>
                <a:cubicBezTo>
                  <a:pt x="1954" y="1"/>
                  <a:pt x="1750" y="32"/>
                  <a:pt x="1550" y="99"/>
                </a:cubicBezTo>
                <a:cubicBezTo>
                  <a:pt x="546" y="433"/>
                  <a:pt x="1" y="1518"/>
                  <a:pt x="335" y="2522"/>
                </a:cubicBezTo>
                <a:cubicBezTo>
                  <a:pt x="602" y="3326"/>
                  <a:pt x="1350" y="3835"/>
                  <a:pt x="2153" y="3835"/>
                </a:cubicBezTo>
                <a:cubicBezTo>
                  <a:pt x="2353" y="3835"/>
                  <a:pt x="2557" y="3803"/>
                  <a:pt x="2758" y="3737"/>
                </a:cubicBezTo>
                <a:cubicBezTo>
                  <a:pt x="3762" y="3402"/>
                  <a:pt x="4307" y="2319"/>
                  <a:pt x="3972" y="1314"/>
                </a:cubicBezTo>
                <a:cubicBezTo>
                  <a:pt x="3705" y="510"/>
                  <a:pt x="2957" y="1"/>
                  <a:pt x="2154"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14" name="Google Shape;70114;p31"/>
          <p:cNvSpPr/>
          <p:nvPr/>
        </p:nvSpPr>
        <p:spPr>
          <a:xfrm>
            <a:off x="1101234" y="893451"/>
            <a:ext cx="143567" cy="127867"/>
          </a:xfrm>
          <a:custGeom>
            <a:avLst/>
            <a:gdLst/>
            <a:ahLst/>
            <a:cxnLst/>
            <a:rect l="l" t="t" r="r" b="b"/>
            <a:pathLst>
              <a:path w="4307" h="3836" extrusionOk="0">
                <a:moveTo>
                  <a:pt x="2154" y="1"/>
                </a:moveTo>
                <a:cubicBezTo>
                  <a:pt x="1954" y="1"/>
                  <a:pt x="1750" y="32"/>
                  <a:pt x="1550" y="99"/>
                </a:cubicBezTo>
                <a:cubicBezTo>
                  <a:pt x="546" y="433"/>
                  <a:pt x="1" y="1518"/>
                  <a:pt x="335" y="2522"/>
                </a:cubicBezTo>
                <a:cubicBezTo>
                  <a:pt x="602" y="3326"/>
                  <a:pt x="1350" y="3835"/>
                  <a:pt x="2153" y="3835"/>
                </a:cubicBezTo>
                <a:cubicBezTo>
                  <a:pt x="2353" y="3835"/>
                  <a:pt x="2557" y="3803"/>
                  <a:pt x="2758" y="3737"/>
                </a:cubicBezTo>
                <a:cubicBezTo>
                  <a:pt x="3762" y="3402"/>
                  <a:pt x="4307" y="2319"/>
                  <a:pt x="3972" y="1314"/>
                </a:cubicBezTo>
                <a:cubicBezTo>
                  <a:pt x="3705" y="510"/>
                  <a:pt x="2957" y="1"/>
                  <a:pt x="2154"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15" name="Google Shape;70115;p31"/>
          <p:cNvSpPr/>
          <p:nvPr/>
        </p:nvSpPr>
        <p:spPr>
          <a:xfrm>
            <a:off x="10837701" y="268284"/>
            <a:ext cx="143567" cy="127867"/>
          </a:xfrm>
          <a:custGeom>
            <a:avLst/>
            <a:gdLst/>
            <a:ahLst/>
            <a:cxnLst/>
            <a:rect l="l" t="t" r="r" b="b"/>
            <a:pathLst>
              <a:path w="4307" h="3836" extrusionOk="0">
                <a:moveTo>
                  <a:pt x="2154" y="1"/>
                </a:moveTo>
                <a:cubicBezTo>
                  <a:pt x="1954" y="1"/>
                  <a:pt x="1750" y="32"/>
                  <a:pt x="1550" y="99"/>
                </a:cubicBezTo>
                <a:cubicBezTo>
                  <a:pt x="546" y="433"/>
                  <a:pt x="1" y="1518"/>
                  <a:pt x="335" y="2522"/>
                </a:cubicBezTo>
                <a:cubicBezTo>
                  <a:pt x="602" y="3326"/>
                  <a:pt x="1350" y="3835"/>
                  <a:pt x="2153" y="3835"/>
                </a:cubicBezTo>
                <a:cubicBezTo>
                  <a:pt x="2353" y="3835"/>
                  <a:pt x="2557" y="3803"/>
                  <a:pt x="2758" y="3737"/>
                </a:cubicBezTo>
                <a:cubicBezTo>
                  <a:pt x="3762" y="3402"/>
                  <a:pt x="4307" y="2319"/>
                  <a:pt x="3972" y="1314"/>
                </a:cubicBezTo>
                <a:cubicBezTo>
                  <a:pt x="3705" y="510"/>
                  <a:pt x="2957" y="1"/>
                  <a:pt x="2154"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0116" name="Google Shape;70116;p31"/>
          <p:cNvGrpSpPr/>
          <p:nvPr/>
        </p:nvGrpSpPr>
        <p:grpSpPr>
          <a:xfrm>
            <a:off x="10525501" y="5328201"/>
            <a:ext cx="1168833" cy="1120167"/>
            <a:chOff x="7894125" y="3996150"/>
            <a:chExt cx="876625" cy="840125"/>
          </a:xfrm>
        </p:grpSpPr>
        <p:sp>
          <p:nvSpPr>
            <p:cNvPr id="70117" name="Google Shape;70117;p31"/>
            <p:cNvSpPr/>
            <p:nvPr/>
          </p:nvSpPr>
          <p:spPr>
            <a:xfrm>
              <a:off x="8109575" y="3996150"/>
              <a:ext cx="438425" cy="840125"/>
            </a:xfrm>
            <a:custGeom>
              <a:avLst/>
              <a:gdLst/>
              <a:ahLst/>
              <a:cxnLst/>
              <a:rect l="l" t="t" r="r" b="b"/>
              <a:pathLst>
                <a:path w="17537" h="33605" extrusionOk="0">
                  <a:moveTo>
                    <a:pt x="11672" y="0"/>
                  </a:moveTo>
                  <a:lnTo>
                    <a:pt x="0" y="29504"/>
                  </a:lnTo>
                  <a:lnTo>
                    <a:pt x="6276" y="33604"/>
                  </a:lnTo>
                  <a:lnTo>
                    <a:pt x="17537" y="3505"/>
                  </a:lnTo>
                  <a:lnTo>
                    <a:pt x="11672"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18" name="Google Shape;70118;p31"/>
            <p:cNvSpPr/>
            <p:nvPr/>
          </p:nvSpPr>
          <p:spPr>
            <a:xfrm>
              <a:off x="7894125" y="4125825"/>
              <a:ext cx="273300" cy="243375"/>
            </a:xfrm>
            <a:custGeom>
              <a:avLst/>
              <a:gdLst/>
              <a:ahLst/>
              <a:cxnLst/>
              <a:rect l="l" t="t" r="r" b="b"/>
              <a:pathLst>
                <a:path w="10932" h="9735" extrusionOk="0">
                  <a:moveTo>
                    <a:pt x="5466" y="0"/>
                  </a:moveTo>
                  <a:cubicBezTo>
                    <a:pt x="4957" y="0"/>
                    <a:pt x="4440" y="80"/>
                    <a:pt x="3931" y="250"/>
                  </a:cubicBezTo>
                  <a:cubicBezTo>
                    <a:pt x="1382" y="1096"/>
                    <a:pt x="0" y="3851"/>
                    <a:pt x="849" y="6401"/>
                  </a:cubicBezTo>
                  <a:cubicBezTo>
                    <a:pt x="1525" y="8442"/>
                    <a:pt x="3426" y="9735"/>
                    <a:pt x="5465" y="9735"/>
                  </a:cubicBezTo>
                  <a:cubicBezTo>
                    <a:pt x="5973" y="9735"/>
                    <a:pt x="6491" y="9654"/>
                    <a:pt x="7000" y="9485"/>
                  </a:cubicBezTo>
                  <a:cubicBezTo>
                    <a:pt x="9550" y="8638"/>
                    <a:pt x="10932" y="5882"/>
                    <a:pt x="10083" y="3333"/>
                  </a:cubicBezTo>
                  <a:cubicBezTo>
                    <a:pt x="9405" y="1293"/>
                    <a:pt x="7505" y="0"/>
                    <a:pt x="546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19" name="Google Shape;70119;p31"/>
            <p:cNvSpPr/>
            <p:nvPr/>
          </p:nvSpPr>
          <p:spPr>
            <a:xfrm>
              <a:off x="8497425" y="4435300"/>
              <a:ext cx="273325" cy="243375"/>
            </a:xfrm>
            <a:custGeom>
              <a:avLst/>
              <a:gdLst/>
              <a:ahLst/>
              <a:cxnLst/>
              <a:rect l="l" t="t" r="r" b="b"/>
              <a:pathLst>
                <a:path w="10933" h="9735" extrusionOk="0">
                  <a:moveTo>
                    <a:pt x="5467" y="0"/>
                  </a:moveTo>
                  <a:cubicBezTo>
                    <a:pt x="4958" y="0"/>
                    <a:pt x="4441" y="80"/>
                    <a:pt x="3933" y="250"/>
                  </a:cubicBezTo>
                  <a:cubicBezTo>
                    <a:pt x="1383" y="1097"/>
                    <a:pt x="1" y="3852"/>
                    <a:pt x="849" y="6401"/>
                  </a:cubicBezTo>
                  <a:cubicBezTo>
                    <a:pt x="1527" y="8442"/>
                    <a:pt x="3426" y="9734"/>
                    <a:pt x="5465" y="9734"/>
                  </a:cubicBezTo>
                  <a:cubicBezTo>
                    <a:pt x="5974" y="9734"/>
                    <a:pt x="6491" y="9654"/>
                    <a:pt x="7001" y="9484"/>
                  </a:cubicBezTo>
                  <a:cubicBezTo>
                    <a:pt x="9551" y="8637"/>
                    <a:pt x="10932" y="5882"/>
                    <a:pt x="10084" y="3333"/>
                  </a:cubicBezTo>
                  <a:cubicBezTo>
                    <a:pt x="9406" y="1292"/>
                    <a:pt x="7505" y="0"/>
                    <a:pt x="5467"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0120" name="Google Shape;70120;p31"/>
          <p:cNvSpPr/>
          <p:nvPr/>
        </p:nvSpPr>
        <p:spPr>
          <a:xfrm>
            <a:off x="6821267" y="6074051"/>
            <a:ext cx="143567" cy="127867"/>
          </a:xfrm>
          <a:custGeom>
            <a:avLst/>
            <a:gdLst/>
            <a:ahLst/>
            <a:cxnLst/>
            <a:rect l="l" t="t" r="r" b="b"/>
            <a:pathLst>
              <a:path w="4307" h="3836" extrusionOk="0">
                <a:moveTo>
                  <a:pt x="2154" y="1"/>
                </a:moveTo>
                <a:cubicBezTo>
                  <a:pt x="1954" y="1"/>
                  <a:pt x="1750" y="32"/>
                  <a:pt x="1550" y="99"/>
                </a:cubicBezTo>
                <a:cubicBezTo>
                  <a:pt x="546" y="433"/>
                  <a:pt x="1" y="1518"/>
                  <a:pt x="335" y="2522"/>
                </a:cubicBezTo>
                <a:cubicBezTo>
                  <a:pt x="602" y="3326"/>
                  <a:pt x="1350" y="3835"/>
                  <a:pt x="2153" y="3835"/>
                </a:cubicBezTo>
                <a:cubicBezTo>
                  <a:pt x="2353" y="3835"/>
                  <a:pt x="2557" y="3803"/>
                  <a:pt x="2758" y="3737"/>
                </a:cubicBezTo>
                <a:cubicBezTo>
                  <a:pt x="3762" y="3402"/>
                  <a:pt x="4307" y="2319"/>
                  <a:pt x="3972" y="1314"/>
                </a:cubicBezTo>
                <a:cubicBezTo>
                  <a:pt x="3705" y="510"/>
                  <a:pt x="2957" y="1"/>
                  <a:pt x="2154"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21" name="Google Shape;70121;p31"/>
          <p:cNvSpPr/>
          <p:nvPr/>
        </p:nvSpPr>
        <p:spPr>
          <a:xfrm>
            <a:off x="2876667" y="5946184"/>
            <a:ext cx="143567" cy="127867"/>
          </a:xfrm>
          <a:custGeom>
            <a:avLst/>
            <a:gdLst/>
            <a:ahLst/>
            <a:cxnLst/>
            <a:rect l="l" t="t" r="r" b="b"/>
            <a:pathLst>
              <a:path w="4307" h="3836" extrusionOk="0">
                <a:moveTo>
                  <a:pt x="2154" y="1"/>
                </a:moveTo>
                <a:cubicBezTo>
                  <a:pt x="1954" y="1"/>
                  <a:pt x="1750" y="32"/>
                  <a:pt x="1550" y="99"/>
                </a:cubicBezTo>
                <a:cubicBezTo>
                  <a:pt x="546" y="433"/>
                  <a:pt x="1" y="1518"/>
                  <a:pt x="335" y="2522"/>
                </a:cubicBezTo>
                <a:cubicBezTo>
                  <a:pt x="602" y="3326"/>
                  <a:pt x="1350" y="3835"/>
                  <a:pt x="2153" y="3835"/>
                </a:cubicBezTo>
                <a:cubicBezTo>
                  <a:pt x="2353" y="3835"/>
                  <a:pt x="2557" y="3803"/>
                  <a:pt x="2758" y="3737"/>
                </a:cubicBezTo>
                <a:cubicBezTo>
                  <a:pt x="3762" y="3402"/>
                  <a:pt x="4307" y="2319"/>
                  <a:pt x="3972" y="1314"/>
                </a:cubicBezTo>
                <a:cubicBezTo>
                  <a:pt x="3705" y="510"/>
                  <a:pt x="2957" y="1"/>
                  <a:pt x="2154"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22" name="Google Shape;70122;p31"/>
          <p:cNvSpPr/>
          <p:nvPr/>
        </p:nvSpPr>
        <p:spPr>
          <a:xfrm>
            <a:off x="4789701" y="656051"/>
            <a:ext cx="143567" cy="127867"/>
          </a:xfrm>
          <a:custGeom>
            <a:avLst/>
            <a:gdLst/>
            <a:ahLst/>
            <a:cxnLst/>
            <a:rect l="l" t="t" r="r" b="b"/>
            <a:pathLst>
              <a:path w="4307" h="3836" extrusionOk="0">
                <a:moveTo>
                  <a:pt x="2154" y="1"/>
                </a:moveTo>
                <a:cubicBezTo>
                  <a:pt x="1954" y="1"/>
                  <a:pt x="1750" y="32"/>
                  <a:pt x="1550" y="99"/>
                </a:cubicBezTo>
                <a:cubicBezTo>
                  <a:pt x="546" y="433"/>
                  <a:pt x="1" y="1518"/>
                  <a:pt x="335" y="2522"/>
                </a:cubicBezTo>
                <a:cubicBezTo>
                  <a:pt x="602" y="3326"/>
                  <a:pt x="1350" y="3835"/>
                  <a:pt x="2153" y="3835"/>
                </a:cubicBezTo>
                <a:cubicBezTo>
                  <a:pt x="2353" y="3835"/>
                  <a:pt x="2557" y="3803"/>
                  <a:pt x="2758" y="3737"/>
                </a:cubicBezTo>
                <a:cubicBezTo>
                  <a:pt x="3762" y="3402"/>
                  <a:pt x="4307" y="2319"/>
                  <a:pt x="3972" y="1314"/>
                </a:cubicBezTo>
                <a:cubicBezTo>
                  <a:pt x="3705" y="510"/>
                  <a:pt x="2957" y="1"/>
                  <a:pt x="2154"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70123" name="Google Shape;70123;p31"/>
          <p:cNvCxnSpPr>
            <a:cxnSpLocks/>
          </p:cNvCxnSpPr>
          <p:nvPr/>
        </p:nvCxnSpPr>
        <p:spPr>
          <a:xfrm flipV="1">
            <a:off x="189110" y="4246342"/>
            <a:ext cx="1324005" cy="12317"/>
          </a:xfrm>
          <a:prstGeom prst="straightConnector1">
            <a:avLst/>
          </a:prstGeom>
          <a:noFill/>
          <a:ln w="19050" cap="flat" cmpd="sng">
            <a:solidFill>
              <a:schemeClr val="accent3"/>
            </a:solidFill>
            <a:prstDash val="dash"/>
            <a:round/>
            <a:headEnd type="none" w="med" len="med"/>
            <a:tailEnd type="none" w="med" len="med"/>
          </a:ln>
        </p:spPr>
      </p:cxnSp>
      <p:cxnSp>
        <p:nvCxnSpPr>
          <p:cNvPr id="70124" name="Google Shape;70124;p31"/>
          <p:cNvCxnSpPr>
            <a:cxnSpLocks/>
          </p:cNvCxnSpPr>
          <p:nvPr/>
        </p:nvCxnSpPr>
        <p:spPr>
          <a:xfrm>
            <a:off x="7920665" y="4198567"/>
            <a:ext cx="1101569" cy="45"/>
          </a:xfrm>
          <a:prstGeom prst="straightConnector1">
            <a:avLst/>
          </a:prstGeom>
          <a:noFill/>
          <a:ln w="19050" cap="flat" cmpd="sng">
            <a:solidFill>
              <a:schemeClr val="accent3"/>
            </a:solidFill>
            <a:prstDash val="dash"/>
            <a:round/>
            <a:headEnd type="none" w="med" len="med"/>
            <a:tailEnd type="none" w="med" len="med"/>
          </a:ln>
        </p:spPr>
      </p:cxnSp>
      <p:grpSp>
        <p:nvGrpSpPr>
          <p:cNvPr id="70095" name="Google Shape;70095;p31"/>
          <p:cNvGrpSpPr/>
          <p:nvPr/>
        </p:nvGrpSpPr>
        <p:grpSpPr>
          <a:xfrm rot="17221228">
            <a:off x="4174665" y="5016463"/>
            <a:ext cx="745132" cy="766679"/>
            <a:chOff x="6749750" y="369375"/>
            <a:chExt cx="803175" cy="826400"/>
          </a:xfrm>
        </p:grpSpPr>
        <p:sp>
          <p:nvSpPr>
            <p:cNvPr id="70096" name="Google Shape;70096;p31"/>
            <p:cNvSpPr/>
            <p:nvPr/>
          </p:nvSpPr>
          <p:spPr>
            <a:xfrm>
              <a:off x="6749750" y="369375"/>
              <a:ext cx="803175" cy="826400"/>
            </a:xfrm>
            <a:custGeom>
              <a:avLst/>
              <a:gdLst/>
              <a:ahLst/>
              <a:cxnLst/>
              <a:rect l="l" t="t" r="r" b="b"/>
              <a:pathLst>
                <a:path w="32127" h="33056" extrusionOk="0">
                  <a:moveTo>
                    <a:pt x="14784" y="0"/>
                  </a:moveTo>
                  <a:lnTo>
                    <a:pt x="6955" y="3294"/>
                  </a:lnTo>
                  <a:lnTo>
                    <a:pt x="10590" y="13290"/>
                  </a:lnTo>
                  <a:lnTo>
                    <a:pt x="0" y="18174"/>
                  </a:lnTo>
                  <a:lnTo>
                    <a:pt x="1423" y="26125"/>
                  </a:lnTo>
                  <a:lnTo>
                    <a:pt x="13292" y="23058"/>
                  </a:lnTo>
                  <a:lnTo>
                    <a:pt x="17424" y="33055"/>
                  </a:lnTo>
                  <a:lnTo>
                    <a:pt x="26207" y="29534"/>
                  </a:lnTo>
                  <a:lnTo>
                    <a:pt x="22138" y="19765"/>
                  </a:lnTo>
                  <a:lnTo>
                    <a:pt x="32126" y="16812"/>
                  </a:lnTo>
                  <a:cubicBezTo>
                    <a:pt x="32126" y="16812"/>
                    <a:pt x="28765" y="9316"/>
                    <a:pt x="28367" y="9202"/>
                  </a:cubicBezTo>
                  <a:cubicBezTo>
                    <a:pt x="28358" y="9199"/>
                    <a:pt x="28346" y="9198"/>
                    <a:pt x="28330" y="9198"/>
                  </a:cubicBezTo>
                  <a:cubicBezTo>
                    <a:pt x="27596" y="9198"/>
                    <a:pt x="19150" y="11700"/>
                    <a:pt x="19150" y="11700"/>
                  </a:cubicBezTo>
                  <a:lnTo>
                    <a:pt x="14784" y="0"/>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97" name="Google Shape;70097;p31"/>
            <p:cNvSpPr/>
            <p:nvPr/>
          </p:nvSpPr>
          <p:spPr>
            <a:xfrm>
              <a:off x="6792300" y="756075"/>
              <a:ext cx="197800" cy="165375"/>
            </a:xfrm>
            <a:custGeom>
              <a:avLst/>
              <a:gdLst/>
              <a:ahLst/>
              <a:cxnLst/>
              <a:rect l="l" t="t" r="r" b="b"/>
              <a:pathLst>
                <a:path w="7912" h="6615" extrusionOk="0">
                  <a:moveTo>
                    <a:pt x="7911" y="1"/>
                  </a:moveTo>
                  <a:lnTo>
                    <a:pt x="0" y="4022"/>
                  </a:lnTo>
                  <a:lnTo>
                    <a:pt x="258" y="6615"/>
                  </a:lnTo>
                  <a:lnTo>
                    <a:pt x="7911" y="1"/>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06" name="Google Shape;70170;p34">
            <a:extLst>
              <a:ext uri="{FF2B5EF4-FFF2-40B4-BE49-F238E27FC236}">
                <a16:creationId xmlns:a16="http://schemas.microsoft.com/office/drawing/2014/main" id="{FEBA28D6-27A6-448C-9061-B8756A45C86B}"/>
              </a:ext>
            </a:extLst>
          </p:cNvPr>
          <p:cNvGrpSpPr/>
          <p:nvPr/>
        </p:nvGrpSpPr>
        <p:grpSpPr>
          <a:xfrm rot="907923">
            <a:off x="10293686" y="1287126"/>
            <a:ext cx="1149255" cy="1260156"/>
            <a:chOff x="7317500" y="30525"/>
            <a:chExt cx="1106500" cy="1300325"/>
          </a:xfrm>
        </p:grpSpPr>
        <p:sp>
          <p:nvSpPr>
            <p:cNvPr id="107" name="Google Shape;70171;p34">
              <a:extLst>
                <a:ext uri="{FF2B5EF4-FFF2-40B4-BE49-F238E27FC236}">
                  <a16:creationId xmlns:a16="http://schemas.microsoft.com/office/drawing/2014/main" id="{3FB94C02-B434-438D-A253-42609630FDE0}"/>
                </a:ext>
              </a:extLst>
            </p:cNvPr>
            <p:cNvSpPr/>
            <p:nvPr/>
          </p:nvSpPr>
          <p:spPr>
            <a:xfrm>
              <a:off x="7317500" y="30525"/>
              <a:ext cx="1106500" cy="1300325"/>
            </a:xfrm>
            <a:custGeom>
              <a:avLst/>
              <a:gdLst/>
              <a:ahLst/>
              <a:cxnLst/>
              <a:rect l="l" t="t" r="r" b="b"/>
              <a:pathLst>
                <a:path w="44260" h="52013" extrusionOk="0">
                  <a:moveTo>
                    <a:pt x="9396" y="1"/>
                  </a:moveTo>
                  <a:lnTo>
                    <a:pt x="0" y="45130"/>
                  </a:lnTo>
                  <a:lnTo>
                    <a:pt x="30869" y="52013"/>
                  </a:lnTo>
                  <a:lnTo>
                    <a:pt x="44259" y="10684"/>
                  </a:lnTo>
                  <a:lnTo>
                    <a:pt x="9396"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Google Shape;70172;p34">
              <a:extLst>
                <a:ext uri="{FF2B5EF4-FFF2-40B4-BE49-F238E27FC236}">
                  <a16:creationId xmlns:a16="http://schemas.microsoft.com/office/drawing/2014/main" id="{48C23F5A-EDD5-48C6-8556-AA697C968E5C}"/>
                </a:ext>
              </a:extLst>
            </p:cNvPr>
            <p:cNvSpPr/>
            <p:nvPr/>
          </p:nvSpPr>
          <p:spPr>
            <a:xfrm>
              <a:off x="7585175" y="143825"/>
              <a:ext cx="725475" cy="324850"/>
            </a:xfrm>
            <a:custGeom>
              <a:avLst/>
              <a:gdLst/>
              <a:ahLst/>
              <a:cxnLst/>
              <a:rect l="l" t="t" r="r" b="b"/>
              <a:pathLst>
                <a:path w="29019" h="12994" extrusionOk="0">
                  <a:moveTo>
                    <a:pt x="875" y="1"/>
                  </a:moveTo>
                  <a:lnTo>
                    <a:pt x="1" y="5620"/>
                  </a:lnTo>
                  <a:lnTo>
                    <a:pt x="27172" y="12994"/>
                  </a:lnTo>
                  <a:lnTo>
                    <a:pt x="29019" y="8182"/>
                  </a:lnTo>
                  <a:lnTo>
                    <a:pt x="875" y="1"/>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Google Shape;70173;p34">
              <a:extLst>
                <a:ext uri="{FF2B5EF4-FFF2-40B4-BE49-F238E27FC236}">
                  <a16:creationId xmlns:a16="http://schemas.microsoft.com/office/drawing/2014/main" id="{097498CE-98E6-4485-8BC5-79E7AC155972}"/>
                </a:ext>
              </a:extLst>
            </p:cNvPr>
            <p:cNvSpPr/>
            <p:nvPr/>
          </p:nvSpPr>
          <p:spPr>
            <a:xfrm>
              <a:off x="7394825" y="377625"/>
              <a:ext cx="833475" cy="861525"/>
            </a:xfrm>
            <a:custGeom>
              <a:avLst/>
              <a:gdLst/>
              <a:ahLst/>
              <a:cxnLst/>
              <a:rect l="l" t="t" r="r" b="b"/>
              <a:pathLst>
                <a:path w="33339" h="34461" extrusionOk="0">
                  <a:moveTo>
                    <a:pt x="7087" y="0"/>
                  </a:moveTo>
                  <a:lnTo>
                    <a:pt x="1" y="29264"/>
                  </a:lnTo>
                  <a:lnTo>
                    <a:pt x="25151" y="34460"/>
                  </a:lnTo>
                  <a:lnTo>
                    <a:pt x="33339" y="6183"/>
                  </a:lnTo>
                  <a:lnTo>
                    <a:pt x="7087"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Google Shape;70174;p34">
              <a:extLst>
                <a:ext uri="{FF2B5EF4-FFF2-40B4-BE49-F238E27FC236}">
                  <a16:creationId xmlns:a16="http://schemas.microsoft.com/office/drawing/2014/main" id="{D65C4674-44A9-43A9-B2AF-C1E322F40D75}"/>
                </a:ext>
              </a:extLst>
            </p:cNvPr>
            <p:cNvSpPr/>
            <p:nvPr/>
          </p:nvSpPr>
          <p:spPr>
            <a:xfrm>
              <a:off x="7512925" y="458725"/>
              <a:ext cx="702400" cy="194225"/>
            </a:xfrm>
            <a:custGeom>
              <a:avLst/>
              <a:gdLst/>
              <a:ahLst/>
              <a:cxnLst/>
              <a:rect l="l" t="t" r="r" b="b"/>
              <a:pathLst>
                <a:path w="28096" h="7769" extrusionOk="0">
                  <a:moveTo>
                    <a:pt x="319" y="0"/>
                  </a:moveTo>
                  <a:lnTo>
                    <a:pt x="0" y="1387"/>
                  </a:lnTo>
                  <a:lnTo>
                    <a:pt x="27777" y="7769"/>
                  </a:lnTo>
                  <a:lnTo>
                    <a:pt x="28095" y="6382"/>
                  </a:lnTo>
                  <a:lnTo>
                    <a:pt x="319"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Google Shape;70175;p34">
              <a:extLst>
                <a:ext uri="{FF2B5EF4-FFF2-40B4-BE49-F238E27FC236}">
                  <a16:creationId xmlns:a16="http://schemas.microsoft.com/office/drawing/2014/main" id="{A901A36E-9C84-40D1-80BB-23D4A3C2C1F8}"/>
                </a:ext>
              </a:extLst>
            </p:cNvPr>
            <p:cNvSpPr/>
            <p:nvPr/>
          </p:nvSpPr>
          <p:spPr>
            <a:xfrm>
              <a:off x="7493725" y="576550"/>
              <a:ext cx="693000" cy="182150"/>
            </a:xfrm>
            <a:custGeom>
              <a:avLst/>
              <a:gdLst/>
              <a:ahLst/>
              <a:cxnLst/>
              <a:rect l="l" t="t" r="r" b="b"/>
              <a:pathLst>
                <a:path w="27720" h="7286" extrusionOk="0">
                  <a:moveTo>
                    <a:pt x="299" y="1"/>
                  </a:moveTo>
                  <a:lnTo>
                    <a:pt x="1" y="1391"/>
                  </a:lnTo>
                  <a:lnTo>
                    <a:pt x="27420" y="7286"/>
                  </a:lnTo>
                  <a:lnTo>
                    <a:pt x="27719" y="5896"/>
                  </a:lnTo>
                  <a:lnTo>
                    <a:pt x="299"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 name="Google Shape;70176;p34">
              <a:extLst>
                <a:ext uri="{FF2B5EF4-FFF2-40B4-BE49-F238E27FC236}">
                  <a16:creationId xmlns:a16="http://schemas.microsoft.com/office/drawing/2014/main" id="{B5FC5215-9430-4F60-97F1-2182320C9150}"/>
                </a:ext>
              </a:extLst>
            </p:cNvPr>
            <p:cNvSpPr/>
            <p:nvPr/>
          </p:nvSpPr>
          <p:spPr>
            <a:xfrm>
              <a:off x="7446650" y="705275"/>
              <a:ext cx="697250" cy="168050"/>
            </a:xfrm>
            <a:custGeom>
              <a:avLst/>
              <a:gdLst/>
              <a:ahLst/>
              <a:cxnLst/>
              <a:rect l="l" t="t" r="r" b="b"/>
              <a:pathLst>
                <a:path w="27890" h="6722" extrusionOk="0">
                  <a:moveTo>
                    <a:pt x="270" y="1"/>
                  </a:moveTo>
                  <a:lnTo>
                    <a:pt x="1" y="1396"/>
                  </a:lnTo>
                  <a:lnTo>
                    <a:pt x="27619" y="6721"/>
                  </a:lnTo>
                  <a:lnTo>
                    <a:pt x="27889" y="5325"/>
                  </a:lnTo>
                  <a:lnTo>
                    <a:pt x="270"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Google Shape;70177;p34">
              <a:extLst>
                <a:ext uri="{FF2B5EF4-FFF2-40B4-BE49-F238E27FC236}">
                  <a16:creationId xmlns:a16="http://schemas.microsoft.com/office/drawing/2014/main" id="{1D5519A3-1EBF-4A6A-BCB2-BE3E126F0838}"/>
                </a:ext>
              </a:extLst>
            </p:cNvPr>
            <p:cNvSpPr/>
            <p:nvPr/>
          </p:nvSpPr>
          <p:spPr>
            <a:xfrm>
              <a:off x="7436100" y="805475"/>
              <a:ext cx="694175" cy="187175"/>
            </a:xfrm>
            <a:custGeom>
              <a:avLst/>
              <a:gdLst/>
              <a:ahLst/>
              <a:cxnLst/>
              <a:rect l="l" t="t" r="r" b="b"/>
              <a:pathLst>
                <a:path w="27767" h="7487" extrusionOk="0">
                  <a:moveTo>
                    <a:pt x="307" y="0"/>
                  </a:moveTo>
                  <a:lnTo>
                    <a:pt x="0" y="1388"/>
                  </a:lnTo>
                  <a:lnTo>
                    <a:pt x="27459" y="7487"/>
                  </a:lnTo>
                  <a:lnTo>
                    <a:pt x="27766" y="6099"/>
                  </a:lnTo>
                  <a:lnTo>
                    <a:pt x="307"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Google Shape;70178;p34">
              <a:extLst>
                <a:ext uri="{FF2B5EF4-FFF2-40B4-BE49-F238E27FC236}">
                  <a16:creationId xmlns:a16="http://schemas.microsoft.com/office/drawing/2014/main" id="{33247B63-3B73-4C31-B6AF-7A074DADE659}"/>
                </a:ext>
              </a:extLst>
            </p:cNvPr>
            <p:cNvSpPr/>
            <p:nvPr/>
          </p:nvSpPr>
          <p:spPr>
            <a:xfrm>
              <a:off x="7408175" y="951850"/>
              <a:ext cx="669425" cy="166675"/>
            </a:xfrm>
            <a:custGeom>
              <a:avLst/>
              <a:gdLst/>
              <a:ahLst/>
              <a:cxnLst/>
              <a:rect l="l" t="t" r="r" b="b"/>
              <a:pathLst>
                <a:path w="26777" h="6667" extrusionOk="0">
                  <a:moveTo>
                    <a:pt x="278" y="1"/>
                  </a:moveTo>
                  <a:lnTo>
                    <a:pt x="0" y="1395"/>
                  </a:lnTo>
                  <a:lnTo>
                    <a:pt x="26500" y="6666"/>
                  </a:lnTo>
                  <a:lnTo>
                    <a:pt x="26777" y="5272"/>
                  </a:lnTo>
                  <a:lnTo>
                    <a:pt x="278"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Google Shape;70179;p34">
              <a:extLst>
                <a:ext uri="{FF2B5EF4-FFF2-40B4-BE49-F238E27FC236}">
                  <a16:creationId xmlns:a16="http://schemas.microsoft.com/office/drawing/2014/main" id="{1A915514-068A-4659-8572-A8D30E3FB0AB}"/>
                </a:ext>
              </a:extLst>
            </p:cNvPr>
            <p:cNvSpPr/>
            <p:nvPr/>
          </p:nvSpPr>
          <p:spPr>
            <a:xfrm>
              <a:off x="7495475" y="383275"/>
              <a:ext cx="217775" cy="772650"/>
            </a:xfrm>
            <a:custGeom>
              <a:avLst/>
              <a:gdLst/>
              <a:ahLst/>
              <a:cxnLst/>
              <a:rect l="l" t="t" r="r" b="b"/>
              <a:pathLst>
                <a:path w="8711" h="30906" extrusionOk="0">
                  <a:moveTo>
                    <a:pt x="7329" y="1"/>
                  </a:moveTo>
                  <a:lnTo>
                    <a:pt x="0" y="30575"/>
                  </a:lnTo>
                  <a:lnTo>
                    <a:pt x="1383" y="30905"/>
                  </a:lnTo>
                  <a:lnTo>
                    <a:pt x="8711" y="332"/>
                  </a:lnTo>
                  <a:lnTo>
                    <a:pt x="7329"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Google Shape;70180;p34">
              <a:extLst>
                <a:ext uri="{FF2B5EF4-FFF2-40B4-BE49-F238E27FC236}">
                  <a16:creationId xmlns:a16="http://schemas.microsoft.com/office/drawing/2014/main" id="{0D6572FF-38D8-4C51-9977-7BECA5D61168}"/>
                </a:ext>
              </a:extLst>
            </p:cNvPr>
            <p:cNvSpPr/>
            <p:nvPr/>
          </p:nvSpPr>
          <p:spPr>
            <a:xfrm>
              <a:off x="7660975" y="418100"/>
              <a:ext cx="226725" cy="787950"/>
            </a:xfrm>
            <a:custGeom>
              <a:avLst/>
              <a:gdLst/>
              <a:ahLst/>
              <a:cxnLst/>
              <a:rect l="l" t="t" r="r" b="b"/>
              <a:pathLst>
                <a:path w="9069" h="31518" extrusionOk="0">
                  <a:moveTo>
                    <a:pt x="7688" y="1"/>
                  </a:moveTo>
                  <a:lnTo>
                    <a:pt x="1" y="31176"/>
                  </a:lnTo>
                  <a:lnTo>
                    <a:pt x="1380" y="31518"/>
                  </a:lnTo>
                  <a:lnTo>
                    <a:pt x="9069" y="341"/>
                  </a:lnTo>
                  <a:lnTo>
                    <a:pt x="7688"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Google Shape;70181;p34">
              <a:extLst>
                <a:ext uri="{FF2B5EF4-FFF2-40B4-BE49-F238E27FC236}">
                  <a16:creationId xmlns:a16="http://schemas.microsoft.com/office/drawing/2014/main" id="{571BE2F2-6B73-4052-BB41-B98CEA9EF567}"/>
                </a:ext>
              </a:extLst>
            </p:cNvPr>
            <p:cNvSpPr/>
            <p:nvPr/>
          </p:nvSpPr>
          <p:spPr>
            <a:xfrm>
              <a:off x="7813975" y="466350"/>
              <a:ext cx="253900" cy="766200"/>
            </a:xfrm>
            <a:custGeom>
              <a:avLst/>
              <a:gdLst/>
              <a:ahLst/>
              <a:cxnLst/>
              <a:rect l="l" t="t" r="r" b="b"/>
              <a:pathLst>
                <a:path w="10156" h="30648" extrusionOk="0">
                  <a:moveTo>
                    <a:pt x="8791" y="0"/>
                  </a:moveTo>
                  <a:lnTo>
                    <a:pt x="0" y="30252"/>
                  </a:lnTo>
                  <a:lnTo>
                    <a:pt x="1365" y="30648"/>
                  </a:lnTo>
                  <a:lnTo>
                    <a:pt x="10155" y="397"/>
                  </a:lnTo>
                  <a:lnTo>
                    <a:pt x="8791"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Google Shape;70182;p34">
              <a:extLst>
                <a:ext uri="{FF2B5EF4-FFF2-40B4-BE49-F238E27FC236}">
                  <a16:creationId xmlns:a16="http://schemas.microsoft.com/office/drawing/2014/main" id="{EA09924A-F7B6-4B5F-9BB5-D31A1B2FA18E}"/>
                </a:ext>
              </a:extLst>
            </p:cNvPr>
            <p:cNvSpPr/>
            <p:nvPr/>
          </p:nvSpPr>
          <p:spPr>
            <a:xfrm>
              <a:off x="7853650" y="948975"/>
              <a:ext cx="243750" cy="290175"/>
            </a:xfrm>
            <a:custGeom>
              <a:avLst/>
              <a:gdLst/>
              <a:ahLst/>
              <a:cxnLst/>
              <a:rect l="l" t="t" r="r" b="b"/>
              <a:pathLst>
                <a:path w="9750" h="11607" extrusionOk="0">
                  <a:moveTo>
                    <a:pt x="2770" y="0"/>
                  </a:moveTo>
                  <a:lnTo>
                    <a:pt x="0" y="10203"/>
                  </a:lnTo>
                  <a:lnTo>
                    <a:pt x="6798" y="11606"/>
                  </a:lnTo>
                  <a:lnTo>
                    <a:pt x="9749" y="1411"/>
                  </a:lnTo>
                  <a:lnTo>
                    <a:pt x="2770" y="0"/>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Google Shape;70183;p34">
              <a:extLst>
                <a:ext uri="{FF2B5EF4-FFF2-40B4-BE49-F238E27FC236}">
                  <a16:creationId xmlns:a16="http://schemas.microsoft.com/office/drawing/2014/main" id="{1C063215-9584-42AC-BFDB-1BCCDACD3BEC}"/>
                </a:ext>
              </a:extLst>
            </p:cNvPr>
            <p:cNvSpPr/>
            <p:nvPr/>
          </p:nvSpPr>
          <p:spPr>
            <a:xfrm>
              <a:off x="7549525" y="377625"/>
              <a:ext cx="125525" cy="113650"/>
            </a:xfrm>
            <a:custGeom>
              <a:avLst/>
              <a:gdLst/>
              <a:ahLst/>
              <a:cxnLst/>
              <a:rect l="l" t="t" r="r" b="b"/>
              <a:pathLst>
                <a:path w="5021" h="4546" extrusionOk="0">
                  <a:moveTo>
                    <a:pt x="899" y="0"/>
                  </a:moveTo>
                  <a:lnTo>
                    <a:pt x="0" y="3714"/>
                  </a:lnTo>
                  <a:lnTo>
                    <a:pt x="4208" y="4545"/>
                  </a:lnTo>
                  <a:lnTo>
                    <a:pt x="5021" y="971"/>
                  </a:lnTo>
                  <a:lnTo>
                    <a:pt x="89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Google Shape;70184;p34">
              <a:extLst>
                <a:ext uri="{FF2B5EF4-FFF2-40B4-BE49-F238E27FC236}">
                  <a16:creationId xmlns:a16="http://schemas.microsoft.com/office/drawing/2014/main" id="{8FC19C15-28B9-424E-8822-7F6A1732FF21}"/>
                </a:ext>
              </a:extLst>
            </p:cNvPr>
            <p:cNvSpPr/>
            <p:nvPr/>
          </p:nvSpPr>
          <p:spPr>
            <a:xfrm>
              <a:off x="7649350" y="173700"/>
              <a:ext cx="159175" cy="151925"/>
            </a:xfrm>
            <a:custGeom>
              <a:avLst/>
              <a:gdLst/>
              <a:ahLst/>
              <a:cxnLst/>
              <a:rect l="l" t="t" r="r" b="b"/>
              <a:pathLst>
                <a:path w="6367" h="6077" extrusionOk="0">
                  <a:moveTo>
                    <a:pt x="2422" y="1"/>
                  </a:moveTo>
                  <a:lnTo>
                    <a:pt x="1" y="5122"/>
                  </a:lnTo>
                  <a:lnTo>
                    <a:pt x="3520" y="6077"/>
                  </a:lnTo>
                  <a:lnTo>
                    <a:pt x="6367" y="1147"/>
                  </a:lnTo>
                  <a:lnTo>
                    <a:pt x="2422"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Google Shape;70185;p34">
              <a:extLst>
                <a:ext uri="{FF2B5EF4-FFF2-40B4-BE49-F238E27FC236}">
                  <a16:creationId xmlns:a16="http://schemas.microsoft.com/office/drawing/2014/main" id="{3CBB7DA6-402C-461E-BECE-62BA0BE3AEB2}"/>
                </a:ext>
              </a:extLst>
            </p:cNvPr>
            <p:cNvSpPr/>
            <p:nvPr/>
          </p:nvSpPr>
          <p:spPr>
            <a:xfrm>
              <a:off x="7820425" y="221325"/>
              <a:ext cx="99475" cy="138125"/>
            </a:xfrm>
            <a:custGeom>
              <a:avLst/>
              <a:gdLst/>
              <a:ahLst/>
              <a:cxnLst/>
              <a:rect l="l" t="t" r="r" b="b"/>
              <a:pathLst>
                <a:path w="3979" h="5525" extrusionOk="0">
                  <a:moveTo>
                    <a:pt x="2131" y="1"/>
                  </a:moveTo>
                  <a:lnTo>
                    <a:pt x="0" y="5074"/>
                  </a:lnTo>
                  <a:lnTo>
                    <a:pt x="1662" y="5525"/>
                  </a:lnTo>
                  <a:lnTo>
                    <a:pt x="3978" y="538"/>
                  </a:lnTo>
                  <a:lnTo>
                    <a:pt x="2131"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2" name="Google Shape;71823;p45">
            <a:extLst>
              <a:ext uri="{FF2B5EF4-FFF2-40B4-BE49-F238E27FC236}">
                <a16:creationId xmlns:a16="http://schemas.microsoft.com/office/drawing/2014/main" id="{3CD79AA4-EDE3-491A-83D5-F1A4FD974CE9}"/>
              </a:ext>
            </a:extLst>
          </p:cNvPr>
          <p:cNvGrpSpPr/>
          <p:nvPr/>
        </p:nvGrpSpPr>
        <p:grpSpPr>
          <a:xfrm>
            <a:off x="8387536" y="3395661"/>
            <a:ext cx="1733539" cy="3462339"/>
            <a:chOff x="2067050" y="1317875"/>
            <a:chExt cx="1609500" cy="3214600"/>
          </a:xfrm>
        </p:grpSpPr>
        <p:sp>
          <p:nvSpPr>
            <p:cNvPr id="123" name="Google Shape;71824;p45">
              <a:extLst>
                <a:ext uri="{FF2B5EF4-FFF2-40B4-BE49-F238E27FC236}">
                  <a16:creationId xmlns:a16="http://schemas.microsoft.com/office/drawing/2014/main" id="{46CF8306-DB69-421C-9E0A-FE4099D64BD9}"/>
                </a:ext>
              </a:extLst>
            </p:cNvPr>
            <p:cNvSpPr/>
            <p:nvPr/>
          </p:nvSpPr>
          <p:spPr>
            <a:xfrm>
              <a:off x="2436550" y="3668200"/>
              <a:ext cx="406925" cy="751000"/>
            </a:xfrm>
            <a:custGeom>
              <a:avLst/>
              <a:gdLst/>
              <a:ahLst/>
              <a:cxnLst/>
              <a:rect l="l" t="t" r="r" b="b"/>
              <a:pathLst>
                <a:path w="16277" h="30040" extrusionOk="0">
                  <a:moveTo>
                    <a:pt x="8378" y="1"/>
                  </a:moveTo>
                  <a:cubicBezTo>
                    <a:pt x="7788" y="1"/>
                    <a:pt x="7250" y="231"/>
                    <a:pt x="6695" y="394"/>
                  </a:cubicBezTo>
                  <a:cubicBezTo>
                    <a:pt x="6512" y="448"/>
                    <a:pt x="6385" y="569"/>
                    <a:pt x="6321" y="742"/>
                  </a:cubicBezTo>
                  <a:cubicBezTo>
                    <a:pt x="6236" y="971"/>
                    <a:pt x="6156" y="1203"/>
                    <a:pt x="6098" y="1440"/>
                  </a:cubicBezTo>
                  <a:cubicBezTo>
                    <a:pt x="5512" y="3755"/>
                    <a:pt x="4921" y="6068"/>
                    <a:pt x="4351" y="8386"/>
                  </a:cubicBezTo>
                  <a:cubicBezTo>
                    <a:pt x="3807" y="10601"/>
                    <a:pt x="3285" y="12824"/>
                    <a:pt x="2762" y="15045"/>
                  </a:cubicBezTo>
                  <a:cubicBezTo>
                    <a:pt x="2456" y="16343"/>
                    <a:pt x="2151" y="17641"/>
                    <a:pt x="1867" y="18945"/>
                  </a:cubicBezTo>
                  <a:cubicBezTo>
                    <a:pt x="1427" y="20968"/>
                    <a:pt x="1004" y="22994"/>
                    <a:pt x="579" y="25020"/>
                  </a:cubicBezTo>
                  <a:cubicBezTo>
                    <a:pt x="400" y="25879"/>
                    <a:pt x="238" y="26741"/>
                    <a:pt x="74" y="27603"/>
                  </a:cubicBezTo>
                  <a:cubicBezTo>
                    <a:pt x="1" y="27989"/>
                    <a:pt x="121" y="28273"/>
                    <a:pt x="484" y="28481"/>
                  </a:cubicBezTo>
                  <a:cubicBezTo>
                    <a:pt x="971" y="28760"/>
                    <a:pt x="1427" y="29094"/>
                    <a:pt x="1905" y="29394"/>
                  </a:cubicBezTo>
                  <a:cubicBezTo>
                    <a:pt x="2541" y="29797"/>
                    <a:pt x="3222" y="30034"/>
                    <a:pt x="3992" y="30040"/>
                  </a:cubicBezTo>
                  <a:cubicBezTo>
                    <a:pt x="3995" y="30040"/>
                    <a:pt x="3999" y="30040"/>
                    <a:pt x="4002" y="30040"/>
                  </a:cubicBezTo>
                  <a:cubicBezTo>
                    <a:pt x="4536" y="30040"/>
                    <a:pt x="4845" y="29820"/>
                    <a:pt x="5029" y="29330"/>
                  </a:cubicBezTo>
                  <a:cubicBezTo>
                    <a:pt x="5266" y="28705"/>
                    <a:pt x="5528" y="28091"/>
                    <a:pt x="5793" y="27476"/>
                  </a:cubicBezTo>
                  <a:cubicBezTo>
                    <a:pt x="6659" y="25475"/>
                    <a:pt x="7535" y="23479"/>
                    <a:pt x="8402" y="21477"/>
                  </a:cubicBezTo>
                  <a:cubicBezTo>
                    <a:pt x="9214" y="19605"/>
                    <a:pt x="10019" y="17731"/>
                    <a:pt x="10834" y="15859"/>
                  </a:cubicBezTo>
                  <a:cubicBezTo>
                    <a:pt x="11689" y="13891"/>
                    <a:pt x="12551" y="11926"/>
                    <a:pt x="13407" y="9959"/>
                  </a:cubicBezTo>
                  <a:cubicBezTo>
                    <a:pt x="14068" y="8443"/>
                    <a:pt x="14726" y="6927"/>
                    <a:pt x="15379" y="5408"/>
                  </a:cubicBezTo>
                  <a:cubicBezTo>
                    <a:pt x="15642" y="4794"/>
                    <a:pt x="15889" y="4174"/>
                    <a:pt x="16138" y="3554"/>
                  </a:cubicBezTo>
                  <a:cubicBezTo>
                    <a:pt x="16207" y="3391"/>
                    <a:pt x="16276" y="3205"/>
                    <a:pt x="16041" y="3118"/>
                  </a:cubicBezTo>
                  <a:cubicBezTo>
                    <a:pt x="16001" y="3104"/>
                    <a:pt x="15965" y="3097"/>
                    <a:pt x="15931" y="3097"/>
                  </a:cubicBezTo>
                  <a:cubicBezTo>
                    <a:pt x="15791" y="3097"/>
                    <a:pt x="15700" y="3214"/>
                    <a:pt x="15624" y="3342"/>
                  </a:cubicBezTo>
                  <a:cubicBezTo>
                    <a:pt x="15535" y="3492"/>
                    <a:pt x="15446" y="3640"/>
                    <a:pt x="15290" y="3899"/>
                  </a:cubicBezTo>
                  <a:cubicBezTo>
                    <a:pt x="14797" y="2890"/>
                    <a:pt x="14076" y="2174"/>
                    <a:pt x="13356" y="1454"/>
                  </a:cubicBezTo>
                  <a:cubicBezTo>
                    <a:pt x="13025" y="1127"/>
                    <a:pt x="12660" y="856"/>
                    <a:pt x="12237" y="672"/>
                  </a:cubicBezTo>
                  <a:cubicBezTo>
                    <a:pt x="11426" y="323"/>
                    <a:pt x="10605" y="13"/>
                    <a:pt x="9709" y="13"/>
                  </a:cubicBezTo>
                  <a:cubicBezTo>
                    <a:pt x="9637" y="13"/>
                    <a:pt x="9565" y="15"/>
                    <a:pt x="9492" y="19"/>
                  </a:cubicBezTo>
                  <a:cubicBezTo>
                    <a:pt x="9369" y="26"/>
                    <a:pt x="9246" y="29"/>
                    <a:pt x="9122" y="29"/>
                  </a:cubicBezTo>
                  <a:cubicBezTo>
                    <a:pt x="8928" y="29"/>
                    <a:pt x="8733" y="21"/>
                    <a:pt x="8541" y="7"/>
                  </a:cubicBezTo>
                  <a:cubicBezTo>
                    <a:pt x="8486" y="3"/>
                    <a:pt x="8432" y="1"/>
                    <a:pt x="8378" y="1"/>
                  </a:cubicBezTo>
                  <a:close/>
                </a:path>
              </a:pathLst>
            </a:custGeom>
            <a:solidFill>
              <a:srgbClr val="FEB9B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Google Shape;71825;p45">
              <a:extLst>
                <a:ext uri="{FF2B5EF4-FFF2-40B4-BE49-F238E27FC236}">
                  <a16:creationId xmlns:a16="http://schemas.microsoft.com/office/drawing/2014/main" id="{F7151EFC-A3FB-4F22-B831-FBEBC501EA22}"/>
                </a:ext>
              </a:extLst>
            </p:cNvPr>
            <p:cNvSpPr/>
            <p:nvPr/>
          </p:nvSpPr>
          <p:spPr>
            <a:xfrm>
              <a:off x="2545050" y="3998725"/>
              <a:ext cx="32375" cy="42925"/>
            </a:xfrm>
            <a:custGeom>
              <a:avLst/>
              <a:gdLst/>
              <a:ahLst/>
              <a:cxnLst/>
              <a:rect l="l" t="t" r="r" b="b"/>
              <a:pathLst>
                <a:path w="1295" h="1717" extrusionOk="0">
                  <a:moveTo>
                    <a:pt x="232" y="1"/>
                  </a:moveTo>
                  <a:cubicBezTo>
                    <a:pt x="96" y="50"/>
                    <a:pt x="15" y="110"/>
                    <a:pt x="5" y="228"/>
                  </a:cubicBezTo>
                  <a:cubicBezTo>
                    <a:pt x="1" y="263"/>
                    <a:pt x="4" y="301"/>
                    <a:pt x="19" y="330"/>
                  </a:cubicBezTo>
                  <a:cubicBezTo>
                    <a:pt x="274" y="780"/>
                    <a:pt x="461" y="1276"/>
                    <a:pt x="856" y="1633"/>
                  </a:cubicBezTo>
                  <a:cubicBezTo>
                    <a:pt x="905" y="1677"/>
                    <a:pt x="971" y="1717"/>
                    <a:pt x="1035" y="1717"/>
                  </a:cubicBezTo>
                  <a:cubicBezTo>
                    <a:pt x="1071" y="1717"/>
                    <a:pt x="1107" y="1705"/>
                    <a:pt x="1139" y="1675"/>
                  </a:cubicBezTo>
                  <a:cubicBezTo>
                    <a:pt x="1208" y="1612"/>
                    <a:pt x="1295" y="1482"/>
                    <a:pt x="1272" y="1424"/>
                  </a:cubicBezTo>
                  <a:cubicBezTo>
                    <a:pt x="1079" y="939"/>
                    <a:pt x="810" y="493"/>
                    <a:pt x="482" y="89"/>
                  </a:cubicBezTo>
                  <a:cubicBezTo>
                    <a:pt x="428" y="23"/>
                    <a:pt x="299" y="22"/>
                    <a:pt x="232"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Google Shape;71826;p45">
              <a:extLst>
                <a:ext uri="{FF2B5EF4-FFF2-40B4-BE49-F238E27FC236}">
                  <a16:creationId xmlns:a16="http://schemas.microsoft.com/office/drawing/2014/main" id="{0B46EAF6-387D-4DC7-B2F3-808BC1B2F98F}"/>
                </a:ext>
              </a:extLst>
            </p:cNvPr>
            <p:cNvSpPr/>
            <p:nvPr/>
          </p:nvSpPr>
          <p:spPr>
            <a:xfrm>
              <a:off x="2982250" y="3780575"/>
              <a:ext cx="268025" cy="671875"/>
            </a:xfrm>
            <a:custGeom>
              <a:avLst/>
              <a:gdLst/>
              <a:ahLst/>
              <a:cxnLst/>
              <a:rect l="l" t="t" r="r" b="b"/>
              <a:pathLst>
                <a:path w="10721" h="26875" extrusionOk="0">
                  <a:moveTo>
                    <a:pt x="5561" y="1"/>
                  </a:moveTo>
                  <a:cubicBezTo>
                    <a:pt x="5377" y="1"/>
                    <a:pt x="5190" y="23"/>
                    <a:pt x="5015" y="55"/>
                  </a:cubicBezTo>
                  <a:cubicBezTo>
                    <a:pt x="4667" y="119"/>
                    <a:pt x="4316" y="148"/>
                    <a:pt x="3973" y="209"/>
                  </a:cubicBezTo>
                  <a:cubicBezTo>
                    <a:pt x="2702" y="437"/>
                    <a:pt x="1547" y="906"/>
                    <a:pt x="618" y="1853"/>
                  </a:cubicBezTo>
                  <a:cubicBezTo>
                    <a:pt x="276" y="2202"/>
                    <a:pt x="76" y="2566"/>
                    <a:pt x="79" y="3062"/>
                  </a:cubicBezTo>
                  <a:cubicBezTo>
                    <a:pt x="86" y="3871"/>
                    <a:pt x="63" y="4683"/>
                    <a:pt x="51" y="5494"/>
                  </a:cubicBezTo>
                  <a:lnTo>
                    <a:pt x="71" y="5494"/>
                  </a:lnTo>
                  <a:cubicBezTo>
                    <a:pt x="66" y="5776"/>
                    <a:pt x="59" y="6058"/>
                    <a:pt x="59" y="6340"/>
                  </a:cubicBezTo>
                  <a:cubicBezTo>
                    <a:pt x="62" y="7010"/>
                    <a:pt x="1" y="7688"/>
                    <a:pt x="85" y="8348"/>
                  </a:cubicBezTo>
                  <a:cubicBezTo>
                    <a:pt x="259" y="9708"/>
                    <a:pt x="380" y="11073"/>
                    <a:pt x="371" y="12439"/>
                  </a:cubicBezTo>
                  <a:cubicBezTo>
                    <a:pt x="363" y="13641"/>
                    <a:pt x="532" y="14825"/>
                    <a:pt x="555" y="16021"/>
                  </a:cubicBezTo>
                  <a:cubicBezTo>
                    <a:pt x="572" y="17004"/>
                    <a:pt x="612" y="17988"/>
                    <a:pt x="670" y="18971"/>
                  </a:cubicBezTo>
                  <a:cubicBezTo>
                    <a:pt x="762" y="20477"/>
                    <a:pt x="789" y="21991"/>
                    <a:pt x="868" y="23501"/>
                  </a:cubicBezTo>
                  <a:cubicBezTo>
                    <a:pt x="907" y="24241"/>
                    <a:pt x="877" y="24982"/>
                    <a:pt x="877" y="25723"/>
                  </a:cubicBezTo>
                  <a:cubicBezTo>
                    <a:pt x="877" y="25982"/>
                    <a:pt x="940" y="26231"/>
                    <a:pt x="1176" y="26361"/>
                  </a:cubicBezTo>
                  <a:cubicBezTo>
                    <a:pt x="1636" y="26616"/>
                    <a:pt x="2089" y="26844"/>
                    <a:pt x="2655" y="26871"/>
                  </a:cubicBezTo>
                  <a:cubicBezTo>
                    <a:pt x="2707" y="26873"/>
                    <a:pt x="2758" y="26875"/>
                    <a:pt x="2809" y="26875"/>
                  </a:cubicBezTo>
                  <a:cubicBezTo>
                    <a:pt x="3707" y="26875"/>
                    <a:pt x="4483" y="26518"/>
                    <a:pt x="5278" y="26169"/>
                  </a:cubicBezTo>
                  <a:cubicBezTo>
                    <a:pt x="5686" y="25989"/>
                    <a:pt x="5862" y="25681"/>
                    <a:pt x="5915" y="25275"/>
                  </a:cubicBezTo>
                  <a:cubicBezTo>
                    <a:pt x="5956" y="24962"/>
                    <a:pt x="5942" y="24637"/>
                    <a:pt x="6006" y="24329"/>
                  </a:cubicBezTo>
                  <a:cubicBezTo>
                    <a:pt x="6378" y="22543"/>
                    <a:pt x="6858" y="20780"/>
                    <a:pt x="7165" y="18978"/>
                  </a:cubicBezTo>
                  <a:cubicBezTo>
                    <a:pt x="7400" y="17594"/>
                    <a:pt x="7702" y="16222"/>
                    <a:pt x="7972" y="14846"/>
                  </a:cubicBezTo>
                  <a:cubicBezTo>
                    <a:pt x="8319" y="13089"/>
                    <a:pt x="8642" y="11328"/>
                    <a:pt x="9011" y="9577"/>
                  </a:cubicBezTo>
                  <a:cubicBezTo>
                    <a:pt x="9510" y="7208"/>
                    <a:pt x="10046" y="4844"/>
                    <a:pt x="10560" y="2477"/>
                  </a:cubicBezTo>
                  <a:cubicBezTo>
                    <a:pt x="10721" y="1746"/>
                    <a:pt x="10501" y="1235"/>
                    <a:pt x="9847" y="912"/>
                  </a:cubicBezTo>
                  <a:cubicBezTo>
                    <a:pt x="9473" y="726"/>
                    <a:pt x="9061" y="614"/>
                    <a:pt x="8661" y="480"/>
                  </a:cubicBezTo>
                  <a:cubicBezTo>
                    <a:pt x="7786" y="186"/>
                    <a:pt x="6851" y="255"/>
                    <a:pt x="5961" y="44"/>
                  </a:cubicBezTo>
                  <a:cubicBezTo>
                    <a:pt x="5833" y="13"/>
                    <a:pt x="5698" y="1"/>
                    <a:pt x="5561" y="1"/>
                  </a:cubicBezTo>
                  <a:close/>
                </a:path>
              </a:pathLst>
            </a:custGeom>
            <a:solidFill>
              <a:srgbClr val="FEB9B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Google Shape;71827;p45">
              <a:extLst>
                <a:ext uri="{FF2B5EF4-FFF2-40B4-BE49-F238E27FC236}">
                  <a16:creationId xmlns:a16="http://schemas.microsoft.com/office/drawing/2014/main" id="{4511D65A-F3A1-4CF1-B791-AC7DA69F683E}"/>
                </a:ext>
              </a:extLst>
            </p:cNvPr>
            <p:cNvSpPr/>
            <p:nvPr/>
          </p:nvSpPr>
          <p:spPr>
            <a:xfrm>
              <a:off x="3118175" y="4042850"/>
              <a:ext cx="43300" cy="51575"/>
            </a:xfrm>
            <a:custGeom>
              <a:avLst/>
              <a:gdLst/>
              <a:ahLst/>
              <a:cxnLst/>
              <a:rect l="l" t="t" r="r" b="b"/>
              <a:pathLst>
                <a:path w="1732" h="2063" extrusionOk="0">
                  <a:moveTo>
                    <a:pt x="1470" y="0"/>
                  </a:moveTo>
                  <a:cubicBezTo>
                    <a:pt x="1431" y="0"/>
                    <a:pt x="1390" y="9"/>
                    <a:pt x="1371" y="26"/>
                  </a:cubicBezTo>
                  <a:cubicBezTo>
                    <a:pt x="837" y="528"/>
                    <a:pt x="460" y="1149"/>
                    <a:pt x="68" y="1756"/>
                  </a:cubicBezTo>
                  <a:cubicBezTo>
                    <a:pt x="1" y="1861"/>
                    <a:pt x="133" y="2063"/>
                    <a:pt x="249" y="2063"/>
                  </a:cubicBezTo>
                  <a:cubicBezTo>
                    <a:pt x="251" y="2063"/>
                    <a:pt x="253" y="2063"/>
                    <a:pt x="256" y="2062"/>
                  </a:cubicBezTo>
                  <a:cubicBezTo>
                    <a:pt x="324" y="2050"/>
                    <a:pt x="411" y="2062"/>
                    <a:pt x="454" y="2025"/>
                  </a:cubicBezTo>
                  <a:cubicBezTo>
                    <a:pt x="1005" y="1534"/>
                    <a:pt x="1387" y="916"/>
                    <a:pt x="1709" y="262"/>
                  </a:cubicBezTo>
                  <a:cubicBezTo>
                    <a:pt x="1732" y="216"/>
                    <a:pt x="1629" y="86"/>
                    <a:pt x="1559" y="24"/>
                  </a:cubicBezTo>
                  <a:cubicBezTo>
                    <a:pt x="1542" y="8"/>
                    <a:pt x="1507" y="0"/>
                    <a:pt x="1470"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Google Shape;71828;p45">
              <a:extLst>
                <a:ext uri="{FF2B5EF4-FFF2-40B4-BE49-F238E27FC236}">
                  <a16:creationId xmlns:a16="http://schemas.microsoft.com/office/drawing/2014/main" id="{ECC87587-ED08-47B1-8896-17AFF3D3BE39}"/>
                </a:ext>
              </a:extLst>
            </p:cNvPr>
            <p:cNvSpPr/>
            <p:nvPr/>
          </p:nvSpPr>
          <p:spPr>
            <a:xfrm>
              <a:off x="2444575" y="2586850"/>
              <a:ext cx="987200" cy="1098400"/>
            </a:xfrm>
            <a:custGeom>
              <a:avLst/>
              <a:gdLst/>
              <a:ahLst/>
              <a:cxnLst/>
              <a:rect l="l" t="t" r="r" b="b"/>
              <a:pathLst>
                <a:path w="39488" h="43936" extrusionOk="0">
                  <a:moveTo>
                    <a:pt x="25544" y="0"/>
                  </a:moveTo>
                  <a:cubicBezTo>
                    <a:pt x="23267" y="0"/>
                    <a:pt x="20998" y="207"/>
                    <a:pt x="18734" y="506"/>
                  </a:cubicBezTo>
                  <a:cubicBezTo>
                    <a:pt x="16287" y="829"/>
                    <a:pt x="13855" y="1231"/>
                    <a:pt x="11440" y="1745"/>
                  </a:cubicBezTo>
                  <a:cubicBezTo>
                    <a:pt x="9131" y="2237"/>
                    <a:pt x="7001" y="3082"/>
                    <a:pt x="5106" y="4509"/>
                  </a:cubicBezTo>
                  <a:cubicBezTo>
                    <a:pt x="4215" y="5183"/>
                    <a:pt x="3514" y="5991"/>
                    <a:pt x="2966" y="6959"/>
                  </a:cubicBezTo>
                  <a:cubicBezTo>
                    <a:pt x="1796" y="9022"/>
                    <a:pt x="1236" y="11273"/>
                    <a:pt x="957" y="13595"/>
                  </a:cubicBezTo>
                  <a:cubicBezTo>
                    <a:pt x="538" y="17065"/>
                    <a:pt x="350" y="20551"/>
                    <a:pt x="166" y="23563"/>
                  </a:cubicBezTo>
                  <a:cubicBezTo>
                    <a:pt x="85" y="26542"/>
                    <a:pt x="1" y="29048"/>
                    <a:pt x="250" y="31548"/>
                  </a:cubicBezTo>
                  <a:cubicBezTo>
                    <a:pt x="419" y="33233"/>
                    <a:pt x="660" y="34903"/>
                    <a:pt x="1190" y="36523"/>
                  </a:cubicBezTo>
                  <a:cubicBezTo>
                    <a:pt x="1705" y="38094"/>
                    <a:pt x="2648" y="39327"/>
                    <a:pt x="4013" y="40240"/>
                  </a:cubicBezTo>
                  <a:cubicBezTo>
                    <a:pt x="4953" y="40867"/>
                    <a:pt x="5939" y="41410"/>
                    <a:pt x="7018" y="41767"/>
                  </a:cubicBezTo>
                  <a:cubicBezTo>
                    <a:pt x="8458" y="42248"/>
                    <a:pt x="9928" y="42607"/>
                    <a:pt x="11415" y="42896"/>
                  </a:cubicBezTo>
                  <a:cubicBezTo>
                    <a:pt x="13215" y="43246"/>
                    <a:pt x="15032" y="43474"/>
                    <a:pt x="16856" y="43672"/>
                  </a:cubicBezTo>
                  <a:cubicBezTo>
                    <a:pt x="18392" y="43839"/>
                    <a:pt x="19927" y="43936"/>
                    <a:pt x="21461" y="43936"/>
                  </a:cubicBezTo>
                  <a:cubicBezTo>
                    <a:pt x="23232" y="43936"/>
                    <a:pt x="25000" y="43807"/>
                    <a:pt x="26765" y="43506"/>
                  </a:cubicBezTo>
                  <a:cubicBezTo>
                    <a:pt x="28434" y="43221"/>
                    <a:pt x="30072" y="42819"/>
                    <a:pt x="31628" y="42121"/>
                  </a:cubicBezTo>
                  <a:cubicBezTo>
                    <a:pt x="33120" y="41451"/>
                    <a:pt x="34519" y="40605"/>
                    <a:pt x="35686" y="39481"/>
                  </a:cubicBezTo>
                  <a:cubicBezTo>
                    <a:pt x="37369" y="37861"/>
                    <a:pt x="38427" y="35836"/>
                    <a:pt x="39013" y="33565"/>
                  </a:cubicBezTo>
                  <a:cubicBezTo>
                    <a:pt x="39272" y="32562"/>
                    <a:pt x="39255" y="31538"/>
                    <a:pt x="39308" y="30517"/>
                  </a:cubicBezTo>
                  <a:cubicBezTo>
                    <a:pt x="39487" y="26988"/>
                    <a:pt x="39345" y="23463"/>
                    <a:pt x="39105" y="19943"/>
                  </a:cubicBezTo>
                  <a:cubicBezTo>
                    <a:pt x="38979" y="18078"/>
                    <a:pt x="38786" y="16218"/>
                    <a:pt x="38628" y="14355"/>
                  </a:cubicBezTo>
                  <a:cubicBezTo>
                    <a:pt x="38473" y="12527"/>
                    <a:pt x="38242" y="10706"/>
                    <a:pt x="37814" y="8922"/>
                  </a:cubicBezTo>
                  <a:cubicBezTo>
                    <a:pt x="37428" y="7312"/>
                    <a:pt x="36967" y="5725"/>
                    <a:pt x="36162" y="4253"/>
                  </a:cubicBezTo>
                  <a:cubicBezTo>
                    <a:pt x="35277" y="2636"/>
                    <a:pt x="33982" y="1513"/>
                    <a:pt x="32273" y="841"/>
                  </a:cubicBezTo>
                  <a:cubicBezTo>
                    <a:pt x="31142" y="396"/>
                    <a:pt x="29950" y="264"/>
                    <a:pt x="28759" y="150"/>
                  </a:cubicBezTo>
                  <a:cubicBezTo>
                    <a:pt x="27685" y="46"/>
                    <a:pt x="26614" y="0"/>
                    <a:pt x="25544"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Google Shape;71829;p45">
              <a:extLst>
                <a:ext uri="{FF2B5EF4-FFF2-40B4-BE49-F238E27FC236}">
                  <a16:creationId xmlns:a16="http://schemas.microsoft.com/office/drawing/2014/main" id="{0214ADB3-0541-4B08-9214-FD4897A46420}"/>
                </a:ext>
              </a:extLst>
            </p:cNvPr>
            <p:cNvSpPr/>
            <p:nvPr/>
          </p:nvSpPr>
          <p:spPr>
            <a:xfrm>
              <a:off x="2438775" y="4176150"/>
              <a:ext cx="206175" cy="246200"/>
            </a:xfrm>
            <a:custGeom>
              <a:avLst/>
              <a:gdLst/>
              <a:ahLst/>
              <a:cxnLst/>
              <a:rect l="l" t="t" r="r" b="b"/>
              <a:pathLst>
                <a:path w="8247" h="9848" extrusionOk="0">
                  <a:moveTo>
                    <a:pt x="1636" y="0"/>
                  </a:moveTo>
                  <a:cubicBezTo>
                    <a:pt x="1455" y="825"/>
                    <a:pt x="1264" y="1647"/>
                    <a:pt x="1093" y="2474"/>
                  </a:cubicBezTo>
                  <a:cubicBezTo>
                    <a:pt x="758" y="4094"/>
                    <a:pt x="438" y="5714"/>
                    <a:pt x="99" y="7332"/>
                  </a:cubicBezTo>
                  <a:cubicBezTo>
                    <a:pt x="0" y="7801"/>
                    <a:pt x="50" y="8150"/>
                    <a:pt x="565" y="8351"/>
                  </a:cubicBezTo>
                  <a:cubicBezTo>
                    <a:pt x="817" y="8451"/>
                    <a:pt x="1016" y="8682"/>
                    <a:pt x="1251" y="8835"/>
                  </a:cubicBezTo>
                  <a:cubicBezTo>
                    <a:pt x="1867" y="9242"/>
                    <a:pt x="2499" y="9604"/>
                    <a:pt x="3253" y="9604"/>
                  </a:cubicBezTo>
                  <a:cubicBezTo>
                    <a:pt x="3336" y="9604"/>
                    <a:pt x="3421" y="9600"/>
                    <a:pt x="3507" y="9591"/>
                  </a:cubicBezTo>
                  <a:cubicBezTo>
                    <a:pt x="3534" y="9588"/>
                    <a:pt x="3562" y="9586"/>
                    <a:pt x="3589" y="9586"/>
                  </a:cubicBezTo>
                  <a:cubicBezTo>
                    <a:pt x="3728" y="9586"/>
                    <a:pt x="3864" y="9622"/>
                    <a:pt x="4005" y="9696"/>
                  </a:cubicBezTo>
                  <a:cubicBezTo>
                    <a:pt x="4194" y="9796"/>
                    <a:pt x="4334" y="9848"/>
                    <a:pt x="4447" y="9848"/>
                  </a:cubicBezTo>
                  <a:cubicBezTo>
                    <a:pt x="4606" y="9848"/>
                    <a:pt x="4714" y="9748"/>
                    <a:pt x="4835" y="9541"/>
                  </a:cubicBezTo>
                  <a:cubicBezTo>
                    <a:pt x="4976" y="9298"/>
                    <a:pt x="5085" y="9038"/>
                    <a:pt x="5198" y="8778"/>
                  </a:cubicBezTo>
                  <a:cubicBezTo>
                    <a:pt x="5789" y="7423"/>
                    <a:pt x="6395" y="6076"/>
                    <a:pt x="6962" y="4709"/>
                  </a:cubicBezTo>
                  <a:cubicBezTo>
                    <a:pt x="7392" y="3671"/>
                    <a:pt x="7941" y="2680"/>
                    <a:pt x="8247" y="1590"/>
                  </a:cubicBezTo>
                  <a:cubicBezTo>
                    <a:pt x="7275" y="1552"/>
                    <a:pt x="6304" y="1630"/>
                    <a:pt x="5333" y="1395"/>
                  </a:cubicBezTo>
                  <a:cubicBezTo>
                    <a:pt x="4410" y="1173"/>
                    <a:pt x="3531" y="868"/>
                    <a:pt x="2685" y="448"/>
                  </a:cubicBezTo>
                  <a:cubicBezTo>
                    <a:pt x="2346" y="278"/>
                    <a:pt x="2039" y="26"/>
                    <a:pt x="163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Google Shape;71830;p45">
              <a:extLst>
                <a:ext uri="{FF2B5EF4-FFF2-40B4-BE49-F238E27FC236}">
                  <a16:creationId xmlns:a16="http://schemas.microsoft.com/office/drawing/2014/main" id="{F6FB38F5-951C-43AD-8D8C-04B211AC2D8D}"/>
                </a:ext>
              </a:extLst>
            </p:cNvPr>
            <p:cNvSpPr/>
            <p:nvPr/>
          </p:nvSpPr>
          <p:spPr>
            <a:xfrm>
              <a:off x="2496575" y="4072725"/>
              <a:ext cx="190800" cy="80075"/>
            </a:xfrm>
            <a:custGeom>
              <a:avLst/>
              <a:gdLst/>
              <a:ahLst/>
              <a:cxnLst/>
              <a:rect l="l" t="t" r="r" b="b"/>
              <a:pathLst>
                <a:path w="7632" h="3203" extrusionOk="0">
                  <a:moveTo>
                    <a:pt x="414" y="0"/>
                  </a:moveTo>
                  <a:cubicBezTo>
                    <a:pt x="402" y="0"/>
                    <a:pt x="391" y="1"/>
                    <a:pt x="378" y="3"/>
                  </a:cubicBezTo>
                  <a:cubicBezTo>
                    <a:pt x="108" y="38"/>
                    <a:pt x="106" y="289"/>
                    <a:pt x="79" y="487"/>
                  </a:cubicBezTo>
                  <a:cubicBezTo>
                    <a:pt x="38" y="798"/>
                    <a:pt x="25" y="1115"/>
                    <a:pt x="1" y="1429"/>
                  </a:cubicBezTo>
                  <a:cubicBezTo>
                    <a:pt x="619" y="1749"/>
                    <a:pt x="1229" y="2084"/>
                    <a:pt x="1854" y="2389"/>
                  </a:cubicBezTo>
                  <a:cubicBezTo>
                    <a:pt x="3004" y="2946"/>
                    <a:pt x="4230" y="3181"/>
                    <a:pt x="5502" y="3190"/>
                  </a:cubicBezTo>
                  <a:cubicBezTo>
                    <a:pt x="5992" y="3194"/>
                    <a:pt x="6481" y="3198"/>
                    <a:pt x="6969" y="3203"/>
                  </a:cubicBezTo>
                  <a:cubicBezTo>
                    <a:pt x="7296" y="2906"/>
                    <a:pt x="7411" y="2496"/>
                    <a:pt x="7565" y="2107"/>
                  </a:cubicBezTo>
                  <a:cubicBezTo>
                    <a:pt x="7631" y="1938"/>
                    <a:pt x="7525" y="1808"/>
                    <a:pt x="7342" y="1808"/>
                  </a:cubicBezTo>
                  <a:cubicBezTo>
                    <a:pt x="7321" y="1808"/>
                    <a:pt x="7300" y="1810"/>
                    <a:pt x="7277" y="1814"/>
                  </a:cubicBezTo>
                  <a:cubicBezTo>
                    <a:pt x="7175" y="1829"/>
                    <a:pt x="7075" y="1871"/>
                    <a:pt x="6971" y="1885"/>
                  </a:cubicBezTo>
                  <a:cubicBezTo>
                    <a:pt x="6472" y="1953"/>
                    <a:pt x="5978" y="1990"/>
                    <a:pt x="5488" y="1990"/>
                  </a:cubicBezTo>
                  <a:cubicBezTo>
                    <a:pt x="4340" y="1990"/>
                    <a:pt x="3218" y="1782"/>
                    <a:pt x="2137" y="1261"/>
                  </a:cubicBezTo>
                  <a:cubicBezTo>
                    <a:pt x="1626" y="1017"/>
                    <a:pt x="1143" y="736"/>
                    <a:pt x="747" y="327"/>
                  </a:cubicBezTo>
                  <a:cubicBezTo>
                    <a:pt x="636" y="216"/>
                    <a:pt x="602" y="0"/>
                    <a:pt x="414"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Google Shape;71831;p45">
              <a:extLst>
                <a:ext uri="{FF2B5EF4-FFF2-40B4-BE49-F238E27FC236}">
                  <a16:creationId xmlns:a16="http://schemas.microsoft.com/office/drawing/2014/main" id="{C3AA55F3-8762-4F85-8175-45B4A8D3D9EE}"/>
                </a:ext>
              </a:extLst>
            </p:cNvPr>
            <p:cNvSpPr/>
            <p:nvPr/>
          </p:nvSpPr>
          <p:spPr>
            <a:xfrm>
              <a:off x="2482825" y="4123975"/>
              <a:ext cx="183125" cy="76775"/>
            </a:xfrm>
            <a:custGeom>
              <a:avLst/>
              <a:gdLst/>
              <a:ahLst/>
              <a:cxnLst/>
              <a:rect l="l" t="t" r="r" b="b"/>
              <a:pathLst>
                <a:path w="7325" h="3071" extrusionOk="0">
                  <a:moveTo>
                    <a:pt x="340" y="0"/>
                  </a:moveTo>
                  <a:cubicBezTo>
                    <a:pt x="209" y="484"/>
                    <a:pt x="1" y="960"/>
                    <a:pt x="146" y="1480"/>
                  </a:cubicBezTo>
                  <a:cubicBezTo>
                    <a:pt x="544" y="1529"/>
                    <a:pt x="857" y="1772"/>
                    <a:pt x="1190" y="1956"/>
                  </a:cubicBezTo>
                  <a:cubicBezTo>
                    <a:pt x="2521" y="2685"/>
                    <a:pt x="3934" y="3062"/>
                    <a:pt x="5440" y="3062"/>
                  </a:cubicBezTo>
                  <a:cubicBezTo>
                    <a:pt x="5533" y="3062"/>
                    <a:pt x="5627" y="3061"/>
                    <a:pt x="5721" y="3058"/>
                  </a:cubicBezTo>
                  <a:cubicBezTo>
                    <a:pt x="5790" y="3055"/>
                    <a:pt x="5858" y="3055"/>
                    <a:pt x="5926" y="3055"/>
                  </a:cubicBezTo>
                  <a:cubicBezTo>
                    <a:pt x="6172" y="3055"/>
                    <a:pt x="6418" y="3066"/>
                    <a:pt x="6665" y="3070"/>
                  </a:cubicBezTo>
                  <a:cubicBezTo>
                    <a:pt x="7038" y="2723"/>
                    <a:pt x="7177" y="2257"/>
                    <a:pt x="7324" y="1792"/>
                  </a:cubicBezTo>
                  <a:cubicBezTo>
                    <a:pt x="6351" y="1730"/>
                    <a:pt x="5379" y="1768"/>
                    <a:pt x="4406" y="1573"/>
                  </a:cubicBezTo>
                  <a:cubicBezTo>
                    <a:pt x="3192" y="1329"/>
                    <a:pt x="2058" y="925"/>
                    <a:pt x="995" y="304"/>
                  </a:cubicBezTo>
                  <a:cubicBezTo>
                    <a:pt x="786" y="180"/>
                    <a:pt x="601" y="11"/>
                    <a:pt x="340"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Google Shape;71832;p45">
              <a:extLst>
                <a:ext uri="{FF2B5EF4-FFF2-40B4-BE49-F238E27FC236}">
                  <a16:creationId xmlns:a16="http://schemas.microsoft.com/office/drawing/2014/main" id="{C58CB494-7653-44FC-A087-C4DABE287765}"/>
                </a:ext>
              </a:extLst>
            </p:cNvPr>
            <p:cNvSpPr/>
            <p:nvPr/>
          </p:nvSpPr>
          <p:spPr>
            <a:xfrm>
              <a:off x="2490950" y="4108475"/>
              <a:ext cx="181000" cy="60350"/>
            </a:xfrm>
            <a:custGeom>
              <a:avLst/>
              <a:gdLst/>
              <a:ahLst/>
              <a:cxnLst/>
              <a:rect l="l" t="t" r="r" b="b"/>
              <a:pathLst>
                <a:path w="7240" h="2414" extrusionOk="0">
                  <a:moveTo>
                    <a:pt x="226" y="0"/>
                  </a:moveTo>
                  <a:cubicBezTo>
                    <a:pt x="1" y="156"/>
                    <a:pt x="29" y="396"/>
                    <a:pt x="15" y="621"/>
                  </a:cubicBezTo>
                  <a:cubicBezTo>
                    <a:pt x="276" y="633"/>
                    <a:pt x="461" y="802"/>
                    <a:pt x="670" y="925"/>
                  </a:cubicBezTo>
                  <a:cubicBezTo>
                    <a:pt x="1735" y="1546"/>
                    <a:pt x="2867" y="1951"/>
                    <a:pt x="4081" y="2194"/>
                  </a:cubicBezTo>
                  <a:cubicBezTo>
                    <a:pt x="5054" y="2388"/>
                    <a:pt x="6026" y="2351"/>
                    <a:pt x="6999" y="2414"/>
                  </a:cubicBezTo>
                  <a:cubicBezTo>
                    <a:pt x="7240" y="2253"/>
                    <a:pt x="7186" y="2002"/>
                    <a:pt x="7196" y="1773"/>
                  </a:cubicBezTo>
                  <a:cubicBezTo>
                    <a:pt x="6707" y="1768"/>
                    <a:pt x="6218" y="1764"/>
                    <a:pt x="5730" y="1760"/>
                  </a:cubicBezTo>
                  <a:cubicBezTo>
                    <a:pt x="4456" y="1751"/>
                    <a:pt x="3232" y="1516"/>
                    <a:pt x="2081" y="959"/>
                  </a:cubicBezTo>
                  <a:cubicBezTo>
                    <a:pt x="1454" y="656"/>
                    <a:pt x="844" y="321"/>
                    <a:pt x="226"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Google Shape;71833;p45">
              <a:extLst>
                <a:ext uri="{FF2B5EF4-FFF2-40B4-BE49-F238E27FC236}">
                  <a16:creationId xmlns:a16="http://schemas.microsoft.com/office/drawing/2014/main" id="{11C3AB89-AA81-40CB-B618-00694F92D9FC}"/>
                </a:ext>
              </a:extLst>
            </p:cNvPr>
            <p:cNvSpPr/>
            <p:nvPr/>
          </p:nvSpPr>
          <p:spPr>
            <a:xfrm>
              <a:off x="2479650" y="4160975"/>
              <a:ext cx="170650" cy="55900"/>
            </a:xfrm>
            <a:custGeom>
              <a:avLst/>
              <a:gdLst/>
              <a:ahLst/>
              <a:cxnLst/>
              <a:rect l="l" t="t" r="r" b="b"/>
              <a:pathLst>
                <a:path w="6826" h="2236" extrusionOk="0">
                  <a:moveTo>
                    <a:pt x="273" y="0"/>
                  </a:moveTo>
                  <a:cubicBezTo>
                    <a:pt x="14" y="124"/>
                    <a:pt x="24" y="372"/>
                    <a:pt x="1" y="606"/>
                  </a:cubicBezTo>
                  <a:cubicBezTo>
                    <a:pt x="403" y="629"/>
                    <a:pt x="709" y="884"/>
                    <a:pt x="1050" y="1053"/>
                  </a:cubicBezTo>
                  <a:cubicBezTo>
                    <a:pt x="1896" y="1472"/>
                    <a:pt x="2774" y="1777"/>
                    <a:pt x="3698" y="2001"/>
                  </a:cubicBezTo>
                  <a:cubicBezTo>
                    <a:pt x="4669" y="2236"/>
                    <a:pt x="5639" y="2159"/>
                    <a:pt x="6612" y="2196"/>
                  </a:cubicBezTo>
                  <a:cubicBezTo>
                    <a:pt x="6826" y="2041"/>
                    <a:pt x="6763" y="1803"/>
                    <a:pt x="6792" y="1590"/>
                  </a:cubicBezTo>
                  <a:cubicBezTo>
                    <a:pt x="6543" y="1586"/>
                    <a:pt x="6293" y="1575"/>
                    <a:pt x="6043" y="1575"/>
                  </a:cubicBezTo>
                  <a:cubicBezTo>
                    <a:pt x="5978" y="1575"/>
                    <a:pt x="5913" y="1576"/>
                    <a:pt x="5848" y="1578"/>
                  </a:cubicBezTo>
                  <a:cubicBezTo>
                    <a:pt x="5754" y="1581"/>
                    <a:pt x="5660" y="1582"/>
                    <a:pt x="5566" y="1582"/>
                  </a:cubicBezTo>
                  <a:cubicBezTo>
                    <a:pt x="4059" y="1582"/>
                    <a:pt x="2648" y="1205"/>
                    <a:pt x="1317" y="476"/>
                  </a:cubicBezTo>
                  <a:cubicBezTo>
                    <a:pt x="983" y="294"/>
                    <a:pt x="671" y="50"/>
                    <a:pt x="273"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Google Shape;71834;p45">
              <a:extLst>
                <a:ext uri="{FF2B5EF4-FFF2-40B4-BE49-F238E27FC236}">
                  <a16:creationId xmlns:a16="http://schemas.microsoft.com/office/drawing/2014/main" id="{3D99B15E-7A2F-406D-9ACC-146DC5C8A9C1}"/>
                </a:ext>
              </a:extLst>
            </p:cNvPr>
            <p:cNvSpPr/>
            <p:nvPr/>
          </p:nvSpPr>
          <p:spPr>
            <a:xfrm>
              <a:off x="3000625" y="4260350"/>
              <a:ext cx="163075" cy="184025"/>
            </a:xfrm>
            <a:custGeom>
              <a:avLst/>
              <a:gdLst/>
              <a:ahLst/>
              <a:cxnLst/>
              <a:rect l="l" t="t" r="r" b="b"/>
              <a:pathLst>
                <a:path w="6523" h="7361" extrusionOk="0">
                  <a:moveTo>
                    <a:pt x="6444" y="1"/>
                  </a:moveTo>
                  <a:cubicBezTo>
                    <a:pt x="5401" y="434"/>
                    <a:pt x="4321" y="602"/>
                    <a:pt x="3223" y="602"/>
                  </a:cubicBezTo>
                  <a:cubicBezTo>
                    <a:pt x="2860" y="602"/>
                    <a:pt x="2496" y="583"/>
                    <a:pt x="2130" y="550"/>
                  </a:cubicBezTo>
                  <a:cubicBezTo>
                    <a:pt x="1682" y="512"/>
                    <a:pt x="1245" y="364"/>
                    <a:pt x="803" y="267"/>
                  </a:cubicBezTo>
                  <a:cubicBezTo>
                    <a:pt x="567" y="216"/>
                    <a:pt x="327" y="170"/>
                    <a:pt x="91" y="122"/>
                  </a:cubicBezTo>
                  <a:lnTo>
                    <a:pt x="91" y="122"/>
                  </a:lnTo>
                  <a:cubicBezTo>
                    <a:pt x="1" y="2336"/>
                    <a:pt x="290" y="4538"/>
                    <a:pt x="276" y="6750"/>
                  </a:cubicBezTo>
                  <a:cubicBezTo>
                    <a:pt x="275" y="6854"/>
                    <a:pt x="299" y="6959"/>
                    <a:pt x="326" y="7060"/>
                  </a:cubicBezTo>
                  <a:cubicBezTo>
                    <a:pt x="364" y="7208"/>
                    <a:pt x="474" y="7311"/>
                    <a:pt x="624" y="7311"/>
                  </a:cubicBezTo>
                  <a:cubicBezTo>
                    <a:pt x="1183" y="7314"/>
                    <a:pt x="1746" y="7360"/>
                    <a:pt x="2306" y="7360"/>
                  </a:cubicBezTo>
                  <a:cubicBezTo>
                    <a:pt x="2898" y="7360"/>
                    <a:pt x="3487" y="7308"/>
                    <a:pt x="4066" y="7097"/>
                  </a:cubicBezTo>
                  <a:cubicBezTo>
                    <a:pt x="4207" y="7046"/>
                    <a:pt x="4344" y="7013"/>
                    <a:pt x="4486" y="7013"/>
                  </a:cubicBezTo>
                  <a:cubicBezTo>
                    <a:pt x="4581" y="7013"/>
                    <a:pt x="4678" y="7028"/>
                    <a:pt x="4780" y="7063"/>
                  </a:cubicBezTo>
                  <a:cubicBezTo>
                    <a:pt x="4813" y="7075"/>
                    <a:pt x="4845" y="7080"/>
                    <a:pt x="4875" y="7080"/>
                  </a:cubicBezTo>
                  <a:cubicBezTo>
                    <a:pt x="5018" y="7080"/>
                    <a:pt x="5117" y="6954"/>
                    <a:pt x="5176" y="6811"/>
                  </a:cubicBezTo>
                  <a:cubicBezTo>
                    <a:pt x="5214" y="6714"/>
                    <a:pt x="5243" y="6610"/>
                    <a:pt x="5254" y="6506"/>
                  </a:cubicBezTo>
                  <a:cubicBezTo>
                    <a:pt x="5408" y="5002"/>
                    <a:pt x="5803" y="3544"/>
                    <a:pt x="6125" y="2072"/>
                  </a:cubicBezTo>
                  <a:cubicBezTo>
                    <a:pt x="6274" y="1391"/>
                    <a:pt x="6522" y="719"/>
                    <a:pt x="644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Google Shape;71835;p45">
              <a:extLst>
                <a:ext uri="{FF2B5EF4-FFF2-40B4-BE49-F238E27FC236}">
                  <a16:creationId xmlns:a16="http://schemas.microsoft.com/office/drawing/2014/main" id="{F0606853-951A-4EEB-9C59-AA02AF9D8795}"/>
                </a:ext>
              </a:extLst>
            </p:cNvPr>
            <p:cNvSpPr/>
            <p:nvPr/>
          </p:nvSpPr>
          <p:spPr>
            <a:xfrm>
              <a:off x="2991650" y="4155175"/>
              <a:ext cx="191925" cy="52225"/>
            </a:xfrm>
            <a:custGeom>
              <a:avLst/>
              <a:gdLst/>
              <a:ahLst/>
              <a:cxnLst/>
              <a:rect l="l" t="t" r="r" b="b"/>
              <a:pathLst>
                <a:path w="7677" h="2089" extrusionOk="0">
                  <a:moveTo>
                    <a:pt x="7435" y="1"/>
                  </a:moveTo>
                  <a:cubicBezTo>
                    <a:pt x="7421" y="1"/>
                    <a:pt x="7407" y="3"/>
                    <a:pt x="7394" y="7"/>
                  </a:cubicBezTo>
                  <a:cubicBezTo>
                    <a:pt x="7262" y="53"/>
                    <a:pt x="7132" y="107"/>
                    <a:pt x="7004" y="167"/>
                  </a:cubicBezTo>
                  <a:cubicBezTo>
                    <a:pt x="6023" y="612"/>
                    <a:pt x="5008" y="838"/>
                    <a:pt x="3956" y="838"/>
                  </a:cubicBezTo>
                  <a:cubicBezTo>
                    <a:pt x="3670" y="838"/>
                    <a:pt x="3382" y="821"/>
                    <a:pt x="3091" y="788"/>
                  </a:cubicBezTo>
                  <a:cubicBezTo>
                    <a:pt x="2423" y="710"/>
                    <a:pt x="1783" y="519"/>
                    <a:pt x="1132" y="371"/>
                  </a:cubicBezTo>
                  <a:cubicBezTo>
                    <a:pt x="915" y="323"/>
                    <a:pt x="722" y="99"/>
                    <a:pt x="514" y="99"/>
                  </a:cubicBezTo>
                  <a:cubicBezTo>
                    <a:pt x="463" y="99"/>
                    <a:pt x="411" y="113"/>
                    <a:pt x="357" y="145"/>
                  </a:cubicBezTo>
                  <a:cubicBezTo>
                    <a:pt x="1" y="362"/>
                    <a:pt x="307" y="723"/>
                    <a:pt x="280" y="1017"/>
                  </a:cubicBezTo>
                  <a:cubicBezTo>
                    <a:pt x="272" y="1121"/>
                    <a:pt x="300" y="1228"/>
                    <a:pt x="313" y="1332"/>
                  </a:cubicBezTo>
                  <a:cubicBezTo>
                    <a:pt x="1476" y="1689"/>
                    <a:pt x="2628" y="2038"/>
                    <a:pt x="3869" y="2083"/>
                  </a:cubicBezTo>
                  <a:cubicBezTo>
                    <a:pt x="3977" y="2087"/>
                    <a:pt x="4085" y="2089"/>
                    <a:pt x="4192" y="2089"/>
                  </a:cubicBezTo>
                  <a:cubicBezTo>
                    <a:pt x="5321" y="2089"/>
                    <a:pt x="6387" y="1873"/>
                    <a:pt x="7411" y="1388"/>
                  </a:cubicBezTo>
                  <a:cubicBezTo>
                    <a:pt x="7491" y="1010"/>
                    <a:pt x="7578" y="634"/>
                    <a:pt x="7652" y="255"/>
                  </a:cubicBezTo>
                  <a:cubicBezTo>
                    <a:pt x="7676" y="135"/>
                    <a:pt x="7547" y="1"/>
                    <a:pt x="7435"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Google Shape;71836;p45">
              <a:extLst>
                <a:ext uri="{FF2B5EF4-FFF2-40B4-BE49-F238E27FC236}">
                  <a16:creationId xmlns:a16="http://schemas.microsoft.com/office/drawing/2014/main" id="{24791C95-9DF1-43F3-8F4A-4241C5B2B838}"/>
                </a:ext>
              </a:extLst>
            </p:cNvPr>
            <p:cNvSpPr/>
            <p:nvPr/>
          </p:nvSpPr>
          <p:spPr>
            <a:xfrm>
              <a:off x="3000200" y="4206100"/>
              <a:ext cx="174025" cy="53950"/>
            </a:xfrm>
            <a:custGeom>
              <a:avLst/>
              <a:gdLst/>
              <a:ahLst/>
              <a:cxnLst/>
              <a:rect l="l" t="t" r="r" b="b"/>
              <a:pathLst>
                <a:path w="6961" h="2158" extrusionOk="0">
                  <a:moveTo>
                    <a:pt x="22" y="1"/>
                  </a:moveTo>
                  <a:lnTo>
                    <a:pt x="22" y="1"/>
                  </a:lnTo>
                  <a:cubicBezTo>
                    <a:pt x="56" y="552"/>
                    <a:pt x="1" y="1110"/>
                    <a:pt x="142" y="1653"/>
                  </a:cubicBezTo>
                  <a:cubicBezTo>
                    <a:pt x="380" y="1709"/>
                    <a:pt x="619" y="1764"/>
                    <a:pt x="857" y="1817"/>
                  </a:cubicBezTo>
                  <a:cubicBezTo>
                    <a:pt x="1474" y="1957"/>
                    <a:pt x="2082" y="2102"/>
                    <a:pt x="2724" y="2142"/>
                  </a:cubicBezTo>
                  <a:cubicBezTo>
                    <a:pt x="2899" y="2152"/>
                    <a:pt x="3073" y="2158"/>
                    <a:pt x="3246" y="2158"/>
                  </a:cubicBezTo>
                  <a:cubicBezTo>
                    <a:pt x="4423" y="2158"/>
                    <a:pt x="5550" y="1920"/>
                    <a:pt x="6650" y="1489"/>
                  </a:cubicBezTo>
                  <a:cubicBezTo>
                    <a:pt x="6739" y="1018"/>
                    <a:pt x="6961" y="568"/>
                    <a:pt x="6885" y="69"/>
                  </a:cubicBezTo>
                  <a:lnTo>
                    <a:pt x="6885" y="69"/>
                  </a:lnTo>
                  <a:cubicBezTo>
                    <a:pt x="5909" y="505"/>
                    <a:pt x="4918" y="686"/>
                    <a:pt x="3915" y="686"/>
                  </a:cubicBezTo>
                  <a:cubicBezTo>
                    <a:pt x="3130" y="686"/>
                    <a:pt x="2339" y="575"/>
                    <a:pt x="1542" y="391"/>
                  </a:cubicBezTo>
                  <a:cubicBezTo>
                    <a:pt x="1034" y="274"/>
                    <a:pt x="529" y="133"/>
                    <a:pt x="22"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Google Shape;71837;p45">
              <a:extLst>
                <a:ext uri="{FF2B5EF4-FFF2-40B4-BE49-F238E27FC236}">
                  <a16:creationId xmlns:a16="http://schemas.microsoft.com/office/drawing/2014/main" id="{366D4483-FAB1-42C5-AA05-3301C4BB6C4C}"/>
                </a:ext>
              </a:extLst>
            </p:cNvPr>
            <p:cNvSpPr/>
            <p:nvPr/>
          </p:nvSpPr>
          <p:spPr>
            <a:xfrm>
              <a:off x="2998475" y="4188475"/>
              <a:ext cx="180900" cy="34775"/>
            </a:xfrm>
            <a:custGeom>
              <a:avLst/>
              <a:gdLst/>
              <a:ahLst/>
              <a:cxnLst/>
              <a:rect l="l" t="t" r="r" b="b"/>
              <a:pathLst>
                <a:path w="7236" h="1391" extrusionOk="0">
                  <a:moveTo>
                    <a:pt x="40" y="0"/>
                  </a:moveTo>
                  <a:lnTo>
                    <a:pt x="40" y="0"/>
                  </a:lnTo>
                  <a:cubicBezTo>
                    <a:pt x="0" y="240"/>
                    <a:pt x="7" y="476"/>
                    <a:pt x="91" y="706"/>
                  </a:cubicBezTo>
                  <a:cubicBezTo>
                    <a:pt x="598" y="837"/>
                    <a:pt x="1103" y="976"/>
                    <a:pt x="1611" y="1096"/>
                  </a:cubicBezTo>
                  <a:cubicBezTo>
                    <a:pt x="2407" y="1280"/>
                    <a:pt x="3198" y="1391"/>
                    <a:pt x="3983" y="1391"/>
                  </a:cubicBezTo>
                  <a:cubicBezTo>
                    <a:pt x="4986" y="1391"/>
                    <a:pt x="5978" y="1210"/>
                    <a:pt x="6954" y="774"/>
                  </a:cubicBezTo>
                  <a:cubicBezTo>
                    <a:pt x="7235" y="590"/>
                    <a:pt x="7194" y="325"/>
                    <a:pt x="7138" y="56"/>
                  </a:cubicBezTo>
                  <a:lnTo>
                    <a:pt x="7138" y="56"/>
                  </a:lnTo>
                  <a:cubicBezTo>
                    <a:pt x="6114" y="541"/>
                    <a:pt x="5048" y="757"/>
                    <a:pt x="3919" y="757"/>
                  </a:cubicBezTo>
                  <a:cubicBezTo>
                    <a:pt x="3812" y="757"/>
                    <a:pt x="3704" y="755"/>
                    <a:pt x="3596" y="751"/>
                  </a:cubicBezTo>
                  <a:cubicBezTo>
                    <a:pt x="2355" y="708"/>
                    <a:pt x="1203" y="357"/>
                    <a:pt x="40"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Google Shape;71838;p45">
              <a:extLst>
                <a:ext uri="{FF2B5EF4-FFF2-40B4-BE49-F238E27FC236}">
                  <a16:creationId xmlns:a16="http://schemas.microsoft.com/office/drawing/2014/main" id="{5EB1AD69-7FE0-411A-AEF5-BC968CB96272}"/>
                </a:ext>
              </a:extLst>
            </p:cNvPr>
            <p:cNvSpPr/>
            <p:nvPr/>
          </p:nvSpPr>
          <p:spPr>
            <a:xfrm>
              <a:off x="2996850" y="4243325"/>
              <a:ext cx="171475" cy="32075"/>
            </a:xfrm>
            <a:custGeom>
              <a:avLst/>
              <a:gdLst/>
              <a:ahLst/>
              <a:cxnLst/>
              <a:rect l="l" t="t" r="r" b="b"/>
              <a:pathLst>
                <a:path w="6859" h="1283" extrusionOk="0">
                  <a:moveTo>
                    <a:pt x="6784" y="0"/>
                  </a:moveTo>
                  <a:lnTo>
                    <a:pt x="6784" y="0"/>
                  </a:lnTo>
                  <a:cubicBezTo>
                    <a:pt x="5686" y="430"/>
                    <a:pt x="4563" y="669"/>
                    <a:pt x="3390" y="669"/>
                  </a:cubicBezTo>
                  <a:cubicBezTo>
                    <a:pt x="3214" y="669"/>
                    <a:pt x="3036" y="664"/>
                    <a:pt x="2858" y="653"/>
                  </a:cubicBezTo>
                  <a:cubicBezTo>
                    <a:pt x="2216" y="613"/>
                    <a:pt x="1608" y="468"/>
                    <a:pt x="991" y="328"/>
                  </a:cubicBezTo>
                  <a:cubicBezTo>
                    <a:pt x="753" y="275"/>
                    <a:pt x="514" y="220"/>
                    <a:pt x="276" y="164"/>
                  </a:cubicBezTo>
                  <a:cubicBezTo>
                    <a:pt x="1" y="471"/>
                    <a:pt x="1" y="474"/>
                    <a:pt x="242" y="803"/>
                  </a:cubicBezTo>
                  <a:cubicBezTo>
                    <a:pt x="478" y="850"/>
                    <a:pt x="718" y="897"/>
                    <a:pt x="954" y="948"/>
                  </a:cubicBezTo>
                  <a:cubicBezTo>
                    <a:pt x="1397" y="1045"/>
                    <a:pt x="1833" y="1192"/>
                    <a:pt x="2281" y="1231"/>
                  </a:cubicBezTo>
                  <a:cubicBezTo>
                    <a:pt x="2647" y="1264"/>
                    <a:pt x="3011" y="1283"/>
                    <a:pt x="3374" y="1283"/>
                  </a:cubicBezTo>
                  <a:cubicBezTo>
                    <a:pt x="4472" y="1283"/>
                    <a:pt x="5552" y="1115"/>
                    <a:pt x="6595" y="682"/>
                  </a:cubicBezTo>
                  <a:cubicBezTo>
                    <a:pt x="6858" y="511"/>
                    <a:pt x="6804" y="250"/>
                    <a:pt x="6784"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Google Shape;71839;p45">
              <a:extLst>
                <a:ext uri="{FF2B5EF4-FFF2-40B4-BE49-F238E27FC236}">
                  <a16:creationId xmlns:a16="http://schemas.microsoft.com/office/drawing/2014/main" id="{EDD636ED-E1FA-44E9-A585-445775260B6F}"/>
                </a:ext>
              </a:extLst>
            </p:cNvPr>
            <p:cNvSpPr/>
            <p:nvPr/>
          </p:nvSpPr>
          <p:spPr>
            <a:xfrm>
              <a:off x="2421275" y="2752875"/>
              <a:ext cx="1052425" cy="1177575"/>
            </a:xfrm>
            <a:custGeom>
              <a:avLst/>
              <a:gdLst/>
              <a:ahLst/>
              <a:cxnLst/>
              <a:rect l="l" t="t" r="r" b="b"/>
              <a:pathLst>
                <a:path w="42097" h="47103" extrusionOk="0">
                  <a:moveTo>
                    <a:pt x="29456" y="0"/>
                  </a:moveTo>
                  <a:cubicBezTo>
                    <a:pt x="29428" y="0"/>
                    <a:pt x="29399" y="2"/>
                    <a:pt x="29369" y="4"/>
                  </a:cubicBezTo>
                  <a:cubicBezTo>
                    <a:pt x="28140" y="111"/>
                    <a:pt x="26914" y="232"/>
                    <a:pt x="25685" y="330"/>
                  </a:cubicBezTo>
                  <a:cubicBezTo>
                    <a:pt x="25147" y="373"/>
                    <a:pt x="24746" y="595"/>
                    <a:pt x="24491" y="1074"/>
                  </a:cubicBezTo>
                  <a:cubicBezTo>
                    <a:pt x="24392" y="1261"/>
                    <a:pt x="24275" y="1438"/>
                    <a:pt x="24169" y="1621"/>
                  </a:cubicBezTo>
                  <a:cubicBezTo>
                    <a:pt x="23866" y="2151"/>
                    <a:pt x="23451" y="2583"/>
                    <a:pt x="22980" y="2956"/>
                  </a:cubicBezTo>
                  <a:cubicBezTo>
                    <a:pt x="22407" y="3410"/>
                    <a:pt x="21748" y="3633"/>
                    <a:pt x="21093" y="3633"/>
                  </a:cubicBezTo>
                  <a:cubicBezTo>
                    <a:pt x="20354" y="3633"/>
                    <a:pt x="19619" y="3349"/>
                    <a:pt x="19019" y="2788"/>
                  </a:cubicBezTo>
                  <a:cubicBezTo>
                    <a:pt x="18624" y="2421"/>
                    <a:pt x="18315" y="1999"/>
                    <a:pt x="18120" y="1496"/>
                  </a:cubicBezTo>
                  <a:cubicBezTo>
                    <a:pt x="18043" y="1301"/>
                    <a:pt x="17979" y="1097"/>
                    <a:pt x="17915" y="898"/>
                  </a:cubicBezTo>
                  <a:cubicBezTo>
                    <a:pt x="17852" y="706"/>
                    <a:pt x="17719" y="618"/>
                    <a:pt x="17566" y="618"/>
                  </a:cubicBezTo>
                  <a:cubicBezTo>
                    <a:pt x="17517" y="618"/>
                    <a:pt x="17465" y="628"/>
                    <a:pt x="17413" y="645"/>
                  </a:cubicBezTo>
                  <a:cubicBezTo>
                    <a:pt x="16014" y="1127"/>
                    <a:pt x="14618" y="1621"/>
                    <a:pt x="13223" y="2116"/>
                  </a:cubicBezTo>
                  <a:cubicBezTo>
                    <a:pt x="12965" y="2208"/>
                    <a:pt x="12835" y="2406"/>
                    <a:pt x="12825" y="2681"/>
                  </a:cubicBezTo>
                  <a:cubicBezTo>
                    <a:pt x="12804" y="3280"/>
                    <a:pt x="12767" y="3874"/>
                    <a:pt x="12676" y="4471"/>
                  </a:cubicBezTo>
                  <a:cubicBezTo>
                    <a:pt x="12537" y="5376"/>
                    <a:pt x="12453" y="6289"/>
                    <a:pt x="12385" y="7202"/>
                  </a:cubicBezTo>
                  <a:cubicBezTo>
                    <a:pt x="12292" y="8398"/>
                    <a:pt x="12244" y="9594"/>
                    <a:pt x="12154" y="10790"/>
                  </a:cubicBezTo>
                  <a:cubicBezTo>
                    <a:pt x="11980" y="13111"/>
                    <a:pt x="11697" y="15417"/>
                    <a:pt x="11409" y="17724"/>
                  </a:cubicBezTo>
                  <a:cubicBezTo>
                    <a:pt x="11071" y="20417"/>
                    <a:pt x="10601" y="23087"/>
                    <a:pt x="10016" y="25737"/>
                  </a:cubicBezTo>
                  <a:cubicBezTo>
                    <a:pt x="9859" y="26450"/>
                    <a:pt x="9587" y="27062"/>
                    <a:pt x="9094" y="27601"/>
                  </a:cubicBezTo>
                  <a:cubicBezTo>
                    <a:pt x="7994" y="28793"/>
                    <a:pt x="6938" y="30026"/>
                    <a:pt x="5825" y="31207"/>
                  </a:cubicBezTo>
                  <a:cubicBezTo>
                    <a:pt x="4012" y="33130"/>
                    <a:pt x="2292" y="35142"/>
                    <a:pt x="284" y="36878"/>
                  </a:cubicBezTo>
                  <a:cubicBezTo>
                    <a:pt x="22" y="37104"/>
                    <a:pt x="1" y="37376"/>
                    <a:pt x="267" y="37598"/>
                  </a:cubicBezTo>
                  <a:cubicBezTo>
                    <a:pt x="807" y="38049"/>
                    <a:pt x="1347" y="38510"/>
                    <a:pt x="1934" y="38899"/>
                  </a:cubicBezTo>
                  <a:cubicBezTo>
                    <a:pt x="6280" y="41779"/>
                    <a:pt x="10912" y="44068"/>
                    <a:pt x="15907" y="45590"/>
                  </a:cubicBezTo>
                  <a:cubicBezTo>
                    <a:pt x="18889" y="46498"/>
                    <a:pt x="21947" y="46975"/>
                    <a:pt x="24849" y="47100"/>
                  </a:cubicBezTo>
                  <a:cubicBezTo>
                    <a:pt x="24982" y="47102"/>
                    <a:pt x="25115" y="47103"/>
                    <a:pt x="25247" y="47103"/>
                  </a:cubicBezTo>
                  <a:cubicBezTo>
                    <a:pt x="28111" y="47103"/>
                    <a:pt x="30729" y="46715"/>
                    <a:pt x="33245" y="45735"/>
                  </a:cubicBezTo>
                  <a:cubicBezTo>
                    <a:pt x="35370" y="44909"/>
                    <a:pt x="37299" y="43779"/>
                    <a:pt x="38952" y="42179"/>
                  </a:cubicBezTo>
                  <a:cubicBezTo>
                    <a:pt x="40079" y="41088"/>
                    <a:pt x="40982" y="39840"/>
                    <a:pt x="41790" y="38510"/>
                  </a:cubicBezTo>
                  <a:cubicBezTo>
                    <a:pt x="42072" y="38044"/>
                    <a:pt x="42096" y="38030"/>
                    <a:pt x="41726" y="37596"/>
                  </a:cubicBezTo>
                  <a:cubicBezTo>
                    <a:pt x="40811" y="36523"/>
                    <a:pt x="39878" y="35466"/>
                    <a:pt x="38946" y="34406"/>
                  </a:cubicBezTo>
                  <a:cubicBezTo>
                    <a:pt x="37454" y="32711"/>
                    <a:pt x="35944" y="31035"/>
                    <a:pt x="34466" y="29326"/>
                  </a:cubicBezTo>
                  <a:cubicBezTo>
                    <a:pt x="33176" y="27832"/>
                    <a:pt x="31950" y="26286"/>
                    <a:pt x="30865" y="24630"/>
                  </a:cubicBezTo>
                  <a:cubicBezTo>
                    <a:pt x="30004" y="23318"/>
                    <a:pt x="29598" y="21885"/>
                    <a:pt x="29548" y="20342"/>
                  </a:cubicBezTo>
                  <a:cubicBezTo>
                    <a:pt x="29485" y="18404"/>
                    <a:pt x="29497" y="16462"/>
                    <a:pt x="29450" y="14524"/>
                  </a:cubicBezTo>
                  <a:cubicBezTo>
                    <a:pt x="29393" y="12199"/>
                    <a:pt x="29480" y="9867"/>
                    <a:pt x="29511" y="7540"/>
                  </a:cubicBezTo>
                  <a:cubicBezTo>
                    <a:pt x="29515" y="7187"/>
                    <a:pt x="29515" y="6830"/>
                    <a:pt x="29568" y="6483"/>
                  </a:cubicBezTo>
                  <a:cubicBezTo>
                    <a:pt x="29857" y="4524"/>
                    <a:pt x="29662" y="2535"/>
                    <a:pt x="29924" y="574"/>
                  </a:cubicBezTo>
                  <a:cubicBezTo>
                    <a:pt x="29974" y="189"/>
                    <a:pt x="29794" y="0"/>
                    <a:pt x="2945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Google Shape;71840;p45">
              <a:extLst>
                <a:ext uri="{FF2B5EF4-FFF2-40B4-BE49-F238E27FC236}">
                  <a16:creationId xmlns:a16="http://schemas.microsoft.com/office/drawing/2014/main" id="{CC02143A-119E-4F58-906D-C393992A5072}"/>
                </a:ext>
              </a:extLst>
            </p:cNvPr>
            <p:cNvSpPr/>
            <p:nvPr/>
          </p:nvSpPr>
          <p:spPr>
            <a:xfrm>
              <a:off x="2822425" y="2952825"/>
              <a:ext cx="282625" cy="361550"/>
            </a:xfrm>
            <a:custGeom>
              <a:avLst/>
              <a:gdLst/>
              <a:ahLst/>
              <a:cxnLst/>
              <a:rect l="l" t="t" r="r" b="b"/>
              <a:pathLst>
                <a:path w="11305" h="14462" extrusionOk="0">
                  <a:moveTo>
                    <a:pt x="6393" y="702"/>
                  </a:moveTo>
                  <a:cubicBezTo>
                    <a:pt x="6679" y="702"/>
                    <a:pt x="6966" y="709"/>
                    <a:pt x="7253" y="724"/>
                  </a:cubicBezTo>
                  <a:cubicBezTo>
                    <a:pt x="8205" y="737"/>
                    <a:pt x="9156" y="742"/>
                    <a:pt x="10107" y="767"/>
                  </a:cubicBezTo>
                  <a:cubicBezTo>
                    <a:pt x="10554" y="777"/>
                    <a:pt x="10742" y="940"/>
                    <a:pt x="10638" y="1346"/>
                  </a:cubicBezTo>
                  <a:cubicBezTo>
                    <a:pt x="10353" y="2450"/>
                    <a:pt x="10497" y="3590"/>
                    <a:pt x="10266" y="4701"/>
                  </a:cubicBezTo>
                  <a:cubicBezTo>
                    <a:pt x="10078" y="5590"/>
                    <a:pt x="10061" y="6516"/>
                    <a:pt x="9950" y="7422"/>
                  </a:cubicBezTo>
                  <a:cubicBezTo>
                    <a:pt x="9788" y="8752"/>
                    <a:pt x="9551" y="10067"/>
                    <a:pt x="9045" y="11316"/>
                  </a:cubicBezTo>
                  <a:cubicBezTo>
                    <a:pt x="8723" y="12108"/>
                    <a:pt x="8277" y="12822"/>
                    <a:pt x="7518" y="13281"/>
                  </a:cubicBezTo>
                  <a:cubicBezTo>
                    <a:pt x="6903" y="13652"/>
                    <a:pt x="6297" y="13824"/>
                    <a:pt x="5703" y="13824"/>
                  </a:cubicBezTo>
                  <a:cubicBezTo>
                    <a:pt x="4874" y="13824"/>
                    <a:pt x="4069" y="13490"/>
                    <a:pt x="3301" y="12896"/>
                  </a:cubicBezTo>
                  <a:cubicBezTo>
                    <a:pt x="2011" y="11902"/>
                    <a:pt x="1324" y="10531"/>
                    <a:pt x="1032" y="8955"/>
                  </a:cubicBezTo>
                  <a:cubicBezTo>
                    <a:pt x="764" y="7501"/>
                    <a:pt x="595" y="6036"/>
                    <a:pt x="643" y="4550"/>
                  </a:cubicBezTo>
                  <a:cubicBezTo>
                    <a:pt x="678" y="3528"/>
                    <a:pt x="663" y="2505"/>
                    <a:pt x="685" y="1482"/>
                  </a:cubicBezTo>
                  <a:cubicBezTo>
                    <a:pt x="695" y="999"/>
                    <a:pt x="782" y="924"/>
                    <a:pt x="1233" y="890"/>
                  </a:cubicBezTo>
                  <a:cubicBezTo>
                    <a:pt x="1292" y="885"/>
                    <a:pt x="1349" y="882"/>
                    <a:pt x="1408" y="882"/>
                  </a:cubicBezTo>
                  <a:cubicBezTo>
                    <a:pt x="1420" y="882"/>
                    <a:pt x="1432" y="882"/>
                    <a:pt x="1444" y="883"/>
                  </a:cubicBezTo>
                  <a:cubicBezTo>
                    <a:pt x="1575" y="886"/>
                    <a:pt x="1707" y="887"/>
                    <a:pt x="1838" y="887"/>
                  </a:cubicBezTo>
                  <a:cubicBezTo>
                    <a:pt x="3357" y="887"/>
                    <a:pt x="4873" y="702"/>
                    <a:pt x="6393" y="702"/>
                  </a:cubicBezTo>
                  <a:close/>
                  <a:moveTo>
                    <a:pt x="10459" y="1"/>
                  </a:moveTo>
                  <a:cubicBezTo>
                    <a:pt x="10379" y="1"/>
                    <a:pt x="10298" y="11"/>
                    <a:pt x="10218" y="33"/>
                  </a:cubicBezTo>
                  <a:cubicBezTo>
                    <a:pt x="9903" y="120"/>
                    <a:pt x="9583" y="141"/>
                    <a:pt x="9262" y="141"/>
                  </a:cubicBezTo>
                  <a:cubicBezTo>
                    <a:pt x="9161" y="141"/>
                    <a:pt x="9060" y="139"/>
                    <a:pt x="8958" y="136"/>
                  </a:cubicBezTo>
                  <a:cubicBezTo>
                    <a:pt x="8461" y="123"/>
                    <a:pt x="7964" y="117"/>
                    <a:pt x="7466" y="117"/>
                  </a:cubicBezTo>
                  <a:cubicBezTo>
                    <a:pt x="5217" y="117"/>
                    <a:pt x="2970" y="233"/>
                    <a:pt x="722" y="271"/>
                  </a:cubicBezTo>
                  <a:cubicBezTo>
                    <a:pt x="139" y="280"/>
                    <a:pt x="82" y="340"/>
                    <a:pt x="69" y="962"/>
                  </a:cubicBezTo>
                  <a:cubicBezTo>
                    <a:pt x="51" y="1844"/>
                    <a:pt x="43" y="2726"/>
                    <a:pt x="31" y="3681"/>
                  </a:cubicBezTo>
                  <a:cubicBezTo>
                    <a:pt x="52" y="4908"/>
                    <a:pt x="1" y="6203"/>
                    <a:pt x="170" y="7508"/>
                  </a:cubicBezTo>
                  <a:cubicBezTo>
                    <a:pt x="331" y="8742"/>
                    <a:pt x="572" y="9937"/>
                    <a:pt x="1064" y="11073"/>
                  </a:cubicBezTo>
                  <a:cubicBezTo>
                    <a:pt x="1678" y="12495"/>
                    <a:pt x="2708" y="13536"/>
                    <a:pt x="4137" y="14119"/>
                  </a:cubicBezTo>
                  <a:cubicBezTo>
                    <a:pt x="4700" y="14348"/>
                    <a:pt x="5245" y="14462"/>
                    <a:pt x="5771" y="14462"/>
                  </a:cubicBezTo>
                  <a:cubicBezTo>
                    <a:pt x="6760" y="14462"/>
                    <a:pt x="7679" y="14059"/>
                    <a:pt x="8517" y="13265"/>
                  </a:cubicBezTo>
                  <a:cubicBezTo>
                    <a:pt x="9040" y="12770"/>
                    <a:pt x="9413" y="12185"/>
                    <a:pt x="9669" y="11517"/>
                  </a:cubicBezTo>
                  <a:cubicBezTo>
                    <a:pt x="9997" y="10658"/>
                    <a:pt x="10211" y="9772"/>
                    <a:pt x="10352" y="8867"/>
                  </a:cubicBezTo>
                  <a:cubicBezTo>
                    <a:pt x="10464" y="8138"/>
                    <a:pt x="10560" y="7407"/>
                    <a:pt x="10654" y="6674"/>
                  </a:cubicBezTo>
                  <a:cubicBezTo>
                    <a:pt x="10789" y="5629"/>
                    <a:pt x="10927" y="4586"/>
                    <a:pt x="11044" y="3538"/>
                  </a:cubicBezTo>
                  <a:cubicBezTo>
                    <a:pt x="11097" y="3050"/>
                    <a:pt x="11116" y="2560"/>
                    <a:pt x="11211" y="2072"/>
                  </a:cubicBezTo>
                  <a:cubicBezTo>
                    <a:pt x="11305" y="1594"/>
                    <a:pt x="11281" y="1091"/>
                    <a:pt x="11294" y="598"/>
                  </a:cubicBezTo>
                  <a:cubicBezTo>
                    <a:pt x="11299" y="361"/>
                    <a:pt x="11141" y="220"/>
                    <a:pt x="10937" y="120"/>
                  </a:cubicBezTo>
                  <a:cubicBezTo>
                    <a:pt x="10782" y="44"/>
                    <a:pt x="10621" y="1"/>
                    <a:pt x="10459"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Google Shape;71841;p45">
              <a:extLst>
                <a:ext uri="{FF2B5EF4-FFF2-40B4-BE49-F238E27FC236}">
                  <a16:creationId xmlns:a16="http://schemas.microsoft.com/office/drawing/2014/main" id="{29E76F61-810C-4990-B0C9-1812172B49E3}"/>
                </a:ext>
              </a:extLst>
            </p:cNvPr>
            <p:cNvSpPr/>
            <p:nvPr/>
          </p:nvSpPr>
          <p:spPr>
            <a:xfrm>
              <a:off x="2892850" y="3580575"/>
              <a:ext cx="24525" cy="302900"/>
            </a:xfrm>
            <a:custGeom>
              <a:avLst/>
              <a:gdLst/>
              <a:ahLst/>
              <a:cxnLst/>
              <a:rect l="l" t="t" r="r" b="b"/>
              <a:pathLst>
                <a:path w="981" h="12116" extrusionOk="0">
                  <a:moveTo>
                    <a:pt x="670" y="1"/>
                  </a:moveTo>
                  <a:cubicBezTo>
                    <a:pt x="647" y="1"/>
                    <a:pt x="624" y="3"/>
                    <a:pt x="600" y="8"/>
                  </a:cubicBezTo>
                  <a:cubicBezTo>
                    <a:pt x="541" y="21"/>
                    <a:pt x="465" y="62"/>
                    <a:pt x="437" y="114"/>
                  </a:cubicBezTo>
                  <a:cubicBezTo>
                    <a:pt x="390" y="202"/>
                    <a:pt x="351" y="307"/>
                    <a:pt x="344" y="407"/>
                  </a:cubicBezTo>
                  <a:cubicBezTo>
                    <a:pt x="261" y="1491"/>
                    <a:pt x="157" y="2577"/>
                    <a:pt x="113" y="3663"/>
                  </a:cubicBezTo>
                  <a:cubicBezTo>
                    <a:pt x="65" y="4858"/>
                    <a:pt x="73" y="6055"/>
                    <a:pt x="58" y="7252"/>
                  </a:cubicBezTo>
                  <a:cubicBezTo>
                    <a:pt x="38" y="8625"/>
                    <a:pt x="15" y="9996"/>
                    <a:pt x="5" y="11368"/>
                  </a:cubicBezTo>
                  <a:cubicBezTo>
                    <a:pt x="1" y="11829"/>
                    <a:pt x="126" y="12116"/>
                    <a:pt x="304" y="12116"/>
                  </a:cubicBezTo>
                  <a:cubicBezTo>
                    <a:pt x="326" y="12116"/>
                    <a:pt x="348" y="12112"/>
                    <a:pt x="371" y="12103"/>
                  </a:cubicBezTo>
                  <a:cubicBezTo>
                    <a:pt x="733" y="11963"/>
                    <a:pt x="593" y="11624"/>
                    <a:pt x="599" y="11371"/>
                  </a:cubicBezTo>
                  <a:cubicBezTo>
                    <a:pt x="647" y="9155"/>
                    <a:pt x="674" y="6938"/>
                    <a:pt x="712" y="4723"/>
                  </a:cubicBezTo>
                  <a:cubicBezTo>
                    <a:pt x="717" y="4372"/>
                    <a:pt x="710" y="4013"/>
                    <a:pt x="774" y="3671"/>
                  </a:cubicBezTo>
                  <a:cubicBezTo>
                    <a:pt x="981" y="2591"/>
                    <a:pt x="882" y="1497"/>
                    <a:pt x="949" y="411"/>
                  </a:cubicBezTo>
                  <a:cubicBezTo>
                    <a:pt x="955" y="314"/>
                    <a:pt x="910" y="208"/>
                    <a:pt x="867" y="115"/>
                  </a:cubicBezTo>
                  <a:cubicBezTo>
                    <a:pt x="826" y="33"/>
                    <a:pt x="751" y="1"/>
                    <a:pt x="670"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Google Shape;71842;p45">
              <a:extLst>
                <a:ext uri="{FF2B5EF4-FFF2-40B4-BE49-F238E27FC236}">
                  <a16:creationId xmlns:a16="http://schemas.microsoft.com/office/drawing/2014/main" id="{F3D7CFF3-4BF9-4712-8C89-8274D606163E}"/>
                </a:ext>
              </a:extLst>
            </p:cNvPr>
            <p:cNvSpPr/>
            <p:nvPr/>
          </p:nvSpPr>
          <p:spPr>
            <a:xfrm>
              <a:off x="3049625" y="3587825"/>
              <a:ext cx="85275" cy="298700"/>
            </a:xfrm>
            <a:custGeom>
              <a:avLst/>
              <a:gdLst/>
              <a:ahLst/>
              <a:cxnLst/>
              <a:rect l="l" t="t" r="r" b="b"/>
              <a:pathLst>
                <a:path w="3411" h="11948" extrusionOk="0">
                  <a:moveTo>
                    <a:pt x="304" y="0"/>
                  </a:moveTo>
                  <a:cubicBezTo>
                    <a:pt x="152" y="9"/>
                    <a:pt x="14" y="67"/>
                    <a:pt x="7" y="228"/>
                  </a:cubicBezTo>
                  <a:cubicBezTo>
                    <a:pt x="0" y="399"/>
                    <a:pt x="26" y="577"/>
                    <a:pt x="70" y="743"/>
                  </a:cubicBezTo>
                  <a:cubicBezTo>
                    <a:pt x="534" y="2508"/>
                    <a:pt x="1017" y="4267"/>
                    <a:pt x="1472" y="6036"/>
                  </a:cubicBezTo>
                  <a:cubicBezTo>
                    <a:pt x="1926" y="7804"/>
                    <a:pt x="2355" y="9578"/>
                    <a:pt x="2790" y="11350"/>
                  </a:cubicBezTo>
                  <a:cubicBezTo>
                    <a:pt x="2840" y="11557"/>
                    <a:pt x="2861" y="11772"/>
                    <a:pt x="3048" y="11906"/>
                  </a:cubicBezTo>
                  <a:cubicBezTo>
                    <a:pt x="3084" y="11932"/>
                    <a:pt x="3141" y="11947"/>
                    <a:pt x="3190" y="11947"/>
                  </a:cubicBezTo>
                  <a:cubicBezTo>
                    <a:pt x="3208" y="11947"/>
                    <a:pt x="3225" y="11945"/>
                    <a:pt x="3240" y="11941"/>
                  </a:cubicBezTo>
                  <a:cubicBezTo>
                    <a:pt x="3297" y="11926"/>
                    <a:pt x="3382" y="11863"/>
                    <a:pt x="3384" y="11816"/>
                  </a:cubicBezTo>
                  <a:cubicBezTo>
                    <a:pt x="3395" y="11609"/>
                    <a:pt x="3411" y="11393"/>
                    <a:pt x="3367" y="11193"/>
                  </a:cubicBezTo>
                  <a:cubicBezTo>
                    <a:pt x="3267" y="10747"/>
                    <a:pt x="3125" y="10313"/>
                    <a:pt x="3013" y="9870"/>
                  </a:cubicBezTo>
                  <a:cubicBezTo>
                    <a:pt x="2398" y="7383"/>
                    <a:pt x="1906" y="4867"/>
                    <a:pt x="1197" y="2402"/>
                  </a:cubicBezTo>
                  <a:cubicBezTo>
                    <a:pt x="995" y="1693"/>
                    <a:pt x="787" y="986"/>
                    <a:pt x="581" y="278"/>
                  </a:cubicBezTo>
                  <a:cubicBezTo>
                    <a:pt x="539" y="131"/>
                    <a:pt x="453" y="36"/>
                    <a:pt x="304"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Google Shape;71843;p45">
              <a:extLst>
                <a:ext uri="{FF2B5EF4-FFF2-40B4-BE49-F238E27FC236}">
                  <a16:creationId xmlns:a16="http://schemas.microsoft.com/office/drawing/2014/main" id="{DA3F9240-5639-4A87-B84F-9A11AABA9F32}"/>
                </a:ext>
              </a:extLst>
            </p:cNvPr>
            <p:cNvSpPr/>
            <p:nvPr/>
          </p:nvSpPr>
          <p:spPr>
            <a:xfrm>
              <a:off x="3128800" y="3566675"/>
              <a:ext cx="126975" cy="281075"/>
            </a:xfrm>
            <a:custGeom>
              <a:avLst/>
              <a:gdLst/>
              <a:ahLst/>
              <a:cxnLst/>
              <a:rect l="l" t="t" r="r" b="b"/>
              <a:pathLst>
                <a:path w="5079" h="11243" extrusionOk="0">
                  <a:moveTo>
                    <a:pt x="341" y="1"/>
                  </a:moveTo>
                  <a:cubicBezTo>
                    <a:pt x="284" y="1"/>
                    <a:pt x="229" y="18"/>
                    <a:pt x="184" y="55"/>
                  </a:cubicBezTo>
                  <a:cubicBezTo>
                    <a:pt x="0" y="205"/>
                    <a:pt x="109" y="369"/>
                    <a:pt x="170" y="528"/>
                  </a:cubicBezTo>
                  <a:cubicBezTo>
                    <a:pt x="194" y="594"/>
                    <a:pt x="223" y="658"/>
                    <a:pt x="250" y="725"/>
                  </a:cubicBezTo>
                  <a:cubicBezTo>
                    <a:pt x="1438" y="3659"/>
                    <a:pt x="2621" y="6598"/>
                    <a:pt x="3814" y="9530"/>
                  </a:cubicBezTo>
                  <a:cubicBezTo>
                    <a:pt x="4027" y="10050"/>
                    <a:pt x="4289" y="10552"/>
                    <a:pt x="4537" y="11058"/>
                  </a:cubicBezTo>
                  <a:cubicBezTo>
                    <a:pt x="4590" y="11166"/>
                    <a:pt x="4679" y="11242"/>
                    <a:pt x="4803" y="11242"/>
                  </a:cubicBezTo>
                  <a:cubicBezTo>
                    <a:pt x="4828" y="11242"/>
                    <a:pt x="4854" y="11239"/>
                    <a:pt x="4882" y="11233"/>
                  </a:cubicBezTo>
                  <a:cubicBezTo>
                    <a:pt x="4981" y="11193"/>
                    <a:pt x="5078" y="11130"/>
                    <a:pt x="5050" y="11006"/>
                  </a:cubicBezTo>
                  <a:cubicBezTo>
                    <a:pt x="5010" y="10837"/>
                    <a:pt x="4950" y="10672"/>
                    <a:pt x="4886" y="10509"/>
                  </a:cubicBezTo>
                  <a:cubicBezTo>
                    <a:pt x="3877" y="7994"/>
                    <a:pt x="2870" y="5480"/>
                    <a:pt x="1855" y="2966"/>
                  </a:cubicBezTo>
                  <a:cubicBezTo>
                    <a:pt x="1499" y="2087"/>
                    <a:pt x="1133" y="1211"/>
                    <a:pt x="761" y="336"/>
                  </a:cubicBezTo>
                  <a:cubicBezTo>
                    <a:pt x="671" y="127"/>
                    <a:pt x="494" y="1"/>
                    <a:pt x="341"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Google Shape;71844;p45">
              <a:extLst>
                <a:ext uri="{FF2B5EF4-FFF2-40B4-BE49-F238E27FC236}">
                  <a16:creationId xmlns:a16="http://schemas.microsoft.com/office/drawing/2014/main" id="{2C37547A-8DBF-48F3-BA9F-97D0CEF8D15F}"/>
                </a:ext>
              </a:extLst>
            </p:cNvPr>
            <p:cNvSpPr/>
            <p:nvPr/>
          </p:nvSpPr>
          <p:spPr>
            <a:xfrm>
              <a:off x="2620175" y="3510975"/>
              <a:ext cx="142800" cy="269900"/>
            </a:xfrm>
            <a:custGeom>
              <a:avLst/>
              <a:gdLst/>
              <a:ahLst/>
              <a:cxnLst/>
              <a:rect l="l" t="t" r="r" b="b"/>
              <a:pathLst>
                <a:path w="5712" h="10796" extrusionOk="0">
                  <a:moveTo>
                    <a:pt x="5358" y="0"/>
                  </a:moveTo>
                  <a:cubicBezTo>
                    <a:pt x="5278" y="0"/>
                    <a:pt x="5205" y="48"/>
                    <a:pt x="5151" y="129"/>
                  </a:cubicBezTo>
                  <a:cubicBezTo>
                    <a:pt x="5036" y="304"/>
                    <a:pt x="4939" y="494"/>
                    <a:pt x="4844" y="682"/>
                  </a:cubicBezTo>
                  <a:cubicBezTo>
                    <a:pt x="3714" y="2870"/>
                    <a:pt x="2578" y="5053"/>
                    <a:pt x="1461" y="7247"/>
                  </a:cubicBezTo>
                  <a:cubicBezTo>
                    <a:pt x="1032" y="8094"/>
                    <a:pt x="641" y="8960"/>
                    <a:pt x="249" y="9823"/>
                  </a:cubicBezTo>
                  <a:cubicBezTo>
                    <a:pt x="135" y="10074"/>
                    <a:pt x="76" y="10352"/>
                    <a:pt x="9" y="10621"/>
                  </a:cubicBezTo>
                  <a:cubicBezTo>
                    <a:pt x="1" y="10663"/>
                    <a:pt x="73" y="10747"/>
                    <a:pt x="128" y="10772"/>
                  </a:cubicBezTo>
                  <a:cubicBezTo>
                    <a:pt x="159" y="10788"/>
                    <a:pt x="200" y="10795"/>
                    <a:pt x="241" y="10795"/>
                  </a:cubicBezTo>
                  <a:cubicBezTo>
                    <a:pt x="272" y="10795"/>
                    <a:pt x="302" y="10791"/>
                    <a:pt x="327" y="10782"/>
                  </a:cubicBezTo>
                  <a:cubicBezTo>
                    <a:pt x="554" y="10704"/>
                    <a:pt x="603" y="10473"/>
                    <a:pt x="692" y="10292"/>
                  </a:cubicBezTo>
                  <a:cubicBezTo>
                    <a:pt x="1126" y="9409"/>
                    <a:pt x="1541" y="8517"/>
                    <a:pt x="1974" y="7632"/>
                  </a:cubicBezTo>
                  <a:cubicBezTo>
                    <a:pt x="2484" y="6591"/>
                    <a:pt x="2990" y="5548"/>
                    <a:pt x="3521" y="4518"/>
                  </a:cubicBezTo>
                  <a:cubicBezTo>
                    <a:pt x="4183" y="3238"/>
                    <a:pt x="4872" y="1971"/>
                    <a:pt x="5547" y="698"/>
                  </a:cubicBezTo>
                  <a:cubicBezTo>
                    <a:pt x="5612" y="575"/>
                    <a:pt x="5656" y="443"/>
                    <a:pt x="5711" y="307"/>
                  </a:cubicBezTo>
                  <a:cubicBezTo>
                    <a:pt x="5636" y="213"/>
                    <a:pt x="5587" y="115"/>
                    <a:pt x="5509" y="57"/>
                  </a:cubicBezTo>
                  <a:cubicBezTo>
                    <a:pt x="5458" y="18"/>
                    <a:pt x="5407" y="0"/>
                    <a:pt x="5358"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Google Shape;71845;p45">
              <a:extLst>
                <a:ext uri="{FF2B5EF4-FFF2-40B4-BE49-F238E27FC236}">
                  <a16:creationId xmlns:a16="http://schemas.microsoft.com/office/drawing/2014/main" id="{35F58E9D-63B6-43D2-8D99-9A2D21F3EF40}"/>
                </a:ext>
              </a:extLst>
            </p:cNvPr>
            <p:cNvSpPr/>
            <p:nvPr/>
          </p:nvSpPr>
          <p:spPr>
            <a:xfrm>
              <a:off x="2518875" y="3467550"/>
              <a:ext cx="181800" cy="236175"/>
            </a:xfrm>
            <a:custGeom>
              <a:avLst/>
              <a:gdLst/>
              <a:ahLst/>
              <a:cxnLst/>
              <a:rect l="l" t="t" r="r" b="b"/>
              <a:pathLst>
                <a:path w="7272" h="9447" extrusionOk="0">
                  <a:moveTo>
                    <a:pt x="6909" y="1"/>
                  </a:moveTo>
                  <a:cubicBezTo>
                    <a:pt x="6854" y="1"/>
                    <a:pt x="6799" y="23"/>
                    <a:pt x="6744" y="74"/>
                  </a:cubicBezTo>
                  <a:cubicBezTo>
                    <a:pt x="6667" y="145"/>
                    <a:pt x="6609" y="235"/>
                    <a:pt x="6540" y="316"/>
                  </a:cubicBezTo>
                  <a:cubicBezTo>
                    <a:pt x="4909" y="2258"/>
                    <a:pt x="3340" y="4251"/>
                    <a:pt x="1869" y="6317"/>
                  </a:cubicBezTo>
                  <a:cubicBezTo>
                    <a:pt x="1339" y="7064"/>
                    <a:pt x="814" y="7818"/>
                    <a:pt x="300" y="8574"/>
                  </a:cubicBezTo>
                  <a:cubicBezTo>
                    <a:pt x="165" y="8774"/>
                    <a:pt x="1" y="8973"/>
                    <a:pt x="16" y="9239"/>
                  </a:cubicBezTo>
                  <a:cubicBezTo>
                    <a:pt x="23" y="9353"/>
                    <a:pt x="85" y="9435"/>
                    <a:pt x="213" y="9446"/>
                  </a:cubicBezTo>
                  <a:cubicBezTo>
                    <a:pt x="215" y="9446"/>
                    <a:pt x="217" y="9446"/>
                    <a:pt x="219" y="9446"/>
                  </a:cubicBezTo>
                  <a:cubicBezTo>
                    <a:pt x="372" y="9446"/>
                    <a:pt x="465" y="9342"/>
                    <a:pt x="545" y="9228"/>
                  </a:cubicBezTo>
                  <a:cubicBezTo>
                    <a:pt x="997" y="8598"/>
                    <a:pt x="1450" y="7970"/>
                    <a:pt x="1898" y="7337"/>
                  </a:cubicBezTo>
                  <a:cubicBezTo>
                    <a:pt x="3325" y="5327"/>
                    <a:pt x="4836" y="3381"/>
                    <a:pt x="6402" y="1474"/>
                  </a:cubicBezTo>
                  <a:cubicBezTo>
                    <a:pt x="6669" y="1150"/>
                    <a:pt x="6928" y="812"/>
                    <a:pt x="7177" y="473"/>
                  </a:cubicBezTo>
                  <a:cubicBezTo>
                    <a:pt x="7271" y="345"/>
                    <a:pt x="7236" y="206"/>
                    <a:pt x="7115" y="98"/>
                  </a:cubicBezTo>
                  <a:cubicBezTo>
                    <a:pt x="7049" y="38"/>
                    <a:pt x="6980" y="1"/>
                    <a:pt x="6909"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Google Shape;71846;p45">
              <a:extLst>
                <a:ext uri="{FF2B5EF4-FFF2-40B4-BE49-F238E27FC236}">
                  <a16:creationId xmlns:a16="http://schemas.microsoft.com/office/drawing/2014/main" id="{88C0503F-449D-4755-B262-5F7749FA2476}"/>
                </a:ext>
              </a:extLst>
            </p:cNvPr>
            <p:cNvSpPr/>
            <p:nvPr/>
          </p:nvSpPr>
          <p:spPr>
            <a:xfrm>
              <a:off x="2969350" y="3592100"/>
              <a:ext cx="33600" cy="294350"/>
            </a:xfrm>
            <a:custGeom>
              <a:avLst/>
              <a:gdLst/>
              <a:ahLst/>
              <a:cxnLst/>
              <a:rect l="l" t="t" r="r" b="b"/>
              <a:pathLst>
                <a:path w="1344" h="11774" extrusionOk="0">
                  <a:moveTo>
                    <a:pt x="279" y="0"/>
                  </a:moveTo>
                  <a:cubicBezTo>
                    <a:pt x="147" y="0"/>
                    <a:pt x="40" y="91"/>
                    <a:pt x="37" y="230"/>
                  </a:cubicBezTo>
                  <a:cubicBezTo>
                    <a:pt x="24" y="651"/>
                    <a:pt x="1" y="1077"/>
                    <a:pt x="51" y="1493"/>
                  </a:cubicBezTo>
                  <a:cubicBezTo>
                    <a:pt x="237" y="3065"/>
                    <a:pt x="389" y="4638"/>
                    <a:pt x="383" y="6221"/>
                  </a:cubicBezTo>
                  <a:cubicBezTo>
                    <a:pt x="381" y="6397"/>
                    <a:pt x="381" y="6576"/>
                    <a:pt x="396" y="6749"/>
                  </a:cubicBezTo>
                  <a:cubicBezTo>
                    <a:pt x="504" y="8186"/>
                    <a:pt x="616" y="9619"/>
                    <a:pt x="732" y="11054"/>
                  </a:cubicBezTo>
                  <a:cubicBezTo>
                    <a:pt x="753" y="11317"/>
                    <a:pt x="649" y="11651"/>
                    <a:pt x="1020" y="11765"/>
                  </a:cubicBezTo>
                  <a:cubicBezTo>
                    <a:pt x="1039" y="11770"/>
                    <a:pt x="1057" y="11773"/>
                    <a:pt x="1075" y="11773"/>
                  </a:cubicBezTo>
                  <a:cubicBezTo>
                    <a:pt x="1249" y="11773"/>
                    <a:pt x="1344" y="11481"/>
                    <a:pt x="1337" y="10814"/>
                  </a:cubicBezTo>
                  <a:cubicBezTo>
                    <a:pt x="1092" y="9778"/>
                    <a:pt x="1280" y="8532"/>
                    <a:pt x="1122" y="7316"/>
                  </a:cubicBezTo>
                  <a:cubicBezTo>
                    <a:pt x="944" y="5952"/>
                    <a:pt x="1031" y="4581"/>
                    <a:pt x="866" y="3215"/>
                  </a:cubicBezTo>
                  <a:cubicBezTo>
                    <a:pt x="753" y="2280"/>
                    <a:pt x="611" y="1332"/>
                    <a:pt x="621" y="381"/>
                  </a:cubicBezTo>
                  <a:cubicBezTo>
                    <a:pt x="622" y="314"/>
                    <a:pt x="609" y="230"/>
                    <a:pt x="568" y="181"/>
                  </a:cubicBezTo>
                  <a:cubicBezTo>
                    <a:pt x="504" y="107"/>
                    <a:pt x="417" y="22"/>
                    <a:pt x="329" y="4"/>
                  </a:cubicBezTo>
                  <a:cubicBezTo>
                    <a:pt x="312" y="2"/>
                    <a:pt x="295" y="0"/>
                    <a:pt x="279"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Google Shape;71847;p45">
              <a:extLst>
                <a:ext uri="{FF2B5EF4-FFF2-40B4-BE49-F238E27FC236}">
                  <a16:creationId xmlns:a16="http://schemas.microsoft.com/office/drawing/2014/main" id="{EA2C0983-BCF6-4628-B581-D60C54F97953}"/>
                </a:ext>
              </a:extLst>
            </p:cNvPr>
            <p:cNvSpPr/>
            <p:nvPr/>
          </p:nvSpPr>
          <p:spPr>
            <a:xfrm>
              <a:off x="2713375" y="3541725"/>
              <a:ext cx="98850" cy="277400"/>
            </a:xfrm>
            <a:custGeom>
              <a:avLst/>
              <a:gdLst/>
              <a:ahLst/>
              <a:cxnLst/>
              <a:rect l="l" t="t" r="r" b="b"/>
              <a:pathLst>
                <a:path w="3954" h="11096" extrusionOk="0">
                  <a:moveTo>
                    <a:pt x="3661" y="0"/>
                  </a:moveTo>
                  <a:cubicBezTo>
                    <a:pt x="3656" y="0"/>
                    <a:pt x="3652" y="0"/>
                    <a:pt x="3647" y="1"/>
                  </a:cubicBezTo>
                  <a:cubicBezTo>
                    <a:pt x="3254" y="21"/>
                    <a:pt x="3284" y="384"/>
                    <a:pt x="3204" y="623"/>
                  </a:cubicBezTo>
                  <a:cubicBezTo>
                    <a:pt x="2560" y="2552"/>
                    <a:pt x="1928" y="4487"/>
                    <a:pt x="1307" y="6422"/>
                  </a:cubicBezTo>
                  <a:cubicBezTo>
                    <a:pt x="986" y="7424"/>
                    <a:pt x="691" y="8435"/>
                    <a:pt x="383" y="9440"/>
                  </a:cubicBezTo>
                  <a:cubicBezTo>
                    <a:pt x="261" y="9842"/>
                    <a:pt x="128" y="10240"/>
                    <a:pt x="0" y="10642"/>
                  </a:cubicBezTo>
                  <a:cubicBezTo>
                    <a:pt x="20" y="10751"/>
                    <a:pt x="26" y="10857"/>
                    <a:pt x="64" y="10950"/>
                  </a:cubicBezTo>
                  <a:cubicBezTo>
                    <a:pt x="86" y="11006"/>
                    <a:pt x="157" y="11051"/>
                    <a:pt x="218" y="11077"/>
                  </a:cubicBezTo>
                  <a:cubicBezTo>
                    <a:pt x="248" y="11090"/>
                    <a:pt x="279" y="11096"/>
                    <a:pt x="308" y="11096"/>
                  </a:cubicBezTo>
                  <a:cubicBezTo>
                    <a:pt x="381" y="11096"/>
                    <a:pt x="447" y="11058"/>
                    <a:pt x="489" y="10991"/>
                  </a:cubicBezTo>
                  <a:cubicBezTo>
                    <a:pt x="541" y="10906"/>
                    <a:pt x="573" y="10802"/>
                    <a:pt x="604" y="10704"/>
                  </a:cubicBezTo>
                  <a:cubicBezTo>
                    <a:pt x="1396" y="8270"/>
                    <a:pt x="2191" y="5836"/>
                    <a:pt x="2982" y="3402"/>
                  </a:cubicBezTo>
                  <a:cubicBezTo>
                    <a:pt x="3263" y="2535"/>
                    <a:pt x="3541" y="1668"/>
                    <a:pt x="3807" y="794"/>
                  </a:cubicBezTo>
                  <a:cubicBezTo>
                    <a:pt x="3954" y="316"/>
                    <a:pt x="3884" y="0"/>
                    <a:pt x="3661"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Google Shape;71848;p45">
              <a:extLst>
                <a:ext uri="{FF2B5EF4-FFF2-40B4-BE49-F238E27FC236}">
                  <a16:creationId xmlns:a16="http://schemas.microsoft.com/office/drawing/2014/main" id="{62F7B533-C8DE-42F7-BE41-149664335C95}"/>
                </a:ext>
              </a:extLst>
            </p:cNvPr>
            <p:cNvSpPr/>
            <p:nvPr/>
          </p:nvSpPr>
          <p:spPr>
            <a:xfrm>
              <a:off x="3188525" y="3541700"/>
              <a:ext cx="163850" cy="243725"/>
            </a:xfrm>
            <a:custGeom>
              <a:avLst/>
              <a:gdLst/>
              <a:ahLst/>
              <a:cxnLst/>
              <a:rect l="l" t="t" r="r" b="b"/>
              <a:pathLst>
                <a:path w="6554" h="9749" extrusionOk="0">
                  <a:moveTo>
                    <a:pt x="324" y="0"/>
                  </a:moveTo>
                  <a:cubicBezTo>
                    <a:pt x="266" y="0"/>
                    <a:pt x="205" y="12"/>
                    <a:pt x="156" y="30"/>
                  </a:cubicBezTo>
                  <a:cubicBezTo>
                    <a:pt x="53" y="66"/>
                    <a:pt x="1" y="194"/>
                    <a:pt x="43" y="288"/>
                  </a:cubicBezTo>
                  <a:cubicBezTo>
                    <a:pt x="146" y="509"/>
                    <a:pt x="267" y="724"/>
                    <a:pt x="398" y="931"/>
                  </a:cubicBezTo>
                  <a:cubicBezTo>
                    <a:pt x="1212" y="2204"/>
                    <a:pt x="2028" y="3474"/>
                    <a:pt x="2847" y="4745"/>
                  </a:cubicBezTo>
                  <a:cubicBezTo>
                    <a:pt x="3781" y="6189"/>
                    <a:pt x="4711" y="7637"/>
                    <a:pt x="5651" y="9077"/>
                  </a:cubicBezTo>
                  <a:cubicBezTo>
                    <a:pt x="5804" y="9308"/>
                    <a:pt x="5995" y="9515"/>
                    <a:pt x="6180" y="9721"/>
                  </a:cubicBezTo>
                  <a:cubicBezTo>
                    <a:pt x="6197" y="9741"/>
                    <a:pt x="6235" y="9749"/>
                    <a:pt x="6276" y="9749"/>
                  </a:cubicBezTo>
                  <a:cubicBezTo>
                    <a:pt x="6311" y="9749"/>
                    <a:pt x="6348" y="9743"/>
                    <a:pt x="6375" y="9733"/>
                  </a:cubicBezTo>
                  <a:cubicBezTo>
                    <a:pt x="6432" y="9711"/>
                    <a:pt x="6472" y="9643"/>
                    <a:pt x="6523" y="9592"/>
                  </a:cubicBezTo>
                  <a:cubicBezTo>
                    <a:pt x="6553" y="9369"/>
                    <a:pt x="6417" y="9197"/>
                    <a:pt x="6305" y="9025"/>
                  </a:cubicBezTo>
                  <a:cubicBezTo>
                    <a:pt x="5745" y="8133"/>
                    <a:pt x="5177" y="7247"/>
                    <a:pt x="4608" y="6358"/>
                  </a:cubicBezTo>
                  <a:cubicBezTo>
                    <a:pt x="3323" y="4344"/>
                    <a:pt x="2038" y="2331"/>
                    <a:pt x="747" y="322"/>
                  </a:cubicBezTo>
                  <a:cubicBezTo>
                    <a:pt x="673" y="208"/>
                    <a:pt x="571" y="97"/>
                    <a:pt x="455" y="30"/>
                  </a:cubicBezTo>
                  <a:cubicBezTo>
                    <a:pt x="420" y="9"/>
                    <a:pt x="373" y="0"/>
                    <a:pt x="324"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Google Shape;71849;p45">
              <a:extLst>
                <a:ext uri="{FF2B5EF4-FFF2-40B4-BE49-F238E27FC236}">
                  <a16:creationId xmlns:a16="http://schemas.microsoft.com/office/drawing/2014/main" id="{99C42A7E-0792-40EE-A1C2-77F3E9D27585}"/>
                </a:ext>
              </a:extLst>
            </p:cNvPr>
            <p:cNvSpPr/>
            <p:nvPr/>
          </p:nvSpPr>
          <p:spPr>
            <a:xfrm>
              <a:off x="2801950" y="3563800"/>
              <a:ext cx="61650" cy="281975"/>
            </a:xfrm>
            <a:custGeom>
              <a:avLst/>
              <a:gdLst/>
              <a:ahLst/>
              <a:cxnLst/>
              <a:rect l="l" t="t" r="r" b="b"/>
              <a:pathLst>
                <a:path w="2466" h="11279" extrusionOk="0">
                  <a:moveTo>
                    <a:pt x="2179" y="0"/>
                  </a:moveTo>
                  <a:cubicBezTo>
                    <a:pt x="2172" y="0"/>
                    <a:pt x="2164" y="0"/>
                    <a:pt x="2156" y="1"/>
                  </a:cubicBezTo>
                  <a:cubicBezTo>
                    <a:pt x="2068" y="8"/>
                    <a:pt x="1928" y="85"/>
                    <a:pt x="1911" y="156"/>
                  </a:cubicBezTo>
                  <a:cubicBezTo>
                    <a:pt x="1806" y="564"/>
                    <a:pt x="1714" y="977"/>
                    <a:pt x="1649" y="1393"/>
                  </a:cubicBezTo>
                  <a:cubicBezTo>
                    <a:pt x="1534" y="2121"/>
                    <a:pt x="1468" y="2859"/>
                    <a:pt x="1333" y="3584"/>
                  </a:cubicBezTo>
                  <a:cubicBezTo>
                    <a:pt x="998" y="5379"/>
                    <a:pt x="632" y="7169"/>
                    <a:pt x="288" y="8964"/>
                  </a:cubicBezTo>
                  <a:cubicBezTo>
                    <a:pt x="176" y="9553"/>
                    <a:pt x="95" y="10144"/>
                    <a:pt x="2" y="10710"/>
                  </a:cubicBezTo>
                  <a:cubicBezTo>
                    <a:pt x="5" y="10842"/>
                    <a:pt x="0" y="10949"/>
                    <a:pt x="18" y="11052"/>
                  </a:cubicBezTo>
                  <a:cubicBezTo>
                    <a:pt x="32" y="11151"/>
                    <a:pt x="52" y="11257"/>
                    <a:pt x="187" y="11277"/>
                  </a:cubicBezTo>
                  <a:cubicBezTo>
                    <a:pt x="199" y="11278"/>
                    <a:pt x="210" y="11279"/>
                    <a:pt x="221" y="11279"/>
                  </a:cubicBezTo>
                  <a:cubicBezTo>
                    <a:pt x="329" y="11279"/>
                    <a:pt x="391" y="11205"/>
                    <a:pt x="417" y="11116"/>
                  </a:cubicBezTo>
                  <a:cubicBezTo>
                    <a:pt x="508" y="10811"/>
                    <a:pt x="599" y="10509"/>
                    <a:pt x="660" y="10198"/>
                  </a:cubicBezTo>
                  <a:cubicBezTo>
                    <a:pt x="1026" y="8409"/>
                    <a:pt x="1400" y="6619"/>
                    <a:pt x="1739" y="4824"/>
                  </a:cubicBezTo>
                  <a:cubicBezTo>
                    <a:pt x="1998" y="3443"/>
                    <a:pt x="2213" y="2054"/>
                    <a:pt x="2444" y="666"/>
                  </a:cubicBezTo>
                  <a:cubicBezTo>
                    <a:pt x="2465" y="530"/>
                    <a:pt x="2460" y="386"/>
                    <a:pt x="2441" y="246"/>
                  </a:cubicBezTo>
                  <a:cubicBezTo>
                    <a:pt x="2424" y="97"/>
                    <a:pt x="2318" y="0"/>
                    <a:pt x="2179"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Google Shape;71850;p45">
              <a:extLst>
                <a:ext uri="{FF2B5EF4-FFF2-40B4-BE49-F238E27FC236}">
                  <a16:creationId xmlns:a16="http://schemas.microsoft.com/office/drawing/2014/main" id="{8A8EE8EC-1F1B-41BD-B2BC-84A11DC18FCE}"/>
                </a:ext>
              </a:extLst>
            </p:cNvPr>
            <p:cNvSpPr/>
            <p:nvPr/>
          </p:nvSpPr>
          <p:spPr>
            <a:xfrm>
              <a:off x="3241425" y="3510225"/>
              <a:ext cx="183075" cy="207425"/>
            </a:xfrm>
            <a:custGeom>
              <a:avLst/>
              <a:gdLst/>
              <a:ahLst/>
              <a:cxnLst/>
              <a:rect l="l" t="t" r="r" b="b"/>
              <a:pathLst>
                <a:path w="7323" h="8297" extrusionOk="0">
                  <a:moveTo>
                    <a:pt x="297" y="0"/>
                  </a:moveTo>
                  <a:cubicBezTo>
                    <a:pt x="271" y="0"/>
                    <a:pt x="245" y="3"/>
                    <a:pt x="217" y="10"/>
                  </a:cubicBezTo>
                  <a:cubicBezTo>
                    <a:pt x="115" y="49"/>
                    <a:pt x="1" y="105"/>
                    <a:pt x="35" y="223"/>
                  </a:cubicBezTo>
                  <a:cubicBezTo>
                    <a:pt x="70" y="352"/>
                    <a:pt x="142" y="480"/>
                    <a:pt x="227" y="584"/>
                  </a:cubicBezTo>
                  <a:cubicBezTo>
                    <a:pt x="892" y="1397"/>
                    <a:pt x="1559" y="2211"/>
                    <a:pt x="2242" y="3013"/>
                  </a:cubicBezTo>
                  <a:cubicBezTo>
                    <a:pt x="3674" y="4696"/>
                    <a:pt x="5116" y="6371"/>
                    <a:pt x="6553" y="8050"/>
                  </a:cubicBezTo>
                  <a:cubicBezTo>
                    <a:pt x="6691" y="8210"/>
                    <a:pt x="6846" y="8297"/>
                    <a:pt x="6974" y="8297"/>
                  </a:cubicBezTo>
                  <a:cubicBezTo>
                    <a:pt x="7052" y="8297"/>
                    <a:pt x="7121" y="8264"/>
                    <a:pt x="7169" y="8195"/>
                  </a:cubicBezTo>
                  <a:cubicBezTo>
                    <a:pt x="7323" y="7974"/>
                    <a:pt x="7199" y="7795"/>
                    <a:pt x="7062" y="7632"/>
                  </a:cubicBezTo>
                  <a:cubicBezTo>
                    <a:pt x="6498" y="6961"/>
                    <a:pt x="5925" y="6297"/>
                    <a:pt x="5355" y="5630"/>
                  </a:cubicBezTo>
                  <a:cubicBezTo>
                    <a:pt x="4417" y="4539"/>
                    <a:pt x="3486" y="3443"/>
                    <a:pt x="2544" y="2358"/>
                  </a:cubicBezTo>
                  <a:cubicBezTo>
                    <a:pt x="1901" y="1615"/>
                    <a:pt x="1246" y="883"/>
                    <a:pt x="590" y="151"/>
                  </a:cubicBezTo>
                  <a:cubicBezTo>
                    <a:pt x="514" y="66"/>
                    <a:pt x="417" y="0"/>
                    <a:pt x="297"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Google Shape;71851;p45">
              <a:extLst>
                <a:ext uri="{FF2B5EF4-FFF2-40B4-BE49-F238E27FC236}">
                  <a16:creationId xmlns:a16="http://schemas.microsoft.com/office/drawing/2014/main" id="{E09C221F-171E-498B-A7B6-A4AEB8643443}"/>
                </a:ext>
              </a:extLst>
            </p:cNvPr>
            <p:cNvSpPr/>
            <p:nvPr/>
          </p:nvSpPr>
          <p:spPr>
            <a:xfrm>
              <a:off x="2214150" y="1803000"/>
              <a:ext cx="1372700" cy="915975"/>
            </a:xfrm>
            <a:custGeom>
              <a:avLst/>
              <a:gdLst/>
              <a:ahLst/>
              <a:cxnLst/>
              <a:rect l="l" t="t" r="r" b="b"/>
              <a:pathLst>
                <a:path w="54908" h="36639" extrusionOk="0">
                  <a:moveTo>
                    <a:pt x="29087" y="1"/>
                  </a:moveTo>
                  <a:cubicBezTo>
                    <a:pt x="27711" y="1"/>
                    <a:pt x="26333" y="119"/>
                    <a:pt x="24963" y="376"/>
                  </a:cubicBezTo>
                  <a:cubicBezTo>
                    <a:pt x="22247" y="885"/>
                    <a:pt x="19636" y="1659"/>
                    <a:pt x="17232" y="3055"/>
                  </a:cubicBezTo>
                  <a:cubicBezTo>
                    <a:pt x="15180" y="4246"/>
                    <a:pt x="13273" y="5594"/>
                    <a:pt x="11748" y="7456"/>
                  </a:cubicBezTo>
                  <a:cubicBezTo>
                    <a:pt x="10735" y="8693"/>
                    <a:pt x="9833" y="9992"/>
                    <a:pt x="9228" y="11463"/>
                  </a:cubicBezTo>
                  <a:cubicBezTo>
                    <a:pt x="8735" y="12661"/>
                    <a:pt x="8269" y="13883"/>
                    <a:pt x="8197" y="15211"/>
                  </a:cubicBezTo>
                  <a:cubicBezTo>
                    <a:pt x="8177" y="15585"/>
                    <a:pt x="8034" y="15949"/>
                    <a:pt x="7921" y="16421"/>
                  </a:cubicBezTo>
                  <a:cubicBezTo>
                    <a:pt x="7609" y="16133"/>
                    <a:pt x="7353" y="15908"/>
                    <a:pt x="7109" y="15667"/>
                  </a:cubicBezTo>
                  <a:cubicBezTo>
                    <a:pt x="6292" y="14865"/>
                    <a:pt x="5272" y="14416"/>
                    <a:pt x="4174" y="14385"/>
                  </a:cubicBezTo>
                  <a:cubicBezTo>
                    <a:pt x="4140" y="14384"/>
                    <a:pt x="4106" y="14384"/>
                    <a:pt x="4073" y="14384"/>
                  </a:cubicBezTo>
                  <a:cubicBezTo>
                    <a:pt x="2947" y="14384"/>
                    <a:pt x="1947" y="14894"/>
                    <a:pt x="1290" y="15877"/>
                  </a:cubicBezTo>
                  <a:cubicBezTo>
                    <a:pt x="657" y="16821"/>
                    <a:pt x="226" y="17861"/>
                    <a:pt x="130" y="19013"/>
                  </a:cubicBezTo>
                  <a:cubicBezTo>
                    <a:pt x="1" y="20607"/>
                    <a:pt x="90" y="22176"/>
                    <a:pt x="690" y="23687"/>
                  </a:cubicBezTo>
                  <a:cubicBezTo>
                    <a:pt x="1418" y="25524"/>
                    <a:pt x="2558" y="26984"/>
                    <a:pt x="4393" y="27825"/>
                  </a:cubicBezTo>
                  <a:cubicBezTo>
                    <a:pt x="5003" y="28104"/>
                    <a:pt x="5643" y="28294"/>
                    <a:pt x="6324" y="28296"/>
                  </a:cubicBezTo>
                  <a:cubicBezTo>
                    <a:pt x="6326" y="28296"/>
                    <a:pt x="6328" y="28296"/>
                    <a:pt x="6330" y="28296"/>
                  </a:cubicBezTo>
                  <a:cubicBezTo>
                    <a:pt x="6941" y="28296"/>
                    <a:pt x="7495" y="28072"/>
                    <a:pt x="8035" y="27813"/>
                  </a:cubicBezTo>
                  <a:cubicBezTo>
                    <a:pt x="8539" y="27574"/>
                    <a:pt x="9041" y="27328"/>
                    <a:pt x="9490" y="27111"/>
                  </a:cubicBezTo>
                  <a:cubicBezTo>
                    <a:pt x="9783" y="27258"/>
                    <a:pt x="9843" y="27471"/>
                    <a:pt x="9937" y="27655"/>
                  </a:cubicBezTo>
                  <a:cubicBezTo>
                    <a:pt x="11218" y="30097"/>
                    <a:pt x="13107" y="31928"/>
                    <a:pt x="15499" y="33277"/>
                  </a:cubicBezTo>
                  <a:cubicBezTo>
                    <a:pt x="16114" y="33625"/>
                    <a:pt x="16756" y="33904"/>
                    <a:pt x="17376" y="34233"/>
                  </a:cubicBezTo>
                  <a:cubicBezTo>
                    <a:pt x="18564" y="34868"/>
                    <a:pt x="19811" y="35338"/>
                    <a:pt x="21092" y="35738"/>
                  </a:cubicBezTo>
                  <a:cubicBezTo>
                    <a:pt x="22675" y="36232"/>
                    <a:pt x="24295" y="36512"/>
                    <a:pt x="25950" y="36617"/>
                  </a:cubicBezTo>
                  <a:cubicBezTo>
                    <a:pt x="26231" y="36620"/>
                    <a:pt x="26513" y="36620"/>
                    <a:pt x="26794" y="36630"/>
                  </a:cubicBezTo>
                  <a:cubicBezTo>
                    <a:pt x="26972" y="36636"/>
                    <a:pt x="27151" y="36639"/>
                    <a:pt x="27329" y="36639"/>
                  </a:cubicBezTo>
                  <a:cubicBezTo>
                    <a:pt x="29047" y="36639"/>
                    <a:pt x="30737" y="36377"/>
                    <a:pt x="32412" y="35989"/>
                  </a:cubicBezTo>
                  <a:cubicBezTo>
                    <a:pt x="32686" y="35926"/>
                    <a:pt x="32949" y="35871"/>
                    <a:pt x="33227" y="35871"/>
                  </a:cubicBezTo>
                  <a:cubicBezTo>
                    <a:pt x="33231" y="35871"/>
                    <a:pt x="33235" y="35871"/>
                    <a:pt x="33238" y="35871"/>
                  </a:cubicBezTo>
                  <a:cubicBezTo>
                    <a:pt x="35043" y="35180"/>
                    <a:pt x="36854" y="34499"/>
                    <a:pt x="38560" y="33570"/>
                  </a:cubicBezTo>
                  <a:cubicBezTo>
                    <a:pt x="40241" y="32655"/>
                    <a:pt x="41727" y="31482"/>
                    <a:pt x="43133" y="30197"/>
                  </a:cubicBezTo>
                  <a:cubicBezTo>
                    <a:pt x="43287" y="30055"/>
                    <a:pt x="43427" y="29892"/>
                    <a:pt x="43555" y="29725"/>
                  </a:cubicBezTo>
                  <a:cubicBezTo>
                    <a:pt x="44047" y="29081"/>
                    <a:pt x="44522" y="28428"/>
                    <a:pt x="45018" y="27791"/>
                  </a:cubicBezTo>
                  <a:cubicBezTo>
                    <a:pt x="46147" y="26342"/>
                    <a:pt x="47144" y="24819"/>
                    <a:pt x="47854" y="23110"/>
                  </a:cubicBezTo>
                  <a:cubicBezTo>
                    <a:pt x="48112" y="22490"/>
                    <a:pt x="48232" y="22290"/>
                    <a:pt x="48434" y="22290"/>
                  </a:cubicBezTo>
                  <a:cubicBezTo>
                    <a:pt x="48591" y="22290"/>
                    <a:pt x="48799" y="22412"/>
                    <a:pt x="49162" y="22550"/>
                  </a:cubicBezTo>
                  <a:cubicBezTo>
                    <a:pt x="49556" y="22702"/>
                    <a:pt x="49932" y="22775"/>
                    <a:pt x="50291" y="22775"/>
                  </a:cubicBezTo>
                  <a:cubicBezTo>
                    <a:pt x="51042" y="22775"/>
                    <a:pt x="51724" y="22456"/>
                    <a:pt x="52367" y="21871"/>
                  </a:cubicBezTo>
                  <a:cubicBezTo>
                    <a:pt x="53094" y="21208"/>
                    <a:pt x="53560" y="20403"/>
                    <a:pt x="53906" y="19506"/>
                  </a:cubicBezTo>
                  <a:cubicBezTo>
                    <a:pt x="54299" y="18481"/>
                    <a:pt x="54512" y="17420"/>
                    <a:pt x="54663" y="16335"/>
                  </a:cubicBezTo>
                  <a:cubicBezTo>
                    <a:pt x="54883" y="14751"/>
                    <a:pt x="54908" y="13195"/>
                    <a:pt x="54433" y="11639"/>
                  </a:cubicBezTo>
                  <a:cubicBezTo>
                    <a:pt x="54147" y="10692"/>
                    <a:pt x="53630" y="9940"/>
                    <a:pt x="52926" y="9267"/>
                  </a:cubicBezTo>
                  <a:cubicBezTo>
                    <a:pt x="52377" y="8742"/>
                    <a:pt x="51664" y="8463"/>
                    <a:pt x="50934" y="8463"/>
                  </a:cubicBezTo>
                  <a:cubicBezTo>
                    <a:pt x="50424" y="8463"/>
                    <a:pt x="49905" y="8599"/>
                    <a:pt x="49429" y="8884"/>
                  </a:cubicBezTo>
                  <a:cubicBezTo>
                    <a:pt x="49039" y="9117"/>
                    <a:pt x="48650" y="9365"/>
                    <a:pt x="48334" y="9709"/>
                  </a:cubicBezTo>
                  <a:cubicBezTo>
                    <a:pt x="48171" y="9883"/>
                    <a:pt x="48026" y="10101"/>
                    <a:pt x="47684" y="10158"/>
                  </a:cubicBezTo>
                  <a:cubicBezTo>
                    <a:pt x="47479" y="9830"/>
                    <a:pt x="47242" y="9488"/>
                    <a:pt x="47040" y="9125"/>
                  </a:cubicBezTo>
                  <a:cubicBezTo>
                    <a:pt x="45947" y="7150"/>
                    <a:pt x="44434" y="5547"/>
                    <a:pt x="42623" y="4222"/>
                  </a:cubicBezTo>
                  <a:cubicBezTo>
                    <a:pt x="41456" y="3368"/>
                    <a:pt x="40220" y="2648"/>
                    <a:pt x="38892" y="2046"/>
                  </a:cubicBezTo>
                  <a:cubicBezTo>
                    <a:pt x="36460" y="946"/>
                    <a:pt x="33903" y="327"/>
                    <a:pt x="31269" y="97"/>
                  </a:cubicBezTo>
                  <a:cubicBezTo>
                    <a:pt x="30543" y="34"/>
                    <a:pt x="29815" y="1"/>
                    <a:pt x="29087" y="1"/>
                  </a:cubicBezTo>
                  <a:close/>
                </a:path>
              </a:pathLst>
            </a:custGeom>
            <a:solidFill>
              <a:srgbClr val="FEB9B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Google Shape;71852;p45">
              <a:extLst>
                <a:ext uri="{FF2B5EF4-FFF2-40B4-BE49-F238E27FC236}">
                  <a16:creationId xmlns:a16="http://schemas.microsoft.com/office/drawing/2014/main" id="{E9B227C6-3B33-4584-96A2-0BF970C18BCB}"/>
                </a:ext>
              </a:extLst>
            </p:cNvPr>
            <p:cNvSpPr/>
            <p:nvPr/>
          </p:nvSpPr>
          <p:spPr>
            <a:xfrm>
              <a:off x="2860800" y="2699750"/>
              <a:ext cx="187875" cy="143575"/>
            </a:xfrm>
            <a:custGeom>
              <a:avLst/>
              <a:gdLst/>
              <a:ahLst/>
              <a:cxnLst/>
              <a:rect l="l" t="t" r="r" b="b"/>
              <a:pathLst>
                <a:path w="7515" h="5743" extrusionOk="0">
                  <a:moveTo>
                    <a:pt x="7363" y="1"/>
                  </a:moveTo>
                  <a:cubicBezTo>
                    <a:pt x="7086" y="1"/>
                    <a:pt x="6821" y="56"/>
                    <a:pt x="6547" y="119"/>
                  </a:cubicBezTo>
                  <a:cubicBezTo>
                    <a:pt x="4874" y="507"/>
                    <a:pt x="3184" y="769"/>
                    <a:pt x="1466" y="769"/>
                  </a:cubicBezTo>
                  <a:cubicBezTo>
                    <a:pt x="1288" y="769"/>
                    <a:pt x="1109" y="766"/>
                    <a:pt x="931" y="760"/>
                  </a:cubicBezTo>
                  <a:cubicBezTo>
                    <a:pt x="649" y="750"/>
                    <a:pt x="368" y="750"/>
                    <a:pt x="86" y="747"/>
                  </a:cubicBezTo>
                  <a:lnTo>
                    <a:pt x="86" y="747"/>
                  </a:lnTo>
                  <a:cubicBezTo>
                    <a:pt x="83" y="1101"/>
                    <a:pt x="97" y="1454"/>
                    <a:pt x="67" y="1801"/>
                  </a:cubicBezTo>
                  <a:cubicBezTo>
                    <a:pt x="0" y="2606"/>
                    <a:pt x="242" y="3335"/>
                    <a:pt x="597" y="4036"/>
                  </a:cubicBezTo>
                  <a:cubicBezTo>
                    <a:pt x="1140" y="5107"/>
                    <a:pt x="2247" y="5742"/>
                    <a:pt x="3377" y="5742"/>
                  </a:cubicBezTo>
                  <a:cubicBezTo>
                    <a:pt x="3841" y="5742"/>
                    <a:pt x="4309" y="5635"/>
                    <a:pt x="4743" y="5408"/>
                  </a:cubicBezTo>
                  <a:cubicBezTo>
                    <a:pt x="5523" y="4999"/>
                    <a:pt x="6237" y="4479"/>
                    <a:pt x="6861" y="3845"/>
                  </a:cubicBezTo>
                  <a:cubicBezTo>
                    <a:pt x="7191" y="3508"/>
                    <a:pt x="7433" y="3128"/>
                    <a:pt x="7436" y="2638"/>
                  </a:cubicBezTo>
                  <a:cubicBezTo>
                    <a:pt x="7438" y="1759"/>
                    <a:pt x="7515" y="877"/>
                    <a:pt x="7374" y="1"/>
                  </a:cubicBezTo>
                  <a:cubicBezTo>
                    <a:pt x="7370" y="1"/>
                    <a:pt x="7366" y="1"/>
                    <a:pt x="7363" y="1"/>
                  </a:cubicBezTo>
                  <a:close/>
                </a:path>
              </a:pathLst>
            </a:custGeom>
            <a:solidFill>
              <a:srgbClr val="FF8D8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Google Shape;71853;p45">
              <a:extLst>
                <a:ext uri="{FF2B5EF4-FFF2-40B4-BE49-F238E27FC236}">
                  <a16:creationId xmlns:a16="http://schemas.microsoft.com/office/drawing/2014/main" id="{F4A53BD7-478A-4C18-84C2-0FD797874E9B}"/>
                </a:ext>
              </a:extLst>
            </p:cNvPr>
            <p:cNvSpPr/>
            <p:nvPr/>
          </p:nvSpPr>
          <p:spPr>
            <a:xfrm>
              <a:off x="2473900" y="2300100"/>
              <a:ext cx="224350" cy="298100"/>
            </a:xfrm>
            <a:custGeom>
              <a:avLst/>
              <a:gdLst/>
              <a:ahLst/>
              <a:cxnLst/>
              <a:rect l="l" t="t" r="r" b="b"/>
              <a:pathLst>
                <a:path w="8974" h="11924" extrusionOk="0">
                  <a:moveTo>
                    <a:pt x="2721" y="1"/>
                  </a:moveTo>
                  <a:cubicBezTo>
                    <a:pt x="1865" y="1"/>
                    <a:pt x="1059" y="425"/>
                    <a:pt x="573" y="1197"/>
                  </a:cubicBezTo>
                  <a:cubicBezTo>
                    <a:pt x="289" y="1646"/>
                    <a:pt x="103" y="2151"/>
                    <a:pt x="74" y="2683"/>
                  </a:cubicBezTo>
                  <a:cubicBezTo>
                    <a:pt x="26" y="3595"/>
                    <a:pt x="0" y="4506"/>
                    <a:pt x="244" y="5406"/>
                  </a:cubicBezTo>
                  <a:cubicBezTo>
                    <a:pt x="845" y="7636"/>
                    <a:pt x="1902" y="9559"/>
                    <a:pt x="3773" y="10996"/>
                  </a:cubicBezTo>
                  <a:cubicBezTo>
                    <a:pt x="4443" y="11508"/>
                    <a:pt x="5194" y="11811"/>
                    <a:pt x="5984" y="11905"/>
                  </a:cubicBezTo>
                  <a:cubicBezTo>
                    <a:pt x="6089" y="11917"/>
                    <a:pt x="6194" y="11923"/>
                    <a:pt x="6297" y="11923"/>
                  </a:cubicBezTo>
                  <a:cubicBezTo>
                    <a:pt x="7000" y="11923"/>
                    <a:pt x="7655" y="11634"/>
                    <a:pt x="8137" y="11035"/>
                  </a:cubicBezTo>
                  <a:cubicBezTo>
                    <a:pt x="8741" y="10286"/>
                    <a:pt x="8973" y="9423"/>
                    <a:pt x="8877" y="8467"/>
                  </a:cubicBezTo>
                  <a:cubicBezTo>
                    <a:pt x="8855" y="7947"/>
                    <a:pt x="8921" y="7424"/>
                    <a:pt x="8803" y="6899"/>
                  </a:cubicBezTo>
                  <a:cubicBezTo>
                    <a:pt x="8453" y="5368"/>
                    <a:pt x="7807" y="3990"/>
                    <a:pt x="6892" y="2713"/>
                  </a:cubicBezTo>
                  <a:cubicBezTo>
                    <a:pt x="6088" y="1589"/>
                    <a:pt x="5060" y="781"/>
                    <a:pt x="3813" y="234"/>
                  </a:cubicBezTo>
                  <a:cubicBezTo>
                    <a:pt x="3453" y="77"/>
                    <a:pt x="3083" y="1"/>
                    <a:pt x="2721"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Google Shape;71854;p45">
              <a:extLst>
                <a:ext uri="{FF2B5EF4-FFF2-40B4-BE49-F238E27FC236}">
                  <a16:creationId xmlns:a16="http://schemas.microsoft.com/office/drawing/2014/main" id="{09CFA888-3522-4583-A542-686CA2985731}"/>
                </a:ext>
              </a:extLst>
            </p:cNvPr>
            <p:cNvSpPr/>
            <p:nvPr/>
          </p:nvSpPr>
          <p:spPr>
            <a:xfrm>
              <a:off x="3182800" y="2238100"/>
              <a:ext cx="204450" cy="289450"/>
            </a:xfrm>
            <a:custGeom>
              <a:avLst/>
              <a:gdLst/>
              <a:ahLst/>
              <a:cxnLst/>
              <a:rect l="l" t="t" r="r" b="b"/>
              <a:pathLst>
                <a:path w="8178" h="11578" extrusionOk="0">
                  <a:moveTo>
                    <a:pt x="5922" y="0"/>
                  </a:moveTo>
                  <a:cubicBezTo>
                    <a:pt x="5824" y="0"/>
                    <a:pt x="5724" y="12"/>
                    <a:pt x="5623" y="37"/>
                  </a:cubicBezTo>
                  <a:cubicBezTo>
                    <a:pt x="4400" y="341"/>
                    <a:pt x="3304" y="915"/>
                    <a:pt x="2538" y="1939"/>
                  </a:cubicBezTo>
                  <a:cubicBezTo>
                    <a:pt x="1417" y="3441"/>
                    <a:pt x="546" y="5059"/>
                    <a:pt x="190" y="6950"/>
                  </a:cubicBezTo>
                  <a:cubicBezTo>
                    <a:pt x="0" y="7952"/>
                    <a:pt x="13" y="8905"/>
                    <a:pt x="268" y="9859"/>
                  </a:cubicBezTo>
                  <a:cubicBezTo>
                    <a:pt x="557" y="10945"/>
                    <a:pt x="1433" y="11578"/>
                    <a:pt x="2465" y="11578"/>
                  </a:cubicBezTo>
                  <a:cubicBezTo>
                    <a:pt x="2717" y="11578"/>
                    <a:pt x="2979" y="11540"/>
                    <a:pt x="3243" y="11462"/>
                  </a:cubicBezTo>
                  <a:cubicBezTo>
                    <a:pt x="3833" y="11289"/>
                    <a:pt x="4316" y="10954"/>
                    <a:pt x="4773" y="10565"/>
                  </a:cubicBezTo>
                  <a:cubicBezTo>
                    <a:pt x="5839" y="9661"/>
                    <a:pt x="6627" y="8557"/>
                    <a:pt x="7217" y="7295"/>
                  </a:cubicBezTo>
                  <a:cubicBezTo>
                    <a:pt x="7773" y="6105"/>
                    <a:pt x="8127" y="4871"/>
                    <a:pt x="8147" y="3552"/>
                  </a:cubicBezTo>
                  <a:cubicBezTo>
                    <a:pt x="8150" y="3270"/>
                    <a:pt x="8177" y="2986"/>
                    <a:pt x="8154" y="2707"/>
                  </a:cubicBezTo>
                  <a:cubicBezTo>
                    <a:pt x="8076" y="1838"/>
                    <a:pt x="7791" y="1054"/>
                    <a:pt x="7083" y="493"/>
                  </a:cubicBezTo>
                  <a:cubicBezTo>
                    <a:pt x="6741" y="221"/>
                    <a:pt x="6349" y="0"/>
                    <a:pt x="5922"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Google Shape;71855;p45">
              <a:extLst>
                <a:ext uri="{FF2B5EF4-FFF2-40B4-BE49-F238E27FC236}">
                  <a16:creationId xmlns:a16="http://schemas.microsoft.com/office/drawing/2014/main" id="{A89DC4FF-4FA8-4953-BA0C-A8E9232EB636}"/>
                </a:ext>
              </a:extLst>
            </p:cNvPr>
            <p:cNvSpPr/>
            <p:nvPr/>
          </p:nvSpPr>
          <p:spPr>
            <a:xfrm>
              <a:off x="2501100" y="2058425"/>
              <a:ext cx="218100" cy="136900"/>
            </a:xfrm>
            <a:custGeom>
              <a:avLst/>
              <a:gdLst/>
              <a:ahLst/>
              <a:cxnLst/>
              <a:rect l="l" t="t" r="r" b="b"/>
              <a:pathLst>
                <a:path w="8724" h="5476" extrusionOk="0">
                  <a:moveTo>
                    <a:pt x="5705" y="1"/>
                  </a:moveTo>
                  <a:cubicBezTo>
                    <a:pt x="5624" y="1"/>
                    <a:pt x="5545" y="3"/>
                    <a:pt x="5468" y="8"/>
                  </a:cubicBezTo>
                  <a:cubicBezTo>
                    <a:pt x="5304" y="6"/>
                    <a:pt x="5146" y="4"/>
                    <a:pt x="4993" y="4"/>
                  </a:cubicBezTo>
                  <a:cubicBezTo>
                    <a:pt x="4434" y="4"/>
                    <a:pt x="3943" y="32"/>
                    <a:pt x="3466" y="213"/>
                  </a:cubicBezTo>
                  <a:cubicBezTo>
                    <a:pt x="1750" y="855"/>
                    <a:pt x="514" y="1930"/>
                    <a:pt x="93" y="3800"/>
                  </a:cubicBezTo>
                  <a:cubicBezTo>
                    <a:pt x="1" y="4208"/>
                    <a:pt x="56" y="4570"/>
                    <a:pt x="193" y="4926"/>
                  </a:cubicBezTo>
                  <a:cubicBezTo>
                    <a:pt x="330" y="5282"/>
                    <a:pt x="618" y="5475"/>
                    <a:pt x="957" y="5475"/>
                  </a:cubicBezTo>
                  <a:cubicBezTo>
                    <a:pt x="1073" y="5475"/>
                    <a:pt x="1195" y="5452"/>
                    <a:pt x="1319" y="5406"/>
                  </a:cubicBezTo>
                  <a:cubicBezTo>
                    <a:pt x="1786" y="5232"/>
                    <a:pt x="2174" y="4920"/>
                    <a:pt x="2560" y="4620"/>
                  </a:cubicBezTo>
                  <a:cubicBezTo>
                    <a:pt x="2866" y="4380"/>
                    <a:pt x="3182" y="4166"/>
                    <a:pt x="3531" y="3997"/>
                  </a:cubicBezTo>
                  <a:cubicBezTo>
                    <a:pt x="3925" y="3807"/>
                    <a:pt x="4322" y="3683"/>
                    <a:pt x="4732" y="3683"/>
                  </a:cubicBezTo>
                  <a:cubicBezTo>
                    <a:pt x="4970" y="3683"/>
                    <a:pt x="5211" y="3725"/>
                    <a:pt x="5459" y="3819"/>
                  </a:cubicBezTo>
                  <a:cubicBezTo>
                    <a:pt x="5884" y="3981"/>
                    <a:pt x="6317" y="4135"/>
                    <a:pt x="6760" y="4235"/>
                  </a:cubicBezTo>
                  <a:cubicBezTo>
                    <a:pt x="6924" y="4272"/>
                    <a:pt x="7079" y="4290"/>
                    <a:pt x="7225" y="4290"/>
                  </a:cubicBezTo>
                  <a:cubicBezTo>
                    <a:pt x="8030" y="4290"/>
                    <a:pt x="8551" y="3742"/>
                    <a:pt x="8631" y="2821"/>
                  </a:cubicBezTo>
                  <a:cubicBezTo>
                    <a:pt x="8723" y="1743"/>
                    <a:pt x="8203" y="1019"/>
                    <a:pt x="7357" y="456"/>
                  </a:cubicBezTo>
                  <a:cubicBezTo>
                    <a:pt x="6821" y="102"/>
                    <a:pt x="6232" y="1"/>
                    <a:pt x="5705"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Google Shape;71856;p45">
              <a:extLst>
                <a:ext uri="{FF2B5EF4-FFF2-40B4-BE49-F238E27FC236}">
                  <a16:creationId xmlns:a16="http://schemas.microsoft.com/office/drawing/2014/main" id="{F41C5E84-421E-44E6-BB92-B0CC3562BB27}"/>
                </a:ext>
              </a:extLst>
            </p:cNvPr>
            <p:cNvSpPr/>
            <p:nvPr/>
          </p:nvSpPr>
          <p:spPr>
            <a:xfrm>
              <a:off x="3128300" y="1992850"/>
              <a:ext cx="209050" cy="116400"/>
            </a:xfrm>
            <a:custGeom>
              <a:avLst/>
              <a:gdLst/>
              <a:ahLst/>
              <a:cxnLst/>
              <a:rect l="l" t="t" r="r" b="b"/>
              <a:pathLst>
                <a:path w="8362" h="4656" extrusionOk="0">
                  <a:moveTo>
                    <a:pt x="5066" y="1"/>
                  </a:moveTo>
                  <a:cubicBezTo>
                    <a:pt x="4995" y="1"/>
                    <a:pt x="4926" y="5"/>
                    <a:pt x="4857" y="13"/>
                  </a:cubicBezTo>
                  <a:cubicBezTo>
                    <a:pt x="4849" y="13"/>
                    <a:pt x="4841" y="13"/>
                    <a:pt x="4833" y="13"/>
                  </a:cubicBezTo>
                  <a:cubicBezTo>
                    <a:pt x="3610" y="13"/>
                    <a:pt x="2274" y="540"/>
                    <a:pt x="1417" y="1333"/>
                  </a:cubicBezTo>
                  <a:cubicBezTo>
                    <a:pt x="925" y="1790"/>
                    <a:pt x="463" y="2259"/>
                    <a:pt x="271" y="2941"/>
                  </a:cubicBezTo>
                  <a:cubicBezTo>
                    <a:pt x="0" y="3904"/>
                    <a:pt x="508" y="4614"/>
                    <a:pt x="1511" y="4654"/>
                  </a:cubicBezTo>
                  <a:cubicBezTo>
                    <a:pt x="1542" y="4655"/>
                    <a:pt x="1572" y="4656"/>
                    <a:pt x="1603" y="4656"/>
                  </a:cubicBezTo>
                  <a:cubicBezTo>
                    <a:pt x="2144" y="4656"/>
                    <a:pt x="2644" y="4461"/>
                    <a:pt x="3162" y="4350"/>
                  </a:cubicBezTo>
                  <a:cubicBezTo>
                    <a:pt x="3515" y="4273"/>
                    <a:pt x="3864" y="4229"/>
                    <a:pt x="4214" y="4229"/>
                  </a:cubicBezTo>
                  <a:cubicBezTo>
                    <a:pt x="4557" y="4229"/>
                    <a:pt x="4900" y="4272"/>
                    <a:pt x="5244" y="4367"/>
                  </a:cubicBezTo>
                  <a:cubicBezTo>
                    <a:pt x="5580" y="4460"/>
                    <a:pt x="5926" y="4540"/>
                    <a:pt x="6274" y="4581"/>
                  </a:cubicBezTo>
                  <a:cubicBezTo>
                    <a:pt x="6345" y="4590"/>
                    <a:pt x="6417" y="4594"/>
                    <a:pt x="6487" y="4594"/>
                  </a:cubicBezTo>
                  <a:cubicBezTo>
                    <a:pt x="7269" y="4594"/>
                    <a:pt x="7960" y="4079"/>
                    <a:pt x="8096" y="3346"/>
                  </a:cubicBezTo>
                  <a:cubicBezTo>
                    <a:pt x="8361" y="1927"/>
                    <a:pt x="7639" y="711"/>
                    <a:pt x="6321" y="268"/>
                  </a:cubicBezTo>
                  <a:cubicBezTo>
                    <a:pt x="5899" y="125"/>
                    <a:pt x="5466" y="1"/>
                    <a:pt x="5066"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Google Shape;71857;p45">
              <a:extLst>
                <a:ext uri="{FF2B5EF4-FFF2-40B4-BE49-F238E27FC236}">
                  <a16:creationId xmlns:a16="http://schemas.microsoft.com/office/drawing/2014/main" id="{CF5C536C-ED51-495A-AAF5-A48A78160C8F}"/>
                </a:ext>
              </a:extLst>
            </p:cNvPr>
            <p:cNvSpPr/>
            <p:nvPr/>
          </p:nvSpPr>
          <p:spPr>
            <a:xfrm>
              <a:off x="3186525" y="2114075"/>
              <a:ext cx="97250" cy="103525"/>
            </a:xfrm>
            <a:custGeom>
              <a:avLst/>
              <a:gdLst/>
              <a:ahLst/>
              <a:cxnLst/>
              <a:rect l="l" t="t" r="r" b="b"/>
              <a:pathLst>
                <a:path w="3890" h="4141" extrusionOk="0">
                  <a:moveTo>
                    <a:pt x="2253" y="1"/>
                  </a:moveTo>
                  <a:cubicBezTo>
                    <a:pt x="1854" y="1"/>
                    <a:pt x="1468" y="136"/>
                    <a:pt x="1209" y="350"/>
                  </a:cubicBezTo>
                  <a:cubicBezTo>
                    <a:pt x="534" y="909"/>
                    <a:pt x="1" y="2204"/>
                    <a:pt x="655" y="3321"/>
                  </a:cubicBezTo>
                  <a:cubicBezTo>
                    <a:pt x="964" y="3851"/>
                    <a:pt x="1493" y="4140"/>
                    <a:pt x="2044" y="4140"/>
                  </a:cubicBezTo>
                  <a:cubicBezTo>
                    <a:pt x="2345" y="4140"/>
                    <a:pt x="2653" y="4054"/>
                    <a:pt x="2935" y="3872"/>
                  </a:cubicBezTo>
                  <a:cubicBezTo>
                    <a:pt x="3618" y="3434"/>
                    <a:pt x="3889" y="2777"/>
                    <a:pt x="3874" y="1983"/>
                  </a:cubicBezTo>
                  <a:cubicBezTo>
                    <a:pt x="3874" y="1499"/>
                    <a:pt x="3826" y="1279"/>
                    <a:pt x="3690" y="953"/>
                  </a:cubicBezTo>
                  <a:cubicBezTo>
                    <a:pt x="3398" y="268"/>
                    <a:pt x="2813" y="1"/>
                    <a:pt x="2253"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Google Shape;71858;p45">
              <a:extLst>
                <a:ext uri="{FF2B5EF4-FFF2-40B4-BE49-F238E27FC236}">
                  <a16:creationId xmlns:a16="http://schemas.microsoft.com/office/drawing/2014/main" id="{406E51B3-8D29-48BF-886B-E5FEECF72CE0}"/>
                </a:ext>
              </a:extLst>
            </p:cNvPr>
            <p:cNvSpPr/>
            <p:nvPr/>
          </p:nvSpPr>
          <p:spPr>
            <a:xfrm>
              <a:off x="2264850" y="2259200"/>
              <a:ext cx="145525" cy="195775"/>
            </a:xfrm>
            <a:custGeom>
              <a:avLst/>
              <a:gdLst/>
              <a:ahLst/>
              <a:cxnLst/>
              <a:rect l="l" t="t" r="r" b="b"/>
              <a:pathLst>
                <a:path w="5821" h="7831" extrusionOk="0">
                  <a:moveTo>
                    <a:pt x="2173" y="1"/>
                  </a:moveTo>
                  <a:cubicBezTo>
                    <a:pt x="1414" y="1"/>
                    <a:pt x="677" y="335"/>
                    <a:pt x="201" y="951"/>
                  </a:cubicBezTo>
                  <a:cubicBezTo>
                    <a:pt x="93" y="1092"/>
                    <a:pt x="0" y="1243"/>
                    <a:pt x="17" y="1430"/>
                  </a:cubicBezTo>
                  <a:cubicBezTo>
                    <a:pt x="24" y="1495"/>
                    <a:pt x="50" y="1578"/>
                    <a:pt x="96" y="1617"/>
                  </a:cubicBezTo>
                  <a:cubicBezTo>
                    <a:pt x="137" y="1652"/>
                    <a:pt x="185" y="1671"/>
                    <a:pt x="234" y="1671"/>
                  </a:cubicBezTo>
                  <a:cubicBezTo>
                    <a:pt x="283" y="1671"/>
                    <a:pt x="332" y="1651"/>
                    <a:pt x="373" y="1608"/>
                  </a:cubicBezTo>
                  <a:cubicBezTo>
                    <a:pt x="472" y="1508"/>
                    <a:pt x="560" y="1397"/>
                    <a:pt x="644" y="1285"/>
                  </a:cubicBezTo>
                  <a:cubicBezTo>
                    <a:pt x="971" y="843"/>
                    <a:pt x="1527" y="567"/>
                    <a:pt x="2135" y="567"/>
                  </a:cubicBezTo>
                  <a:cubicBezTo>
                    <a:pt x="2663" y="567"/>
                    <a:pt x="3231" y="776"/>
                    <a:pt x="3722" y="1265"/>
                  </a:cubicBezTo>
                  <a:cubicBezTo>
                    <a:pt x="3918" y="1458"/>
                    <a:pt x="3925" y="1619"/>
                    <a:pt x="3743" y="1800"/>
                  </a:cubicBezTo>
                  <a:cubicBezTo>
                    <a:pt x="3445" y="2100"/>
                    <a:pt x="3109" y="2369"/>
                    <a:pt x="2855" y="2699"/>
                  </a:cubicBezTo>
                  <a:cubicBezTo>
                    <a:pt x="2119" y="3660"/>
                    <a:pt x="1952" y="4741"/>
                    <a:pt x="2280" y="5898"/>
                  </a:cubicBezTo>
                  <a:cubicBezTo>
                    <a:pt x="2309" y="6004"/>
                    <a:pt x="2392" y="6080"/>
                    <a:pt x="2502" y="6080"/>
                  </a:cubicBezTo>
                  <a:cubicBezTo>
                    <a:pt x="2536" y="6080"/>
                    <a:pt x="2572" y="6073"/>
                    <a:pt x="2610" y="6058"/>
                  </a:cubicBezTo>
                  <a:cubicBezTo>
                    <a:pt x="2710" y="6015"/>
                    <a:pt x="2791" y="5937"/>
                    <a:pt x="2781" y="5817"/>
                  </a:cubicBezTo>
                  <a:cubicBezTo>
                    <a:pt x="2763" y="5538"/>
                    <a:pt x="2713" y="5257"/>
                    <a:pt x="2707" y="4978"/>
                  </a:cubicBezTo>
                  <a:cubicBezTo>
                    <a:pt x="2686" y="3883"/>
                    <a:pt x="3106" y="2990"/>
                    <a:pt x="3977" y="2323"/>
                  </a:cubicBezTo>
                  <a:cubicBezTo>
                    <a:pt x="4070" y="2251"/>
                    <a:pt x="4167" y="2216"/>
                    <a:pt x="4259" y="2216"/>
                  </a:cubicBezTo>
                  <a:cubicBezTo>
                    <a:pt x="4395" y="2216"/>
                    <a:pt x="4520" y="2293"/>
                    <a:pt x="4608" y="2437"/>
                  </a:cubicBezTo>
                  <a:cubicBezTo>
                    <a:pt x="4679" y="2557"/>
                    <a:pt x="4740" y="2684"/>
                    <a:pt x="4800" y="2812"/>
                  </a:cubicBezTo>
                  <a:cubicBezTo>
                    <a:pt x="5370" y="4034"/>
                    <a:pt x="5330" y="5263"/>
                    <a:pt x="4876" y="6511"/>
                  </a:cubicBezTo>
                  <a:cubicBezTo>
                    <a:pt x="4746" y="6871"/>
                    <a:pt x="4515" y="7203"/>
                    <a:pt x="4515" y="7604"/>
                  </a:cubicBezTo>
                  <a:cubicBezTo>
                    <a:pt x="4515" y="7710"/>
                    <a:pt x="4584" y="7809"/>
                    <a:pt x="4702" y="7827"/>
                  </a:cubicBezTo>
                  <a:cubicBezTo>
                    <a:pt x="4715" y="7830"/>
                    <a:pt x="4728" y="7831"/>
                    <a:pt x="4741" y="7831"/>
                  </a:cubicBezTo>
                  <a:cubicBezTo>
                    <a:pt x="4794" y="7831"/>
                    <a:pt x="4851" y="7814"/>
                    <a:pt x="4896" y="7789"/>
                  </a:cubicBezTo>
                  <a:cubicBezTo>
                    <a:pt x="4954" y="7755"/>
                    <a:pt x="5008" y="7696"/>
                    <a:pt x="5037" y="7635"/>
                  </a:cubicBezTo>
                  <a:cubicBezTo>
                    <a:pt x="5450" y="6733"/>
                    <a:pt x="5758" y="5801"/>
                    <a:pt x="5820" y="4738"/>
                  </a:cubicBezTo>
                  <a:cubicBezTo>
                    <a:pt x="5790" y="3449"/>
                    <a:pt x="5353" y="2248"/>
                    <a:pt x="4494" y="1201"/>
                  </a:cubicBezTo>
                  <a:cubicBezTo>
                    <a:pt x="4176" y="816"/>
                    <a:pt x="3791" y="508"/>
                    <a:pt x="3347" y="282"/>
                  </a:cubicBezTo>
                  <a:cubicBezTo>
                    <a:pt x="2972" y="92"/>
                    <a:pt x="2570" y="1"/>
                    <a:pt x="2173"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Google Shape;71859;p45">
              <a:extLst>
                <a:ext uri="{FF2B5EF4-FFF2-40B4-BE49-F238E27FC236}">
                  <a16:creationId xmlns:a16="http://schemas.microsoft.com/office/drawing/2014/main" id="{C087FD88-3F65-40A2-B49C-6DFF5B09F667}"/>
                </a:ext>
              </a:extLst>
            </p:cNvPr>
            <p:cNvSpPr/>
            <p:nvPr/>
          </p:nvSpPr>
          <p:spPr>
            <a:xfrm>
              <a:off x="3436325" y="2102975"/>
              <a:ext cx="95000" cy="194575"/>
            </a:xfrm>
            <a:custGeom>
              <a:avLst/>
              <a:gdLst/>
              <a:ahLst/>
              <a:cxnLst/>
              <a:rect l="l" t="t" r="r" b="b"/>
              <a:pathLst>
                <a:path w="3800" h="7783" extrusionOk="0">
                  <a:moveTo>
                    <a:pt x="2925" y="1"/>
                  </a:moveTo>
                  <a:cubicBezTo>
                    <a:pt x="2587" y="1"/>
                    <a:pt x="2270" y="124"/>
                    <a:pt x="1976" y="331"/>
                  </a:cubicBezTo>
                  <a:cubicBezTo>
                    <a:pt x="1507" y="659"/>
                    <a:pt x="1128" y="1074"/>
                    <a:pt x="850" y="1572"/>
                  </a:cubicBezTo>
                  <a:cubicBezTo>
                    <a:pt x="290" y="2577"/>
                    <a:pt x="1" y="3652"/>
                    <a:pt x="24" y="4805"/>
                  </a:cubicBezTo>
                  <a:cubicBezTo>
                    <a:pt x="38" y="5519"/>
                    <a:pt x="229" y="6191"/>
                    <a:pt x="552" y="6830"/>
                  </a:cubicBezTo>
                  <a:cubicBezTo>
                    <a:pt x="786" y="7291"/>
                    <a:pt x="1141" y="7613"/>
                    <a:pt x="1637" y="7766"/>
                  </a:cubicBezTo>
                  <a:cubicBezTo>
                    <a:pt x="1672" y="7777"/>
                    <a:pt x="1706" y="7782"/>
                    <a:pt x="1739" y="7782"/>
                  </a:cubicBezTo>
                  <a:cubicBezTo>
                    <a:pt x="1842" y="7782"/>
                    <a:pt x="1929" y="7728"/>
                    <a:pt x="1979" y="7612"/>
                  </a:cubicBezTo>
                  <a:cubicBezTo>
                    <a:pt x="2028" y="7498"/>
                    <a:pt x="1981" y="7384"/>
                    <a:pt x="1893" y="7334"/>
                  </a:cubicBezTo>
                  <a:cubicBezTo>
                    <a:pt x="1386" y="7043"/>
                    <a:pt x="1003" y="6653"/>
                    <a:pt x="843" y="6076"/>
                  </a:cubicBezTo>
                  <a:cubicBezTo>
                    <a:pt x="702" y="5567"/>
                    <a:pt x="559" y="5057"/>
                    <a:pt x="607" y="4519"/>
                  </a:cubicBezTo>
                  <a:cubicBezTo>
                    <a:pt x="575" y="4020"/>
                    <a:pt x="713" y="3543"/>
                    <a:pt x="846" y="3068"/>
                  </a:cubicBezTo>
                  <a:cubicBezTo>
                    <a:pt x="929" y="2779"/>
                    <a:pt x="1074" y="2634"/>
                    <a:pt x="1267" y="2634"/>
                  </a:cubicBezTo>
                  <a:cubicBezTo>
                    <a:pt x="1376" y="2634"/>
                    <a:pt x="1499" y="2679"/>
                    <a:pt x="1635" y="2769"/>
                  </a:cubicBezTo>
                  <a:cubicBezTo>
                    <a:pt x="1964" y="2987"/>
                    <a:pt x="2239" y="3262"/>
                    <a:pt x="2356" y="3650"/>
                  </a:cubicBezTo>
                  <a:cubicBezTo>
                    <a:pt x="2447" y="3950"/>
                    <a:pt x="2510" y="4259"/>
                    <a:pt x="2564" y="4570"/>
                  </a:cubicBezTo>
                  <a:cubicBezTo>
                    <a:pt x="2607" y="4811"/>
                    <a:pt x="2605" y="5062"/>
                    <a:pt x="2653" y="5302"/>
                  </a:cubicBezTo>
                  <a:cubicBezTo>
                    <a:pt x="2678" y="5433"/>
                    <a:pt x="2775" y="5528"/>
                    <a:pt x="2912" y="5528"/>
                  </a:cubicBezTo>
                  <a:cubicBezTo>
                    <a:pt x="2927" y="5528"/>
                    <a:pt x="2943" y="5527"/>
                    <a:pt x="2959" y="5525"/>
                  </a:cubicBezTo>
                  <a:cubicBezTo>
                    <a:pt x="3113" y="5502"/>
                    <a:pt x="3212" y="5374"/>
                    <a:pt x="3204" y="5228"/>
                  </a:cubicBezTo>
                  <a:cubicBezTo>
                    <a:pt x="3180" y="4844"/>
                    <a:pt x="3144" y="4458"/>
                    <a:pt x="3076" y="4079"/>
                  </a:cubicBezTo>
                  <a:cubicBezTo>
                    <a:pt x="2946" y="3355"/>
                    <a:pt x="2586" y="2768"/>
                    <a:pt x="1973" y="2346"/>
                  </a:cubicBezTo>
                  <a:cubicBezTo>
                    <a:pt x="1857" y="2265"/>
                    <a:pt x="1734" y="2198"/>
                    <a:pt x="1620" y="2115"/>
                  </a:cubicBezTo>
                  <a:cubicBezTo>
                    <a:pt x="1394" y="1954"/>
                    <a:pt x="1356" y="1802"/>
                    <a:pt x="1508" y="1588"/>
                  </a:cubicBezTo>
                  <a:cubicBezTo>
                    <a:pt x="1893" y="1056"/>
                    <a:pt x="2300" y="570"/>
                    <a:pt x="2923" y="570"/>
                  </a:cubicBezTo>
                  <a:cubicBezTo>
                    <a:pt x="3101" y="570"/>
                    <a:pt x="3297" y="609"/>
                    <a:pt x="3515" y="699"/>
                  </a:cubicBezTo>
                  <a:cubicBezTo>
                    <a:pt x="3531" y="706"/>
                    <a:pt x="3554" y="711"/>
                    <a:pt x="3575" y="711"/>
                  </a:cubicBezTo>
                  <a:cubicBezTo>
                    <a:pt x="3591" y="711"/>
                    <a:pt x="3606" y="708"/>
                    <a:pt x="3617" y="702"/>
                  </a:cubicBezTo>
                  <a:cubicBezTo>
                    <a:pt x="3677" y="672"/>
                    <a:pt x="3748" y="638"/>
                    <a:pt x="3772" y="584"/>
                  </a:cubicBezTo>
                  <a:cubicBezTo>
                    <a:pt x="3799" y="529"/>
                    <a:pt x="3798" y="445"/>
                    <a:pt x="3774" y="387"/>
                  </a:cubicBezTo>
                  <a:cubicBezTo>
                    <a:pt x="3705" y="206"/>
                    <a:pt x="3539" y="126"/>
                    <a:pt x="3373" y="73"/>
                  </a:cubicBezTo>
                  <a:cubicBezTo>
                    <a:pt x="3220" y="24"/>
                    <a:pt x="3071" y="1"/>
                    <a:pt x="2925"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Google Shape;71860;p45">
              <a:extLst>
                <a:ext uri="{FF2B5EF4-FFF2-40B4-BE49-F238E27FC236}">
                  <a16:creationId xmlns:a16="http://schemas.microsoft.com/office/drawing/2014/main" id="{F8A012FE-9297-4271-AC11-60CA01168648}"/>
                </a:ext>
              </a:extLst>
            </p:cNvPr>
            <p:cNvSpPr/>
            <p:nvPr/>
          </p:nvSpPr>
          <p:spPr>
            <a:xfrm>
              <a:off x="2567275" y="2179450"/>
              <a:ext cx="80725" cy="90600"/>
            </a:xfrm>
            <a:custGeom>
              <a:avLst/>
              <a:gdLst/>
              <a:ahLst/>
              <a:cxnLst/>
              <a:rect l="l" t="t" r="r" b="b"/>
              <a:pathLst>
                <a:path w="3229" h="3624" extrusionOk="0">
                  <a:moveTo>
                    <a:pt x="1760" y="0"/>
                  </a:moveTo>
                  <a:cubicBezTo>
                    <a:pt x="1391" y="0"/>
                    <a:pt x="1020" y="166"/>
                    <a:pt x="739" y="498"/>
                  </a:cubicBezTo>
                  <a:cubicBezTo>
                    <a:pt x="1" y="1367"/>
                    <a:pt x="255" y="2872"/>
                    <a:pt x="1233" y="3450"/>
                  </a:cubicBezTo>
                  <a:cubicBezTo>
                    <a:pt x="1428" y="3565"/>
                    <a:pt x="1626" y="3624"/>
                    <a:pt x="1819" y="3624"/>
                  </a:cubicBezTo>
                  <a:cubicBezTo>
                    <a:pt x="2060" y="3624"/>
                    <a:pt x="2294" y="3534"/>
                    <a:pt x="2509" y="3349"/>
                  </a:cubicBezTo>
                  <a:cubicBezTo>
                    <a:pt x="2962" y="2960"/>
                    <a:pt x="3191" y="2460"/>
                    <a:pt x="3200" y="1802"/>
                  </a:cubicBezTo>
                  <a:cubicBezTo>
                    <a:pt x="3228" y="1386"/>
                    <a:pt x="3120" y="947"/>
                    <a:pt x="2831" y="565"/>
                  </a:cubicBezTo>
                  <a:cubicBezTo>
                    <a:pt x="2549" y="189"/>
                    <a:pt x="2155" y="0"/>
                    <a:pt x="1760"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Google Shape;71861;p45">
              <a:extLst>
                <a:ext uri="{FF2B5EF4-FFF2-40B4-BE49-F238E27FC236}">
                  <a16:creationId xmlns:a16="http://schemas.microsoft.com/office/drawing/2014/main" id="{00E03E46-9022-4EF5-8821-048F04D98848}"/>
                </a:ext>
              </a:extLst>
            </p:cNvPr>
            <p:cNvSpPr/>
            <p:nvPr/>
          </p:nvSpPr>
          <p:spPr>
            <a:xfrm>
              <a:off x="2834925" y="2350725"/>
              <a:ext cx="185175" cy="96700"/>
            </a:xfrm>
            <a:custGeom>
              <a:avLst/>
              <a:gdLst/>
              <a:ahLst/>
              <a:cxnLst/>
              <a:rect l="l" t="t" r="r" b="b"/>
              <a:pathLst>
                <a:path w="7407" h="3868" extrusionOk="0">
                  <a:moveTo>
                    <a:pt x="7144" y="1"/>
                  </a:moveTo>
                  <a:cubicBezTo>
                    <a:pt x="7042" y="1"/>
                    <a:pt x="6962" y="90"/>
                    <a:pt x="6918" y="183"/>
                  </a:cubicBezTo>
                  <a:cubicBezTo>
                    <a:pt x="6800" y="436"/>
                    <a:pt x="6713" y="704"/>
                    <a:pt x="6612" y="966"/>
                  </a:cubicBezTo>
                  <a:cubicBezTo>
                    <a:pt x="6335" y="1676"/>
                    <a:pt x="5867" y="2241"/>
                    <a:pt x="5263" y="2684"/>
                  </a:cubicBezTo>
                  <a:cubicBezTo>
                    <a:pt x="4707" y="3093"/>
                    <a:pt x="4125" y="3303"/>
                    <a:pt x="3524" y="3303"/>
                  </a:cubicBezTo>
                  <a:cubicBezTo>
                    <a:pt x="3088" y="3303"/>
                    <a:pt x="2642" y="3193"/>
                    <a:pt x="2188" y="2968"/>
                  </a:cubicBezTo>
                  <a:cubicBezTo>
                    <a:pt x="1641" y="2696"/>
                    <a:pt x="1229" y="2261"/>
                    <a:pt x="864" y="1784"/>
                  </a:cubicBezTo>
                  <a:cubicBezTo>
                    <a:pt x="715" y="1590"/>
                    <a:pt x="596" y="1371"/>
                    <a:pt x="440" y="1184"/>
                  </a:cubicBezTo>
                  <a:cubicBezTo>
                    <a:pt x="397" y="1134"/>
                    <a:pt x="296" y="1095"/>
                    <a:pt x="218" y="1095"/>
                  </a:cubicBezTo>
                  <a:cubicBezTo>
                    <a:pt x="199" y="1095"/>
                    <a:pt x="181" y="1098"/>
                    <a:pt x="166" y="1103"/>
                  </a:cubicBezTo>
                  <a:cubicBezTo>
                    <a:pt x="17" y="1156"/>
                    <a:pt x="1" y="1307"/>
                    <a:pt x="25" y="1452"/>
                  </a:cubicBezTo>
                  <a:cubicBezTo>
                    <a:pt x="31" y="1486"/>
                    <a:pt x="42" y="1522"/>
                    <a:pt x="58" y="1552"/>
                  </a:cubicBezTo>
                  <a:cubicBezTo>
                    <a:pt x="769" y="2941"/>
                    <a:pt x="1883" y="3799"/>
                    <a:pt x="3299" y="3864"/>
                  </a:cubicBezTo>
                  <a:cubicBezTo>
                    <a:pt x="3346" y="3866"/>
                    <a:pt x="3392" y="3867"/>
                    <a:pt x="3438" y="3867"/>
                  </a:cubicBezTo>
                  <a:cubicBezTo>
                    <a:pt x="5361" y="3867"/>
                    <a:pt x="7284" y="2042"/>
                    <a:pt x="7403" y="278"/>
                  </a:cubicBezTo>
                  <a:cubicBezTo>
                    <a:pt x="7407" y="198"/>
                    <a:pt x="7329" y="80"/>
                    <a:pt x="7254" y="34"/>
                  </a:cubicBezTo>
                  <a:cubicBezTo>
                    <a:pt x="7215" y="11"/>
                    <a:pt x="7178" y="1"/>
                    <a:pt x="7144"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Google Shape;71862;p45">
              <a:extLst>
                <a:ext uri="{FF2B5EF4-FFF2-40B4-BE49-F238E27FC236}">
                  <a16:creationId xmlns:a16="http://schemas.microsoft.com/office/drawing/2014/main" id="{243071ED-2C1C-4C4B-97FA-C51C76C26367}"/>
                </a:ext>
              </a:extLst>
            </p:cNvPr>
            <p:cNvSpPr/>
            <p:nvPr/>
          </p:nvSpPr>
          <p:spPr>
            <a:xfrm>
              <a:off x="2900975" y="2169650"/>
              <a:ext cx="31625" cy="153650"/>
            </a:xfrm>
            <a:custGeom>
              <a:avLst/>
              <a:gdLst/>
              <a:ahLst/>
              <a:cxnLst/>
              <a:rect l="l" t="t" r="r" b="b"/>
              <a:pathLst>
                <a:path w="1265" h="6146" extrusionOk="0">
                  <a:moveTo>
                    <a:pt x="275" y="0"/>
                  </a:moveTo>
                  <a:cubicBezTo>
                    <a:pt x="177" y="0"/>
                    <a:pt x="81" y="46"/>
                    <a:pt x="55" y="158"/>
                  </a:cubicBezTo>
                  <a:cubicBezTo>
                    <a:pt x="30" y="257"/>
                    <a:pt x="23" y="363"/>
                    <a:pt x="0" y="524"/>
                  </a:cubicBezTo>
                  <a:cubicBezTo>
                    <a:pt x="211" y="2251"/>
                    <a:pt x="429" y="4029"/>
                    <a:pt x="653" y="5808"/>
                  </a:cubicBezTo>
                  <a:cubicBezTo>
                    <a:pt x="666" y="5905"/>
                    <a:pt x="730" y="6005"/>
                    <a:pt x="794" y="6083"/>
                  </a:cubicBezTo>
                  <a:cubicBezTo>
                    <a:pt x="825" y="6122"/>
                    <a:pt x="899" y="6146"/>
                    <a:pt x="956" y="6146"/>
                  </a:cubicBezTo>
                  <a:cubicBezTo>
                    <a:pt x="964" y="6146"/>
                    <a:pt x="971" y="6145"/>
                    <a:pt x="978" y="6145"/>
                  </a:cubicBezTo>
                  <a:cubicBezTo>
                    <a:pt x="1036" y="6138"/>
                    <a:pt x="1116" y="6093"/>
                    <a:pt x="1143" y="6042"/>
                  </a:cubicBezTo>
                  <a:cubicBezTo>
                    <a:pt x="1264" y="5810"/>
                    <a:pt x="1200" y="5559"/>
                    <a:pt x="1172" y="5321"/>
                  </a:cubicBezTo>
                  <a:cubicBezTo>
                    <a:pt x="983" y="3714"/>
                    <a:pt x="785" y="2110"/>
                    <a:pt x="585" y="505"/>
                  </a:cubicBezTo>
                  <a:cubicBezTo>
                    <a:pt x="567" y="367"/>
                    <a:pt x="518" y="232"/>
                    <a:pt x="459" y="108"/>
                  </a:cubicBezTo>
                  <a:cubicBezTo>
                    <a:pt x="435" y="55"/>
                    <a:pt x="351" y="2"/>
                    <a:pt x="292" y="1"/>
                  </a:cubicBezTo>
                  <a:cubicBezTo>
                    <a:pt x="287" y="1"/>
                    <a:pt x="281" y="0"/>
                    <a:pt x="275"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Google Shape;71863;p45">
              <a:extLst>
                <a:ext uri="{FF2B5EF4-FFF2-40B4-BE49-F238E27FC236}">
                  <a16:creationId xmlns:a16="http://schemas.microsoft.com/office/drawing/2014/main" id="{A00043B7-A2ED-4D21-9F0F-4E8E27A4E73E}"/>
                </a:ext>
              </a:extLst>
            </p:cNvPr>
            <p:cNvSpPr/>
            <p:nvPr/>
          </p:nvSpPr>
          <p:spPr>
            <a:xfrm>
              <a:off x="3099725" y="2702100"/>
              <a:ext cx="212075" cy="808075"/>
            </a:xfrm>
            <a:custGeom>
              <a:avLst/>
              <a:gdLst/>
              <a:ahLst/>
              <a:cxnLst/>
              <a:rect l="l" t="t" r="r" b="b"/>
              <a:pathLst>
                <a:path w="8483" h="32323" extrusionOk="0">
                  <a:moveTo>
                    <a:pt x="3713" y="1"/>
                  </a:moveTo>
                  <a:cubicBezTo>
                    <a:pt x="3641" y="1"/>
                    <a:pt x="3559" y="7"/>
                    <a:pt x="3466" y="19"/>
                  </a:cubicBezTo>
                  <a:cubicBezTo>
                    <a:pt x="2520" y="142"/>
                    <a:pt x="1596" y="368"/>
                    <a:pt x="685" y="643"/>
                  </a:cubicBezTo>
                  <a:cubicBezTo>
                    <a:pt x="415" y="723"/>
                    <a:pt x="321" y="918"/>
                    <a:pt x="307" y="1200"/>
                  </a:cubicBezTo>
                  <a:cubicBezTo>
                    <a:pt x="216" y="3031"/>
                    <a:pt x="110" y="4861"/>
                    <a:pt x="53" y="5876"/>
                  </a:cubicBezTo>
                  <a:cubicBezTo>
                    <a:pt x="1" y="8951"/>
                    <a:pt x="95" y="11204"/>
                    <a:pt x="286" y="13452"/>
                  </a:cubicBezTo>
                  <a:cubicBezTo>
                    <a:pt x="620" y="17407"/>
                    <a:pt x="1407" y="21253"/>
                    <a:pt x="2808" y="24980"/>
                  </a:cubicBezTo>
                  <a:cubicBezTo>
                    <a:pt x="3473" y="26755"/>
                    <a:pt x="4420" y="28344"/>
                    <a:pt x="5547" y="29840"/>
                  </a:cubicBezTo>
                  <a:cubicBezTo>
                    <a:pt x="6142" y="30628"/>
                    <a:pt x="6777" y="31387"/>
                    <a:pt x="7502" y="32062"/>
                  </a:cubicBezTo>
                  <a:cubicBezTo>
                    <a:pt x="7687" y="32236"/>
                    <a:pt x="7864" y="32322"/>
                    <a:pt x="8016" y="32322"/>
                  </a:cubicBezTo>
                  <a:cubicBezTo>
                    <a:pt x="8102" y="32322"/>
                    <a:pt x="8180" y="32295"/>
                    <a:pt x="8247" y="32241"/>
                  </a:cubicBezTo>
                  <a:cubicBezTo>
                    <a:pt x="8482" y="32050"/>
                    <a:pt x="8408" y="31805"/>
                    <a:pt x="8371" y="31558"/>
                  </a:cubicBezTo>
                  <a:cubicBezTo>
                    <a:pt x="7749" y="27553"/>
                    <a:pt x="7072" y="23558"/>
                    <a:pt x="6552" y="19537"/>
                  </a:cubicBezTo>
                  <a:cubicBezTo>
                    <a:pt x="6308" y="17652"/>
                    <a:pt x="5921" y="15786"/>
                    <a:pt x="5641" y="13905"/>
                  </a:cubicBezTo>
                  <a:cubicBezTo>
                    <a:pt x="5396" y="12232"/>
                    <a:pt x="5156" y="10555"/>
                    <a:pt x="5013" y="8871"/>
                  </a:cubicBezTo>
                  <a:cubicBezTo>
                    <a:pt x="4825" y="6659"/>
                    <a:pt x="4734" y="4437"/>
                    <a:pt x="4604" y="2220"/>
                  </a:cubicBezTo>
                  <a:cubicBezTo>
                    <a:pt x="4571" y="1693"/>
                    <a:pt x="4543" y="1166"/>
                    <a:pt x="4369" y="659"/>
                  </a:cubicBezTo>
                  <a:cubicBezTo>
                    <a:pt x="4202" y="170"/>
                    <a:pt x="4081" y="1"/>
                    <a:pt x="3713"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Google Shape;71864;p45">
              <a:extLst>
                <a:ext uri="{FF2B5EF4-FFF2-40B4-BE49-F238E27FC236}">
                  <a16:creationId xmlns:a16="http://schemas.microsoft.com/office/drawing/2014/main" id="{92EB9CB2-459A-40EB-8413-A131EA590189}"/>
                </a:ext>
              </a:extLst>
            </p:cNvPr>
            <p:cNvSpPr/>
            <p:nvPr/>
          </p:nvSpPr>
          <p:spPr>
            <a:xfrm>
              <a:off x="2160825" y="4365875"/>
              <a:ext cx="400475" cy="158625"/>
            </a:xfrm>
            <a:custGeom>
              <a:avLst/>
              <a:gdLst/>
              <a:ahLst/>
              <a:cxnLst/>
              <a:rect l="l" t="t" r="r" b="b"/>
              <a:pathLst>
                <a:path w="16019" h="6345" extrusionOk="0">
                  <a:moveTo>
                    <a:pt x="11158" y="0"/>
                  </a:moveTo>
                  <a:cubicBezTo>
                    <a:pt x="11145" y="0"/>
                    <a:pt x="11131" y="1"/>
                    <a:pt x="11117" y="3"/>
                  </a:cubicBezTo>
                  <a:cubicBezTo>
                    <a:pt x="10783" y="35"/>
                    <a:pt x="10467" y="238"/>
                    <a:pt x="10145" y="373"/>
                  </a:cubicBezTo>
                  <a:cubicBezTo>
                    <a:pt x="10084" y="399"/>
                    <a:pt x="10037" y="459"/>
                    <a:pt x="9981" y="501"/>
                  </a:cubicBezTo>
                  <a:cubicBezTo>
                    <a:pt x="9705" y="2376"/>
                    <a:pt x="8542" y="3473"/>
                    <a:pt x="6820" y="4046"/>
                  </a:cubicBezTo>
                  <a:cubicBezTo>
                    <a:pt x="6286" y="4223"/>
                    <a:pt x="5747" y="4307"/>
                    <a:pt x="5208" y="4307"/>
                  </a:cubicBezTo>
                  <a:cubicBezTo>
                    <a:pt x="4609" y="4307"/>
                    <a:pt x="4009" y="4203"/>
                    <a:pt x="3414" y="4009"/>
                  </a:cubicBezTo>
                  <a:cubicBezTo>
                    <a:pt x="3322" y="3979"/>
                    <a:pt x="3252" y="3881"/>
                    <a:pt x="3172" y="3815"/>
                  </a:cubicBezTo>
                  <a:cubicBezTo>
                    <a:pt x="2097" y="4177"/>
                    <a:pt x="1165" y="4813"/>
                    <a:pt x="196" y="5377"/>
                  </a:cubicBezTo>
                  <a:cubicBezTo>
                    <a:pt x="80" y="5445"/>
                    <a:pt x="1" y="5596"/>
                    <a:pt x="76" y="5742"/>
                  </a:cubicBezTo>
                  <a:cubicBezTo>
                    <a:pt x="119" y="5826"/>
                    <a:pt x="207" y="5915"/>
                    <a:pt x="294" y="5944"/>
                  </a:cubicBezTo>
                  <a:cubicBezTo>
                    <a:pt x="736" y="6089"/>
                    <a:pt x="1198" y="6048"/>
                    <a:pt x="1653" y="6062"/>
                  </a:cubicBezTo>
                  <a:cubicBezTo>
                    <a:pt x="3973" y="6133"/>
                    <a:pt x="6294" y="6166"/>
                    <a:pt x="8614" y="6269"/>
                  </a:cubicBezTo>
                  <a:cubicBezTo>
                    <a:pt x="9842" y="6323"/>
                    <a:pt x="11070" y="6344"/>
                    <a:pt x="12299" y="6344"/>
                  </a:cubicBezTo>
                  <a:cubicBezTo>
                    <a:pt x="13003" y="6344"/>
                    <a:pt x="13708" y="6337"/>
                    <a:pt x="14412" y="6326"/>
                  </a:cubicBezTo>
                  <a:cubicBezTo>
                    <a:pt x="14657" y="6323"/>
                    <a:pt x="14905" y="6330"/>
                    <a:pt x="15149" y="6303"/>
                  </a:cubicBezTo>
                  <a:cubicBezTo>
                    <a:pt x="15728" y="6240"/>
                    <a:pt x="15973" y="6005"/>
                    <a:pt x="15990" y="5424"/>
                  </a:cubicBezTo>
                  <a:cubicBezTo>
                    <a:pt x="16018" y="4476"/>
                    <a:pt x="16008" y="3526"/>
                    <a:pt x="16012" y="2577"/>
                  </a:cubicBezTo>
                  <a:cubicBezTo>
                    <a:pt x="16012" y="2542"/>
                    <a:pt x="16008" y="2507"/>
                    <a:pt x="16004" y="2472"/>
                  </a:cubicBezTo>
                  <a:cubicBezTo>
                    <a:pt x="15946" y="1865"/>
                    <a:pt x="15824" y="1741"/>
                    <a:pt x="15235" y="1701"/>
                  </a:cubicBezTo>
                  <a:cubicBezTo>
                    <a:pt x="14955" y="1681"/>
                    <a:pt x="14672" y="1692"/>
                    <a:pt x="14392" y="1660"/>
                  </a:cubicBezTo>
                  <a:cubicBezTo>
                    <a:pt x="13431" y="1550"/>
                    <a:pt x="12540" y="1278"/>
                    <a:pt x="11806" y="595"/>
                  </a:cubicBezTo>
                  <a:cubicBezTo>
                    <a:pt x="11592" y="396"/>
                    <a:pt x="11478" y="0"/>
                    <a:pt x="1115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Google Shape;71865;p45">
              <a:extLst>
                <a:ext uri="{FF2B5EF4-FFF2-40B4-BE49-F238E27FC236}">
                  <a16:creationId xmlns:a16="http://schemas.microsoft.com/office/drawing/2014/main" id="{9ECD15A8-766E-45BA-9102-BBC459775CD4}"/>
                </a:ext>
              </a:extLst>
            </p:cNvPr>
            <p:cNvSpPr/>
            <p:nvPr/>
          </p:nvSpPr>
          <p:spPr>
            <a:xfrm>
              <a:off x="2240125" y="4378400"/>
              <a:ext cx="170250" cy="95200"/>
            </a:xfrm>
            <a:custGeom>
              <a:avLst/>
              <a:gdLst/>
              <a:ahLst/>
              <a:cxnLst/>
              <a:rect l="l" t="t" r="r" b="b"/>
              <a:pathLst>
                <a:path w="6810" h="3808" extrusionOk="0">
                  <a:moveTo>
                    <a:pt x="6809" y="0"/>
                  </a:moveTo>
                  <a:lnTo>
                    <a:pt x="6809" y="0"/>
                  </a:lnTo>
                  <a:cubicBezTo>
                    <a:pt x="6670" y="30"/>
                    <a:pt x="6526" y="43"/>
                    <a:pt x="6398" y="94"/>
                  </a:cubicBezTo>
                  <a:cubicBezTo>
                    <a:pt x="4259" y="928"/>
                    <a:pt x="2264" y="2056"/>
                    <a:pt x="228" y="3101"/>
                  </a:cubicBezTo>
                  <a:cubicBezTo>
                    <a:pt x="140" y="3145"/>
                    <a:pt x="74" y="3242"/>
                    <a:pt x="0" y="3314"/>
                  </a:cubicBezTo>
                  <a:cubicBezTo>
                    <a:pt x="80" y="3380"/>
                    <a:pt x="150" y="3478"/>
                    <a:pt x="242" y="3508"/>
                  </a:cubicBezTo>
                  <a:cubicBezTo>
                    <a:pt x="838" y="3703"/>
                    <a:pt x="1438" y="3807"/>
                    <a:pt x="2037" y="3807"/>
                  </a:cubicBezTo>
                  <a:cubicBezTo>
                    <a:pt x="2576" y="3807"/>
                    <a:pt x="3114" y="3723"/>
                    <a:pt x="3648" y="3545"/>
                  </a:cubicBezTo>
                  <a:cubicBezTo>
                    <a:pt x="5370" y="2974"/>
                    <a:pt x="6534" y="1877"/>
                    <a:pt x="6809"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Google Shape;71866;p45">
              <a:extLst>
                <a:ext uri="{FF2B5EF4-FFF2-40B4-BE49-F238E27FC236}">
                  <a16:creationId xmlns:a16="http://schemas.microsoft.com/office/drawing/2014/main" id="{F86A92EC-81E7-4C03-8EC5-9CA44B02F36B}"/>
                </a:ext>
              </a:extLst>
            </p:cNvPr>
            <p:cNvSpPr/>
            <p:nvPr/>
          </p:nvSpPr>
          <p:spPr>
            <a:xfrm>
              <a:off x="2988550" y="4413150"/>
              <a:ext cx="372300" cy="119325"/>
            </a:xfrm>
            <a:custGeom>
              <a:avLst/>
              <a:gdLst/>
              <a:ahLst/>
              <a:cxnLst/>
              <a:rect l="l" t="t" r="r" b="b"/>
              <a:pathLst>
                <a:path w="14892" h="4773" extrusionOk="0">
                  <a:moveTo>
                    <a:pt x="5725" y="0"/>
                  </a:moveTo>
                  <a:cubicBezTo>
                    <a:pt x="5468" y="0"/>
                    <a:pt x="5200" y="91"/>
                    <a:pt x="4901" y="243"/>
                  </a:cubicBezTo>
                  <a:cubicBezTo>
                    <a:pt x="4074" y="664"/>
                    <a:pt x="3194" y="869"/>
                    <a:pt x="2286" y="869"/>
                  </a:cubicBezTo>
                  <a:cubicBezTo>
                    <a:pt x="1927" y="869"/>
                    <a:pt x="1563" y="836"/>
                    <a:pt x="1196" y="773"/>
                  </a:cubicBezTo>
                  <a:cubicBezTo>
                    <a:pt x="1058" y="750"/>
                    <a:pt x="920" y="716"/>
                    <a:pt x="780" y="706"/>
                  </a:cubicBezTo>
                  <a:cubicBezTo>
                    <a:pt x="758" y="704"/>
                    <a:pt x="736" y="703"/>
                    <a:pt x="715" y="703"/>
                  </a:cubicBezTo>
                  <a:cubicBezTo>
                    <a:pt x="417" y="703"/>
                    <a:pt x="216" y="878"/>
                    <a:pt x="239" y="1191"/>
                  </a:cubicBezTo>
                  <a:cubicBezTo>
                    <a:pt x="269" y="1618"/>
                    <a:pt x="227" y="2033"/>
                    <a:pt x="182" y="2453"/>
                  </a:cubicBezTo>
                  <a:cubicBezTo>
                    <a:pt x="131" y="2907"/>
                    <a:pt x="57" y="3362"/>
                    <a:pt x="35" y="3819"/>
                  </a:cubicBezTo>
                  <a:cubicBezTo>
                    <a:pt x="1" y="4544"/>
                    <a:pt x="151" y="4705"/>
                    <a:pt x="849" y="4745"/>
                  </a:cubicBezTo>
                  <a:cubicBezTo>
                    <a:pt x="1125" y="4762"/>
                    <a:pt x="1403" y="4772"/>
                    <a:pt x="1680" y="4772"/>
                  </a:cubicBezTo>
                  <a:cubicBezTo>
                    <a:pt x="1791" y="4772"/>
                    <a:pt x="1902" y="4770"/>
                    <a:pt x="2013" y="4767"/>
                  </a:cubicBezTo>
                  <a:cubicBezTo>
                    <a:pt x="4654" y="4687"/>
                    <a:pt x="7297" y="4606"/>
                    <a:pt x="9940" y="4513"/>
                  </a:cubicBezTo>
                  <a:cubicBezTo>
                    <a:pt x="11208" y="4469"/>
                    <a:pt x="12476" y="4403"/>
                    <a:pt x="13744" y="4339"/>
                  </a:cubicBezTo>
                  <a:cubicBezTo>
                    <a:pt x="14024" y="4325"/>
                    <a:pt x="14304" y="4289"/>
                    <a:pt x="14581" y="4238"/>
                  </a:cubicBezTo>
                  <a:cubicBezTo>
                    <a:pt x="14800" y="4197"/>
                    <a:pt x="14891" y="3892"/>
                    <a:pt x="14742" y="3732"/>
                  </a:cubicBezTo>
                  <a:cubicBezTo>
                    <a:pt x="14500" y="3473"/>
                    <a:pt x="14230" y="3256"/>
                    <a:pt x="13887" y="3134"/>
                  </a:cubicBezTo>
                  <a:cubicBezTo>
                    <a:pt x="13324" y="2930"/>
                    <a:pt x="12768" y="2706"/>
                    <a:pt x="12210" y="2490"/>
                  </a:cubicBezTo>
                  <a:cubicBezTo>
                    <a:pt x="11604" y="2651"/>
                    <a:pt x="11009" y="2858"/>
                    <a:pt x="10378" y="2909"/>
                  </a:cubicBezTo>
                  <a:cubicBezTo>
                    <a:pt x="10254" y="2918"/>
                    <a:pt x="10132" y="2923"/>
                    <a:pt x="10011" y="2923"/>
                  </a:cubicBezTo>
                  <a:cubicBezTo>
                    <a:pt x="9000" y="2923"/>
                    <a:pt x="8067" y="2599"/>
                    <a:pt x="7161" y="2144"/>
                  </a:cubicBezTo>
                  <a:cubicBezTo>
                    <a:pt x="6803" y="1961"/>
                    <a:pt x="6529" y="1721"/>
                    <a:pt x="6380" y="1339"/>
                  </a:cubicBezTo>
                  <a:cubicBezTo>
                    <a:pt x="6239" y="971"/>
                    <a:pt x="6363" y="655"/>
                    <a:pt x="6518" y="336"/>
                  </a:cubicBezTo>
                  <a:cubicBezTo>
                    <a:pt x="6253" y="101"/>
                    <a:pt x="5996" y="0"/>
                    <a:pt x="5725"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Google Shape;71867;p45">
              <a:extLst>
                <a:ext uri="{FF2B5EF4-FFF2-40B4-BE49-F238E27FC236}">
                  <a16:creationId xmlns:a16="http://schemas.microsoft.com/office/drawing/2014/main" id="{9DF3ABAE-F787-4B03-BC80-927EB97E7E4D}"/>
                </a:ext>
              </a:extLst>
            </p:cNvPr>
            <p:cNvSpPr/>
            <p:nvPr/>
          </p:nvSpPr>
          <p:spPr>
            <a:xfrm>
              <a:off x="3144475" y="4421425"/>
              <a:ext cx="149325" cy="64750"/>
            </a:xfrm>
            <a:custGeom>
              <a:avLst/>
              <a:gdLst/>
              <a:ahLst/>
              <a:cxnLst/>
              <a:rect l="l" t="t" r="r" b="b"/>
              <a:pathLst>
                <a:path w="5973" h="2590" extrusionOk="0">
                  <a:moveTo>
                    <a:pt x="281" y="0"/>
                  </a:moveTo>
                  <a:cubicBezTo>
                    <a:pt x="127" y="320"/>
                    <a:pt x="0" y="639"/>
                    <a:pt x="143" y="1003"/>
                  </a:cubicBezTo>
                  <a:cubicBezTo>
                    <a:pt x="292" y="1387"/>
                    <a:pt x="566" y="1629"/>
                    <a:pt x="925" y="1808"/>
                  </a:cubicBezTo>
                  <a:cubicBezTo>
                    <a:pt x="1829" y="2265"/>
                    <a:pt x="2763" y="2589"/>
                    <a:pt x="3774" y="2589"/>
                  </a:cubicBezTo>
                  <a:cubicBezTo>
                    <a:pt x="3895" y="2589"/>
                    <a:pt x="4017" y="2585"/>
                    <a:pt x="4141" y="2575"/>
                  </a:cubicBezTo>
                  <a:cubicBezTo>
                    <a:pt x="4772" y="2527"/>
                    <a:pt x="5367" y="2320"/>
                    <a:pt x="5973" y="2159"/>
                  </a:cubicBezTo>
                  <a:cubicBezTo>
                    <a:pt x="5890" y="2101"/>
                    <a:pt x="5813" y="2022"/>
                    <a:pt x="5719" y="1981"/>
                  </a:cubicBezTo>
                  <a:cubicBezTo>
                    <a:pt x="4644" y="1546"/>
                    <a:pt x="3576" y="1089"/>
                    <a:pt x="2485" y="697"/>
                  </a:cubicBezTo>
                  <a:cubicBezTo>
                    <a:pt x="1761" y="438"/>
                    <a:pt x="1065" y="76"/>
                    <a:pt x="281"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Google Shape;71868;p45">
              <a:extLst>
                <a:ext uri="{FF2B5EF4-FFF2-40B4-BE49-F238E27FC236}">
                  <a16:creationId xmlns:a16="http://schemas.microsoft.com/office/drawing/2014/main" id="{F4005D44-247B-4DE7-83E4-17C564F14874}"/>
                </a:ext>
              </a:extLst>
            </p:cNvPr>
            <p:cNvSpPr/>
            <p:nvPr/>
          </p:nvSpPr>
          <p:spPr>
            <a:xfrm>
              <a:off x="2067050" y="1317875"/>
              <a:ext cx="1609500" cy="908850"/>
            </a:xfrm>
            <a:custGeom>
              <a:avLst/>
              <a:gdLst/>
              <a:ahLst/>
              <a:cxnLst/>
              <a:rect l="l" t="t" r="r" b="b"/>
              <a:pathLst>
                <a:path w="64380" h="36354" extrusionOk="0">
                  <a:moveTo>
                    <a:pt x="57311" y="9269"/>
                  </a:moveTo>
                  <a:cubicBezTo>
                    <a:pt x="57301" y="9302"/>
                    <a:pt x="57290" y="9339"/>
                    <a:pt x="57284" y="9339"/>
                  </a:cubicBezTo>
                  <a:cubicBezTo>
                    <a:pt x="57217" y="9329"/>
                    <a:pt x="57227" y="9302"/>
                    <a:pt x="57311" y="9269"/>
                  </a:cubicBezTo>
                  <a:close/>
                  <a:moveTo>
                    <a:pt x="48723" y="0"/>
                  </a:moveTo>
                  <a:cubicBezTo>
                    <a:pt x="48456" y="0"/>
                    <a:pt x="48175" y="56"/>
                    <a:pt x="47886" y="168"/>
                  </a:cubicBezTo>
                  <a:cubicBezTo>
                    <a:pt x="47491" y="320"/>
                    <a:pt x="47124" y="524"/>
                    <a:pt x="46805" y="813"/>
                  </a:cubicBezTo>
                  <a:cubicBezTo>
                    <a:pt x="46225" y="1340"/>
                    <a:pt x="45763" y="1956"/>
                    <a:pt x="45387" y="2641"/>
                  </a:cubicBezTo>
                  <a:cubicBezTo>
                    <a:pt x="44595" y="4087"/>
                    <a:pt x="44204" y="5668"/>
                    <a:pt x="44058" y="7278"/>
                  </a:cubicBezTo>
                  <a:cubicBezTo>
                    <a:pt x="43852" y="9487"/>
                    <a:pt x="43931" y="11713"/>
                    <a:pt x="44203" y="13918"/>
                  </a:cubicBezTo>
                  <a:cubicBezTo>
                    <a:pt x="44388" y="15416"/>
                    <a:pt x="44666" y="16903"/>
                    <a:pt x="45022" y="18374"/>
                  </a:cubicBezTo>
                  <a:cubicBezTo>
                    <a:pt x="45063" y="18543"/>
                    <a:pt x="45095" y="18719"/>
                    <a:pt x="45109" y="18892"/>
                  </a:cubicBezTo>
                  <a:cubicBezTo>
                    <a:pt x="45126" y="19094"/>
                    <a:pt x="44990" y="19237"/>
                    <a:pt x="44814" y="19237"/>
                  </a:cubicBezTo>
                  <a:cubicBezTo>
                    <a:pt x="44778" y="19237"/>
                    <a:pt x="44741" y="19231"/>
                    <a:pt x="44703" y="19219"/>
                  </a:cubicBezTo>
                  <a:cubicBezTo>
                    <a:pt x="44570" y="19174"/>
                    <a:pt x="44442" y="19117"/>
                    <a:pt x="44315" y="19056"/>
                  </a:cubicBezTo>
                  <a:cubicBezTo>
                    <a:pt x="41124" y="17540"/>
                    <a:pt x="37731" y="16852"/>
                    <a:pt x="34231" y="16597"/>
                  </a:cubicBezTo>
                  <a:cubicBezTo>
                    <a:pt x="33943" y="16576"/>
                    <a:pt x="33656" y="16567"/>
                    <a:pt x="33369" y="16567"/>
                  </a:cubicBezTo>
                  <a:cubicBezTo>
                    <a:pt x="32317" y="16567"/>
                    <a:pt x="31271" y="16689"/>
                    <a:pt x="30230" y="16791"/>
                  </a:cubicBezTo>
                  <a:cubicBezTo>
                    <a:pt x="28375" y="16975"/>
                    <a:pt x="26561" y="17412"/>
                    <a:pt x="24792" y="18032"/>
                  </a:cubicBezTo>
                  <a:cubicBezTo>
                    <a:pt x="22679" y="18771"/>
                    <a:pt x="20724" y="19787"/>
                    <a:pt x="18980" y="21198"/>
                  </a:cubicBezTo>
                  <a:cubicBezTo>
                    <a:pt x="18829" y="21319"/>
                    <a:pt x="18682" y="21446"/>
                    <a:pt x="18478" y="21446"/>
                  </a:cubicBezTo>
                  <a:cubicBezTo>
                    <a:pt x="18459" y="21446"/>
                    <a:pt x="18440" y="21445"/>
                    <a:pt x="18420" y="21443"/>
                  </a:cubicBezTo>
                  <a:cubicBezTo>
                    <a:pt x="18390" y="21473"/>
                    <a:pt x="18359" y="21504"/>
                    <a:pt x="18329" y="21535"/>
                  </a:cubicBezTo>
                  <a:cubicBezTo>
                    <a:pt x="18330" y="21514"/>
                    <a:pt x="18324" y="21484"/>
                    <a:pt x="18337" y="21473"/>
                  </a:cubicBezTo>
                  <a:cubicBezTo>
                    <a:pt x="18357" y="21456"/>
                    <a:pt x="18387" y="21448"/>
                    <a:pt x="18413" y="21437"/>
                  </a:cubicBezTo>
                  <a:cubicBezTo>
                    <a:pt x="18437" y="21193"/>
                    <a:pt x="18424" y="20938"/>
                    <a:pt x="18491" y="20708"/>
                  </a:cubicBezTo>
                  <a:cubicBezTo>
                    <a:pt x="18921" y="19206"/>
                    <a:pt x="18927" y="17650"/>
                    <a:pt x="19084" y="16113"/>
                  </a:cubicBezTo>
                  <a:cubicBezTo>
                    <a:pt x="19165" y="15306"/>
                    <a:pt x="19008" y="14497"/>
                    <a:pt x="18984" y="13692"/>
                  </a:cubicBezTo>
                  <a:cubicBezTo>
                    <a:pt x="18940" y="12304"/>
                    <a:pt x="18676" y="10962"/>
                    <a:pt x="18317" y="9640"/>
                  </a:cubicBezTo>
                  <a:cubicBezTo>
                    <a:pt x="17967" y="8349"/>
                    <a:pt x="17498" y="7089"/>
                    <a:pt x="16724" y="5974"/>
                  </a:cubicBezTo>
                  <a:cubicBezTo>
                    <a:pt x="16256" y="5299"/>
                    <a:pt x="15707" y="4717"/>
                    <a:pt x="14922" y="4397"/>
                  </a:cubicBezTo>
                  <a:cubicBezTo>
                    <a:pt x="14708" y="4310"/>
                    <a:pt x="14500" y="4269"/>
                    <a:pt x="14291" y="4269"/>
                  </a:cubicBezTo>
                  <a:cubicBezTo>
                    <a:pt x="14094" y="4269"/>
                    <a:pt x="13896" y="4305"/>
                    <a:pt x="13691" y="4375"/>
                  </a:cubicBezTo>
                  <a:cubicBezTo>
                    <a:pt x="12885" y="4652"/>
                    <a:pt x="12419" y="5249"/>
                    <a:pt x="12137" y="6000"/>
                  </a:cubicBezTo>
                  <a:cubicBezTo>
                    <a:pt x="11669" y="7238"/>
                    <a:pt x="11490" y="8526"/>
                    <a:pt x="11685" y="9838"/>
                  </a:cubicBezTo>
                  <a:cubicBezTo>
                    <a:pt x="11769" y="10401"/>
                    <a:pt x="11770" y="10961"/>
                    <a:pt x="11778" y="11523"/>
                  </a:cubicBezTo>
                  <a:cubicBezTo>
                    <a:pt x="11778" y="11575"/>
                    <a:pt x="11723" y="11653"/>
                    <a:pt x="11674" y="11673"/>
                  </a:cubicBezTo>
                  <a:cubicBezTo>
                    <a:pt x="11656" y="11680"/>
                    <a:pt x="11634" y="11683"/>
                    <a:pt x="11612" y="11683"/>
                  </a:cubicBezTo>
                  <a:cubicBezTo>
                    <a:pt x="11565" y="11683"/>
                    <a:pt x="11513" y="11669"/>
                    <a:pt x="11485" y="11644"/>
                  </a:cubicBezTo>
                  <a:cubicBezTo>
                    <a:pt x="11303" y="11481"/>
                    <a:pt x="11136" y="11295"/>
                    <a:pt x="10957" y="11129"/>
                  </a:cubicBezTo>
                  <a:cubicBezTo>
                    <a:pt x="10273" y="10499"/>
                    <a:pt x="9509" y="9986"/>
                    <a:pt x="8599" y="9772"/>
                  </a:cubicBezTo>
                  <a:cubicBezTo>
                    <a:pt x="8178" y="9674"/>
                    <a:pt x="7793" y="9623"/>
                    <a:pt x="7438" y="9623"/>
                  </a:cubicBezTo>
                  <a:cubicBezTo>
                    <a:pt x="6427" y="9623"/>
                    <a:pt x="5649" y="10034"/>
                    <a:pt x="4913" y="10934"/>
                  </a:cubicBezTo>
                  <a:cubicBezTo>
                    <a:pt x="4116" y="11904"/>
                    <a:pt x="3927" y="13012"/>
                    <a:pt x="4293" y="14213"/>
                  </a:cubicBezTo>
                  <a:cubicBezTo>
                    <a:pt x="4615" y="15278"/>
                    <a:pt x="5151" y="16221"/>
                    <a:pt x="5893" y="17042"/>
                  </a:cubicBezTo>
                  <a:cubicBezTo>
                    <a:pt x="6342" y="17539"/>
                    <a:pt x="6825" y="18006"/>
                    <a:pt x="7287" y="18491"/>
                  </a:cubicBezTo>
                  <a:cubicBezTo>
                    <a:pt x="7396" y="18606"/>
                    <a:pt x="7572" y="18711"/>
                    <a:pt x="7443" y="18937"/>
                  </a:cubicBezTo>
                  <a:cubicBezTo>
                    <a:pt x="7440" y="18936"/>
                    <a:pt x="7437" y="18936"/>
                    <a:pt x="7433" y="18936"/>
                  </a:cubicBezTo>
                  <a:cubicBezTo>
                    <a:pt x="7337" y="18936"/>
                    <a:pt x="7235" y="18948"/>
                    <a:pt x="7136" y="18948"/>
                  </a:cubicBezTo>
                  <a:cubicBezTo>
                    <a:pt x="7065" y="18948"/>
                    <a:pt x="6996" y="18942"/>
                    <a:pt x="6930" y="18922"/>
                  </a:cubicBezTo>
                  <a:cubicBezTo>
                    <a:pt x="6207" y="18711"/>
                    <a:pt x="5466" y="18737"/>
                    <a:pt x="4728" y="18730"/>
                  </a:cubicBezTo>
                  <a:cubicBezTo>
                    <a:pt x="4714" y="18730"/>
                    <a:pt x="4700" y="18730"/>
                    <a:pt x="4686" y="18730"/>
                  </a:cubicBezTo>
                  <a:cubicBezTo>
                    <a:pt x="3870" y="18730"/>
                    <a:pt x="3116" y="18975"/>
                    <a:pt x="2415" y="19371"/>
                  </a:cubicBezTo>
                  <a:cubicBezTo>
                    <a:pt x="945" y="20207"/>
                    <a:pt x="312" y="21584"/>
                    <a:pt x="26" y="23171"/>
                  </a:cubicBezTo>
                  <a:cubicBezTo>
                    <a:pt x="0" y="23303"/>
                    <a:pt x="16" y="23453"/>
                    <a:pt x="47" y="23588"/>
                  </a:cubicBezTo>
                  <a:cubicBezTo>
                    <a:pt x="232" y="24391"/>
                    <a:pt x="543" y="25117"/>
                    <a:pt x="1149" y="25714"/>
                  </a:cubicBezTo>
                  <a:cubicBezTo>
                    <a:pt x="1880" y="26431"/>
                    <a:pt x="2770" y="26841"/>
                    <a:pt x="3723" y="27113"/>
                  </a:cubicBezTo>
                  <a:cubicBezTo>
                    <a:pt x="4624" y="27372"/>
                    <a:pt x="5550" y="27479"/>
                    <a:pt x="6475" y="27479"/>
                  </a:cubicBezTo>
                  <a:cubicBezTo>
                    <a:pt x="6994" y="27479"/>
                    <a:pt x="7512" y="27445"/>
                    <a:pt x="8026" y="27385"/>
                  </a:cubicBezTo>
                  <a:cubicBezTo>
                    <a:pt x="10237" y="27128"/>
                    <a:pt x="12366" y="26498"/>
                    <a:pt x="14373" y="25503"/>
                  </a:cubicBezTo>
                  <a:cubicBezTo>
                    <a:pt x="14560" y="25411"/>
                    <a:pt x="14751" y="25320"/>
                    <a:pt x="14951" y="25258"/>
                  </a:cubicBezTo>
                  <a:cubicBezTo>
                    <a:pt x="14967" y="25253"/>
                    <a:pt x="14984" y="25250"/>
                    <a:pt x="14999" y="25250"/>
                  </a:cubicBezTo>
                  <a:cubicBezTo>
                    <a:pt x="15093" y="25250"/>
                    <a:pt x="15158" y="25342"/>
                    <a:pt x="15137" y="25436"/>
                  </a:cubicBezTo>
                  <a:cubicBezTo>
                    <a:pt x="15100" y="25603"/>
                    <a:pt x="15030" y="25768"/>
                    <a:pt x="14951" y="25922"/>
                  </a:cubicBezTo>
                  <a:cubicBezTo>
                    <a:pt x="13879" y="27953"/>
                    <a:pt x="13466" y="30160"/>
                    <a:pt x="13222" y="32406"/>
                  </a:cubicBezTo>
                  <a:cubicBezTo>
                    <a:pt x="13115" y="33390"/>
                    <a:pt x="13229" y="34374"/>
                    <a:pt x="13358" y="35354"/>
                  </a:cubicBezTo>
                  <a:cubicBezTo>
                    <a:pt x="13407" y="35738"/>
                    <a:pt x="13623" y="35997"/>
                    <a:pt x="13893" y="36231"/>
                  </a:cubicBezTo>
                  <a:cubicBezTo>
                    <a:pt x="13989" y="36313"/>
                    <a:pt x="14090" y="36353"/>
                    <a:pt x="14186" y="36353"/>
                  </a:cubicBezTo>
                  <a:cubicBezTo>
                    <a:pt x="14344" y="36353"/>
                    <a:pt x="14485" y="36243"/>
                    <a:pt x="14553" y="36034"/>
                  </a:cubicBezTo>
                  <a:cubicBezTo>
                    <a:pt x="14725" y="35498"/>
                    <a:pt x="14926" y="34965"/>
                    <a:pt x="15026" y="34415"/>
                  </a:cubicBezTo>
                  <a:cubicBezTo>
                    <a:pt x="15153" y="33721"/>
                    <a:pt x="15493" y="33298"/>
                    <a:pt x="16164" y="33045"/>
                  </a:cubicBezTo>
                  <a:cubicBezTo>
                    <a:pt x="18181" y="32281"/>
                    <a:pt x="20058" y="31230"/>
                    <a:pt x="21922" y="30160"/>
                  </a:cubicBezTo>
                  <a:cubicBezTo>
                    <a:pt x="25968" y="27839"/>
                    <a:pt x="29811" y="25237"/>
                    <a:pt x="33104" y="21893"/>
                  </a:cubicBezTo>
                  <a:cubicBezTo>
                    <a:pt x="33421" y="21571"/>
                    <a:pt x="33597" y="21409"/>
                    <a:pt x="33771" y="21409"/>
                  </a:cubicBezTo>
                  <a:cubicBezTo>
                    <a:pt x="33948" y="21409"/>
                    <a:pt x="34123" y="21578"/>
                    <a:pt x="34445" y="21917"/>
                  </a:cubicBezTo>
                  <a:cubicBezTo>
                    <a:pt x="35517" y="23046"/>
                    <a:pt x="36707" y="24033"/>
                    <a:pt x="37958" y="24949"/>
                  </a:cubicBezTo>
                  <a:cubicBezTo>
                    <a:pt x="39532" y="26102"/>
                    <a:pt x="41265" y="26972"/>
                    <a:pt x="43073" y="27675"/>
                  </a:cubicBezTo>
                  <a:cubicBezTo>
                    <a:pt x="45736" y="28707"/>
                    <a:pt x="48457" y="29512"/>
                    <a:pt x="51334" y="29512"/>
                  </a:cubicBezTo>
                  <a:cubicBezTo>
                    <a:pt x="51557" y="29512"/>
                    <a:pt x="51781" y="29507"/>
                    <a:pt x="52006" y="29497"/>
                  </a:cubicBezTo>
                  <a:cubicBezTo>
                    <a:pt x="52061" y="29495"/>
                    <a:pt x="52114" y="29493"/>
                    <a:pt x="52166" y="29493"/>
                  </a:cubicBezTo>
                  <a:cubicBezTo>
                    <a:pt x="52617" y="29493"/>
                    <a:pt x="52979" y="29600"/>
                    <a:pt x="53272" y="30040"/>
                  </a:cubicBezTo>
                  <a:cubicBezTo>
                    <a:pt x="53387" y="30213"/>
                    <a:pt x="53531" y="30293"/>
                    <a:pt x="53676" y="30293"/>
                  </a:cubicBezTo>
                  <a:cubicBezTo>
                    <a:pt x="53863" y="30293"/>
                    <a:pt x="54051" y="30161"/>
                    <a:pt x="54184" y="29922"/>
                  </a:cubicBezTo>
                  <a:cubicBezTo>
                    <a:pt x="54333" y="29651"/>
                    <a:pt x="54305" y="29383"/>
                    <a:pt x="54178" y="29112"/>
                  </a:cubicBezTo>
                  <a:cubicBezTo>
                    <a:pt x="53322" y="27290"/>
                    <a:pt x="52337" y="25548"/>
                    <a:pt x="51052" y="23983"/>
                  </a:cubicBezTo>
                  <a:cubicBezTo>
                    <a:pt x="50575" y="23400"/>
                    <a:pt x="49831" y="23036"/>
                    <a:pt x="49606" y="22245"/>
                  </a:cubicBezTo>
                  <a:cubicBezTo>
                    <a:pt x="50301" y="21911"/>
                    <a:pt x="50989" y="21564"/>
                    <a:pt x="51692" y="21252"/>
                  </a:cubicBezTo>
                  <a:cubicBezTo>
                    <a:pt x="52076" y="21081"/>
                    <a:pt x="52482" y="20958"/>
                    <a:pt x="52887" y="20837"/>
                  </a:cubicBezTo>
                  <a:cubicBezTo>
                    <a:pt x="54850" y="20253"/>
                    <a:pt x="56760" y="19546"/>
                    <a:pt x="58562" y="18558"/>
                  </a:cubicBezTo>
                  <a:cubicBezTo>
                    <a:pt x="60579" y="17450"/>
                    <a:pt x="62239" y="15964"/>
                    <a:pt x="63467" y="14011"/>
                  </a:cubicBezTo>
                  <a:cubicBezTo>
                    <a:pt x="64086" y="13015"/>
                    <a:pt x="64379" y="11939"/>
                    <a:pt x="64284" y="10780"/>
                  </a:cubicBezTo>
                  <a:cubicBezTo>
                    <a:pt x="64214" y="9928"/>
                    <a:pt x="63845" y="9231"/>
                    <a:pt x="63060" y="8802"/>
                  </a:cubicBezTo>
                  <a:cubicBezTo>
                    <a:pt x="62440" y="8462"/>
                    <a:pt x="61792" y="8256"/>
                    <a:pt x="61073" y="8256"/>
                  </a:cubicBezTo>
                  <a:cubicBezTo>
                    <a:pt x="61064" y="8256"/>
                    <a:pt x="61054" y="8256"/>
                    <a:pt x="61044" y="8256"/>
                  </a:cubicBezTo>
                  <a:cubicBezTo>
                    <a:pt x="60145" y="8262"/>
                    <a:pt x="59310" y="8511"/>
                    <a:pt x="58485" y="8828"/>
                  </a:cubicBezTo>
                  <a:cubicBezTo>
                    <a:pt x="58212" y="8932"/>
                    <a:pt x="57957" y="9099"/>
                    <a:pt x="57653" y="9099"/>
                  </a:cubicBezTo>
                  <a:cubicBezTo>
                    <a:pt x="57630" y="9099"/>
                    <a:pt x="57607" y="9098"/>
                    <a:pt x="57583" y="9096"/>
                  </a:cubicBezTo>
                  <a:cubicBezTo>
                    <a:pt x="57529" y="9187"/>
                    <a:pt x="57451" y="9237"/>
                    <a:pt x="57345" y="9244"/>
                  </a:cubicBezTo>
                  <a:cubicBezTo>
                    <a:pt x="57401" y="9168"/>
                    <a:pt x="57455" y="9096"/>
                    <a:pt x="57510" y="9020"/>
                  </a:cubicBezTo>
                  <a:cubicBezTo>
                    <a:pt x="57532" y="8799"/>
                    <a:pt x="57676" y="8640"/>
                    <a:pt x="57785" y="8457"/>
                  </a:cubicBezTo>
                  <a:cubicBezTo>
                    <a:pt x="58456" y="7339"/>
                    <a:pt x="59086" y="6210"/>
                    <a:pt x="59385" y="4914"/>
                  </a:cubicBezTo>
                  <a:cubicBezTo>
                    <a:pt x="59538" y="4257"/>
                    <a:pt x="59469" y="3660"/>
                    <a:pt x="59254" y="3054"/>
                  </a:cubicBezTo>
                  <a:cubicBezTo>
                    <a:pt x="59028" y="2419"/>
                    <a:pt x="58556" y="2116"/>
                    <a:pt x="57892" y="2067"/>
                  </a:cubicBezTo>
                  <a:cubicBezTo>
                    <a:pt x="57825" y="2062"/>
                    <a:pt x="57759" y="2060"/>
                    <a:pt x="57693" y="2060"/>
                  </a:cubicBezTo>
                  <a:cubicBezTo>
                    <a:pt x="57147" y="2060"/>
                    <a:pt x="56640" y="2224"/>
                    <a:pt x="56165" y="2477"/>
                  </a:cubicBezTo>
                  <a:cubicBezTo>
                    <a:pt x="55007" y="3099"/>
                    <a:pt x="53991" y="3905"/>
                    <a:pt x="53171" y="4945"/>
                  </a:cubicBezTo>
                  <a:cubicBezTo>
                    <a:pt x="52558" y="5722"/>
                    <a:pt x="52031" y="6552"/>
                    <a:pt x="51555" y="7417"/>
                  </a:cubicBezTo>
                  <a:cubicBezTo>
                    <a:pt x="51445" y="7617"/>
                    <a:pt x="51418" y="7909"/>
                    <a:pt x="51110" y="7951"/>
                  </a:cubicBezTo>
                  <a:cubicBezTo>
                    <a:pt x="51089" y="7926"/>
                    <a:pt x="51050" y="7899"/>
                    <a:pt x="51055" y="7880"/>
                  </a:cubicBezTo>
                  <a:cubicBezTo>
                    <a:pt x="51243" y="6802"/>
                    <a:pt x="51200" y="5712"/>
                    <a:pt x="51238" y="4625"/>
                  </a:cubicBezTo>
                  <a:cubicBezTo>
                    <a:pt x="51264" y="3875"/>
                    <a:pt x="51106" y="3156"/>
                    <a:pt x="50956" y="2435"/>
                  </a:cubicBezTo>
                  <a:cubicBezTo>
                    <a:pt x="50848" y="1915"/>
                    <a:pt x="50643" y="1422"/>
                    <a:pt x="50358" y="974"/>
                  </a:cubicBezTo>
                  <a:cubicBezTo>
                    <a:pt x="49949" y="333"/>
                    <a:pt x="49377" y="0"/>
                    <a:pt x="48723"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Google Shape;71869;p45">
              <a:extLst>
                <a:ext uri="{FF2B5EF4-FFF2-40B4-BE49-F238E27FC236}">
                  <a16:creationId xmlns:a16="http://schemas.microsoft.com/office/drawing/2014/main" id="{38D02988-C028-48F1-9C6C-B6A679118359}"/>
                </a:ext>
              </a:extLst>
            </p:cNvPr>
            <p:cNvSpPr/>
            <p:nvPr/>
          </p:nvSpPr>
          <p:spPr>
            <a:xfrm>
              <a:off x="2966875" y="1819400"/>
              <a:ext cx="367175" cy="182225"/>
            </a:xfrm>
            <a:custGeom>
              <a:avLst/>
              <a:gdLst/>
              <a:ahLst/>
              <a:cxnLst/>
              <a:rect l="l" t="t" r="r" b="b"/>
              <a:pathLst>
                <a:path w="14687" h="7289" extrusionOk="0">
                  <a:moveTo>
                    <a:pt x="284" y="1"/>
                  </a:moveTo>
                  <a:cubicBezTo>
                    <a:pt x="235" y="1"/>
                    <a:pt x="184" y="17"/>
                    <a:pt x="136" y="51"/>
                  </a:cubicBezTo>
                  <a:cubicBezTo>
                    <a:pt x="0" y="148"/>
                    <a:pt x="32" y="300"/>
                    <a:pt x="79" y="436"/>
                  </a:cubicBezTo>
                  <a:cubicBezTo>
                    <a:pt x="101" y="500"/>
                    <a:pt x="147" y="557"/>
                    <a:pt x="183" y="618"/>
                  </a:cubicBezTo>
                  <a:cubicBezTo>
                    <a:pt x="653" y="1419"/>
                    <a:pt x="1300" y="2073"/>
                    <a:pt x="2016" y="2643"/>
                  </a:cubicBezTo>
                  <a:cubicBezTo>
                    <a:pt x="2978" y="3409"/>
                    <a:pt x="3991" y="4100"/>
                    <a:pt x="5080" y="4691"/>
                  </a:cubicBezTo>
                  <a:cubicBezTo>
                    <a:pt x="6258" y="5330"/>
                    <a:pt x="7463" y="5904"/>
                    <a:pt x="8734" y="6309"/>
                  </a:cubicBezTo>
                  <a:cubicBezTo>
                    <a:pt x="10508" y="6873"/>
                    <a:pt x="12372" y="7021"/>
                    <a:pt x="14294" y="7289"/>
                  </a:cubicBezTo>
                  <a:cubicBezTo>
                    <a:pt x="14295" y="7289"/>
                    <a:pt x="14296" y="7289"/>
                    <a:pt x="14299" y="7289"/>
                  </a:cubicBezTo>
                  <a:cubicBezTo>
                    <a:pt x="14304" y="7289"/>
                    <a:pt x="14314" y="7289"/>
                    <a:pt x="14325" y="7289"/>
                  </a:cubicBezTo>
                  <a:cubicBezTo>
                    <a:pt x="14371" y="7289"/>
                    <a:pt x="14453" y="7285"/>
                    <a:pt x="14515" y="7246"/>
                  </a:cubicBezTo>
                  <a:cubicBezTo>
                    <a:pt x="14593" y="7201"/>
                    <a:pt x="14673" y="7094"/>
                    <a:pt x="14680" y="7007"/>
                  </a:cubicBezTo>
                  <a:cubicBezTo>
                    <a:pt x="14687" y="6924"/>
                    <a:pt x="14611" y="6823"/>
                    <a:pt x="14547" y="6752"/>
                  </a:cubicBezTo>
                  <a:cubicBezTo>
                    <a:pt x="14506" y="6708"/>
                    <a:pt x="14421" y="6693"/>
                    <a:pt x="14352" y="6686"/>
                  </a:cubicBezTo>
                  <a:cubicBezTo>
                    <a:pt x="13272" y="6581"/>
                    <a:pt x="12204" y="6383"/>
                    <a:pt x="11129" y="6233"/>
                  </a:cubicBezTo>
                  <a:cubicBezTo>
                    <a:pt x="10112" y="6091"/>
                    <a:pt x="9129" y="5854"/>
                    <a:pt x="8176" y="5494"/>
                  </a:cubicBezTo>
                  <a:cubicBezTo>
                    <a:pt x="6956" y="5033"/>
                    <a:pt x="5772" y="4473"/>
                    <a:pt x="4664" y="3790"/>
                  </a:cubicBezTo>
                  <a:cubicBezTo>
                    <a:pt x="3651" y="3164"/>
                    <a:pt x="2612" y="2551"/>
                    <a:pt x="1798" y="1651"/>
                  </a:cubicBezTo>
                  <a:cubicBezTo>
                    <a:pt x="1351" y="1155"/>
                    <a:pt x="827" y="731"/>
                    <a:pt x="495" y="134"/>
                  </a:cubicBezTo>
                  <a:cubicBezTo>
                    <a:pt x="448" y="49"/>
                    <a:pt x="369" y="1"/>
                    <a:pt x="284"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Google Shape;71870;p45">
              <a:extLst>
                <a:ext uri="{FF2B5EF4-FFF2-40B4-BE49-F238E27FC236}">
                  <a16:creationId xmlns:a16="http://schemas.microsoft.com/office/drawing/2014/main" id="{0D117FC4-07AF-4264-857A-0E7EA1B6920E}"/>
                </a:ext>
              </a:extLst>
            </p:cNvPr>
            <p:cNvSpPr/>
            <p:nvPr/>
          </p:nvSpPr>
          <p:spPr>
            <a:xfrm>
              <a:off x="2479725" y="1807350"/>
              <a:ext cx="323950" cy="262425"/>
            </a:xfrm>
            <a:custGeom>
              <a:avLst/>
              <a:gdLst/>
              <a:ahLst/>
              <a:cxnLst/>
              <a:rect l="l" t="t" r="r" b="b"/>
              <a:pathLst>
                <a:path w="12958" h="10497" extrusionOk="0">
                  <a:moveTo>
                    <a:pt x="12725" y="0"/>
                  </a:moveTo>
                  <a:cubicBezTo>
                    <a:pt x="12659" y="0"/>
                    <a:pt x="12596" y="36"/>
                    <a:pt x="12545" y="94"/>
                  </a:cubicBezTo>
                  <a:cubicBezTo>
                    <a:pt x="12359" y="305"/>
                    <a:pt x="12174" y="519"/>
                    <a:pt x="11996" y="737"/>
                  </a:cubicBezTo>
                  <a:cubicBezTo>
                    <a:pt x="11218" y="1687"/>
                    <a:pt x="10492" y="2684"/>
                    <a:pt x="9657" y="3582"/>
                  </a:cubicBezTo>
                  <a:cubicBezTo>
                    <a:pt x="8240" y="5104"/>
                    <a:pt x="6724" y="6524"/>
                    <a:pt x="4953" y="7643"/>
                  </a:cubicBezTo>
                  <a:cubicBezTo>
                    <a:pt x="3521" y="8546"/>
                    <a:pt x="2045" y="9367"/>
                    <a:pt x="447" y="9942"/>
                  </a:cubicBezTo>
                  <a:cubicBezTo>
                    <a:pt x="314" y="9989"/>
                    <a:pt x="190" y="10062"/>
                    <a:pt x="76" y="10142"/>
                  </a:cubicBezTo>
                  <a:cubicBezTo>
                    <a:pt x="32" y="10174"/>
                    <a:pt x="1" y="10260"/>
                    <a:pt x="5" y="10320"/>
                  </a:cubicBezTo>
                  <a:cubicBezTo>
                    <a:pt x="12" y="10442"/>
                    <a:pt x="108" y="10495"/>
                    <a:pt x="220" y="10496"/>
                  </a:cubicBezTo>
                  <a:cubicBezTo>
                    <a:pt x="224" y="10496"/>
                    <a:pt x="227" y="10496"/>
                    <a:pt x="231" y="10496"/>
                  </a:cubicBezTo>
                  <a:cubicBezTo>
                    <a:pt x="734" y="10496"/>
                    <a:pt x="1184" y="10296"/>
                    <a:pt x="1625" y="10089"/>
                  </a:cubicBezTo>
                  <a:cubicBezTo>
                    <a:pt x="2711" y="9579"/>
                    <a:pt x="3804" y="9085"/>
                    <a:pt x="4814" y="8433"/>
                  </a:cubicBezTo>
                  <a:cubicBezTo>
                    <a:pt x="5847" y="7768"/>
                    <a:pt x="6858" y="7064"/>
                    <a:pt x="7790" y="6258"/>
                  </a:cubicBezTo>
                  <a:cubicBezTo>
                    <a:pt x="9664" y="4635"/>
                    <a:pt x="11153" y="2666"/>
                    <a:pt x="12747" y="789"/>
                  </a:cubicBezTo>
                  <a:cubicBezTo>
                    <a:pt x="12892" y="618"/>
                    <a:pt x="12958" y="426"/>
                    <a:pt x="12918" y="202"/>
                  </a:cubicBezTo>
                  <a:cubicBezTo>
                    <a:pt x="12885" y="141"/>
                    <a:pt x="12871" y="53"/>
                    <a:pt x="12821" y="27"/>
                  </a:cubicBezTo>
                  <a:cubicBezTo>
                    <a:pt x="12789" y="9"/>
                    <a:pt x="12757" y="0"/>
                    <a:pt x="12725"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Google Shape;71871;p45">
              <a:extLst>
                <a:ext uri="{FF2B5EF4-FFF2-40B4-BE49-F238E27FC236}">
                  <a16:creationId xmlns:a16="http://schemas.microsoft.com/office/drawing/2014/main" id="{2619E99A-30AE-40BC-9B27-C41D4E1618DA}"/>
                </a:ext>
              </a:extLst>
            </p:cNvPr>
            <p:cNvSpPr/>
            <p:nvPr/>
          </p:nvSpPr>
          <p:spPr>
            <a:xfrm>
              <a:off x="3279000" y="1481675"/>
              <a:ext cx="168875" cy="300950"/>
            </a:xfrm>
            <a:custGeom>
              <a:avLst/>
              <a:gdLst/>
              <a:ahLst/>
              <a:cxnLst/>
              <a:rect l="l" t="t" r="r" b="b"/>
              <a:pathLst>
                <a:path w="6755" h="12038" extrusionOk="0">
                  <a:moveTo>
                    <a:pt x="6531" y="0"/>
                  </a:moveTo>
                  <a:cubicBezTo>
                    <a:pt x="6487" y="0"/>
                    <a:pt x="6440" y="12"/>
                    <a:pt x="6404" y="29"/>
                  </a:cubicBezTo>
                  <a:cubicBezTo>
                    <a:pt x="6234" y="107"/>
                    <a:pt x="6167" y="277"/>
                    <a:pt x="6083" y="431"/>
                  </a:cubicBezTo>
                  <a:cubicBezTo>
                    <a:pt x="5264" y="1947"/>
                    <a:pt x="4440" y="3458"/>
                    <a:pt x="3620" y="4973"/>
                  </a:cubicBezTo>
                  <a:cubicBezTo>
                    <a:pt x="3503" y="5188"/>
                    <a:pt x="3403" y="5416"/>
                    <a:pt x="3276" y="5627"/>
                  </a:cubicBezTo>
                  <a:cubicBezTo>
                    <a:pt x="2152" y="7496"/>
                    <a:pt x="1156" y="9432"/>
                    <a:pt x="284" y="11430"/>
                  </a:cubicBezTo>
                  <a:cubicBezTo>
                    <a:pt x="207" y="11607"/>
                    <a:pt x="1" y="11779"/>
                    <a:pt x="187" y="12000"/>
                  </a:cubicBezTo>
                  <a:cubicBezTo>
                    <a:pt x="209" y="12026"/>
                    <a:pt x="237" y="12038"/>
                    <a:pt x="271" y="12038"/>
                  </a:cubicBezTo>
                  <a:cubicBezTo>
                    <a:pt x="391" y="12038"/>
                    <a:pt x="572" y="11878"/>
                    <a:pt x="713" y="11628"/>
                  </a:cubicBezTo>
                  <a:cubicBezTo>
                    <a:pt x="783" y="11505"/>
                    <a:pt x="846" y="11379"/>
                    <a:pt x="911" y="11255"/>
                  </a:cubicBezTo>
                  <a:cubicBezTo>
                    <a:pt x="2166" y="8897"/>
                    <a:pt x="3420" y="6536"/>
                    <a:pt x="4675" y="4178"/>
                  </a:cubicBezTo>
                  <a:cubicBezTo>
                    <a:pt x="4758" y="4024"/>
                    <a:pt x="4838" y="3864"/>
                    <a:pt x="4936" y="3720"/>
                  </a:cubicBezTo>
                  <a:cubicBezTo>
                    <a:pt x="5610" y="2727"/>
                    <a:pt x="6077" y="1620"/>
                    <a:pt x="6643" y="569"/>
                  </a:cubicBezTo>
                  <a:cubicBezTo>
                    <a:pt x="6707" y="451"/>
                    <a:pt x="6724" y="308"/>
                    <a:pt x="6754" y="203"/>
                  </a:cubicBezTo>
                  <a:cubicBezTo>
                    <a:pt x="6686" y="113"/>
                    <a:pt x="6654" y="36"/>
                    <a:pt x="6602" y="13"/>
                  </a:cubicBezTo>
                  <a:cubicBezTo>
                    <a:pt x="6581" y="4"/>
                    <a:pt x="6557" y="0"/>
                    <a:pt x="6531"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Google Shape;71872;p45">
              <a:extLst>
                <a:ext uri="{FF2B5EF4-FFF2-40B4-BE49-F238E27FC236}">
                  <a16:creationId xmlns:a16="http://schemas.microsoft.com/office/drawing/2014/main" id="{B67247E1-56AE-4E4C-A934-241D49B08F5F}"/>
                </a:ext>
              </a:extLst>
            </p:cNvPr>
            <p:cNvSpPr/>
            <p:nvPr/>
          </p:nvSpPr>
          <p:spPr>
            <a:xfrm>
              <a:off x="3227600" y="1448975"/>
              <a:ext cx="37075" cy="316725"/>
            </a:xfrm>
            <a:custGeom>
              <a:avLst/>
              <a:gdLst/>
              <a:ahLst/>
              <a:cxnLst/>
              <a:rect l="l" t="t" r="r" b="b"/>
              <a:pathLst>
                <a:path w="1483" h="12669" extrusionOk="0">
                  <a:moveTo>
                    <a:pt x="1221" y="1"/>
                  </a:moveTo>
                  <a:cubicBezTo>
                    <a:pt x="1168" y="1"/>
                    <a:pt x="1098" y="25"/>
                    <a:pt x="1081" y="57"/>
                  </a:cubicBezTo>
                  <a:cubicBezTo>
                    <a:pt x="878" y="434"/>
                    <a:pt x="772" y="832"/>
                    <a:pt x="774" y="1267"/>
                  </a:cubicBezTo>
                  <a:cubicBezTo>
                    <a:pt x="779" y="1689"/>
                    <a:pt x="829" y="2135"/>
                    <a:pt x="713" y="2528"/>
                  </a:cubicBezTo>
                  <a:cubicBezTo>
                    <a:pt x="518" y="3189"/>
                    <a:pt x="546" y="3852"/>
                    <a:pt x="522" y="4516"/>
                  </a:cubicBezTo>
                  <a:cubicBezTo>
                    <a:pt x="508" y="4869"/>
                    <a:pt x="573" y="5239"/>
                    <a:pt x="481" y="5568"/>
                  </a:cubicBezTo>
                  <a:cubicBezTo>
                    <a:pt x="180" y="6643"/>
                    <a:pt x="308" y="7736"/>
                    <a:pt x="247" y="8820"/>
                  </a:cubicBezTo>
                  <a:cubicBezTo>
                    <a:pt x="230" y="9137"/>
                    <a:pt x="286" y="9475"/>
                    <a:pt x="187" y="9764"/>
                  </a:cubicBezTo>
                  <a:cubicBezTo>
                    <a:pt x="9" y="10283"/>
                    <a:pt x="26" y="10804"/>
                    <a:pt x="23" y="11330"/>
                  </a:cubicBezTo>
                  <a:cubicBezTo>
                    <a:pt x="19" y="11611"/>
                    <a:pt x="1" y="11894"/>
                    <a:pt x="22" y="12171"/>
                  </a:cubicBezTo>
                  <a:cubicBezTo>
                    <a:pt x="31" y="12302"/>
                    <a:pt x="98" y="12437"/>
                    <a:pt x="172" y="12551"/>
                  </a:cubicBezTo>
                  <a:cubicBezTo>
                    <a:pt x="210" y="12612"/>
                    <a:pt x="275" y="12668"/>
                    <a:pt x="352" y="12668"/>
                  </a:cubicBezTo>
                  <a:cubicBezTo>
                    <a:pt x="381" y="12668"/>
                    <a:pt x="411" y="12661"/>
                    <a:pt x="442" y="12642"/>
                  </a:cubicBezTo>
                  <a:cubicBezTo>
                    <a:pt x="497" y="12610"/>
                    <a:pt x="573" y="12557"/>
                    <a:pt x="579" y="12507"/>
                  </a:cubicBezTo>
                  <a:cubicBezTo>
                    <a:pt x="608" y="12194"/>
                    <a:pt x="628" y="11879"/>
                    <a:pt x="638" y="11562"/>
                  </a:cubicBezTo>
                  <a:cubicBezTo>
                    <a:pt x="663" y="10789"/>
                    <a:pt x="585" y="9995"/>
                    <a:pt x="729" y="9246"/>
                  </a:cubicBezTo>
                  <a:cubicBezTo>
                    <a:pt x="866" y="8545"/>
                    <a:pt x="885" y="7854"/>
                    <a:pt x="910" y="7153"/>
                  </a:cubicBezTo>
                  <a:cubicBezTo>
                    <a:pt x="928" y="6695"/>
                    <a:pt x="848" y="6217"/>
                    <a:pt x="962" y="5785"/>
                  </a:cubicBezTo>
                  <a:cubicBezTo>
                    <a:pt x="1199" y="4883"/>
                    <a:pt x="1148" y="3971"/>
                    <a:pt x="1180" y="3061"/>
                  </a:cubicBezTo>
                  <a:cubicBezTo>
                    <a:pt x="1193" y="2746"/>
                    <a:pt x="1226" y="2437"/>
                    <a:pt x="1309" y="2126"/>
                  </a:cubicBezTo>
                  <a:cubicBezTo>
                    <a:pt x="1482" y="1472"/>
                    <a:pt x="1435" y="801"/>
                    <a:pt x="1390" y="134"/>
                  </a:cubicBezTo>
                  <a:cubicBezTo>
                    <a:pt x="1386" y="86"/>
                    <a:pt x="1307" y="19"/>
                    <a:pt x="1255" y="5"/>
                  </a:cubicBezTo>
                  <a:cubicBezTo>
                    <a:pt x="1245" y="2"/>
                    <a:pt x="1234" y="1"/>
                    <a:pt x="1221"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Google Shape;71873;p45">
              <a:extLst>
                <a:ext uri="{FF2B5EF4-FFF2-40B4-BE49-F238E27FC236}">
                  <a16:creationId xmlns:a16="http://schemas.microsoft.com/office/drawing/2014/main" id="{EE2534FA-9286-4400-937A-D5C4740518E4}"/>
                </a:ext>
              </a:extLst>
            </p:cNvPr>
            <p:cNvSpPr/>
            <p:nvPr/>
          </p:nvSpPr>
          <p:spPr>
            <a:xfrm>
              <a:off x="2487700" y="1788425"/>
              <a:ext cx="250200" cy="207500"/>
            </a:xfrm>
            <a:custGeom>
              <a:avLst/>
              <a:gdLst/>
              <a:ahLst/>
              <a:cxnLst/>
              <a:rect l="l" t="t" r="r" b="b"/>
              <a:pathLst>
                <a:path w="10008" h="8300" extrusionOk="0">
                  <a:moveTo>
                    <a:pt x="9798" y="1"/>
                  </a:moveTo>
                  <a:cubicBezTo>
                    <a:pt x="9785" y="1"/>
                    <a:pt x="9771" y="2"/>
                    <a:pt x="9758" y="5"/>
                  </a:cubicBezTo>
                  <a:cubicBezTo>
                    <a:pt x="9625" y="33"/>
                    <a:pt x="9482" y="83"/>
                    <a:pt x="9382" y="169"/>
                  </a:cubicBezTo>
                  <a:cubicBezTo>
                    <a:pt x="8635" y="804"/>
                    <a:pt x="7899" y="1452"/>
                    <a:pt x="7159" y="2096"/>
                  </a:cubicBezTo>
                  <a:cubicBezTo>
                    <a:pt x="6974" y="2259"/>
                    <a:pt x="6797" y="2431"/>
                    <a:pt x="6608" y="2587"/>
                  </a:cubicBezTo>
                  <a:cubicBezTo>
                    <a:pt x="5900" y="3159"/>
                    <a:pt x="5163" y="3695"/>
                    <a:pt x="4486" y="4301"/>
                  </a:cubicBezTo>
                  <a:cubicBezTo>
                    <a:pt x="3677" y="5026"/>
                    <a:pt x="2821" y="5690"/>
                    <a:pt x="1964" y="6355"/>
                  </a:cubicBezTo>
                  <a:cubicBezTo>
                    <a:pt x="1386" y="6807"/>
                    <a:pt x="913" y="7388"/>
                    <a:pt x="277" y="7778"/>
                  </a:cubicBezTo>
                  <a:cubicBezTo>
                    <a:pt x="142" y="7862"/>
                    <a:pt x="1" y="8042"/>
                    <a:pt x="175" y="8217"/>
                  </a:cubicBezTo>
                  <a:cubicBezTo>
                    <a:pt x="233" y="8277"/>
                    <a:pt x="297" y="8300"/>
                    <a:pt x="362" y="8300"/>
                  </a:cubicBezTo>
                  <a:cubicBezTo>
                    <a:pt x="460" y="8300"/>
                    <a:pt x="562" y="8248"/>
                    <a:pt x="654" y="8190"/>
                  </a:cubicBezTo>
                  <a:cubicBezTo>
                    <a:pt x="742" y="8133"/>
                    <a:pt x="810" y="8042"/>
                    <a:pt x="899" y="7991"/>
                  </a:cubicBezTo>
                  <a:cubicBezTo>
                    <a:pt x="1544" y="7615"/>
                    <a:pt x="2027" y="7045"/>
                    <a:pt x="2593" y="6576"/>
                  </a:cubicBezTo>
                  <a:cubicBezTo>
                    <a:pt x="3348" y="5953"/>
                    <a:pt x="4100" y="5321"/>
                    <a:pt x="4891" y="4745"/>
                  </a:cubicBezTo>
                  <a:cubicBezTo>
                    <a:pt x="5545" y="4268"/>
                    <a:pt x="6110" y="3691"/>
                    <a:pt x="6740" y="3191"/>
                  </a:cubicBezTo>
                  <a:cubicBezTo>
                    <a:pt x="7728" y="2407"/>
                    <a:pt x="8718" y="1628"/>
                    <a:pt x="9624" y="747"/>
                  </a:cubicBezTo>
                  <a:cubicBezTo>
                    <a:pt x="9748" y="625"/>
                    <a:pt x="9866" y="492"/>
                    <a:pt x="9972" y="354"/>
                  </a:cubicBezTo>
                  <a:cubicBezTo>
                    <a:pt x="10007" y="305"/>
                    <a:pt x="9993" y="221"/>
                    <a:pt x="10000" y="174"/>
                  </a:cubicBezTo>
                  <a:cubicBezTo>
                    <a:pt x="9964" y="60"/>
                    <a:pt x="9884" y="1"/>
                    <a:pt x="9798"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Google Shape;71874;p45">
              <a:extLst>
                <a:ext uri="{FF2B5EF4-FFF2-40B4-BE49-F238E27FC236}">
                  <a16:creationId xmlns:a16="http://schemas.microsoft.com/office/drawing/2014/main" id="{4FC44DD3-8272-4167-A51F-2F9B4B2B817D}"/>
                </a:ext>
              </a:extLst>
            </p:cNvPr>
            <p:cNvSpPr/>
            <p:nvPr/>
          </p:nvSpPr>
          <p:spPr>
            <a:xfrm>
              <a:off x="2125100" y="1886375"/>
              <a:ext cx="303300" cy="40175"/>
            </a:xfrm>
            <a:custGeom>
              <a:avLst/>
              <a:gdLst/>
              <a:ahLst/>
              <a:cxnLst/>
              <a:rect l="l" t="t" r="r" b="b"/>
              <a:pathLst>
                <a:path w="12132" h="1607" extrusionOk="0">
                  <a:moveTo>
                    <a:pt x="276" y="1"/>
                  </a:moveTo>
                  <a:cubicBezTo>
                    <a:pt x="172" y="1"/>
                    <a:pt x="62" y="85"/>
                    <a:pt x="33" y="226"/>
                  </a:cubicBezTo>
                  <a:cubicBezTo>
                    <a:pt x="1" y="390"/>
                    <a:pt x="78" y="521"/>
                    <a:pt x="219" y="554"/>
                  </a:cubicBezTo>
                  <a:cubicBezTo>
                    <a:pt x="695" y="660"/>
                    <a:pt x="1176" y="803"/>
                    <a:pt x="1659" y="816"/>
                  </a:cubicBezTo>
                  <a:cubicBezTo>
                    <a:pt x="2591" y="841"/>
                    <a:pt x="3496" y="1113"/>
                    <a:pt x="4426" y="1113"/>
                  </a:cubicBezTo>
                  <a:cubicBezTo>
                    <a:pt x="4549" y="1113"/>
                    <a:pt x="4672" y="1108"/>
                    <a:pt x="4795" y="1098"/>
                  </a:cubicBezTo>
                  <a:cubicBezTo>
                    <a:pt x="4812" y="1096"/>
                    <a:pt x="4828" y="1096"/>
                    <a:pt x="4845" y="1096"/>
                  </a:cubicBezTo>
                  <a:cubicBezTo>
                    <a:pt x="4934" y="1096"/>
                    <a:pt x="5028" y="1114"/>
                    <a:pt x="5106" y="1148"/>
                  </a:cubicBezTo>
                  <a:cubicBezTo>
                    <a:pt x="5540" y="1340"/>
                    <a:pt x="6002" y="1303"/>
                    <a:pt x="6455" y="1317"/>
                  </a:cubicBezTo>
                  <a:cubicBezTo>
                    <a:pt x="6486" y="1318"/>
                    <a:pt x="6517" y="1318"/>
                    <a:pt x="6549" y="1318"/>
                  </a:cubicBezTo>
                  <a:cubicBezTo>
                    <a:pt x="6733" y="1318"/>
                    <a:pt x="6921" y="1305"/>
                    <a:pt x="7106" y="1305"/>
                  </a:cubicBezTo>
                  <a:cubicBezTo>
                    <a:pt x="7280" y="1305"/>
                    <a:pt x="7451" y="1317"/>
                    <a:pt x="7612" y="1364"/>
                  </a:cubicBezTo>
                  <a:cubicBezTo>
                    <a:pt x="8441" y="1606"/>
                    <a:pt x="9282" y="1547"/>
                    <a:pt x="10081" y="1578"/>
                  </a:cubicBezTo>
                  <a:cubicBezTo>
                    <a:pt x="10557" y="1584"/>
                    <a:pt x="10999" y="1594"/>
                    <a:pt x="11436" y="1594"/>
                  </a:cubicBezTo>
                  <a:cubicBezTo>
                    <a:pt x="11489" y="1594"/>
                    <a:pt x="11542" y="1594"/>
                    <a:pt x="11594" y="1594"/>
                  </a:cubicBezTo>
                  <a:cubicBezTo>
                    <a:pt x="11731" y="1594"/>
                    <a:pt x="11872" y="1572"/>
                    <a:pt x="12003" y="1534"/>
                  </a:cubicBezTo>
                  <a:cubicBezTo>
                    <a:pt x="12054" y="1520"/>
                    <a:pt x="12107" y="1441"/>
                    <a:pt x="12118" y="1384"/>
                  </a:cubicBezTo>
                  <a:cubicBezTo>
                    <a:pt x="12131" y="1326"/>
                    <a:pt x="12117" y="1237"/>
                    <a:pt x="12079" y="1196"/>
                  </a:cubicBezTo>
                  <a:cubicBezTo>
                    <a:pt x="12010" y="1123"/>
                    <a:pt x="11919" y="1041"/>
                    <a:pt x="11826" y="1024"/>
                  </a:cubicBezTo>
                  <a:cubicBezTo>
                    <a:pt x="11648" y="989"/>
                    <a:pt x="11466" y="966"/>
                    <a:pt x="11284" y="966"/>
                  </a:cubicBezTo>
                  <a:cubicBezTo>
                    <a:pt x="11256" y="966"/>
                    <a:pt x="11228" y="967"/>
                    <a:pt x="11199" y="968"/>
                  </a:cubicBezTo>
                  <a:cubicBezTo>
                    <a:pt x="10976" y="978"/>
                    <a:pt x="10753" y="983"/>
                    <a:pt x="10530" y="983"/>
                  </a:cubicBezTo>
                  <a:cubicBezTo>
                    <a:pt x="8753" y="983"/>
                    <a:pt x="6991" y="694"/>
                    <a:pt x="5215" y="655"/>
                  </a:cubicBezTo>
                  <a:cubicBezTo>
                    <a:pt x="5043" y="650"/>
                    <a:pt x="4859" y="632"/>
                    <a:pt x="4701" y="569"/>
                  </a:cubicBezTo>
                  <a:cubicBezTo>
                    <a:pt x="4329" y="422"/>
                    <a:pt x="3943" y="445"/>
                    <a:pt x="3558" y="431"/>
                  </a:cubicBezTo>
                  <a:cubicBezTo>
                    <a:pt x="3526" y="430"/>
                    <a:pt x="3494" y="429"/>
                    <a:pt x="3461" y="429"/>
                  </a:cubicBezTo>
                  <a:cubicBezTo>
                    <a:pt x="3326" y="429"/>
                    <a:pt x="3188" y="438"/>
                    <a:pt x="3053" y="438"/>
                  </a:cubicBezTo>
                  <a:cubicBezTo>
                    <a:pt x="2900" y="438"/>
                    <a:pt x="2751" y="427"/>
                    <a:pt x="2615" y="377"/>
                  </a:cubicBezTo>
                  <a:cubicBezTo>
                    <a:pt x="1877" y="105"/>
                    <a:pt x="1073" y="296"/>
                    <a:pt x="340" y="12"/>
                  </a:cubicBezTo>
                  <a:cubicBezTo>
                    <a:pt x="319" y="4"/>
                    <a:pt x="298" y="1"/>
                    <a:pt x="276"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Google Shape;71875;p45">
              <a:extLst>
                <a:ext uri="{FF2B5EF4-FFF2-40B4-BE49-F238E27FC236}">
                  <a16:creationId xmlns:a16="http://schemas.microsoft.com/office/drawing/2014/main" id="{2E2DC147-4F86-4208-9D65-17758B1DC740}"/>
                </a:ext>
              </a:extLst>
            </p:cNvPr>
            <p:cNvSpPr/>
            <p:nvPr/>
          </p:nvSpPr>
          <p:spPr>
            <a:xfrm>
              <a:off x="3316725" y="1614925"/>
              <a:ext cx="228200" cy="211700"/>
            </a:xfrm>
            <a:custGeom>
              <a:avLst/>
              <a:gdLst/>
              <a:ahLst/>
              <a:cxnLst/>
              <a:rect l="l" t="t" r="r" b="b"/>
              <a:pathLst>
                <a:path w="9128" h="8468" extrusionOk="0">
                  <a:moveTo>
                    <a:pt x="8946" y="0"/>
                  </a:moveTo>
                  <a:cubicBezTo>
                    <a:pt x="8902" y="0"/>
                    <a:pt x="8859" y="18"/>
                    <a:pt x="8824" y="49"/>
                  </a:cubicBezTo>
                  <a:cubicBezTo>
                    <a:pt x="8348" y="465"/>
                    <a:pt x="7796" y="777"/>
                    <a:pt x="7342" y="1227"/>
                  </a:cubicBezTo>
                  <a:cubicBezTo>
                    <a:pt x="5993" y="2568"/>
                    <a:pt x="4618" y="3883"/>
                    <a:pt x="3253" y="5204"/>
                  </a:cubicBezTo>
                  <a:cubicBezTo>
                    <a:pt x="2926" y="5521"/>
                    <a:pt x="2564" y="5798"/>
                    <a:pt x="2215" y="6090"/>
                  </a:cubicBezTo>
                  <a:cubicBezTo>
                    <a:pt x="1487" y="6697"/>
                    <a:pt x="831" y="7389"/>
                    <a:pt x="154" y="8056"/>
                  </a:cubicBezTo>
                  <a:cubicBezTo>
                    <a:pt x="56" y="8154"/>
                    <a:pt x="1" y="8314"/>
                    <a:pt x="157" y="8415"/>
                  </a:cubicBezTo>
                  <a:cubicBezTo>
                    <a:pt x="208" y="8448"/>
                    <a:pt x="283" y="8467"/>
                    <a:pt x="352" y="8467"/>
                  </a:cubicBezTo>
                  <a:cubicBezTo>
                    <a:pt x="388" y="8467"/>
                    <a:pt x="422" y="8462"/>
                    <a:pt x="451" y="8451"/>
                  </a:cubicBezTo>
                  <a:cubicBezTo>
                    <a:pt x="579" y="8404"/>
                    <a:pt x="704" y="8318"/>
                    <a:pt x="797" y="8219"/>
                  </a:cubicBezTo>
                  <a:cubicBezTo>
                    <a:pt x="2049" y="6881"/>
                    <a:pt x="3550" y="5815"/>
                    <a:pt x="4838" y="4516"/>
                  </a:cubicBezTo>
                  <a:cubicBezTo>
                    <a:pt x="6127" y="3215"/>
                    <a:pt x="7461" y="1961"/>
                    <a:pt x="8772" y="683"/>
                  </a:cubicBezTo>
                  <a:cubicBezTo>
                    <a:pt x="8918" y="540"/>
                    <a:pt x="9108" y="421"/>
                    <a:pt x="9128" y="187"/>
                  </a:cubicBezTo>
                  <a:cubicBezTo>
                    <a:pt x="9119" y="151"/>
                    <a:pt x="9118" y="113"/>
                    <a:pt x="9099" y="86"/>
                  </a:cubicBezTo>
                  <a:cubicBezTo>
                    <a:pt x="9056" y="27"/>
                    <a:pt x="9000" y="0"/>
                    <a:pt x="8946"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Google Shape;71876;p45">
              <a:extLst>
                <a:ext uri="{FF2B5EF4-FFF2-40B4-BE49-F238E27FC236}">
                  <a16:creationId xmlns:a16="http://schemas.microsoft.com/office/drawing/2014/main" id="{7299E2A8-4A92-433E-ADAC-F2068CFD5F57}"/>
                </a:ext>
              </a:extLst>
            </p:cNvPr>
            <p:cNvSpPr/>
            <p:nvPr/>
          </p:nvSpPr>
          <p:spPr>
            <a:xfrm>
              <a:off x="3026825" y="1792600"/>
              <a:ext cx="280950" cy="144875"/>
            </a:xfrm>
            <a:custGeom>
              <a:avLst/>
              <a:gdLst/>
              <a:ahLst/>
              <a:cxnLst/>
              <a:rect l="l" t="t" r="r" b="b"/>
              <a:pathLst>
                <a:path w="11238" h="5795" extrusionOk="0">
                  <a:moveTo>
                    <a:pt x="188" y="5"/>
                  </a:moveTo>
                  <a:cubicBezTo>
                    <a:pt x="63" y="73"/>
                    <a:pt x="0" y="185"/>
                    <a:pt x="50" y="271"/>
                  </a:cubicBezTo>
                  <a:cubicBezTo>
                    <a:pt x="114" y="386"/>
                    <a:pt x="221" y="502"/>
                    <a:pt x="339" y="557"/>
                  </a:cubicBezTo>
                  <a:cubicBezTo>
                    <a:pt x="1643" y="1177"/>
                    <a:pt x="2961" y="1764"/>
                    <a:pt x="4256" y="2402"/>
                  </a:cubicBezTo>
                  <a:cubicBezTo>
                    <a:pt x="5553" y="3039"/>
                    <a:pt x="6828" y="3723"/>
                    <a:pt x="8111" y="4387"/>
                  </a:cubicBezTo>
                  <a:cubicBezTo>
                    <a:pt x="8926" y="4807"/>
                    <a:pt x="9741" y="5231"/>
                    <a:pt x="10556" y="5648"/>
                  </a:cubicBezTo>
                  <a:cubicBezTo>
                    <a:pt x="10684" y="5714"/>
                    <a:pt x="10810" y="5794"/>
                    <a:pt x="10952" y="5794"/>
                  </a:cubicBezTo>
                  <a:cubicBezTo>
                    <a:pt x="10985" y="5794"/>
                    <a:pt x="11019" y="5790"/>
                    <a:pt x="11054" y="5781"/>
                  </a:cubicBezTo>
                  <a:cubicBezTo>
                    <a:pt x="11114" y="5765"/>
                    <a:pt x="11188" y="5718"/>
                    <a:pt x="11212" y="5667"/>
                  </a:cubicBezTo>
                  <a:cubicBezTo>
                    <a:pt x="11237" y="5612"/>
                    <a:pt x="11226" y="5527"/>
                    <a:pt x="11202" y="5469"/>
                  </a:cubicBezTo>
                  <a:cubicBezTo>
                    <a:pt x="11126" y="5296"/>
                    <a:pt x="10960" y="5225"/>
                    <a:pt x="10803" y="5144"/>
                  </a:cubicBezTo>
                  <a:cubicBezTo>
                    <a:pt x="10081" y="4770"/>
                    <a:pt x="9361" y="4399"/>
                    <a:pt x="8642" y="4022"/>
                  </a:cubicBezTo>
                  <a:cubicBezTo>
                    <a:pt x="6268" y="2783"/>
                    <a:pt x="3890" y="1548"/>
                    <a:pt x="1459" y="422"/>
                  </a:cubicBezTo>
                  <a:cubicBezTo>
                    <a:pt x="1140" y="274"/>
                    <a:pt x="809" y="153"/>
                    <a:pt x="477" y="33"/>
                  </a:cubicBezTo>
                  <a:cubicBezTo>
                    <a:pt x="383" y="0"/>
                    <a:pt x="271" y="12"/>
                    <a:pt x="188" y="5"/>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Google Shape;71877;p45">
              <a:extLst>
                <a:ext uri="{FF2B5EF4-FFF2-40B4-BE49-F238E27FC236}">
                  <a16:creationId xmlns:a16="http://schemas.microsoft.com/office/drawing/2014/main" id="{0337EE9F-19F0-4A75-9495-CC11491E0B12}"/>
                </a:ext>
              </a:extLst>
            </p:cNvPr>
            <p:cNvSpPr/>
            <p:nvPr/>
          </p:nvSpPr>
          <p:spPr>
            <a:xfrm>
              <a:off x="2420025" y="1522075"/>
              <a:ext cx="79225" cy="297950"/>
            </a:xfrm>
            <a:custGeom>
              <a:avLst/>
              <a:gdLst/>
              <a:ahLst/>
              <a:cxnLst/>
              <a:rect l="l" t="t" r="r" b="b"/>
              <a:pathLst>
                <a:path w="3169" h="11918" extrusionOk="0">
                  <a:moveTo>
                    <a:pt x="190" y="0"/>
                  </a:moveTo>
                  <a:cubicBezTo>
                    <a:pt x="146" y="46"/>
                    <a:pt x="72" y="87"/>
                    <a:pt x="58" y="143"/>
                  </a:cubicBezTo>
                  <a:cubicBezTo>
                    <a:pt x="1" y="386"/>
                    <a:pt x="21" y="627"/>
                    <a:pt x="95" y="869"/>
                  </a:cubicBezTo>
                  <a:cubicBezTo>
                    <a:pt x="572" y="2409"/>
                    <a:pt x="883" y="3989"/>
                    <a:pt x="1245" y="5558"/>
                  </a:cubicBezTo>
                  <a:cubicBezTo>
                    <a:pt x="1698" y="7534"/>
                    <a:pt x="2157" y="9509"/>
                    <a:pt x="2615" y="11485"/>
                  </a:cubicBezTo>
                  <a:cubicBezTo>
                    <a:pt x="2648" y="11619"/>
                    <a:pt x="2679" y="11764"/>
                    <a:pt x="2759" y="11866"/>
                  </a:cubicBezTo>
                  <a:cubicBezTo>
                    <a:pt x="2791" y="11905"/>
                    <a:pt x="2870" y="11917"/>
                    <a:pt x="2948" y="11917"/>
                  </a:cubicBezTo>
                  <a:cubicBezTo>
                    <a:pt x="2983" y="11917"/>
                    <a:pt x="3017" y="11915"/>
                    <a:pt x="3047" y="11911"/>
                  </a:cubicBezTo>
                  <a:cubicBezTo>
                    <a:pt x="3093" y="11905"/>
                    <a:pt x="3168" y="11806"/>
                    <a:pt x="3161" y="11759"/>
                  </a:cubicBezTo>
                  <a:cubicBezTo>
                    <a:pt x="3101" y="11346"/>
                    <a:pt x="3047" y="10930"/>
                    <a:pt x="2956" y="10522"/>
                  </a:cubicBezTo>
                  <a:cubicBezTo>
                    <a:pt x="2460" y="8304"/>
                    <a:pt x="1956" y="6087"/>
                    <a:pt x="1451" y="3871"/>
                  </a:cubicBezTo>
                  <a:cubicBezTo>
                    <a:pt x="1240" y="2949"/>
                    <a:pt x="1048" y="2025"/>
                    <a:pt x="803" y="1113"/>
                  </a:cubicBezTo>
                  <a:cubicBezTo>
                    <a:pt x="705" y="749"/>
                    <a:pt x="658" y="345"/>
                    <a:pt x="376" y="51"/>
                  </a:cubicBezTo>
                  <a:cubicBezTo>
                    <a:pt x="339" y="10"/>
                    <a:pt x="253" y="16"/>
                    <a:pt x="190"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Google Shape;71878;p45">
              <a:extLst>
                <a:ext uri="{FF2B5EF4-FFF2-40B4-BE49-F238E27FC236}">
                  <a16:creationId xmlns:a16="http://schemas.microsoft.com/office/drawing/2014/main" id="{CED0D403-7AA2-497F-A5B2-CCEC8A34FB48}"/>
                </a:ext>
              </a:extLst>
            </p:cNvPr>
            <p:cNvSpPr/>
            <p:nvPr/>
          </p:nvSpPr>
          <p:spPr>
            <a:xfrm>
              <a:off x="2246000" y="1644300"/>
              <a:ext cx="207250" cy="217200"/>
            </a:xfrm>
            <a:custGeom>
              <a:avLst/>
              <a:gdLst/>
              <a:ahLst/>
              <a:cxnLst/>
              <a:rect l="l" t="t" r="r" b="b"/>
              <a:pathLst>
                <a:path w="8290" h="8688" extrusionOk="0">
                  <a:moveTo>
                    <a:pt x="255" y="1"/>
                  </a:moveTo>
                  <a:cubicBezTo>
                    <a:pt x="251" y="1"/>
                    <a:pt x="247" y="1"/>
                    <a:pt x="243" y="1"/>
                  </a:cubicBezTo>
                  <a:cubicBezTo>
                    <a:pt x="184" y="27"/>
                    <a:pt x="103" y="38"/>
                    <a:pt x="66" y="85"/>
                  </a:cubicBezTo>
                  <a:cubicBezTo>
                    <a:pt x="29" y="129"/>
                    <a:pt x="0" y="217"/>
                    <a:pt x="20" y="270"/>
                  </a:cubicBezTo>
                  <a:cubicBezTo>
                    <a:pt x="56" y="366"/>
                    <a:pt x="114" y="458"/>
                    <a:pt x="186" y="534"/>
                  </a:cubicBezTo>
                  <a:cubicBezTo>
                    <a:pt x="1513" y="1930"/>
                    <a:pt x="2871" y="3299"/>
                    <a:pt x="4124" y="4772"/>
                  </a:cubicBezTo>
                  <a:cubicBezTo>
                    <a:pt x="5100" y="5921"/>
                    <a:pt x="6211" y="6954"/>
                    <a:pt x="7263" y="8038"/>
                  </a:cubicBezTo>
                  <a:cubicBezTo>
                    <a:pt x="7435" y="8215"/>
                    <a:pt x="7609" y="8387"/>
                    <a:pt x="7785" y="8558"/>
                  </a:cubicBezTo>
                  <a:cubicBezTo>
                    <a:pt x="7854" y="8625"/>
                    <a:pt x="7937" y="8687"/>
                    <a:pt x="8023" y="8687"/>
                  </a:cubicBezTo>
                  <a:cubicBezTo>
                    <a:pt x="8065" y="8687"/>
                    <a:pt x="8108" y="8672"/>
                    <a:pt x="8150" y="8636"/>
                  </a:cubicBezTo>
                  <a:cubicBezTo>
                    <a:pt x="8290" y="8520"/>
                    <a:pt x="8206" y="8379"/>
                    <a:pt x="8112" y="8273"/>
                  </a:cubicBezTo>
                  <a:cubicBezTo>
                    <a:pt x="7295" y="7358"/>
                    <a:pt x="6485" y="6438"/>
                    <a:pt x="5657" y="5535"/>
                  </a:cubicBezTo>
                  <a:cubicBezTo>
                    <a:pt x="5064" y="4886"/>
                    <a:pt x="4380" y="4311"/>
                    <a:pt x="3853" y="3617"/>
                  </a:cubicBezTo>
                  <a:cubicBezTo>
                    <a:pt x="2913" y="2379"/>
                    <a:pt x="1747" y="1362"/>
                    <a:pt x="703" y="227"/>
                  </a:cubicBezTo>
                  <a:cubicBezTo>
                    <a:pt x="584" y="98"/>
                    <a:pt x="442" y="1"/>
                    <a:pt x="255"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Google Shape;71879;p45">
              <a:extLst>
                <a:ext uri="{FF2B5EF4-FFF2-40B4-BE49-F238E27FC236}">
                  <a16:creationId xmlns:a16="http://schemas.microsoft.com/office/drawing/2014/main" id="{EC3A713B-8F8B-4A0C-95BF-015570E29F09}"/>
                </a:ext>
              </a:extLst>
            </p:cNvPr>
            <p:cNvSpPr/>
            <p:nvPr/>
          </p:nvSpPr>
          <p:spPr>
            <a:xfrm>
              <a:off x="2525050" y="1853700"/>
              <a:ext cx="2400" cy="2500"/>
            </a:xfrm>
            <a:custGeom>
              <a:avLst/>
              <a:gdLst/>
              <a:ahLst/>
              <a:cxnLst/>
              <a:rect l="l" t="t" r="r" b="b"/>
              <a:pathLst>
                <a:path w="96" h="100" extrusionOk="0">
                  <a:moveTo>
                    <a:pt x="88" y="1"/>
                  </a:moveTo>
                  <a:cubicBezTo>
                    <a:pt x="87" y="1"/>
                    <a:pt x="87" y="1"/>
                    <a:pt x="87" y="1"/>
                  </a:cubicBezTo>
                  <a:cubicBezTo>
                    <a:pt x="63" y="11"/>
                    <a:pt x="32" y="18"/>
                    <a:pt x="13" y="37"/>
                  </a:cubicBezTo>
                  <a:cubicBezTo>
                    <a:pt x="0" y="47"/>
                    <a:pt x="6" y="78"/>
                    <a:pt x="3" y="99"/>
                  </a:cubicBezTo>
                  <a:lnTo>
                    <a:pt x="96" y="7"/>
                  </a:lnTo>
                  <a:cubicBezTo>
                    <a:pt x="96" y="7"/>
                    <a:pt x="90" y="1"/>
                    <a:pt x="88"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Google Shape;71880;p45">
              <a:extLst>
                <a:ext uri="{FF2B5EF4-FFF2-40B4-BE49-F238E27FC236}">
                  <a16:creationId xmlns:a16="http://schemas.microsoft.com/office/drawing/2014/main" id="{021867B0-83AC-4911-8F5C-977FD86656F0}"/>
                </a:ext>
              </a:extLst>
            </p:cNvPr>
            <p:cNvSpPr/>
            <p:nvPr/>
          </p:nvSpPr>
          <p:spPr>
            <a:xfrm>
              <a:off x="3497450" y="1549075"/>
              <a:ext cx="2875" cy="2300"/>
            </a:xfrm>
            <a:custGeom>
              <a:avLst/>
              <a:gdLst/>
              <a:ahLst/>
              <a:cxnLst/>
              <a:rect l="l" t="t" r="r" b="b"/>
              <a:pathLst>
                <a:path w="115" h="92" extrusionOk="0">
                  <a:moveTo>
                    <a:pt x="102" y="0"/>
                  </a:moveTo>
                  <a:cubicBezTo>
                    <a:pt x="100" y="6"/>
                    <a:pt x="98" y="14"/>
                    <a:pt x="96" y="21"/>
                  </a:cubicBezTo>
                  <a:lnTo>
                    <a:pt x="96" y="21"/>
                  </a:lnTo>
                  <a:cubicBezTo>
                    <a:pt x="102" y="19"/>
                    <a:pt x="108" y="17"/>
                    <a:pt x="115" y="14"/>
                  </a:cubicBezTo>
                  <a:lnTo>
                    <a:pt x="102" y="0"/>
                  </a:lnTo>
                  <a:close/>
                  <a:moveTo>
                    <a:pt x="96" y="21"/>
                  </a:moveTo>
                  <a:lnTo>
                    <a:pt x="96" y="21"/>
                  </a:lnTo>
                  <a:cubicBezTo>
                    <a:pt x="9" y="54"/>
                    <a:pt x="0" y="79"/>
                    <a:pt x="71" y="91"/>
                  </a:cubicBezTo>
                  <a:cubicBezTo>
                    <a:pt x="74" y="91"/>
                    <a:pt x="86" y="53"/>
                    <a:pt x="96" y="2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Google Shape;71881;p45">
              <a:extLst>
                <a:ext uri="{FF2B5EF4-FFF2-40B4-BE49-F238E27FC236}">
                  <a16:creationId xmlns:a16="http://schemas.microsoft.com/office/drawing/2014/main" id="{529DE0B5-8E27-4C72-862A-9312B3CF4F7D}"/>
                </a:ext>
              </a:extLst>
            </p:cNvPr>
            <p:cNvSpPr/>
            <p:nvPr/>
          </p:nvSpPr>
          <p:spPr>
            <a:xfrm>
              <a:off x="3500000" y="1543375"/>
              <a:ext cx="6650" cy="6075"/>
            </a:xfrm>
            <a:custGeom>
              <a:avLst/>
              <a:gdLst/>
              <a:ahLst/>
              <a:cxnLst/>
              <a:rect l="l" t="t" r="r" b="b"/>
              <a:pathLst>
                <a:path w="266" h="243" extrusionOk="0">
                  <a:moveTo>
                    <a:pt x="194" y="0"/>
                  </a:moveTo>
                  <a:lnTo>
                    <a:pt x="194" y="0"/>
                  </a:lnTo>
                  <a:cubicBezTo>
                    <a:pt x="194" y="0"/>
                    <a:pt x="194" y="0"/>
                    <a:pt x="194" y="0"/>
                  </a:cubicBezTo>
                  <a:lnTo>
                    <a:pt x="194" y="0"/>
                  </a:lnTo>
                  <a:cubicBezTo>
                    <a:pt x="194" y="0"/>
                    <a:pt x="194" y="0"/>
                    <a:pt x="194" y="0"/>
                  </a:cubicBezTo>
                  <a:close/>
                  <a:moveTo>
                    <a:pt x="194" y="0"/>
                  </a:moveTo>
                  <a:lnTo>
                    <a:pt x="194" y="0"/>
                  </a:lnTo>
                  <a:cubicBezTo>
                    <a:pt x="137" y="79"/>
                    <a:pt x="79" y="155"/>
                    <a:pt x="22" y="231"/>
                  </a:cubicBezTo>
                  <a:lnTo>
                    <a:pt x="22" y="231"/>
                  </a:lnTo>
                  <a:cubicBezTo>
                    <a:pt x="130" y="226"/>
                    <a:pt x="209" y="169"/>
                    <a:pt x="265" y="76"/>
                  </a:cubicBezTo>
                  <a:cubicBezTo>
                    <a:pt x="265" y="76"/>
                    <a:pt x="194" y="2"/>
                    <a:pt x="194" y="0"/>
                  </a:cubicBezTo>
                  <a:close/>
                  <a:moveTo>
                    <a:pt x="22" y="231"/>
                  </a:moveTo>
                  <a:lnTo>
                    <a:pt x="22" y="231"/>
                  </a:lnTo>
                  <a:cubicBezTo>
                    <a:pt x="17" y="231"/>
                    <a:pt x="13" y="231"/>
                    <a:pt x="8" y="231"/>
                  </a:cubicBezTo>
                  <a:cubicBezTo>
                    <a:pt x="6" y="231"/>
                    <a:pt x="3" y="231"/>
                    <a:pt x="0" y="231"/>
                  </a:cubicBezTo>
                  <a:lnTo>
                    <a:pt x="0" y="231"/>
                  </a:lnTo>
                  <a:lnTo>
                    <a:pt x="13" y="242"/>
                  </a:lnTo>
                  <a:cubicBezTo>
                    <a:pt x="16" y="238"/>
                    <a:pt x="19" y="235"/>
                    <a:pt x="22" y="23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Google Shape;71882;p45">
              <a:extLst>
                <a:ext uri="{FF2B5EF4-FFF2-40B4-BE49-F238E27FC236}">
                  <a16:creationId xmlns:a16="http://schemas.microsoft.com/office/drawing/2014/main" id="{F6C3A3CE-98AF-4002-B8CA-5C14D3B6927A}"/>
                </a:ext>
              </a:extLst>
            </p:cNvPr>
            <p:cNvSpPr/>
            <p:nvPr/>
          </p:nvSpPr>
          <p:spPr>
            <a:xfrm>
              <a:off x="3139550" y="1706325"/>
              <a:ext cx="257375" cy="201500"/>
            </a:xfrm>
            <a:custGeom>
              <a:avLst/>
              <a:gdLst/>
              <a:ahLst/>
              <a:cxnLst/>
              <a:rect l="l" t="t" r="r" b="b"/>
              <a:pathLst>
                <a:path w="10295" h="8060" extrusionOk="0">
                  <a:moveTo>
                    <a:pt x="2154" y="1"/>
                  </a:moveTo>
                  <a:cubicBezTo>
                    <a:pt x="1984" y="1"/>
                    <a:pt x="1815" y="32"/>
                    <a:pt x="1656" y="113"/>
                  </a:cubicBezTo>
                  <a:cubicBezTo>
                    <a:pt x="709" y="597"/>
                    <a:pt x="254" y="1442"/>
                    <a:pt x="46" y="2207"/>
                  </a:cubicBezTo>
                  <a:cubicBezTo>
                    <a:pt x="1" y="2706"/>
                    <a:pt x="90" y="2924"/>
                    <a:pt x="324" y="3067"/>
                  </a:cubicBezTo>
                  <a:cubicBezTo>
                    <a:pt x="475" y="3156"/>
                    <a:pt x="632" y="3235"/>
                    <a:pt x="790" y="3312"/>
                  </a:cubicBezTo>
                  <a:cubicBezTo>
                    <a:pt x="2541" y="4164"/>
                    <a:pt x="4128" y="5258"/>
                    <a:pt x="5604" y="6522"/>
                  </a:cubicBezTo>
                  <a:cubicBezTo>
                    <a:pt x="6060" y="6909"/>
                    <a:pt x="6503" y="7310"/>
                    <a:pt x="6959" y="7697"/>
                  </a:cubicBezTo>
                  <a:cubicBezTo>
                    <a:pt x="7196" y="7896"/>
                    <a:pt x="7458" y="8060"/>
                    <a:pt x="7766" y="8060"/>
                  </a:cubicBezTo>
                  <a:cubicBezTo>
                    <a:pt x="7816" y="8060"/>
                    <a:pt x="7867" y="8055"/>
                    <a:pt x="7920" y="8046"/>
                  </a:cubicBezTo>
                  <a:cubicBezTo>
                    <a:pt x="8589" y="7929"/>
                    <a:pt x="9202" y="7664"/>
                    <a:pt x="9711" y="7207"/>
                  </a:cubicBezTo>
                  <a:cubicBezTo>
                    <a:pt x="10178" y="6788"/>
                    <a:pt x="10295" y="6262"/>
                    <a:pt x="10041" y="5674"/>
                  </a:cubicBezTo>
                  <a:cubicBezTo>
                    <a:pt x="9917" y="5385"/>
                    <a:pt x="9758" y="5100"/>
                    <a:pt x="9554" y="4863"/>
                  </a:cubicBezTo>
                  <a:cubicBezTo>
                    <a:pt x="9189" y="4437"/>
                    <a:pt x="8807" y="4015"/>
                    <a:pt x="8383" y="3652"/>
                  </a:cubicBezTo>
                  <a:cubicBezTo>
                    <a:pt x="6852" y="2343"/>
                    <a:pt x="5165" y="1266"/>
                    <a:pt x="3372" y="354"/>
                  </a:cubicBezTo>
                  <a:cubicBezTo>
                    <a:pt x="3155" y="241"/>
                    <a:pt x="2924" y="146"/>
                    <a:pt x="2689" y="82"/>
                  </a:cubicBezTo>
                  <a:cubicBezTo>
                    <a:pt x="2514" y="35"/>
                    <a:pt x="2333" y="1"/>
                    <a:pt x="2154"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Google Shape;71883;p45">
              <a:extLst>
                <a:ext uri="{FF2B5EF4-FFF2-40B4-BE49-F238E27FC236}">
                  <a16:creationId xmlns:a16="http://schemas.microsoft.com/office/drawing/2014/main" id="{8CFC7790-A866-4B3B-9459-AE09346D75B5}"/>
                </a:ext>
              </a:extLst>
            </p:cNvPr>
            <p:cNvSpPr/>
            <p:nvPr/>
          </p:nvSpPr>
          <p:spPr>
            <a:xfrm>
              <a:off x="2367450" y="1755400"/>
              <a:ext cx="224650" cy="260025"/>
            </a:xfrm>
            <a:custGeom>
              <a:avLst/>
              <a:gdLst/>
              <a:ahLst/>
              <a:cxnLst/>
              <a:rect l="l" t="t" r="r" b="b"/>
              <a:pathLst>
                <a:path w="8986" h="10401" extrusionOk="0">
                  <a:moveTo>
                    <a:pt x="6830" y="1"/>
                  </a:moveTo>
                  <a:cubicBezTo>
                    <a:pt x="6529" y="1"/>
                    <a:pt x="6218" y="112"/>
                    <a:pt x="5855" y="337"/>
                  </a:cubicBezTo>
                  <a:cubicBezTo>
                    <a:pt x="5408" y="613"/>
                    <a:pt x="4986" y="941"/>
                    <a:pt x="4589" y="1286"/>
                  </a:cubicBezTo>
                  <a:cubicBezTo>
                    <a:pt x="2776" y="2866"/>
                    <a:pt x="1513" y="4855"/>
                    <a:pt x="428" y="6971"/>
                  </a:cubicBezTo>
                  <a:cubicBezTo>
                    <a:pt x="203" y="7410"/>
                    <a:pt x="44" y="7881"/>
                    <a:pt x="9" y="8343"/>
                  </a:cubicBezTo>
                  <a:cubicBezTo>
                    <a:pt x="1" y="9027"/>
                    <a:pt x="270" y="9533"/>
                    <a:pt x="750" y="9951"/>
                  </a:cubicBezTo>
                  <a:cubicBezTo>
                    <a:pt x="1090" y="10247"/>
                    <a:pt x="1345" y="10401"/>
                    <a:pt x="1565" y="10401"/>
                  </a:cubicBezTo>
                  <a:cubicBezTo>
                    <a:pt x="1830" y="10401"/>
                    <a:pt x="2044" y="10179"/>
                    <a:pt x="2295" y="9714"/>
                  </a:cubicBezTo>
                  <a:cubicBezTo>
                    <a:pt x="3725" y="7062"/>
                    <a:pt x="5666" y="4859"/>
                    <a:pt x="8058" y="3041"/>
                  </a:cubicBezTo>
                  <a:cubicBezTo>
                    <a:pt x="8255" y="2892"/>
                    <a:pt x="8451" y="2738"/>
                    <a:pt x="8619" y="2560"/>
                  </a:cubicBezTo>
                  <a:cubicBezTo>
                    <a:pt x="8941" y="2216"/>
                    <a:pt x="8986" y="1903"/>
                    <a:pt x="8762" y="1500"/>
                  </a:cubicBezTo>
                  <a:cubicBezTo>
                    <a:pt x="8555" y="1129"/>
                    <a:pt x="8315" y="784"/>
                    <a:pt x="7978" y="512"/>
                  </a:cubicBezTo>
                  <a:cubicBezTo>
                    <a:pt x="7560" y="173"/>
                    <a:pt x="7203" y="1"/>
                    <a:pt x="6830"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Google Shape;71884;p45">
              <a:extLst>
                <a:ext uri="{FF2B5EF4-FFF2-40B4-BE49-F238E27FC236}">
                  <a16:creationId xmlns:a16="http://schemas.microsoft.com/office/drawing/2014/main" id="{30A62280-3049-4634-BF79-E8789C8BE5B2}"/>
                </a:ext>
              </a:extLst>
            </p:cNvPr>
            <p:cNvSpPr/>
            <p:nvPr/>
          </p:nvSpPr>
          <p:spPr>
            <a:xfrm>
              <a:off x="3021250" y="2795050"/>
              <a:ext cx="457525" cy="671450"/>
            </a:xfrm>
            <a:custGeom>
              <a:avLst/>
              <a:gdLst/>
              <a:ahLst/>
              <a:cxnLst/>
              <a:rect l="l" t="t" r="r" b="b"/>
              <a:pathLst>
                <a:path w="18301" h="26858" extrusionOk="0">
                  <a:moveTo>
                    <a:pt x="8310" y="1"/>
                  </a:moveTo>
                  <a:cubicBezTo>
                    <a:pt x="7993" y="1"/>
                    <a:pt x="7873" y="216"/>
                    <a:pt x="7803" y="744"/>
                  </a:cubicBezTo>
                  <a:cubicBezTo>
                    <a:pt x="7786" y="882"/>
                    <a:pt x="7757" y="1021"/>
                    <a:pt x="7736" y="1160"/>
                  </a:cubicBezTo>
                  <a:cubicBezTo>
                    <a:pt x="7517" y="2553"/>
                    <a:pt x="7531" y="3965"/>
                    <a:pt x="7529" y="5363"/>
                  </a:cubicBezTo>
                  <a:cubicBezTo>
                    <a:pt x="7525" y="7290"/>
                    <a:pt x="7589" y="9225"/>
                    <a:pt x="7829" y="11146"/>
                  </a:cubicBezTo>
                  <a:cubicBezTo>
                    <a:pt x="8262" y="11402"/>
                    <a:pt x="8543" y="11814"/>
                    <a:pt x="8876" y="12175"/>
                  </a:cubicBezTo>
                  <a:cubicBezTo>
                    <a:pt x="10046" y="13446"/>
                    <a:pt x="11129" y="14781"/>
                    <a:pt x="12009" y="16271"/>
                  </a:cubicBezTo>
                  <a:cubicBezTo>
                    <a:pt x="12291" y="16751"/>
                    <a:pt x="12650" y="17045"/>
                    <a:pt x="13209" y="17193"/>
                  </a:cubicBezTo>
                  <a:cubicBezTo>
                    <a:pt x="13707" y="17325"/>
                    <a:pt x="14235" y="17458"/>
                    <a:pt x="14666" y="17781"/>
                  </a:cubicBezTo>
                  <a:cubicBezTo>
                    <a:pt x="14735" y="17835"/>
                    <a:pt x="14794" y="17966"/>
                    <a:pt x="14780" y="18050"/>
                  </a:cubicBezTo>
                  <a:cubicBezTo>
                    <a:pt x="14759" y="18181"/>
                    <a:pt x="14664" y="18242"/>
                    <a:pt x="14538" y="18242"/>
                  </a:cubicBezTo>
                  <a:cubicBezTo>
                    <a:pt x="14514" y="18242"/>
                    <a:pt x="14490" y="18240"/>
                    <a:pt x="14464" y="18236"/>
                  </a:cubicBezTo>
                  <a:cubicBezTo>
                    <a:pt x="14128" y="18179"/>
                    <a:pt x="13821" y="17978"/>
                    <a:pt x="13477" y="17978"/>
                  </a:cubicBezTo>
                  <a:cubicBezTo>
                    <a:pt x="13442" y="17978"/>
                    <a:pt x="13406" y="17980"/>
                    <a:pt x="13370" y="17985"/>
                  </a:cubicBezTo>
                  <a:cubicBezTo>
                    <a:pt x="13274" y="18340"/>
                    <a:pt x="13593" y="18532"/>
                    <a:pt x="13588" y="18813"/>
                  </a:cubicBezTo>
                  <a:cubicBezTo>
                    <a:pt x="13586" y="18905"/>
                    <a:pt x="13541" y="19019"/>
                    <a:pt x="13477" y="19083"/>
                  </a:cubicBezTo>
                  <a:cubicBezTo>
                    <a:pt x="13440" y="19120"/>
                    <a:pt x="13391" y="19138"/>
                    <a:pt x="13342" y="19138"/>
                  </a:cubicBezTo>
                  <a:cubicBezTo>
                    <a:pt x="13288" y="19138"/>
                    <a:pt x="13233" y="19117"/>
                    <a:pt x="13192" y="19075"/>
                  </a:cubicBezTo>
                  <a:cubicBezTo>
                    <a:pt x="13068" y="18952"/>
                    <a:pt x="12951" y="18818"/>
                    <a:pt x="12854" y="18674"/>
                  </a:cubicBezTo>
                  <a:cubicBezTo>
                    <a:pt x="12505" y="18147"/>
                    <a:pt x="12167" y="17613"/>
                    <a:pt x="11825" y="17080"/>
                  </a:cubicBezTo>
                  <a:cubicBezTo>
                    <a:pt x="10741" y="15392"/>
                    <a:pt x="9551" y="13782"/>
                    <a:pt x="8201" y="12293"/>
                  </a:cubicBezTo>
                  <a:cubicBezTo>
                    <a:pt x="7987" y="12058"/>
                    <a:pt x="7759" y="11837"/>
                    <a:pt x="7720" y="11498"/>
                  </a:cubicBezTo>
                  <a:cubicBezTo>
                    <a:pt x="7296" y="11187"/>
                    <a:pt x="6863" y="10888"/>
                    <a:pt x="6449" y="10562"/>
                  </a:cubicBezTo>
                  <a:cubicBezTo>
                    <a:pt x="5919" y="10145"/>
                    <a:pt x="5368" y="9961"/>
                    <a:pt x="4789" y="9961"/>
                  </a:cubicBezTo>
                  <a:cubicBezTo>
                    <a:pt x="4398" y="9961"/>
                    <a:pt x="3995" y="10045"/>
                    <a:pt x="3577" y="10197"/>
                  </a:cubicBezTo>
                  <a:cubicBezTo>
                    <a:pt x="2534" y="10575"/>
                    <a:pt x="1860" y="11375"/>
                    <a:pt x="1169" y="12166"/>
                  </a:cubicBezTo>
                  <a:cubicBezTo>
                    <a:pt x="747" y="12652"/>
                    <a:pt x="487" y="13235"/>
                    <a:pt x="300" y="13833"/>
                  </a:cubicBezTo>
                  <a:cubicBezTo>
                    <a:pt x="136" y="14362"/>
                    <a:pt x="1" y="14927"/>
                    <a:pt x="277" y="15477"/>
                  </a:cubicBezTo>
                  <a:cubicBezTo>
                    <a:pt x="582" y="14887"/>
                    <a:pt x="846" y="14273"/>
                    <a:pt x="1196" y="13713"/>
                  </a:cubicBezTo>
                  <a:cubicBezTo>
                    <a:pt x="1923" y="12556"/>
                    <a:pt x="2945" y="11717"/>
                    <a:pt x="4186" y="11147"/>
                  </a:cubicBezTo>
                  <a:cubicBezTo>
                    <a:pt x="4281" y="11105"/>
                    <a:pt x="4381" y="11068"/>
                    <a:pt x="4482" y="11039"/>
                  </a:cubicBezTo>
                  <a:cubicBezTo>
                    <a:pt x="4526" y="11026"/>
                    <a:pt x="4570" y="11019"/>
                    <a:pt x="4611" y="11019"/>
                  </a:cubicBezTo>
                  <a:cubicBezTo>
                    <a:pt x="4702" y="11019"/>
                    <a:pt x="4784" y="11054"/>
                    <a:pt x="4854" y="11145"/>
                  </a:cubicBezTo>
                  <a:cubicBezTo>
                    <a:pt x="4953" y="11273"/>
                    <a:pt x="4895" y="11462"/>
                    <a:pt x="4704" y="11575"/>
                  </a:cubicBezTo>
                  <a:cubicBezTo>
                    <a:pt x="4586" y="11646"/>
                    <a:pt x="4459" y="11709"/>
                    <a:pt x="4332" y="11769"/>
                  </a:cubicBezTo>
                  <a:cubicBezTo>
                    <a:pt x="2407" y="12703"/>
                    <a:pt x="1275" y="14273"/>
                    <a:pt x="705" y="16292"/>
                  </a:cubicBezTo>
                  <a:cubicBezTo>
                    <a:pt x="651" y="16670"/>
                    <a:pt x="789" y="16939"/>
                    <a:pt x="1148" y="17087"/>
                  </a:cubicBezTo>
                  <a:cubicBezTo>
                    <a:pt x="1533" y="16178"/>
                    <a:pt x="2004" y="15322"/>
                    <a:pt x="2631" y="14545"/>
                  </a:cubicBezTo>
                  <a:cubicBezTo>
                    <a:pt x="3190" y="13852"/>
                    <a:pt x="3856" y="13292"/>
                    <a:pt x="4610" y="12827"/>
                  </a:cubicBezTo>
                  <a:cubicBezTo>
                    <a:pt x="4758" y="12735"/>
                    <a:pt x="4918" y="12655"/>
                    <a:pt x="5085" y="12602"/>
                  </a:cubicBezTo>
                  <a:cubicBezTo>
                    <a:pt x="5122" y="12590"/>
                    <a:pt x="5161" y="12584"/>
                    <a:pt x="5199" y="12584"/>
                  </a:cubicBezTo>
                  <a:cubicBezTo>
                    <a:pt x="5300" y="12584"/>
                    <a:pt x="5395" y="12630"/>
                    <a:pt x="5431" y="12745"/>
                  </a:cubicBezTo>
                  <a:cubicBezTo>
                    <a:pt x="5456" y="12827"/>
                    <a:pt x="5428" y="12972"/>
                    <a:pt x="5367" y="13025"/>
                  </a:cubicBezTo>
                  <a:cubicBezTo>
                    <a:pt x="5156" y="13206"/>
                    <a:pt x="4925" y="13370"/>
                    <a:pt x="4690" y="13521"/>
                  </a:cubicBezTo>
                  <a:cubicBezTo>
                    <a:pt x="3785" y="14101"/>
                    <a:pt x="3071" y="14867"/>
                    <a:pt x="2503" y="15769"/>
                  </a:cubicBezTo>
                  <a:cubicBezTo>
                    <a:pt x="2168" y="16299"/>
                    <a:pt x="1816" y="16834"/>
                    <a:pt x="1773" y="17493"/>
                  </a:cubicBezTo>
                  <a:cubicBezTo>
                    <a:pt x="1766" y="17902"/>
                    <a:pt x="1798" y="18298"/>
                    <a:pt x="2211" y="18532"/>
                  </a:cubicBezTo>
                  <a:cubicBezTo>
                    <a:pt x="2667" y="16865"/>
                    <a:pt x="3745" y="15658"/>
                    <a:pt x="5099" y="14661"/>
                  </a:cubicBezTo>
                  <a:cubicBezTo>
                    <a:pt x="5324" y="14496"/>
                    <a:pt x="5562" y="14343"/>
                    <a:pt x="5844" y="14290"/>
                  </a:cubicBezTo>
                  <a:cubicBezTo>
                    <a:pt x="5869" y="14286"/>
                    <a:pt x="5895" y="14283"/>
                    <a:pt x="5921" y="14283"/>
                  </a:cubicBezTo>
                  <a:cubicBezTo>
                    <a:pt x="6003" y="14283"/>
                    <a:pt x="6079" y="14311"/>
                    <a:pt x="6106" y="14402"/>
                  </a:cubicBezTo>
                  <a:cubicBezTo>
                    <a:pt x="6133" y="14490"/>
                    <a:pt x="6147" y="14635"/>
                    <a:pt x="6098" y="14687"/>
                  </a:cubicBezTo>
                  <a:cubicBezTo>
                    <a:pt x="5954" y="14835"/>
                    <a:pt x="5784" y="14963"/>
                    <a:pt x="5609" y="15073"/>
                  </a:cubicBezTo>
                  <a:cubicBezTo>
                    <a:pt x="4640" y="15684"/>
                    <a:pt x="3932" y="16540"/>
                    <a:pt x="3304" y="17478"/>
                  </a:cubicBezTo>
                  <a:cubicBezTo>
                    <a:pt x="3125" y="17743"/>
                    <a:pt x="2986" y="18019"/>
                    <a:pt x="2915" y="18333"/>
                  </a:cubicBezTo>
                  <a:cubicBezTo>
                    <a:pt x="2862" y="18569"/>
                    <a:pt x="2822" y="18814"/>
                    <a:pt x="2652" y="19009"/>
                  </a:cubicBezTo>
                  <a:cubicBezTo>
                    <a:pt x="2635" y="19957"/>
                    <a:pt x="3123" y="20683"/>
                    <a:pt x="3690" y="21369"/>
                  </a:cubicBezTo>
                  <a:cubicBezTo>
                    <a:pt x="3848" y="21560"/>
                    <a:pt x="4054" y="21658"/>
                    <a:pt x="4280" y="21658"/>
                  </a:cubicBezTo>
                  <a:cubicBezTo>
                    <a:pt x="4367" y="21658"/>
                    <a:pt x="4458" y="21644"/>
                    <a:pt x="4550" y="21614"/>
                  </a:cubicBezTo>
                  <a:cubicBezTo>
                    <a:pt x="4832" y="21524"/>
                    <a:pt x="4838" y="21239"/>
                    <a:pt x="4878" y="21001"/>
                  </a:cubicBezTo>
                  <a:cubicBezTo>
                    <a:pt x="4982" y="20377"/>
                    <a:pt x="5072" y="19747"/>
                    <a:pt x="5170" y="19120"/>
                  </a:cubicBezTo>
                  <a:cubicBezTo>
                    <a:pt x="5207" y="18877"/>
                    <a:pt x="5228" y="18629"/>
                    <a:pt x="5422" y="18442"/>
                  </a:cubicBezTo>
                  <a:cubicBezTo>
                    <a:pt x="5650" y="18223"/>
                    <a:pt x="5823" y="18119"/>
                    <a:pt x="5962" y="18119"/>
                  </a:cubicBezTo>
                  <a:cubicBezTo>
                    <a:pt x="6131" y="18119"/>
                    <a:pt x="6250" y="18273"/>
                    <a:pt x="6357" y="18562"/>
                  </a:cubicBezTo>
                  <a:cubicBezTo>
                    <a:pt x="6455" y="18825"/>
                    <a:pt x="6588" y="19076"/>
                    <a:pt x="6682" y="19341"/>
                  </a:cubicBezTo>
                  <a:cubicBezTo>
                    <a:pt x="7353" y="21218"/>
                    <a:pt x="8315" y="22925"/>
                    <a:pt x="9580" y="24466"/>
                  </a:cubicBezTo>
                  <a:cubicBezTo>
                    <a:pt x="10378" y="25438"/>
                    <a:pt x="11334" y="26212"/>
                    <a:pt x="12529" y="26611"/>
                  </a:cubicBezTo>
                  <a:cubicBezTo>
                    <a:pt x="12999" y="26767"/>
                    <a:pt x="13466" y="26857"/>
                    <a:pt x="13924" y="26857"/>
                  </a:cubicBezTo>
                  <a:cubicBezTo>
                    <a:pt x="14621" y="26857"/>
                    <a:pt x="15298" y="26649"/>
                    <a:pt x="15934" y="26152"/>
                  </a:cubicBezTo>
                  <a:cubicBezTo>
                    <a:pt x="16768" y="25502"/>
                    <a:pt x="17312" y="24653"/>
                    <a:pt x="17697" y="23697"/>
                  </a:cubicBezTo>
                  <a:cubicBezTo>
                    <a:pt x="17839" y="23342"/>
                    <a:pt x="17812" y="22920"/>
                    <a:pt x="17953" y="22566"/>
                  </a:cubicBezTo>
                  <a:cubicBezTo>
                    <a:pt x="18301" y="21691"/>
                    <a:pt x="18289" y="20762"/>
                    <a:pt x="18287" y="19871"/>
                  </a:cubicBezTo>
                  <a:cubicBezTo>
                    <a:pt x="18278" y="17824"/>
                    <a:pt x="17845" y="15822"/>
                    <a:pt x="17373" y="13834"/>
                  </a:cubicBezTo>
                  <a:cubicBezTo>
                    <a:pt x="16654" y="10807"/>
                    <a:pt x="15139" y="8147"/>
                    <a:pt x="13494" y="5557"/>
                  </a:cubicBezTo>
                  <a:cubicBezTo>
                    <a:pt x="12815" y="4488"/>
                    <a:pt x="12030" y="3483"/>
                    <a:pt x="11294" y="2450"/>
                  </a:cubicBezTo>
                  <a:cubicBezTo>
                    <a:pt x="10779" y="1728"/>
                    <a:pt x="10128" y="1135"/>
                    <a:pt x="9499" y="520"/>
                  </a:cubicBezTo>
                  <a:cubicBezTo>
                    <a:pt x="9326" y="353"/>
                    <a:pt x="9107" y="204"/>
                    <a:pt x="8882" y="127"/>
                  </a:cubicBezTo>
                  <a:cubicBezTo>
                    <a:pt x="8640" y="46"/>
                    <a:pt x="8454" y="1"/>
                    <a:pt x="8310" y="1"/>
                  </a:cubicBezTo>
                  <a:close/>
                </a:path>
              </a:pathLst>
            </a:custGeom>
            <a:solidFill>
              <a:srgbClr val="FEB9B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Google Shape;71885;p45">
              <a:extLst>
                <a:ext uri="{FF2B5EF4-FFF2-40B4-BE49-F238E27FC236}">
                  <a16:creationId xmlns:a16="http://schemas.microsoft.com/office/drawing/2014/main" id="{B02FF6A8-7FCD-4C2E-BBD7-348239814C68}"/>
                </a:ext>
              </a:extLst>
            </p:cNvPr>
            <p:cNvSpPr/>
            <p:nvPr/>
          </p:nvSpPr>
          <p:spPr>
            <a:xfrm>
              <a:off x="3214175" y="3073725"/>
              <a:ext cx="176875" cy="199825"/>
            </a:xfrm>
            <a:custGeom>
              <a:avLst/>
              <a:gdLst/>
              <a:ahLst/>
              <a:cxnLst/>
              <a:rect l="l" t="t" r="r" b="b"/>
              <a:pathLst>
                <a:path w="7075" h="7993" extrusionOk="0">
                  <a:moveTo>
                    <a:pt x="110" y="0"/>
                  </a:moveTo>
                  <a:cubicBezTo>
                    <a:pt x="75" y="119"/>
                    <a:pt x="39" y="235"/>
                    <a:pt x="1" y="352"/>
                  </a:cubicBezTo>
                  <a:cubicBezTo>
                    <a:pt x="42" y="690"/>
                    <a:pt x="268" y="912"/>
                    <a:pt x="482" y="1147"/>
                  </a:cubicBezTo>
                  <a:cubicBezTo>
                    <a:pt x="1830" y="2636"/>
                    <a:pt x="3020" y="4246"/>
                    <a:pt x="4107" y="5935"/>
                  </a:cubicBezTo>
                  <a:cubicBezTo>
                    <a:pt x="4447" y="6466"/>
                    <a:pt x="4786" y="7002"/>
                    <a:pt x="5136" y="7529"/>
                  </a:cubicBezTo>
                  <a:cubicBezTo>
                    <a:pt x="5231" y="7674"/>
                    <a:pt x="5349" y="7807"/>
                    <a:pt x="5472" y="7929"/>
                  </a:cubicBezTo>
                  <a:cubicBezTo>
                    <a:pt x="5513" y="7971"/>
                    <a:pt x="5568" y="7992"/>
                    <a:pt x="5622" y="7992"/>
                  </a:cubicBezTo>
                  <a:cubicBezTo>
                    <a:pt x="5672" y="7992"/>
                    <a:pt x="5720" y="7975"/>
                    <a:pt x="5757" y="7938"/>
                  </a:cubicBezTo>
                  <a:cubicBezTo>
                    <a:pt x="5821" y="7872"/>
                    <a:pt x="5868" y="7760"/>
                    <a:pt x="5869" y="7667"/>
                  </a:cubicBezTo>
                  <a:cubicBezTo>
                    <a:pt x="5875" y="7386"/>
                    <a:pt x="5556" y="7194"/>
                    <a:pt x="5650" y="6839"/>
                  </a:cubicBezTo>
                  <a:cubicBezTo>
                    <a:pt x="5686" y="6835"/>
                    <a:pt x="5722" y="6833"/>
                    <a:pt x="5757" y="6833"/>
                  </a:cubicBezTo>
                  <a:cubicBezTo>
                    <a:pt x="6102" y="6833"/>
                    <a:pt x="6410" y="7035"/>
                    <a:pt x="6746" y="7090"/>
                  </a:cubicBezTo>
                  <a:cubicBezTo>
                    <a:pt x="6771" y="7095"/>
                    <a:pt x="6797" y="7097"/>
                    <a:pt x="6821" y="7097"/>
                  </a:cubicBezTo>
                  <a:cubicBezTo>
                    <a:pt x="6945" y="7097"/>
                    <a:pt x="7040" y="7035"/>
                    <a:pt x="7060" y="6905"/>
                  </a:cubicBezTo>
                  <a:cubicBezTo>
                    <a:pt x="7075" y="6822"/>
                    <a:pt x="7016" y="6688"/>
                    <a:pt x="6946" y="6637"/>
                  </a:cubicBezTo>
                  <a:cubicBezTo>
                    <a:pt x="6516" y="6312"/>
                    <a:pt x="5989" y="6181"/>
                    <a:pt x="5490" y="6047"/>
                  </a:cubicBezTo>
                  <a:cubicBezTo>
                    <a:pt x="4930" y="5899"/>
                    <a:pt x="4573" y="5605"/>
                    <a:pt x="4289" y="5127"/>
                  </a:cubicBezTo>
                  <a:cubicBezTo>
                    <a:pt x="3412" y="3635"/>
                    <a:pt x="2327" y="2300"/>
                    <a:pt x="1157" y="1030"/>
                  </a:cubicBezTo>
                  <a:cubicBezTo>
                    <a:pt x="826" y="670"/>
                    <a:pt x="545" y="257"/>
                    <a:pt x="110"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Google Shape;71886;p45">
              <a:extLst>
                <a:ext uri="{FF2B5EF4-FFF2-40B4-BE49-F238E27FC236}">
                  <a16:creationId xmlns:a16="http://schemas.microsoft.com/office/drawing/2014/main" id="{6836EB1A-B070-4A54-A95C-4611E255553F}"/>
                </a:ext>
              </a:extLst>
            </p:cNvPr>
            <p:cNvSpPr/>
            <p:nvPr/>
          </p:nvSpPr>
          <p:spPr>
            <a:xfrm>
              <a:off x="3028175" y="3070500"/>
              <a:ext cx="116900" cy="131875"/>
            </a:xfrm>
            <a:custGeom>
              <a:avLst/>
              <a:gdLst/>
              <a:ahLst/>
              <a:cxnLst/>
              <a:rect l="l" t="t" r="r" b="b"/>
              <a:pathLst>
                <a:path w="4676" h="5275" extrusionOk="0">
                  <a:moveTo>
                    <a:pt x="4334" y="1"/>
                  </a:moveTo>
                  <a:cubicBezTo>
                    <a:pt x="4293" y="1"/>
                    <a:pt x="4250" y="8"/>
                    <a:pt x="4205" y="21"/>
                  </a:cubicBezTo>
                  <a:cubicBezTo>
                    <a:pt x="4104" y="50"/>
                    <a:pt x="4005" y="85"/>
                    <a:pt x="3910" y="129"/>
                  </a:cubicBezTo>
                  <a:cubicBezTo>
                    <a:pt x="2666" y="698"/>
                    <a:pt x="1646" y="1538"/>
                    <a:pt x="919" y="2695"/>
                  </a:cubicBezTo>
                  <a:cubicBezTo>
                    <a:pt x="569" y="3255"/>
                    <a:pt x="302" y="3869"/>
                    <a:pt x="0" y="4459"/>
                  </a:cubicBezTo>
                  <a:cubicBezTo>
                    <a:pt x="17" y="4796"/>
                    <a:pt x="35" y="5132"/>
                    <a:pt x="428" y="5274"/>
                  </a:cubicBezTo>
                  <a:cubicBezTo>
                    <a:pt x="999" y="3255"/>
                    <a:pt x="2130" y="1685"/>
                    <a:pt x="4055" y="751"/>
                  </a:cubicBezTo>
                  <a:cubicBezTo>
                    <a:pt x="4181" y="691"/>
                    <a:pt x="4306" y="628"/>
                    <a:pt x="4427" y="557"/>
                  </a:cubicBezTo>
                  <a:cubicBezTo>
                    <a:pt x="4617" y="443"/>
                    <a:pt x="4675" y="252"/>
                    <a:pt x="4577" y="125"/>
                  </a:cubicBezTo>
                  <a:cubicBezTo>
                    <a:pt x="4507" y="36"/>
                    <a:pt x="4425" y="1"/>
                    <a:pt x="4334"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Google Shape;71887;p45">
              <a:extLst>
                <a:ext uri="{FF2B5EF4-FFF2-40B4-BE49-F238E27FC236}">
                  <a16:creationId xmlns:a16="http://schemas.microsoft.com/office/drawing/2014/main" id="{0D133B0A-A7D4-4221-9DAB-E63936071660}"/>
                </a:ext>
              </a:extLst>
            </p:cNvPr>
            <p:cNvSpPr/>
            <p:nvPr/>
          </p:nvSpPr>
          <p:spPr>
            <a:xfrm>
              <a:off x="3049925" y="3109675"/>
              <a:ext cx="107600" cy="123100"/>
            </a:xfrm>
            <a:custGeom>
              <a:avLst/>
              <a:gdLst/>
              <a:ahLst/>
              <a:cxnLst/>
              <a:rect l="l" t="t" r="r" b="b"/>
              <a:pathLst>
                <a:path w="4304" h="4924" extrusionOk="0">
                  <a:moveTo>
                    <a:pt x="4048" y="0"/>
                  </a:moveTo>
                  <a:cubicBezTo>
                    <a:pt x="4009" y="0"/>
                    <a:pt x="3970" y="7"/>
                    <a:pt x="3932" y="18"/>
                  </a:cubicBezTo>
                  <a:cubicBezTo>
                    <a:pt x="3767" y="73"/>
                    <a:pt x="3606" y="152"/>
                    <a:pt x="3457" y="244"/>
                  </a:cubicBezTo>
                  <a:cubicBezTo>
                    <a:pt x="2705" y="708"/>
                    <a:pt x="2037" y="1268"/>
                    <a:pt x="1480" y="1962"/>
                  </a:cubicBezTo>
                  <a:cubicBezTo>
                    <a:pt x="860" y="2737"/>
                    <a:pt x="387" y="3593"/>
                    <a:pt x="1" y="4502"/>
                  </a:cubicBezTo>
                  <a:cubicBezTo>
                    <a:pt x="67" y="4782"/>
                    <a:pt x="224" y="4924"/>
                    <a:pt x="475" y="4924"/>
                  </a:cubicBezTo>
                  <a:cubicBezTo>
                    <a:pt x="520" y="4924"/>
                    <a:pt x="569" y="4919"/>
                    <a:pt x="621" y="4910"/>
                  </a:cubicBezTo>
                  <a:cubicBezTo>
                    <a:pt x="663" y="4250"/>
                    <a:pt x="1017" y="3716"/>
                    <a:pt x="1352" y="3186"/>
                  </a:cubicBezTo>
                  <a:cubicBezTo>
                    <a:pt x="1919" y="2284"/>
                    <a:pt x="2634" y="1517"/>
                    <a:pt x="3539" y="937"/>
                  </a:cubicBezTo>
                  <a:cubicBezTo>
                    <a:pt x="3774" y="786"/>
                    <a:pt x="4003" y="623"/>
                    <a:pt x="4215" y="442"/>
                  </a:cubicBezTo>
                  <a:cubicBezTo>
                    <a:pt x="4275" y="389"/>
                    <a:pt x="4304" y="244"/>
                    <a:pt x="4279" y="161"/>
                  </a:cubicBezTo>
                  <a:cubicBezTo>
                    <a:pt x="4243" y="45"/>
                    <a:pt x="4149" y="0"/>
                    <a:pt x="4048"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Google Shape;71888;p45">
              <a:extLst>
                <a:ext uri="{FF2B5EF4-FFF2-40B4-BE49-F238E27FC236}">
                  <a16:creationId xmlns:a16="http://schemas.microsoft.com/office/drawing/2014/main" id="{CFB467FA-D0CA-4A3F-9B75-896A080AA1BA}"/>
                </a:ext>
              </a:extLst>
            </p:cNvPr>
            <p:cNvSpPr/>
            <p:nvPr/>
          </p:nvSpPr>
          <p:spPr>
            <a:xfrm>
              <a:off x="3076400" y="3152150"/>
              <a:ext cx="98450" cy="118175"/>
            </a:xfrm>
            <a:custGeom>
              <a:avLst/>
              <a:gdLst/>
              <a:ahLst/>
              <a:cxnLst/>
              <a:rect l="l" t="t" r="r" b="b"/>
              <a:pathLst>
                <a:path w="3938" h="4727" extrusionOk="0">
                  <a:moveTo>
                    <a:pt x="3710" y="1"/>
                  </a:moveTo>
                  <a:cubicBezTo>
                    <a:pt x="3685" y="1"/>
                    <a:pt x="3659" y="3"/>
                    <a:pt x="3634" y="8"/>
                  </a:cubicBezTo>
                  <a:cubicBezTo>
                    <a:pt x="3350" y="61"/>
                    <a:pt x="3111" y="213"/>
                    <a:pt x="2887" y="378"/>
                  </a:cubicBezTo>
                  <a:cubicBezTo>
                    <a:pt x="1534" y="1376"/>
                    <a:pt x="456" y="2581"/>
                    <a:pt x="0" y="4249"/>
                  </a:cubicBezTo>
                  <a:cubicBezTo>
                    <a:pt x="67" y="4483"/>
                    <a:pt x="271" y="4591"/>
                    <a:pt x="442" y="4727"/>
                  </a:cubicBezTo>
                  <a:cubicBezTo>
                    <a:pt x="610" y="4534"/>
                    <a:pt x="650" y="4286"/>
                    <a:pt x="703" y="4050"/>
                  </a:cubicBezTo>
                  <a:cubicBezTo>
                    <a:pt x="774" y="3736"/>
                    <a:pt x="915" y="3459"/>
                    <a:pt x="1092" y="3195"/>
                  </a:cubicBezTo>
                  <a:cubicBezTo>
                    <a:pt x="1720" y="2258"/>
                    <a:pt x="2430" y="1401"/>
                    <a:pt x="3399" y="790"/>
                  </a:cubicBezTo>
                  <a:cubicBezTo>
                    <a:pt x="3574" y="680"/>
                    <a:pt x="3743" y="552"/>
                    <a:pt x="3886" y="404"/>
                  </a:cubicBezTo>
                  <a:cubicBezTo>
                    <a:pt x="3937" y="353"/>
                    <a:pt x="3921" y="207"/>
                    <a:pt x="3894" y="119"/>
                  </a:cubicBezTo>
                  <a:cubicBezTo>
                    <a:pt x="3867" y="29"/>
                    <a:pt x="3792" y="1"/>
                    <a:pt x="3710"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Google Shape;71889;p45">
              <a:extLst>
                <a:ext uri="{FF2B5EF4-FFF2-40B4-BE49-F238E27FC236}">
                  <a16:creationId xmlns:a16="http://schemas.microsoft.com/office/drawing/2014/main" id="{A3C45C0A-2475-431A-AC29-755DE530D73A}"/>
                </a:ext>
              </a:extLst>
            </p:cNvPr>
            <p:cNvSpPr/>
            <p:nvPr/>
          </p:nvSpPr>
          <p:spPr>
            <a:xfrm>
              <a:off x="2574375" y="2734725"/>
              <a:ext cx="228250" cy="804950"/>
            </a:xfrm>
            <a:custGeom>
              <a:avLst/>
              <a:gdLst/>
              <a:ahLst/>
              <a:cxnLst/>
              <a:rect l="l" t="t" r="r" b="b"/>
              <a:pathLst>
                <a:path w="9130" h="32198" extrusionOk="0">
                  <a:moveTo>
                    <a:pt x="5598" y="1"/>
                  </a:moveTo>
                  <a:cubicBezTo>
                    <a:pt x="5254" y="1"/>
                    <a:pt x="5130" y="170"/>
                    <a:pt x="4954" y="642"/>
                  </a:cubicBezTo>
                  <a:cubicBezTo>
                    <a:pt x="4768" y="1145"/>
                    <a:pt x="4724" y="1669"/>
                    <a:pt x="4680" y="2198"/>
                  </a:cubicBezTo>
                  <a:cubicBezTo>
                    <a:pt x="4489" y="4409"/>
                    <a:pt x="4339" y="6627"/>
                    <a:pt x="4091" y="8834"/>
                  </a:cubicBezTo>
                  <a:cubicBezTo>
                    <a:pt x="3903" y="10513"/>
                    <a:pt x="3619" y="12184"/>
                    <a:pt x="3327" y="13851"/>
                  </a:cubicBezTo>
                  <a:cubicBezTo>
                    <a:pt x="3000" y="15725"/>
                    <a:pt x="2559" y="17578"/>
                    <a:pt x="2266" y="19456"/>
                  </a:cubicBezTo>
                  <a:cubicBezTo>
                    <a:pt x="1638" y="23461"/>
                    <a:pt x="854" y="27438"/>
                    <a:pt x="124" y="31424"/>
                  </a:cubicBezTo>
                  <a:cubicBezTo>
                    <a:pt x="80" y="31668"/>
                    <a:pt x="0" y="31912"/>
                    <a:pt x="228" y="32110"/>
                  </a:cubicBezTo>
                  <a:cubicBezTo>
                    <a:pt x="298" y="32168"/>
                    <a:pt x="378" y="32198"/>
                    <a:pt x="468" y="32198"/>
                  </a:cubicBezTo>
                  <a:cubicBezTo>
                    <a:pt x="618" y="32198"/>
                    <a:pt x="793" y="32117"/>
                    <a:pt x="979" y="31953"/>
                  </a:cubicBezTo>
                  <a:cubicBezTo>
                    <a:pt x="1723" y="31297"/>
                    <a:pt x="2378" y="30555"/>
                    <a:pt x="2993" y="29783"/>
                  </a:cubicBezTo>
                  <a:cubicBezTo>
                    <a:pt x="4161" y="28320"/>
                    <a:pt x="5151" y="26755"/>
                    <a:pt x="5864" y="25000"/>
                  </a:cubicBezTo>
                  <a:cubicBezTo>
                    <a:pt x="7362" y="21311"/>
                    <a:pt x="8253" y="17487"/>
                    <a:pt x="8695" y="13542"/>
                  </a:cubicBezTo>
                  <a:cubicBezTo>
                    <a:pt x="8947" y="11295"/>
                    <a:pt x="9099" y="9048"/>
                    <a:pt x="9129" y="5973"/>
                  </a:cubicBezTo>
                  <a:cubicBezTo>
                    <a:pt x="9101" y="4956"/>
                    <a:pt x="9044" y="3124"/>
                    <a:pt x="9001" y="1292"/>
                  </a:cubicBezTo>
                  <a:cubicBezTo>
                    <a:pt x="8994" y="1008"/>
                    <a:pt x="8907" y="811"/>
                    <a:pt x="8640" y="723"/>
                  </a:cubicBezTo>
                  <a:cubicBezTo>
                    <a:pt x="7736" y="424"/>
                    <a:pt x="6818" y="173"/>
                    <a:pt x="5876" y="26"/>
                  </a:cubicBezTo>
                  <a:cubicBezTo>
                    <a:pt x="5769" y="10"/>
                    <a:pt x="5678" y="1"/>
                    <a:pt x="5598"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Google Shape;71890;p45">
              <a:extLst>
                <a:ext uri="{FF2B5EF4-FFF2-40B4-BE49-F238E27FC236}">
                  <a16:creationId xmlns:a16="http://schemas.microsoft.com/office/drawing/2014/main" id="{A0F0AF41-E57F-475D-8CE9-7A4B1D52940B}"/>
                </a:ext>
              </a:extLst>
            </p:cNvPr>
            <p:cNvSpPr/>
            <p:nvPr/>
          </p:nvSpPr>
          <p:spPr>
            <a:xfrm>
              <a:off x="2412375" y="2787600"/>
              <a:ext cx="461900" cy="667575"/>
            </a:xfrm>
            <a:custGeom>
              <a:avLst/>
              <a:gdLst/>
              <a:ahLst/>
              <a:cxnLst/>
              <a:rect l="l" t="t" r="r" b="b"/>
              <a:pathLst>
                <a:path w="18476" h="26703" extrusionOk="0">
                  <a:moveTo>
                    <a:pt x="10554" y="1"/>
                  </a:moveTo>
                  <a:cubicBezTo>
                    <a:pt x="10412" y="1"/>
                    <a:pt x="10231" y="41"/>
                    <a:pt x="9998" y="113"/>
                  </a:cubicBezTo>
                  <a:cubicBezTo>
                    <a:pt x="9770" y="182"/>
                    <a:pt x="9545" y="326"/>
                    <a:pt x="9371" y="490"/>
                  </a:cubicBezTo>
                  <a:cubicBezTo>
                    <a:pt x="8726" y="1087"/>
                    <a:pt x="8058" y="1664"/>
                    <a:pt x="7523" y="2371"/>
                  </a:cubicBezTo>
                  <a:cubicBezTo>
                    <a:pt x="6760" y="3385"/>
                    <a:pt x="5949" y="4366"/>
                    <a:pt x="5241" y="5419"/>
                  </a:cubicBezTo>
                  <a:cubicBezTo>
                    <a:pt x="3525" y="7963"/>
                    <a:pt x="1943" y="10582"/>
                    <a:pt x="1140" y="13590"/>
                  </a:cubicBezTo>
                  <a:cubicBezTo>
                    <a:pt x="616" y="15563"/>
                    <a:pt x="129" y="17555"/>
                    <a:pt x="65" y="19599"/>
                  </a:cubicBezTo>
                  <a:cubicBezTo>
                    <a:pt x="36" y="20490"/>
                    <a:pt x="1" y="21419"/>
                    <a:pt x="325" y="22302"/>
                  </a:cubicBezTo>
                  <a:cubicBezTo>
                    <a:pt x="456" y="22660"/>
                    <a:pt x="418" y="23083"/>
                    <a:pt x="552" y="23441"/>
                  </a:cubicBezTo>
                  <a:cubicBezTo>
                    <a:pt x="910" y="24408"/>
                    <a:pt x="1432" y="25270"/>
                    <a:pt x="2247" y="25943"/>
                  </a:cubicBezTo>
                  <a:cubicBezTo>
                    <a:pt x="2897" y="26480"/>
                    <a:pt x="3601" y="26703"/>
                    <a:pt x="4332" y="26703"/>
                  </a:cubicBezTo>
                  <a:cubicBezTo>
                    <a:pt x="4759" y="26703"/>
                    <a:pt x="5197" y="26627"/>
                    <a:pt x="5638" y="26492"/>
                  </a:cubicBezTo>
                  <a:cubicBezTo>
                    <a:pt x="6844" y="26126"/>
                    <a:pt x="7820" y="25378"/>
                    <a:pt x="8645" y="24429"/>
                  </a:cubicBezTo>
                  <a:cubicBezTo>
                    <a:pt x="9950" y="22923"/>
                    <a:pt x="10957" y="21241"/>
                    <a:pt x="11680" y="19386"/>
                  </a:cubicBezTo>
                  <a:cubicBezTo>
                    <a:pt x="11781" y="19123"/>
                    <a:pt x="11919" y="18876"/>
                    <a:pt x="12024" y="18613"/>
                  </a:cubicBezTo>
                  <a:cubicBezTo>
                    <a:pt x="12138" y="18332"/>
                    <a:pt x="12260" y="18181"/>
                    <a:pt x="12425" y="18181"/>
                  </a:cubicBezTo>
                  <a:cubicBezTo>
                    <a:pt x="12565" y="18181"/>
                    <a:pt x="12737" y="18290"/>
                    <a:pt x="12963" y="18519"/>
                  </a:cubicBezTo>
                  <a:cubicBezTo>
                    <a:pt x="13151" y="18712"/>
                    <a:pt x="13166" y="18960"/>
                    <a:pt x="13198" y="19203"/>
                  </a:cubicBezTo>
                  <a:cubicBezTo>
                    <a:pt x="13278" y="19832"/>
                    <a:pt x="13351" y="20463"/>
                    <a:pt x="13439" y="21091"/>
                  </a:cubicBezTo>
                  <a:cubicBezTo>
                    <a:pt x="13472" y="21330"/>
                    <a:pt x="13469" y="21613"/>
                    <a:pt x="13750" y="21712"/>
                  </a:cubicBezTo>
                  <a:cubicBezTo>
                    <a:pt x="13848" y="21747"/>
                    <a:pt x="13946" y="21764"/>
                    <a:pt x="14040" y="21764"/>
                  </a:cubicBezTo>
                  <a:cubicBezTo>
                    <a:pt x="14257" y="21764"/>
                    <a:pt x="14458" y="21672"/>
                    <a:pt x="14617" y="21490"/>
                  </a:cubicBezTo>
                  <a:cubicBezTo>
                    <a:pt x="15202" y="20819"/>
                    <a:pt x="15709" y="20107"/>
                    <a:pt x="15719" y="19161"/>
                  </a:cubicBezTo>
                  <a:cubicBezTo>
                    <a:pt x="15555" y="18962"/>
                    <a:pt x="15522" y="18716"/>
                    <a:pt x="15474" y="18477"/>
                  </a:cubicBezTo>
                  <a:cubicBezTo>
                    <a:pt x="15412" y="18162"/>
                    <a:pt x="15280" y="17883"/>
                    <a:pt x="15110" y="17613"/>
                  </a:cubicBezTo>
                  <a:cubicBezTo>
                    <a:pt x="14509" y="16660"/>
                    <a:pt x="13824" y="15784"/>
                    <a:pt x="12871" y="15147"/>
                  </a:cubicBezTo>
                  <a:cubicBezTo>
                    <a:pt x="12698" y="15030"/>
                    <a:pt x="12532" y="14899"/>
                    <a:pt x="12393" y="14745"/>
                  </a:cubicBezTo>
                  <a:cubicBezTo>
                    <a:pt x="12345" y="14692"/>
                    <a:pt x="12363" y="14549"/>
                    <a:pt x="12393" y="14460"/>
                  </a:cubicBezTo>
                  <a:cubicBezTo>
                    <a:pt x="12422" y="14375"/>
                    <a:pt x="12494" y="14348"/>
                    <a:pt x="12572" y="14348"/>
                  </a:cubicBezTo>
                  <a:cubicBezTo>
                    <a:pt x="12600" y="14348"/>
                    <a:pt x="12629" y="14352"/>
                    <a:pt x="12657" y="14358"/>
                  </a:cubicBezTo>
                  <a:cubicBezTo>
                    <a:pt x="12938" y="14417"/>
                    <a:pt x="13171" y="14577"/>
                    <a:pt x="13392" y="14748"/>
                  </a:cubicBezTo>
                  <a:cubicBezTo>
                    <a:pt x="14717" y="15782"/>
                    <a:pt x="15763" y="17015"/>
                    <a:pt x="16175" y="18695"/>
                  </a:cubicBezTo>
                  <a:cubicBezTo>
                    <a:pt x="16595" y="18471"/>
                    <a:pt x="16635" y="18078"/>
                    <a:pt x="16641" y="17669"/>
                  </a:cubicBezTo>
                  <a:cubicBezTo>
                    <a:pt x="16616" y="17008"/>
                    <a:pt x="16277" y="16466"/>
                    <a:pt x="15957" y="15925"/>
                  </a:cubicBezTo>
                  <a:cubicBezTo>
                    <a:pt x="15414" y="15009"/>
                    <a:pt x="14719" y="14222"/>
                    <a:pt x="13831" y="13618"/>
                  </a:cubicBezTo>
                  <a:cubicBezTo>
                    <a:pt x="13599" y="13461"/>
                    <a:pt x="13375" y="13290"/>
                    <a:pt x="13166" y="13104"/>
                  </a:cubicBezTo>
                  <a:cubicBezTo>
                    <a:pt x="13107" y="13050"/>
                    <a:pt x="13083" y="12903"/>
                    <a:pt x="13109" y="12822"/>
                  </a:cubicBezTo>
                  <a:cubicBezTo>
                    <a:pt x="13146" y="12712"/>
                    <a:pt x="13237" y="12668"/>
                    <a:pt x="13335" y="12668"/>
                  </a:cubicBezTo>
                  <a:cubicBezTo>
                    <a:pt x="13377" y="12668"/>
                    <a:pt x="13420" y="12676"/>
                    <a:pt x="13461" y="12691"/>
                  </a:cubicBezTo>
                  <a:cubicBezTo>
                    <a:pt x="13624" y="12748"/>
                    <a:pt x="13783" y="12832"/>
                    <a:pt x="13928" y="12927"/>
                  </a:cubicBezTo>
                  <a:cubicBezTo>
                    <a:pt x="14667" y="13412"/>
                    <a:pt x="15321" y="13989"/>
                    <a:pt x="15858" y="14700"/>
                  </a:cubicBezTo>
                  <a:cubicBezTo>
                    <a:pt x="16463" y="15489"/>
                    <a:pt x="16911" y="16355"/>
                    <a:pt x="17273" y="17274"/>
                  </a:cubicBezTo>
                  <a:cubicBezTo>
                    <a:pt x="17637" y="17137"/>
                    <a:pt x="17782" y="16871"/>
                    <a:pt x="17738" y="16493"/>
                  </a:cubicBezTo>
                  <a:cubicBezTo>
                    <a:pt x="17222" y="14459"/>
                    <a:pt x="16132" y="12860"/>
                    <a:pt x="14233" y="11873"/>
                  </a:cubicBezTo>
                  <a:cubicBezTo>
                    <a:pt x="14109" y="11809"/>
                    <a:pt x="13983" y="11743"/>
                    <a:pt x="13867" y="11668"/>
                  </a:cubicBezTo>
                  <a:cubicBezTo>
                    <a:pt x="13679" y="11551"/>
                    <a:pt x="13626" y="11358"/>
                    <a:pt x="13727" y="11233"/>
                  </a:cubicBezTo>
                  <a:cubicBezTo>
                    <a:pt x="13797" y="11149"/>
                    <a:pt x="13878" y="11116"/>
                    <a:pt x="13966" y="11116"/>
                  </a:cubicBezTo>
                  <a:cubicBezTo>
                    <a:pt x="14010" y="11116"/>
                    <a:pt x="14056" y="11124"/>
                    <a:pt x="14103" y="11139"/>
                  </a:cubicBezTo>
                  <a:cubicBezTo>
                    <a:pt x="14203" y="11172"/>
                    <a:pt x="14301" y="11210"/>
                    <a:pt x="14395" y="11257"/>
                  </a:cubicBezTo>
                  <a:cubicBezTo>
                    <a:pt x="15622" y="11859"/>
                    <a:pt x="16619" y="12726"/>
                    <a:pt x="17315" y="13903"/>
                  </a:cubicBezTo>
                  <a:cubicBezTo>
                    <a:pt x="17651" y="14472"/>
                    <a:pt x="17899" y="15093"/>
                    <a:pt x="18185" y="15690"/>
                  </a:cubicBezTo>
                  <a:cubicBezTo>
                    <a:pt x="18476" y="15147"/>
                    <a:pt x="18356" y="14580"/>
                    <a:pt x="18205" y="14046"/>
                  </a:cubicBezTo>
                  <a:cubicBezTo>
                    <a:pt x="18033" y="13441"/>
                    <a:pt x="17789" y="12853"/>
                    <a:pt x="17380" y="12357"/>
                  </a:cubicBezTo>
                  <a:cubicBezTo>
                    <a:pt x="16710" y="11547"/>
                    <a:pt x="16058" y="10730"/>
                    <a:pt x="15026" y="10324"/>
                  </a:cubicBezTo>
                  <a:cubicBezTo>
                    <a:pt x="14588" y="10150"/>
                    <a:pt x="14162" y="10054"/>
                    <a:pt x="13747" y="10054"/>
                  </a:cubicBezTo>
                  <a:cubicBezTo>
                    <a:pt x="13195" y="10054"/>
                    <a:pt x="12663" y="10225"/>
                    <a:pt x="12145" y="10610"/>
                  </a:cubicBezTo>
                  <a:cubicBezTo>
                    <a:pt x="11724" y="10924"/>
                    <a:pt x="11283" y="11212"/>
                    <a:pt x="10850" y="11514"/>
                  </a:cubicBezTo>
                  <a:cubicBezTo>
                    <a:pt x="10800" y="11850"/>
                    <a:pt x="10570" y="12065"/>
                    <a:pt x="10349" y="12295"/>
                  </a:cubicBezTo>
                  <a:cubicBezTo>
                    <a:pt x="8960" y="13746"/>
                    <a:pt x="7727" y="15325"/>
                    <a:pt x="6596" y="16982"/>
                  </a:cubicBezTo>
                  <a:cubicBezTo>
                    <a:pt x="6240" y="17506"/>
                    <a:pt x="5886" y="18032"/>
                    <a:pt x="5523" y="18549"/>
                  </a:cubicBezTo>
                  <a:cubicBezTo>
                    <a:pt x="5423" y="18692"/>
                    <a:pt x="5304" y="18820"/>
                    <a:pt x="5177" y="18940"/>
                  </a:cubicBezTo>
                  <a:cubicBezTo>
                    <a:pt x="5135" y="18979"/>
                    <a:pt x="5081" y="18999"/>
                    <a:pt x="5029" y="18999"/>
                  </a:cubicBezTo>
                  <a:cubicBezTo>
                    <a:pt x="4978" y="18999"/>
                    <a:pt x="4928" y="18980"/>
                    <a:pt x="4892" y="18941"/>
                  </a:cubicBezTo>
                  <a:cubicBezTo>
                    <a:pt x="4829" y="18876"/>
                    <a:pt x="4786" y="18762"/>
                    <a:pt x="4786" y="18668"/>
                  </a:cubicBezTo>
                  <a:cubicBezTo>
                    <a:pt x="4788" y="18385"/>
                    <a:pt x="5113" y="18203"/>
                    <a:pt x="5027" y="17847"/>
                  </a:cubicBezTo>
                  <a:cubicBezTo>
                    <a:pt x="4982" y="17840"/>
                    <a:pt x="4938" y="17837"/>
                    <a:pt x="4894" y="17837"/>
                  </a:cubicBezTo>
                  <a:cubicBezTo>
                    <a:pt x="4561" y="17837"/>
                    <a:pt x="4253" y="18021"/>
                    <a:pt x="3926" y="18068"/>
                  </a:cubicBezTo>
                  <a:cubicBezTo>
                    <a:pt x="3904" y="18071"/>
                    <a:pt x="3883" y="18072"/>
                    <a:pt x="3863" y="18072"/>
                  </a:cubicBezTo>
                  <a:cubicBezTo>
                    <a:pt x="3732" y="18072"/>
                    <a:pt x="3635" y="18007"/>
                    <a:pt x="3617" y="17873"/>
                  </a:cubicBezTo>
                  <a:cubicBezTo>
                    <a:pt x="3605" y="17790"/>
                    <a:pt x="3667" y="17657"/>
                    <a:pt x="3738" y="17608"/>
                  </a:cubicBezTo>
                  <a:cubicBezTo>
                    <a:pt x="4178" y="17296"/>
                    <a:pt x="4707" y="17177"/>
                    <a:pt x="5208" y="17058"/>
                  </a:cubicBezTo>
                  <a:cubicBezTo>
                    <a:pt x="5771" y="16924"/>
                    <a:pt x="6139" y="16640"/>
                    <a:pt x="6433" y="16169"/>
                  </a:cubicBezTo>
                  <a:cubicBezTo>
                    <a:pt x="7352" y="14702"/>
                    <a:pt x="8474" y="13396"/>
                    <a:pt x="9678" y="12158"/>
                  </a:cubicBezTo>
                  <a:cubicBezTo>
                    <a:pt x="10020" y="11807"/>
                    <a:pt x="10312" y="11403"/>
                    <a:pt x="10753" y="11158"/>
                  </a:cubicBezTo>
                  <a:cubicBezTo>
                    <a:pt x="11043" y="9244"/>
                    <a:pt x="11160" y="7312"/>
                    <a:pt x="11209" y="5383"/>
                  </a:cubicBezTo>
                  <a:cubicBezTo>
                    <a:pt x="11245" y="3985"/>
                    <a:pt x="11296" y="2575"/>
                    <a:pt x="11114" y="1177"/>
                  </a:cubicBezTo>
                  <a:cubicBezTo>
                    <a:pt x="11097" y="1036"/>
                    <a:pt x="11071" y="896"/>
                    <a:pt x="11057" y="758"/>
                  </a:cubicBezTo>
                  <a:cubicBezTo>
                    <a:pt x="11001" y="217"/>
                    <a:pt x="10883" y="1"/>
                    <a:pt x="10554" y="1"/>
                  </a:cubicBezTo>
                  <a:close/>
                </a:path>
              </a:pathLst>
            </a:custGeom>
            <a:solidFill>
              <a:srgbClr val="FEB9B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Google Shape;71891;p45">
              <a:extLst>
                <a:ext uri="{FF2B5EF4-FFF2-40B4-BE49-F238E27FC236}">
                  <a16:creationId xmlns:a16="http://schemas.microsoft.com/office/drawing/2014/main" id="{7BB161A6-407B-42FD-8A46-DE27D219F4DE}"/>
                </a:ext>
              </a:extLst>
            </p:cNvPr>
            <p:cNvSpPr/>
            <p:nvPr/>
          </p:nvSpPr>
          <p:spPr>
            <a:xfrm>
              <a:off x="2502600" y="3066525"/>
              <a:ext cx="181150" cy="196075"/>
            </a:xfrm>
            <a:custGeom>
              <a:avLst/>
              <a:gdLst/>
              <a:ahLst/>
              <a:cxnLst/>
              <a:rect l="l" t="t" r="r" b="b"/>
              <a:pathLst>
                <a:path w="7246" h="7843" extrusionOk="0">
                  <a:moveTo>
                    <a:pt x="7147" y="1"/>
                  </a:moveTo>
                  <a:cubicBezTo>
                    <a:pt x="6707" y="246"/>
                    <a:pt x="6414" y="650"/>
                    <a:pt x="6072" y="1001"/>
                  </a:cubicBezTo>
                  <a:cubicBezTo>
                    <a:pt x="4868" y="2239"/>
                    <a:pt x="3748" y="3545"/>
                    <a:pt x="2829" y="5012"/>
                  </a:cubicBezTo>
                  <a:cubicBezTo>
                    <a:pt x="2532" y="5483"/>
                    <a:pt x="2166" y="5767"/>
                    <a:pt x="1603" y="5901"/>
                  </a:cubicBezTo>
                  <a:cubicBezTo>
                    <a:pt x="1100" y="6019"/>
                    <a:pt x="570" y="6139"/>
                    <a:pt x="132" y="6451"/>
                  </a:cubicBezTo>
                  <a:cubicBezTo>
                    <a:pt x="60" y="6500"/>
                    <a:pt x="1" y="6631"/>
                    <a:pt x="11" y="6716"/>
                  </a:cubicBezTo>
                  <a:cubicBezTo>
                    <a:pt x="29" y="6849"/>
                    <a:pt x="126" y="6914"/>
                    <a:pt x="256" y="6914"/>
                  </a:cubicBezTo>
                  <a:cubicBezTo>
                    <a:pt x="277" y="6914"/>
                    <a:pt x="299" y="6913"/>
                    <a:pt x="321" y="6909"/>
                  </a:cubicBezTo>
                  <a:cubicBezTo>
                    <a:pt x="649" y="6863"/>
                    <a:pt x="956" y="6679"/>
                    <a:pt x="1290" y="6679"/>
                  </a:cubicBezTo>
                  <a:cubicBezTo>
                    <a:pt x="1333" y="6679"/>
                    <a:pt x="1377" y="6682"/>
                    <a:pt x="1421" y="6688"/>
                  </a:cubicBezTo>
                  <a:cubicBezTo>
                    <a:pt x="1507" y="7045"/>
                    <a:pt x="1180" y="7228"/>
                    <a:pt x="1180" y="7511"/>
                  </a:cubicBezTo>
                  <a:cubicBezTo>
                    <a:pt x="1180" y="7603"/>
                    <a:pt x="1223" y="7717"/>
                    <a:pt x="1286" y="7784"/>
                  </a:cubicBezTo>
                  <a:cubicBezTo>
                    <a:pt x="1323" y="7823"/>
                    <a:pt x="1373" y="7842"/>
                    <a:pt x="1425" y="7842"/>
                  </a:cubicBezTo>
                  <a:cubicBezTo>
                    <a:pt x="1477" y="7842"/>
                    <a:pt x="1530" y="7822"/>
                    <a:pt x="1571" y="7783"/>
                  </a:cubicBezTo>
                  <a:cubicBezTo>
                    <a:pt x="1697" y="7663"/>
                    <a:pt x="1819" y="7533"/>
                    <a:pt x="1918" y="7392"/>
                  </a:cubicBezTo>
                  <a:cubicBezTo>
                    <a:pt x="2282" y="6874"/>
                    <a:pt x="2634" y="6349"/>
                    <a:pt x="2990" y="5825"/>
                  </a:cubicBezTo>
                  <a:cubicBezTo>
                    <a:pt x="4121" y="4167"/>
                    <a:pt x="5353" y="2589"/>
                    <a:pt x="6743" y="1138"/>
                  </a:cubicBezTo>
                  <a:cubicBezTo>
                    <a:pt x="6962" y="908"/>
                    <a:pt x="7196" y="693"/>
                    <a:pt x="7246" y="355"/>
                  </a:cubicBezTo>
                  <a:cubicBezTo>
                    <a:pt x="7211" y="236"/>
                    <a:pt x="7180" y="117"/>
                    <a:pt x="7147"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Google Shape;71892;p45">
              <a:extLst>
                <a:ext uri="{FF2B5EF4-FFF2-40B4-BE49-F238E27FC236}">
                  <a16:creationId xmlns:a16="http://schemas.microsoft.com/office/drawing/2014/main" id="{7EE1BE50-F584-4452-B5E7-9A9B3101CCA5}"/>
                </a:ext>
              </a:extLst>
            </p:cNvPr>
            <p:cNvSpPr/>
            <p:nvPr/>
          </p:nvSpPr>
          <p:spPr>
            <a:xfrm>
              <a:off x="2753050" y="3065425"/>
              <a:ext cx="114000" cy="134450"/>
            </a:xfrm>
            <a:custGeom>
              <a:avLst/>
              <a:gdLst/>
              <a:ahLst/>
              <a:cxnLst/>
              <a:rect l="l" t="t" r="r" b="b"/>
              <a:pathLst>
                <a:path w="4560" h="5378" extrusionOk="0">
                  <a:moveTo>
                    <a:pt x="340" y="1"/>
                  </a:moveTo>
                  <a:cubicBezTo>
                    <a:pt x="252" y="1"/>
                    <a:pt x="171" y="34"/>
                    <a:pt x="101" y="119"/>
                  </a:cubicBezTo>
                  <a:cubicBezTo>
                    <a:pt x="0" y="243"/>
                    <a:pt x="54" y="435"/>
                    <a:pt x="241" y="553"/>
                  </a:cubicBezTo>
                  <a:cubicBezTo>
                    <a:pt x="358" y="627"/>
                    <a:pt x="483" y="694"/>
                    <a:pt x="607" y="758"/>
                  </a:cubicBezTo>
                  <a:cubicBezTo>
                    <a:pt x="2506" y="1744"/>
                    <a:pt x="3596" y="3344"/>
                    <a:pt x="4112" y="5378"/>
                  </a:cubicBezTo>
                  <a:cubicBezTo>
                    <a:pt x="4507" y="5248"/>
                    <a:pt x="4531" y="4912"/>
                    <a:pt x="4560" y="4574"/>
                  </a:cubicBezTo>
                  <a:cubicBezTo>
                    <a:pt x="4273" y="3978"/>
                    <a:pt x="4025" y="3357"/>
                    <a:pt x="3689" y="2789"/>
                  </a:cubicBezTo>
                  <a:cubicBezTo>
                    <a:pt x="2992" y="1610"/>
                    <a:pt x="1995" y="744"/>
                    <a:pt x="770" y="141"/>
                  </a:cubicBezTo>
                  <a:cubicBezTo>
                    <a:pt x="676" y="96"/>
                    <a:pt x="577" y="56"/>
                    <a:pt x="478" y="25"/>
                  </a:cubicBezTo>
                  <a:cubicBezTo>
                    <a:pt x="430" y="9"/>
                    <a:pt x="384" y="1"/>
                    <a:pt x="340"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Google Shape;71893;p45">
              <a:extLst>
                <a:ext uri="{FF2B5EF4-FFF2-40B4-BE49-F238E27FC236}">
                  <a16:creationId xmlns:a16="http://schemas.microsoft.com/office/drawing/2014/main" id="{92396C07-FA06-4E68-B065-4640626544DF}"/>
                </a:ext>
              </a:extLst>
            </p:cNvPr>
            <p:cNvSpPr/>
            <p:nvPr/>
          </p:nvSpPr>
          <p:spPr>
            <a:xfrm>
              <a:off x="2739475" y="3104225"/>
              <a:ext cx="104750" cy="125450"/>
            </a:xfrm>
            <a:custGeom>
              <a:avLst/>
              <a:gdLst/>
              <a:ahLst/>
              <a:cxnLst/>
              <a:rect l="l" t="t" r="r" b="b"/>
              <a:pathLst>
                <a:path w="4190" h="5018" extrusionOk="0">
                  <a:moveTo>
                    <a:pt x="256" y="0"/>
                  </a:moveTo>
                  <a:cubicBezTo>
                    <a:pt x="158" y="0"/>
                    <a:pt x="66" y="43"/>
                    <a:pt x="29" y="154"/>
                  </a:cubicBezTo>
                  <a:cubicBezTo>
                    <a:pt x="0" y="234"/>
                    <a:pt x="27" y="382"/>
                    <a:pt x="86" y="435"/>
                  </a:cubicBezTo>
                  <a:cubicBezTo>
                    <a:pt x="292" y="621"/>
                    <a:pt x="519" y="794"/>
                    <a:pt x="750" y="949"/>
                  </a:cubicBezTo>
                  <a:cubicBezTo>
                    <a:pt x="1639" y="1553"/>
                    <a:pt x="2333" y="2341"/>
                    <a:pt x="2877" y="3256"/>
                  </a:cubicBezTo>
                  <a:cubicBezTo>
                    <a:pt x="3198" y="3796"/>
                    <a:pt x="3534" y="4338"/>
                    <a:pt x="3561" y="5000"/>
                  </a:cubicBezTo>
                  <a:cubicBezTo>
                    <a:pt x="3619" y="5012"/>
                    <a:pt x="3673" y="5018"/>
                    <a:pt x="3723" y="5018"/>
                  </a:cubicBezTo>
                  <a:cubicBezTo>
                    <a:pt x="3961" y="5018"/>
                    <a:pt x="4118" y="4882"/>
                    <a:pt x="4189" y="4609"/>
                  </a:cubicBezTo>
                  <a:cubicBezTo>
                    <a:pt x="3827" y="3690"/>
                    <a:pt x="3379" y="2824"/>
                    <a:pt x="2779" y="2030"/>
                  </a:cubicBezTo>
                  <a:cubicBezTo>
                    <a:pt x="2240" y="1321"/>
                    <a:pt x="1588" y="742"/>
                    <a:pt x="848" y="259"/>
                  </a:cubicBezTo>
                  <a:cubicBezTo>
                    <a:pt x="701" y="162"/>
                    <a:pt x="543" y="78"/>
                    <a:pt x="379" y="21"/>
                  </a:cubicBezTo>
                  <a:cubicBezTo>
                    <a:pt x="339" y="8"/>
                    <a:pt x="297" y="0"/>
                    <a:pt x="256"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Google Shape;71894;p45">
              <a:extLst>
                <a:ext uri="{FF2B5EF4-FFF2-40B4-BE49-F238E27FC236}">
                  <a16:creationId xmlns:a16="http://schemas.microsoft.com/office/drawing/2014/main" id="{BDA9AE54-3580-4EBF-9B3C-9A0ED2C8D033}"/>
                </a:ext>
              </a:extLst>
            </p:cNvPr>
            <p:cNvSpPr/>
            <p:nvPr/>
          </p:nvSpPr>
          <p:spPr>
            <a:xfrm>
              <a:off x="2721025" y="3146225"/>
              <a:ext cx="95775" cy="120375"/>
            </a:xfrm>
            <a:custGeom>
              <a:avLst/>
              <a:gdLst/>
              <a:ahLst/>
              <a:cxnLst/>
              <a:rect l="l" t="t" r="r" b="b"/>
              <a:pathLst>
                <a:path w="3831" h="4815" extrusionOk="0">
                  <a:moveTo>
                    <a:pt x="226" y="1"/>
                  </a:moveTo>
                  <a:cubicBezTo>
                    <a:pt x="148" y="1"/>
                    <a:pt x="76" y="30"/>
                    <a:pt x="49" y="114"/>
                  </a:cubicBezTo>
                  <a:cubicBezTo>
                    <a:pt x="19" y="204"/>
                    <a:pt x="0" y="346"/>
                    <a:pt x="49" y="399"/>
                  </a:cubicBezTo>
                  <a:cubicBezTo>
                    <a:pt x="188" y="550"/>
                    <a:pt x="354" y="684"/>
                    <a:pt x="526" y="799"/>
                  </a:cubicBezTo>
                  <a:cubicBezTo>
                    <a:pt x="1479" y="1436"/>
                    <a:pt x="2165" y="2312"/>
                    <a:pt x="2767" y="3267"/>
                  </a:cubicBezTo>
                  <a:cubicBezTo>
                    <a:pt x="2935" y="3535"/>
                    <a:pt x="3068" y="3817"/>
                    <a:pt x="3131" y="4130"/>
                  </a:cubicBezTo>
                  <a:cubicBezTo>
                    <a:pt x="3178" y="4368"/>
                    <a:pt x="3210" y="4616"/>
                    <a:pt x="3374" y="4814"/>
                  </a:cubicBezTo>
                  <a:cubicBezTo>
                    <a:pt x="3551" y="4680"/>
                    <a:pt x="3755" y="4579"/>
                    <a:pt x="3830" y="4347"/>
                  </a:cubicBezTo>
                  <a:cubicBezTo>
                    <a:pt x="3418" y="2668"/>
                    <a:pt x="2373" y="1433"/>
                    <a:pt x="1048" y="400"/>
                  </a:cubicBezTo>
                  <a:cubicBezTo>
                    <a:pt x="827" y="228"/>
                    <a:pt x="594" y="70"/>
                    <a:pt x="312" y="11"/>
                  </a:cubicBezTo>
                  <a:cubicBezTo>
                    <a:pt x="284" y="5"/>
                    <a:pt x="254" y="1"/>
                    <a:pt x="226"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 name="Google Shape;73919;p67">
            <a:extLst>
              <a:ext uri="{FF2B5EF4-FFF2-40B4-BE49-F238E27FC236}">
                <a16:creationId xmlns:a16="http://schemas.microsoft.com/office/drawing/2014/main" id="{F4A9B61A-65F3-336E-A78C-624C8ADBCCFF}"/>
              </a:ext>
            </a:extLst>
          </p:cNvPr>
          <p:cNvGrpSpPr/>
          <p:nvPr/>
        </p:nvGrpSpPr>
        <p:grpSpPr>
          <a:xfrm>
            <a:off x="1440564" y="2462641"/>
            <a:ext cx="2227067" cy="4155867"/>
            <a:chOff x="3742175" y="1425000"/>
            <a:chExt cx="1670300" cy="3116900"/>
          </a:xfrm>
        </p:grpSpPr>
        <p:sp>
          <p:nvSpPr>
            <p:cNvPr id="3" name="Google Shape;73920;p67">
              <a:extLst>
                <a:ext uri="{FF2B5EF4-FFF2-40B4-BE49-F238E27FC236}">
                  <a16:creationId xmlns:a16="http://schemas.microsoft.com/office/drawing/2014/main" id="{C6B4C3A1-E32C-4445-6775-7843F353FA9E}"/>
                </a:ext>
              </a:extLst>
            </p:cNvPr>
            <p:cNvSpPr/>
            <p:nvPr/>
          </p:nvSpPr>
          <p:spPr>
            <a:xfrm>
              <a:off x="4262825" y="4343200"/>
              <a:ext cx="11000" cy="8925"/>
            </a:xfrm>
            <a:custGeom>
              <a:avLst/>
              <a:gdLst/>
              <a:ahLst/>
              <a:cxnLst/>
              <a:rect l="l" t="t" r="r" b="b"/>
              <a:pathLst>
                <a:path w="440" h="357" extrusionOk="0">
                  <a:moveTo>
                    <a:pt x="285" y="1"/>
                  </a:moveTo>
                  <a:cubicBezTo>
                    <a:pt x="190" y="65"/>
                    <a:pt x="94" y="130"/>
                    <a:pt x="0" y="194"/>
                  </a:cubicBezTo>
                  <a:cubicBezTo>
                    <a:pt x="90" y="248"/>
                    <a:pt x="178" y="304"/>
                    <a:pt x="268" y="357"/>
                  </a:cubicBezTo>
                  <a:cubicBezTo>
                    <a:pt x="325" y="308"/>
                    <a:pt x="382" y="263"/>
                    <a:pt x="439" y="214"/>
                  </a:cubicBezTo>
                  <a:cubicBezTo>
                    <a:pt x="389" y="143"/>
                    <a:pt x="337" y="72"/>
                    <a:pt x="285"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 name="Google Shape;73921;p67">
              <a:extLst>
                <a:ext uri="{FF2B5EF4-FFF2-40B4-BE49-F238E27FC236}">
                  <a16:creationId xmlns:a16="http://schemas.microsoft.com/office/drawing/2014/main" id="{D177F4D9-93C0-2E2C-6F2B-66574C038B95}"/>
                </a:ext>
              </a:extLst>
            </p:cNvPr>
            <p:cNvSpPr/>
            <p:nvPr/>
          </p:nvSpPr>
          <p:spPr>
            <a:xfrm>
              <a:off x="4269525" y="4348550"/>
              <a:ext cx="8175" cy="6875"/>
            </a:xfrm>
            <a:custGeom>
              <a:avLst/>
              <a:gdLst/>
              <a:ahLst/>
              <a:cxnLst/>
              <a:rect l="l" t="t" r="r" b="b"/>
              <a:pathLst>
                <a:path w="327" h="275" extrusionOk="0">
                  <a:moveTo>
                    <a:pt x="171" y="0"/>
                  </a:moveTo>
                  <a:cubicBezTo>
                    <a:pt x="114" y="49"/>
                    <a:pt x="57" y="94"/>
                    <a:pt x="0" y="143"/>
                  </a:cubicBezTo>
                  <a:cubicBezTo>
                    <a:pt x="35" y="214"/>
                    <a:pt x="87" y="275"/>
                    <a:pt x="150" y="275"/>
                  </a:cubicBezTo>
                  <a:cubicBezTo>
                    <a:pt x="174" y="275"/>
                    <a:pt x="200" y="266"/>
                    <a:pt x="227" y="244"/>
                  </a:cubicBezTo>
                  <a:cubicBezTo>
                    <a:pt x="326" y="163"/>
                    <a:pt x="227" y="76"/>
                    <a:pt x="171"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Google Shape;73922;p67">
              <a:extLst>
                <a:ext uri="{FF2B5EF4-FFF2-40B4-BE49-F238E27FC236}">
                  <a16:creationId xmlns:a16="http://schemas.microsoft.com/office/drawing/2014/main" id="{006FD909-2045-3BF5-B365-5328904A82FE}"/>
                </a:ext>
              </a:extLst>
            </p:cNvPr>
            <p:cNvSpPr/>
            <p:nvPr/>
          </p:nvSpPr>
          <p:spPr>
            <a:xfrm>
              <a:off x="5120375" y="4364975"/>
              <a:ext cx="10050" cy="7950"/>
            </a:xfrm>
            <a:custGeom>
              <a:avLst/>
              <a:gdLst/>
              <a:ahLst/>
              <a:cxnLst/>
              <a:rect l="l" t="t" r="r" b="b"/>
              <a:pathLst>
                <a:path w="402" h="318" extrusionOk="0">
                  <a:moveTo>
                    <a:pt x="207" y="0"/>
                  </a:moveTo>
                  <a:cubicBezTo>
                    <a:pt x="120" y="93"/>
                    <a:pt x="0" y="192"/>
                    <a:pt x="147" y="309"/>
                  </a:cubicBezTo>
                  <a:cubicBezTo>
                    <a:pt x="155" y="315"/>
                    <a:pt x="165" y="318"/>
                    <a:pt x="177" y="318"/>
                  </a:cubicBezTo>
                  <a:cubicBezTo>
                    <a:pt x="233" y="318"/>
                    <a:pt x="329" y="265"/>
                    <a:pt x="402" y="245"/>
                  </a:cubicBezTo>
                  <a:cubicBezTo>
                    <a:pt x="338" y="163"/>
                    <a:pt x="274" y="83"/>
                    <a:pt x="207"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 name="Google Shape;73923;p67">
              <a:extLst>
                <a:ext uri="{FF2B5EF4-FFF2-40B4-BE49-F238E27FC236}">
                  <a16:creationId xmlns:a16="http://schemas.microsoft.com/office/drawing/2014/main" id="{0BE370A5-18FC-6303-77E3-09D8C754FE7E}"/>
                </a:ext>
              </a:extLst>
            </p:cNvPr>
            <p:cNvSpPr/>
            <p:nvPr/>
          </p:nvSpPr>
          <p:spPr>
            <a:xfrm>
              <a:off x="5088475" y="4414575"/>
              <a:ext cx="2425" cy="2775"/>
            </a:xfrm>
            <a:custGeom>
              <a:avLst/>
              <a:gdLst/>
              <a:ahLst/>
              <a:cxnLst/>
              <a:rect l="l" t="t" r="r" b="b"/>
              <a:pathLst>
                <a:path w="97" h="111" extrusionOk="0">
                  <a:moveTo>
                    <a:pt x="82" y="1"/>
                  </a:moveTo>
                  <a:cubicBezTo>
                    <a:pt x="83" y="6"/>
                    <a:pt x="84" y="11"/>
                    <a:pt x="84" y="16"/>
                  </a:cubicBezTo>
                  <a:lnTo>
                    <a:pt x="84" y="16"/>
                  </a:lnTo>
                  <a:cubicBezTo>
                    <a:pt x="88" y="14"/>
                    <a:pt x="92" y="13"/>
                    <a:pt x="96" y="11"/>
                  </a:cubicBezTo>
                  <a:lnTo>
                    <a:pt x="82" y="1"/>
                  </a:lnTo>
                  <a:close/>
                  <a:moveTo>
                    <a:pt x="84" y="16"/>
                  </a:moveTo>
                  <a:cubicBezTo>
                    <a:pt x="59" y="26"/>
                    <a:pt x="33" y="35"/>
                    <a:pt x="14" y="51"/>
                  </a:cubicBezTo>
                  <a:cubicBezTo>
                    <a:pt x="1" y="61"/>
                    <a:pt x="7" y="89"/>
                    <a:pt x="4" y="109"/>
                  </a:cubicBezTo>
                  <a:cubicBezTo>
                    <a:pt x="10" y="110"/>
                    <a:pt x="16" y="110"/>
                    <a:pt x="21" y="110"/>
                  </a:cubicBezTo>
                  <a:cubicBezTo>
                    <a:pt x="70" y="110"/>
                    <a:pt x="92" y="78"/>
                    <a:pt x="84" y="16"/>
                  </a:cubicBezTo>
                  <a:close/>
                </a:path>
              </a:pathLst>
            </a:custGeom>
            <a:solidFill>
              <a:srgbClr val="C5DDF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 name="Google Shape;73924;p67">
              <a:extLst>
                <a:ext uri="{FF2B5EF4-FFF2-40B4-BE49-F238E27FC236}">
                  <a16:creationId xmlns:a16="http://schemas.microsoft.com/office/drawing/2014/main" id="{9F944AB8-6E49-C68F-F20B-6CEB535980D2}"/>
                </a:ext>
              </a:extLst>
            </p:cNvPr>
            <p:cNvSpPr/>
            <p:nvPr/>
          </p:nvSpPr>
          <p:spPr>
            <a:xfrm>
              <a:off x="4054950" y="4261375"/>
              <a:ext cx="467200" cy="280525"/>
            </a:xfrm>
            <a:custGeom>
              <a:avLst/>
              <a:gdLst/>
              <a:ahLst/>
              <a:cxnLst/>
              <a:rect l="l" t="t" r="r" b="b"/>
              <a:pathLst>
                <a:path w="18688" h="11221" extrusionOk="0">
                  <a:moveTo>
                    <a:pt x="8220" y="743"/>
                  </a:moveTo>
                  <a:cubicBezTo>
                    <a:pt x="8929" y="1297"/>
                    <a:pt x="9303" y="2034"/>
                    <a:pt x="9677" y="2766"/>
                  </a:cubicBezTo>
                  <a:cubicBezTo>
                    <a:pt x="10015" y="3425"/>
                    <a:pt x="10316" y="4094"/>
                    <a:pt x="10339" y="4902"/>
                  </a:cubicBezTo>
                  <a:cubicBezTo>
                    <a:pt x="9531" y="4111"/>
                    <a:pt x="8439" y="2397"/>
                    <a:pt x="8133" y="1457"/>
                  </a:cubicBezTo>
                  <a:cubicBezTo>
                    <a:pt x="8059" y="1236"/>
                    <a:pt x="7915" y="1000"/>
                    <a:pt x="8220" y="743"/>
                  </a:cubicBezTo>
                  <a:close/>
                  <a:moveTo>
                    <a:pt x="4724" y="2339"/>
                  </a:moveTo>
                  <a:cubicBezTo>
                    <a:pt x="4755" y="2339"/>
                    <a:pt x="4786" y="2342"/>
                    <a:pt x="4816" y="2346"/>
                  </a:cubicBezTo>
                  <a:cubicBezTo>
                    <a:pt x="5087" y="2382"/>
                    <a:pt x="5373" y="2419"/>
                    <a:pt x="5615" y="2526"/>
                  </a:cubicBezTo>
                  <a:cubicBezTo>
                    <a:pt x="7104" y="3178"/>
                    <a:pt x="8322" y="4126"/>
                    <a:pt x="9293" y="5325"/>
                  </a:cubicBezTo>
                  <a:cubicBezTo>
                    <a:pt x="9311" y="5347"/>
                    <a:pt x="9291" y="5394"/>
                    <a:pt x="9286" y="5451"/>
                  </a:cubicBezTo>
                  <a:cubicBezTo>
                    <a:pt x="9135" y="5438"/>
                    <a:pt x="8971" y="5451"/>
                    <a:pt x="8828" y="5409"/>
                  </a:cubicBezTo>
                  <a:cubicBezTo>
                    <a:pt x="7452" y="5005"/>
                    <a:pt x="6218" y="4368"/>
                    <a:pt x="5107" y="3537"/>
                  </a:cubicBezTo>
                  <a:cubicBezTo>
                    <a:pt x="4866" y="3359"/>
                    <a:pt x="4674" y="3124"/>
                    <a:pt x="4481" y="2900"/>
                  </a:cubicBezTo>
                  <a:cubicBezTo>
                    <a:pt x="4384" y="2788"/>
                    <a:pt x="4349" y="2644"/>
                    <a:pt x="4420" y="2501"/>
                  </a:cubicBezTo>
                  <a:cubicBezTo>
                    <a:pt x="4481" y="2377"/>
                    <a:pt x="4603" y="2339"/>
                    <a:pt x="4724" y="2339"/>
                  </a:cubicBezTo>
                  <a:close/>
                  <a:moveTo>
                    <a:pt x="7934" y="1"/>
                  </a:moveTo>
                  <a:cubicBezTo>
                    <a:pt x="7694" y="1"/>
                    <a:pt x="7456" y="139"/>
                    <a:pt x="7389" y="341"/>
                  </a:cubicBezTo>
                  <a:cubicBezTo>
                    <a:pt x="7288" y="656"/>
                    <a:pt x="7311" y="973"/>
                    <a:pt x="7413" y="1283"/>
                  </a:cubicBezTo>
                  <a:cubicBezTo>
                    <a:pt x="7570" y="1758"/>
                    <a:pt x="7744" y="2228"/>
                    <a:pt x="7909" y="2701"/>
                  </a:cubicBezTo>
                  <a:cubicBezTo>
                    <a:pt x="7962" y="2775"/>
                    <a:pt x="8012" y="2852"/>
                    <a:pt x="8057" y="2927"/>
                  </a:cubicBezTo>
                  <a:cubicBezTo>
                    <a:pt x="8113" y="3009"/>
                    <a:pt x="8217" y="3104"/>
                    <a:pt x="8099" y="3175"/>
                  </a:cubicBezTo>
                  <a:cubicBezTo>
                    <a:pt x="8071" y="3192"/>
                    <a:pt x="8044" y="3200"/>
                    <a:pt x="8020" y="3200"/>
                  </a:cubicBezTo>
                  <a:cubicBezTo>
                    <a:pt x="7945" y="3200"/>
                    <a:pt x="7888" y="3132"/>
                    <a:pt x="7854" y="3054"/>
                  </a:cubicBezTo>
                  <a:cubicBezTo>
                    <a:pt x="7760" y="2991"/>
                    <a:pt x="7666" y="2932"/>
                    <a:pt x="7569" y="2869"/>
                  </a:cubicBezTo>
                  <a:cubicBezTo>
                    <a:pt x="6982" y="2570"/>
                    <a:pt x="6399" y="2262"/>
                    <a:pt x="5805" y="1973"/>
                  </a:cubicBezTo>
                  <a:cubicBezTo>
                    <a:pt x="5488" y="1820"/>
                    <a:pt x="5145" y="1732"/>
                    <a:pt x="4786" y="1732"/>
                  </a:cubicBezTo>
                  <a:cubicBezTo>
                    <a:pt x="4743" y="1732"/>
                    <a:pt x="4699" y="1734"/>
                    <a:pt x="4655" y="1736"/>
                  </a:cubicBezTo>
                  <a:cubicBezTo>
                    <a:pt x="3871" y="1785"/>
                    <a:pt x="3491" y="2365"/>
                    <a:pt x="3813" y="3016"/>
                  </a:cubicBezTo>
                  <a:cubicBezTo>
                    <a:pt x="4047" y="3486"/>
                    <a:pt x="4446" y="3835"/>
                    <a:pt x="4893" y="4141"/>
                  </a:cubicBezTo>
                  <a:cubicBezTo>
                    <a:pt x="5848" y="4797"/>
                    <a:pt x="6869" y="5348"/>
                    <a:pt x="7979" y="5766"/>
                  </a:cubicBezTo>
                  <a:cubicBezTo>
                    <a:pt x="8114" y="5817"/>
                    <a:pt x="8317" y="5813"/>
                    <a:pt x="8342" y="5981"/>
                  </a:cubicBezTo>
                  <a:cubicBezTo>
                    <a:pt x="8378" y="6217"/>
                    <a:pt x="8123" y="6243"/>
                    <a:pt x="7963" y="6315"/>
                  </a:cubicBezTo>
                  <a:cubicBezTo>
                    <a:pt x="7154" y="6679"/>
                    <a:pt x="6326" y="7006"/>
                    <a:pt x="5531" y="7390"/>
                  </a:cubicBezTo>
                  <a:cubicBezTo>
                    <a:pt x="4010" y="8119"/>
                    <a:pt x="2502" y="8874"/>
                    <a:pt x="996" y="9631"/>
                  </a:cubicBezTo>
                  <a:cubicBezTo>
                    <a:pt x="726" y="9769"/>
                    <a:pt x="466" y="9937"/>
                    <a:pt x="241" y="10127"/>
                  </a:cubicBezTo>
                  <a:cubicBezTo>
                    <a:pt x="0" y="10328"/>
                    <a:pt x="114" y="10732"/>
                    <a:pt x="428" y="10828"/>
                  </a:cubicBezTo>
                  <a:cubicBezTo>
                    <a:pt x="650" y="10896"/>
                    <a:pt x="891" y="10945"/>
                    <a:pt x="1124" y="10956"/>
                  </a:cubicBezTo>
                  <a:cubicBezTo>
                    <a:pt x="1875" y="10997"/>
                    <a:pt x="2629" y="11033"/>
                    <a:pt x="3380" y="11044"/>
                  </a:cubicBezTo>
                  <a:cubicBezTo>
                    <a:pt x="7184" y="11097"/>
                    <a:pt x="10991" y="11144"/>
                    <a:pt x="14795" y="11191"/>
                  </a:cubicBezTo>
                  <a:cubicBezTo>
                    <a:pt x="15590" y="11201"/>
                    <a:pt x="16386" y="11220"/>
                    <a:pt x="17179" y="11220"/>
                  </a:cubicBezTo>
                  <a:cubicBezTo>
                    <a:pt x="17257" y="11220"/>
                    <a:pt x="17334" y="11220"/>
                    <a:pt x="17411" y="11220"/>
                  </a:cubicBezTo>
                  <a:cubicBezTo>
                    <a:pt x="18183" y="11217"/>
                    <a:pt x="18400" y="11053"/>
                    <a:pt x="18515" y="10392"/>
                  </a:cubicBezTo>
                  <a:cubicBezTo>
                    <a:pt x="18688" y="9413"/>
                    <a:pt x="18668" y="8424"/>
                    <a:pt x="18552" y="7435"/>
                  </a:cubicBezTo>
                  <a:cubicBezTo>
                    <a:pt x="18485" y="6858"/>
                    <a:pt x="18364" y="6739"/>
                    <a:pt x="17703" y="6563"/>
                  </a:cubicBezTo>
                  <a:cubicBezTo>
                    <a:pt x="17475" y="6502"/>
                    <a:pt x="17243" y="6445"/>
                    <a:pt x="17011" y="6402"/>
                  </a:cubicBezTo>
                  <a:cubicBezTo>
                    <a:pt x="15295" y="6093"/>
                    <a:pt x="13584" y="5770"/>
                    <a:pt x="11863" y="5489"/>
                  </a:cubicBezTo>
                  <a:cubicBezTo>
                    <a:pt x="11270" y="5392"/>
                    <a:pt x="11114" y="5310"/>
                    <a:pt x="11017" y="4790"/>
                  </a:cubicBezTo>
                  <a:cubicBezTo>
                    <a:pt x="10823" y="3735"/>
                    <a:pt x="10401" y="2738"/>
                    <a:pt x="9854" y="1780"/>
                  </a:cubicBezTo>
                  <a:cubicBezTo>
                    <a:pt x="9562" y="1272"/>
                    <a:pt x="9210" y="796"/>
                    <a:pt x="8754" y="388"/>
                  </a:cubicBezTo>
                  <a:cubicBezTo>
                    <a:pt x="8555" y="209"/>
                    <a:pt x="8330" y="64"/>
                    <a:pt x="8045" y="11"/>
                  </a:cubicBezTo>
                  <a:cubicBezTo>
                    <a:pt x="8008" y="4"/>
                    <a:pt x="7971" y="1"/>
                    <a:pt x="7934"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 name="Google Shape;73925;p67">
              <a:extLst>
                <a:ext uri="{FF2B5EF4-FFF2-40B4-BE49-F238E27FC236}">
                  <a16:creationId xmlns:a16="http://schemas.microsoft.com/office/drawing/2014/main" id="{22AA72C4-9F90-4E89-E1D6-5EC320850E02}"/>
                </a:ext>
              </a:extLst>
            </p:cNvPr>
            <p:cNvSpPr/>
            <p:nvPr/>
          </p:nvSpPr>
          <p:spPr>
            <a:xfrm>
              <a:off x="4847450" y="4299100"/>
              <a:ext cx="459550" cy="237025"/>
            </a:xfrm>
            <a:custGeom>
              <a:avLst/>
              <a:gdLst/>
              <a:ahLst/>
              <a:cxnLst/>
              <a:rect l="l" t="t" r="r" b="b"/>
              <a:pathLst>
                <a:path w="18382" h="9481" extrusionOk="0">
                  <a:moveTo>
                    <a:pt x="11282" y="757"/>
                  </a:moveTo>
                  <a:cubicBezTo>
                    <a:pt x="11303" y="757"/>
                    <a:pt x="11320" y="761"/>
                    <a:pt x="11327" y="769"/>
                  </a:cubicBezTo>
                  <a:cubicBezTo>
                    <a:pt x="11366" y="811"/>
                    <a:pt x="11393" y="910"/>
                    <a:pt x="11370" y="958"/>
                  </a:cubicBezTo>
                  <a:cubicBezTo>
                    <a:pt x="11184" y="1331"/>
                    <a:pt x="11010" y="1716"/>
                    <a:pt x="10782" y="2064"/>
                  </a:cubicBezTo>
                  <a:cubicBezTo>
                    <a:pt x="10393" y="2659"/>
                    <a:pt x="9948" y="3215"/>
                    <a:pt x="9424" y="3756"/>
                  </a:cubicBezTo>
                  <a:cubicBezTo>
                    <a:pt x="9360" y="3618"/>
                    <a:pt x="9326" y="3580"/>
                    <a:pt x="9334" y="3554"/>
                  </a:cubicBezTo>
                  <a:cubicBezTo>
                    <a:pt x="9708" y="2483"/>
                    <a:pt x="10299" y="1551"/>
                    <a:pt x="11154" y="796"/>
                  </a:cubicBezTo>
                  <a:cubicBezTo>
                    <a:pt x="11180" y="772"/>
                    <a:pt x="11239" y="757"/>
                    <a:pt x="11282" y="757"/>
                  </a:cubicBezTo>
                  <a:close/>
                  <a:moveTo>
                    <a:pt x="12376" y="3162"/>
                  </a:moveTo>
                  <a:cubicBezTo>
                    <a:pt x="12429" y="3162"/>
                    <a:pt x="12492" y="3184"/>
                    <a:pt x="12527" y="3215"/>
                  </a:cubicBezTo>
                  <a:cubicBezTo>
                    <a:pt x="12556" y="3238"/>
                    <a:pt x="12551" y="3357"/>
                    <a:pt x="12520" y="3382"/>
                  </a:cubicBezTo>
                  <a:cubicBezTo>
                    <a:pt x="11713" y="4053"/>
                    <a:pt x="10842" y="4584"/>
                    <a:pt x="9750" y="4619"/>
                  </a:cubicBezTo>
                  <a:lnTo>
                    <a:pt x="9750" y="4619"/>
                  </a:lnTo>
                  <a:cubicBezTo>
                    <a:pt x="10464" y="3874"/>
                    <a:pt x="11376" y="3477"/>
                    <a:pt x="12335" y="3168"/>
                  </a:cubicBezTo>
                  <a:cubicBezTo>
                    <a:pt x="12347" y="3164"/>
                    <a:pt x="12361" y="3162"/>
                    <a:pt x="12376" y="3162"/>
                  </a:cubicBezTo>
                  <a:close/>
                  <a:moveTo>
                    <a:pt x="9726" y="4637"/>
                  </a:moveTo>
                  <a:cubicBezTo>
                    <a:pt x="9733" y="4700"/>
                    <a:pt x="9709" y="4730"/>
                    <a:pt x="9658" y="4730"/>
                  </a:cubicBezTo>
                  <a:cubicBezTo>
                    <a:pt x="9654" y="4730"/>
                    <a:pt x="9649" y="4730"/>
                    <a:pt x="9645" y="4730"/>
                  </a:cubicBezTo>
                  <a:cubicBezTo>
                    <a:pt x="9648" y="4708"/>
                    <a:pt x="9645" y="4680"/>
                    <a:pt x="9655" y="4671"/>
                  </a:cubicBezTo>
                  <a:cubicBezTo>
                    <a:pt x="9674" y="4654"/>
                    <a:pt x="9701" y="4646"/>
                    <a:pt x="9726" y="4637"/>
                  </a:cubicBezTo>
                  <a:close/>
                  <a:moveTo>
                    <a:pt x="11507" y="1"/>
                  </a:moveTo>
                  <a:cubicBezTo>
                    <a:pt x="11395" y="1"/>
                    <a:pt x="11283" y="40"/>
                    <a:pt x="11172" y="96"/>
                  </a:cubicBezTo>
                  <a:cubicBezTo>
                    <a:pt x="10752" y="310"/>
                    <a:pt x="10447" y="652"/>
                    <a:pt x="10161" y="1011"/>
                  </a:cubicBezTo>
                  <a:cubicBezTo>
                    <a:pt x="9360" y="2018"/>
                    <a:pt x="8793" y="3148"/>
                    <a:pt x="8472" y="4390"/>
                  </a:cubicBezTo>
                  <a:cubicBezTo>
                    <a:pt x="8365" y="4806"/>
                    <a:pt x="8123" y="4970"/>
                    <a:pt x="7740" y="5014"/>
                  </a:cubicBezTo>
                  <a:cubicBezTo>
                    <a:pt x="7600" y="5032"/>
                    <a:pt x="7459" y="5034"/>
                    <a:pt x="7318" y="5042"/>
                  </a:cubicBezTo>
                  <a:cubicBezTo>
                    <a:pt x="5417" y="5127"/>
                    <a:pt x="3515" y="5213"/>
                    <a:pt x="1616" y="5295"/>
                  </a:cubicBezTo>
                  <a:cubicBezTo>
                    <a:pt x="1487" y="5301"/>
                    <a:pt x="1358" y="5307"/>
                    <a:pt x="1229" y="5307"/>
                  </a:cubicBezTo>
                  <a:cubicBezTo>
                    <a:pt x="1045" y="5307"/>
                    <a:pt x="859" y="5295"/>
                    <a:pt x="671" y="5254"/>
                  </a:cubicBezTo>
                  <a:cubicBezTo>
                    <a:pt x="585" y="5235"/>
                    <a:pt x="512" y="5225"/>
                    <a:pt x="451" y="5225"/>
                  </a:cubicBezTo>
                  <a:cubicBezTo>
                    <a:pt x="237" y="5225"/>
                    <a:pt x="167" y="5350"/>
                    <a:pt x="146" y="5663"/>
                  </a:cubicBezTo>
                  <a:cubicBezTo>
                    <a:pt x="99" y="6401"/>
                    <a:pt x="72" y="7140"/>
                    <a:pt x="37" y="7878"/>
                  </a:cubicBezTo>
                  <a:cubicBezTo>
                    <a:pt x="23" y="8196"/>
                    <a:pt x="0" y="8512"/>
                    <a:pt x="8" y="8830"/>
                  </a:cubicBezTo>
                  <a:cubicBezTo>
                    <a:pt x="16" y="9159"/>
                    <a:pt x="181" y="9367"/>
                    <a:pt x="506" y="9413"/>
                  </a:cubicBezTo>
                  <a:cubicBezTo>
                    <a:pt x="887" y="9464"/>
                    <a:pt x="1277" y="9477"/>
                    <a:pt x="1663" y="9478"/>
                  </a:cubicBezTo>
                  <a:cubicBezTo>
                    <a:pt x="1896" y="9480"/>
                    <a:pt x="2129" y="9480"/>
                    <a:pt x="2362" y="9480"/>
                  </a:cubicBezTo>
                  <a:cubicBezTo>
                    <a:pt x="5408" y="9480"/>
                    <a:pt x="8450" y="9379"/>
                    <a:pt x="11493" y="9259"/>
                  </a:cubicBezTo>
                  <a:cubicBezTo>
                    <a:pt x="13289" y="9188"/>
                    <a:pt x="15085" y="9106"/>
                    <a:pt x="16880" y="9039"/>
                  </a:cubicBezTo>
                  <a:cubicBezTo>
                    <a:pt x="17310" y="9024"/>
                    <a:pt x="17716" y="8921"/>
                    <a:pt x="18122" y="8807"/>
                  </a:cubicBezTo>
                  <a:cubicBezTo>
                    <a:pt x="18258" y="8767"/>
                    <a:pt x="18353" y="8653"/>
                    <a:pt x="18367" y="8498"/>
                  </a:cubicBezTo>
                  <a:cubicBezTo>
                    <a:pt x="18382" y="8337"/>
                    <a:pt x="18283" y="8220"/>
                    <a:pt x="18161" y="8159"/>
                  </a:cubicBezTo>
                  <a:cubicBezTo>
                    <a:pt x="17911" y="8032"/>
                    <a:pt x="17652" y="7920"/>
                    <a:pt x="17386" y="7827"/>
                  </a:cubicBezTo>
                  <a:cubicBezTo>
                    <a:pt x="15190" y="7065"/>
                    <a:pt x="13029" y="6210"/>
                    <a:pt x="10795" y="5556"/>
                  </a:cubicBezTo>
                  <a:cubicBezTo>
                    <a:pt x="10661" y="5517"/>
                    <a:pt x="10528" y="5463"/>
                    <a:pt x="10407" y="5396"/>
                  </a:cubicBezTo>
                  <a:cubicBezTo>
                    <a:pt x="10383" y="5382"/>
                    <a:pt x="10386" y="5242"/>
                    <a:pt x="10418" y="5218"/>
                  </a:cubicBezTo>
                  <a:cubicBezTo>
                    <a:pt x="10530" y="5134"/>
                    <a:pt x="10652" y="5064"/>
                    <a:pt x="10780" y="5013"/>
                  </a:cubicBezTo>
                  <a:cubicBezTo>
                    <a:pt x="11370" y="4777"/>
                    <a:pt x="11946" y="4513"/>
                    <a:pt x="12473" y="4152"/>
                  </a:cubicBezTo>
                  <a:cubicBezTo>
                    <a:pt x="12765" y="3953"/>
                    <a:pt x="13050" y="3745"/>
                    <a:pt x="13221" y="3422"/>
                  </a:cubicBezTo>
                  <a:cubicBezTo>
                    <a:pt x="13402" y="3080"/>
                    <a:pt x="13231" y="2689"/>
                    <a:pt x="12853" y="2591"/>
                  </a:cubicBezTo>
                  <a:cubicBezTo>
                    <a:pt x="12768" y="2568"/>
                    <a:pt x="12683" y="2558"/>
                    <a:pt x="12599" y="2558"/>
                  </a:cubicBezTo>
                  <a:cubicBezTo>
                    <a:pt x="12474" y="2558"/>
                    <a:pt x="12351" y="2580"/>
                    <a:pt x="12228" y="2617"/>
                  </a:cubicBezTo>
                  <a:cubicBezTo>
                    <a:pt x="11926" y="2705"/>
                    <a:pt x="11621" y="2792"/>
                    <a:pt x="11319" y="2880"/>
                  </a:cubicBezTo>
                  <a:cubicBezTo>
                    <a:pt x="11246" y="2900"/>
                    <a:pt x="11148" y="2953"/>
                    <a:pt x="11092" y="2953"/>
                  </a:cubicBezTo>
                  <a:cubicBezTo>
                    <a:pt x="11080" y="2953"/>
                    <a:pt x="11070" y="2951"/>
                    <a:pt x="11062" y="2946"/>
                  </a:cubicBezTo>
                  <a:cubicBezTo>
                    <a:pt x="10916" y="2830"/>
                    <a:pt x="11035" y="2728"/>
                    <a:pt x="11122" y="2638"/>
                  </a:cubicBezTo>
                  <a:cubicBezTo>
                    <a:pt x="11223" y="2453"/>
                    <a:pt x="11319" y="2263"/>
                    <a:pt x="11427" y="2084"/>
                  </a:cubicBezTo>
                  <a:cubicBezTo>
                    <a:pt x="11684" y="1659"/>
                    <a:pt x="11915" y="1223"/>
                    <a:pt x="12013" y="733"/>
                  </a:cubicBezTo>
                  <a:cubicBezTo>
                    <a:pt x="12063" y="477"/>
                    <a:pt x="12006" y="240"/>
                    <a:pt x="11771" y="83"/>
                  </a:cubicBezTo>
                  <a:cubicBezTo>
                    <a:pt x="11683" y="25"/>
                    <a:pt x="11595" y="1"/>
                    <a:pt x="11507"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 name="Google Shape;73926;p67">
              <a:extLst>
                <a:ext uri="{FF2B5EF4-FFF2-40B4-BE49-F238E27FC236}">
                  <a16:creationId xmlns:a16="http://schemas.microsoft.com/office/drawing/2014/main" id="{04990007-6B55-6122-30AB-62E03759ED29}"/>
                </a:ext>
              </a:extLst>
            </p:cNvPr>
            <p:cNvSpPr/>
            <p:nvPr/>
          </p:nvSpPr>
          <p:spPr>
            <a:xfrm>
              <a:off x="4329600" y="3651600"/>
              <a:ext cx="749300" cy="787350"/>
            </a:xfrm>
            <a:custGeom>
              <a:avLst/>
              <a:gdLst/>
              <a:ahLst/>
              <a:cxnLst/>
              <a:rect l="l" t="t" r="r" b="b"/>
              <a:pathLst>
                <a:path w="29972" h="31494" extrusionOk="0">
                  <a:moveTo>
                    <a:pt x="28178" y="0"/>
                  </a:moveTo>
                  <a:cubicBezTo>
                    <a:pt x="28131" y="0"/>
                    <a:pt x="28087" y="22"/>
                    <a:pt x="28052" y="79"/>
                  </a:cubicBezTo>
                  <a:cubicBezTo>
                    <a:pt x="27831" y="437"/>
                    <a:pt x="27485" y="465"/>
                    <a:pt x="27133" y="483"/>
                  </a:cubicBezTo>
                  <a:cubicBezTo>
                    <a:pt x="25970" y="540"/>
                    <a:pt x="24806" y="575"/>
                    <a:pt x="23644" y="639"/>
                  </a:cubicBezTo>
                  <a:cubicBezTo>
                    <a:pt x="19840" y="849"/>
                    <a:pt x="16034" y="996"/>
                    <a:pt x="12223" y="1028"/>
                  </a:cubicBezTo>
                  <a:cubicBezTo>
                    <a:pt x="8554" y="1057"/>
                    <a:pt x="4885" y="1151"/>
                    <a:pt x="1216" y="1222"/>
                  </a:cubicBezTo>
                  <a:cubicBezTo>
                    <a:pt x="703" y="1233"/>
                    <a:pt x="680" y="1278"/>
                    <a:pt x="663" y="1756"/>
                  </a:cubicBezTo>
                  <a:cubicBezTo>
                    <a:pt x="589" y="3872"/>
                    <a:pt x="519" y="5987"/>
                    <a:pt x="433" y="8102"/>
                  </a:cubicBezTo>
                  <a:cubicBezTo>
                    <a:pt x="330" y="10569"/>
                    <a:pt x="213" y="13035"/>
                    <a:pt x="101" y="15504"/>
                  </a:cubicBezTo>
                  <a:lnTo>
                    <a:pt x="55" y="15504"/>
                  </a:lnTo>
                  <a:cubicBezTo>
                    <a:pt x="55" y="16526"/>
                    <a:pt x="68" y="17550"/>
                    <a:pt x="52" y="18573"/>
                  </a:cubicBezTo>
                  <a:cubicBezTo>
                    <a:pt x="1" y="22138"/>
                    <a:pt x="102" y="25698"/>
                    <a:pt x="306" y="29256"/>
                  </a:cubicBezTo>
                  <a:cubicBezTo>
                    <a:pt x="357" y="30171"/>
                    <a:pt x="576" y="30439"/>
                    <a:pt x="1473" y="30601"/>
                  </a:cubicBezTo>
                  <a:cubicBezTo>
                    <a:pt x="2719" y="30828"/>
                    <a:pt x="3973" y="31033"/>
                    <a:pt x="5227" y="31219"/>
                  </a:cubicBezTo>
                  <a:cubicBezTo>
                    <a:pt x="5677" y="31286"/>
                    <a:pt x="6140" y="31284"/>
                    <a:pt x="6598" y="31302"/>
                  </a:cubicBezTo>
                  <a:cubicBezTo>
                    <a:pt x="6607" y="31302"/>
                    <a:pt x="6616" y="31303"/>
                    <a:pt x="6625" y="31303"/>
                  </a:cubicBezTo>
                  <a:cubicBezTo>
                    <a:pt x="6895" y="31303"/>
                    <a:pt x="7058" y="31156"/>
                    <a:pt x="7111" y="30880"/>
                  </a:cubicBezTo>
                  <a:cubicBezTo>
                    <a:pt x="7150" y="30674"/>
                    <a:pt x="7210" y="30470"/>
                    <a:pt x="7250" y="30263"/>
                  </a:cubicBezTo>
                  <a:cubicBezTo>
                    <a:pt x="7431" y="29292"/>
                    <a:pt x="7602" y="28321"/>
                    <a:pt x="7792" y="27353"/>
                  </a:cubicBezTo>
                  <a:cubicBezTo>
                    <a:pt x="8256" y="24965"/>
                    <a:pt x="8725" y="22578"/>
                    <a:pt x="9196" y="20193"/>
                  </a:cubicBezTo>
                  <a:cubicBezTo>
                    <a:pt x="9708" y="17598"/>
                    <a:pt x="10282" y="15020"/>
                    <a:pt x="11063" y="12489"/>
                  </a:cubicBezTo>
                  <a:cubicBezTo>
                    <a:pt x="11418" y="11342"/>
                    <a:pt x="11834" y="10220"/>
                    <a:pt x="12379" y="9148"/>
                  </a:cubicBezTo>
                  <a:cubicBezTo>
                    <a:pt x="12781" y="8355"/>
                    <a:pt x="13384" y="7797"/>
                    <a:pt x="14236" y="7521"/>
                  </a:cubicBezTo>
                  <a:cubicBezTo>
                    <a:pt x="15153" y="7225"/>
                    <a:pt x="16090" y="7088"/>
                    <a:pt x="17047" y="7088"/>
                  </a:cubicBezTo>
                  <a:cubicBezTo>
                    <a:pt x="17187" y="7088"/>
                    <a:pt x="17328" y="7091"/>
                    <a:pt x="17469" y="7096"/>
                  </a:cubicBezTo>
                  <a:cubicBezTo>
                    <a:pt x="17916" y="7114"/>
                    <a:pt x="18204" y="7333"/>
                    <a:pt x="18345" y="7733"/>
                  </a:cubicBezTo>
                  <a:cubicBezTo>
                    <a:pt x="18485" y="8132"/>
                    <a:pt x="18600" y="8541"/>
                    <a:pt x="18698" y="8950"/>
                  </a:cubicBezTo>
                  <a:cubicBezTo>
                    <a:pt x="19140" y="10808"/>
                    <a:pt x="19318" y="12709"/>
                    <a:pt x="19508" y="14601"/>
                  </a:cubicBezTo>
                  <a:cubicBezTo>
                    <a:pt x="19971" y="19199"/>
                    <a:pt x="20368" y="23802"/>
                    <a:pt x="20992" y="28381"/>
                  </a:cubicBezTo>
                  <a:cubicBezTo>
                    <a:pt x="21101" y="29183"/>
                    <a:pt x="21192" y="29990"/>
                    <a:pt x="21256" y="30798"/>
                  </a:cubicBezTo>
                  <a:cubicBezTo>
                    <a:pt x="21301" y="31382"/>
                    <a:pt x="21307" y="31454"/>
                    <a:pt x="21804" y="31460"/>
                  </a:cubicBezTo>
                  <a:cubicBezTo>
                    <a:pt x="23661" y="31481"/>
                    <a:pt x="25518" y="31493"/>
                    <a:pt x="27375" y="31493"/>
                  </a:cubicBezTo>
                  <a:cubicBezTo>
                    <a:pt x="27564" y="31493"/>
                    <a:pt x="27753" y="31493"/>
                    <a:pt x="27942" y="31493"/>
                  </a:cubicBezTo>
                  <a:cubicBezTo>
                    <a:pt x="28481" y="31493"/>
                    <a:pt x="28518" y="31427"/>
                    <a:pt x="28595" y="30886"/>
                  </a:cubicBezTo>
                  <a:cubicBezTo>
                    <a:pt x="28807" y="29384"/>
                    <a:pt x="29028" y="27885"/>
                    <a:pt x="29145" y="26371"/>
                  </a:cubicBezTo>
                  <a:cubicBezTo>
                    <a:pt x="29296" y="24402"/>
                    <a:pt x="29537" y="22438"/>
                    <a:pt x="29652" y="20469"/>
                  </a:cubicBezTo>
                  <a:cubicBezTo>
                    <a:pt x="29924" y="15816"/>
                    <a:pt x="29971" y="11160"/>
                    <a:pt x="29693" y="6504"/>
                  </a:cubicBezTo>
                  <a:cubicBezTo>
                    <a:pt x="29582" y="4630"/>
                    <a:pt x="29249" y="2794"/>
                    <a:pt x="28786" y="980"/>
                  </a:cubicBezTo>
                  <a:cubicBezTo>
                    <a:pt x="28709" y="681"/>
                    <a:pt x="28670" y="344"/>
                    <a:pt x="28411" y="119"/>
                  </a:cubicBezTo>
                  <a:cubicBezTo>
                    <a:pt x="28347" y="63"/>
                    <a:pt x="28258" y="0"/>
                    <a:pt x="28178"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 name="Google Shape;73927;p67">
              <a:extLst>
                <a:ext uri="{FF2B5EF4-FFF2-40B4-BE49-F238E27FC236}">
                  <a16:creationId xmlns:a16="http://schemas.microsoft.com/office/drawing/2014/main" id="{7B86C9D4-5122-7972-9ABC-44018178B308}"/>
                </a:ext>
              </a:extLst>
            </p:cNvPr>
            <p:cNvSpPr/>
            <p:nvPr/>
          </p:nvSpPr>
          <p:spPr>
            <a:xfrm>
              <a:off x="5014575" y="3735575"/>
              <a:ext cx="37925" cy="648800"/>
            </a:xfrm>
            <a:custGeom>
              <a:avLst/>
              <a:gdLst/>
              <a:ahLst/>
              <a:cxnLst/>
              <a:rect l="l" t="t" r="r" b="b"/>
              <a:pathLst>
                <a:path w="1517" h="25952" extrusionOk="0">
                  <a:moveTo>
                    <a:pt x="315" y="1"/>
                  </a:moveTo>
                  <a:cubicBezTo>
                    <a:pt x="276" y="1"/>
                    <a:pt x="236" y="12"/>
                    <a:pt x="197" y="39"/>
                  </a:cubicBezTo>
                  <a:cubicBezTo>
                    <a:pt x="142" y="76"/>
                    <a:pt x="72" y="124"/>
                    <a:pt x="55" y="181"/>
                  </a:cubicBezTo>
                  <a:cubicBezTo>
                    <a:pt x="25" y="278"/>
                    <a:pt x="1" y="395"/>
                    <a:pt x="25" y="490"/>
                  </a:cubicBezTo>
                  <a:cubicBezTo>
                    <a:pt x="397" y="2002"/>
                    <a:pt x="409" y="3561"/>
                    <a:pt x="560" y="5097"/>
                  </a:cubicBezTo>
                  <a:cubicBezTo>
                    <a:pt x="737" y="6880"/>
                    <a:pt x="761" y="8683"/>
                    <a:pt x="801" y="10478"/>
                  </a:cubicBezTo>
                  <a:cubicBezTo>
                    <a:pt x="838" y="12171"/>
                    <a:pt x="776" y="13866"/>
                    <a:pt x="817" y="15557"/>
                  </a:cubicBezTo>
                  <a:cubicBezTo>
                    <a:pt x="860" y="17289"/>
                    <a:pt x="590" y="19003"/>
                    <a:pt x="619" y="20731"/>
                  </a:cubicBezTo>
                  <a:cubicBezTo>
                    <a:pt x="633" y="21574"/>
                    <a:pt x="598" y="22416"/>
                    <a:pt x="446" y="23257"/>
                  </a:cubicBezTo>
                  <a:cubicBezTo>
                    <a:pt x="310" y="24013"/>
                    <a:pt x="425" y="24804"/>
                    <a:pt x="221" y="25565"/>
                  </a:cubicBezTo>
                  <a:cubicBezTo>
                    <a:pt x="175" y="25741"/>
                    <a:pt x="336" y="25951"/>
                    <a:pt x="481" y="25951"/>
                  </a:cubicBezTo>
                  <a:cubicBezTo>
                    <a:pt x="484" y="25951"/>
                    <a:pt x="486" y="25951"/>
                    <a:pt x="489" y="25951"/>
                  </a:cubicBezTo>
                  <a:cubicBezTo>
                    <a:pt x="642" y="25943"/>
                    <a:pt x="756" y="25857"/>
                    <a:pt x="787" y="25706"/>
                  </a:cubicBezTo>
                  <a:cubicBezTo>
                    <a:pt x="875" y="25257"/>
                    <a:pt x="1019" y="24820"/>
                    <a:pt x="1018" y="24354"/>
                  </a:cubicBezTo>
                  <a:cubicBezTo>
                    <a:pt x="1016" y="24004"/>
                    <a:pt x="1019" y="23643"/>
                    <a:pt x="1082" y="23300"/>
                  </a:cubicBezTo>
                  <a:cubicBezTo>
                    <a:pt x="1323" y="21977"/>
                    <a:pt x="1338" y="20635"/>
                    <a:pt x="1401" y="19305"/>
                  </a:cubicBezTo>
                  <a:cubicBezTo>
                    <a:pt x="1492" y="17404"/>
                    <a:pt x="1424" y="15495"/>
                    <a:pt x="1424" y="13591"/>
                  </a:cubicBezTo>
                  <a:cubicBezTo>
                    <a:pt x="1387" y="11055"/>
                    <a:pt x="1517" y="8519"/>
                    <a:pt x="1283" y="5983"/>
                  </a:cubicBezTo>
                  <a:cubicBezTo>
                    <a:pt x="1126" y="4267"/>
                    <a:pt x="968" y="2551"/>
                    <a:pt x="803" y="837"/>
                  </a:cubicBezTo>
                  <a:cubicBezTo>
                    <a:pt x="776" y="553"/>
                    <a:pt x="710" y="275"/>
                    <a:pt x="488" y="74"/>
                  </a:cubicBezTo>
                  <a:cubicBezTo>
                    <a:pt x="440" y="31"/>
                    <a:pt x="379" y="1"/>
                    <a:pt x="315"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 name="Google Shape;73928;p67">
              <a:extLst>
                <a:ext uri="{FF2B5EF4-FFF2-40B4-BE49-F238E27FC236}">
                  <a16:creationId xmlns:a16="http://schemas.microsoft.com/office/drawing/2014/main" id="{305D21B8-23D5-64D8-C72F-C4B8E64A7BE1}"/>
                </a:ext>
              </a:extLst>
            </p:cNvPr>
            <p:cNvSpPr/>
            <p:nvPr/>
          </p:nvSpPr>
          <p:spPr>
            <a:xfrm>
              <a:off x="4351575" y="3752150"/>
              <a:ext cx="48550" cy="585125"/>
            </a:xfrm>
            <a:custGeom>
              <a:avLst/>
              <a:gdLst/>
              <a:ahLst/>
              <a:cxnLst/>
              <a:rect l="l" t="t" r="r" b="b"/>
              <a:pathLst>
                <a:path w="1942" h="23405" extrusionOk="0">
                  <a:moveTo>
                    <a:pt x="1673" y="1"/>
                  </a:moveTo>
                  <a:cubicBezTo>
                    <a:pt x="1552" y="1"/>
                    <a:pt x="1475" y="92"/>
                    <a:pt x="1423" y="189"/>
                  </a:cubicBezTo>
                  <a:cubicBezTo>
                    <a:pt x="1359" y="310"/>
                    <a:pt x="1327" y="453"/>
                    <a:pt x="1307" y="590"/>
                  </a:cubicBezTo>
                  <a:cubicBezTo>
                    <a:pt x="1155" y="1670"/>
                    <a:pt x="950" y="2738"/>
                    <a:pt x="837" y="3824"/>
                  </a:cubicBezTo>
                  <a:cubicBezTo>
                    <a:pt x="686" y="5291"/>
                    <a:pt x="475" y="6756"/>
                    <a:pt x="437" y="8234"/>
                  </a:cubicBezTo>
                  <a:cubicBezTo>
                    <a:pt x="433" y="8340"/>
                    <a:pt x="421" y="8446"/>
                    <a:pt x="414" y="8551"/>
                  </a:cubicBezTo>
                  <a:cubicBezTo>
                    <a:pt x="290" y="10198"/>
                    <a:pt x="132" y="11844"/>
                    <a:pt x="59" y="13492"/>
                  </a:cubicBezTo>
                  <a:cubicBezTo>
                    <a:pt x="1" y="14795"/>
                    <a:pt x="47" y="16103"/>
                    <a:pt x="47" y="17406"/>
                  </a:cubicBezTo>
                  <a:cubicBezTo>
                    <a:pt x="52" y="17406"/>
                    <a:pt x="56" y="17406"/>
                    <a:pt x="65" y="17402"/>
                  </a:cubicBezTo>
                  <a:lnTo>
                    <a:pt x="65" y="17402"/>
                  </a:lnTo>
                  <a:cubicBezTo>
                    <a:pt x="65" y="18919"/>
                    <a:pt x="66" y="20435"/>
                    <a:pt x="62" y="21951"/>
                  </a:cubicBezTo>
                  <a:cubicBezTo>
                    <a:pt x="61" y="22414"/>
                    <a:pt x="122" y="22863"/>
                    <a:pt x="319" y="23285"/>
                  </a:cubicBezTo>
                  <a:cubicBezTo>
                    <a:pt x="357" y="23365"/>
                    <a:pt x="431" y="23404"/>
                    <a:pt x="505" y="23404"/>
                  </a:cubicBezTo>
                  <a:cubicBezTo>
                    <a:pt x="532" y="23404"/>
                    <a:pt x="560" y="23399"/>
                    <a:pt x="585" y="23389"/>
                  </a:cubicBezTo>
                  <a:cubicBezTo>
                    <a:pt x="668" y="23356"/>
                    <a:pt x="792" y="23256"/>
                    <a:pt x="789" y="23189"/>
                  </a:cubicBezTo>
                  <a:cubicBezTo>
                    <a:pt x="773" y="22772"/>
                    <a:pt x="702" y="22353"/>
                    <a:pt x="696" y="21934"/>
                  </a:cubicBezTo>
                  <a:cubicBezTo>
                    <a:pt x="675" y="20313"/>
                    <a:pt x="695" y="18690"/>
                    <a:pt x="656" y="17069"/>
                  </a:cubicBezTo>
                  <a:cubicBezTo>
                    <a:pt x="599" y="14705"/>
                    <a:pt x="859" y="12354"/>
                    <a:pt x="907" y="9996"/>
                  </a:cubicBezTo>
                  <a:cubicBezTo>
                    <a:pt x="909" y="9928"/>
                    <a:pt x="906" y="9854"/>
                    <a:pt x="921" y="9787"/>
                  </a:cubicBezTo>
                  <a:cubicBezTo>
                    <a:pt x="1206" y="8541"/>
                    <a:pt x="1064" y="7263"/>
                    <a:pt x="1259" y="6004"/>
                  </a:cubicBezTo>
                  <a:cubicBezTo>
                    <a:pt x="1497" y="4479"/>
                    <a:pt x="1565" y="2929"/>
                    <a:pt x="1867" y="1409"/>
                  </a:cubicBezTo>
                  <a:cubicBezTo>
                    <a:pt x="1941" y="1034"/>
                    <a:pt x="1920" y="639"/>
                    <a:pt x="1929" y="253"/>
                  </a:cubicBezTo>
                  <a:cubicBezTo>
                    <a:pt x="1932" y="152"/>
                    <a:pt x="1879" y="55"/>
                    <a:pt x="1762" y="15"/>
                  </a:cubicBezTo>
                  <a:cubicBezTo>
                    <a:pt x="1730" y="5"/>
                    <a:pt x="1700" y="1"/>
                    <a:pt x="1673"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 name="Google Shape;73929;p67">
              <a:extLst>
                <a:ext uri="{FF2B5EF4-FFF2-40B4-BE49-F238E27FC236}">
                  <a16:creationId xmlns:a16="http://schemas.microsoft.com/office/drawing/2014/main" id="{6E005F7D-0052-61F2-ED3C-B6AC0F659648}"/>
                </a:ext>
              </a:extLst>
            </p:cNvPr>
            <p:cNvSpPr/>
            <p:nvPr/>
          </p:nvSpPr>
          <p:spPr>
            <a:xfrm>
              <a:off x="4893250" y="4402150"/>
              <a:ext cx="139700" cy="15975"/>
            </a:xfrm>
            <a:custGeom>
              <a:avLst/>
              <a:gdLst/>
              <a:ahLst/>
              <a:cxnLst/>
              <a:rect l="l" t="t" r="r" b="b"/>
              <a:pathLst>
                <a:path w="5588" h="639" extrusionOk="0">
                  <a:moveTo>
                    <a:pt x="264" y="1"/>
                  </a:moveTo>
                  <a:cubicBezTo>
                    <a:pt x="112" y="1"/>
                    <a:pt x="1" y="127"/>
                    <a:pt x="9" y="277"/>
                  </a:cubicBezTo>
                  <a:cubicBezTo>
                    <a:pt x="18" y="421"/>
                    <a:pt x="127" y="535"/>
                    <a:pt x="279" y="556"/>
                  </a:cubicBezTo>
                  <a:cubicBezTo>
                    <a:pt x="485" y="585"/>
                    <a:pt x="696" y="600"/>
                    <a:pt x="905" y="603"/>
                  </a:cubicBezTo>
                  <a:cubicBezTo>
                    <a:pt x="1190" y="605"/>
                    <a:pt x="1475" y="606"/>
                    <a:pt x="1760" y="606"/>
                  </a:cubicBezTo>
                  <a:cubicBezTo>
                    <a:pt x="2141" y="606"/>
                    <a:pt x="2521" y="605"/>
                    <a:pt x="2902" y="605"/>
                  </a:cubicBezTo>
                  <a:cubicBezTo>
                    <a:pt x="2902" y="618"/>
                    <a:pt x="2902" y="627"/>
                    <a:pt x="2903" y="636"/>
                  </a:cubicBezTo>
                  <a:cubicBezTo>
                    <a:pt x="3312" y="636"/>
                    <a:pt x="3722" y="638"/>
                    <a:pt x="4132" y="638"/>
                  </a:cubicBezTo>
                  <a:cubicBezTo>
                    <a:pt x="4388" y="638"/>
                    <a:pt x="4644" y="637"/>
                    <a:pt x="4901" y="635"/>
                  </a:cubicBezTo>
                  <a:cubicBezTo>
                    <a:pt x="5073" y="633"/>
                    <a:pt x="5252" y="622"/>
                    <a:pt x="5415" y="570"/>
                  </a:cubicBezTo>
                  <a:cubicBezTo>
                    <a:pt x="5488" y="548"/>
                    <a:pt x="5546" y="422"/>
                    <a:pt x="5573" y="333"/>
                  </a:cubicBezTo>
                  <a:cubicBezTo>
                    <a:pt x="5587" y="287"/>
                    <a:pt x="5527" y="199"/>
                    <a:pt x="5478" y="160"/>
                  </a:cubicBezTo>
                  <a:cubicBezTo>
                    <a:pt x="5395" y="99"/>
                    <a:pt x="5295" y="22"/>
                    <a:pt x="5203" y="22"/>
                  </a:cubicBezTo>
                  <a:cubicBezTo>
                    <a:pt x="3557" y="8"/>
                    <a:pt x="1910" y="1"/>
                    <a:pt x="264"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 name="Google Shape;73930;p67">
              <a:extLst>
                <a:ext uri="{FF2B5EF4-FFF2-40B4-BE49-F238E27FC236}">
                  <a16:creationId xmlns:a16="http://schemas.microsoft.com/office/drawing/2014/main" id="{A22DBBF8-EB20-74C5-72A4-285B9271F8D1}"/>
                </a:ext>
              </a:extLst>
            </p:cNvPr>
            <p:cNvSpPr/>
            <p:nvPr/>
          </p:nvSpPr>
          <p:spPr>
            <a:xfrm>
              <a:off x="4696075" y="3719775"/>
              <a:ext cx="25875" cy="103875"/>
            </a:xfrm>
            <a:custGeom>
              <a:avLst/>
              <a:gdLst/>
              <a:ahLst/>
              <a:cxnLst/>
              <a:rect l="l" t="t" r="r" b="b"/>
              <a:pathLst>
                <a:path w="1035" h="4155" extrusionOk="0">
                  <a:moveTo>
                    <a:pt x="338" y="1"/>
                  </a:moveTo>
                  <a:cubicBezTo>
                    <a:pt x="318" y="1"/>
                    <a:pt x="296" y="4"/>
                    <a:pt x="274" y="10"/>
                  </a:cubicBezTo>
                  <a:cubicBezTo>
                    <a:pt x="188" y="32"/>
                    <a:pt x="77" y="119"/>
                    <a:pt x="56" y="198"/>
                  </a:cubicBezTo>
                  <a:cubicBezTo>
                    <a:pt x="10" y="364"/>
                    <a:pt x="17" y="544"/>
                    <a:pt x="0" y="773"/>
                  </a:cubicBezTo>
                  <a:cubicBezTo>
                    <a:pt x="124" y="1658"/>
                    <a:pt x="255" y="2594"/>
                    <a:pt x="386" y="3527"/>
                  </a:cubicBezTo>
                  <a:cubicBezTo>
                    <a:pt x="406" y="3666"/>
                    <a:pt x="423" y="3807"/>
                    <a:pt x="465" y="3941"/>
                  </a:cubicBezTo>
                  <a:cubicBezTo>
                    <a:pt x="504" y="4069"/>
                    <a:pt x="595" y="4154"/>
                    <a:pt x="726" y="4154"/>
                  </a:cubicBezTo>
                  <a:cubicBezTo>
                    <a:pt x="742" y="4154"/>
                    <a:pt x="760" y="4153"/>
                    <a:pt x="778" y="4150"/>
                  </a:cubicBezTo>
                  <a:cubicBezTo>
                    <a:pt x="935" y="4126"/>
                    <a:pt x="1034" y="4002"/>
                    <a:pt x="1022" y="3856"/>
                  </a:cubicBezTo>
                  <a:cubicBezTo>
                    <a:pt x="987" y="3475"/>
                    <a:pt x="881" y="3096"/>
                    <a:pt x="883" y="2715"/>
                  </a:cubicBezTo>
                  <a:cubicBezTo>
                    <a:pt x="886" y="1936"/>
                    <a:pt x="687" y="1185"/>
                    <a:pt x="636" y="416"/>
                  </a:cubicBezTo>
                  <a:cubicBezTo>
                    <a:pt x="630" y="346"/>
                    <a:pt x="617" y="275"/>
                    <a:pt x="591" y="210"/>
                  </a:cubicBezTo>
                  <a:cubicBezTo>
                    <a:pt x="543" y="94"/>
                    <a:pt x="458" y="1"/>
                    <a:pt x="338"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 name="Google Shape;73931;p67">
              <a:extLst>
                <a:ext uri="{FF2B5EF4-FFF2-40B4-BE49-F238E27FC236}">
                  <a16:creationId xmlns:a16="http://schemas.microsoft.com/office/drawing/2014/main" id="{BAB938C8-369C-BD6B-DD7C-238D48DA92F1}"/>
                </a:ext>
              </a:extLst>
            </p:cNvPr>
            <p:cNvSpPr/>
            <p:nvPr/>
          </p:nvSpPr>
          <p:spPr>
            <a:xfrm>
              <a:off x="4368725" y="4365125"/>
              <a:ext cx="99225" cy="25425"/>
            </a:xfrm>
            <a:custGeom>
              <a:avLst/>
              <a:gdLst/>
              <a:ahLst/>
              <a:cxnLst/>
              <a:rect l="l" t="t" r="r" b="b"/>
              <a:pathLst>
                <a:path w="3969" h="1017" extrusionOk="0">
                  <a:moveTo>
                    <a:pt x="442" y="0"/>
                  </a:moveTo>
                  <a:cubicBezTo>
                    <a:pt x="391" y="0"/>
                    <a:pt x="338" y="9"/>
                    <a:pt x="287" y="15"/>
                  </a:cubicBezTo>
                  <a:cubicBezTo>
                    <a:pt x="130" y="35"/>
                    <a:pt x="20" y="137"/>
                    <a:pt x="9" y="282"/>
                  </a:cubicBezTo>
                  <a:cubicBezTo>
                    <a:pt x="0" y="426"/>
                    <a:pt x="99" y="537"/>
                    <a:pt x="248" y="584"/>
                  </a:cubicBezTo>
                  <a:cubicBezTo>
                    <a:pt x="1160" y="862"/>
                    <a:pt x="2115" y="853"/>
                    <a:pt x="2867" y="1013"/>
                  </a:cubicBezTo>
                  <a:cubicBezTo>
                    <a:pt x="3090" y="1013"/>
                    <a:pt x="3243" y="1017"/>
                    <a:pt x="3369" y="1017"/>
                  </a:cubicBezTo>
                  <a:cubicBezTo>
                    <a:pt x="3441" y="1017"/>
                    <a:pt x="3505" y="1016"/>
                    <a:pt x="3568" y="1011"/>
                  </a:cubicBezTo>
                  <a:cubicBezTo>
                    <a:pt x="3755" y="1001"/>
                    <a:pt x="3928" y="920"/>
                    <a:pt x="3948" y="724"/>
                  </a:cubicBezTo>
                  <a:cubicBezTo>
                    <a:pt x="3968" y="517"/>
                    <a:pt x="3803" y="416"/>
                    <a:pt x="3614" y="400"/>
                  </a:cubicBezTo>
                  <a:cubicBezTo>
                    <a:pt x="3266" y="372"/>
                    <a:pt x="2921" y="340"/>
                    <a:pt x="2573" y="278"/>
                  </a:cubicBezTo>
                  <a:cubicBezTo>
                    <a:pt x="1887" y="151"/>
                    <a:pt x="1190" y="90"/>
                    <a:pt x="495" y="4"/>
                  </a:cubicBezTo>
                  <a:cubicBezTo>
                    <a:pt x="477" y="2"/>
                    <a:pt x="460" y="0"/>
                    <a:pt x="442"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 name="Google Shape;73932;p67">
              <a:extLst>
                <a:ext uri="{FF2B5EF4-FFF2-40B4-BE49-F238E27FC236}">
                  <a16:creationId xmlns:a16="http://schemas.microsoft.com/office/drawing/2014/main" id="{054CAB71-E0AA-BAA5-E74C-CA4307C25C91}"/>
                </a:ext>
              </a:extLst>
            </p:cNvPr>
            <p:cNvSpPr/>
            <p:nvPr/>
          </p:nvSpPr>
          <p:spPr>
            <a:xfrm>
              <a:off x="3891975" y="2558150"/>
              <a:ext cx="1302850" cy="1192975"/>
            </a:xfrm>
            <a:custGeom>
              <a:avLst/>
              <a:gdLst/>
              <a:ahLst/>
              <a:cxnLst/>
              <a:rect l="l" t="t" r="r" b="b"/>
              <a:pathLst>
                <a:path w="52114" h="47719" extrusionOk="0">
                  <a:moveTo>
                    <a:pt x="5568" y="0"/>
                  </a:moveTo>
                  <a:cubicBezTo>
                    <a:pt x="5497" y="0"/>
                    <a:pt x="5420" y="10"/>
                    <a:pt x="5337" y="27"/>
                  </a:cubicBezTo>
                  <a:cubicBezTo>
                    <a:pt x="3376" y="421"/>
                    <a:pt x="1735" y="1412"/>
                    <a:pt x="263" y="2722"/>
                  </a:cubicBezTo>
                  <a:cubicBezTo>
                    <a:pt x="1" y="2956"/>
                    <a:pt x="1" y="3211"/>
                    <a:pt x="141" y="3483"/>
                  </a:cubicBezTo>
                  <a:cubicBezTo>
                    <a:pt x="636" y="4456"/>
                    <a:pt x="1107" y="5447"/>
                    <a:pt x="1655" y="6388"/>
                  </a:cubicBezTo>
                  <a:cubicBezTo>
                    <a:pt x="3990" y="10398"/>
                    <a:pt x="7088" y="13662"/>
                    <a:pt x="11141" y="15976"/>
                  </a:cubicBezTo>
                  <a:cubicBezTo>
                    <a:pt x="12868" y="16962"/>
                    <a:pt x="14702" y="17664"/>
                    <a:pt x="16664" y="18025"/>
                  </a:cubicBezTo>
                  <a:cubicBezTo>
                    <a:pt x="17641" y="18205"/>
                    <a:pt x="18624" y="18231"/>
                    <a:pt x="19612" y="18270"/>
                  </a:cubicBezTo>
                  <a:cubicBezTo>
                    <a:pt x="19905" y="18280"/>
                    <a:pt x="20005" y="18381"/>
                    <a:pt x="19995" y="18647"/>
                  </a:cubicBezTo>
                  <a:cubicBezTo>
                    <a:pt x="19982" y="18928"/>
                    <a:pt x="19961" y="19211"/>
                    <a:pt x="19918" y="19489"/>
                  </a:cubicBezTo>
                  <a:cubicBezTo>
                    <a:pt x="19418" y="22763"/>
                    <a:pt x="18914" y="26038"/>
                    <a:pt x="18408" y="29312"/>
                  </a:cubicBezTo>
                  <a:cubicBezTo>
                    <a:pt x="18086" y="31400"/>
                    <a:pt x="17745" y="33488"/>
                    <a:pt x="17433" y="35578"/>
                  </a:cubicBezTo>
                  <a:cubicBezTo>
                    <a:pt x="17133" y="37600"/>
                    <a:pt x="16868" y="39627"/>
                    <a:pt x="16573" y="41649"/>
                  </a:cubicBezTo>
                  <a:cubicBezTo>
                    <a:pt x="16459" y="42438"/>
                    <a:pt x="16669" y="42947"/>
                    <a:pt x="17348" y="43304"/>
                  </a:cubicBezTo>
                  <a:cubicBezTo>
                    <a:pt x="17626" y="43451"/>
                    <a:pt x="17936" y="43541"/>
                    <a:pt x="18225" y="43665"/>
                  </a:cubicBezTo>
                  <a:cubicBezTo>
                    <a:pt x="18439" y="43758"/>
                    <a:pt x="18549" y="43924"/>
                    <a:pt x="18535" y="44164"/>
                  </a:cubicBezTo>
                  <a:cubicBezTo>
                    <a:pt x="18513" y="44516"/>
                    <a:pt x="18486" y="44867"/>
                    <a:pt x="18480" y="45221"/>
                  </a:cubicBezTo>
                  <a:cubicBezTo>
                    <a:pt x="18478" y="45472"/>
                    <a:pt x="18537" y="45708"/>
                    <a:pt x="18721" y="45900"/>
                  </a:cubicBezTo>
                  <a:cubicBezTo>
                    <a:pt x="18894" y="46084"/>
                    <a:pt x="19103" y="46169"/>
                    <a:pt x="19348" y="46169"/>
                  </a:cubicBezTo>
                  <a:cubicBezTo>
                    <a:pt x="19360" y="46169"/>
                    <a:pt x="19372" y="46169"/>
                    <a:pt x="19384" y="46168"/>
                  </a:cubicBezTo>
                  <a:cubicBezTo>
                    <a:pt x="19469" y="45436"/>
                    <a:pt x="19550" y="44704"/>
                    <a:pt x="19640" y="43974"/>
                  </a:cubicBezTo>
                  <a:cubicBezTo>
                    <a:pt x="19653" y="43870"/>
                    <a:pt x="19681" y="43768"/>
                    <a:pt x="19717" y="43669"/>
                  </a:cubicBezTo>
                  <a:cubicBezTo>
                    <a:pt x="19763" y="43547"/>
                    <a:pt x="19838" y="43437"/>
                    <a:pt x="19973" y="43437"/>
                  </a:cubicBezTo>
                  <a:cubicBezTo>
                    <a:pt x="19988" y="43437"/>
                    <a:pt x="20004" y="43438"/>
                    <a:pt x="20021" y="43441"/>
                  </a:cubicBezTo>
                  <a:cubicBezTo>
                    <a:pt x="20216" y="43477"/>
                    <a:pt x="20338" y="43615"/>
                    <a:pt x="20316" y="43810"/>
                  </a:cubicBezTo>
                  <a:cubicBezTo>
                    <a:pt x="20216" y="44645"/>
                    <a:pt x="20099" y="45479"/>
                    <a:pt x="19989" y="46312"/>
                  </a:cubicBezTo>
                  <a:cubicBezTo>
                    <a:pt x="20588" y="46569"/>
                    <a:pt x="21215" y="46710"/>
                    <a:pt x="21866" y="46732"/>
                  </a:cubicBezTo>
                  <a:cubicBezTo>
                    <a:pt x="21893" y="46101"/>
                    <a:pt x="21913" y="45470"/>
                    <a:pt x="21954" y="44839"/>
                  </a:cubicBezTo>
                  <a:cubicBezTo>
                    <a:pt x="21965" y="44632"/>
                    <a:pt x="22020" y="44426"/>
                    <a:pt x="22079" y="44226"/>
                  </a:cubicBezTo>
                  <a:cubicBezTo>
                    <a:pt x="22120" y="44098"/>
                    <a:pt x="22226" y="44036"/>
                    <a:pt x="22349" y="44036"/>
                  </a:cubicBezTo>
                  <a:cubicBezTo>
                    <a:pt x="22370" y="44036"/>
                    <a:pt x="22391" y="44038"/>
                    <a:pt x="22413" y="44041"/>
                  </a:cubicBezTo>
                  <a:cubicBezTo>
                    <a:pt x="22562" y="44067"/>
                    <a:pt x="22696" y="44176"/>
                    <a:pt x="22661" y="44326"/>
                  </a:cubicBezTo>
                  <a:cubicBezTo>
                    <a:pt x="22467" y="45148"/>
                    <a:pt x="22619" y="46014"/>
                    <a:pt x="22333" y="46822"/>
                  </a:cubicBezTo>
                  <a:cubicBezTo>
                    <a:pt x="22970" y="46987"/>
                    <a:pt x="23609" y="47152"/>
                    <a:pt x="24270" y="47152"/>
                  </a:cubicBezTo>
                  <a:cubicBezTo>
                    <a:pt x="24352" y="47152"/>
                    <a:pt x="24434" y="47150"/>
                    <a:pt x="24516" y="47144"/>
                  </a:cubicBezTo>
                  <a:cubicBezTo>
                    <a:pt x="24570" y="46349"/>
                    <a:pt x="24621" y="45556"/>
                    <a:pt x="24678" y="44763"/>
                  </a:cubicBezTo>
                  <a:cubicBezTo>
                    <a:pt x="24690" y="44604"/>
                    <a:pt x="24799" y="44508"/>
                    <a:pt x="24950" y="44508"/>
                  </a:cubicBezTo>
                  <a:cubicBezTo>
                    <a:pt x="25099" y="44508"/>
                    <a:pt x="25235" y="44602"/>
                    <a:pt x="25235" y="44751"/>
                  </a:cubicBezTo>
                  <a:cubicBezTo>
                    <a:pt x="25235" y="45338"/>
                    <a:pt x="25221" y="45927"/>
                    <a:pt x="25195" y="46516"/>
                  </a:cubicBezTo>
                  <a:cubicBezTo>
                    <a:pt x="25184" y="46755"/>
                    <a:pt x="25124" y="46995"/>
                    <a:pt x="25089" y="47235"/>
                  </a:cubicBezTo>
                  <a:cubicBezTo>
                    <a:pt x="25765" y="47446"/>
                    <a:pt x="26468" y="47422"/>
                    <a:pt x="27163" y="47468"/>
                  </a:cubicBezTo>
                  <a:cubicBezTo>
                    <a:pt x="27163" y="46775"/>
                    <a:pt x="27159" y="46083"/>
                    <a:pt x="27169" y="45392"/>
                  </a:cubicBezTo>
                  <a:cubicBezTo>
                    <a:pt x="27170" y="45259"/>
                    <a:pt x="27223" y="45128"/>
                    <a:pt x="27261" y="44999"/>
                  </a:cubicBezTo>
                  <a:cubicBezTo>
                    <a:pt x="27278" y="44941"/>
                    <a:pt x="27317" y="44909"/>
                    <a:pt x="27368" y="44909"/>
                  </a:cubicBezTo>
                  <a:cubicBezTo>
                    <a:pt x="27386" y="44909"/>
                    <a:pt x="27407" y="44914"/>
                    <a:pt x="27428" y="44923"/>
                  </a:cubicBezTo>
                  <a:cubicBezTo>
                    <a:pt x="27485" y="44949"/>
                    <a:pt x="27571" y="44980"/>
                    <a:pt x="27582" y="45024"/>
                  </a:cubicBezTo>
                  <a:cubicBezTo>
                    <a:pt x="27620" y="45191"/>
                    <a:pt x="27655" y="45362"/>
                    <a:pt x="27655" y="45529"/>
                  </a:cubicBezTo>
                  <a:cubicBezTo>
                    <a:pt x="27649" y="46185"/>
                    <a:pt x="27629" y="46845"/>
                    <a:pt x="27615" y="47502"/>
                  </a:cubicBezTo>
                  <a:cubicBezTo>
                    <a:pt x="28021" y="47581"/>
                    <a:pt x="28430" y="47614"/>
                    <a:pt x="28840" y="47614"/>
                  </a:cubicBezTo>
                  <a:cubicBezTo>
                    <a:pt x="29059" y="47614"/>
                    <a:pt x="29279" y="47605"/>
                    <a:pt x="29500" y="47587"/>
                  </a:cubicBezTo>
                  <a:cubicBezTo>
                    <a:pt x="29514" y="46953"/>
                    <a:pt x="29528" y="46319"/>
                    <a:pt x="29545" y="45685"/>
                  </a:cubicBezTo>
                  <a:cubicBezTo>
                    <a:pt x="29550" y="45547"/>
                    <a:pt x="29551" y="45397"/>
                    <a:pt x="29599" y="45271"/>
                  </a:cubicBezTo>
                  <a:cubicBezTo>
                    <a:pt x="29629" y="45191"/>
                    <a:pt x="29738" y="45108"/>
                    <a:pt x="29826" y="45087"/>
                  </a:cubicBezTo>
                  <a:cubicBezTo>
                    <a:pt x="29848" y="45082"/>
                    <a:pt x="29870" y="45079"/>
                    <a:pt x="29891" y="45079"/>
                  </a:cubicBezTo>
                  <a:cubicBezTo>
                    <a:pt x="30018" y="45079"/>
                    <a:pt x="30117" y="45170"/>
                    <a:pt x="30125" y="45301"/>
                  </a:cubicBezTo>
                  <a:cubicBezTo>
                    <a:pt x="30168" y="46076"/>
                    <a:pt x="30186" y="46851"/>
                    <a:pt x="29971" y="47607"/>
                  </a:cubicBezTo>
                  <a:cubicBezTo>
                    <a:pt x="30292" y="47680"/>
                    <a:pt x="30612" y="47719"/>
                    <a:pt x="30933" y="47719"/>
                  </a:cubicBezTo>
                  <a:cubicBezTo>
                    <a:pt x="31175" y="47719"/>
                    <a:pt x="31417" y="47697"/>
                    <a:pt x="31660" y="47650"/>
                  </a:cubicBezTo>
                  <a:cubicBezTo>
                    <a:pt x="31614" y="46993"/>
                    <a:pt x="31553" y="46335"/>
                    <a:pt x="31529" y="45677"/>
                  </a:cubicBezTo>
                  <a:cubicBezTo>
                    <a:pt x="31513" y="45281"/>
                    <a:pt x="31639" y="45085"/>
                    <a:pt x="31854" y="45085"/>
                  </a:cubicBezTo>
                  <a:cubicBezTo>
                    <a:pt x="31875" y="45085"/>
                    <a:pt x="31897" y="45087"/>
                    <a:pt x="31920" y="45091"/>
                  </a:cubicBezTo>
                  <a:cubicBezTo>
                    <a:pt x="32255" y="45148"/>
                    <a:pt x="32234" y="45419"/>
                    <a:pt x="32235" y="45657"/>
                  </a:cubicBezTo>
                  <a:cubicBezTo>
                    <a:pt x="32238" y="46318"/>
                    <a:pt x="32231" y="46976"/>
                    <a:pt x="32228" y="47637"/>
                  </a:cubicBezTo>
                  <a:cubicBezTo>
                    <a:pt x="32461" y="47691"/>
                    <a:pt x="32692" y="47716"/>
                    <a:pt x="32924" y="47716"/>
                  </a:cubicBezTo>
                  <a:cubicBezTo>
                    <a:pt x="33202" y="47716"/>
                    <a:pt x="33479" y="47680"/>
                    <a:pt x="33756" y="47613"/>
                  </a:cubicBezTo>
                  <a:cubicBezTo>
                    <a:pt x="33720" y="46945"/>
                    <a:pt x="33681" y="46278"/>
                    <a:pt x="33649" y="45611"/>
                  </a:cubicBezTo>
                  <a:cubicBezTo>
                    <a:pt x="33644" y="45507"/>
                    <a:pt x="33646" y="45390"/>
                    <a:pt x="33694" y="45305"/>
                  </a:cubicBezTo>
                  <a:cubicBezTo>
                    <a:pt x="33738" y="45224"/>
                    <a:pt x="33840" y="45148"/>
                    <a:pt x="33929" y="45130"/>
                  </a:cubicBezTo>
                  <a:cubicBezTo>
                    <a:pt x="33943" y="45127"/>
                    <a:pt x="33957" y="45126"/>
                    <a:pt x="33971" y="45126"/>
                  </a:cubicBezTo>
                  <a:cubicBezTo>
                    <a:pt x="34057" y="45126"/>
                    <a:pt x="34154" y="45171"/>
                    <a:pt x="34162" y="45283"/>
                  </a:cubicBezTo>
                  <a:cubicBezTo>
                    <a:pt x="34189" y="45704"/>
                    <a:pt x="34204" y="46124"/>
                    <a:pt x="34219" y="46544"/>
                  </a:cubicBezTo>
                  <a:cubicBezTo>
                    <a:pt x="34231" y="46896"/>
                    <a:pt x="34233" y="47247"/>
                    <a:pt x="34240" y="47600"/>
                  </a:cubicBezTo>
                  <a:cubicBezTo>
                    <a:pt x="34459" y="47616"/>
                    <a:pt x="34677" y="47625"/>
                    <a:pt x="34895" y="47625"/>
                  </a:cubicBezTo>
                  <a:cubicBezTo>
                    <a:pt x="35295" y="47625"/>
                    <a:pt x="35693" y="47596"/>
                    <a:pt x="36091" y="47530"/>
                  </a:cubicBezTo>
                  <a:cubicBezTo>
                    <a:pt x="35907" y="46787"/>
                    <a:pt x="35871" y="46026"/>
                    <a:pt x="35890" y="45264"/>
                  </a:cubicBezTo>
                  <a:cubicBezTo>
                    <a:pt x="35893" y="45117"/>
                    <a:pt x="35960" y="44991"/>
                    <a:pt x="36128" y="44981"/>
                  </a:cubicBezTo>
                  <a:cubicBezTo>
                    <a:pt x="36134" y="44981"/>
                    <a:pt x="36141" y="44981"/>
                    <a:pt x="36147" y="44981"/>
                  </a:cubicBezTo>
                  <a:cubicBezTo>
                    <a:pt x="36293" y="44981"/>
                    <a:pt x="36407" y="45073"/>
                    <a:pt x="36433" y="45207"/>
                  </a:cubicBezTo>
                  <a:cubicBezTo>
                    <a:pt x="36481" y="45442"/>
                    <a:pt x="36497" y="45685"/>
                    <a:pt x="36510" y="45926"/>
                  </a:cubicBezTo>
                  <a:cubicBezTo>
                    <a:pt x="36534" y="46445"/>
                    <a:pt x="36525" y="46966"/>
                    <a:pt x="36658" y="47475"/>
                  </a:cubicBezTo>
                  <a:cubicBezTo>
                    <a:pt x="36770" y="47494"/>
                    <a:pt x="36881" y="47502"/>
                    <a:pt x="36992" y="47502"/>
                  </a:cubicBezTo>
                  <a:cubicBezTo>
                    <a:pt x="37355" y="47502"/>
                    <a:pt x="37711" y="47415"/>
                    <a:pt x="38068" y="47347"/>
                  </a:cubicBezTo>
                  <a:cubicBezTo>
                    <a:pt x="37987" y="46694"/>
                    <a:pt x="38040" y="46026"/>
                    <a:pt x="37863" y="45380"/>
                  </a:cubicBezTo>
                  <a:cubicBezTo>
                    <a:pt x="37836" y="45286"/>
                    <a:pt x="37842" y="45164"/>
                    <a:pt x="37879" y="45074"/>
                  </a:cubicBezTo>
                  <a:cubicBezTo>
                    <a:pt x="37915" y="44993"/>
                    <a:pt x="38006" y="44913"/>
                    <a:pt x="38091" y="44879"/>
                  </a:cubicBezTo>
                  <a:cubicBezTo>
                    <a:pt x="38119" y="44868"/>
                    <a:pt x="38149" y="44862"/>
                    <a:pt x="38180" y="44862"/>
                  </a:cubicBezTo>
                  <a:cubicBezTo>
                    <a:pt x="38249" y="44862"/>
                    <a:pt x="38318" y="44892"/>
                    <a:pt x="38365" y="44964"/>
                  </a:cubicBezTo>
                  <a:cubicBezTo>
                    <a:pt x="38524" y="45205"/>
                    <a:pt x="38568" y="45479"/>
                    <a:pt x="38583" y="45755"/>
                  </a:cubicBezTo>
                  <a:cubicBezTo>
                    <a:pt x="38611" y="46275"/>
                    <a:pt x="38624" y="46797"/>
                    <a:pt x="38643" y="47317"/>
                  </a:cubicBezTo>
                  <a:cubicBezTo>
                    <a:pt x="38691" y="47318"/>
                    <a:pt x="38739" y="47319"/>
                    <a:pt x="38786" y="47319"/>
                  </a:cubicBezTo>
                  <a:cubicBezTo>
                    <a:pt x="39334" y="47319"/>
                    <a:pt x="39867" y="47204"/>
                    <a:pt x="40399" y="47094"/>
                  </a:cubicBezTo>
                  <a:cubicBezTo>
                    <a:pt x="40327" y="46503"/>
                    <a:pt x="40251" y="45912"/>
                    <a:pt x="40184" y="45321"/>
                  </a:cubicBezTo>
                  <a:cubicBezTo>
                    <a:pt x="40167" y="45181"/>
                    <a:pt x="40167" y="45038"/>
                    <a:pt x="40181" y="44902"/>
                  </a:cubicBezTo>
                  <a:cubicBezTo>
                    <a:pt x="40198" y="44752"/>
                    <a:pt x="40300" y="44653"/>
                    <a:pt x="40442" y="44653"/>
                  </a:cubicBezTo>
                  <a:cubicBezTo>
                    <a:pt x="40448" y="44653"/>
                    <a:pt x="40455" y="44653"/>
                    <a:pt x="40462" y="44654"/>
                  </a:cubicBezTo>
                  <a:cubicBezTo>
                    <a:pt x="40550" y="44659"/>
                    <a:pt x="40662" y="44729"/>
                    <a:pt x="40713" y="44803"/>
                  </a:cubicBezTo>
                  <a:cubicBezTo>
                    <a:pt x="40770" y="44885"/>
                    <a:pt x="40766" y="45003"/>
                    <a:pt x="40794" y="45105"/>
                  </a:cubicBezTo>
                  <a:cubicBezTo>
                    <a:pt x="40971" y="45721"/>
                    <a:pt x="40925" y="46359"/>
                    <a:pt x="40978" y="46988"/>
                  </a:cubicBezTo>
                  <a:cubicBezTo>
                    <a:pt x="41002" y="46988"/>
                    <a:pt x="41026" y="46988"/>
                    <a:pt x="41050" y="46988"/>
                  </a:cubicBezTo>
                  <a:cubicBezTo>
                    <a:pt x="41611" y="46988"/>
                    <a:pt x="42166" y="46952"/>
                    <a:pt x="42693" y="46731"/>
                  </a:cubicBezTo>
                  <a:cubicBezTo>
                    <a:pt x="42611" y="46147"/>
                    <a:pt x="42528" y="45563"/>
                    <a:pt x="42451" y="44977"/>
                  </a:cubicBezTo>
                  <a:cubicBezTo>
                    <a:pt x="42433" y="44839"/>
                    <a:pt x="42440" y="44699"/>
                    <a:pt x="42451" y="44561"/>
                  </a:cubicBezTo>
                  <a:cubicBezTo>
                    <a:pt x="42461" y="44409"/>
                    <a:pt x="42551" y="44300"/>
                    <a:pt x="42703" y="44280"/>
                  </a:cubicBezTo>
                  <a:cubicBezTo>
                    <a:pt x="42718" y="44279"/>
                    <a:pt x="42732" y="44278"/>
                    <a:pt x="42746" y="44278"/>
                  </a:cubicBezTo>
                  <a:cubicBezTo>
                    <a:pt x="42882" y="44278"/>
                    <a:pt x="42983" y="44364"/>
                    <a:pt x="43005" y="44500"/>
                  </a:cubicBezTo>
                  <a:cubicBezTo>
                    <a:pt x="43099" y="45117"/>
                    <a:pt x="43179" y="45737"/>
                    <a:pt x="43262" y="46356"/>
                  </a:cubicBezTo>
                  <a:cubicBezTo>
                    <a:pt x="43276" y="46460"/>
                    <a:pt x="43276" y="46566"/>
                    <a:pt x="43283" y="46668"/>
                  </a:cubicBezTo>
                  <a:cubicBezTo>
                    <a:pt x="43853" y="46580"/>
                    <a:pt x="44441" y="46591"/>
                    <a:pt x="44976" y="46328"/>
                  </a:cubicBezTo>
                  <a:cubicBezTo>
                    <a:pt x="44848" y="45650"/>
                    <a:pt x="44718" y="44971"/>
                    <a:pt x="44590" y="44293"/>
                  </a:cubicBezTo>
                  <a:cubicBezTo>
                    <a:pt x="44583" y="44259"/>
                    <a:pt x="44587" y="44223"/>
                    <a:pt x="44587" y="44189"/>
                  </a:cubicBezTo>
                  <a:cubicBezTo>
                    <a:pt x="44587" y="44025"/>
                    <a:pt x="44739" y="43843"/>
                    <a:pt x="44876" y="43843"/>
                  </a:cubicBezTo>
                  <a:cubicBezTo>
                    <a:pt x="44883" y="43843"/>
                    <a:pt x="44890" y="43844"/>
                    <a:pt x="44896" y="43844"/>
                  </a:cubicBezTo>
                  <a:cubicBezTo>
                    <a:pt x="45047" y="43863"/>
                    <a:pt x="45132" y="43956"/>
                    <a:pt x="45172" y="44105"/>
                  </a:cubicBezTo>
                  <a:cubicBezTo>
                    <a:pt x="45358" y="44813"/>
                    <a:pt x="45425" y="45536"/>
                    <a:pt x="45446" y="46264"/>
                  </a:cubicBezTo>
                  <a:cubicBezTo>
                    <a:pt x="45687" y="46218"/>
                    <a:pt x="45926" y="46167"/>
                    <a:pt x="46168" y="46128"/>
                  </a:cubicBezTo>
                  <a:cubicBezTo>
                    <a:pt x="46429" y="46088"/>
                    <a:pt x="46510" y="45917"/>
                    <a:pt x="46519" y="45685"/>
                  </a:cubicBezTo>
                  <a:cubicBezTo>
                    <a:pt x="46522" y="45580"/>
                    <a:pt x="46533" y="45472"/>
                    <a:pt x="46513" y="45369"/>
                  </a:cubicBezTo>
                  <a:cubicBezTo>
                    <a:pt x="46412" y="44865"/>
                    <a:pt x="46574" y="44480"/>
                    <a:pt x="47009" y="44203"/>
                  </a:cubicBezTo>
                  <a:cubicBezTo>
                    <a:pt x="47096" y="44148"/>
                    <a:pt x="47167" y="44062"/>
                    <a:pt x="47247" y="43995"/>
                  </a:cubicBezTo>
                  <a:cubicBezTo>
                    <a:pt x="47865" y="43477"/>
                    <a:pt x="48089" y="42820"/>
                    <a:pt x="48015" y="42021"/>
                  </a:cubicBezTo>
                  <a:cubicBezTo>
                    <a:pt x="47835" y="40092"/>
                    <a:pt x="47686" y="38161"/>
                    <a:pt x="47515" y="36232"/>
                  </a:cubicBezTo>
                  <a:cubicBezTo>
                    <a:pt x="47473" y="35776"/>
                    <a:pt x="47391" y="35326"/>
                    <a:pt x="47339" y="34871"/>
                  </a:cubicBezTo>
                  <a:cubicBezTo>
                    <a:pt x="47318" y="34687"/>
                    <a:pt x="47367" y="34526"/>
                    <a:pt x="47560" y="34444"/>
                  </a:cubicBezTo>
                  <a:cubicBezTo>
                    <a:pt x="47723" y="34374"/>
                    <a:pt x="47882" y="34301"/>
                    <a:pt x="48039" y="34221"/>
                  </a:cubicBezTo>
                  <a:cubicBezTo>
                    <a:pt x="49811" y="33320"/>
                    <a:pt x="50958" y="31929"/>
                    <a:pt x="51327" y="29953"/>
                  </a:cubicBezTo>
                  <a:cubicBezTo>
                    <a:pt x="51487" y="29088"/>
                    <a:pt x="51625" y="28217"/>
                    <a:pt x="51722" y="27345"/>
                  </a:cubicBezTo>
                  <a:cubicBezTo>
                    <a:pt x="52114" y="23808"/>
                    <a:pt x="51913" y="20306"/>
                    <a:pt x="51081" y="16848"/>
                  </a:cubicBezTo>
                  <a:cubicBezTo>
                    <a:pt x="50675" y="15161"/>
                    <a:pt x="50079" y="13546"/>
                    <a:pt x="49199" y="12046"/>
                  </a:cubicBezTo>
                  <a:cubicBezTo>
                    <a:pt x="48189" y="10326"/>
                    <a:pt x="46724" y="9180"/>
                    <a:pt x="44775" y="8702"/>
                  </a:cubicBezTo>
                  <a:cubicBezTo>
                    <a:pt x="44092" y="8534"/>
                    <a:pt x="43397" y="8417"/>
                    <a:pt x="42686" y="8412"/>
                  </a:cubicBezTo>
                  <a:cubicBezTo>
                    <a:pt x="41840" y="8402"/>
                    <a:pt x="40996" y="8382"/>
                    <a:pt x="40150" y="8363"/>
                  </a:cubicBezTo>
                  <a:cubicBezTo>
                    <a:pt x="40065" y="8379"/>
                    <a:pt x="39981" y="8386"/>
                    <a:pt x="39898" y="8386"/>
                  </a:cubicBezTo>
                  <a:cubicBezTo>
                    <a:pt x="39453" y="8386"/>
                    <a:pt x="39029" y="8189"/>
                    <a:pt x="38584" y="8189"/>
                  </a:cubicBezTo>
                  <a:cubicBezTo>
                    <a:pt x="38562" y="8189"/>
                    <a:pt x="38540" y="8190"/>
                    <a:pt x="38517" y="8191"/>
                  </a:cubicBezTo>
                  <a:cubicBezTo>
                    <a:pt x="38101" y="8114"/>
                    <a:pt x="37688" y="8027"/>
                    <a:pt x="37272" y="7964"/>
                  </a:cubicBezTo>
                  <a:cubicBezTo>
                    <a:pt x="37244" y="7960"/>
                    <a:pt x="37217" y="7958"/>
                    <a:pt x="37192" y="7958"/>
                  </a:cubicBezTo>
                  <a:cubicBezTo>
                    <a:pt x="36994" y="7958"/>
                    <a:pt x="36862" y="8081"/>
                    <a:pt x="36812" y="8293"/>
                  </a:cubicBezTo>
                  <a:cubicBezTo>
                    <a:pt x="36788" y="8397"/>
                    <a:pt x="36788" y="8506"/>
                    <a:pt x="36755" y="8605"/>
                  </a:cubicBezTo>
                  <a:cubicBezTo>
                    <a:pt x="36315" y="9905"/>
                    <a:pt x="35297" y="10644"/>
                    <a:pt x="33990" y="10644"/>
                  </a:cubicBezTo>
                  <a:cubicBezTo>
                    <a:pt x="33849" y="10644"/>
                    <a:pt x="33706" y="10636"/>
                    <a:pt x="33559" y="10619"/>
                  </a:cubicBezTo>
                  <a:cubicBezTo>
                    <a:pt x="31960" y="10430"/>
                    <a:pt x="30598" y="9246"/>
                    <a:pt x="30176" y="7674"/>
                  </a:cubicBezTo>
                  <a:cubicBezTo>
                    <a:pt x="30129" y="7505"/>
                    <a:pt x="30125" y="7324"/>
                    <a:pt x="30080" y="7153"/>
                  </a:cubicBezTo>
                  <a:cubicBezTo>
                    <a:pt x="30017" y="6912"/>
                    <a:pt x="29924" y="6790"/>
                    <a:pt x="29785" y="6790"/>
                  </a:cubicBezTo>
                  <a:cubicBezTo>
                    <a:pt x="29703" y="6790"/>
                    <a:pt x="29604" y="6833"/>
                    <a:pt x="29487" y="6921"/>
                  </a:cubicBezTo>
                  <a:cubicBezTo>
                    <a:pt x="28716" y="7495"/>
                    <a:pt x="27861" y="7911"/>
                    <a:pt x="26974" y="8261"/>
                  </a:cubicBezTo>
                  <a:cubicBezTo>
                    <a:pt x="25033" y="9022"/>
                    <a:pt x="23083" y="9431"/>
                    <a:pt x="21128" y="9431"/>
                  </a:cubicBezTo>
                  <a:cubicBezTo>
                    <a:pt x="19401" y="9431"/>
                    <a:pt x="17670" y="9112"/>
                    <a:pt x="15937" y="8434"/>
                  </a:cubicBezTo>
                  <a:cubicBezTo>
                    <a:pt x="12996" y="7285"/>
                    <a:pt x="10463" y="5533"/>
                    <a:pt x="8397" y="3134"/>
                  </a:cubicBezTo>
                  <a:cubicBezTo>
                    <a:pt x="7615" y="2227"/>
                    <a:pt x="6874" y="1282"/>
                    <a:pt x="6149" y="327"/>
                  </a:cubicBezTo>
                  <a:cubicBezTo>
                    <a:pt x="5971" y="94"/>
                    <a:pt x="5796" y="0"/>
                    <a:pt x="556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 name="Google Shape;73933;p67">
              <a:extLst>
                <a:ext uri="{FF2B5EF4-FFF2-40B4-BE49-F238E27FC236}">
                  <a16:creationId xmlns:a16="http://schemas.microsoft.com/office/drawing/2014/main" id="{37EA08F6-287B-6B0E-1B28-1286AD480DBB}"/>
                </a:ext>
              </a:extLst>
            </p:cNvPr>
            <p:cNvSpPr/>
            <p:nvPr/>
          </p:nvSpPr>
          <p:spPr>
            <a:xfrm>
              <a:off x="4679750" y="3685200"/>
              <a:ext cx="18550" cy="65950"/>
            </a:xfrm>
            <a:custGeom>
              <a:avLst/>
              <a:gdLst/>
              <a:ahLst/>
              <a:cxnLst/>
              <a:rect l="l" t="t" r="r" b="b"/>
              <a:pathLst>
                <a:path w="742" h="2638" extrusionOk="0">
                  <a:moveTo>
                    <a:pt x="341" y="1"/>
                  </a:moveTo>
                  <a:cubicBezTo>
                    <a:pt x="127" y="1"/>
                    <a:pt x="0" y="198"/>
                    <a:pt x="15" y="593"/>
                  </a:cubicBezTo>
                  <a:cubicBezTo>
                    <a:pt x="40" y="1252"/>
                    <a:pt x="100" y="1908"/>
                    <a:pt x="147" y="2567"/>
                  </a:cubicBezTo>
                  <a:cubicBezTo>
                    <a:pt x="238" y="2615"/>
                    <a:pt x="329" y="2638"/>
                    <a:pt x="418" y="2638"/>
                  </a:cubicBezTo>
                  <a:cubicBezTo>
                    <a:pt x="518" y="2638"/>
                    <a:pt x="617" y="2609"/>
                    <a:pt x="716" y="2554"/>
                  </a:cubicBezTo>
                  <a:cubicBezTo>
                    <a:pt x="719" y="1893"/>
                    <a:pt x="726" y="1234"/>
                    <a:pt x="723" y="573"/>
                  </a:cubicBezTo>
                  <a:cubicBezTo>
                    <a:pt x="720" y="334"/>
                    <a:pt x="741" y="63"/>
                    <a:pt x="407" y="6"/>
                  </a:cubicBezTo>
                  <a:cubicBezTo>
                    <a:pt x="384" y="2"/>
                    <a:pt x="362" y="1"/>
                    <a:pt x="341"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73934;p67">
              <a:extLst>
                <a:ext uri="{FF2B5EF4-FFF2-40B4-BE49-F238E27FC236}">
                  <a16:creationId xmlns:a16="http://schemas.microsoft.com/office/drawing/2014/main" id="{C75B5C8A-8D73-B6C2-3BA3-B96C4849DE87}"/>
                </a:ext>
              </a:extLst>
            </p:cNvPr>
            <p:cNvSpPr/>
            <p:nvPr/>
          </p:nvSpPr>
          <p:spPr>
            <a:xfrm>
              <a:off x="4376625" y="3644025"/>
              <a:ext cx="23900" cy="72300"/>
            </a:xfrm>
            <a:custGeom>
              <a:avLst/>
              <a:gdLst/>
              <a:ahLst/>
              <a:cxnLst/>
              <a:rect l="l" t="t" r="r" b="b"/>
              <a:pathLst>
                <a:path w="956" h="2892" extrusionOk="0">
                  <a:moveTo>
                    <a:pt x="591" y="1"/>
                  </a:moveTo>
                  <a:cubicBezTo>
                    <a:pt x="455" y="1"/>
                    <a:pt x="380" y="111"/>
                    <a:pt x="334" y="233"/>
                  </a:cubicBezTo>
                  <a:cubicBezTo>
                    <a:pt x="298" y="331"/>
                    <a:pt x="270" y="434"/>
                    <a:pt x="257" y="538"/>
                  </a:cubicBezTo>
                  <a:cubicBezTo>
                    <a:pt x="169" y="1267"/>
                    <a:pt x="86" y="1999"/>
                    <a:pt x="1" y="2732"/>
                  </a:cubicBezTo>
                  <a:cubicBezTo>
                    <a:pt x="126" y="2851"/>
                    <a:pt x="270" y="2892"/>
                    <a:pt x="424" y="2892"/>
                  </a:cubicBezTo>
                  <a:cubicBezTo>
                    <a:pt x="483" y="2892"/>
                    <a:pt x="544" y="2886"/>
                    <a:pt x="606" y="2876"/>
                  </a:cubicBezTo>
                  <a:cubicBezTo>
                    <a:pt x="717" y="2042"/>
                    <a:pt x="833" y="1209"/>
                    <a:pt x="932" y="372"/>
                  </a:cubicBezTo>
                  <a:cubicBezTo>
                    <a:pt x="955" y="179"/>
                    <a:pt x="833" y="40"/>
                    <a:pt x="639" y="5"/>
                  </a:cubicBezTo>
                  <a:cubicBezTo>
                    <a:pt x="622" y="2"/>
                    <a:pt x="606" y="1"/>
                    <a:pt x="591"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73935;p67">
              <a:extLst>
                <a:ext uri="{FF2B5EF4-FFF2-40B4-BE49-F238E27FC236}">
                  <a16:creationId xmlns:a16="http://schemas.microsoft.com/office/drawing/2014/main" id="{1FBD6E67-6BBD-5848-AEC4-EC2B81E7189F}"/>
                </a:ext>
              </a:extLst>
            </p:cNvPr>
            <p:cNvSpPr/>
            <p:nvPr/>
          </p:nvSpPr>
          <p:spPr>
            <a:xfrm>
              <a:off x="4504925" y="3670800"/>
              <a:ext cx="18025" cy="68700"/>
            </a:xfrm>
            <a:custGeom>
              <a:avLst/>
              <a:gdLst/>
              <a:ahLst/>
              <a:cxnLst/>
              <a:rect l="l" t="t" r="r" b="b"/>
              <a:pathLst>
                <a:path w="721" h="2748" extrusionOk="0">
                  <a:moveTo>
                    <a:pt x="435" y="1"/>
                  </a:moveTo>
                  <a:cubicBezTo>
                    <a:pt x="283" y="1"/>
                    <a:pt x="173" y="96"/>
                    <a:pt x="162" y="255"/>
                  </a:cubicBezTo>
                  <a:cubicBezTo>
                    <a:pt x="105" y="1048"/>
                    <a:pt x="53" y="1842"/>
                    <a:pt x="1" y="2637"/>
                  </a:cubicBezTo>
                  <a:cubicBezTo>
                    <a:pt x="132" y="2700"/>
                    <a:pt x="266" y="2748"/>
                    <a:pt x="409" y="2748"/>
                  </a:cubicBezTo>
                  <a:cubicBezTo>
                    <a:pt x="462" y="2748"/>
                    <a:pt x="517" y="2741"/>
                    <a:pt x="572" y="2727"/>
                  </a:cubicBezTo>
                  <a:cubicBezTo>
                    <a:pt x="608" y="2487"/>
                    <a:pt x="667" y="2248"/>
                    <a:pt x="679" y="2007"/>
                  </a:cubicBezTo>
                  <a:cubicBezTo>
                    <a:pt x="706" y="1420"/>
                    <a:pt x="720" y="830"/>
                    <a:pt x="720" y="243"/>
                  </a:cubicBezTo>
                  <a:cubicBezTo>
                    <a:pt x="720" y="95"/>
                    <a:pt x="582" y="1"/>
                    <a:pt x="43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73936;p67">
              <a:extLst>
                <a:ext uri="{FF2B5EF4-FFF2-40B4-BE49-F238E27FC236}">
                  <a16:creationId xmlns:a16="http://schemas.microsoft.com/office/drawing/2014/main" id="{4E06AA5E-F647-C6C7-4D76-2FEBEB2E8B50}"/>
                </a:ext>
              </a:extLst>
            </p:cNvPr>
            <p:cNvSpPr/>
            <p:nvPr/>
          </p:nvSpPr>
          <p:spPr>
            <a:xfrm>
              <a:off x="4438700" y="3659000"/>
              <a:ext cx="20775" cy="69650"/>
            </a:xfrm>
            <a:custGeom>
              <a:avLst/>
              <a:gdLst/>
              <a:ahLst/>
              <a:cxnLst/>
              <a:rect l="l" t="t" r="r" b="b"/>
              <a:pathLst>
                <a:path w="831" h="2786" extrusionOk="0">
                  <a:moveTo>
                    <a:pt x="484" y="0"/>
                  </a:moveTo>
                  <a:cubicBezTo>
                    <a:pt x="360" y="0"/>
                    <a:pt x="254" y="63"/>
                    <a:pt x="215" y="191"/>
                  </a:cubicBezTo>
                  <a:cubicBezTo>
                    <a:pt x="153" y="390"/>
                    <a:pt x="101" y="597"/>
                    <a:pt x="88" y="804"/>
                  </a:cubicBezTo>
                  <a:cubicBezTo>
                    <a:pt x="47" y="1435"/>
                    <a:pt x="27" y="2066"/>
                    <a:pt x="1" y="2697"/>
                  </a:cubicBezTo>
                  <a:cubicBezTo>
                    <a:pt x="156" y="2727"/>
                    <a:pt x="310" y="2755"/>
                    <a:pt x="467" y="2785"/>
                  </a:cubicBezTo>
                  <a:cubicBezTo>
                    <a:pt x="755" y="1979"/>
                    <a:pt x="601" y="1111"/>
                    <a:pt x="795" y="291"/>
                  </a:cubicBezTo>
                  <a:cubicBezTo>
                    <a:pt x="830" y="141"/>
                    <a:pt x="698" y="31"/>
                    <a:pt x="548" y="6"/>
                  </a:cubicBezTo>
                  <a:cubicBezTo>
                    <a:pt x="526" y="2"/>
                    <a:pt x="505" y="0"/>
                    <a:pt x="48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 name="Google Shape;73937;p67">
              <a:extLst>
                <a:ext uri="{FF2B5EF4-FFF2-40B4-BE49-F238E27FC236}">
                  <a16:creationId xmlns:a16="http://schemas.microsoft.com/office/drawing/2014/main" id="{FFABB77A-D183-3F0D-1128-F976574CDA3A}"/>
                </a:ext>
              </a:extLst>
            </p:cNvPr>
            <p:cNvSpPr/>
            <p:nvPr/>
          </p:nvSpPr>
          <p:spPr>
            <a:xfrm>
              <a:off x="4952750" y="3664975"/>
              <a:ext cx="21250" cy="61925"/>
            </a:xfrm>
            <a:custGeom>
              <a:avLst/>
              <a:gdLst/>
              <a:ahLst/>
              <a:cxnLst/>
              <a:rect l="l" t="t" r="r" b="b"/>
              <a:pathLst>
                <a:path w="850" h="2477" extrusionOk="0">
                  <a:moveTo>
                    <a:pt x="313" y="0"/>
                  </a:moveTo>
                  <a:cubicBezTo>
                    <a:pt x="300" y="0"/>
                    <a:pt x="285" y="1"/>
                    <a:pt x="271" y="3"/>
                  </a:cubicBezTo>
                  <a:cubicBezTo>
                    <a:pt x="118" y="23"/>
                    <a:pt x="29" y="131"/>
                    <a:pt x="19" y="285"/>
                  </a:cubicBezTo>
                  <a:cubicBezTo>
                    <a:pt x="7" y="422"/>
                    <a:pt x="0" y="563"/>
                    <a:pt x="19" y="700"/>
                  </a:cubicBezTo>
                  <a:cubicBezTo>
                    <a:pt x="94" y="1285"/>
                    <a:pt x="178" y="1870"/>
                    <a:pt x="261" y="2454"/>
                  </a:cubicBezTo>
                  <a:cubicBezTo>
                    <a:pt x="333" y="2468"/>
                    <a:pt x="404" y="2476"/>
                    <a:pt x="474" y="2476"/>
                  </a:cubicBezTo>
                  <a:cubicBezTo>
                    <a:pt x="603" y="2476"/>
                    <a:pt x="728" y="2450"/>
                    <a:pt x="849" y="2393"/>
                  </a:cubicBezTo>
                  <a:cubicBezTo>
                    <a:pt x="842" y="2289"/>
                    <a:pt x="842" y="2183"/>
                    <a:pt x="828" y="2080"/>
                  </a:cubicBezTo>
                  <a:cubicBezTo>
                    <a:pt x="747" y="1461"/>
                    <a:pt x="667" y="841"/>
                    <a:pt x="571" y="223"/>
                  </a:cubicBezTo>
                  <a:cubicBezTo>
                    <a:pt x="551" y="87"/>
                    <a:pt x="449" y="0"/>
                    <a:pt x="31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73938;p67">
              <a:extLst>
                <a:ext uri="{FF2B5EF4-FFF2-40B4-BE49-F238E27FC236}">
                  <a16:creationId xmlns:a16="http://schemas.microsoft.com/office/drawing/2014/main" id="{D1080FF2-4986-85FC-08DB-02C478CD1C74}"/>
                </a:ext>
              </a:extLst>
            </p:cNvPr>
            <p:cNvSpPr/>
            <p:nvPr/>
          </p:nvSpPr>
          <p:spPr>
            <a:xfrm>
              <a:off x="4788675" y="3682625"/>
              <a:ext cx="19675" cy="64600"/>
            </a:xfrm>
            <a:custGeom>
              <a:avLst/>
              <a:gdLst/>
              <a:ahLst/>
              <a:cxnLst/>
              <a:rect l="l" t="t" r="r" b="b"/>
              <a:pathLst>
                <a:path w="787" h="2584" extrusionOk="0">
                  <a:moveTo>
                    <a:pt x="278" y="0"/>
                  </a:moveTo>
                  <a:cubicBezTo>
                    <a:pt x="271" y="0"/>
                    <a:pt x="265" y="1"/>
                    <a:pt x="258" y="1"/>
                  </a:cubicBezTo>
                  <a:cubicBezTo>
                    <a:pt x="89" y="10"/>
                    <a:pt x="23" y="136"/>
                    <a:pt x="20" y="283"/>
                  </a:cubicBezTo>
                  <a:cubicBezTo>
                    <a:pt x="1" y="1045"/>
                    <a:pt x="38" y="1803"/>
                    <a:pt x="221" y="2550"/>
                  </a:cubicBezTo>
                  <a:cubicBezTo>
                    <a:pt x="296" y="2572"/>
                    <a:pt x="371" y="2583"/>
                    <a:pt x="444" y="2583"/>
                  </a:cubicBezTo>
                  <a:cubicBezTo>
                    <a:pt x="561" y="2583"/>
                    <a:pt x="675" y="2555"/>
                    <a:pt x="787" y="2494"/>
                  </a:cubicBezTo>
                  <a:cubicBezTo>
                    <a:pt x="656" y="1984"/>
                    <a:pt x="664" y="1463"/>
                    <a:pt x="640" y="944"/>
                  </a:cubicBezTo>
                  <a:cubicBezTo>
                    <a:pt x="627" y="705"/>
                    <a:pt x="612" y="461"/>
                    <a:pt x="563" y="226"/>
                  </a:cubicBezTo>
                  <a:cubicBezTo>
                    <a:pt x="537" y="92"/>
                    <a:pt x="424" y="0"/>
                    <a:pt x="27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73939;p67">
              <a:extLst>
                <a:ext uri="{FF2B5EF4-FFF2-40B4-BE49-F238E27FC236}">
                  <a16:creationId xmlns:a16="http://schemas.microsoft.com/office/drawing/2014/main" id="{FB874A77-2294-FCAD-4309-62BB683A0C58}"/>
                </a:ext>
              </a:extLst>
            </p:cNvPr>
            <p:cNvSpPr/>
            <p:nvPr/>
          </p:nvSpPr>
          <p:spPr>
            <a:xfrm>
              <a:off x="4837800" y="3679650"/>
              <a:ext cx="20175" cy="63000"/>
            </a:xfrm>
            <a:custGeom>
              <a:avLst/>
              <a:gdLst/>
              <a:ahLst/>
              <a:cxnLst/>
              <a:rect l="l" t="t" r="r" b="b"/>
              <a:pathLst>
                <a:path w="807" h="2520" extrusionOk="0">
                  <a:moveTo>
                    <a:pt x="343" y="0"/>
                  </a:moveTo>
                  <a:cubicBezTo>
                    <a:pt x="312" y="0"/>
                    <a:pt x="282" y="6"/>
                    <a:pt x="254" y="17"/>
                  </a:cubicBezTo>
                  <a:cubicBezTo>
                    <a:pt x="168" y="50"/>
                    <a:pt x="79" y="131"/>
                    <a:pt x="43" y="213"/>
                  </a:cubicBezTo>
                  <a:cubicBezTo>
                    <a:pt x="5" y="302"/>
                    <a:pt x="0" y="425"/>
                    <a:pt x="26" y="519"/>
                  </a:cubicBezTo>
                  <a:cubicBezTo>
                    <a:pt x="203" y="1164"/>
                    <a:pt x="151" y="1831"/>
                    <a:pt x="231" y="2485"/>
                  </a:cubicBezTo>
                  <a:cubicBezTo>
                    <a:pt x="317" y="2507"/>
                    <a:pt x="402" y="2519"/>
                    <a:pt x="487" y="2519"/>
                  </a:cubicBezTo>
                  <a:cubicBezTo>
                    <a:pt x="594" y="2519"/>
                    <a:pt x="701" y="2500"/>
                    <a:pt x="807" y="2455"/>
                  </a:cubicBezTo>
                  <a:cubicBezTo>
                    <a:pt x="787" y="1935"/>
                    <a:pt x="774" y="1414"/>
                    <a:pt x="745" y="894"/>
                  </a:cubicBezTo>
                  <a:cubicBezTo>
                    <a:pt x="731" y="617"/>
                    <a:pt x="687" y="342"/>
                    <a:pt x="529" y="103"/>
                  </a:cubicBezTo>
                  <a:cubicBezTo>
                    <a:pt x="482" y="31"/>
                    <a:pt x="412" y="0"/>
                    <a:pt x="34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73940;p67">
              <a:extLst>
                <a:ext uri="{FF2B5EF4-FFF2-40B4-BE49-F238E27FC236}">
                  <a16:creationId xmlns:a16="http://schemas.microsoft.com/office/drawing/2014/main" id="{4B23DAB0-11B4-3D05-7864-DC04E4737843}"/>
                </a:ext>
              </a:extLst>
            </p:cNvPr>
            <p:cNvSpPr/>
            <p:nvPr/>
          </p:nvSpPr>
          <p:spPr>
            <a:xfrm>
              <a:off x="4896075" y="3674425"/>
              <a:ext cx="20275" cy="61700"/>
            </a:xfrm>
            <a:custGeom>
              <a:avLst/>
              <a:gdLst/>
              <a:ahLst/>
              <a:cxnLst/>
              <a:rect l="l" t="t" r="r" b="b"/>
              <a:pathLst>
                <a:path w="811" h="2468" extrusionOk="0">
                  <a:moveTo>
                    <a:pt x="271" y="0"/>
                  </a:moveTo>
                  <a:cubicBezTo>
                    <a:pt x="132" y="0"/>
                    <a:pt x="29" y="100"/>
                    <a:pt x="14" y="249"/>
                  </a:cubicBezTo>
                  <a:cubicBezTo>
                    <a:pt x="0" y="386"/>
                    <a:pt x="0" y="528"/>
                    <a:pt x="16" y="667"/>
                  </a:cubicBezTo>
                  <a:cubicBezTo>
                    <a:pt x="84" y="1259"/>
                    <a:pt x="158" y="1851"/>
                    <a:pt x="231" y="2442"/>
                  </a:cubicBezTo>
                  <a:cubicBezTo>
                    <a:pt x="302" y="2457"/>
                    <a:pt x="373" y="2467"/>
                    <a:pt x="441" y="2467"/>
                  </a:cubicBezTo>
                  <a:cubicBezTo>
                    <a:pt x="573" y="2467"/>
                    <a:pt x="698" y="2431"/>
                    <a:pt x="811" y="2334"/>
                  </a:cubicBezTo>
                  <a:cubicBezTo>
                    <a:pt x="757" y="1705"/>
                    <a:pt x="804" y="1068"/>
                    <a:pt x="627" y="452"/>
                  </a:cubicBezTo>
                  <a:cubicBezTo>
                    <a:pt x="599" y="350"/>
                    <a:pt x="602" y="231"/>
                    <a:pt x="545" y="151"/>
                  </a:cubicBezTo>
                  <a:cubicBezTo>
                    <a:pt x="493" y="77"/>
                    <a:pt x="384" y="7"/>
                    <a:pt x="294" y="1"/>
                  </a:cubicBezTo>
                  <a:cubicBezTo>
                    <a:pt x="286" y="1"/>
                    <a:pt x="279" y="0"/>
                    <a:pt x="271"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Google Shape;73941;p67">
              <a:extLst>
                <a:ext uri="{FF2B5EF4-FFF2-40B4-BE49-F238E27FC236}">
                  <a16:creationId xmlns:a16="http://schemas.microsoft.com/office/drawing/2014/main" id="{E4D4CD63-145D-E619-19E3-AA0A7C2AA378}"/>
                </a:ext>
              </a:extLst>
            </p:cNvPr>
            <p:cNvSpPr/>
            <p:nvPr/>
          </p:nvSpPr>
          <p:spPr>
            <a:xfrm>
              <a:off x="5006525" y="3654075"/>
              <a:ext cx="21600" cy="62175"/>
            </a:xfrm>
            <a:custGeom>
              <a:avLst/>
              <a:gdLst/>
              <a:ahLst/>
              <a:cxnLst/>
              <a:rect l="l" t="t" r="r" b="b"/>
              <a:pathLst>
                <a:path w="864" h="2487" extrusionOk="0">
                  <a:moveTo>
                    <a:pt x="294" y="0"/>
                  </a:moveTo>
                  <a:cubicBezTo>
                    <a:pt x="155" y="0"/>
                    <a:pt x="5" y="182"/>
                    <a:pt x="5" y="347"/>
                  </a:cubicBezTo>
                  <a:cubicBezTo>
                    <a:pt x="5" y="381"/>
                    <a:pt x="1" y="416"/>
                    <a:pt x="8" y="451"/>
                  </a:cubicBezTo>
                  <a:cubicBezTo>
                    <a:pt x="136" y="1129"/>
                    <a:pt x="266" y="1807"/>
                    <a:pt x="394" y="2487"/>
                  </a:cubicBezTo>
                  <a:lnTo>
                    <a:pt x="864" y="2422"/>
                  </a:lnTo>
                  <a:cubicBezTo>
                    <a:pt x="843" y="1693"/>
                    <a:pt x="776" y="971"/>
                    <a:pt x="590" y="264"/>
                  </a:cubicBezTo>
                  <a:cubicBezTo>
                    <a:pt x="550" y="114"/>
                    <a:pt x="465" y="22"/>
                    <a:pt x="314" y="2"/>
                  </a:cubicBezTo>
                  <a:cubicBezTo>
                    <a:pt x="307" y="1"/>
                    <a:pt x="301" y="0"/>
                    <a:pt x="29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73942;p67">
              <a:extLst>
                <a:ext uri="{FF2B5EF4-FFF2-40B4-BE49-F238E27FC236}">
                  <a16:creationId xmlns:a16="http://schemas.microsoft.com/office/drawing/2014/main" id="{211CF588-F5BB-07E5-BEC7-89E6A3CD6157}"/>
                </a:ext>
              </a:extLst>
            </p:cNvPr>
            <p:cNvSpPr/>
            <p:nvPr/>
          </p:nvSpPr>
          <p:spPr>
            <a:xfrm>
              <a:off x="4629425" y="3685075"/>
              <a:ext cx="17200" cy="64150"/>
            </a:xfrm>
            <a:custGeom>
              <a:avLst/>
              <a:gdLst/>
              <a:ahLst/>
              <a:cxnLst/>
              <a:rect l="l" t="t" r="r" b="b"/>
              <a:pathLst>
                <a:path w="688" h="2566" extrusionOk="0">
                  <a:moveTo>
                    <a:pt x="391" y="1"/>
                  </a:moveTo>
                  <a:cubicBezTo>
                    <a:pt x="370" y="1"/>
                    <a:pt x="348" y="3"/>
                    <a:pt x="325" y="8"/>
                  </a:cubicBezTo>
                  <a:cubicBezTo>
                    <a:pt x="238" y="30"/>
                    <a:pt x="130" y="111"/>
                    <a:pt x="100" y="192"/>
                  </a:cubicBezTo>
                  <a:cubicBezTo>
                    <a:pt x="52" y="318"/>
                    <a:pt x="50" y="467"/>
                    <a:pt x="46" y="607"/>
                  </a:cubicBezTo>
                  <a:cubicBezTo>
                    <a:pt x="29" y="1241"/>
                    <a:pt x="15" y="1875"/>
                    <a:pt x="0" y="2509"/>
                  </a:cubicBezTo>
                  <a:cubicBezTo>
                    <a:pt x="85" y="2547"/>
                    <a:pt x="170" y="2566"/>
                    <a:pt x="257" y="2566"/>
                  </a:cubicBezTo>
                  <a:cubicBezTo>
                    <a:pt x="328" y="2566"/>
                    <a:pt x="399" y="2553"/>
                    <a:pt x="472" y="2529"/>
                  </a:cubicBezTo>
                  <a:cubicBezTo>
                    <a:pt x="687" y="1771"/>
                    <a:pt x="667" y="997"/>
                    <a:pt x="624" y="222"/>
                  </a:cubicBezTo>
                  <a:cubicBezTo>
                    <a:pt x="618" y="90"/>
                    <a:pt x="518" y="1"/>
                    <a:pt x="391"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73943;p67">
              <a:extLst>
                <a:ext uri="{FF2B5EF4-FFF2-40B4-BE49-F238E27FC236}">
                  <a16:creationId xmlns:a16="http://schemas.microsoft.com/office/drawing/2014/main" id="{197F1611-79AD-EAFC-D946-73828FDEBB18}"/>
                </a:ext>
              </a:extLst>
            </p:cNvPr>
            <p:cNvSpPr/>
            <p:nvPr/>
          </p:nvSpPr>
          <p:spPr>
            <a:xfrm>
              <a:off x="4733000" y="3686225"/>
              <a:ext cx="14950" cy="63300"/>
            </a:xfrm>
            <a:custGeom>
              <a:avLst/>
              <a:gdLst/>
              <a:ahLst/>
              <a:cxnLst/>
              <a:rect l="l" t="t" r="r" b="b"/>
              <a:pathLst>
                <a:path w="598" h="2532" extrusionOk="0">
                  <a:moveTo>
                    <a:pt x="329" y="1"/>
                  </a:moveTo>
                  <a:cubicBezTo>
                    <a:pt x="314" y="1"/>
                    <a:pt x="299" y="2"/>
                    <a:pt x="286" y="5"/>
                  </a:cubicBezTo>
                  <a:cubicBezTo>
                    <a:pt x="197" y="22"/>
                    <a:pt x="96" y="99"/>
                    <a:pt x="50" y="179"/>
                  </a:cubicBezTo>
                  <a:cubicBezTo>
                    <a:pt x="3" y="264"/>
                    <a:pt x="1" y="383"/>
                    <a:pt x="6" y="485"/>
                  </a:cubicBezTo>
                  <a:cubicBezTo>
                    <a:pt x="39" y="1154"/>
                    <a:pt x="78" y="1820"/>
                    <a:pt x="113" y="2487"/>
                  </a:cubicBezTo>
                  <a:cubicBezTo>
                    <a:pt x="192" y="2516"/>
                    <a:pt x="270" y="2531"/>
                    <a:pt x="347" y="2531"/>
                  </a:cubicBezTo>
                  <a:cubicBezTo>
                    <a:pt x="431" y="2531"/>
                    <a:pt x="514" y="2513"/>
                    <a:pt x="598" y="2476"/>
                  </a:cubicBezTo>
                  <a:cubicBezTo>
                    <a:pt x="590" y="2122"/>
                    <a:pt x="588" y="1772"/>
                    <a:pt x="576" y="1419"/>
                  </a:cubicBezTo>
                  <a:cubicBezTo>
                    <a:pt x="562" y="998"/>
                    <a:pt x="546" y="578"/>
                    <a:pt x="519" y="158"/>
                  </a:cubicBezTo>
                  <a:cubicBezTo>
                    <a:pt x="512" y="47"/>
                    <a:pt x="415" y="1"/>
                    <a:pt x="32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73944;p67">
              <a:extLst>
                <a:ext uri="{FF2B5EF4-FFF2-40B4-BE49-F238E27FC236}">
                  <a16:creationId xmlns:a16="http://schemas.microsoft.com/office/drawing/2014/main" id="{17681A02-EAA1-AC55-770A-B3BFA93B2845}"/>
                </a:ext>
              </a:extLst>
            </p:cNvPr>
            <p:cNvSpPr/>
            <p:nvPr/>
          </p:nvSpPr>
          <p:spPr>
            <a:xfrm>
              <a:off x="4570925" y="3680825"/>
              <a:ext cx="12425" cy="65575"/>
            </a:xfrm>
            <a:custGeom>
              <a:avLst/>
              <a:gdLst/>
              <a:ahLst/>
              <a:cxnLst/>
              <a:rect l="l" t="t" r="r" b="b"/>
              <a:pathLst>
                <a:path w="497" h="2623" extrusionOk="0">
                  <a:moveTo>
                    <a:pt x="209" y="1"/>
                  </a:moveTo>
                  <a:cubicBezTo>
                    <a:pt x="159" y="1"/>
                    <a:pt x="120" y="32"/>
                    <a:pt x="103" y="89"/>
                  </a:cubicBezTo>
                  <a:cubicBezTo>
                    <a:pt x="65" y="218"/>
                    <a:pt x="12" y="351"/>
                    <a:pt x="9" y="482"/>
                  </a:cubicBezTo>
                  <a:cubicBezTo>
                    <a:pt x="1" y="1174"/>
                    <a:pt x="5" y="1867"/>
                    <a:pt x="5" y="2559"/>
                  </a:cubicBezTo>
                  <a:cubicBezTo>
                    <a:pt x="87" y="2604"/>
                    <a:pt x="172" y="2623"/>
                    <a:pt x="259" y="2623"/>
                  </a:cubicBezTo>
                  <a:cubicBezTo>
                    <a:pt x="324" y="2623"/>
                    <a:pt x="390" y="2612"/>
                    <a:pt x="457" y="2593"/>
                  </a:cubicBezTo>
                  <a:cubicBezTo>
                    <a:pt x="471" y="1935"/>
                    <a:pt x="491" y="1277"/>
                    <a:pt x="497" y="620"/>
                  </a:cubicBezTo>
                  <a:cubicBezTo>
                    <a:pt x="497" y="452"/>
                    <a:pt x="462" y="281"/>
                    <a:pt x="424" y="116"/>
                  </a:cubicBezTo>
                  <a:cubicBezTo>
                    <a:pt x="413" y="72"/>
                    <a:pt x="327" y="39"/>
                    <a:pt x="270" y="15"/>
                  </a:cubicBezTo>
                  <a:cubicBezTo>
                    <a:pt x="248" y="5"/>
                    <a:pt x="228" y="1"/>
                    <a:pt x="20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73945;p67">
              <a:extLst>
                <a:ext uri="{FF2B5EF4-FFF2-40B4-BE49-F238E27FC236}">
                  <a16:creationId xmlns:a16="http://schemas.microsoft.com/office/drawing/2014/main" id="{85249D47-E925-836B-B068-315275551518}"/>
                </a:ext>
              </a:extLst>
            </p:cNvPr>
            <p:cNvSpPr/>
            <p:nvPr/>
          </p:nvSpPr>
          <p:spPr>
            <a:xfrm>
              <a:off x="4499625" y="2893200"/>
              <a:ext cx="569175" cy="579425"/>
            </a:xfrm>
            <a:custGeom>
              <a:avLst/>
              <a:gdLst/>
              <a:ahLst/>
              <a:cxnLst/>
              <a:rect l="l" t="t" r="r" b="b"/>
              <a:pathLst>
                <a:path w="22767" h="23177" extrusionOk="0">
                  <a:moveTo>
                    <a:pt x="18538" y="1"/>
                  </a:moveTo>
                  <a:cubicBezTo>
                    <a:pt x="18436" y="1"/>
                    <a:pt x="18372" y="100"/>
                    <a:pt x="18366" y="184"/>
                  </a:cubicBezTo>
                  <a:cubicBezTo>
                    <a:pt x="18330" y="662"/>
                    <a:pt x="18312" y="1142"/>
                    <a:pt x="18286" y="1669"/>
                  </a:cubicBezTo>
                  <a:cubicBezTo>
                    <a:pt x="17981" y="1593"/>
                    <a:pt x="17933" y="1364"/>
                    <a:pt x="17803" y="1214"/>
                  </a:cubicBezTo>
                  <a:cubicBezTo>
                    <a:pt x="17668" y="1056"/>
                    <a:pt x="17528" y="894"/>
                    <a:pt x="17364" y="767"/>
                  </a:cubicBezTo>
                  <a:cubicBezTo>
                    <a:pt x="17345" y="752"/>
                    <a:pt x="17315" y="746"/>
                    <a:pt x="17280" y="746"/>
                  </a:cubicBezTo>
                  <a:cubicBezTo>
                    <a:pt x="17214" y="746"/>
                    <a:pt x="17133" y="768"/>
                    <a:pt x="17076" y="796"/>
                  </a:cubicBezTo>
                  <a:cubicBezTo>
                    <a:pt x="16962" y="850"/>
                    <a:pt x="16965" y="982"/>
                    <a:pt x="17019" y="1072"/>
                  </a:cubicBezTo>
                  <a:cubicBezTo>
                    <a:pt x="17276" y="1494"/>
                    <a:pt x="17511" y="1934"/>
                    <a:pt x="17813" y="2319"/>
                  </a:cubicBezTo>
                  <a:cubicBezTo>
                    <a:pt x="18233" y="2852"/>
                    <a:pt x="18367" y="3430"/>
                    <a:pt x="18345" y="4093"/>
                  </a:cubicBezTo>
                  <a:cubicBezTo>
                    <a:pt x="18316" y="4936"/>
                    <a:pt x="18330" y="5784"/>
                    <a:pt x="18353" y="6630"/>
                  </a:cubicBezTo>
                  <a:cubicBezTo>
                    <a:pt x="18383" y="7756"/>
                    <a:pt x="18346" y="8881"/>
                    <a:pt x="18527" y="10005"/>
                  </a:cubicBezTo>
                  <a:cubicBezTo>
                    <a:pt x="18651" y="10766"/>
                    <a:pt x="18554" y="11553"/>
                    <a:pt x="18702" y="12321"/>
                  </a:cubicBezTo>
                  <a:cubicBezTo>
                    <a:pt x="18731" y="12476"/>
                    <a:pt x="18604" y="12576"/>
                    <a:pt x="18449" y="12594"/>
                  </a:cubicBezTo>
                  <a:cubicBezTo>
                    <a:pt x="18275" y="12616"/>
                    <a:pt x="18098" y="12628"/>
                    <a:pt x="17921" y="12634"/>
                  </a:cubicBezTo>
                  <a:cubicBezTo>
                    <a:pt x="15739" y="12691"/>
                    <a:pt x="13554" y="12751"/>
                    <a:pt x="11372" y="12804"/>
                  </a:cubicBezTo>
                  <a:cubicBezTo>
                    <a:pt x="10173" y="12832"/>
                    <a:pt x="8972" y="12814"/>
                    <a:pt x="7775" y="12875"/>
                  </a:cubicBezTo>
                  <a:cubicBezTo>
                    <a:pt x="5915" y="12967"/>
                    <a:pt x="4054" y="13110"/>
                    <a:pt x="2192" y="13228"/>
                  </a:cubicBezTo>
                  <a:cubicBezTo>
                    <a:pt x="2127" y="13233"/>
                    <a:pt x="2060" y="13234"/>
                    <a:pt x="1993" y="13234"/>
                  </a:cubicBezTo>
                  <a:cubicBezTo>
                    <a:pt x="1880" y="13234"/>
                    <a:pt x="1764" y="13230"/>
                    <a:pt x="1651" y="13230"/>
                  </a:cubicBezTo>
                  <a:cubicBezTo>
                    <a:pt x="1434" y="13230"/>
                    <a:pt x="1225" y="13244"/>
                    <a:pt x="1048" y="13327"/>
                  </a:cubicBezTo>
                  <a:cubicBezTo>
                    <a:pt x="602" y="13535"/>
                    <a:pt x="805" y="14087"/>
                    <a:pt x="716" y="14479"/>
                  </a:cubicBezTo>
                  <a:cubicBezTo>
                    <a:pt x="492" y="15472"/>
                    <a:pt x="280" y="16480"/>
                    <a:pt x="188" y="17491"/>
                  </a:cubicBezTo>
                  <a:cubicBezTo>
                    <a:pt x="57" y="18960"/>
                    <a:pt x="0" y="20438"/>
                    <a:pt x="119" y="21917"/>
                  </a:cubicBezTo>
                  <a:cubicBezTo>
                    <a:pt x="168" y="22531"/>
                    <a:pt x="250" y="22646"/>
                    <a:pt x="842" y="22746"/>
                  </a:cubicBezTo>
                  <a:cubicBezTo>
                    <a:pt x="2267" y="22987"/>
                    <a:pt x="3708" y="23116"/>
                    <a:pt x="5148" y="23145"/>
                  </a:cubicBezTo>
                  <a:cubicBezTo>
                    <a:pt x="6089" y="23163"/>
                    <a:pt x="7030" y="23176"/>
                    <a:pt x="7970" y="23176"/>
                  </a:cubicBezTo>
                  <a:cubicBezTo>
                    <a:pt x="9671" y="23176"/>
                    <a:pt x="11371" y="23134"/>
                    <a:pt x="13073" y="23007"/>
                  </a:cubicBezTo>
                  <a:cubicBezTo>
                    <a:pt x="15535" y="22823"/>
                    <a:pt x="17975" y="22536"/>
                    <a:pt x="20393" y="22053"/>
                  </a:cubicBezTo>
                  <a:cubicBezTo>
                    <a:pt x="21049" y="21924"/>
                    <a:pt x="21696" y="21747"/>
                    <a:pt x="22341" y="21573"/>
                  </a:cubicBezTo>
                  <a:cubicBezTo>
                    <a:pt x="22535" y="21519"/>
                    <a:pt x="22756" y="21452"/>
                    <a:pt x="22763" y="21176"/>
                  </a:cubicBezTo>
                  <a:cubicBezTo>
                    <a:pt x="22767" y="21054"/>
                    <a:pt x="22678" y="20989"/>
                    <a:pt x="22503" y="20989"/>
                  </a:cubicBezTo>
                  <a:cubicBezTo>
                    <a:pt x="22432" y="20989"/>
                    <a:pt x="22347" y="21000"/>
                    <a:pt x="22248" y="21022"/>
                  </a:cubicBezTo>
                  <a:cubicBezTo>
                    <a:pt x="22180" y="21039"/>
                    <a:pt x="22109" y="21049"/>
                    <a:pt x="22042" y="21065"/>
                  </a:cubicBezTo>
                  <a:cubicBezTo>
                    <a:pt x="19537" y="21660"/>
                    <a:pt x="16998" y="22041"/>
                    <a:pt x="14441" y="22281"/>
                  </a:cubicBezTo>
                  <a:cubicBezTo>
                    <a:pt x="12724" y="22442"/>
                    <a:pt x="10994" y="22492"/>
                    <a:pt x="9270" y="22536"/>
                  </a:cubicBezTo>
                  <a:cubicBezTo>
                    <a:pt x="8632" y="22553"/>
                    <a:pt x="7993" y="22562"/>
                    <a:pt x="7355" y="22562"/>
                  </a:cubicBezTo>
                  <a:cubicBezTo>
                    <a:pt x="5704" y="22562"/>
                    <a:pt x="4053" y="22498"/>
                    <a:pt x="2408" y="22323"/>
                  </a:cubicBezTo>
                  <a:cubicBezTo>
                    <a:pt x="1988" y="22278"/>
                    <a:pt x="1573" y="22190"/>
                    <a:pt x="1154" y="22133"/>
                  </a:cubicBezTo>
                  <a:cubicBezTo>
                    <a:pt x="848" y="22093"/>
                    <a:pt x="751" y="21898"/>
                    <a:pt x="747" y="21620"/>
                  </a:cubicBezTo>
                  <a:cubicBezTo>
                    <a:pt x="704" y="19645"/>
                    <a:pt x="704" y="17674"/>
                    <a:pt x="1075" y="15722"/>
                  </a:cubicBezTo>
                  <a:cubicBezTo>
                    <a:pt x="1164" y="15237"/>
                    <a:pt x="1264" y="14757"/>
                    <a:pt x="1362" y="14274"/>
                  </a:cubicBezTo>
                  <a:cubicBezTo>
                    <a:pt x="1418" y="13999"/>
                    <a:pt x="1576" y="13859"/>
                    <a:pt x="1870" y="13841"/>
                  </a:cubicBezTo>
                  <a:cubicBezTo>
                    <a:pt x="2642" y="13794"/>
                    <a:pt x="3413" y="13688"/>
                    <a:pt x="4185" y="13676"/>
                  </a:cubicBezTo>
                  <a:cubicBezTo>
                    <a:pt x="7073" y="13630"/>
                    <a:pt x="9953" y="13391"/>
                    <a:pt x="12839" y="13391"/>
                  </a:cubicBezTo>
                  <a:cubicBezTo>
                    <a:pt x="13089" y="13391"/>
                    <a:pt x="13339" y="13392"/>
                    <a:pt x="13589" y="13396"/>
                  </a:cubicBezTo>
                  <a:cubicBezTo>
                    <a:pt x="13872" y="13400"/>
                    <a:pt x="14155" y="13402"/>
                    <a:pt x="14439" y="13402"/>
                  </a:cubicBezTo>
                  <a:cubicBezTo>
                    <a:pt x="15143" y="13402"/>
                    <a:pt x="15848" y="13390"/>
                    <a:pt x="16551" y="13368"/>
                  </a:cubicBezTo>
                  <a:cubicBezTo>
                    <a:pt x="17360" y="13342"/>
                    <a:pt x="18168" y="13275"/>
                    <a:pt x="18974" y="13213"/>
                  </a:cubicBezTo>
                  <a:cubicBezTo>
                    <a:pt x="19258" y="13191"/>
                    <a:pt x="19393" y="12999"/>
                    <a:pt x="19376" y="12701"/>
                  </a:cubicBezTo>
                  <a:cubicBezTo>
                    <a:pt x="19372" y="12631"/>
                    <a:pt x="19365" y="12560"/>
                    <a:pt x="19355" y="12492"/>
                  </a:cubicBezTo>
                  <a:cubicBezTo>
                    <a:pt x="19117" y="11030"/>
                    <a:pt x="19053" y="9551"/>
                    <a:pt x="19007" y="8076"/>
                  </a:cubicBezTo>
                  <a:cubicBezTo>
                    <a:pt x="18934" y="5785"/>
                    <a:pt x="18956" y="3494"/>
                    <a:pt x="18937" y="1202"/>
                  </a:cubicBezTo>
                  <a:cubicBezTo>
                    <a:pt x="18936" y="955"/>
                    <a:pt x="18937" y="709"/>
                    <a:pt x="18920" y="462"/>
                  </a:cubicBezTo>
                  <a:cubicBezTo>
                    <a:pt x="18913" y="361"/>
                    <a:pt x="18880" y="248"/>
                    <a:pt x="18822" y="169"/>
                  </a:cubicBezTo>
                  <a:cubicBezTo>
                    <a:pt x="18766" y="95"/>
                    <a:pt x="18671" y="30"/>
                    <a:pt x="18580" y="6"/>
                  </a:cubicBezTo>
                  <a:cubicBezTo>
                    <a:pt x="18565" y="3"/>
                    <a:pt x="18551" y="1"/>
                    <a:pt x="18538"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73946;p67">
              <a:extLst>
                <a:ext uri="{FF2B5EF4-FFF2-40B4-BE49-F238E27FC236}">
                  <a16:creationId xmlns:a16="http://schemas.microsoft.com/office/drawing/2014/main" id="{03316C05-A778-6AA5-EF67-0276CC513F08}"/>
                </a:ext>
              </a:extLst>
            </p:cNvPr>
            <p:cNvSpPr/>
            <p:nvPr/>
          </p:nvSpPr>
          <p:spPr>
            <a:xfrm>
              <a:off x="4581450" y="3258700"/>
              <a:ext cx="22125" cy="120875"/>
            </a:xfrm>
            <a:custGeom>
              <a:avLst/>
              <a:gdLst/>
              <a:ahLst/>
              <a:cxnLst/>
              <a:rect l="l" t="t" r="r" b="b"/>
              <a:pathLst>
                <a:path w="885" h="4835" extrusionOk="0">
                  <a:moveTo>
                    <a:pt x="702" y="1"/>
                  </a:moveTo>
                  <a:cubicBezTo>
                    <a:pt x="693" y="1"/>
                    <a:pt x="684" y="2"/>
                    <a:pt x="674" y="3"/>
                  </a:cubicBezTo>
                  <a:cubicBezTo>
                    <a:pt x="581" y="16"/>
                    <a:pt x="467" y="66"/>
                    <a:pt x="419" y="137"/>
                  </a:cubicBezTo>
                  <a:cubicBezTo>
                    <a:pt x="343" y="250"/>
                    <a:pt x="289" y="389"/>
                    <a:pt x="276" y="523"/>
                  </a:cubicBezTo>
                  <a:cubicBezTo>
                    <a:pt x="197" y="1397"/>
                    <a:pt x="0" y="2261"/>
                    <a:pt x="51" y="3146"/>
                  </a:cubicBezTo>
                  <a:cubicBezTo>
                    <a:pt x="51" y="3534"/>
                    <a:pt x="41" y="3920"/>
                    <a:pt x="57" y="4307"/>
                  </a:cubicBezTo>
                  <a:cubicBezTo>
                    <a:pt x="69" y="4619"/>
                    <a:pt x="210" y="4834"/>
                    <a:pt x="377" y="4834"/>
                  </a:cubicBezTo>
                  <a:cubicBezTo>
                    <a:pt x="396" y="4834"/>
                    <a:pt x="415" y="4832"/>
                    <a:pt x="435" y="4826"/>
                  </a:cubicBezTo>
                  <a:cubicBezTo>
                    <a:pt x="707" y="4748"/>
                    <a:pt x="670" y="4505"/>
                    <a:pt x="670" y="4306"/>
                  </a:cubicBezTo>
                  <a:cubicBezTo>
                    <a:pt x="671" y="3111"/>
                    <a:pt x="677" y="1917"/>
                    <a:pt x="861" y="730"/>
                  </a:cubicBezTo>
                  <a:cubicBezTo>
                    <a:pt x="885" y="557"/>
                    <a:pt x="882" y="379"/>
                    <a:pt x="866" y="204"/>
                  </a:cubicBezTo>
                  <a:cubicBezTo>
                    <a:pt x="857" y="112"/>
                    <a:pt x="812" y="1"/>
                    <a:pt x="702" y="1"/>
                  </a:cubicBezTo>
                  <a:close/>
                </a:path>
              </a:pathLst>
            </a:custGeom>
            <a:solidFill>
              <a:srgbClr val="4F0D0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73947;p67">
              <a:extLst>
                <a:ext uri="{FF2B5EF4-FFF2-40B4-BE49-F238E27FC236}">
                  <a16:creationId xmlns:a16="http://schemas.microsoft.com/office/drawing/2014/main" id="{A976A8B7-9B0D-5B3E-A655-6241700C567A}"/>
                </a:ext>
              </a:extLst>
            </p:cNvPr>
            <p:cNvSpPr/>
            <p:nvPr/>
          </p:nvSpPr>
          <p:spPr>
            <a:xfrm>
              <a:off x="3948150" y="2613250"/>
              <a:ext cx="93825" cy="62950"/>
            </a:xfrm>
            <a:custGeom>
              <a:avLst/>
              <a:gdLst/>
              <a:ahLst/>
              <a:cxnLst/>
              <a:rect l="l" t="t" r="r" b="b"/>
              <a:pathLst>
                <a:path w="3753" h="2518" extrusionOk="0">
                  <a:moveTo>
                    <a:pt x="3521" y="0"/>
                  </a:moveTo>
                  <a:cubicBezTo>
                    <a:pt x="3490" y="0"/>
                    <a:pt x="3458" y="7"/>
                    <a:pt x="3427" y="23"/>
                  </a:cubicBezTo>
                  <a:cubicBezTo>
                    <a:pt x="2337" y="583"/>
                    <a:pt x="1237" y="1128"/>
                    <a:pt x="262" y="1882"/>
                  </a:cubicBezTo>
                  <a:cubicBezTo>
                    <a:pt x="157" y="1962"/>
                    <a:pt x="89" y="2097"/>
                    <a:pt x="26" y="2218"/>
                  </a:cubicBezTo>
                  <a:cubicBezTo>
                    <a:pt x="1" y="2268"/>
                    <a:pt x="19" y="2359"/>
                    <a:pt x="48" y="2413"/>
                  </a:cubicBezTo>
                  <a:cubicBezTo>
                    <a:pt x="85" y="2484"/>
                    <a:pt x="148" y="2518"/>
                    <a:pt x="210" y="2518"/>
                  </a:cubicBezTo>
                  <a:cubicBezTo>
                    <a:pt x="247" y="2518"/>
                    <a:pt x="283" y="2506"/>
                    <a:pt x="314" y="2483"/>
                  </a:cubicBezTo>
                  <a:cubicBezTo>
                    <a:pt x="995" y="1984"/>
                    <a:pt x="1729" y="1577"/>
                    <a:pt x="2471" y="1179"/>
                  </a:cubicBezTo>
                  <a:cubicBezTo>
                    <a:pt x="2842" y="981"/>
                    <a:pt x="3202" y="763"/>
                    <a:pt x="3561" y="547"/>
                  </a:cubicBezTo>
                  <a:cubicBezTo>
                    <a:pt x="3688" y="471"/>
                    <a:pt x="3752" y="347"/>
                    <a:pt x="3742" y="195"/>
                  </a:cubicBezTo>
                  <a:cubicBezTo>
                    <a:pt x="3746" y="91"/>
                    <a:pt x="3636" y="0"/>
                    <a:pt x="3521"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73948;p67">
              <a:extLst>
                <a:ext uri="{FF2B5EF4-FFF2-40B4-BE49-F238E27FC236}">
                  <a16:creationId xmlns:a16="http://schemas.microsoft.com/office/drawing/2014/main" id="{D0551514-B145-8C05-7B01-57DD5298F726}"/>
                </a:ext>
              </a:extLst>
            </p:cNvPr>
            <p:cNvSpPr/>
            <p:nvPr/>
          </p:nvSpPr>
          <p:spPr>
            <a:xfrm>
              <a:off x="5069500" y="3316300"/>
              <a:ext cx="67450" cy="54300"/>
            </a:xfrm>
            <a:custGeom>
              <a:avLst/>
              <a:gdLst/>
              <a:ahLst/>
              <a:cxnLst/>
              <a:rect l="l" t="t" r="r" b="b"/>
              <a:pathLst>
                <a:path w="2698" h="2172" extrusionOk="0">
                  <a:moveTo>
                    <a:pt x="2453" y="0"/>
                  </a:moveTo>
                  <a:cubicBezTo>
                    <a:pt x="2384" y="36"/>
                    <a:pt x="2283" y="71"/>
                    <a:pt x="2209" y="137"/>
                  </a:cubicBezTo>
                  <a:cubicBezTo>
                    <a:pt x="1941" y="362"/>
                    <a:pt x="1685" y="599"/>
                    <a:pt x="1421" y="828"/>
                  </a:cubicBezTo>
                  <a:cubicBezTo>
                    <a:pt x="1049" y="1150"/>
                    <a:pt x="645" y="1423"/>
                    <a:pt x="201" y="1643"/>
                  </a:cubicBezTo>
                  <a:cubicBezTo>
                    <a:pt x="76" y="1704"/>
                    <a:pt x="1" y="1830"/>
                    <a:pt x="50" y="1992"/>
                  </a:cubicBezTo>
                  <a:cubicBezTo>
                    <a:pt x="83" y="2101"/>
                    <a:pt x="194" y="2171"/>
                    <a:pt x="325" y="2171"/>
                  </a:cubicBezTo>
                  <a:cubicBezTo>
                    <a:pt x="377" y="2171"/>
                    <a:pt x="433" y="2160"/>
                    <a:pt x="488" y="2136"/>
                  </a:cubicBezTo>
                  <a:cubicBezTo>
                    <a:pt x="1337" y="1764"/>
                    <a:pt x="2054" y="1213"/>
                    <a:pt x="2629" y="486"/>
                  </a:cubicBezTo>
                  <a:cubicBezTo>
                    <a:pt x="2683" y="415"/>
                    <a:pt x="2698" y="291"/>
                    <a:pt x="2691" y="192"/>
                  </a:cubicBezTo>
                  <a:cubicBezTo>
                    <a:pt x="2683" y="84"/>
                    <a:pt x="2605" y="6"/>
                    <a:pt x="2453"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25" name="Google Shape;73949;p67">
              <a:extLst>
                <a:ext uri="{FF2B5EF4-FFF2-40B4-BE49-F238E27FC236}">
                  <a16:creationId xmlns:a16="http://schemas.microsoft.com/office/drawing/2014/main" id="{08B34205-6BFD-EFED-D868-88CFB308B77A}"/>
                </a:ext>
              </a:extLst>
            </p:cNvPr>
            <p:cNvSpPr/>
            <p:nvPr/>
          </p:nvSpPr>
          <p:spPr>
            <a:xfrm>
              <a:off x="4314575" y="3109950"/>
              <a:ext cx="197925" cy="308700"/>
            </a:xfrm>
            <a:custGeom>
              <a:avLst/>
              <a:gdLst/>
              <a:ahLst/>
              <a:cxnLst/>
              <a:rect l="l" t="t" r="r" b="b"/>
              <a:pathLst>
                <a:path w="7917" h="12348" extrusionOk="0">
                  <a:moveTo>
                    <a:pt x="5329" y="0"/>
                  </a:moveTo>
                  <a:cubicBezTo>
                    <a:pt x="5126" y="0"/>
                    <a:pt x="4921" y="86"/>
                    <a:pt x="4731" y="255"/>
                  </a:cubicBezTo>
                  <a:cubicBezTo>
                    <a:pt x="4306" y="634"/>
                    <a:pt x="4168" y="1143"/>
                    <a:pt x="4098" y="1670"/>
                  </a:cubicBezTo>
                  <a:cubicBezTo>
                    <a:pt x="4054" y="2016"/>
                    <a:pt x="4075" y="2373"/>
                    <a:pt x="4061" y="2726"/>
                  </a:cubicBezTo>
                  <a:cubicBezTo>
                    <a:pt x="4045" y="3193"/>
                    <a:pt x="4014" y="3354"/>
                    <a:pt x="3778" y="3354"/>
                  </a:cubicBezTo>
                  <a:cubicBezTo>
                    <a:pt x="3686" y="3354"/>
                    <a:pt x="3563" y="3330"/>
                    <a:pt x="3399" y="3290"/>
                  </a:cubicBezTo>
                  <a:cubicBezTo>
                    <a:pt x="3061" y="3209"/>
                    <a:pt x="2723" y="3180"/>
                    <a:pt x="2386" y="3180"/>
                  </a:cubicBezTo>
                  <a:cubicBezTo>
                    <a:pt x="2303" y="3180"/>
                    <a:pt x="2221" y="3182"/>
                    <a:pt x="2139" y="3185"/>
                  </a:cubicBezTo>
                  <a:cubicBezTo>
                    <a:pt x="1190" y="3223"/>
                    <a:pt x="563" y="3705"/>
                    <a:pt x="227" y="4578"/>
                  </a:cubicBezTo>
                  <a:cubicBezTo>
                    <a:pt x="2" y="5155"/>
                    <a:pt x="22" y="5752"/>
                    <a:pt x="11" y="6596"/>
                  </a:cubicBezTo>
                  <a:cubicBezTo>
                    <a:pt x="1" y="6987"/>
                    <a:pt x="22" y="7627"/>
                    <a:pt x="248" y="8226"/>
                  </a:cubicBezTo>
                  <a:cubicBezTo>
                    <a:pt x="991" y="10193"/>
                    <a:pt x="2072" y="11810"/>
                    <a:pt x="4395" y="12092"/>
                  </a:cubicBezTo>
                  <a:cubicBezTo>
                    <a:pt x="4533" y="12110"/>
                    <a:pt x="4665" y="12174"/>
                    <a:pt x="4804" y="12195"/>
                  </a:cubicBezTo>
                  <a:cubicBezTo>
                    <a:pt x="5301" y="12272"/>
                    <a:pt x="5798" y="12347"/>
                    <a:pt x="6299" y="12347"/>
                  </a:cubicBezTo>
                  <a:cubicBezTo>
                    <a:pt x="6530" y="12347"/>
                    <a:pt x="6763" y="12331"/>
                    <a:pt x="6996" y="12292"/>
                  </a:cubicBezTo>
                  <a:cubicBezTo>
                    <a:pt x="7234" y="12251"/>
                    <a:pt x="7387" y="12151"/>
                    <a:pt x="7417" y="11904"/>
                  </a:cubicBezTo>
                  <a:cubicBezTo>
                    <a:pt x="7489" y="11312"/>
                    <a:pt x="7588" y="10720"/>
                    <a:pt x="7625" y="10126"/>
                  </a:cubicBezTo>
                  <a:cubicBezTo>
                    <a:pt x="7696" y="8967"/>
                    <a:pt x="7625" y="7800"/>
                    <a:pt x="7833" y="6650"/>
                  </a:cubicBezTo>
                  <a:cubicBezTo>
                    <a:pt x="7917" y="6182"/>
                    <a:pt x="7816" y="5775"/>
                    <a:pt x="7562" y="5350"/>
                  </a:cubicBezTo>
                  <a:cubicBezTo>
                    <a:pt x="7018" y="4437"/>
                    <a:pt x="6669" y="3441"/>
                    <a:pt x="6557" y="2371"/>
                  </a:cubicBezTo>
                  <a:cubicBezTo>
                    <a:pt x="6515" y="1952"/>
                    <a:pt x="6419" y="1539"/>
                    <a:pt x="6368" y="1122"/>
                  </a:cubicBezTo>
                  <a:cubicBezTo>
                    <a:pt x="6327" y="788"/>
                    <a:pt x="6176" y="520"/>
                    <a:pt x="5948" y="290"/>
                  </a:cubicBezTo>
                  <a:cubicBezTo>
                    <a:pt x="5756" y="96"/>
                    <a:pt x="5543" y="0"/>
                    <a:pt x="5329" y="0"/>
                  </a:cubicBezTo>
                  <a:close/>
                </a:path>
              </a:pathLst>
            </a:custGeom>
            <a:solidFill>
              <a:srgbClr val="FEA98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26" name="Google Shape;73950;p67">
              <a:extLst>
                <a:ext uri="{FF2B5EF4-FFF2-40B4-BE49-F238E27FC236}">
                  <a16:creationId xmlns:a16="http://schemas.microsoft.com/office/drawing/2014/main" id="{EF521F1C-D689-05E6-3C61-47D501E1ABEA}"/>
                </a:ext>
              </a:extLst>
            </p:cNvPr>
            <p:cNvSpPr/>
            <p:nvPr/>
          </p:nvSpPr>
          <p:spPr>
            <a:xfrm>
              <a:off x="4138825" y="1859775"/>
              <a:ext cx="1273650" cy="965875"/>
            </a:xfrm>
            <a:custGeom>
              <a:avLst/>
              <a:gdLst/>
              <a:ahLst/>
              <a:cxnLst/>
              <a:rect l="l" t="t" r="r" b="b"/>
              <a:pathLst>
                <a:path w="50946" h="38635" extrusionOk="0">
                  <a:moveTo>
                    <a:pt x="23895" y="1"/>
                  </a:moveTo>
                  <a:cubicBezTo>
                    <a:pt x="22328" y="1"/>
                    <a:pt x="20763" y="139"/>
                    <a:pt x="19214" y="478"/>
                  </a:cubicBezTo>
                  <a:cubicBezTo>
                    <a:pt x="16316" y="1112"/>
                    <a:pt x="13636" y="2226"/>
                    <a:pt x="11272" y="4035"/>
                  </a:cubicBezTo>
                  <a:cubicBezTo>
                    <a:pt x="10266" y="4806"/>
                    <a:pt x="9313" y="5640"/>
                    <a:pt x="8549" y="6678"/>
                  </a:cubicBezTo>
                  <a:cubicBezTo>
                    <a:pt x="7942" y="7505"/>
                    <a:pt x="7365" y="8342"/>
                    <a:pt x="6898" y="9257"/>
                  </a:cubicBezTo>
                  <a:cubicBezTo>
                    <a:pt x="6795" y="9462"/>
                    <a:pt x="6711" y="9561"/>
                    <a:pt x="6603" y="9561"/>
                  </a:cubicBezTo>
                  <a:cubicBezTo>
                    <a:pt x="6512" y="9561"/>
                    <a:pt x="6405" y="9491"/>
                    <a:pt x="6255" y="9357"/>
                  </a:cubicBezTo>
                  <a:cubicBezTo>
                    <a:pt x="5807" y="8955"/>
                    <a:pt x="5342" y="8580"/>
                    <a:pt x="4794" y="8324"/>
                  </a:cubicBezTo>
                  <a:cubicBezTo>
                    <a:pt x="4424" y="8151"/>
                    <a:pt x="4054" y="8067"/>
                    <a:pt x="3684" y="8067"/>
                  </a:cubicBezTo>
                  <a:cubicBezTo>
                    <a:pt x="3305" y="8067"/>
                    <a:pt x="2926" y="8155"/>
                    <a:pt x="2547" y="8330"/>
                  </a:cubicBezTo>
                  <a:cubicBezTo>
                    <a:pt x="1953" y="8605"/>
                    <a:pt x="1485" y="9025"/>
                    <a:pt x="1139" y="9571"/>
                  </a:cubicBezTo>
                  <a:cubicBezTo>
                    <a:pt x="256" y="10967"/>
                    <a:pt x="1" y="12516"/>
                    <a:pt x="136" y="14130"/>
                  </a:cubicBezTo>
                  <a:cubicBezTo>
                    <a:pt x="203" y="14934"/>
                    <a:pt x="337" y="15739"/>
                    <a:pt x="514" y="16526"/>
                  </a:cubicBezTo>
                  <a:cubicBezTo>
                    <a:pt x="799" y="17803"/>
                    <a:pt x="1162" y="19064"/>
                    <a:pt x="2074" y="20063"/>
                  </a:cubicBezTo>
                  <a:cubicBezTo>
                    <a:pt x="2694" y="20741"/>
                    <a:pt x="3400" y="21259"/>
                    <a:pt x="4366" y="21259"/>
                  </a:cubicBezTo>
                  <a:cubicBezTo>
                    <a:pt x="4427" y="21259"/>
                    <a:pt x="4490" y="21257"/>
                    <a:pt x="4553" y="21252"/>
                  </a:cubicBezTo>
                  <a:cubicBezTo>
                    <a:pt x="5029" y="21221"/>
                    <a:pt x="5441" y="21064"/>
                    <a:pt x="5855" y="20861"/>
                  </a:cubicBezTo>
                  <a:cubicBezTo>
                    <a:pt x="5959" y="20809"/>
                    <a:pt x="6042" y="20783"/>
                    <a:pt x="6113" y="20783"/>
                  </a:cubicBezTo>
                  <a:cubicBezTo>
                    <a:pt x="6247" y="20783"/>
                    <a:pt x="6340" y="20877"/>
                    <a:pt x="6452" y="21071"/>
                  </a:cubicBezTo>
                  <a:cubicBezTo>
                    <a:pt x="6488" y="21131"/>
                    <a:pt x="6519" y="21195"/>
                    <a:pt x="6548" y="21260"/>
                  </a:cubicBezTo>
                  <a:cubicBezTo>
                    <a:pt x="7387" y="23140"/>
                    <a:pt x="8490" y="24854"/>
                    <a:pt x="9793" y="26443"/>
                  </a:cubicBezTo>
                  <a:cubicBezTo>
                    <a:pt x="10460" y="27258"/>
                    <a:pt x="11115" y="28069"/>
                    <a:pt x="11940" y="28755"/>
                  </a:cubicBezTo>
                  <a:cubicBezTo>
                    <a:pt x="13059" y="29689"/>
                    <a:pt x="14257" y="30475"/>
                    <a:pt x="15531" y="31162"/>
                  </a:cubicBezTo>
                  <a:cubicBezTo>
                    <a:pt x="16776" y="31833"/>
                    <a:pt x="18088" y="32344"/>
                    <a:pt x="19426" y="32795"/>
                  </a:cubicBezTo>
                  <a:cubicBezTo>
                    <a:pt x="19660" y="32873"/>
                    <a:pt x="19892" y="32951"/>
                    <a:pt x="20117" y="33050"/>
                  </a:cubicBezTo>
                  <a:cubicBezTo>
                    <a:pt x="20298" y="33129"/>
                    <a:pt x="20372" y="33300"/>
                    <a:pt x="20327" y="33486"/>
                  </a:cubicBezTo>
                  <a:cubicBezTo>
                    <a:pt x="20277" y="33689"/>
                    <a:pt x="20177" y="33880"/>
                    <a:pt x="20120" y="34083"/>
                  </a:cubicBezTo>
                  <a:cubicBezTo>
                    <a:pt x="19891" y="34900"/>
                    <a:pt x="19953" y="35730"/>
                    <a:pt x="20358" y="36445"/>
                  </a:cubicBezTo>
                  <a:cubicBezTo>
                    <a:pt x="21184" y="37903"/>
                    <a:pt x="22567" y="38634"/>
                    <a:pt x="24015" y="38634"/>
                  </a:cubicBezTo>
                  <a:cubicBezTo>
                    <a:pt x="24719" y="38634"/>
                    <a:pt x="25439" y="38462"/>
                    <a:pt x="26117" y="38116"/>
                  </a:cubicBezTo>
                  <a:cubicBezTo>
                    <a:pt x="26787" y="37774"/>
                    <a:pt x="27171" y="37190"/>
                    <a:pt x="27184" y="36411"/>
                  </a:cubicBezTo>
                  <a:cubicBezTo>
                    <a:pt x="27191" y="36022"/>
                    <a:pt x="27186" y="35634"/>
                    <a:pt x="27186" y="35248"/>
                  </a:cubicBezTo>
                  <a:lnTo>
                    <a:pt x="27157" y="35248"/>
                  </a:lnTo>
                  <a:cubicBezTo>
                    <a:pt x="27157" y="34895"/>
                    <a:pt x="27154" y="34543"/>
                    <a:pt x="27159" y="34189"/>
                  </a:cubicBezTo>
                  <a:cubicBezTo>
                    <a:pt x="27164" y="33850"/>
                    <a:pt x="27247" y="33761"/>
                    <a:pt x="27582" y="33706"/>
                  </a:cubicBezTo>
                  <a:cubicBezTo>
                    <a:pt x="28310" y="33588"/>
                    <a:pt x="29044" y="33491"/>
                    <a:pt x="29766" y="33349"/>
                  </a:cubicBezTo>
                  <a:cubicBezTo>
                    <a:pt x="32326" y="32844"/>
                    <a:pt x="34646" y="31747"/>
                    <a:pt x="36864" y="30419"/>
                  </a:cubicBezTo>
                  <a:cubicBezTo>
                    <a:pt x="38705" y="29317"/>
                    <a:pt x="40242" y="27886"/>
                    <a:pt x="41327" y="26010"/>
                  </a:cubicBezTo>
                  <a:cubicBezTo>
                    <a:pt x="41485" y="25735"/>
                    <a:pt x="41630" y="25453"/>
                    <a:pt x="41788" y="25178"/>
                  </a:cubicBezTo>
                  <a:cubicBezTo>
                    <a:pt x="41922" y="24944"/>
                    <a:pt x="42016" y="24842"/>
                    <a:pt x="42162" y="24842"/>
                  </a:cubicBezTo>
                  <a:cubicBezTo>
                    <a:pt x="42242" y="24842"/>
                    <a:pt x="42338" y="24873"/>
                    <a:pt x="42464" y="24930"/>
                  </a:cubicBezTo>
                  <a:cubicBezTo>
                    <a:pt x="42753" y="25061"/>
                    <a:pt x="43038" y="25200"/>
                    <a:pt x="43319" y="25349"/>
                  </a:cubicBezTo>
                  <a:cubicBezTo>
                    <a:pt x="43903" y="25659"/>
                    <a:pt x="44488" y="25810"/>
                    <a:pt x="45072" y="25810"/>
                  </a:cubicBezTo>
                  <a:cubicBezTo>
                    <a:pt x="45668" y="25810"/>
                    <a:pt x="46264" y="25654"/>
                    <a:pt x="46859" y="25349"/>
                  </a:cubicBezTo>
                  <a:cubicBezTo>
                    <a:pt x="48687" y="24410"/>
                    <a:pt x="49860" y="22917"/>
                    <a:pt x="50411" y="20962"/>
                  </a:cubicBezTo>
                  <a:cubicBezTo>
                    <a:pt x="50756" y="19744"/>
                    <a:pt x="50945" y="18507"/>
                    <a:pt x="50706" y="17207"/>
                  </a:cubicBezTo>
                  <a:cubicBezTo>
                    <a:pt x="50537" y="16287"/>
                    <a:pt x="50291" y="15417"/>
                    <a:pt x="49801" y="14639"/>
                  </a:cubicBezTo>
                  <a:cubicBezTo>
                    <a:pt x="49071" y="13480"/>
                    <a:pt x="48024" y="12940"/>
                    <a:pt x="46962" y="12940"/>
                  </a:cubicBezTo>
                  <a:cubicBezTo>
                    <a:pt x="46304" y="12940"/>
                    <a:pt x="45640" y="13148"/>
                    <a:pt x="45043" y="13544"/>
                  </a:cubicBezTo>
                  <a:cubicBezTo>
                    <a:pt x="44541" y="13878"/>
                    <a:pt x="44038" y="14200"/>
                    <a:pt x="43656" y="14676"/>
                  </a:cubicBezTo>
                  <a:cubicBezTo>
                    <a:pt x="43614" y="14728"/>
                    <a:pt x="43554" y="14769"/>
                    <a:pt x="43491" y="14769"/>
                  </a:cubicBezTo>
                  <a:cubicBezTo>
                    <a:pt x="43456" y="14769"/>
                    <a:pt x="43419" y="14757"/>
                    <a:pt x="43384" y="14727"/>
                  </a:cubicBezTo>
                  <a:cubicBezTo>
                    <a:pt x="43337" y="14688"/>
                    <a:pt x="43297" y="14613"/>
                    <a:pt x="43293" y="14552"/>
                  </a:cubicBezTo>
                  <a:cubicBezTo>
                    <a:pt x="43250" y="13740"/>
                    <a:pt x="43091" y="12949"/>
                    <a:pt x="42877" y="12164"/>
                  </a:cubicBezTo>
                  <a:cubicBezTo>
                    <a:pt x="42008" y="8969"/>
                    <a:pt x="40044" y="6534"/>
                    <a:pt x="37531" y="4484"/>
                  </a:cubicBezTo>
                  <a:cubicBezTo>
                    <a:pt x="36155" y="3361"/>
                    <a:pt x="34610" y="2512"/>
                    <a:pt x="32990" y="1806"/>
                  </a:cubicBezTo>
                  <a:cubicBezTo>
                    <a:pt x="30776" y="842"/>
                    <a:pt x="28452" y="254"/>
                    <a:pt x="26052" y="82"/>
                  </a:cubicBezTo>
                  <a:cubicBezTo>
                    <a:pt x="25333" y="30"/>
                    <a:pt x="24614" y="1"/>
                    <a:pt x="23895" y="1"/>
                  </a:cubicBezTo>
                  <a:close/>
                </a:path>
              </a:pathLst>
            </a:custGeom>
            <a:solidFill>
              <a:srgbClr val="FEA98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27" name="Google Shape;73951;p67">
              <a:extLst>
                <a:ext uri="{FF2B5EF4-FFF2-40B4-BE49-F238E27FC236}">
                  <a16:creationId xmlns:a16="http://schemas.microsoft.com/office/drawing/2014/main" id="{FD09A628-7683-FF3B-8A13-3052CF52E4A9}"/>
                </a:ext>
              </a:extLst>
            </p:cNvPr>
            <p:cNvSpPr/>
            <p:nvPr/>
          </p:nvSpPr>
          <p:spPr>
            <a:xfrm>
              <a:off x="4561950" y="2310775"/>
              <a:ext cx="367625" cy="254825"/>
            </a:xfrm>
            <a:custGeom>
              <a:avLst/>
              <a:gdLst/>
              <a:ahLst/>
              <a:cxnLst/>
              <a:rect l="l" t="t" r="r" b="b"/>
              <a:pathLst>
                <a:path w="14705" h="10193" extrusionOk="0">
                  <a:moveTo>
                    <a:pt x="1853" y="0"/>
                  </a:moveTo>
                  <a:cubicBezTo>
                    <a:pt x="1387" y="0"/>
                    <a:pt x="948" y="239"/>
                    <a:pt x="608" y="705"/>
                  </a:cubicBezTo>
                  <a:cubicBezTo>
                    <a:pt x="358" y="1048"/>
                    <a:pt x="145" y="1429"/>
                    <a:pt x="100" y="1856"/>
                  </a:cubicBezTo>
                  <a:cubicBezTo>
                    <a:pt x="18" y="2628"/>
                    <a:pt x="1" y="3403"/>
                    <a:pt x="159" y="4173"/>
                  </a:cubicBezTo>
                  <a:cubicBezTo>
                    <a:pt x="505" y="5854"/>
                    <a:pt x="1330" y="7253"/>
                    <a:pt x="2608" y="8396"/>
                  </a:cubicBezTo>
                  <a:cubicBezTo>
                    <a:pt x="3896" y="9546"/>
                    <a:pt x="5383" y="10186"/>
                    <a:pt x="7119" y="10186"/>
                  </a:cubicBezTo>
                  <a:cubicBezTo>
                    <a:pt x="7151" y="10186"/>
                    <a:pt x="7184" y="10186"/>
                    <a:pt x="7216" y="10185"/>
                  </a:cubicBezTo>
                  <a:cubicBezTo>
                    <a:pt x="7568" y="10167"/>
                    <a:pt x="7928" y="10192"/>
                    <a:pt x="8270" y="10123"/>
                  </a:cubicBezTo>
                  <a:cubicBezTo>
                    <a:pt x="11834" y="9426"/>
                    <a:pt x="14132" y="7192"/>
                    <a:pt x="14642" y="3341"/>
                  </a:cubicBezTo>
                  <a:cubicBezTo>
                    <a:pt x="14705" y="2870"/>
                    <a:pt x="14572" y="2409"/>
                    <a:pt x="14300" y="2041"/>
                  </a:cubicBezTo>
                  <a:cubicBezTo>
                    <a:pt x="13964" y="1585"/>
                    <a:pt x="13613" y="1353"/>
                    <a:pt x="13214" y="1353"/>
                  </a:cubicBezTo>
                  <a:cubicBezTo>
                    <a:pt x="12936" y="1353"/>
                    <a:pt x="12635" y="1465"/>
                    <a:pt x="12300" y="1692"/>
                  </a:cubicBezTo>
                  <a:cubicBezTo>
                    <a:pt x="12184" y="1771"/>
                    <a:pt x="12087" y="1877"/>
                    <a:pt x="11980" y="1970"/>
                  </a:cubicBezTo>
                  <a:cubicBezTo>
                    <a:pt x="11500" y="2385"/>
                    <a:pt x="11021" y="2799"/>
                    <a:pt x="10538" y="3211"/>
                  </a:cubicBezTo>
                  <a:cubicBezTo>
                    <a:pt x="9717" y="3913"/>
                    <a:pt x="8782" y="4232"/>
                    <a:pt x="7864" y="4232"/>
                  </a:cubicBezTo>
                  <a:cubicBezTo>
                    <a:pt x="6543" y="4232"/>
                    <a:pt x="5256" y="3572"/>
                    <a:pt x="4392" y="2442"/>
                  </a:cubicBezTo>
                  <a:cubicBezTo>
                    <a:pt x="4135" y="2108"/>
                    <a:pt x="3929" y="1732"/>
                    <a:pt x="3735" y="1359"/>
                  </a:cubicBezTo>
                  <a:cubicBezTo>
                    <a:pt x="3519" y="938"/>
                    <a:pt x="3208" y="609"/>
                    <a:pt x="2830" y="341"/>
                  </a:cubicBezTo>
                  <a:cubicBezTo>
                    <a:pt x="2507" y="113"/>
                    <a:pt x="2174" y="0"/>
                    <a:pt x="1853"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28" name="Google Shape;73952;p67">
              <a:extLst>
                <a:ext uri="{FF2B5EF4-FFF2-40B4-BE49-F238E27FC236}">
                  <a16:creationId xmlns:a16="http://schemas.microsoft.com/office/drawing/2014/main" id="{C7727385-9693-170A-E800-B06E759A1605}"/>
                </a:ext>
              </a:extLst>
            </p:cNvPr>
            <p:cNvSpPr/>
            <p:nvPr/>
          </p:nvSpPr>
          <p:spPr>
            <a:xfrm>
              <a:off x="4926600" y="2362450"/>
              <a:ext cx="255850" cy="234575"/>
            </a:xfrm>
            <a:custGeom>
              <a:avLst/>
              <a:gdLst/>
              <a:ahLst/>
              <a:cxnLst/>
              <a:rect l="l" t="t" r="r" b="b"/>
              <a:pathLst>
                <a:path w="10234" h="9383" extrusionOk="0">
                  <a:moveTo>
                    <a:pt x="7620" y="0"/>
                  </a:moveTo>
                  <a:cubicBezTo>
                    <a:pt x="7368" y="0"/>
                    <a:pt x="7118" y="31"/>
                    <a:pt x="6879" y="91"/>
                  </a:cubicBezTo>
                  <a:cubicBezTo>
                    <a:pt x="5749" y="373"/>
                    <a:pt x="4669" y="803"/>
                    <a:pt x="3766" y="1573"/>
                  </a:cubicBezTo>
                  <a:cubicBezTo>
                    <a:pt x="3102" y="2140"/>
                    <a:pt x="2432" y="2684"/>
                    <a:pt x="1878" y="3389"/>
                  </a:cubicBezTo>
                  <a:cubicBezTo>
                    <a:pt x="1147" y="4320"/>
                    <a:pt x="603" y="5303"/>
                    <a:pt x="247" y="6426"/>
                  </a:cubicBezTo>
                  <a:cubicBezTo>
                    <a:pt x="0" y="7205"/>
                    <a:pt x="126" y="7875"/>
                    <a:pt x="520" y="8539"/>
                  </a:cubicBezTo>
                  <a:cubicBezTo>
                    <a:pt x="811" y="9026"/>
                    <a:pt x="1247" y="9295"/>
                    <a:pt x="1801" y="9361"/>
                  </a:cubicBezTo>
                  <a:cubicBezTo>
                    <a:pt x="1894" y="9372"/>
                    <a:pt x="1989" y="9375"/>
                    <a:pt x="2081" y="9375"/>
                  </a:cubicBezTo>
                  <a:cubicBezTo>
                    <a:pt x="2228" y="9375"/>
                    <a:pt x="2369" y="9366"/>
                    <a:pt x="2491" y="9366"/>
                  </a:cubicBezTo>
                  <a:cubicBezTo>
                    <a:pt x="2602" y="9377"/>
                    <a:pt x="2711" y="9382"/>
                    <a:pt x="2819" y="9382"/>
                  </a:cubicBezTo>
                  <a:cubicBezTo>
                    <a:pt x="3605" y="9382"/>
                    <a:pt x="4299" y="9109"/>
                    <a:pt x="4964" y="8787"/>
                  </a:cubicBezTo>
                  <a:cubicBezTo>
                    <a:pt x="6248" y="8164"/>
                    <a:pt x="7322" y="7251"/>
                    <a:pt x="8238" y="6172"/>
                  </a:cubicBezTo>
                  <a:cubicBezTo>
                    <a:pt x="9039" y="5229"/>
                    <a:pt x="9656" y="4170"/>
                    <a:pt x="9957" y="2948"/>
                  </a:cubicBezTo>
                  <a:cubicBezTo>
                    <a:pt x="10233" y="1831"/>
                    <a:pt x="9848" y="511"/>
                    <a:pt x="8448" y="114"/>
                  </a:cubicBezTo>
                  <a:cubicBezTo>
                    <a:pt x="8178" y="38"/>
                    <a:pt x="7898" y="0"/>
                    <a:pt x="7620"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29" name="Google Shape;73953;p67">
              <a:extLst>
                <a:ext uri="{FF2B5EF4-FFF2-40B4-BE49-F238E27FC236}">
                  <a16:creationId xmlns:a16="http://schemas.microsoft.com/office/drawing/2014/main" id="{FC7D1E41-B6E8-ABFF-656D-4642D81F84CE}"/>
                </a:ext>
              </a:extLst>
            </p:cNvPr>
            <p:cNvSpPr/>
            <p:nvPr/>
          </p:nvSpPr>
          <p:spPr>
            <a:xfrm>
              <a:off x="4328925" y="2289650"/>
              <a:ext cx="209800" cy="262550"/>
            </a:xfrm>
            <a:custGeom>
              <a:avLst/>
              <a:gdLst/>
              <a:ahLst/>
              <a:cxnLst/>
              <a:rect l="l" t="t" r="r" b="b"/>
              <a:pathLst>
                <a:path w="8392" h="10502" extrusionOk="0">
                  <a:moveTo>
                    <a:pt x="1926" y="0"/>
                  </a:moveTo>
                  <a:cubicBezTo>
                    <a:pt x="1048" y="0"/>
                    <a:pt x="224" y="588"/>
                    <a:pt x="119" y="1480"/>
                  </a:cubicBezTo>
                  <a:cubicBezTo>
                    <a:pt x="26" y="2274"/>
                    <a:pt x="1" y="3083"/>
                    <a:pt x="246" y="3885"/>
                  </a:cubicBezTo>
                  <a:cubicBezTo>
                    <a:pt x="702" y="5388"/>
                    <a:pt x="1455" y="6715"/>
                    <a:pt x="2404" y="7958"/>
                  </a:cubicBezTo>
                  <a:cubicBezTo>
                    <a:pt x="3127" y="8902"/>
                    <a:pt x="4037" y="9601"/>
                    <a:pt x="5049" y="10178"/>
                  </a:cubicBezTo>
                  <a:cubicBezTo>
                    <a:pt x="5381" y="10368"/>
                    <a:pt x="5755" y="10502"/>
                    <a:pt x="6154" y="10502"/>
                  </a:cubicBezTo>
                  <a:cubicBezTo>
                    <a:pt x="6225" y="10502"/>
                    <a:pt x="6296" y="10498"/>
                    <a:pt x="6368" y="10489"/>
                  </a:cubicBezTo>
                  <a:cubicBezTo>
                    <a:pt x="6426" y="10494"/>
                    <a:pt x="6483" y="10497"/>
                    <a:pt x="6540" y="10497"/>
                  </a:cubicBezTo>
                  <a:cubicBezTo>
                    <a:pt x="6995" y="10497"/>
                    <a:pt x="7397" y="10323"/>
                    <a:pt x="7687" y="9970"/>
                  </a:cubicBezTo>
                  <a:cubicBezTo>
                    <a:pt x="8151" y="9412"/>
                    <a:pt x="8391" y="8736"/>
                    <a:pt x="8303" y="8011"/>
                  </a:cubicBezTo>
                  <a:cubicBezTo>
                    <a:pt x="8165" y="6893"/>
                    <a:pt x="7870" y="5824"/>
                    <a:pt x="7334" y="4807"/>
                  </a:cubicBezTo>
                  <a:cubicBezTo>
                    <a:pt x="6854" y="3898"/>
                    <a:pt x="6325" y="3024"/>
                    <a:pt x="5663" y="2256"/>
                  </a:cubicBezTo>
                  <a:cubicBezTo>
                    <a:pt x="4762" y="1215"/>
                    <a:pt x="3734" y="317"/>
                    <a:pt x="2300" y="37"/>
                  </a:cubicBezTo>
                  <a:cubicBezTo>
                    <a:pt x="2176" y="12"/>
                    <a:pt x="2050" y="0"/>
                    <a:pt x="1926"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30" name="Google Shape;73954;p67">
              <a:extLst>
                <a:ext uri="{FF2B5EF4-FFF2-40B4-BE49-F238E27FC236}">
                  <a16:creationId xmlns:a16="http://schemas.microsoft.com/office/drawing/2014/main" id="{6BDFC117-7FAE-CC81-3338-BA69BBC773A1}"/>
                </a:ext>
              </a:extLst>
            </p:cNvPr>
            <p:cNvSpPr/>
            <p:nvPr/>
          </p:nvSpPr>
          <p:spPr>
            <a:xfrm>
              <a:off x="4938250" y="2089525"/>
              <a:ext cx="204550" cy="127475"/>
            </a:xfrm>
            <a:custGeom>
              <a:avLst/>
              <a:gdLst/>
              <a:ahLst/>
              <a:cxnLst/>
              <a:rect l="l" t="t" r="r" b="b"/>
              <a:pathLst>
                <a:path w="8182" h="5099" extrusionOk="0">
                  <a:moveTo>
                    <a:pt x="3364" y="0"/>
                  </a:moveTo>
                  <a:cubicBezTo>
                    <a:pt x="2603" y="9"/>
                    <a:pt x="1882" y="141"/>
                    <a:pt x="1243" y="570"/>
                  </a:cubicBezTo>
                  <a:cubicBezTo>
                    <a:pt x="388" y="1147"/>
                    <a:pt x="0" y="2119"/>
                    <a:pt x="247" y="3049"/>
                  </a:cubicBezTo>
                  <a:cubicBezTo>
                    <a:pt x="423" y="3712"/>
                    <a:pt x="833" y="4067"/>
                    <a:pt x="1432" y="4067"/>
                  </a:cubicBezTo>
                  <a:cubicBezTo>
                    <a:pt x="1559" y="4067"/>
                    <a:pt x="1695" y="4051"/>
                    <a:pt x="1840" y="4018"/>
                  </a:cubicBezTo>
                  <a:cubicBezTo>
                    <a:pt x="2216" y="3934"/>
                    <a:pt x="2579" y="3789"/>
                    <a:pt x="2945" y="3668"/>
                  </a:cubicBezTo>
                  <a:cubicBezTo>
                    <a:pt x="3265" y="3562"/>
                    <a:pt x="3578" y="3507"/>
                    <a:pt x="3883" y="3507"/>
                  </a:cubicBezTo>
                  <a:cubicBezTo>
                    <a:pt x="4397" y="3507"/>
                    <a:pt x="4890" y="3664"/>
                    <a:pt x="5359" y="3998"/>
                  </a:cubicBezTo>
                  <a:cubicBezTo>
                    <a:pt x="5675" y="4223"/>
                    <a:pt x="5987" y="4454"/>
                    <a:pt x="6309" y="4668"/>
                  </a:cubicBezTo>
                  <a:cubicBezTo>
                    <a:pt x="6514" y="4803"/>
                    <a:pt x="6722" y="4944"/>
                    <a:pt x="6950" y="5028"/>
                  </a:cubicBezTo>
                  <a:cubicBezTo>
                    <a:pt x="7081" y="5076"/>
                    <a:pt x="7207" y="5099"/>
                    <a:pt x="7323" y="5099"/>
                  </a:cubicBezTo>
                  <a:cubicBezTo>
                    <a:pt x="7733" y="5099"/>
                    <a:pt x="8036" y="4816"/>
                    <a:pt x="8104" y="4332"/>
                  </a:cubicBezTo>
                  <a:cubicBezTo>
                    <a:pt x="8181" y="3797"/>
                    <a:pt x="8119" y="3273"/>
                    <a:pt x="7875" y="2786"/>
                  </a:cubicBezTo>
                  <a:cubicBezTo>
                    <a:pt x="6946" y="926"/>
                    <a:pt x="5379" y="96"/>
                    <a:pt x="3364"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31" name="Google Shape;73955;p67">
              <a:extLst>
                <a:ext uri="{FF2B5EF4-FFF2-40B4-BE49-F238E27FC236}">
                  <a16:creationId xmlns:a16="http://schemas.microsoft.com/office/drawing/2014/main" id="{3DDCCB1E-5653-5C38-BF44-83E9B765FC10}"/>
                </a:ext>
              </a:extLst>
            </p:cNvPr>
            <p:cNvSpPr/>
            <p:nvPr/>
          </p:nvSpPr>
          <p:spPr>
            <a:xfrm>
              <a:off x="4368000" y="2037775"/>
              <a:ext cx="194475" cy="108725"/>
            </a:xfrm>
            <a:custGeom>
              <a:avLst/>
              <a:gdLst/>
              <a:ahLst/>
              <a:cxnLst/>
              <a:rect l="l" t="t" r="r" b="b"/>
              <a:pathLst>
                <a:path w="7779" h="4349" extrusionOk="0">
                  <a:moveTo>
                    <a:pt x="3376" y="0"/>
                  </a:moveTo>
                  <a:cubicBezTo>
                    <a:pt x="2829" y="77"/>
                    <a:pt x="2232" y="131"/>
                    <a:pt x="1678" y="382"/>
                  </a:cubicBezTo>
                  <a:cubicBezTo>
                    <a:pt x="914" y="725"/>
                    <a:pt x="460" y="1331"/>
                    <a:pt x="284" y="2129"/>
                  </a:cubicBezTo>
                  <a:cubicBezTo>
                    <a:pt x="1" y="3405"/>
                    <a:pt x="682" y="4279"/>
                    <a:pt x="1826" y="4279"/>
                  </a:cubicBezTo>
                  <a:cubicBezTo>
                    <a:pt x="2005" y="4279"/>
                    <a:pt x="2195" y="4258"/>
                    <a:pt x="2394" y="4213"/>
                  </a:cubicBezTo>
                  <a:cubicBezTo>
                    <a:pt x="2429" y="4206"/>
                    <a:pt x="2461" y="4196"/>
                    <a:pt x="2496" y="4186"/>
                  </a:cubicBezTo>
                  <a:cubicBezTo>
                    <a:pt x="2976" y="4020"/>
                    <a:pt x="3456" y="3944"/>
                    <a:pt x="3936" y="3944"/>
                  </a:cubicBezTo>
                  <a:cubicBezTo>
                    <a:pt x="4459" y="3944"/>
                    <a:pt x="4981" y="4034"/>
                    <a:pt x="5502" y="4196"/>
                  </a:cubicBezTo>
                  <a:cubicBezTo>
                    <a:pt x="5772" y="4281"/>
                    <a:pt x="6044" y="4349"/>
                    <a:pt x="6327" y="4349"/>
                  </a:cubicBezTo>
                  <a:cubicBezTo>
                    <a:pt x="6363" y="4349"/>
                    <a:pt x="6398" y="4348"/>
                    <a:pt x="6434" y="4346"/>
                  </a:cubicBezTo>
                  <a:cubicBezTo>
                    <a:pt x="7256" y="4296"/>
                    <a:pt x="7779" y="3586"/>
                    <a:pt x="7559" y="2798"/>
                  </a:cubicBezTo>
                  <a:cubicBezTo>
                    <a:pt x="7462" y="2456"/>
                    <a:pt x="7297" y="2143"/>
                    <a:pt x="7075" y="1866"/>
                  </a:cubicBezTo>
                  <a:cubicBezTo>
                    <a:pt x="6136" y="701"/>
                    <a:pt x="4882" y="148"/>
                    <a:pt x="3376"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32" name="Google Shape;73956;p67">
              <a:extLst>
                <a:ext uri="{FF2B5EF4-FFF2-40B4-BE49-F238E27FC236}">
                  <a16:creationId xmlns:a16="http://schemas.microsoft.com/office/drawing/2014/main" id="{8735EB5F-7558-E584-835E-AF6125992651}"/>
                </a:ext>
              </a:extLst>
            </p:cNvPr>
            <p:cNvSpPr/>
            <p:nvPr/>
          </p:nvSpPr>
          <p:spPr>
            <a:xfrm>
              <a:off x="5220200" y="2271725"/>
              <a:ext cx="142700" cy="182975"/>
            </a:xfrm>
            <a:custGeom>
              <a:avLst/>
              <a:gdLst/>
              <a:ahLst/>
              <a:cxnLst/>
              <a:rect l="l" t="t" r="r" b="b"/>
              <a:pathLst>
                <a:path w="5708" h="7319" extrusionOk="0">
                  <a:moveTo>
                    <a:pt x="3663" y="1"/>
                  </a:moveTo>
                  <a:cubicBezTo>
                    <a:pt x="3484" y="1"/>
                    <a:pt x="3310" y="26"/>
                    <a:pt x="3148" y="80"/>
                  </a:cubicBezTo>
                  <a:cubicBezTo>
                    <a:pt x="2496" y="298"/>
                    <a:pt x="1927" y="614"/>
                    <a:pt x="1510" y="1174"/>
                  </a:cubicBezTo>
                  <a:cubicBezTo>
                    <a:pt x="239" y="2872"/>
                    <a:pt x="1" y="4692"/>
                    <a:pt x="881" y="6632"/>
                  </a:cubicBezTo>
                  <a:cubicBezTo>
                    <a:pt x="1000" y="6892"/>
                    <a:pt x="998" y="7296"/>
                    <a:pt x="1426" y="7318"/>
                  </a:cubicBezTo>
                  <a:cubicBezTo>
                    <a:pt x="1430" y="7318"/>
                    <a:pt x="1435" y="7318"/>
                    <a:pt x="1439" y="7318"/>
                  </a:cubicBezTo>
                  <a:cubicBezTo>
                    <a:pt x="1650" y="7318"/>
                    <a:pt x="1665" y="7018"/>
                    <a:pt x="1411" y="6407"/>
                  </a:cubicBezTo>
                  <a:cubicBezTo>
                    <a:pt x="1035" y="5508"/>
                    <a:pt x="891" y="4588"/>
                    <a:pt x="1027" y="3620"/>
                  </a:cubicBezTo>
                  <a:cubicBezTo>
                    <a:pt x="1091" y="3157"/>
                    <a:pt x="1253" y="2736"/>
                    <a:pt x="1490" y="2339"/>
                  </a:cubicBezTo>
                  <a:cubicBezTo>
                    <a:pt x="1559" y="2224"/>
                    <a:pt x="1660" y="2170"/>
                    <a:pt x="1769" y="2170"/>
                  </a:cubicBezTo>
                  <a:cubicBezTo>
                    <a:pt x="1827" y="2170"/>
                    <a:pt x="1888" y="2186"/>
                    <a:pt x="1947" y="2216"/>
                  </a:cubicBezTo>
                  <a:cubicBezTo>
                    <a:pt x="2102" y="2292"/>
                    <a:pt x="2246" y="2402"/>
                    <a:pt x="2367" y="2525"/>
                  </a:cubicBezTo>
                  <a:cubicBezTo>
                    <a:pt x="3000" y="3164"/>
                    <a:pt x="3249" y="3947"/>
                    <a:pt x="3194" y="4796"/>
                  </a:cubicBezTo>
                  <a:cubicBezTo>
                    <a:pt x="3194" y="5045"/>
                    <a:pt x="3180" y="5257"/>
                    <a:pt x="3202" y="5468"/>
                  </a:cubicBezTo>
                  <a:cubicBezTo>
                    <a:pt x="3211" y="5558"/>
                    <a:pt x="3268" y="5662"/>
                    <a:pt x="3371" y="5662"/>
                  </a:cubicBezTo>
                  <a:cubicBezTo>
                    <a:pt x="3383" y="5662"/>
                    <a:pt x="3395" y="5660"/>
                    <a:pt x="3408" y="5658"/>
                  </a:cubicBezTo>
                  <a:cubicBezTo>
                    <a:pt x="3499" y="5638"/>
                    <a:pt x="3587" y="5574"/>
                    <a:pt x="3658" y="5510"/>
                  </a:cubicBezTo>
                  <a:cubicBezTo>
                    <a:pt x="3707" y="5467"/>
                    <a:pt x="3735" y="5388"/>
                    <a:pt x="3747" y="5323"/>
                  </a:cubicBezTo>
                  <a:cubicBezTo>
                    <a:pt x="3909" y="4227"/>
                    <a:pt x="3728" y="3217"/>
                    <a:pt x="2976" y="2362"/>
                  </a:cubicBezTo>
                  <a:cubicBezTo>
                    <a:pt x="2792" y="2153"/>
                    <a:pt x="2574" y="1969"/>
                    <a:pt x="2383" y="1762"/>
                  </a:cubicBezTo>
                  <a:cubicBezTo>
                    <a:pt x="2184" y="1547"/>
                    <a:pt x="2204" y="1325"/>
                    <a:pt x="2424" y="1123"/>
                  </a:cubicBezTo>
                  <a:cubicBezTo>
                    <a:pt x="2789" y="790"/>
                    <a:pt x="3256" y="620"/>
                    <a:pt x="3722" y="620"/>
                  </a:cubicBezTo>
                  <a:cubicBezTo>
                    <a:pt x="4121" y="620"/>
                    <a:pt x="4519" y="745"/>
                    <a:pt x="4852" y="1000"/>
                  </a:cubicBezTo>
                  <a:cubicBezTo>
                    <a:pt x="5045" y="1148"/>
                    <a:pt x="5198" y="1344"/>
                    <a:pt x="5382" y="1506"/>
                  </a:cubicBezTo>
                  <a:cubicBezTo>
                    <a:pt x="5406" y="1527"/>
                    <a:pt x="5458" y="1538"/>
                    <a:pt x="5503" y="1538"/>
                  </a:cubicBezTo>
                  <a:cubicBezTo>
                    <a:pt x="5535" y="1538"/>
                    <a:pt x="5563" y="1533"/>
                    <a:pt x="5573" y="1520"/>
                  </a:cubicBezTo>
                  <a:cubicBezTo>
                    <a:pt x="5636" y="1448"/>
                    <a:pt x="5680" y="1348"/>
                    <a:pt x="5696" y="1252"/>
                  </a:cubicBezTo>
                  <a:cubicBezTo>
                    <a:pt x="5707" y="1191"/>
                    <a:pt x="5662" y="1117"/>
                    <a:pt x="5629" y="1056"/>
                  </a:cubicBezTo>
                  <a:cubicBezTo>
                    <a:pt x="5309" y="472"/>
                    <a:pt x="4442" y="1"/>
                    <a:pt x="3663"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33" name="Google Shape;73957;p67">
              <a:extLst>
                <a:ext uri="{FF2B5EF4-FFF2-40B4-BE49-F238E27FC236}">
                  <a16:creationId xmlns:a16="http://schemas.microsoft.com/office/drawing/2014/main" id="{8986B62F-CA41-9E69-FD39-B45141B1FC2F}"/>
                </a:ext>
              </a:extLst>
            </p:cNvPr>
            <p:cNvSpPr/>
            <p:nvPr/>
          </p:nvSpPr>
          <p:spPr>
            <a:xfrm>
              <a:off x="4415925" y="2150325"/>
              <a:ext cx="85750" cy="95950"/>
            </a:xfrm>
            <a:custGeom>
              <a:avLst/>
              <a:gdLst/>
              <a:ahLst/>
              <a:cxnLst/>
              <a:rect l="l" t="t" r="r" b="b"/>
              <a:pathLst>
                <a:path w="3430" h="3838" extrusionOk="0">
                  <a:moveTo>
                    <a:pt x="1708" y="0"/>
                  </a:moveTo>
                  <a:cubicBezTo>
                    <a:pt x="1146" y="0"/>
                    <a:pt x="597" y="320"/>
                    <a:pt x="345" y="898"/>
                  </a:cubicBezTo>
                  <a:cubicBezTo>
                    <a:pt x="0" y="1689"/>
                    <a:pt x="187" y="2763"/>
                    <a:pt x="772" y="3360"/>
                  </a:cubicBezTo>
                  <a:cubicBezTo>
                    <a:pt x="1085" y="3677"/>
                    <a:pt x="1464" y="3837"/>
                    <a:pt x="1845" y="3837"/>
                  </a:cubicBezTo>
                  <a:cubicBezTo>
                    <a:pt x="2197" y="3837"/>
                    <a:pt x="2551" y="3702"/>
                    <a:pt x="2858" y="3428"/>
                  </a:cubicBezTo>
                  <a:cubicBezTo>
                    <a:pt x="3287" y="3048"/>
                    <a:pt x="3430" y="2558"/>
                    <a:pt x="3408" y="2118"/>
                  </a:cubicBezTo>
                  <a:cubicBezTo>
                    <a:pt x="3401" y="1372"/>
                    <a:pt x="3180" y="827"/>
                    <a:pt x="2719" y="401"/>
                  </a:cubicBezTo>
                  <a:cubicBezTo>
                    <a:pt x="2424" y="128"/>
                    <a:pt x="2063" y="0"/>
                    <a:pt x="1708"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34" name="Google Shape;73958;p67">
              <a:extLst>
                <a:ext uri="{FF2B5EF4-FFF2-40B4-BE49-F238E27FC236}">
                  <a16:creationId xmlns:a16="http://schemas.microsoft.com/office/drawing/2014/main" id="{BD68FC6E-32D4-AB38-D338-6409D2C25C49}"/>
                </a:ext>
              </a:extLst>
            </p:cNvPr>
            <p:cNvSpPr/>
            <p:nvPr/>
          </p:nvSpPr>
          <p:spPr>
            <a:xfrm>
              <a:off x="4189375" y="2142625"/>
              <a:ext cx="98375" cy="180625"/>
            </a:xfrm>
            <a:custGeom>
              <a:avLst/>
              <a:gdLst/>
              <a:ahLst/>
              <a:cxnLst/>
              <a:rect l="l" t="t" r="r" b="b"/>
              <a:pathLst>
                <a:path w="3935" h="7225" extrusionOk="0">
                  <a:moveTo>
                    <a:pt x="885" y="1"/>
                  </a:moveTo>
                  <a:cubicBezTo>
                    <a:pt x="618" y="1"/>
                    <a:pt x="368" y="92"/>
                    <a:pt x="134" y="277"/>
                  </a:cubicBezTo>
                  <a:cubicBezTo>
                    <a:pt x="50" y="341"/>
                    <a:pt x="0" y="441"/>
                    <a:pt x="42" y="555"/>
                  </a:cubicBezTo>
                  <a:cubicBezTo>
                    <a:pt x="77" y="654"/>
                    <a:pt x="144" y="729"/>
                    <a:pt x="256" y="729"/>
                  </a:cubicBezTo>
                  <a:cubicBezTo>
                    <a:pt x="261" y="729"/>
                    <a:pt x="266" y="729"/>
                    <a:pt x="271" y="729"/>
                  </a:cubicBezTo>
                  <a:cubicBezTo>
                    <a:pt x="338" y="726"/>
                    <a:pt x="409" y="707"/>
                    <a:pt x="472" y="680"/>
                  </a:cubicBezTo>
                  <a:cubicBezTo>
                    <a:pt x="620" y="617"/>
                    <a:pt x="758" y="589"/>
                    <a:pt x="888" y="589"/>
                  </a:cubicBezTo>
                  <a:cubicBezTo>
                    <a:pt x="1236" y="589"/>
                    <a:pt x="1529" y="789"/>
                    <a:pt x="1801" y="1052"/>
                  </a:cubicBezTo>
                  <a:cubicBezTo>
                    <a:pt x="2004" y="1249"/>
                    <a:pt x="2186" y="1462"/>
                    <a:pt x="2247" y="1749"/>
                  </a:cubicBezTo>
                  <a:cubicBezTo>
                    <a:pt x="2153" y="2017"/>
                    <a:pt x="1883" y="2068"/>
                    <a:pt x="1697" y="2216"/>
                  </a:cubicBezTo>
                  <a:cubicBezTo>
                    <a:pt x="821" y="2890"/>
                    <a:pt x="663" y="3842"/>
                    <a:pt x="670" y="4856"/>
                  </a:cubicBezTo>
                  <a:cubicBezTo>
                    <a:pt x="670" y="5009"/>
                    <a:pt x="804" y="5127"/>
                    <a:pt x="942" y="5135"/>
                  </a:cubicBezTo>
                  <a:cubicBezTo>
                    <a:pt x="947" y="5136"/>
                    <a:pt x="953" y="5136"/>
                    <a:pt x="958" y="5136"/>
                  </a:cubicBezTo>
                  <a:cubicBezTo>
                    <a:pt x="1097" y="5136"/>
                    <a:pt x="1199" y="5024"/>
                    <a:pt x="1209" y="4868"/>
                  </a:cubicBezTo>
                  <a:cubicBezTo>
                    <a:pt x="1237" y="4410"/>
                    <a:pt x="1280" y="3956"/>
                    <a:pt x="1432" y="3518"/>
                  </a:cubicBezTo>
                  <a:cubicBezTo>
                    <a:pt x="1588" y="3062"/>
                    <a:pt x="1850" y="2706"/>
                    <a:pt x="2313" y="2530"/>
                  </a:cubicBezTo>
                  <a:cubicBezTo>
                    <a:pt x="2369" y="2508"/>
                    <a:pt x="2422" y="2497"/>
                    <a:pt x="2471" y="2497"/>
                  </a:cubicBezTo>
                  <a:cubicBezTo>
                    <a:pt x="2588" y="2497"/>
                    <a:pt x="2682" y="2560"/>
                    <a:pt x="2743" y="2701"/>
                  </a:cubicBezTo>
                  <a:cubicBezTo>
                    <a:pt x="3018" y="3333"/>
                    <a:pt x="3022" y="4003"/>
                    <a:pt x="2997" y="4672"/>
                  </a:cubicBezTo>
                  <a:cubicBezTo>
                    <a:pt x="2967" y="5477"/>
                    <a:pt x="2767" y="6207"/>
                    <a:pt x="2039" y="6683"/>
                  </a:cubicBezTo>
                  <a:cubicBezTo>
                    <a:pt x="1982" y="6720"/>
                    <a:pt x="1917" y="6775"/>
                    <a:pt x="1901" y="6837"/>
                  </a:cubicBezTo>
                  <a:cubicBezTo>
                    <a:pt x="1874" y="6931"/>
                    <a:pt x="1848" y="7060"/>
                    <a:pt x="1895" y="7126"/>
                  </a:cubicBezTo>
                  <a:cubicBezTo>
                    <a:pt x="1932" y="7181"/>
                    <a:pt x="2038" y="7225"/>
                    <a:pt x="2118" y="7225"/>
                  </a:cubicBezTo>
                  <a:cubicBezTo>
                    <a:pt x="2135" y="7225"/>
                    <a:pt x="2151" y="7223"/>
                    <a:pt x="2165" y="7219"/>
                  </a:cubicBezTo>
                  <a:cubicBezTo>
                    <a:pt x="2713" y="7062"/>
                    <a:pt x="3072" y="6683"/>
                    <a:pt x="3256" y="6157"/>
                  </a:cubicBezTo>
                  <a:cubicBezTo>
                    <a:pt x="3934" y="4211"/>
                    <a:pt x="3636" y="2417"/>
                    <a:pt x="2343" y="807"/>
                  </a:cubicBezTo>
                  <a:cubicBezTo>
                    <a:pt x="2075" y="476"/>
                    <a:pt x="1740" y="216"/>
                    <a:pt x="1324" y="78"/>
                  </a:cubicBezTo>
                  <a:cubicBezTo>
                    <a:pt x="1173" y="27"/>
                    <a:pt x="1027" y="1"/>
                    <a:pt x="885"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35" name="Google Shape;73959;p67">
              <a:extLst>
                <a:ext uri="{FF2B5EF4-FFF2-40B4-BE49-F238E27FC236}">
                  <a16:creationId xmlns:a16="http://schemas.microsoft.com/office/drawing/2014/main" id="{3F41F6BD-25B0-39CC-34E7-51EAD5DEB38A}"/>
                </a:ext>
              </a:extLst>
            </p:cNvPr>
            <p:cNvSpPr/>
            <p:nvPr/>
          </p:nvSpPr>
          <p:spPr>
            <a:xfrm>
              <a:off x="5002725" y="2202225"/>
              <a:ext cx="73325" cy="83925"/>
            </a:xfrm>
            <a:custGeom>
              <a:avLst/>
              <a:gdLst/>
              <a:ahLst/>
              <a:cxnLst/>
              <a:rect l="l" t="t" r="r" b="b"/>
              <a:pathLst>
                <a:path w="2933" h="3357" extrusionOk="0">
                  <a:moveTo>
                    <a:pt x="1586" y="0"/>
                  </a:moveTo>
                  <a:cubicBezTo>
                    <a:pt x="1285" y="0"/>
                    <a:pt x="979" y="130"/>
                    <a:pt x="715" y="393"/>
                  </a:cubicBezTo>
                  <a:cubicBezTo>
                    <a:pt x="0" y="1107"/>
                    <a:pt x="86" y="2505"/>
                    <a:pt x="885" y="3123"/>
                  </a:cubicBezTo>
                  <a:cubicBezTo>
                    <a:pt x="1083" y="3277"/>
                    <a:pt x="1303" y="3356"/>
                    <a:pt x="1525" y="3356"/>
                  </a:cubicBezTo>
                  <a:cubicBezTo>
                    <a:pt x="1737" y="3356"/>
                    <a:pt x="1952" y="3284"/>
                    <a:pt x="2153" y="3138"/>
                  </a:cubicBezTo>
                  <a:cubicBezTo>
                    <a:pt x="2673" y="2759"/>
                    <a:pt x="2882" y="2217"/>
                    <a:pt x="2932" y="1686"/>
                  </a:cubicBezTo>
                  <a:cubicBezTo>
                    <a:pt x="2918" y="1280"/>
                    <a:pt x="2730" y="758"/>
                    <a:pt x="2543" y="516"/>
                  </a:cubicBezTo>
                  <a:cubicBezTo>
                    <a:pt x="2277" y="174"/>
                    <a:pt x="1934" y="0"/>
                    <a:pt x="1586"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36" name="Google Shape;73960;p67">
              <a:extLst>
                <a:ext uri="{FF2B5EF4-FFF2-40B4-BE49-F238E27FC236}">
                  <a16:creationId xmlns:a16="http://schemas.microsoft.com/office/drawing/2014/main" id="{1DFC59A9-AC95-BDC8-AE72-5D82B397CB4B}"/>
                </a:ext>
              </a:extLst>
            </p:cNvPr>
            <p:cNvSpPr/>
            <p:nvPr/>
          </p:nvSpPr>
          <p:spPr>
            <a:xfrm>
              <a:off x="4746475" y="2196475"/>
              <a:ext cx="28375" cy="143300"/>
            </a:xfrm>
            <a:custGeom>
              <a:avLst/>
              <a:gdLst/>
              <a:ahLst/>
              <a:cxnLst/>
              <a:rect l="l" t="t" r="r" b="b"/>
              <a:pathLst>
                <a:path w="1135" h="5732" extrusionOk="0">
                  <a:moveTo>
                    <a:pt x="853" y="1"/>
                  </a:moveTo>
                  <a:cubicBezTo>
                    <a:pt x="852" y="1"/>
                    <a:pt x="851" y="1"/>
                    <a:pt x="851" y="1"/>
                  </a:cubicBezTo>
                  <a:cubicBezTo>
                    <a:pt x="770" y="4"/>
                    <a:pt x="677" y="99"/>
                    <a:pt x="613" y="176"/>
                  </a:cubicBezTo>
                  <a:cubicBezTo>
                    <a:pt x="571" y="225"/>
                    <a:pt x="564" y="307"/>
                    <a:pt x="557" y="377"/>
                  </a:cubicBezTo>
                  <a:cubicBezTo>
                    <a:pt x="372" y="2023"/>
                    <a:pt x="188" y="3667"/>
                    <a:pt x="7" y="5312"/>
                  </a:cubicBezTo>
                  <a:cubicBezTo>
                    <a:pt x="0" y="5381"/>
                    <a:pt x="6" y="5462"/>
                    <a:pt x="39" y="5518"/>
                  </a:cubicBezTo>
                  <a:cubicBezTo>
                    <a:pt x="91" y="5602"/>
                    <a:pt x="163" y="5711"/>
                    <a:pt x="244" y="5730"/>
                  </a:cubicBezTo>
                  <a:cubicBezTo>
                    <a:pt x="250" y="5731"/>
                    <a:pt x="258" y="5732"/>
                    <a:pt x="265" y="5732"/>
                  </a:cubicBezTo>
                  <a:cubicBezTo>
                    <a:pt x="343" y="5732"/>
                    <a:pt x="472" y="5664"/>
                    <a:pt x="492" y="5605"/>
                  </a:cubicBezTo>
                  <a:cubicBezTo>
                    <a:pt x="576" y="5338"/>
                    <a:pt x="644" y="5062"/>
                    <a:pt x="678" y="4784"/>
                  </a:cubicBezTo>
                  <a:cubicBezTo>
                    <a:pt x="771" y="4014"/>
                    <a:pt x="842" y="3244"/>
                    <a:pt x="925" y="2471"/>
                  </a:cubicBezTo>
                  <a:cubicBezTo>
                    <a:pt x="990" y="1842"/>
                    <a:pt x="1057" y="1210"/>
                    <a:pt x="1134" y="485"/>
                  </a:cubicBezTo>
                  <a:cubicBezTo>
                    <a:pt x="1129" y="440"/>
                    <a:pt x="1134" y="291"/>
                    <a:pt x="1083" y="169"/>
                  </a:cubicBezTo>
                  <a:cubicBezTo>
                    <a:pt x="1050" y="91"/>
                    <a:pt x="931" y="1"/>
                    <a:pt x="853"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37" name="Google Shape;73961;p67">
              <a:extLst>
                <a:ext uri="{FF2B5EF4-FFF2-40B4-BE49-F238E27FC236}">
                  <a16:creationId xmlns:a16="http://schemas.microsoft.com/office/drawing/2014/main" id="{C844076B-BB8E-4E9A-0EC5-1DCEB53FF8C0}"/>
                </a:ext>
              </a:extLst>
            </p:cNvPr>
            <p:cNvSpPr/>
            <p:nvPr/>
          </p:nvSpPr>
          <p:spPr>
            <a:xfrm>
              <a:off x="3742175" y="2301375"/>
              <a:ext cx="382775" cy="327150"/>
            </a:xfrm>
            <a:custGeom>
              <a:avLst/>
              <a:gdLst/>
              <a:ahLst/>
              <a:cxnLst/>
              <a:rect l="l" t="t" r="r" b="b"/>
              <a:pathLst>
                <a:path w="15311" h="13086" extrusionOk="0">
                  <a:moveTo>
                    <a:pt x="9275" y="0"/>
                  </a:moveTo>
                  <a:cubicBezTo>
                    <a:pt x="9235" y="0"/>
                    <a:pt x="9194" y="4"/>
                    <a:pt x="9150" y="12"/>
                  </a:cubicBezTo>
                  <a:cubicBezTo>
                    <a:pt x="8805" y="76"/>
                    <a:pt x="8630" y="360"/>
                    <a:pt x="8542" y="680"/>
                  </a:cubicBezTo>
                  <a:cubicBezTo>
                    <a:pt x="8458" y="984"/>
                    <a:pt x="8367" y="1293"/>
                    <a:pt x="8335" y="1604"/>
                  </a:cubicBezTo>
                  <a:cubicBezTo>
                    <a:pt x="8244" y="2479"/>
                    <a:pt x="8089" y="3349"/>
                    <a:pt x="8149" y="4237"/>
                  </a:cubicBezTo>
                  <a:cubicBezTo>
                    <a:pt x="8153" y="4319"/>
                    <a:pt x="8167" y="4452"/>
                    <a:pt x="7993" y="4452"/>
                  </a:cubicBezTo>
                  <a:cubicBezTo>
                    <a:pt x="7989" y="4452"/>
                    <a:pt x="7986" y="4452"/>
                    <a:pt x="7982" y="4452"/>
                  </a:cubicBezTo>
                  <a:cubicBezTo>
                    <a:pt x="7731" y="4307"/>
                    <a:pt x="7674" y="4010"/>
                    <a:pt x="7583" y="3761"/>
                  </a:cubicBezTo>
                  <a:cubicBezTo>
                    <a:pt x="7348" y="3127"/>
                    <a:pt x="7009" y="2551"/>
                    <a:pt x="6657" y="1981"/>
                  </a:cubicBezTo>
                  <a:cubicBezTo>
                    <a:pt x="6493" y="1715"/>
                    <a:pt x="6298" y="1457"/>
                    <a:pt x="6073" y="1238"/>
                  </a:cubicBezTo>
                  <a:cubicBezTo>
                    <a:pt x="5941" y="1108"/>
                    <a:pt x="5794" y="1046"/>
                    <a:pt x="5650" y="1046"/>
                  </a:cubicBezTo>
                  <a:cubicBezTo>
                    <a:pt x="5443" y="1046"/>
                    <a:pt x="5241" y="1175"/>
                    <a:pt x="5102" y="1411"/>
                  </a:cubicBezTo>
                  <a:cubicBezTo>
                    <a:pt x="4869" y="1807"/>
                    <a:pt x="4930" y="2236"/>
                    <a:pt x="4993" y="2649"/>
                  </a:cubicBezTo>
                  <a:cubicBezTo>
                    <a:pt x="5067" y="3135"/>
                    <a:pt x="5201" y="3611"/>
                    <a:pt x="5296" y="4094"/>
                  </a:cubicBezTo>
                  <a:cubicBezTo>
                    <a:pt x="5336" y="4288"/>
                    <a:pt x="5437" y="4493"/>
                    <a:pt x="5275" y="4685"/>
                  </a:cubicBezTo>
                  <a:cubicBezTo>
                    <a:pt x="5267" y="4686"/>
                    <a:pt x="5259" y="4686"/>
                    <a:pt x="5251" y="4686"/>
                  </a:cubicBezTo>
                  <a:cubicBezTo>
                    <a:pt x="5054" y="4686"/>
                    <a:pt x="4971" y="4519"/>
                    <a:pt x="4854" y="4406"/>
                  </a:cubicBezTo>
                  <a:cubicBezTo>
                    <a:pt x="4401" y="3960"/>
                    <a:pt x="3961" y="3503"/>
                    <a:pt x="3498" y="3068"/>
                  </a:cubicBezTo>
                  <a:cubicBezTo>
                    <a:pt x="3294" y="2877"/>
                    <a:pt x="3071" y="2687"/>
                    <a:pt x="2821" y="2570"/>
                  </a:cubicBezTo>
                  <a:cubicBezTo>
                    <a:pt x="2684" y="2505"/>
                    <a:pt x="2548" y="2474"/>
                    <a:pt x="2420" y="2474"/>
                  </a:cubicBezTo>
                  <a:cubicBezTo>
                    <a:pt x="1994" y="2474"/>
                    <a:pt x="1656" y="2811"/>
                    <a:pt x="1642" y="3319"/>
                  </a:cubicBezTo>
                  <a:cubicBezTo>
                    <a:pt x="1639" y="3456"/>
                    <a:pt x="1694" y="3594"/>
                    <a:pt x="1716" y="3732"/>
                  </a:cubicBezTo>
                  <a:cubicBezTo>
                    <a:pt x="1824" y="4449"/>
                    <a:pt x="2200" y="5050"/>
                    <a:pt x="2539" y="5667"/>
                  </a:cubicBezTo>
                  <a:cubicBezTo>
                    <a:pt x="2744" y="6038"/>
                    <a:pt x="2985" y="6387"/>
                    <a:pt x="3199" y="6751"/>
                  </a:cubicBezTo>
                  <a:cubicBezTo>
                    <a:pt x="3297" y="6917"/>
                    <a:pt x="3541" y="7099"/>
                    <a:pt x="3327" y="7293"/>
                  </a:cubicBezTo>
                  <a:cubicBezTo>
                    <a:pt x="3277" y="7338"/>
                    <a:pt x="3226" y="7356"/>
                    <a:pt x="3176" y="7356"/>
                  </a:cubicBezTo>
                  <a:cubicBezTo>
                    <a:pt x="3035" y="7356"/>
                    <a:pt x="2894" y="7218"/>
                    <a:pt x="2757" y="7163"/>
                  </a:cubicBezTo>
                  <a:cubicBezTo>
                    <a:pt x="2333" y="6989"/>
                    <a:pt x="1917" y="6803"/>
                    <a:pt x="1492" y="6629"/>
                  </a:cubicBezTo>
                  <a:cubicBezTo>
                    <a:pt x="1278" y="6540"/>
                    <a:pt x="1054" y="6512"/>
                    <a:pt x="829" y="6512"/>
                  </a:cubicBezTo>
                  <a:cubicBezTo>
                    <a:pt x="738" y="6512"/>
                    <a:pt x="646" y="6517"/>
                    <a:pt x="554" y="6523"/>
                  </a:cubicBezTo>
                  <a:cubicBezTo>
                    <a:pt x="184" y="6551"/>
                    <a:pt x="0" y="6796"/>
                    <a:pt x="53" y="7177"/>
                  </a:cubicBezTo>
                  <a:cubicBezTo>
                    <a:pt x="108" y="7578"/>
                    <a:pt x="319" y="7900"/>
                    <a:pt x="572" y="8199"/>
                  </a:cubicBezTo>
                  <a:cubicBezTo>
                    <a:pt x="1196" y="8934"/>
                    <a:pt x="1948" y="9503"/>
                    <a:pt x="2786" y="9980"/>
                  </a:cubicBezTo>
                  <a:cubicBezTo>
                    <a:pt x="4381" y="10892"/>
                    <a:pt x="4374" y="10903"/>
                    <a:pt x="5268" y="12459"/>
                  </a:cubicBezTo>
                  <a:cubicBezTo>
                    <a:pt x="5514" y="12888"/>
                    <a:pt x="5713" y="13085"/>
                    <a:pt x="5981" y="13085"/>
                  </a:cubicBezTo>
                  <a:cubicBezTo>
                    <a:pt x="6153" y="13085"/>
                    <a:pt x="6353" y="13005"/>
                    <a:pt x="6613" y="12852"/>
                  </a:cubicBezTo>
                  <a:cubicBezTo>
                    <a:pt x="6734" y="12781"/>
                    <a:pt x="6845" y="12691"/>
                    <a:pt x="6960" y="12610"/>
                  </a:cubicBezTo>
                  <a:cubicBezTo>
                    <a:pt x="8270" y="11703"/>
                    <a:pt x="9645" y="10917"/>
                    <a:pt x="11149" y="10380"/>
                  </a:cubicBezTo>
                  <a:cubicBezTo>
                    <a:pt x="11594" y="10222"/>
                    <a:pt x="11956" y="9959"/>
                    <a:pt x="12273" y="9617"/>
                  </a:cubicBezTo>
                  <a:cubicBezTo>
                    <a:pt x="13088" y="8733"/>
                    <a:pt x="13809" y="7779"/>
                    <a:pt x="14442" y="6759"/>
                  </a:cubicBezTo>
                  <a:cubicBezTo>
                    <a:pt x="14740" y="6277"/>
                    <a:pt x="15023" y="5793"/>
                    <a:pt x="15187" y="5244"/>
                  </a:cubicBezTo>
                  <a:cubicBezTo>
                    <a:pt x="15261" y="5000"/>
                    <a:pt x="15311" y="4762"/>
                    <a:pt x="15281" y="4515"/>
                  </a:cubicBezTo>
                  <a:cubicBezTo>
                    <a:pt x="15230" y="4116"/>
                    <a:pt x="14921" y="3846"/>
                    <a:pt x="14564" y="3846"/>
                  </a:cubicBezTo>
                  <a:cubicBezTo>
                    <a:pt x="14471" y="3846"/>
                    <a:pt x="14375" y="3865"/>
                    <a:pt x="14279" y="3903"/>
                  </a:cubicBezTo>
                  <a:cubicBezTo>
                    <a:pt x="14053" y="3994"/>
                    <a:pt x="13838" y="4121"/>
                    <a:pt x="13634" y="4258"/>
                  </a:cubicBezTo>
                  <a:cubicBezTo>
                    <a:pt x="12923" y="4734"/>
                    <a:pt x="12346" y="5345"/>
                    <a:pt x="11836" y="6032"/>
                  </a:cubicBezTo>
                  <a:cubicBezTo>
                    <a:pt x="11554" y="6414"/>
                    <a:pt x="11356" y="6867"/>
                    <a:pt x="10860" y="7277"/>
                  </a:cubicBezTo>
                  <a:cubicBezTo>
                    <a:pt x="10857" y="6912"/>
                    <a:pt x="10853" y="6679"/>
                    <a:pt x="10851" y="6444"/>
                  </a:cubicBezTo>
                  <a:cubicBezTo>
                    <a:pt x="10846" y="5104"/>
                    <a:pt x="10896" y="3765"/>
                    <a:pt x="10635" y="2437"/>
                  </a:cubicBezTo>
                  <a:cubicBezTo>
                    <a:pt x="10504" y="1773"/>
                    <a:pt x="10330" y="1132"/>
                    <a:pt x="9975" y="554"/>
                  </a:cubicBezTo>
                  <a:cubicBezTo>
                    <a:pt x="9809" y="284"/>
                    <a:pt x="9615" y="0"/>
                    <a:pt x="9275" y="0"/>
                  </a:cubicBezTo>
                  <a:close/>
                </a:path>
              </a:pathLst>
            </a:custGeom>
            <a:solidFill>
              <a:srgbClr val="FEA98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38" name="Google Shape;73962;p67">
              <a:extLst>
                <a:ext uri="{FF2B5EF4-FFF2-40B4-BE49-F238E27FC236}">
                  <a16:creationId xmlns:a16="http://schemas.microsoft.com/office/drawing/2014/main" id="{F65EDE13-D437-7EAE-FF8F-AC17B0E6D2EC}"/>
                </a:ext>
              </a:extLst>
            </p:cNvPr>
            <p:cNvSpPr/>
            <p:nvPr/>
          </p:nvSpPr>
          <p:spPr>
            <a:xfrm>
              <a:off x="3833750" y="2442925"/>
              <a:ext cx="151950" cy="87475"/>
            </a:xfrm>
            <a:custGeom>
              <a:avLst/>
              <a:gdLst/>
              <a:ahLst/>
              <a:cxnLst/>
              <a:rect l="l" t="t" r="r" b="b"/>
              <a:pathLst>
                <a:path w="6078" h="3499" extrusionOk="0">
                  <a:moveTo>
                    <a:pt x="5675" y="0"/>
                  </a:moveTo>
                  <a:cubicBezTo>
                    <a:pt x="5289" y="0"/>
                    <a:pt x="4934" y="174"/>
                    <a:pt x="4565" y="256"/>
                  </a:cubicBezTo>
                  <a:cubicBezTo>
                    <a:pt x="2863" y="634"/>
                    <a:pt x="1432" y="1490"/>
                    <a:pt x="268" y="2789"/>
                  </a:cubicBezTo>
                  <a:cubicBezTo>
                    <a:pt x="151" y="2919"/>
                    <a:pt x="0" y="3036"/>
                    <a:pt x="0" y="3227"/>
                  </a:cubicBezTo>
                  <a:cubicBezTo>
                    <a:pt x="0" y="3318"/>
                    <a:pt x="73" y="3409"/>
                    <a:pt x="106" y="3483"/>
                  </a:cubicBezTo>
                  <a:cubicBezTo>
                    <a:pt x="146" y="3494"/>
                    <a:pt x="184" y="3498"/>
                    <a:pt x="220" y="3498"/>
                  </a:cubicBezTo>
                  <a:cubicBezTo>
                    <a:pt x="342" y="3498"/>
                    <a:pt x="435" y="3441"/>
                    <a:pt x="515" y="3366"/>
                  </a:cubicBezTo>
                  <a:cubicBezTo>
                    <a:pt x="851" y="3056"/>
                    <a:pt x="1164" y="2718"/>
                    <a:pt x="1519" y="2430"/>
                  </a:cubicBezTo>
                  <a:cubicBezTo>
                    <a:pt x="2495" y="1642"/>
                    <a:pt x="3614" y="1148"/>
                    <a:pt x="4833" y="863"/>
                  </a:cubicBezTo>
                  <a:cubicBezTo>
                    <a:pt x="5209" y="776"/>
                    <a:pt x="5577" y="653"/>
                    <a:pt x="5937" y="521"/>
                  </a:cubicBezTo>
                  <a:cubicBezTo>
                    <a:pt x="6009" y="495"/>
                    <a:pt x="6076" y="353"/>
                    <a:pt x="6076" y="263"/>
                  </a:cubicBezTo>
                  <a:cubicBezTo>
                    <a:pt x="6077" y="105"/>
                    <a:pt x="5952" y="22"/>
                    <a:pt x="5799" y="7"/>
                  </a:cubicBezTo>
                  <a:cubicBezTo>
                    <a:pt x="5757" y="2"/>
                    <a:pt x="5716" y="0"/>
                    <a:pt x="567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39" name="Google Shape;73963;p67">
              <a:extLst>
                <a:ext uri="{FF2B5EF4-FFF2-40B4-BE49-F238E27FC236}">
                  <a16:creationId xmlns:a16="http://schemas.microsoft.com/office/drawing/2014/main" id="{25CCAD32-E7F6-4E1F-F80E-D68C3343FA0D}"/>
                </a:ext>
              </a:extLst>
            </p:cNvPr>
            <p:cNvSpPr/>
            <p:nvPr/>
          </p:nvSpPr>
          <p:spPr>
            <a:xfrm>
              <a:off x="3917375" y="2496450"/>
              <a:ext cx="37925" cy="65775"/>
            </a:xfrm>
            <a:custGeom>
              <a:avLst/>
              <a:gdLst/>
              <a:ahLst/>
              <a:cxnLst/>
              <a:rect l="l" t="t" r="r" b="b"/>
              <a:pathLst>
                <a:path w="1517" h="2631" extrusionOk="0">
                  <a:moveTo>
                    <a:pt x="1225" y="1"/>
                  </a:moveTo>
                  <a:cubicBezTo>
                    <a:pt x="1146" y="1"/>
                    <a:pt x="1069" y="40"/>
                    <a:pt x="1024" y="118"/>
                  </a:cubicBezTo>
                  <a:cubicBezTo>
                    <a:pt x="625" y="819"/>
                    <a:pt x="301" y="1556"/>
                    <a:pt x="22" y="2311"/>
                  </a:cubicBezTo>
                  <a:cubicBezTo>
                    <a:pt x="1" y="2368"/>
                    <a:pt x="24" y="2458"/>
                    <a:pt x="55" y="2512"/>
                  </a:cubicBezTo>
                  <a:cubicBezTo>
                    <a:pt x="86" y="2565"/>
                    <a:pt x="159" y="2593"/>
                    <a:pt x="189" y="2614"/>
                  </a:cubicBezTo>
                  <a:cubicBezTo>
                    <a:pt x="224" y="2626"/>
                    <a:pt x="256" y="2631"/>
                    <a:pt x="286" y="2631"/>
                  </a:cubicBezTo>
                  <a:cubicBezTo>
                    <a:pt x="377" y="2631"/>
                    <a:pt x="445" y="2584"/>
                    <a:pt x="488" y="2522"/>
                  </a:cubicBezTo>
                  <a:cubicBezTo>
                    <a:pt x="945" y="1849"/>
                    <a:pt x="1235" y="1097"/>
                    <a:pt x="1493" y="332"/>
                  </a:cubicBezTo>
                  <a:cubicBezTo>
                    <a:pt x="1517" y="258"/>
                    <a:pt x="1455" y="114"/>
                    <a:pt x="1387" y="60"/>
                  </a:cubicBezTo>
                  <a:cubicBezTo>
                    <a:pt x="1338" y="20"/>
                    <a:pt x="1281" y="1"/>
                    <a:pt x="122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40" name="Google Shape;73964;p67">
              <a:extLst>
                <a:ext uri="{FF2B5EF4-FFF2-40B4-BE49-F238E27FC236}">
                  <a16:creationId xmlns:a16="http://schemas.microsoft.com/office/drawing/2014/main" id="{418B2FDB-B90F-7478-8E64-2ACC59B04611}"/>
                </a:ext>
              </a:extLst>
            </p:cNvPr>
            <p:cNvSpPr/>
            <p:nvPr/>
          </p:nvSpPr>
          <p:spPr>
            <a:xfrm>
              <a:off x="4820100" y="2479725"/>
              <a:ext cx="515800" cy="288150"/>
            </a:xfrm>
            <a:custGeom>
              <a:avLst/>
              <a:gdLst/>
              <a:ahLst/>
              <a:cxnLst/>
              <a:rect l="l" t="t" r="r" b="b"/>
              <a:pathLst>
                <a:path w="20632" h="11526" extrusionOk="0">
                  <a:moveTo>
                    <a:pt x="14835" y="0"/>
                  </a:moveTo>
                  <a:cubicBezTo>
                    <a:pt x="14715" y="0"/>
                    <a:pt x="14610" y="70"/>
                    <a:pt x="14536" y="172"/>
                  </a:cubicBezTo>
                  <a:cubicBezTo>
                    <a:pt x="14410" y="341"/>
                    <a:pt x="14336" y="544"/>
                    <a:pt x="14232" y="727"/>
                  </a:cubicBezTo>
                  <a:cubicBezTo>
                    <a:pt x="13362" y="2280"/>
                    <a:pt x="12300" y="3687"/>
                    <a:pt x="10856" y="4747"/>
                  </a:cubicBezTo>
                  <a:cubicBezTo>
                    <a:pt x="9083" y="6047"/>
                    <a:pt x="7138" y="7048"/>
                    <a:pt x="5058" y="7759"/>
                  </a:cubicBezTo>
                  <a:cubicBezTo>
                    <a:pt x="3531" y="8279"/>
                    <a:pt x="2013" y="8870"/>
                    <a:pt x="358" y="8870"/>
                  </a:cubicBezTo>
                  <a:cubicBezTo>
                    <a:pt x="356" y="8870"/>
                    <a:pt x="354" y="8870"/>
                    <a:pt x="352" y="8870"/>
                  </a:cubicBezTo>
                  <a:cubicBezTo>
                    <a:pt x="134" y="8870"/>
                    <a:pt x="0" y="9119"/>
                    <a:pt x="64" y="9340"/>
                  </a:cubicBezTo>
                  <a:cubicBezTo>
                    <a:pt x="207" y="9827"/>
                    <a:pt x="510" y="10212"/>
                    <a:pt x="854" y="10574"/>
                  </a:cubicBezTo>
                  <a:cubicBezTo>
                    <a:pt x="1069" y="10801"/>
                    <a:pt x="1359" y="10974"/>
                    <a:pt x="1394" y="11329"/>
                  </a:cubicBezTo>
                  <a:cubicBezTo>
                    <a:pt x="1415" y="11328"/>
                    <a:pt x="1436" y="11328"/>
                    <a:pt x="1457" y="11328"/>
                  </a:cubicBezTo>
                  <a:cubicBezTo>
                    <a:pt x="1902" y="11328"/>
                    <a:pt x="2327" y="11525"/>
                    <a:pt x="2772" y="11525"/>
                  </a:cubicBezTo>
                  <a:cubicBezTo>
                    <a:pt x="2856" y="11525"/>
                    <a:pt x="2941" y="11518"/>
                    <a:pt x="3026" y="11502"/>
                  </a:cubicBezTo>
                  <a:cubicBezTo>
                    <a:pt x="3046" y="11402"/>
                    <a:pt x="3031" y="11266"/>
                    <a:pt x="3092" y="11209"/>
                  </a:cubicBezTo>
                  <a:cubicBezTo>
                    <a:pt x="3244" y="11066"/>
                    <a:pt x="3448" y="10977"/>
                    <a:pt x="3596" y="10830"/>
                  </a:cubicBezTo>
                  <a:cubicBezTo>
                    <a:pt x="3873" y="10558"/>
                    <a:pt x="4122" y="10262"/>
                    <a:pt x="4386" y="9977"/>
                  </a:cubicBezTo>
                  <a:cubicBezTo>
                    <a:pt x="4463" y="9893"/>
                    <a:pt x="4545" y="9848"/>
                    <a:pt x="4632" y="9848"/>
                  </a:cubicBezTo>
                  <a:cubicBezTo>
                    <a:pt x="4701" y="9848"/>
                    <a:pt x="4772" y="9876"/>
                    <a:pt x="4844" y="9934"/>
                  </a:cubicBezTo>
                  <a:cubicBezTo>
                    <a:pt x="4954" y="10024"/>
                    <a:pt x="5057" y="10119"/>
                    <a:pt x="5169" y="10205"/>
                  </a:cubicBezTo>
                  <a:cubicBezTo>
                    <a:pt x="5638" y="10564"/>
                    <a:pt x="6115" y="10736"/>
                    <a:pt x="6600" y="10736"/>
                  </a:cubicBezTo>
                  <a:cubicBezTo>
                    <a:pt x="7035" y="10736"/>
                    <a:pt x="7477" y="10597"/>
                    <a:pt x="7926" y="10329"/>
                  </a:cubicBezTo>
                  <a:cubicBezTo>
                    <a:pt x="8325" y="10090"/>
                    <a:pt x="8676" y="9795"/>
                    <a:pt x="8966" y="9438"/>
                  </a:cubicBezTo>
                  <a:cubicBezTo>
                    <a:pt x="9321" y="9001"/>
                    <a:pt x="9642" y="8537"/>
                    <a:pt x="9979" y="8086"/>
                  </a:cubicBezTo>
                  <a:cubicBezTo>
                    <a:pt x="10122" y="7894"/>
                    <a:pt x="10200" y="7636"/>
                    <a:pt x="10480" y="7575"/>
                  </a:cubicBezTo>
                  <a:cubicBezTo>
                    <a:pt x="10733" y="7864"/>
                    <a:pt x="10961" y="8179"/>
                    <a:pt x="11242" y="8435"/>
                  </a:cubicBezTo>
                  <a:cubicBezTo>
                    <a:pt x="11639" y="8798"/>
                    <a:pt x="12081" y="8977"/>
                    <a:pt x="12525" y="8977"/>
                  </a:cubicBezTo>
                  <a:cubicBezTo>
                    <a:pt x="12969" y="8977"/>
                    <a:pt x="13415" y="8797"/>
                    <a:pt x="13819" y="8441"/>
                  </a:cubicBezTo>
                  <a:cubicBezTo>
                    <a:pt x="14369" y="7957"/>
                    <a:pt x="14671" y="7325"/>
                    <a:pt x="14838" y="6626"/>
                  </a:cubicBezTo>
                  <a:cubicBezTo>
                    <a:pt x="14928" y="6251"/>
                    <a:pt x="14993" y="5871"/>
                    <a:pt x="15067" y="5509"/>
                  </a:cubicBezTo>
                  <a:cubicBezTo>
                    <a:pt x="15093" y="5505"/>
                    <a:pt x="15117" y="5503"/>
                    <a:pt x="15141" y="5503"/>
                  </a:cubicBezTo>
                  <a:cubicBezTo>
                    <a:pt x="15332" y="5503"/>
                    <a:pt x="15442" y="5625"/>
                    <a:pt x="15570" y="5708"/>
                  </a:cubicBezTo>
                  <a:cubicBezTo>
                    <a:pt x="15805" y="5865"/>
                    <a:pt x="16033" y="6035"/>
                    <a:pt x="16281" y="6169"/>
                  </a:cubicBezTo>
                  <a:cubicBezTo>
                    <a:pt x="16726" y="6407"/>
                    <a:pt x="17162" y="6526"/>
                    <a:pt x="17578" y="6526"/>
                  </a:cubicBezTo>
                  <a:cubicBezTo>
                    <a:pt x="18257" y="6526"/>
                    <a:pt x="18884" y="6211"/>
                    <a:pt x="19419" y="5592"/>
                  </a:cubicBezTo>
                  <a:cubicBezTo>
                    <a:pt x="19674" y="5295"/>
                    <a:pt x="19879" y="4967"/>
                    <a:pt x="20043" y="4613"/>
                  </a:cubicBezTo>
                  <a:cubicBezTo>
                    <a:pt x="20577" y="3452"/>
                    <a:pt x="20631" y="2230"/>
                    <a:pt x="20500" y="987"/>
                  </a:cubicBezTo>
                  <a:cubicBezTo>
                    <a:pt x="20482" y="821"/>
                    <a:pt x="20395" y="652"/>
                    <a:pt x="20303" y="506"/>
                  </a:cubicBezTo>
                  <a:cubicBezTo>
                    <a:pt x="20247" y="415"/>
                    <a:pt x="20152" y="345"/>
                    <a:pt x="20041" y="345"/>
                  </a:cubicBezTo>
                  <a:cubicBezTo>
                    <a:pt x="20008" y="345"/>
                    <a:pt x="19975" y="351"/>
                    <a:pt x="19940" y="364"/>
                  </a:cubicBezTo>
                  <a:cubicBezTo>
                    <a:pt x="19809" y="412"/>
                    <a:pt x="19689" y="487"/>
                    <a:pt x="19565" y="551"/>
                  </a:cubicBezTo>
                  <a:cubicBezTo>
                    <a:pt x="18943" y="873"/>
                    <a:pt x="18327" y="1029"/>
                    <a:pt x="17719" y="1029"/>
                  </a:cubicBezTo>
                  <a:cubicBezTo>
                    <a:pt x="16984" y="1029"/>
                    <a:pt x="16259" y="801"/>
                    <a:pt x="15545" y="364"/>
                  </a:cubicBezTo>
                  <a:cubicBezTo>
                    <a:pt x="15365" y="253"/>
                    <a:pt x="15187" y="142"/>
                    <a:pt x="15000" y="43"/>
                  </a:cubicBezTo>
                  <a:cubicBezTo>
                    <a:pt x="14943" y="13"/>
                    <a:pt x="14888" y="0"/>
                    <a:pt x="14835"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41" name="Google Shape;73965;p67">
              <a:extLst>
                <a:ext uri="{FF2B5EF4-FFF2-40B4-BE49-F238E27FC236}">
                  <a16:creationId xmlns:a16="http://schemas.microsoft.com/office/drawing/2014/main" id="{A10DB10D-2D5B-3034-58C8-3144EA64B22E}"/>
                </a:ext>
              </a:extLst>
            </p:cNvPr>
            <p:cNvSpPr/>
            <p:nvPr/>
          </p:nvSpPr>
          <p:spPr>
            <a:xfrm>
              <a:off x="4229025" y="2367825"/>
              <a:ext cx="410850" cy="368475"/>
            </a:xfrm>
            <a:custGeom>
              <a:avLst/>
              <a:gdLst/>
              <a:ahLst/>
              <a:cxnLst/>
              <a:rect l="l" t="t" r="r" b="b"/>
              <a:pathLst>
                <a:path w="16434" h="14739" extrusionOk="0">
                  <a:moveTo>
                    <a:pt x="2800" y="0"/>
                  </a:moveTo>
                  <a:cubicBezTo>
                    <a:pt x="2675" y="0"/>
                    <a:pt x="2543" y="61"/>
                    <a:pt x="2420" y="184"/>
                  </a:cubicBezTo>
                  <a:cubicBezTo>
                    <a:pt x="2271" y="332"/>
                    <a:pt x="2133" y="497"/>
                    <a:pt x="2028" y="678"/>
                  </a:cubicBezTo>
                  <a:cubicBezTo>
                    <a:pt x="1743" y="1164"/>
                    <a:pt x="1478" y="1658"/>
                    <a:pt x="1208" y="2154"/>
                  </a:cubicBezTo>
                  <a:cubicBezTo>
                    <a:pt x="804" y="2901"/>
                    <a:pt x="459" y="3672"/>
                    <a:pt x="271" y="4501"/>
                  </a:cubicBezTo>
                  <a:cubicBezTo>
                    <a:pt x="133" y="5119"/>
                    <a:pt x="0" y="5739"/>
                    <a:pt x="97" y="6382"/>
                  </a:cubicBezTo>
                  <a:cubicBezTo>
                    <a:pt x="267" y="7509"/>
                    <a:pt x="796" y="8050"/>
                    <a:pt x="1756" y="8050"/>
                  </a:cubicBezTo>
                  <a:cubicBezTo>
                    <a:pt x="1923" y="8050"/>
                    <a:pt x="2102" y="8034"/>
                    <a:pt x="2294" y="8002"/>
                  </a:cubicBezTo>
                  <a:cubicBezTo>
                    <a:pt x="2535" y="7960"/>
                    <a:pt x="2771" y="7883"/>
                    <a:pt x="3011" y="7826"/>
                  </a:cubicBezTo>
                  <a:cubicBezTo>
                    <a:pt x="3148" y="7795"/>
                    <a:pt x="3284" y="7749"/>
                    <a:pt x="3424" y="7747"/>
                  </a:cubicBezTo>
                  <a:cubicBezTo>
                    <a:pt x="3429" y="7746"/>
                    <a:pt x="3435" y="7746"/>
                    <a:pt x="3440" y="7746"/>
                  </a:cubicBezTo>
                  <a:cubicBezTo>
                    <a:pt x="3581" y="7746"/>
                    <a:pt x="3701" y="7818"/>
                    <a:pt x="3708" y="7985"/>
                  </a:cubicBezTo>
                  <a:cubicBezTo>
                    <a:pt x="3733" y="8581"/>
                    <a:pt x="3739" y="9180"/>
                    <a:pt x="3780" y="9775"/>
                  </a:cubicBezTo>
                  <a:cubicBezTo>
                    <a:pt x="3817" y="10348"/>
                    <a:pt x="4018" y="10877"/>
                    <a:pt x="4332" y="11354"/>
                  </a:cubicBezTo>
                  <a:cubicBezTo>
                    <a:pt x="4707" y="11923"/>
                    <a:pt x="5175" y="12202"/>
                    <a:pt x="5749" y="12202"/>
                  </a:cubicBezTo>
                  <a:cubicBezTo>
                    <a:pt x="5963" y="12202"/>
                    <a:pt x="6193" y="12163"/>
                    <a:pt x="6437" y="12085"/>
                  </a:cubicBezTo>
                  <a:cubicBezTo>
                    <a:pt x="6912" y="11934"/>
                    <a:pt x="7335" y="11682"/>
                    <a:pt x="7754" y="11421"/>
                  </a:cubicBezTo>
                  <a:cubicBezTo>
                    <a:pt x="7894" y="11332"/>
                    <a:pt x="8023" y="11200"/>
                    <a:pt x="8213" y="11200"/>
                  </a:cubicBezTo>
                  <a:cubicBezTo>
                    <a:pt x="8256" y="11200"/>
                    <a:pt x="8303" y="11207"/>
                    <a:pt x="8354" y="11223"/>
                  </a:cubicBezTo>
                  <a:cubicBezTo>
                    <a:pt x="8454" y="11574"/>
                    <a:pt x="8538" y="11950"/>
                    <a:pt x="8670" y="12313"/>
                  </a:cubicBezTo>
                  <a:cubicBezTo>
                    <a:pt x="9208" y="13820"/>
                    <a:pt x="10504" y="14738"/>
                    <a:pt x="12035" y="14738"/>
                  </a:cubicBezTo>
                  <a:cubicBezTo>
                    <a:pt x="12175" y="14738"/>
                    <a:pt x="12316" y="14731"/>
                    <a:pt x="12459" y="14715"/>
                  </a:cubicBezTo>
                  <a:cubicBezTo>
                    <a:pt x="13674" y="14584"/>
                    <a:pt x="14761" y="14093"/>
                    <a:pt x="15801" y="13481"/>
                  </a:cubicBezTo>
                  <a:cubicBezTo>
                    <a:pt x="15891" y="13430"/>
                    <a:pt x="15965" y="13349"/>
                    <a:pt x="16042" y="13278"/>
                  </a:cubicBezTo>
                  <a:cubicBezTo>
                    <a:pt x="16434" y="12917"/>
                    <a:pt x="16405" y="12696"/>
                    <a:pt x="15919" y="12535"/>
                  </a:cubicBezTo>
                  <a:cubicBezTo>
                    <a:pt x="15151" y="12284"/>
                    <a:pt x="14373" y="12062"/>
                    <a:pt x="13634" y="11723"/>
                  </a:cubicBezTo>
                  <a:cubicBezTo>
                    <a:pt x="11191" y="10609"/>
                    <a:pt x="9150" y="8968"/>
                    <a:pt x="7356" y="6986"/>
                  </a:cubicBezTo>
                  <a:cubicBezTo>
                    <a:pt x="5682" y="5135"/>
                    <a:pt x="4470" y="3002"/>
                    <a:pt x="3417" y="764"/>
                  </a:cubicBezTo>
                  <a:cubicBezTo>
                    <a:pt x="3341" y="603"/>
                    <a:pt x="3290" y="433"/>
                    <a:pt x="3205" y="281"/>
                  </a:cubicBezTo>
                  <a:cubicBezTo>
                    <a:pt x="3101" y="95"/>
                    <a:pt x="2956" y="0"/>
                    <a:pt x="2800"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42" name="Google Shape;73966;p67">
              <a:extLst>
                <a:ext uri="{FF2B5EF4-FFF2-40B4-BE49-F238E27FC236}">
                  <a16:creationId xmlns:a16="http://schemas.microsoft.com/office/drawing/2014/main" id="{251FA155-4DC1-9BE1-34C1-7095F7ED4BBA}"/>
                </a:ext>
              </a:extLst>
            </p:cNvPr>
            <p:cNvSpPr/>
            <p:nvPr/>
          </p:nvSpPr>
          <p:spPr>
            <a:xfrm>
              <a:off x="4032100" y="1425000"/>
              <a:ext cx="1361675" cy="875325"/>
            </a:xfrm>
            <a:custGeom>
              <a:avLst/>
              <a:gdLst/>
              <a:ahLst/>
              <a:cxnLst/>
              <a:rect l="l" t="t" r="r" b="b"/>
              <a:pathLst>
                <a:path w="54467" h="35013" extrusionOk="0">
                  <a:moveTo>
                    <a:pt x="30134" y="17860"/>
                  </a:moveTo>
                  <a:cubicBezTo>
                    <a:pt x="30134" y="17877"/>
                    <a:pt x="30142" y="17904"/>
                    <a:pt x="30134" y="17914"/>
                  </a:cubicBezTo>
                  <a:cubicBezTo>
                    <a:pt x="30117" y="17931"/>
                    <a:pt x="30095" y="17941"/>
                    <a:pt x="30074" y="17954"/>
                  </a:cubicBezTo>
                  <a:cubicBezTo>
                    <a:pt x="30063" y="17899"/>
                    <a:pt x="30077" y="17863"/>
                    <a:pt x="30134" y="17860"/>
                  </a:cubicBezTo>
                  <a:close/>
                  <a:moveTo>
                    <a:pt x="26892" y="1"/>
                  </a:moveTo>
                  <a:cubicBezTo>
                    <a:pt x="25152" y="1"/>
                    <a:pt x="23434" y="244"/>
                    <a:pt x="21743" y="659"/>
                  </a:cubicBezTo>
                  <a:cubicBezTo>
                    <a:pt x="19744" y="1150"/>
                    <a:pt x="17841" y="1883"/>
                    <a:pt x="16171" y="3129"/>
                  </a:cubicBezTo>
                  <a:cubicBezTo>
                    <a:pt x="15399" y="3705"/>
                    <a:pt x="14722" y="4367"/>
                    <a:pt x="14205" y="5181"/>
                  </a:cubicBezTo>
                  <a:cubicBezTo>
                    <a:pt x="13243" y="6694"/>
                    <a:pt x="13445" y="8588"/>
                    <a:pt x="14612" y="9649"/>
                  </a:cubicBezTo>
                  <a:cubicBezTo>
                    <a:pt x="14715" y="9743"/>
                    <a:pt x="14819" y="9841"/>
                    <a:pt x="14904" y="9954"/>
                  </a:cubicBezTo>
                  <a:cubicBezTo>
                    <a:pt x="14978" y="10052"/>
                    <a:pt x="14936" y="10159"/>
                    <a:pt x="14839" y="10212"/>
                  </a:cubicBezTo>
                  <a:cubicBezTo>
                    <a:pt x="14749" y="10262"/>
                    <a:pt x="14641" y="10290"/>
                    <a:pt x="14537" y="10302"/>
                  </a:cubicBezTo>
                  <a:cubicBezTo>
                    <a:pt x="13301" y="10437"/>
                    <a:pt x="12122" y="10807"/>
                    <a:pt x="10958" y="11215"/>
                  </a:cubicBezTo>
                  <a:cubicBezTo>
                    <a:pt x="7943" y="12271"/>
                    <a:pt x="5311" y="13942"/>
                    <a:pt x="3106" y="16253"/>
                  </a:cubicBezTo>
                  <a:cubicBezTo>
                    <a:pt x="1689" y="17736"/>
                    <a:pt x="664" y="19449"/>
                    <a:pt x="307" y="21496"/>
                  </a:cubicBezTo>
                  <a:cubicBezTo>
                    <a:pt x="1" y="23254"/>
                    <a:pt x="752" y="25072"/>
                    <a:pt x="2707" y="25836"/>
                  </a:cubicBezTo>
                  <a:cubicBezTo>
                    <a:pt x="3301" y="26068"/>
                    <a:pt x="3913" y="26218"/>
                    <a:pt x="4556" y="26245"/>
                  </a:cubicBezTo>
                  <a:cubicBezTo>
                    <a:pt x="4754" y="26253"/>
                    <a:pt x="4951" y="26257"/>
                    <a:pt x="5149" y="26257"/>
                  </a:cubicBezTo>
                  <a:cubicBezTo>
                    <a:pt x="6119" y="26257"/>
                    <a:pt x="7078" y="26153"/>
                    <a:pt x="8011" y="25870"/>
                  </a:cubicBezTo>
                  <a:cubicBezTo>
                    <a:pt x="8170" y="25822"/>
                    <a:pt x="8319" y="25799"/>
                    <a:pt x="8460" y="25799"/>
                  </a:cubicBezTo>
                  <a:cubicBezTo>
                    <a:pt x="8837" y="25799"/>
                    <a:pt x="9158" y="25962"/>
                    <a:pt x="9463" y="26241"/>
                  </a:cubicBezTo>
                  <a:cubicBezTo>
                    <a:pt x="9752" y="26504"/>
                    <a:pt x="10016" y="26788"/>
                    <a:pt x="10191" y="27140"/>
                  </a:cubicBezTo>
                  <a:cubicBezTo>
                    <a:pt x="10378" y="27514"/>
                    <a:pt x="10560" y="27687"/>
                    <a:pt x="10745" y="27687"/>
                  </a:cubicBezTo>
                  <a:cubicBezTo>
                    <a:pt x="10944" y="27687"/>
                    <a:pt x="11147" y="27487"/>
                    <a:pt x="11367" y="27121"/>
                  </a:cubicBezTo>
                  <a:cubicBezTo>
                    <a:pt x="11513" y="26879"/>
                    <a:pt x="11659" y="26638"/>
                    <a:pt x="11807" y="26397"/>
                  </a:cubicBezTo>
                  <a:cubicBezTo>
                    <a:pt x="12361" y="25494"/>
                    <a:pt x="12958" y="24622"/>
                    <a:pt x="13616" y="23791"/>
                  </a:cubicBezTo>
                  <a:cubicBezTo>
                    <a:pt x="13858" y="23488"/>
                    <a:pt x="14126" y="23219"/>
                    <a:pt x="14451" y="22992"/>
                  </a:cubicBezTo>
                  <a:cubicBezTo>
                    <a:pt x="15930" y="21966"/>
                    <a:pt x="17391" y="20918"/>
                    <a:pt x="18864" y="19883"/>
                  </a:cubicBezTo>
                  <a:cubicBezTo>
                    <a:pt x="19050" y="19753"/>
                    <a:pt x="19243" y="19494"/>
                    <a:pt x="19451" y="19494"/>
                  </a:cubicBezTo>
                  <a:cubicBezTo>
                    <a:pt x="19492" y="19494"/>
                    <a:pt x="19535" y="19504"/>
                    <a:pt x="19578" y="19529"/>
                  </a:cubicBezTo>
                  <a:cubicBezTo>
                    <a:pt x="19868" y="19691"/>
                    <a:pt x="19599" y="20020"/>
                    <a:pt x="19558" y="20277"/>
                  </a:cubicBezTo>
                  <a:cubicBezTo>
                    <a:pt x="19536" y="20415"/>
                    <a:pt x="19508" y="20554"/>
                    <a:pt x="19499" y="20695"/>
                  </a:cubicBezTo>
                  <a:cubicBezTo>
                    <a:pt x="19437" y="21714"/>
                    <a:pt x="20011" y="22391"/>
                    <a:pt x="21019" y="22486"/>
                  </a:cubicBezTo>
                  <a:cubicBezTo>
                    <a:pt x="21064" y="22490"/>
                    <a:pt x="21108" y="22492"/>
                    <a:pt x="21152" y="22492"/>
                  </a:cubicBezTo>
                  <a:cubicBezTo>
                    <a:pt x="21283" y="22492"/>
                    <a:pt x="21415" y="22478"/>
                    <a:pt x="21545" y="22471"/>
                  </a:cubicBezTo>
                  <a:cubicBezTo>
                    <a:pt x="22295" y="22424"/>
                    <a:pt x="22997" y="22193"/>
                    <a:pt x="23680" y="21892"/>
                  </a:cubicBezTo>
                  <a:cubicBezTo>
                    <a:pt x="25468" y="21106"/>
                    <a:pt x="27081" y="20036"/>
                    <a:pt x="28635" y="18866"/>
                  </a:cubicBezTo>
                  <a:cubicBezTo>
                    <a:pt x="29001" y="18591"/>
                    <a:pt x="29383" y="18342"/>
                    <a:pt x="29758" y="18082"/>
                  </a:cubicBezTo>
                  <a:cubicBezTo>
                    <a:pt x="29819" y="18014"/>
                    <a:pt x="29882" y="17952"/>
                    <a:pt x="29966" y="17952"/>
                  </a:cubicBezTo>
                  <a:cubicBezTo>
                    <a:pt x="29993" y="17952"/>
                    <a:pt x="30023" y="17959"/>
                    <a:pt x="30055" y="17974"/>
                  </a:cubicBezTo>
                  <a:cubicBezTo>
                    <a:pt x="30055" y="18090"/>
                    <a:pt x="30007" y="18175"/>
                    <a:pt x="29900" y="18226"/>
                  </a:cubicBezTo>
                  <a:cubicBezTo>
                    <a:pt x="29628" y="18796"/>
                    <a:pt x="29346" y="19365"/>
                    <a:pt x="29082" y="19940"/>
                  </a:cubicBezTo>
                  <a:cubicBezTo>
                    <a:pt x="28797" y="20563"/>
                    <a:pt x="28689" y="21220"/>
                    <a:pt x="28766" y="21901"/>
                  </a:cubicBezTo>
                  <a:cubicBezTo>
                    <a:pt x="28840" y="22559"/>
                    <a:pt x="29283" y="22996"/>
                    <a:pt x="29939" y="23053"/>
                  </a:cubicBezTo>
                  <a:cubicBezTo>
                    <a:pt x="30037" y="23062"/>
                    <a:pt x="30134" y="23066"/>
                    <a:pt x="30232" y="23066"/>
                  </a:cubicBezTo>
                  <a:cubicBezTo>
                    <a:pt x="30555" y="23066"/>
                    <a:pt x="30874" y="23019"/>
                    <a:pt x="31192" y="22922"/>
                  </a:cubicBezTo>
                  <a:cubicBezTo>
                    <a:pt x="32111" y="22645"/>
                    <a:pt x="32973" y="22246"/>
                    <a:pt x="33781" y="21733"/>
                  </a:cubicBezTo>
                  <a:cubicBezTo>
                    <a:pt x="34762" y="21109"/>
                    <a:pt x="35729" y="20460"/>
                    <a:pt x="36704" y="19822"/>
                  </a:cubicBezTo>
                  <a:cubicBezTo>
                    <a:pt x="36880" y="19707"/>
                    <a:pt x="37048" y="19570"/>
                    <a:pt x="37244" y="19493"/>
                  </a:cubicBezTo>
                  <a:cubicBezTo>
                    <a:pt x="37295" y="19472"/>
                    <a:pt x="37345" y="19463"/>
                    <a:pt x="37393" y="19463"/>
                  </a:cubicBezTo>
                  <a:cubicBezTo>
                    <a:pt x="37552" y="19463"/>
                    <a:pt x="37697" y="19559"/>
                    <a:pt x="37816" y="19672"/>
                  </a:cubicBezTo>
                  <a:cubicBezTo>
                    <a:pt x="37929" y="19778"/>
                    <a:pt x="37917" y="19923"/>
                    <a:pt x="37872" y="20064"/>
                  </a:cubicBezTo>
                  <a:cubicBezTo>
                    <a:pt x="37754" y="20433"/>
                    <a:pt x="37597" y="20797"/>
                    <a:pt x="37529" y="21174"/>
                  </a:cubicBezTo>
                  <a:cubicBezTo>
                    <a:pt x="37259" y="22637"/>
                    <a:pt x="38108" y="23666"/>
                    <a:pt x="39599" y="23699"/>
                  </a:cubicBezTo>
                  <a:cubicBezTo>
                    <a:pt x="39664" y="23700"/>
                    <a:pt x="39729" y="23701"/>
                    <a:pt x="39794" y="23701"/>
                  </a:cubicBezTo>
                  <a:cubicBezTo>
                    <a:pt x="40223" y="23701"/>
                    <a:pt x="40649" y="23665"/>
                    <a:pt x="41066" y="23542"/>
                  </a:cubicBezTo>
                  <a:cubicBezTo>
                    <a:pt x="41440" y="23434"/>
                    <a:pt x="41827" y="23374"/>
                    <a:pt x="42189" y="23240"/>
                  </a:cubicBezTo>
                  <a:cubicBezTo>
                    <a:pt x="42324" y="23191"/>
                    <a:pt x="42447" y="23166"/>
                    <a:pt x="42561" y="23166"/>
                  </a:cubicBezTo>
                  <a:cubicBezTo>
                    <a:pt x="42813" y="23166"/>
                    <a:pt x="43019" y="23290"/>
                    <a:pt x="43193" y="23552"/>
                  </a:cubicBezTo>
                  <a:cubicBezTo>
                    <a:pt x="43292" y="23697"/>
                    <a:pt x="43417" y="23824"/>
                    <a:pt x="43521" y="23967"/>
                  </a:cubicBezTo>
                  <a:cubicBezTo>
                    <a:pt x="44848" y="25832"/>
                    <a:pt x="45782" y="27866"/>
                    <a:pt x="46164" y="30136"/>
                  </a:cubicBezTo>
                  <a:cubicBezTo>
                    <a:pt x="46379" y="31421"/>
                    <a:pt x="46584" y="32709"/>
                    <a:pt x="46791" y="33997"/>
                  </a:cubicBezTo>
                  <a:cubicBezTo>
                    <a:pt x="46830" y="34241"/>
                    <a:pt x="46844" y="34487"/>
                    <a:pt x="46971" y="34710"/>
                  </a:cubicBezTo>
                  <a:cubicBezTo>
                    <a:pt x="47084" y="34908"/>
                    <a:pt x="47260" y="35012"/>
                    <a:pt x="47436" y="35012"/>
                  </a:cubicBezTo>
                  <a:cubicBezTo>
                    <a:pt x="47579" y="35012"/>
                    <a:pt x="47723" y="34943"/>
                    <a:pt x="47833" y="34798"/>
                  </a:cubicBezTo>
                  <a:cubicBezTo>
                    <a:pt x="47959" y="34631"/>
                    <a:pt x="48061" y="34442"/>
                    <a:pt x="48162" y="34259"/>
                  </a:cubicBezTo>
                  <a:cubicBezTo>
                    <a:pt x="48620" y="33423"/>
                    <a:pt x="49066" y="32582"/>
                    <a:pt x="49532" y="31752"/>
                  </a:cubicBezTo>
                  <a:cubicBezTo>
                    <a:pt x="49935" y="31029"/>
                    <a:pt x="50488" y="30666"/>
                    <a:pt x="51176" y="30666"/>
                  </a:cubicBezTo>
                  <a:cubicBezTo>
                    <a:pt x="51443" y="30666"/>
                    <a:pt x="51730" y="30720"/>
                    <a:pt x="52036" y="30830"/>
                  </a:cubicBezTo>
                  <a:cubicBezTo>
                    <a:pt x="52168" y="30878"/>
                    <a:pt x="52292" y="30950"/>
                    <a:pt x="52426" y="30997"/>
                  </a:cubicBezTo>
                  <a:cubicBezTo>
                    <a:pt x="52527" y="31032"/>
                    <a:pt x="52617" y="31050"/>
                    <a:pt x="52695" y="31050"/>
                  </a:cubicBezTo>
                  <a:cubicBezTo>
                    <a:pt x="52911" y="31050"/>
                    <a:pt x="53047" y="30913"/>
                    <a:pt x="53139" y="30616"/>
                  </a:cubicBezTo>
                  <a:cubicBezTo>
                    <a:pt x="53211" y="30381"/>
                    <a:pt x="53270" y="30139"/>
                    <a:pt x="53317" y="29900"/>
                  </a:cubicBezTo>
                  <a:cubicBezTo>
                    <a:pt x="53694" y="27925"/>
                    <a:pt x="54109" y="25963"/>
                    <a:pt x="54285" y="23954"/>
                  </a:cubicBezTo>
                  <a:cubicBezTo>
                    <a:pt x="54466" y="21894"/>
                    <a:pt x="54381" y="19859"/>
                    <a:pt x="53931" y="17850"/>
                  </a:cubicBezTo>
                  <a:cubicBezTo>
                    <a:pt x="53666" y="16673"/>
                    <a:pt x="53190" y="15568"/>
                    <a:pt x="52475" y="14586"/>
                  </a:cubicBezTo>
                  <a:cubicBezTo>
                    <a:pt x="51774" y="13628"/>
                    <a:pt x="50833" y="13017"/>
                    <a:pt x="49657" y="13017"/>
                  </a:cubicBezTo>
                  <a:cubicBezTo>
                    <a:pt x="49609" y="13017"/>
                    <a:pt x="49560" y="13018"/>
                    <a:pt x="49511" y="13020"/>
                  </a:cubicBezTo>
                  <a:cubicBezTo>
                    <a:pt x="49462" y="13022"/>
                    <a:pt x="49415" y="13024"/>
                    <a:pt x="49370" y="13024"/>
                  </a:cubicBezTo>
                  <a:cubicBezTo>
                    <a:pt x="48774" y="13024"/>
                    <a:pt x="48432" y="12826"/>
                    <a:pt x="48237" y="12249"/>
                  </a:cubicBezTo>
                  <a:cubicBezTo>
                    <a:pt x="48193" y="12118"/>
                    <a:pt x="48108" y="12000"/>
                    <a:pt x="48039" y="11876"/>
                  </a:cubicBezTo>
                  <a:cubicBezTo>
                    <a:pt x="46010" y="8157"/>
                    <a:pt x="43145" y="5255"/>
                    <a:pt x="39456" y="3181"/>
                  </a:cubicBezTo>
                  <a:cubicBezTo>
                    <a:pt x="35785" y="1115"/>
                    <a:pt x="31798" y="179"/>
                    <a:pt x="27615" y="15"/>
                  </a:cubicBezTo>
                  <a:cubicBezTo>
                    <a:pt x="27373" y="5"/>
                    <a:pt x="27132" y="1"/>
                    <a:pt x="26892"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43" name="Google Shape;73967;p67">
              <a:extLst>
                <a:ext uri="{FF2B5EF4-FFF2-40B4-BE49-F238E27FC236}">
                  <a16:creationId xmlns:a16="http://schemas.microsoft.com/office/drawing/2014/main" id="{EB83E0F4-126F-C7C0-7266-C55EC59AA7BF}"/>
                </a:ext>
              </a:extLst>
            </p:cNvPr>
            <p:cNvSpPr/>
            <p:nvPr/>
          </p:nvSpPr>
          <p:spPr>
            <a:xfrm>
              <a:off x="4236475" y="1816525"/>
              <a:ext cx="68200" cy="68000"/>
            </a:xfrm>
            <a:custGeom>
              <a:avLst/>
              <a:gdLst/>
              <a:ahLst/>
              <a:cxnLst/>
              <a:rect l="l" t="t" r="r" b="b"/>
              <a:pathLst>
                <a:path w="2728" h="2720" extrusionOk="0">
                  <a:moveTo>
                    <a:pt x="2086" y="0"/>
                  </a:moveTo>
                  <a:cubicBezTo>
                    <a:pt x="2032" y="0"/>
                    <a:pt x="1976" y="12"/>
                    <a:pt x="1925" y="29"/>
                  </a:cubicBezTo>
                  <a:cubicBezTo>
                    <a:pt x="1261" y="261"/>
                    <a:pt x="789" y="750"/>
                    <a:pt x="417" y="1306"/>
                  </a:cubicBezTo>
                  <a:cubicBezTo>
                    <a:pt x="0" y="1928"/>
                    <a:pt x="353" y="2615"/>
                    <a:pt x="1080" y="2709"/>
                  </a:cubicBezTo>
                  <a:cubicBezTo>
                    <a:pt x="1131" y="2716"/>
                    <a:pt x="1183" y="2718"/>
                    <a:pt x="1235" y="2718"/>
                  </a:cubicBezTo>
                  <a:cubicBezTo>
                    <a:pt x="1324" y="2718"/>
                    <a:pt x="1413" y="2712"/>
                    <a:pt x="1502" y="2712"/>
                  </a:cubicBezTo>
                  <a:cubicBezTo>
                    <a:pt x="1597" y="2716"/>
                    <a:pt x="1692" y="2720"/>
                    <a:pt x="1787" y="2720"/>
                  </a:cubicBezTo>
                  <a:cubicBezTo>
                    <a:pt x="2080" y="2720"/>
                    <a:pt x="2365" y="2682"/>
                    <a:pt x="2617" y="2488"/>
                  </a:cubicBezTo>
                  <a:cubicBezTo>
                    <a:pt x="2664" y="2451"/>
                    <a:pt x="2704" y="2379"/>
                    <a:pt x="2711" y="2317"/>
                  </a:cubicBezTo>
                  <a:cubicBezTo>
                    <a:pt x="2727" y="2189"/>
                    <a:pt x="2620" y="2118"/>
                    <a:pt x="2522" y="2114"/>
                  </a:cubicBezTo>
                  <a:cubicBezTo>
                    <a:pt x="2136" y="2092"/>
                    <a:pt x="1748" y="2095"/>
                    <a:pt x="1361" y="2082"/>
                  </a:cubicBezTo>
                  <a:cubicBezTo>
                    <a:pt x="1220" y="2078"/>
                    <a:pt x="1076" y="2060"/>
                    <a:pt x="1002" y="1914"/>
                  </a:cubicBezTo>
                  <a:cubicBezTo>
                    <a:pt x="910" y="1736"/>
                    <a:pt x="966" y="1572"/>
                    <a:pt x="1081" y="1427"/>
                  </a:cubicBezTo>
                  <a:cubicBezTo>
                    <a:pt x="1168" y="1317"/>
                    <a:pt x="1272" y="1219"/>
                    <a:pt x="1365" y="1113"/>
                  </a:cubicBezTo>
                  <a:cubicBezTo>
                    <a:pt x="1601" y="847"/>
                    <a:pt x="1896" y="658"/>
                    <a:pt x="2198" y="472"/>
                  </a:cubicBezTo>
                  <a:cubicBezTo>
                    <a:pt x="2327" y="393"/>
                    <a:pt x="2392" y="249"/>
                    <a:pt x="2308" y="113"/>
                  </a:cubicBezTo>
                  <a:cubicBezTo>
                    <a:pt x="2256" y="30"/>
                    <a:pt x="2173" y="0"/>
                    <a:pt x="2086"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Google Shape;73968;p67">
              <a:extLst>
                <a:ext uri="{FF2B5EF4-FFF2-40B4-BE49-F238E27FC236}">
                  <a16:creationId xmlns:a16="http://schemas.microsoft.com/office/drawing/2014/main" id="{C164AF4F-9CB6-59B4-AA33-4F7674EC5347}"/>
                </a:ext>
              </a:extLst>
            </p:cNvPr>
            <p:cNvSpPr/>
            <p:nvPr/>
          </p:nvSpPr>
          <p:spPr>
            <a:xfrm>
              <a:off x="4582875" y="1523925"/>
              <a:ext cx="56075" cy="69350"/>
            </a:xfrm>
            <a:custGeom>
              <a:avLst/>
              <a:gdLst/>
              <a:ahLst/>
              <a:cxnLst/>
              <a:rect l="l" t="t" r="r" b="b"/>
              <a:pathLst>
                <a:path w="2243" h="2774" extrusionOk="0">
                  <a:moveTo>
                    <a:pt x="1471" y="1"/>
                  </a:moveTo>
                  <a:cubicBezTo>
                    <a:pt x="802" y="1"/>
                    <a:pt x="432" y="472"/>
                    <a:pt x="88" y="969"/>
                  </a:cubicBezTo>
                  <a:cubicBezTo>
                    <a:pt x="14" y="1072"/>
                    <a:pt x="0" y="1240"/>
                    <a:pt x="10" y="1374"/>
                  </a:cubicBezTo>
                  <a:cubicBezTo>
                    <a:pt x="54" y="2019"/>
                    <a:pt x="825" y="2737"/>
                    <a:pt x="1516" y="2773"/>
                  </a:cubicBezTo>
                  <a:cubicBezTo>
                    <a:pt x="1519" y="2773"/>
                    <a:pt x="1523" y="2773"/>
                    <a:pt x="1526" y="2773"/>
                  </a:cubicBezTo>
                  <a:cubicBezTo>
                    <a:pt x="1613" y="2773"/>
                    <a:pt x="1737" y="2707"/>
                    <a:pt x="1773" y="2637"/>
                  </a:cubicBezTo>
                  <a:cubicBezTo>
                    <a:pt x="1807" y="2568"/>
                    <a:pt x="1777" y="2404"/>
                    <a:pt x="1717" y="2360"/>
                  </a:cubicBezTo>
                  <a:cubicBezTo>
                    <a:pt x="1495" y="2193"/>
                    <a:pt x="1242" y="2065"/>
                    <a:pt x="1010" y="1909"/>
                  </a:cubicBezTo>
                  <a:cubicBezTo>
                    <a:pt x="473" y="1547"/>
                    <a:pt x="506" y="963"/>
                    <a:pt x="1089" y="670"/>
                  </a:cubicBezTo>
                  <a:cubicBezTo>
                    <a:pt x="1272" y="577"/>
                    <a:pt x="1480" y="529"/>
                    <a:pt x="1684" y="477"/>
                  </a:cubicBezTo>
                  <a:cubicBezTo>
                    <a:pt x="1817" y="442"/>
                    <a:pt x="1963" y="453"/>
                    <a:pt x="2099" y="418"/>
                  </a:cubicBezTo>
                  <a:cubicBezTo>
                    <a:pt x="2147" y="405"/>
                    <a:pt x="2187" y="322"/>
                    <a:pt x="2211" y="264"/>
                  </a:cubicBezTo>
                  <a:cubicBezTo>
                    <a:pt x="2243" y="184"/>
                    <a:pt x="2206" y="116"/>
                    <a:pt x="2122" y="98"/>
                  </a:cubicBezTo>
                  <a:cubicBezTo>
                    <a:pt x="1952" y="63"/>
                    <a:pt x="1781" y="37"/>
                    <a:pt x="1610" y="7"/>
                  </a:cubicBezTo>
                  <a:cubicBezTo>
                    <a:pt x="1562" y="3"/>
                    <a:pt x="1516" y="1"/>
                    <a:pt x="1471"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Google Shape;73969;p67">
              <a:extLst>
                <a:ext uri="{FF2B5EF4-FFF2-40B4-BE49-F238E27FC236}">
                  <a16:creationId xmlns:a16="http://schemas.microsoft.com/office/drawing/2014/main" id="{EC7BF4EC-2B56-9175-2B03-470582CC5914}"/>
                </a:ext>
              </a:extLst>
            </p:cNvPr>
            <p:cNvSpPr/>
            <p:nvPr/>
          </p:nvSpPr>
          <p:spPr>
            <a:xfrm>
              <a:off x="5228225" y="1858500"/>
              <a:ext cx="56275" cy="63425"/>
            </a:xfrm>
            <a:custGeom>
              <a:avLst/>
              <a:gdLst/>
              <a:ahLst/>
              <a:cxnLst/>
              <a:rect l="l" t="t" r="r" b="b"/>
              <a:pathLst>
                <a:path w="2251" h="2537" extrusionOk="0">
                  <a:moveTo>
                    <a:pt x="1773" y="1"/>
                  </a:moveTo>
                  <a:cubicBezTo>
                    <a:pt x="1229" y="1"/>
                    <a:pt x="811" y="281"/>
                    <a:pt x="492" y="735"/>
                  </a:cubicBezTo>
                  <a:cubicBezTo>
                    <a:pt x="0" y="1435"/>
                    <a:pt x="258" y="2190"/>
                    <a:pt x="1082" y="2495"/>
                  </a:cubicBezTo>
                  <a:cubicBezTo>
                    <a:pt x="1150" y="2520"/>
                    <a:pt x="1226" y="2536"/>
                    <a:pt x="1300" y="2536"/>
                  </a:cubicBezTo>
                  <a:cubicBezTo>
                    <a:pt x="1403" y="2536"/>
                    <a:pt x="1502" y="2503"/>
                    <a:pt x="1568" y="2412"/>
                  </a:cubicBezTo>
                  <a:cubicBezTo>
                    <a:pt x="1696" y="2234"/>
                    <a:pt x="1559" y="2092"/>
                    <a:pt x="1410" y="1988"/>
                  </a:cubicBezTo>
                  <a:cubicBezTo>
                    <a:pt x="1296" y="1906"/>
                    <a:pt x="1163" y="1848"/>
                    <a:pt x="1062" y="1755"/>
                  </a:cubicBezTo>
                  <a:cubicBezTo>
                    <a:pt x="823" y="1537"/>
                    <a:pt x="811" y="1261"/>
                    <a:pt x="1015" y="1012"/>
                  </a:cubicBezTo>
                  <a:cubicBezTo>
                    <a:pt x="1176" y="816"/>
                    <a:pt x="1361" y="673"/>
                    <a:pt x="1619" y="624"/>
                  </a:cubicBezTo>
                  <a:cubicBezTo>
                    <a:pt x="1787" y="593"/>
                    <a:pt x="1952" y="539"/>
                    <a:pt x="2109" y="472"/>
                  </a:cubicBezTo>
                  <a:cubicBezTo>
                    <a:pt x="2209" y="429"/>
                    <a:pt x="2250" y="324"/>
                    <a:pt x="2230" y="202"/>
                  </a:cubicBezTo>
                  <a:cubicBezTo>
                    <a:pt x="2215" y="87"/>
                    <a:pt x="2123" y="36"/>
                    <a:pt x="2016" y="19"/>
                  </a:cubicBezTo>
                  <a:cubicBezTo>
                    <a:pt x="1933" y="7"/>
                    <a:pt x="1851" y="1"/>
                    <a:pt x="1773"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Google Shape;73970;p67">
              <a:extLst>
                <a:ext uri="{FF2B5EF4-FFF2-40B4-BE49-F238E27FC236}">
                  <a16:creationId xmlns:a16="http://schemas.microsoft.com/office/drawing/2014/main" id="{8356EA93-A788-A757-36DF-19D777BBA16F}"/>
                </a:ext>
              </a:extLst>
            </p:cNvPr>
            <p:cNvSpPr/>
            <p:nvPr/>
          </p:nvSpPr>
          <p:spPr>
            <a:xfrm>
              <a:off x="4514450" y="1737375"/>
              <a:ext cx="61325" cy="62625"/>
            </a:xfrm>
            <a:custGeom>
              <a:avLst/>
              <a:gdLst/>
              <a:ahLst/>
              <a:cxnLst/>
              <a:rect l="l" t="t" r="r" b="b"/>
              <a:pathLst>
                <a:path w="2453" h="2505" extrusionOk="0">
                  <a:moveTo>
                    <a:pt x="1547" y="0"/>
                  </a:moveTo>
                  <a:cubicBezTo>
                    <a:pt x="1542" y="0"/>
                    <a:pt x="1538" y="0"/>
                    <a:pt x="1533" y="1"/>
                  </a:cubicBezTo>
                  <a:cubicBezTo>
                    <a:pt x="728" y="82"/>
                    <a:pt x="0" y="1114"/>
                    <a:pt x="690" y="1991"/>
                  </a:cubicBezTo>
                  <a:cubicBezTo>
                    <a:pt x="966" y="2342"/>
                    <a:pt x="1355" y="2490"/>
                    <a:pt x="1775" y="2504"/>
                  </a:cubicBezTo>
                  <a:cubicBezTo>
                    <a:pt x="1868" y="2497"/>
                    <a:pt x="1939" y="2494"/>
                    <a:pt x="2006" y="2487"/>
                  </a:cubicBezTo>
                  <a:cubicBezTo>
                    <a:pt x="2256" y="2456"/>
                    <a:pt x="2452" y="2262"/>
                    <a:pt x="2407" y="2091"/>
                  </a:cubicBezTo>
                  <a:cubicBezTo>
                    <a:pt x="2344" y="1862"/>
                    <a:pt x="2146" y="1899"/>
                    <a:pt x="1981" y="1882"/>
                  </a:cubicBezTo>
                  <a:cubicBezTo>
                    <a:pt x="1875" y="1869"/>
                    <a:pt x="1768" y="1882"/>
                    <a:pt x="1666" y="1864"/>
                  </a:cubicBezTo>
                  <a:cubicBezTo>
                    <a:pt x="1291" y="1807"/>
                    <a:pt x="1109" y="1664"/>
                    <a:pt x="1054" y="1387"/>
                  </a:cubicBezTo>
                  <a:cubicBezTo>
                    <a:pt x="996" y="1079"/>
                    <a:pt x="1101" y="839"/>
                    <a:pt x="1355" y="658"/>
                  </a:cubicBezTo>
                  <a:cubicBezTo>
                    <a:pt x="1496" y="556"/>
                    <a:pt x="1637" y="451"/>
                    <a:pt x="1760" y="331"/>
                  </a:cubicBezTo>
                  <a:cubicBezTo>
                    <a:pt x="1797" y="296"/>
                    <a:pt x="1814" y="173"/>
                    <a:pt x="1782" y="143"/>
                  </a:cubicBezTo>
                  <a:cubicBezTo>
                    <a:pt x="1721" y="79"/>
                    <a:pt x="1625" y="0"/>
                    <a:pt x="1547"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Google Shape;73971;p67">
              <a:extLst>
                <a:ext uri="{FF2B5EF4-FFF2-40B4-BE49-F238E27FC236}">
                  <a16:creationId xmlns:a16="http://schemas.microsoft.com/office/drawing/2014/main" id="{8CB78BC4-A46E-FB4A-BA6C-E7159DDE813A}"/>
                </a:ext>
              </a:extLst>
            </p:cNvPr>
            <p:cNvSpPr/>
            <p:nvPr/>
          </p:nvSpPr>
          <p:spPr>
            <a:xfrm>
              <a:off x="5053500" y="1662875"/>
              <a:ext cx="41600" cy="68625"/>
            </a:xfrm>
            <a:custGeom>
              <a:avLst/>
              <a:gdLst/>
              <a:ahLst/>
              <a:cxnLst/>
              <a:rect l="l" t="t" r="r" b="b"/>
              <a:pathLst>
                <a:path w="1664" h="2745" extrusionOk="0">
                  <a:moveTo>
                    <a:pt x="1327" y="0"/>
                  </a:moveTo>
                  <a:cubicBezTo>
                    <a:pt x="1326" y="0"/>
                    <a:pt x="1325" y="0"/>
                    <a:pt x="1324" y="0"/>
                  </a:cubicBezTo>
                  <a:cubicBezTo>
                    <a:pt x="574" y="20"/>
                    <a:pt x="8" y="604"/>
                    <a:pt x="4" y="1349"/>
                  </a:cubicBezTo>
                  <a:cubicBezTo>
                    <a:pt x="1" y="1898"/>
                    <a:pt x="373" y="2501"/>
                    <a:pt x="854" y="2693"/>
                  </a:cubicBezTo>
                  <a:cubicBezTo>
                    <a:pt x="928" y="2723"/>
                    <a:pt x="1011" y="2745"/>
                    <a:pt x="1091" y="2745"/>
                  </a:cubicBezTo>
                  <a:cubicBezTo>
                    <a:pt x="1184" y="2745"/>
                    <a:pt x="1274" y="2715"/>
                    <a:pt x="1343" y="2633"/>
                  </a:cubicBezTo>
                  <a:cubicBezTo>
                    <a:pt x="1495" y="2449"/>
                    <a:pt x="1346" y="2314"/>
                    <a:pt x="1212" y="2201"/>
                  </a:cubicBezTo>
                  <a:cubicBezTo>
                    <a:pt x="1105" y="2113"/>
                    <a:pt x="965" y="2058"/>
                    <a:pt x="870" y="1959"/>
                  </a:cubicBezTo>
                  <a:cubicBezTo>
                    <a:pt x="470" y="1552"/>
                    <a:pt x="569" y="916"/>
                    <a:pt x="1075" y="647"/>
                  </a:cubicBezTo>
                  <a:cubicBezTo>
                    <a:pt x="1196" y="581"/>
                    <a:pt x="1339" y="553"/>
                    <a:pt x="1457" y="485"/>
                  </a:cubicBezTo>
                  <a:cubicBezTo>
                    <a:pt x="1589" y="409"/>
                    <a:pt x="1664" y="271"/>
                    <a:pt x="1588" y="134"/>
                  </a:cubicBezTo>
                  <a:cubicBezTo>
                    <a:pt x="1547" y="62"/>
                    <a:pt x="1416" y="0"/>
                    <a:pt x="1327"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Google Shape;73972;p67">
              <a:extLst>
                <a:ext uri="{FF2B5EF4-FFF2-40B4-BE49-F238E27FC236}">
                  <a16:creationId xmlns:a16="http://schemas.microsoft.com/office/drawing/2014/main" id="{10D1C008-35A0-C507-04AB-26AFE11C0985}"/>
                </a:ext>
              </a:extLst>
            </p:cNvPr>
            <p:cNvSpPr/>
            <p:nvPr/>
          </p:nvSpPr>
          <p:spPr>
            <a:xfrm>
              <a:off x="4799000" y="1701575"/>
              <a:ext cx="52775" cy="61625"/>
            </a:xfrm>
            <a:custGeom>
              <a:avLst/>
              <a:gdLst/>
              <a:ahLst/>
              <a:cxnLst/>
              <a:rect l="l" t="t" r="r" b="b"/>
              <a:pathLst>
                <a:path w="2111" h="2465" extrusionOk="0">
                  <a:moveTo>
                    <a:pt x="1926" y="1"/>
                  </a:moveTo>
                  <a:cubicBezTo>
                    <a:pt x="1921" y="1"/>
                    <a:pt x="1917" y="1"/>
                    <a:pt x="1913" y="2"/>
                  </a:cubicBezTo>
                  <a:cubicBezTo>
                    <a:pt x="1089" y="215"/>
                    <a:pt x="455" y="663"/>
                    <a:pt x="110" y="1470"/>
                  </a:cubicBezTo>
                  <a:cubicBezTo>
                    <a:pt x="1" y="1732"/>
                    <a:pt x="73" y="1946"/>
                    <a:pt x="251" y="2147"/>
                  </a:cubicBezTo>
                  <a:cubicBezTo>
                    <a:pt x="447" y="2367"/>
                    <a:pt x="687" y="2464"/>
                    <a:pt x="971" y="2464"/>
                  </a:cubicBezTo>
                  <a:cubicBezTo>
                    <a:pt x="1020" y="2464"/>
                    <a:pt x="1070" y="2461"/>
                    <a:pt x="1122" y="2456"/>
                  </a:cubicBezTo>
                  <a:cubicBezTo>
                    <a:pt x="1172" y="2444"/>
                    <a:pt x="1242" y="2433"/>
                    <a:pt x="1310" y="2409"/>
                  </a:cubicBezTo>
                  <a:cubicBezTo>
                    <a:pt x="1428" y="2359"/>
                    <a:pt x="1445" y="2256"/>
                    <a:pt x="1393" y="2155"/>
                  </a:cubicBezTo>
                  <a:cubicBezTo>
                    <a:pt x="1363" y="2098"/>
                    <a:pt x="1297" y="2057"/>
                    <a:pt x="1243" y="2017"/>
                  </a:cubicBezTo>
                  <a:cubicBezTo>
                    <a:pt x="1062" y="1876"/>
                    <a:pt x="716" y="1869"/>
                    <a:pt x="752" y="1548"/>
                  </a:cubicBezTo>
                  <a:cubicBezTo>
                    <a:pt x="779" y="1296"/>
                    <a:pt x="1014" y="1138"/>
                    <a:pt x="1200" y="984"/>
                  </a:cubicBezTo>
                  <a:cubicBezTo>
                    <a:pt x="1361" y="850"/>
                    <a:pt x="1554" y="757"/>
                    <a:pt x="1730" y="642"/>
                  </a:cubicBezTo>
                  <a:cubicBezTo>
                    <a:pt x="1846" y="565"/>
                    <a:pt x="1980" y="500"/>
                    <a:pt x="2061" y="394"/>
                  </a:cubicBezTo>
                  <a:cubicBezTo>
                    <a:pt x="2111" y="330"/>
                    <a:pt x="2097" y="196"/>
                    <a:pt x="2075" y="102"/>
                  </a:cubicBezTo>
                  <a:cubicBezTo>
                    <a:pt x="2066" y="59"/>
                    <a:pt x="1976" y="1"/>
                    <a:pt x="1926"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Google Shape;73973;p67">
              <a:extLst>
                <a:ext uri="{FF2B5EF4-FFF2-40B4-BE49-F238E27FC236}">
                  <a16:creationId xmlns:a16="http://schemas.microsoft.com/office/drawing/2014/main" id="{B45E6ABB-3A53-8996-519E-FCD2C81533EE}"/>
                </a:ext>
              </a:extLst>
            </p:cNvPr>
            <p:cNvSpPr/>
            <p:nvPr/>
          </p:nvSpPr>
          <p:spPr>
            <a:xfrm>
              <a:off x="5238625" y="2050525"/>
              <a:ext cx="45750" cy="60975"/>
            </a:xfrm>
            <a:custGeom>
              <a:avLst/>
              <a:gdLst/>
              <a:ahLst/>
              <a:cxnLst/>
              <a:rect l="l" t="t" r="r" b="b"/>
              <a:pathLst>
                <a:path w="1830" h="2439" extrusionOk="0">
                  <a:moveTo>
                    <a:pt x="1241" y="1"/>
                  </a:moveTo>
                  <a:cubicBezTo>
                    <a:pt x="1170" y="1"/>
                    <a:pt x="1100" y="40"/>
                    <a:pt x="1045" y="90"/>
                  </a:cubicBezTo>
                  <a:cubicBezTo>
                    <a:pt x="841" y="281"/>
                    <a:pt x="626" y="473"/>
                    <a:pt x="478" y="705"/>
                  </a:cubicBezTo>
                  <a:cubicBezTo>
                    <a:pt x="0" y="1449"/>
                    <a:pt x="520" y="2399"/>
                    <a:pt x="1418" y="2438"/>
                  </a:cubicBezTo>
                  <a:cubicBezTo>
                    <a:pt x="1425" y="2438"/>
                    <a:pt x="1431" y="2438"/>
                    <a:pt x="1438" y="2438"/>
                  </a:cubicBezTo>
                  <a:cubicBezTo>
                    <a:pt x="1617" y="2438"/>
                    <a:pt x="1748" y="2326"/>
                    <a:pt x="1820" y="2161"/>
                  </a:cubicBezTo>
                  <a:cubicBezTo>
                    <a:pt x="1830" y="2046"/>
                    <a:pt x="1814" y="1936"/>
                    <a:pt x="1699" y="1895"/>
                  </a:cubicBezTo>
                  <a:cubicBezTo>
                    <a:pt x="1566" y="1848"/>
                    <a:pt x="1418" y="1851"/>
                    <a:pt x="1290" y="1798"/>
                  </a:cubicBezTo>
                  <a:cubicBezTo>
                    <a:pt x="887" y="1639"/>
                    <a:pt x="768" y="1331"/>
                    <a:pt x="982" y="963"/>
                  </a:cubicBezTo>
                  <a:cubicBezTo>
                    <a:pt x="1088" y="785"/>
                    <a:pt x="1240" y="637"/>
                    <a:pt x="1373" y="476"/>
                  </a:cubicBezTo>
                  <a:cubicBezTo>
                    <a:pt x="1471" y="358"/>
                    <a:pt x="1502" y="224"/>
                    <a:pt x="1408" y="96"/>
                  </a:cubicBezTo>
                  <a:cubicBezTo>
                    <a:pt x="1358" y="27"/>
                    <a:pt x="1299" y="1"/>
                    <a:pt x="1241"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Google Shape;73974;p67">
              <a:extLst>
                <a:ext uri="{FF2B5EF4-FFF2-40B4-BE49-F238E27FC236}">
                  <a16:creationId xmlns:a16="http://schemas.microsoft.com/office/drawing/2014/main" id="{BAC911BD-2FE1-70BD-36A0-7A1627D5D725}"/>
                </a:ext>
              </a:extLst>
            </p:cNvPr>
            <p:cNvSpPr/>
            <p:nvPr/>
          </p:nvSpPr>
          <p:spPr>
            <a:xfrm>
              <a:off x="4776075" y="1873650"/>
              <a:ext cx="7925" cy="6975"/>
            </a:xfrm>
            <a:custGeom>
              <a:avLst/>
              <a:gdLst/>
              <a:ahLst/>
              <a:cxnLst/>
              <a:rect l="l" t="t" r="r" b="b"/>
              <a:pathLst>
                <a:path w="317" h="279" extrusionOk="0">
                  <a:moveTo>
                    <a:pt x="210" y="0"/>
                  </a:moveTo>
                  <a:cubicBezTo>
                    <a:pt x="126" y="0"/>
                    <a:pt x="62" y="65"/>
                    <a:pt x="0" y="135"/>
                  </a:cubicBezTo>
                  <a:cubicBezTo>
                    <a:pt x="47" y="185"/>
                    <a:pt x="94" y="232"/>
                    <a:pt x="143" y="279"/>
                  </a:cubicBezTo>
                  <a:cubicBezTo>
                    <a:pt x="249" y="226"/>
                    <a:pt x="299" y="139"/>
                    <a:pt x="299" y="22"/>
                  </a:cubicBezTo>
                  <a:lnTo>
                    <a:pt x="299" y="22"/>
                  </a:lnTo>
                  <a:cubicBezTo>
                    <a:pt x="305" y="25"/>
                    <a:pt x="311" y="28"/>
                    <a:pt x="316" y="31"/>
                  </a:cubicBezTo>
                  <a:lnTo>
                    <a:pt x="299" y="17"/>
                  </a:lnTo>
                  <a:lnTo>
                    <a:pt x="299" y="17"/>
                  </a:lnTo>
                  <a:cubicBezTo>
                    <a:pt x="299" y="19"/>
                    <a:pt x="299" y="20"/>
                    <a:pt x="299" y="22"/>
                  </a:cubicBezTo>
                  <a:lnTo>
                    <a:pt x="299" y="22"/>
                  </a:lnTo>
                  <a:cubicBezTo>
                    <a:pt x="267" y="7"/>
                    <a:pt x="238" y="0"/>
                    <a:pt x="210"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Google Shape;73975;p67">
              <a:extLst>
                <a:ext uri="{FF2B5EF4-FFF2-40B4-BE49-F238E27FC236}">
                  <a16:creationId xmlns:a16="http://schemas.microsoft.com/office/drawing/2014/main" id="{2C62C8D3-BFD8-F120-DEF3-C746C202784C}"/>
                </a:ext>
              </a:extLst>
            </p:cNvPr>
            <p:cNvSpPr/>
            <p:nvPr/>
          </p:nvSpPr>
          <p:spPr>
            <a:xfrm>
              <a:off x="4783350" y="1871425"/>
              <a:ext cx="2325" cy="3000"/>
            </a:xfrm>
            <a:custGeom>
              <a:avLst/>
              <a:gdLst/>
              <a:ahLst/>
              <a:cxnLst/>
              <a:rect l="l" t="t" r="r" b="b"/>
              <a:pathLst>
                <a:path w="93" h="120" extrusionOk="0">
                  <a:moveTo>
                    <a:pt x="84" y="0"/>
                  </a:moveTo>
                  <a:cubicBezTo>
                    <a:pt x="23" y="4"/>
                    <a:pt x="1" y="39"/>
                    <a:pt x="19" y="101"/>
                  </a:cubicBezTo>
                  <a:lnTo>
                    <a:pt x="19" y="101"/>
                  </a:lnTo>
                  <a:cubicBezTo>
                    <a:pt x="42" y="88"/>
                    <a:pt x="67" y="76"/>
                    <a:pt x="84" y="57"/>
                  </a:cubicBezTo>
                  <a:cubicBezTo>
                    <a:pt x="92" y="47"/>
                    <a:pt x="84" y="20"/>
                    <a:pt x="84" y="0"/>
                  </a:cubicBezTo>
                  <a:close/>
                  <a:moveTo>
                    <a:pt x="19" y="101"/>
                  </a:moveTo>
                  <a:cubicBezTo>
                    <a:pt x="15" y="103"/>
                    <a:pt x="12" y="105"/>
                    <a:pt x="9" y="107"/>
                  </a:cubicBezTo>
                  <a:lnTo>
                    <a:pt x="9" y="107"/>
                  </a:lnTo>
                  <a:cubicBezTo>
                    <a:pt x="8" y="107"/>
                    <a:pt x="8" y="107"/>
                    <a:pt x="8" y="107"/>
                  </a:cubicBezTo>
                  <a:cubicBezTo>
                    <a:pt x="8" y="107"/>
                    <a:pt x="8" y="107"/>
                    <a:pt x="8" y="107"/>
                  </a:cubicBezTo>
                  <a:cubicBezTo>
                    <a:pt x="8" y="107"/>
                    <a:pt x="8" y="107"/>
                    <a:pt x="9" y="107"/>
                  </a:cubicBezTo>
                  <a:lnTo>
                    <a:pt x="9" y="107"/>
                  </a:lnTo>
                  <a:cubicBezTo>
                    <a:pt x="10" y="107"/>
                    <a:pt x="25" y="120"/>
                    <a:pt x="25" y="120"/>
                  </a:cubicBezTo>
                  <a:cubicBezTo>
                    <a:pt x="23" y="113"/>
                    <a:pt x="21" y="107"/>
                    <a:pt x="19" y="10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Google Shape;73976;p67">
              <a:extLst>
                <a:ext uri="{FF2B5EF4-FFF2-40B4-BE49-F238E27FC236}">
                  <a16:creationId xmlns:a16="http://schemas.microsoft.com/office/drawing/2014/main" id="{E3DBD5A0-74AF-F448-E31D-045B268BD3C3}"/>
                </a:ext>
              </a:extLst>
            </p:cNvPr>
            <p:cNvSpPr/>
            <p:nvPr/>
          </p:nvSpPr>
          <p:spPr>
            <a:xfrm>
              <a:off x="4452275" y="2857075"/>
              <a:ext cx="561625" cy="681975"/>
            </a:xfrm>
            <a:custGeom>
              <a:avLst/>
              <a:gdLst/>
              <a:ahLst/>
              <a:cxnLst/>
              <a:rect l="l" t="t" r="r" b="b"/>
              <a:pathLst>
                <a:path w="22465" h="27279" extrusionOk="0">
                  <a:moveTo>
                    <a:pt x="17244" y="0"/>
                  </a:moveTo>
                  <a:cubicBezTo>
                    <a:pt x="17174" y="0"/>
                    <a:pt x="17095" y="8"/>
                    <a:pt x="17007" y="24"/>
                  </a:cubicBezTo>
                  <a:cubicBezTo>
                    <a:pt x="16176" y="168"/>
                    <a:pt x="15350" y="336"/>
                    <a:pt x="14519" y="480"/>
                  </a:cubicBezTo>
                  <a:cubicBezTo>
                    <a:pt x="12650" y="802"/>
                    <a:pt x="10779" y="1128"/>
                    <a:pt x="8906" y="1426"/>
                  </a:cubicBezTo>
                  <a:cubicBezTo>
                    <a:pt x="7482" y="1651"/>
                    <a:pt x="6055" y="1842"/>
                    <a:pt x="4627" y="2041"/>
                  </a:cubicBezTo>
                  <a:cubicBezTo>
                    <a:pt x="3967" y="2134"/>
                    <a:pt x="3302" y="2218"/>
                    <a:pt x="2640" y="2296"/>
                  </a:cubicBezTo>
                  <a:cubicBezTo>
                    <a:pt x="1977" y="2376"/>
                    <a:pt x="1313" y="2447"/>
                    <a:pt x="649" y="2518"/>
                  </a:cubicBezTo>
                  <a:cubicBezTo>
                    <a:pt x="364" y="2548"/>
                    <a:pt x="202" y="2736"/>
                    <a:pt x="122" y="2974"/>
                  </a:cubicBezTo>
                  <a:cubicBezTo>
                    <a:pt x="56" y="3171"/>
                    <a:pt x="52" y="3388"/>
                    <a:pt x="39" y="3598"/>
                  </a:cubicBezTo>
                  <a:cubicBezTo>
                    <a:pt x="1" y="4271"/>
                    <a:pt x="206" y="4931"/>
                    <a:pt x="210" y="5593"/>
                  </a:cubicBezTo>
                  <a:cubicBezTo>
                    <a:pt x="217" y="6726"/>
                    <a:pt x="512" y="7830"/>
                    <a:pt x="484" y="8960"/>
                  </a:cubicBezTo>
                  <a:cubicBezTo>
                    <a:pt x="480" y="9099"/>
                    <a:pt x="528" y="9238"/>
                    <a:pt x="544" y="9377"/>
                  </a:cubicBezTo>
                  <a:cubicBezTo>
                    <a:pt x="656" y="10319"/>
                    <a:pt x="780" y="11259"/>
                    <a:pt x="873" y="12204"/>
                  </a:cubicBezTo>
                  <a:cubicBezTo>
                    <a:pt x="973" y="13219"/>
                    <a:pt x="975" y="14249"/>
                    <a:pt x="1151" y="15249"/>
                  </a:cubicBezTo>
                  <a:cubicBezTo>
                    <a:pt x="1286" y="16020"/>
                    <a:pt x="1267" y="16793"/>
                    <a:pt x="1364" y="17561"/>
                  </a:cubicBezTo>
                  <a:cubicBezTo>
                    <a:pt x="1493" y="18570"/>
                    <a:pt x="1645" y="19582"/>
                    <a:pt x="1712" y="20597"/>
                  </a:cubicBezTo>
                  <a:cubicBezTo>
                    <a:pt x="1803" y="21935"/>
                    <a:pt x="2077" y="23243"/>
                    <a:pt x="2232" y="24571"/>
                  </a:cubicBezTo>
                  <a:cubicBezTo>
                    <a:pt x="2293" y="25091"/>
                    <a:pt x="2436" y="25607"/>
                    <a:pt x="2585" y="26111"/>
                  </a:cubicBezTo>
                  <a:cubicBezTo>
                    <a:pt x="2751" y="26673"/>
                    <a:pt x="3155" y="26993"/>
                    <a:pt x="3739" y="27046"/>
                  </a:cubicBezTo>
                  <a:cubicBezTo>
                    <a:pt x="4580" y="27123"/>
                    <a:pt x="5421" y="27208"/>
                    <a:pt x="6263" y="27237"/>
                  </a:cubicBezTo>
                  <a:cubicBezTo>
                    <a:pt x="6650" y="27249"/>
                    <a:pt x="7038" y="27253"/>
                    <a:pt x="7426" y="27253"/>
                  </a:cubicBezTo>
                  <a:cubicBezTo>
                    <a:pt x="8026" y="27253"/>
                    <a:pt x="8626" y="27244"/>
                    <a:pt x="9226" y="27244"/>
                  </a:cubicBezTo>
                  <a:lnTo>
                    <a:pt x="9226" y="27267"/>
                  </a:lnTo>
                  <a:cubicBezTo>
                    <a:pt x="9732" y="27267"/>
                    <a:pt x="10238" y="27256"/>
                    <a:pt x="10744" y="27256"/>
                  </a:cubicBezTo>
                  <a:cubicBezTo>
                    <a:pt x="11050" y="27256"/>
                    <a:pt x="11356" y="27260"/>
                    <a:pt x="11661" y="27273"/>
                  </a:cubicBezTo>
                  <a:cubicBezTo>
                    <a:pt x="11768" y="27277"/>
                    <a:pt x="11875" y="27279"/>
                    <a:pt x="11982" y="27279"/>
                  </a:cubicBezTo>
                  <a:cubicBezTo>
                    <a:pt x="13041" y="27279"/>
                    <a:pt x="14084" y="27087"/>
                    <a:pt x="15132" y="26986"/>
                  </a:cubicBezTo>
                  <a:cubicBezTo>
                    <a:pt x="16317" y="26869"/>
                    <a:pt x="17492" y="26609"/>
                    <a:pt x="18660" y="26356"/>
                  </a:cubicBezTo>
                  <a:cubicBezTo>
                    <a:pt x="19760" y="26120"/>
                    <a:pt x="20845" y="25818"/>
                    <a:pt x="21934" y="25533"/>
                  </a:cubicBezTo>
                  <a:cubicBezTo>
                    <a:pt x="22393" y="25413"/>
                    <a:pt x="22464" y="25259"/>
                    <a:pt x="22367" y="24756"/>
                  </a:cubicBezTo>
                  <a:cubicBezTo>
                    <a:pt x="22125" y="23514"/>
                    <a:pt x="20603" y="15289"/>
                    <a:pt x="20070" y="12419"/>
                  </a:cubicBezTo>
                  <a:cubicBezTo>
                    <a:pt x="19603" y="9896"/>
                    <a:pt x="19119" y="7377"/>
                    <a:pt x="18636" y="4856"/>
                  </a:cubicBezTo>
                  <a:cubicBezTo>
                    <a:pt x="18365" y="3442"/>
                    <a:pt x="18093" y="2025"/>
                    <a:pt x="17805" y="613"/>
                  </a:cubicBezTo>
                  <a:cubicBezTo>
                    <a:pt x="17715" y="171"/>
                    <a:pt x="17566" y="0"/>
                    <a:pt x="17244"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Google Shape;73977;p67">
              <a:extLst>
                <a:ext uri="{FF2B5EF4-FFF2-40B4-BE49-F238E27FC236}">
                  <a16:creationId xmlns:a16="http://schemas.microsoft.com/office/drawing/2014/main" id="{0DE541D9-F9D1-4DCD-3B74-7149706FD361}"/>
                </a:ext>
              </a:extLst>
            </p:cNvPr>
            <p:cNvSpPr/>
            <p:nvPr/>
          </p:nvSpPr>
          <p:spPr>
            <a:xfrm>
              <a:off x="4541550" y="2937775"/>
              <a:ext cx="306450" cy="197950"/>
            </a:xfrm>
            <a:custGeom>
              <a:avLst/>
              <a:gdLst/>
              <a:ahLst/>
              <a:cxnLst/>
              <a:rect l="l" t="t" r="r" b="b"/>
              <a:pathLst>
                <a:path w="12258" h="7918" extrusionOk="0">
                  <a:moveTo>
                    <a:pt x="9350" y="1513"/>
                  </a:moveTo>
                  <a:cubicBezTo>
                    <a:pt x="9441" y="1513"/>
                    <a:pt x="9528" y="1532"/>
                    <a:pt x="9602" y="1599"/>
                  </a:cubicBezTo>
                  <a:cubicBezTo>
                    <a:pt x="9652" y="1643"/>
                    <a:pt x="9705" y="1705"/>
                    <a:pt x="9712" y="1767"/>
                  </a:cubicBezTo>
                  <a:cubicBezTo>
                    <a:pt x="9722" y="1825"/>
                    <a:pt x="9693" y="1912"/>
                    <a:pt x="9648" y="1950"/>
                  </a:cubicBezTo>
                  <a:cubicBezTo>
                    <a:pt x="9458" y="2123"/>
                    <a:pt x="9210" y="2161"/>
                    <a:pt x="8967" y="2191"/>
                  </a:cubicBezTo>
                  <a:cubicBezTo>
                    <a:pt x="7089" y="2425"/>
                    <a:pt x="5209" y="2651"/>
                    <a:pt x="3333" y="2887"/>
                  </a:cubicBezTo>
                  <a:cubicBezTo>
                    <a:pt x="2777" y="2956"/>
                    <a:pt x="2224" y="3052"/>
                    <a:pt x="1710" y="3129"/>
                  </a:cubicBezTo>
                  <a:cubicBezTo>
                    <a:pt x="1563" y="3102"/>
                    <a:pt x="1456" y="3096"/>
                    <a:pt x="1358" y="3056"/>
                  </a:cubicBezTo>
                  <a:cubicBezTo>
                    <a:pt x="1310" y="3035"/>
                    <a:pt x="1260" y="2958"/>
                    <a:pt x="1254" y="2902"/>
                  </a:cubicBezTo>
                  <a:cubicBezTo>
                    <a:pt x="1247" y="2844"/>
                    <a:pt x="1277" y="2744"/>
                    <a:pt x="1320" y="2724"/>
                  </a:cubicBezTo>
                  <a:cubicBezTo>
                    <a:pt x="1511" y="2639"/>
                    <a:pt x="1704" y="2543"/>
                    <a:pt x="1908" y="2512"/>
                  </a:cubicBezTo>
                  <a:cubicBezTo>
                    <a:pt x="3468" y="2281"/>
                    <a:pt x="5030" y="2059"/>
                    <a:pt x="6594" y="1845"/>
                  </a:cubicBezTo>
                  <a:cubicBezTo>
                    <a:pt x="7461" y="1727"/>
                    <a:pt x="8334" y="1628"/>
                    <a:pt x="9203" y="1524"/>
                  </a:cubicBezTo>
                  <a:cubicBezTo>
                    <a:pt x="9252" y="1518"/>
                    <a:pt x="9301" y="1513"/>
                    <a:pt x="9350" y="1513"/>
                  </a:cubicBezTo>
                  <a:close/>
                  <a:moveTo>
                    <a:pt x="9497" y="3095"/>
                  </a:moveTo>
                  <a:cubicBezTo>
                    <a:pt x="9564" y="3107"/>
                    <a:pt x="9672" y="3115"/>
                    <a:pt x="9766" y="3152"/>
                  </a:cubicBezTo>
                  <a:cubicBezTo>
                    <a:pt x="9823" y="3174"/>
                    <a:pt x="9873" y="3238"/>
                    <a:pt x="9900" y="3297"/>
                  </a:cubicBezTo>
                  <a:cubicBezTo>
                    <a:pt x="9951" y="3409"/>
                    <a:pt x="9893" y="3513"/>
                    <a:pt x="9803" y="3565"/>
                  </a:cubicBezTo>
                  <a:cubicBezTo>
                    <a:pt x="9683" y="3632"/>
                    <a:pt x="9551" y="3692"/>
                    <a:pt x="9417" y="3710"/>
                  </a:cubicBezTo>
                  <a:cubicBezTo>
                    <a:pt x="8441" y="3851"/>
                    <a:pt x="7463" y="3978"/>
                    <a:pt x="6487" y="4116"/>
                  </a:cubicBezTo>
                  <a:cubicBezTo>
                    <a:pt x="5093" y="4314"/>
                    <a:pt x="3699" y="4521"/>
                    <a:pt x="2306" y="4717"/>
                  </a:cubicBezTo>
                  <a:cubicBezTo>
                    <a:pt x="2074" y="4749"/>
                    <a:pt x="1838" y="4763"/>
                    <a:pt x="1604" y="4763"/>
                  </a:cubicBezTo>
                  <a:cubicBezTo>
                    <a:pt x="1593" y="4763"/>
                    <a:pt x="1582" y="4763"/>
                    <a:pt x="1570" y="4763"/>
                  </a:cubicBezTo>
                  <a:cubicBezTo>
                    <a:pt x="1475" y="4762"/>
                    <a:pt x="1368" y="4703"/>
                    <a:pt x="1375" y="4565"/>
                  </a:cubicBezTo>
                  <a:cubicBezTo>
                    <a:pt x="1381" y="4455"/>
                    <a:pt x="1434" y="4377"/>
                    <a:pt x="1532" y="4318"/>
                  </a:cubicBezTo>
                  <a:cubicBezTo>
                    <a:pt x="1817" y="4147"/>
                    <a:pt x="2145" y="4170"/>
                    <a:pt x="2454" y="4106"/>
                  </a:cubicBezTo>
                  <a:cubicBezTo>
                    <a:pt x="4665" y="3650"/>
                    <a:pt x="6913" y="3455"/>
                    <a:pt x="9143" y="3120"/>
                  </a:cubicBezTo>
                  <a:cubicBezTo>
                    <a:pt x="9247" y="3103"/>
                    <a:pt x="9354" y="3103"/>
                    <a:pt x="9497" y="3095"/>
                  </a:cubicBezTo>
                  <a:close/>
                  <a:moveTo>
                    <a:pt x="10042" y="4845"/>
                  </a:moveTo>
                  <a:cubicBezTo>
                    <a:pt x="10096" y="4845"/>
                    <a:pt x="10148" y="4851"/>
                    <a:pt x="10193" y="4870"/>
                  </a:cubicBezTo>
                  <a:cubicBezTo>
                    <a:pt x="10279" y="4905"/>
                    <a:pt x="10369" y="4994"/>
                    <a:pt x="10401" y="5079"/>
                  </a:cubicBezTo>
                  <a:cubicBezTo>
                    <a:pt x="10440" y="5172"/>
                    <a:pt x="10414" y="5304"/>
                    <a:pt x="10299" y="5343"/>
                  </a:cubicBezTo>
                  <a:cubicBezTo>
                    <a:pt x="10034" y="5430"/>
                    <a:pt x="9764" y="5528"/>
                    <a:pt x="9489" y="5565"/>
                  </a:cubicBezTo>
                  <a:cubicBezTo>
                    <a:pt x="7745" y="5807"/>
                    <a:pt x="6003" y="6035"/>
                    <a:pt x="4259" y="6266"/>
                  </a:cubicBezTo>
                  <a:cubicBezTo>
                    <a:pt x="3596" y="6356"/>
                    <a:pt x="2934" y="6441"/>
                    <a:pt x="2271" y="6530"/>
                  </a:cubicBezTo>
                  <a:cubicBezTo>
                    <a:pt x="2166" y="6544"/>
                    <a:pt x="2063" y="6563"/>
                    <a:pt x="1968" y="6577"/>
                  </a:cubicBezTo>
                  <a:cubicBezTo>
                    <a:pt x="1894" y="6544"/>
                    <a:pt x="1821" y="6528"/>
                    <a:pt x="1773" y="6484"/>
                  </a:cubicBezTo>
                  <a:cubicBezTo>
                    <a:pt x="1724" y="6441"/>
                    <a:pt x="1674" y="6370"/>
                    <a:pt x="1673" y="6312"/>
                  </a:cubicBezTo>
                  <a:cubicBezTo>
                    <a:pt x="1672" y="6252"/>
                    <a:pt x="1714" y="6152"/>
                    <a:pt x="1760" y="6136"/>
                  </a:cubicBezTo>
                  <a:cubicBezTo>
                    <a:pt x="2024" y="6050"/>
                    <a:pt x="2291" y="5951"/>
                    <a:pt x="2565" y="5910"/>
                  </a:cubicBezTo>
                  <a:cubicBezTo>
                    <a:pt x="5003" y="5552"/>
                    <a:pt x="7442" y="5205"/>
                    <a:pt x="9881" y="4858"/>
                  </a:cubicBezTo>
                  <a:cubicBezTo>
                    <a:pt x="9933" y="4851"/>
                    <a:pt x="9988" y="4845"/>
                    <a:pt x="10042" y="4845"/>
                  </a:cubicBezTo>
                  <a:close/>
                  <a:moveTo>
                    <a:pt x="10804" y="1"/>
                  </a:moveTo>
                  <a:cubicBezTo>
                    <a:pt x="10778" y="1"/>
                    <a:pt x="10750" y="3"/>
                    <a:pt x="10722" y="7"/>
                  </a:cubicBezTo>
                  <a:cubicBezTo>
                    <a:pt x="9819" y="140"/>
                    <a:pt x="8917" y="274"/>
                    <a:pt x="8015" y="409"/>
                  </a:cubicBezTo>
                  <a:cubicBezTo>
                    <a:pt x="6767" y="597"/>
                    <a:pt x="5514" y="775"/>
                    <a:pt x="4269" y="983"/>
                  </a:cubicBezTo>
                  <a:cubicBezTo>
                    <a:pt x="3128" y="1173"/>
                    <a:pt x="1988" y="1378"/>
                    <a:pt x="854" y="1611"/>
                  </a:cubicBezTo>
                  <a:cubicBezTo>
                    <a:pt x="234" y="1737"/>
                    <a:pt x="0" y="2074"/>
                    <a:pt x="136" y="2674"/>
                  </a:cubicBezTo>
                  <a:cubicBezTo>
                    <a:pt x="254" y="3199"/>
                    <a:pt x="227" y="3726"/>
                    <a:pt x="285" y="4247"/>
                  </a:cubicBezTo>
                  <a:cubicBezTo>
                    <a:pt x="399" y="5257"/>
                    <a:pt x="526" y="6266"/>
                    <a:pt x="690" y="7271"/>
                  </a:cubicBezTo>
                  <a:cubicBezTo>
                    <a:pt x="769" y="7755"/>
                    <a:pt x="909" y="7918"/>
                    <a:pt x="1255" y="7918"/>
                  </a:cubicBezTo>
                  <a:cubicBezTo>
                    <a:pt x="1341" y="7918"/>
                    <a:pt x="1439" y="7908"/>
                    <a:pt x="1552" y="7890"/>
                  </a:cubicBezTo>
                  <a:cubicBezTo>
                    <a:pt x="2800" y="7698"/>
                    <a:pt x="4047" y="7501"/>
                    <a:pt x="5298" y="7325"/>
                  </a:cubicBezTo>
                  <a:cubicBezTo>
                    <a:pt x="7415" y="7027"/>
                    <a:pt x="9538" y="6743"/>
                    <a:pt x="11657" y="6451"/>
                  </a:cubicBezTo>
                  <a:cubicBezTo>
                    <a:pt x="12159" y="6383"/>
                    <a:pt x="12258" y="6256"/>
                    <a:pt x="12191" y="5772"/>
                  </a:cubicBezTo>
                  <a:cubicBezTo>
                    <a:pt x="12178" y="5671"/>
                    <a:pt x="12159" y="5571"/>
                    <a:pt x="12154" y="5550"/>
                  </a:cubicBezTo>
                  <a:lnTo>
                    <a:pt x="12154" y="5550"/>
                  </a:lnTo>
                  <a:cubicBezTo>
                    <a:pt x="12022" y="3836"/>
                    <a:pt x="11682" y="2365"/>
                    <a:pt x="11456" y="879"/>
                  </a:cubicBezTo>
                  <a:cubicBezTo>
                    <a:pt x="11426" y="675"/>
                    <a:pt x="11335" y="474"/>
                    <a:pt x="11239" y="289"/>
                  </a:cubicBezTo>
                  <a:cubicBezTo>
                    <a:pt x="11148" y="117"/>
                    <a:pt x="11004" y="1"/>
                    <a:pt x="1080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48" name="Google Shape;73978;p67">
              <a:extLst>
                <a:ext uri="{FF2B5EF4-FFF2-40B4-BE49-F238E27FC236}">
                  <a16:creationId xmlns:a16="http://schemas.microsoft.com/office/drawing/2014/main" id="{D9CB2448-7E88-C57E-1E0D-1CFE30ED359E}"/>
                </a:ext>
              </a:extLst>
            </p:cNvPr>
            <p:cNvSpPr/>
            <p:nvPr/>
          </p:nvSpPr>
          <p:spPr>
            <a:xfrm>
              <a:off x="4583325" y="3058900"/>
              <a:ext cx="219225" cy="43300"/>
            </a:xfrm>
            <a:custGeom>
              <a:avLst/>
              <a:gdLst/>
              <a:ahLst/>
              <a:cxnLst/>
              <a:rect l="l" t="t" r="r" b="b"/>
              <a:pathLst>
                <a:path w="8769" h="1732" extrusionOk="0">
                  <a:moveTo>
                    <a:pt x="8369" y="0"/>
                  </a:moveTo>
                  <a:cubicBezTo>
                    <a:pt x="8316" y="0"/>
                    <a:pt x="8261" y="6"/>
                    <a:pt x="8210" y="13"/>
                  </a:cubicBezTo>
                  <a:cubicBezTo>
                    <a:pt x="5771" y="360"/>
                    <a:pt x="3332" y="707"/>
                    <a:pt x="894" y="1065"/>
                  </a:cubicBezTo>
                  <a:cubicBezTo>
                    <a:pt x="620" y="1105"/>
                    <a:pt x="354" y="1203"/>
                    <a:pt x="89" y="1291"/>
                  </a:cubicBezTo>
                  <a:cubicBezTo>
                    <a:pt x="43" y="1306"/>
                    <a:pt x="1" y="1407"/>
                    <a:pt x="2" y="1467"/>
                  </a:cubicBezTo>
                  <a:cubicBezTo>
                    <a:pt x="3" y="1527"/>
                    <a:pt x="53" y="1596"/>
                    <a:pt x="102" y="1639"/>
                  </a:cubicBezTo>
                  <a:cubicBezTo>
                    <a:pt x="152" y="1683"/>
                    <a:pt x="224" y="1699"/>
                    <a:pt x="297" y="1732"/>
                  </a:cubicBezTo>
                  <a:cubicBezTo>
                    <a:pt x="392" y="1718"/>
                    <a:pt x="495" y="1699"/>
                    <a:pt x="600" y="1685"/>
                  </a:cubicBezTo>
                  <a:cubicBezTo>
                    <a:pt x="1263" y="1596"/>
                    <a:pt x="1925" y="1511"/>
                    <a:pt x="2588" y="1421"/>
                  </a:cubicBezTo>
                  <a:cubicBezTo>
                    <a:pt x="4332" y="1190"/>
                    <a:pt x="6077" y="962"/>
                    <a:pt x="7818" y="720"/>
                  </a:cubicBezTo>
                  <a:cubicBezTo>
                    <a:pt x="8093" y="680"/>
                    <a:pt x="8363" y="585"/>
                    <a:pt x="8628" y="498"/>
                  </a:cubicBezTo>
                  <a:cubicBezTo>
                    <a:pt x="8742" y="459"/>
                    <a:pt x="8769" y="327"/>
                    <a:pt x="8730" y="234"/>
                  </a:cubicBezTo>
                  <a:cubicBezTo>
                    <a:pt x="8696" y="149"/>
                    <a:pt x="8608" y="59"/>
                    <a:pt x="8522" y="25"/>
                  </a:cubicBezTo>
                  <a:cubicBezTo>
                    <a:pt x="8476" y="7"/>
                    <a:pt x="8423" y="0"/>
                    <a:pt x="8369"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49" name="Google Shape;73979;p67">
              <a:extLst>
                <a:ext uri="{FF2B5EF4-FFF2-40B4-BE49-F238E27FC236}">
                  <a16:creationId xmlns:a16="http://schemas.microsoft.com/office/drawing/2014/main" id="{94505764-37C6-7C4D-C46A-02ADA5BE9112}"/>
                </a:ext>
              </a:extLst>
            </p:cNvPr>
            <p:cNvSpPr/>
            <p:nvPr/>
          </p:nvSpPr>
          <p:spPr>
            <a:xfrm>
              <a:off x="4572850" y="2975625"/>
              <a:ext cx="211800" cy="40375"/>
            </a:xfrm>
            <a:custGeom>
              <a:avLst/>
              <a:gdLst/>
              <a:ahLst/>
              <a:cxnLst/>
              <a:rect l="l" t="t" r="r" b="b"/>
              <a:pathLst>
                <a:path w="8472" h="1615" extrusionOk="0">
                  <a:moveTo>
                    <a:pt x="8101" y="0"/>
                  </a:moveTo>
                  <a:cubicBezTo>
                    <a:pt x="8053" y="0"/>
                    <a:pt x="8004" y="5"/>
                    <a:pt x="7955" y="12"/>
                  </a:cubicBezTo>
                  <a:cubicBezTo>
                    <a:pt x="7086" y="116"/>
                    <a:pt x="6213" y="213"/>
                    <a:pt x="5345" y="332"/>
                  </a:cubicBezTo>
                  <a:cubicBezTo>
                    <a:pt x="3782" y="546"/>
                    <a:pt x="2221" y="768"/>
                    <a:pt x="660" y="1001"/>
                  </a:cubicBezTo>
                  <a:cubicBezTo>
                    <a:pt x="457" y="1031"/>
                    <a:pt x="263" y="1126"/>
                    <a:pt x="72" y="1212"/>
                  </a:cubicBezTo>
                  <a:cubicBezTo>
                    <a:pt x="29" y="1230"/>
                    <a:pt x="1" y="1331"/>
                    <a:pt x="6" y="1390"/>
                  </a:cubicBezTo>
                  <a:cubicBezTo>
                    <a:pt x="11" y="1445"/>
                    <a:pt x="59" y="1524"/>
                    <a:pt x="109" y="1544"/>
                  </a:cubicBezTo>
                  <a:cubicBezTo>
                    <a:pt x="204" y="1582"/>
                    <a:pt x="311" y="1588"/>
                    <a:pt x="458" y="1615"/>
                  </a:cubicBezTo>
                  <a:cubicBezTo>
                    <a:pt x="974" y="1538"/>
                    <a:pt x="1525" y="1442"/>
                    <a:pt x="2085" y="1374"/>
                  </a:cubicBezTo>
                  <a:cubicBezTo>
                    <a:pt x="3962" y="1137"/>
                    <a:pt x="5841" y="912"/>
                    <a:pt x="7717" y="679"/>
                  </a:cubicBezTo>
                  <a:cubicBezTo>
                    <a:pt x="7960" y="649"/>
                    <a:pt x="8208" y="612"/>
                    <a:pt x="8400" y="439"/>
                  </a:cubicBezTo>
                  <a:cubicBezTo>
                    <a:pt x="8443" y="399"/>
                    <a:pt x="8471" y="313"/>
                    <a:pt x="8464" y="254"/>
                  </a:cubicBezTo>
                  <a:cubicBezTo>
                    <a:pt x="8455" y="193"/>
                    <a:pt x="8401" y="132"/>
                    <a:pt x="8354" y="86"/>
                  </a:cubicBezTo>
                  <a:cubicBezTo>
                    <a:pt x="8280" y="19"/>
                    <a:pt x="8192" y="0"/>
                    <a:pt x="8101"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50" name="Google Shape;73980;p67">
              <a:extLst>
                <a:ext uri="{FF2B5EF4-FFF2-40B4-BE49-F238E27FC236}">
                  <a16:creationId xmlns:a16="http://schemas.microsoft.com/office/drawing/2014/main" id="{136C4475-3536-C719-F0C6-28EFEAD247A0}"/>
                </a:ext>
              </a:extLst>
            </p:cNvPr>
            <p:cNvSpPr/>
            <p:nvPr/>
          </p:nvSpPr>
          <p:spPr>
            <a:xfrm>
              <a:off x="4575700" y="3015125"/>
              <a:ext cx="214650" cy="41750"/>
            </a:xfrm>
            <a:custGeom>
              <a:avLst/>
              <a:gdLst/>
              <a:ahLst/>
              <a:cxnLst/>
              <a:rect l="l" t="t" r="r" b="b"/>
              <a:pathLst>
                <a:path w="8586" h="1670" extrusionOk="0">
                  <a:moveTo>
                    <a:pt x="8131" y="1"/>
                  </a:moveTo>
                  <a:cubicBezTo>
                    <a:pt x="7987" y="12"/>
                    <a:pt x="7880" y="9"/>
                    <a:pt x="7777" y="26"/>
                  </a:cubicBezTo>
                  <a:cubicBezTo>
                    <a:pt x="5547" y="358"/>
                    <a:pt x="3298" y="555"/>
                    <a:pt x="1088" y="1012"/>
                  </a:cubicBezTo>
                  <a:cubicBezTo>
                    <a:pt x="779" y="1076"/>
                    <a:pt x="451" y="1055"/>
                    <a:pt x="166" y="1224"/>
                  </a:cubicBezTo>
                  <a:cubicBezTo>
                    <a:pt x="69" y="1283"/>
                    <a:pt x="16" y="1361"/>
                    <a:pt x="9" y="1472"/>
                  </a:cubicBezTo>
                  <a:cubicBezTo>
                    <a:pt x="1" y="1609"/>
                    <a:pt x="109" y="1669"/>
                    <a:pt x="204" y="1669"/>
                  </a:cubicBezTo>
                  <a:cubicBezTo>
                    <a:pt x="216" y="1669"/>
                    <a:pt x="227" y="1669"/>
                    <a:pt x="238" y="1669"/>
                  </a:cubicBezTo>
                  <a:cubicBezTo>
                    <a:pt x="472" y="1669"/>
                    <a:pt x="708" y="1655"/>
                    <a:pt x="940" y="1623"/>
                  </a:cubicBezTo>
                  <a:cubicBezTo>
                    <a:pt x="2335" y="1427"/>
                    <a:pt x="3727" y="1220"/>
                    <a:pt x="5121" y="1024"/>
                  </a:cubicBezTo>
                  <a:cubicBezTo>
                    <a:pt x="6097" y="885"/>
                    <a:pt x="7075" y="757"/>
                    <a:pt x="8051" y="618"/>
                  </a:cubicBezTo>
                  <a:cubicBezTo>
                    <a:pt x="8185" y="598"/>
                    <a:pt x="8320" y="539"/>
                    <a:pt x="8437" y="471"/>
                  </a:cubicBezTo>
                  <a:cubicBezTo>
                    <a:pt x="8527" y="419"/>
                    <a:pt x="8585" y="315"/>
                    <a:pt x="8534" y="204"/>
                  </a:cubicBezTo>
                  <a:cubicBezTo>
                    <a:pt x="8507" y="144"/>
                    <a:pt x="8455" y="80"/>
                    <a:pt x="8400" y="58"/>
                  </a:cubicBezTo>
                  <a:cubicBezTo>
                    <a:pt x="8306" y="21"/>
                    <a:pt x="8199" y="13"/>
                    <a:pt x="8131"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70053" name="Picture 70052">
            <a:extLst>
              <a:ext uri="{FF2B5EF4-FFF2-40B4-BE49-F238E27FC236}">
                <a16:creationId xmlns:a16="http://schemas.microsoft.com/office/drawing/2014/main" id="{01D821FE-1085-2E4C-3232-682BE96C7542}"/>
              </a:ext>
            </a:extLst>
          </p:cNvPr>
          <p:cNvPicPr>
            <a:picLocks noChangeAspect="1"/>
          </p:cNvPicPr>
          <p:nvPr/>
        </p:nvPicPr>
        <p:blipFill>
          <a:blip r:embed="rId3"/>
          <a:stretch>
            <a:fillRect/>
          </a:stretch>
        </p:blipFill>
        <p:spPr>
          <a:xfrm>
            <a:off x="926033" y="-190500"/>
            <a:ext cx="11578183" cy="6858000"/>
          </a:xfrm>
          <a:prstGeom prst="rect">
            <a:avLst/>
          </a:prstGeom>
        </p:spPr>
      </p:pic>
    </p:spTree>
    <p:extLst>
      <p:ext uri="{BB962C8B-B14F-4D97-AF65-F5344CB8AC3E}">
        <p14:creationId xmlns:p14="http://schemas.microsoft.com/office/powerpoint/2010/main" val="778917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0053"/>
                                        </p:tgtEl>
                                        <p:attrNameLst>
                                          <p:attrName>style.visibility</p:attrName>
                                        </p:attrNameLst>
                                      </p:cBhvr>
                                      <p:to>
                                        <p:strVal val="visible"/>
                                      </p:to>
                                    </p:set>
                                    <p:animEffect transition="in" filter="barn(inVertical)">
                                      <p:cBhvr>
                                        <p:cTn id="7" dur="500"/>
                                        <p:tgtEl>
                                          <p:spTgt spid="700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2736"/>
        <p:cNvGrpSpPr/>
        <p:nvPr/>
      </p:nvGrpSpPr>
      <p:grpSpPr>
        <a:xfrm>
          <a:off x="0" y="0"/>
          <a:ext cx="0" cy="0"/>
          <a:chOff x="0" y="0"/>
          <a:chExt cx="0" cy="0"/>
        </a:xfrm>
      </p:grpSpPr>
      <p:sp>
        <p:nvSpPr>
          <p:cNvPr id="72787" name="Google Shape;72787;p50"/>
          <p:cNvSpPr/>
          <p:nvPr/>
        </p:nvSpPr>
        <p:spPr>
          <a:xfrm>
            <a:off x="857100" y="4640301"/>
            <a:ext cx="205800" cy="183300"/>
          </a:xfrm>
          <a:custGeom>
            <a:avLst/>
            <a:gdLst/>
            <a:ahLst/>
            <a:cxnLst/>
            <a:rect l="l" t="t" r="r" b="b"/>
            <a:pathLst>
              <a:path w="6174" h="5499" extrusionOk="0">
                <a:moveTo>
                  <a:pt x="3088" y="0"/>
                </a:moveTo>
                <a:cubicBezTo>
                  <a:pt x="2801" y="0"/>
                  <a:pt x="2508" y="46"/>
                  <a:pt x="2220" y="142"/>
                </a:cubicBezTo>
                <a:cubicBezTo>
                  <a:pt x="779" y="620"/>
                  <a:pt x="0" y="2175"/>
                  <a:pt x="478" y="3616"/>
                </a:cubicBezTo>
                <a:cubicBezTo>
                  <a:pt x="862" y="4770"/>
                  <a:pt x="1934" y="5499"/>
                  <a:pt x="3085" y="5499"/>
                </a:cubicBezTo>
                <a:cubicBezTo>
                  <a:pt x="3373" y="5499"/>
                  <a:pt x="3666" y="5453"/>
                  <a:pt x="3954" y="5357"/>
                </a:cubicBezTo>
                <a:cubicBezTo>
                  <a:pt x="5395" y="4879"/>
                  <a:pt x="6174" y="3324"/>
                  <a:pt x="5695" y="1883"/>
                </a:cubicBezTo>
                <a:cubicBezTo>
                  <a:pt x="5312" y="730"/>
                  <a:pt x="4240" y="0"/>
                  <a:pt x="3088"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88" name="Google Shape;72788;p50"/>
          <p:cNvSpPr/>
          <p:nvPr/>
        </p:nvSpPr>
        <p:spPr>
          <a:xfrm>
            <a:off x="9616145" y="6040539"/>
            <a:ext cx="143567" cy="127867"/>
          </a:xfrm>
          <a:custGeom>
            <a:avLst/>
            <a:gdLst/>
            <a:ahLst/>
            <a:cxnLst/>
            <a:rect l="l" t="t" r="r" b="b"/>
            <a:pathLst>
              <a:path w="4307" h="3836" extrusionOk="0">
                <a:moveTo>
                  <a:pt x="2154" y="1"/>
                </a:moveTo>
                <a:cubicBezTo>
                  <a:pt x="1954" y="1"/>
                  <a:pt x="1750" y="32"/>
                  <a:pt x="1550" y="99"/>
                </a:cubicBezTo>
                <a:cubicBezTo>
                  <a:pt x="546" y="433"/>
                  <a:pt x="1" y="1518"/>
                  <a:pt x="335" y="2522"/>
                </a:cubicBezTo>
                <a:cubicBezTo>
                  <a:pt x="602" y="3326"/>
                  <a:pt x="1350" y="3835"/>
                  <a:pt x="2153" y="3835"/>
                </a:cubicBezTo>
                <a:cubicBezTo>
                  <a:pt x="2353" y="3835"/>
                  <a:pt x="2557" y="3803"/>
                  <a:pt x="2758" y="3737"/>
                </a:cubicBezTo>
                <a:cubicBezTo>
                  <a:pt x="3762" y="3402"/>
                  <a:pt x="4307" y="2319"/>
                  <a:pt x="3972" y="1314"/>
                </a:cubicBezTo>
                <a:cubicBezTo>
                  <a:pt x="3705" y="510"/>
                  <a:pt x="2957" y="1"/>
                  <a:pt x="2154"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90" name="Google Shape;72790;p50"/>
          <p:cNvSpPr/>
          <p:nvPr/>
        </p:nvSpPr>
        <p:spPr>
          <a:xfrm>
            <a:off x="11570701" y="4668000"/>
            <a:ext cx="143567" cy="127867"/>
          </a:xfrm>
          <a:custGeom>
            <a:avLst/>
            <a:gdLst/>
            <a:ahLst/>
            <a:cxnLst/>
            <a:rect l="l" t="t" r="r" b="b"/>
            <a:pathLst>
              <a:path w="4307" h="3836" extrusionOk="0">
                <a:moveTo>
                  <a:pt x="2154" y="1"/>
                </a:moveTo>
                <a:cubicBezTo>
                  <a:pt x="1954" y="1"/>
                  <a:pt x="1750" y="32"/>
                  <a:pt x="1550" y="99"/>
                </a:cubicBezTo>
                <a:cubicBezTo>
                  <a:pt x="546" y="433"/>
                  <a:pt x="1" y="1518"/>
                  <a:pt x="335" y="2522"/>
                </a:cubicBezTo>
                <a:cubicBezTo>
                  <a:pt x="602" y="3326"/>
                  <a:pt x="1350" y="3835"/>
                  <a:pt x="2153" y="3835"/>
                </a:cubicBezTo>
                <a:cubicBezTo>
                  <a:pt x="2353" y="3835"/>
                  <a:pt x="2557" y="3803"/>
                  <a:pt x="2758" y="3737"/>
                </a:cubicBezTo>
                <a:cubicBezTo>
                  <a:pt x="3762" y="3402"/>
                  <a:pt x="4307" y="2319"/>
                  <a:pt x="3972" y="1314"/>
                </a:cubicBezTo>
                <a:cubicBezTo>
                  <a:pt x="3705" y="510"/>
                  <a:pt x="2957" y="1"/>
                  <a:pt x="2154"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mc:AlternateContent xmlns:mc="http://schemas.openxmlformats.org/markup-compatibility/2006" xmlns:a14="http://schemas.microsoft.com/office/drawing/2010/main">
        <mc:Choice Requires="a14">
          <p:sp>
            <p:nvSpPr>
              <p:cNvPr id="69" name="Text Box 53">
                <a:extLst>
                  <a:ext uri="{FF2B5EF4-FFF2-40B4-BE49-F238E27FC236}">
                    <a16:creationId xmlns:a16="http://schemas.microsoft.com/office/drawing/2014/main" id="{7B049D66-5541-4595-AF69-E2DCD1085F73}"/>
                  </a:ext>
                </a:extLst>
              </p:cNvPr>
              <p:cNvSpPr txBox="1">
                <a:spLocks noChangeArrowheads="1"/>
              </p:cNvSpPr>
              <p:nvPr/>
            </p:nvSpPr>
            <p:spPr bwMode="auto">
              <a:xfrm>
                <a:off x="4742201" y="1049946"/>
                <a:ext cx="3287373" cy="115730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eaLnBrk="0" hangingPunct="0">
                  <a:defRPr>
                    <a:solidFill>
                      <a:schemeClr val="tx1"/>
                    </a:solidFill>
                    <a:latin typeface="Tahoma" pitchFamily="34" charset="0"/>
                  </a:defRPr>
                </a:lvl1pPr>
                <a:lvl2pPr marL="742950" indent="-285750" eaLnBrk="0" hangingPunct="0">
                  <a:defRPr>
                    <a:solidFill>
                      <a:schemeClr val="tx1"/>
                    </a:solidFill>
                    <a:latin typeface="Tahoma" pitchFamily="34" charset="0"/>
                  </a:defRPr>
                </a:lvl2pPr>
                <a:lvl3pPr marL="1143000" indent="-228600" eaLnBrk="0" hangingPunct="0">
                  <a:defRPr>
                    <a:solidFill>
                      <a:schemeClr val="tx1"/>
                    </a:solidFill>
                    <a:latin typeface="Tahoma" pitchFamily="34" charset="0"/>
                  </a:defRPr>
                </a:lvl3pPr>
                <a:lvl4pPr marL="1600200" indent="-228600" eaLnBrk="0" hangingPunct="0">
                  <a:defRPr>
                    <a:solidFill>
                      <a:schemeClr val="tx1"/>
                    </a:solidFill>
                    <a:latin typeface="Tahoma" pitchFamily="34" charset="0"/>
                  </a:defRPr>
                </a:lvl4pPr>
                <a:lvl5pPr marL="2057400" indent="-228600" eaLnBrk="0" hangingPunct="0">
                  <a:defRPr>
                    <a:solidFill>
                      <a:schemeClr val="tx1"/>
                    </a:solidFill>
                    <a:latin typeface="Tahoma" pitchFamily="34" charset="0"/>
                  </a:defRPr>
                </a:lvl5pPr>
                <a:lvl6pPr marL="2514600" indent="-228600" eaLnBrk="0" fontAlgn="base" hangingPunct="0">
                  <a:spcBef>
                    <a:spcPct val="0"/>
                  </a:spcBef>
                  <a:spcAft>
                    <a:spcPct val="0"/>
                  </a:spcAft>
                  <a:defRPr>
                    <a:solidFill>
                      <a:schemeClr val="tx1"/>
                    </a:solidFill>
                    <a:latin typeface="Tahoma" pitchFamily="34" charset="0"/>
                  </a:defRPr>
                </a:lvl6pPr>
                <a:lvl7pPr marL="2971800" indent="-228600" eaLnBrk="0" fontAlgn="base" hangingPunct="0">
                  <a:spcBef>
                    <a:spcPct val="0"/>
                  </a:spcBef>
                  <a:spcAft>
                    <a:spcPct val="0"/>
                  </a:spcAft>
                  <a:defRPr>
                    <a:solidFill>
                      <a:schemeClr val="tx1"/>
                    </a:solidFill>
                    <a:latin typeface="Tahoma" pitchFamily="34" charset="0"/>
                  </a:defRPr>
                </a:lvl7pPr>
                <a:lvl8pPr marL="3429000" indent="-228600" eaLnBrk="0" fontAlgn="base" hangingPunct="0">
                  <a:spcBef>
                    <a:spcPct val="0"/>
                  </a:spcBef>
                  <a:spcAft>
                    <a:spcPct val="0"/>
                  </a:spcAft>
                  <a:defRPr>
                    <a:solidFill>
                      <a:schemeClr val="tx1"/>
                    </a:solidFill>
                    <a:latin typeface="Tahoma" pitchFamily="34" charset="0"/>
                  </a:defRPr>
                </a:lvl8pPr>
                <a:lvl9pPr marL="3886200" indent="-228600" eaLnBrk="0" fontAlgn="base" hangingPunct="0">
                  <a:spcBef>
                    <a:spcPct val="0"/>
                  </a:spcBef>
                  <a:spcAft>
                    <a:spcPct val="0"/>
                  </a:spcAft>
                  <a:defRPr>
                    <a:solidFill>
                      <a:schemeClr val="tx1"/>
                    </a:solidFill>
                    <a:latin typeface="Tahoma" pitchFamily="34" charset="0"/>
                  </a:defRPr>
                </a:lvl9pPr>
              </a:lstStyle>
              <a:p>
                <a14:m>
                  <m:oMath xmlns:m="http://schemas.openxmlformats.org/officeDocument/2006/math">
                    <m:f>
                      <m:fPr>
                        <m:ctrlPr>
                          <a:rPr lang="en-US" sz="4800" b="1" i="1" smtClean="0">
                            <a:solidFill>
                              <a:schemeClr val="bg1"/>
                            </a:solidFill>
                            <a:latin typeface="Cambria Math" panose="02040503050406030204" pitchFamily="18" charset="0"/>
                          </a:rPr>
                        </m:ctrlPr>
                      </m:fPr>
                      <m:num>
                        <m:r>
                          <a:rPr lang="en-US" sz="4800" b="1" i="1">
                            <a:solidFill>
                              <a:schemeClr val="bg1"/>
                            </a:solidFill>
                            <a:latin typeface="Cambria Math" panose="02040503050406030204" pitchFamily="18" charset="0"/>
                          </a:rPr>
                          <m:t>𝟐</m:t>
                        </m:r>
                      </m:num>
                      <m:den>
                        <m:r>
                          <a:rPr lang="en-US" sz="4800" b="1" i="1">
                            <a:solidFill>
                              <a:schemeClr val="bg1"/>
                            </a:solidFill>
                            <a:latin typeface="Cambria Math" panose="02040503050406030204" pitchFamily="18" charset="0"/>
                          </a:rPr>
                          <m:t>𝟕</m:t>
                        </m:r>
                      </m:den>
                    </m:f>
                  </m:oMath>
                </a14:m>
                <a:r>
                  <a:rPr lang="en-US" sz="4800" b="1" dirty="0">
                    <a:solidFill>
                      <a:schemeClr val="bg1"/>
                    </a:solidFill>
                    <a:latin typeface="Cambria" panose="02040503050406030204" pitchFamily="18" charset="0"/>
                    <a:ea typeface="Cambria" panose="02040503050406030204" pitchFamily="18" charset="0"/>
                  </a:rPr>
                  <a:t> × 0 = ?</a:t>
                </a:r>
              </a:p>
            </p:txBody>
          </p:sp>
        </mc:Choice>
        <mc:Fallback xmlns="">
          <p:sp>
            <p:nvSpPr>
              <p:cNvPr id="69" name="Text Box 53">
                <a:extLst>
                  <a:ext uri="{FF2B5EF4-FFF2-40B4-BE49-F238E27FC236}">
                    <a16:creationId xmlns:a16="http://schemas.microsoft.com/office/drawing/2014/main" id="{7B049D66-5541-4595-AF69-E2DCD1085F73}"/>
                  </a:ext>
                </a:extLst>
              </p:cNvPr>
              <p:cNvSpPr txBox="1">
                <a:spLocks noRot="1" noChangeAspect="1" noMove="1" noResize="1" noEditPoints="1" noAdjustHandles="1" noChangeArrowheads="1" noChangeShapeType="1" noTextEdit="1"/>
              </p:cNvSpPr>
              <p:nvPr/>
            </p:nvSpPr>
            <p:spPr bwMode="auto">
              <a:xfrm>
                <a:off x="4742201" y="1049946"/>
                <a:ext cx="3287373" cy="1157305"/>
              </a:xfrm>
              <a:prstGeom prst="rect">
                <a:avLst/>
              </a:prstGeom>
              <a:blipFill>
                <a:blip r:embed="rId6"/>
                <a:stretch>
                  <a:fillRect b="-1210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p:pic>
        <p:nvPicPr>
          <p:cNvPr id="95" name="Tieng-tinh-tinh-www_tiengdong_com">
            <a:hlinkClick r:id="" action="ppaction://media"/>
            <a:extLst>
              <a:ext uri="{FF2B5EF4-FFF2-40B4-BE49-F238E27FC236}">
                <a16:creationId xmlns:a16="http://schemas.microsoft.com/office/drawing/2014/main" id="{B97BA88E-27BF-4479-9CA4-21F0AA9677A4}"/>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2104311" y="5898363"/>
            <a:ext cx="1106487" cy="1106487"/>
          </a:xfrm>
          <a:prstGeom prst="rect">
            <a:avLst/>
          </a:prstGeom>
        </p:spPr>
      </p:pic>
      <p:sp>
        <p:nvSpPr>
          <p:cNvPr id="98" name="Rectangle 2">
            <a:extLst>
              <a:ext uri="{FF2B5EF4-FFF2-40B4-BE49-F238E27FC236}">
                <a16:creationId xmlns:a16="http://schemas.microsoft.com/office/drawing/2014/main" id="{3C8FD036-C69D-4DAB-8FD5-C7FEBF1249D5}"/>
              </a:ext>
            </a:extLst>
          </p:cNvPr>
          <p:cNvSpPr>
            <a:spLocks noChangeArrowheads="1"/>
          </p:cNvSpPr>
          <p:nvPr/>
        </p:nvSpPr>
        <p:spPr bwMode="auto">
          <a:xfrm>
            <a:off x="1" y="-205217"/>
            <a:ext cx="246286" cy="4104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121920" tIns="60960" rIns="121920" bIns="60960" numCol="1" anchor="ctr" anchorCtr="0" compatLnSpc="1">
            <a:prstTxWarp prst="textNoShape">
              <a:avLst/>
            </a:prstTxWarp>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Text Box 53">
            <a:extLst>
              <a:ext uri="{FF2B5EF4-FFF2-40B4-BE49-F238E27FC236}">
                <a16:creationId xmlns:a16="http://schemas.microsoft.com/office/drawing/2014/main" id="{C051708B-25EF-48A1-A02C-21D54E46EA0E}"/>
              </a:ext>
            </a:extLst>
          </p:cNvPr>
          <p:cNvSpPr txBox="1">
            <a:spLocks noChangeArrowheads="1"/>
          </p:cNvSpPr>
          <p:nvPr/>
        </p:nvSpPr>
        <p:spPr bwMode="auto">
          <a:xfrm>
            <a:off x="1095980" y="4731934"/>
            <a:ext cx="4135057" cy="995209"/>
          </a:xfrm>
          <a:prstGeom prst="rect">
            <a:avLst/>
          </a:prstGeom>
          <a:ln/>
        </p:spPr>
        <p:style>
          <a:lnRef idx="2">
            <a:schemeClr val="accent3"/>
          </a:lnRef>
          <a:fillRef idx="1">
            <a:schemeClr val="lt1"/>
          </a:fillRef>
          <a:effectRef idx="0">
            <a:schemeClr val="accent3"/>
          </a:effectRef>
          <a:fontRef idx="minor">
            <a:schemeClr val="dk1"/>
          </a:fontRef>
        </p:style>
        <p:txBody>
          <a:bodyPr wrap="square">
            <a:spAutoFit/>
          </a:bodyPr>
          <a:lstStyle>
            <a:lvl1pPr eaLnBrk="0" hangingPunct="0">
              <a:defRPr>
                <a:solidFill>
                  <a:schemeClr val="tx1"/>
                </a:solidFill>
                <a:latin typeface="Tahoma" pitchFamily="34" charset="0"/>
              </a:defRPr>
            </a:lvl1pPr>
            <a:lvl2pPr marL="742950" indent="-285750" eaLnBrk="0" hangingPunct="0">
              <a:defRPr>
                <a:solidFill>
                  <a:schemeClr val="tx1"/>
                </a:solidFill>
                <a:latin typeface="Tahoma" pitchFamily="34" charset="0"/>
              </a:defRPr>
            </a:lvl2pPr>
            <a:lvl3pPr marL="1143000" indent="-228600" eaLnBrk="0" hangingPunct="0">
              <a:defRPr>
                <a:solidFill>
                  <a:schemeClr val="tx1"/>
                </a:solidFill>
                <a:latin typeface="Tahoma" pitchFamily="34" charset="0"/>
              </a:defRPr>
            </a:lvl3pPr>
            <a:lvl4pPr marL="1600200" indent="-228600" eaLnBrk="0" hangingPunct="0">
              <a:defRPr>
                <a:solidFill>
                  <a:schemeClr val="tx1"/>
                </a:solidFill>
                <a:latin typeface="Tahoma" pitchFamily="34" charset="0"/>
              </a:defRPr>
            </a:lvl4pPr>
            <a:lvl5pPr marL="2057400" indent="-228600" eaLnBrk="0" hangingPunct="0">
              <a:defRPr>
                <a:solidFill>
                  <a:schemeClr val="tx1"/>
                </a:solidFill>
                <a:latin typeface="Tahoma" pitchFamily="34" charset="0"/>
              </a:defRPr>
            </a:lvl5pPr>
            <a:lvl6pPr marL="2514600" indent="-228600" eaLnBrk="0" fontAlgn="base" hangingPunct="0">
              <a:spcBef>
                <a:spcPct val="0"/>
              </a:spcBef>
              <a:spcAft>
                <a:spcPct val="0"/>
              </a:spcAft>
              <a:defRPr>
                <a:solidFill>
                  <a:schemeClr val="tx1"/>
                </a:solidFill>
                <a:latin typeface="Tahoma" pitchFamily="34" charset="0"/>
              </a:defRPr>
            </a:lvl6pPr>
            <a:lvl7pPr marL="2971800" indent="-228600" eaLnBrk="0" fontAlgn="base" hangingPunct="0">
              <a:spcBef>
                <a:spcPct val="0"/>
              </a:spcBef>
              <a:spcAft>
                <a:spcPct val="0"/>
              </a:spcAft>
              <a:defRPr>
                <a:solidFill>
                  <a:schemeClr val="tx1"/>
                </a:solidFill>
                <a:latin typeface="Tahoma" pitchFamily="34" charset="0"/>
              </a:defRPr>
            </a:lvl7pPr>
            <a:lvl8pPr marL="3429000" indent="-228600" eaLnBrk="0" fontAlgn="base" hangingPunct="0">
              <a:spcBef>
                <a:spcPct val="0"/>
              </a:spcBef>
              <a:spcAft>
                <a:spcPct val="0"/>
              </a:spcAft>
              <a:defRPr>
                <a:solidFill>
                  <a:schemeClr val="tx1"/>
                </a:solidFill>
                <a:latin typeface="Tahoma" pitchFamily="34" charset="0"/>
              </a:defRPr>
            </a:lvl8pPr>
            <a:lvl9pPr marL="3886200" indent="-228600" eaLnBrk="0" fontAlgn="base" hangingPunct="0">
              <a:spcBef>
                <a:spcPct val="0"/>
              </a:spcBef>
              <a:spcAft>
                <a:spcPct val="0"/>
              </a:spcAft>
              <a:defRPr>
                <a:solidFill>
                  <a:schemeClr val="tx1"/>
                </a:solidFill>
                <a:latin typeface="Tahoma" pitchFamily="34" charset="0"/>
              </a:defRPr>
            </a:lvl9pPr>
          </a:lstStyle>
          <a:p>
            <a:pPr marL="0" marR="0" lvl="0" indent="0" algn="ctr" defTabSz="1219170" rtl="0" eaLnBrk="1" fontAlgn="auto" latinLnBrk="0" hangingPunct="1">
              <a:lnSpc>
                <a:spcPct val="100000"/>
              </a:lnSpc>
              <a:spcBef>
                <a:spcPct val="50000"/>
              </a:spcBef>
              <a:spcAft>
                <a:spcPts val="0"/>
              </a:spcAft>
              <a:buClr>
                <a:srgbClr val="000000"/>
              </a:buClr>
              <a:buSzTx/>
              <a:buFontTx/>
              <a:buNone/>
              <a:tabLst/>
              <a:defRPr/>
            </a:pPr>
            <a:r>
              <a:rPr kumimoji="0" lang="en-US" sz="5867" b="1" i="0" u="none" strike="noStrike" kern="0" cap="none" spc="0" normalizeH="0" baseline="0" noProof="0" dirty="0">
                <a:ln>
                  <a:noFill/>
                </a:ln>
                <a:solidFill>
                  <a:srgbClr val="FF0066"/>
                </a:solidFill>
                <a:effectLst/>
                <a:uLnTx/>
                <a:uFillTx/>
                <a:latin typeface="Cambria" panose="02040503050406030204" pitchFamily="18" charset="0"/>
                <a:ea typeface="Cambria" panose="02040503050406030204" pitchFamily="18" charset="0"/>
                <a:cs typeface="Arial" charset="0"/>
                <a:sym typeface="Arial"/>
              </a:rPr>
              <a:t>0</a:t>
            </a:r>
            <a:endParaRPr kumimoji="0" lang="vi-VN" sz="5867" b="1" i="0" u="none" strike="noStrike" kern="0" cap="none" spc="0" normalizeH="0" baseline="0" noProof="0" dirty="0">
              <a:ln>
                <a:noFill/>
              </a:ln>
              <a:solidFill>
                <a:srgbClr val="FF0066"/>
              </a:solidFill>
              <a:effectLst/>
              <a:uLnTx/>
              <a:uFillTx/>
              <a:latin typeface="Cambria" panose="02040503050406030204" pitchFamily="18" charset="0"/>
              <a:ea typeface="Cambria" panose="02040503050406030204" pitchFamily="18" charset="0"/>
              <a:cs typeface="Arial" charset="0"/>
              <a:sym typeface="Arial"/>
            </a:endParaRPr>
          </a:p>
        </p:txBody>
      </p:sp>
      <mc:AlternateContent xmlns:mc="http://schemas.openxmlformats.org/markup-compatibility/2006" xmlns:a14="http://schemas.microsoft.com/office/drawing/2010/main">
        <mc:Choice Requires="a14">
          <p:sp>
            <p:nvSpPr>
              <p:cNvPr id="71" name="Text Box 53">
                <a:extLst>
                  <a:ext uri="{FF2B5EF4-FFF2-40B4-BE49-F238E27FC236}">
                    <a16:creationId xmlns:a16="http://schemas.microsoft.com/office/drawing/2014/main" id="{1675893D-0890-402A-91B5-0039C89C395B}"/>
                  </a:ext>
                </a:extLst>
              </p:cNvPr>
              <p:cNvSpPr txBox="1">
                <a:spLocks noChangeArrowheads="1"/>
              </p:cNvSpPr>
              <p:nvPr/>
            </p:nvSpPr>
            <p:spPr bwMode="auto">
              <a:xfrm>
                <a:off x="6788348" y="4704585"/>
                <a:ext cx="4443113" cy="1241558"/>
              </a:xfrm>
              <a:prstGeom prst="rect">
                <a:avLst/>
              </a:prstGeom>
              <a:ln/>
            </p:spPr>
            <p:style>
              <a:lnRef idx="2">
                <a:schemeClr val="accent5"/>
              </a:lnRef>
              <a:fillRef idx="1">
                <a:schemeClr val="lt1"/>
              </a:fillRef>
              <a:effectRef idx="0">
                <a:schemeClr val="accent5"/>
              </a:effectRef>
              <a:fontRef idx="minor">
                <a:schemeClr val="dk1"/>
              </a:fontRef>
            </p:style>
            <p:txBody>
              <a:bodyPr wrap="square">
                <a:spAutoFit/>
              </a:bodyPr>
              <a:lstStyle>
                <a:lvl1pPr eaLnBrk="0" hangingPunct="0">
                  <a:defRPr>
                    <a:solidFill>
                      <a:schemeClr val="tx1"/>
                    </a:solidFill>
                    <a:latin typeface="Tahoma" pitchFamily="34" charset="0"/>
                  </a:defRPr>
                </a:lvl1pPr>
                <a:lvl2pPr marL="742950" indent="-285750" eaLnBrk="0" hangingPunct="0">
                  <a:defRPr>
                    <a:solidFill>
                      <a:schemeClr val="tx1"/>
                    </a:solidFill>
                    <a:latin typeface="Tahoma" pitchFamily="34" charset="0"/>
                  </a:defRPr>
                </a:lvl2pPr>
                <a:lvl3pPr marL="1143000" indent="-228600" eaLnBrk="0" hangingPunct="0">
                  <a:defRPr>
                    <a:solidFill>
                      <a:schemeClr val="tx1"/>
                    </a:solidFill>
                    <a:latin typeface="Tahoma" pitchFamily="34" charset="0"/>
                  </a:defRPr>
                </a:lvl3pPr>
                <a:lvl4pPr marL="1600200" indent="-228600" eaLnBrk="0" hangingPunct="0">
                  <a:defRPr>
                    <a:solidFill>
                      <a:schemeClr val="tx1"/>
                    </a:solidFill>
                    <a:latin typeface="Tahoma" pitchFamily="34" charset="0"/>
                  </a:defRPr>
                </a:lvl4pPr>
                <a:lvl5pPr marL="2057400" indent="-228600" eaLnBrk="0" hangingPunct="0">
                  <a:defRPr>
                    <a:solidFill>
                      <a:schemeClr val="tx1"/>
                    </a:solidFill>
                    <a:latin typeface="Tahoma" pitchFamily="34" charset="0"/>
                  </a:defRPr>
                </a:lvl5pPr>
                <a:lvl6pPr marL="2514600" indent="-228600" eaLnBrk="0" fontAlgn="base" hangingPunct="0">
                  <a:spcBef>
                    <a:spcPct val="0"/>
                  </a:spcBef>
                  <a:spcAft>
                    <a:spcPct val="0"/>
                  </a:spcAft>
                  <a:defRPr>
                    <a:solidFill>
                      <a:schemeClr val="tx1"/>
                    </a:solidFill>
                    <a:latin typeface="Tahoma" pitchFamily="34" charset="0"/>
                  </a:defRPr>
                </a:lvl6pPr>
                <a:lvl7pPr marL="2971800" indent="-228600" eaLnBrk="0" fontAlgn="base" hangingPunct="0">
                  <a:spcBef>
                    <a:spcPct val="0"/>
                  </a:spcBef>
                  <a:spcAft>
                    <a:spcPct val="0"/>
                  </a:spcAft>
                  <a:defRPr>
                    <a:solidFill>
                      <a:schemeClr val="tx1"/>
                    </a:solidFill>
                    <a:latin typeface="Tahoma" pitchFamily="34" charset="0"/>
                  </a:defRPr>
                </a:lvl7pPr>
                <a:lvl8pPr marL="3429000" indent="-228600" eaLnBrk="0" fontAlgn="base" hangingPunct="0">
                  <a:spcBef>
                    <a:spcPct val="0"/>
                  </a:spcBef>
                  <a:spcAft>
                    <a:spcPct val="0"/>
                  </a:spcAft>
                  <a:defRPr>
                    <a:solidFill>
                      <a:schemeClr val="tx1"/>
                    </a:solidFill>
                    <a:latin typeface="Tahoma" pitchFamily="34" charset="0"/>
                  </a:defRPr>
                </a:lvl8pPr>
                <a:lvl9pPr marL="3886200" indent="-228600" eaLnBrk="0" fontAlgn="base" hangingPunct="0">
                  <a:spcBef>
                    <a:spcPct val="0"/>
                  </a:spcBef>
                  <a:spcAft>
                    <a:spcPct val="0"/>
                  </a:spcAft>
                  <a:defRPr>
                    <a:solidFill>
                      <a:schemeClr val="tx1"/>
                    </a:solidFill>
                    <a:latin typeface="Tahoma" pitchFamily="34" charset="0"/>
                  </a:defRPr>
                </a:lvl9pPr>
              </a:lstStyle>
              <a:p>
                <a:pPr lvl="0" algn="ctr" defTabSz="1219170" eaLnBrk="1" hangingPunct="1">
                  <a:spcBef>
                    <a:spcPct val="50000"/>
                  </a:spcBef>
                  <a:buClr>
                    <a:srgbClr val="000000"/>
                  </a:buClr>
                  <a:defRPr/>
                </a:pPr>
                <a14:m>
                  <m:oMathPara xmlns:m="http://schemas.openxmlformats.org/officeDocument/2006/math">
                    <m:oMathParaPr>
                      <m:jc m:val="centerGroup"/>
                    </m:oMathParaPr>
                    <m:oMath xmlns:m="http://schemas.openxmlformats.org/officeDocument/2006/math">
                      <m:f>
                        <m:fPr>
                          <m:ctrlPr>
                            <a:rPr lang="en-US" sz="4000" b="1" i="1" smtClean="0">
                              <a:solidFill>
                                <a:srgbClr val="002060"/>
                              </a:solidFill>
                              <a:latin typeface="Cambria Math" panose="02040503050406030204" pitchFamily="18" charset="0"/>
                            </a:rPr>
                          </m:ctrlPr>
                        </m:fPr>
                        <m:num>
                          <m:r>
                            <a:rPr lang="en-US" sz="4000" b="1" i="1" smtClean="0">
                              <a:solidFill>
                                <a:srgbClr val="002060"/>
                              </a:solidFill>
                              <a:latin typeface="Cambria Math" panose="02040503050406030204" pitchFamily="18" charset="0"/>
                            </a:rPr>
                            <m:t>𝟕</m:t>
                          </m:r>
                        </m:num>
                        <m:den>
                          <m:r>
                            <a:rPr lang="en-US" sz="4000" b="1" i="1" smtClean="0">
                              <a:solidFill>
                                <a:srgbClr val="002060"/>
                              </a:solidFill>
                              <a:latin typeface="Cambria Math" panose="02040503050406030204" pitchFamily="18" charset="0"/>
                            </a:rPr>
                            <m:t>𝟎</m:t>
                          </m:r>
                        </m:den>
                      </m:f>
                    </m:oMath>
                  </m:oMathPara>
                </a14:m>
                <a:endParaRPr lang="vi-VN" sz="4000" b="1" kern="0" dirty="0">
                  <a:solidFill>
                    <a:srgbClr val="002060"/>
                  </a:solidFill>
                  <a:latin typeface="Cambria" panose="02040503050406030204" pitchFamily="18" charset="0"/>
                  <a:ea typeface="Cambria" panose="02040503050406030204" pitchFamily="18" charset="0"/>
                  <a:cs typeface="Arial" charset="0"/>
                  <a:sym typeface="Arial"/>
                </a:endParaRPr>
              </a:p>
            </p:txBody>
          </p:sp>
        </mc:Choice>
        <mc:Fallback xmlns="">
          <p:sp>
            <p:nvSpPr>
              <p:cNvPr id="71" name="Text Box 53">
                <a:extLst>
                  <a:ext uri="{FF2B5EF4-FFF2-40B4-BE49-F238E27FC236}">
                    <a16:creationId xmlns:a16="http://schemas.microsoft.com/office/drawing/2014/main" id="{1675893D-0890-402A-91B5-0039C89C395B}"/>
                  </a:ext>
                </a:extLst>
              </p:cNvPr>
              <p:cNvSpPr txBox="1">
                <a:spLocks noRot="1" noChangeAspect="1" noMove="1" noResize="1" noEditPoints="1" noAdjustHandles="1" noChangeArrowheads="1" noChangeShapeType="1" noTextEdit="1"/>
              </p:cNvSpPr>
              <p:nvPr/>
            </p:nvSpPr>
            <p:spPr bwMode="auto">
              <a:xfrm>
                <a:off x="6788348" y="4704585"/>
                <a:ext cx="4443113" cy="1241558"/>
              </a:xfrm>
              <a:prstGeom prst="rect">
                <a:avLst/>
              </a:prstGeom>
              <a:blipFill>
                <a:blip r:embed="rId8"/>
                <a:stretch>
                  <a:fillRect/>
                </a:stretch>
              </a:blipFill>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0" name="Text Box 53">
                <a:extLst>
                  <a:ext uri="{FF2B5EF4-FFF2-40B4-BE49-F238E27FC236}">
                    <a16:creationId xmlns:a16="http://schemas.microsoft.com/office/drawing/2014/main" id="{370B1E1A-BCFA-4632-A5EB-254212BBF75D}"/>
                  </a:ext>
                </a:extLst>
              </p:cNvPr>
              <p:cNvSpPr txBox="1">
                <a:spLocks noChangeArrowheads="1"/>
              </p:cNvSpPr>
              <p:nvPr/>
            </p:nvSpPr>
            <p:spPr bwMode="auto">
              <a:xfrm>
                <a:off x="4123827" y="2881922"/>
                <a:ext cx="4668141" cy="1130118"/>
              </a:xfrm>
              <a:prstGeom prst="rect">
                <a:avLst/>
              </a:prstGeom>
              <a:ln/>
            </p:spPr>
            <p:style>
              <a:lnRef idx="2">
                <a:schemeClr val="accent5"/>
              </a:lnRef>
              <a:fillRef idx="1">
                <a:schemeClr val="lt1"/>
              </a:fillRef>
              <a:effectRef idx="0">
                <a:schemeClr val="accent5"/>
              </a:effectRef>
              <a:fontRef idx="minor">
                <a:schemeClr val="dk1"/>
              </a:fontRef>
            </p:style>
            <p:txBody>
              <a:bodyPr wrap="square">
                <a:spAutoFit/>
              </a:bodyPr>
              <a:lstStyle>
                <a:lvl1pPr eaLnBrk="0" hangingPunct="0">
                  <a:defRPr>
                    <a:solidFill>
                      <a:schemeClr val="tx1"/>
                    </a:solidFill>
                    <a:latin typeface="Tahoma" pitchFamily="34" charset="0"/>
                  </a:defRPr>
                </a:lvl1pPr>
                <a:lvl2pPr marL="742950" indent="-285750" eaLnBrk="0" hangingPunct="0">
                  <a:defRPr>
                    <a:solidFill>
                      <a:schemeClr val="tx1"/>
                    </a:solidFill>
                    <a:latin typeface="Tahoma" pitchFamily="34" charset="0"/>
                  </a:defRPr>
                </a:lvl2pPr>
                <a:lvl3pPr marL="1143000" indent="-228600" eaLnBrk="0" hangingPunct="0">
                  <a:defRPr>
                    <a:solidFill>
                      <a:schemeClr val="tx1"/>
                    </a:solidFill>
                    <a:latin typeface="Tahoma" pitchFamily="34" charset="0"/>
                  </a:defRPr>
                </a:lvl3pPr>
                <a:lvl4pPr marL="1600200" indent="-228600" eaLnBrk="0" hangingPunct="0">
                  <a:defRPr>
                    <a:solidFill>
                      <a:schemeClr val="tx1"/>
                    </a:solidFill>
                    <a:latin typeface="Tahoma" pitchFamily="34" charset="0"/>
                  </a:defRPr>
                </a:lvl4pPr>
                <a:lvl5pPr marL="2057400" indent="-228600" eaLnBrk="0" hangingPunct="0">
                  <a:defRPr>
                    <a:solidFill>
                      <a:schemeClr val="tx1"/>
                    </a:solidFill>
                    <a:latin typeface="Tahoma" pitchFamily="34" charset="0"/>
                  </a:defRPr>
                </a:lvl5pPr>
                <a:lvl6pPr marL="2514600" indent="-228600" eaLnBrk="0" fontAlgn="base" hangingPunct="0">
                  <a:spcBef>
                    <a:spcPct val="0"/>
                  </a:spcBef>
                  <a:spcAft>
                    <a:spcPct val="0"/>
                  </a:spcAft>
                  <a:defRPr>
                    <a:solidFill>
                      <a:schemeClr val="tx1"/>
                    </a:solidFill>
                    <a:latin typeface="Tahoma" pitchFamily="34" charset="0"/>
                  </a:defRPr>
                </a:lvl6pPr>
                <a:lvl7pPr marL="2971800" indent="-228600" eaLnBrk="0" fontAlgn="base" hangingPunct="0">
                  <a:spcBef>
                    <a:spcPct val="0"/>
                  </a:spcBef>
                  <a:spcAft>
                    <a:spcPct val="0"/>
                  </a:spcAft>
                  <a:defRPr>
                    <a:solidFill>
                      <a:schemeClr val="tx1"/>
                    </a:solidFill>
                    <a:latin typeface="Tahoma" pitchFamily="34" charset="0"/>
                  </a:defRPr>
                </a:lvl7pPr>
                <a:lvl8pPr marL="3429000" indent="-228600" eaLnBrk="0" fontAlgn="base" hangingPunct="0">
                  <a:spcBef>
                    <a:spcPct val="0"/>
                  </a:spcBef>
                  <a:spcAft>
                    <a:spcPct val="0"/>
                  </a:spcAft>
                  <a:defRPr>
                    <a:solidFill>
                      <a:schemeClr val="tx1"/>
                    </a:solidFill>
                    <a:latin typeface="Tahoma" pitchFamily="34" charset="0"/>
                  </a:defRPr>
                </a:lvl8pPr>
                <a:lvl9pPr marL="3886200" indent="-228600" eaLnBrk="0" fontAlgn="base" hangingPunct="0">
                  <a:spcBef>
                    <a:spcPct val="0"/>
                  </a:spcBef>
                  <a:spcAft>
                    <a:spcPct val="0"/>
                  </a:spcAft>
                  <a:defRPr>
                    <a:solidFill>
                      <a:schemeClr val="tx1"/>
                    </a:solidFill>
                    <a:latin typeface="Tahoma" pitchFamily="34" charset="0"/>
                  </a:defRPr>
                </a:lvl9pPr>
              </a:lstStyle>
              <a:p>
                <a:pPr lvl="0" algn="ctr" defTabSz="1219170" eaLnBrk="1" hangingPunct="1">
                  <a:spcBef>
                    <a:spcPct val="50000"/>
                  </a:spcBef>
                  <a:buClr>
                    <a:srgbClr val="000000"/>
                  </a:buClr>
                  <a:defRPr/>
                </a:pPr>
                <a14:m>
                  <m:oMathPara xmlns:m="http://schemas.openxmlformats.org/officeDocument/2006/math">
                    <m:oMathParaPr>
                      <m:jc m:val="centerGroup"/>
                    </m:oMathParaPr>
                    <m:oMath xmlns:m="http://schemas.openxmlformats.org/officeDocument/2006/math">
                      <m:f>
                        <m:fPr>
                          <m:ctrlPr>
                            <a:rPr lang="en-US" sz="3600" b="1" i="1" smtClean="0">
                              <a:solidFill>
                                <a:srgbClr val="002060"/>
                              </a:solidFill>
                              <a:latin typeface="Cambria Math" panose="02040503050406030204" pitchFamily="18" charset="0"/>
                            </a:rPr>
                          </m:ctrlPr>
                        </m:fPr>
                        <m:num>
                          <m:r>
                            <a:rPr lang="en-US" sz="3600" b="1" i="1" smtClean="0">
                              <a:solidFill>
                                <a:srgbClr val="002060"/>
                              </a:solidFill>
                              <a:latin typeface="Cambria Math" panose="02040503050406030204" pitchFamily="18" charset="0"/>
                            </a:rPr>
                            <m:t>𝟎</m:t>
                          </m:r>
                        </m:num>
                        <m:den>
                          <m:r>
                            <a:rPr lang="en-US" sz="3600" b="1" i="1">
                              <a:solidFill>
                                <a:srgbClr val="002060"/>
                              </a:solidFill>
                              <a:latin typeface="Cambria Math" panose="02040503050406030204" pitchFamily="18" charset="0"/>
                            </a:rPr>
                            <m:t>𝟕</m:t>
                          </m:r>
                        </m:den>
                      </m:f>
                    </m:oMath>
                  </m:oMathPara>
                </a14:m>
                <a:endParaRPr kumimoji="0" lang="vi-VN" sz="3600" b="1" i="0" u="none" strike="noStrike" kern="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Arial" charset="0"/>
                  <a:sym typeface="Arial"/>
                </a:endParaRPr>
              </a:p>
            </p:txBody>
          </p:sp>
        </mc:Choice>
        <mc:Fallback xmlns="">
          <p:sp>
            <p:nvSpPr>
              <p:cNvPr id="70" name="Text Box 53">
                <a:extLst>
                  <a:ext uri="{FF2B5EF4-FFF2-40B4-BE49-F238E27FC236}">
                    <a16:creationId xmlns:a16="http://schemas.microsoft.com/office/drawing/2014/main" id="{370B1E1A-BCFA-4632-A5EB-254212BBF75D}"/>
                  </a:ext>
                </a:extLst>
              </p:cNvPr>
              <p:cNvSpPr txBox="1">
                <a:spLocks noRot="1" noChangeAspect="1" noMove="1" noResize="1" noEditPoints="1" noAdjustHandles="1" noChangeArrowheads="1" noChangeShapeType="1" noTextEdit="1"/>
              </p:cNvSpPr>
              <p:nvPr/>
            </p:nvSpPr>
            <p:spPr bwMode="auto">
              <a:xfrm>
                <a:off x="4123827" y="2881922"/>
                <a:ext cx="4668141" cy="1130118"/>
              </a:xfrm>
              <a:prstGeom prst="rect">
                <a:avLst/>
              </a:prstGeom>
              <a:blipFill>
                <a:blip r:embed="rId9"/>
                <a:stretch>
                  <a:fillRect/>
                </a:stretch>
              </a:blipFill>
              <a:ln/>
            </p:spPr>
            <p:txBody>
              <a:bodyPr/>
              <a:lstStyle/>
              <a:p>
                <a:r>
                  <a:rPr lang="en-US">
                    <a:noFill/>
                  </a:rPr>
                  <a:t> </a:t>
                </a:r>
              </a:p>
            </p:txBody>
          </p:sp>
        </mc:Fallback>
      </mc:AlternateContent>
      <p:pic>
        <p:nvPicPr>
          <p:cNvPr id="96" name="Picture 95">
            <a:extLst>
              <a:ext uri="{FF2B5EF4-FFF2-40B4-BE49-F238E27FC236}">
                <a16:creationId xmlns:a16="http://schemas.microsoft.com/office/drawing/2014/main" id="{C4783B1A-0590-4FC3-AD95-C0A83F697DD9}"/>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38183" y="4195945"/>
            <a:ext cx="1406703" cy="1199843"/>
          </a:xfrm>
          <a:prstGeom prst="rect">
            <a:avLst/>
          </a:prstGeom>
        </p:spPr>
      </p:pic>
      <p:pic>
        <p:nvPicPr>
          <p:cNvPr id="88" name="Picture 87">
            <a:extLst>
              <a:ext uri="{FF2B5EF4-FFF2-40B4-BE49-F238E27FC236}">
                <a16:creationId xmlns:a16="http://schemas.microsoft.com/office/drawing/2014/main" id="{BD55D7F9-C4B6-4AA8-B733-7B0EF47E462C}"/>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10713664" y="4558784"/>
            <a:ext cx="974593" cy="968096"/>
          </a:xfrm>
          <a:prstGeom prst="rect">
            <a:avLst/>
          </a:prstGeom>
        </p:spPr>
      </p:pic>
      <p:pic>
        <p:nvPicPr>
          <p:cNvPr id="93" name="Picture 92">
            <a:extLst>
              <a:ext uri="{FF2B5EF4-FFF2-40B4-BE49-F238E27FC236}">
                <a16:creationId xmlns:a16="http://schemas.microsoft.com/office/drawing/2014/main" id="{0EBA3EC5-1FEC-4175-9EDB-CD9FCD75972E}"/>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8045623" y="2587445"/>
            <a:ext cx="959636" cy="953239"/>
          </a:xfrm>
          <a:prstGeom prst="rect">
            <a:avLst/>
          </a:prstGeom>
        </p:spPr>
      </p:pic>
      <p:grpSp>
        <p:nvGrpSpPr>
          <p:cNvPr id="24" name="Google Shape;73919;p67">
            <a:extLst>
              <a:ext uri="{FF2B5EF4-FFF2-40B4-BE49-F238E27FC236}">
                <a16:creationId xmlns:a16="http://schemas.microsoft.com/office/drawing/2014/main" id="{51753FB8-7EFA-4F56-BC66-5B95E745EFD7}"/>
              </a:ext>
            </a:extLst>
          </p:cNvPr>
          <p:cNvGrpSpPr/>
          <p:nvPr/>
        </p:nvGrpSpPr>
        <p:grpSpPr>
          <a:xfrm>
            <a:off x="9774939" y="205216"/>
            <a:ext cx="2227067" cy="4155867"/>
            <a:chOff x="3742175" y="1425000"/>
            <a:chExt cx="1670300" cy="3116900"/>
          </a:xfrm>
        </p:grpSpPr>
        <p:sp>
          <p:nvSpPr>
            <p:cNvPr id="25" name="Google Shape;73920;p67">
              <a:extLst>
                <a:ext uri="{FF2B5EF4-FFF2-40B4-BE49-F238E27FC236}">
                  <a16:creationId xmlns:a16="http://schemas.microsoft.com/office/drawing/2014/main" id="{60E499A3-D79F-4B8C-8D0C-5FEC60F160D4}"/>
                </a:ext>
              </a:extLst>
            </p:cNvPr>
            <p:cNvSpPr/>
            <p:nvPr/>
          </p:nvSpPr>
          <p:spPr>
            <a:xfrm>
              <a:off x="4262825" y="4343200"/>
              <a:ext cx="11000" cy="8925"/>
            </a:xfrm>
            <a:custGeom>
              <a:avLst/>
              <a:gdLst/>
              <a:ahLst/>
              <a:cxnLst/>
              <a:rect l="l" t="t" r="r" b="b"/>
              <a:pathLst>
                <a:path w="440" h="357" extrusionOk="0">
                  <a:moveTo>
                    <a:pt x="285" y="1"/>
                  </a:moveTo>
                  <a:cubicBezTo>
                    <a:pt x="190" y="65"/>
                    <a:pt x="94" y="130"/>
                    <a:pt x="0" y="194"/>
                  </a:cubicBezTo>
                  <a:cubicBezTo>
                    <a:pt x="90" y="248"/>
                    <a:pt x="178" y="304"/>
                    <a:pt x="268" y="357"/>
                  </a:cubicBezTo>
                  <a:cubicBezTo>
                    <a:pt x="325" y="308"/>
                    <a:pt x="382" y="263"/>
                    <a:pt x="439" y="214"/>
                  </a:cubicBezTo>
                  <a:cubicBezTo>
                    <a:pt x="389" y="143"/>
                    <a:pt x="337" y="72"/>
                    <a:pt x="285"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73921;p67">
              <a:extLst>
                <a:ext uri="{FF2B5EF4-FFF2-40B4-BE49-F238E27FC236}">
                  <a16:creationId xmlns:a16="http://schemas.microsoft.com/office/drawing/2014/main" id="{C3043F83-8ADB-451C-8069-855EEAA5B61C}"/>
                </a:ext>
              </a:extLst>
            </p:cNvPr>
            <p:cNvSpPr/>
            <p:nvPr/>
          </p:nvSpPr>
          <p:spPr>
            <a:xfrm>
              <a:off x="4269525" y="4348550"/>
              <a:ext cx="8175" cy="6875"/>
            </a:xfrm>
            <a:custGeom>
              <a:avLst/>
              <a:gdLst/>
              <a:ahLst/>
              <a:cxnLst/>
              <a:rect l="l" t="t" r="r" b="b"/>
              <a:pathLst>
                <a:path w="327" h="275" extrusionOk="0">
                  <a:moveTo>
                    <a:pt x="171" y="0"/>
                  </a:moveTo>
                  <a:cubicBezTo>
                    <a:pt x="114" y="49"/>
                    <a:pt x="57" y="94"/>
                    <a:pt x="0" y="143"/>
                  </a:cubicBezTo>
                  <a:cubicBezTo>
                    <a:pt x="35" y="214"/>
                    <a:pt x="87" y="275"/>
                    <a:pt x="150" y="275"/>
                  </a:cubicBezTo>
                  <a:cubicBezTo>
                    <a:pt x="174" y="275"/>
                    <a:pt x="200" y="266"/>
                    <a:pt x="227" y="244"/>
                  </a:cubicBezTo>
                  <a:cubicBezTo>
                    <a:pt x="326" y="163"/>
                    <a:pt x="227" y="76"/>
                    <a:pt x="171"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73922;p67">
              <a:extLst>
                <a:ext uri="{FF2B5EF4-FFF2-40B4-BE49-F238E27FC236}">
                  <a16:creationId xmlns:a16="http://schemas.microsoft.com/office/drawing/2014/main" id="{3AFAA81B-4F61-4C37-984A-D3B2652B6BA2}"/>
                </a:ext>
              </a:extLst>
            </p:cNvPr>
            <p:cNvSpPr/>
            <p:nvPr/>
          </p:nvSpPr>
          <p:spPr>
            <a:xfrm>
              <a:off x="5120375" y="4364975"/>
              <a:ext cx="10050" cy="7950"/>
            </a:xfrm>
            <a:custGeom>
              <a:avLst/>
              <a:gdLst/>
              <a:ahLst/>
              <a:cxnLst/>
              <a:rect l="l" t="t" r="r" b="b"/>
              <a:pathLst>
                <a:path w="402" h="318" extrusionOk="0">
                  <a:moveTo>
                    <a:pt x="207" y="0"/>
                  </a:moveTo>
                  <a:cubicBezTo>
                    <a:pt x="120" y="93"/>
                    <a:pt x="0" y="192"/>
                    <a:pt x="147" y="309"/>
                  </a:cubicBezTo>
                  <a:cubicBezTo>
                    <a:pt x="155" y="315"/>
                    <a:pt x="165" y="318"/>
                    <a:pt x="177" y="318"/>
                  </a:cubicBezTo>
                  <a:cubicBezTo>
                    <a:pt x="233" y="318"/>
                    <a:pt x="329" y="265"/>
                    <a:pt x="402" y="245"/>
                  </a:cubicBezTo>
                  <a:cubicBezTo>
                    <a:pt x="338" y="163"/>
                    <a:pt x="274" y="83"/>
                    <a:pt x="207"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73923;p67">
              <a:extLst>
                <a:ext uri="{FF2B5EF4-FFF2-40B4-BE49-F238E27FC236}">
                  <a16:creationId xmlns:a16="http://schemas.microsoft.com/office/drawing/2014/main" id="{13EAE63C-12B0-4657-AA52-0660CD515729}"/>
                </a:ext>
              </a:extLst>
            </p:cNvPr>
            <p:cNvSpPr/>
            <p:nvPr/>
          </p:nvSpPr>
          <p:spPr>
            <a:xfrm>
              <a:off x="5088475" y="4414575"/>
              <a:ext cx="2425" cy="2775"/>
            </a:xfrm>
            <a:custGeom>
              <a:avLst/>
              <a:gdLst/>
              <a:ahLst/>
              <a:cxnLst/>
              <a:rect l="l" t="t" r="r" b="b"/>
              <a:pathLst>
                <a:path w="97" h="111" extrusionOk="0">
                  <a:moveTo>
                    <a:pt x="82" y="1"/>
                  </a:moveTo>
                  <a:cubicBezTo>
                    <a:pt x="83" y="6"/>
                    <a:pt x="84" y="11"/>
                    <a:pt x="84" y="16"/>
                  </a:cubicBezTo>
                  <a:lnTo>
                    <a:pt x="84" y="16"/>
                  </a:lnTo>
                  <a:cubicBezTo>
                    <a:pt x="88" y="14"/>
                    <a:pt x="92" y="13"/>
                    <a:pt x="96" y="11"/>
                  </a:cubicBezTo>
                  <a:lnTo>
                    <a:pt x="82" y="1"/>
                  </a:lnTo>
                  <a:close/>
                  <a:moveTo>
                    <a:pt x="84" y="16"/>
                  </a:moveTo>
                  <a:cubicBezTo>
                    <a:pt x="59" y="26"/>
                    <a:pt x="33" y="35"/>
                    <a:pt x="14" y="51"/>
                  </a:cubicBezTo>
                  <a:cubicBezTo>
                    <a:pt x="1" y="61"/>
                    <a:pt x="7" y="89"/>
                    <a:pt x="4" y="109"/>
                  </a:cubicBezTo>
                  <a:cubicBezTo>
                    <a:pt x="10" y="110"/>
                    <a:pt x="16" y="110"/>
                    <a:pt x="21" y="110"/>
                  </a:cubicBezTo>
                  <a:cubicBezTo>
                    <a:pt x="70" y="110"/>
                    <a:pt x="92" y="78"/>
                    <a:pt x="84" y="16"/>
                  </a:cubicBezTo>
                  <a:close/>
                </a:path>
              </a:pathLst>
            </a:custGeom>
            <a:solidFill>
              <a:srgbClr val="C5DDF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73924;p67">
              <a:extLst>
                <a:ext uri="{FF2B5EF4-FFF2-40B4-BE49-F238E27FC236}">
                  <a16:creationId xmlns:a16="http://schemas.microsoft.com/office/drawing/2014/main" id="{1F8644F1-6234-421D-A9B0-B2DA38D2C620}"/>
                </a:ext>
              </a:extLst>
            </p:cNvPr>
            <p:cNvSpPr/>
            <p:nvPr/>
          </p:nvSpPr>
          <p:spPr>
            <a:xfrm>
              <a:off x="4054950" y="4261375"/>
              <a:ext cx="467200" cy="280525"/>
            </a:xfrm>
            <a:custGeom>
              <a:avLst/>
              <a:gdLst/>
              <a:ahLst/>
              <a:cxnLst/>
              <a:rect l="l" t="t" r="r" b="b"/>
              <a:pathLst>
                <a:path w="18688" h="11221" extrusionOk="0">
                  <a:moveTo>
                    <a:pt x="8220" y="743"/>
                  </a:moveTo>
                  <a:cubicBezTo>
                    <a:pt x="8929" y="1297"/>
                    <a:pt x="9303" y="2034"/>
                    <a:pt x="9677" y="2766"/>
                  </a:cubicBezTo>
                  <a:cubicBezTo>
                    <a:pt x="10015" y="3425"/>
                    <a:pt x="10316" y="4094"/>
                    <a:pt x="10339" y="4902"/>
                  </a:cubicBezTo>
                  <a:cubicBezTo>
                    <a:pt x="9531" y="4111"/>
                    <a:pt x="8439" y="2397"/>
                    <a:pt x="8133" y="1457"/>
                  </a:cubicBezTo>
                  <a:cubicBezTo>
                    <a:pt x="8059" y="1236"/>
                    <a:pt x="7915" y="1000"/>
                    <a:pt x="8220" y="743"/>
                  </a:cubicBezTo>
                  <a:close/>
                  <a:moveTo>
                    <a:pt x="4724" y="2339"/>
                  </a:moveTo>
                  <a:cubicBezTo>
                    <a:pt x="4755" y="2339"/>
                    <a:pt x="4786" y="2342"/>
                    <a:pt x="4816" y="2346"/>
                  </a:cubicBezTo>
                  <a:cubicBezTo>
                    <a:pt x="5087" y="2382"/>
                    <a:pt x="5373" y="2419"/>
                    <a:pt x="5615" y="2526"/>
                  </a:cubicBezTo>
                  <a:cubicBezTo>
                    <a:pt x="7104" y="3178"/>
                    <a:pt x="8322" y="4126"/>
                    <a:pt x="9293" y="5325"/>
                  </a:cubicBezTo>
                  <a:cubicBezTo>
                    <a:pt x="9311" y="5347"/>
                    <a:pt x="9291" y="5394"/>
                    <a:pt x="9286" y="5451"/>
                  </a:cubicBezTo>
                  <a:cubicBezTo>
                    <a:pt x="9135" y="5438"/>
                    <a:pt x="8971" y="5451"/>
                    <a:pt x="8828" y="5409"/>
                  </a:cubicBezTo>
                  <a:cubicBezTo>
                    <a:pt x="7452" y="5005"/>
                    <a:pt x="6218" y="4368"/>
                    <a:pt x="5107" y="3537"/>
                  </a:cubicBezTo>
                  <a:cubicBezTo>
                    <a:pt x="4866" y="3359"/>
                    <a:pt x="4674" y="3124"/>
                    <a:pt x="4481" y="2900"/>
                  </a:cubicBezTo>
                  <a:cubicBezTo>
                    <a:pt x="4384" y="2788"/>
                    <a:pt x="4349" y="2644"/>
                    <a:pt x="4420" y="2501"/>
                  </a:cubicBezTo>
                  <a:cubicBezTo>
                    <a:pt x="4481" y="2377"/>
                    <a:pt x="4603" y="2339"/>
                    <a:pt x="4724" y="2339"/>
                  </a:cubicBezTo>
                  <a:close/>
                  <a:moveTo>
                    <a:pt x="7934" y="1"/>
                  </a:moveTo>
                  <a:cubicBezTo>
                    <a:pt x="7694" y="1"/>
                    <a:pt x="7456" y="139"/>
                    <a:pt x="7389" y="341"/>
                  </a:cubicBezTo>
                  <a:cubicBezTo>
                    <a:pt x="7288" y="656"/>
                    <a:pt x="7311" y="973"/>
                    <a:pt x="7413" y="1283"/>
                  </a:cubicBezTo>
                  <a:cubicBezTo>
                    <a:pt x="7570" y="1758"/>
                    <a:pt x="7744" y="2228"/>
                    <a:pt x="7909" y="2701"/>
                  </a:cubicBezTo>
                  <a:cubicBezTo>
                    <a:pt x="7962" y="2775"/>
                    <a:pt x="8012" y="2852"/>
                    <a:pt x="8057" y="2927"/>
                  </a:cubicBezTo>
                  <a:cubicBezTo>
                    <a:pt x="8113" y="3009"/>
                    <a:pt x="8217" y="3104"/>
                    <a:pt x="8099" y="3175"/>
                  </a:cubicBezTo>
                  <a:cubicBezTo>
                    <a:pt x="8071" y="3192"/>
                    <a:pt x="8044" y="3200"/>
                    <a:pt x="8020" y="3200"/>
                  </a:cubicBezTo>
                  <a:cubicBezTo>
                    <a:pt x="7945" y="3200"/>
                    <a:pt x="7888" y="3132"/>
                    <a:pt x="7854" y="3054"/>
                  </a:cubicBezTo>
                  <a:cubicBezTo>
                    <a:pt x="7760" y="2991"/>
                    <a:pt x="7666" y="2932"/>
                    <a:pt x="7569" y="2869"/>
                  </a:cubicBezTo>
                  <a:cubicBezTo>
                    <a:pt x="6982" y="2570"/>
                    <a:pt x="6399" y="2262"/>
                    <a:pt x="5805" y="1973"/>
                  </a:cubicBezTo>
                  <a:cubicBezTo>
                    <a:pt x="5488" y="1820"/>
                    <a:pt x="5145" y="1732"/>
                    <a:pt x="4786" y="1732"/>
                  </a:cubicBezTo>
                  <a:cubicBezTo>
                    <a:pt x="4743" y="1732"/>
                    <a:pt x="4699" y="1734"/>
                    <a:pt x="4655" y="1736"/>
                  </a:cubicBezTo>
                  <a:cubicBezTo>
                    <a:pt x="3871" y="1785"/>
                    <a:pt x="3491" y="2365"/>
                    <a:pt x="3813" y="3016"/>
                  </a:cubicBezTo>
                  <a:cubicBezTo>
                    <a:pt x="4047" y="3486"/>
                    <a:pt x="4446" y="3835"/>
                    <a:pt x="4893" y="4141"/>
                  </a:cubicBezTo>
                  <a:cubicBezTo>
                    <a:pt x="5848" y="4797"/>
                    <a:pt x="6869" y="5348"/>
                    <a:pt x="7979" y="5766"/>
                  </a:cubicBezTo>
                  <a:cubicBezTo>
                    <a:pt x="8114" y="5817"/>
                    <a:pt x="8317" y="5813"/>
                    <a:pt x="8342" y="5981"/>
                  </a:cubicBezTo>
                  <a:cubicBezTo>
                    <a:pt x="8378" y="6217"/>
                    <a:pt x="8123" y="6243"/>
                    <a:pt x="7963" y="6315"/>
                  </a:cubicBezTo>
                  <a:cubicBezTo>
                    <a:pt x="7154" y="6679"/>
                    <a:pt x="6326" y="7006"/>
                    <a:pt x="5531" y="7390"/>
                  </a:cubicBezTo>
                  <a:cubicBezTo>
                    <a:pt x="4010" y="8119"/>
                    <a:pt x="2502" y="8874"/>
                    <a:pt x="996" y="9631"/>
                  </a:cubicBezTo>
                  <a:cubicBezTo>
                    <a:pt x="726" y="9769"/>
                    <a:pt x="466" y="9937"/>
                    <a:pt x="241" y="10127"/>
                  </a:cubicBezTo>
                  <a:cubicBezTo>
                    <a:pt x="0" y="10328"/>
                    <a:pt x="114" y="10732"/>
                    <a:pt x="428" y="10828"/>
                  </a:cubicBezTo>
                  <a:cubicBezTo>
                    <a:pt x="650" y="10896"/>
                    <a:pt x="891" y="10945"/>
                    <a:pt x="1124" y="10956"/>
                  </a:cubicBezTo>
                  <a:cubicBezTo>
                    <a:pt x="1875" y="10997"/>
                    <a:pt x="2629" y="11033"/>
                    <a:pt x="3380" y="11044"/>
                  </a:cubicBezTo>
                  <a:cubicBezTo>
                    <a:pt x="7184" y="11097"/>
                    <a:pt x="10991" y="11144"/>
                    <a:pt x="14795" y="11191"/>
                  </a:cubicBezTo>
                  <a:cubicBezTo>
                    <a:pt x="15590" y="11201"/>
                    <a:pt x="16386" y="11220"/>
                    <a:pt x="17179" y="11220"/>
                  </a:cubicBezTo>
                  <a:cubicBezTo>
                    <a:pt x="17257" y="11220"/>
                    <a:pt x="17334" y="11220"/>
                    <a:pt x="17411" y="11220"/>
                  </a:cubicBezTo>
                  <a:cubicBezTo>
                    <a:pt x="18183" y="11217"/>
                    <a:pt x="18400" y="11053"/>
                    <a:pt x="18515" y="10392"/>
                  </a:cubicBezTo>
                  <a:cubicBezTo>
                    <a:pt x="18688" y="9413"/>
                    <a:pt x="18668" y="8424"/>
                    <a:pt x="18552" y="7435"/>
                  </a:cubicBezTo>
                  <a:cubicBezTo>
                    <a:pt x="18485" y="6858"/>
                    <a:pt x="18364" y="6739"/>
                    <a:pt x="17703" y="6563"/>
                  </a:cubicBezTo>
                  <a:cubicBezTo>
                    <a:pt x="17475" y="6502"/>
                    <a:pt x="17243" y="6445"/>
                    <a:pt x="17011" y="6402"/>
                  </a:cubicBezTo>
                  <a:cubicBezTo>
                    <a:pt x="15295" y="6093"/>
                    <a:pt x="13584" y="5770"/>
                    <a:pt x="11863" y="5489"/>
                  </a:cubicBezTo>
                  <a:cubicBezTo>
                    <a:pt x="11270" y="5392"/>
                    <a:pt x="11114" y="5310"/>
                    <a:pt x="11017" y="4790"/>
                  </a:cubicBezTo>
                  <a:cubicBezTo>
                    <a:pt x="10823" y="3735"/>
                    <a:pt x="10401" y="2738"/>
                    <a:pt x="9854" y="1780"/>
                  </a:cubicBezTo>
                  <a:cubicBezTo>
                    <a:pt x="9562" y="1272"/>
                    <a:pt x="9210" y="796"/>
                    <a:pt x="8754" y="388"/>
                  </a:cubicBezTo>
                  <a:cubicBezTo>
                    <a:pt x="8555" y="209"/>
                    <a:pt x="8330" y="64"/>
                    <a:pt x="8045" y="11"/>
                  </a:cubicBezTo>
                  <a:cubicBezTo>
                    <a:pt x="8008" y="4"/>
                    <a:pt x="7971" y="1"/>
                    <a:pt x="7934"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73925;p67">
              <a:extLst>
                <a:ext uri="{FF2B5EF4-FFF2-40B4-BE49-F238E27FC236}">
                  <a16:creationId xmlns:a16="http://schemas.microsoft.com/office/drawing/2014/main" id="{4D8073DB-9EEC-49B5-B26B-9879609DF34B}"/>
                </a:ext>
              </a:extLst>
            </p:cNvPr>
            <p:cNvSpPr/>
            <p:nvPr/>
          </p:nvSpPr>
          <p:spPr>
            <a:xfrm>
              <a:off x="4847450" y="4299100"/>
              <a:ext cx="459550" cy="237025"/>
            </a:xfrm>
            <a:custGeom>
              <a:avLst/>
              <a:gdLst/>
              <a:ahLst/>
              <a:cxnLst/>
              <a:rect l="l" t="t" r="r" b="b"/>
              <a:pathLst>
                <a:path w="18382" h="9481" extrusionOk="0">
                  <a:moveTo>
                    <a:pt x="11282" y="757"/>
                  </a:moveTo>
                  <a:cubicBezTo>
                    <a:pt x="11303" y="757"/>
                    <a:pt x="11320" y="761"/>
                    <a:pt x="11327" y="769"/>
                  </a:cubicBezTo>
                  <a:cubicBezTo>
                    <a:pt x="11366" y="811"/>
                    <a:pt x="11393" y="910"/>
                    <a:pt x="11370" y="958"/>
                  </a:cubicBezTo>
                  <a:cubicBezTo>
                    <a:pt x="11184" y="1331"/>
                    <a:pt x="11010" y="1716"/>
                    <a:pt x="10782" y="2064"/>
                  </a:cubicBezTo>
                  <a:cubicBezTo>
                    <a:pt x="10393" y="2659"/>
                    <a:pt x="9948" y="3215"/>
                    <a:pt x="9424" y="3756"/>
                  </a:cubicBezTo>
                  <a:cubicBezTo>
                    <a:pt x="9360" y="3618"/>
                    <a:pt x="9326" y="3580"/>
                    <a:pt x="9334" y="3554"/>
                  </a:cubicBezTo>
                  <a:cubicBezTo>
                    <a:pt x="9708" y="2483"/>
                    <a:pt x="10299" y="1551"/>
                    <a:pt x="11154" y="796"/>
                  </a:cubicBezTo>
                  <a:cubicBezTo>
                    <a:pt x="11180" y="772"/>
                    <a:pt x="11239" y="757"/>
                    <a:pt x="11282" y="757"/>
                  </a:cubicBezTo>
                  <a:close/>
                  <a:moveTo>
                    <a:pt x="12376" y="3162"/>
                  </a:moveTo>
                  <a:cubicBezTo>
                    <a:pt x="12429" y="3162"/>
                    <a:pt x="12492" y="3184"/>
                    <a:pt x="12527" y="3215"/>
                  </a:cubicBezTo>
                  <a:cubicBezTo>
                    <a:pt x="12556" y="3238"/>
                    <a:pt x="12551" y="3357"/>
                    <a:pt x="12520" y="3382"/>
                  </a:cubicBezTo>
                  <a:cubicBezTo>
                    <a:pt x="11713" y="4053"/>
                    <a:pt x="10842" y="4584"/>
                    <a:pt x="9750" y="4619"/>
                  </a:cubicBezTo>
                  <a:lnTo>
                    <a:pt x="9750" y="4619"/>
                  </a:lnTo>
                  <a:cubicBezTo>
                    <a:pt x="10464" y="3874"/>
                    <a:pt x="11376" y="3477"/>
                    <a:pt x="12335" y="3168"/>
                  </a:cubicBezTo>
                  <a:cubicBezTo>
                    <a:pt x="12347" y="3164"/>
                    <a:pt x="12361" y="3162"/>
                    <a:pt x="12376" y="3162"/>
                  </a:cubicBezTo>
                  <a:close/>
                  <a:moveTo>
                    <a:pt x="9726" y="4637"/>
                  </a:moveTo>
                  <a:cubicBezTo>
                    <a:pt x="9733" y="4700"/>
                    <a:pt x="9709" y="4730"/>
                    <a:pt x="9658" y="4730"/>
                  </a:cubicBezTo>
                  <a:cubicBezTo>
                    <a:pt x="9654" y="4730"/>
                    <a:pt x="9649" y="4730"/>
                    <a:pt x="9645" y="4730"/>
                  </a:cubicBezTo>
                  <a:cubicBezTo>
                    <a:pt x="9648" y="4708"/>
                    <a:pt x="9645" y="4680"/>
                    <a:pt x="9655" y="4671"/>
                  </a:cubicBezTo>
                  <a:cubicBezTo>
                    <a:pt x="9674" y="4654"/>
                    <a:pt x="9701" y="4646"/>
                    <a:pt x="9726" y="4637"/>
                  </a:cubicBezTo>
                  <a:close/>
                  <a:moveTo>
                    <a:pt x="11507" y="1"/>
                  </a:moveTo>
                  <a:cubicBezTo>
                    <a:pt x="11395" y="1"/>
                    <a:pt x="11283" y="40"/>
                    <a:pt x="11172" y="96"/>
                  </a:cubicBezTo>
                  <a:cubicBezTo>
                    <a:pt x="10752" y="310"/>
                    <a:pt x="10447" y="652"/>
                    <a:pt x="10161" y="1011"/>
                  </a:cubicBezTo>
                  <a:cubicBezTo>
                    <a:pt x="9360" y="2018"/>
                    <a:pt x="8793" y="3148"/>
                    <a:pt x="8472" y="4390"/>
                  </a:cubicBezTo>
                  <a:cubicBezTo>
                    <a:pt x="8365" y="4806"/>
                    <a:pt x="8123" y="4970"/>
                    <a:pt x="7740" y="5014"/>
                  </a:cubicBezTo>
                  <a:cubicBezTo>
                    <a:pt x="7600" y="5032"/>
                    <a:pt x="7459" y="5034"/>
                    <a:pt x="7318" y="5042"/>
                  </a:cubicBezTo>
                  <a:cubicBezTo>
                    <a:pt x="5417" y="5127"/>
                    <a:pt x="3515" y="5213"/>
                    <a:pt x="1616" y="5295"/>
                  </a:cubicBezTo>
                  <a:cubicBezTo>
                    <a:pt x="1487" y="5301"/>
                    <a:pt x="1358" y="5307"/>
                    <a:pt x="1229" y="5307"/>
                  </a:cubicBezTo>
                  <a:cubicBezTo>
                    <a:pt x="1045" y="5307"/>
                    <a:pt x="859" y="5295"/>
                    <a:pt x="671" y="5254"/>
                  </a:cubicBezTo>
                  <a:cubicBezTo>
                    <a:pt x="585" y="5235"/>
                    <a:pt x="512" y="5225"/>
                    <a:pt x="451" y="5225"/>
                  </a:cubicBezTo>
                  <a:cubicBezTo>
                    <a:pt x="237" y="5225"/>
                    <a:pt x="167" y="5350"/>
                    <a:pt x="146" y="5663"/>
                  </a:cubicBezTo>
                  <a:cubicBezTo>
                    <a:pt x="99" y="6401"/>
                    <a:pt x="72" y="7140"/>
                    <a:pt x="37" y="7878"/>
                  </a:cubicBezTo>
                  <a:cubicBezTo>
                    <a:pt x="23" y="8196"/>
                    <a:pt x="0" y="8512"/>
                    <a:pt x="8" y="8830"/>
                  </a:cubicBezTo>
                  <a:cubicBezTo>
                    <a:pt x="16" y="9159"/>
                    <a:pt x="181" y="9367"/>
                    <a:pt x="506" y="9413"/>
                  </a:cubicBezTo>
                  <a:cubicBezTo>
                    <a:pt x="887" y="9464"/>
                    <a:pt x="1277" y="9477"/>
                    <a:pt x="1663" y="9478"/>
                  </a:cubicBezTo>
                  <a:cubicBezTo>
                    <a:pt x="1896" y="9480"/>
                    <a:pt x="2129" y="9480"/>
                    <a:pt x="2362" y="9480"/>
                  </a:cubicBezTo>
                  <a:cubicBezTo>
                    <a:pt x="5408" y="9480"/>
                    <a:pt x="8450" y="9379"/>
                    <a:pt x="11493" y="9259"/>
                  </a:cubicBezTo>
                  <a:cubicBezTo>
                    <a:pt x="13289" y="9188"/>
                    <a:pt x="15085" y="9106"/>
                    <a:pt x="16880" y="9039"/>
                  </a:cubicBezTo>
                  <a:cubicBezTo>
                    <a:pt x="17310" y="9024"/>
                    <a:pt x="17716" y="8921"/>
                    <a:pt x="18122" y="8807"/>
                  </a:cubicBezTo>
                  <a:cubicBezTo>
                    <a:pt x="18258" y="8767"/>
                    <a:pt x="18353" y="8653"/>
                    <a:pt x="18367" y="8498"/>
                  </a:cubicBezTo>
                  <a:cubicBezTo>
                    <a:pt x="18382" y="8337"/>
                    <a:pt x="18283" y="8220"/>
                    <a:pt x="18161" y="8159"/>
                  </a:cubicBezTo>
                  <a:cubicBezTo>
                    <a:pt x="17911" y="8032"/>
                    <a:pt x="17652" y="7920"/>
                    <a:pt x="17386" y="7827"/>
                  </a:cubicBezTo>
                  <a:cubicBezTo>
                    <a:pt x="15190" y="7065"/>
                    <a:pt x="13029" y="6210"/>
                    <a:pt x="10795" y="5556"/>
                  </a:cubicBezTo>
                  <a:cubicBezTo>
                    <a:pt x="10661" y="5517"/>
                    <a:pt x="10528" y="5463"/>
                    <a:pt x="10407" y="5396"/>
                  </a:cubicBezTo>
                  <a:cubicBezTo>
                    <a:pt x="10383" y="5382"/>
                    <a:pt x="10386" y="5242"/>
                    <a:pt x="10418" y="5218"/>
                  </a:cubicBezTo>
                  <a:cubicBezTo>
                    <a:pt x="10530" y="5134"/>
                    <a:pt x="10652" y="5064"/>
                    <a:pt x="10780" y="5013"/>
                  </a:cubicBezTo>
                  <a:cubicBezTo>
                    <a:pt x="11370" y="4777"/>
                    <a:pt x="11946" y="4513"/>
                    <a:pt x="12473" y="4152"/>
                  </a:cubicBezTo>
                  <a:cubicBezTo>
                    <a:pt x="12765" y="3953"/>
                    <a:pt x="13050" y="3745"/>
                    <a:pt x="13221" y="3422"/>
                  </a:cubicBezTo>
                  <a:cubicBezTo>
                    <a:pt x="13402" y="3080"/>
                    <a:pt x="13231" y="2689"/>
                    <a:pt x="12853" y="2591"/>
                  </a:cubicBezTo>
                  <a:cubicBezTo>
                    <a:pt x="12768" y="2568"/>
                    <a:pt x="12683" y="2558"/>
                    <a:pt x="12599" y="2558"/>
                  </a:cubicBezTo>
                  <a:cubicBezTo>
                    <a:pt x="12474" y="2558"/>
                    <a:pt x="12351" y="2580"/>
                    <a:pt x="12228" y="2617"/>
                  </a:cubicBezTo>
                  <a:cubicBezTo>
                    <a:pt x="11926" y="2705"/>
                    <a:pt x="11621" y="2792"/>
                    <a:pt x="11319" y="2880"/>
                  </a:cubicBezTo>
                  <a:cubicBezTo>
                    <a:pt x="11246" y="2900"/>
                    <a:pt x="11148" y="2953"/>
                    <a:pt x="11092" y="2953"/>
                  </a:cubicBezTo>
                  <a:cubicBezTo>
                    <a:pt x="11080" y="2953"/>
                    <a:pt x="11070" y="2951"/>
                    <a:pt x="11062" y="2946"/>
                  </a:cubicBezTo>
                  <a:cubicBezTo>
                    <a:pt x="10916" y="2830"/>
                    <a:pt x="11035" y="2728"/>
                    <a:pt x="11122" y="2638"/>
                  </a:cubicBezTo>
                  <a:cubicBezTo>
                    <a:pt x="11223" y="2453"/>
                    <a:pt x="11319" y="2263"/>
                    <a:pt x="11427" y="2084"/>
                  </a:cubicBezTo>
                  <a:cubicBezTo>
                    <a:pt x="11684" y="1659"/>
                    <a:pt x="11915" y="1223"/>
                    <a:pt x="12013" y="733"/>
                  </a:cubicBezTo>
                  <a:cubicBezTo>
                    <a:pt x="12063" y="477"/>
                    <a:pt x="12006" y="240"/>
                    <a:pt x="11771" y="83"/>
                  </a:cubicBezTo>
                  <a:cubicBezTo>
                    <a:pt x="11683" y="25"/>
                    <a:pt x="11595" y="1"/>
                    <a:pt x="11507"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73926;p67">
              <a:extLst>
                <a:ext uri="{FF2B5EF4-FFF2-40B4-BE49-F238E27FC236}">
                  <a16:creationId xmlns:a16="http://schemas.microsoft.com/office/drawing/2014/main" id="{2E7F74A6-16FF-4702-8EE6-DBB50A28B55B}"/>
                </a:ext>
              </a:extLst>
            </p:cNvPr>
            <p:cNvSpPr/>
            <p:nvPr/>
          </p:nvSpPr>
          <p:spPr>
            <a:xfrm>
              <a:off x="4329600" y="3651600"/>
              <a:ext cx="749300" cy="787350"/>
            </a:xfrm>
            <a:custGeom>
              <a:avLst/>
              <a:gdLst/>
              <a:ahLst/>
              <a:cxnLst/>
              <a:rect l="l" t="t" r="r" b="b"/>
              <a:pathLst>
                <a:path w="29972" h="31494" extrusionOk="0">
                  <a:moveTo>
                    <a:pt x="28178" y="0"/>
                  </a:moveTo>
                  <a:cubicBezTo>
                    <a:pt x="28131" y="0"/>
                    <a:pt x="28087" y="22"/>
                    <a:pt x="28052" y="79"/>
                  </a:cubicBezTo>
                  <a:cubicBezTo>
                    <a:pt x="27831" y="437"/>
                    <a:pt x="27485" y="465"/>
                    <a:pt x="27133" y="483"/>
                  </a:cubicBezTo>
                  <a:cubicBezTo>
                    <a:pt x="25970" y="540"/>
                    <a:pt x="24806" y="575"/>
                    <a:pt x="23644" y="639"/>
                  </a:cubicBezTo>
                  <a:cubicBezTo>
                    <a:pt x="19840" y="849"/>
                    <a:pt x="16034" y="996"/>
                    <a:pt x="12223" y="1028"/>
                  </a:cubicBezTo>
                  <a:cubicBezTo>
                    <a:pt x="8554" y="1057"/>
                    <a:pt x="4885" y="1151"/>
                    <a:pt x="1216" y="1222"/>
                  </a:cubicBezTo>
                  <a:cubicBezTo>
                    <a:pt x="703" y="1233"/>
                    <a:pt x="680" y="1278"/>
                    <a:pt x="663" y="1756"/>
                  </a:cubicBezTo>
                  <a:cubicBezTo>
                    <a:pt x="589" y="3872"/>
                    <a:pt x="519" y="5987"/>
                    <a:pt x="433" y="8102"/>
                  </a:cubicBezTo>
                  <a:cubicBezTo>
                    <a:pt x="330" y="10569"/>
                    <a:pt x="213" y="13035"/>
                    <a:pt x="101" y="15504"/>
                  </a:cubicBezTo>
                  <a:lnTo>
                    <a:pt x="55" y="15504"/>
                  </a:lnTo>
                  <a:cubicBezTo>
                    <a:pt x="55" y="16526"/>
                    <a:pt x="68" y="17550"/>
                    <a:pt x="52" y="18573"/>
                  </a:cubicBezTo>
                  <a:cubicBezTo>
                    <a:pt x="1" y="22138"/>
                    <a:pt x="102" y="25698"/>
                    <a:pt x="306" y="29256"/>
                  </a:cubicBezTo>
                  <a:cubicBezTo>
                    <a:pt x="357" y="30171"/>
                    <a:pt x="576" y="30439"/>
                    <a:pt x="1473" y="30601"/>
                  </a:cubicBezTo>
                  <a:cubicBezTo>
                    <a:pt x="2719" y="30828"/>
                    <a:pt x="3973" y="31033"/>
                    <a:pt x="5227" y="31219"/>
                  </a:cubicBezTo>
                  <a:cubicBezTo>
                    <a:pt x="5677" y="31286"/>
                    <a:pt x="6140" y="31284"/>
                    <a:pt x="6598" y="31302"/>
                  </a:cubicBezTo>
                  <a:cubicBezTo>
                    <a:pt x="6607" y="31302"/>
                    <a:pt x="6616" y="31303"/>
                    <a:pt x="6625" y="31303"/>
                  </a:cubicBezTo>
                  <a:cubicBezTo>
                    <a:pt x="6895" y="31303"/>
                    <a:pt x="7058" y="31156"/>
                    <a:pt x="7111" y="30880"/>
                  </a:cubicBezTo>
                  <a:cubicBezTo>
                    <a:pt x="7150" y="30674"/>
                    <a:pt x="7210" y="30470"/>
                    <a:pt x="7250" y="30263"/>
                  </a:cubicBezTo>
                  <a:cubicBezTo>
                    <a:pt x="7431" y="29292"/>
                    <a:pt x="7602" y="28321"/>
                    <a:pt x="7792" y="27353"/>
                  </a:cubicBezTo>
                  <a:cubicBezTo>
                    <a:pt x="8256" y="24965"/>
                    <a:pt x="8725" y="22578"/>
                    <a:pt x="9196" y="20193"/>
                  </a:cubicBezTo>
                  <a:cubicBezTo>
                    <a:pt x="9708" y="17598"/>
                    <a:pt x="10282" y="15020"/>
                    <a:pt x="11063" y="12489"/>
                  </a:cubicBezTo>
                  <a:cubicBezTo>
                    <a:pt x="11418" y="11342"/>
                    <a:pt x="11834" y="10220"/>
                    <a:pt x="12379" y="9148"/>
                  </a:cubicBezTo>
                  <a:cubicBezTo>
                    <a:pt x="12781" y="8355"/>
                    <a:pt x="13384" y="7797"/>
                    <a:pt x="14236" y="7521"/>
                  </a:cubicBezTo>
                  <a:cubicBezTo>
                    <a:pt x="15153" y="7225"/>
                    <a:pt x="16090" y="7088"/>
                    <a:pt x="17047" y="7088"/>
                  </a:cubicBezTo>
                  <a:cubicBezTo>
                    <a:pt x="17187" y="7088"/>
                    <a:pt x="17328" y="7091"/>
                    <a:pt x="17469" y="7096"/>
                  </a:cubicBezTo>
                  <a:cubicBezTo>
                    <a:pt x="17916" y="7114"/>
                    <a:pt x="18204" y="7333"/>
                    <a:pt x="18345" y="7733"/>
                  </a:cubicBezTo>
                  <a:cubicBezTo>
                    <a:pt x="18485" y="8132"/>
                    <a:pt x="18600" y="8541"/>
                    <a:pt x="18698" y="8950"/>
                  </a:cubicBezTo>
                  <a:cubicBezTo>
                    <a:pt x="19140" y="10808"/>
                    <a:pt x="19318" y="12709"/>
                    <a:pt x="19508" y="14601"/>
                  </a:cubicBezTo>
                  <a:cubicBezTo>
                    <a:pt x="19971" y="19199"/>
                    <a:pt x="20368" y="23802"/>
                    <a:pt x="20992" y="28381"/>
                  </a:cubicBezTo>
                  <a:cubicBezTo>
                    <a:pt x="21101" y="29183"/>
                    <a:pt x="21192" y="29990"/>
                    <a:pt x="21256" y="30798"/>
                  </a:cubicBezTo>
                  <a:cubicBezTo>
                    <a:pt x="21301" y="31382"/>
                    <a:pt x="21307" y="31454"/>
                    <a:pt x="21804" y="31460"/>
                  </a:cubicBezTo>
                  <a:cubicBezTo>
                    <a:pt x="23661" y="31481"/>
                    <a:pt x="25518" y="31493"/>
                    <a:pt x="27375" y="31493"/>
                  </a:cubicBezTo>
                  <a:cubicBezTo>
                    <a:pt x="27564" y="31493"/>
                    <a:pt x="27753" y="31493"/>
                    <a:pt x="27942" y="31493"/>
                  </a:cubicBezTo>
                  <a:cubicBezTo>
                    <a:pt x="28481" y="31493"/>
                    <a:pt x="28518" y="31427"/>
                    <a:pt x="28595" y="30886"/>
                  </a:cubicBezTo>
                  <a:cubicBezTo>
                    <a:pt x="28807" y="29384"/>
                    <a:pt x="29028" y="27885"/>
                    <a:pt x="29145" y="26371"/>
                  </a:cubicBezTo>
                  <a:cubicBezTo>
                    <a:pt x="29296" y="24402"/>
                    <a:pt x="29537" y="22438"/>
                    <a:pt x="29652" y="20469"/>
                  </a:cubicBezTo>
                  <a:cubicBezTo>
                    <a:pt x="29924" y="15816"/>
                    <a:pt x="29971" y="11160"/>
                    <a:pt x="29693" y="6504"/>
                  </a:cubicBezTo>
                  <a:cubicBezTo>
                    <a:pt x="29582" y="4630"/>
                    <a:pt x="29249" y="2794"/>
                    <a:pt x="28786" y="980"/>
                  </a:cubicBezTo>
                  <a:cubicBezTo>
                    <a:pt x="28709" y="681"/>
                    <a:pt x="28670" y="344"/>
                    <a:pt x="28411" y="119"/>
                  </a:cubicBezTo>
                  <a:cubicBezTo>
                    <a:pt x="28347" y="63"/>
                    <a:pt x="28258" y="0"/>
                    <a:pt x="28178"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73927;p67">
              <a:extLst>
                <a:ext uri="{FF2B5EF4-FFF2-40B4-BE49-F238E27FC236}">
                  <a16:creationId xmlns:a16="http://schemas.microsoft.com/office/drawing/2014/main" id="{65C5A4BF-54A9-4649-9606-D7E52E08A5B7}"/>
                </a:ext>
              </a:extLst>
            </p:cNvPr>
            <p:cNvSpPr/>
            <p:nvPr/>
          </p:nvSpPr>
          <p:spPr>
            <a:xfrm>
              <a:off x="5014575" y="3735575"/>
              <a:ext cx="37925" cy="648800"/>
            </a:xfrm>
            <a:custGeom>
              <a:avLst/>
              <a:gdLst/>
              <a:ahLst/>
              <a:cxnLst/>
              <a:rect l="l" t="t" r="r" b="b"/>
              <a:pathLst>
                <a:path w="1517" h="25952" extrusionOk="0">
                  <a:moveTo>
                    <a:pt x="315" y="1"/>
                  </a:moveTo>
                  <a:cubicBezTo>
                    <a:pt x="276" y="1"/>
                    <a:pt x="236" y="12"/>
                    <a:pt x="197" y="39"/>
                  </a:cubicBezTo>
                  <a:cubicBezTo>
                    <a:pt x="142" y="76"/>
                    <a:pt x="72" y="124"/>
                    <a:pt x="55" y="181"/>
                  </a:cubicBezTo>
                  <a:cubicBezTo>
                    <a:pt x="25" y="278"/>
                    <a:pt x="1" y="395"/>
                    <a:pt x="25" y="490"/>
                  </a:cubicBezTo>
                  <a:cubicBezTo>
                    <a:pt x="397" y="2002"/>
                    <a:pt x="409" y="3561"/>
                    <a:pt x="560" y="5097"/>
                  </a:cubicBezTo>
                  <a:cubicBezTo>
                    <a:pt x="737" y="6880"/>
                    <a:pt x="761" y="8683"/>
                    <a:pt x="801" y="10478"/>
                  </a:cubicBezTo>
                  <a:cubicBezTo>
                    <a:pt x="838" y="12171"/>
                    <a:pt x="776" y="13866"/>
                    <a:pt x="817" y="15557"/>
                  </a:cubicBezTo>
                  <a:cubicBezTo>
                    <a:pt x="860" y="17289"/>
                    <a:pt x="590" y="19003"/>
                    <a:pt x="619" y="20731"/>
                  </a:cubicBezTo>
                  <a:cubicBezTo>
                    <a:pt x="633" y="21574"/>
                    <a:pt x="598" y="22416"/>
                    <a:pt x="446" y="23257"/>
                  </a:cubicBezTo>
                  <a:cubicBezTo>
                    <a:pt x="310" y="24013"/>
                    <a:pt x="425" y="24804"/>
                    <a:pt x="221" y="25565"/>
                  </a:cubicBezTo>
                  <a:cubicBezTo>
                    <a:pt x="175" y="25741"/>
                    <a:pt x="336" y="25951"/>
                    <a:pt x="481" y="25951"/>
                  </a:cubicBezTo>
                  <a:cubicBezTo>
                    <a:pt x="484" y="25951"/>
                    <a:pt x="486" y="25951"/>
                    <a:pt x="489" y="25951"/>
                  </a:cubicBezTo>
                  <a:cubicBezTo>
                    <a:pt x="642" y="25943"/>
                    <a:pt x="756" y="25857"/>
                    <a:pt x="787" y="25706"/>
                  </a:cubicBezTo>
                  <a:cubicBezTo>
                    <a:pt x="875" y="25257"/>
                    <a:pt x="1019" y="24820"/>
                    <a:pt x="1018" y="24354"/>
                  </a:cubicBezTo>
                  <a:cubicBezTo>
                    <a:pt x="1016" y="24004"/>
                    <a:pt x="1019" y="23643"/>
                    <a:pt x="1082" y="23300"/>
                  </a:cubicBezTo>
                  <a:cubicBezTo>
                    <a:pt x="1323" y="21977"/>
                    <a:pt x="1338" y="20635"/>
                    <a:pt x="1401" y="19305"/>
                  </a:cubicBezTo>
                  <a:cubicBezTo>
                    <a:pt x="1492" y="17404"/>
                    <a:pt x="1424" y="15495"/>
                    <a:pt x="1424" y="13591"/>
                  </a:cubicBezTo>
                  <a:cubicBezTo>
                    <a:pt x="1387" y="11055"/>
                    <a:pt x="1517" y="8519"/>
                    <a:pt x="1283" y="5983"/>
                  </a:cubicBezTo>
                  <a:cubicBezTo>
                    <a:pt x="1126" y="4267"/>
                    <a:pt x="968" y="2551"/>
                    <a:pt x="803" y="837"/>
                  </a:cubicBezTo>
                  <a:cubicBezTo>
                    <a:pt x="776" y="553"/>
                    <a:pt x="710" y="275"/>
                    <a:pt x="488" y="74"/>
                  </a:cubicBezTo>
                  <a:cubicBezTo>
                    <a:pt x="440" y="31"/>
                    <a:pt x="379" y="1"/>
                    <a:pt x="315"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73928;p67">
              <a:extLst>
                <a:ext uri="{FF2B5EF4-FFF2-40B4-BE49-F238E27FC236}">
                  <a16:creationId xmlns:a16="http://schemas.microsoft.com/office/drawing/2014/main" id="{AD7CF466-F7B9-4CF6-97CF-75EE91DF1323}"/>
                </a:ext>
              </a:extLst>
            </p:cNvPr>
            <p:cNvSpPr/>
            <p:nvPr/>
          </p:nvSpPr>
          <p:spPr>
            <a:xfrm>
              <a:off x="4351575" y="3752150"/>
              <a:ext cx="48550" cy="585125"/>
            </a:xfrm>
            <a:custGeom>
              <a:avLst/>
              <a:gdLst/>
              <a:ahLst/>
              <a:cxnLst/>
              <a:rect l="l" t="t" r="r" b="b"/>
              <a:pathLst>
                <a:path w="1942" h="23405" extrusionOk="0">
                  <a:moveTo>
                    <a:pt x="1673" y="1"/>
                  </a:moveTo>
                  <a:cubicBezTo>
                    <a:pt x="1552" y="1"/>
                    <a:pt x="1475" y="92"/>
                    <a:pt x="1423" y="189"/>
                  </a:cubicBezTo>
                  <a:cubicBezTo>
                    <a:pt x="1359" y="310"/>
                    <a:pt x="1327" y="453"/>
                    <a:pt x="1307" y="590"/>
                  </a:cubicBezTo>
                  <a:cubicBezTo>
                    <a:pt x="1155" y="1670"/>
                    <a:pt x="950" y="2738"/>
                    <a:pt x="837" y="3824"/>
                  </a:cubicBezTo>
                  <a:cubicBezTo>
                    <a:pt x="686" y="5291"/>
                    <a:pt x="475" y="6756"/>
                    <a:pt x="437" y="8234"/>
                  </a:cubicBezTo>
                  <a:cubicBezTo>
                    <a:pt x="433" y="8340"/>
                    <a:pt x="421" y="8446"/>
                    <a:pt x="414" y="8551"/>
                  </a:cubicBezTo>
                  <a:cubicBezTo>
                    <a:pt x="290" y="10198"/>
                    <a:pt x="132" y="11844"/>
                    <a:pt x="59" y="13492"/>
                  </a:cubicBezTo>
                  <a:cubicBezTo>
                    <a:pt x="1" y="14795"/>
                    <a:pt x="47" y="16103"/>
                    <a:pt x="47" y="17406"/>
                  </a:cubicBezTo>
                  <a:cubicBezTo>
                    <a:pt x="52" y="17406"/>
                    <a:pt x="56" y="17406"/>
                    <a:pt x="65" y="17402"/>
                  </a:cubicBezTo>
                  <a:lnTo>
                    <a:pt x="65" y="17402"/>
                  </a:lnTo>
                  <a:cubicBezTo>
                    <a:pt x="65" y="18919"/>
                    <a:pt x="66" y="20435"/>
                    <a:pt x="62" y="21951"/>
                  </a:cubicBezTo>
                  <a:cubicBezTo>
                    <a:pt x="61" y="22414"/>
                    <a:pt x="122" y="22863"/>
                    <a:pt x="319" y="23285"/>
                  </a:cubicBezTo>
                  <a:cubicBezTo>
                    <a:pt x="357" y="23365"/>
                    <a:pt x="431" y="23404"/>
                    <a:pt x="505" y="23404"/>
                  </a:cubicBezTo>
                  <a:cubicBezTo>
                    <a:pt x="532" y="23404"/>
                    <a:pt x="560" y="23399"/>
                    <a:pt x="585" y="23389"/>
                  </a:cubicBezTo>
                  <a:cubicBezTo>
                    <a:pt x="668" y="23356"/>
                    <a:pt x="792" y="23256"/>
                    <a:pt x="789" y="23189"/>
                  </a:cubicBezTo>
                  <a:cubicBezTo>
                    <a:pt x="773" y="22772"/>
                    <a:pt x="702" y="22353"/>
                    <a:pt x="696" y="21934"/>
                  </a:cubicBezTo>
                  <a:cubicBezTo>
                    <a:pt x="675" y="20313"/>
                    <a:pt x="695" y="18690"/>
                    <a:pt x="656" y="17069"/>
                  </a:cubicBezTo>
                  <a:cubicBezTo>
                    <a:pt x="599" y="14705"/>
                    <a:pt x="859" y="12354"/>
                    <a:pt x="907" y="9996"/>
                  </a:cubicBezTo>
                  <a:cubicBezTo>
                    <a:pt x="909" y="9928"/>
                    <a:pt x="906" y="9854"/>
                    <a:pt x="921" y="9787"/>
                  </a:cubicBezTo>
                  <a:cubicBezTo>
                    <a:pt x="1206" y="8541"/>
                    <a:pt x="1064" y="7263"/>
                    <a:pt x="1259" y="6004"/>
                  </a:cubicBezTo>
                  <a:cubicBezTo>
                    <a:pt x="1497" y="4479"/>
                    <a:pt x="1565" y="2929"/>
                    <a:pt x="1867" y="1409"/>
                  </a:cubicBezTo>
                  <a:cubicBezTo>
                    <a:pt x="1941" y="1034"/>
                    <a:pt x="1920" y="639"/>
                    <a:pt x="1929" y="253"/>
                  </a:cubicBezTo>
                  <a:cubicBezTo>
                    <a:pt x="1932" y="152"/>
                    <a:pt x="1879" y="55"/>
                    <a:pt x="1762" y="15"/>
                  </a:cubicBezTo>
                  <a:cubicBezTo>
                    <a:pt x="1730" y="5"/>
                    <a:pt x="1700" y="1"/>
                    <a:pt x="1673"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73929;p67">
              <a:extLst>
                <a:ext uri="{FF2B5EF4-FFF2-40B4-BE49-F238E27FC236}">
                  <a16:creationId xmlns:a16="http://schemas.microsoft.com/office/drawing/2014/main" id="{615FB7A7-9C97-494E-A411-276B7946B40A}"/>
                </a:ext>
              </a:extLst>
            </p:cNvPr>
            <p:cNvSpPr/>
            <p:nvPr/>
          </p:nvSpPr>
          <p:spPr>
            <a:xfrm>
              <a:off x="4893250" y="4402150"/>
              <a:ext cx="139700" cy="15975"/>
            </a:xfrm>
            <a:custGeom>
              <a:avLst/>
              <a:gdLst/>
              <a:ahLst/>
              <a:cxnLst/>
              <a:rect l="l" t="t" r="r" b="b"/>
              <a:pathLst>
                <a:path w="5588" h="639" extrusionOk="0">
                  <a:moveTo>
                    <a:pt x="264" y="1"/>
                  </a:moveTo>
                  <a:cubicBezTo>
                    <a:pt x="112" y="1"/>
                    <a:pt x="1" y="127"/>
                    <a:pt x="9" y="277"/>
                  </a:cubicBezTo>
                  <a:cubicBezTo>
                    <a:pt x="18" y="421"/>
                    <a:pt x="127" y="535"/>
                    <a:pt x="279" y="556"/>
                  </a:cubicBezTo>
                  <a:cubicBezTo>
                    <a:pt x="485" y="585"/>
                    <a:pt x="696" y="600"/>
                    <a:pt x="905" y="603"/>
                  </a:cubicBezTo>
                  <a:cubicBezTo>
                    <a:pt x="1190" y="605"/>
                    <a:pt x="1475" y="606"/>
                    <a:pt x="1760" y="606"/>
                  </a:cubicBezTo>
                  <a:cubicBezTo>
                    <a:pt x="2141" y="606"/>
                    <a:pt x="2521" y="605"/>
                    <a:pt x="2902" y="605"/>
                  </a:cubicBezTo>
                  <a:cubicBezTo>
                    <a:pt x="2902" y="618"/>
                    <a:pt x="2902" y="627"/>
                    <a:pt x="2903" y="636"/>
                  </a:cubicBezTo>
                  <a:cubicBezTo>
                    <a:pt x="3312" y="636"/>
                    <a:pt x="3722" y="638"/>
                    <a:pt x="4132" y="638"/>
                  </a:cubicBezTo>
                  <a:cubicBezTo>
                    <a:pt x="4388" y="638"/>
                    <a:pt x="4644" y="637"/>
                    <a:pt x="4901" y="635"/>
                  </a:cubicBezTo>
                  <a:cubicBezTo>
                    <a:pt x="5073" y="633"/>
                    <a:pt x="5252" y="622"/>
                    <a:pt x="5415" y="570"/>
                  </a:cubicBezTo>
                  <a:cubicBezTo>
                    <a:pt x="5488" y="548"/>
                    <a:pt x="5546" y="422"/>
                    <a:pt x="5573" y="333"/>
                  </a:cubicBezTo>
                  <a:cubicBezTo>
                    <a:pt x="5587" y="287"/>
                    <a:pt x="5527" y="199"/>
                    <a:pt x="5478" y="160"/>
                  </a:cubicBezTo>
                  <a:cubicBezTo>
                    <a:pt x="5395" y="99"/>
                    <a:pt x="5295" y="22"/>
                    <a:pt x="5203" y="22"/>
                  </a:cubicBezTo>
                  <a:cubicBezTo>
                    <a:pt x="3557" y="8"/>
                    <a:pt x="1910" y="1"/>
                    <a:pt x="264"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73930;p67">
              <a:extLst>
                <a:ext uri="{FF2B5EF4-FFF2-40B4-BE49-F238E27FC236}">
                  <a16:creationId xmlns:a16="http://schemas.microsoft.com/office/drawing/2014/main" id="{D514A0A6-1E15-4C88-859A-2012D03CC905}"/>
                </a:ext>
              </a:extLst>
            </p:cNvPr>
            <p:cNvSpPr/>
            <p:nvPr/>
          </p:nvSpPr>
          <p:spPr>
            <a:xfrm>
              <a:off x="4696075" y="3719775"/>
              <a:ext cx="25875" cy="103875"/>
            </a:xfrm>
            <a:custGeom>
              <a:avLst/>
              <a:gdLst/>
              <a:ahLst/>
              <a:cxnLst/>
              <a:rect l="l" t="t" r="r" b="b"/>
              <a:pathLst>
                <a:path w="1035" h="4155" extrusionOk="0">
                  <a:moveTo>
                    <a:pt x="338" y="1"/>
                  </a:moveTo>
                  <a:cubicBezTo>
                    <a:pt x="318" y="1"/>
                    <a:pt x="296" y="4"/>
                    <a:pt x="274" y="10"/>
                  </a:cubicBezTo>
                  <a:cubicBezTo>
                    <a:pt x="188" y="32"/>
                    <a:pt x="77" y="119"/>
                    <a:pt x="56" y="198"/>
                  </a:cubicBezTo>
                  <a:cubicBezTo>
                    <a:pt x="10" y="364"/>
                    <a:pt x="17" y="544"/>
                    <a:pt x="0" y="773"/>
                  </a:cubicBezTo>
                  <a:cubicBezTo>
                    <a:pt x="124" y="1658"/>
                    <a:pt x="255" y="2594"/>
                    <a:pt x="386" y="3527"/>
                  </a:cubicBezTo>
                  <a:cubicBezTo>
                    <a:pt x="406" y="3666"/>
                    <a:pt x="423" y="3807"/>
                    <a:pt x="465" y="3941"/>
                  </a:cubicBezTo>
                  <a:cubicBezTo>
                    <a:pt x="504" y="4069"/>
                    <a:pt x="595" y="4154"/>
                    <a:pt x="726" y="4154"/>
                  </a:cubicBezTo>
                  <a:cubicBezTo>
                    <a:pt x="742" y="4154"/>
                    <a:pt x="760" y="4153"/>
                    <a:pt x="778" y="4150"/>
                  </a:cubicBezTo>
                  <a:cubicBezTo>
                    <a:pt x="935" y="4126"/>
                    <a:pt x="1034" y="4002"/>
                    <a:pt x="1022" y="3856"/>
                  </a:cubicBezTo>
                  <a:cubicBezTo>
                    <a:pt x="987" y="3475"/>
                    <a:pt x="881" y="3096"/>
                    <a:pt x="883" y="2715"/>
                  </a:cubicBezTo>
                  <a:cubicBezTo>
                    <a:pt x="886" y="1936"/>
                    <a:pt x="687" y="1185"/>
                    <a:pt x="636" y="416"/>
                  </a:cubicBezTo>
                  <a:cubicBezTo>
                    <a:pt x="630" y="346"/>
                    <a:pt x="617" y="275"/>
                    <a:pt x="591" y="210"/>
                  </a:cubicBezTo>
                  <a:cubicBezTo>
                    <a:pt x="543" y="94"/>
                    <a:pt x="458" y="1"/>
                    <a:pt x="338"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73931;p67">
              <a:extLst>
                <a:ext uri="{FF2B5EF4-FFF2-40B4-BE49-F238E27FC236}">
                  <a16:creationId xmlns:a16="http://schemas.microsoft.com/office/drawing/2014/main" id="{CD3881DA-8AA0-42F8-A35C-7FC887190DA9}"/>
                </a:ext>
              </a:extLst>
            </p:cNvPr>
            <p:cNvSpPr/>
            <p:nvPr/>
          </p:nvSpPr>
          <p:spPr>
            <a:xfrm>
              <a:off x="4368725" y="4365125"/>
              <a:ext cx="99225" cy="25425"/>
            </a:xfrm>
            <a:custGeom>
              <a:avLst/>
              <a:gdLst/>
              <a:ahLst/>
              <a:cxnLst/>
              <a:rect l="l" t="t" r="r" b="b"/>
              <a:pathLst>
                <a:path w="3969" h="1017" extrusionOk="0">
                  <a:moveTo>
                    <a:pt x="442" y="0"/>
                  </a:moveTo>
                  <a:cubicBezTo>
                    <a:pt x="391" y="0"/>
                    <a:pt x="338" y="9"/>
                    <a:pt x="287" y="15"/>
                  </a:cubicBezTo>
                  <a:cubicBezTo>
                    <a:pt x="130" y="35"/>
                    <a:pt x="20" y="137"/>
                    <a:pt x="9" y="282"/>
                  </a:cubicBezTo>
                  <a:cubicBezTo>
                    <a:pt x="0" y="426"/>
                    <a:pt x="99" y="537"/>
                    <a:pt x="248" y="584"/>
                  </a:cubicBezTo>
                  <a:cubicBezTo>
                    <a:pt x="1160" y="862"/>
                    <a:pt x="2115" y="853"/>
                    <a:pt x="2867" y="1013"/>
                  </a:cubicBezTo>
                  <a:cubicBezTo>
                    <a:pt x="3090" y="1013"/>
                    <a:pt x="3243" y="1017"/>
                    <a:pt x="3369" y="1017"/>
                  </a:cubicBezTo>
                  <a:cubicBezTo>
                    <a:pt x="3441" y="1017"/>
                    <a:pt x="3505" y="1016"/>
                    <a:pt x="3568" y="1011"/>
                  </a:cubicBezTo>
                  <a:cubicBezTo>
                    <a:pt x="3755" y="1001"/>
                    <a:pt x="3928" y="920"/>
                    <a:pt x="3948" y="724"/>
                  </a:cubicBezTo>
                  <a:cubicBezTo>
                    <a:pt x="3968" y="517"/>
                    <a:pt x="3803" y="416"/>
                    <a:pt x="3614" y="400"/>
                  </a:cubicBezTo>
                  <a:cubicBezTo>
                    <a:pt x="3266" y="372"/>
                    <a:pt x="2921" y="340"/>
                    <a:pt x="2573" y="278"/>
                  </a:cubicBezTo>
                  <a:cubicBezTo>
                    <a:pt x="1887" y="151"/>
                    <a:pt x="1190" y="90"/>
                    <a:pt x="495" y="4"/>
                  </a:cubicBezTo>
                  <a:cubicBezTo>
                    <a:pt x="477" y="2"/>
                    <a:pt x="460" y="0"/>
                    <a:pt x="442"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73932;p67">
              <a:extLst>
                <a:ext uri="{FF2B5EF4-FFF2-40B4-BE49-F238E27FC236}">
                  <a16:creationId xmlns:a16="http://schemas.microsoft.com/office/drawing/2014/main" id="{D2FEE12B-910A-47E6-90C5-942262D69831}"/>
                </a:ext>
              </a:extLst>
            </p:cNvPr>
            <p:cNvSpPr/>
            <p:nvPr/>
          </p:nvSpPr>
          <p:spPr>
            <a:xfrm>
              <a:off x="3891975" y="2558150"/>
              <a:ext cx="1302850" cy="1192975"/>
            </a:xfrm>
            <a:custGeom>
              <a:avLst/>
              <a:gdLst/>
              <a:ahLst/>
              <a:cxnLst/>
              <a:rect l="l" t="t" r="r" b="b"/>
              <a:pathLst>
                <a:path w="52114" h="47719" extrusionOk="0">
                  <a:moveTo>
                    <a:pt x="5568" y="0"/>
                  </a:moveTo>
                  <a:cubicBezTo>
                    <a:pt x="5497" y="0"/>
                    <a:pt x="5420" y="10"/>
                    <a:pt x="5337" y="27"/>
                  </a:cubicBezTo>
                  <a:cubicBezTo>
                    <a:pt x="3376" y="421"/>
                    <a:pt x="1735" y="1412"/>
                    <a:pt x="263" y="2722"/>
                  </a:cubicBezTo>
                  <a:cubicBezTo>
                    <a:pt x="1" y="2956"/>
                    <a:pt x="1" y="3211"/>
                    <a:pt x="141" y="3483"/>
                  </a:cubicBezTo>
                  <a:cubicBezTo>
                    <a:pt x="636" y="4456"/>
                    <a:pt x="1107" y="5447"/>
                    <a:pt x="1655" y="6388"/>
                  </a:cubicBezTo>
                  <a:cubicBezTo>
                    <a:pt x="3990" y="10398"/>
                    <a:pt x="7088" y="13662"/>
                    <a:pt x="11141" y="15976"/>
                  </a:cubicBezTo>
                  <a:cubicBezTo>
                    <a:pt x="12868" y="16962"/>
                    <a:pt x="14702" y="17664"/>
                    <a:pt x="16664" y="18025"/>
                  </a:cubicBezTo>
                  <a:cubicBezTo>
                    <a:pt x="17641" y="18205"/>
                    <a:pt x="18624" y="18231"/>
                    <a:pt x="19612" y="18270"/>
                  </a:cubicBezTo>
                  <a:cubicBezTo>
                    <a:pt x="19905" y="18280"/>
                    <a:pt x="20005" y="18381"/>
                    <a:pt x="19995" y="18647"/>
                  </a:cubicBezTo>
                  <a:cubicBezTo>
                    <a:pt x="19982" y="18928"/>
                    <a:pt x="19961" y="19211"/>
                    <a:pt x="19918" y="19489"/>
                  </a:cubicBezTo>
                  <a:cubicBezTo>
                    <a:pt x="19418" y="22763"/>
                    <a:pt x="18914" y="26038"/>
                    <a:pt x="18408" y="29312"/>
                  </a:cubicBezTo>
                  <a:cubicBezTo>
                    <a:pt x="18086" y="31400"/>
                    <a:pt x="17745" y="33488"/>
                    <a:pt x="17433" y="35578"/>
                  </a:cubicBezTo>
                  <a:cubicBezTo>
                    <a:pt x="17133" y="37600"/>
                    <a:pt x="16868" y="39627"/>
                    <a:pt x="16573" y="41649"/>
                  </a:cubicBezTo>
                  <a:cubicBezTo>
                    <a:pt x="16459" y="42438"/>
                    <a:pt x="16669" y="42947"/>
                    <a:pt x="17348" y="43304"/>
                  </a:cubicBezTo>
                  <a:cubicBezTo>
                    <a:pt x="17626" y="43451"/>
                    <a:pt x="17936" y="43541"/>
                    <a:pt x="18225" y="43665"/>
                  </a:cubicBezTo>
                  <a:cubicBezTo>
                    <a:pt x="18439" y="43758"/>
                    <a:pt x="18549" y="43924"/>
                    <a:pt x="18535" y="44164"/>
                  </a:cubicBezTo>
                  <a:cubicBezTo>
                    <a:pt x="18513" y="44516"/>
                    <a:pt x="18486" y="44867"/>
                    <a:pt x="18480" y="45221"/>
                  </a:cubicBezTo>
                  <a:cubicBezTo>
                    <a:pt x="18478" y="45472"/>
                    <a:pt x="18537" y="45708"/>
                    <a:pt x="18721" y="45900"/>
                  </a:cubicBezTo>
                  <a:cubicBezTo>
                    <a:pt x="18894" y="46084"/>
                    <a:pt x="19103" y="46169"/>
                    <a:pt x="19348" y="46169"/>
                  </a:cubicBezTo>
                  <a:cubicBezTo>
                    <a:pt x="19360" y="46169"/>
                    <a:pt x="19372" y="46169"/>
                    <a:pt x="19384" y="46168"/>
                  </a:cubicBezTo>
                  <a:cubicBezTo>
                    <a:pt x="19469" y="45436"/>
                    <a:pt x="19550" y="44704"/>
                    <a:pt x="19640" y="43974"/>
                  </a:cubicBezTo>
                  <a:cubicBezTo>
                    <a:pt x="19653" y="43870"/>
                    <a:pt x="19681" y="43768"/>
                    <a:pt x="19717" y="43669"/>
                  </a:cubicBezTo>
                  <a:cubicBezTo>
                    <a:pt x="19763" y="43547"/>
                    <a:pt x="19838" y="43437"/>
                    <a:pt x="19973" y="43437"/>
                  </a:cubicBezTo>
                  <a:cubicBezTo>
                    <a:pt x="19988" y="43437"/>
                    <a:pt x="20004" y="43438"/>
                    <a:pt x="20021" y="43441"/>
                  </a:cubicBezTo>
                  <a:cubicBezTo>
                    <a:pt x="20216" y="43477"/>
                    <a:pt x="20338" y="43615"/>
                    <a:pt x="20316" y="43810"/>
                  </a:cubicBezTo>
                  <a:cubicBezTo>
                    <a:pt x="20216" y="44645"/>
                    <a:pt x="20099" y="45479"/>
                    <a:pt x="19989" y="46312"/>
                  </a:cubicBezTo>
                  <a:cubicBezTo>
                    <a:pt x="20588" y="46569"/>
                    <a:pt x="21215" y="46710"/>
                    <a:pt x="21866" y="46732"/>
                  </a:cubicBezTo>
                  <a:cubicBezTo>
                    <a:pt x="21893" y="46101"/>
                    <a:pt x="21913" y="45470"/>
                    <a:pt x="21954" y="44839"/>
                  </a:cubicBezTo>
                  <a:cubicBezTo>
                    <a:pt x="21965" y="44632"/>
                    <a:pt x="22020" y="44426"/>
                    <a:pt x="22079" y="44226"/>
                  </a:cubicBezTo>
                  <a:cubicBezTo>
                    <a:pt x="22120" y="44098"/>
                    <a:pt x="22226" y="44036"/>
                    <a:pt x="22349" y="44036"/>
                  </a:cubicBezTo>
                  <a:cubicBezTo>
                    <a:pt x="22370" y="44036"/>
                    <a:pt x="22391" y="44038"/>
                    <a:pt x="22413" y="44041"/>
                  </a:cubicBezTo>
                  <a:cubicBezTo>
                    <a:pt x="22562" y="44067"/>
                    <a:pt x="22696" y="44176"/>
                    <a:pt x="22661" y="44326"/>
                  </a:cubicBezTo>
                  <a:cubicBezTo>
                    <a:pt x="22467" y="45148"/>
                    <a:pt x="22619" y="46014"/>
                    <a:pt x="22333" y="46822"/>
                  </a:cubicBezTo>
                  <a:cubicBezTo>
                    <a:pt x="22970" y="46987"/>
                    <a:pt x="23609" y="47152"/>
                    <a:pt x="24270" y="47152"/>
                  </a:cubicBezTo>
                  <a:cubicBezTo>
                    <a:pt x="24352" y="47152"/>
                    <a:pt x="24434" y="47150"/>
                    <a:pt x="24516" y="47144"/>
                  </a:cubicBezTo>
                  <a:cubicBezTo>
                    <a:pt x="24570" y="46349"/>
                    <a:pt x="24621" y="45556"/>
                    <a:pt x="24678" y="44763"/>
                  </a:cubicBezTo>
                  <a:cubicBezTo>
                    <a:pt x="24690" y="44604"/>
                    <a:pt x="24799" y="44508"/>
                    <a:pt x="24950" y="44508"/>
                  </a:cubicBezTo>
                  <a:cubicBezTo>
                    <a:pt x="25099" y="44508"/>
                    <a:pt x="25235" y="44602"/>
                    <a:pt x="25235" y="44751"/>
                  </a:cubicBezTo>
                  <a:cubicBezTo>
                    <a:pt x="25235" y="45338"/>
                    <a:pt x="25221" y="45927"/>
                    <a:pt x="25195" y="46516"/>
                  </a:cubicBezTo>
                  <a:cubicBezTo>
                    <a:pt x="25184" y="46755"/>
                    <a:pt x="25124" y="46995"/>
                    <a:pt x="25089" y="47235"/>
                  </a:cubicBezTo>
                  <a:cubicBezTo>
                    <a:pt x="25765" y="47446"/>
                    <a:pt x="26468" y="47422"/>
                    <a:pt x="27163" y="47468"/>
                  </a:cubicBezTo>
                  <a:cubicBezTo>
                    <a:pt x="27163" y="46775"/>
                    <a:pt x="27159" y="46083"/>
                    <a:pt x="27169" y="45392"/>
                  </a:cubicBezTo>
                  <a:cubicBezTo>
                    <a:pt x="27170" y="45259"/>
                    <a:pt x="27223" y="45128"/>
                    <a:pt x="27261" y="44999"/>
                  </a:cubicBezTo>
                  <a:cubicBezTo>
                    <a:pt x="27278" y="44941"/>
                    <a:pt x="27317" y="44909"/>
                    <a:pt x="27368" y="44909"/>
                  </a:cubicBezTo>
                  <a:cubicBezTo>
                    <a:pt x="27386" y="44909"/>
                    <a:pt x="27407" y="44914"/>
                    <a:pt x="27428" y="44923"/>
                  </a:cubicBezTo>
                  <a:cubicBezTo>
                    <a:pt x="27485" y="44949"/>
                    <a:pt x="27571" y="44980"/>
                    <a:pt x="27582" y="45024"/>
                  </a:cubicBezTo>
                  <a:cubicBezTo>
                    <a:pt x="27620" y="45191"/>
                    <a:pt x="27655" y="45362"/>
                    <a:pt x="27655" y="45529"/>
                  </a:cubicBezTo>
                  <a:cubicBezTo>
                    <a:pt x="27649" y="46185"/>
                    <a:pt x="27629" y="46845"/>
                    <a:pt x="27615" y="47502"/>
                  </a:cubicBezTo>
                  <a:cubicBezTo>
                    <a:pt x="28021" y="47581"/>
                    <a:pt x="28430" y="47614"/>
                    <a:pt x="28840" y="47614"/>
                  </a:cubicBezTo>
                  <a:cubicBezTo>
                    <a:pt x="29059" y="47614"/>
                    <a:pt x="29279" y="47605"/>
                    <a:pt x="29500" y="47587"/>
                  </a:cubicBezTo>
                  <a:cubicBezTo>
                    <a:pt x="29514" y="46953"/>
                    <a:pt x="29528" y="46319"/>
                    <a:pt x="29545" y="45685"/>
                  </a:cubicBezTo>
                  <a:cubicBezTo>
                    <a:pt x="29550" y="45547"/>
                    <a:pt x="29551" y="45397"/>
                    <a:pt x="29599" y="45271"/>
                  </a:cubicBezTo>
                  <a:cubicBezTo>
                    <a:pt x="29629" y="45191"/>
                    <a:pt x="29738" y="45108"/>
                    <a:pt x="29826" y="45087"/>
                  </a:cubicBezTo>
                  <a:cubicBezTo>
                    <a:pt x="29848" y="45082"/>
                    <a:pt x="29870" y="45079"/>
                    <a:pt x="29891" y="45079"/>
                  </a:cubicBezTo>
                  <a:cubicBezTo>
                    <a:pt x="30018" y="45079"/>
                    <a:pt x="30117" y="45170"/>
                    <a:pt x="30125" y="45301"/>
                  </a:cubicBezTo>
                  <a:cubicBezTo>
                    <a:pt x="30168" y="46076"/>
                    <a:pt x="30186" y="46851"/>
                    <a:pt x="29971" y="47607"/>
                  </a:cubicBezTo>
                  <a:cubicBezTo>
                    <a:pt x="30292" y="47680"/>
                    <a:pt x="30612" y="47719"/>
                    <a:pt x="30933" y="47719"/>
                  </a:cubicBezTo>
                  <a:cubicBezTo>
                    <a:pt x="31175" y="47719"/>
                    <a:pt x="31417" y="47697"/>
                    <a:pt x="31660" y="47650"/>
                  </a:cubicBezTo>
                  <a:cubicBezTo>
                    <a:pt x="31614" y="46993"/>
                    <a:pt x="31553" y="46335"/>
                    <a:pt x="31529" y="45677"/>
                  </a:cubicBezTo>
                  <a:cubicBezTo>
                    <a:pt x="31513" y="45281"/>
                    <a:pt x="31639" y="45085"/>
                    <a:pt x="31854" y="45085"/>
                  </a:cubicBezTo>
                  <a:cubicBezTo>
                    <a:pt x="31875" y="45085"/>
                    <a:pt x="31897" y="45087"/>
                    <a:pt x="31920" y="45091"/>
                  </a:cubicBezTo>
                  <a:cubicBezTo>
                    <a:pt x="32255" y="45148"/>
                    <a:pt x="32234" y="45419"/>
                    <a:pt x="32235" y="45657"/>
                  </a:cubicBezTo>
                  <a:cubicBezTo>
                    <a:pt x="32238" y="46318"/>
                    <a:pt x="32231" y="46976"/>
                    <a:pt x="32228" y="47637"/>
                  </a:cubicBezTo>
                  <a:cubicBezTo>
                    <a:pt x="32461" y="47691"/>
                    <a:pt x="32692" y="47716"/>
                    <a:pt x="32924" y="47716"/>
                  </a:cubicBezTo>
                  <a:cubicBezTo>
                    <a:pt x="33202" y="47716"/>
                    <a:pt x="33479" y="47680"/>
                    <a:pt x="33756" y="47613"/>
                  </a:cubicBezTo>
                  <a:cubicBezTo>
                    <a:pt x="33720" y="46945"/>
                    <a:pt x="33681" y="46278"/>
                    <a:pt x="33649" y="45611"/>
                  </a:cubicBezTo>
                  <a:cubicBezTo>
                    <a:pt x="33644" y="45507"/>
                    <a:pt x="33646" y="45390"/>
                    <a:pt x="33694" y="45305"/>
                  </a:cubicBezTo>
                  <a:cubicBezTo>
                    <a:pt x="33738" y="45224"/>
                    <a:pt x="33840" y="45148"/>
                    <a:pt x="33929" y="45130"/>
                  </a:cubicBezTo>
                  <a:cubicBezTo>
                    <a:pt x="33943" y="45127"/>
                    <a:pt x="33957" y="45126"/>
                    <a:pt x="33971" y="45126"/>
                  </a:cubicBezTo>
                  <a:cubicBezTo>
                    <a:pt x="34057" y="45126"/>
                    <a:pt x="34154" y="45171"/>
                    <a:pt x="34162" y="45283"/>
                  </a:cubicBezTo>
                  <a:cubicBezTo>
                    <a:pt x="34189" y="45704"/>
                    <a:pt x="34204" y="46124"/>
                    <a:pt x="34219" y="46544"/>
                  </a:cubicBezTo>
                  <a:cubicBezTo>
                    <a:pt x="34231" y="46896"/>
                    <a:pt x="34233" y="47247"/>
                    <a:pt x="34240" y="47600"/>
                  </a:cubicBezTo>
                  <a:cubicBezTo>
                    <a:pt x="34459" y="47616"/>
                    <a:pt x="34677" y="47625"/>
                    <a:pt x="34895" y="47625"/>
                  </a:cubicBezTo>
                  <a:cubicBezTo>
                    <a:pt x="35295" y="47625"/>
                    <a:pt x="35693" y="47596"/>
                    <a:pt x="36091" y="47530"/>
                  </a:cubicBezTo>
                  <a:cubicBezTo>
                    <a:pt x="35907" y="46787"/>
                    <a:pt x="35871" y="46026"/>
                    <a:pt x="35890" y="45264"/>
                  </a:cubicBezTo>
                  <a:cubicBezTo>
                    <a:pt x="35893" y="45117"/>
                    <a:pt x="35960" y="44991"/>
                    <a:pt x="36128" y="44981"/>
                  </a:cubicBezTo>
                  <a:cubicBezTo>
                    <a:pt x="36134" y="44981"/>
                    <a:pt x="36141" y="44981"/>
                    <a:pt x="36147" y="44981"/>
                  </a:cubicBezTo>
                  <a:cubicBezTo>
                    <a:pt x="36293" y="44981"/>
                    <a:pt x="36407" y="45073"/>
                    <a:pt x="36433" y="45207"/>
                  </a:cubicBezTo>
                  <a:cubicBezTo>
                    <a:pt x="36481" y="45442"/>
                    <a:pt x="36497" y="45685"/>
                    <a:pt x="36510" y="45926"/>
                  </a:cubicBezTo>
                  <a:cubicBezTo>
                    <a:pt x="36534" y="46445"/>
                    <a:pt x="36525" y="46966"/>
                    <a:pt x="36658" y="47475"/>
                  </a:cubicBezTo>
                  <a:cubicBezTo>
                    <a:pt x="36770" y="47494"/>
                    <a:pt x="36881" y="47502"/>
                    <a:pt x="36992" y="47502"/>
                  </a:cubicBezTo>
                  <a:cubicBezTo>
                    <a:pt x="37355" y="47502"/>
                    <a:pt x="37711" y="47415"/>
                    <a:pt x="38068" y="47347"/>
                  </a:cubicBezTo>
                  <a:cubicBezTo>
                    <a:pt x="37987" y="46694"/>
                    <a:pt x="38040" y="46026"/>
                    <a:pt x="37863" y="45380"/>
                  </a:cubicBezTo>
                  <a:cubicBezTo>
                    <a:pt x="37836" y="45286"/>
                    <a:pt x="37842" y="45164"/>
                    <a:pt x="37879" y="45074"/>
                  </a:cubicBezTo>
                  <a:cubicBezTo>
                    <a:pt x="37915" y="44993"/>
                    <a:pt x="38006" y="44913"/>
                    <a:pt x="38091" y="44879"/>
                  </a:cubicBezTo>
                  <a:cubicBezTo>
                    <a:pt x="38119" y="44868"/>
                    <a:pt x="38149" y="44862"/>
                    <a:pt x="38180" y="44862"/>
                  </a:cubicBezTo>
                  <a:cubicBezTo>
                    <a:pt x="38249" y="44862"/>
                    <a:pt x="38318" y="44892"/>
                    <a:pt x="38365" y="44964"/>
                  </a:cubicBezTo>
                  <a:cubicBezTo>
                    <a:pt x="38524" y="45205"/>
                    <a:pt x="38568" y="45479"/>
                    <a:pt x="38583" y="45755"/>
                  </a:cubicBezTo>
                  <a:cubicBezTo>
                    <a:pt x="38611" y="46275"/>
                    <a:pt x="38624" y="46797"/>
                    <a:pt x="38643" y="47317"/>
                  </a:cubicBezTo>
                  <a:cubicBezTo>
                    <a:pt x="38691" y="47318"/>
                    <a:pt x="38739" y="47319"/>
                    <a:pt x="38786" y="47319"/>
                  </a:cubicBezTo>
                  <a:cubicBezTo>
                    <a:pt x="39334" y="47319"/>
                    <a:pt x="39867" y="47204"/>
                    <a:pt x="40399" y="47094"/>
                  </a:cubicBezTo>
                  <a:cubicBezTo>
                    <a:pt x="40327" y="46503"/>
                    <a:pt x="40251" y="45912"/>
                    <a:pt x="40184" y="45321"/>
                  </a:cubicBezTo>
                  <a:cubicBezTo>
                    <a:pt x="40167" y="45181"/>
                    <a:pt x="40167" y="45038"/>
                    <a:pt x="40181" y="44902"/>
                  </a:cubicBezTo>
                  <a:cubicBezTo>
                    <a:pt x="40198" y="44752"/>
                    <a:pt x="40300" y="44653"/>
                    <a:pt x="40442" y="44653"/>
                  </a:cubicBezTo>
                  <a:cubicBezTo>
                    <a:pt x="40448" y="44653"/>
                    <a:pt x="40455" y="44653"/>
                    <a:pt x="40462" y="44654"/>
                  </a:cubicBezTo>
                  <a:cubicBezTo>
                    <a:pt x="40550" y="44659"/>
                    <a:pt x="40662" y="44729"/>
                    <a:pt x="40713" y="44803"/>
                  </a:cubicBezTo>
                  <a:cubicBezTo>
                    <a:pt x="40770" y="44885"/>
                    <a:pt x="40766" y="45003"/>
                    <a:pt x="40794" y="45105"/>
                  </a:cubicBezTo>
                  <a:cubicBezTo>
                    <a:pt x="40971" y="45721"/>
                    <a:pt x="40925" y="46359"/>
                    <a:pt x="40978" y="46988"/>
                  </a:cubicBezTo>
                  <a:cubicBezTo>
                    <a:pt x="41002" y="46988"/>
                    <a:pt x="41026" y="46988"/>
                    <a:pt x="41050" y="46988"/>
                  </a:cubicBezTo>
                  <a:cubicBezTo>
                    <a:pt x="41611" y="46988"/>
                    <a:pt x="42166" y="46952"/>
                    <a:pt x="42693" y="46731"/>
                  </a:cubicBezTo>
                  <a:cubicBezTo>
                    <a:pt x="42611" y="46147"/>
                    <a:pt x="42528" y="45563"/>
                    <a:pt x="42451" y="44977"/>
                  </a:cubicBezTo>
                  <a:cubicBezTo>
                    <a:pt x="42433" y="44839"/>
                    <a:pt x="42440" y="44699"/>
                    <a:pt x="42451" y="44561"/>
                  </a:cubicBezTo>
                  <a:cubicBezTo>
                    <a:pt x="42461" y="44409"/>
                    <a:pt x="42551" y="44300"/>
                    <a:pt x="42703" y="44280"/>
                  </a:cubicBezTo>
                  <a:cubicBezTo>
                    <a:pt x="42718" y="44279"/>
                    <a:pt x="42732" y="44278"/>
                    <a:pt x="42746" y="44278"/>
                  </a:cubicBezTo>
                  <a:cubicBezTo>
                    <a:pt x="42882" y="44278"/>
                    <a:pt x="42983" y="44364"/>
                    <a:pt x="43005" y="44500"/>
                  </a:cubicBezTo>
                  <a:cubicBezTo>
                    <a:pt x="43099" y="45117"/>
                    <a:pt x="43179" y="45737"/>
                    <a:pt x="43262" y="46356"/>
                  </a:cubicBezTo>
                  <a:cubicBezTo>
                    <a:pt x="43276" y="46460"/>
                    <a:pt x="43276" y="46566"/>
                    <a:pt x="43283" y="46668"/>
                  </a:cubicBezTo>
                  <a:cubicBezTo>
                    <a:pt x="43853" y="46580"/>
                    <a:pt x="44441" y="46591"/>
                    <a:pt x="44976" y="46328"/>
                  </a:cubicBezTo>
                  <a:cubicBezTo>
                    <a:pt x="44848" y="45650"/>
                    <a:pt x="44718" y="44971"/>
                    <a:pt x="44590" y="44293"/>
                  </a:cubicBezTo>
                  <a:cubicBezTo>
                    <a:pt x="44583" y="44259"/>
                    <a:pt x="44587" y="44223"/>
                    <a:pt x="44587" y="44189"/>
                  </a:cubicBezTo>
                  <a:cubicBezTo>
                    <a:pt x="44587" y="44025"/>
                    <a:pt x="44739" y="43843"/>
                    <a:pt x="44876" y="43843"/>
                  </a:cubicBezTo>
                  <a:cubicBezTo>
                    <a:pt x="44883" y="43843"/>
                    <a:pt x="44890" y="43844"/>
                    <a:pt x="44896" y="43844"/>
                  </a:cubicBezTo>
                  <a:cubicBezTo>
                    <a:pt x="45047" y="43863"/>
                    <a:pt x="45132" y="43956"/>
                    <a:pt x="45172" y="44105"/>
                  </a:cubicBezTo>
                  <a:cubicBezTo>
                    <a:pt x="45358" y="44813"/>
                    <a:pt x="45425" y="45536"/>
                    <a:pt x="45446" y="46264"/>
                  </a:cubicBezTo>
                  <a:cubicBezTo>
                    <a:pt x="45687" y="46218"/>
                    <a:pt x="45926" y="46167"/>
                    <a:pt x="46168" y="46128"/>
                  </a:cubicBezTo>
                  <a:cubicBezTo>
                    <a:pt x="46429" y="46088"/>
                    <a:pt x="46510" y="45917"/>
                    <a:pt x="46519" y="45685"/>
                  </a:cubicBezTo>
                  <a:cubicBezTo>
                    <a:pt x="46522" y="45580"/>
                    <a:pt x="46533" y="45472"/>
                    <a:pt x="46513" y="45369"/>
                  </a:cubicBezTo>
                  <a:cubicBezTo>
                    <a:pt x="46412" y="44865"/>
                    <a:pt x="46574" y="44480"/>
                    <a:pt x="47009" y="44203"/>
                  </a:cubicBezTo>
                  <a:cubicBezTo>
                    <a:pt x="47096" y="44148"/>
                    <a:pt x="47167" y="44062"/>
                    <a:pt x="47247" y="43995"/>
                  </a:cubicBezTo>
                  <a:cubicBezTo>
                    <a:pt x="47865" y="43477"/>
                    <a:pt x="48089" y="42820"/>
                    <a:pt x="48015" y="42021"/>
                  </a:cubicBezTo>
                  <a:cubicBezTo>
                    <a:pt x="47835" y="40092"/>
                    <a:pt x="47686" y="38161"/>
                    <a:pt x="47515" y="36232"/>
                  </a:cubicBezTo>
                  <a:cubicBezTo>
                    <a:pt x="47473" y="35776"/>
                    <a:pt x="47391" y="35326"/>
                    <a:pt x="47339" y="34871"/>
                  </a:cubicBezTo>
                  <a:cubicBezTo>
                    <a:pt x="47318" y="34687"/>
                    <a:pt x="47367" y="34526"/>
                    <a:pt x="47560" y="34444"/>
                  </a:cubicBezTo>
                  <a:cubicBezTo>
                    <a:pt x="47723" y="34374"/>
                    <a:pt x="47882" y="34301"/>
                    <a:pt x="48039" y="34221"/>
                  </a:cubicBezTo>
                  <a:cubicBezTo>
                    <a:pt x="49811" y="33320"/>
                    <a:pt x="50958" y="31929"/>
                    <a:pt x="51327" y="29953"/>
                  </a:cubicBezTo>
                  <a:cubicBezTo>
                    <a:pt x="51487" y="29088"/>
                    <a:pt x="51625" y="28217"/>
                    <a:pt x="51722" y="27345"/>
                  </a:cubicBezTo>
                  <a:cubicBezTo>
                    <a:pt x="52114" y="23808"/>
                    <a:pt x="51913" y="20306"/>
                    <a:pt x="51081" y="16848"/>
                  </a:cubicBezTo>
                  <a:cubicBezTo>
                    <a:pt x="50675" y="15161"/>
                    <a:pt x="50079" y="13546"/>
                    <a:pt x="49199" y="12046"/>
                  </a:cubicBezTo>
                  <a:cubicBezTo>
                    <a:pt x="48189" y="10326"/>
                    <a:pt x="46724" y="9180"/>
                    <a:pt x="44775" y="8702"/>
                  </a:cubicBezTo>
                  <a:cubicBezTo>
                    <a:pt x="44092" y="8534"/>
                    <a:pt x="43397" y="8417"/>
                    <a:pt x="42686" y="8412"/>
                  </a:cubicBezTo>
                  <a:cubicBezTo>
                    <a:pt x="41840" y="8402"/>
                    <a:pt x="40996" y="8382"/>
                    <a:pt x="40150" y="8363"/>
                  </a:cubicBezTo>
                  <a:cubicBezTo>
                    <a:pt x="40065" y="8379"/>
                    <a:pt x="39981" y="8386"/>
                    <a:pt x="39898" y="8386"/>
                  </a:cubicBezTo>
                  <a:cubicBezTo>
                    <a:pt x="39453" y="8386"/>
                    <a:pt x="39029" y="8189"/>
                    <a:pt x="38584" y="8189"/>
                  </a:cubicBezTo>
                  <a:cubicBezTo>
                    <a:pt x="38562" y="8189"/>
                    <a:pt x="38540" y="8190"/>
                    <a:pt x="38517" y="8191"/>
                  </a:cubicBezTo>
                  <a:cubicBezTo>
                    <a:pt x="38101" y="8114"/>
                    <a:pt x="37688" y="8027"/>
                    <a:pt x="37272" y="7964"/>
                  </a:cubicBezTo>
                  <a:cubicBezTo>
                    <a:pt x="37244" y="7960"/>
                    <a:pt x="37217" y="7958"/>
                    <a:pt x="37192" y="7958"/>
                  </a:cubicBezTo>
                  <a:cubicBezTo>
                    <a:pt x="36994" y="7958"/>
                    <a:pt x="36862" y="8081"/>
                    <a:pt x="36812" y="8293"/>
                  </a:cubicBezTo>
                  <a:cubicBezTo>
                    <a:pt x="36788" y="8397"/>
                    <a:pt x="36788" y="8506"/>
                    <a:pt x="36755" y="8605"/>
                  </a:cubicBezTo>
                  <a:cubicBezTo>
                    <a:pt x="36315" y="9905"/>
                    <a:pt x="35297" y="10644"/>
                    <a:pt x="33990" y="10644"/>
                  </a:cubicBezTo>
                  <a:cubicBezTo>
                    <a:pt x="33849" y="10644"/>
                    <a:pt x="33706" y="10636"/>
                    <a:pt x="33559" y="10619"/>
                  </a:cubicBezTo>
                  <a:cubicBezTo>
                    <a:pt x="31960" y="10430"/>
                    <a:pt x="30598" y="9246"/>
                    <a:pt x="30176" y="7674"/>
                  </a:cubicBezTo>
                  <a:cubicBezTo>
                    <a:pt x="30129" y="7505"/>
                    <a:pt x="30125" y="7324"/>
                    <a:pt x="30080" y="7153"/>
                  </a:cubicBezTo>
                  <a:cubicBezTo>
                    <a:pt x="30017" y="6912"/>
                    <a:pt x="29924" y="6790"/>
                    <a:pt x="29785" y="6790"/>
                  </a:cubicBezTo>
                  <a:cubicBezTo>
                    <a:pt x="29703" y="6790"/>
                    <a:pt x="29604" y="6833"/>
                    <a:pt x="29487" y="6921"/>
                  </a:cubicBezTo>
                  <a:cubicBezTo>
                    <a:pt x="28716" y="7495"/>
                    <a:pt x="27861" y="7911"/>
                    <a:pt x="26974" y="8261"/>
                  </a:cubicBezTo>
                  <a:cubicBezTo>
                    <a:pt x="25033" y="9022"/>
                    <a:pt x="23083" y="9431"/>
                    <a:pt x="21128" y="9431"/>
                  </a:cubicBezTo>
                  <a:cubicBezTo>
                    <a:pt x="19401" y="9431"/>
                    <a:pt x="17670" y="9112"/>
                    <a:pt x="15937" y="8434"/>
                  </a:cubicBezTo>
                  <a:cubicBezTo>
                    <a:pt x="12996" y="7285"/>
                    <a:pt x="10463" y="5533"/>
                    <a:pt x="8397" y="3134"/>
                  </a:cubicBezTo>
                  <a:cubicBezTo>
                    <a:pt x="7615" y="2227"/>
                    <a:pt x="6874" y="1282"/>
                    <a:pt x="6149" y="327"/>
                  </a:cubicBezTo>
                  <a:cubicBezTo>
                    <a:pt x="5971" y="94"/>
                    <a:pt x="5796" y="0"/>
                    <a:pt x="556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73933;p67">
              <a:extLst>
                <a:ext uri="{FF2B5EF4-FFF2-40B4-BE49-F238E27FC236}">
                  <a16:creationId xmlns:a16="http://schemas.microsoft.com/office/drawing/2014/main" id="{F9A50898-2475-4447-A8E9-DB97F62217F8}"/>
                </a:ext>
              </a:extLst>
            </p:cNvPr>
            <p:cNvSpPr/>
            <p:nvPr/>
          </p:nvSpPr>
          <p:spPr>
            <a:xfrm>
              <a:off x="4679750" y="3685200"/>
              <a:ext cx="18550" cy="65950"/>
            </a:xfrm>
            <a:custGeom>
              <a:avLst/>
              <a:gdLst/>
              <a:ahLst/>
              <a:cxnLst/>
              <a:rect l="l" t="t" r="r" b="b"/>
              <a:pathLst>
                <a:path w="742" h="2638" extrusionOk="0">
                  <a:moveTo>
                    <a:pt x="341" y="1"/>
                  </a:moveTo>
                  <a:cubicBezTo>
                    <a:pt x="127" y="1"/>
                    <a:pt x="0" y="198"/>
                    <a:pt x="15" y="593"/>
                  </a:cubicBezTo>
                  <a:cubicBezTo>
                    <a:pt x="40" y="1252"/>
                    <a:pt x="100" y="1908"/>
                    <a:pt x="147" y="2567"/>
                  </a:cubicBezTo>
                  <a:cubicBezTo>
                    <a:pt x="238" y="2615"/>
                    <a:pt x="329" y="2638"/>
                    <a:pt x="418" y="2638"/>
                  </a:cubicBezTo>
                  <a:cubicBezTo>
                    <a:pt x="518" y="2638"/>
                    <a:pt x="617" y="2609"/>
                    <a:pt x="716" y="2554"/>
                  </a:cubicBezTo>
                  <a:cubicBezTo>
                    <a:pt x="719" y="1893"/>
                    <a:pt x="726" y="1234"/>
                    <a:pt x="723" y="573"/>
                  </a:cubicBezTo>
                  <a:cubicBezTo>
                    <a:pt x="720" y="334"/>
                    <a:pt x="741" y="63"/>
                    <a:pt x="407" y="6"/>
                  </a:cubicBezTo>
                  <a:cubicBezTo>
                    <a:pt x="384" y="2"/>
                    <a:pt x="362" y="1"/>
                    <a:pt x="341"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Google Shape;73934;p67">
              <a:extLst>
                <a:ext uri="{FF2B5EF4-FFF2-40B4-BE49-F238E27FC236}">
                  <a16:creationId xmlns:a16="http://schemas.microsoft.com/office/drawing/2014/main" id="{4110AADF-31F6-4646-941B-6614314E8377}"/>
                </a:ext>
              </a:extLst>
            </p:cNvPr>
            <p:cNvSpPr/>
            <p:nvPr/>
          </p:nvSpPr>
          <p:spPr>
            <a:xfrm>
              <a:off x="4376625" y="3644025"/>
              <a:ext cx="23900" cy="72300"/>
            </a:xfrm>
            <a:custGeom>
              <a:avLst/>
              <a:gdLst/>
              <a:ahLst/>
              <a:cxnLst/>
              <a:rect l="l" t="t" r="r" b="b"/>
              <a:pathLst>
                <a:path w="956" h="2892" extrusionOk="0">
                  <a:moveTo>
                    <a:pt x="591" y="1"/>
                  </a:moveTo>
                  <a:cubicBezTo>
                    <a:pt x="455" y="1"/>
                    <a:pt x="380" y="111"/>
                    <a:pt x="334" y="233"/>
                  </a:cubicBezTo>
                  <a:cubicBezTo>
                    <a:pt x="298" y="331"/>
                    <a:pt x="270" y="434"/>
                    <a:pt x="257" y="538"/>
                  </a:cubicBezTo>
                  <a:cubicBezTo>
                    <a:pt x="169" y="1267"/>
                    <a:pt x="86" y="1999"/>
                    <a:pt x="1" y="2732"/>
                  </a:cubicBezTo>
                  <a:cubicBezTo>
                    <a:pt x="126" y="2851"/>
                    <a:pt x="270" y="2892"/>
                    <a:pt x="424" y="2892"/>
                  </a:cubicBezTo>
                  <a:cubicBezTo>
                    <a:pt x="483" y="2892"/>
                    <a:pt x="544" y="2886"/>
                    <a:pt x="606" y="2876"/>
                  </a:cubicBezTo>
                  <a:cubicBezTo>
                    <a:pt x="717" y="2042"/>
                    <a:pt x="833" y="1209"/>
                    <a:pt x="932" y="372"/>
                  </a:cubicBezTo>
                  <a:cubicBezTo>
                    <a:pt x="955" y="179"/>
                    <a:pt x="833" y="40"/>
                    <a:pt x="639" y="5"/>
                  </a:cubicBezTo>
                  <a:cubicBezTo>
                    <a:pt x="622" y="2"/>
                    <a:pt x="606" y="1"/>
                    <a:pt x="591"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73935;p67">
              <a:extLst>
                <a:ext uri="{FF2B5EF4-FFF2-40B4-BE49-F238E27FC236}">
                  <a16:creationId xmlns:a16="http://schemas.microsoft.com/office/drawing/2014/main" id="{8727F65A-B1AB-4D1D-AF31-B0D87F6028A4}"/>
                </a:ext>
              </a:extLst>
            </p:cNvPr>
            <p:cNvSpPr/>
            <p:nvPr/>
          </p:nvSpPr>
          <p:spPr>
            <a:xfrm>
              <a:off x="4504925" y="3670800"/>
              <a:ext cx="18025" cy="68700"/>
            </a:xfrm>
            <a:custGeom>
              <a:avLst/>
              <a:gdLst/>
              <a:ahLst/>
              <a:cxnLst/>
              <a:rect l="l" t="t" r="r" b="b"/>
              <a:pathLst>
                <a:path w="721" h="2748" extrusionOk="0">
                  <a:moveTo>
                    <a:pt x="435" y="1"/>
                  </a:moveTo>
                  <a:cubicBezTo>
                    <a:pt x="283" y="1"/>
                    <a:pt x="173" y="96"/>
                    <a:pt x="162" y="255"/>
                  </a:cubicBezTo>
                  <a:cubicBezTo>
                    <a:pt x="105" y="1048"/>
                    <a:pt x="53" y="1842"/>
                    <a:pt x="1" y="2637"/>
                  </a:cubicBezTo>
                  <a:cubicBezTo>
                    <a:pt x="132" y="2700"/>
                    <a:pt x="266" y="2748"/>
                    <a:pt x="409" y="2748"/>
                  </a:cubicBezTo>
                  <a:cubicBezTo>
                    <a:pt x="462" y="2748"/>
                    <a:pt x="517" y="2741"/>
                    <a:pt x="572" y="2727"/>
                  </a:cubicBezTo>
                  <a:cubicBezTo>
                    <a:pt x="608" y="2487"/>
                    <a:pt x="667" y="2248"/>
                    <a:pt x="679" y="2007"/>
                  </a:cubicBezTo>
                  <a:cubicBezTo>
                    <a:pt x="706" y="1420"/>
                    <a:pt x="720" y="830"/>
                    <a:pt x="720" y="243"/>
                  </a:cubicBezTo>
                  <a:cubicBezTo>
                    <a:pt x="720" y="95"/>
                    <a:pt x="582" y="1"/>
                    <a:pt x="43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73936;p67">
              <a:extLst>
                <a:ext uri="{FF2B5EF4-FFF2-40B4-BE49-F238E27FC236}">
                  <a16:creationId xmlns:a16="http://schemas.microsoft.com/office/drawing/2014/main" id="{B9C62DB7-B9BB-4A2F-AFF8-4EBA6C66010B}"/>
                </a:ext>
              </a:extLst>
            </p:cNvPr>
            <p:cNvSpPr/>
            <p:nvPr/>
          </p:nvSpPr>
          <p:spPr>
            <a:xfrm>
              <a:off x="4438700" y="3659000"/>
              <a:ext cx="20775" cy="69650"/>
            </a:xfrm>
            <a:custGeom>
              <a:avLst/>
              <a:gdLst/>
              <a:ahLst/>
              <a:cxnLst/>
              <a:rect l="l" t="t" r="r" b="b"/>
              <a:pathLst>
                <a:path w="831" h="2786" extrusionOk="0">
                  <a:moveTo>
                    <a:pt x="484" y="0"/>
                  </a:moveTo>
                  <a:cubicBezTo>
                    <a:pt x="360" y="0"/>
                    <a:pt x="254" y="63"/>
                    <a:pt x="215" y="191"/>
                  </a:cubicBezTo>
                  <a:cubicBezTo>
                    <a:pt x="153" y="390"/>
                    <a:pt x="101" y="597"/>
                    <a:pt x="88" y="804"/>
                  </a:cubicBezTo>
                  <a:cubicBezTo>
                    <a:pt x="47" y="1435"/>
                    <a:pt x="27" y="2066"/>
                    <a:pt x="1" y="2697"/>
                  </a:cubicBezTo>
                  <a:cubicBezTo>
                    <a:pt x="156" y="2727"/>
                    <a:pt x="310" y="2755"/>
                    <a:pt x="467" y="2785"/>
                  </a:cubicBezTo>
                  <a:cubicBezTo>
                    <a:pt x="755" y="1979"/>
                    <a:pt x="601" y="1111"/>
                    <a:pt x="795" y="291"/>
                  </a:cubicBezTo>
                  <a:cubicBezTo>
                    <a:pt x="830" y="141"/>
                    <a:pt x="698" y="31"/>
                    <a:pt x="548" y="6"/>
                  </a:cubicBezTo>
                  <a:cubicBezTo>
                    <a:pt x="526" y="2"/>
                    <a:pt x="505" y="0"/>
                    <a:pt x="48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Google Shape;73937;p67">
              <a:extLst>
                <a:ext uri="{FF2B5EF4-FFF2-40B4-BE49-F238E27FC236}">
                  <a16:creationId xmlns:a16="http://schemas.microsoft.com/office/drawing/2014/main" id="{27ECF49D-2B5D-481F-BFF1-7795053F9520}"/>
                </a:ext>
              </a:extLst>
            </p:cNvPr>
            <p:cNvSpPr/>
            <p:nvPr/>
          </p:nvSpPr>
          <p:spPr>
            <a:xfrm>
              <a:off x="4952750" y="3664975"/>
              <a:ext cx="21250" cy="61925"/>
            </a:xfrm>
            <a:custGeom>
              <a:avLst/>
              <a:gdLst/>
              <a:ahLst/>
              <a:cxnLst/>
              <a:rect l="l" t="t" r="r" b="b"/>
              <a:pathLst>
                <a:path w="850" h="2477" extrusionOk="0">
                  <a:moveTo>
                    <a:pt x="313" y="0"/>
                  </a:moveTo>
                  <a:cubicBezTo>
                    <a:pt x="300" y="0"/>
                    <a:pt x="285" y="1"/>
                    <a:pt x="271" y="3"/>
                  </a:cubicBezTo>
                  <a:cubicBezTo>
                    <a:pt x="118" y="23"/>
                    <a:pt x="29" y="131"/>
                    <a:pt x="19" y="285"/>
                  </a:cubicBezTo>
                  <a:cubicBezTo>
                    <a:pt x="7" y="422"/>
                    <a:pt x="0" y="563"/>
                    <a:pt x="19" y="700"/>
                  </a:cubicBezTo>
                  <a:cubicBezTo>
                    <a:pt x="94" y="1285"/>
                    <a:pt x="178" y="1870"/>
                    <a:pt x="261" y="2454"/>
                  </a:cubicBezTo>
                  <a:cubicBezTo>
                    <a:pt x="333" y="2468"/>
                    <a:pt x="404" y="2476"/>
                    <a:pt x="474" y="2476"/>
                  </a:cubicBezTo>
                  <a:cubicBezTo>
                    <a:pt x="603" y="2476"/>
                    <a:pt x="728" y="2450"/>
                    <a:pt x="849" y="2393"/>
                  </a:cubicBezTo>
                  <a:cubicBezTo>
                    <a:pt x="842" y="2289"/>
                    <a:pt x="842" y="2183"/>
                    <a:pt x="828" y="2080"/>
                  </a:cubicBezTo>
                  <a:cubicBezTo>
                    <a:pt x="747" y="1461"/>
                    <a:pt x="667" y="841"/>
                    <a:pt x="571" y="223"/>
                  </a:cubicBezTo>
                  <a:cubicBezTo>
                    <a:pt x="551" y="87"/>
                    <a:pt x="449" y="0"/>
                    <a:pt x="31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73938;p67">
              <a:extLst>
                <a:ext uri="{FF2B5EF4-FFF2-40B4-BE49-F238E27FC236}">
                  <a16:creationId xmlns:a16="http://schemas.microsoft.com/office/drawing/2014/main" id="{F3EFAEC9-EE6B-4857-A595-A67D29AF2B23}"/>
                </a:ext>
              </a:extLst>
            </p:cNvPr>
            <p:cNvSpPr/>
            <p:nvPr/>
          </p:nvSpPr>
          <p:spPr>
            <a:xfrm>
              <a:off x="4788675" y="3682625"/>
              <a:ext cx="19675" cy="64600"/>
            </a:xfrm>
            <a:custGeom>
              <a:avLst/>
              <a:gdLst/>
              <a:ahLst/>
              <a:cxnLst/>
              <a:rect l="l" t="t" r="r" b="b"/>
              <a:pathLst>
                <a:path w="787" h="2584" extrusionOk="0">
                  <a:moveTo>
                    <a:pt x="278" y="0"/>
                  </a:moveTo>
                  <a:cubicBezTo>
                    <a:pt x="271" y="0"/>
                    <a:pt x="265" y="1"/>
                    <a:pt x="258" y="1"/>
                  </a:cubicBezTo>
                  <a:cubicBezTo>
                    <a:pt x="89" y="10"/>
                    <a:pt x="23" y="136"/>
                    <a:pt x="20" y="283"/>
                  </a:cubicBezTo>
                  <a:cubicBezTo>
                    <a:pt x="1" y="1045"/>
                    <a:pt x="38" y="1803"/>
                    <a:pt x="221" y="2550"/>
                  </a:cubicBezTo>
                  <a:cubicBezTo>
                    <a:pt x="296" y="2572"/>
                    <a:pt x="371" y="2583"/>
                    <a:pt x="444" y="2583"/>
                  </a:cubicBezTo>
                  <a:cubicBezTo>
                    <a:pt x="561" y="2583"/>
                    <a:pt x="675" y="2555"/>
                    <a:pt x="787" y="2494"/>
                  </a:cubicBezTo>
                  <a:cubicBezTo>
                    <a:pt x="656" y="1984"/>
                    <a:pt x="664" y="1463"/>
                    <a:pt x="640" y="944"/>
                  </a:cubicBezTo>
                  <a:cubicBezTo>
                    <a:pt x="627" y="705"/>
                    <a:pt x="612" y="461"/>
                    <a:pt x="563" y="226"/>
                  </a:cubicBezTo>
                  <a:cubicBezTo>
                    <a:pt x="537" y="92"/>
                    <a:pt x="424" y="0"/>
                    <a:pt x="27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73939;p67">
              <a:extLst>
                <a:ext uri="{FF2B5EF4-FFF2-40B4-BE49-F238E27FC236}">
                  <a16:creationId xmlns:a16="http://schemas.microsoft.com/office/drawing/2014/main" id="{63DB3E78-9887-4C5F-B3B9-7E2328195F25}"/>
                </a:ext>
              </a:extLst>
            </p:cNvPr>
            <p:cNvSpPr/>
            <p:nvPr/>
          </p:nvSpPr>
          <p:spPr>
            <a:xfrm>
              <a:off x="4837800" y="3679650"/>
              <a:ext cx="20175" cy="63000"/>
            </a:xfrm>
            <a:custGeom>
              <a:avLst/>
              <a:gdLst/>
              <a:ahLst/>
              <a:cxnLst/>
              <a:rect l="l" t="t" r="r" b="b"/>
              <a:pathLst>
                <a:path w="807" h="2520" extrusionOk="0">
                  <a:moveTo>
                    <a:pt x="343" y="0"/>
                  </a:moveTo>
                  <a:cubicBezTo>
                    <a:pt x="312" y="0"/>
                    <a:pt x="282" y="6"/>
                    <a:pt x="254" y="17"/>
                  </a:cubicBezTo>
                  <a:cubicBezTo>
                    <a:pt x="168" y="50"/>
                    <a:pt x="79" y="131"/>
                    <a:pt x="43" y="213"/>
                  </a:cubicBezTo>
                  <a:cubicBezTo>
                    <a:pt x="5" y="302"/>
                    <a:pt x="0" y="425"/>
                    <a:pt x="26" y="519"/>
                  </a:cubicBezTo>
                  <a:cubicBezTo>
                    <a:pt x="203" y="1164"/>
                    <a:pt x="151" y="1831"/>
                    <a:pt x="231" y="2485"/>
                  </a:cubicBezTo>
                  <a:cubicBezTo>
                    <a:pt x="317" y="2507"/>
                    <a:pt x="402" y="2519"/>
                    <a:pt x="487" y="2519"/>
                  </a:cubicBezTo>
                  <a:cubicBezTo>
                    <a:pt x="594" y="2519"/>
                    <a:pt x="701" y="2500"/>
                    <a:pt x="807" y="2455"/>
                  </a:cubicBezTo>
                  <a:cubicBezTo>
                    <a:pt x="787" y="1935"/>
                    <a:pt x="774" y="1414"/>
                    <a:pt x="745" y="894"/>
                  </a:cubicBezTo>
                  <a:cubicBezTo>
                    <a:pt x="731" y="617"/>
                    <a:pt x="687" y="342"/>
                    <a:pt x="529" y="103"/>
                  </a:cubicBezTo>
                  <a:cubicBezTo>
                    <a:pt x="482" y="31"/>
                    <a:pt x="412" y="0"/>
                    <a:pt x="34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73940;p67">
              <a:extLst>
                <a:ext uri="{FF2B5EF4-FFF2-40B4-BE49-F238E27FC236}">
                  <a16:creationId xmlns:a16="http://schemas.microsoft.com/office/drawing/2014/main" id="{BD47438D-A0DD-41AA-8F43-3D1A3F463B03}"/>
                </a:ext>
              </a:extLst>
            </p:cNvPr>
            <p:cNvSpPr/>
            <p:nvPr/>
          </p:nvSpPr>
          <p:spPr>
            <a:xfrm>
              <a:off x="4896075" y="3674425"/>
              <a:ext cx="20275" cy="61700"/>
            </a:xfrm>
            <a:custGeom>
              <a:avLst/>
              <a:gdLst/>
              <a:ahLst/>
              <a:cxnLst/>
              <a:rect l="l" t="t" r="r" b="b"/>
              <a:pathLst>
                <a:path w="811" h="2468" extrusionOk="0">
                  <a:moveTo>
                    <a:pt x="271" y="0"/>
                  </a:moveTo>
                  <a:cubicBezTo>
                    <a:pt x="132" y="0"/>
                    <a:pt x="29" y="100"/>
                    <a:pt x="14" y="249"/>
                  </a:cubicBezTo>
                  <a:cubicBezTo>
                    <a:pt x="0" y="386"/>
                    <a:pt x="0" y="528"/>
                    <a:pt x="16" y="667"/>
                  </a:cubicBezTo>
                  <a:cubicBezTo>
                    <a:pt x="84" y="1259"/>
                    <a:pt x="158" y="1851"/>
                    <a:pt x="231" y="2442"/>
                  </a:cubicBezTo>
                  <a:cubicBezTo>
                    <a:pt x="302" y="2457"/>
                    <a:pt x="373" y="2467"/>
                    <a:pt x="441" y="2467"/>
                  </a:cubicBezTo>
                  <a:cubicBezTo>
                    <a:pt x="573" y="2467"/>
                    <a:pt x="698" y="2431"/>
                    <a:pt x="811" y="2334"/>
                  </a:cubicBezTo>
                  <a:cubicBezTo>
                    <a:pt x="757" y="1705"/>
                    <a:pt x="804" y="1068"/>
                    <a:pt x="627" y="452"/>
                  </a:cubicBezTo>
                  <a:cubicBezTo>
                    <a:pt x="599" y="350"/>
                    <a:pt x="602" y="231"/>
                    <a:pt x="545" y="151"/>
                  </a:cubicBezTo>
                  <a:cubicBezTo>
                    <a:pt x="493" y="77"/>
                    <a:pt x="384" y="7"/>
                    <a:pt x="294" y="1"/>
                  </a:cubicBezTo>
                  <a:cubicBezTo>
                    <a:pt x="286" y="1"/>
                    <a:pt x="279" y="0"/>
                    <a:pt x="271"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73941;p67">
              <a:extLst>
                <a:ext uri="{FF2B5EF4-FFF2-40B4-BE49-F238E27FC236}">
                  <a16:creationId xmlns:a16="http://schemas.microsoft.com/office/drawing/2014/main" id="{5F61AD3A-7E0B-4119-9472-2BE600019EA5}"/>
                </a:ext>
              </a:extLst>
            </p:cNvPr>
            <p:cNvSpPr/>
            <p:nvPr/>
          </p:nvSpPr>
          <p:spPr>
            <a:xfrm>
              <a:off x="5006525" y="3654075"/>
              <a:ext cx="21600" cy="62175"/>
            </a:xfrm>
            <a:custGeom>
              <a:avLst/>
              <a:gdLst/>
              <a:ahLst/>
              <a:cxnLst/>
              <a:rect l="l" t="t" r="r" b="b"/>
              <a:pathLst>
                <a:path w="864" h="2487" extrusionOk="0">
                  <a:moveTo>
                    <a:pt x="294" y="0"/>
                  </a:moveTo>
                  <a:cubicBezTo>
                    <a:pt x="155" y="0"/>
                    <a:pt x="5" y="182"/>
                    <a:pt x="5" y="347"/>
                  </a:cubicBezTo>
                  <a:cubicBezTo>
                    <a:pt x="5" y="381"/>
                    <a:pt x="1" y="416"/>
                    <a:pt x="8" y="451"/>
                  </a:cubicBezTo>
                  <a:cubicBezTo>
                    <a:pt x="136" y="1129"/>
                    <a:pt x="266" y="1807"/>
                    <a:pt x="394" y="2487"/>
                  </a:cubicBezTo>
                  <a:lnTo>
                    <a:pt x="864" y="2422"/>
                  </a:lnTo>
                  <a:cubicBezTo>
                    <a:pt x="843" y="1693"/>
                    <a:pt x="776" y="971"/>
                    <a:pt x="590" y="264"/>
                  </a:cubicBezTo>
                  <a:cubicBezTo>
                    <a:pt x="550" y="114"/>
                    <a:pt x="465" y="22"/>
                    <a:pt x="314" y="2"/>
                  </a:cubicBezTo>
                  <a:cubicBezTo>
                    <a:pt x="307" y="1"/>
                    <a:pt x="301" y="0"/>
                    <a:pt x="29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Google Shape;73942;p67">
              <a:extLst>
                <a:ext uri="{FF2B5EF4-FFF2-40B4-BE49-F238E27FC236}">
                  <a16:creationId xmlns:a16="http://schemas.microsoft.com/office/drawing/2014/main" id="{0C783694-57EC-40F2-925A-339289426E4F}"/>
                </a:ext>
              </a:extLst>
            </p:cNvPr>
            <p:cNvSpPr/>
            <p:nvPr/>
          </p:nvSpPr>
          <p:spPr>
            <a:xfrm>
              <a:off x="4629425" y="3685075"/>
              <a:ext cx="17200" cy="64150"/>
            </a:xfrm>
            <a:custGeom>
              <a:avLst/>
              <a:gdLst/>
              <a:ahLst/>
              <a:cxnLst/>
              <a:rect l="l" t="t" r="r" b="b"/>
              <a:pathLst>
                <a:path w="688" h="2566" extrusionOk="0">
                  <a:moveTo>
                    <a:pt x="391" y="1"/>
                  </a:moveTo>
                  <a:cubicBezTo>
                    <a:pt x="370" y="1"/>
                    <a:pt x="348" y="3"/>
                    <a:pt x="325" y="8"/>
                  </a:cubicBezTo>
                  <a:cubicBezTo>
                    <a:pt x="238" y="30"/>
                    <a:pt x="130" y="111"/>
                    <a:pt x="100" y="192"/>
                  </a:cubicBezTo>
                  <a:cubicBezTo>
                    <a:pt x="52" y="318"/>
                    <a:pt x="50" y="467"/>
                    <a:pt x="46" y="607"/>
                  </a:cubicBezTo>
                  <a:cubicBezTo>
                    <a:pt x="29" y="1241"/>
                    <a:pt x="15" y="1875"/>
                    <a:pt x="0" y="2509"/>
                  </a:cubicBezTo>
                  <a:cubicBezTo>
                    <a:pt x="85" y="2547"/>
                    <a:pt x="170" y="2566"/>
                    <a:pt x="257" y="2566"/>
                  </a:cubicBezTo>
                  <a:cubicBezTo>
                    <a:pt x="328" y="2566"/>
                    <a:pt x="399" y="2553"/>
                    <a:pt x="472" y="2529"/>
                  </a:cubicBezTo>
                  <a:cubicBezTo>
                    <a:pt x="687" y="1771"/>
                    <a:pt x="667" y="997"/>
                    <a:pt x="624" y="222"/>
                  </a:cubicBezTo>
                  <a:cubicBezTo>
                    <a:pt x="618" y="90"/>
                    <a:pt x="518" y="1"/>
                    <a:pt x="391"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73943;p67">
              <a:extLst>
                <a:ext uri="{FF2B5EF4-FFF2-40B4-BE49-F238E27FC236}">
                  <a16:creationId xmlns:a16="http://schemas.microsoft.com/office/drawing/2014/main" id="{F3DA4F51-DCA7-4DD2-855A-3750BDC898C1}"/>
                </a:ext>
              </a:extLst>
            </p:cNvPr>
            <p:cNvSpPr/>
            <p:nvPr/>
          </p:nvSpPr>
          <p:spPr>
            <a:xfrm>
              <a:off x="4733000" y="3686225"/>
              <a:ext cx="14950" cy="63300"/>
            </a:xfrm>
            <a:custGeom>
              <a:avLst/>
              <a:gdLst/>
              <a:ahLst/>
              <a:cxnLst/>
              <a:rect l="l" t="t" r="r" b="b"/>
              <a:pathLst>
                <a:path w="598" h="2532" extrusionOk="0">
                  <a:moveTo>
                    <a:pt x="329" y="1"/>
                  </a:moveTo>
                  <a:cubicBezTo>
                    <a:pt x="314" y="1"/>
                    <a:pt x="299" y="2"/>
                    <a:pt x="286" y="5"/>
                  </a:cubicBezTo>
                  <a:cubicBezTo>
                    <a:pt x="197" y="22"/>
                    <a:pt x="96" y="99"/>
                    <a:pt x="50" y="179"/>
                  </a:cubicBezTo>
                  <a:cubicBezTo>
                    <a:pt x="3" y="264"/>
                    <a:pt x="1" y="383"/>
                    <a:pt x="6" y="485"/>
                  </a:cubicBezTo>
                  <a:cubicBezTo>
                    <a:pt x="39" y="1154"/>
                    <a:pt x="78" y="1820"/>
                    <a:pt x="113" y="2487"/>
                  </a:cubicBezTo>
                  <a:cubicBezTo>
                    <a:pt x="192" y="2516"/>
                    <a:pt x="270" y="2531"/>
                    <a:pt x="347" y="2531"/>
                  </a:cubicBezTo>
                  <a:cubicBezTo>
                    <a:pt x="431" y="2531"/>
                    <a:pt x="514" y="2513"/>
                    <a:pt x="598" y="2476"/>
                  </a:cubicBezTo>
                  <a:cubicBezTo>
                    <a:pt x="590" y="2122"/>
                    <a:pt x="588" y="1772"/>
                    <a:pt x="576" y="1419"/>
                  </a:cubicBezTo>
                  <a:cubicBezTo>
                    <a:pt x="562" y="998"/>
                    <a:pt x="546" y="578"/>
                    <a:pt x="519" y="158"/>
                  </a:cubicBezTo>
                  <a:cubicBezTo>
                    <a:pt x="512" y="47"/>
                    <a:pt x="415" y="1"/>
                    <a:pt x="32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73944;p67">
              <a:extLst>
                <a:ext uri="{FF2B5EF4-FFF2-40B4-BE49-F238E27FC236}">
                  <a16:creationId xmlns:a16="http://schemas.microsoft.com/office/drawing/2014/main" id="{5B6F637C-322B-4DBB-B18A-F5FFD733B884}"/>
                </a:ext>
              </a:extLst>
            </p:cNvPr>
            <p:cNvSpPr/>
            <p:nvPr/>
          </p:nvSpPr>
          <p:spPr>
            <a:xfrm>
              <a:off x="4570925" y="3680825"/>
              <a:ext cx="12425" cy="65575"/>
            </a:xfrm>
            <a:custGeom>
              <a:avLst/>
              <a:gdLst/>
              <a:ahLst/>
              <a:cxnLst/>
              <a:rect l="l" t="t" r="r" b="b"/>
              <a:pathLst>
                <a:path w="497" h="2623" extrusionOk="0">
                  <a:moveTo>
                    <a:pt x="209" y="1"/>
                  </a:moveTo>
                  <a:cubicBezTo>
                    <a:pt x="159" y="1"/>
                    <a:pt x="120" y="32"/>
                    <a:pt x="103" y="89"/>
                  </a:cubicBezTo>
                  <a:cubicBezTo>
                    <a:pt x="65" y="218"/>
                    <a:pt x="12" y="351"/>
                    <a:pt x="9" y="482"/>
                  </a:cubicBezTo>
                  <a:cubicBezTo>
                    <a:pt x="1" y="1174"/>
                    <a:pt x="5" y="1867"/>
                    <a:pt x="5" y="2559"/>
                  </a:cubicBezTo>
                  <a:cubicBezTo>
                    <a:pt x="87" y="2604"/>
                    <a:pt x="172" y="2623"/>
                    <a:pt x="259" y="2623"/>
                  </a:cubicBezTo>
                  <a:cubicBezTo>
                    <a:pt x="324" y="2623"/>
                    <a:pt x="390" y="2612"/>
                    <a:pt x="457" y="2593"/>
                  </a:cubicBezTo>
                  <a:cubicBezTo>
                    <a:pt x="471" y="1935"/>
                    <a:pt x="491" y="1277"/>
                    <a:pt x="497" y="620"/>
                  </a:cubicBezTo>
                  <a:cubicBezTo>
                    <a:pt x="497" y="452"/>
                    <a:pt x="462" y="281"/>
                    <a:pt x="424" y="116"/>
                  </a:cubicBezTo>
                  <a:cubicBezTo>
                    <a:pt x="413" y="72"/>
                    <a:pt x="327" y="39"/>
                    <a:pt x="270" y="15"/>
                  </a:cubicBezTo>
                  <a:cubicBezTo>
                    <a:pt x="248" y="5"/>
                    <a:pt x="228" y="1"/>
                    <a:pt x="20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73945;p67">
              <a:extLst>
                <a:ext uri="{FF2B5EF4-FFF2-40B4-BE49-F238E27FC236}">
                  <a16:creationId xmlns:a16="http://schemas.microsoft.com/office/drawing/2014/main" id="{5623DA76-DD53-4D43-8467-B0014D0D9FAD}"/>
                </a:ext>
              </a:extLst>
            </p:cNvPr>
            <p:cNvSpPr/>
            <p:nvPr/>
          </p:nvSpPr>
          <p:spPr>
            <a:xfrm>
              <a:off x="4499625" y="2893200"/>
              <a:ext cx="569175" cy="579425"/>
            </a:xfrm>
            <a:custGeom>
              <a:avLst/>
              <a:gdLst/>
              <a:ahLst/>
              <a:cxnLst/>
              <a:rect l="l" t="t" r="r" b="b"/>
              <a:pathLst>
                <a:path w="22767" h="23177" extrusionOk="0">
                  <a:moveTo>
                    <a:pt x="18538" y="1"/>
                  </a:moveTo>
                  <a:cubicBezTo>
                    <a:pt x="18436" y="1"/>
                    <a:pt x="18372" y="100"/>
                    <a:pt x="18366" y="184"/>
                  </a:cubicBezTo>
                  <a:cubicBezTo>
                    <a:pt x="18330" y="662"/>
                    <a:pt x="18312" y="1142"/>
                    <a:pt x="18286" y="1669"/>
                  </a:cubicBezTo>
                  <a:cubicBezTo>
                    <a:pt x="17981" y="1593"/>
                    <a:pt x="17933" y="1364"/>
                    <a:pt x="17803" y="1214"/>
                  </a:cubicBezTo>
                  <a:cubicBezTo>
                    <a:pt x="17668" y="1056"/>
                    <a:pt x="17528" y="894"/>
                    <a:pt x="17364" y="767"/>
                  </a:cubicBezTo>
                  <a:cubicBezTo>
                    <a:pt x="17345" y="752"/>
                    <a:pt x="17315" y="746"/>
                    <a:pt x="17280" y="746"/>
                  </a:cubicBezTo>
                  <a:cubicBezTo>
                    <a:pt x="17214" y="746"/>
                    <a:pt x="17133" y="768"/>
                    <a:pt x="17076" y="796"/>
                  </a:cubicBezTo>
                  <a:cubicBezTo>
                    <a:pt x="16962" y="850"/>
                    <a:pt x="16965" y="982"/>
                    <a:pt x="17019" y="1072"/>
                  </a:cubicBezTo>
                  <a:cubicBezTo>
                    <a:pt x="17276" y="1494"/>
                    <a:pt x="17511" y="1934"/>
                    <a:pt x="17813" y="2319"/>
                  </a:cubicBezTo>
                  <a:cubicBezTo>
                    <a:pt x="18233" y="2852"/>
                    <a:pt x="18367" y="3430"/>
                    <a:pt x="18345" y="4093"/>
                  </a:cubicBezTo>
                  <a:cubicBezTo>
                    <a:pt x="18316" y="4936"/>
                    <a:pt x="18330" y="5784"/>
                    <a:pt x="18353" y="6630"/>
                  </a:cubicBezTo>
                  <a:cubicBezTo>
                    <a:pt x="18383" y="7756"/>
                    <a:pt x="18346" y="8881"/>
                    <a:pt x="18527" y="10005"/>
                  </a:cubicBezTo>
                  <a:cubicBezTo>
                    <a:pt x="18651" y="10766"/>
                    <a:pt x="18554" y="11553"/>
                    <a:pt x="18702" y="12321"/>
                  </a:cubicBezTo>
                  <a:cubicBezTo>
                    <a:pt x="18731" y="12476"/>
                    <a:pt x="18604" y="12576"/>
                    <a:pt x="18449" y="12594"/>
                  </a:cubicBezTo>
                  <a:cubicBezTo>
                    <a:pt x="18275" y="12616"/>
                    <a:pt x="18098" y="12628"/>
                    <a:pt x="17921" y="12634"/>
                  </a:cubicBezTo>
                  <a:cubicBezTo>
                    <a:pt x="15739" y="12691"/>
                    <a:pt x="13554" y="12751"/>
                    <a:pt x="11372" y="12804"/>
                  </a:cubicBezTo>
                  <a:cubicBezTo>
                    <a:pt x="10173" y="12832"/>
                    <a:pt x="8972" y="12814"/>
                    <a:pt x="7775" y="12875"/>
                  </a:cubicBezTo>
                  <a:cubicBezTo>
                    <a:pt x="5915" y="12967"/>
                    <a:pt x="4054" y="13110"/>
                    <a:pt x="2192" y="13228"/>
                  </a:cubicBezTo>
                  <a:cubicBezTo>
                    <a:pt x="2127" y="13233"/>
                    <a:pt x="2060" y="13234"/>
                    <a:pt x="1993" y="13234"/>
                  </a:cubicBezTo>
                  <a:cubicBezTo>
                    <a:pt x="1880" y="13234"/>
                    <a:pt x="1764" y="13230"/>
                    <a:pt x="1651" y="13230"/>
                  </a:cubicBezTo>
                  <a:cubicBezTo>
                    <a:pt x="1434" y="13230"/>
                    <a:pt x="1225" y="13244"/>
                    <a:pt x="1048" y="13327"/>
                  </a:cubicBezTo>
                  <a:cubicBezTo>
                    <a:pt x="602" y="13535"/>
                    <a:pt x="805" y="14087"/>
                    <a:pt x="716" y="14479"/>
                  </a:cubicBezTo>
                  <a:cubicBezTo>
                    <a:pt x="492" y="15472"/>
                    <a:pt x="280" y="16480"/>
                    <a:pt x="188" y="17491"/>
                  </a:cubicBezTo>
                  <a:cubicBezTo>
                    <a:pt x="57" y="18960"/>
                    <a:pt x="0" y="20438"/>
                    <a:pt x="119" y="21917"/>
                  </a:cubicBezTo>
                  <a:cubicBezTo>
                    <a:pt x="168" y="22531"/>
                    <a:pt x="250" y="22646"/>
                    <a:pt x="842" y="22746"/>
                  </a:cubicBezTo>
                  <a:cubicBezTo>
                    <a:pt x="2267" y="22987"/>
                    <a:pt x="3708" y="23116"/>
                    <a:pt x="5148" y="23145"/>
                  </a:cubicBezTo>
                  <a:cubicBezTo>
                    <a:pt x="6089" y="23163"/>
                    <a:pt x="7030" y="23176"/>
                    <a:pt x="7970" y="23176"/>
                  </a:cubicBezTo>
                  <a:cubicBezTo>
                    <a:pt x="9671" y="23176"/>
                    <a:pt x="11371" y="23134"/>
                    <a:pt x="13073" y="23007"/>
                  </a:cubicBezTo>
                  <a:cubicBezTo>
                    <a:pt x="15535" y="22823"/>
                    <a:pt x="17975" y="22536"/>
                    <a:pt x="20393" y="22053"/>
                  </a:cubicBezTo>
                  <a:cubicBezTo>
                    <a:pt x="21049" y="21924"/>
                    <a:pt x="21696" y="21747"/>
                    <a:pt x="22341" y="21573"/>
                  </a:cubicBezTo>
                  <a:cubicBezTo>
                    <a:pt x="22535" y="21519"/>
                    <a:pt x="22756" y="21452"/>
                    <a:pt x="22763" y="21176"/>
                  </a:cubicBezTo>
                  <a:cubicBezTo>
                    <a:pt x="22767" y="21054"/>
                    <a:pt x="22678" y="20989"/>
                    <a:pt x="22503" y="20989"/>
                  </a:cubicBezTo>
                  <a:cubicBezTo>
                    <a:pt x="22432" y="20989"/>
                    <a:pt x="22347" y="21000"/>
                    <a:pt x="22248" y="21022"/>
                  </a:cubicBezTo>
                  <a:cubicBezTo>
                    <a:pt x="22180" y="21039"/>
                    <a:pt x="22109" y="21049"/>
                    <a:pt x="22042" y="21065"/>
                  </a:cubicBezTo>
                  <a:cubicBezTo>
                    <a:pt x="19537" y="21660"/>
                    <a:pt x="16998" y="22041"/>
                    <a:pt x="14441" y="22281"/>
                  </a:cubicBezTo>
                  <a:cubicBezTo>
                    <a:pt x="12724" y="22442"/>
                    <a:pt x="10994" y="22492"/>
                    <a:pt x="9270" y="22536"/>
                  </a:cubicBezTo>
                  <a:cubicBezTo>
                    <a:pt x="8632" y="22553"/>
                    <a:pt x="7993" y="22562"/>
                    <a:pt x="7355" y="22562"/>
                  </a:cubicBezTo>
                  <a:cubicBezTo>
                    <a:pt x="5704" y="22562"/>
                    <a:pt x="4053" y="22498"/>
                    <a:pt x="2408" y="22323"/>
                  </a:cubicBezTo>
                  <a:cubicBezTo>
                    <a:pt x="1988" y="22278"/>
                    <a:pt x="1573" y="22190"/>
                    <a:pt x="1154" y="22133"/>
                  </a:cubicBezTo>
                  <a:cubicBezTo>
                    <a:pt x="848" y="22093"/>
                    <a:pt x="751" y="21898"/>
                    <a:pt x="747" y="21620"/>
                  </a:cubicBezTo>
                  <a:cubicBezTo>
                    <a:pt x="704" y="19645"/>
                    <a:pt x="704" y="17674"/>
                    <a:pt x="1075" y="15722"/>
                  </a:cubicBezTo>
                  <a:cubicBezTo>
                    <a:pt x="1164" y="15237"/>
                    <a:pt x="1264" y="14757"/>
                    <a:pt x="1362" y="14274"/>
                  </a:cubicBezTo>
                  <a:cubicBezTo>
                    <a:pt x="1418" y="13999"/>
                    <a:pt x="1576" y="13859"/>
                    <a:pt x="1870" y="13841"/>
                  </a:cubicBezTo>
                  <a:cubicBezTo>
                    <a:pt x="2642" y="13794"/>
                    <a:pt x="3413" y="13688"/>
                    <a:pt x="4185" y="13676"/>
                  </a:cubicBezTo>
                  <a:cubicBezTo>
                    <a:pt x="7073" y="13630"/>
                    <a:pt x="9953" y="13391"/>
                    <a:pt x="12839" y="13391"/>
                  </a:cubicBezTo>
                  <a:cubicBezTo>
                    <a:pt x="13089" y="13391"/>
                    <a:pt x="13339" y="13392"/>
                    <a:pt x="13589" y="13396"/>
                  </a:cubicBezTo>
                  <a:cubicBezTo>
                    <a:pt x="13872" y="13400"/>
                    <a:pt x="14155" y="13402"/>
                    <a:pt x="14439" y="13402"/>
                  </a:cubicBezTo>
                  <a:cubicBezTo>
                    <a:pt x="15143" y="13402"/>
                    <a:pt x="15848" y="13390"/>
                    <a:pt x="16551" y="13368"/>
                  </a:cubicBezTo>
                  <a:cubicBezTo>
                    <a:pt x="17360" y="13342"/>
                    <a:pt x="18168" y="13275"/>
                    <a:pt x="18974" y="13213"/>
                  </a:cubicBezTo>
                  <a:cubicBezTo>
                    <a:pt x="19258" y="13191"/>
                    <a:pt x="19393" y="12999"/>
                    <a:pt x="19376" y="12701"/>
                  </a:cubicBezTo>
                  <a:cubicBezTo>
                    <a:pt x="19372" y="12631"/>
                    <a:pt x="19365" y="12560"/>
                    <a:pt x="19355" y="12492"/>
                  </a:cubicBezTo>
                  <a:cubicBezTo>
                    <a:pt x="19117" y="11030"/>
                    <a:pt x="19053" y="9551"/>
                    <a:pt x="19007" y="8076"/>
                  </a:cubicBezTo>
                  <a:cubicBezTo>
                    <a:pt x="18934" y="5785"/>
                    <a:pt x="18956" y="3494"/>
                    <a:pt x="18937" y="1202"/>
                  </a:cubicBezTo>
                  <a:cubicBezTo>
                    <a:pt x="18936" y="955"/>
                    <a:pt x="18937" y="709"/>
                    <a:pt x="18920" y="462"/>
                  </a:cubicBezTo>
                  <a:cubicBezTo>
                    <a:pt x="18913" y="361"/>
                    <a:pt x="18880" y="248"/>
                    <a:pt x="18822" y="169"/>
                  </a:cubicBezTo>
                  <a:cubicBezTo>
                    <a:pt x="18766" y="95"/>
                    <a:pt x="18671" y="30"/>
                    <a:pt x="18580" y="6"/>
                  </a:cubicBezTo>
                  <a:cubicBezTo>
                    <a:pt x="18565" y="3"/>
                    <a:pt x="18551" y="1"/>
                    <a:pt x="18538"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73946;p67">
              <a:extLst>
                <a:ext uri="{FF2B5EF4-FFF2-40B4-BE49-F238E27FC236}">
                  <a16:creationId xmlns:a16="http://schemas.microsoft.com/office/drawing/2014/main" id="{8EF103AC-36AD-466F-97C9-74B690A7B60C}"/>
                </a:ext>
              </a:extLst>
            </p:cNvPr>
            <p:cNvSpPr/>
            <p:nvPr/>
          </p:nvSpPr>
          <p:spPr>
            <a:xfrm>
              <a:off x="4581450" y="3258700"/>
              <a:ext cx="22125" cy="120875"/>
            </a:xfrm>
            <a:custGeom>
              <a:avLst/>
              <a:gdLst/>
              <a:ahLst/>
              <a:cxnLst/>
              <a:rect l="l" t="t" r="r" b="b"/>
              <a:pathLst>
                <a:path w="885" h="4835" extrusionOk="0">
                  <a:moveTo>
                    <a:pt x="702" y="1"/>
                  </a:moveTo>
                  <a:cubicBezTo>
                    <a:pt x="693" y="1"/>
                    <a:pt x="684" y="2"/>
                    <a:pt x="674" y="3"/>
                  </a:cubicBezTo>
                  <a:cubicBezTo>
                    <a:pt x="581" y="16"/>
                    <a:pt x="467" y="66"/>
                    <a:pt x="419" y="137"/>
                  </a:cubicBezTo>
                  <a:cubicBezTo>
                    <a:pt x="343" y="250"/>
                    <a:pt x="289" y="389"/>
                    <a:pt x="276" y="523"/>
                  </a:cubicBezTo>
                  <a:cubicBezTo>
                    <a:pt x="197" y="1397"/>
                    <a:pt x="0" y="2261"/>
                    <a:pt x="51" y="3146"/>
                  </a:cubicBezTo>
                  <a:cubicBezTo>
                    <a:pt x="51" y="3534"/>
                    <a:pt x="41" y="3920"/>
                    <a:pt x="57" y="4307"/>
                  </a:cubicBezTo>
                  <a:cubicBezTo>
                    <a:pt x="69" y="4619"/>
                    <a:pt x="210" y="4834"/>
                    <a:pt x="377" y="4834"/>
                  </a:cubicBezTo>
                  <a:cubicBezTo>
                    <a:pt x="396" y="4834"/>
                    <a:pt x="415" y="4832"/>
                    <a:pt x="435" y="4826"/>
                  </a:cubicBezTo>
                  <a:cubicBezTo>
                    <a:pt x="707" y="4748"/>
                    <a:pt x="670" y="4505"/>
                    <a:pt x="670" y="4306"/>
                  </a:cubicBezTo>
                  <a:cubicBezTo>
                    <a:pt x="671" y="3111"/>
                    <a:pt x="677" y="1917"/>
                    <a:pt x="861" y="730"/>
                  </a:cubicBezTo>
                  <a:cubicBezTo>
                    <a:pt x="885" y="557"/>
                    <a:pt x="882" y="379"/>
                    <a:pt x="866" y="204"/>
                  </a:cubicBezTo>
                  <a:cubicBezTo>
                    <a:pt x="857" y="112"/>
                    <a:pt x="812" y="1"/>
                    <a:pt x="702" y="1"/>
                  </a:cubicBezTo>
                  <a:close/>
                </a:path>
              </a:pathLst>
            </a:custGeom>
            <a:solidFill>
              <a:srgbClr val="4F0D0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Google Shape;73947;p67">
              <a:extLst>
                <a:ext uri="{FF2B5EF4-FFF2-40B4-BE49-F238E27FC236}">
                  <a16:creationId xmlns:a16="http://schemas.microsoft.com/office/drawing/2014/main" id="{E50CD3BD-F95C-43C3-9555-C80D9A779AE2}"/>
                </a:ext>
              </a:extLst>
            </p:cNvPr>
            <p:cNvSpPr/>
            <p:nvPr/>
          </p:nvSpPr>
          <p:spPr>
            <a:xfrm>
              <a:off x="3948150" y="2613250"/>
              <a:ext cx="93825" cy="62950"/>
            </a:xfrm>
            <a:custGeom>
              <a:avLst/>
              <a:gdLst/>
              <a:ahLst/>
              <a:cxnLst/>
              <a:rect l="l" t="t" r="r" b="b"/>
              <a:pathLst>
                <a:path w="3753" h="2518" extrusionOk="0">
                  <a:moveTo>
                    <a:pt x="3521" y="0"/>
                  </a:moveTo>
                  <a:cubicBezTo>
                    <a:pt x="3490" y="0"/>
                    <a:pt x="3458" y="7"/>
                    <a:pt x="3427" y="23"/>
                  </a:cubicBezTo>
                  <a:cubicBezTo>
                    <a:pt x="2337" y="583"/>
                    <a:pt x="1237" y="1128"/>
                    <a:pt x="262" y="1882"/>
                  </a:cubicBezTo>
                  <a:cubicBezTo>
                    <a:pt x="157" y="1962"/>
                    <a:pt x="89" y="2097"/>
                    <a:pt x="26" y="2218"/>
                  </a:cubicBezTo>
                  <a:cubicBezTo>
                    <a:pt x="1" y="2268"/>
                    <a:pt x="19" y="2359"/>
                    <a:pt x="48" y="2413"/>
                  </a:cubicBezTo>
                  <a:cubicBezTo>
                    <a:pt x="85" y="2484"/>
                    <a:pt x="148" y="2518"/>
                    <a:pt x="210" y="2518"/>
                  </a:cubicBezTo>
                  <a:cubicBezTo>
                    <a:pt x="247" y="2518"/>
                    <a:pt x="283" y="2506"/>
                    <a:pt x="314" y="2483"/>
                  </a:cubicBezTo>
                  <a:cubicBezTo>
                    <a:pt x="995" y="1984"/>
                    <a:pt x="1729" y="1577"/>
                    <a:pt x="2471" y="1179"/>
                  </a:cubicBezTo>
                  <a:cubicBezTo>
                    <a:pt x="2842" y="981"/>
                    <a:pt x="3202" y="763"/>
                    <a:pt x="3561" y="547"/>
                  </a:cubicBezTo>
                  <a:cubicBezTo>
                    <a:pt x="3688" y="471"/>
                    <a:pt x="3752" y="347"/>
                    <a:pt x="3742" y="195"/>
                  </a:cubicBezTo>
                  <a:cubicBezTo>
                    <a:pt x="3746" y="91"/>
                    <a:pt x="3636" y="0"/>
                    <a:pt x="3521"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73948;p67">
              <a:extLst>
                <a:ext uri="{FF2B5EF4-FFF2-40B4-BE49-F238E27FC236}">
                  <a16:creationId xmlns:a16="http://schemas.microsoft.com/office/drawing/2014/main" id="{5531CCEA-AC22-4179-A035-E4F35E360586}"/>
                </a:ext>
              </a:extLst>
            </p:cNvPr>
            <p:cNvSpPr/>
            <p:nvPr/>
          </p:nvSpPr>
          <p:spPr>
            <a:xfrm>
              <a:off x="5069500" y="3316300"/>
              <a:ext cx="67450" cy="54300"/>
            </a:xfrm>
            <a:custGeom>
              <a:avLst/>
              <a:gdLst/>
              <a:ahLst/>
              <a:cxnLst/>
              <a:rect l="l" t="t" r="r" b="b"/>
              <a:pathLst>
                <a:path w="2698" h="2172" extrusionOk="0">
                  <a:moveTo>
                    <a:pt x="2453" y="0"/>
                  </a:moveTo>
                  <a:cubicBezTo>
                    <a:pt x="2384" y="36"/>
                    <a:pt x="2283" y="71"/>
                    <a:pt x="2209" y="137"/>
                  </a:cubicBezTo>
                  <a:cubicBezTo>
                    <a:pt x="1941" y="362"/>
                    <a:pt x="1685" y="599"/>
                    <a:pt x="1421" y="828"/>
                  </a:cubicBezTo>
                  <a:cubicBezTo>
                    <a:pt x="1049" y="1150"/>
                    <a:pt x="645" y="1423"/>
                    <a:pt x="201" y="1643"/>
                  </a:cubicBezTo>
                  <a:cubicBezTo>
                    <a:pt x="76" y="1704"/>
                    <a:pt x="1" y="1830"/>
                    <a:pt x="50" y="1992"/>
                  </a:cubicBezTo>
                  <a:cubicBezTo>
                    <a:pt x="83" y="2101"/>
                    <a:pt x="194" y="2171"/>
                    <a:pt x="325" y="2171"/>
                  </a:cubicBezTo>
                  <a:cubicBezTo>
                    <a:pt x="377" y="2171"/>
                    <a:pt x="433" y="2160"/>
                    <a:pt x="488" y="2136"/>
                  </a:cubicBezTo>
                  <a:cubicBezTo>
                    <a:pt x="1337" y="1764"/>
                    <a:pt x="2054" y="1213"/>
                    <a:pt x="2629" y="486"/>
                  </a:cubicBezTo>
                  <a:cubicBezTo>
                    <a:pt x="2683" y="415"/>
                    <a:pt x="2698" y="291"/>
                    <a:pt x="2691" y="192"/>
                  </a:cubicBezTo>
                  <a:cubicBezTo>
                    <a:pt x="2683" y="84"/>
                    <a:pt x="2605" y="6"/>
                    <a:pt x="2453"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73949;p67">
              <a:extLst>
                <a:ext uri="{FF2B5EF4-FFF2-40B4-BE49-F238E27FC236}">
                  <a16:creationId xmlns:a16="http://schemas.microsoft.com/office/drawing/2014/main" id="{EA4F3DEC-329F-4A72-890E-6E6336447321}"/>
                </a:ext>
              </a:extLst>
            </p:cNvPr>
            <p:cNvSpPr/>
            <p:nvPr/>
          </p:nvSpPr>
          <p:spPr>
            <a:xfrm>
              <a:off x="4314575" y="3109950"/>
              <a:ext cx="197925" cy="308700"/>
            </a:xfrm>
            <a:custGeom>
              <a:avLst/>
              <a:gdLst/>
              <a:ahLst/>
              <a:cxnLst/>
              <a:rect l="l" t="t" r="r" b="b"/>
              <a:pathLst>
                <a:path w="7917" h="12348" extrusionOk="0">
                  <a:moveTo>
                    <a:pt x="5329" y="0"/>
                  </a:moveTo>
                  <a:cubicBezTo>
                    <a:pt x="5126" y="0"/>
                    <a:pt x="4921" y="86"/>
                    <a:pt x="4731" y="255"/>
                  </a:cubicBezTo>
                  <a:cubicBezTo>
                    <a:pt x="4306" y="634"/>
                    <a:pt x="4168" y="1143"/>
                    <a:pt x="4098" y="1670"/>
                  </a:cubicBezTo>
                  <a:cubicBezTo>
                    <a:pt x="4054" y="2016"/>
                    <a:pt x="4075" y="2373"/>
                    <a:pt x="4061" y="2726"/>
                  </a:cubicBezTo>
                  <a:cubicBezTo>
                    <a:pt x="4045" y="3193"/>
                    <a:pt x="4014" y="3354"/>
                    <a:pt x="3778" y="3354"/>
                  </a:cubicBezTo>
                  <a:cubicBezTo>
                    <a:pt x="3686" y="3354"/>
                    <a:pt x="3563" y="3330"/>
                    <a:pt x="3399" y="3290"/>
                  </a:cubicBezTo>
                  <a:cubicBezTo>
                    <a:pt x="3061" y="3209"/>
                    <a:pt x="2723" y="3180"/>
                    <a:pt x="2386" y="3180"/>
                  </a:cubicBezTo>
                  <a:cubicBezTo>
                    <a:pt x="2303" y="3180"/>
                    <a:pt x="2221" y="3182"/>
                    <a:pt x="2139" y="3185"/>
                  </a:cubicBezTo>
                  <a:cubicBezTo>
                    <a:pt x="1190" y="3223"/>
                    <a:pt x="563" y="3705"/>
                    <a:pt x="227" y="4578"/>
                  </a:cubicBezTo>
                  <a:cubicBezTo>
                    <a:pt x="2" y="5155"/>
                    <a:pt x="22" y="5752"/>
                    <a:pt x="11" y="6596"/>
                  </a:cubicBezTo>
                  <a:cubicBezTo>
                    <a:pt x="1" y="6987"/>
                    <a:pt x="22" y="7627"/>
                    <a:pt x="248" y="8226"/>
                  </a:cubicBezTo>
                  <a:cubicBezTo>
                    <a:pt x="991" y="10193"/>
                    <a:pt x="2072" y="11810"/>
                    <a:pt x="4395" y="12092"/>
                  </a:cubicBezTo>
                  <a:cubicBezTo>
                    <a:pt x="4533" y="12110"/>
                    <a:pt x="4665" y="12174"/>
                    <a:pt x="4804" y="12195"/>
                  </a:cubicBezTo>
                  <a:cubicBezTo>
                    <a:pt x="5301" y="12272"/>
                    <a:pt x="5798" y="12347"/>
                    <a:pt x="6299" y="12347"/>
                  </a:cubicBezTo>
                  <a:cubicBezTo>
                    <a:pt x="6530" y="12347"/>
                    <a:pt x="6763" y="12331"/>
                    <a:pt x="6996" y="12292"/>
                  </a:cubicBezTo>
                  <a:cubicBezTo>
                    <a:pt x="7234" y="12251"/>
                    <a:pt x="7387" y="12151"/>
                    <a:pt x="7417" y="11904"/>
                  </a:cubicBezTo>
                  <a:cubicBezTo>
                    <a:pt x="7489" y="11312"/>
                    <a:pt x="7588" y="10720"/>
                    <a:pt x="7625" y="10126"/>
                  </a:cubicBezTo>
                  <a:cubicBezTo>
                    <a:pt x="7696" y="8967"/>
                    <a:pt x="7625" y="7800"/>
                    <a:pt x="7833" y="6650"/>
                  </a:cubicBezTo>
                  <a:cubicBezTo>
                    <a:pt x="7917" y="6182"/>
                    <a:pt x="7816" y="5775"/>
                    <a:pt x="7562" y="5350"/>
                  </a:cubicBezTo>
                  <a:cubicBezTo>
                    <a:pt x="7018" y="4437"/>
                    <a:pt x="6669" y="3441"/>
                    <a:pt x="6557" y="2371"/>
                  </a:cubicBezTo>
                  <a:cubicBezTo>
                    <a:pt x="6515" y="1952"/>
                    <a:pt x="6419" y="1539"/>
                    <a:pt x="6368" y="1122"/>
                  </a:cubicBezTo>
                  <a:cubicBezTo>
                    <a:pt x="6327" y="788"/>
                    <a:pt x="6176" y="520"/>
                    <a:pt x="5948" y="290"/>
                  </a:cubicBezTo>
                  <a:cubicBezTo>
                    <a:pt x="5756" y="96"/>
                    <a:pt x="5543" y="0"/>
                    <a:pt x="5329" y="0"/>
                  </a:cubicBezTo>
                  <a:close/>
                </a:path>
              </a:pathLst>
            </a:custGeom>
            <a:solidFill>
              <a:srgbClr val="FEA98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Google Shape;73950;p67">
              <a:extLst>
                <a:ext uri="{FF2B5EF4-FFF2-40B4-BE49-F238E27FC236}">
                  <a16:creationId xmlns:a16="http://schemas.microsoft.com/office/drawing/2014/main" id="{EA3379BF-9C35-4F24-AFE0-38AA7EDA0E08}"/>
                </a:ext>
              </a:extLst>
            </p:cNvPr>
            <p:cNvSpPr/>
            <p:nvPr/>
          </p:nvSpPr>
          <p:spPr>
            <a:xfrm>
              <a:off x="4138825" y="1859775"/>
              <a:ext cx="1273650" cy="965875"/>
            </a:xfrm>
            <a:custGeom>
              <a:avLst/>
              <a:gdLst/>
              <a:ahLst/>
              <a:cxnLst/>
              <a:rect l="l" t="t" r="r" b="b"/>
              <a:pathLst>
                <a:path w="50946" h="38635" extrusionOk="0">
                  <a:moveTo>
                    <a:pt x="23895" y="1"/>
                  </a:moveTo>
                  <a:cubicBezTo>
                    <a:pt x="22328" y="1"/>
                    <a:pt x="20763" y="139"/>
                    <a:pt x="19214" y="478"/>
                  </a:cubicBezTo>
                  <a:cubicBezTo>
                    <a:pt x="16316" y="1112"/>
                    <a:pt x="13636" y="2226"/>
                    <a:pt x="11272" y="4035"/>
                  </a:cubicBezTo>
                  <a:cubicBezTo>
                    <a:pt x="10266" y="4806"/>
                    <a:pt x="9313" y="5640"/>
                    <a:pt x="8549" y="6678"/>
                  </a:cubicBezTo>
                  <a:cubicBezTo>
                    <a:pt x="7942" y="7505"/>
                    <a:pt x="7365" y="8342"/>
                    <a:pt x="6898" y="9257"/>
                  </a:cubicBezTo>
                  <a:cubicBezTo>
                    <a:pt x="6795" y="9462"/>
                    <a:pt x="6711" y="9561"/>
                    <a:pt x="6603" y="9561"/>
                  </a:cubicBezTo>
                  <a:cubicBezTo>
                    <a:pt x="6512" y="9561"/>
                    <a:pt x="6405" y="9491"/>
                    <a:pt x="6255" y="9357"/>
                  </a:cubicBezTo>
                  <a:cubicBezTo>
                    <a:pt x="5807" y="8955"/>
                    <a:pt x="5342" y="8580"/>
                    <a:pt x="4794" y="8324"/>
                  </a:cubicBezTo>
                  <a:cubicBezTo>
                    <a:pt x="4424" y="8151"/>
                    <a:pt x="4054" y="8067"/>
                    <a:pt x="3684" y="8067"/>
                  </a:cubicBezTo>
                  <a:cubicBezTo>
                    <a:pt x="3305" y="8067"/>
                    <a:pt x="2926" y="8155"/>
                    <a:pt x="2547" y="8330"/>
                  </a:cubicBezTo>
                  <a:cubicBezTo>
                    <a:pt x="1953" y="8605"/>
                    <a:pt x="1485" y="9025"/>
                    <a:pt x="1139" y="9571"/>
                  </a:cubicBezTo>
                  <a:cubicBezTo>
                    <a:pt x="256" y="10967"/>
                    <a:pt x="1" y="12516"/>
                    <a:pt x="136" y="14130"/>
                  </a:cubicBezTo>
                  <a:cubicBezTo>
                    <a:pt x="203" y="14934"/>
                    <a:pt x="337" y="15739"/>
                    <a:pt x="514" y="16526"/>
                  </a:cubicBezTo>
                  <a:cubicBezTo>
                    <a:pt x="799" y="17803"/>
                    <a:pt x="1162" y="19064"/>
                    <a:pt x="2074" y="20063"/>
                  </a:cubicBezTo>
                  <a:cubicBezTo>
                    <a:pt x="2694" y="20741"/>
                    <a:pt x="3400" y="21259"/>
                    <a:pt x="4366" y="21259"/>
                  </a:cubicBezTo>
                  <a:cubicBezTo>
                    <a:pt x="4427" y="21259"/>
                    <a:pt x="4490" y="21257"/>
                    <a:pt x="4553" y="21252"/>
                  </a:cubicBezTo>
                  <a:cubicBezTo>
                    <a:pt x="5029" y="21221"/>
                    <a:pt x="5441" y="21064"/>
                    <a:pt x="5855" y="20861"/>
                  </a:cubicBezTo>
                  <a:cubicBezTo>
                    <a:pt x="5959" y="20809"/>
                    <a:pt x="6042" y="20783"/>
                    <a:pt x="6113" y="20783"/>
                  </a:cubicBezTo>
                  <a:cubicBezTo>
                    <a:pt x="6247" y="20783"/>
                    <a:pt x="6340" y="20877"/>
                    <a:pt x="6452" y="21071"/>
                  </a:cubicBezTo>
                  <a:cubicBezTo>
                    <a:pt x="6488" y="21131"/>
                    <a:pt x="6519" y="21195"/>
                    <a:pt x="6548" y="21260"/>
                  </a:cubicBezTo>
                  <a:cubicBezTo>
                    <a:pt x="7387" y="23140"/>
                    <a:pt x="8490" y="24854"/>
                    <a:pt x="9793" y="26443"/>
                  </a:cubicBezTo>
                  <a:cubicBezTo>
                    <a:pt x="10460" y="27258"/>
                    <a:pt x="11115" y="28069"/>
                    <a:pt x="11940" y="28755"/>
                  </a:cubicBezTo>
                  <a:cubicBezTo>
                    <a:pt x="13059" y="29689"/>
                    <a:pt x="14257" y="30475"/>
                    <a:pt x="15531" y="31162"/>
                  </a:cubicBezTo>
                  <a:cubicBezTo>
                    <a:pt x="16776" y="31833"/>
                    <a:pt x="18088" y="32344"/>
                    <a:pt x="19426" y="32795"/>
                  </a:cubicBezTo>
                  <a:cubicBezTo>
                    <a:pt x="19660" y="32873"/>
                    <a:pt x="19892" y="32951"/>
                    <a:pt x="20117" y="33050"/>
                  </a:cubicBezTo>
                  <a:cubicBezTo>
                    <a:pt x="20298" y="33129"/>
                    <a:pt x="20372" y="33300"/>
                    <a:pt x="20327" y="33486"/>
                  </a:cubicBezTo>
                  <a:cubicBezTo>
                    <a:pt x="20277" y="33689"/>
                    <a:pt x="20177" y="33880"/>
                    <a:pt x="20120" y="34083"/>
                  </a:cubicBezTo>
                  <a:cubicBezTo>
                    <a:pt x="19891" y="34900"/>
                    <a:pt x="19953" y="35730"/>
                    <a:pt x="20358" y="36445"/>
                  </a:cubicBezTo>
                  <a:cubicBezTo>
                    <a:pt x="21184" y="37903"/>
                    <a:pt x="22567" y="38634"/>
                    <a:pt x="24015" y="38634"/>
                  </a:cubicBezTo>
                  <a:cubicBezTo>
                    <a:pt x="24719" y="38634"/>
                    <a:pt x="25439" y="38462"/>
                    <a:pt x="26117" y="38116"/>
                  </a:cubicBezTo>
                  <a:cubicBezTo>
                    <a:pt x="26787" y="37774"/>
                    <a:pt x="27171" y="37190"/>
                    <a:pt x="27184" y="36411"/>
                  </a:cubicBezTo>
                  <a:cubicBezTo>
                    <a:pt x="27191" y="36022"/>
                    <a:pt x="27186" y="35634"/>
                    <a:pt x="27186" y="35248"/>
                  </a:cubicBezTo>
                  <a:lnTo>
                    <a:pt x="27157" y="35248"/>
                  </a:lnTo>
                  <a:cubicBezTo>
                    <a:pt x="27157" y="34895"/>
                    <a:pt x="27154" y="34543"/>
                    <a:pt x="27159" y="34189"/>
                  </a:cubicBezTo>
                  <a:cubicBezTo>
                    <a:pt x="27164" y="33850"/>
                    <a:pt x="27247" y="33761"/>
                    <a:pt x="27582" y="33706"/>
                  </a:cubicBezTo>
                  <a:cubicBezTo>
                    <a:pt x="28310" y="33588"/>
                    <a:pt x="29044" y="33491"/>
                    <a:pt x="29766" y="33349"/>
                  </a:cubicBezTo>
                  <a:cubicBezTo>
                    <a:pt x="32326" y="32844"/>
                    <a:pt x="34646" y="31747"/>
                    <a:pt x="36864" y="30419"/>
                  </a:cubicBezTo>
                  <a:cubicBezTo>
                    <a:pt x="38705" y="29317"/>
                    <a:pt x="40242" y="27886"/>
                    <a:pt x="41327" y="26010"/>
                  </a:cubicBezTo>
                  <a:cubicBezTo>
                    <a:pt x="41485" y="25735"/>
                    <a:pt x="41630" y="25453"/>
                    <a:pt x="41788" y="25178"/>
                  </a:cubicBezTo>
                  <a:cubicBezTo>
                    <a:pt x="41922" y="24944"/>
                    <a:pt x="42016" y="24842"/>
                    <a:pt x="42162" y="24842"/>
                  </a:cubicBezTo>
                  <a:cubicBezTo>
                    <a:pt x="42242" y="24842"/>
                    <a:pt x="42338" y="24873"/>
                    <a:pt x="42464" y="24930"/>
                  </a:cubicBezTo>
                  <a:cubicBezTo>
                    <a:pt x="42753" y="25061"/>
                    <a:pt x="43038" y="25200"/>
                    <a:pt x="43319" y="25349"/>
                  </a:cubicBezTo>
                  <a:cubicBezTo>
                    <a:pt x="43903" y="25659"/>
                    <a:pt x="44488" y="25810"/>
                    <a:pt x="45072" y="25810"/>
                  </a:cubicBezTo>
                  <a:cubicBezTo>
                    <a:pt x="45668" y="25810"/>
                    <a:pt x="46264" y="25654"/>
                    <a:pt x="46859" y="25349"/>
                  </a:cubicBezTo>
                  <a:cubicBezTo>
                    <a:pt x="48687" y="24410"/>
                    <a:pt x="49860" y="22917"/>
                    <a:pt x="50411" y="20962"/>
                  </a:cubicBezTo>
                  <a:cubicBezTo>
                    <a:pt x="50756" y="19744"/>
                    <a:pt x="50945" y="18507"/>
                    <a:pt x="50706" y="17207"/>
                  </a:cubicBezTo>
                  <a:cubicBezTo>
                    <a:pt x="50537" y="16287"/>
                    <a:pt x="50291" y="15417"/>
                    <a:pt x="49801" y="14639"/>
                  </a:cubicBezTo>
                  <a:cubicBezTo>
                    <a:pt x="49071" y="13480"/>
                    <a:pt x="48024" y="12940"/>
                    <a:pt x="46962" y="12940"/>
                  </a:cubicBezTo>
                  <a:cubicBezTo>
                    <a:pt x="46304" y="12940"/>
                    <a:pt x="45640" y="13148"/>
                    <a:pt x="45043" y="13544"/>
                  </a:cubicBezTo>
                  <a:cubicBezTo>
                    <a:pt x="44541" y="13878"/>
                    <a:pt x="44038" y="14200"/>
                    <a:pt x="43656" y="14676"/>
                  </a:cubicBezTo>
                  <a:cubicBezTo>
                    <a:pt x="43614" y="14728"/>
                    <a:pt x="43554" y="14769"/>
                    <a:pt x="43491" y="14769"/>
                  </a:cubicBezTo>
                  <a:cubicBezTo>
                    <a:pt x="43456" y="14769"/>
                    <a:pt x="43419" y="14757"/>
                    <a:pt x="43384" y="14727"/>
                  </a:cubicBezTo>
                  <a:cubicBezTo>
                    <a:pt x="43337" y="14688"/>
                    <a:pt x="43297" y="14613"/>
                    <a:pt x="43293" y="14552"/>
                  </a:cubicBezTo>
                  <a:cubicBezTo>
                    <a:pt x="43250" y="13740"/>
                    <a:pt x="43091" y="12949"/>
                    <a:pt x="42877" y="12164"/>
                  </a:cubicBezTo>
                  <a:cubicBezTo>
                    <a:pt x="42008" y="8969"/>
                    <a:pt x="40044" y="6534"/>
                    <a:pt x="37531" y="4484"/>
                  </a:cubicBezTo>
                  <a:cubicBezTo>
                    <a:pt x="36155" y="3361"/>
                    <a:pt x="34610" y="2512"/>
                    <a:pt x="32990" y="1806"/>
                  </a:cubicBezTo>
                  <a:cubicBezTo>
                    <a:pt x="30776" y="842"/>
                    <a:pt x="28452" y="254"/>
                    <a:pt x="26052" y="82"/>
                  </a:cubicBezTo>
                  <a:cubicBezTo>
                    <a:pt x="25333" y="30"/>
                    <a:pt x="24614" y="1"/>
                    <a:pt x="23895" y="1"/>
                  </a:cubicBezTo>
                  <a:close/>
                </a:path>
              </a:pathLst>
            </a:custGeom>
            <a:solidFill>
              <a:srgbClr val="FEA98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Google Shape;73951;p67">
              <a:extLst>
                <a:ext uri="{FF2B5EF4-FFF2-40B4-BE49-F238E27FC236}">
                  <a16:creationId xmlns:a16="http://schemas.microsoft.com/office/drawing/2014/main" id="{C9B0171A-E796-47BD-87F6-D9EDE21586C5}"/>
                </a:ext>
              </a:extLst>
            </p:cNvPr>
            <p:cNvSpPr/>
            <p:nvPr/>
          </p:nvSpPr>
          <p:spPr>
            <a:xfrm>
              <a:off x="4561950" y="2310775"/>
              <a:ext cx="367625" cy="254825"/>
            </a:xfrm>
            <a:custGeom>
              <a:avLst/>
              <a:gdLst/>
              <a:ahLst/>
              <a:cxnLst/>
              <a:rect l="l" t="t" r="r" b="b"/>
              <a:pathLst>
                <a:path w="14705" h="10193" extrusionOk="0">
                  <a:moveTo>
                    <a:pt x="1853" y="0"/>
                  </a:moveTo>
                  <a:cubicBezTo>
                    <a:pt x="1387" y="0"/>
                    <a:pt x="948" y="239"/>
                    <a:pt x="608" y="705"/>
                  </a:cubicBezTo>
                  <a:cubicBezTo>
                    <a:pt x="358" y="1048"/>
                    <a:pt x="145" y="1429"/>
                    <a:pt x="100" y="1856"/>
                  </a:cubicBezTo>
                  <a:cubicBezTo>
                    <a:pt x="18" y="2628"/>
                    <a:pt x="1" y="3403"/>
                    <a:pt x="159" y="4173"/>
                  </a:cubicBezTo>
                  <a:cubicBezTo>
                    <a:pt x="505" y="5854"/>
                    <a:pt x="1330" y="7253"/>
                    <a:pt x="2608" y="8396"/>
                  </a:cubicBezTo>
                  <a:cubicBezTo>
                    <a:pt x="3896" y="9546"/>
                    <a:pt x="5383" y="10186"/>
                    <a:pt x="7119" y="10186"/>
                  </a:cubicBezTo>
                  <a:cubicBezTo>
                    <a:pt x="7151" y="10186"/>
                    <a:pt x="7184" y="10186"/>
                    <a:pt x="7216" y="10185"/>
                  </a:cubicBezTo>
                  <a:cubicBezTo>
                    <a:pt x="7568" y="10167"/>
                    <a:pt x="7928" y="10192"/>
                    <a:pt x="8270" y="10123"/>
                  </a:cubicBezTo>
                  <a:cubicBezTo>
                    <a:pt x="11834" y="9426"/>
                    <a:pt x="14132" y="7192"/>
                    <a:pt x="14642" y="3341"/>
                  </a:cubicBezTo>
                  <a:cubicBezTo>
                    <a:pt x="14705" y="2870"/>
                    <a:pt x="14572" y="2409"/>
                    <a:pt x="14300" y="2041"/>
                  </a:cubicBezTo>
                  <a:cubicBezTo>
                    <a:pt x="13964" y="1585"/>
                    <a:pt x="13613" y="1353"/>
                    <a:pt x="13214" y="1353"/>
                  </a:cubicBezTo>
                  <a:cubicBezTo>
                    <a:pt x="12936" y="1353"/>
                    <a:pt x="12635" y="1465"/>
                    <a:pt x="12300" y="1692"/>
                  </a:cubicBezTo>
                  <a:cubicBezTo>
                    <a:pt x="12184" y="1771"/>
                    <a:pt x="12087" y="1877"/>
                    <a:pt x="11980" y="1970"/>
                  </a:cubicBezTo>
                  <a:cubicBezTo>
                    <a:pt x="11500" y="2385"/>
                    <a:pt x="11021" y="2799"/>
                    <a:pt x="10538" y="3211"/>
                  </a:cubicBezTo>
                  <a:cubicBezTo>
                    <a:pt x="9717" y="3913"/>
                    <a:pt x="8782" y="4232"/>
                    <a:pt x="7864" y="4232"/>
                  </a:cubicBezTo>
                  <a:cubicBezTo>
                    <a:pt x="6543" y="4232"/>
                    <a:pt x="5256" y="3572"/>
                    <a:pt x="4392" y="2442"/>
                  </a:cubicBezTo>
                  <a:cubicBezTo>
                    <a:pt x="4135" y="2108"/>
                    <a:pt x="3929" y="1732"/>
                    <a:pt x="3735" y="1359"/>
                  </a:cubicBezTo>
                  <a:cubicBezTo>
                    <a:pt x="3519" y="938"/>
                    <a:pt x="3208" y="609"/>
                    <a:pt x="2830" y="341"/>
                  </a:cubicBezTo>
                  <a:cubicBezTo>
                    <a:pt x="2507" y="113"/>
                    <a:pt x="2174" y="0"/>
                    <a:pt x="1853"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Google Shape;73952;p67">
              <a:extLst>
                <a:ext uri="{FF2B5EF4-FFF2-40B4-BE49-F238E27FC236}">
                  <a16:creationId xmlns:a16="http://schemas.microsoft.com/office/drawing/2014/main" id="{EBA65E37-4008-4D47-AE70-23A91887148F}"/>
                </a:ext>
              </a:extLst>
            </p:cNvPr>
            <p:cNvSpPr/>
            <p:nvPr/>
          </p:nvSpPr>
          <p:spPr>
            <a:xfrm>
              <a:off x="4926600" y="2362450"/>
              <a:ext cx="255850" cy="234575"/>
            </a:xfrm>
            <a:custGeom>
              <a:avLst/>
              <a:gdLst/>
              <a:ahLst/>
              <a:cxnLst/>
              <a:rect l="l" t="t" r="r" b="b"/>
              <a:pathLst>
                <a:path w="10234" h="9383" extrusionOk="0">
                  <a:moveTo>
                    <a:pt x="7620" y="0"/>
                  </a:moveTo>
                  <a:cubicBezTo>
                    <a:pt x="7368" y="0"/>
                    <a:pt x="7118" y="31"/>
                    <a:pt x="6879" y="91"/>
                  </a:cubicBezTo>
                  <a:cubicBezTo>
                    <a:pt x="5749" y="373"/>
                    <a:pt x="4669" y="803"/>
                    <a:pt x="3766" y="1573"/>
                  </a:cubicBezTo>
                  <a:cubicBezTo>
                    <a:pt x="3102" y="2140"/>
                    <a:pt x="2432" y="2684"/>
                    <a:pt x="1878" y="3389"/>
                  </a:cubicBezTo>
                  <a:cubicBezTo>
                    <a:pt x="1147" y="4320"/>
                    <a:pt x="603" y="5303"/>
                    <a:pt x="247" y="6426"/>
                  </a:cubicBezTo>
                  <a:cubicBezTo>
                    <a:pt x="0" y="7205"/>
                    <a:pt x="126" y="7875"/>
                    <a:pt x="520" y="8539"/>
                  </a:cubicBezTo>
                  <a:cubicBezTo>
                    <a:pt x="811" y="9026"/>
                    <a:pt x="1247" y="9295"/>
                    <a:pt x="1801" y="9361"/>
                  </a:cubicBezTo>
                  <a:cubicBezTo>
                    <a:pt x="1894" y="9372"/>
                    <a:pt x="1989" y="9375"/>
                    <a:pt x="2081" y="9375"/>
                  </a:cubicBezTo>
                  <a:cubicBezTo>
                    <a:pt x="2228" y="9375"/>
                    <a:pt x="2369" y="9366"/>
                    <a:pt x="2491" y="9366"/>
                  </a:cubicBezTo>
                  <a:cubicBezTo>
                    <a:pt x="2602" y="9377"/>
                    <a:pt x="2711" y="9382"/>
                    <a:pt x="2819" y="9382"/>
                  </a:cubicBezTo>
                  <a:cubicBezTo>
                    <a:pt x="3605" y="9382"/>
                    <a:pt x="4299" y="9109"/>
                    <a:pt x="4964" y="8787"/>
                  </a:cubicBezTo>
                  <a:cubicBezTo>
                    <a:pt x="6248" y="8164"/>
                    <a:pt x="7322" y="7251"/>
                    <a:pt x="8238" y="6172"/>
                  </a:cubicBezTo>
                  <a:cubicBezTo>
                    <a:pt x="9039" y="5229"/>
                    <a:pt x="9656" y="4170"/>
                    <a:pt x="9957" y="2948"/>
                  </a:cubicBezTo>
                  <a:cubicBezTo>
                    <a:pt x="10233" y="1831"/>
                    <a:pt x="9848" y="511"/>
                    <a:pt x="8448" y="114"/>
                  </a:cubicBezTo>
                  <a:cubicBezTo>
                    <a:pt x="8178" y="38"/>
                    <a:pt x="7898" y="0"/>
                    <a:pt x="7620"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Google Shape;73953;p67">
              <a:extLst>
                <a:ext uri="{FF2B5EF4-FFF2-40B4-BE49-F238E27FC236}">
                  <a16:creationId xmlns:a16="http://schemas.microsoft.com/office/drawing/2014/main" id="{0CE134A1-2317-4079-A78C-9958B46F2EEB}"/>
                </a:ext>
              </a:extLst>
            </p:cNvPr>
            <p:cNvSpPr/>
            <p:nvPr/>
          </p:nvSpPr>
          <p:spPr>
            <a:xfrm>
              <a:off x="4328925" y="2289650"/>
              <a:ext cx="209800" cy="262550"/>
            </a:xfrm>
            <a:custGeom>
              <a:avLst/>
              <a:gdLst/>
              <a:ahLst/>
              <a:cxnLst/>
              <a:rect l="l" t="t" r="r" b="b"/>
              <a:pathLst>
                <a:path w="8392" h="10502" extrusionOk="0">
                  <a:moveTo>
                    <a:pt x="1926" y="0"/>
                  </a:moveTo>
                  <a:cubicBezTo>
                    <a:pt x="1048" y="0"/>
                    <a:pt x="224" y="588"/>
                    <a:pt x="119" y="1480"/>
                  </a:cubicBezTo>
                  <a:cubicBezTo>
                    <a:pt x="26" y="2274"/>
                    <a:pt x="1" y="3083"/>
                    <a:pt x="246" y="3885"/>
                  </a:cubicBezTo>
                  <a:cubicBezTo>
                    <a:pt x="702" y="5388"/>
                    <a:pt x="1455" y="6715"/>
                    <a:pt x="2404" y="7958"/>
                  </a:cubicBezTo>
                  <a:cubicBezTo>
                    <a:pt x="3127" y="8902"/>
                    <a:pt x="4037" y="9601"/>
                    <a:pt x="5049" y="10178"/>
                  </a:cubicBezTo>
                  <a:cubicBezTo>
                    <a:pt x="5381" y="10368"/>
                    <a:pt x="5755" y="10502"/>
                    <a:pt x="6154" y="10502"/>
                  </a:cubicBezTo>
                  <a:cubicBezTo>
                    <a:pt x="6225" y="10502"/>
                    <a:pt x="6296" y="10498"/>
                    <a:pt x="6368" y="10489"/>
                  </a:cubicBezTo>
                  <a:cubicBezTo>
                    <a:pt x="6426" y="10494"/>
                    <a:pt x="6483" y="10497"/>
                    <a:pt x="6540" y="10497"/>
                  </a:cubicBezTo>
                  <a:cubicBezTo>
                    <a:pt x="6995" y="10497"/>
                    <a:pt x="7397" y="10323"/>
                    <a:pt x="7687" y="9970"/>
                  </a:cubicBezTo>
                  <a:cubicBezTo>
                    <a:pt x="8151" y="9412"/>
                    <a:pt x="8391" y="8736"/>
                    <a:pt x="8303" y="8011"/>
                  </a:cubicBezTo>
                  <a:cubicBezTo>
                    <a:pt x="8165" y="6893"/>
                    <a:pt x="7870" y="5824"/>
                    <a:pt x="7334" y="4807"/>
                  </a:cubicBezTo>
                  <a:cubicBezTo>
                    <a:pt x="6854" y="3898"/>
                    <a:pt x="6325" y="3024"/>
                    <a:pt x="5663" y="2256"/>
                  </a:cubicBezTo>
                  <a:cubicBezTo>
                    <a:pt x="4762" y="1215"/>
                    <a:pt x="3734" y="317"/>
                    <a:pt x="2300" y="37"/>
                  </a:cubicBezTo>
                  <a:cubicBezTo>
                    <a:pt x="2176" y="12"/>
                    <a:pt x="2050" y="0"/>
                    <a:pt x="1926"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Google Shape;73954;p67">
              <a:extLst>
                <a:ext uri="{FF2B5EF4-FFF2-40B4-BE49-F238E27FC236}">
                  <a16:creationId xmlns:a16="http://schemas.microsoft.com/office/drawing/2014/main" id="{8A6A17D9-313B-4A62-BE78-DBE5ADE533F1}"/>
                </a:ext>
              </a:extLst>
            </p:cNvPr>
            <p:cNvSpPr/>
            <p:nvPr/>
          </p:nvSpPr>
          <p:spPr>
            <a:xfrm>
              <a:off x="4938250" y="2089525"/>
              <a:ext cx="204550" cy="127475"/>
            </a:xfrm>
            <a:custGeom>
              <a:avLst/>
              <a:gdLst/>
              <a:ahLst/>
              <a:cxnLst/>
              <a:rect l="l" t="t" r="r" b="b"/>
              <a:pathLst>
                <a:path w="8182" h="5099" extrusionOk="0">
                  <a:moveTo>
                    <a:pt x="3364" y="0"/>
                  </a:moveTo>
                  <a:cubicBezTo>
                    <a:pt x="2603" y="9"/>
                    <a:pt x="1882" y="141"/>
                    <a:pt x="1243" y="570"/>
                  </a:cubicBezTo>
                  <a:cubicBezTo>
                    <a:pt x="388" y="1147"/>
                    <a:pt x="0" y="2119"/>
                    <a:pt x="247" y="3049"/>
                  </a:cubicBezTo>
                  <a:cubicBezTo>
                    <a:pt x="423" y="3712"/>
                    <a:pt x="833" y="4067"/>
                    <a:pt x="1432" y="4067"/>
                  </a:cubicBezTo>
                  <a:cubicBezTo>
                    <a:pt x="1559" y="4067"/>
                    <a:pt x="1695" y="4051"/>
                    <a:pt x="1840" y="4018"/>
                  </a:cubicBezTo>
                  <a:cubicBezTo>
                    <a:pt x="2216" y="3934"/>
                    <a:pt x="2579" y="3789"/>
                    <a:pt x="2945" y="3668"/>
                  </a:cubicBezTo>
                  <a:cubicBezTo>
                    <a:pt x="3265" y="3562"/>
                    <a:pt x="3578" y="3507"/>
                    <a:pt x="3883" y="3507"/>
                  </a:cubicBezTo>
                  <a:cubicBezTo>
                    <a:pt x="4397" y="3507"/>
                    <a:pt x="4890" y="3664"/>
                    <a:pt x="5359" y="3998"/>
                  </a:cubicBezTo>
                  <a:cubicBezTo>
                    <a:pt x="5675" y="4223"/>
                    <a:pt x="5987" y="4454"/>
                    <a:pt x="6309" y="4668"/>
                  </a:cubicBezTo>
                  <a:cubicBezTo>
                    <a:pt x="6514" y="4803"/>
                    <a:pt x="6722" y="4944"/>
                    <a:pt x="6950" y="5028"/>
                  </a:cubicBezTo>
                  <a:cubicBezTo>
                    <a:pt x="7081" y="5076"/>
                    <a:pt x="7207" y="5099"/>
                    <a:pt x="7323" y="5099"/>
                  </a:cubicBezTo>
                  <a:cubicBezTo>
                    <a:pt x="7733" y="5099"/>
                    <a:pt x="8036" y="4816"/>
                    <a:pt x="8104" y="4332"/>
                  </a:cubicBezTo>
                  <a:cubicBezTo>
                    <a:pt x="8181" y="3797"/>
                    <a:pt x="8119" y="3273"/>
                    <a:pt x="7875" y="2786"/>
                  </a:cubicBezTo>
                  <a:cubicBezTo>
                    <a:pt x="6946" y="926"/>
                    <a:pt x="5379" y="96"/>
                    <a:pt x="3364"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Google Shape;73955;p67">
              <a:extLst>
                <a:ext uri="{FF2B5EF4-FFF2-40B4-BE49-F238E27FC236}">
                  <a16:creationId xmlns:a16="http://schemas.microsoft.com/office/drawing/2014/main" id="{BAF40828-8E51-4F0B-9A62-1EF4DB20BA83}"/>
                </a:ext>
              </a:extLst>
            </p:cNvPr>
            <p:cNvSpPr/>
            <p:nvPr/>
          </p:nvSpPr>
          <p:spPr>
            <a:xfrm>
              <a:off x="4368000" y="2037775"/>
              <a:ext cx="194475" cy="108725"/>
            </a:xfrm>
            <a:custGeom>
              <a:avLst/>
              <a:gdLst/>
              <a:ahLst/>
              <a:cxnLst/>
              <a:rect l="l" t="t" r="r" b="b"/>
              <a:pathLst>
                <a:path w="7779" h="4349" extrusionOk="0">
                  <a:moveTo>
                    <a:pt x="3376" y="0"/>
                  </a:moveTo>
                  <a:cubicBezTo>
                    <a:pt x="2829" y="77"/>
                    <a:pt x="2232" y="131"/>
                    <a:pt x="1678" y="382"/>
                  </a:cubicBezTo>
                  <a:cubicBezTo>
                    <a:pt x="914" y="725"/>
                    <a:pt x="460" y="1331"/>
                    <a:pt x="284" y="2129"/>
                  </a:cubicBezTo>
                  <a:cubicBezTo>
                    <a:pt x="1" y="3405"/>
                    <a:pt x="682" y="4279"/>
                    <a:pt x="1826" y="4279"/>
                  </a:cubicBezTo>
                  <a:cubicBezTo>
                    <a:pt x="2005" y="4279"/>
                    <a:pt x="2195" y="4258"/>
                    <a:pt x="2394" y="4213"/>
                  </a:cubicBezTo>
                  <a:cubicBezTo>
                    <a:pt x="2429" y="4206"/>
                    <a:pt x="2461" y="4196"/>
                    <a:pt x="2496" y="4186"/>
                  </a:cubicBezTo>
                  <a:cubicBezTo>
                    <a:pt x="2976" y="4020"/>
                    <a:pt x="3456" y="3944"/>
                    <a:pt x="3936" y="3944"/>
                  </a:cubicBezTo>
                  <a:cubicBezTo>
                    <a:pt x="4459" y="3944"/>
                    <a:pt x="4981" y="4034"/>
                    <a:pt x="5502" y="4196"/>
                  </a:cubicBezTo>
                  <a:cubicBezTo>
                    <a:pt x="5772" y="4281"/>
                    <a:pt x="6044" y="4349"/>
                    <a:pt x="6327" y="4349"/>
                  </a:cubicBezTo>
                  <a:cubicBezTo>
                    <a:pt x="6363" y="4349"/>
                    <a:pt x="6398" y="4348"/>
                    <a:pt x="6434" y="4346"/>
                  </a:cubicBezTo>
                  <a:cubicBezTo>
                    <a:pt x="7256" y="4296"/>
                    <a:pt x="7779" y="3586"/>
                    <a:pt x="7559" y="2798"/>
                  </a:cubicBezTo>
                  <a:cubicBezTo>
                    <a:pt x="7462" y="2456"/>
                    <a:pt x="7297" y="2143"/>
                    <a:pt x="7075" y="1866"/>
                  </a:cubicBezTo>
                  <a:cubicBezTo>
                    <a:pt x="6136" y="701"/>
                    <a:pt x="4882" y="148"/>
                    <a:pt x="3376"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Google Shape;73956;p67">
              <a:extLst>
                <a:ext uri="{FF2B5EF4-FFF2-40B4-BE49-F238E27FC236}">
                  <a16:creationId xmlns:a16="http://schemas.microsoft.com/office/drawing/2014/main" id="{3CCC4EF1-001F-45B2-AE97-5A3B5D88829A}"/>
                </a:ext>
              </a:extLst>
            </p:cNvPr>
            <p:cNvSpPr/>
            <p:nvPr/>
          </p:nvSpPr>
          <p:spPr>
            <a:xfrm>
              <a:off x="5220200" y="2271725"/>
              <a:ext cx="142700" cy="182975"/>
            </a:xfrm>
            <a:custGeom>
              <a:avLst/>
              <a:gdLst/>
              <a:ahLst/>
              <a:cxnLst/>
              <a:rect l="l" t="t" r="r" b="b"/>
              <a:pathLst>
                <a:path w="5708" h="7319" extrusionOk="0">
                  <a:moveTo>
                    <a:pt x="3663" y="1"/>
                  </a:moveTo>
                  <a:cubicBezTo>
                    <a:pt x="3484" y="1"/>
                    <a:pt x="3310" y="26"/>
                    <a:pt x="3148" y="80"/>
                  </a:cubicBezTo>
                  <a:cubicBezTo>
                    <a:pt x="2496" y="298"/>
                    <a:pt x="1927" y="614"/>
                    <a:pt x="1510" y="1174"/>
                  </a:cubicBezTo>
                  <a:cubicBezTo>
                    <a:pt x="239" y="2872"/>
                    <a:pt x="1" y="4692"/>
                    <a:pt x="881" y="6632"/>
                  </a:cubicBezTo>
                  <a:cubicBezTo>
                    <a:pt x="1000" y="6892"/>
                    <a:pt x="998" y="7296"/>
                    <a:pt x="1426" y="7318"/>
                  </a:cubicBezTo>
                  <a:cubicBezTo>
                    <a:pt x="1430" y="7318"/>
                    <a:pt x="1435" y="7318"/>
                    <a:pt x="1439" y="7318"/>
                  </a:cubicBezTo>
                  <a:cubicBezTo>
                    <a:pt x="1650" y="7318"/>
                    <a:pt x="1665" y="7018"/>
                    <a:pt x="1411" y="6407"/>
                  </a:cubicBezTo>
                  <a:cubicBezTo>
                    <a:pt x="1035" y="5508"/>
                    <a:pt x="891" y="4588"/>
                    <a:pt x="1027" y="3620"/>
                  </a:cubicBezTo>
                  <a:cubicBezTo>
                    <a:pt x="1091" y="3157"/>
                    <a:pt x="1253" y="2736"/>
                    <a:pt x="1490" y="2339"/>
                  </a:cubicBezTo>
                  <a:cubicBezTo>
                    <a:pt x="1559" y="2224"/>
                    <a:pt x="1660" y="2170"/>
                    <a:pt x="1769" y="2170"/>
                  </a:cubicBezTo>
                  <a:cubicBezTo>
                    <a:pt x="1827" y="2170"/>
                    <a:pt x="1888" y="2186"/>
                    <a:pt x="1947" y="2216"/>
                  </a:cubicBezTo>
                  <a:cubicBezTo>
                    <a:pt x="2102" y="2292"/>
                    <a:pt x="2246" y="2402"/>
                    <a:pt x="2367" y="2525"/>
                  </a:cubicBezTo>
                  <a:cubicBezTo>
                    <a:pt x="3000" y="3164"/>
                    <a:pt x="3249" y="3947"/>
                    <a:pt x="3194" y="4796"/>
                  </a:cubicBezTo>
                  <a:cubicBezTo>
                    <a:pt x="3194" y="5045"/>
                    <a:pt x="3180" y="5257"/>
                    <a:pt x="3202" y="5468"/>
                  </a:cubicBezTo>
                  <a:cubicBezTo>
                    <a:pt x="3211" y="5558"/>
                    <a:pt x="3268" y="5662"/>
                    <a:pt x="3371" y="5662"/>
                  </a:cubicBezTo>
                  <a:cubicBezTo>
                    <a:pt x="3383" y="5662"/>
                    <a:pt x="3395" y="5660"/>
                    <a:pt x="3408" y="5658"/>
                  </a:cubicBezTo>
                  <a:cubicBezTo>
                    <a:pt x="3499" y="5638"/>
                    <a:pt x="3587" y="5574"/>
                    <a:pt x="3658" y="5510"/>
                  </a:cubicBezTo>
                  <a:cubicBezTo>
                    <a:pt x="3707" y="5467"/>
                    <a:pt x="3735" y="5388"/>
                    <a:pt x="3747" y="5323"/>
                  </a:cubicBezTo>
                  <a:cubicBezTo>
                    <a:pt x="3909" y="4227"/>
                    <a:pt x="3728" y="3217"/>
                    <a:pt x="2976" y="2362"/>
                  </a:cubicBezTo>
                  <a:cubicBezTo>
                    <a:pt x="2792" y="2153"/>
                    <a:pt x="2574" y="1969"/>
                    <a:pt x="2383" y="1762"/>
                  </a:cubicBezTo>
                  <a:cubicBezTo>
                    <a:pt x="2184" y="1547"/>
                    <a:pt x="2204" y="1325"/>
                    <a:pt x="2424" y="1123"/>
                  </a:cubicBezTo>
                  <a:cubicBezTo>
                    <a:pt x="2789" y="790"/>
                    <a:pt x="3256" y="620"/>
                    <a:pt x="3722" y="620"/>
                  </a:cubicBezTo>
                  <a:cubicBezTo>
                    <a:pt x="4121" y="620"/>
                    <a:pt x="4519" y="745"/>
                    <a:pt x="4852" y="1000"/>
                  </a:cubicBezTo>
                  <a:cubicBezTo>
                    <a:pt x="5045" y="1148"/>
                    <a:pt x="5198" y="1344"/>
                    <a:pt x="5382" y="1506"/>
                  </a:cubicBezTo>
                  <a:cubicBezTo>
                    <a:pt x="5406" y="1527"/>
                    <a:pt x="5458" y="1538"/>
                    <a:pt x="5503" y="1538"/>
                  </a:cubicBezTo>
                  <a:cubicBezTo>
                    <a:pt x="5535" y="1538"/>
                    <a:pt x="5563" y="1533"/>
                    <a:pt x="5573" y="1520"/>
                  </a:cubicBezTo>
                  <a:cubicBezTo>
                    <a:pt x="5636" y="1448"/>
                    <a:pt x="5680" y="1348"/>
                    <a:pt x="5696" y="1252"/>
                  </a:cubicBezTo>
                  <a:cubicBezTo>
                    <a:pt x="5707" y="1191"/>
                    <a:pt x="5662" y="1117"/>
                    <a:pt x="5629" y="1056"/>
                  </a:cubicBezTo>
                  <a:cubicBezTo>
                    <a:pt x="5309" y="472"/>
                    <a:pt x="4442" y="1"/>
                    <a:pt x="3663"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Google Shape;73957;p67">
              <a:extLst>
                <a:ext uri="{FF2B5EF4-FFF2-40B4-BE49-F238E27FC236}">
                  <a16:creationId xmlns:a16="http://schemas.microsoft.com/office/drawing/2014/main" id="{E84DF12A-6EFA-41E5-83FF-88AAE95859DD}"/>
                </a:ext>
              </a:extLst>
            </p:cNvPr>
            <p:cNvSpPr/>
            <p:nvPr/>
          </p:nvSpPr>
          <p:spPr>
            <a:xfrm>
              <a:off x="4415925" y="2150325"/>
              <a:ext cx="85750" cy="95950"/>
            </a:xfrm>
            <a:custGeom>
              <a:avLst/>
              <a:gdLst/>
              <a:ahLst/>
              <a:cxnLst/>
              <a:rect l="l" t="t" r="r" b="b"/>
              <a:pathLst>
                <a:path w="3430" h="3838" extrusionOk="0">
                  <a:moveTo>
                    <a:pt x="1708" y="0"/>
                  </a:moveTo>
                  <a:cubicBezTo>
                    <a:pt x="1146" y="0"/>
                    <a:pt x="597" y="320"/>
                    <a:pt x="345" y="898"/>
                  </a:cubicBezTo>
                  <a:cubicBezTo>
                    <a:pt x="0" y="1689"/>
                    <a:pt x="187" y="2763"/>
                    <a:pt x="772" y="3360"/>
                  </a:cubicBezTo>
                  <a:cubicBezTo>
                    <a:pt x="1085" y="3677"/>
                    <a:pt x="1464" y="3837"/>
                    <a:pt x="1845" y="3837"/>
                  </a:cubicBezTo>
                  <a:cubicBezTo>
                    <a:pt x="2197" y="3837"/>
                    <a:pt x="2551" y="3702"/>
                    <a:pt x="2858" y="3428"/>
                  </a:cubicBezTo>
                  <a:cubicBezTo>
                    <a:pt x="3287" y="3048"/>
                    <a:pt x="3430" y="2558"/>
                    <a:pt x="3408" y="2118"/>
                  </a:cubicBezTo>
                  <a:cubicBezTo>
                    <a:pt x="3401" y="1372"/>
                    <a:pt x="3180" y="827"/>
                    <a:pt x="2719" y="401"/>
                  </a:cubicBezTo>
                  <a:cubicBezTo>
                    <a:pt x="2424" y="128"/>
                    <a:pt x="2063" y="0"/>
                    <a:pt x="1708"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Google Shape;73958;p67">
              <a:extLst>
                <a:ext uri="{FF2B5EF4-FFF2-40B4-BE49-F238E27FC236}">
                  <a16:creationId xmlns:a16="http://schemas.microsoft.com/office/drawing/2014/main" id="{C3F42943-3FBD-4DA1-BC56-FC58837A7352}"/>
                </a:ext>
              </a:extLst>
            </p:cNvPr>
            <p:cNvSpPr/>
            <p:nvPr/>
          </p:nvSpPr>
          <p:spPr>
            <a:xfrm>
              <a:off x="4189375" y="2142625"/>
              <a:ext cx="98375" cy="180625"/>
            </a:xfrm>
            <a:custGeom>
              <a:avLst/>
              <a:gdLst/>
              <a:ahLst/>
              <a:cxnLst/>
              <a:rect l="l" t="t" r="r" b="b"/>
              <a:pathLst>
                <a:path w="3935" h="7225" extrusionOk="0">
                  <a:moveTo>
                    <a:pt x="885" y="1"/>
                  </a:moveTo>
                  <a:cubicBezTo>
                    <a:pt x="618" y="1"/>
                    <a:pt x="368" y="92"/>
                    <a:pt x="134" y="277"/>
                  </a:cubicBezTo>
                  <a:cubicBezTo>
                    <a:pt x="50" y="341"/>
                    <a:pt x="0" y="441"/>
                    <a:pt x="42" y="555"/>
                  </a:cubicBezTo>
                  <a:cubicBezTo>
                    <a:pt x="77" y="654"/>
                    <a:pt x="144" y="729"/>
                    <a:pt x="256" y="729"/>
                  </a:cubicBezTo>
                  <a:cubicBezTo>
                    <a:pt x="261" y="729"/>
                    <a:pt x="266" y="729"/>
                    <a:pt x="271" y="729"/>
                  </a:cubicBezTo>
                  <a:cubicBezTo>
                    <a:pt x="338" y="726"/>
                    <a:pt x="409" y="707"/>
                    <a:pt x="472" y="680"/>
                  </a:cubicBezTo>
                  <a:cubicBezTo>
                    <a:pt x="620" y="617"/>
                    <a:pt x="758" y="589"/>
                    <a:pt x="888" y="589"/>
                  </a:cubicBezTo>
                  <a:cubicBezTo>
                    <a:pt x="1236" y="589"/>
                    <a:pt x="1529" y="789"/>
                    <a:pt x="1801" y="1052"/>
                  </a:cubicBezTo>
                  <a:cubicBezTo>
                    <a:pt x="2004" y="1249"/>
                    <a:pt x="2186" y="1462"/>
                    <a:pt x="2247" y="1749"/>
                  </a:cubicBezTo>
                  <a:cubicBezTo>
                    <a:pt x="2153" y="2017"/>
                    <a:pt x="1883" y="2068"/>
                    <a:pt x="1697" y="2216"/>
                  </a:cubicBezTo>
                  <a:cubicBezTo>
                    <a:pt x="821" y="2890"/>
                    <a:pt x="663" y="3842"/>
                    <a:pt x="670" y="4856"/>
                  </a:cubicBezTo>
                  <a:cubicBezTo>
                    <a:pt x="670" y="5009"/>
                    <a:pt x="804" y="5127"/>
                    <a:pt x="942" y="5135"/>
                  </a:cubicBezTo>
                  <a:cubicBezTo>
                    <a:pt x="947" y="5136"/>
                    <a:pt x="953" y="5136"/>
                    <a:pt x="958" y="5136"/>
                  </a:cubicBezTo>
                  <a:cubicBezTo>
                    <a:pt x="1097" y="5136"/>
                    <a:pt x="1199" y="5024"/>
                    <a:pt x="1209" y="4868"/>
                  </a:cubicBezTo>
                  <a:cubicBezTo>
                    <a:pt x="1237" y="4410"/>
                    <a:pt x="1280" y="3956"/>
                    <a:pt x="1432" y="3518"/>
                  </a:cubicBezTo>
                  <a:cubicBezTo>
                    <a:pt x="1588" y="3062"/>
                    <a:pt x="1850" y="2706"/>
                    <a:pt x="2313" y="2530"/>
                  </a:cubicBezTo>
                  <a:cubicBezTo>
                    <a:pt x="2369" y="2508"/>
                    <a:pt x="2422" y="2497"/>
                    <a:pt x="2471" y="2497"/>
                  </a:cubicBezTo>
                  <a:cubicBezTo>
                    <a:pt x="2588" y="2497"/>
                    <a:pt x="2682" y="2560"/>
                    <a:pt x="2743" y="2701"/>
                  </a:cubicBezTo>
                  <a:cubicBezTo>
                    <a:pt x="3018" y="3333"/>
                    <a:pt x="3022" y="4003"/>
                    <a:pt x="2997" y="4672"/>
                  </a:cubicBezTo>
                  <a:cubicBezTo>
                    <a:pt x="2967" y="5477"/>
                    <a:pt x="2767" y="6207"/>
                    <a:pt x="2039" y="6683"/>
                  </a:cubicBezTo>
                  <a:cubicBezTo>
                    <a:pt x="1982" y="6720"/>
                    <a:pt x="1917" y="6775"/>
                    <a:pt x="1901" y="6837"/>
                  </a:cubicBezTo>
                  <a:cubicBezTo>
                    <a:pt x="1874" y="6931"/>
                    <a:pt x="1848" y="7060"/>
                    <a:pt x="1895" y="7126"/>
                  </a:cubicBezTo>
                  <a:cubicBezTo>
                    <a:pt x="1932" y="7181"/>
                    <a:pt x="2038" y="7225"/>
                    <a:pt x="2118" y="7225"/>
                  </a:cubicBezTo>
                  <a:cubicBezTo>
                    <a:pt x="2135" y="7225"/>
                    <a:pt x="2151" y="7223"/>
                    <a:pt x="2165" y="7219"/>
                  </a:cubicBezTo>
                  <a:cubicBezTo>
                    <a:pt x="2713" y="7062"/>
                    <a:pt x="3072" y="6683"/>
                    <a:pt x="3256" y="6157"/>
                  </a:cubicBezTo>
                  <a:cubicBezTo>
                    <a:pt x="3934" y="4211"/>
                    <a:pt x="3636" y="2417"/>
                    <a:pt x="2343" y="807"/>
                  </a:cubicBezTo>
                  <a:cubicBezTo>
                    <a:pt x="2075" y="476"/>
                    <a:pt x="1740" y="216"/>
                    <a:pt x="1324" y="78"/>
                  </a:cubicBezTo>
                  <a:cubicBezTo>
                    <a:pt x="1173" y="27"/>
                    <a:pt x="1027" y="1"/>
                    <a:pt x="885"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Google Shape;73959;p67">
              <a:extLst>
                <a:ext uri="{FF2B5EF4-FFF2-40B4-BE49-F238E27FC236}">
                  <a16:creationId xmlns:a16="http://schemas.microsoft.com/office/drawing/2014/main" id="{1E17FDF8-A14A-4992-BEA7-FC8813E63A7C}"/>
                </a:ext>
              </a:extLst>
            </p:cNvPr>
            <p:cNvSpPr/>
            <p:nvPr/>
          </p:nvSpPr>
          <p:spPr>
            <a:xfrm>
              <a:off x="5002725" y="2202225"/>
              <a:ext cx="73325" cy="83925"/>
            </a:xfrm>
            <a:custGeom>
              <a:avLst/>
              <a:gdLst/>
              <a:ahLst/>
              <a:cxnLst/>
              <a:rect l="l" t="t" r="r" b="b"/>
              <a:pathLst>
                <a:path w="2933" h="3357" extrusionOk="0">
                  <a:moveTo>
                    <a:pt x="1586" y="0"/>
                  </a:moveTo>
                  <a:cubicBezTo>
                    <a:pt x="1285" y="0"/>
                    <a:pt x="979" y="130"/>
                    <a:pt x="715" y="393"/>
                  </a:cubicBezTo>
                  <a:cubicBezTo>
                    <a:pt x="0" y="1107"/>
                    <a:pt x="86" y="2505"/>
                    <a:pt x="885" y="3123"/>
                  </a:cubicBezTo>
                  <a:cubicBezTo>
                    <a:pt x="1083" y="3277"/>
                    <a:pt x="1303" y="3356"/>
                    <a:pt x="1525" y="3356"/>
                  </a:cubicBezTo>
                  <a:cubicBezTo>
                    <a:pt x="1737" y="3356"/>
                    <a:pt x="1952" y="3284"/>
                    <a:pt x="2153" y="3138"/>
                  </a:cubicBezTo>
                  <a:cubicBezTo>
                    <a:pt x="2673" y="2759"/>
                    <a:pt x="2882" y="2217"/>
                    <a:pt x="2932" y="1686"/>
                  </a:cubicBezTo>
                  <a:cubicBezTo>
                    <a:pt x="2918" y="1280"/>
                    <a:pt x="2730" y="758"/>
                    <a:pt x="2543" y="516"/>
                  </a:cubicBezTo>
                  <a:cubicBezTo>
                    <a:pt x="2277" y="174"/>
                    <a:pt x="1934" y="0"/>
                    <a:pt x="1586"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Google Shape;73960;p67">
              <a:extLst>
                <a:ext uri="{FF2B5EF4-FFF2-40B4-BE49-F238E27FC236}">
                  <a16:creationId xmlns:a16="http://schemas.microsoft.com/office/drawing/2014/main" id="{A521812C-E422-449F-B383-3D23CE7040B7}"/>
                </a:ext>
              </a:extLst>
            </p:cNvPr>
            <p:cNvSpPr/>
            <p:nvPr/>
          </p:nvSpPr>
          <p:spPr>
            <a:xfrm>
              <a:off x="4746475" y="2196475"/>
              <a:ext cx="28375" cy="143300"/>
            </a:xfrm>
            <a:custGeom>
              <a:avLst/>
              <a:gdLst/>
              <a:ahLst/>
              <a:cxnLst/>
              <a:rect l="l" t="t" r="r" b="b"/>
              <a:pathLst>
                <a:path w="1135" h="5732" extrusionOk="0">
                  <a:moveTo>
                    <a:pt x="853" y="1"/>
                  </a:moveTo>
                  <a:cubicBezTo>
                    <a:pt x="852" y="1"/>
                    <a:pt x="851" y="1"/>
                    <a:pt x="851" y="1"/>
                  </a:cubicBezTo>
                  <a:cubicBezTo>
                    <a:pt x="770" y="4"/>
                    <a:pt x="677" y="99"/>
                    <a:pt x="613" y="176"/>
                  </a:cubicBezTo>
                  <a:cubicBezTo>
                    <a:pt x="571" y="225"/>
                    <a:pt x="564" y="307"/>
                    <a:pt x="557" y="377"/>
                  </a:cubicBezTo>
                  <a:cubicBezTo>
                    <a:pt x="372" y="2023"/>
                    <a:pt x="188" y="3667"/>
                    <a:pt x="7" y="5312"/>
                  </a:cubicBezTo>
                  <a:cubicBezTo>
                    <a:pt x="0" y="5381"/>
                    <a:pt x="6" y="5462"/>
                    <a:pt x="39" y="5518"/>
                  </a:cubicBezTo>
                  <a:cubicBezTo>
                    <a:pt x="91" y="5602"/>
                    <a:pt x="163" y="5711"/>
                    <a:pt x="244" y="5730"/>
                  </a:cubicBezTo>
                  <a:cubicBezTo>
                    <a:pt x="250" y="5731"/>
                    <a:pt x="258" y="5732"/>
                    <a:pt x="265" y="5732"/>
                  </a:cubicBezTo>
                  <a:cubicBezTo>
                    <a:pt x="343" y="5732"/>
                    <a:pt x="472" y="5664"/>
                    <a:pt x="492" y="5605"/>
                  </a:cubicBezTo>
                  <a:cubicBezTo>
                    <a:pt x="576" y="5338"/>
                    <a:pt x="644" y="5062"/>
                    <a:pt x="678" y="4784"/>
                  </a:cubicBezTo>
                  <a:cubicBezTo>
                    <a:pt x="771" y="4014"/>
                    <a:pt x="842" y="3244"/>
                    <a:pt x="925" y="2471"/>
                  </a:cubicBezTo>
                  <a:cubicBezTo>
                    <a:pt x="990" y="1842"/>
                    <a:pt x="1057" y="1210"/>
                    <a:pt x="1134" y="485"/>
                  </a:cubicBezTo>
                  <a:cubicBezTo>
                    <a:pt x="1129" y="440"/>
                    <a:pt x="1134" y="291"/>
                    <a:pt x="1083" y="169"/>
                  </a:cubicBezTo>
                  <a:cubicBezTo>
                    <a:pt x="1050" y="91"/>
                    <a:pt x="931" y="1"/>
                    <a:pt x="853"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Google Shape;73961;p67">
              <a:extLst>
                <a:ext uri="{FF2B5EF4-FFF2-40B4-BE49-F238E27FC236}">
                  <a16:creationId xmlns:a16="http://schemas.microsoft.com/office/drawing/2014/main" id="{A7ADF15F-737C-47DB-AC89-EABA464BBE57}"/>
                </a:ext>
              </a:extLst>
            </p:cNvPr>
            <p:cNvSpPr/>
            <p:nvPr/>
          </p:nvSpPr>
          <p:spPr>
            <a:xfrm>
              <a:off x="3742175" y="2301375"/>
              <a:ext cx="382775" cy="327150"/>
            </a:xfrm>
            <a:custGeom>
              <a:avLst/>
              <a:gdLst/>
              <a:ahLst/>
              <a:cxnLst/>
              <a:rect l="l" t="t" r="r" b="b"/>
              <a:pathLst>
                <a:path w="15311" h="13086" extrusionOk="0">
                  <a:moveTo>
                    <a:pt x="9275" y="0"/>
                  </a:moveTo>
                  <a:cubicBezTo>
                    <a:pt x="9235" y="0"/>
                    <a:pt x="9194" y="4"/>
                    <a:pt x="9150" y="12"/>
                  </a:cubicBezTo>
                  <a:cubicBezTo>
                    <a:pt x="8805" y="76"/>
                    <a:pt x="8630" y="360"/>
                    <a:pt x="8542" y="680"/>
                  </a:cubicBezTo>
                  <a:cubicBezTo>
                    <a:pt x="8458" y="984"/>
                    <a:pt x="8367" y="1293"/>
                    <a:pt x="8335" y="1604"/>
                  </a:cubicBezTo>
                  <a:cubicBezTo>
                    <a:pt x="8244" y="2479"/>
                    <a:pt x="8089" y="3349"/>
                    <a:pt x="8149" y="4237"/>
                  </a:cubicBezTo>
                  <a:cubicBezTo>
                    <a:pt x="8153" y="4319"/>
                    <a:pt x="8167" y="4452"/>
                    <a:pt x="7993" y="4452"/>
                  </a:cubicBezTo>
                  <a:cubicBezTo>
                    <a:pt x="7989" y="4452"/>
                    <a:pt x="7986" y="4452"/>
                    <a:pt x="7982" y="4452"/>
                  </a:cubicBezTo>
                  <a:cubicBezTo>
                    <a:pt x="7731" y="4307"/>
                    <a:pt x="7674" y="4010"/>
                    <a:pt x="7583" y="3761"/>
                  </a:cubicBezTo>
                  <a:cubicBezTo>
                    <a:pt x="7348" y="3127"/>
                    <a:pt x="7009" y="2551"/>
                    <a:pt x="6657" y="1981"/>
                  </a:cubicBezTo>
                  <a:cubicBezTo>
                    <a:pt x="6493" y="1715"/>
                    <a:pt x="6298" y="1457"/>
                    <a:pt x="6073" y="1238"/>
                  </a:cubicBezTo>
                  <a:cubicBezTo>
                    <a:pt x="5941" y="1108"/>
                    <a:pt x="5794" y="1046"/>
                    <a:pt x="5650" y="1046"/>
                  </a:cubicBezTo>
                  <a:cubicBezTo>
                    <a:pt x="5443" y="1046"/>
                    <a:pt x="5241" y="1175"/>
                    <a:pt x="5102" y="1411"/>
                  </a:cubicBezTo>
                  <a:cubicBezTo>
                    <a:pt x="4869" y="1807"/>
                    <a:pt x="4930" y="2236"/>
                    <a:pt x="4993" y="2649"/>
                  </a:cubicBezTo>
                  <a:cubicBezTo>
                    <a:pt x="5067" y="3135"/>
                    <a:pt x="5201" y="3611"/>
                    <a:pt x="5296" y="4094"/>
                  </a:cubicBezTo>
                  <a:cubicBezTo>
                    <a:pt x="5336" y="4288"/>
                    <a:pt x="5437" y="4493"/>
                    <a:pt x="5275" y="4685"/>
                  </a:cubicBezTo>
                  <a:cubicBezTo>
                    <a:pt x="5267" y="4686"/>
                    <a:pt x="5259" y="4686"/>
                    <a:pt x="5251" y="4686"/>
                  </a:cubicBezTo>
                  <a:cubicBezTo>
                    <a:pt x="5054" y="4686"/>
                    <a:pt x="4971" y="4519"/>
                    <a:pt x="4854" y="4406"/>
                  </a:cubicBezTo>
                  <a:cubicBezTo>
                    <a:pt x="4401" y="3960"/>
                    <a:pt x="3961" y="3503"/>
                    <a:pt x="3498" y="3068"/>
                  </a:cubicBezTo>
                  <a:cubicBezTo>
                    <a:pt x="3294" y="2877"/>
                    <a:pt x="3071" y="2687"/>
                    <a:pt x="2821" y="2570"/>
                  </a:cubicBezTo>
                  <a:cubicBezTo>
                    <a:pt x="2684" y="2505"/>
                    <a:pt x="2548" y="2474"/>
                    <a:pt x="2420" y="2474"/>
                  </a:cubicBezTo>
                  <a:cubicBezTo>
                    <a:pt x="1994" y="2474"/>
                    <a:pt x="1656" y="2811"/>
                    <a:pt x="1642" y="3319"/>
                  </a:cubicBezTo>
                  <a:cubicBezTo>
                    <a:pt x="1639" y="3456"/>
                    <a:pt x="1694" y="3594"/>
                    <a:pt x="1716" y="3732"/>
                  </a:cubicBezTo>
                  <a:cubicBezTo>
                    <a:pt x="1824" y="4449"/>
                    <a:pt x="2200" y="5050"/>
                    <a:pt x="2539" y="5667"/>
                  </a:cubicBezTo>
                  <a:cubicBezTo>
                    <a:pt x="2744" y="6038"/>
                    <a:pt x="2985" y="6387"/>
                    <a:pt x="3199" y="6751"/>
                  </a:cubicBezTo>
                  <a:cubicBezTo>
                    <a:pt x="3297" y="6917"/>
                    <a:pt x="3541" y="7099"/>
                    <a:pt x="3327" y="7293"/>
                  </a:cubicBezTo>
                  <a:cubicBezTo>
                    <a:pt x="3277" y="7338"/>
                    <a:pt x="3226" y="7356"/>
                    <a:pt x="3176" y="7356"/>
                  </a:cubicBezTo>
                  <a:cubicBezTo>
                    <a:pt x="3035" y="7356"/>
                    <a:pt x="2894" y="7218"/>
                    <a:pt x="2757" y="7163"/>
                  </a:cubicBezTo>
                  <a:cubicBezTo>
                    <a:pt x="2333" y="6989"/>
                    <a:pt x="1917" y="6803"/>
                    <a:pt x="1492" y="6629"/>
                  </a:cubicBezTo>
                  <a:cubicBezTo>
                    <a:pt x="1278" y="6540"/>
                    <a:pt x="1054" y="6512"/>
                    <a:pt x="829" y="6512"/>
                  </a:cubicBezTo>
                  <a:cubicBezTo>
                    <a:pt x="738" y="6512"/>
                    <a:pt x="646" y="6517"/>
                    <a:pt x="554" y="6523"/>
                  </a:cubicBezTo>
                  <a:cubicBezTo>
                    <a:pt x="184" y="6551"/>
                    <a:pt x="0" y="6796"/>
                    <a:pt x="53" y="7177"/>
                  </a:cubicBezTo>
                  <a:cubicBezTo>
                    <a:pt x="108" y="7578"/>
                    <a:pt x="319" y="7900"/>
                    <a:pt x="572" y="8199"/>
                  </a:cubicBezTo>
                  <a:cubicBezTo>
                    <a:pt x="1196" y="8934"/>
                    <a:pt x="1948" y="9503"/>
                    <a:pt x="2786" y="9980"/>
                  </a:cubicBezTo>
                  <a:cubicBezTo>
                    <a:pt x="4381" y="10892"/>
                    <a:pt x="4374" y="10903"/>
                    <a:pt x="5268" y="12459"/>
                  </a:cubicBezTo>
                  <a:cubicBezTo>
                    <a:pt x="5514" y="12888"/>
                    <a:pt x="5713" y="13085"/>
                    <a:pt x="5981" y="13085"/>
                  </a:cubicBezTo>
                  <a:cubicBezTo>
                    <a:pt x="6153" y="13085"/>
                    <a:pt x="6353" y="13005"/>
                    <a:pt x="6613" y="12852"/>
                  </a:cubicBezTo>
                  <a:cubicBezTo>
                    <a:pt x="6734" y="12781"/>
                    <a:pt x="6845" y="12691"/>
                    <a:pt x="6960" y="12610"/>
                  </a:cubicBezTo>
                  <a:cubicBezTo>
                    <a:pt x="8270" y="11703"/>
                    <a:pt x="9645" y="10917"/>
                    <a:pt x="11149" y="10380"/>
                  </a:cubicBezTo>
                  <a:cubicBezTo>
                    <a:pt x="11594" y="10222"/>
                    <a:pt x="11956" y="9959"/>
                    <a:pt x="12273" y="9617"/>
                  </a:cubicBezTo>
                  <a:cubicBezTo>
                    <a:pt x="13088" y="8733"/>
                    <a:pt x="13809" y="7779"/>
                    <a:pt x="14442" y="6759"/>
                  </a:cubicBezTo>
                  <a:cubicBezTo>
                    <a:pt x="14740" y="6277"/>
                    <a:pt x="15023" y="5793"/>
                    <a:pt x="15187" y="5244"/>
                  </a:cubicBezTo>
                  <a:cubicBezTo>
                    <a:pt x="15261" y="5000"/>
                    <a:pt x="15311" y="4762"/>
                    <a:pt x="15281" y="4515"/>
                  </a:cubicBezTo>
                  <a:cubicBezTo>
                    <a:pt x="15230" y="4116"/>
                    <a:pt x="14921" y="3846"/>
                    <a:pt x="14564" y="3846"/>
                  </a:cubicBezTo>
                  <a:cubicBezTo>
                    <a:pt x="14471" y="3846"/>
                    <a:pt x="14375" y="3865"/>
                    <a:pt x="14279" y="3903"/>
                  </a:cubicBezTo>
                  <a:cubicBezTo>
                    <a:pt x="14053" y="3994"/>
                    <a:pt x="13838" y="4121"/>
                    <a:pt x="13634" y="4258"/>
                  </a:cubicBezTo>
                  <a:cubicBezTo>
                    <a:pt x="12923" y="4734"/>
                    <a:pt x="12346" y="5345"/>
                    <a:pt x="11836" y="6032"/>
                  </a:cubicBezTo>
                  <a:cubicBezTo>
                    <a:pt x="11554" y="6414"/>
                    <a:pt x="11356" y="6867"/>
                    <a:pt x="10860" y="7277"/>
                  </a:cubicBezTo>
                  <a:cubicBezTo>
                    <a:pt x="10857" y="6912"/>
                    <a:pt x="10853" y="6679"/>
                    <a:pt x="10851" y="6444"/>
                  </a:cubicBezTo>
                  <a:cubicBezTo>
                    <a:pt x="10846" y="5104"/>
                    <a:pt x="10896" y="3765"/>
                    <a:pt x="10635" y="2437"/>
                  </a:cubicBezTo>
                  <a:cubicBezTo>
                    <a:pt x="10504" y="1773"/>
                    <a:pt x="10330" y="1132"/>
                    <a:pt x="9975" y="554"/>
                  </a:cubicBezTo>
                  <a:cubicBezTo>
                    <a:pt x="9809" y="284"/>
                    <a:pt x="9615" y="0"/>
                    <a:pt x="9275" y="0"/>
                  </a:cubicBezTo>
                  <a:close/>
                </a:path>
              </a:pathLst>
            </a:custGeom>
            <a:solidFill>
              <a:srgbClr val="FEA98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 name="Google Shape;73962;p67">
              <a:extLst>
                <a:ext uri="{FF2B5EF4-FFF2-40B4-BE49-F238E27FC236}">
                  <a16:creationId xmlns:a16="http://schemas.microsoft.com/office/drawing/2014/main" id="{4A91805B-632C-41B3-8064-92BC568E36FA}"/>
                </a:ext>
              </a:extLst>
            </p:cNvPr>
            <p:cNvSpPr/>
            <p:nvPr/>
          </p:nvSpPr>
          <p:spPr>
            <a:xfrm>
              <a:off x="3833750" y="2442925"/>
              <a:ext cx="151950" cy="87475"/>
            </a:xfrm>
            <a:custGeom>
              <a:avLst/>
              <a:gdLst/>
              <a:ahLst/>
              <a:cxnLst/>
              <a:rect l="l" t="t" r="r" b="b"/>
              <a:pathLst>
                <a:path w="6078" h="3499" extrusionOk="0">
                  <a:moveTo>
                    <a:pt x="5675" y="0"/>
                  </a:moveTo>
                  <a:cubicBezTo>
                    <a:pt x="5289" y="0"/>
                    <a:pt x="4934" y="174"/>
                    <a:pt x="4565" y="256"/>
                  </a:cubicBezTo>
                  <a:cubicBezTo>
                    <a:pt x="2863" y="634"/>
                    <a:pt x="1432" y="1490"/>
                    <a:pt x="268" y="2789"/>
                  </a:cubicBezTo>
                  <a:cubicBezTo>
                    <a:pt x="151" y="2919"/>
                    <a:pt x="0" y="3036"/>
                    <a:pt x="0" y="3227"/>
                  </a:cubicBezTo>
                  <a:cubicBezTo>
                    <a:pt x="0" y="3318"/>
                    <a:pt x="73" y="3409"/>
                    <a:pt x="106" y="3483"/>
                  </a:cubicBezTo>
                  <a:cubicBezTo>
                    <a:pt x="146" y="3494"/>
                    <a:pt x="184" y="3498"/>
                    <a:pt x="220" y="3498"/>
                  </a:cubicBezTo>
                  <a:cubicBezTo>
                    <a:pt x="342" y="3498"/>
                    <a:pt x="435" y="3441"/>
                    <a:pt x="515" y="3366"/>
                  </a:cubicBezTo>
                  <a:cubicBezTo>
                    <a:pt x="851" y="3056"/>
                    <a:pt x="1164" y="2718"/>
                    <a:pt x="1519" y="2430"/>
                  </a:cubicBezTo>
                  <a:cubicBezTo>
                    <a:pt x="2495" y="1642"/>
                    <a:pt x="3614" y="1148"/>
                    <a:pt x="4833" y="863"/>
                  </a:cubicBezTo>
                  <a:cubicBezTo>
                    <a:pt x="5209" y="776"/>
                    <a:pt x="5577" y="653"/>
                    <a:pt x="5937" y="521"/>
                  </a:cubicBezTo>
                  <a:cubicBezTo>
                    <a:pt x="6009" y="495"/>
                    <a:pt x="6076" y="353"/>
                    <a:pt x="6076" y="263"/>
                  </a:cubicBezTo>
                  <a:cubicBezTo>
                    <a:pt x="6077" y="105"/>
                    <a:pt x="5952" y="22"/>
                    <a:pt x="5799" y="7"/>
                  </a:cubicBezTo>
                  <a:cubicBezTo>
                    <a:pt x="5757" y="2"/>
                    <a:pt x="5716" y="0"/>
                    <a:pt x="567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Google Shape;73963;p67">
              <a:extLst>
                <a:ext uri="{FF2B5EF4-FFF2-40B4-BE49-F238E27FC236}">
                  <a16:creationId xmlns:a16="http://schemas.microsoft.com/office/drawing/2014/main" id="{36DB8CEA-096D-4CD8-A901-8758077BFD23}"/>
                </a:ext>
              </a:extLst>
            </p:cNvPr>
            <p:cNvSpPr/>
            <p:nvPr/>
          </p:nvSpPr>
          <p:spPr>
            <a:xfrm>
              <a:off x="3917375" y="2496450"/>
              <a:ext cx="37925" cy="65775"/>
            </a:xfrm>
            <a:custGeom>
              <a:avLst/>
              <a:gdLst/>
              <a:ahLst/>
              <a:cxnLst/>
              <a:rect l="l" t="t" r="r" b="b"/>
              <a:pathLst>
                <a:path w="1517" h="2631" extrusionOk="0">
                  <a:moveTo>
                    <a:pt x="1225" y="1"/>
                  </a:moveTo>
                  <a:cubicBezTo>
                    <a:pt x="1146" y="1"/>
                    <a:pt x="1069" y="40"/>
                    <a:pt x="1024" y="118"/>
                  </a:cubicBezTo>
                  <a:cubicBezTo>
                    <a:pt x="625" y="819"/>
                    <a:pt x="301" y="1556"/>
                    <a:pt x="22" y="2311"/>
                  </a:cubicBezTo>
                  <a:cubicBezTo>
                    <a:pt x="1" y="2368"/>
                    <a:pt x="24" y="2458"/>
                    <a:pt x="55" y="2512"/>
                  </a:cubicBezTo>
                  <a:cubicBezTo>
                    <a:pt x="86" y="2565"/>
                    <a:pt x="159" y="2593"/>
                    <a:pt x="189" y="2614"/>
                  </a:cubicBezTo>
                  <a:cubicBezTo>
                    <a:pt x="224" y="2626"/>
                    <a:pt x="256" y="2631"/>
                    <a:pt x="286" y="2631"/>
                  </a:cubicBezTo>
                  <a:cubicBezTo>
                    <a:pt x="377" y="2631"/>
                    <a:pt x="445" y="2584"/>
                    <a:pt x="488" y="2522"/>
                  </a:cubicBezTo>
                  <a:cubicBezTo>
                    <a:pt x="945" y="1849"/>
                    <a:pt x="1235" y="1097"/>
                    <a:pt x="1493" y="332"/>
                  </a:cubicBezTo>
                  <a:cubicBezTo>
                    <a:pt x="1517" y="258"/>
                    <a:pt x="1455" y="114"/>
                    <a:pt x="1387" y="60"/>
                  </a:cubicBezTo>
                  <a:cubicBezTo>
                    <a:pt x="1338" y="20"/>
                    <a:pt x="1281" y="1"/>
                    <a:pt x="1225"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Google Shape;73964;p67">
              <a:extLst>
                <a:ext uri="{FF2B5EF4-FFF2-40B4-BE49-F238E27FC236}">
                  <a16:creationId xmlns:a16="http://schemas.microsoft.com/office/drawing/2014/main" id="{8A9D374E-E94D-4578-94D4-F52E97C53606}"/>
                </a:ext>
              </a:extLst>
            </p:cNvPr>
            <p:cNvSpPr/>
            <p:nvPr/>
          </p:nvSpPr>
          <p:spPr>
            <a:xfrm>
              <a:off x="4820100" y="2479725"/>
              <a:ext cx="515800" cy="288150"/>
            </a:xfrm>
            <a:custGeom>
              <a:avLst/>
              <a:gdLst/>
              <a:ahLst/>
              <a:cxnLst/>
              <a:rect l="l" t="t" r="r" b="b"/>
              <a:pathLst>
                <a:path w="20632" h="11526" extrusionOk="0">
                  <a:moveTo>
                    <a:pt x="14835" y="0"/>
                  </a:moveTo>
                  <a:cubicBezTo>
                    <a:pt x="14715" y="0"/>
                    <a:pt x="14610" y="70"/>
                    <a:pt x="14536" y="172"/>
                  </a:cubicBezTo>
                  <a:cubicBezTo>
                    <a:pt x="14410" y="341"/>
                    <a:pt x="14336" y="544"/>
                    <a:pt x="14232" y="727"/>
                  </a:cubicBezTo>
                  <a:cubicBezTo>
                    <a:pt x="13362" y="2280"/>
                    <a:pt x="12300" y="3687"/>
                    <a:pt x="10856" y="4747"/>
                  </a:cubicBezTo>
                  <a:cubicBezTo>
                    <a:pt x="9083" y="6047"/>
                    <a:pt x="7138" y="7048"/>
                    <a:pt x="5058" y="7759"/>
                  </a:cubicBezTo>
                  <a:cubicBezTo>
                    <a:pt x="3531" y="8279"/>
                    <a:pt x="2013" y="8870"/>
                    <a:pt x="358" y="8870"/>
                  </a:cubicBezTo>
                  <a:cubicBezTo>
                    <a:pt x="356" y="8870"/>
                    <a:pt x="354" y="8870"/>
                    <a:pt x="352" y="8870"/>
                  </a:cubicBezTo>
                  <a:cubicBezTo>
                    <a:pt x="134" y="8870"/>
                    <a:pt x="0" y="9119"/>
                    <a:pt x="64" y="9340"/>
                  </a:cubicBezTo>
                  <a:cubicBezTo>
                    <a:pt x="207" y="9827"/>
                    <a:pt x="510" y="10212"/>
                    <a:pt x="854" y="10574"/>
                  </a:cubicBezTo>
                  <a:cubicBezTo>
                    <a:pt x="1069" y="10801"/>
                    <a:pt x="1359" y="10974"/>
                    <a:pt x="1394" y="11329"/>
                  </a:cubicBezTo>
                  <a:cubicBezTo>
                    <a:pt x="1415" y="11328"/>
                    <a:pt x="1436" y="11328"/>
                    <a:pt x="1457" y="11328"/>
                  </a:cubicBezTo>
                  <a:cubicBezTo>
                    <a:pt x="1902" y="11328"/>
                    <a:pt x="2327" y="11525"/>
                    <a:pt x="2772" y="11525"/>
                  </a:cubicBezTo>
                  <a:cubicBezTo>
                    <a:pt x="2856" y="11525"/>
                    <a:pt x="2941" y="11518"/>
                    <a:pt x="3026" y="11502"/>
                  </a:cubicBezTo>
                  <a:cubicBezTo>
                    <a:pt x="3046" y="11402"/>
                    <a:pt x="3031" y="11266"/>
                    <a:pt x="3092" y="11209"/>
                  </a:cubicBezTo>
                  <a:cubicBezTo>
                    <a:pt x="3244" y="11066"/>
                    <a:pt x="3448" y="10977"/>
                    <a:pt x="3596" y="10830"/>
                  </a:cubicBezTo>
                  <a:cubicBezTo>
                    <a:pt x="3873" y="10558"/>
                    <a:pt x="4122" y="10262"/>
                    <a:pt x="4386" y="9977"/>
                  </a:cubicBezTo>
                  <a:cubicBezTo>
                    <a:pt x="4463" y="9893"/>
                    <a:pt x="4545" y="9848"/>
                    <a:pt x="4632" y="9848"/>
                  </a:cubicBezTo>
                  <a:cubicBezTo>
                    <a:pt x="4701" y="9848"/>
                    <a:pt x="4772" y="9876"/>
                    <a:pt x="4844" y="9934"/>
                  </a:cubicBezTo>
                  <a:cubicBezTo>
                    <a:pt x="4954" y="10024"/>
                    <a:pt x="5057" y="10119"/>
                    <a:pt x="5169" y="10205"/>
                  </a:cubicBezTo>
                  <a:cubicBezTo>
                    <a:pt x="5638" y="10564"/>
                    <a:pt x="6115" y="10736"/>
                    <a:pt x="6600" y="10736"/>
                  </a:cubicBezTo>
                  <a:cubicBezTo>
                    <a:pt x="7035" y="10736"/>
                    <a:pt x="7477" y="10597"/>
                    <a:pt x="7926" y="10329"/>
                  </a:cubicBezTo>
                  <a:cubicBezTo>
                    <a:pt x="8325" y="10090"/>
                    <a:pt x="8676" y="9795"/>
                    <a:pt x="8966" y="9438"/>
                  </a:cubicBezTo>
                  <a:cubicBezTo>
                    <a:pt x="9321" y="9001"/>
                    <a:pt x="9642" y="8537"/>
                    <a:pt x="9979" y="8086"/>
                  </a:cubicBezTo>
                  <a:cubicBezTo>
                    <a:pt x="10122" y="7894"/>
                    <a:pt x="10200" y="7636"/>
                    <a:pt x="10480" y="7575"/>
                  </a:cubicBezTo>
                  <a:cubicBezTo>
                    <a:pt x="10733" y="7864"/>
                    <a:pt x="10961" y="8179"/>
                    <a:pt x="11242" y="8435"/>
                  </a:cubicBezTo>
                  <a:cubicBezTo>
                    <a:pt x="11639" y="8798"/>
                    <a:pt x="12081" y="8977"/>
                    <a:pt x="12525" y="8977"/>
                  </a:cubicBezTo>
                  <a:cubicBezTo>
                    <a:pt x="12969" y="8977"/>
                    <a:pt x="13415" y="8797"/>
                    <a:pt x="13819" y="8441"/>
                  </a:cubicBezTo>
                  <a:cubicBezTo>
                    <a:pt x="14369" y="7957"/>
                    <a:pt x="14671" y="7325"/>
                    <a:pt x="14838" y="6626"/>
                  </a:cubicBezTo>
                  <a:cubicBezTo>
                    <a:pt x="14928" y="6251"/>
                    <a:pt x="14993" y="5871"/>
                    <a:pt x="15067" y="5509"/>
                  </a:cubicBezTo>
                  <a:cubicBezTo>
                    <a:pt x="15093" y="5505"/>
                    <a:pt x="15117" y="5503"/>
                    <a:pt x="15141" y="5503"/>
                  </a:cubicBezTo>
                  <a:cubicBezTo>
                    <a:pt x="15332" y="5503"/>
                    <a:pt x="15442" y="5625"/>
                    <a:pt x="15570" y="5708"/>
                  </a:cubicBezTo>
                  <a:cubicBezTo>
                    <a:pt x="15805" y="5865"/>
                    <a:pt x="16033" y="6035"/>
                    <a:pt x="16281" y="6169"/>
                  </a:cubicBezTo>
                  <a:cubicBezTo>
                    <a:pt x="16726" y="6407"/>
                    <a:pt x="17162" y="6526"/>
                    <a:pt x="17578" y="6526"/>
                  </a:cubicBezTo>
                  <a:cubicBezTo>
                    <a:pt x="18257" y="6526"/>
                    <a:pt x="18884" y="6211"/>
                    <a:pt x="19419" y="5592"/>
                  </a:cubicBezTo>
                  <a:cubicBezTo>
                    <a:pt x="19674" y="5295"/>
                    <a:pt x="19879" y="4967"/>
                    <a:pt x="20043" y="4613"/>
                  </a:cubicBezTo>
                  <a:cubicBezTo>
                    <a:pt x="20577" y="3452"/>
                    <a:pt x="20631" y="2230"/>
                    <a:pt x="20500" y="987"/>
                  </a:cubicBezTo>
                  <a:cubicBezTo>
                    <a:pt x="20482" y="821"/>
                    <a:pt x="20395" y="652"/>
                    <a:pt x="20303" y="506"/>
                  </a:cubicBezTo>
                  <a:cubicBezTo>
                    <a:pt x="20247" y="415"/>
                    <a:pt x="20152" y="345"/>
                    <a:pt x="20041" y="345"/>
                  </a:cubicBezTo>
                  <a:cubicBezTo>
                    <a:pt x="20008" y="345"/>
                    <a:pt x="19975" y="351"/>
                    <a:pt x="19940" y="364"/>
                  </a:cubicBezTo>
                  <a:cubicBezTo>
                    <a:pt x="19809" y="412"/>
                    <a:pt x="19689" y="487"/>
                    <a:pt x="19565" y="551"/>
                  </a:cubicBezTo>
                  <a:cubicBezTo>
                    <a:pt x="18943" y="873"/>
                    <a:pt x="18327" y="1029"/>
                    <a:pt x="17719" y="1029"/>
                  </a:cubicBezTo>
                  <a:cubicBezTo>
                    <a:pt x="16984" y="1029"/>
                    <a:pt x="16259" y="801"/>
                    <a:pt x="15545" y="364"/>
                  </a:cubicBezTo>
                  <a:cubicBezTo>
                    <a:pt x="15365" y="253"/>
                    <a:pt x="15187" y="142"/>
                    <a:pt x="15000" y="43"/>
                  </a:cubicBezTo>
                  <a:cubicBezTo>
                    <a:pt x="14943" y="13"/>
                    <a:pt x="14888" y="0"/>
                    <a:pt x="14835"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 name="Google Shape;73965;p67">
              <a:extLst>
                <a:ext uri="{FF2B5EF4-FFF2-40B4-BE49-F238E27FC236}">
                  <a16:creationId xmlns:a16="http://schemas.microsoft.com/office/drawing/2014/main" id="{DC4D3E7D-FF33-4DB5-8882-BFEA285B08B3}"/>
                </a:ext>
              </a:extLst>
            </p:cNvPr>
            <p:cNvSpPr/>
            <p:nvPr/>
          </p:nvSpPr>
          <p:spPr>
            <a:xfrm>
              <a:off x="4229025" y="2367825"/>
              <a:ext cx="410850" cy="368475"/>
            </a:xfrm>
            <a:custGeom>
              <a:avLst/>
              <a:gdLst/>
              <a:ahLst/>
              <a:cxnLst/>
              <a:rect l="l" t="t" r="r" b="b"/>
              <a:pathLst>
                <a:path w="16434" h="14739" extrusionOk="0">
                  <a:moveTo>
                    <a:pt x="2800" y="0"/>
                  </a:moveTo>
                  <a:cubicBezTo>
                    <a:pt x="2675" y="0"/>
                    <a:pt x="2543" y="61"/>
                    <a:pt x="2420" y="184"/>
                  </a:cubicBezTo>
                  <a:cubicBezTo>
                    <a:pt x="2271" y="332"/>
                    <a:pt x="2133" y="497"/>
                    <a:pt x="2028" y="678"/>
                  </a:cubicBezTo>
                  <a:cubicBezTo>
                    <a:pt x="1743" y="1164"/>
                    <a:pt x="1478" y="1658"/>
                    <a:pt x="1208" y="2154"/>
                  </a:cubicBezTo>
                  <a:cubicBezTo>
                    <a:pt x="804" y="2901"/>
                    <a:pt x="459" y="3672"/>
                    <a:pt x="271" y="4501"/>
                  </a:cubicBezTo>
                  <a:cubicBezTo>
                    <a:pt x="133" y="5119"/>
                    <a:pt x="0" y="5739"/>
                    <a:pt x="97" y="6382"/>
                  </a:cubicBezTo>
                  <a:cubicBezTo>
                    <a:pt x="267" y="7509"/>
                    <a:pt x="796" y="8050"/>
                    <a:pt x="1756" y="8050"/>
                  </a:cubicBezTo>
                  <a:cubicBezTo>
                    <a:pt x="1923" y="8050"/>
                    <a:pt x="2102" y="8034"/>
                    <a:pt x="2294" y="8002"/>
                  </a:cubicBezTo>
                  <a:cubicBezTo>
                    <a:pt x="2535" y="7960"/>
                    <a:pt x="2771" y="7883"/>
                    <a:pt x="3011" y="7826"/>
                  </a:cubicBezTo>
                  <a:cubicBezTo>
                    <a:pt x="3148" y="7795"/>
                    <a:pt x="3284" y="7749"/>
                    <a:pt x="3424" y="7747"/>
                  </a:cubicBezTo>
                  <a:cubicBezTo>
                    <a:pt x="3429" y="7746"/>
                    <a:pt x="3435" y="7746"/>
                    <a:pt x="3440" y="7746"/>
                  </a:cubicBezTo>
                  <a:cubicBezTo>
                    <a:pt x="3581" y="7746"/>
                    <a:pt x="3701" y="7818"/>
                    <a:pt x="3708" y="7985"/>
                  </a:cubicBezTo>
                  <a:cubicBezTo>
                    <a:pt x="3733" y="8581"/>
                    <a:pt x="3739" y="9180"/>
                    <a:pt x="3780" y="9775"/>
                  </a:cubicBezTo>
                  <a:cubicBezTo>
                    <a:pt x="3817" y="10348"/>
                    <a:pt x="4018" y="10877"/>
                    <a:pt x="4332" y="11354"/>
                  </a:cubicBezTo>
                  <a:cubicBezTo>
                    <a:pt x="4707" y="11923"/>
                    <a:pt x="5175" y="12202"/>
                    <a:pt x="5749" y="12202"/>
                  </a:cubicBezTo>
                  <a:cubicBezTo>
                    <a:pt x="5963" y="12202"/>
                    <a:pt x="6193" y="12163"/>
                    <a:pt x="6437" y="12085"/>
                  </a:cubicBezTo>
                  <a:cubicBezTo>
                    <a:pt x="6912" y="11934"/>
                    <a:pt x="7335" y="11682"/>
                    <a:pt x="7754" y="11421"/>
                  </a:cubicBezTo>
                  <a:cubicBezTo>
                    <a:pt x="7894" y="11332"/>
                    <a:pt x="8023" y="11200"/>
                    <a:pt x="8213" y="11200"/>
                  </a:cubicBezTo>
                  <a:cubicBezTo>
                    <a:pt x="8256" y="11200"/>
                    <a:pt x="8303" y="11207"/>
                    <a:pt x="8354" y="11223"/>
                  </a:cubicBezTo>
                  <a:cubicBezTo>
                    <a:pt x="8454" y="11574"/>
                    <a:pt x="8538" y="11950"/>
                    <a:pt x="8670" y="12313"/>
                  </a:cubicBezTo>
                  <a:cubicBezTo>
                    <a:pt x="9208" y="13820"/>
                    <a:pt x="10504" y="14738"/>
                    <a:pt x="12035" y="14738"/>
                  </a:cubicBezTo>
                  <a:cubicBezTo>
                    <a:pt x="12175" y="14738"/>
                    <a:pt x="12316" y="14731"/>
                    <a:pt x="12459" y="14715"/>
                  </a:cubicBezTo>
                  <a:cubicBezTo>
                    <a:pt x="13674" y="14584"/>
                    <a:pt x="14761" y="14093"/>
                    <a:pt x="15801" y="13481"/>
                  </a:cubicBezTo>
                  <a:cubicBezTo>
                    <a:pt x="15891" y="13430"/>
                    <a:pt x="15965" y="13349"/>
                    <a:pt x="16042" y="13278"/>
                  </a:cubicBezTo>
                  <a:cubicBezTo>
                    <a:pt x="16434" y="12917"/>
                    <a:pt x="16405" y="12696"/>
                    <a:pt x="15919" y="12535"/>
                  </a:cubicBezTo>
                  <a:cubicBezTo>
                    <a:pt x="15151" y="12284"/>
                    <a:pt x="14373" y="12062"/>
                    <a:pt x="13634" y="11723"/>
                  </a:cubicBezTo>
                  <a:cubicBezTo>
                    <a:pt x="11191" y="10609"/>
                    <a:pt x="9150" y="8968"/>
                    <a:pt x="7356" y="6986"/>
                  </a:cubicBezTo>
                  <a:cubicBezTo>
                    <a:pt x="5682" y="5135"/>
                    <a:pt x="4470" y="3002"/>
                    <a:pt x="3417" y="764"/>
                  </a:cubicBezTo>
                  <a:cubicBezTo>
                    <a:pt x="3341" y="603"/>
                    <a:pt x="3290" y="433"/>
                    <a:pt x="3205" y="281"/>
                  </a:cubicBezTo>
                  <a:cubicBezTo>
                    <a:pt x="3101" y="95"/>
                    <a:pt x="2956" y="0"/>
                    <a:pt x="2800"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Google Shape;73966;p67">
              <a:extLst>
                <a:ext uri="{FF2B5EF4-FFF2-40B4-BE49-F238E27FC236}">
                  <a16:creationId xmlns:a16="http://schemas.microsoft.com/office/drawing/2014/main" id="{A5659362-4ADA-4A4E-868A-C9236F8B58EC}"/>
                </a:ext>
              </a:extLst>
            </p:cNvPr>
            <p:cNvSpPr/>
            <p:nvPr/>
          </p:nvSpPr>
          <p:spPr>
            <a:xfrm>
              <a:off x="4032100" y="1425000"/>
              <a:ext cx="1361675" cy="875325"/>
            </a:xfrm>
            <a:custGeom>
              <a:avLst/>
              <a:gdLst/>
              <a:ahLst/>
              <a:cxnLst/>
              <a:rect l="l" t="t" r="r" b="b"/>
              <a:pathLst>
                <a:path w="54467" h="35013" extrusionOk="0">
                  <a:moveTo>
                    <a:pt x="30134" y="17860"/>
                  </a:moveTo>
                  <a:cubicBezTo>
                    <a:pt x="30134" y="17877"/>
                    <a:pt x="30142" y="17904"/>
                    <a:pt x="30134" y="17914"/>
                  </a:cubicBezTo>
                  <a:cubicBezTo>
                    <a:pt x="30117" y="17931"/>
                    <a:pt x="30095" y="17941"/>
                    <a:pt x="30074" y="17954"/>
                  </a:cubicBezTo>
                  <a:cubicBezTo>
                    <a:pt x="30063" y="17899"/>
                    <a:pt x="30077" y="17863"/>
                    <a:pt x="30134" y="17860"/>
                  </a:cubicBezTo>
                  <a:close/>
                  <a:moveTo>
                    <a:pt x="26892" y="1"/>
                  </a:moveTo>
                  <a:cubicBezTo>
                    <a:pt x="25152" y="1"/>
                    <a:pt x="23434" y="244"/>
                    <a:pt x="21743" y="659"/>
                  </a:cubicBezTo>
                  <a:cubicBezTo>
                    <a:pt x="19744" y="1150"/>
                    <a:pt x="17841" y="1883"/>
                    <a:pt x="16171" y="3129"/>
                  </a:cubicBezTo>
                  <a:cubicBezTo>
                    <a:pt x="15399" y="3705"/>
                    <a:pt x="14722" y="4367"/>
                    <a:pt x="14205" y="5181"/>
                  </a:cubicBezTo>
                  <a:cubicBezTo>
                    <a:pt x="13243" y="6694"/>
                    <a:pt x="13445" y="8588"/>
                    <a:pt x="14612" y="9649"/>
                  </a:cubicBezTo>
                  <a:cubicBezTo>
                    <a:pt x="14715" y="9743"/>
                    <a:pt x="14819" y="9841"/>
                    <a:pt x="14904" y="9954"/>
                  </a:cubicBezTo>
                  <a:cubicBezTo>
                    <a:pt x="14978" y="10052"/>
                    <a:pt x="14936" y="10159"/>
                    <a:pt x="14839" y="10212"/>
                  </a:cubicBezTo>
                  <a:cubicBezTo>
                    <a:pt x="14749" y="10262"/>
                    <a:pt x="14641" y="10290"/>
                    <a:pt x="14537" y="10302"/>
                  </a:cubicBezTo>
                  <a:cubicBezTo>
                    <a:pt x="13301" y="10437"/>
                    <a:pt x="12122" y="10807"/>
                    <a:pt x="10958" y="11215"/>
                  </a:cubicBezTo>
                  <a:cubicBezTo>
                    <a:pt x="7943" y="12271"/>
                    <a:pt x="5311" y="13942"/>
                    <a:pt x="3106" y="16253"/>
                  </a:cubicBezTo>
                  <a:cubicBezTo>
                    <a:pt x="1689" y="17736"/>
                    <a:pt x="664" y="19449"/>
                    <a:pt x="307" y="21496"/>
                  </a:cubicBezTo>
                  <a:cubicBezTo>
                    <a:pt x="1" y="23254"/>
                    <a:pt x="752" y="25072"/>
                    <a:pt x="2707" y="25836"/>
                  </a:cubicBezTo>
                  <a:cubicBezTo>
                    <a:pt x="3301" y="26068"/>
                    <a:pt x="3913" y="26218"/>
                    <a:pt x="4556" y="26245"/>
                  </a:cubicBezTo>
                  <a:cubicBezTo>
                    <a:pt x="4754" y="26253"/>
                    <a:pt x="4951" y="26257"/>
                    <a:pt x="5149" y="26257"/>
                  </a:cubicBezTo>
                  <a:cubicBezTo>
                    <a:pt x="6119" y="26257"/>
                    <a:pt x="7078" y="26153"/>
                    <a:pt x="8011" y="25870"/>
                  </a:cubicBezTo>
                  <a:cubicBezTo>
                    <a:pt x="8170" y="25822"/>
                    <a:pt x="8319" y="25799"/>
                    <a:pt x="8460" y="25799"/>
                  </a:cubicBezTo>
                  <a:cubicBezTo>
                    <a:pt x="8837" y="25799"/>
                    <a:pt x="9158" y="25962"/>
                    <a:pt x="9463" y="26241"/>
                  </a:cubicBezTo>
                  <a:cubicBezTo>
                    <a:pt x="9752" y="26504"/>
                    <a:pt x="10016" y="26788"/>
                    <a:pt x="10191" y="27140"/>
                  </a:cubicBezTo>
                  <a:cubicBezTo>
                    <a:pt x="10378" y="27514"/>
                    <a:pt x="10560" y="27687"/>
                    <a:pt x="10745" y="27687"/>
                  </a:cubicBezTo>
                  <a:cubicBezTo>
                    <a:pt x="10944" y="27687"/>
                    <a:pt x="11147" y="27487"/>
                    <a:pt x="11367" y="27121"/>
                  </a:cubicBezTo>
                  <a:cubicBezTo>
                    <a:pt x="11513" y="26879"/>
                    <a:pt x="11659" y="26638"/>
                    <a:pt x="11807" y="26397"/>
                  </a:cubicBezTo>
                  <a:cubicBezTo>
                    <a:pt x="12361" y="25494"/>
                    <a:pt x="12958" y="24622"/>
                    <a:pt x="13616" y="23791"/>
                  </a:cubicBezTo>
                  <a:cubicBezTo>
                    <a:pt x="13858" y="23488"/>
                    <a:pt x="14126" y="23219"/>
                    <a:pt x="14451" y="22992"/>
                  </a:cubicBezTo>
                  <a:cubicBezTo>
                    <a:pt x="15930" y="21966"/>
                    <a:pt x="17391" y="20918"/>
                    <a:pt x="18864" y="19883"/>
                  </a:cubicBezTo>
                  <a:cubicBezTo>
                    <a:pt x="19050" y="19753"/>
                    <a:pt x="19243" y="19494"/>
                    <a:pt x="19451" y="19494"/>
                  </a:cubicBezTo>
                  <a:cubicBezTo>
                    <a:pt x="19492" y="19494"/>
                    <a:pt x="19535" y="19504"/>
                    <a:pt x="19578" y="19529"/>
                  </a:cubicBezTo>
                  <a:cubicBezTo>
                    <a:pt x="19868" y="19691"/>
                    <a:pt x="19599" y="20020"/>
                    <a:pt x="19558" y="20277"/>
                  </a:cubicBezTo>
                  <a:cubicBezTo>
                    <a:pt x="19536" y="20415"/>
                    <a:pt x="19508" y="20554"/>
                    <a:pt x="19499" y="20695"/>
                  </a:cubicBezTo>
                  <a:cubicBezTo>
                    <a:pt x="19437" y="21714"/>
                    <a:pt x="20011" y="22391"/>
                    <a:pt x="21019" y="22486"/>
                  </a:cubicBezTo>
                  <a:cubicBezTo>
                    <a:pt x="21064" y="22490"/>
                    <a:pt x="21108" y="22492"/>
                    <a:pt x="21152" y="22492"/>
                  </a:cubicBezTo>
                  <a:cubicBezTo>
                    <a:pt x="21283" y="22492"/>
                    <a:pt x="21415" y="22478"/>
                    <a:pt x="21545" y="22471"/>
                  </a:cubicBezTo>
                  <a:cubicBezTo>
                    <a:pt x="22295" y="22424"/>
                    <a:pt x="22997" y="22193"/>
                    <a:pt x="23680" y="21892"/>
                  </a:cubicBezTo>
                  <a:cubicBezTo>
                    <a:pt x="25468" y="21106"/>
                    <a:pt x="27081" y="20036"/>
                    <a:pt x="28635" y="18866"/>
                  </a:cubicBezTo>
                  <a:cubicBezTo>
                    <a:pt x="29001" y="18591"/>
                    <a:pt x="29383" y="18342"/>
                    <a:pt x="29758" y="18082"/>
                  </a:cubicBezTo>
                  <a:cubicBezTo>
                    <a:pt x="29819" y="18014"/>
                    <a:pt x="29882" y="17952"/>
                    <a:pt x="29966" y="17952"/>
                  </a:cubicBezTo>
                  <a:cubicBezTo>
                    <a:pt x="29993" y="17952"/>
                    <a:pt x="30023" y="17959"/>
                    <a:pt x="30055" y="17974"/>
                  </a:cubicBezTo>
                  <a:cubicBezTo>
                    <a:pt x="30055" y="18090"/>
                    <a:pt x="30007" y="18175"/>
                    <a:pt x="29900" y="18226"/>
                  </a:cubicBezTo>
                  <a:cubicBezTo>
                    <a:pt x="29628" y="18796"/>
                    <a:pt x="29346" y="19365"/>
                    <a:pt x="29082" y="19940"/>
                  </a:cubicBezTo>
                  <a:cubicBezTo>
                    <a:pt x="28797" y="20563"/>
                    <a:pt x="28689" y="21220"/>
                    <a:pt x="28766" y="21901"/>
                  </a:cubicBezTo>
                  <a:cubicBezTo>
                    <a:pt x="28840" y="22559"/>
                    <a:pt x="29283" y="22996"/>
                    <a:pt x="29939" y="23053"/>
                  </a:cubicBezTo>
                  <a:cubicBezTo>
                    <a:pt x="30037" y="23062"/>
                    <a:pt x="30134" y="23066"/>
                    <a:pt x="30232" y="23066"/>
                  </a:cubicBezTo>
                  <a:cubicBezTo>
                    <a:pt x="30555" y="23066"/>
                    <a:pt x="30874" y="23019"/>
                    <a:pt x="31192" y="22922"/>
                  </a:cubicBezTo>
                  <a:cubicBezTo>
                    <a:pt x="32111" y="22645"/>
                    <a:pt x="32973" y="22246"/>
                    <a:pt x="33781" y="21733"/>
                  </a:cubicBezTo>
                  <a:cubicBezTo>
                    <a:pt x="34762" y="21109"/>
                    <a:pt x="35729" y="20460"/>
                    <a:pt x="36704" y="19822"/>
                  </a:cubicBezTo>
                  <a:cubicBezTo>
                    <a:pt x="36880" y="19707"/>
                    <a:pt x="37048" y="19570"/>
                    <a:pt x="37244" y="19493"/>
                  </a:cubicBezTo>
                  <a:cubicBezTo>
                    <a:pt x="37295" y="19472"/>
                    <a:pt x="37345" y="19463"/>
                    <a:pt x="37393" y="19463"/>
                  </a:cubicBezTo>
                  <a:cubicBezTo>
                    <a:pt x="37552" y="19463"/>
                    <a:pt x="37697" y="19559"/>
                    <a:pt x="37816" y="19672"/>
                  </a:cubicBezTo>
                  <a:cubicBezTo>
                    <a:pt x="37929" y="19778"/>
                    <a:pt x="37917" y="19923"/>
                    <a:pt x="37872" y="20064"/>
                  </a:cubicBezTo>
                  <a:cubicBezTo>
                    <a:pt x="37754" y="20433"/>
                    <a:pt x="37597" y="20797"/>
                    <a:pt x="37529" y="21174"/>
                  </a:cubicBezTo>
                  <a:cubicBezTo>
                    <a:pt x="37259" y="22637"/>
                    <a:pt x="38108" y="23666"/>
                    <a:pt x="39599" y="23699"/>
                  </a:cubicBezTo>
                  <a:cubicBezTo>
                    <a:pt x="39664" y="23700"/>
                    <a:pt x="39729" y="23701"/>
                    <a:pt x="39794" y="23701"/>
                  </a:cubicBezTo>
                  <a:cubicBezTo>
                    <a:pt x="40223" y="23701"/>
                    <a:pt x="40649" y="23665"/>
                    <a:pt x="41066" y="23542"/>
                  </a:cubicBezTo>
                  <a:cubicBezTo>
                    <a:pt x="41440" y="23434"/>
                    <a:pt x="41827" y="23374"/>
                    <a:pt x="42189" y="23240"/>
                  </a:cubicBezTo>
                  <a:cubicBezTo>
                    <a:pt x="42324" y="23191"/>
                    <a:pt x="42447" y="23166"/>
                    <a:pt x="42561" y="23166"/>
                  </a:cubicBezTo>
                  <a:cubicBezTo>
                    <a:pt x="42813" y="23166"/>
                    <a:pt x="43019" y="23290"/>
                    <a:pt x="43193" y="23552"/>
                  </a:cubicBezTo>
                  <a:cubicBezTo>
                    <a:pt x="43292" y="23697"/>
                    <a:pt x="43417" y="23824"/>
                    <a:pt x="43521" y="23967"/>
                  </a:cubicBezTo>
                  <a:cubicBezTo>
                    <a:pt x="44848" y="25832"/>
                    <a:pt x="45782" y="27866"/>
                    <a:pt x="46164" y="30136"/>
                  </a:cubicBezTo>
                  <a:cubicBezTo>
                    <a:pt x="46379" y="31421"/>
                    <a:pt x="46584" y="32709"/>
                    <a:pt x="46791" y="33997"/>
                  </a:cubicBezTo>
                  <a:cubicBezTo>
                    <a:pt x="46830" y="34241"/>
                    <a:pt x="46844" y="34487"/>
                    <a:pt x="46971" y="34710"/>
                  </a:cubicBezTo>
                  <a:cubicBezTo>
                    <a:pt x="47084" y="34908"/>
                    <a:pt x="47260" y="35012"/>
                    <a:pt x="47436" y="35012"/>
                  </a:cubicBezTo>
                  <a:cubicBezTo>
                    <a:pt x="47579" y="35012"/>
                    <a:pt x="47723" y="34943"/>
                    <a:pt x="47833" y="34798"/>
                  </a:cubicBezTo>
                  <a:cubicBezTo>
                    <a:pt x="47959" y="34631"/>
                    <a:pt x="48061" y="34442"/>
                    <a:pt x="48162" y="34259"/>
                  </a:cubicBezTo>
                  <a:cubicBezTo>
                    <a:pt x="48620" y="33423"/>
                    <a:pt x="49066" y="32582"/>
                    <a:pt x="49532" y="31752"/>
                  </a:cubicBezTo>
                  <a:cubicBezTo>
                    <a:pt x="49935" y="31029"/>
                    <a:pt x="50488" y="30666"/>
                    <a:pt x="51176" y="30666"/>
                  </a:cubicBezTo>
                  <a:cubicBezTo>
                    <a:pt x="51443" y="30666"/>
                    <a:pt x="51730" y="30720"/>
                    <a:pt x="52036" y="30830"/>
                  </a:cubicBezTo>
                  <a:cubicBezTo>
                    <a:pt x="52168" y="30878"/>
                    <a:pt x="52292" y="30950"/>
                    <a:pt x="52426" y="30997"/>
                  </a:cubicBezTo>
                  <a:cubicBezTo>
                    <a:pt x="52527" y="31032"/>
                    <a:pt x="52617" y="31050"/>
                    <a:pt x="52695" y="31050"/>
                  </a:cubicBezTo>
                  <a:cubicBezTo>
                    <a:pt x="52911" y="31050"/>
                    <a:pt x="53047" y="30913"/>
                    <a:pt x="53139" y="30616"/>
                  </a:cubicBezTo>
                  <a:cubicBezTo>
                    <a:pt x="53211" y="30381"/>
                    <a:pt x="53270" y="30139"/>
                    <a:pt x="53317" y="29900"/>
                  </a:cubicBezTo>
                  <a:cubicBezTo>
                    <a:pt x="53694" y="27925"/>
                    <a:pt x="54109" y="25963"/>
                    <a:pt x="54285" y="23954"/>
                  </a:cubicBezTo>
                  <a:cubicBezTo>
                    <a:pt x="54466" y="21894"/>
                    <a:pt x="54381" y="19859"/>
                    <a:pt x="53931" y="17850"/>
                  </a:cubicBezTo>
                  <a:cubicBezTo>
                    <a:pt x="53666" y="16673"/>
                    <a:pt x="53190" y="15568"/>
                    <a:pt x="52475" y="14586"/>
                  </a:cubicBezTo>
                  <a:cubicBezTo>
                    <a:pt x="51774" y="13628"/>
                    <a:pt x="50833" y="13017"/>
                    <a:pt x="49657" y="13017"/>
                  </a:cubicBezTo>
                  <a:cubicBezTo>
                    <a:pt x="49609" y="13017"/>
                    <a:pt x="49560" y="13018"/>
                    <a:pt x="49511" y="13020"/>
                  </a:cubicBezTo>
                  <a:cubicBezTo>
                    <a:pt x="49462" y="13022"/>
                    <a:pt x="49415" y="13024"/>
                    <a:pt x="49370" y="13024"/>
                  </a:cubicBezTo>
                  <a:cubicBezTo>
                    <a:pt x="48774" y="13024"/>
                    <a:pt x="48432" y="12826"/>
                    <a:pt x="48237" y="12249"/>
                  </a:cubicBezTo>
                  <a:cubicBezTo>
                    <a:pt x="48193" y="12118"/>
                    <a:pt x="48108" y="12000"/>
                    <a:pt x="48039" y="11876"/>
                  </a:cubicBezTo>
                  <a:cubicBezTo>
                    <a:pt x="46010" y="8157"/>
                    <a:pt x="43145" y="5255"/>
                    <a:pt x="39456" y="3181"/>
                  </a:cubicBezTo>
                  <a:cubicBezTo>
                    <a:pt x="35785" y="1115"/>
                    <a:pt x="31798" y="179"/>
                    <a:pt x="27615" y="15"/>
                  </a:cubicBezTo>
                  <a:cubicBezTo>
                    <a:pt x="27373" y="5"/>
                    <a:pt x="27132" y="1"/>
                    <a:pt x="26892"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 name="Google Shape;73967;p67">
              <a:extLst>
                <a:ext uri="{FF2B5EF4-FFF2-40B4-BE49-F238E27FC236}">
                  <a16:creationId xmlns:a16="http://schemas.microsoft.com/office/drawing/2014/main" id="{F0A6AF08-E72C-461D-8334-66377AB5F343}"/>
                </a:ext>
              </a:extLst>
            </p:cNvPr>
            <p:cNvSpPr/>
            <p:nvPr/>
          </p:nvSpPr>
          <p:spPr>
            <a:xfrm>
              <a:off x="4236475" y="1816525"/>
              <a:ext cx="68200" cy="68000"/>
            </a:xfrm>
            <a:custGeom>
              <a:avLst/>
              <a:gdLst/>
              <a:ahLst/>
              <a:cxnLst/>
              <a:rect l="l" t="t" r="r" b="b"/>
              <a:pathLst>
                <a:path w="2728" h="2720" extrusionOk="0">
                  <a:moveTo>
                    <a:pt x="2086" y="0"/>
                  </a:moveTo>
                  <a:cubicBezTo>
                    <a:pt x="2032" y="0"/>
                    <a:pt x="1976" y="12"/>
                    <a:pt x="1925" y="29"/>
                  </a:cubicBezTo>
                  <a:cubicBezTo>
                    <a:pt x="1261" y="261"/>
                    <a:pt x="789" y="750"/>
                    <a:pt x="417" y="1306"/>
                  </a:cubicBezTo>
                  <a:cubicBezTo>
                    <a:pt x="0" y="1928"/>
                    <a:pt x="353" y="2615"/>
                    <a:pt x="1080" y="2709"/>
                  </a:cubicBezTo>
                  <a:cubicBezTo>
                    <a:pt x="1131" y="2716"/>
                    <a:pt x="1183" y="2718"/>
                    <a:pt x="1235" y="2718"/>
                  </a:cubicBezTo>
                  <a:cubicBezTo>
                    <a:pt x="1324" y="2718"/>
                    <a:pt x="1413" y="2712"/>
                    <a:pt x="1502" y="2712"/>
                  </a:cubicBezTo>
                  <a:cubicBezTo>
                    <a:pt x="1597" y="2716"/>
                    <a:pt x="1692" y="2720"/>
                    <a:pt x="1787" y="2720"/>
                  </a:cubicBezTo>
                  <a:cubicBezTo>
                    <a:pt x="2080" y="2720"/>
                    <a:pt x="2365" y="2682"/>
                    <a:pt x="2617" y="2488"/>
                  </a:cubicBezTo>
                  <a:cubicBezTo>
                    <a:pt x="2664" y="2451"/>
                    <a:pt x="2704" y="2379"/>
                    <a:pt x="2711" y="2317"/>
                  </a:cubicBezTo>
                  <a:cubicBezTo>
                    <a:pt x="2727" y="2189"/>
                    <a:pt x="2620" y="2118"/>
                    <a:pt x="2522" y="2114"/>
                  </a:cubicBezTo>
                  <a:cubicBezTo>
                    <a:pt x="2136" y="2092"/>
                    <a:pt x="1748" y="2095"/>
                    <a:pt x="1361" y="2082"/>
                  </a:cubicBezTo>
                  <a:cubicBezTo>
                    <a:pt x="1220" y="2078"/>
                    <a:pt x="1076" y="2060"/>
                    <a:pt x="1002" y="1914"/>
                  </a:cubicBezTo>
                  <a:cubicBezTo>
                    <a:pt x="910" y="1736"/>
                    <a:pt x="966" y="1572"/>
                    <a:pt x="1081" y="1427"/>
                  </a:cubicBezTo>
                  <a:cubicBezTo>
                    <a:pt x="1168" y="1317"/>
                    <a:pt x="1272" y="1219"/>
                    <a:pt x="1365" y="1113"/>
                  </a:cubicBezTo>
                  <a:cubicBezTo>
                    <a:pt x="1601" y="847"/>
                    <a:pt x="1896" y="658"/>
                    <a:pt x="2198" y="472"/>
                  </a:cubicBezTo>
                  <a:cubicBezTo>
                    <a:pt x="2327" y="393"/>
                    <a:pt x="2392" y="249"/>
                    <a:pt x="2308" y="113"/>
                  </a:cubicBezTo>
                  <a:cubicBezTo>
                    <a:pt x="2256" y="30"/>
                    <a:pt x="2173" y="0"/>
                    <a:pt x="2086"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 name="Google Shape;73968;p67">
              <a:extLst>
                <a:ext uri="{FF2B5EF4-FFF2-40B4-BE49-F238E27FC236}">
                  <a16:creationId xmlns:a16="http://schemas.microsoft.com/office/drawing/2014/main" id="{A8B5D922-8359-4688-93F0-8DE367BE0A4A}"/>
                </a:ext>
              </a:extLst>
            </p:cNvPr>
            <p:cNvSpPr/>
            <p:nvPr/>
          </p:nvSpPr>
          <p:spPr>
            <a:xfrm>
              <a:off x="4582875" y="1523925"/>
              <a:ext cx="56075" cy="69350"/>
            </a:xfrm>
            <a:custGeom>
              <a:avLst/>
              <a:gdLst/>
              <a:ahLst/>
              <a:cxnLst/>
              <a:rect l="l" t="t" r="r" b="b"/>
              <a:pathLst>
                <a:path w="2243" h="2774" extrusionOk="0">
                  <a:moveTo>
                    <a:pt x="1471" y="1"/>
                  </a:moveTo>
                  <a:cubicBezTo>
                    <a:pt x="802" y="1"/>
                    <a:pt x="432" y="472"/>
                    <a:pt x="88" y="969"/>
                  </a:cubicBezTo>
                  <a:cubicBezTo>
                    <a:pt x="14" y="1072"/>
                    <a:pt x="0" y="1240"/>
                    <a:pt x="10" y="1374"/>
                  </a:cubicBezTo>
                  <a:cubicBezTo>
                    <a:pt x="54" y="2019"/>
                    <a:pt x="825" y="2737"/>
                    <a:pt x="1516" y="2773"/>
                  </a:cubicBezTo>
                  <a:cubicBezTo>
                    <a:pt x="1519" y="2773"/>
                    <a:pt x="1523" y="2773"/>
                    <a:pt x="1526" y="2773"/>
                  </a:cubicBezTo>
                  <a:cubicBezTo>
                    <a:pt x="1613" y="2773"/>
                    <a:pt x="1737" y="2707"/>
                    <a:pt x="1773" y="2637"/>
                  </a:cubicBezTo>
                  <a:cubicBezTo>
                    <a:pt x="1807" y="2568"/>
                    <a:pt x="1777" y="2404"/>
                    <a:pt x="1717" y="2360"/>
                  </a:cubicBezTo>
                  <a:cubicBezTo>
                    <a:pt x="1495" y="2193"/>
                    <a:pt x="1242" y="2065"/>
                    <a:pt x="1010" y="1909"/>
                  </a:cubicBezTo>
                  <a:cubicBezTo>
                    <a:pt x="473" y="1547"/>
                    <a:pt x="506" y="963"/>
                    <a:pt x="1089" y="670"/>
                  </a:cubicBezTo>
                  <a:cubicBezTo>
                    <a:pt x="1272" y="577"/>
                    <a:pt x="1480" y="529"/>
                    <a:pt x="1684" y="477"/>
                  </a:cubicBezTo>
                  <a:cubicBezTo>
                    <a:pt x="1817" y="442"/>
                    <a:pt x="1963" y="453"/>
                    <a:pt x="2099" y="418"/>
                  </a:cubicBezTo>
                  <a:cubicBezTo>
                    <a:pt x="2147" y="405"/>
                    <a:pt x="2187" y="322"/>
                    <a:pt x="2211" y="264"/>
                  </a:cubicBezTo>
                  <a:cubicBezTo>
                    <a:pt x="2243" y="184"/>
                    <a:pt x="2206" y="116"/>
                    <a:pt x="2122" y="98"/>
                  </a:cubicBezTo>
                  <a:cubicBezTo>
                    <a:pt x="1952" y="63"/>
                    <a:pt x="1781" y="37"/>
                    <a:pt x="1610" y="7"/>
                  </a:cubicBezTo>
                  <a:cubicBezTo>
                    <a:pt x="1562" y="3"/>
                    <a:pt x="1516" y="1"/>
                    <a:pt x="1471"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Google Shape;73969;p67">
              <a:extLst>
                <a:ext uri="{FF2B5EF4-FFF2-40B4-BE49-F238E27FC236}">
                  <a16:creationId xmlns:a16="http://schemas.microsoft.com/office/drawing/2014/main" id="{90F13D64-6506-4812-AD2B-D105F662B95A}"/>
                </a:ext>
              </a:extLst>
            </p:cNvPr>
            <p:cNvSpPr/>
            <p:nvPr/>
          </p:nvSpPr>
          <p:spPr>
            <a:xfrm>
              <a:off x="5228225" y="1858500"/>
              <a:ext cx="56275" cy="63425"/>
            </a:xfrm>
            <a:custGeom>
              <a:avLst/>
              <a:gdLst/>
              <a:ahLst/>
              <a:cxnLst/>
              <a:rect l="l" t="t" r="r" b="b"/>
              <a:pathLst>
                <a:path w="2251" h="2537" extrusionOk="0">
                  <a:moveTo>
                    <a:pt x="1773" y="1"/>
                  </a:moveTo>
                  <a:cubicBezTo>
                    <a:pt x="1229" y="1"/>
                    <a:pt x="811" y="281"/>
                    <a:pt x="492" y="735"/>
                  </a:cubicBezTo>
                  <a:cubicBezTo>
                    <a:pt x="0" y="1435"/>
                    <a:pt x="258" y="2190"/>
                    <a:pt x="1082" y="2495"/>
                  </a:cubicBezTo>
                  <a:cubicBezTo>
                    <a:pt x="1150" y="2520"/>
                    <a:pt x="1226" y="2536"/>
                    <a:pt x="1300" y="2536"/>
                  </a:cubicBezTo>
                  <a:cubicBezTo>
                    <a:pt x="1403" y="2536"/>
                    <a:pt x="1502" y="2503"/>
                    <a:pt x="1568" y="2412"/>
                  </a:cubicBezTo>
                  <a:cubicBezTo>
                    <a:pt x="1696" y="2234"/>
                    <a:pt x="1559" y="2092"/>
                    <a:pt x="1410" y="1988"/>
                  </a:cubicBezTo>
                  <a:cubicBezTo>
                    <a:pt x="1296" y="1906"/>
                    <a:pt x="1163" y="1848"/>
                    <a:pt x="1062" y="1755"/>
                  </a:cubicBezTo>
                  <a:cubicBezTo>
                    <a:pt x="823" y="1537"/>
                    <a:pt x="811" y="1261"/>
                    <a:pt x="1015" y="1012"/>
                  </a:cubicBezTo>
                  <a:cubicBezTo>
                    <a:pt x="1176" y="816"/>
                    <a:pt x="1361" y="673"/>
                    <a:pt x="1619" y="624"/>
                  </a:cubicBezTo>
                  <a:cubicBezTo>
                    <a:pt x="1787" y="593"/>
                    <a:pt x="1952" y="539"/>
                    <a:pt x="2109" y="472"/>
                  </a:cubicBezTo>
                  <a:cubicBezTo>
                    <a:pt x="2209" y="429"/>
                    <a:pt x="2250" y="324"/>
                    <a:pt x="2230" y="202"/>
                  </a:cubicBezTo>
                  <a:cubicBezTo>
                    <a:pt x="2215" y="87"/>
                    <a:pt x="2123" y="36"/>
                    <a:pt x="2016" y="19"/>
                  </a:cubicBezTo>
                  <a:cubicBezTo>
                    <a:pt x="1933" y="7"/>
                    <a:pt x="1851" y="1"/>
                    <a:pt x="1773"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Google Shape;73970;p67">
              <a:extLst>
                <a:ext uri="{FF2B5EF4-FFF2-40B4-BE49-F238E27FC236}">
                  <a16:creationId xmlns:a16="http://schemas.microsoft.com/office/drawing/2014/main" id="{1486552F-EC8D-4AD1-B225-50A1DD4FC460}"/>
                </a:ext>
              </a:extLst>
            </p:cNvPr>
            <p:cNvSpPr/>
            <p:nvPr/>
          </p:nvSpPr>
          <p:spPr>
            <a:xfrm>
              <a:off x="4514450" y="1737375"/>
              <a:ext cx="61325" cy="62625"/>
            </a:xfrm>
            <a:custGeom>
              <a:avLst/>
              <a:gdLst/>
              <a:ahLst/>
              <a:cxnLst/>
              <a:rect l="l" t="t" r="r" b="b"/>
              <a:pathLst>
                <a:path w="2453" h="2505" extrusionOk="0">
                  <a:moveTo>
                    <a:pt x="1547" y="0"/>
                  </a:moveTo>
                  <a:cubicBezTo>
                    <a:pt x="1542" y="0"/>
                    <a:pt x="1538" y="0"/>
                    <a:pt x="1533" y="1"/>
                  </a:cubicBezTo>
                  <a:cubicBezTo>
                    <a:pt x="728" y="82"/>
                    <a:pt x="0" y="1114"/>
                    <a:pt x="690" y="1991"/>
                  </a:cubicBezTo>
                  <a:cubicBezTo>
                    <a:pt x="966" y="2342"/>
                    <a:pt x="1355" y="2490"/>
                    <a:pt x="1775" y="2504"/>
                  </a:cubicBezTo>
                  <a:cubicBezTo>
                    <a:pt x="1868" y="2497"/>
                    <a:pt x="1939" y="2494"/>
                    <a:pt x="2006" y="2487"/>
                  </a:cubicBezTo>
                  <a:cubicBezTo>
                    <a:pt x="2256" y="2456"/>
                    <a:pt x="2452" y="2262"/>
                    <a:pt x="2407" y="2091"/>
                  </a:cubicBezTo>
                  <a:cubicBezTo>
                    <a:pt x="2344" y="1862"/>
                    <a:pt x="2146" y="1899"/>
                    <a:pt x="1981" y="1882"/>
                  </a:cubicBezTo>
                  <a:cubicBezTo>
                    <a:pt x="1875" y="1869"/>
                    <a:pt x="1768" y="1882"/>
                    <a:pt x="1666" y="1864"/>
                  </a:cubicBezTo>
                  <a:cubicBezTo>
                    <a:pt x="1291" y="1807"/>
                    <a:pt x="1109" y="1664"/>
                    <a:pt x="1054" y="1387"/>
                  </a:cubicBezTo>
                  <a:cubicBezTo>
                    <a:pt x="996" y="1079"/>
                    <a:pt x="1101" y="839"/>
                    <a:pt x="1355" y="658"/>
                  </a:cubicBezTo>
                  <a:cubicBezTo>
                    <a:pt x="1496" y="556"/>
                    <a:pt x="1637" y="451"/>
                    <a:pt x="1760" y="331"/>
                  </a:cubicBezTo>
                  <a:cubicBezTo>
                    <a:pt x="1797" y="296"/>
                    <a:pt x="1814" y="173"/>
                    <a:pt x="1782" y="143"/>
                  </a:cubicBezTo>
                  <a:cubicBezTo>
                    <a:pt x="1721" y="79"/>
                    <a:pt x="1625" y="0"/>
                    <a:pt x="1547"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Google Shape;73971;p67">
              <a:extLst>
                <a:ext uri="{FF2B5EF4-FFF2-40B4-BE49-F238E27FC236}">
                  <a16:creationId xmlns:a16="http://schemas.microsoft.com/office/drawing/2014/main" id="{A1078585-859A-4771-B777-D1167DFA2CF9}"/>
                </a:ext>
              </a:extLst>
            </p:cNvPr>
            <p:cNvSpPr/>
            <p:nvPr/>
          </p:nvSpPr>
          <p:spPr>
            <a:xfrm>
              <a:off x="5053500" y="1662875"/>
              <a:ext cx="41600" cy="68625"/>
            </a:xfrm>
            <a:custGeom>
              <a:avLst/>
              <a:gdLst/>
              <a:ahLst/>
              <a:cxnLst/>
              <a:rect l="l" t="t" r="r" b="b"/>
              <a:pathLst>
                <a:path w="1664" h="2745" extrusionOk="0">
                  <a:moveTo>
                    <a:pt x="1327" y="0"/>
                  </a:moveTo>
                  <a:cubicBezTo>
                    <a:pt x="1326" y="0"/>
                    <a:pt x="1325" y="0"/>
                    <a:pt x="1324" y="0"/>
                  </a:cubicBezTo>
                  <a:cubicBezTo>
                    <a:pt x="574" y="20"/>
                    <a:pt x="8" y="604"/>
                    <a:pt x="4" y="1349"/>
                  </a:cubicBezTo>
                  <a:cubicBezTo>
                    <a:pt x="1" y="1898"/>
                    <a:pt x="373" y="2501"/>
                    <a:pt x="854" y="2693"/>
                  </a:cubicBezTo>
                  <a:cubicBezTo>
                    <a:pt x="928" y="2723"/>
                    <a:pt x="1011" y="2745"/>
                    <a:pt x="1091" y="2745"/>
                  </a:cubicBezTo>
                  <a:cubicBezTo>
                    <a:pt x="1184" y="2745"/>
                    <a:pt x="1274" y="2715"/>
                    <a:pt x="1343" y="2633"/>
                  </a:cubicBezTo>
                  <a:cubicBezTo>
                    <a:pt x="1495" y="2449"/>
                    <a:pt x="1346" y="2314"/>
                    <a:pt x="1212" y="2201"/>
                  </a:cubicBezTo>
                  <a:cubicBezTo>
                    <a:pt x="1105" y="2113"/>
                    <a:pt x="965" y="2058"/>
                    <a:pt x="870" y="1959"/>
                  </a:cubicBezTo>
                  <a:cubicBezTo>
                    <a:pt x="470" y="1552"/>
                    <a:pt x="569" y="916"/>
                    <a:pt x="1075" y="647"/>
                  </a:cubicBezTo>
                  <a:cubicBezTo>
                    <a:pt x="1196" y="581"/>
                    <a:pt x="1339" y="553"/>
                    <a:pt x="1457" y="485"/>
                  </a:cubicBezTo>
                  <a:cubicBezTo>
                    <a:pt x="1589" y="409"/>
                    <a:pt x="1664" y="271"/>
                    <a:pt x="1588" y="134"/>
                  </a:cubicBezTo>
                  <a:cubicBezTo>
                    <a:pt x="1547" y="62"/>
                    <a:pt x="1416" y="0"/>
                    <a:pt x="1327"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Google Shape;73972;p67">
              <a:extLst>
                <a:ext uri="{FF2B5EF4-FFF2-40B4-BE49-F238E27FC236}">
                  <a16:creationId xmlns:a16="http://schemas.microsoft.com/office/drawing/2014/main" id="{3CF4913B-BEBA-441F-9145-575CC6C770A6}"/>
                </a:ext>
              </a:extLst>
            </p:cNvPr>
            <p:cNvSpPr/>
            <p:nvPr/>
          </p:nvSpPr>
          <p:spPr>
            <a:xfrm>
              <a:off x="4799000" y="1701575"/>
              <a:ext cx="52775" cy="61625"/>
            </a:xfrm>
            <a:custGeom>
              <a:avLst/>
              <a:gdLst/>
              <a:ahLst/>
              <a:cxnLst/>
              <a:rect l="l" t="t" r="r" b="b"/>
              <a:pathLst>
                <a:path w="2111" h="2465" extrusionOk="0">
                  <a:moveTo>
                    <a:pt x="1926" y="1"/>
                  </a:moveTo>
                  <a:cubicBezTo>
                    <a:pt x="1921" y="1"/>
                    <a:pt x="1917" y="1"/>
                    <a:pt x="1913" y="2"/>
                  </a:cubicBezTo>
                  <a:cubicBezTo>
                    <a:pt x="1089" y="215"/>
                    <a:pt x="455" y="663"/>
                    <a:pt x="110" y="1470"/>
                  </a:cubicBezTo>
                  <a:cubicBezTo>
                    <a:pt x="1" y="1732"/>
                    <a:pt x="73" y="1946"/>
                    <a:pt x="251" y="2147"/>
                  </a:cubicBezTo>
                  <a:cubicBezTo>
                    <a:pt x="447" y="2367"/>
                    <a:pt x="687" y="2464"/>
                    <a:pt x="971" y="2464"/>
                  </a:cubicBezTo>
                  <a:cubicBezTo>
                    <a:pt x="1020" y="2464"/>
                    <a:pt x="1070" y="2461"/>
                    <a:pt x="1122" y="2456"/>
                  </a:cubicBezTo>
                  <a:cubicBezTo>
                    <a:pt x="1172" y="2444"/>
                    <a:pt x="1242" y="2433"/>
                    <a:pt x="1310" y="2409"/>
                  </a:cubicBezTo>
                  <a:cubicBezTo>
                    <a:pt x="1428" y="2359"/>
                    <a:pt x="1445" y="2256"/>
                    <a:pt x="1393" y="2155"/>
                  </a:cubicBezTo>
                  <a:cubicBezTo>
                    <a:pt x="1363" y="2098"/>
                    <a:pt x="1297" y="2057"/>
                    <a:pt x="1243" y="2017"/>
                  </a:cubicBezTo>
                  <a:cubicBezTo>
                    <a:pt x="1062" y="1876"/>
                    <a:pt x="716" y="1869"/>
                    <a:pt x="752" y="1548"/>
                  </a:cubicBezTo>
                  <a:cubicBezTo>
                    <a:pt x="779" y="1296"/>
                    <a:pt x="1014" y="1138"/>
                    <a:pt x="1200" y="984"/>
                  </a:cubicBezTo>
                  <a:cubicBezTo>
                    <a:pt x="1361" y="850"/>
                    <a:pt x="1554" y="757"/>
                    <a:pt x="1730" y="642"/>
                  </a:cubicBezTo>
                  <a:cubicBezTo>
                    <a:pt x="1846" y="565"/>
                    <a:pt x="1980" y="500"/>
                    <a:pt x="2061" y="394"/>
                  </a:cubicBezTo>
                  <a:cubicBezTo>
                    <a:pt x="2111" y="330"/>
                    <a:pt x="2097" y="196"/>
                    <a:pt x="2075" y="102"/>
                  </a:cubicBezTo>
                  <a:cubicBezTo>
                    <a:pt x="2066" y="59"/>
                    <a:pt x="1976" y="1"/>
                    <a:pt x="1926"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Google Shape;73973;p67">
              <a:extLst>
                <a:ext uri="{FF2B5EF4-FFF2-40B4-BE49-F238E27FC236}">
                  <a16:creationId xmlns:a16="http://schemas.microsoft.com/office/drawing/2014/main" id="{42FA1629-1C9F-4D3A-8359-13B7537DC306}"/>
                </a:ext>
              </a:extLst>
            </p:cNvPr>
            <p:cNvSpPr/>
            <p:nvPr/>
          </p:nvSpPr>
          <p:spPr>
            <a:xfrm>
              <a:off x="5238625" y="2050525"/>
              <a:ext cx="45750" cy="60975"/>
            </a:xfrm>
            <a:custGeom>
              <a:avLst/>
              <a:gdLst/>
              <a:ahLst/>
              <a:cxnLst/>
              <a:rect l="l" t="t" r="r" b="b"/>
              <a:pathLst>
                <a:path w="1830" h="2439" extrusionOk="0">
                  <a:moveTo>
                    <a:pt x="1241" y="1"/>
                  </a:moveTo>
                  <a:cubicBezTo>
                    <a:pt x="1170" y="1"/>
                    <a:pt x="1100" y="40"/>
                    <a:pt x="1045" y="90"/>
                  </a:cubicBezTo>
                  <a:cubicBezTo>
                    <a:pt x="841" y="281"/>
                    <a:pt x="626" y="473"/>
                    <a:pt x="478" y="705"/>
                  </a:cubicBezTo>
                  <a:cubicBezTo>
                    <a:pt x="0" y="1449"/>
                    <a:pt x="520" y="2399"/>
                    <a:pt x="1418" y="2438"/>
                  </a:cubicBezTo>
                  <a:cubicBezTo>
                    <a:pt x="1425" y="2438"/>
                    <a:pt x="1431" y="2438"/>
                    <a:pt x="1438" y="2438"/>
                  </a:cubicBezTo>
                  <a:cubicBezTo>
                    <a:pt x="1617" y="2438"/>
                    <a:pt x="1748" y="2326"/>
                    <a:pt x="1820" y="2161"/>
                  </a:cubicBezTo>
                  <a:cubicBezTo>
                    <a:pt x="1830" y="2046"/>
                    <a:pt x="1814" y="1936"/>
                    <a:pt x="1699" y="1895"/>
                  </a:cubicBezTo>
                  <a:cubicBezTo>
                    <a:pt x="1566" y="1848"/>
                    <a:pt x="1418" y="1851"/>
                    <a:pt x="1290" y="1798"/>
                  </a:cubicBezTo>
                  <a:cubicBezTo>
                    <a:pt x="887" y="1639"/>
                    <a:pt x="768" y="1331"/>
                    <a:pt x="982" y="963"/>
                  </a:cubicBezTo>
                  <a:cubicBezTo>
                    <a:pt x="1088" y="785"/>
                    <a:pt x="1240" y="637"/>
                    <a:pt x="1373" y="476"/>
                  </a:cubicBezTo>
                  <a:cubicBezTo>
                    <a:pt x="1471" y="358"/>
                    <a:pt x="1502" y="224"/>
                    <a:pt x="1408" y="96"/>
                  </a:cubicBezTo>
                  <a:cubicBezTo>
                    <a:pt x="1358" y="27"/>
                    <a:pt x="1299" y="1"/>
                    <a:pt x="1241"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Google Shape;73974;p67">
              <a:extLst>
                <a:ext uri="{FF2B5EF4-FFF2-40B4-BE49-F238E27FC236}">
                  <a16:creationId xmlns:a16="http://schemas.microsoft.com/office/drawing/2014/main" id="{37D1EE3C-E2A0-413D-BE52-CC2F5D2FC246}"/>
                </a:ext>
              </a:extLst>
            </p:cNvPr>
            <p:cNvSpPr/>
            <p:nvPr/>
          </p:nvSpPr>
          <p:spPr>
            <a:xfrm>
              <a:off x="4776075" y="1873650"/>
              <a:ext cx="7925" cy="6975"/>
            </a:xfrm>
            <a:custGeom>
              <a:avLst/>
              <a:gdLst/>
              <a:ahLst/>
              <a:cxnLst/>
              <a:rect l="l" t="t" r="r" b="b"/>
              <a:pathLst>
                <a:path w="317" h="279" extrusionOk="0">
                  <a:moveTo>
                    <a:pt x="210" y="0"/>
                  </a:moveTo>
                  <a:cubicBezTo>
                    <a:pt x="126" y="0"/>
                    <a:pt x="62" y="65"/>
                    <a:pt x="0" y="135"/>
                  </a:cubicBezTo>
                  <a:cubicBezTo>
                    <a:pt x="47" y="185"/>
                    <a:pt x="94" y="232"/>
                    <a:pt x="143" y="279"/>
                  </a:cubicBezTo>
                  <a:cubicBezTo>
                    <a:pt x="249" y="226"/>
                    <a:pt x="299" y="139"/>
                    <a:pt x="299" y="22"/>
                  </a:cubicBezTo>
                  <a:lnTo>
                    <a:pt x="299" y="22"/>
                  </a:lnTo>
                  <a:cubicBezTo>
                    <a:pt x="305" y="25"/>
                    <a:pt x="311" y="28"/>
                    <a:pt x="316" y="31"/>
                  </a:cubicBezTo>
                  <a:lnTo>
                    <a:pt x="299" y="17"/>
                  </a:lnTo>
                  <a:lnTo>
                    <a:pt x="299" y="17"/>
                  </a:lnTo>
                  <a:cubicBezTo>
                    <a:pt x="299" y="19"/>
                    <a:pt x="299" y="20"/>
                    <a:pt x="299" y="22"/>
                  </a:cubicBezTo>
                  <a:lnTo>
                    <a:pt x="299" y="22"/>
                  </a:lnTo>
                  <a:cubicBezTo>
                    <a:pt x="267" y="7"/>
                    <a:pt x="238" y="0"/>
                    <a:pt x="210"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Google Shape;73975;p67">
              <a:extLst>
                <a:ext uri="{FF2B5EF4-FFF2-40B4-BE49-F238E27FC236}">
                  <a16:creationId xmlns:a16="http://schemas.microsoft.com/office/drawing/2014/main" id="{15F6203A-0662-46ED-9DF6-630C548C4188}"/>
                </a:ext>
              </a:extLst>
            </p:cNvPr>
            <p:cNvSpPr/>
            <p:nvPr/>
          </p:nvSpPr>
          <p:spPr>
            <a:xfrm>
              <a:off x="4783350" y="1871425"/>
              <a:ext cx="2325" cy="3000"/>
            </a:xfrm>
            <a:custGeom>
              <a:avLst/>
              <a:gdLst/>
              <a:ahLst/>
              <a:cxnLst/>
              <a:rect l="l" t="t" r="r" b="b"/>
              <a:pathLst>
                <a:path w="93" h="120" extrusionOk="0">
                  <a:moveTo>
                    <a:pt x="84" y="0"/>
                  </a:moveTo>
                  <a:cubicBezTo>
                    <a:pt x="23" y="4"/>
                    <a:pt x="1" y="39"/>
                    <a:pt x="19" y="101"/>
                  </a:cubicBezTo>
                  <a:lnTo>
                    <a:pt x="19" y="101"/>
                  </a:lnTo>
                  <a:cubicBezTo>
                    <a:pt x="42" y="88"/>
                    <a:pt x="67" y="76"/>
                    <a:pt x="84" y="57"/>
                  </a:cubicBezTo>
                  <a:cubicBezTo>
                    <a:pt x="92" y="47"/>
                    <a:pt x="84" y="20"/>
                    <a:pt x="84" y="0"/>
                  </a:cubicBezTo>
                  <a:close/>
                  <a:moveTo>
                    <a:pt x="19" y="101"/>
                  </a:moveTo>
                  <a:cubicBezTo>
                    <a:pt x="15" y="103"/>
                    <a:pt x="12" y="105"/>
                    <a:pt x="9" y="107"/>
                  </a:cubicBezTo>
                  <a:lnTo>
                    <a:pt x="9" y="107"/>
                  </a:lnTo>
                  <a:cubicBezTo>
                    <a:pt x="8" y="107"/>
                    <a:pt x="8" y="107"/>
                    <a:pt x="8" y="107"/>
                  </a:cubicBezTo>
                  <a:cubicBezTo>
                    <a:pt x="8" y="107"/>
                    <a:pt x="8" y="107"/>
                    <a:pt x="8" y="107"/>
                  </a:cubicBezTo>
                  <a:cubicBezTo>
                    <a:pt x="8" y="107"/>
                    <a:pt x="8" y="107"/>
                    <a:pt x="9" y="107"/>
                  </a:cubicBezTo>
                  <a:lnTo>
                    <a:pt x="9" y="107"/>
                  </a:lnTo>
                  <a:cubicBezTo>
                    <a:pt x="10" y="107"/>
                    <a:pt x="25" y="120"/>
                    <a:pt x="25" y="120"/>
                  </a:cubicBezTo>
                  <a:cubicBezTo>
                    <a:pt x="23" y="113"/>
                    <a:pt x="21" y="107"/>
                    <a:pt x="19" y="10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Google Shape;73976;p67">
              <a:extLst>
                <a:ext uri="{FF2B5EF4-FFF2-40B4-BE49-F238E27FC236}">
                  <a16:creationId xmlns:a16="http://schemas.microsoft.com/office/drawing/2014/main" id="{29951E67-715B-4713-9D0F-97C41987BA8E}"/>
                </a:ext>
              </a:extLst>
            </p:cNvPr>
            <p:cNvSpPr/>
            <p:nvPr/>
          </p:nvSpPr>
          <p:spPr>
            <a:xfrm>
              <a:off x="4452275" y="2857075"/>
              <a:ext cx="561625" cy="681975"/>
            </a:xfrm>
            <a:custGeom>
              <a:avLst/>
              <a:gdLst/>
              <a:ahLst/>
              <a:cxnLst/>
              <a:rect l="l" t="t" r="r" b="b"/>
              <a:pathLst>
                <a:path w="22465" h="27279" extrusionOk="0">
                  <a:moveTo>
                    <a:pt x="17244" y="0"/>
                  </a:moveTo>
                  <a:cubicBezTo>
                    <a:pt x="17174" y="0"/>
                    <a:pt x="17095" y="8"/>
                    <a:pt x="17007" y="24"/>
                  </a:cubicBezTo>
                  <a:cubicBezTo>
                    <a:pt x="16176" y="168"/>
                    <a:pt x="15350" y="336"/>
                    <a:pt x="14519" y="480"/>
                  </a:cubicBezTo>
                  <a:cubicBezTo>
                    <a:pt x="12650" y="802"/>
                    <a:pt x="10779" y="1128"/>
                    <a:pt x="8906" y="1426"/>
                  </a:cubicBezTo>
                  <a:cubicBezTo>
                    <a:pt x="7482" y="1651"/>
                    <a:pt x="6055" y="1842"/>
                    <a:pt x="4627" y="2041"/>
                  </a:cubicBezTo>
                  <a:cubicBezTo>
                    <a:pt x="3967" y="2134"/>
                    <a:pt x="3302" y="2218"/>
                    <a:pt x="2640" y="2296"/>
                  </a:cubicBezTo>
                  <a:cubicBezTo>
                    <a:pt x="1977" y="2376"/>
                    <a:pt x="1313" y="2447"/>
                    <a:pt x="649" y="2518"/>
                  </a:cubicBezTo>
                  <a:cubicBezTo>
                    <a:pt x="364" y="2548"/>
                    <a:pt x="202" y="2736"/>
                    <a:pt x="122" y="2974"/>
                  </a:cubicBezTo>
                  <a:cubicBezTo>
                    <a:pt x="56" y="3171"/>
                    <a:pt x="52" y="3388"/>
                    <a:pt x="39" y="3598"/>
                  </a:cubicBezTo>
                  <a:cubicBezTo>
                    <a:pt x="1" y="4271"/>
                    <a:pt x="206" y="4931"/>
                    <a:pt x="210" y="5593"/>
                  </a:cubicBezTo>
                  <a:cubicBezTo>
                    <a:pt x="217" y="6726"/>
                    <a:pt x="512" y="7830"/>
                    <a:pt x="484" y="8960"/>
                  </a:cubicBezTo>
                  <a:cubicBezTo>
                    <a:pt x="480" y="9099"/>
                    <a:pt x="528" y="9238"/>
                    <a:pt x="544" y="9377"/>
                  </a:cubicBezTo>
                  <a:cubicBezTo>
                    <a:pt x="656" y="10319"/>
                    <a:pt x="780" y="11259"/>
                    <a:pt x="873" y="12204"/>
                  </a:cubicBezTo>
                  <a:cubicBezTo>
                    <a:pt x="973" y="13219"/>
                    <a:pt x="975" y="14249"/>
                    <a:pt x="1151" y="15249"/>
                  </a:cubicBezTo>
                  <a:cubicBezTo>
                    <a:pt x="1286" y="16020"/>
                    <a:pt x="1267" y="16793"/>
                    <a:pt x="1364" y="17561"/>
                  </a:cubicBezTo>
                  <a:cubicBezTo>
                    <a:pt x="1493" y="18570"/>
                    <a:pt x="1645" y="19582"/>
                    <a:pt x="1712" y="20597"/>
                  </a:cubicBezTo>
                  <a:cubicBezTo>
                    <a:pt x="1803" y="21935"/>
                    <a:pt x="2077" y="23243"/>
                    <a:pt x="2232" y="24571"/>
                  </a:cubicBezTo>
                  <a:cubicBezTo>
                    <a:pt x="2293" y="25091"/>
                    <a:pt x="2436" y="25607"/>
                    <a:pt x="2585" y="26111"/>
                  </a:cubicBezTo>
                  <a:cubicBezTo>
                    <a:pt x="2751" y="26673"/>
                    <a:pt x="3155" y="26993"/>
                    <a:pt x="3739" y="27046"/>
                  </a:cubicBezTo>
                  <a:cubicBezTo>
                    <a:pt x="4580" y="27123"/>
                    <a:pt x="5421" y="27208"/>
                    <a:pt x="6263" y="27237"/>
                  </a:cubicBezTo>
                  <a:cubicBezTo>
                    <a:pt x="6650" y="27249"/>
                    <a:pt x="7038" y="27253"/>
                    <a:pt x="7426" y="27253"/>
                  </a:cubicBezTo>
                  <a:cubicBezTo>
                    <a:pt x="8026" y="27253"/>
                    <a:pt x="8626" y="27244"/>
                    <a:pt x="9226" y="27244"/>
                  </a:cubicBezTo>
                  <a:lnTo>
                    <a:pt x="9226" y="27267"/>
                  </a:lnTo>
                  <a:cubicBezTo>
                    <a:pt x="9732" y="27267"/>
                    <a:pt x="10238" y="27256"/>
                    <a:pt x="10744" y="27256"/>
                  </a:cubicBezTo>
                  <a:cubicBezTo>
                    <a:pt x="11050" y="27256"/>
                    <a:pt x="11356" y="27260"/>
                    <a:pt x="11661" y="27273"/>
                  </a:cubicBezTo>
                  <a:cubicBezTo>
                    <a:pt x="11768" y="27277"/>
                    <a:pt x="11875" y="27279"/>
                    <a:pt x="11982" y="27279"/>
                  </a:cubicBezTo>
                  <a:cubicBezTo>
                    <a:pt x="13041" y="27279"/>
                    <a:pt x="14084" y="27087"/>
                    <a:pt x="15132" y="26986"/>
                  </a:cubicBezTo>
                  <a:cubicBezTo>
                    <a:pt x="16317" y="26869"/>
                    <a:pt x="17492" y="26609"/>
                    <a:pt x="18660" y="26356"/>
                  </a:cubicBezTo>
                  <a:cubicBezTo>
                    <a:pt x="19760" y="26120"/>
                    <a:pt x="20845" y="25818"/>
                    <a:pt x="21934" y="25533"/>
                  </a:cubicBezTo>
                  <a:cubicBezTo>
                    <a:pt x="22393" y="25413"/>
                    <a:pt x="22464" y="25259"/>
                    <a:pt x="22367" y="24756"/>
                  </a:cubicBezTo>
                  <a:cubicBezTo>
                    <a:pt x="22125" y="23514"/>
                    <a:pt x="20603" y="15289"/>
                    <a:pt x="20070" y="12419"/>
                  </a:cubicBezTo>
                  <a:cubicBezTo>
                    <a:pt x="19603" y="9896"/>
                    <a:pt x="19119" y="7377"/>
                    <a:pt x="18636" y="4856"/>
                  </a:cubicBezTo>
                  <a:cubicBezTo>
                    <a:pt x="18365" y="3442"/>
                    <a:pt x="18093" y="2025"/>
                    <a:pt x="17805" y="613"/>
                  </a:cubicBezTo>
                  <a:cubicBezTo>
                    <a:pt x="17715" y="171"/>
                    <a:pt x="17566" y="0"/>
                    <a:pt x="17244"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Google Shape;73977;p67">
              <a:extLst>
                <a:ext uri="{FF2B5EF4-FFF2-40B4-BE49-F238E27FC236}">
                  <a16:creationId xmlns:a16="http://schemas.microsoft.com/office/drawing/2014/main" id="{5586A1A5-3CD9-4153-A457-CF1C229C73BD}"/>
                </a:ext>
              </a:extLst>
            </p:cNvPr>
            <p:cNvSpPr/>
            <p:nvPr/>
          </p:nvSpPr>
          <p:spPr>
            <a:xfrm>
              <a:off x="4541550" y="2937775"/>
              <a:ext cx="306450" cy="197950"/>
            </a:xfrm>
            <a:custGeom>
              <a:avLst/>
              <a:gdLst/>
              <a:ahLst/>
              <a:cxnLst/>
              <a:rect l="l" t="t" r="r" b="b"/>
              <a:pathLst>
                <a:path w="12258" h="7918" extrusionOk="0">
                  <a:moveTo>
                    <a:pt x="9350" y="1513"/>
                  </a:moveTo>
                  <a:cubicBezTo>
                    <a:pt x="9441" y="1513"/>
                    <a:pt x="9528" y="1532"/>
                    <a:pt x="9602" y="1599"/>
                  </a:cubicBezTo>
                  <a:cubicBezTo>
                    <a:pt x="9652" y="1643"/>
                    <a:pt x="9705" y="1705"/>
                    <a:pt x="9712" y="1767"/>
                  </a:cubicBezTo>
                  <a:cubicBezTo>
                    <a:pt x="9722" y="1825"/>
                    <a:pt x="9693" y="1912"/>
                    <a:pt x="9648" y="1950"/>
                  </a:cubicBezTo>
                  <a:cubicBezTo>
                    <a:pt x="9458" y="2123"/>
                    <a:pt x="9210" y="2161"/>
                    <a:pt x="8967" y="2191"/>
                  </a:cubicBezTo>
                  <a:cubicBezTo>
                    <a:pt x="7089" y="2425"/>
                    <a:pt x="5209" y="2651"/>
                    <a:pt x="3333" y="2887"/>
                  </a:cubicBezTo>
                  <a:cubicBezTo>
                    <a:pt x="2777" y="2956"/>
                    <a:pt x="2224" y="3052"/>
                    <a:pt x="1710" y="3129"/>
                  </a:cubicBezTo>
                  <a:cubicBezTo>
                    <a:pt x="1563" y="3102"/>
                    <a:pt x="1456" y="3096"/>
                    <a:pt x="1358" y="3056"/>
                  </a:cubicBezTo>
                  <a:cubicBezTo>
                    <a:pt x="1310" y="3035"/>
                    <a:pt x="1260" y="2958"/>
                    <a:pt x="1254" y="2902"/>
                  </a:cubicBezTo>
                  <a:cubicBezTo>
                    <a:pt x="1247" y="2844"/>
                    <a:pt x="1277" y="2744"/>
                    <a:pt x="1320" y="2724"/>
                  </a:cubicBezTo>
                  <a:cubicBezTo>
                    <a:pt x="1511" y="2639"/>
                    <a:pt x="1704" y="2543"/>
                    <a:pt x="1908" y="2512"/>
                  </a:cubicBezTo>
                  <a:cubicBezTo>
                    <a:pt x="3468" y="2281"/>
                    <a:pt x="5030" y="2059"/>
                    <a:pt x="6594" y="1845"/>
                  </a:cubicBezTo>
                  <a:cubicBezTo>
                    <a:pt x="7461" y="1727"/>
                    <a:pt x="8334" y="1628"/>
                    <a:pt x="9203" y="1524"/>
                  </a:cubicBezTo>
                  <a:cubicBezTo>
                    <a:pt x="9252" y="1518"/>
                    <a:pt x="9301" y="1513"/>
                    <a:pt x="9350" y="1513"/>
                  </a:cubicBezTo>
                  <a:close/>
                  <a:moveTo>
                    <a:pt x="9497" y="3095"/>
                  </a:moveTo>
                  <a:cubicBezTo>
                    <a:pt x="9564" y="3107"/>
                    <a:pt x="9672" y="3115"/>
                    <a:pt x="9766" y="3152"/>
                  </a:cubicBezTo>
                  <a:cubicBezTo>
                    <a:pt x="9823" y="3174"/>
                    <a:pt x="9873" y="3238"/>
                    <a:pt x="9900" y="3297"/>
                  </a:cubicBezTo>
                  <a:cubicBezTo>
                    <a:pt x="9951" y="3409"/>
                    <a:pt x="9893" y="3513"/>
                    <a:pt x="9803" y="3565"/>
                  </a:cubicBezTo>
                  <a:cubicBezTo>
                    <a:pt x="9683" y="3632"/>
                    <a:pt x="9551" y="3692"/>
                    <a:pt x="9417" y="3710"/>
                  </a:cubicBezTo>
                  <a:cubicBezTo>
                    <a:pt x="8441" y="3851"/>
                    <a:pt x="7463" y="3978"/>
                    <a:pt x="6487" y="4116"/>
                  </a:cubicBezTo>
                  <a:cubicBezTo>
                    <a:pt x="5093" y="4314"/>
                    <a:pt x="3699" y="4521"/>
                    <a:pt x="2306" y="4717"/>
                  </a:cubicBezTo>
                  <a:cubicBezTo>
                    <a:pt x="2074" y="4749"/>
                    <a:pt x="1838" y="4763"/>
                    <a:pt x="1604" y="4763"/>
                  </a:cubicBezTo>
                  <a:cubicBezTo>
                    <a:pt x="1593" y="4763"/>
                    <a:pt x="1582" y="4763"/>
                    <a:pt x="1570" y="4763"/>
                  </a:cubicBezTo>
                  <a:cubicBezTo>
                    <a:pt x="1475" y="4762"/>
                    <a:pt x="1368" y="4703"/>
                    <a:pt x="1375" y="4565"/>
                  </a:cubicBezTo>
                  <a:cubicBezTo>
                    <a:pt x="1381" y="4455"/>
                    <a:pt x="1434" y="4377"/>
                    <a:pt x="1532" y="4318"/>
                  </a:cubicBezTo>
                  <a:cubicBezTo>
                    <a:pt x="1817" y="4147"/>
                    <a:pt x="2145" y="4170"/>
                    <a:pt x="2454" y="4106"/>
                  </a:cubicBezTo>
                  <a:cubicBezTo>
                    <a:pt x="4665" y="3650"/>
                    <a:pt x="6913" y="3455"/>
                    <a:pt x="9143" y="3120"/>
                  </a:cubicBezTo>
                  <a:cubicBezTo>
                    <a:pt x="9247" y="3103"/>
                    <a:pt x="9354" y="3103"/>
                    <a:pt x="9497" y="3095"/>
                  </a:cubicBezTo>
                  <a:close/>
                  <a:moveTo>
                    <a:pt x="10042" y="4845"/>
                  </a:moveTo>
                  <a:cubicBezTo>
                    <a:pt x="10096" y="4845"/>
                    <a:pt x="10148" y="4851"/>
                    <a:pt x="10193" y="4870"/>
                  </a:cubicBezTo>
                  <a:cubicBezTo>
                    <a:pt x="10279" y="4905"/>
                    <a:pt x="10369" y="4994"/>
                    <a:pt x="10401" y="5079"/>
                  </a:cubicBezTo>
                  <a:cubicBezTo>
                    <a:pt x="10440" y="5172"/>
                    <a:pt x="10414" y="5304"/>
                    <a:pt x="10299" y="5343"/>
                  </a:cubicBezTo>
                  <a:cubicBezTo>
                    <a:pt x="10034" y="5430"/>
                    <a:pt x="9764" y="5528"/>
                    <a:pt x="9489" y="5565"/>
                  </a:cubicBezTo>
                  <a:cubicBezTo>
                    <a:pt x="7745" y="5807"/>
                    <a:pt x="6003" y="6035"/>
                    <a:pt x="4259" y="6266"/>
                  </a:cubicBezTo>
                  <a:cubicBezTo>
                    <a:pt x="3596" y="6356"/>
                    <a:pt x="2934" y="6441"/>
                    <a:pt x="2271" y="6530"/>
                  </a:cubicBezTo>
                  <a:cubicBezTo>
                    <a:pt x="2166" y="6544"/>
                    <a:pt x="2063" y="6563"/>
                    <a:pt x="1968" y="6577"/>
                  </a:cubicBezTo>
                  <a:cubicBezTo>
                    <a:pt x="1894" y="6544"/>
                    <a:pt x="1821" y="6528"/>
                    <a:pt x="1773" y="6484"/>
                  </a:cubicBezTo>
                  <a:cubicBezTo>
                    <a:pt x="1724" y="6441"/>
                    <a:pt x="1674" y="6370"/>
                    <a:pt x="1673" y="6312"/>
                  </a:cubicBezTo>
                  <a:cubicBezTo>
                    <a:pt x="1672" y="6252"/>
                    <a:pt x="1714" y="6152"/>
                    <a:pt x="1760" y="6136"/>
                  </a:cubicBezTo>
                  <a:cubicBezTo>
                    <a:pt x="2024" y="6050"/>
                    <a:pt x="2291" y="5951"/>
                    <a:pt x="2565" y="5910"/>
                  </a:cubicBezTo>
                  <a:cubicBezTo>
                    <a:pt x="5003" y="5552"/>
                    <a:pt x="7442" y="5205"/>
                    <a:pt x="9881" y="4858"/>
                  </a:cubicBezTo>
                  <a:cubicBezTo>
                    <a:pt x="9933" y="4851"/>
                    <a:pt x="9988" y="4845"/>
                    <a:pt x="10042" y="4845"/>
                  </a:cubicBezTo>
                  <a:close/>
                  <a:moveTo>
                    <a:pt x="10804" y="1"/>
                  </a:moveTo>
                  <a:cubicBezTo>
                    <a:pt x="10778" y="1"/>
                    <a:pt x="10750" y="3"/>
                    <a:pt x="10722" y="7"/>
                  </a:cubicBezTo>
                  <a:cubicBezTo>
                    <a:pt x="9819" y="140"/>
                    <a:pt x="8917" y="274"/>
                    <a:pt x="8015" y="409"/>
                  </a:cubicBezTo>
                  <a:cubicBezTo>
                    <a:pt x="6767" y="597"/>
                    <a:pt x="5514" y="775"/>
                    <a:pt x="4269" y="983"/>
                  </a:cubicBezTo>
                  <a:cubicBezTo>
                    <a:pt x="3128" y="1173"/>
                    <a:pt x="1988" y="1378"/>
                    <a:pt x="854" y="1611"/>
                  </a:cubicBezTo>
                  <a:cubicBezTo>
                    <a:pt x="234" y="1737"/>
                    <a:pt x="0" y="2074"/>
                    <a:pt x="136" y="2674"/>
                  </a:cubicBezTo>
                  <a:cubicBezTo>
                    <a:pt x="254" y="3199"/>
                    <a:pt x="227" y="3726"/>
                    <a:pt x="285" y="4247"/>
                  </a:cubicBezTo>
                  <a:cubicBezTo>
                    <a:pt x="399" y="5257"/>
                    <a:pt x="526" y="6266"/>
                    <a:pt x="690" y="7271"/>
                  </a:cubicBezTo>
                  <a:cubicBezTo>
                    <a:pt x="769" y="7755"/>
                    <a:pt x="909" y="7918"/>
                    <a:pt x="1255" y="7918"/>
                  </a:cubicBezTo>
                  <a:cubicBezTo>
                    <a:pt x="1341" y="7918"/>
                    <a:pt x="1439" y="7908"/>
                    <a:pt x="1552" y="7890"/>
                  </a:cubicBezTo>
                  <a:cubicBezTo>
                    <a:pt x="2800" y="7698"/>
                    <a:pt x="4047" y="7501"/>
                    <a:pt x="5298" y="7325"/>
                  </a:cubicBezTo>
                  <a:cubicBezTo>
                    <a:pt x="7415" y="7027"/>
                    <a:pt x="9538" y="6743"/>
                    <a:pt x="11657" y="6451"/>
                  </a:cubicBezTo>
                  <a:cubicBezTo>
                    <a:pt x="12159" y="6383"/>
                    <a:pt x="12258" y="6256"/>
                    <a:pt x="12191" y="5772"/>
                  </a:cubicBezTo>
                  <a:cubicBezTo>
                    <a:pt x="12178" y="5671"/>
                    <a:pt x="12159" y="5571"/>
                    <a:pt x="12154" y="5550"/>
                  </a:cubicBezTo>
                  <a:lnTo>
                    <a:pt x="12154" y="5550"/>
                  </a:lnTo>
                  <a:cubicBezTo>
                    <a:pt x="12022" y="3836"/>
                    <a:pt x="11682" y="2365"/>
                    <a:pt x="11456" y="879"/>
                  </a:cubicBezTo>
                  <a:cubicBezTo>
                    <a:pt x="11426" y="675"/>
                    <a:pt x="11335" y="474"/>
                    <a:pt x="11239" y="289"/>
                  </a:cubicBezTo>
                  <a:cubicBezTo>
                    <a:pt x="11148" y="117"/>
                    <a:pt x="11004" y="1"/>
                    <a:pt x="1080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Google Shape;73978;p67">
              <a:extLst>
                <a:ext uri="{FF2B5EF4-FFF2-40B4-BE49-F238E27FC236}">
                  <a16:creationId xmlns:a16="http://schemas.microsoft.com/office/drawing/2014/main" id="{20E58BA0-B038-41C2-A6E8-4DAA9C3BC886}"/>
                </a:ext>
              </a:extLst>
            </p:cNvPr>
            <p:cNvSpPr/>
            <p:nvPr/>
          </p:nvSpPr>
          <p:spPr>
            <a:xfrm>
              <a:off x="4583325" y="3058900"/>
              <a:ext cx="219225" cy="43300"/>
            </a:xfrm>
            <a:custGeom>
              <a:avLst/>
              <a:gdLst/>
              <a:ahLst/>
              <a:cxnLst/>
              <a:rect l="l" t="t" r="r" b="b"/>
              <a:pathLst>
                <a:path w="8769" h="1732" extrusionOk="0">
                  <a:moveTo>
                    <a:pt x="8369" y="0"/>
                  </a:moveTo>
                  <a:cubicBezTo>
                    <a:pt x="8316" y="0"/>
                    <a:pt x="8261" y="6"/>
                    <a:pt x="8210" y="13"/>
                  </a:cubicBezTo>
                  <a:cubicBezTo>
                    <a:pt x="5771" y="360"/>
                    <a:pt x="3332" y="707"/>
                    <a:pt x="894" y="1065"/>
                  </a:cubicBezTo>
                  <a:cubicBezTo>
                    <a:pt x="620" y="1105"/>
                    <a:pt x="354" y="1203"/>
                    <a:pt x="89" y="1291"/>
                  </a:cubicBezTo>
                  <a:cubicBezTo>
                    <a:pt x="43" y="1306"/>
                    <a:pt x="1" y="1407"/>
                    <a:pt x="2" y="1467"/>
                  </a:cubicBezTo>
                  <a:cubicBezTo>
                    <a:pt x="3" y="1527"/>
                    <a:pt x="53" y="1596"/>
                    <a:pt x="102" y="1639"/>
                  </a:cubicBezTo>
                  <a:cubicBezTo>
                    <a:pt x="152" y="1683"/>
                    <a:pt x="224" y="1699"/>
                    <a:pt x="297" y="1732"/>
                  </a:cubicBezTo>
                  <a:cubicBezTo>
                    <a:pt x="392" y="1718"/>
                    <a:pt x="495" y="1699"/>
                    <a:pt x="600" y="1685"/>
                  </a:cubicBezTo>
                  <a:cubicBezTo>
                    <a:pt x="1263" y="1596"/>
                    <a:pt x="1925" y="1511"/>
                    <a:pt x="2588" y="1421"/>
                  </a:cubicBezTo>
                  <a:cubicBezTo>
                    <a:pt x="4332" y="1190"/>
                    <a:pt x="6077" y="962"/>
                    <a:pt x="7818" y="720"/>
                  </a:cubicBezTo>
                  <a:cubicBezTo>
                    <a:pt x="8093" y="680"/>
                    <a:pt x="8363" y="585"/>
                    <a:pt x="8628" y="498"/>
                  </a:cubicBezTo>
                  <a:cubicBezTo>
                    <a:pt x="8742" y="459"/>
                    <a:pt x="8769" y="327"/>
                    <a:pt x="8730" y="234"/>
                  </a:cubicBezTo>
                  <a:cubicBezTo>
                    <a:pt x="8696" y="149"/>
                    <a:pt x="8608" y="59"/>
                    <a:pt x="8522" y="25"/>
                  </a:cubicBezTo>
                  <a:cubicBezTo>
                    <a:pt x="8476" y="7"/>
                    <a:pt x="8423" y="0"/>
                    <a:pt x="8369"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Google Shape;73979;p67">
              <a:extLst>
                <a:ext uri="{FF2B5EF4-FFF2-40B4-BE49-F238E27FC236}">
                  <a16:creationId xmlns:a16="http://schemas.microsoft.com/office/drawing/2014/main" id="{9C094C9F-ACDA-491B-8F5A-761F721992FE}"/>
                </a:ext>
              </a:extLst>
            </p:cNvPr>
            <p:cNvSpPr/>
            <p:nvPr/>
          </p:nvSpPr>
          <p:spPr>
            <a:xfrm>
              <a:off x="4572850" y="2975625"/>
              <a:ext cx="211800" cy="40375"/>
            </a:xfrm>
            <a:custGeom>
              <a:avLst/>
              <a:gdLst/>
              <a:ahLst/>
              <a:cxnLst/>
              <a:rect l="l" t="t" r="r" b="b"/>
              <a:pathLst>
                <a:path w="8472" h="1615" extrusionOk="0">
                  <a:moveTo>
                    <a:pt x="8101" y="0"/>
                  </a:moveTo>
                  <a:cubicBezTo>
                    <a:pt x="8053" y="0"/>
                    <a:pt x="8004" y="5"/>
                    <a:pt x="7955" y="12"/>
                  </a:cubicBezTo>
                  <a:cubicBezTo>
                    <a:pt x="7086" y="116"/>
                    <a:pt x="6213" y="213"/>
                    <a:pt x="5345" y="332"/>
                  </a:cubicBezTo>
                  <a:cubicBezTo>
                    <a:pt x="3782" y="546"/>
                    <a:pt x="2221" y="768"/>
                    <a:pt x="660" y="1001"/>
                  </a:cubicBezTo>
                  <a:cubicBezTo>
                    <a:pt x="457" y="1031"/>
                    <a:pt x="263" y="1126"/>
                    <a:pt x="72" y="1212"/>
                  </a:cubicBezTo>
                  <a:cubicBezTo>
                    <a:pt x="29" y="1230"/>
                    <a:pt x="1" y="1331"/>
                    <a:pt x="6" y="1390"/>
                  </a:cubicBezTo>
                  <a:cubicBezTo>
                    <a:pt x="11" y="1445"/>
                    <a:pt x="59" y="1524"/>
                    <a:pt x="109" y="1544"/>
                  </a:cubicBezTo>
                  <a:cubicBezTo>
                    <a:pt x="204" y="1582"/>
                    <a:pt x="311" y="1588"/>
                    <a:pt x="458" y="1615"/>
                  </a:cubicBezTo>
                  <a:cubicBezTo>
                    <a:pt x="974" y="1538"/>
                    <a:pt x="1525" y="1442"/>
                    <a:pt x="2085" y="1374"/>
                  </a:cubicBezTo>
                  <a:cubicBezTo>
                    <a:pt x="3962" y="1137"/>
                    <a:pt x="5841" y="912"/>
                    <a:pt x="7717" y="679"/>
                  </a:cubicBezTo>
                  <a:cubicBezTo>
                    <a:pt x="7960" y="649"/>
                    <a:pt x="8208" y="612"/>
                    <a:pt x="8400" y="439"/>
                  </a:cubicBezTo>
                  <a:cubicBezTo>
                    <a:pt x="8443" y="399"/>
                    <a:pt x="8471" y="313"/>
                    <a:pt x="8464" y="254"/>
                  </a:cubicBezTo>
                  <a:cubicBezTo>
                    <a:pt x="8455" y="193"/>
                    <a:pt x="8401" y="132"/>
                    <a:pt x="8354" y="86"/>
                  </a:cubicBezTo>
                  <a:cubicBezTo>
                    <a:pt x="8280" y="19"/>
                    <a:pt x="8192" y="0"/>
                    <a:pt x="8101"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Google Shape;73980;p67">
              <a:extLst>
                <a:ext uri="{FF2B5EF4-FFF2-40B4-BE49-F238E27FC236}">
                  <a16:creationId xmlns:a16="http://schemas.microsoft.com/office/drawing/2014/main" id="{28F40B8F-B08B-4473-ACDE-FA5AD87779AD}"/>
                </a:ext>
              </a:extLst>
            </p:cNvPr>
            <p:cNvSpPr/>
            <p:nvPr/>
          </p:nvSpPr>
          <p:spPr>
            <a:xfrm>
              <a:off x="4575700" y="3015125"/>
              <a:ext cx="214650" cy="41750"/>
            </a:xfrm>
            <a:custGeom>
              <a:avLst/>
              <a:gdLst/>
              <a:ahLst/>
              <a:cxnLst/>
              <a:rect l="l" t="t" r="r" b="b"/>
              <a:pathLst>
                <a:path w="8586" h="1670" extrusionOk="0">
                  <a:moveTo>
                    <a:pt x="8131" y="1"/>
                  </a:moveTo>
                  <a:cubicBezTo>
                    <a:pt x="7987" y="12"/>
                    <a:pt x="7880" y="9"/>
                    <a:pt x="7777" y="26"/>
                  </a:cubicBezTo>
                  <a:cubicBezTo>
                    <a:pt x="5547" y="358"/>
                    <a:pt x="3298" y="555"/>
                    <a:pt x="1088" y="1012"/>
                  </a:cubicBezTo>
                  <a:cubicBezTo>
                    <a:pt x="779" y="1076"/>
                    <a:pt x="451" y="1055"/>
                    <a:pt x="166" y="1224"/>
                  </a:cubicBezTo>
                  <a:cubicBezTo>
                    <a:pt x="69" y="1283"/>
                    <a:pt x="16" y="1361"/>
                    <a:pt x="9" y="1472"/>
                  </a:cubicBezTo>
                  <a:cubicBezTo>
                    <a:pt x="1" y="1609"/>
                    <a:pt x="109" y="1669"/>
                    <a:pt x="204" y="1669"/>
                  </a:cubicBezTo>
                  <a:cubicBezTo>
                    <a:pt x="216" y="1669"/>
                    <a:pt x="227" y="1669"/>
                    <a:pt x="238" y="1669"/>
                  </a:cubicBezTo>
                  <a:cubicBezTo>
                    <a:pt x="472" y="1669"/>
                    <a:pt x="708" y="1655"/>
                    <a:pt x="940" y="1623"/>
                  </a:cubicBezTo>
                  <a:cubicBezTo>
                    <a:pt x="2335" y="1427"/>
                    <a:pt x="3727" y="1220"/>
                    <a:pt x="5121" y="1024"/>
                  </a:cubicBezTo>
                  <a:cubicBezTo>
                    <a:pt x="6097" y="885"/>
                    <a:pt x="7075" y="757"/>
                    <a:pt x="8051" y="618"/>
                  </a:cubicBezTo>
                  <a:cubicBezTo>
                    <a:pt x="8185" y="598"/>
                    <a:pt x="8320" y="539"/>
                    <a:pt x="8437" y="471"/>
                  </a:cubicBezTo>
                  <a:cubicBezTo>
                    <a:pt x="8527" y="419"/>
                    <a:pt x="8585" y="315"/>
                    <a:pt x="8534" y="204"/>
                  </a:cubicBezTo>
                  <a:cubicBezTo>
                    <a:pt x="8507" y="144"/>
                    <a:pt x="8455" y="80"/>
                    <a:pt x="8400" y="58"/>
                  </a:cubicBezTo>
                  <a:cubicBezTo>
                    <a:pt x="8306" y="21"/>
                    <a:pt x="8199" y="13"/>
                    <a:pt x="8131"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212349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barn(inVertical)">
                                      <p:cBhvr>
                                        <p:cTn id="7" dur="500"/>
                                        <p:tgtEl>
                                          <p:spTgt spid="69"/>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barn(inVertical)">
                                      <p:cBhvr>
                                        <p:cTn id="11" dur="500"/>
                                        <p:tgtEl>
                                          <p:spTgt spid="70"/>
                                        </p:tgtEl>
                                      </p:cBhvr>
                                    </p:animEffect>
                                  </p:childTnLst>
                                </p:cTn>
                              </p:par>
                              <p:par>
                                <p:cTn id="12" presetID="16" presetClass="entr" presetSubtype="21" fill="hold" grpId="0" nodeType="withEffect">
                                  <p:stCondLst>
                                    <p:cond delay="0"/>
                                  </p:stCondLst>
                                  <p:childTnLst>
                                    <p:set>
                                      <p:cBhvr>
                                        <p:cTn id="13" dur="1" fill="hold">
                                          <p:stCondLst>
                                            <p:cond delay="0"/>
                                          </p:stCondLst>
                                        </p:cTn>
                                        <p:tgtEl>
                                          <p:spTgt spid="71"/>
                                        </p:tgtEl>
                                        <p:attrNameLst>
                                          <p:attrName>style.visibility</p:attrName>
                                        </p:attrNameLst>
                                      </p:cBhvr>
                                      <p:to>
                                        <p:strVal val="visible"/>
                                      </p:to>
                                    </p:set>
                                    <p:animEffect transition="in" filter="barn(inVertical)">
                                      <p:cBhvr>
                                        <p:cTn id="14" dur="500"/>
                                        <p:tgtEl>
                                          <p:spTgt spid="71"/>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72"/>
                                        </p:tgtEl>
                                        <p:attrNameLst>
                                          <p:attrName>style.visibility</p:attrName>
                                        </p:attrNameLst>
                                      </p:cBhvr>
                                      <p:to>
                                        <p:strVal val="visible"/>
                                      </p:to>
                                    </p:set>
                                    <p:animEffect transition="in" filter="barn(inVertical)">
                                      <p:cBhvr>
                                        <p:cTn id="17"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95"/>
                </p:tgtEl>
              </p:cMediaNode>
            </p:audio>
            <p:seq concurrent="1" nextAc="seek">
              <p:cTn id="19" restart="whenNotActive" fill="hold" evtFilter="cancelBubble" nodeType="interactiveSeq">
                <p:stCondLst>
                  <p:cond evt="onClick" delay="0">
                    <p:tgtEl>
                      <p:spTgt spid="72"/>
                    </p:tgtEl>
                  </p:cond>
                </p:stCondLst>
                <p:endSync evt="end" delay="0">
                  <p:rtn val="all"/>
                </p:endSync>
                <p:childTnLst>
                  <p:par>
                    <p:cTn id="20" fill="hold">
                      <p:stCondLst>
                        <p:cond delay="0"/>
                      </p:stCondLst>
                      <p:childTnLst>
                        <p:par>
                          <p:cTn id="21" fill="hold">
                            <p:stCondLst>
                              <p:cond delay="0"/>
                            </p:stCondLst>
                            <p:childTnLst>
                              <p:par>
                                <p:cTn id="22" presetID="53" presetClass="entr" presetSubtype="16" fill="hold" nodeType="clickEffect">
                                  <p:stCondLst>
                                    <p:cond delay="0"/>
                                  </p:stCondLst>
                                  <p:childTnLst>
                                    <p:set>
                                      <p:cBhvr>
                                        <p:cTn id="23" dur="1" fill="hold">
                                          <p:stCondLst>
                                            <p:cond delay="0"/>
                                          </p:stCondLst>
                                        </p:cTn>
                                        <p:tgtEl>
                                          <p:spTgt spid="96"/>
                                        </p:tgtEl>
                                        <p:attrNameLst>
                                          <p:attrName>style.visibility</p:attrName>
                                        </p:attrNameLst>
                                      </p:cBhvr>
                                      <p:to>
                                        <p:strVal val="visible"/>
                                      </p:to>
                                    </p:set>
                                    <p:anim calcmode="lin" valueType="num">
                                      <p:cBhvr>
                                        <p:cTn id="24" dur="500" fill="hold"/>
                                        <p:tgtEl>
                                          <p:spTgt spid="96"/>
                                        </p:tgtEl>
                                        <p:attrNameLst>
                                          <p:attrName>ppt_w</p:attrName>
                                        </p:attrNameLst>
                                      </p:cBhvr>
                                      <p:tavLst>
                                        <p:tav tm="0">
                                          <p:val>
                                            <p:fltVal val="0"/>
                                          </p:val>
                                        </p:tav>
                                        <p:tav tm="100000">
                                          <p:val>
                                            <p:strVal val="#ppt_w"/>
                                          </p:val>
                                        </p:tav>
                                      </p:tavLst>
                                    </p:anim>
                                    <p:anim calcmode="lin" valueType="num">
                                      <p:cBhvr>
                                        <p:cTn id="25" dur="500" fill="hold"/>
                                        <p:tgtEl>
                                          <p:spTgt spid="96"/>
                                        </p:tgtEl>
                                        <p:attrNameLst>
                                          <p:attrName>ppt_h</p:attrName>
                                        </p:attrNameLst>
                                      </p:cBhvr>
                                      <p:tavLst>
                                        <p:tav tm="0">
                                          <p:val>
                                            <p:fltVal val="0"/>
                                          </p:val>
                                        </p:tav>
                                        <p:tav tm="100000">
                                          <p:val>
                                            <p:strVal val="#ppt_h"/>
                                          </p:val>
                                        </p:tav>
                                      </p:tavLst>
                                    </p:anim>
                                    <p:animEffect transition="in" filter="fade">
                                      <p:cBhvr>
                                        <p:cTn id="26" dur="500"/>
                                        <p:tgtEl>
                                          <p:spTgt spid="96"/>
                                        </p:tgtEl>
                                      </p:cBhvr>
                                    </p:animEffect>
                                  </p:childTnLst>
                                </p:cTn>
                              </p:par>
                              <p:par>
                                <p:cTn id="27" presetID="1" presetClass="mediacall" presetSubtype="0" fill="hold" nodeType="withEffect">
                                  <p:stCondLst>
                                    <p:cond delay="0"/>
                                  </p:stCondLst>
                                  <p:childTnLst>
                                    <p:cmd type="call" cmd="playFrom(0.0)">
                                      <p:cBhvr>
                                        <p:cTn id="28" dur="3448" fill="hold"/>
                                        <p:tgtEl>
                                          <p:spTgt spid="95"/>
                                        </p:tgtEl>
                                      </p:cBhvr>
                                    </p:cmd>
                                  </p:childTnLst>
                                </p:cTn>
                              </p:par>
                            </p:childTnLst>
                          </p:cTn>
                        </p:par>
                      </p:childTnLst>
                    </p:cTn>
                  </p:par>
                </p:childTnLst>
              </p:cTn>
              <p:nextCondLst>
                <p:cond evt="onClick" delay="0">
                  <p:tgtEl>
                    <p:spTgt spid="72"/>
                  </p:tgtEl>
                </p:cond>
              </p:nextCondLst>
            </p:seq>
            <p:seq concurrent="1" nextAc="seek">
              <p:cTn id="29" restart="whenNotActive" fill="hold" evtFilter="cancelBubble" nodeType="interactiveSeq">
                <p:stCondLst>
                  <p:cond evt="onClick" delay="0">
                    <p:tgtEl>
                      <p:spTgt spid="70"/>
                    </p:tgtEl>
                  </p:cond>
                </p:stCondLst>
                <p:endSync evt="end" delay="0">
                  <p:rtn val="all"/>
                </p:endSync>
                <p:childTnLst>
                  <p:par>
                    <p:cTn id="30" fill="hold">
                      <p:stCondLst>
                        <p:cond delay="0"/>
                      </p:stCondLst>
                      <p:childTnLst>
                        <p:par>
                          <p:cTn id="31" fill="hold">
                            <p:stCondLst>
                              <p:cond delay="0"/>
                            </p:stCondLst>
                            <p:childTnLst>
                              <p:par>
                                <p:cTn id="32" presetID="53" presetClass="entr" presetSubtype="16" fill="hold" nodeType="clickEffect">
                                  <p:stCondLst>
                                    <p:cond delay="0"/>
                                  </p:stCondLst>
                                  <p:childTnLst>
                                    <p:set>
                                      <p:cBhvr>
                                        <p:cTn id="33" dur="1" fill="hold">
                                          <p:stCondLst>
                                            <p:cond delay="0"/>
                                          </p:stCondLst>
                                        </p:cTn>
                                        <p:tgtEl>
                                          <p:spTgt spid="93"/>
                                        </p:tgtEl>
                                        <p:attrNameLst>
                                          <p:attrName>style.visibility</p:attrName>
                                        </p:attrNameLst>
                                      </p:cBhvr>
                                      <p:to>
                                        <p:strVal val="visible"/>
                                      </p:to>
                                    </p:set>
                                    <p:anim calcmode="lin" valueType="num">
                                      <p:cBhvr>
                                        <p:cTn id="34" dur="500" fill="hold"/>
                                        <p:tgtEl>
                                          <p:spTgt spid="93"/>
                                        </p:tgtEl>
                                        <p:attrNameLst>
                                          <p:attrName>ppt_w</p:attrName>
                                        </p:attrNameLst>
                                      </p:cBhvr>
                                      <p:tavLst>
                                        <p:tav tm="0">
                                          <p:val>
                                            <p:fltVal val="0"/>
                                          </p:val>
                                        </p:tav>
                                        <p:tav tm="100000">
                                          <p:val>
                                            <p:strVal val="#ppt_w"/>
                                          </p:val>
                                        </p:tav>
                                      </p:tavLst>
                                    </p:anim>
                                    <p:anim calcmode="lin" valueType="num">
                                      <p:cBhvr>
                                        <p:cTn id="35" dur="500" fill="hold"/>
                                        <p:tgtEl>
                                          <p:spTgt spid="93"/>
                                        </p:tgtEl>
                                        <p:attrNameLst>
                                          <p:attrName>ppt_h</p:attrName>
                                        </p:attrNameLst>
                                      </p:cBhvr>
                                      <p:tavLst>
                                        <p:tav tm="0">
                                          <p:val>
                                            <p:fltVal val="0"/>
                                          </p:val>
                                        </p:tav>
                                        <p:tav tm="100000">
                                          <p:val>
                                            <p:strVal val="#ppt_h"/>
                                          </p:val>
                                        </p:tav>
                                      </p:tavLst>
                                    </p:anim>
                                    <p:animEffect transition="in" filter="fade">
                                      <p:cBhvr>
                                        <p:cTn id="36" dur="500"/>
                                        <p:tgtEl>
                                          <p:spTgt spid="93"/>
                                        </p:tgtEl>
                                      </p:cBhvr>
                                    </p:animEffect>
                                  </p:childTnLst>
                                  <p:subTnLst>
                                    <p:audio>
                                      <p:cMediaNode>
                                        <p:cTn display="0" masterRel="sameClick">
                                          <p:stCondLst>
                                            <p:cond evt="begin" delay="0">
                                              <p:tn val="32"/>
                                            </p:cond>
                                          </p:stCondLst>
                                          <p:endCondLst>
                                            <p:cond evt="onStopAudio" delay="0">
                                              <p:tgtEl>
                                                <p:sldTgt/>
                                              </p:tgtEl>
                                            </p:cond>
                                          </p:endCondLst>
                                        </p:cTn>
                                        <p:tgtEl>
                                          <p:sndTgt r:embed="rId5" name="sai-1.wav"/>
                                        </p:tgtEl>
                                      </p:cMediaNode>
                                    </p:audio>
                                  </p:subTnLst>
                                </p:cTn>
                              </p:par>
                            </p:childTnLst>
                          </p:cTn>
                        </p:par>
                      </p:childTnLst>
                    </p:cTn>
                  </p:par>
                </p:childTnLst>
              </p:cTn>
              <p:nextCondLst>
                <p:cond evt="onClick" delay="0">
                  <p:tgtEl>
                    <p:spTgt spid="70"/>
                  </p:tgtEl>
                </p:cond>
              </p:nextCondLst>
            </p:seq>
            <p:seq concurrent="1" nextAc="seek">
              <p:cTn id="37" restart="whenNotActive" fill="hold" evtFilter="cancelBubble" nodeType="interactiveSeq">
                <p:stCondLst>
                  <p:cond evt="onClick" delay="0">
                    <p:tgtEl>
                      <p:spTgt spid="71"/>
                    </p:tgtEl>
                  </p:cond>
                </p:stCondLst>
                <p:endSync evt="end" delay="0">
                  <p:rtn val="all"/>
                </p:endSync>
                <p:childTnLst>
                  <p:par>
                    <p:cTn id="38" fill="hold">
                      <p:stCondLst>
                        <p:cond delay="0"/>
                      </p:stCondLst>
                      <p:childTnLst>
                        <p:par>
                          <p:cTn id="39" fill="hold">
                            <p:stCondLst>
                              <p:cond delay="0"/>
                            </p:stCondLst>
                            <p:childTnLst>
                              <p:par>
                                <p:cTn id="40" presetID="53" presetClass="entr" presetSubtype="16" fill="hold" nodeType="clickEffect">
                                  <p:stCondLst>
                                    <p:cond delay="0"/>
                                  </p:stCondLst>
                                  <p:childTnLst>
                                    <p:set>
                                      <p:cBhvr>
                                        <p:cTn id="41" dur="1" fill="hold">
                                          <p:stCondLst>
                                            <p:cond delay="0"/>
                                          </p:stCondLst>
                                        </p:cTn>
                                        <p:tgtEl>
                                          <p:spTgt spid="88"/>
                                        </p:tgtEl>
                                        <p:attrNameLst>
                                          <p:attrName>style.visibility</p:attrName>
                                        </p:attrNameLst>
                                      </p:cBhvr>
                                      <p:to>
                                        <p:strVal val="visible"/>
                                      </p:to>
                                    </p:set>
                                    <p:anim calcmode="lin" valueType="num">
                                      <p:cBhvr>
                                        <p:cTn id="42" dur="500" fill="hold"/>
                                        <p:tgtEl>
                                          <p:spTgt spid="88"/>
                                        </p:tgtEl>
                                        <p:attrNameLst>
                                          <p:attrName>ppt_w</p:attrName>
                                        </p:attrNameLst>
                                      </p:cBhvr>
                                      <p:tavLst>
                                        <p:tav tm="0">
                                          <p:val>
                                            <p:fltVal val="0"/>
                                          </p:val>
                                        </p:tav>
                                        <p:tav tm="100000">
                                          <p:val>
                                            <p:strVal val="#ppt_w"/>
                                          </p:val>
                                        </p:tav>
                                      </p:tavLst>
                                    </p:anim>
                                    <p:anim calcmode="lin" valueType="num">
                                      <p:cBhvr>
                                        <p:cTn id="43" dur="500" fill="hold"/>
                                        <p:tgtEl>
                                          <p:spTgt spid="88"/>
                                        </p:tgtEl>
                                        <p:attrNameLst>
                                          <p:attrName>ppt_h</p:attrName>
                                        </p:attrNameLst>
                                      </p:cBhvr>
                                      <p:tavLst>
                                        <p:tav tm="0">
                                          <p:val>
                                            <p:fltVal val="0"/>
                                          </p:val>
                                        </p:tav>
                                        <p:tav tm="100000">
                                          <p:val>
                                            <p:strVal val="#ppt_h"/>
                                          </p:val>
                                        </p:tav>
                                      </p:tavLst>
                                    </p:anim>
                                    <p:animEffect transition="in" filter="fade">
                                      <p:cBhvr>
                                        <p:cTn id="44" dur="500"/>
                                        <p:tgtEl>
                                          <p:spTgt spid="88"/>
                                        </p:tgtEl>
                                      </p:cBhvr>
                                    </p:animEffect>
                                  </p:childTnLst>
                                  <p:subTnLst>
                                    <p:audio>
                                      <p:cMediaNode>
                                        <p:cTn display="0" masterRel="sameClick">
                                          <p:stCondLst>
                                            <p:cond evt="begin" delay="0">
                                              <p:tn val="40"/>
                                            </p:cond>
                                          </p:stCondLst>
                                          <p:endCondLst>
                                            <p:cond evt="onStopAudio" delay="0">
                                              <p:tgtEl>
                                                <p:sldTgt/>
                                              </p:tgtEl>
                                            </p:cond>
                                          </p:endCondLst>
                                        </p:cTn>
                                        <p:tgtEl>
                                          <p:sndTgt r:embed="rId5" name="sai-1.wav"/>
                                        </p:tgtEl>
                                      </p:cMediaNode>
                                    </p:audio>
                                  </p:subTnLst>
                                </p:cTn>
                              </p:par>
                            </p:childTnLst>
                          </p:cTn>
                        </p:par>
                      </p:childTnLst>
                    </p:cTn>
                  </p:par>
                </p:childTnLst>
              </p:cTn>
              <p:nextCondLst>
                <p:cond evt="onClick" delay="0">
                  <p:tgtEl>
                    <p:spTgt spid="71"/>
                  </p:tgtEl>
                </p:cond>
              </p:nextCondLst>
            </p:seq>
          </p:childTnLst>
        </p:cTn>
      </p:par>
    </p:tnLst>
    <p:bldLst>
      <p:bldP spid="69" grpId="0"/>
      <p:bldP spid="72" grpId="0" animBg="1"/>
      <p:bldP spid="71" grpId="0" animBg="1"/>
      <p:bldP spid="7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2736"/>
        <p:cNvGrpSpPr/>
        <p:nvPr/>
      </p:nvGrpSpPr>
      <p:grpSpPr>
        <a:xfrm>
          <a:off x="0" y="0"/>
          <a:ext cx="0" cy="0"/>
          <a:chOff x="0" y="0"/>
          <a:chExt cx="0" cy="0"/>
        </a:xfrm>
      </p:grpSpPr>
      <p:sp>
        <p:nvSpPr>
          <p:cNvPr id="72787" name="Google Shape;72787;p50"/>
          <p:cNvSpPr/>
          <p:nvPr/>
        </p:nvSpPr>
        <p:spPr>
          <a:xfrm>
            <a:off x="857100" y="4640301"/>
            <a:ext cx="205800" cy="183300"/>
          </a:xfrm>
          <a:custGeom>
            <a:avLst/>
            <a:gdLst/>
            <a:ahLst/>
            <a:cxnLst/>
            <a:rect l="l" t="t" r="r" b="b"/>
            <a:pathLst>
              <a:path w="6174" h="5499" extrusionOk="0">
                <a:moveTo>
                  <a:pt x="3088" y="0"/>
                </a:moveTo>
                <a:cubicBezTo>
                  <a:pt x="2801" y="0"/>
                  <a:pt x="2508" y="46"/>
                  <a:pt x="2220" y="142"/>
                </a:cubicBezTo>
                <a:cubicBezTo>
                  <a:pt x="779" y="620"/>
                  <a:pt x="0" y="2175"/>
                  <a:pt x="478" y="3616"/>
                </a:cubicBezTo>
                <a:cubicBezTo>
                  <a:pt x="862" y="4770"/>
                  <a:pt x="1934" y="5499"/>
                  <a:pt x="3085" y="5499"/>
                </a:cubicBezTo>
                <a:cubicBezTo>
                  <a:pt x="3373" y="5499"/>
                  <a:pt x="3666" y="5453"/>
                  <a:pt x="3954" y="5357"/>
                </a:cubicBezTo>
                <a:cubicBezTo>
                  <a:pt x="5395" y="4879"/>
                  <a:pt x="6174" y="3324"/>
                  <a:pt x="5695" y="1883"/>
                </a:cubicBezTo>
                <a:cubicBezTo>
                  <a:pt x="5312" y="730"/>
                  <a:pt x="4240" y="0"/>
                  <a:pt x="3088"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88" name="Google Shape;72788;p50"/>
          <p:cNvSpPr/>
          <p:nvPr/>
        </p:nvSpPr>
        <p:spPr>
          <a:xfrm>
            <a:off x="9616145" y="6040539"/>
            <a:ext cx="143567" cy="127867"/>
          </a:xfrm>
          <a:custGeom>
            <a:avLst/>
            <a:gdLst/>
            <a:ahLst/>
            <a:cxnLst/>
            <a:rect l="l" t="t" r="r" b="b"/>
            <a:pathLst>
              <a:path w="4307" h="3836" extrusionOk="0">
                <a:moveTo>
                  <a:pt x="2154" y="1"/>
                </a:moveTo>
                <a:cubicBezTo>
                  <a:pt x="1954" y="1"/>
                  <a:pt x="1750" y="32"/>
                  <a:pt x="1550" y="99"/>
                </a:cubicBezTo>
                <a:cubicBezTo>
                  <a:pt x="546" y="433"/>
                  <a:pt x="1" y="1518"/>
                  <a:pt x="335" y="2522"/>
                </a:cubicBezTo>
                <a:cubicBezTo>
                  <a:pt x="602" y="3326"/>
                  <a:pt x="1350" y="3835"/>
                  <a:pt x="2153" y="3835"/>
                </a:cubicBezTo>
                <a:cubicBezTo>
                  <a:pt x="2353" y="3835"/>
                  <a:pt x="2557" y="3803"/>
                  <a:pt x="2758" y="3737"/>
                </a:cubicBezTo>
                <a:cubicBezTo>
                  <a:pt x="3762" y="3402"/>
                  <a:pt x="4307" y="2319"/>
                  <a:pt x="3972" y="1314"/>
                </a:cubicBezTo>
                <a:cubicBezTo>
                  <a:pt x="3705" y="510"/>
                  <a:pt x="2957" y="1"/>
                  <a:pt x="2154"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90" name="Google Shape;72790;p50"/>
          <p:cNvSpPr/>
          <p:nvPr/>
        </p:nvSpPr>
        <p:spPr>
          <a:xfrm>
            <a:off x="11570701" y="4668000"/>
            <a:ext cx="143567" cy="127867"/>
          </a:xfrm>
          <a:custGeom>
            <a:avLst/>
            <a:gdLst/>
            <a:ahLst/>
            <a:cxnLst/>
            <a:rect l="l" t="t" r="r" b="b"/>
            <a:pathLst>
              <a:path w="4307" h="3836" extrusionOk="0">
                <a:moveTo>
                  <a:pt x="2154" y="1"/>
                </a:moveTo>
                <a:cubicBezTo>
                  <a:pt x="1954" y="1"/>
                  <a:pt x="1750" y="32"/>
                  <a:pt x="1550" y="99"/>
                </a:cubicBezTo>
                <a:cubicBezTo>
                  <a:pt x="546" y="433"/>
                  <a:pt x="1" y="1518"/>
                  <a:pt x="335" y="2522"/>
                </a:cubicBezTo>
                <a:cubicBezTo>
                  <a:pt x="602" y="3326"/>
                  <a:pt x="1350" y="3835"/>
                  <a:pt x="2153" y="3835"/>
                </a:cubicBezTo>
                <a:cubicBezTo>
                  <a:pt x="2353" y="3835"/>
                  <a:pt x="2557" y="3803"/>
                  <a:pt x="2758" y="3737"/>
                </a:cubicBezTo>
                <a:cubicBezTo>
                  <a:pt x="3762" y="3402"/>
                  <a:pt x="4307" y="2319"/>
                  <a:pt x="3972" y="1314"/>
                </a:cubicBezTo>
                <a:cubicBezTo>
                  <a:pt x="3705" y="510"/>
                  <a:pt x="2957" y="1"/>
                  <a:pt x="2154"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mc:AlternateContent xmlns:mc="http://schemas.openxmlformats.org/markup-compatibility/2006" xmlns:a14="http://schemas.microsoft.com/office/drawing/2010/main">
        <mc:Choice Requires="a14">
          <p:sp>
            <p:nvSpPr>
              <p:cNvPr id="69" name="Text Box 53">
                <a:extLst>
                  <a:ext uri="{FF2B5EF4-FFF2-40B4-BE49-F238E27FC236}">
                    <a16:creationId xmlns:a16="http://schemas.microsoft.com/office/drawing/2014/main" id="{7B049D66-5541-4595-AF69-E2DCD1085F73}"/>
                  </a:ext>
                </a:extLst>
              </p:cNvPr>
              <p:cNvSpPr txBox="1">
                <a:spLocks noChangeArrowheads="1"/>
              </p:cNvSpPr>
              <p:nvPr/>
            </p:nvSpPr>
            <p:spPr bwMode="auto">
              <a:xfrm>
                <a:off x="4184169" y="710504"/>
                <a:ext cx="7630301" cy="142596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eaLnBrk="0" hangingPunct="0">
                  <a:defRPr>
                    <a:solidFill>
                      <a:schemeClr val="tx1"/>
                    </a:solidFill>
                    <a:latin typeface="Tahoma" pitchFamily="34" charset="0"/>
                  </a:defRPr>
                </a:lvl1pPr>
                <a:lvl2pPr marL="742950" indent="-285750" eaLnBrk="0" hangingPunct="0">
                  <a:defRPr>
                    <a:solidFill>
                      <a:schemeClr val="tx1"/>
                    </a:solidFill>
                    <a:latin typeface="Tahoma" pitchFamily="34" charset="0"/>
                  </a:defRPr>
                </a:lvl2pPr>
                <a:lvl3pPr marL="1143000" indent="-228600" eaLnBrk="0" hangingPunct="0">
                  <a:defRPr>
                    <a:solidFill>
                      <a:schemeClr val="tx1"/>
                    </a:solidFill>
                    <a:latin typeface="Tahoma" pitchFamily="34" charset="0"/>
                  </a:defRPr>
                </a:lvl3pPr>
                <a:lvl4pPr marL="1600200" indent="-228600" eaLnBrk="0" hangingPunct="0">
                  <a:defRPr>
                    <a:solidFill>
                      <a:schemeClr val="tx1"/>
                    </a:solidFill>
                    <a:latin typeface="Tahoma" pitchFamily="34" charset="0"/>
                  </a:defRPr>
                </a:lvl4pPr>
                <a:lvl5pPr marL="2057400" indent="-228600" eaLnBrk="0" hangingPunct="0">
                  <a:defRPr>
                    <a:solidFill>
                      <a:schemeClr val="tx1"/>
                    </a:solidFill>
                    <a:latin typeface="Tahoma" pitchFamily="34" charset="0"/>
                  </a:defRPr>
                </a:lvl5pPr>
                <a:lvl6pPr marL="2514600" indent="-228600" eaLnBrk="0" fontAlgn="base" hangingPunct="0">
                  <a:spcBef>
                    <a:spcPct val="0"/>
                  </a:spcBef>
                  <a:spcAft>
                    <a:spcPct val="0"/>
                  </a:spcAft>
                  <a:defRPr>
                    <a:solidFill>
                      <a:schemeClr val="tx1"/>
                    </a:solidFill>
                    <a:latin typeface="Tahoma" pitchFamily="34" charset="0"/>
                  </a:defRPr>
                </a:lvl6pPr>
                <a:lvl7pPr marL="2971800" indent="-228600" eaLnBrk="0" fontAlgn="base" hangingPunct="0">
                  <a:spcBef>
                    <a:spcPct val="0"/>
                  </a:spcBef>
                  <a:spcAft>
                    <a:spcPct val="0"/>
                  </a:spcAft>
                  <a:defRPr>
                    <a:solidFill>
                      <a:schemeClr val="tx1"/>
                    </a:solidFill>
                    <a:latin typeface="Tahoma" pitchFamily="34" charset="0"/>
                  </a:defRPr>
                </a:lvl7pPr>
                <a:lvl8pPr marL="3429000" indent="-228600" eaLnBrk="0" fontAlgn="base" hangingPunct="0">
                  <a:spcBef>
                    <a:spcPct val="0"/>
                  </a:spcBef>
                  <a:spcAft>
                    <a:spcPct val="0"/>
                  </a:spcAft>
                  <a:defRPr>
                    <a:solidFill>
                      <a:schemeClr val="tx1"/>
                    </a:solidFill>
                    <a:latin typeface="Tahoma" pitchFamily="34" charset="0"/>
                  </a:defRPr>
                </a:lvl8pPr>
                <a:lvl9pPr marL="3886200" indent="-228600" eaLnBrk="0" fontAlgn="base" hangingPunct="0">
                  <a:spcBef>
                    <a:spcPct val="0"/>
                  </a:spcBef>
                  <a:spcAft>
                    <a:spcPct val="0"/>
                  </a:spcAft>
                  <a:defRPr>
                    <a:solidFill>
                      <a:schemeClr val="tx1"/>
                    </a:solidFill>
                    <a:latin typeface="Tahoma" pitchFamily="34" charset="0"/>
                  </a:defRPr>
                </a:lvl9pPr>
              </a:lstStyle>
              <a:p>
                <a:r>
                  <a:rPr lang="en-US" sz="6000" b="1" dirty="0">
                    <a:solidFill>
                      <a:schemeClr val="bg1"/>
                    </a:solidFill>
                    <a:latin typeface="Cambria" panose="02040503050406030204" pitchFamily="18" charset="0"/>
                    <a:ea typeface="Cambria" panose="02040503050406030204" pitchFamily="18" charset="0"/>
                  </a:rPr>
                  <a:t>Tính </a:t>
                </a:r>
                <a14:m>
                  <m:oMath xmlns:m="http://schemas.openxmlformats.org/officeDocument/2006/math">
                    <m:f>
                      <m:fPr>
                        <m:ctrlPr>
                          <a:rPr lang="en-US" sz="6000" b="1" i="1">
                            <a:solidFill>
                              <a:schemeClr val="bg1"/>
                            </a:solidFill>
                            <a:latin typeface="Cambria Math" panose="02040503050406030204" pitchFamily="18" charset="0"/>
                          </a:rPr>
                        </m:ctrlPr>
                      </m:fPr>
                      <m:num>
                        <m:r>
                          <a:rPr lang="en-US" sz="6000" b="1" i="1">
                            <a:solidFill>
                              <a:schemeClr val="bg1"/>
                            </a:solidFill>
                            <a:latin typeface="Cambria Math" panose="02040503050406030204" pitchFamily="18" charset="0"/>
                          </a:rPr>
                          <m:t>𝟑</m:t>
                        </m:r>
                      </m:num>
                      <m:den>
                        <m:r>
                          <a:rPr lang="en-US" sz="6000" b="1" i="1">
                            <a:solidFill>
                              <a:schemeClr val="bg1"/>
                            </a:solidFill>
                            <a:latin typeface="Cambria Math" panose="02040503050406030204" pitchFamily="18" charset="0"/>
                          </a:rPr>
                          <m:t>𝟓</m:t>
                        </m:r>
                      </m:den>
                    </m:f>
                  </m:oMath>
                </a14:m>
                <a:r>
                  <a:rPr lang="en-US" sz="6000" b="1" dirty="0">
                    <a:solidFill>
                      <a:schemeClr val="bg1"/>
                    </a:solidFill>
                    <a:latin typeface="Cambria" panose="02040503050406030204" pitchFamily="18" charset="0"/>
                    <a:ea typeface="Cambria" panose="02040503050406030204" pitchFamily="18" charset="0"/>
                  </a:rPr>
                  <a:t> × </a:t>
                </a:r>
                <a14:m>
                  <m:oMath xmlns:m="http://schemas.openxmlformats.org/officeDocument/2006/math">
                    <m:f>
                      <m:fPr>
                        <m:ctrlPr>
                          <a:rPr lang="en-US" sz="6000" b="1" i="1">
                            <a:solidFill>
                              <a:schemeClr val="bg1"/>
                            </a:solidFill>
                            <a:latin typeface="Cambria Math" panose="02040503050406030204" pitchFamily="18" charset="0"/>
                          </a:rPr>
                        </m:ctrlPr>
                      </m:fPr>
                      <m:num>
                        <m:r>
                          <a:rPr lang="en-US" sz="6000" b="1" i="1">
                            <a:solidFill>
                              <a:schemeClr val="bg1"/>
                            </a:solidFill>
                            <a:latin typeface="Cambria Math" panose="02040503050406030204" pitchFamily="18" charset="0"/>
                          </a:rPr>
                          <m:t>𝟐</m:t>
                        </m:r>
                      </m:num>
                      <m:den>
                        <m:r>
                          <a:rPr lang="en-US" sz="6000" b="1" i="1" smtClean="0">
                            <a:solidFill>
                              <a:schemeClr val="bg1"/>
                            </a:solidFill>
                            <a:latin typeface="Cambria Math" panose="02040503050406030204" pitchFamily="18" charset="0"/>
                          </a:rPr>
                          <m:t>𝟕</m:t>
                        </m:r>
                      </m:den>
                    </m:f>
                  </m:oMath>
                </a14:m>
                <a:r>
                  <a:rPr lang="en-US" sz="6000" b="1" dirty="0">
                    <a:solidFill>
                      <a:schemeClr val="bg1"/>
                    </a:solidFill>
                    <a:latin typeface="Cambria" panose="02040503050406030204" pitchFamily="18" charset="0"/>
                    <a:ea typeface="Cambria" panose="02040503050406030204" pitchFamily="18" charset="0"/>
                  </a:rPr>
                  <a:t> = ?</a:t>
                </a:r>
              </a:p>
            </p:txBody>
          </p:sp>
        </mc:Choice>
        <mc:Fallback xmlns="">
          <p:sp>
            <p:nvSpPr>
              <p:cNvPr id="69" name="Text Box 53">
                <a:extLst>
                  <a:ext uri="{FF2B5EF4-FFF2-40B4-BE49-F238E27FC236}">
                    <a16:creationId xmlns:a16="http://schemas.microsoft.com/office/drawing/2014/main" id="{7B049D66-5541-4595-AF69-E2DCD1085F73}"/>
                  </a:ext>
                </a:extLst>
              </p:cNvPr>
              <p:cNvSpPr txBox="1">
                <a:spLocks noRot="1" noChangeAspect="1" noMove="1" noResize="1" noEditPoints="1" noAdjustHandles="1" noChangeArrowheads="1" noChangeShapeType="1" noTextEdit="1"/>
              </p:cNvSpPr>
              <p:nvPr/>
            </p:nvSpPr>
            <p:spPr bwMode="auto">
              <a:xfrm>
                <a:off x="4184169" y="710504"/>
                <a:ext cx="7630301" cy="1425968"/>
              </a:xfrm>
              <a:prstGeom prst="rect">
                <a:avLst/>
              </a:prstGeom>
              <a:blipFill>
                <a:blip r:embed="rId6"/>
                <a:stretch>
                  <a:fillRect l="-4792" b="-1373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p:pic>
        <p:nvPicPr>
          <p:cNvPr id="95" name="Tieng-tinh-tinh-www_tiengdong_com">
            <a:hlinkClick r:id="" action="ppaction://media"/>
            <a:extLst>
              <a:ext uri="{FF2B5EF4-FFF2-40B4-BE49-F238E27FC236}">
                <a16:creationId xmlns:a16="http://schemas.microsoft.com/office/drawing/2014/main" id="{B97BA88E-27BF-4479-9CA4-21F0AA9677A4}"/>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2104311" y="5898363"/>
            <a:ext cx="1106487" cy="1106487"/>
          </a:xfrm>
          <a:prstGeom prst="rect">
            <a:avLst/>
          </a:prstGeom>
        </p:spPr>
      </p:pic>
      <p:sp>
        <p:nvSpPr>
          <p:cNvPr id="98" name="Rectangle 2">
            <a:extLst>
              <a:ext uri="{FF2B5EF4-FFF2-40B4-BE49-F238E27FC236}">
                <a16:creationId xmlns:a16="http://schemas.microsoft.com/office/drawing/2014/main" id="{3C8FD036-C69D-4DAB-8FD5-C7FEBF1249D5}"/>
              </a:ext>
            </a:extLst>
          </p:cNvPr>
          <p:cNvSpPr>
            <a:spLocks noChangeArrowheads="1"/>
          </p:cNvSpPr>
          <p:nvPr/>
        </p:nvSpPr>
        <p:spPr bwMode="auto">
          <a:xfrm>
            <a:off x="1" y="-205217"/>
            <a:ext cx="246286" cy="4104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121920" tIns="60960" rIns="121920" bIns="60960" numCol="1" anchor="ctr" anchorCtr="0" compatLnSpc="1">
            <a:prstTxWarp prst="textNoShape">
              <a:avLst/>
            </a:prstTxWarp>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mc:AlternateContent xmlns:mc="http://schemas.openxmlformats.org/markup-compatibility/2006" xmlns:a14="http://schemas.microsoft.com/office/drawing/2010/main">
        <mc:Choice Requires="a14">
          <p:sp>
            <p:nvSpPr>
              <p:cNvPr id="72" name="Text Box 53">
                <a:extLst>
                  <a:ext uri="{FF2B5EF4-FFF2-40B4-BE49-F238E27FC236}">
                    <a16:creationId xmlns:a16="http://schemas.microsoft.com/office/drawing/2014/main" id="{C051708B-25EF-48A1-A02C-21D54E46EA0E}"/>
                  </a:ext>
                </a:extLst>
              </p:cNvPr>
              <p:cNvSpPr txBox="1">
                <a:spLocks noChangeArrowheads="1"/>
              </p:cNvSpPr>
              <p:nvPr/>
            </p:nvSpPr>
            <p:spPr bwMode="auto">
              <a:xfrm>
                <a:off x="4870202" y="2973213"/>
                <a:ext cx="4135057" cy="1245597"/>
              </a:xfrm>
              <a:prstGeom prst="rect">
                <a:avLst/>
              </a:prstGeom>
              <a:ln/>
            </p:spPr>
            <p:style>
              <a:lnRef idx="2">
                <a:schemeClr val="accent3"/>
              </a:lnRef>
              <a:fillRef idx="1">
                <a:schemeClr val="lt1"/>
              </a:fillRef>
              <a:effectRef idx="0">
                <a:schemeClr val="accent3"/>
              </a:effectRef>
              <a:fontRef idx="minor">
                <a:schemeClr val="dk1"/>
              </a:fontRef>
            </p:style>
            <p:txBody>
              <a:bodyPr wrap="square">
                <a:spAutoFit/>
              </a:bodyPr>
              <a:lstStyle>
                <a:lvl1pPr eaLnBrk="0" hangingPunct="0">
                  <a:defRPr>
                    <a:solidFill>
                      <a:schemeClr val="tx1"/>
                    </a:solidFill>
                    <a:latin typeface="Tahoma" pitchFamily="34" charset="0"/>
                  </a:defRPr>
                </a:lvl1pPr>
                <a:lvl2pPr marL="742950" indent="-285750" eaLnBrk="0" hangingPunct="0">
                  <a:defRPr>
                    <a:solidFill>
                      <a:schemeClr val="tx1"/>
                    </a:solidFill>
                    <a:latin typeface="Tahoma" pitchFamily="34" charset="0"/>
                  </a:defRPr>
                </a:lvl2pPr>
                <a:lvl3pPr marL="1143000" indent="-228600" eaLnBrk="0" hangingPunct="0">
                  <a:defRPr>
                    <a:solidFill>
                      <a:schemeClr val="tx1"/>
                    </a:solidFill>
                    <a:latin typeface="Tahoma" pitchFamily="34" charset="0"/>
                  </a:defRPr>
                </a:lvl3pPr>
                <a:lvl4pPr marL="1600200" indent="-228600" eaLnBrk="0" hangingPunct="0">
                  <a:defRPr>
                    <a:solidFill>
                      <a:schemeClr val="tx1"/>
                    </a:solidFill>
                    <a:latin typeface="Tahoma" pitchFamily="34" charset="0"/>
                  </a:defRPr>
                </a:lvl4pPr>
                <a:lvl5pPr marL="2057400" indent="-228600" eaLnBrk="0" hangingPunct="0">
                  <a:defRPr>
                    <a:solidFill>
                      <a:schemeClr val="tx1"/>
                    </a:solidFill>
                    <a:latin typeface="Tahoma" pitchFamily="34" charset="0"/>
                  </a:defRPr>
                </a:lvl5pPr>
                <a:lvl6pPr marL="2514600" indent="-228600" eaLnBrk="0" fontAlgn="base" hangingPunct="0">
                  <a:spcBef>
                    <a:spcPct val="0"/>
                  </a:spcBef>
                  <a:spcAft>
                    <a:spcPct val="0"/>
                  </a:spcAft>
                  <a:defRPr>
                    <a:solidFill>
                      <a:schemeClr val="tx1"/>
                    </a:solidFill>
                    <a:latin typeface="Tahoma" pitchFamily="34" charset="0"/>
                  </a:defRPr>
                </a:lvl6pPr>
                <a:lvl7pPr marL="2971800" indent="-228600" eaLnBrk="0" fontAlgn="base" hangingPunct="0">
                  <a:spcBef>
                    <a:spcPct val="0"/>
                  </a:spcBef>
                  <a:spcAft>
                    <a:spcPct val="0"/>
                  </a:spcAft>
                  <a:defRPr>
                    <a:solidFill>
                      <a:schemeClr val="tx1"/>
                    </a:solidFill>
                    <a:latin typeface="Tahoma" pitchFamily="34" charset="0"/>
                  </a:defRPr>
                </a:lvl7pPr>
                <a:lvl8pPr marL="3429000" indent="-228600" eaLnBrk="0" fontAlgn="base" hangingPunct="0">
                  <a:spcBef>
                    <a:spcPct val="0"/>
                  </a:spcBef>
                  <a:spcAft>
                    <a:spcPct val="0"/>
                  </a:spcAft>
                  <a:defRPr>
                    <a:solidFill>
                      <a:schemeClr val="tx1"/>
                    </a:solidFill>
                    <a:latin typeface="Tahoma" pitchFamily="34" charset="0"/>
                  </a:defRPr>
                </a:lvl8pPr>
                <a:lvl9pPr marL="3886200" indent="-228600" eaLnBrk="0" fontAlgn="base" hangingPunct="0">
                  <a:spcBef>
                    <a:spcPct val="0"/>
                  </a:spcBef>
                  <a:spcAft>
                    <a:spcPct val="0"/>
                  </a:spcAft>
                  <a:defRPr>
                    <a:solidFill>
                      <a:schemeClr val="tx1"/>
                    </a:solidFill>
                    <a:latin typeface="Tahoma" pitchFamily="34" charset="0"/>
                  </a:defRPr>
                </a:lvl9pPr>
              </a:lstStyle>
              <a:p>
                <a:pPr lvl="0" algn="ctr" defTabSz="1219170" eaLnBrk="1" hangingPunct="1">
                  <a:spcBef>
                    <a:spcPct val="50000"/>
                  </a:spcBef>
                  <a:buClr>
                    <a:srgbClr val="000000"/>
                  </a:buClr>
                  <a:defRPr/>
                </a:pPr>
                <a14:m>
                  <m:oMathPara xmlns:m="http://schemas.openxmlformats.org/officeDocument/2006/math">
                    <m:oMathParaPr>
                      <m:jc m:val="centerGroup"/>
                    </m:oMathParaPr>
                    <m:oMath xmlns:m="http://schemas.openxmlformats.org/officeDocument/2006/math">
                      <m:f>
                        <m:fPr>
                          <m:ctrlPr>
                            <a:rPr lang="en-US" sz="4000" b="1" i="1" smtClean="0">
                              <a:solidFill>
                                <a:srgbClr val="002060"/>
                              </a:solidFill>
                              <a:latin typeface="Cambria Math" panose="02040503050406030204" pitchFamily="18" charset="0"/>
                            </a:rPr>
                          </m:ctrlPr>
                        </m:fPr>
                        <m:num>
                          <m:r>
                            <a:rPr lang="en-US" sz="4000" b="1" i="1" smtClean="0">
                              <a:solidFill>
                                <a:srgbClr val="002060"/>
                              </a:solidFill>
                              <a:latin typeface="Cambria Math" panose="02040503050406030204" pitchFamily="18" charset="0"/>
                            </a:rPr>
                            <m:t>𝟔</m:t>
                          </m:r>
                        </m:num>
                        <m:den>
                          <m:r>
                            <a:rPr lang="en-US" sz="4000" b="1" i="1" smtClean="0">
                              <a:solidFill>
                                <a:srgbClr val="002060"/>
                              </a:solidFill>
                              <a:latin typeface="Cambria Math" panose="02040503050406030204" pitchFamily="18" charset="0"/>
                            </a:rPr>
                            <m:t>𝟑𝟓</m:t>
                          </m:r>
                        </m:den>
                      </m:f>
                    </m:oMath>
                  </m:oMathPara>
                </a14:m>
                <a:endParaRPr kumimoji="0" lang="vi-VN" sz="4400" b="1" i="0" u="none" strike="noStrike" kern="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Arial" charset="0"/>
                  <a:sym typeface="Arial"/>
                </a:endParaRPr>
              </a:p>
            </p:txBody>
          </p:sp>
        </mc:Choice>
        <mc:Fallback xmlns="">
          <p:sp>
            <p:nvSpPr>
              <p:cNvPr id="72" name="Text Box 53">
                <a:extLst>
                  <a:ext uri="{FF2B5EF4-FFF2-40B4-BE49-F238E27FC236}">
                    <a16:creationId xmlns:a16="http://schemas.microsoft.com/office/drawing/2014/main" id="{C051708B-25EF-48A1-A02C-21D54E46EA0E}"/>
                  </a:ext>
                </a:extLst>
              </p:cNvPr>
              <p:cNvSpPr txBox="1">
                <a:spLocks noRot="1" noChangeAspect="1" noMove="1" noResize="1" noEditPoints="1" noAdjustHandles="1" noChangeArrowheads="1" noChangeShapeType="1" noTextEdit="1"/>
              </p:cNvSpPr>
              <p:nvPr/>
            </p:nvSpPr>
            <p:spPr bwMode="auto">
              <a:xfrm>
                <a:off x="4870202" y="2973213"/>
                <a:ext cx="4135057" cy="1245597"/>
              </a:xfrm>
              <a:prstGeom prst="rect">
                <a:avLst/>
              </a:prstGeom>
              <a:blipFill>
                <a:blip r:embed="rId8"/>
                <a:stretch>
                  <a:fillRect/>
                </a:stretch>
              </a:blipFill>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1" name="Text Box 53">
                <a:extLst>
                  <a:ext uri="{FF2B5EF4-FFF2-40B4-BE49-F238E27FC236}">
                    <a16:creationId xmlns:a16="http://schemas.microsoft.com/office/drawing/2014/main" id="{1675893D-0890-402A-91B5-0039C89C395B}"/>
                  </a:ext>
                </a:extLst>
              </p:cNvPr>
              <p:cNvSpPr txBox="1">
                <a:spLocks noChangeArrowheads="1"/>
              </p:cNvSpPr>
              <p:nvPr/>
            </p:nvSpPr>
            <p:spPr bwMode="auto">
              <a:xfrm>
                <a:off x="1563393" y="4589477"/>
                <a:ext cx="4443113" cy="1480021"/>
              </a:xfrm>
              <a:prstGeom prst="rect">
                <a:avLst/>
              </a:prstGeom>
              <a:ln/>
            </p:spPr>
            <p:style>
              <a:lnRef idx="2">
                <a:schemeClr val="accent5"/>
              </a:lnRef>
              <a:fillRef idx="1">
                <a:schemeClr val="lt1"/>
              </a:fillRef>
              <a:effectRef idx="0">
                <a:schemeClr val="accent5"/>
              </a:effectRef>
              <a:fontRef idx="minor">
                <a:schemeClr val="dk1"/>
              </a:fontRef>
            </p:style>
            <p:txBody>
              <a:bodyPr wrap="square">
                <a:spAutoFit/>
              </a:bodyPr>
              <a:lstStyle>
                <a:lvl1pPr eaLnBrk="0" hangingPunct="0">
                  <a:defRPr>
                    <a:solidFill>
                      <a:schemeClr val="tx1"/>
                    </a:solidFill>
                    <a:latin typeface="Tahoma" pitchFamily="34" charset="0"/>
                  </a:defRPr>
                </a:lvl1pPr>
                <a:lvl2pPr marL="742950" indent="-285750" eaLnBrk="0" hangingPunct="0">
                  <a:defRPr>
                    <a:solidFill>
                      <a:schemeClr val="tx1"/>
                    </a:solidFill>
                    <a:latin typeface="Tahoma" pitchFamily="34" charset="0"/>
                  </a:defRPr>
                </a:lvl2pPr>
                <a:lvl3pPr marL="1143000" indent="-228600" eaLnBrk="0" hangingPunct="0">
                  <a:defRPr>
                    <a:solidFill>
                      <a:schemeClr val="tx1"/>
                    </a:solidFill>
                    <a:latin typeface="Tahoma" pitchFamily="34" charset="0"/>
                  </a:defRPr>
                </a:lvl3pPr>
                <a:lvl4pPr marL="1600200" indent="-228600" eaLnBrk="0" hangingPunct="0">
                  <a:defRPr>
                    <a:solidFill>
                      <a:schemeClr val="tx1"/>
                    </a:solidFill>
                    <a:latin typeface="Tahoma" pitchFamily="34" charset="0"/>
                  </a:defRPr>
                </a:lvl4pPr>
                <a:lvl5pPr marL="2057400" indent="-228600" eaLnBrk="0" hangingPunct="0">
                  <a:defRPr>
                    <a:solidFill>
                      <a:schemeClr val="tx1"/>
                    </a:solidFill>
                    <a:latin typeface="Tahoma" pitchFamily="34" charset="0"/>
                  </a:defRPr>
                </a:lvl5pPr>
                <a:lvl6pPr marL="2514600" indent="-228600" eaLnBrk="0" fontAlgn="base" hangingPunct="0">
                  <a:spcBef>
                    <a:spcPct val="0"/>
                  </a:spcBef>
                  <a:spcAft>
                    <a:spcPct val="0"/>
                  </a:spcAft>
                  <a:defRPr>
                    <a:solidFill>
                      <a:schemeClr val="tx1"/>
                    </a:solidFill>
                    <a:latin typeface="Tahoma" pitchFamily="34" charset="0"/>
                  </a:defRPr>
                </a:lvl6pPr>
                <a:lvl7pPr marL="2971800" indent="-228600" eaLnBrk="0" fontAlgn="base" hangingPunct="0">
                  <a:spcBef>
                    <a:spcPct val="0"/>
                  </a:spcBef>
                  <a:spcAft>
                    <a:spcPct val="0"/>
                  </a:spcAft>
                  <a:defRPr>
                    <a:solidFill>
                      <a:schemeClr val="tx1"/>
                    </a:solidFill>
                    <a:latin typeface="Tahoma" pitchFamily="34" charset="0"/>
                  </a:defRPr>
                </a:lvl7pPr>
                <a:lvl8pPr marL="3429000" indent="-228600" eaLnBrk="0" fontAlgn="base" hangingPunct="0">
                  <a:spcBef>
                    <a:spcPct val="0"/>
                  </a:spcBef>
                  <a:spcAft>
                    <a:spcPct val="0"/>
                  </a:spcAft>
                  <a:defRPr>
                    <a:solidFill>
                      <a:schemeClr val="tx1"/>
                    </a:solidFill>
                    <a:latin typeface="Tahoma" pitchFamily="34" charset="0"/>
                  </a:defRPr>
                </a:lvl8pPr>
                <a:lvl9pPr marL="3886200" indent="-228600" eaLnBrk="0" fontAlgn="base" hangingPunct="0">
                  <a:spcBef>
                    <a:spcPct val="0"/>
                  </a:spcBef>
                  <a:spcAft>
                    <a:spcPct val="0"/>
                  </a:spcAft>
                  <a:defRPr>
                    <a:solidFill>
                      <a:schemeClr val="tx1"/>
                    </a:solidFill>
                    <a:latin typeface="Tahoma" pitchFamily="34" charset="0"/>
                  </a:defRPr>
                </a:lvl9pPr>
              </a:lstStyle>
              <a:p>
                <a:pPr lvl="0" algn="ctr" defTabSz="1219170" eaLnBrk="1" hangingPunct="1">
                  <a:spcBef>
                    <a:spcPct val="50000"/>
                  </a:spcBef>
                  <a:buClr>
                    <a:srgbClr val="000000"/>
                  </a:buClr>
                  <a:defRPr/>
                </a:pPr>
                <a14:m>
                  <m:oMathPara xmlns:m="http://schemas.openxmlformats.org/officeDocument/2006/math">
                    <m:oMathParaPr>
                      <m:jc m:val="centerGroup"/>
                    </m:oMathParaPr>
                    <m:oMath xmlns:m="http://schemas.openxmlformats.org/officeDocument/2006/math">
                      <m:f>
                        <m:fPr>
                          <m:ctrlPr>
                            <a:rPr lang="en-US" sz="4800" b="1" i="1" smtClean="0">
                              <a:solidFill>
                                <a:srgbClr val="00B050"/>
                              </a:solidFill>
                              <a:latin typeface="Cambria Math" panose="02040503050406030204" pitchFamily="18" charset="0"/>
                            </a:rPr>
                          </m:ctrlPr>
                        </m:fPr>
                        <m:num>
                          <m:r>
                            <a:rPr lang="en-US" sz="4800" b="1" i="1" smtClean="0">
                              <a:solidFill>
                                <a:srgbClr val="00B050"/>
                              </a:solidFill>
                              <a:latin typeface="Cambria Math" panose="02040503050406030204" pitchFamily="18" charset="0"/>
                            </a:rPr>
                            <m:t>𝟐𝟏</m:t>
                          </m:r>
                        </m:num>
                        <m:den>
                          <m:r>
                            <a:rPr lang="en-US" sz="4800" b="1" i="1" smtClean="0">
                              <a:solidFill>
                                <a:srgbClr val="00B050"/>
                              </a:solidFill>
                              <a:latin typeface="Cambria Math" panose="02040503050406030204" pitchFamily="18" charset="0"/>
                            </a:rPr>
                            <m:t>𝟏𝟎</m:t>
                          </m:r>
                        </m:den>
                      </m:f>
                    </m:oMath>
                  </m:oMathPara>
                </a14:m>
                <a:endParaRPr lang="vi-VN" sz="5400" b="1" kern="0" dirty="0">
                  <a:solidFill>
                    <a:srgbClr val="00B050"/>
                  </a:solidFill>
                  <a:latin typeface="Cambria" panose="02040503050406030204" pitchFamily="18" charset="0"/>
                  <a:ea typeface="Cambria" panose="02040503050406030204" pitchFamily="18" charset="0"/>
                  <a:cs typeface="Arial" charset="0"/>
                  <a:sym typeface="Arial"/>
                </a:endParaRPr>
              </a:p>
            </p:txBody>
          </p:sp>
        </mc:Choice>
        <mc:Fallback xmlns="">
          <p:sp>
            <p:nvSpPr>
              <p:cNvPr id="71" name="Text Box 53">
                <a:extLst>
                  <a:ext uri="{FF2B5EF4-FFF2-40B4-BE49-F238E27FC236}">
                    <a16:creationId xmlns:a16="http://schemas.microsoft.com/office/drawing/2014/main" id="{1675893D-0890-402A-91B5-0039C89C395B}"/>
                  </a:ext>
                </a:extLst>
              </p:cNvPr>
              <p:cNvSpPr txBox="1">
                <a:spLocks noRot="1" noChangeAspect="1" noMove="1" noResize="1" noEditPoints="1" noAdjustHandles="1" noChangeArrowheads="1" noChangeShapeType="1" noTextEdit="1"/>
              </p:cNvSpPr>
              <p:nvPr/>
            </p:nvSpPr>
            <p:spPr bwMode="auto">
              <a:xfrm>
                <a:off x="1563393" y="4589477"/>
                <a:ext cx="4443113" cy="1480021"/>
              </a:xfrm>
              <a:prstGeom prst="rect">
                <a:avLst/>
              </a:prstGeom>
              <a:blipFill>
                <a:blip r:embed="rId9"/>
                <a:stretch>
                  <a:fillRect/>
                </a:stretch>
              </a:blipFill>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0" name="Text Box 53">
                <a:extLst>
                  <a:ext uri="{FF2B5EF4-FFF2-40B4-BE49-F238E27FC236}">
                    <a16:creationId xmlns:a16="http://schemas.microsoft.com/office/drawing/2014/main" id="{370B1E1A-BCFA-4632-A5EB-254212BBF75D}"/>
                  </a:ext>
                </a:extLst>
              </p:cNvPr>
              <p:cNvSpPr txBox="1">
                <a:spLocks noChangeArrowheads="1"/>
              </p:cNvSpPr>
              <p:nvPr/>
            </p:nvSpPr>
            <p:spPr bwMode="auto">
              <a:xfrm>
                <a:off x="7282074" y="4640301"/>
                <a:ext cx="4668141" cy="1364412"/>
              </a:xfrm>
              <a:prstGeom prst="rect">
                <a:avLst/>
              </a:prstGeom>
              <a:ln/>
            </p:spPr>
            <p:style>
              <a:lnRef idx="2">
                <a:schemeClr val="accent5"/>
              </a:lnRef>
              <a:fillRef idx="1">
                <a:schemeClr val="lt1"/>
              </a:fillRef>
              <a:effectRef idx="0">
                <a:schemeClr val="accent5"/>
              </a:effectRef>
              <a:fontRef idx="minor">
                <a:schemeClr val="dk1"/>
              </a:fontRef>
            </p:style>
            <p:txBody>
              <a:bodyPr wrap="square">
                <a:spAutoFit/>
              </a:bodyPr>
              <a:lstStyle>
                <a:lvl1pPr eaLnBrk="0" hangingPunct="0">
                  <a:defRPr>
                    <a:solidFill>
                      <a:schemeClr val="tx1"/>
                    </a:solidFill>
                    <a:latin typeface="Tahoma" pitchFamily="34" charset="0"/>
                  </a:defRPr>
                </a:lvl1pPr>
                <a:lvl2pPr marL="742950" indent="-285750" eaLnBrk="0" hangingPunct="0">
                  <a:defRPr>
                    <a:solidFill>
                      <a:schemeClr val="tx1"/>
                    </a:solidFill>
                    <a:latin typeface="Tahoma" pitchFamily="34" charset="0"/>
                  </a:defRPr>
                </a:lvl2pPr>
                <a:lvl3pPr marL="1143000" indent="-228600" eaLnBrk="0" hangingPunct="0">
                  <a:defRPr>
                    <a:solidFill>
                      <a:schemeClr val="tx1"/>
                    </a:solidFill>
                    <a:latin typeface="Tahoma" pitchFamily="34" charset="0"/>
                  </a:defRPr>
                </a:lvl3pPr>
                <a:lvl4pPr marL="1600200" indent="-228600" eaLnBrk="0" hangingPunct="0">
                  <a:defRPr>
                    <a:solidFill>
                      <a:schemeClr val="tx1"/>
                    </a:solidFill>
                    <a:latin typeface="Tahoma" pitchFamily="34" charset="0"/>
                  </a:defRPr>
                </a:lvl4pPr>
                <a:lvl5pPr marL="2057400" indent="-228600" eaLnBrk="0" hangingPunct="0">
                  <a:defRPr>
                    <a:solidFill>
                      <a:schemeClr val="tx1"/>
                    </a:solidFill>
                    <a:latin typeface="Tahoma" pitchFamily="34" charset="0"/>
                  </a:defRPr>
                </a:lvl5pPr>
                <a:lvl6pPr marL="2514600" indent="-228600" eaLnBrk="0" fontAlgn="base" hangingPunct="0">
                  <a:spcBef>
                    <a:spcPct val="0"/>
                  </a:spcBef>
                  <a:spcAft>
                    <a:spcPct val="0"/>
                  </a:spcAft>
                  <a:defRPr>
                    <a:solidFill>
                      <a:schemeClr val="tx1"/>
                    </a:solidFill>
                    <a:latin typeface="Tahoma" pitchFamily="34" charset="0"/>
                  </a:defRPr>
                </a:lvl6pPr>
                <a:lvl7pPr marL="2971800" indent="-228600" eaLnBrk="0" fontAlgn="base" hangingPunct="0">
                  <a:spcBef>
                    <a:spcPct val="0"/>
                  </a:spcBef>
                  <a:spcAft>
                    <a:spcPct val="0"/>
                  </a:spcAft>
                  <a:defRPr>
                    <a:solidFill>
                      <a:schemeClr val="tx1"/>
                    </a:solidFill>
                    <a:latin typeface="Tahoma" pitchFamily="34" charset="0"/>
                  </a:defRPr>
                </a:lvl7pPr>
                <a:lvl8pPr marL="3429000" indent="-228600" eaLnBrk="0" fontAlgn="base" hangingPunct="0">
                  <a:spcBef>
                    <a:spcPct val="0"/>
                  </a:spcBef>
                  <a:spcAft>
                    <a:spcPct val="0"/>
                  </a:spcAft>
                  <a:defRPr>
                    <a:solidFill>
                      <a:schemeClr val="tx1"/>
                    </a:solidFill>
                    <a:latin typeface="Tahoma" pitchFamily="34" charset="0"/>
                  </a:defRPr>
                </a:lvl8pPr>
                <a:lvl9pPr marL="3886200" indent="-228600" eaLnBrk="0" fontAlgn="base" hangingPunct="0">
                  <a:spcBef>
                    <a:spcPct val="0"/>
                  </a:spcBef>
                  <a:spcAft>
                    <a:spcPct val="0"/>
                  </a:spcAft>
                  <a:defRPr>
                    <a:solidFill>
                      <a:schemeClr val="tx1"/>
                    </a:solidFill>
                    <a:latin typeface="Tahoma" pitchFamily="34" charset="0"/>
                  </a:defRPr>
                </a:lvl9pPr>
              </a:lstStyle>
              <a:p>
                <a:pPr lvl="0" algn="ctr" defTabSz="1219170" eaLnBrk="1" hangingPunct="1">
                  <a:spcBef>
                    <a:spcPct val="50000"/>
                  </a:spcBef>
                  <a:buClr>
                    <a:srgbClr val="000000"/>
                  </a:buClr>
                  <a:defRPr/>
                </a:pPr>
                <a14:m>
                  <m:oMathPara xmlns:m="http://schemas.openxmlformats.org/officeDocument/2006/math">
                    <m:oMathParaPr>
                      <m:jc m:val="centerGroup"/>
                    </m:oMathParaPr>
                    <m:oMath xmlns:m="http://schemas.openxmlformats.org/officeDocument/2006/math">
                      <m:f>
                        <m:fPr>
                          <m:ctrlPr>
                            <a:rPr lang="en-US" sz="4400" b="1" i="1" smtClean="0">
                              <a:solidFill>
                                <a:srgbClr val="FF0000"/>
                              </a:solidFill>
                              <a:latin typeface="Cambria Math" panose="02040503050406030204" pitchFamily="18" charset="0"/>
                            </a:rPr>
                          </m:ctrlPr>
                        </m:fPr>
                        <m:num>
                          <m:r>
                            <a:rPr lang="en-US" sz="4400" b="1" i="1" smtClean="0">
                              <a:solidFill>
                                <a:srgbClr val="FF0000"/>
                              </a:solidFill>
                              <a:latin typeface="Cambria Math" panose="02040503050406030204" pitchFamily="18" charset="0"/>
                            </a:rPr>
                            <m:t>𝟑</m:t>
                          </m:r>
                        </m:num>
                        <m:den>
                          <m:r>
                            <a:rPr lang="en-US" sz="4400" b="1" i="1">
                              <a:solidFill>
                                <a:srgbClr val="FF0000"/>
                              </a:solidFill>
                              <a:latin typeface="Cambria Math" panose="02040503050406030204" pitchFamily="18" charset="0"/>
                            </a:rPr>
                            <m:t>𝟑𝟓</m:t>
                          </m:r>
                        </m:den>
                      </m:f>
                    </m:oMath>
                  </m:oMathPara>
                </a14:m>
                <a:endParaRPr lang="vi-VN" sz="4800" b="1" kern="0" dirty="0">
                  <a:solidFill>
                    <a:srgbClr val="FF0000"/>
                  </a:solidFill>
                  <a:latin typeface="Cambria" panose="02040503050406030204" pitchFamily="18" charset="0"/>
                  <a:ea typeface="Cambria" panose="02040503050406030204" pitchFamily="18" charset="0"/>
                  <a:cs typeface="Arial" charset="0"/>
                  <a:sym typeface="Arial"/>
                </a:endParaRPr>
              </a:p>
            </p:txBody>
          </p:sp>
        </mc:Choice>
        <mc:Fallback xmlns="">
          <p:sp>
            <p:nvSpPr>
              <p:cNvPr id="70" name="Text Box 53">
                <a:extLst>
                  <a:ext uri="{FF2B5EF4-FFF2-40B4-BE49-F238E27FC236}">
                    <a16:creationId xmlns:a16="http://schemas.microsoft.com/office/drawing/2014/main" id="{370B1E1A-BCFA-4632-A5EB-254212BBF75D}"/>
                  </a:ext>
                </a:extLst>
              </p:cNvPr>
              <p:cNvSpPr txBox="1">
                <a:spLocks noRot="1" noChangeAspect="1" noMove="1" noResize="1" noEditPoints="1" noAdjustHandles="1" noChangeArrowheads="1" noChangeShapeType="1" noTextEdit="1"/>
              </p:cNvSpPr>
              <p:nvPr/>
            </p:nvSpPr>
            <p:spPr bwMode="auto">
              <a:xfrm>
                <a:off x="7282074" y="4640301"/>
                <a:ext cx="4668141" cy="1364412"/>
              </a:xfrm>
              <a:prstGeom prst="rect">
                <a:avLst/>
              </a:prstGeom>
              <a:blipFill>
                <a:blip r:embed="rId10"/>
                <a:stretch>
                  <a:fillRect/>
                </a:stretch>
              </a:blipFill>
              <a:ln/>
            </p:spPr>
            <p:txBody>
              <a:bodyPr/>
              <a:lstStyle/>
              <a:p>
                <a:r>
                  <a:rPr lang="en-US">
                    <a:noFill/>
                  </a:rPr>
                  <a:t> </a:t>
                </a:r>
              </a:p>
            </p:txBody>
          </p:sp>
        </mc:Fallback>
      </mc:AlternateContent>
      <p:pic>
        <p:nvPicPr>
          <p:cNvPr id="96" name="Picture 95">
            <a:extLst>
              <a:ext uri="{FF2B5EF4-FFF2-40B4-BE49-F238E27FC236}">
                <a16:creationId xmlns:a16="http://schemas.microsoft.com/office/drawing/2014/main" id="{C4783B1A-0590-4FC3-AD95-C0A83F697DD9}"/>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828137" y="2466179"/>
            <a:ext cx="1406703" cy="1199843"/>
          </a:xfrm>
          <a:prstGeom prst="rect">
            <a:avLst/>
          </a:prstGeom>
        </p:spPr>
      </p:pic>
      <p:pic>
        <p:nvPicPr>
          <p:cNvPr id="88" name="Picture 87">
            <a:extLst>
              <a:ext uri="{FF2B5EF4-FFF2-40B4-BE49-F238E27FC236}">
                <a16:creationId xmlns:a16="http://schemas.microsoft.com/office/drawing/2014/main" id="{BD55D7F9-C4B6-4AA8-B733-7B0EF47E462C}"/>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1397082" y="4156252"/>
            <a:ext cx="974593" cy="968096"/>
          </a:xfrm>
          <a:prstGeom prst="rect">
            <a:avLst/>
          </a:prstGeom>
        </p:spPr>
      </p:pic>
      <p:pic>
        <p:nvPicPr>
          <p:cNvPr id="93" name="Picture 92">
            <a:extLst>
              <a:ext uri="{FF2B5EF4-FFF2-40B4-BE49-F238E27FC236}">
                <a16:creationId xmlns:a16="http://schemas.microsoft.com/office/drawing/2014/main" id="{0EBA3EC5-1FEC-4175-9EDB-CD9FCD75972E}"/>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10794919" y="4149198"/>
            <a:ext cx="959636" cy="953239"/>
          </a:xfrm>
          <a:prstGeom prst="rect">
            <a:avLst/>
          </a:prstGeom>
        </p:spPr>
      </p:pic>
      <p:grpSp>
        <p:nvGrpSpPr>
          <p:cNvPr id="73" name="Google Shape;71923;p46">
            <a:extLst>
              <a:ext uri="{FF2B5EF4-FFF2-40B4-BE49-F238E27FC236}">
                <a16:creationId xmlns:a16="http://schemas.microsoft.com/office/drawing/2014/main" id="{5648E288-7E28-49EB-9602-2ABF5795485E}"/>
              </a:ext>
            </a:extLst>
          </p:cNvPr>
          <p:cNvGrpSpPr/>
          <p:nvPr/>
        </p:nvGrpSpPr>
        <p:grpSpPr>
          <a:xfrm>
            <a:off x="696867" y="552485"/>
            <a:ext cx="1733539" cy="3462339"/>
            <a:chOff x="2067050" y="1317875"/>
            <a:chExt cx="1609500" cy="3214600"/>
          </a:xfrm>
        </p:grpSpPr>
        <p:sp>
          <p:nvSpPr>
            <p:cNvPr id="74" name="Google Shape;71924;p46">
              <a:extLst>
                <a:ext uri="{FF2B5EF4-FFF2-40B4-BE49-F238E27FC236}">
                  <a16:creationId xmlns:a16="http://schemas.microsoft.com/office/drawing/2014/main" id="{E258C2F1-7FC4-4BFB-ACDC-76C86A98C63E}"/>
                </a:ext>
              </a:extLst>
            </p:cNvPr>
            <p:cNvSpPr/>
            <p:nvPr/>
          </p:nvSpPr>
          <p:spPr>
            <a:xfrm>
              <a:off x="2436550" y="3668200"/>
              <a:ext cx="406925" cy="751000"/>
            </a:xfrm>
            <a:custGeom>
              <a:avLst/>
              <a:gdLst/>
              <a:ahLst/>
              <a:cxnLst/>
              <a:rect l="l" t="t" r="r" b="b"/>
              <a:pathLst>
                <a:path w="16277" h="30040" extrusionOk="0">
                  <a:moveTo>
                    <a:pt x="8378" y="1"/>
                  </a:moveTo>
                  <a:cubicBezTo>
                    <a:pt x="7788" y="1"/>
                    <a:pt x="7250" y="231"/>
                    <a:pt x="6695" y="394"/>
                  </a:cubicBezTo>
                  <a:cubicBezTo>
                    <a:pt x="6512" y="448"/>
                    <a:pt x="6385" y="569"/>
                    <a:pt x="6321" y="742"/>
                  </a:cubicBezTo>
                  <a:cubicBezTo>
                    <a:pt x="6236" y="971"/>
                    <a:pt x="6156" y="1203"/>
                    <a:pt x="6098" y="1440"/>
                  </a:cubicBezTo>
                  <a:cubicBezTo>
                    <a:pt x="5512" y="3755"/>
                    <a:pt x="4921" y="6068"/>
                    <a:pt x="4351" y="8386"/>
                  </a:cubicBezTo>
                  <a:cubicBezTo>
                    <a:pt x="3807" y="10601"/>
                    <a:pt x="3285" y="12824"/>
                    <a:pt x="2762" y="15045"/>
                  </a:cubicBezTo>
                  <a:cubicBezTo>
                    <a:pt x="2456" y="16343"/>
                    <a:pt x="2151" y="17641"/>
                    <a:pt x="1867" y="18945"/>
                  </a:cubicBezTo>
                  <a:cubicBezTo>
                    <a:pt x="1427" y="20968"/>
                    <a:pt x="1004" y="22994"/>
                    <a:pt x="579" y="25020"/>
                  </a:cubicBezTo>
                  <a:cubicBezTo>
                    <a:pt x="400" y="25879"/>
                    <a:pt x="238" y="26741"/>
                    <a:pt x="74" y="27603"/>
                  </a:cubicBezTo>
                  <a:cubicBezTo>
                    <a:pt x="1" y="27989"/>
                    <a:pt x="121" y="28273"/>
                    <a:pt x="484" y="28481"/>
                  </a:cubicBezTo>
                  <a:cubicBezTo>
                    <a:pt x="971" y="28760"/>
                    <a:pt x="1427" y="29094"/>
                    <a:pt x="1905" y="29394"/>
                  </a:cubicBezTo>
                  <a:cubicBezTo>
                    <a:pt x="2541" y="29797"/>
                    <a:pt x="3222" y="30034"/>
                    <a:pt x="3992" y="30040"/>
                  </a:cubicBezTo>
                  <a:cubicBezTo>
                    <a:pt x="3995" y="30040"/>
                    <a:pt x="3999" y="30040"/>
                    <a:pt x="4002" y="30040"/>
                  </a:cubicBezTo>
                  <a:cubicBezTo>
                    <a:pt x="4536" y="30040"/>
                    <a:pt x="4845" y="29820"/>
                    <a:pt x="5029" y="29330"/>
                  </a:cubicBezTo>
                  <a:cubicBezTo>
                    <a:pt x="5266" y="28705"/>
                    <a:pt x="5528" y="28091"/>
                    <a:pt x="5793" y="27476"/>
                  </a:cubicBezTo>
                  <a:cubicBezTo>
                    <a:pt x="6659" y="25475"/>
                    <a:pt x="7535" y="23479"/>
                    <a:pt x="8402" y="21477"/>
                  </a:cubicBezTo>
                  <a:cubicBezTo>
                    <a:pt x="9214" y="19605"/>
                    <a:pt x="10019" y="17731"/>
                    <a:pt x="10834" y="15859"/>
                  </a:cubicBezTo>
                  <a:cubicBezTo>
                    <a:pt x="11689" y="13891"/>
                    <a:pt x="12551" y="11926"/>
                    <a:pt x="13407" y="9959"/>
                  </a:cubicBezTo>
                  <a:cubicBezTo>
                    <a:pt x="14068" y="8443"/>
                    <a:pt x="14726" y="6927"/>
                    <a:pt x="15379" y="5408"/>
                  </a:cubicBezTo>
                  <a:cubicBezTo>
                    <a:pt x="15642" y="4794"/>
                    <a:pt x="15889" y="4174"/>
                    <a:pt x="16138" y="3554"/>
                  </a:cubicBezTo>
                  <a:cubicBezTo>
                    <a:pt x="16207" y="3391"/>
                    <a:pt x="16276" y="3205"/>
                    <a:pt x="16041" y="3118"/>
                  </a:cubicBezTo>
                  <a:cubicBezTo>
                    <a:pt x="16001" y="3104"/>
                    <a:pt x="15965" y="3097"/>
                    <a:pt x="15931" y="3097"/>
                  </a:cubicBezTo>
                  <a:cubicBezTo>
                    <a:pt x="15791" y="3097"/>
                    <a:pt x="15700" y="3214"/>
                    <a:pt x="15624" y="3342"/>
                  </a:cubicBezTo>
                  <a:cubicBezTo>
                    <a:pt x="15535" y="3492"/>
                    <a:pt x="15446" y="3640"/>
                    <a:pt x="15290" y="3899"/>
                  </a:cubicBezTo>
                  <a:cubicBezTo>
                    <a:pt x="14797" y="2890"/>
                    <a:pt x="14076" y="2174"/>
                    <a:pt x="13356" y="1454"/>
                  </a:cubicBezTo>
                  <a:cubicBezTo>
                    <a:pt x="13025" y="1127"/>
                    <a:pt x="12660" y="856"/>
                    <a:pt x="12237" y="672"/>
                  </a:cubicBezTo>
                  <a:cubicBezTo>
                    <a:pt x="11426" y="323"/>
                    <a:pt x="10605" y="13"/>
                    <a:pt x="9709" y="13"/>
                  </a:cubicBezTo>
                  <a:cubicBezTo>
                    <a:pt x="9637" y="13"/>
                    <a:pt x="9565" y="15"/>
                    <a:pt x="9492" y="19"/>
                  </a:cubicBezTo>
                  <a:cubicBezTo>
                    <a:pt x="9369" y="26"/>
                    <a:pt x="9246" y="29"/>
                    <a:pt x="9122" y="29"/>
                  </a:cubicBezTo>
                  <a:cubicBezTo>
                    <a:pt x="8928" y="29"/>
                    <a:pt x="8733" y="21"/>
                    <a:pt x="8541" y="7"/>
                  </a:cubicBezTo>
                  <a:cubicBezTo>
                    <a:pt x="8486" y="3"/>
                    <a:pt x="8432" y="1"/>
                    <a:pt x="8378" y="1"/>
                  </a:cubicBezTo>
                  <a:close/>
                </a:path>
              </a:pathLst>
            </a:custGeom>
            <a:solidFill>
              <a:srgbClr val="FEB9B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 name="Google Shape;71925;p46">
              <a:extLst>
                <a:ext uri="{FF2B5EF4-FFF2-40B4-BE49-F238E27FC236}">
                  <a16:creationId xmlns:a16="http://schemas.microsoft.com/office/drawing/2014/main" id="{D03E053A-E6A8-4E99-BD63-10F9856FCDCD}"/>
                </a:ext>
              </a:extLst>
            </p:cNvPr>
            <p:cNvSpPr/>
            <p:nvPr/>
          </p:nvSpPr>
          <p:spPr>
            <a:xfrm>
              <a:off x="2545050" y="3998725"/>
              <a:ext cx="32375" cy="42925"/>
            </a:xfrm>
            <a:custGeom>
              <a:avLst/>
              <a:gdLst/>
              <a:ahLst/>
              <a:cxnLst/>
              <a:rect l="l" t="t" r="r" b="b"/>
              <a:pathLst>
                <a:path w="1295" h="1717" extrusionOk="0">
                  <a:moveTo>
                    <a:pt x="232" y="1"/>
                  </a:moveTo>
                  <a:cubicBezTo>
                    <a:pt x="96" y="50"/>
                    <a:pt x="15" y="110"/>
                    <a:pt x="5" y="228"/>
                  </a:cubicBezTo>
                  <a:cubicBezTo>
                    <a:pt x="1" y="263"/>
                    <a:pt x="4" y="301"/>
                    <a:pt x="19" y="330"/>
                  </a:cubicBezTo>
                  <a:cubicBezTo>
                    <a:pt x="274" y="780"/>
                    <a:pt x="461" y="1276"/>
                    <a:pt x="856" y="1633"/>
                  </a:cubicBezTo>
                  <a:cubicBezTo>
                    <a:pt x="905" y="1677"/>
                    <a:pt x="971" y="1717"/>
                    <a:pt x="1035" y="1717"/>
                  </a:cubicBezTo>
                  <a:cubicBezTo>
                    <a:pt x="1071" y="1717"/>
                    <a:pt x="1107" y="1705"/>
                    <a:pt x="1139" y="1675"/>
                  </a:cubicBezTo>
                  <a:cubicBezTo>
                    <a:pt x="1208" y="1612"/>
                    <a:pt x="1295" y="1482"/>
                    <a:pt x="1272" y="1424"/>
                  </a:cubicBezTo>
                  <a:cubicBezTo>
                    <a:pt x="1079" y="939"/>
                    <a:pt x="810" y="493"/>
                    <a:pt x="482" y="89"/>
                  </a:cubicBezTo>
                  <a:cubicBezTo>
                    <a:pt x="428" y="23"/>
                    <a:pt x="299" y="22"/>
                    <a:pt x="232"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Google Shape;71926;p46">
              <a:extLst>
                <a:ext uri="{FF2B5EF4-FFF2-40B4-BE49-F238E27FC236}">
                  <a16:creationId xmlns:a16="http://schemas.microsoft.com/office/drawing/2014/main" id="{D9710278-3038-4F10-970B-592D9EB4C92F}"/>
                </a:ext>
              </a:extLst>
            </p:cNvPr>
            <p:cNvSpPr/>
            <p:nvPr/>
          </p:nvSpPr>
          <p:spPr>
            <a:xfrm>
              <a:off x="2982250" y="3780575"/>
              <a:ext cx="268025" cy="671875"/>
            </a:xfrm>
            <a:custGeom>
              <a:avLst/>
              <a:gdLst/>
              <a:ahLst/>
              <a:cxnLst/>
              <a:rect l="l" t="t" r="r" b="b"/>
              <a:pathLst>
                <a:path w="10721" h="26875" extrusionOk="0">
                  <a:moveTo>
                    <a:pt x="5561" y="1"/>
                  </a:moveTo>
                  <a:cubicBezTo>
                    <a:pt x="5377" y="1"/>
                    <a:pt x="5190" y="23"/>
                    <a:pt x="5015" y="55"/>
                  </a:cubicBezTo>
                  <a:cubicBezTo>
                    <a:pt x="4667" y="119"/>
                    <a:pt x="4316" y="148"/>
                    <a:pt x="3973" y="209"/>
                  </a:cubicBezTo>
                  <a:cubicBezTo>
                    <a:pt x="2702" y="437"/>
                    <a:pt x="1547" y="906"/>
                    <a:pt x="618" y="1853"/>
                  </a:cubicBezTo>
                  <a:cubicBezTo>
                    <a:pt x="276" y="2202"/>
                    <a:pt x="76" y="2566"/>
                    <a:pt x="79" y="3062"/>
                  </a:cubicBezTo>
                  <a:cubicBezTo>
                    <a:pt x="86" y="3871"/>
                    <a:pt x="63" y="4683"/>
                    <a:pt x="51" y="5494"/>
                  </a:cubicBezTo>
                  <a:lnTo>
                    <a:pt x="71" y="5494"/>
                  </a:lnTo>
                  <a:cubicBezTo>
                    <a:pt x="66" y="5776"/>
                    <a:pt x="59" y="6058"/>
                    <a:pt x="59" y="6340"/>
                  </a:cubicBezTo>
                  <a:cubicBezTo>
                    <a:pt x="62" y="7010"/>
                    <a:pt x="1" y="7688"/>
                    <a:pt x="85" y="8348"/>
                  </a:cubicBezTo>
                  <a:cubicBezTo>
                    <a:pt x="259" y="9708"/>
                    <a:pt x="380" y="11073"/>
                    <a:pt x="371" y="12439"/>
                  </a:cubicBezTo>
                  <a:cubicBezTo>
                    <a:pt x="363" y="13641"/>
                    <a:pt x="532" y="14825"/>
                    <a:pt x="555" y="16021"/>
                  </a:cubicBezTo>
                  <a:cubicBezTo>
                    <a:pt x="572" y="17004"/>
                    <a:pt x="612" y="17988"/>
                    <a:pt x="670" y="18971"/>
                  </a:cubicBezTo>
                  <a:cubicBezTo>
                    <a:pt x="762" y="20477"/>
                    <a:pt x="789" y="21991"/>
                    <a:pt x="868" y="23501"/>
                  </a:cubicBezTo>
                  <a:cubicBezTo>
                    <a:pt x="907" y="24241"/>
                    <a:pt x="877" y="24982"/>
                    <a:pt x="877" y="25723"/>
                  </a:cubicBezTo>
                  <a:cubicBezTo>
                    <a:pt x="877" y="25982"/>
                    <a:pt x="940" y="26231"/>
                    <a:pt x="1176" y="26361"/>
                  </a:cubicBezTo>
                  <a:cubicBezTo>
                    <a:pt x="1636" y="26616"/>
                    <a:pt x="2089" y="26844"/>
                    <a:pt x="2655" y="26871"/>
                  </a:cubicBezTo>
                  <a:cubicBezTo>
                    <a:pt x="2707" y="26873"/>
                    <a:pt x="2758" y="26875"/>
                    <a:pt x="2809" y="26875"/>
                  </a:cubicBezTo>
                  <a:cubicBezTo>
                    <a:pt x="3707" y="26875"/>
                    <a:pt x="4483" y="26518"/>
                    <a:pt x="5278" y="26169"/>
                  </a:cubicBezTo>
                  <a:cubicBezTo>
                    <a:pt x="5686" y="25989"/>
                    <a:pt x="5862" y="25681"/>
                    <a:pt x="5915" y="25275"/>
                  </a:cubicBezTo>
                  <a:cubicBezTo>
                    <a:pt x="5956" y="24962"/>
                    <a:pt x="5942" y="24637"/>
                    <a:pt x="6006" y="24329"/>
                  </a:cubicBezTo>
                  <a:cubicBezTo>
                    <a:pt x="6378" y="22543"/>
                    <a:pt x="6858" y="20780"/>
                    <a:pt x="7165" y="18978"/>
                  </a:cubicBezTo>
                  <a:cubicBezTo>
                    <a:pt x="7400" y="17594"/>
                    <a:pt x="7702" y="16222"/>
                    <a:pt x="7972" y="14846"/>
                  </a:cubicBezTo>
                  <a:cubicBezTo>
                    <a:pt x="8319" y="13089"/>
                    <a:pt x="8642" y="11328"/>
                    <a:pt x="9011" y="9577"/>
                  </a:cubicBezTo>
                  <a:cubicBezTo>
                    <a:pt x="9510" y="7208"/>
                    <a:pt x="10046" y="4844"/>
                    <a:pt x="10560" y="2477"/>
                  </a:cubicBezTo>
                  <a:cubicBezTo>
                    <a:pt x="10721" y="1746"/>
                    <a:pt x="10501" y="1235"/>
                    <a:pt x="9847" y="912"/>
                  </a:cubicBezTo>
                  <a:cubicBezTo>
                    <a:pt x="9473" y="726"/>
                    <a:pt x="9061" y="614"/>
                    <a:pt x="8661" y="480"/>
                  </a:cubicBezTo>
                  <a:cubicBezTo>
                    <a:pt x="7786" y="186"/>
                    <a:pt x="6851" y="255"/>
                    <a:pt x="5961" y="44"/>
                  </a:cubicBezTo>
                  <a:cubicBezTo>
                    <a:pt x="5833" y="13"/>
                    <a:pt x="5698" y="1"/>
                    <a:pt x="5561" y="1"/>
                  </a:cubicBezTo>
                  <a:close/>
                </a:path>
              </a:pathLst>
            </a:custGeom>
            <a:solidFill>
              <a:srgbClr val="FEB9B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 name="Google Shape;71927;p46">
              <a:extLst>
                <a:ext uri="{FF2B5EF4-FFF2-40B4-BE49-F238E27FC236}">
                  <a16:creationId xmlns:a16="http://schemas.microsoft.com/office/drawing/2014/main" id="{D9428313-6E9A-4E5A-97EF-645A747A2AB6}"/>
                </a:ext>
              </a:extLst>
            </p:cNvPr>
            <p:cNvSpPr/>
            <p:nvPr/>
          </p:nvSpPr>
          <p:spPr>
            <a:xfrm>
              <a:off x="3118175" y="4042850"/>
              <a:ext cx="43300" cy="51575"/>
            </a:xfrm>
            <a:custGeom>
              <a:avLst/>
              <a:gdLst/>
              <a:ahLst/>
              <a:cxnLst/>
              <a:rect l="l" t="t" r="r" b="b"/>
              <a:pathLst>
                <a:path w="1732" h="2063" extrusionOk="0">
                  <a:moveTo>
                    <a:pt x="1470" y="0"/>
                  </a:moveTo>
                  <a:cubicBezTo>
                    <a:pt x="1431" y="0"/>
                    <a:pt x="1390" y="9"/>
                    <a:pt x="1371" y="26"/>
                  </a:cubicBezTo>
                  <a:cubicBezTo>
                    <a:pt x="837" y="528"/>
                    <a:pt x="460" y="1149"/>
                    <a:pt x="68" y="1756"/>
                  </a:cubicBezTo>
                  <a:cubicBezTo>
                    <a:pt x="1" y="1861"/>
                    <a:pt x="133" y="2063"/>
                    <a:pt x="249" y="2063"/>
                  </a:cubicBezTo>
                  <a:cubicBezTo>
                    <a:pt x="251" y="2063"/>
                    <a:pt x="253" y="2063"/>
                    <a:pt x="256" y="2062"/>
                  </a:cubicBezTo>
                  <a:cubicBezTo>
                    <a:pt x="324" y="2050"/>
                    <a:pt x="411" y="2062"/>
                    <a:pt x="454" y="2025"/>
                  </a:cubicBezTo>
                  <a:cubicBezTo>
                    <a:pt x="1005" y="1534"/>
                    <a:pt x="1387" y="916"/>
                    <a:pt x="1709" y="262"/>
                  </a:cubicBezTo>
                  <a:cubicBezTo>
                    <a:pt x="1732" y="216"/>
                    <a:pt x="1629" y="86"/>
                    <a:pt x="1559" y="24"/>
                  </a:cubicBezTo>
                  <a:cubicBezTo>
                    <a:pt x="1542" y="8"/>
                    <a:pt x="1507" y="0"/>
                    <a:pt x="1470"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 name="Google Shape;71928;p46">
              <a:extLst>
                <a:ext uri="{FF2B5EF4-FFF2-40B4-BE49-F238E27FC236}">
                  <a16:creationId xmlns:a16="http://schemas.microsoft.com/office/drawing/2014/main" id="{6F394F6B-1FF5-406C-AC87-7F8F3D007360}"/>
                </a:ext>
              </a:extLst>
            </p:cNvPr>
            <p:cNvSpPr/>
            <p:nvPr/>
          </p:nvSpPr>
          <p:spPr>
            <a:xfrm>
              <a:off x="2444575" y="2586850"/>
              <a:ext cx="987200" cy="1098400"/>
            </a:xfrm>
            <a:custGeom>
              <a:avLst/>
              <a:gdLst/>
              <a:ahLst/>
              <a:cxnLst/>
              <a:rect l="l" t="t" r="r" b="b"/>
              <a:pathLst>
                <a:path w="39488" h="43936" extrusionOk="0">
                  <a:moveTo>
                    <a:pt x="25544" y="0"/>
                  </a:moveTo>
                  <a:cubicBezTo>
                    <a:pt x="23267" y="0"/>
                    <a:pt x="20998" y="207"/>
                    <a:pt x="18734" y="506"/>
                  </a:cubicBezTo>
                  <a:cubicBezTo>
                    <a:pt x="16287" y="829"/>
                    <a:pt x="13855" y="1231"/>
                    <a:pt x="11440" y="1745"/>
                  </a:cubicBezTo>
                  <a:cubicBezTo>
                    <a:pt x="9131" y="2237"/>
                    <a:pt x="7001" y="3082"/>
                    <a:pt x="5106" y="4509"/>
                  </a:cubicBezTo>
                  <a:cubicBezTo>
                    <a:pt x="4215" y="5183"/>
                    <a:pt x="3514" y="5991"/>
                    <a:pt x="2966" y="6959"/>
                  </a:cubicBezTo>
                  <a:cubicBezTo>
                    <a:pt x="1796" y="9022"/>
                    <a:pt x="1236" y="11273"/>
                    <a:pt x="957" y="13595"/>
                  </a:cubicBezTo>
                  <a:cubicBezTo>
                    <a:pt x="538" y="17065"/>
                    <a:pt x="350" y="20551"/>
                    <a:pt x="166" y="23563"/>
                  </a:cubicBezTo>
                  <a:cubicBezTo>
                    <a:pt x="85" y="26542"/>
                    <a:pt x="1" y="29048"/>
                    <a:pt x="250" y="31548"/>
                  </a:cubicBezTo>
                  <a:cubicBezTo>
                    <a:pt x="419" y="33233"/>
                    <a:pt x="660" y="34903"/>
                    <a:pt x="1190" y="36523"/>
                  </a:cubicBezTo>
                  <a:cubicBezTo>
                    <a:pt x="1705" y="38094"/>
                    <a:pt x="2648" y="39327"/>
                    <a:pt x="4013" y="40240"/>
                  </a:cubicBezTo>
                  <a:cubicBezTo>
                    <a:pt x="4953" y="40867"/>
                    <a:pt x="5939" y="41410"/>
                    <a:pt x="7018" y="41767"/>
                  </a:cubicBezTo>
                  <a:cubicBezTo>
                    <a:pt x="8458" y="42248"/>
                    <a:pt x="9928" y="42607"/>
                    <a:pt x="11415" y="42896"/>
                  </a:cubicBezTo>
                  <a:cubicBezTo>
                    <a:pt x="13215" y="43246"/>
                    <a:pt x="15032" y="43474"/>
                    <a:pt x="16856" y="43672"/>
                  </a:cubicBezTo>
                  <a:cubicBezTo>
                    <a:pt x="18392" y="43839"/>
                    <a:pt x="19927" y="43936"/>
                    <a:pt x="21461" y="43936"/>
                  </a:cubicBezTo>
                  <a:cubicBezTo>
                    <a:pt x="23232" y="43936"/>
                    <a:pt x="25000" y="43807"/>
                    <a:pt x="26765" y="43506"/>
                  </a:cubicBezTo>
                  <a:cubicBezTo>
                    <a:pt x="28434" y="43221"/>
                    <a:pt x="30072" y="42819"/>
                    <a:pt x="31628" y="42121"/>
                  </a:cubicBezTo>
                  <a:cubicBezTo>
                    <a:pt x="33120" y="41451"/>
                    <a:pt x="34519" y="40605"/>
                    <a:pt x="35686" y="39481"/>
                  </a:cubicBezTo>
                  <a:cubicBezTo>
                    <a:pt x="37369" y="37861"/>
                    <a:pt x="38427" y="35836"/>
                    <a:pt x="39013" y="33565"/>
                  </a:cubicBezTo>
                  <a:cubicBezTo>
                    <a:pt x="39272" y="32562"/>
                    <a:pt x="39255" y="31538"/>
                    <a:pt x="39308" y="30517"/>
                  </a:cubicBezTo>
                  <a:cubicBezTo>
                    <a:pt x="39487" y="26988"/>
                    <a:pt x="39345" y="23463"/>
                    <a:pt x="39105" y="19943"/>
                  </a:cubicBezTo>
                  <a:cubicBezTo>
                    <a:pt x="38979" y="18078"/>
                    <a:pt x="38786" y="16218"/>
                    <a:pt x="38628" y="14355"/>
                  </a:cubicBezTo>
                  <a:cubicBezTo>
                    <a:pt x="38473" y="12527"/>
                    <a:pt x="38242" y="10706"/>
                    <a:pt x="37814" y="8922"/>
                  </a:cubicBezTo>
                  <a:cubicBezTo>
                    <a:pt x="37428" y="7312"/>
                    <a:pt x="36967" y="5725"/>
                    <a:pt x="36162" y="4253"/>
                  </a:cubicBezTo>
                  <a:cubicBezTo>
                    <a:pt x="35277" y="2636"/>
                    <a:pt x="33982" y="1513"/>
                    <a:pt x="32273" y="841"/>
                  </a:cubicBezTo>
                  <a:cubicBezTo>
                    <a:pt x="31142" y="396"/>
                    <a:pt x="29950" y="264"/>
                    <a:pt x="28759" y="150"/>
                  </a:cubicBezTo>
                  <a:cubicBezTo>
                    <a:pt x="27685" y="46"/>
                    <a:pt x="26614" y="0"/>
                    <a:pt x="25544"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Google Shape;71929;p46">
              <a:extLst>
                <a:ext uri="{FF2B5EF4-FFF2-40B4-BE49-F238E27FC236}">
                  <a16:creationId xmlns:a16="http://schemas.microsoft.com/office/drawing/2014/main" id="{B60D70DE-F85E-4E7F-8ECB-63B02823A69E}"/>
                </a:ext>
              </a:extLst>
            </p:cNvPr>
            <p:cNvSpPr/>
            <p:nvPr/>
          </p:nvSpPr>
          <p:spPr>
            <a:xfrm>
              <a:off x="2438775" y="4176150"/>
              <a:ext cx="206175" cy="246200"/>
            </a:xfrm>
            <a:custGeom>
              <a:avLst/>
              <a:gdLst/>
              <a:ahLst/>
              <a:cxnLst/>
              <a:rect l="l" t="t" r="r" b="b"/>
              <a:pathLst>
                <a:path w="8247" h="9848" extrusionOk="0">
                  <a:moveTo>
                    <a:pt x="1636" y="0"/>
                  </a:moveTo>
                  <a:cubicBezTo>
                    <a:pt x="1455" y="825"/>
                    <a:pt x="1264" y="1647"/>
                    <a:pt x="1093" y="2474"/>
                  </a:cubicBezTo>
                  <a:cubicBezTo>
                    <a:pt x="758" y="4094"/>
                    <a:pt x="438" y="5714"/>
                    <a:pt x="99" y="7332"/>
                  </a:cubicBezTo>
                  <a:cubicBezTo>
                    <a:pt x="0" y="7801"/>
                    <a:pt x="50" y="8150"/>
                    <a:pt x="565" y="8351"/>
                  </a:cubicBezTo>
                  <a:cubicBezTo>
                    <a:pt x="817" y="8451"/>
                    <a:pt x="1016" y="8682"/>
                    <a:pt x="1251" y="8835"/>
                  </a:cubicBezTo>
                  <a:cubicBezTo>
                    <a:pt x="1867" y="9242"/>
                    <a:pt x="2499" y="9604"/>
                    <a:pt x="3253" y="9604"/>
                  </a:cubicBezTo>
                  <a:cubicBezTo>
                    <a:pt x="3336" y="9604"/>
                    <a:pt x="3421" y="9600"/>
                    <a:pt x="3507" y="9591"/>
                  </a:cubicBezTo>
                  <a:cubicBezTo>
                    <a:pt x="3534" y="9588"/>
                    <a:pt x="3562" y="9586"/>
                    <a:pt x="3589" y="9586"/>
                  </a:cubicBezTo>
                  <a:cubicBezTo>
                    <a:pt x="3728" y="9586"/>
                    <a:pt x="3864" y="9622"/>
                    <a:pt x="4005" y="9696"/>
                  </a:cubicBezTo>
                  <a:cubicBezTo>
                    <a:pt x="4194" y="9796"/>
                    <a:pt x="4334" y="9848"/>
                    <a:pt x="4447" y="9848"/>
                  </a:cubicBezTo>
                  <a:cubicBezTo>
                    <a:pt x="4606" y="9848"/>
                    <a:pt x="4714" y="9748"/>
                    <a:pt x="4835" y="9541"/>
                  </a:cubicBezTo>
                  <a:cubicBezTo>
                    <a:pt x="4976" y="9298"/>
                    <a:pt x="5085" y="9038"/>
                    <a:pt x="5198" y="8778"/>
                  </a:cubicBezTo>
                  <a:cubicBezTo>
                    <a:pt x="5789" y="7423"/>
                    <a:pt x="6395" y="6076"/>
                    <a:pt x="6962" y="4709"/>
                  </a:cubicBezTo>
                  <a:cubicBezTo>
                    <a:pt x="7392" y="3671"/>
                    <a:pt x="7941" y="2680"/>
                    <a:pt x="8247" y="1590"/>
                  </a:cubicBezTo>
                  <a:cubicBezTo>
                    <a:pt x="7275" y="1552"/>
                    <a:pt x="6304" y="1630"/>
                    <a:pt x="5333" y="1395"/>
                  </a:cubicBezTo>
                  <a:cubicBezTo>
                    <a:pt x="4410" y="1173"/>
                    <a:pt x="3531" y="868"/>
                    <a:pt x="2685" y="448"/>
                  </a:cubicBezTo>
                  <a:cubicBezTo>
                    <a:pt x="2346" y="278"/>
                    <a:pt x="2039" y="26"/>
                    <a:pt x="163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Google Shape;71930;p46">
              <a:extLst>
                <a:ext uri="{FF2B5EF4-FFF2-40B4-BE49-F238E27FC236}">
                  <a16:creationId xmlns:a16="http://schemas.microsoft.com/office/drawing/2014/main" id="{3B69A6EF-82D0-4C01-8A97-E9D1F34CE4DD}"/>
                </a:ext>
              </a:extLst>
            </p:cNvPr>
            <p:cNvSpPr/>
            <p:nvPr/>
          </p:nvSpPr>
          <p:spPr>
            <a:xfrm>
              <a:off x="2496575" y="4072725"/>
              <a:ext cx="190800" cy="80075"/>
            </a:xfrm>
            <a:custGeom>
              <a:avLst/>
              <a:gdLst/>
              <a:ahLst/>
              <a:cxnLst/>
              <a:rect l="l" t="t" r="r" b="b"/>
              <a:pathLst>
                <a:path w="7632" h="3203" extrusionOk="0">
                  <a:moveTo>
                    <a:pt x="414" y="0"/>
                  </a:moveTo>
                  <a:cubicBezTo>
                    <a:pt x="402" y="0"/>
                    <a:pt x="391" y="1"/>
                    <a:pt x="378" y="3"/>
                  </a:cubicBezTo>
                  <a:cubicBezTo>
                    <a:pt x="108" y="38"/>
                    <a:pt x="106" y="289"/>
                    <a:pt x="79" y="487"/>
                  </a:cubicBezTo>
                  <a:cubicBezTo>
                    <a:pt x="38" y="798"/>
                    <a:pt x="25" y="1115"/>
                    <a:pt x="1" y="1429"/>
                  </a:cubicBezTo>
                  <a:cubicBezTo>
                    <a:pt x="619" y="1749"/>
                    <a:pt x="1229" y="2084"/>
                    <a:pt x="1854" y="2389"/>
                  </a:cubicBezTo>
                  <a:cubicBezTo>
                    <a:pt x="3004" y="2946"/>
                    <a:pt x="4230" y="3181"/>
                    <a:pt x="5502" y="3190"/>
                  </a:cubicBezTo>
                  <a:cubicBezTo>
                    <a:pt x="5992" y="3194"/>
                    <a:pt x="6481" y="3198"/>
                    <a:pt x="6969" y="3203"/>
                  </a:cubicBezTo>
                  <a:cubicBezTo>
                    <a:pt x="7296" y="2906"/>
                    <a:pt x="7411" y="2496"/>
                    <a:pt x="7565" y="2107"/>
                  </a:cubicBezTo>
                  <a:cubicBezTo>
                    <a:pt x="7631" y="1938"/>
                    <a:pt x="7525" y="1808"/>
                    <a:pt x="7342" y="1808"/>
                  </a:cubicBezTo>
                  <a:cubicBezTo>
                    <a:pt x="7321" y="1808"/>
                    <a:pt x="7300" y="1810"/>
                    <a:pt x="7277" y="1814"/>
                  </a:cubicBezTo>
                  <a:cubicBezTo>
                    <a:pt x="7175" y="1829"/>
                    <a:pt x="7075" y="1871"/>
                    <a:pt x="6971" y="1885"/>
                  </a:cubicBezTo>
                  <a:cubicBezTo>
                    <a:pt x="6472" y="1953"/>
                    <a:pt x="5978" y="1990"/>
                    <a:pt x="5488" y="1990"/>
                  </a:cubicBezTo>
                  <a:cubicBezTo>
                    <a:pt x="4340" y="1990"/>
                    <a:pt x="3218" y="1782"/>
                    <a:pt x="2137" y="1261"/>
                  </a:cubicBezTo>
                  <a:cubicBezTo>
                    <a:pt x="1626" y="1017"/>
                    <a:pt x="1143" y="736"/>
                    <a:pt x="747" y="327"/>
                  </a:cubicBezTo>
                  <a:cubicBezTo>
                    <a:pt x="636" y="216"/>
                    <a:pt x="602" y="0"/>
                    <a:pt x="414"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Google Shape;71931;p46">
              <a:extLst>
                <a:ext uri="{FF2B5EF4-FFF2-40B4-BE49-F238E27FC236}">
                  <a16:creationId xmlns:a16="http://schemas.microsoft.com/office/drawing/2014/main" id="{6A635391-B884-4221-84AE-A76C7CDF63C1}"/>
                </a:ext>
              </a:extLst>
            </p:cNvPr>
            <p:cNvSpPr/>
            <p:nvPr/>
          </p:nvSpPr>
          <p:spPr>
            <a:xfrm>
              <a:off x="2482825" y="4123975"/>
              <a:ext cx="183125" cy="76775"/>
            </a:xfrm>
            <a:custGeom>
              <a:avLst/>
              <a:gdLst/>
              <a:ahLst/>
              <a:cxnLst/>
              <a:rect l="l" t="t" r="r" b="b"/>
              <a:pathLst>
                <a:path w="7325" h="3071" extrusionOk="0">
                  <a:moveTo>
                    <a:pt x="340" y="0"/>
                  </a:moveTo>
                  <a:cubicBezTo>
                    <a:pt x="209" y="484"/>
                    <a:pt x="1" y="960"/>
                    <a:pt x="146" y="1480"/>
                  </a:cubicBezTo>
                  <a:cubicBezTo>
                    <a:pt x="544" y="1529"/>
                    <a:pt x="857" y="1772"/>
                    <a:pt x="1190" y="1956"/>
                  </a:cubicBezTo>
                  <a:cubicBezTo>
                    <a:pt x="2521" y="2685"/>
                    <a:pt x="3934" y="3062"/>
                    <a:pt x="5440" y="3062"/>
                  </a:cubicBezTo>
                  <a:cubicBezTo>
                    <a:pt x="5533" y="3062"/>
                    <a:pt x="5627" y="3061"/>
                    <a:pt x="5721" y="3058"/>
                  </a:cubicBezTo>
                  <a:cubicBezTo>
                    <a:pt x="5790" y="3055"/>
                    <a:pt x="5858" y="3055"/>
                    <a:pt x="5926" y="3055"/>
                  </a:cubicBezTo>
                  <a:cubicBezTo>
                    <a:pt x="6172" y="3055"/>
                    <a:pt x="6418" y="3066"/>
                    <a:pt x="6665" y="3070"/>
                  </a:cubicBezTo>
                  <a:cubicBezTo>
                    <a:pt x="7038" y="2723"/>
                    <a:pt x="7177" y="2257"/>
                    <a:pt x="7324" y="1792"/>
                  </a:cubicBezTo>
                  <a:cubicBezTo>
                    <a:pt x="6351" y="1730"/>
                    <a:pt x="5379" y="1768"/>
                    <a:pt x="4406" y="1573"/>
                  </a:cubicBezTo>
                  <a:cubicBezTo>
                    <a:pt x="3192" y="1329"/>
                    <a:pt x="2058" y="925"/>
                    <a:pt x="995" y="304"/>
                  </a:cubicBezTo>
                  <a:cubicBezTo>
                    <a:pt x="786" y="180"/>
                    <a:pt x="601" y="11"/>
                    <a:pt x="340"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Google Shape;71932;p46">
              <a:extLst>
                <a:ext uri="{FF2B5EF4-FFF2-40B4-BE49-F238E27FC236}">
                  <a16:creationId xmlns:a16="http://schemas.microsoft.com/office/drawing/2014/main" id="{9C024455-BFF8-4C6C-AD35-B3B94481BC2D}"/>
                </a:ext>
              </a:extLst>
            </p:cNvPr>
            <p:cNvSpPr/>
            <p:nvPr/>
          </p:nvSpPr>
          <p:spPr>
            <a:xfrm>
              <a:off x="2490950" y="4108475"/>
              <a:ext cx="181000" cy="60350"/>
            </a:xfrm>
            <a:custGeom>
              <a:avLst/>
              <a:gdLst/>
              <a:ahLst/>
              <a:cxnLst/>
              <a:rect l="l" t="t" r="r" b="b"/>
              <a:pathLst>
                <a:path w="7240" h="2414" extrusionOk="0">
                  <a:moveTo>
                    <a:pt x="226" y="0"/>
                  </a:moveTo>
                  <a:cubicBezTo>
                    <a:pt x="1" y="156"/>
                    <a:pt x="29" y="396"/>
                    <a:pt x="15" y="621"/>
                  </a:cubicBezTo>
                  <a:cubicBezTo>
                    <a:pt x="276" y="633"/>
                    <a:pt x="461" y="802"/>
                    <a:pt x="670" y="925"/>
                  </a:cubicBezTo>
                  <a:cubicBezTo>
                    <a:pt x="1735" y="1546"/>
                    <a:pt x="2867" y="1951"/>
                    <a:pt x="4081" y="2194"/>
                  </a:cubicBezTo>
                  <a:cubicBezTo>
                    <a:pt x="5054" y="2388"/>
                    <a:pt x="6026" y="2351"/>
                    <a:pt x="6999" y="2414"/>
                  </a:cubicBezTo>
                  <a:cubicBezTo>
                    <a:pt x="7240" y="2253"/>
                    <a:pt x="7186" y="2002"/>
                    <a:pt x="7196" y="1773"/>
                  </a:cubicBezTo>
                  <a:cubicBezTo>
                    <a:pt x="6707" y="1768"/>
                    <a:pt x="6218" y="1764"/>
                    <a:pt x="5730" y="1760"/>
                  </a:cubicBezTo>
                  <a:cubicBezTo>
                    <a:pt x="4456" y="1751"/>
                    <a:pt x="3232" y="1516"/>
                    <a:pt x="2081" y="959"/>
                  </a:cubicBezTo>
                  <a:cubicBezTo>
                    <a:pt x="1454" y="656"/>
                    <a:pt x="844" y="321"/>
                    <a:pt x="226"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Google Shape;71933;p46">
              <a:extLst>
                <a:ext uri="{FF2B5EF4-FFF2-40B4-BE49-F238E27FC236}">
                  <a16:creationId xmlns:a16="http://schemas.microsoft.com/office/drawing/2014/main" id="{F9EE92D8-2467-4435-97BD-6F9B11EC3654}"/>
                </a:ext>
              </a:extLst>
            </p:cNvPr>
            <p:cNvSpPr/>
            <p:nvPr/>
          </p:nvSpPr>
          <p:spPr>
            <a:xfrm>
              <a:off x="2479650" y="4160975"/>
              <a:ext cx="170650" cy="55900"/>
            </a:xfrm>
            <a:custGeom>
              <a:avLst/>
              <a:gdLst/>
              <a:ahLst/>
              <a:cxnLst/>
              <a:rect l="l" t="t" r="r" b="b"/>
              <a:pathLst>
                <a:path w="6826" h="2236" extrusionOk="0">
                  <a:moveTo>
                    <a:pt x="273" y="0"/>
                  </a:moveTo>
                  <a:cubicBezTo>
                    <a:pt x="14" y="124"/>
                    <a:pt x="24" y="372"/>
                    <a:pt x="1" y="606"/>
                  </a:cubicBezTo>
                  <a:cubicBezTo>
                    <a:pt x="403" y="629"/>
                    <a:pt x="709" y="884"/>
                    <a:pt x="1050" y="1053"/>
                  </a:cubicBezTo>
                  <a:cubicBezTo>
                    <a:pt x="1896" y="1472"/>
                    <a:pt x="2774" y="1777"/>
                    <a:pt x="3698" y="2001"/>
                  </a:cubicBezTo>
                  <a:cubicBezTo>
                    <a:pt x="4669" y="2236"/>
                    <a:pt x="5639" y="2159"/>
                    <a:pt x="6612" y="2196"/>
                  </a:cubicBezTo>
                  <a:cubicBezTo>
                    <a:pt x="6826" y="2041"/>
                    <a:pt x="6763" y="1803"/>
                    <a:pt x="6792" y="1590"/>
                  </a:cubicBezTo>
                  <a:cubicBezTo>
                    <a:pt x="6543" y="1586"/>
                    <a:pt x="6293" y="1575"/>
                    <a:pt x="6043" y="1575"/>
                  </a:cubicBezTo>
                  <a:cubicBezTo>
                    <a:pt x="5978" y="1575"/>
                    <a:pt x="5913" y="1576"/>
                    <a:pt x="5848" y="1578"/>
                  </a:cubicBezTo>
                  <a:cubicBezTo>
                    <a:pt x="5754" y="1581"/>
                    <a:pt x="5660" y="1582"/>
                    <a:pt x="5566" y="1582"/>
                  </a:cubicBezTo>
                  <a:cubicBezTo>
                    <a:pt x="4059" y="1582"/>
                    <a:pt x="2648" y="1205"/>
                    <a:pt x="1317" y="476"/>
                  </a:cubicBezTo>
                  <a:cubicBezTo>
                    <a:pt x="983" y="294"/>
                    <a:pt x="671" y="50"/>
                    <a:pt x="273"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Google Shape;71934;p46">
              <a:extLst>
                <a:ext uri="{FF2B5EF4-FFF2-40B4-BE49-F238E27FC236}">
                  <a16:creationId xmlns:a16="http://schemas.microsoft.com/office/drawing/2014/main" id="{7B75B1B8-0919-4F85-99B5-A8F2B9248603}"/>
                </a:ext>
              </a:extLst>
            </p:cNvPr>
            <p:cNvSpPr/>
            <p:nvPr/>
          </p:nvSpPr>
          <p:spPr>
            <a:xfrm>
              <a:off x="3000625" y="4260350"/>
              <a:ext cx="163075" cy="184025"/>
            </a:xfrm>
            <a:custGeom>
              <a:avLst/>
              <a:gdLst/>
              <a:ahLst/>
              <a:cxnLst/>
              <a:rect l="l" t="t" r="r" b="b"/>
              <a:pathLst>
                <a:path w="6523" h="7361" extrusionOk="0">
                  <a:moveTo>
                    <a:pt x="6444" y="1"/>
                  </a:moveTo>
                  <a:cubicBezTo>
                    <a:pt x="5401" y="434"/>
                    <a:pt x="4321" y="602"/>
                    <a:pt x="3223" y="602"/>
                  </a:cubicBezTo>
                  <a:cubicBezTo>
                    <a:pt x="2860" y="602"/>
                    <a:pt x="2496" y="583"/>
                    <a:pt x="2130" y="550"/>
                  </a:cubicBezTo>
                  <a:cubicBezTo>
                    <a:pt x="1682" y="512"/>
                    <a:pt x="1245" y="364"/>
                    <a:pt x="803" y="267"/>
                  </a:cubicBezTo>
                  <a:cubicBezTo>
                    <a:pt x="567" y="216"/>
                    <a:pt x="327" y="170"/>
                    <a:pt x="91" y="122"/>
                  </a:cubicBezTo>
                  <a:lnTo>
                    <a:pt x="91" y="122"/>
                  </a:lnTo>
                  <a:cubicBezTo>
                    <a:pt x="1" y="2336"/>
                    <a:pt x="290" y="4538"/>
                    <a:pt x="276" y="6750"/>
                  </a:cubicBezTo>
                  <a:cubicBezTo>
                    <a:pt x="275" y="6854"/>
                    <a:pt x="299" y="6959"/>
                    <a:pt x="326" y="7060"/>
                  </a:cubicBezTo>
                  <a:cubicBezTo>
                    <a:pt x="364" y="7208"/>
                    <a:pt x="474" y="7311"/>
                    <a:pt x="624" y="7311"/>
                  </a:cubicBezTo>
                  <a:cubicBezTo>
                    <a:pt x="1183" y="7314"/>
                    <a:pt x="1746" y="7360"/>
                    <a:pt x="2306" y="7360"/>
                  </a:cubicBezTo>
                  <a:cubicBezTo>
                    <a:pt x="2898" y="7360"/>
                    <a:pt x="3487" y="7308"/>
                    <a:pt x="4066" y="7097"/>
                  </a:cubicBezTo>
                  <a:cubicBezTo>
                    <a:pt x="4207" y="7046"/>
                    <a:pt x="4344" y="7013"/>
                    <a:pt x="4486" y="7013"/>
                  </a:cubicBezTo>
                  <a:cubicBezTo>
                    <a:pt x="4581" y="7013"/>
                    <a:pt x="4678" y="7028"/>
                    <a:pt x="4780" y="7063"/>
                  </a:cubicBezTo>
                  <a:cubicBezTo>
                    <a:pt x="4813" y="7075"/>
                    <a:pt x="4845" y="7080"/>
                    <a:pt x="4875" y="7080"/>
                  </a:cubicBezTo>
                  <a:cubicBezTo>
                    <a:pt x="5018" y="7080"/>
                    <a:pt x="5117" y="6954"/>
                    <a:pt x="5176" y="6811"/>
                  </a:cubicBezTo>
                  <a:cubicBezTo>
                    <a:pt x="5214" y="6714"/>
                    <a:pt x="5243" y="6610"/>
                    <a:pt x="5254" y="6506"/>
                  </a:cubicBezTo>
                  <a:cubicBezTo>
                    <a:pt x="5408" y="5002"/>
                    <a:pt x="5803" y="3544"/>
                    <a:pt x="6125" y="2072"/>
                  </a:cubicBezTo>
                  <a:cubicBezTo>
                    <a:pt x="6274" y="1391"/>
                    <a:pt x="6522" y="719"/>
                    <a:pt x="644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Google Shape;71935;p46">
              <a:extLst>
                <a:ext uri="{FF2B5EF4-FFF2-40B4-BE49-F238E27FC236}">
                  <a16:creationId xmlns:a16="http://schemas.microsoft.com/office/drawing/2014/main" id="{9FAB1366-123B-42BE-AE06-DD0BD12D4104}"/>
                </a:ext>
              </a:extLst>
            </p:cNvPr>
            <p:cNvSpPr/>
            <p:nvPr/>
          </p:nvSpPr>
          <p:spPr>
            <a:xfrm>
              <a:off x="2991650" y="4155175"/>
              <a:ext cx="191925" cy="52225"/>
            </a:xfrm>
            <a:custGeom>
              <a:avLst/>
              <a:gdLst/>
              <a:ahLst/>
              <a:cxnLst/>
              <a:rect l="l" t="t" r="r" b="b"/>
              <a:pathLst>
                <a:path w="7677" h="2089" extrusionOk="0">
                  <a:moveTo>
                    <a:pt x="7435" y="1"/>
                  </a:moveTo>
                  <a:cubicBezTo>
                    <a:pt x="7421" y="1"/>
                    <a:pt x="7407" y="3"/>
                    <a:pt x="7394" y="7"/>
                  </a:cubicBezTo>
                  <a:cubicBezTo>
                    <a:pt x="7262" y="53"/>
                    <a:pt x="7132" y="107"/>
                    <a:pt x="7004" y="167"/>
                  </a:cubicBezTo>
                  <a:cubicBezTo>
                    <a:pt x="6023" y="612"/>
                    <a:pt x="5008" y="838"/>
                    <a:pt x="3956" y="838"/>
                  </a:cubicBezTo>
                  <a:cubicBezTo>
                    <a:pt x="3670" y="838"/>
                    <a:pt x="3382" y="821"/>
                    <a:pt x="3091" y="788"/>
                  </a:cubicBezTo>
                  <a:cubicBezTo>
                    <a:pt x="2423" y="710"/>
                    <a:pt x="1783" y="519"/>
                    <a:pt x="1132" y="371"/>
                  </a:cubicBezTo>
                  <a:cubicBezTo>
                    <a:pt x="915" y="323"/>
                    <a:pt x="722" y="99"/>
                    <a:pt x="514" y="99"/>
                  </a:cubicBezTo>
                  <a:cubicBezTo>
                    <a:pt x="463" y="99"/>
                    <a:pt x="411" y="113"/>
                    <a:pt x="357" y="145"/>
                  </a:cubicBezTo>
                  <a:cubicBezTo>
                    <a:pt x="1" y="362"/>
                    <a:pt x="307" y="723"/>
                    <a:pt x="280" y="1017"/>
                  </a:cubicBezTo>
                  <a:cubicBezTo>
                    <a:pt x="272" y="1121"/>
                    <a:pt x="300" y="1228"/>
                    <a:pt x="313" y="1332"/>
                  </a:cubicBezTo>
                  <a:cubicBezTo>
                    <a:pt x="1476" y="1689"/>
                    <a:pt x="2628" y="2038"/>
                    <a:pt x="3869" y="2083"/>
                  </a:cubicBezTo>
                  <a:cubicBezTo>
                    <a:pt x="3977" y="2087"/>
                    <a:pt x="4085" y="2089"/>
                    <a:pt x="4192" y="2089"/>
                  </a:cubicBezTo>
                  <a:cubicBezTo>
                    <a:pt x="5321" y="2089"/>
                    <a:pt x="6387" y="1873"/>
                    <a:pt x="7411" y="1388"/>
                  </a:cubicBezTo>
                  <a:cubicBezTo>
                    <a:pt x="7491" y="1010"/>
                    <a:pt x="7578" y="634"/>
                    <a:pt x="7652" y="255"/>
                  </a:cubicBezTo>
                  <a:cubicBezTo>
                    <a:pt x="7676" y="135"/>
                    <a:pt x="7547" y="1"/>
                    <a:pt x="7435"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Google Shape;71936;p46">
              <a:extLst>
                <a:ext uri="{FF2B5EF4-FFF2-40B4-BE49-F238E27FC236}">
                  <a16:creationId xmlns:a16="http://schemas.microsoft.com/office/drawing/2014/main" id="{A5F83D73-EFDA-42B6-B812-596A7BBA21D7}"/>
                </a:ext>
              </a:extLst>
            </p:cNvPr>
            <p:cNvSpPr/>
            <p:nvPr/>
          </p:nvSpPr>
          <p:spPr>
            <a:xfrm>
              <a:off x="3000200" y="4206100"/>
              <a:ext cx="174025" cy="53950"/>
            </a:xfrm>
            <a:custGeom>
              <a:avLst/>
              <a:gdLst/>
              <a:ahLst/>
              <a:cxnLst/>
              <a:rect l="l" t="t" r="r" b="b"/>
              <a:pathLst>
                <a:path w="6961" h="2158" extrusionOk="0">
                  <a:moveTo>
                    <a:pt x="22" y="1"/>
                  </a:moveTo>
                  <a:lnTo>
                    <a:pt x="22" y="1"/>
                  </a:lnTo>
                  <a:cubicBezTo>
                    <a:pt x="56" y="552"/>
                    <a:pt x="1" y="1110"/>
                    <a:pt x="142" y="1653"/>
                  </a:cubicBezTo>
                  <a:cubicBezTo>
                    <a:pt x="380" y="1709"/>
                    <a:pt x="619" y="1764"/>
                    <a:pt x="857" y="1817"/>
                  </a:cubicBezTo>
                  <a:cubicBezTo>
                    <a:pt x="1474" y="1957"/>
                    <a:pt x="2082" y="2102"/>
                    <a:pt x="2724" y="2142"/>
                  </a:cubicBezTo>
                  <a:cubicBezTo>
                    <a:pt x="2899" y="2152"/>
                    <a:pt x="3073" y="2158"/>
                    <a:pt x="3246" y="2158"/>
                  </a:cubicBezTo>
                  <a:cubicBezTo>
                    <a:pt x="4423" y="2158"/>
                    <a:pt x="5550" y="1920"/>
                    <a:pt x="6650" y="1489"/>
                  </a:cubicBezTo>
                  <a:cubicBezTo>
                    <a:pt x="6739" y="1018"/>
                    <a:pt x="6961" y="568"/>
                    <a:pt x="6885" y="69"/>
                  </a:cubicBezTo>
                  <a:lnTo>
                    <a:pt x="6885" y="69"/>
                  </a:lnTo>
                  <a:cubicBezTo>
                    <a:pt x="5909" y="505"/>
                    <a:pt x="4918" y="686"/>
                    <a:pt x="3915" y="686"/>
                  </a:cubicBezTo>
                  <a:cubicBezTo>
                    <a:pt x="3130" y="686"/>
                    <a:pt x="2339" y="575"/>
                    <a:pt x="1542" y="391"/>
                  </a:cubicBezTo>
                  <a:cubicBezTo>
                    <a:pt x="1034" y="274"/>
                    <a:pt x="529" y="133"/>
                    <a:pt x="22"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Google Shape;71937;p46">
              <a:extLst>
                <a:ext uri="{FF2B5EF4-FFF2-40B4-BE49-F238E27FC236}">
                  <a16:creationId xmlns:a16="http://schemas.microsoft.com/office/drawing/2014/main" id="{8CA04187-E501-4F62-9EE5-F5069FEEBFE5}"/>
                </a:ext>
              </a:extLst>
            </p:cNvPr>
            <p:cNvSpPr/>
            <p:nvPr/>
          </p:nvSpPr>
          <p:spPr>
            <a:xfrm>
              <a:off x="2998475" y="4188475"/>
              <a:ext cx="180900" cy="34775"/>
            </a:xfrm>
            <a:custGeom>
              <a:avLst/>
              <a:gdLst/>
              <a:ahLst/>
              <a:cxnLst/>
              <a:rect l="l" t="t" r="r" b="b"/>
              <a:pathLst>
                <a:path w="7236" h="1391" extrusionOk="0">
                  <a:moveTo>
                    <a:pt x="40" y="0"/>
                  </a:moveTo>
                  <a:lnTo>
                    <a:pt x="40" y="0"/>
                  </a:lnTo>
                  <a:cubicBezTo>
                    <a:pt x="0" y="240"/>
                    <a:pt x="7" y="476"/>
                    <a:pt x="91" y="706"/>
                  </a:cubicBezTo>
                  <a:cubicBezTo>
                    <a:pt x="598" y="837"/>
                    <a:pt x="1103" y="976"/>
                    <a:pt x="1611" y="1096"/>
                  </a:cubicBezTo>
                  <a:cubicBezTo>
                    <a:pt x="2407" y="1280"/>
                    <a:pt x="3198" y="1391"/>
                    <a:pt x="3983" y="1391"/>
                  </a:cubicBezTo>
                  <a:cubicBezTo>
                    <a:pt x="4986" y="1391"/>
                    <a:pt x="5978" y="1210"/>
                    <a:pt x="6954" y="774"/>
                  </a:cubicBezTo>
                  <a:cubicBezTo>
                    <a:pt x="7235" y="590"/>
                    <a:pt x="7194" y="325"/>
                    <a:pt x="7138" y="56"/>
                  </a:cubicBezTo>
                  <a:lnTo>
                    <a:pt x="7138" y="56"/>
                  </a:lnTo>
                  <a:cubicBezTo>
                    <a:pt x="6114" y="541"/>
                    <a:pt x="5048" y="757"/>
                    <a:pt x="3919" y="757"/>
                  </a:cubicBezTo>
                  <a:cubicBezTo>
                    <a:pt x="3812" y="757"/>
                    <a:pt x="3704" y="755"/>
                    <a:pt x="3596" y="751"/>
                  </a:cubicBezTo>
                  <a:cubicBezTo>
                    <a:pt x="2355" y="708"/>
                    <a:pt x="1203" y="357"/>
                    <a:pt x="40"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Google Shape;71938;p46">
              <a:extLst>
                <a:ext uri="{FF2B5EF4-FFF2-40B4-BE49-F238E27FC236}">
                  <a16:creationId xmlns:a16="http://schemas.microsoft.com/office/drawing/2014/main" id="{F1430C36-5E96-4251-B3C2-B496CF3E51C9}"/>
                </a:ext>
              </a:extLst>
            </p:cNvPr>
            <p:cNvSpPr/>
            <p:nvPr/>
          </p:nvSpPr>
          <p:spPr>
            <a:xfrm>
              <a:off x="2996850" y="4243325"/>
              <a:ext cx="171475" cy="32075"/>
            </a:xfrm>
            <a:custGeom>
              <a:avLst/>
              <a:gdLst/>
              <a:ahLst/>
              <a:cxnLst/>
              <a:rect l="l" t="t" r="r" b="b"/>
              <a:pathLst>
                <a:path w="6859" h="1283" extrusionOk="0">
                  <a:moveTo>
                    <a:pt x="6784" y="0"/>
                  </a:moveTo>
                  <a:lnTo>
                    <a:pt x="6784" y="0"/>
                  </a:lnTo>
                  <a:cubicBezTo>
                    <a:pt x="5686" y="430"/>
                    <a:pt x="4563" y="669"/>
                    <a:pt x="3390" y="669"/>
                  </a:cubicBezTo>
                  <a:cubicBezTo>
                    <a:pt x="3214" y="669"/>
                    <a:pt x="3036" y="664"/>
                    <a:pt x="2858" y="653"/>
                  </a:cubicBezTo>
                  <a:cubicBezTo>
                    <a:pt x="2216" y="613"/>
                    <a:pt x="1608" y="468"/>
                    <a:pt x="991" y="328"/>
                  </a:cubicBezTo>
                  <a:cubicBezTo>
                    <a:pt x="753" y="275"/>
                    <a:pt x="514" y="220"/>
                    <a:pt x="276" y="164"/>
                  </a:cubicBezTo>
                  <a:cubicBezTo>
                    <a:pt x="1" y="471"/>
                    <a:pt x="1" y="474"/>
                    <a:pt x="242" y="803"/>
                  </a:cubicBezTo>
                  <a:cubicBezTo>
                    <a:pt x="478" y="850"/>
                    <a:pt x="718" y="897"/>
                    <a:pt x="954" y="948"/>
                  </a:cubicBezTo>
                  <a:cubicBezTo>
                    <a:pt x="1397" y="1045"/>
                    <a:pt x="1833" y="1192"/>
                    <a:pt x="2281" y="1231"/>
                  </a:cubicBezTo>
                  <a:cubicBezTo>
                    <a:pt x="2647" y="1264"/>
                    <a:pt x="3011" y="1283"/>
                    <a:pt x="3374" y="1283"/>
                  </a:cubicBezTo>
                  <a:cubicBezTo>
                    <a:pt x="4472" y="1283"/>
                    <a:pt x="5552" y="1115"/>
                    <a:pt x="6595" y="682"/>
                  </a:cubicBezTo>
                  <a:cubicBezTo>
                    <a:pt x="6858" y="511"/>
                    <a:pt x="6804" y="250"/>
                    <a:pt x="6784"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Google Shape;71939;p46">
              <a:extLst>
                <a:ext uri="{FF2B5EF4-FFF2-40B4-BE49-F238E27FC236}">
                  <a16:creationId xmlns:a16="http://schemas.microsoft.com/office/drawing/2014/main" id="{34BBBDC1-1D59-4DE1-B6B8-06E588F037A9}"/>
                </a:ext>
              </a:extLst>
            </p:cNvPr>
            <p:cNvSpPr/>
            <p:nvPr/>
          </p:nvSpPr>
          <p:spPr>
            <a:xfrm>
              <a:off x="2421275" y="2752875"/>
              <a:ext cx="1052425" cy="1177575"/>
            </a:xfrm>
            <a:custGeom>
              <a:avLst/>
              <a:gdLst/>
              <a:ahLst/>
              <a:cxnLst/>
              <a:rect l="l" t="t" r="r" b="b"/>
              <a:pathLst>
                <a:path w="42097" h="47103" extrusionOk="0">
                  <a:moveTo>
                    <a:pt x="29456" y="0"/>
                  </a:moveTo>
                  <a:cubicBezTo>
                    <a:pt x="29428" y="0"/>
                    <a:pt x="29399" y="2"/>
                    <a:pt x="29369" y="4"/>
                  </a:cubicBezTo>
                  <a:cubicBezTo>
                    <a:pt x="28140" y="111"/>
                    <a:pt x="26914" y="232"/>
                    <a:pt x="25685" y="330"/>
                  </a:cubicBezTo>
                  <a:cubicBezTo>
                    <a:pt x="25147" y="373"/>
                    <a:pt x="24746" y="595"/>
                    <a:pt x="24491" y="1074"/>
                  </a:cubicBezTo>
                  <a:cubicBezTo>
                    <a:pt x="24392" y="1261"/>
                    <a:pt x="24275" y="1438"/>
                    <a:pt x="24169" y="1621"/>
                  </a:cubicBezTo>
                  <a:cubicBezTo>
                    <a:pt x="23866" y="2151"/>
                    <a:pt x="23451" y="2583"/>
                    <a:pt x="22980" y="2956"/>
                  </a:cubicBezTo>
                  <a:cubicBezTo>
                    <a:pt x="22407" y="3410"/>
                    <a:pt x="21748" y="3633"/>
                    <a:pt x="21093" y="3633"/>
                  </a:cubicBezTo>
                  <a:cubicBezTo>
                    <a:pt x="20354" y="3633"/>
                    <a:pt x="19619" y="3349"/>
                    <a:pt x="19019" y="2788"/>
                  </a:cubicBezTo>
                  <a:cubicBezTo>
                    <a:pt x="18624" y="2421"/>
                    <a:pt x="18315" y="1999"/>
                    <a:pt x="18120" y="1496"/>
                  </a:cubicBezTo>
                  <a:cubicBezTo>
                    <a:pt x="18043" y="1301"/>
                    <a:pt x="17979" y="1097"/>
                    <a:pt x="17915" y="898"/>
                  </a:cubicBezTo>
                  <a:cubicBezTo>
                    <a:pt x="17852" y="706"/>
                    <a:pt x="17719" y="618"/>
                    <a:pt x="17566" y="618"/>
                  </a:cubicBezTo>
                  <a:cubicBezTo>
                    <a:pt x="17517" y="618"/>
                    <a:pt x="17465" y="628"/>
                    <a:pt x="17413" y="645"/>
                  </a:cubicBezTo>
                  <a:cubicBezTo>
                    <a:pt x="16014" y="1127"/>
                    <a:pt x="14618" y="1621"/>
                    <a:pt x="13223" y="2116"/>
                  </a:cubicBezTo>
                  <a:cubicBezTo>
                    <a:pt x="12965" y="2208"/>
                    <a:pt x="12835" y="2406"/>
                    <a:pt x="12825" y="2681"/>
                  </a:cubicBezTo>
                  <a:cubicBezTo>
                    <a:pt x="12804" y="3280"/>
                    <a:pt x="12767" y="3874"/>
                    <a:pt x="12676" y="4471"/>
                  </a:cubicBezTo>
                  <a:cubicBezTo>
                    <a:pt x="12537" y="5376"/>
                    <a:pt x="12453" y="6289"/>
                    <a:pt x="12385" y="7202"/>
                  </a:cubicBezTo>
                  <a:cubicBezTo>
                    <a:pt x="12292" y="8398"/>
                    <a:pt x="12244" y="9594"/>
                    <a:pt x="12154" y="10790"/>
                  </a:cubicBezTo>
                  <a:cubicBezTo>
                    <a:pt x="11980" y="13111"/>
                    <a:pt x="11697" y="15417"/>
                    <a:pt x="11409" y="17724"/>
                  </a:cubicBezTo>
                  <a:cubicBezTo>
                    <a:pt x="11071" y="20417"/>
                    <a:pt x="10601" y="23087"/>
                    <a:pt x="10016" y="25737"/>
                  </a:cubicBezTo>
                  <a:cubicBezTo>
                    <a:pt x="9859" y="26450"/>
                    <a:pt x="9587" y="27062"/>
                    <a:pt x="9094" y="27601"/>
                  </a:cubicBezTo>
                  <a:cubicBezTo>
                    <a:pt x="7994" y="28793"/>
                    <a:pt x="6938" y="30026"/>
                    <a:pt x="5825" y="31207"/>
                  </a:cubicBezTo>
                  <a:cubicBezTo>
                    <a:pt x="4012" y="33130"/>
                    <a:pt x="2292" y="35142"/>
                    <a:pt x="284" y="36878"/>
                  </a:cubicBezTo>
                  <a:cubicBezTo>
                    <a:pt x="22" y="37104"/>
                    <a:pt x="1" y="37376"/>
                    <a:pt x="267" y="37598"/>
                  </a:cubicBezTo>
                  <a:cubicBezTo>
                    <a:pt x="807" y="38049"/>
                    <a:pt x="1347" y="38510"/>
                    <a:pt x="1934" y="38899"/>
                  </a:cubicBezTo>
                  <a:cubicBezTo>
                    <a:pt x="6280" y="41779"/>
                    <a:pt x="10912" y="44068"/>
                    <a:pt x="15907" y="45590"/>
                  </a:cubicBezTo>
                  <a:cubicBezTo>
                    <a:pt x="18889" y="46498"/>
                    <a:pt x="21947" y="46975"/>
                    <a:pt x="24849" y="47100"/>
                  </a:cubicBezTo>
                  <a:cubicBezTo>
                    <a:pt x="24982" y="47102"/>
                    <a:pt x="25115" y="47103"/>
                    <a:pt x="25247" y="47103"/>
                  </a:cubicBezTo>
                  <a:cubicBezTo>
                    <a:pt x="28111" y="47103"/>
                    <a:pt x="30729" y="46715"/>
                    <a:pt x="33245" y="45735"/>
                  </a:cubicBezTo>
                  <a:cubicBezTo>
                    <a:pt x="35370" y="44909"/>
                    <a:pt x="37299" y="43779"/>
                    <a:pt x="38952" y="42179"/>
                  </a:cubicBezTo>
                  <a:cubicBezTo>
                    <a:pt x="40079" y="41088"/>
                    <a:pt x="40982" y="39840"/>
                    <a:pt x="41790" y="38510"/>
                  </a:cubicBezTo>
                  <a:cubicBezTo>
                    <a:pt x="42072" y="38044"/>
                    <a:pt x="42096" y="38030"/>
                    <a:pt x="41726" y="37596"/>
                  </a:cubicBezTo>
                  <a:cubicBezTo>
                    <a:pt x="40811" y="36523"/>
                    <a:pt x="39878" y="35466"/>
                    <a:pt x="38946" y="34406"/>
                  </a:cubicBezTo>
                  <a:cubicBezTo>
                    <a:pt x="37454" y="32711"/>
                    <a:pt x="35944" y="31035"/>
                    <a:pt x="34466" y="29326"/>
                  </a:cubicBezTo>
                  <a:cubicBezTo>
                    <a:pt x="33176" y="27832"/>
                    <a:pt x="31950" y="26286"/>
                    <a:pt x="30865" y="24630"/>
                  </a:cubicBezTo>
                  <a:cubicBezTo>
                    <a:pt x="30004" y="23318"/>
                    <a:pt x="29598" y="21885"/>
                    <a:pt x="29548" y="20342"/>
                  </a:cubicBezTo>
                  <a:cubicBezTo>
                    <a:pt x="29485" y="18404"/>
                    <a:pt x="29497" y="16462"/>
                    <a:pt x="29450" y="14524"/>
                  </a:cubicBezTo>
                  <a:cubicBezTo>
                    <a:pt x="29393" y="12199"/>
                    <a:pt x="29480" y="9867"/>
                    <a:pt x="29511" y="7540"/>
                  </a:cubicBezTo>
                  <a:cubicBezTo>
                    <a:pt x="29515" y="7187"/>
                    <a:pt x="29515" y="6830"/>
                    <a:pt x="29568" y="6483"/>
                  </a:cubicBezTo>
                  <a:cubicBezTo>
                    <a:pt x="29857" y="4524"/>
                    <a:pt x="29662" y="2535"/>
                    <a:pt x="29924" y="574"/>
                  </a:cubicBezTo>
                  <a:cubicBezTo>
                    <a:pt x="29974" y="189"/>
                    <a:pt x="29794" y="0"/>
                    <a:pt x="2945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Google Shape;71940;p46">
              <a:extLst>
                <a:ext uri="{FF2B5EF4-FFF2-40B4-BE49-F238E27FC236}">
                  <a16:creationId xmlns:a16="http://schemas.microsoft.com/office/drawing/2014/main" id="{48B4BC1C-92C6-47B8-BFEE-E9C50047D5D8}"/>
                </a:ext>
              </a:extLst>
            </p:cNvPr>
            <p:cNvSpPr/>
            <p:nvPr/>
          </p:nvSpPr>
          <p:spPr>
            <a:xfrm>
              <a:off x="2822425" y="2952825"/>
              <a:ext cx="282625" cy="361550"/>
            </a:xfrm>
            <a:custGeom>
              <a:avLst/>
              <a:gdLst/>
              <a:ahLst/>
              <a:cxnLst/>
              <a:rect l="l" t="t" r="r" b="b"/>
              <a:pathLst>
                <a:path w="11305" h="14462" extrusionOk="0">
                  <a:moveTo>
                    <a:pt x="6393" y="702"/>
                  </a:moveTo>
                  <a:cubicBezTo>
                    <a:pt x="6679" y="702"/>
                    <a:pt x="6966" y="709"/>
                    <a:pt x="7253" y="724"/>
                  </a:cubicBezTo>
                  <a:cubicBezTo>
                    <a:pt x="8205" y="737"/>
                    <a:pt x="9156" y="742"/>
                    <a:pt x="10107" y="767"/>
                  </a:cubicBezTo>
                  <a:cubicBezTo>
                    <a:pt x="10554" y="777"/>
                    <a:pt x="10742" y="940"/>
                    <a:pt x="10638" y="1346"/>
                  </a:cubicBezTo>
                  <a:cubicBezTo>
                    <a:pt x="10353" y="2450"/>
                    <a:pt x="10497" y="3590"/>
                    <a:pt x="10266" y="4701"/>
                  </a:cubicBezTo>
                  <a:cubicBezTo>
                    <a:pt x="10078" y="5590"/>
                    <a:pt x="10061" y="6516"/>
                    <a:pt x="9950" y="7422"/>
                  </a:cubicBezTo>
                  <a:cubicBezTo>
                    <a:pt x="9788" y="8752"/>
                    <a:pt x="9551" y="10067"/>
                    <a:pt x="9045" y="11316"/>
                  </a:cubicBezTo>
                  <a:cubicBezTo>
                    <a:pt x="8723" y="12108"/>
                    <a:pt x="8277" y="12822"/>
                    <a:pt x="7518" y="13281"/>
                  </a:cubicBezTo>
                  <a:cubicBezTo>
                    <a:pt x="6903" y="13652"/>
                    <a:pt x="6297" y="13824"/>
                    <a:pt x="5703" y="13824"/>
                  </a:cubicBezTo>
                  <a:cubicBezTo>
                    <a:pt x="4874" y="13824"/>
                    <a:pt x="4069" y="13490"/>
                    <a:pt x="3301" y="12896"/>
                  </a:cubicBezTo>
                  <a:cubicBezTo>
                    <a:pt x="2011" y="11902"/>
                    <a:pt x="1324" y="10531"/>
                    <a:pt x="1032" y="8955"/>
                  </a:cubicBezTo>
                  <a:cubicBezTo>
                    <a:pt x="764" y="7501"/>
                    <a:pt x="595" y="6036"/>
                    <a:pt x="643" y="4550"/>
                  </a:cubicBezTo>
                  <a:cubicBezTo>
                    <a:pt x="678" y="3528"/>
                    <a:pt x="663" y="2505"/>
                    <a:pt x="685" y="1482"/>
                  </a:cubicBezTo>
                  <a:cubicBezTo>
                    <a:pt x="695" y="999"/>
                    <a:pt x="782" y="924"/>
                    <a:pt x="1233" y="890"/>
                  </a:cubicBezTo>
                  <a:cubicBezTo>
                    <a:pt x="1292" y="885"/>
                    <a:pt x="1349" y="882"/>
                    <a:pt x="1408" y="882"/>
                  </a:cubicBezTo>
                  <a:cubicBezTo>
                    <a:pt x="1420" y="882"/>
                    <a:pt x="1432" y="882"/>
                    <a:pt x="1444" y="883"/>
                  </a:cubicBezTo>
                  <a:cubicBezTo>
                    <a:pt x="1575" y="886"/>
                    <a:pt x="1707" y="887"/>
                    <a:pt x="1838" y="887"/>
                  </a:cubicBezTo>
                  <a:cubicBezTo>
                    <a:pt x="3357" y="887"/>
                    <a:pt x="4873" y="702"/>
                    <a:pt x="6393" y="702"/>
                  </a:cubicBezTo>
                  <a:close/>
                  <a:moveTo>
                    <a:pt x="10459" y="1"/>
                  </a:moveTo>
                  <a:cubicBezTo>
                    <a:pt x="10379" y="1"/>
                    <a:pt x="10298" y="11"/>
                    <a:pt x="10218" y="33"/>
                  </a:cubicBezTo>
                  <a:cubicBezTo>
                    <a:pt x="9903" y="120"/>
                    <a:pt x="9583" y="141"/>
                    <a:pt x="9262" y="141"/>
                  </a:cubicBezTo>
                  <a:cubicBezTo>
                    <a:pt x="9161" y="141"/>
                    <a:pt x="9060" y="139"/>
                    <a:pt x="8958" y="136"/>
                  </a:cubicBezTo>
                  <a:cubicBezTo>
                    <a:pt x="8461" y="123"/>
                    <a:pt x="7964" y="117"/>
                    <a:pt x="7466" y="117"/>
                  </a:cubicBezTo>
                  <a:cubicBezTo>
                    <a:pt x="5217" y="117"/>
                    <a:pt x="2970" y="233"/>
                    <a:pt x="722" y="271"/>
                  </a:cubicBezTo>
                  <a:cubicBezTo>
                    <a:pt x="139" y="280"/>
                    <a:pt x="82" y="340"/>
                    <a:pt x="69" y="962"/>
                  </a:cubicBezTo>
                  <a:cubicBezTo>
                    <a:pt x="51" y="1844"/>
                    <a:pt x="43" y="2726"/>
                    <a:pt x="31" y="3681"/>
                  </a:cubicBezTo>
                  <a:cubicBezTo>
                    <a:pt x="52" y="4908"/>
                    <a:pt x="1" y="6203"/>
                    <a:pt x="170" y="7508"/>
                  </a:cubicBezTo>
                  <a:cubicBezTo>
                    <a:pt x="331" y="8742"/>
                    <a:pt x="572" y="9937"/>
                    <a:pt x="1064" y="11073"/>
                  </a:cubicBezTo>
                  <a:cubicBezTo>
                    <a:pt x="1678" y="12495"/>
                    <a:pt x="2708" y="13536"/>
                    <a:pt x="4137" y="14119"/>
                  </a:cubicBezTo>
                  <a:cubicBezTo>
                    <a:pt x="4700" y="14348"/>
                    <a:pt x="5245" y="14462"/>
                    <a:pt x="5771" y="14462"/>
                  </a:cubicBezTo>
                  <a:cubicBezTo>
                    <a:pt x="6760" y="14462"/>
                    <a:pt x="7679" y="14059"/>
                    <a:pt x="8517" y="13265"/>
                  </a:cubicBezTo>
                  <a:cubicBezTo>
                    <a:pt x="9040" y="12770"/>
                    <a:pt x="9413" y="12185"/>
                    <a:pt x="9669" y="11517"/>
                  </a:cubicBezTo>
                  <a:cubicBezTo>
                    <a:pt x="9997" y="10658"/>
                    <a:pt x="10211" y="9772"/>
                    <a:pt x="10352" y="8867"/>
                  </a:cubicBezTo>
                  <a:cubicBezTo>
                    <a:pt x="10464" y="8138"/>
                    <a:pt x="10560" y="7407"/>
                    <a:pt x="10654" y="6674"/>
                  </a:cubicBezTo>
                  <a:cubicBezTo>
                    <a:pt x="10789" y="5629"/>
                    <a:pt x="10927" y="4586"/>
                    <a:pt x="11044" y="3538"/>
                  </a:cubicBezTo>
                  <a:cubicBezTo>
                    <a:pt x="11097" y="3050"/>
                    <a:pt x="11116" y="2560"/>
                    <a:pt x="11211" y="2072"/>
                  </a:cubicBezTo>
                  <a:cubicBezTo>
                    <a:pt x="11305" y="1594"/>
                    <a:pt x="11281" y="1091"/>
                    <a:pt x="11294" y="598"/>
                  </a:cubicBezTo>
                  <a:cubicBezTo>
                    <a:pt x="11299" y="361"/>
                    <a:pt x="11141" y="220"/>
                    <a:pt x="10937" y="120"/>
                  </a:cubicBezTo>
                  <a:cubicBezTo>
                    <a:pt x="10782" y="44"/>
                    <a:pt x="10621" y="1"/>
                    <a:pt x="10459"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Google Shape;71941;p46">
              <a:extLst>
                <a:ext uri="{FF2B5EF4-FFF2-40B4-BE49-F238E27FC236}">
                  <a16:creationId xmlns:a16="http://schemas.microsoft.com/office/drawing/2014/main" id="{F97EFDFC-40EC-4CA3-B1BB-5F023F4400D4}"/>
                </a:ext>
              </a:extLst>
            </p:cNvPr>
            <p:cNvSpPr/>
            <p:nvPr/>
          </p:nvSpPr>
          <p:spPr>
            <a:xfrm>
              <a:off x="2892850" y="3580575"/>
              <a:ext cx="24525" cy="302900"/>
            </a:xfrm>
            <a:custGeom>
              <a:avLst/>
              <a:gdLst/>
              <a:ahLst/>
              <a:cxnLst/>
              <a:rect l="l" t="t" r="r" b="b"/>
              <a:pathLst>
                <a:path w="981" h="12116" extrusionOk="0">
                  <a:moveTo>
                    <a:pt x="670" y="1"/>
                  </a:moveTo>
                  <a:cubicBezTo>
                    <a:pt x="647" y="1"/>
                    <a:pt x="624" y="3"/>
                    <a:pt x="600" y="8"/>
                  </a:cubicBezTo>
                  <a:cubicBezTo>
                    <a:pt x="541" y="21"/>
                    <a:pt x="465" y="62"/>
                    <a:pt x="437" y="114"/>
                  </a:cubicBezTo>
                  <a:cubicBezTo>
                    <a:pt x="390" y="202"/>
                    <a:pt x="351" y="307"/>
                    <a:pt x="344" y="407"/>
                  </a:cubicBezTo>
                  <a:cubicBezTo>
                    <a:pt x="261" y="1491"/>
                    <a:pt x="157" y="2577"/>
                    <a:pt x="113" y="3663"/>
                  </a:cubicBezTo>
                  <a:cubicBezTo>
                    <a:pt x="65" y="4858"/>
                    <a:pt x="73" y="6055"/>
                    <a:pt x="58" y="7252"/>
                  </a:cubicBezTo>
                  <a:cubicBezTo>
                    <a:pt x="38" y="8625"/>
                    <a:pt x="15" y="9996"/>
                    <a:pt x="5" y="11368"/>
                  </a:cubicBezTo>
                  <a:cubicBezTo>
                    <a:pt x="1" y="11829"/>
                    <a:pt x="126" y="12116"/>
                    <a:pt x="304" y="12116"/>
                  </a:cubicBezTo>
                  <a:cubicBezTo>
                    <a:pt x="326" y="12116"/>
                    <a:pt x="348" y="12112"/>
                    <a:pt x="371" y="12103"/>
                  </a:cubicBezTo>
                  <a:cubicBezTo>
                    <a:pt x="733" y="11963"/>
                    <a:pt x="593" y="11624"/>
                    <a:pt x="599" y="11371"/>
                  </a:cubicBezTo>
                  <a:cubicBezTo>
                    <a:pt x="647" y="9155"/>
                    <a:pt x="674" y="6938"/>
                    <a:pt x="712" y="4723"/>
                  </a:cubicBezTo>
                  <a:cubicBezTo>
                    <a:pt x="717" y="4372"/>
                    <a:pt x="710" y="4013"/>
                    <a:pt x="774" y="3671"/>
                  </a:cubicBezTo>
                  <a:cubicBezTo>
                    <a:pt x="981" y="2591"/>
                    <a:pt x="882" y="1497"/>
                    <a:pt x="949" y="411"/>
                  </a:cubicBezTo>
                  <a:cubicBezTo>
                    <a:pt x="955" y="314"/>
                    <a:pt x="910" y="208"/>
                    <a:pt x="867" y="115"/>
                  </a:cubicBezTo>
                  <a:cubicBezTo>
                    <a:pt x="826" y="33"/>
                    <a:pt x="751" y="1"/>
                    <a:pt x="670"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Google Shape;71942;p46">
              <a:extLst>
                <a:ext uri="{FF2B5EF4-FFF2-40B4-BE49-F238E27FC236}">
                  <a16:creationId xmlns:a16="http://schemas.microsoft.com/office/drawing/2014/main" id="{C49FAB05-5FBB-492E-A7EE-0434FD9F228F}"/>
                </a:ext>
              </a:extLst>
            </p:cNvPr>
            <p:cNvSpPr/>
            <p:nvPr/>
          </p:nvSpPr>
          <p:spPr>
            <a:xfrm>
              <a:off x="3049625" y="3587825"/>
              <a:ext cx="85275" cy="298700"/>
            </a:xfrm>
            <a:custGeom>
              <a:avLst/>
              <a:gdLst/>
              <a:ahLst/>
              <a:cxnLst/>
              <a:rect l="l" t="t" r="r" b="b"/>
              <a:pathLst>
                <a:path w="3411" h="11948" extrusionOk="0">
                  <a:moveTo>
                    <a:pt x="304" y="0"/>
                  </a:moveTo>
                  <a:cubicBezTo>
                    <a:pt x="152" y="9"/>
                    <a:pt x="14" y="67"/>
                    <a:pt x="7" y="228"/>
                  </a:cubicBezTo>
                  <a:cubicBezTo>
                    <a:pt x="0" y="399"/>
                    <a:pt x="26" y="577"/>
                    <a:pt x="70" y="743"/>
                  </a:cubicBezTo>
                  <a:cubicBezTo>
                    <a:pt x="534" y="2508"/>
                    <a:pt x="1017" y="4267"/>
                    <a:pt x="1472" y="6036"/>
                  </a:cubicBezTo>
                  <a:cubicBezTo>
                    <a:pt x="1926" y="7804"/>
                    <a:pt x="2355" y="9578"/>
                    <a:pt x="2790" y="11350"/>
                  </a:cubicBezTo>
                  <a:cubicBezTo>
                    <a:pt x="2840" y="11557"/>
                    <a:pt x="2861" y="11772"/>
                    <a:pt x="3048" y="11906"/>
                  </a:cubicBezTo>
                  <a:cubicBezTo>
                    <a:pt x="3084" y="11932"/>
                    <a:pt x="3141" y="11947"/>
                    <a:pt x="3190" y="11947"/>
                  </a:cubicBezTo>
                  <a:cubicBezTo>
                    <a:pt x="3208" y="11947"/>
                    <a:pt x="3225" y="11945"/>
                    <a:pt x="3240" y="11941"/>
                  </a:cubicBezTo>
                  <a:cubicBezTo>
                    <a:pt x="3297" y="11926"/>
                    <a:pt x="3382" y="11863"/>
                    <a:pt x="3384" y="11816"/>
                  </a:cubicBezTo>
                  <a:cubicBezTo>
                    <a:pt x="3395" y="11609"/>
                    <a:pt x="3411" y="11393"/>
                    <a:pt x="3367" y="11193"/>
                  </a:cubicBezTo>
                  <a:cubicBezTo>
                    <a:pt x="3267" y="10747"/>
                    <a:pt x="3125" y="10313"/>
                    <a:pt x="3013" y="9870"/>
                  </a:cubicBezTo>
                  <a:cubicBezTo>
                    <a:pt x="2398" y="7383"/>
                    <a:pt x="1906" y="4867"/>
                    <a:pt x="1197" y="2402"/>
                  </a:cubicBezTo>
                  <a:cubicBezTo>
                    <a:pt x="995" y="1693"/>
                    <a:pt x="787" y="986"/>
                    <a:pt x="581" y="278"/>
                  </a:cubicBezTo>
                  <a:cubicBezTo>
                    <a:pt x="539" y="131"/>
                    <a:pt x="453" y="36"/>
                    <a:pt x="304"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Google Shape;71943;p46">
              <a:extLst>
                <a:ext uri="{FF2B5EF4-FFF2-40B4-BE49-F238E27FC236}">
                  <a16:creationId xmlns:a16="http://schemas.microsoft.com/office/drawing/2014/main" id="{B67C4884-0970-4A42-8342-1AFC2FC4CE27}"/>
                </a:ext>
              </a:extLst>
            </p:cNvPr>
            <p:cNvSpPr/>
            <p:nvPr/>
          </p:nvSpPr>
          <p:spPr>
            <a:xfrm>
              <a:off x="3128800" y="3566675"/>
              <a:ext cx="126975" cy="281075"/>
            </a:xfrm>
            <a:custGeom>
              <a:avLst/>
              <a:gdLst/>
              <a:ahLst/>
              <a:cxnLst/>
              <a:rect l="l" t="t" r="r" b="b"/>
              <a:pathLst>
                <a:path w="5079" h="11243" extrusionOk="0">
                  <a:moveTo>
                    <a:pt x="341" y="1"/>
                  </a:moveTo>
                  <a:cubicBezTo>
                    <a:pt x="284" y="1"/>
                    <a:pt x="229" y="18"/>
                    <a:pt x="184" y="55"/>
                  </a:cubicBezTo>
                  <a:cubicBezTo>
                    <a:pt x="0" y="205"/>
                    <a:pt x="109" y="369"/>
                    <a:pt x="170" y="528"/>
                  </a:cubicBezTo>
                  <a:cubicBezTo>
                    <a:pt x="194" y="594"/>
                    <a:pt x="223" y="658"/>
                    <a:pt x="250" y="725"/>
                  </a:cubicBezTo>
                  <a:cubicBezTo>
                    <a:pt x="1438" y="3659"/>
                    <a:pt x="2621" y="6598"/>
                    <a:pt x="3814" y="9530"/>
                  </a:cubicBezTo>
                  <a:cubicBezTo>
                    <a:pt x="4027" y="10050"/>
                    <a:pt x="4289" y="10552"/>
                    <a:pt x="4537" y="11058"/>
                  </a:cubicBezTo>
                  <a:cubicBezTo>
                    <a:pt x="4590" y="11166"/>
                    <a:pt x="4679" y="11242"/>
                    <a:pt x="4803" y="11242"/>
                  </a:cubicBezTo>
                  <a:cubicBezTo>
                    <a:pt x="4828" y="11242"/>
                    <a:pt x="4854" y="11239"/>
                    <a:pt x="4882" y="11233"/>
                  </a:cubicBezTo>
                  <a:cubicBezTo>
                    <a:pt x="4981" y="11193"/>
                    <a:pt x="5078" y="11130"/>
                    <a:pt x="5050" y="11006"/>
                  </a:cubicBezTo>
                  <a:cubicBezTo>
                    <a:pt x="5010" y="10837"/>
                    <a:pt x="4950" y="10672"/>
                    <a:pt x="4886" y="10509"/>
                  </a:cubicBezTo>
                  <a:cubicBezTo>
                    <a:pt x="3877" y="7994"/>
                    <a:pt x="2870" y="5480"/>
                    <a:pt x="1855" y="2966"/>
                  </a:cubicBezTo>
                  <a:cubicBezTo>
                    <a:pt x="1499" y="2087"/>
                    <a:pt x="1133" y="1211"/>
                    <a:pt x="761" y="336"/>
                  </a:cubicBezTo>
                  <a:cubicBezTo>
                    <a:pt x="671" y="127"/>
                    <a:pt x="494" y="1"/>
                    <a:pt x="341"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Google Shape;71944;p46">
              <a:extLst>
                <a:ext uri="{FF2B5EF4-FFF2-40B4-BE49-F238E27FC236}">
                  <a16:creationId xmlns:a16="http://schemas.microsoft.com/office/drawing/2014/main" id="{A988964E-E9D2-4DF0-B565-578D86AA73A8}"/>
                </a:ext>
              </a:extLst>
            </p:cNvPr>
            <p:cNvSpPr/>
            <p:nvPr/>
          </p:nvSpPr>
          <p:spPr>
            <a:xfrm>
              <a:off x="2620175" y="3510975"/>
              <a:ext cx="142800" cy="269900"/>
            </a:xfrm>
            <a:custGeom>
              <a:avLst/>
              <a:gdLst/>
              <a:ahLst/>
              <a:cxnLst/>
              <a:rect l="l" t="t" r="r" b="b"/>
              <a:pathLst>
                <a:path w="5712" h="10796" extrusionOk="0">
                  <a:moveTo>
                    <a:pt x="5358" y="0"/>
                  </a:moveTo>
                  <a:cubicBezTo>
                    <a:pt x="5278" y="0"/>
                    <a:pt x="5205" y="48"/>
                    <a:pt x="5151" y="129"/>
                  </a:cubicBezTo>
                  <a:cubicBezTo>
                    <a:pt x="5036" y="304"/>
                    <a:pt x="4939" y="494"/>
                    <a:pt x="4844" y="682"/>
                  </a:cubicBezTo>
                  <a:cubicBezTo>
                    <a:pt x="3714" y="2870"/>
                    <a:pt x="2578" y="5053"/>
                    <a:pt x="1461" y="7247"/>
                  </a:cubicBezTo>
                  <a:cubicBezTo>
                    <a:pt x="1032" y="8094"/>
                    <a:pt x="641" y="8960"/>
                    <a:pt x="249" y="9823"/>
                  </a:cubicBezTo>
                  <a:cubicBezTo>
                    <a:pt x="135" y="10074"/>
                    <a:pt x="76" y="10352"/>
                    <a:pt x="9" y="10621"/>
                  </a:cubicBezTo>
                  <a:cubicBezTo>
                    <a:pt x="1" y="10663"/>
                    <a:pt x="73" y="10747"/>
                    <a:pt x="128" y="10772"/>
                  </a:cubicBezTo>
                  <a:cubicBezTo>
                    <a:pt x="159" y="10788"/>
                    <a:pt x="200" y="10795"/>
                    <a:pt x="241" y="10795"/>
                  </a:cubicBezTo>
                  <a:cubicBezTo>
                    <a:pt x="272" y="10795"/>
                    <a:pt x="302" y="10791"/>
                    <a:pt x="327" y="10782"/>
                  </a:cubicBezTo>
                  <a:cubicBezTo>
                    <a:pt x="554" y="10704"/>
                    <a:pt x="603" y="10473"/>
                    <a:pt x="692" y="10292"/>
                  </a:cubicBezTo>
                  <a:cubicBezTo>
                    <a:pt x="1126" y="9409"/>
                    <a:pt x="1541" y="8517"/>
                    <a:pt x="1974" y="7632"/>
                  </a:cubicBezTo>
                  <a:cubicBezTo>
                    <a:pt x="2484" y="6591"/>
                    <a:pt x="2990" y="5548"/>
                    <a:pt x="3521" y="4518"/>
                  </a:cubicBezTo>
                  <a:cubicBezTo>
                    <a:pt x="4183" y="3238"/>
                    <a:pt x="4872" y="1971"/>
                    <a:pt x="5547" y="698"/>
                  </a:cubicBezTo>
                  <a:cubicBezTo>
                    <a:pt x="5612" y="575"/>
                    <a:pt x="5656" y="443"/>
                    <a:pt x="5711" y="307"/>
                  </a:cubicBezTo>
                  <a:cubicBezTo>
                    <a:pt x="5636" y="213"/>
                    <a:pt x="5587" y="115"/>
                    <a:pt x="5509" y="57"/>
                  </a:cubicBezTo>
                  <a:cubicBezTo>
                    <a:pt x="5458" y="18"/>
                    <a:pt x="5407" y="0"/>
                    <a:pt x="5358"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Google Shape;71945;p46">
              <a:extLst>
                <a:ext uri="{FF2B5EF4-FFF2-40B4-BE49-F238E27FC236}">
                  <a16:creationId xmlns:a16="http://schemas.microsoft.com/office/drawing/2014/main" id="{9B709A04-3C35-41D6-9A86-C35715B9DDA6}"/>
                </a:ext>
              </a:extLst>
            </p:cNvPr>
            <p:cNvSpPr/>
            <p:nvPr/>
          </p:nvSpPr>
          <p:spPr>
            <a:xfrm>
              <a:off x="2518875" y="3467550"/>
              <a:ext cx="181800" cy="236175"/>
            </a:xfrm>
            <a:custGeom>
              <a:avLst/>
              <a:gdLst/>
              <a:ahLst/>
              <a:cxnLst/>
              <a:rect l="l" t="t" r="r" b="b"/>
              <a:pathLst>
                <a:path w="7272" h="9447" extrusionOk="0">
                  <a:moveTo>
                    <a:pt x="6909" y="1"/>
                  </a:moveTo>
                  <a:cubicBezTo>
                    <a:pt x="6854" y="1"/>
                    <a:pt x="6799" y="23"/>
                    <a:pt x="6744" y="74"/>
                  </a:cubicBezTo>
                  <a:cubicBezTo>
                    <a:pt x="6667" y="145"/>
                    <a:pt x="6609" y="235"/>
                    <a:pt x="6540" y="316"/>
                  </a:cubicBezTo>
                  <a:cubicBezTo>
                    <a:pt x="4909" y="2258"/>
                    <a:pt x="3340" y="4251"/>
                    <a:pt x="1869" y="6317"/>
                  </a:cubicBezTo>
                  <a:cubicBezTo>
                    <a:pt x="1339" y="7064"/>
                    <a:pt x="814" y="7818"/>
                    <a:pt x="300" y="8574"/>
                  </a:cubicBezTo>
                  <a:cubicBezTo>
                    <a:pt x="165" y="8774"/>
                    <a:pt x="1" y="8973"/>
                    <a:pt x="16" y="9239"/>
                  </a:cubicBezTo>
                  <a:cubicBezTo>
                    <a:pt x="23" y="9353"/>
                    <a:pt x="85" y="9435"/>
                    <a:pt x="213" y="9446"/>
                  </a:cubicBezTo>
                  <a:cubicBezTo>
                    <a:pt x="215" y="9446"/>
                    <a:pt x="217" y="9446"/>
                    <a:pt x="219" y="9446"/>
                  </a:cubicBezTo>
                  <a:cubicBezTo>
                    <a:pt x="372" y="9446"/>
                    <a:pt x="465" y="9342"/>
                    <a:pt x="545" y="9228"/>
                  </a:cubicBezTo>
                  <a:cubicBezTo>
                    <a:pt x="997" y="8598"/>
                    <a:pt x="1450" y="7970"/>
                    <a:pt x="1898" y="7337"/>
                  </a:cubicBezTo>
                  <a:cubicBezTo>
                    <a:pt x="3325" y="5327"/>
                    <a:pt x="4836" y="3381"/>
                    <a:pt x="6402" y="1474"/>
                  </a:cubicBezTo>
                  <a:cubicBezTo>
                    <a:pt x="6669" y="1150"/>
                    <a:pt x="6928" y="812"/>
                    <a:pt x="7177" y="473"/>
                  </a:cubicBezTo>
                  <a:cubicBezTo>
                    <a:pt x="7271" y="345"/>
                    <a:pt x="7236" y="206"/>
                    <a:pt x="7115" y="98"/>
                  </a:cubicBezTo>
                  <a:cubicBezTo>
                    <a:pt x="7049" y="38"/>
                    <a:pt x="6980" y="1"/>
                    <a:pt x="6909"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Google Shape;71946;p46">
              <a:extLst>
                <a:ext uri="{FF2B5EF4-FFF2-40B4-BE49-F238E27FC236}">
                  <a16:creationId xmlns:a16="http://schemas.microsoft.com/office/drawing/2014/main" id="{ACCBCE4B-4828-4251-9C30-9E2C1B9BE46B}"/>
                </a:ext>
              </a:extLst>
            </p:cNvPr>
            <p:cNvSpPr/>
            <p:nvPr/>
          </p:nvSpPr>
          <p:spPr>
            <a:xfrm>
              <a:off x="2969350" y="3592100"/>
              <a:ext cx="33600" cy="294350"/>
            </a:xfrm>
            <a:custGeom>
              <a:avLst/>
              <a:gdLst/>
              <a:ahLst/>
              <a:cxnLst/>
              <a:rect l="l" t="t" r="r" b="b"/>
              <a:pathLst>
                <a:path w="1344" h="11774" extrusionOk="0">
                  <a:moveTo>
                    <a:pt x="279" y="0"/>
                  </a:moveTo>
                  <a:cubicBezTo>
                    <a:pt x="147" y="0"/>
                    <a:pt x="40" y="91"/>
                    <a:pt x="37" y="230"/>
                  </a:cubicBezTo>
                  <a:cubicBezTo>
                    <a:pt x="24" y="651"/>
                    <a:pt x="1" y="1077"/>
                    <a:pt x="51" y="1493"/>
                  </a:cubicBezTo>
                  <a:cubicBezTo>
                    <a:pt x="237" y="3065"/>
                    <a:pt x="389" y="4638"/>
                    <a:pt x="383" y="6221"/>
                  </a:cubicBezTo>
                  <a:cubicBezTo>
                    <a:pt x="381" y="6397"/>
                    <a:pt x="381" y="6576"/>
                    <a:pt x="396" y="6749"/>
                  </a:cubicBezTo>
                  <a:cubicBezTo>
                    <a:pt x="504" y="8186"/>
                    <a:pt x="616" y="9619"/>
                    <a:pt x="732" y="11054"/>
                  </a:cubicBezTo>
                  <a:cubicBezTo>
                    <a:pt x="753" y="11317"/>
                    <a:pt x="649" y="11651"/>
                    <a:pt x="1020" y="11765"/>
                  </a:cubicBezTo>
                  <a:cubicBezTo>
                    <a:pt x="1039" y="11770"/>
                    <a:pt x="1057" y="11773"/>
                    <a:pt x="1075" y="11773"/>
                  </a:cubicBezTo>
                  <a:cubicBezTo>
                    <a:pt x="1249" y="11773"/>
                    <a:pt x="1344" y="11481"/>
                    <a:pt x="1337" y="10814"/>
                  </a:cubicBezTo>
                  <a:cubicBezTo>
                    <a:pt x="1092" y="9778"/>
                    <a:pt x="1280" y="8532"/>
                    <a:pt x="1122" y="7316"/>
                  </a:cubicBezTo>
                  <a:cubicBezTo>
                    <a:pt x="944" y="5952"/>
                    <a:pt x="1031" y="4581"/>
                    <a:pt x="866" y="3215"/>
                  </a:cubicBezTo>
                  <a:cubicBezTo>
                    <a:pt x="753" y="2280"/>
                    <a:pt x="611" y="1332"/>
                    <a:pt x="621" y="381"/>
                  </a:cubicBezTo>
                  <a:cubicBezTo>
                    <a:pt x="622" y="314"/>
                    <a:pt x="609" y="230"/>
                    <a:pt x="568" y="181"/>
                  </a:cubicBezTo>
                  <a:cubicBezTo>
                    <a:pt x="504" y="107"/>
                    <a:pt x="417" y="22"/>
                    <a:pt x="329" y="4"/>
                  </a:cubicBezTo>
                  <a:cubicBezTo>
                    <a:pt x="312" y="2"/>
                    <a:pt x="295" y="0"/>
                    <a:pt x="279"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Google Shape;71947;p46">
              <a:extLst>
                <a:ext uri="{FF2B5EF4-FFF2-40B4-BE49-F238E27FC236}">
                  <a16:creationId xmlns:a16="http://schemas.microsoft.com/office/drawing/2014/main" id="{D66A3983-4012-47D2-AD0E-D1E9CE013E8C}"/>
                </a:ext>
              </a:extLst>
            </p:cNvPr>
            <p:cNvSpPr/>
            <p:nvPr/>
          </p:nvSpPr>
          <p:spPr>
            <a:xfrm>
              <a:off x="2713375" y="3541725"/>
              <a:ext cx="98850" cy="277400"/>
            </a:xfrm>
            <a:custGeom>
              <a:avLst/>
              <a:gdLst/>
              <a:ahLst/>
              <a:cxnLst/>
              <a:rect l="l" t="t" r="r" b="b"/>
              <a:pathLst>
                <a:path w="3954" h="11096" extrusionOk="0">
                  <a:moveTo>
                    <a:pt x="3661" y="0"/>
                  </a:moveTo>
                  <a:cubicBezTo>
                    <a:pt x="3656" y="0"/>
                    <a:pt x="3652" y="0"/>
                    <a:pt x="3647" y="1"/>
                  </a:cubicBezTo>
                  <a:cubicBezTo>
                    <a:pt x="3254" y="21"/>
                    <a:pt x="3284" y="384"/>
                    <a:pt x="3204" y="623"/>
                  </a:cubicBezTo>
                  <a:cubicBezTo>
                    <a:pt x="2560" y="2552"/>
                    <a:pt x="1928" y="4487"/>
                    <a:pt x="1307" y="6422"/>
                  </a:cubicBezTo>
                  <a:cubicBezTo>
                    <a:pt x="986" y="7424"/>
                    <a:pt x="691" y="8435"/>
                    <a:pt x="383" y="9440"/>
                  </a:cubicBezTo>
                  <a:cubicBezTo>
                    <a:pt x="261" y="9842"/>
                    <a:pt x="128" y="10240"/>
                    <a:pt x="0" y="10642"/>
                  </a:cubicBezTo>
                  <a:cubicBezTo>
                    <a:pt x="20" y="10751"/>
                    <a:pt x="26" y="10857"/>
                    <a:pt x="64" y="10950"/>
                  </a:cubicBezTo>
                  <a:cubicBezTo>
                    <a:pt x="86" y="11006"/>
                    <a:pt x="157" y="11051"/>
                    <a:pt x="218" y="11077"/>
                  </a:cubicBezTo>
                  <a:cubicBezTo>
                    <a:pt x="248" y="11090"/>
                    <a:pt x="279" y="11096"/>
                    <a:pt x="308" y="11096"/>
                  </a:cubicBezTo>
                  <a:cubicBezTo>
                    <a:pt x="381" y="11096"/>
                    <a:pt x="447" y="11058"/>
                    <a:pt x="489" y="10991"/>
                  </a:cubicBezTo>
                  <a:cubicBezTo>
                    <a:pt x="541" y="10906"/>
                    <a:pt x="573" y="10802"/>
                    <a:pt x="604" y="10704"/>
                  </a:cubicBezTo>
                  <a:cubicBezTo>
                    <a:pt x="1396" y="8270"/>
                    <a:pt x="2191" y="5836"/>
                    <a:pt x="2982" y="3402"/>
                  </a:cubicBezTo>
                  <a:cubicBezTo>
                    <a:pt x="3263" y="2535"/>
                    <a:pt x="3541" y="1668"/>
                    <a:pt x="3807" y="794"/>
                  </a:cubicBezTo>
                  <a:cubicBezTo>
                    <a:pt x="3954" y="316"/>
                    <a:pt x="3884" y="0"/>
                    <a:pt x="3661"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Google Shape;71948;p46">
              <a:extLst>
                <a:ext uri="{FF2B5EF4-FFF2-40B4-BE49-F238E27FC236}">
                  <a16:creationId xmlns:a16="http://schemas.microsoft.com/office/drawing/2014/main" id="{70240582-C014-4F04-B7A8-6E01AC8131B1}"/>
                </a:ext>
              </a:extLst>
            </p:cNvPr>
            <p:cNvSpPr/>
            <p:nvPr/>
          </p:nvSpPr>
          <p:spPr>
            <a:xfrm>
              <a:off x="3188525" y="3541700"/>
              <a:ext cx="163850" cy="243725"/>
            </a:xfrm>
            <a:custGeom>
              <a:avLst/>
              <a:gdLst/>
              <a:ahLst/>
              <a:cxnLst/>
              <a:rect l="l" t="t" r="r" b="b"/>
              <a:pathLst>
                <a:path w="6554" h="9749" extrusionOk="0">
                  <a:moveTo>
                    <a:pt x="324" y="0"/>
                  </a:moveTo>
                  <a:cubicBezTo>
                    <a:pt x="266" y="0"/>
                    <a:pt x="205" y="12"/>
                    <a:pt x="156" y="30"/>
                  </a:cubicBezTo>
                  <a:cubicBezTo>
                    <a:pt x="53" y="66"/>
                    <a:pt x="1" y="194"/>
                    <a:pt x="43" y="288"/>
                  </a:cubicBezTo>
                  <a:cubicBezTo>
                    <a:pt x="146" y="509"/>
                    <a:pt x="267" y="724"/>
                    <a:pt x="398" y="931"/>
                  </a:cubicBezTo>
                  <a:cubicBezTo>
                    <a:pt x="1212" y="2204"/>
                    <a:pt x="2028" y="3474"/>
                    <a:pt x="2847" y="4745"/>
                  </a:cubicBezTo>
                  <a:cubicBezTo>
                    <a:pt x="3781" y="6189"/>
                    <a:pt x="4711" y="7637"/>
                    <a:pt x="5651" y="9077"/>
                  </a:cubicBezTo>
                  <a:cubicBezTo>
                    <a:pt x="5804" y="9308"/>
                    <a:pt x="5995" y="9515"/>
                    <a:pt x="6180" y="9721"/>
                  </a:cubicBezTo>
                  <a:cubicBezTo>
                    <a:pt x="6197" y="9741"/>
                    <a:pt x="6235" y="9749"/>
                    <a:pt x="6276" y="9749"/>
                  </a:cubicBezTo>
                  <a:cubicBezTo>
                    <a:pt x="6311" y="9749"/>
                    <a:pt x="6348" y="9743"/>
                    <a:pt x="6375" y="9733"/>
                  </a:cubicBezTo>
                  <a:cubicBezTo>
                    <a:pt x="6432" y="9711"/>
                    <a:pt x="6472" y="9643"/>
                    <a:pt x="6523" y="9592"/>
                  </a:cubicBezTo>
                  <a:cubicBezTo>
                    <a:pt x="6553" y="9369"/>
                    <a:pt x="6417" y="9197"/>
                    <a:pt x="6305" y="9025"/>
                  </a:cubicBezTo>
                  <a:cubicBezTo>
                    <a:pt x="5745" y="8133"/>
                    <a:pt x="5177" y="7247"/>
                    <a:pt x="4608" y="6358"/>
                  </a:cubicBezTo>
                  <a:cubicBezTo>
                    <a:pt x="3323" y="4344"/>
                    <a:pt x="2038" y="2331"/>
                    <a:pt x="747" y="322"/>
                  </a:cubicBezTo>
                  <a:cubicBezTo>
                    <a:pt x="673" y="208"/>
                    <a:pt x="571" y="97"/>
                    <a:pt x="455" y="30"/>
                  </a:cubicBezTo>
                  <a:cubicBezTo>
                    <a:pt x="420" y="9"/>
                    <a:pt x="373" y="0"/>
                    <a:pt x="324"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Google Shape;71949;p46">
              <a:extLst>
                <a:ext uri="{FF2B5EF4-FFF2-40B4-BE49-F238E27FC236}">
                  <a16:creationId xmlns:a16="http://schemas.microsoft.com/office/drawing/2014/main" id="{06691EC0-468F-41A7-B92D-0479FEBF98AD}"/>
                </a:ext>
              </a:extLst>
            </p:cNvPr>
            <p:cNvSpPr/>
            <p:nvPr/>
          </p:nvSpPr>
          <p:spPr>
            <a:xfrm>
              <a:off x="2801950" y="3563800"/>
              <a:ext cx="61650" cy="281975"/>
            </a:xfrm>
            <a:custGeom>
              <a:avLst/>
              <a:gdLst/>
              <a:ahLst/>
              <a:cxnLst/>
              <a:rect l="l" t="t" r="r" b="b"/>
              <a:pathLst>
                <a:path w="2466" h="11279" extrusionOk="0">
                  <a:moveTo>
                    <a:pt x="2179" y="0"/>
                  </a:moveTo>
                  <a:cubicBezTo>
                    <a:pt x="2172" y="0"/>
                    <a:pt x="2164" y="0"/>
                    <a:pt x="2156" y="1"/>
                  </a:cubicBezTo>
                  <a:cubicBezTo>
                    <a:pt x="2068" y="8"/>
                    <a:pt x="1928" y="85"/>
                    <a:pt x="1911" y="156"/>
                  </a:cubicBezTo>
                  <a:cubicBezTo>
                    <a:pt x="1806" y="564"/>
                    <a:pt x="1714" y="977"/>
                    <a:pt x="1649" y="1393"/>
                  </a:cubicBezTo>
                  <a:cubicBezTo>
                    <a:pt x="1534" y="2121"/>
                    <a:pt x="1468" y="2859"/>
                    <a:pt x="1333" y="3584"/>
                  </a:cubicBezTo>
                  <a:cubicBezTo>
                    <a:pt x="998" y="5379"/>
                    <a:pt x="632" y="7169"/>
                    <a:pt x="288" y="8964"/>
                  </a:cubicBezTo>
                  <a:cubicBezTo>
                    <a:pt x="176" y="9553"/>
                    <a:pt x="95" y="10144"/>
                    <a:pt x="2" y="10710"/>
                  </a:cubicBezTo>
                  <a:cubicBezTo>
                    <a:pt x="5" y="10842"/>
                    <a:pt x="0" y="10949"/>
                    <a:pt x="18" y="11052"/>
                  </a:cubicBezTo>
                  <a:cubicBezTo>
                    <a:pt x="32" y="11151"/>
                    <a:pt x="52" y="11257"/>
                    <a:pt x="187" y="11277"/>
                  </a:cubicBezTo>
                  <a:cubicBezTo>
                    <a:pt x="199" y="11278"/>
                    <a:pt x="210" y="11279"/>
                    <a:pt x="221" y="11279"/>
                  </a:cubicBezTo>
                  <a:cubicBezTo>
                    <a:pt x="329" y="11279"/>
                    <a:pt x="391" y="11205"/>
                    <a:pt x="417" y="11116"/>
                  </a:cubicBezTo>
                  <a:cubicBezTo>
                    <a:pt x="508" y="10811"/>
                    <a:pt x="599" y="10509"/>
                    <a:pt x="660" y="10198"/>
                  </a:cubicBezTo>
                  <a:cubicBezTo>
                    <a:pt x="1026" y="8409"/>
                    <a:pt x="1400" y="6619"/>
                    <a:pt x="1739" y="4824"/>
                  </a:cubicBezTo>
                  <a:cubicBezTo>
                    <a:pt x="1998" y="3443"/>
                    <a:pt x="2213" y="2054"/>
                    <a:pt x="2444" y="666"/>
                  </a:cubicBezTo>
                  <a:cubicBezTo>
                    <a:pt x="2465" y="530"/>
                    <a:pt x="2460" y="386"/>
                    <a:pt x="2441" y="246"/>
                  </a:cubicBezTo>
                  <a:cubicBezTo>
                    <a:pt x="2424" y="97"/>
                    <a:pt x="2318" y="0"/>
                    <a:pt x="2179"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Google Shape;71950;p46">
              <a:extLst>
                <a:ext uri="{FF2B5EF4-FFF2-40B4-BE49-F238E27FC236}">
                  <a16:creationId xmlns:a16="http://schemas.microsoft.com/office/drawing/2014/main" id="{1372DF33-BF8D-44A8-B50F-4403B4D8ECF1}"/>
                </a:ext>
              </a:extLst>
            </p:cNvPr>
            <p:cNvSpPr/>
            <p:nvPr/>
          </p:nvSpPr>
          <p:spPr>
            <a:xfrm>
              <a:off x="3241425" y="3510225"/>
              <a:ext cx="183075" cy="207425"/>
            </a:xfrm>
            <a:custGeom>
              <a:avLst/>
              <a:gdLst/>
              <a:ahLst/>
              <a:cxnLst/>
              <a:rect l="l" t="t" r="r" b="b"/>
              <a:pathLst>
                <a:path w="7323" h="8297" extrusionOk="0">
                  <a:moveTo>
                    <a:pt x="297" y="0"/>
                  </a:moveTo>
                  <a:cubicBezTo>
                    <a:pt x="271" y="0"/>
                    <a:pt x="245" y="3"/>
                    <a:pt x="217" y="10"/>
                  </a:cubicBezTo>
                  <a:cubicBezTo>
                    <a:pt x="115" y="49"/>
                    <a:pt x="1" y="105"/>
                    <a:pt x="35" y="223"/>
                  </a:cubicBezTo>
                  <a:cubicBezTo>
                    <a:pt x="70" y="352"/>
                    <a:pt x="142" y="480"/>
                    <a:pt x="227" y="584"/>
                  </a:cubicBezTo>
                  <a:cubicBezTo>
                    <a:pt x="892" y="1397"/>
                    <a:pt x="1559" y="2211"/>
                    <a:pt x="2242" y="3013"/>
                  </a:cubicBezTo>
                  <a:cubicBezTo>
                    <a:pt x="3674" y="4696"/>
                    <a:pt x="5116" y="6371"/>
                    <a:pt x="6553" y="8050"/>
                  </a:cubicBezTo>
                  <a:cubicBezTo>
                    <a:pt x="6691" y="8210"/>
                    <a:pt x="6846" y="8297"/>
                    <a:pt x="6974" y="8297"/>
                  </a:cubicBezTo>
                  <a:cubicBezTo>
                    <a:pt x="7052" y="8297"/>
                    <a:pt x="7121" y="8264"/>
                    <a:pt x="7169" y="8195"/>
                  </a:cubicBezTo>
                  <a:cubicBezTo>
                    <a:pt x="7323" y="7974"/>
                    <a:pt x="7199" y="7795"/>
                    <a:pt x="7062" y="7632"/>
                  </a:cubicBezTo>
                  <a:cubicBezTo>
                    <a:pt x="6498" y="6961"/>
                    <a:pt x="5925" y="6297"/>
                    <a:pt x="5355" y="5630"/>
                  </a:cubicBezTo>
                  <a:cubicBezTo>
                    <a:pt x="4417" y="4539"/>
                    <a:pt x="3486" y="3443"/>
                    <a:pt x="2544" y="2358"/>
                  </a:cubicBezTo>
                  <a:cubicBezTo>
                    <a:pt x="1901" y="1615"/>
                    <a:pt x="1246" y="883"/>
                    <a:pt x="590" y="151"/>
                  </a:cubicBezTo>
                  <a:cubicBezTo>
                    <a:pt x="514" y="66"/>
                    <a:pt x="417" y="0"/>
                    <a:pt x="297"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Google Shape;71951;p46">
              <a:extLst>
                <a:ext uri="{FF2B5EF4-FFF2-40B4-BE49-F238E27FC236}">
                  <a16:creationId xmlns:a16="http://schemas.microsoft.com/office/drawing/2014/main" id="{23159FA0-D063-4F30-97C0-50F884D149F6}"/>
                </a:ext>
              </a:extLst>
            </p:cNvPr>
            <p:cNvSpPr/>
            <p:nvPr/>
          </p:nvSpPr>
          <p:spPr>
            <a:xfrm>
              <a:off x="2214150" y="1803000"/>
              <a:ext cx="1372700" cy="915975"/>
            </a:xfrm>
            <a:custGeom>
              <a:avLst/>
              <a:gdLst/>
              <a:ahLst/>
              <a:cxnLst/>
              <a:rect l="l" t="t" r="r" b="b"/>
              <a:pathLst>
                <a:path w="54908" h="36639" extrusionOk="0">
                  <a:moveTo>
                    <a:pt x="29087" y="1"/>
                  </a:moveTo>
                  <a:cubicBezTo>
                    <a:pt x="27711" y="1"/>
                    <a:pt x="26333" y="119"/>
                    <a:pt x="24963" y="376"/>
                  </a:cubicBezTo>
                  <a:cubicBezTo>
                    <a:pt x="22247" y="885"/>
                    <a:pt x="19636" y="1659"/>
                    <a:pt x="17232" y="3055"/>
                  </a:cubicBezTo>
                  <a:cubicBezTo>
                    <a:pt x="15180" y="4246"/>
                    <a:pt x="13273" y="5594"/>
                    <a:pt x="11748" y="7456"/>
                  </a:cubicBezTo>
                  <a:cubicBezTo>
                    <a:pt x="10735" y="8693"/>
                    <a:pt x="9833" y="9992"/>
                    <a:pt x="9228" y="11463"/>
                  </a:cubicBezTo>
                  <a:cubicBezTo>
                    <a:pt x="8735" y="12661"/>
                    <a:pt x="8269" y="13883"/>
                    <a:pt x="8197" y="15211"/>
                  </a:cubicBezTo>
                  <a:cubicBezTo>
                    <a:pt x="8177" y="15585"/>
                    <a:pt x="8034" y="15949"/>
                    <a:pt x="7921" y="16421"/>
                  </a:cubicBezTo>
                  <a:cubicBezTo>
                    <a:pt x="7609" y="16133"/>
                    <a:pt x="7353" y="15908"/>
                    <a:pt x="7109" y="15667"/>
                  </a:cubicBezTo>
                  <a:cubicBezTo>
                    <a:pt x="6292" y="14865"/>
                    <a:pt x="5272" y="14416"/>
                    <a:pt x="4174" y="14385"/>
                  </a:cubicBezTo>
                  <a:cubicBezTo>
                    <a:pt x="4140" y="14384"/>
                    <a:pt x="4106" y="14384"/>
                    <a:pt x="4073" y="14384"/>
                  </a:cubicBezTo>
                  <a:cubicBezTo>
                    <a:pt x="2947" y="14384"/>
                    <a:pt x="1947" y="14894"/>
                    <a:pt x="1290" y="15877"/>
                  </a:cubicBezTo>
                  <a:cubicBezTo>
                    <a:pt x="657" y="16821"/>
                    <a:pt x="226" y="17861"/>
                    <a:pt x="130" y="19013"/>
                  </a:cubicBezTo>
                  <a:cubicBezTo>
                    <a:pt x="1" y="20607"/>
                    <a:pt x="90" y="22176"/>
                    <a:pt x="690" y="23687"/>
                  </a:cubicBezTo>
                  <a:cubicBezTo>
                    <a:pt x="1418" y="25524"/>
                    <a:pt x="2558" y="26984"/>
                    <a:pt x="4393" y="27825"/>
                  </a:cubicBezTo>
                  <a:cubicBezTo>
                    <a:pt x="5003" y="28104"/>
                    <a:pt x="5643" y="28294"/>
                    <a:pt x="6324" y="28296"/>
                  </a:cubicBezTo>
                  <a:cubicBezTo>
                    <a:pt x="6326" y="28296"/>
                    <a:pt x="6328" y="28296"/>
                    <a:pt x="6330" y="28296"/>
                  </a:cubicBezTo>
                  <a:cubicBezTo>
                    <a:pt x="6941" y="28296"/>
                    <a:pt x="7495" y="28072"/>
                    <a:pt x="8035" y="27813"/>
                  </a:cubicBezTo>
                  <a:cubicBezTo>
                    <a:pt x="8539" y="27574"/>
                    <a:pt x="9041" y="27328"/>
                    <a:pt x="9490" y="27111"/>
                  </a:cubicBezTo>
                  <a:cubicBezTo>
                    <a:pt x="9783" y="27258"/>
                    <a:pt x="9843" y="27471"/>
                    <a:pt x="9937" y="27655"/>
                  </a:cubicBezTo>
                  <a:cubicBezTo>
                    <a:pt x="11218" y="30097"/>
                    <a:pt x="13107" y="31928"/>
                    <a:pt x="15499" y="33277"/>
                  </a:cubicBezTo>
                  <a:cubicBezTo>
                    <a:pt x="16114" y="33625"/>
                    <a:pt x="16756" y="33904"/>
                    <a:pt x="17376" y="34233"/>
                  </a:cubicBezTo>
                  <a:cubicBezTo>
                    <a:pt x="18564" y="34868"/>
                    <a:pt x="19811" y="35338"/>
                    <a:pt x="21092" y="35738"/>
                  </a:cubicBezTo>
                  <a:cubicBezTo>
                    <a:pt x="22675" y="36232"/>
                    <a:pt x="24295" y="36512"/>
                    <a:pt x="25950" y="36617"/>
                  </a:cubicBezTo>
                  <a:cubicBezTo>
                    <a:pt x="26231" y="36620"/>
                    <a:pt x="26513" y="36620"/>
                    <a:pt x="26794" y="36630"/>
                  </a:cubicBezTo>
                  <a:cubicBezTo>
                    <a:pt x="26972" y="36636"/>
                    <a:pt x="27151" y="36639"/>
                    <a:pt x="27329" y="36639"/>
                  </a:cubicBezTo>
                  <a:cubicBezTo>
                    <a:pt x="29047" y="36639"/>
                    <a:pt x="30737" y="36377"/>
                    <a:pt x="32412" y="35989"/>
                  </a:cubicBezTo>
                  <a:cubicBezTo>
                    <a:pt x="32686" y="35926"/>
                    <a:pt x="32949" y="35871"/>
                    <a:pt x="33227" y="35871"/>
                  </a:cubicBezTo>
                  <a:cubicBezTo>
                    <a:pt x="33231" y="35871"/>
                    <a:pt x="33235" y="35871"/>
                    <a:pt x="33238" y="35871"/>
                  </a:cubicBezTo>
                  <a:cubicBezTo>
                    <a:pt x="35043" y="35180"/>
                    <a:pt x="36854" y="34499"/>
                    <a:pt x="38560" y="33570"/>
                  </a:cubicBezTo>
                  <a:cubicBezTo>
                    <a:pt x="40241" y="32655"/>
                    <a:pt x="41727" y="31482"/>
                    <a:pt x="43133" y="30197"/>
                  </a:cubicBezTo>
                  <a:cubicBezTo>
                    <a:pt x="43287" y="30055"/>
                    <a:pt x="43427" y="29892"/>
                    <a:pt x="43555" y="29725"/>
                  </a:cubicBezTo>
                  <a:cubicBezTo>
                    <a:pt x="44047" y="29081"/>
                    <a:pt x="44522" y="28428"/>
                    <a:pt x="45018" y="27791"/>
                  </a:cubicBezTo>
                  <a:cubicBezTo>
                    <a:pt x="46147" y="26342"/>
                    <a:pt x="47144" y="24819"/>
                    <a:pt x="47854" y="23110"/>
                  </a:cubicBezTo>
                  <a:cubicBezTo>
                    <a:pt x="48112" y="22490"/>
                    <a:pt x="48232" y="22290"/>
                    <a:pt x="48434" y="22290"/>
                  </a:cubicBezTo>
                  <a:cubicBezTo>
                    <a:pt x="48591" y="22290"/>
                    <a:pt x="48799" y="22412"/>
                    <a:pt x="49162" y="22550"/>
                  </a:cubicBezTo>
                  <a:cubicBezTo>
                    <a:pt x="49556" y="22702"/>
                    <a:pt x="49932" y="22775"/>
                    <a:pt x="50291" y="22775"/>
                  </a:cubicBezTo>
                  <a:cubicBezTo>
                    <a:pt x="51042" y="22775"/>
                    <a:pt x="51724" y="22456"/>
                    <a:pt x="52367" y="21871"/>
                  </a:cubicBezTo>
                  <a:cubicBezTo>
                    <a:pt x="53094" y="21208"/>
                    <a:pt x="53560" y="20403"/>
                    <a:pt x="53906" y="19506"/>
                  </a:cubicBezTo>
                  <a:cubicBezTo>
                    <a:pt x="54299" y="18481"/>
                    <a:pt x="54512" y="17420"/>
                    <a:pt x="54663" y="16335"/>
                  </a:cubicBezTo>
                  <a:cubicBezTo>
                    <a:pt x="54883" y="14751"/>
                    <a:pt x="54908" y="13195"/>
                    <a:pt x="54433" y="11639"/>
                  </a:cubicBezTo>
                  <a:cubicBezTo>
                    <a:pt x="54147" y="10692"/>
                    <a:pt x="53630" y="9940"/>
                    <a:pt x="52926" y="9267"/>
                  </a:cubicBezTo>
                  <a:cubicBezTo>
                    <a:pt x="52377" y="8742"/>
                    <a:pt x="51664" y="8463"/>
                    <a:pt x="50934" y="8463"/>
                  </a:cubicBezTo>
                  <a:cubicBezTo>
                    <a:pt x="50424" y="8463"/>
                    <a:pt x="49905" y="8599"/>
                    <a:pt x="49429" y="8884"/>
                  </a:cubicBezTo>
                  <a:cubicBezTo>
                    <a:pt x="49039" y="9117"/>
                    <a:pt x="48650" y="9365"/>
                    <a:pt x="48334" y="9709"/>
                  </a:cubicBezTo>
                  <a:cubicBezTo>
                    <a:pt x="48171" y="9883"/>
                    <a:pt x="48026" y="10101"/>
                    <a:pt x="47684" y="10158"/>
                  </a:cubicBezTo>
                  <a:cubicBezTo>
                    <a:pt x="47479" y="9830"/>
                    <a:pt x="47242" y="9488"/>
                    <a:pt x="47040" y="9125"/>
                  </a:cubicBezTo>
                  <a:cubicBezTo>
                    <a:pt x="45947" y="7150"/>
                    <a:pt x="44434" y="5547"/>
                    <a:pt x="42623" y="4222"/>
                  </a:cubicBezTo>
                  <a:cubicBezTo>
                    <a:pt x="41456" y="3368"/>
                    <a:pt x="40220" y="2648"/>
                    <a:pt x="38892" y="2046"/>
                  </a:cubicBezTo>
                  <a:cubicBezTo>
                    <a:pt x="36460" y="946"/>
                    <a:pt x="33903" y="327"/>
                    <a:pt x="31269" y="97"/>
                  </a:cubicBezTo>
                  <a:cubicBezTo>
                    <a:pt x="30543" y="34"/>
                    <a:pt x="29815" y="1"/>
                    <a:pt x="29087" y="1"/>
                  </a:cubicBezTo>
                  <a:close/>
                </a:path>
              </a:pathLst>
            </a:custGeom>
            <a:solidFill>
              <a:srgbClr val="FEB9B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Google Shape;71952;p46">
              <a:extLst>
                <a:ext uri="{FF2B5EF4-FFF2-40B4-BE49-F238E27FC236}">
                  <a16:creationId xmlns:a16="http://schemas.microsoft.com/office/drawing/2014/main" id="{7198370D-BDCB-4F77-AEBE-003E6F798438}"/>
                </a:ext>
              </a:extLst>
            </p:cNvPr>
            <p:cNvSpPr/>
            <p:nvPr/>
          </p:nvSpPr>
          <p:spPr>
            <a:xfrm>
              <a:off x="2860800" y="2699750"/>
              <a:ext cx="187875" cy="143575"/>
            </a:xfrm>
            <a:custGeom>
              <a:avLst/>
              <a:gdLst/>
              <a:ahLst/>
              <a:cxnLst/>
              <a:rect l="l" t="t" r="r" b="b"/>
              <a:pathLst>
                <a:path w="7515" h="5743" extrusionOk="0">
                  <a:moveTo>
                    <a:pt x="7363" y="1"/>
                  </a:moveTo>
                  <a:cubicBezTo>
                    <a:pt x="7086" y="1"/>
                    <a:pt x="6821" y="56"/>
                    <a:pt x="6547" y="119"/>
                  </a:cubicBezTo>
                  <a:cubicBezTo>
                    <a:pt x="4874" y="507"/>
                    <a:pt x="3184" y="769"/>
                    <a:pt x="1466" y="769"/>
                  </a:cubicBezTo>
                  <a:cubicBezTo>
                    <a:pt x="1288" y="769"/>
                    <a:pt x="1109" y="766"/>
                    <a:pt x="931" y="760"/>
                  </a:cubicBezTo>
                  <a:cubicBezTo>
                    <a:pt x="649" y="750"/>
                    <a:pt x="368" y="750"/>
                    <a:pt x="86" y="747"/>
                  </a:cubicBezTo>
                  <a:lnTo>
                    <a:pt x="86" y="747"/>
                  </a:lnTo>
                  <a:cubicBezTo>
                    <a:pt x="83" y="1101"/>
                    <a:pt x="97" y="1454"/>
                    <a:pt x="67" y="1801"/>
                  </a:cubicBezTo>
                  <a:cubicBezTo>
                    <a:pt x="0" y="2606"/>
                    <a:pt x="242" y="3335"/>
                    <a:pt x="597" y="4036"/>
                  </a:cubicBezTo>
                  <a:cubicBezTo>
                    <a:pt x="1140" y="5107"/>
                    <a:pt x="2247" y="5742"/>
                    <a:pt x="3377" y="5742"/>
                  </a:cubicBezTo>
                  <a:cubicBezTo>
                    <a:pt x="3841" y="5742"/>
                    <a:pt x="4309" y="5635"/>
                    <a:pt x="4743" y="5408"/>
                  </a:cubicBezTo>
                  <a:cubicBezTo>
                    <a:pt x="5523" y="4999"/>
                    <a:pt x="6237" y="4479"/>
                    <a:pt x="6861" y="3845"/>
                  </a:cubicBezTo>
                  <a:cubicBezTo>
                    <a:pt x="7191" y="3508"/>
                    <a:pt x="7433" y="3128"/>
                    <a:pt x="7436" y="2638"/>
                  </a:cubicBezTo>
                  <a:cubicBezTo>
                    <a:pt x="7438" y="1759"/>
                    <a:pt x="7515" y="877"/>
                    <a:pt x="7374" y="1"/>
                  </a:cubicBezTo>
                  <a:cubicBezTo>
                    <a:pt x="7370" y="1"/>
                    <a:pt x="7366" y="1"/>
                    <a:pt x="7363" y="1"/>
                  </a:cubicBezTo>
                  <a:close/>
                </a:path>
              </a:pathLst>
            </a:custGeom>
            <a:solidFill>
              <a:srgbClr val="FF8D8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Google Shape;71953;p46">
              <a:extLst>
                <a:ext uri="{FF2B5EF4-FFF2-40B4-BE49-F238E27FC236}">
                  <a16:creationId xmlns:a16="http://schemas.microsoft.com/office/drawing/2014/main" id="{C468584E-93BA-41C4-ADBD-C0A607512614}"/>
                </a:ext>
              </a:extLst>
            </p:cNvPr>
            <p:cNvSpPr/>
            <p:nvPr/>
          </p:nvSpPr>
          <p:spPr>
            <a:xfrm>
              <a:off x="2473900" y="2300100"/>
              <a:ext cx="224350" cy="298100"/>
            </a:xfrm>
            <a:custGeom>
              <a:avLst/>
              <a:gdLst/>
              <a:ahLst/>
              <a:cxnLst/>
              <a:rect l="l" t="t" r="r" b="b"/>
              <a:pathLst>
                <a:path w="8974" h="11924" extrusionOk="0">
                  <a:moveTo>
                    <a:pt x="2721" y="1"/>
                  </a:moveTo>
                  <a:cubicBezTo>
                    <a:pt x="1865" y="1"/>
                    <a:pt x="1059" y="425"/>
                    <a:pt x="573" y="1197"/>
                  </a:cubicBezTo>
                  <a:cubicBezTo>
                    <a:pt x="289" y="1646"/>
                    <a:pt x="103" y="2151"/>
                    <a:pt x="74" y="2683"/>
                  </a:cubicBezTo>
                  <a:cubicBezTo>
                    <a:pt x="26" y="3595"/>
                    <a:pt x="0" y="4506"/>
                    <a:pt x="244" y="5406"/>
                  </a:cubicBezTo>
                  <a:cubicBezTo>
                    <a:pt x="845" y="7636"/>
                    <a:pt x="1902" y="9559"/>
                    <a:pt x="3773" y="10996"/>
                  </a:cubicBezTo>
                  <a:cubicBezTo>
                    <a:pt x="4443" y="11508"/>
                    <a:pt x="5194" y="11811"/>
                    <a:pt x="5984" y="11905"/>
                  </a:cubicBezTo>
                  <a:cubicBezTo>
                    <a:pt x="6089" y="11917"/>
                    <a:pt x="6194" y="11923"/>
                    <a:pt x="6297" y="11923"/>
                  </a:cubicBezTo>
                  <a:cubicBezTo>
                    <a:pt x="7000" y="11923"/>
                    <a:pt x="7655" y="11634"/>
                    <a:pt x="8137" y="11035"/>
                  </a:cubicBezTo>
                  <a:cubicBezTo>
                    <a:pt x="8741" y="10286"/>
                    <a:pt x="8973" y="9423"/>
                    <a:pt x="8877" y="8467"/>
                  </a:cubicBezTo>
                  <a:cubicBezTo>
                    <a:pt x="8855" y="7947"/>
                    <a:pt x="8921" y="7424"/>
                    <a:pt x="8803" y="6899"/>
                  </a:cubicBezTo>
                  <a:cubicBezTo>
                    <a:pt x="8453" y="5368"/>
                    <a:pt x="7807" y="3990"/>
                    <a:pt x="6892" y="2713"/>
                  </a:cubicBezTo>
                  <a:cubicBezTo>
                    <a:pt x="6088" y="1589"/>
                    <a:pt x="5060" y="781"/>
                    <a:pt x="3813" y="234"/>
                  </a:cubicBezTo>
                  <a:cubicBezTo>
                    <a:pt x="3453" y="77"/>
                    <a:pt x="3083" y="1"/>
                    <a:pt x="2721"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Google Shape;71954;p46">
              <a:extLst>
                <a:ext uri="{FF2B5EF4-FFF2-40B4-BE49-F238E27FC236}">
                  <a16:creationId xmlns:a16="http://schemas.microsoft.com/office/drawing/2014/main" id="{7D73BB7A-6B3E-42FC-85AA-88BC5E487BBA}"/>
                </a:ext>
              </a:extLst>
            </p:cNvPr>
            <p:cNvSpPr/>
            <p:nvPr/>
          </p:nvSpPr>
          <p:spPr>
            <a:xfrm>
              <a:off x="3182800" y="2238100"/>
              <a:ext cx="204450" cy="289450"/>
            </a:xfrm>
            <a:custGeom>
              <a:avLst/>
              <a:gdLst/>
              <a:ahLst/>
              <a:cxnLst/>
              <a:rect l="l" t="t" r="r" b="b"/>
              <a:pathLst>
                <a:path w="8178" h="11578" extrusionOk="0">
                  <a:moveTo>
                    <a:pt x="5922" y="0"/>
                  </a:moveTo>
                  <a:cubicBezTo>
                    <a:pt x="5824" y="0"/>
                    <a:pt x="5724" y="12"/>
                    <a:pt x="5623" y="37"/>
                  </a:cubicBezTo>
                  <a:cubicBezTo>
                    <a:pt x="4400" y="341"/>
                    <a:pt x="3304" y="915"/>
                    <a:pt x="2538" y="1939"/>
                  </a:cubicBezTo>
                  <a:cubicBezTo>
                    <a:pt x="1417" y="3441"/>
                    <a:pt x="546" y="5059"/>
                    <a:pt x="190" y="6950"/>
                  </a:cubicBezTo>
                  <a:cubicBezTo>
                    <a:pt x="0" y="7952"/>
                    <a:pt x="13" y="8905"/>
                    <a:pt x="268" y="9859"/>
                  </a:cubicBezTo>
                  <a:cubicBezTo>
                    <a:pt x="557" y="10945"/>
                    <a:pt x="1433" y="11578"/>
                    <a:pt x="2465" y="11578"/>
                  </a:cubicBezTo>
                  <a:cubicBezTo>
                    <a:pt x="2717" y="11578"/>
                    <a:pt x="2979" y="11540"/>
                    <a:pt x="3243" y="11462"/>
                  </a:cubicBezTo>
                  <a:cubicBezTo>
                    <a:pt x="3833" y="11289"/>
                    <a:pt x="4316" y="10954"/>
                    <a:pt x="4773" y="10565"/>
                  </a:cubicBezTo>
                  <a:cubicBezTo>
                    <a:pt x="5839" y="9661"/>
                    <a:pt x="6627" y="8557"/>
                    <a:pt x="7217" y="7295"/>
                  </a:cubicBezTo>
                  <a:cubicBezTo>
                    <a:pt x="7773" y="6105"/>
                    <a:pt x="8127" y="4871"/>
                    <a:pt x="8147" y="3552"/>
                  </a:cubicBezTo>
                  <a:cubicBezTo>
                    <a:pt x="8150" y="3270"/>
                    <a:pt x="8177" y="2986"/>
                    <a:pt x="8154" y="2707"/>
                  </a:cubicBezTo>
                  <a:cubicBezTo>
                    <a:pt x="8076" y="1838"/>
                    <a:pt x="7791" y="1054"/>
                    <a:pt x="7083" y="493"/>
                  </a:cubicBezTo>
                  <a:cubicBezTo>
                    <a:pt x="6741" y="221"/>
                    <a:pt x="6349" y="0"/>
                    <a:pt x="5922"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Google Shape;71955;p46">
              <a:extLst>
                <a:ext uri="{FF2B5EF4-FFF2-40B4-BE49-F238E27FC236}">
                  <a16:creationId xmlns:a16="http://schemas.microsoft.com/office/drawing/2014/main" id="{2B36A4A6-6088-4212-BF10-C41BE2563988}"/>
                </a:ext>
              </a:extLst>
            </p:cNvPr>
            <p:cNvSpPr/>
            <p:nvPr/>
          </p:nvSpPr>
          <p:spPr>
            <a:xfrm>
              <a:off x="2501100" y="2058425"/>
              <a:ext cx="218100" cy="136900"/>
            </a:xfrm>
            <a:custGeom>
              <a:avLst/>
              <a:gdLst/>
              <a:ahLst/>
              <a:cxnLst/>
              <a:rect l="l" t="t" r="r" b="b"/>
              <a:pathLst>
                <a:path w="8724" h="5476" extrusionOk="0">
                  <a:moveTo>
                    <a:pt x="5705" y="1"/>
                  </a:moveTo>
                  <a:cubicBezTo>
                    <a:pt x="5624" y="1"/>
                    <a:pt x="5545" y="3"/>
                    <a:pt x="5468" y="8"/>
                  </a:cubicBezTo>
                  <a:cubicBezTo>
                    <a:pt x="5304" y="6"/>
                    <a:pt x="5146" y="4"/>
                    <a:pt x="4993" y="4"/>
                  </a:cubicBezTo>
                  <a:cubicBezTo>
                    <a:pt x="4434" y="4"/>
                    <a:pt x="3943" y="32"/>
                    <a:pt x="3466" y="213"/>
                  </a:cubicBezTo>
                  <a:cubicBezTo>
                    <a:pt x="1750" y="855"/>
                    <a:pt x="514" y="1930"/>
                    <a:pt x="93" y="3800"/>
                  </a:cubicBezTo>
                  <a:cubicBezTo>
                    <a:pt x="1" y="4208"/>
                    <a:pt x="56" y="4570"/>
                    <a:pt x="193" y="4926"/>
                  </a:cubicBezTo>
                  <a:cubicBezTo>
                    <a:pt x="330" y="5282"/>
                    <a:pt x="618" y="5475"/>
                    <a:pt x="957" y="5475"/>
                  </a:cubicBezTo>
                  <a:cubicBezTo>
                    <a:pt x="1073" y="5475"/>
                    <a:pt x="1195" y="5452"/>
                    <a:pt x="1319" y="5406"/>
                  </a:cubicBezTo>
                  <a:cubicBezTo>
                    <a:pt x="1786" y="5232"/>
                    <a:pt x="2174" y="4920"/>
                    <a:pt x="2560" y="4620"/>
                  </a:cubicBezTo>
                  <a:cubicBezTo>
                    <a:pt x="2866" y="4380"/>
                    <a:pt x="3182" y="4166"/>
                    <a:pt x="3531" y="3997"/>
                  </a:cubicBezTo>
                  <a:cubicBezTo>
                    <a:pt x="3925" y="3807"/>
                    <a:pt x="4322" y="3683"/>
                    <a:pt x="4732" y="3683"/>
                  </a:cubicBezTo>
                  <a:cubicBezTo>
                    <a:pt x="4970" y="3683"/>
                    <a:pt x="5211" y="3725"/>
                    <a:pt x="5459" y="3819"/>
                  </a:cubicBezTo>
                  <a:cubicBezTo>
                    <a:pt x="5884" y="3981"/>
                    <a:pt x="6317" y="4135"/>
                    <a:pt x="6760" y="4235"/>
                  </a:cubicBezTo>
                  <a:cubicBezTo>
                    <a:pt x="6924" y="4272"/>
                    <a:pt x="7079" y="4290"/>
                    <a:pt x="7225" y="4290"/>
                  </a:cubicBezTo>
                  <a:cubicBezTo>
                    <a:pt x="8030" y="4290"/>
                    <a:pt x="8551" y="3742"/>
                    <a:pt x="8631" y="2821"/>
                  </a:cubicBezTo>
                  <a:cubicBezTo>
                    <a:pt x="8723" y="1743"/>
                    <a:pt x="8203" y="1019"/>
                    <a:pt x="7357" y="456"/>
                  </a:cubicBezTo>
                  <a:cubicBezTo>
                    <a:pt x="6821" y="102"/>
                    <a:pt x="6232" y="1"/>
                    <a:pt x="5705"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Google Shape;71956;p46">
              <a:extLst>
                <a:ext uri="{FF2B5EF4-FFF2-40B4-BE49-F238E27FC236}">
                  <a16:creationId xmlns:a16="http://schemas.microsoft.com/office/drawing/2014/main" id="{4E58CB73-58E0-453A-8BC9-106367E0D283}"/>
                </a:ext>
              </a:extLst>
            </p:cNvPr>
            <p:cNvSpPr/>
            <p:nvPr/>
          </p:nvSpPr>
          <p:spPr>
            <a:xfrm>
              <a:off x="3128300" y="1992850"/>
              <a:ext cx="209050" cy="116400"/>
            </a:xfrm>
            <a:custGeom>
              <a:avLst/>
              <a:gdLst/>
              <a:ahLst/>
              <a:cxnLst/>
              <a:rect l="l" t="t" r="r" b="b"/>
              <a:pathLst>
                <a:path w="8362" h="4656" extrusionOk="0">
                  <a:moveTo>
                    <a:pt x="5066" y="1"/>
                  </a:moveTo>
                  <a:cubicBezTo>
                    <a:pt x="4995" y="1"/>
                    <a:pt x="4926" y="5"/>
                    <a:pt x="4857" y="13"/>
                  </a:cubicBezTo>
                  <a:cubicBezTo>
                    <a:pt x="4849" y="13"/>
                    <a:pt x="4841" y="13"/>
                    <a:pt x="4833" y="13"/>
                  </a:cubicBezTo>
                  <a:cubicBezTo>
                    <a:pt x="3610" y="13"/>
                    <a:pt x="2274" y="540"/>
                    <a:pt x="1417" y="1333"/>
                  </a:cubicBezTo>
                  <a:cubicBezTo>
                    <a:pt x="925" y="1790"/>
                    <a:pt x="463" y="2259"/>
                    <a:pt x="271" y="2941"/>
                  </a:cubicBezTo>
                  <a:cubicBezTo>
                    <a:pt x="0" y="3904"/>
                    <a:pt x="508" y="4614"/>
                    <a:pt x="1511" y="4654"/>
                  </a:cubicBezTo>
                  <a:cubicBezTo>
                    <a:pt x="1542" y="4655"/>
                    <a:pt x="1572" y="4656"/>
                    <a:pt x="1603" y="4656"/>
                  </a:cubicBezTo>
                  <a:cubicBezTo>
                    <a:pt x="2144" y="4656"/>
                    <a:pt x="2644" y="4461"/>
                    <a:pt x="3162" y="4350"/>
                  </a:cubicBezTo>
                  <a:cubicBezTo>
                    <a:pt x="3515" y="4273"/>
                    <a:pt x="3864" y="4229"/>
                    <a:pt x="4214" y="4229"/>
                  </a:cubicBezTo>
                  <a:cubicBezTo>
                    <a:pt x="4557" y="4229"/>
                    <a:pt x="4900" y="4272"/>
                    <a:pt x="5244" y="4367"/>
                  </a:cubicBezTo>
                  <a:cubicBezTo>
                    <a:pt x="5580" y="4460"/>
                    <a:pt x="5926" y="4540"/>
                    <a:pt x="6274" y="4581"/>
                  </a:cubicBezTo>
                  <a:cubicBezTo>
                    <a:pt x="6345" y="4590"/>
                    <a:pt x="6417" y="4594"/>
                    <a:pt x="6487" y="4594"/>
                  </a:cubicBezTo>
                  <a:cubicBezTo>
                    <a:pt x="7269" y="4594"/>
                    <a:pt x="7960" y="4079"/>
                    <a:pt x="8096" y="3346"/>
                  </a:cubicBezTo>
                  <a:cubicBezTo>
                    <a:pt x="8361" y="1927"/>
                    <a:pt x="7639" y="711"/>
                    <a:pt x="6321" y="268"/>
                  </a:cubicBezTo>
                  <a:cubicBezTo>
                    <a:pt x="5899" y="125"/>
                    <a:pt x="5466" y="1"/>
                    <a:pt x="5066"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Google Shape;71957;p46">
              <a:extLst>
                <a:ext uri="{FF2B5EF4-FFF2-40B4-BE49-F238E27FC236}">
                  <a16:creationId xmlns:a16="http://schemas.microsoft.com/office/drawing/2014/main" id="{7B31FF0E-CD4D-42B0-973A-F9FF55E8E87E}"/>
                </a:ext>
              </a:extLst>
            </p:cNvPr>
            <p:cNvSpPr/>
            <p:nvPr/>
          </p:nvSpPr>
          <p:spPr>
            <a:xfrm>
              <a:off x="3186525" y="2114075"/>
              <a:ext cx="97250" cy="103525"/>
            </a:xfrm>
            <a:custGeom>
              <a:avLst/>
              <a:gdLst/>
              <a:ahLst/>
              <a:cxnLst/>
              <a:rect l="l" t="t" r="r" b="b"/>
              <a:pathLst>
                <a:path w="3890" h="4141" extrusionOk="0">
                  <a:moveTo>
                    <a:pt x="2253" y="1"/>
                  </a:moveTo>
                  <a:cubicBezTo>
                    <a:pt x="1854" y="1"/>
                    <a:pt x="1468" y="136"/>
                    <a:pt x="1209" y="350"/>
                  </a:cubicBezTo>
                  <a:cubicBezTo>
                    <a:pt x="534" y="909"/>
                    <a:pt x="1" y="2204"/>
                    <a:pt x="655" y="3321"/>
                  </a:cubicBezTo>
                  <a:cubicBezTo>
                    <a:pt x="964" y="3851"/>
                    <a:pt x="1493" y="4140"/>
                    <a:pt x="2044" y="4140"/>
                  </a:cubicBezTo>
                  <a:cubicBezTo>
                    <a:pt x="2345" y="4140"/>
                    <a:pt x="2653" y="4054"/>
                    <a:pt x="2935" y="3872"/>
                  </a:cubicBezTo>
                  <a:cubicBezTo>
                    <a:pt x="3618" y="3434"/>
                    <a:pt x="3889" y="2777"/>
                    <a:pt x="3874" y="1983"/>
                  </a:cubicBezTo>
                  <a:cubicBezTo>
                    <a:pt x="3874" y="1499"/>
                    <a:pt x="3826" y="1279"/>
                    <a:pt x="3690" y="953"/>
                  </a:cubicBezTo>
                  <a:cubicBezTo>
                    <a:pt x="3398" y="268"/>
                    <a:pt x="2813" y="1"/>
                    <a:pt x="2253"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Google Shape;71958;p46">
              <a:extLst>
                <a:ext uri="{FF2B5EF4-FFF2-40B4-BE49-F238E27FC236}">
                  <a16:creationId xmlns:a16="http://schemas.microsoft.com/office/drawing/2014/main" id="{900809AE-28A9-4173-A135-D66B700FF1A8}"/>
                </a:ext>
              </a:extLst>
            </p:cNvPr>
            <p:cNvSpPr/>
            <p:nvPr/>
          </p:nvSpPr>
          <p:spPr>
            <a:xfrm>
              <a:off x="2264850" y="2259200"/>
              <a:ext cx="145525" cy="195775"/>
            </a:xfrm>
            <a:custGeom>
              <a:avLst/>
              <a:gdLst/>
              <a:ahLst/>
              <a:cxnLst/>
              <a:rect l="l" t="t" r="r" b="b"/>
              <a:pathLst>
                <a:path w="5821" h="7831" extrusionOk="0">
                  <a:moveTo>
                    <a:pt x="2173" y="1"/>
                  </a:moveTo>
                  <a:cubicBezTo>
                    <a:pt x="1414" y="1"/>
                    <a:pt x="677" y="335"/>
                    <a:pt x="201" y="951"/>
                  </a:cubicBezTo>
                  <a:cubicBezTo>
                    <a:pt x="93" y="1092"/>
                    <a:pt x="0" y="1243"/>
                    <a:pt x="17" y="1430"/>
                  </a:cubicBezTo>
                  <a:cubicBezTo>
                    <a:pt x="24" y="1495"/>
                    <a:pt x="50" y="1578"/>
                    <a:pt x="96" y="1617"/>
                  </a:cubicBezTo>
                  <a:cubicBezTo>
                    <a:pt x="137" y="1652"/>
                    <a:pt x="185" y="1671"/>
                    <a:pt x="234" y="1671"/>
                  </a:cubicBezTo>
                  <a:cubicBezTo>
                    <a:pt x="283" y="1671"/>
                    <a:pt x="332" y="1651"/>
                    <a:pt x="373" y="1608"/>
                  </a:cubicBezTo>
                  <a:cubicBezTo>
                    <a:pt x="472" y="1508"/>
                    <a:pt x="560" y="1397"/>
                    <a:pt x="644" y="1285"/>
                  </a:cubicBezTo>
                  <a:cubicBezTo>
                    <a:pt x="971" y="843"/>
                    <a:pt x="1527" y="567"/>
                    <a:pt x="2135" y="567"/>
                  </a:cubicBezTo>
                  <a:cubicBezTo>
                    <a:pt x="2663" y="567"/>
                    <a:pt x="3231" y="776"/>
                    <a:pt x="3722" y="1265"/>
                  </a:cubicBezTo>
                  <a:cubicBezTo>
                    <a:pt x="3918" y="1458"/>
                    <a:pt x="3925" y="1619"/>
                    <a:pt x="3743" y="1800"/>
                  </a:cubicBezTo>
                  <a:cubicBezTo>
                    <a:pt x="3445" y="2100"/>
                    <a:pt x="3109" y="2369"/>
                    <a:pt x="2855" y="2699"/>
                  </a:cubicBezTo>
                  <a:cubicBezTo>
                    <a:pt x="2119" y="3660"/>
                    <a:pt x="1952" y="4741"/>
                    <a:pt x="2280" y="5898"/>
                  </a:cubicBezTo>
                  <a:cubicBezTo>
                    <a:pt x="2309" y="6004"/>
                    <a:pt x="2392" y="6080"/>
                    <a:pt x="2502" y="6080"/>
                  </a:cubicBezTo>
                  <a:cubicBezTo>
                    <a:pt x="2536" y="6080"/>
                    <a:pt x="2572" y="6073"/>
                    <a:pt x="2610" y="6058"/>
                  </a:cubicBezTo>
                  <a:cubicBezTo>
                    <a:pt x="2710" y="6015"/>
                    <a:pt x="2791" y="5937"/>
                    <a:pt x="2781" y="5817"/>
                  </a:cubicBezTo>
                  <a:cubicBezTo>
                    <a:pt x="2763" y="5538"/>
                    <a:pt x="2713" y="5257"/>
                    <a:pt x="2707" y="4978"/>
                  </a:cubicBezTo>
                  <a:cubicBezTo>
                    <a:pt x="2686" y="3883"/>
                    <a:pt x="3106" y="2990"/>
                    <a:pt x="3977" y="2323"/>
                  </a:cubicBezTo>
                  <a:cubicBezTo>
                    <a:pt x="4070" y="2251"/>
                    <a:pt x="4167" y="2216"/>
                    <a:pt x="4259" y="2216"/>
                  </a:cubicBezTo>
                  <a:cubicBezTo>
                    <a:pt x="4395" y="2216"/>
                    <a:pt x="4520" y="2293"/>
                    <a:pt x="4608" y="2437"/>
                  </a:cubicBezTo>
                  <a:cubicBezTo>
                    <a:pt x="4679" y="2557"/>
                    <a:pt x="4740" y="2684"/>
                    <a:pt x="4800" y="2812"/>
                  </a:cubicBezTo>
                  <a:cubicBezTo>
                    <a:pt x="5370" y="4034"/>
                    <a:pt x="5330" y="5263"/>
                    <a:pt x="4876" y="6511"/>
                  </a:cubicBezTo>
                  <a:cubicBezTo>
                    <a:pt x="4746" y="6871"/>
                    <a:pt x="4515" y="7203"/>
                    <a:pt x="4515" y="7604"/>
                  </a:cubicBezTo>
                  <a:cubicBezTo>
                    <a:pt x="4515" y="7710"/>
                    <a:pt x="4584" y="7809"/>
                    <a:pt x="4702" y="7827"/>
                  </a:cubicBezTo>
                  <a:cubicBezTo>
                    <a:pt x="4715" y="7830"/>
                    <a:pt x="4728" y="7831"/>
                    <a:pt x="4741" y="7831"/>
                  </a:cubicBezTo>
                  <a:cubicBezTo>
                    <a:pt x="4794" y="7831"/>
                    <a:pt x="4851" y="7814"/>
                    <a:pt x="4896" y="7789"/>
                  </a:cubicBezTo>
                  <a:cubicBezTo>
                    <a:pt x="4954" y="7755"/>
                    <a:pt x="5008" y="7696"/>
                    <a:pt x="5037" y="7635"/>
                  </a:cubicBezTo>
                  <a:cubicBezTo>
                    <a:pt x="5450" y="6733"/>
                    <a:pt x="5758" y="5801"/>
                    <a:pt x="5820" y="4738"/>
                  </a:cubicBezTo>
                  <a:cubicBezTo>
                    <a:pt x="5790" y="3449"/>
                    <a:pt x="5353" y="2248"/>
                    <a:pt x="4494" y="1201"/>
                  </a:cubicBezTo>
                  <a:cubicBezTo>
                    <a:pt x="4176" y="816"/>
                    <a:pt x="3791" y="508"/>
                    <a:pt x="3347" y="282"/>
                  </a:cubicBezTo>
                  <a:cubicBezTo>
                    <a:pt x="2972" y="92"/>
                    <a:pt x="2570" y="1"/>
                    <a:pt x="2173"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Google Shape;71959;p46">
              <a:extLst>
                <a:ext uri="{FF2B5EF4-FFF2-40B4-BE49-F238E27FC236}">
                  <a16:creationId xmlns:a16="http://schemas.microsoft.com/office/drawing/2014/main" id="{D4ECFBFC-8024-4DB4-A2D9-5B5725C3D7B7}"/>
                </a:ext>
              </a:extLst>
            </p:cNvPr>
            <p:cNvSpPr/>
            <p:nvPr/>
          </p:nvSpPr>
          <p:spPr>
            <a:xfrm>
              <a:off x="3436325" y="2102975"/>
              <a:ext cx="95000" cy="194575"/>
            </a:xfrm>
            <a:custGeom>
              <a:avLst/>
              <a:gdLst/>
              <a:ahLst/>
              <a:cxnLst/>
              <a:rect l="l" t="t" r="r" b="b"/>
              <a:pathLst>
                <a:path w="3800" h="7783" extrusionOk="0">
                  <a:moveTo>
                    <a:pt x="2925" y="1"/>
                  </a:moveTo>
                  <a:cubicBezTo>
                    <a:pt x="2587" y="1"/>
                    <a:pt x="2270" y="124"/>
                    <a:pt x="1976" y="331"/>
                  </a:cubicBezTo>
                  <a:cubicBezTo>
                    <a:pt x="1507" y="659"/>
                    <a:pt x="1128" y="1074"/>
                    <a:pt x="850" y="1572"/>
                  </a:cubicBezTo>
                  <a:cubicBezTo>
                    <a:pt x="290" y="2577"/>
                    <a:pt x="1" y="3652"/>
                    <a:pt x="24" y="4805"/>
                  </a:cubicBezTo>
                  <a:cubicBezTo>
                    <a:pt x="38" y="5519"/>
                    <a:pt x="229" y="6191"/>
                    <a:pt x="552" y="6830"/>
                  </a:cubicBezTo>
                  <a:cubicBezTo>
                    <a:pt x="786" y="7291"/>
                    <a:pt x="1141" y="7613"/>
                    <a:pt x="1637" y="7766"/>
                  </a:cubicBezTo>
                  <a:cubicBezTo>
                    <a:pt x="1672" y="7777"/>
                    <a:pt x="1706" y="7782"/>
                    <a:pt x="1739" y="7782"/>
                  </a:cubicBezTo>
                  <a:cubicBezTo>
                    <a:pt x="1842" y="7782"/>
                    <a:pt x="1929" y="7728"/>
                    <a:pt x="1979" y="7612"/>
                  </a:cubicBezTo>
                  <a:cubicBezTo>
                    <a:pt x="2028" y="7498"/>
                    <a:pt x="1981" y="7384"/>
                    <a:pt x="1893" y="7334"/>
                  </a:cubicBezTo>
                  <a:cubicBezTo>
                    <a:pt x="1386" y="7043"/>
                    <a:pt x="1003" y="6653"/>
                    <a:pt x="843" y="6076"/>
                  </a:cubicBezTo>
                  <a:cubicBezTo>
                    <a:pt x="702" y="5567"/>
                    <a:pt x="559" y="5057"/>
                    <a:pt x="607" y="4519"/>
                  </a:cubicBezTo>
                  <a:cubicBezTo>
                    <a:pt x="575" y="4020"/>
                    <a:pt x="713" y="3543"/>
                    <a:pt x="846" y="3068"/>
                  </a:cubicBezTo>
                  <a:cubicBezTo>
                    <a:pt x="929" y="2779"/>
                    <a:pt x="1074" y="2634"/>
                    <a:pt x="1267" y="2634"/>
                  </a:cubicBezTo>
                  <a:cubicBezTo>
                    <a:pt x="1376" y="2634"/>
                    <a:pt x="1499" y="2679"/>
                    <a:pt x="1635" y="2769"/>
                  </a:cubicBezTo>
                  <a:cubicBezTo>
                    <a:pt x="1964" y="2987"/>
                    <a:pt x="2239" y="3262"/>
                    <a:pt x="2356" y="3650"/>
                  </a:cubicBezTo>
                  <a:cubicBezTo>
                    <a:pt x="2447" y="3950"/>
                    <a:pt x="2510" y="4259"/>
                    <a:pt x="2564" y="4570"/>
                  </a:cubicBezTo>
                  <a:cubicBezTo>
                    <a:pt x="2607" y="4811"/>
                    <a:pt x="2605" y="5062"/>
                    <a:pt x="2653" y="5302"/>
                  </a:cubicBezTo>
                  <a:cubicBezTo>
                    <a:pt x="2678" y="5433"/>
                    <a:pt x="2775" y="5528"/>
                    <a:pt x="2912" y="5528"/>
                  </a:cubicBezTo>
                  <a:cubicBezTo>
                    <a:pt x="2927" y="5528"/>
                    <a:pt x="2943" y="5527"/>
                    <a:pt x="2959" y="5525"/>
                  </a:cubicBezTo>
                  <a:cubicBezTo>
                    <a:pt x="3113" y="5502"/>
                    <a:pt x="3212" y="5374"/>
                    <a:pt x="3204" y="5228"/>
                  </a:cubicBezTo>
                  <a:cubicBezTo>
                    <a:pt x="3180" y="4844"/>
                    <a:pt x="3144" y="4458"/>
                    <a:pt x="3076" y="4079"/>
                  </a:cubicBezTo>
                  <a:cubicBezTo>
                    <a:pt x="2946" y="3355"/>
                    <a:pt x="2586" y="2768"/>
                    <a:pt x="1973" y="2346"/>
                  </a:cubicBezTo>
                  <a:cubicBezTo>
                    <a:pt x="1857" y="2265"/>
                    <a:pt x="1734" y="2198"/>
                    <a:pt x="1620" y="2115"/>
                  </a:cubicBezTo>
                  <a:cubicBezTo>
                    <a:pt x="1394" y="1954"/>
                    <a:pt x="1356" y="1802"/>
                    <a:pt x="1508" y="1588"/>
                  </a:cubicBezTo>
                  <a:cubicBezTo>
                    <a:pt x="1893" y="1056"/>
                    <a:pt x="2300" y="570"/>
                    <a:pt x="2923" y="570"/>
                  </a:cubicBezTo>
                  <a:cubicBezTo>
                    <a:pt x="3101" y="570"/>
                    <a:pt x="3297" y="609"/>
                    <a:pt x="3515" y="699"/>
                  </a:cubicBezTo>
                  <a:cubicBezTo>
                    <a:pt x="3531" y="706"/>
                    <a:pt x="3554" y="711"/>
                    <a:pt x="3575" y="711"/>
                  </a:cubicBezTo>
                  <a:cubicBezTo>
                    <a:pt x="3591" y="711"/>
                    <a:pt x="3606" y="708"/>
                    <a:pt x="3617" y="702"/>
                  </a:cubicBezTo>
                  <a:cubicBezTo>
                    <a:pt x="3677" y="672"/>
                    <a:pt x="3748" y="638"/>
                    <a:pt x="3772" y="584"/>
                  </a:cubicBezTo>
                  <a:cubicBezTo>
                    <a:pt x="3799" y="529"/>
                    <a:pt x="3798" y="445"/>
                    <a:pt x="3774" y="387"/>
                  </a:cubicBezTo>
                  <a:cubicBezTo>
                    <a:pt x="3705" y="206"/>
                    <a:pt x="3539" y="126"/>
                    <a:pt x="3373" y="73"/>
                  </a:cubicBezTo>
                  <a:cubicBezTo>
                    <a:pt x="3220" y="24"/>
                    <a:pt x="3071" y="1"/>
                    <a:pt x="2925"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Google Shape;71960;p46">
              <a:extLst>
                <a:ext uri="{FF2B5EF4-FFF2-40B4-BE49-F238E27FC236}">
                  <a16:creationId xmlns:a16="http://schemas.microsoft.com/office/drawing/2014/main" id="{BFD09EAB-FB1D-4DAB-B7CF-CFED0145AD19}"/>
                </a:ext>
              </a:extLst>
            </p:cNvPr>
            <p:cNvSpPr/>
            <p:nvPr/>
          </p:nvSpPr>
          <p:spPr>
            <a:xfrm>
              <a:off x="2567275" y="2179450"/>
              <a:ext cx="80725" cy="90600"/>
            </a:xfrm>
            <a:custGeom>
              <a:avLst/>
              <a:gdLst/>
              <a:ahLst/>
              <a:cxnLst/>
              <a:rect l="l" t="t" r="r" b="b"/>
              <a:pathLst>
                <a:path w="3229" h="3624" extrusionOk="0">
                  <a:moveTo>
                    <a:pt x="1760" y="0"/>
                  </a:moveTo>
                  <a:cubicBezTo>
                    <a:pt x="1391" y="0"/>
                    <a:pt x="1020" y="166"/>
                    <a:pt x="739" y="498"/>
                  </a:cubicBezTo>
                  <a:cubicBezTo>
                    <a:pt x="1" y="1367"/>
                    <a:pt x="255" y="2872"/>
                    <a:pt x="1233" y="3450"/>
                  </a:cubicBezTo>
                  <a:cubicBezTo>
                    <a:pt x="1428" y="3565"/>
                    <a:pt x="1626" y="3624"/>
                    <a:pt x="1819" y="3624"/>
                  </a:cubicBezTo>
                  <a:cubicBezTo>
                    <a:pt x="2060" y="3624"/>
                    <a:pt x="2294" y="3534"/>
                    <a:pt x="2509" y="3349"/>
                  </a:cubicBezTo>
                  <a:cubicBezTo>
                    <a:pt x="2962" y="2960"/>
                    <a:pt x="3191" y="2460"/>
                    <a:pt x="3200" y="1802"/>
                  </a:cubicBezTo>
                  <a:cubicBezTo>
                    <a:pt x="3228" y="1386"/>
                    <a:pt x="3120" y="947"/>
                    <a:pt x="2831" y="565"/>
                  </a:cubicBezTo>
                  <a:cubicBezTo>
                    <a:pt x="2549" y="189"/>
                    <a:pt x="2155" y="0"/>
                    <a:pt x="1760"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Google Shape;71961;p46">
              <a:extLst>
                <a:ext uri="{FF2B5EF4-FFF2-40B4-BE49-F238E27FC236}">
                  <a16:creationId xmlns:a16="http://schemas.microsoft.com/office/drawing/2014/main" id="{7E3A7BC0-17C6-45AC-A21D-66188A17902E}"/>
                </a:ext>
              </a:extLst>
            </p:cNvPr>
            <p:cNvSpPr/>
            <p:nvPr/>
          </p:nvSpPr>
          <p:spPr>
            <a:xfrm>
              <a:off x="2834925" y="2350725"/>
              <a:ext cx="185175" cy="96700"/>
            </a:xfrm>
            <a:custGeom>
              <a:avLst/>
              <a:gdLst/>
              <a:ahLst/>
              <a:cxnLst/>
              <a:rect l="l" t="t" r="r" b="b"/>
              <a:pathLst>
                <a:path w="7407" h="3868" extrusionOk="0">
                  <a:moveTo>
                    <a:pt x="7144" y="1"/>
                  </a:moveTo>
                  <a:cubicBezTo>
                    <a:pt x="7042" y="1"/>
                    <a:pt x="6962" y="90"/>
                    <a:pt x="6918" y="183"/>
                  </a:cubicBezTo>
                  <a:cubicBezTo>
                    <a:pt x="6800" y="436"/>
                    <a:pt x="6713" y="704"/>
                    <a:pt x="6612" y="966"/>
                  </a:cubicBezTo>
                  <a:cubicBezTo>
                    <a:pt x="6335" y="1676"/>
                    <a:pt x="5867" y="2241"/>
                    <a:pt x="5263" y="2684"/>
                  </a:cubicBezTo>
                  <a:cubicBezTo>
                    <a:pt x="4707" y="3093"/>
                    <a:pt x="4125" y="3303"/>
                    <a:pt x="3524" y="3303"/>
                  </a:cubicBezTo>
                  <a:cubicBezTo>
                    <a:pt x="3088" y="3303"/>
                    <a:pt x="2642" y="3193"/>
                    <a:pt x="2188" y="2968"/>
                  </a:cubicBezTo>
                  <a:cubicBezTo>
                    <a:pt x="1641" y="2696"/>
                    <a:pt x="1229" y="2261"/>
                    <a:pt x="864" y="1784"/>
                  </a:cubicBezTo>
                  <a:cubicBezTo>
                    <a:pt x="715" y="1590"/>
                    <a:pt x="596" y="1371"/>
                    <a:pt x="440" y="1184"/>
                  </a:cubicBezTo>
                  <a:cubicBezTo>
                    <a:pt x="397" y="1134"/>
                    <a:pt x="296" y="1095"/>
                    <a:pt x="218" y="1095"/>
                  </a:cubicBezTo>
                  <a:cubicBezTo>
                    <a:pt x="199" y="1095"/>
                    <a:pt x="181" y="1098"/>
                    <a:pt x="166" y="1103"/>
                  </a:cubicBezTo>
                  <a:cubicBezTo>
                    <a:pt x="17" y="1156"/>
                    <a:pt x="1" y="1307"/>
                    <a:pt x="25" y="1452"/>
                  </a:cubicBezTo>
                  <a:cubicBezTo>
                    <a:pt x="31" y="1486"/>
                    <a:pt x="42" y="1522"/>
                    <a:pt x="58" y="1552"/>
                  </a:cubicBezTo>
                  <a:cubicBezTo>
                    <a:pt x="769" y="2941"/>
                    <a:pt x="1883" y="3799"/>
                    <a:pt x="3299" y="3864"/>
                  </a:cubicBezTo>
                  <a:cubicBezTo>
                    <a:pt x="3346" y="3866"/>
                    <a:pt x="3392" y="3867"/>
                    <a:pt x="3438" y="3867"/>
                  </a:cubicBezTo>
                  <a:cubicBezTo>
                    <a:pt x="5361" y="3867"/>
                    <a:pt x="7284" y="2042"/>
                    <a:pt x="7403" y="278"/>
                  </a:cubicBezTo>
                  <a:cubicBezTo>
                    <a:pt x="7407" y="198"/>
                    <a:pt x="7329" y="80"/>
                    <a:pt x="7254" y="34"/>
                  </a:cubicBezTo>
                  <a:cubicBezTo>
                    <a:pt x="7215" y="11"/>
                    <a:pt x="7178" y="1"/>
                    <a:pt x="7144"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Google Shape;71962;p46">
              <a:extLst>
                <a:ext uri="{FF2B5EF4-FFF2-40B4-BE49-F238E27FC236}">
                  <a16:creationId xmlns:a16="http://schemas.microsoft.com/office/drawing/2014/main" id="{4B332DF3-4C3C-469A-A467-24B54C4A116B}"/>
                </a:ext>
              </a:extLst>
            </p:cNvPr>
            <p:cNvSpPr/>
            <p:nvPr/>
          </p:nvSpPr>
          <p:spPr>
            <a:xfrm>
              <a:off x="2900975" y="2169650"/>
              <a:ext cx="31625" cy="153650"/>
            </a:xfrm>
            <a:custGeom>
              <a:avLst/>
              <a:gdLst/>
              <a:ahLst/>
              <a:cxnLst/>
              <a:rect l="l" t="t" r="r" b="b"/>
              <a:pathLst>
                <a:path w="1265" h="6146" extrusionOk="0">
                  <a:moveTo>
                    <a:pt x="275" y="0"/>
                  </a:moveTo>
                  <a:cubicBezTo>
                    <a:pt x="177" y="0"/>
                    <a:pt x="81" y="46"/>
                    <a:pt x="55" y="158"/>
                  </a:cubicBezTo>
                  <a:cubicBezTo>
                    <a:pt x="30" y="257"/>
                    <a:pt x="23" y="363"/>
                    <a:pt x="0" y="524"/>
                  </a:cubicBezTo>
                  <a:cubicBezTo>
                    <a:pt x="211" y="2251"/>
                    <a:pt x="429" y="4029"/>
                    <a:pt x="653" y="5808"/>
                  </a:cubicBezTo>
                  <a:cubicBezTo>
                    <a:pt x="666" y="5905"/>
                    <a:pt x="730" y="6005"/>
                    <a:pt x="794" y="6083"/>
                  </a:cubicBezTo>
                  <a:cubicBezTo>
                    <a:pt x="825" y="6122"/>
                    <a:pt x="899" y="6146"/>
                    <a:pt x="956" y="6146"/>
                  </a:cubicBezTo>
                  <a:cubicBezTo>
                    <a:pt x="964" y="6146"/>
                    <a:pt x="971" y="6145"/>
                    <a:pt x="978" y="6145"/>
                  </a:cubicBezTo>
                  <a:cubicBezTo>
                    <a:pt x="1036" y="6138"/>
                    <a:pt x="1116" y="6093"/>
                    <a:pt x="1143" y="6042"/>
                  </a:cubicBezTo>
                  <a:cubicBezTo>
                    <a:pt x="1264" y="5810"/>
                    <a:pt x="1200" y="5559"/>
                    <a:pt x="1172" y="5321"/>
                  </a:cubicBezTo>
                  <a:cubicBezTo>
                    <a:pt x="983" y="3714"/>
                    <a:pt x="785" y="2110"/>
                    <a:pt x="585" y="505"/>
                  </a:cubicBezTo>
                  <a:cubicBezTo>
                    <a:pt x="567" y="367"/>
                    <a:pt x="518" y="232"/>
                    <a:pt x="459" y="108"/>
                  </a:cubicBezTo>
                  <a:cubicBezTo>
                    <a:pt x="435" y="55"/>
                    <a:pt x="351" y="2"/>
                    <a:pt x="292" y="1"/>
                  </a:cubicBezTo>
                  <a:cubicBezTo>
                    <a:pt x="287" y="1"/>
                    <a:pt x="281" y="0"/>
                    <a:pt x="275"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Google Shape;71963;p46">
              <a:extLst>
                <a:ext uri="{FF2B5EF4-FFF2-40B4-BE49-F238E27FC236}">
                  <a16:creationId xmlns:a16="http://schemas.microsoft.com/office/drawing/2014/main" id="{864577EE-07AE-408E-A7C4-7097C56AB283}"/>
                </a:ext>
              </a:extLst>
            </p:cNvPr>
            <p:cNvSpPr/>
            <p:nvPr/>
          </p:nvSpPr>
          <p:spPr>
            <a:xfrm>
              <a:off x="3099725" y="2702100"/>
              <a:ext cx="212075" cy="808075"/>
            </a:xfrm>
            <a:custGeom>
              <a:avLst/>
              <a:gdLst/>
              <a:ahLst/>
              <a:cxnLst/>
              <a:rect l="l" t="t" r="r" b="b"/>
              <a:pathLst>
                <a:path w="8483" h="32323" extrusionOk="0">
                  <a:moveTo>
                    <a:pt x="3713" y="1"/>
                  </a:moveTo>
                  <a:cubicBezTo>
                    <a:pt x="3641" y="1"/>
                    <a:pt x="3559" y="7"/>
                    <a:pt x="3466" y="19"/>
                  </a:cubicBezTo>
                  <a:cubicBezTo>
                    <a:pt x="2520" y="142"/>
                    <a:pt x="1596" y="368"/>
                    <a:pt x="685" y="643"/>
                  </a:cubicBezTo>
                  <a:cubicBezTo>
                    <a:pt x="415" y="723"/>
                    <a:pt x="321" y="918"/>
                    <a:pt x="307" y="1200"/>
                  </a:cubicBezTo>
                  <a:cubicBezTo>
                    <a:pt x="216" y="3031"/>
                    <a:pt x="110" y="4861"/>
                    <a:pt x="53" y="5876"/>
                  </a:cubicBezTo>
                  <a:cubicBezTo>
                    <a:pt x="1" y="8951"/>
                    <a:pt x="95" y="11204"/>
                    <a:pt x="286" y="13452"/>
                  </a:cubicBezTo>
                  <a:cubicBezTo>
                    <a:pt x="620" y="17407"/>
                    <a:pt x="1407" y="21253"/>
                    <a:pt x="2808" y="24980"/>
                  </a:cubicBezTo>
                  <a:cubicBezTo>
                    <a:pt x="3473" y="26755"/>
                    <a:pt x="4420" y="28344"/>
                    <a:pt x="5547" y="29840"/>
                  </a:cubicBezTo>
                  <a:cubicBezTo>
                    <a:pt x="6142" y="30628"/>
                    <a:pt x="6777" y="31387"/>
                    <a:pt x="7502" y="32062"/>
                  </a:cubicBezTo>
                  <a:cubicBezTo>
                    <a:pt x="7687" y="32236"/>
                    <a:pt x="7864" y="32322"/>
                    <a:pt x="8016" y="32322"/>
                  </a:cubicBezTo>
                  <a:cubicBezTo>
                    <a:pt x="8102" y="32322"/>
                    <a:pt x="8180" y="32295"/>
                    <a:pt x="8247" y="32241"/>
                  </a:cubicBezTo>
                  <a:cubicBezTo>
                    <a:pt x="8482" y="32050"/>
                    <a:pt x="8408" y="31805"/>
                    <a:pt x="8371" y="31558"/>
                  </a:cubicBezTo>
                  <a:cubicBezTo>
                    <a:pt x="7749" y="27553"/>
                    <a:pt x="7072" y="23558"/>
                    <a:pt x="6552" y="19537"/>
                  </a:cubicBezTo>
                  <a:cubicBezTo>
                    <a:pt x="6308" y="17652"/>
                    <a:pt x="5921" y="15786"/>
                    <a:pt x="5641" y="13905"/>
                  </a:cubicBezTo>
                  <a:cubicBezTo>
                    <a:pt x="5396" y="12232"/>
                    <a:pt x="5156" y="10555"/>
                    <a:pt x="5013" y="8871"/>
                  </a:cubicBezTo>
                  <a:cubicBezTo>
                    <a:pt x="4825" y="6659"/>
                    <a:pt x="4734" y="4437"/>
                    <a:pt x="4604" y="2220"/>
                  </a:cubicBezTo>
                  <a:cubicBezTo>
                    <a:pt x="4571" y="1693"/>
                    <a:pt x="4543" y="1166"/>
                    <a:pt x="4369" y="659"/>
                  </a:cubicBezTo>
                  <a:cubicBezTo>
                    <a:pt x="4202" y="170"/>
                    <a:pt x="4081" y="1"/>
                    <a:pt x="3713"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Google Shape;71964;p46">
              <a:extLst>
                <a:ext uri="{FF2B5EF4-FFF2-40B4-BE49-F238E27FC236}">
                  <a16:creationId xmlns:a16="http://schemas.microsoft.com/office/drawing/2014/main" id="{D6320829-818F-45E9-87FE-9471FF5F1858}"/>
                </a:ext>
              </a:extLst>
            </p:cNvPr>
            <p:cNvSpPr/>
            <p:nvPr/>
          </p:nvSpPr>
          <p:spPr>
            <a:xfrm>
              <a:off x="2160825" y="4365875"/>
              <a:ext cx="400475" cy="158625"/>
            </a:xfrm>
            <a:custGeom>
              <a:avLst/>
              <a:gdLst/>
              <a:ahLst/>
              <a:cxnLst/>
              <a:rect l="l" t="t" r="r" b="b"/>
              <a:pathLst>
                <a:path w="16019" h="6345" extrusionOk="0">
                  <a:moveTo>
                    <a:pt x="11158" y="0"/>
                  </a:moveTo>
                  <a:cubicBezTo>
                    <a:pt x="11145" y="0"/>
                    <a:pt x="11131" y="1"/>
                    <a:pt x="11117" y="3"/>
                  </a:cubicBezTo>
                  <a:cubicBezTo>
                    <a:pt x="10783" y="35"/>
                    <a:pt x="10467" y="238"/>
                    <a:pt x="10145" y="373"/>
                  </a:cubicBezTo>
                  <a:cubicBezTo>
                    <a:pt x="10084" y="399"/>
                    <a:pt x="10037" y="459"/>
                    <a:pt x="9981" y="501"/>
                  </a:cubicBezTo>
                  <a:cubicBezTo>
                    <a:pt x="9705" y="2376"/>
                    <a:pt x="8542" y="3473"/>
                    <a:pt x="6820" y="4046"/>
                  </a:cubicBezTo>
                  <a:cubicBezTo>
                    <a:pt x="6286" y="4223"/>
                    <a:pt x="5747" y="4307"/>
                    <a:pt x="5208" y="4307"/>
                  </a:cubicBezTo>
                  <a:cubicBezTo>
                    <a:pt x="4609" y="4307"/>
                    <a:pt x="4009" y="4203"/>
                    <a:pt x="3414" y="4009"/>
                  </a:cubicBezTo>
                  <a:cubicBezTo>
                    <a:pt x="3322" y="3979"/>
                    <a:pt x="3252" y="3881"/>
                    <a:pt x="3172" y="3815"/>
                  </a:cubicBezTo>
                  <a:cubicBezTo>
                    <a:pt x="2097" y="4177"/>
                    <a:pt x="1165" y="4813"/>
                    <a:pt x="196" y="5377"/>
                  </a:cubicBezTo>
                  <a:cubicBezTo>
                    <a:pt x="80" y="5445"/>
                    <a:pt x="1" y="5596"/>
                    <a:pt x="76" y="5742"/>
                  </a:cubicBezTo>
                  <a:cubicBezTo>
                    <a:pt x="119" y="5826"/>
                    <a:pt x="207" y="5915"/>
                    <a:pt x="294" y="5944"/>
                  </a:cubicBezTo>
                  <a:cubicBezTo>
                    <a:pt x="736" y="6089"/>
                    <a:pt x="1198" y="6048"/>
                    <a:pt x="1653" y="6062"/>
                  </a:cubicBezTo>
                  <a:cubicBezTo>
                    <a:pt x="3973" y="6133"/>
                    <a:pt x="6294" y="6166"/>
                    <a:pt x="8614" y="6269"/>
                  </a:cubicBezTo>
                  <a:cubicBezTo>
                    <a:pt x="9842" y="6323"/>
                    <a:pt x="11070" y="6344"/>
                    <a:pt x="12299" y="6344"/>
                  </a:cubicBezTo>
                  <a:cubicBezTo>
                    <a:pt x="13003" y="6344"/>
                    <a:pt x="13708" y="6337"/>
                    <a:pt x="14412" y="6326"/>
                  </a:cubicBezTo>
                  <a:cubicBezTo>
                    <a:pt x="14657" y="6323"/>
                    <a:pt x="14905" y="6330"/>
                    <a:pt x="15149" y="6303"/>
                  </a:cubicBezTo>
                  <a:cubicBezTo>
                    <a:pt x="15728" y="6240"/>
                    <a:pt x="15973" y="6005"/>
                    <a:pt x="15990" y="5424"/>
                  </a:cubicBezTo>
                  <a:cubicBezTo>
                    <a:pt x="16018" y="4476"/>
                    <a:pt x="16008" y="3526"/>
                    <a:pt x="16012" y="2577"/>
                  </a:cubicBezTo>
                  <a:cubicBezTo>
                    <a:pt x="16012" y="2542"/>
                    <a:pt x="16008" y="2507"/>
                    <a:pt x="16004" y="2472"/>
                  </a:cubicBezTo>
                  <a:cubicBezTo>
                    <a:pt x="15946" y="1865"/>
                    <a:pt x="15824" y="1741"/>
                    <a:pt x="15235" y="1701"/>
                  </a:cubicBezTo>
                  <a:cubicBezTo>
                    <a:pt x="14955" y="1681"/>
                    <a:pt x="14672" y="1692"/>
                    <a:pt x="14392" y="1660"/>
                  </a:cubicBezTo>
                  <a:cubicBezTo>
                    <a:pt x="13431" y="1550"/>
                    <a:pt x="12540" y="1278"/>
                    <a:pt x="11806" y="595"/>
                  </a:cubicBezTo>
                  <a:cubicBezTo>
                    <a:pt x="11592" y="396"/>
                    <a:pt x="11478" y="0"/>
                    <a:pt x="1115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Google Shape;71965;p46">
              <a:extLst>
                <a:ext uri="{FF2B5EF4-FFF2-40B4-BE49-F238E27FC236}">
                  <a16:creationId xmlns:a16="http://schemas.microsoft.com/office/drawing/2014/main" id="{1377B71A-0CBF-4749-B7BC-BE6B75502920}"/>
                </a:ext>
              </a:extLst>
            </p:cNvPr>
            <p:cNvSpPr/>
            <p:nvPr/>
          </p:nvSpPr>
          <p:spPr>
            <a:xfrm>
              <a:off x="2240125" y="4378400"/>
              <a:ext cx="170250" cy="95200"/>
            </a:xfrm>
            <a:custGeom>
              <a:avLst/>
              <a:gdLst/>
              <a:ahLst/>
              <a:cxnLst/>
              <a:rect l="l" t="t" r="r" b="b"/>
              <a:pathLst>
                <a:path w="6810" h="3808" extrusionOk="0">
                  <a:moveTo>
                    <a:pt x="6809" y="0"/>
                  </a:moveTo>
                  <a:lnTo>
                    <a:pt x="6809" y="0"/>
                  </a:lnTo>
                  <a:cubicBezTo>
                    <a:pt x="6670" y="30"/>
                    <a:pt x="6526" y="43"/>
                    <a:pt x="6398" y="94"/>
                  </a:cubicBezTo>
                  <a:cubicBezTo>
                    <a:pt x="4259" y="928"/>
                    <a:pt x="2264" y="2056"/>
                    <a:pt x="228" y="3101"/>
                  </a:cubicBezTo>
                  <a:cubicBezTo>
                    <a:pt x="140" y="3145"/>
                    <a:pt x="74" y="3242"/>
                    <a:pt x="0" y="3314"/>
                  </a:cubicBezTo>
                  <a:cubicBezTo>
                    <a:pt x="80" y="3380"/>
                    <a:pt x="150" y="3478"/>
                    <a:pt x="242" y="3508"/>
                  </a:cubicBezTo>
                  <a:cubicBezTo>
                    <a:pt x="838" y="3703"/>
                    <a:pt x="1438" y="3807"/>
                    <a:pt x="2037" y="3807"/>
                  </a:cubicBezTo>
                  <a:cubicBezTo>
                    <a:pt x="2576" y="3807"/>
                    <a:pt x="3114" y="3723"/>
                    <a:pt x="3648" y="3545"/>
                  </a:cubicBezTo>
                  <a:cubicBezTo>
                    <a:pt x="5370" y="2974"/>
                    <a:pt x="6534" y="1877"/>
                    <a:pt x="6809"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Google Shape;71966;p46">
              <a:extLst>
                <a:ext uri="{FF2B5EF4-FFF2-40B4-BE49-F238E27FC236}">
                  <a16:creationId xmlns:a16="http://schemas.microsoft.com/office/drawing/2014/main" id="{7BE487FC-F9DB-4816-A080-7F105F2514AA}"/>
                </a:ext>
              </a:extLst>
            </p:cNvPr>
            <p:cNvSpPr/>
            <p:nvPr/>
          </p:nvSpPr>
          <p:spPr>
            <a:xfrm>
              <a:off x="2988550" y="4413150"/>
              <a:ext cx="372300" cy="119325"/>
            </a:xfrm>
            <a:custGeom>
              <a:avLst/>
              <a:gdLst/>
              <a:ahLst/>
              <a:cxnLst/>
              <a:rect l="l" t="t" r="r" b="b"/>
              <a:pathLst>
                <a:path w="14892" h="4773" extrusionOk="0">
                  <a:moveTo>
                    <a:pt x="5725" y="0"/>
                  </a:moveTo>
                  <a:cubicBezTo>
                    <a:pt x="5468" y="0"/>
                    <a:pt x="5200" y="91"/>
                    <a:pt x="4901" y="243"/>
                  </a:cubicBezTo>
                  <a:cubicBezTo>
                    <a:pt x="4074" y="664"/>
                    <a:pt x="3194" y="869"/>
                    <a:pt x="2286" y="869"/>
                  </a:cubicBezTo>
                  <a:cubicBezTo>
                    <a:pt x="1927" y="869"/>
                    <a:pt x="1563" y="836"/>
                    <a:pt x="1196" y="773"/>
                  </a:cubicBezTo>
                  <a:cubicBezTo>
                    <a:pt x="1058" y="750"/>
                    <a:pt x="920" y="716"/>
                    <a:pt x="780" y="706"/>
                  </a:cubicBezTo>
                  <a:cubicBezTo>
                    <a:pt x="758" y="704"/>
                    <a:pt x="736" y="703"/>
                    <a:pt x="715" y="703"/>
                  </a:cubicBezTo>
                  <a:cubicBezTo>
                    <a:pt x="417" y="703"/>
                    <a:pt x="216" y="878"/>
                    <a:pt x="239" y="1191"/>
                  </a:cubicBezTo>
                  <a:cubicBezTo>
                    <a:pt x="269" y="1618"/>
                    <a:pt x="227" y="2033"/>
                    <a:pt x="182" y="2453"/>
                  </a:cubicBezTo>
                  <a:cubicBezTo>
                    <a:pt x="131" y="2907"/>
                    <a:pt x="57" y="3362"/>
                    <a:pt x="35" y="3819"/>
                  </a:cubicBezTo>
                  <a:cubicBezTo>
                    <a:pt x="1" y="4544"/>
                    <a:pt x="151" y="4705"/>
                    <a:pt x="849" y="4745"/>
                  </a:cubicBezTo>
                  <a:cubicBezTo>
                    <a:pt x="1125" y="4762"/>
                    <a:pt x="1403" y="4772"/>
                    <a:pt x="1680" y="4772"/>
                  </a:cubicBezTo>
                  <a:cubicBezTo>
                    <a:pt x="1791" y="4772"/>
                    <a:pt x="1902" y="4770"/>
                    <a:pt x="2013" y="4767"/>
                  </a:cubicBezTo>
                  <a:cubicBezTo>
                    <a:pt x="4654" y="4687"/>
                    <a:pt x="7297" y="4606"/>
                    <a:pt x="9940" y="4513"/>
                  </a:cubicBezTo>
                  <a:cubicBezTo>
                    <a:pt x="11208" y="4469"/>
                    <a:pt x="12476" y="4403"/>
                    <a:pt x="13744" y="4339"/>
                  </a:cubicBezTo>
                  <a:cubicBezTo>
                    <a:pt x="14024" y="4325"/>
                    <a:pt x="14304" y="4289"/>
                    <a:pt x="14581" y="4238"/>
                  </a:cubicBezTo>
                  <a:cubicBezTo>
                    <a:pt x="14800" y="4197"/>
                    <a:pt x="14891" y="3892"/>
                    <a:pt x="14742" y="3732"/>
                  </a:cubicBezTo>
                  <a:cubicBezTo>
                    <a:pt x="14500" y="3473"/>
                    <a:pt x="14230" y="3256"/>
                    <a:pt x="13887" y="3134"/>
                  </a:cubicBezTo>
                  <a:cubicBezTo>
                    <a:pt x="13324" y="2930"/>
                    <a:pt x="12768" y="2706"/>
                    <a:pt x="12210" y="2490"/>
                  </a:cubicBezTo>
                  <a:cubicBezTo>
                    <a:pt x="11604" y="2651"/>
                    <a:pt x="11009" y="2858"/>
                    <a:pt x="10378" y="2909"/>
                  </a:cubicBezTo>
                  <a:cubicBezTo>
                    <a:pt x="10254" y="2918"/>
                    <a:pt x="10132" y="2923"/>
                    <a:pt x="10011" y="2923"/>
                  </a:cubicBezTo>
                  <a:cubicBezTo>
                    <a:pt x="9000" y="2923"/>
                    <a:pt x="8067" y="2599"/>
                    <a:pt x="7161" y="2144"/>
                  </a:cubicBezTo>
                  <a:cubicBezTo>
                    <a:pt x="6803" y="1961"/>
                    <a:pt x="6529" y="1721"/>
                    <a:pt x="6380" y="1339"/>
                  </a:cubicBezTo>
                  <a:cubicBezTo>
                    <a:pt x="6239" y="971"/>
                    <a:pt x="6363" y="655"/>
                    <a:pt x="6518" y="336"/>
                  </a:cubicBezTo>
                  <a:cubicBezTo>
                    <a:pt x="6253" y="101"/>
                    <a:pt x="5996" y="0"/>
                    <a:pt x="5725"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Google Shape;71967;p46">
              <a:extLst>
                <a:ext uri="{FF2B5EF4-FFF2-40B4-BE49-F238E27FC236}">
                  <a16:creationId xmlns:a16="http://schemas.microsoft.com/office/drawing/2014/main" id="{680FC49E-A58A-4BBF-A7F8-95C2F9E7AEE6}"/>
                </a:ext>
              </a:extLst>
            </p:cNvPr>
            <p:cNvSpPr/>
            <p:nvPr/>
          </p:nvSpPr>
          <p:spPr>
            <a:xfrm>
              <a:off x="3144475" y="4421425"/>
              <a:ext cx="149325" cy="64750"/>
            </a:xfrm>
            <a:custGeom>
              <a:avLst/>
              <a:gdLst/>
              <a:ahLst/>
              <a:cxnLst/>
              <a:rect l="l" t="t" r="r" b="b"/>
              <a:pathLst>
                <a:path w="5973" h="2590" extrusionOk="0">
                  <a:moveTo>
                    <a:pt x="281" y="0"/>
                  </a:moveTo>
                  <a:cubicBezTo>
                    <a:pt x="127" y="320"/>
                    <a:pt x="0" y="639"/>
                    <a:pt x="143" y="1003"/>
                  </a:cubicBezTo>
                  <a:cubicBezTo>
                    <a:pt x="292" y="1387"/>
                    <a:pt x="566" y="1629"/>
                    <a:pt x="925" y="1808"/>
                  </a:cubicBezTo>
                  <a:cubicBezTo>
                    <a:pt x="1829" y="2265"/>
                    <a:pt x="2763" y="2589"/>
                    <a:pt x="3774" y="2589"/>
                  </a:cubicBezTo>
                  <a:cubicBezTo>
                    <a:pt x="3895" y="2589"/>
                    <a:pt x="4017" y="2585"/>
                    <a:pt x="4141" y="2575"/>
                  </a:cubicBezTo>
                  <a:cubicBezTo>
                    <a:pt x="4772" y="2527"/>
                    <a:pt x="5367" y="2320"/>
                    <a:pt x="5973" y="2159"/>
                  </a:cubicBezTo>
                  <a:cubicBezTo>
                    <a:pt x="5890" y="2101"/>
                    <a:pt x="5813" y="2022"/>
                    <a:pt x="5719" y="1981"/>
                  </a:cubicBezTo>
                  <a:cubicBezTo>
                    <a:pt x="4644" y="1546"/>
                    <a:pt x="3576" y="1089"/>
                    <a:pt x="2485" y="697"/>
                  </a:cubicBezTo>
                  <a:cubicBezTo>
                    <a:pt x="1761" y="438"/>
                    <a:pt x="1065" y="76"/>
                    <a:pt x="281"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Google Shape;71968;p46">
              <a:extLst>
                <a:ext uri="{FF2B5EF4-FFF2-40B4-BE49-F238E27FC236}">
                  <a16:creationId xmlns:a16="http://schemas.microsoft.com/office/drawing/2014/main" id="{6846A66D-11CB-446E-B0A4-238A01DF2A74}"/>
                </a:ext>
              </a:extLst>
            </p:cNvPr>
            <p:cNvSpPr/>
            <p:nvPr/>
          </p:nvSpPr>
          <p:spPr>
            <a:xfrm>
              <a:off x="2067050" y="1317875"/>
              <a:ext cx="1609500" cy="908850"/>
            </a:xfrm>
            <a:custGeom>
              <a:avLst/>
              <a:gdLst/>
              <a:ahLst/>
              <a:cxnLst/>
              <a:rect l="l" t="t" r="r" b="b"/>
              <a:pathLst>
                <a:path w="64380" h="36354" extrusionOk="0">
                  <a:moveTo>
                    <a:pt x="57311" y="9269"/>
                  </a:moveTo>
                  <a:cubicBezTo>
                    <a:pt x="57301" y="9302"/>
                    <a:pt x="57290" y="9339"/>
                    <a:pt x="57284" y="9339"/>
                  </a:cubicBezTo>
                  <a:cubicBezTo>
                    <a:pt x="57217" y="9329"/>
                    <a:pt x="57227" y="9302"/>
                    <a:pt x="57311" y="9269"/>
                  </a:cubicBezTo>
                  <a:close/>
                  <a:moveTo>
                    <a:pt x="48723" y="0"/>
                  </a:moveTo>
                  <a:cubicBezTo>
                    <a:pt x="48456" y="0"/>
                    <a:pt x="48175" y="56"/>
                    <a:pt x="47886" y="168"/>
                  </a:cubicBezTo>
                  <a:cubicBezTo>
                    <a:pt x="47491" y="320"/>
                    <a:pt x="47124" y="524"/>
                    <a:pt x="46805" y="813"/>
                  </a:cubicBezTo>
                  <a:cubicBezTo>
                    <a:pt x="46225" y="1340"/>
                    <a:pt x="45763" y="1956"/>
                    <a:pt x="45387" y="2641"/>
                  </a:cubicBezTo>
                  <a:cubicBezTo>
                    <a:pt x="44595" y="4087"/>
                    <a:pt x="44204" y="5668"/>
                    <a:pt x="44058" y="7278"/>
                  </a:cubicBezTo>
                  <a:cubicBezTo>
                    <a:pt x="43852" y="9487"/>
                    <a:pt x="43931" y="11713"/>
                    <a:pt x="44203" y="13918"/>
                  </a:cubicBezTo>
                  <a:cubicBezTo>
                    <a:pt x="44388" y="15416"/>
                    <a:pt x="44666" y="16903"/>
                    <a:pt x="45022" y="18374"/>
                  </a:cubicBezTo>
                  <a:cubicBezTo>
                    <a:pt x="45063" y="18543"/>
                    <a:pt x="45095" y="18719"/>
                    <a:pt x="45109" y="18892"/>
                  </a:cubicBezTo>
                  <a:cubicBezTo>
                    <a:pt x="45126" y="19094"/>
                    <a:pt x="44990" y="19237"/>
                    <a:pt x="44814" y="19237"/>
                  </a:cubicBezTo>
                  <a:cubicBezTo>
                    <a:pt x="44778" y="19237"/>
                    <a:pt x="44741" y="19231"/>
                    <a:pt x="44703" y="19219"/>
                  </a:cubicBezTo>
                  <a:cubicBezTo>
                    <a:pt x="44570" y="19174"/>
                    <a:pt x="44442" y="19117"/>
                    <a:pt x="44315" y="19056"/>
                  </a:cubicBezTo>
                  <a:cubicBezTo>
                    <a:pt x="41124" y="17540"/>
                    <a:pt x="37731" y="16852"/>
                    <a:pt x="34231" y="16597"/>
                  </a:cubicBezTo>
                  <a:cubicBezTo>
                    <a:pt x="33943" y="16576"/>
                    <a:pt x="33656" y="16567"/>
                    <a:pt x="33369" y="16567"/>
                  </a:cubicBezTo>
                  <a:cubicBezTo>
                    <a:pt x="32317" y="16567"/>
                    <a:pt x="31271" y="16689"/>
                    <a:pt x="30230" y="16791"/>
                  </a:cubicBezTo>
                  <a:cubicBezTo>
                    <a:pt x="28375" y="16975"/>
                    <a:pt x="26561" y="17412"/>
                    <a:pt x="24792" y="18032"/>
                  </a:cubicBezTo>
                  <a:cubicBezTo>
                    <a:pt x="22679" y="18771"/>
                    <a:pt x="20724" y="19787"/>
                    <a:pt x="18980" y="21198"/>
                  </a:cubicBezTo>
                  <a:cubicBezTo>
                    <a:pt x="18829" y="21319"/>
                    <a:pt x="18682" y="21446"/>
                    <a:pt x="18478" y="21446"/>
                  </a:cubicBezTo>
                  <a:cubicBezTo>
                    <a:pt x="18459" y="21446"/>
                    <a:pt x="18440" y="21445"/>
                    <a:pt x="18420" y="21443"/>
                  </a:cubicBezTo>
                  <a:cubicBezTo>
                    <a:pt x="18390" y="21473"/>
                    <a:pt x="18359" y="21504"/>
                    <a:pt x="18329" y="21535"/>
                  </a:cubicBezTo>
                  <a:cubicBezTo>
                    <a:pt x="18330" y="21514"/>
                    <a:pt x="18324" y="21484"/>
                    <a:pt x="18337" y="21473"/>
                  </a:cubicBezTo>
                  <a:cubicBezTo>
                    <a:pt x="18357" y="21456"/>
                    <a:pt x="18387" y="21448"/>
                    <a:pt x="18413" y="21437"/>
                  </a:cubicBezTo>
                  <a:cubicBezTo>
                    <a:pt x="18437" y="21193"/>
                    <a:pt x="18424" y="20938"/>
                    <a:pt x="18491" y="20708"/>
                  </a:cubicBezTo>
                  <a:cubicBezTo>
                    <a:pt x="18921" y="19206"/>
                    <a:pt x="18927" y="17650"/>
                    <a:pt x="19084" y="16113"/>
                  </a:cubicBezTo>
                  <a:cubicBezTo>
                    <a:pt x="19165" y="15306"/>
                    <a:pt x="19008" y="14497"/>
                    <a:pt x="18984" y="13692"/>
                  </a:cubicBezTo>
                  <a:cubicBezTo>
                    <a:pt x="18940" y="12304"/>
                    <a:pt x="18676" y="10962"/>
                    <a:pt x="18317" y="9640"/>
                  </a:cubicBezTo>
                  <a:cubicBezTo>
                    <a:pt x="17967" y="8349"/>
                    <a:pt x="17498" y="7089"/>
                    <a:pt x="16724" y="5974"/>
                  </a:cubicBezTo>
                  <a:cubicBezTo>
                    <a:pt x="16256" y="5299"/>
                    <a:pt x="15707" y="4717"/>
                    <a:pt x="14922" y="4397"/>
                  </a:cubicBezTo>
                  <a:cubicBezTo>
                    <a:pt x="14708" y="4310"/>
                    <a:pt x="14500" y="4269"/>
                    <a:pt x="14291" y="4269"/>
                  </a:cubicBezTo>
                  <a:cubicBezTo>
                    <a:pt x="14094" y="4269"/>
                    <a:pt x="13896" y="4305"/>
                    <a:pt x="13691" y="4375"/>
                  </a:cubicBezTo>
                  <a:cubicBezTo>
                    <a:pt x="12885" y="4652"/>
                    <a:pt x="12419" y="5249"/>
                    <a:pt x="12137" y="6000"/>
                  </a:cubicBezTo>
                  <a:cubicBezTo>
                    <a:pt x="11669" y="7238"/>
                    <a:pt x="11490" y="8526"/>
                    <a:pt x="11685" y="9838"/>
                  </a:cubicBezTo>
                  <a:cubicBezTo>
                    <a:pt x="11769" y="10401"/>
                    <a:pt x="11770" y="10961"/>
                    <a:pt x="11778" y="11523"/>
                  </a:cubicBezTo>
                  <a:cubicBezTo>
                    <a:pt x="11778" y="11575"/>
                    <a:pt x="11723" y="11653"/>
                    <a:pt x="11674" y="11673"/>
                  </a:cubicBezTo>
                  <a:cubicBezTo>
                    <a:pt x="11656" y="11680"/>
                    <a:pt x="11634" y="11683"/>
                    <a:pt x="11612" y="11683"/>
                  </a:cubicBezTo>
                  <a:cubicBezTo>
                    <a:pt x="11565" y="11683"/>
                    <a:pt x="11513" y="11669"/>
                    <a:pt x="11485" y="11644"/>
                  </a:cubicBezTo>
                  <a:cubicBezTo>
                    <a:pt x="11303" y="11481"/>
                    <a:pt x="11136" y="11295"/>
                    <a:pt x="10957" y="11129"/>
                  </a:cubicBezTo>
                  <a:cubicBezTo>
                    <a:pt x="10273" y="10499"/>
                    <a:pt x="9509" y="9986"/>
                    <a:pt x="8599" y="9772"/>
                  </a:cubicBezTo>
                  <a:cubicBezTo>
                    <a:pt x="8178" y="9674"/>
                    <a:pt x="7793" y="9623"/>
                    <a:pt x="7438" y="9623"/>
                  </a:cubicBezTo>
                  <a:cubicBezTo>
                    <a:pt x="6427" y="9623"/>
                    <a:pt x="5649" y="10034"/>
                    <a:pt x="4913" y="10934"/>
                  </a:cubicBezTo>
                  <a:cubicBezTo>
                    <a:pt x="4116" y="11904"/>
                    <a:pt x="3927" y="13012"/>
                    <a:pt x="4293" y="14213"/>
                  </a:cubicBezTo>
                  <a:cubicBezTo>
                    <a:pt x="4615" y="15278"/>
                    <a:pt x="5151" y="16221"/>
                    <a:pt x="5893" y="17042"/>
                  </a:cubicBezTo>
                  <a:cubicBezTo>
                    <a:pt x="6342" y="17539"/>
                    <a:pt x="6825" y="18006"/>
                    <a:pt x="7287" y="18491"/>
                  </a:cubicBezTo>
                  <a:cubicBezTo>
                    <a:pt x="7396" y="18606"/>
                    <a:pt x="7572" y="18711"/>
                    <a:pt x="7443" y="18937"/>
                  </a:cubicBezTo>
                  <a:cubicBezTo>
                    <a:pt x="7440" y="18936"/>
                    <a:pt x="7437" y="18936"/>
                    <a:pt x="7433" y="18936"/>
                  </a:cubicBezTo>
                  <a:cubicBezTo>
                    <a:pt x="7337" y="18936"/>
                    <a:pt x="7235" y="18948"/>
                    <a:pt x="7136" y="18948"/>
                  </a:cubicBezTo>
                  <a:cubicBezTo>
                    <a:pt x="7065" y="18948"/>
                    <a:pt x="6996" y="18942"/>
                    <a:pt x="6930" y="18922"/>
                  </a:cubicBezTo>
                  <a:cubicBezTo>
                    <a:pt x="6207" y="18711"/>
                    <a:pt x="5466" y="18737"/>
                    <a:pt x="4728" y="18730"/>
                  </a:cubicBezTo>
                  <a:cubicBezTo>
                    <a:pt x="4714" y="18730"/>
                    <a:pt x="4700" y="18730"/>
                    <a:pt x="4686" y="18730"/>
                  </a:cubicBezTo>
                  <a:cubicBezTo>
                    <a:pt x="3870" y="18730"/>
                    <a:pt x="3116" y="18975"/>
                    <a:pt x="2415" y="19371"/>
                  </a:cubicBezTo>
                  <a:cubicBezTo>
                    <a:pt x="945" y="20207"/>
                    <a:pt x="312" y="21584"/>
                    <a:pt x="26" y="23171"/>
                  </a:cubicBezTo>
                  <a:cubicBezTo>
                    <a:pt x="0" y="23303"/>
                    <a:pt x="16" y="23453"/>
                    <a:pt x="47" y="23588"/>
                  </a:cubicBezTo>
                  <a:cubicBezTo>
                    <a:pt x="232" y="24391"/>
                    <a:pt x="543" y="25117"/>
                    <a:pt x="1149" y="25714"/>
                  </a:cubicBezTo>
                  <a:cubicBezTo>
                    <a:pt x="1880" y="26431"/>
                    <a:pt x="2770" y="26841"/>
                    <a:pt x="3723" y="27113"/>
                  </a:cubicBezTo>
                  <a:cubicBezTo>
                    <a:pt x="4624" y="27372"/>
                    <a:pt x="5550" y="27479"/>
                    <a:pt x="6475" y="27479"/>
                  </a:cubicBezTo>
                  <a:cubicBezTo>
                    <a:pt x="6994" y="27479"/>
                    <a:pt x="7512" y="27445"/>
                    <a:pt x="8026" y="27385"/>
                  </a:cubicBezTo>
                  <a:cubicBezTo>
                    <a:pt x="10237" y="27128"/>
                    <a:pt x="12366" y="26498"/>
                    <a:pt x="14373" y="25503"/>
                  </a:cubicBezTo>
                  <a:cubicBezTo>
                    <a:pt x="14560" y="25411"/>
                    <a:pt x="14751" y="25320"/>
                    <a:pt x="14951" y="25258"/>
                  </a:cubicBezTo>
                  <a:cubicBezTo>
                    <a:pt x="14967" y="25253"/>
                    <a:pt x="14984" y="25250"/>
                    <a:pt x="14999" y="25250"/>
                  </a:cubicBezTo>
                  <a:cubicBezTo>
                    <a:pt x="15093" y="25250"/>
                    <a:pt x="15158" y="25342"/>
                    <a:pt x="15137" y="25436"/>
                  </a:cubicBezTo>
                  <a:cubicBezTo>
                    <a:pt x="15100" y="25603"/>
                    <a:pt x="15030" y="25768"/>
                    <a:pt x="14951" y="25922"/>
                  </a:cubicBezTo>
                  <a:cubicBezTo>
                    <a:pt x="13879" y="27953"/>
                    <a:pt x="13466" y="30160"/>
                    <a:pt x="13222" y="32406"/>
                  </a:cubicBezTo>
                  <a:cubicBezTo>
                    <a:pt x="13115" y="33390"/>
                    <a:pt x="13229" y="34374"/>
                    <a:pt x="13358" y="35354"/>
                  </a:cubicBezTo>
                  <a:cubicBezTo>
                    <a:pt x="13407" y="35738"/>
                    <a:pt x="13623" y="35997"/>
                    <a:pt x="13893" y="36231"/>
                  </a:cubicBezTo>
                  <a:cubicBezTo>
                    <a:pt x="13989" y="36313"/>
                    <a:pt x="14090" y="36353"/>
                    <a:pt x="14186" y="36353"/>
                  </a:cubicBezTo>
                  <a:cubicBezTo>
                    <a:pt x="14344" y="36353"/>
                    <a:pt x="14485" y="36243"/>
                    <a:pt x="14553" y="36034"/>
                  </a:cubicBezTo>
                  <a:cubicBezTo>
                    <a:pt x="14725" y="35498"/>
                    <a:pt x="14926" y="34965"/>
                    <a:pt x="15026" y="34415"/>
                  </a:cubicBezTo>
                  <a:cubicBezTo>
                    <a:pt x="15153" y="33721"/>
                    <a:pt x="15493" y="33298"/>
                    <a:pt x="16164" y="33045"/>
                  </a:cubicBezTo>
                  <a:cubicBezTo>
                    <a:pt x="18181" y="32281"/>
                    <a:pt x="20058" y="31230"/>
                    <a:pt x="21922" y="30160"/>
                  </a:cubicBezTo>
                  <a:cubicBezTo>
                    <a:pt x="25968" y="27839"/>
                    <a:pt x="29811" y="25237"/>
                    <a:pt x="33104" y="21893"/>
                  </a:cubicBezTo>
                  <a:cubicBezTo>
                    <a:pt x="33421" y="21571"/>
                    <a:pt x="33597" y="21409"/>
                    <a:pt x="33771" y="21409"/>
                  </a:cubicBezTo>
                  <a:cubicBezTo>
                    <a:pt x="33948" y="21409"/>
                    <a:pt x="34123" y="21578"/>
                    <a:pt x="34445" y="21917"/>
                  </a:cubicBezTo>
                  <a:cubicBezTo>
                    <a:pt x="35517" y="23046"/>
                    <a:pt x="36707" y="24033"/>
                    <a:pt x="37958" y="24949"/>
                  </a:cubicBezTo>
                  <a:cubicBezTo>
                    <a:pt x="39532" y="26102"/>
                    <a:pt x="41265" y="26972"/>
                    <a:pt x="43073" y="27675"/>
                  </a:cubicBezTo>
                  <a:cubicBezTo>
                    <a:pt x="45736" y="28707"/>
                    <a:pt x="48457" y="29512"/>
                    <a:pt x="51334" y="29512"/>
                  </a:cubicBezTo>
                  <a:cubicBezTo>
                    <a:pt x="51557" y="29512"/>
                    <a:pt x="51781" y="29507"/>
                    <a:pt x="52006" y="29497"/>
                  </a:cubicBezTo>
                  <a:cubicBezTo>
                    <a:pt x="52061" y="29495"/>
                    <a:pt x="52114" y="29493"/>
                    <a:pt x="52166" y="29493"/>
                  </a:cubicBezTo>
                  <a:cubicBezTo>
                    <a:pt x="52617" y="29493"/>
                    <a:pt x="52979" y="29600"/>
                    <a:pt x="53272" y="30040"/>
                  </a:cubicBezTo>
                  <a:cubicBezTo>
                    <a:pt x="53387" y="30213"/>
                    <a:pt x="53531" y="30293"/>
                    <a:pt x="53676" y="30293"/>
                  </a:cubicBezTo>
                  <a:cubicBezTo>
                    <a:pt x="53863" y="30293"/>
                    <a:pt x="54051" y="30161"/>
                    <a:pt x="54184" y="29922"/>
                  </a:cubicBezTo>
                  <a:cubicBezTo>
                    <a:pt x="54333" y="29651"/>
                    <a:pt x="54305" y="29383"/>
                    <a:pt x="54178" y="29112"/>
                  </a:cubicBezTo>
                  <a:cubicBezTo>
                    <a:pt x="53322" y="27290"/>
                    <a:pt x="52337" y="25548"/>
                    <a:pt x="51052" y="23983"/>
                  </a:cubicBezTo>
                  <a:cubicBezTo>
                    <a:pt x="50575" y="23400"/>
                    <a:pt x="49831" y="23036"/>
                    <a:pt x="49606" y="22245"/>
                  </a:cubicBezTo>
                  <a:cubicBezTo>
                    <a:pt x="50301" y="21911"/>
                    <a:pt x="50989" y="21564"/>
                    <a:pt x="51692" y="21252"/>
                  </a:cubicBezTo>
                  <a:cubicBezTo>
                    <a:pt x="52076" y="21081"/>
                    <a:pt x="52482" y="20958"/>
                    <a:pt x="52887" y="20837"/>
                  </a:cubicBezTo>
                  <a:cubicBezTo>
                    <a:pt x="54850" y="20253"/>
                    <a:pt x="56760" y="19546"/>
                    <a:pt x="58562" y="18558"/>
                  </a:cubicBezTo>
                  <a:cubicBezTo>
                    <a:pt x="60579" y="17450"/>
                    <a:pt x="62239" y="15964"/>
                    <a:pt x="63467" y="14011"/>
                  </a:cubicBezTo>
                  <a:cubicBezTo>
                    <a:pt x="64086" y="13015"/>
                    <a:pt x="64379" y="11939"/>
                    <a:pt x="64284" y="10780"/>
                  </a:cubicBezTo>
                  <a:cubicBezTo>
                    <a:pt x="64214" y="9928"/>
                    <a:pt x="63845" y="9231"/>
                    <a:pt x="63060" y="8802"/>
                  </a:cubicBezTo>
                  <a:cubicBezTo>
                    <a:pt x="62440" y="8462"/>
                    <a:pt x="61792" y="8256"/>
                    <a:pt x="61073" y="8256"/>
                  </a:cubicBezTo>
                  <a:cubicBezTo>
                    <a:pt x="61064" y="8256"/>
                    <a:pt x="61054" y="8256"/>
                    <a:pt x="61044" y="8256"/>
                  </a:cubicBezTo>
                  <a:cubicBezTo>
                    <a:pt x="60145" y="8262"/>
                    <a:pt x="59310" y="8511"/>
                    <a:pt x="58485" y="8828"/>
                  </a:cubicBezTo>
                  <a:cubicBezTo>
                    <a:pt x="58212" y="8932"/>
                    <a:pt x="57957" y="9099"/>
                    <a:pt x="57653" y="9099"/>
                  </a:cubicBezTo>
                  <a:cubicBezTo>
                    <a:pt x="57630" y="9099"/>
                    <a:pt x="57607" y="9098"/>
                    <a:pt x="57583" y="9096"/>
                  </a:cubicBezTo>
                  <a:cubicBezTo>
                    <a:pt x="57529" y="9187"/>
                    <a:pt x="57451" y="9237"/>
                    <a:pt x="57345" y="9244"/>
                  </a:cubicBezTo>
                  <a:cubicBezTo>
                    <a:pt x="57401" y="9168"/>
                    <a:pt x="57455" y="9096"/>
                    <a:pt x="57510" y="9020"/>
                  </a:cubicBezTo>
                  <a:cubicBezTo>
                    <a:pt x="57532" y="8799"/>
                    <a:pt x="57676" y="8640"/>
                    <a:pt x="57785" y="8457"/>
                  </a:cubicBezTo>
                  <a:cubicBezTo>
                    <a:pt x="58456" y="7339"/>
                    <a:pt x="59086" y="6210"/>
                    <a:pt x="59385" y="4914"/>
                  </a:cubicBezTo>
                  <a:cubicBezTo>
                    <a:pt x="59538" y="4257"/>
                    <a:pt x="59469" y="3660"/>
                    <a:pt x="59254" y="3054"/>
                  </a:cubicBezTo>
                  <a:cubicBezTo>
                    <a:pt x="59028" y="2419"/>
                    <a:pt x="58556" y="2116"/>
                    <a:pt x="57892" y="2067"/>
                  </a:cubicBezTo>
                  <a:cubicBezTo>
                    <a:pt x="57825" y="2062"/>
                    <a:pt x="57759" y="2060"/>
                    <a:pt x="57693" y="2060"/>
                  </a:cubicBezTo>
                  <a:cubicBezTo>
                    <a:pt x="57147" y="2060"/>
                    <a:pt x="56640" y="2224"/>
                    <a:pt x="56165" y="2477"/>
                  </a:cubicBezTo>
                  <a:cubicBezTo>
                    <a:pt x="55007" y="3099"/>
                    <a:pt x="53991" y="3905"/>
                    <a:pt x="53171" y="4945"/>
                  </a:cubicBezTo>
                  <a:cubicBezTo>
                    <a:pt x="52558" y="5722"/>
                    <a:pt x="52031" y="6552"/>
                    <a:pt x="51555" y="7417"/>
                  </a:cubicBezTo>
                  <a:cubicBezTo>
                    <a:pt x="51445" y="7617"/>
                    <a:pt x="51418" y="7909"/>
                    <a:pt x="51110" y="7951"/>
                  </a:cubicBezTo>
                  <a:cubicBezTo>
                    <a:pt x="51089" y="7926"/>
                    <a:pt x="51050" y="7899"/>
                    <a:pt x="51055" y="7880"/>
                  </a:cubicBezTo>
                  <a:cubicBezTo>
                    <a:pt x="51243" y="6802"/>
                    <a:pt x="51200" y="5712"/>
                    <a:pt x="51238" y="4625"/>
                  </a:cubicBezTo>
                  <a:cubicBezTo>
                    <a:pt x="51264" y="3875"/>
                    <a:pt x="51106" y="3156"/>
                    <a:pt x="50956" y="2435"/>
                  </a:cubicBezTo>
                  <a:cubicBezTo>
                    <a:pt x="50848" y="1915"/>
                    <a:pt x="50643" y="1422"/>
                    <a:pt x="50358" y="974"/>
                  </a:cubicBezTo>
                  <a:cubicBezTo>
                    <a:pt x="49949" y="333"/>
                    <a:pt x="49377" y="0"/>
                    <a:pt x="48723"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Google Shape;71969;p46">
              <a:extLst>
                <a:ext uri="{FF2B5EF4-FFF2-40B4-BE49-F238E27FC236}">
                  <a16:creationId xmlns:a16="http://schemas.microsoft.com/office/drawing/2014/main" id="{2D581774-9B1C-4E6C-9A36-420D900265C3}"/>
                </a:ext>
              </a:extLst>
            </p:cNvPr>
            <p:cNvSpPr/>
            <p:nvPr/>
          </p:nvSpPr>
          <p:spPr>
            <a:xfrm>
              <a:off x="2966875" y="1819400"/>
              <a:ext cx="367175" cy="182225"/>
            </a:xfrm>
            <a:custGeom>
              <a:avLst/>
              <a:gdLst/>
              <a:ahLst/>
              <a:cxnLst/>
              <a:rect l="l" t="t" r="r" b="b"/>
              <a:pathLst>
                <a:path w="14687" h="7289" extrusionOk="0">
                  <a:moveTo>
                    <a:pt x="284" y="1"/>
                  </a:moveTo>
                  <a:cubicBezTo>
                    <a:pt x="235" y="1"/>
                    <a:pt x="184" y="17"/>
                    <a:pt x="136" y="51"/>
                  </a:cubicBezTo>
                  <a:cubicBezTo>
                    <a:pt x="0" y="148"/>
                    <a:pt x="32" y="300"/>
                    <a:pt x="79" y="436"/>
                  </a:cubicBezTo>
                  <a:cubicBezTo>
                    <a:pt x="101" y="500"/>
                    <a:pt x="147" y="557"/>
                    <a:pt x="183" y="618"/>
                  </a:cubicBezTo>
                  <a:cubicBezTo>
                    <a:pt x="653" y="1419"/>
                    <a:pt x="1300" y="2073"/>
                    <a:pt x="2016" y="2643"/>
                  </a:cubicBezTo>
                  <a:cubicBezTo>
                    <a:pt x="2978" y="3409"/>
                    <a:pt x="3991" y="4100"/>
                    <a:pt x="5080" y="4691"/>
                  </a:cubicBezTo>
                  <a:cubicBezTo>
                    <a:pt x="6258" y="5330"/>
                    <a:pt x="7463" y="5904"/>
                    <a:pt x="8734" y="6309"/>
                  </a:cubicBezTo>
                  <a:cubicBezTo>
                    <a:pt x="10508" y="6873"/>
                    <a:pt x="12372" y="7021"/>
                    <a:pt x="14294" y="7289"/>
                  </a:cubicBezTo>
                  <a:cubicBezTo>
                    <a:pt x="14295" y="7289"/>
                    <a:pt x="14296" y="7289"/>
                    <a:pt x="14299" y="7289"/>
                  </a:cubicBezTo>
                  <a:cubicBezTo>
                    <a:pt x="14304" y="7289"/>
                    <a:pt x="14314" y="7289"/>
                    <a:pt x="14325" y="7289"/>
                  </a:cubicBezTo>
                  <a:cubicBezTo>
                    <a:pt x="14371" y="7289"/>
                    <a:pt x="14453" y="7285"/>
                    <a:pt x="14515" y="7246"/>
                  </a:cubicBezTo>
                  <a:cubicBezTo>
                    <a:pt x="14593" y="7201"/>
                    <a:pt x="14673" y="7094"/>
                    <a:pt x="14680" y="7007"/>
                  </a:cubicBezTo>
                  <a:cubicBezTo>
                    <a:pt x="14687" y="6924"/>
                    <a:pt x="14611" y="6823"/>
                    <a:pt x="14547" y="6752"/>
                  </a:cubicBezTo>
                  <a:cubicBezTo>
                    <a:pt x="14506" y="6708"/>
                    <a:pt x="14421" y="6693"/>
                    <a:pt x="14352" y="6686"/>
                  </a:cubicBezTo>
                  <a:cubicBezTo>
                    <a:pt x="13272" y="6581"/>
                    <a:pt x="12204" y="6383"/>
                    <a:pt x="11129" y="6233"/>
                  </a:cubicBezTo>
                  <a:cubicBezTo>
                    <a:pt x="10112" y="6091"/>
                    <a:pt x="9129" y="5854"/>
                    <a:pt x="8176" y="5494"/>
                  </a:cubicBezTo>
                  <a:cubicBezTo>
                    <a:pt x="6956" y="5033"/>
                    <a:pt x="5772" y="4473"/>
                    <a:pt x="4664" y="3790"/>
                  </a:cubicBezTo>
                  <a:cubicBezTo>
                    <a:pt x="3651" y="3164"/>
                    <a:pt x="2612" y="2551"/>
                    <a:pt x="1798" y="1651"/>
                  </a:cubicBezTo>
                  <a:cubicBezTo>
                    <a:pt x="1351" y="1155"/>
                    <a:pt x="827" y="731"/>
                    <a:pt x="495" y="134"/>
                  </a:cubicBezTo>
                  <a:cubicBezTo>
                    <a:pt x="448" y="49"/>
                    <a:pt x="369" y="1"/>
                    <a:pt x="284"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Google Shape;71970;p46">
              <a:extLst>
                <a:ext uri="{FF2B5EF4-FFF2-40B4-BE49-F238E27FC236}">
                  <a16:creationId xmlns:a16="http://schemas.microsoft.com/office/drawing/2014/main" id="{0AA3B46D-EFA4-4ACE-849A-6A059C51A861}"/>
                </a:ext>
              </a:extLst>
            </p:cNvPr>
            <p:cNvSpPr/>
            <p:nvPr/>
          </p:nvSpPr>
          <p:spPr>
            <a:xfrm>
              <a:off x="2479725" y="1807350"/>
              <a:ext cx="323950" cy="262425"/>
            </a:xfrm>
            <a:custGeom>
              <a:avLst/>
              <a:gdLst/>
              <a:ahLst/>
              <a:cxnLst/>
              <a:rect l="l" t="t" r="r" b="b"/>
              <a:pathLst>
                <a:path w="12958" h="10497" extrusionOk="0">
                  <a:moveTo>
                    <a:pt x="12725" y="0"/>
                  </a:moveTo>
                  <a:cubicBezTo>
                    <a:pt x="12659" y="0"/>
                    <a:pt x="12596" y="36"/>
                    <a:pt x="12545" y="94"/>
                  </a:cubicBezTo>
                  <a:cubicBezTo>
                    <a:pt x="12359" y="305"/>
                    <a:pt x="12174" y="519"/>
                    <a:pt x="11996" y="737"/>
                  </a:cubicBezTo>
                  <a:cubicBezTo>
                    <a:pt x="11218" y="1687"/>
                    <a:pt x="10492" y="2684"/>
                    <a:pt x="9657" y="3582"/>
                  </a:cubicBezTo>
                  <a:cubicBezTo>
                    <a:pt x="8240" y="5104"/>
                    <a:pt x="6724" y="6524"/>
                    <a:pt x="4953" y="7643"/>
                  </a:cubicBezTo>
                  <a:cubicBezTo>
                    <a:pt x="3521" y="8546"/>
                    <a:pt x="2045" y="9367"/>
                    <a:pt x="447" y="9942"/>
                  </a:cubicBezTo>
                  <a:cubicBezTo>
                    <a:pt x="314" y="9989"/>
                    <a:pt x="190" y="10062"/>
                    <a:pt x="76" y="10142"/>
                  </a:cubicBezTo>
                  <a:cubicBezTo>
                    <a:pt x="32" y="10174"/>
                    <a:pt x="1" y="10260"/>
                    <a:pt x="5" y="10320"/>
                  </a:cubicBezTo>
                  <a:cubicBezTo>
                    <a:pt x="12" y="10442"/>
                    <a:pt x="108" y="10495"/>
                    <a:pt x="220" y="10496"/>
                  </a:cubicBezTo>
                  <a:cubicBezTo>
                    <a:pt x="224" y="10496"/>
                    <a:pt x="227" y="10496"/>
                    <a:pt x="231" y="10496"/>
                  </a:cubicBezTo>
                  <a:cubicBezTo>
                    <a:pt x="734" y="10496"/>
                    <a:pt x="1184" y="10296"/>
                    <a:pt x="1625" y="10089"/>
                  </a:cubicBezTo>
                  <a:cubicBezTo>
                    <a:pt x="2711" y="9579"/>
                    <a:pt x="3804" y="9085"/>
                    <a:pt x="4814" y="8433"/>
                  </a:cubicBezTo>
                  <a:cubicBezTo>
                    <a:pt x="5847" y="7768"/>
                    <a:pt x="6858" y="7064"/>
                    <a:pt x="7790" y="6258"/>
                  </a:cubicBezTo>
                  <a:cubicBezTo>
                    <a:pt x="9664" y="4635"/>
                    <a:pt x="11153" y="2666"/>
                    <a:pt x="12747" y="789"/>
                  </a:cubicBezTo>
                  <a:cubicBezTo>
                    <a:pt x="12892" y="618"/>
                    <a:pt x="12958" y="426"/>
                    <a:pt x="12918" y="202"/>
                  </a:cubicBezTo>
                  <a:cubicBezTo>
                    <a:pt x="12885" y="141"/>
                    <a:pt x="12871" y="53"/>
                    <a:pt x="12821" y="27"/>
                  </a:cubicBezTo>
                  <a:cubicBezTo>
                    <a:pt x="12789" y="9"/>
                    <a:pt x="12757" y="0"/>
                    <a:pt x="12725"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Google Shape;71971;p46">
              <a:extLst>
                <a:ext uri="{FF2B5EF4-FFF2-40B4-BE49-F238E27FC236}">
                  <a16:creationId xmlns:a16="http://schemas.microsoft.com/office/drawing/2014/main" id="{958AD060-1111-4566-B900-4E4467F0344B}"/>
                </a:ext>
              </a:extLst>
            </p:cNvPr>
            <p:cNvSpPr/>
            <p:nvPr/>
          </p:nvSpPr>
          <p:spPr>
            <a:xfrm>
              <a:off x="3279000" y="1481675"/>
              <a:ext cx="168875" cy="300950"/>
            </a:xfrm>
            <a:custGeom>
              <a:avLst/>
              <a:gdLst/>
              <a:ahLst/>
              <a:cxnLst/>
              <a:rect l="l" t="t" r="r" b="b"/>
              <a:pathLst>
                <a:path w="6755" h="12038" extrusionOk="0">
                  <a:moveTo>
                    <a:pt x="6531" y="0"/>
                  </a:moveTo>
                  <a:cubicBezTo>
                    <a:pt x="6487" y="0"/>
                    <a:pt x="6440" y="12"/>
                    <a:pt x="6404" y="29"/>
                  </a:cubicBezTo>
                  <a:cubicBezTo>
                    <a:pt x="6234" y="107"/>
                    <a:pt x="6167" y="277"/>
                    <a:pt x="6083" y="431"/>
                  </a:cubicBezTo>
                  <a:cubicBezTo>
                    <a:pt x="5264" y="1947"/>
                    <a:pt x="4440" y="3458"/>
                    <a:pt x="3620" y="4973"/>
                  </a:cubicBezTo>
                  <a:cubicBezTo>
                    <a:pt x="3503" y="5188"/>
                    <a:pt x="3403" y="5416"/>
                    <a:pt x="3276" y="5627"/>
                  </a:cubicBezTo>
                  <a:cubicBezTo>
                    <a:pt x="2152" y="7496"/>
                    <a:pt x="1156" y="9432"/>
                    <a:pt x="284" y="11430"/>
                  </a:cubicBezTo>
                  <a:cubicBezTo>
                    <a:pt x="207" y="11607"/>
                    <a:pt x="1" y="11779"/>
                    <a:pt x="187" y="12000"/>
                  </a:cubicBezTo>
                  <a:cubicBezTo>
                    <a:pt x="209" y="12026"/>
                    <a:pt x="237" y="12038"/>
                    <a:pt x="271" y="12038"/>
                  </a:cubicBezTo>
                  <a:cubicBezTo>
                    <a:pt x="391" y="12038"/>
                    <a:pt x="572" y="11878"/>
                    <a:pt x="713" y="11628"/>
                  </a:cubicBezTo>
                  <a:cubicBezTo>
                    <a:pt x="783" y="11505"/>
                    <a:pt x="846" y="11379"/>
                    <a:pt x="911" y="11255"/>
                  </a:cubicBezTo>
                  <a:cubicBezTo>
                    <a:pt x="2166" y="8897"/>
                    <a:pt x="3420" y="6536"/>
                    <a:pt x="4675" y="4178"/>
                  </a:cubicBezTo>
                  <a:cubicBezTo>
                    <a:pt x="4758" y="4024"/>
                    <a:pt x="4838" y="3864"/>
                    <a:pt x="4936" y="3720"/>
                  </a:cubicBezTo>
                  <a:cubicBezTo>
                    <a:pt x="5610" y="2727"/>
                    <a:pt x="6077" y="1620"/>
                    <a:pt x="6643" y="569"/>
                  </a:cubicBezTo>
                  <a:cubicBezTo>
                    <a:pt x="6707" y="451"/>
                    <a:pt x="6724" y="308"/>
                    <a:pt x="6754" y="203"/>
                  </a:cubicBezTo>
                  <a:cubicBezTo>
                    <a:pt x="6686" y="113"/>
                    <a:pt x="6654" y="36"/>
                    <a:pt x="6602" y="13"/>
                  </a:cubicBezTo>
                  <a:cubicBezTo>
                    <a:pt x="6581" y="4"/>
                    <a:pt x="6557" y="0"/>
                    <a:pt x="6531"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Google Shape;71972;p46">
              <a:extLst>
                <a:ext uri="{FF2B5EF4-FFF2-40B4-BE49-F238E27FC236}">
                  <a16:creationId xmlns:a16="http://schemas.microsoft.com/office/drawing/2014/main" id="{23288B5A-8F6A-48A9-A2A8-57B590873485}"/>
                </a:ext>
              </a:extLst>
            </p:cNvPr>
            <p:cNvSpPr/>
            <p:nvPr/>
          </p:nvSpPr>
          <p:spPr>
            <a:xfrm>
              <a:off x="3227600" y="1448975"/>
              <a:ext cx="37075" cy="316725"/>
            </a:xfrm>
            <a:custGeom>
              <a:avLst/>
              <a:gdLst/>
              <a:ahLst/>
              <a:cxnLst/>
              <a:rect l="l" t="t" r="r" b="b"/>
              <a:pathLst>
                <a:path w="1483" h="12669" extrusionOk="0">
                  <a:moveTo>
                    <a:pt x="1221" y="1"/>
                  </a:moveTo>
                  <a:cubicBezTo>
                    <a:pt x="1168" y="1"/>
                    <a:pt x="1098" y="25"/>
                    <a:pt x="1081" y="57"/>
                  </a:cubicBezTo>
                  <a:cubicBezTo>
                    <a:pt x="878" y="434"/>
                    <a:pt x="772" y="832"/>
                    <a:pt x="774" y="1267"/>
                  </a:cubicBezTo>
                  <a:cubicBezTo>
                    <a:pt x="779" y="1689"/>
                    <a:pt x="829" y="2135"/>
                    <a:pt x="713" y="2528"/>
                  </a:cubicBezTo>
                  <a:cubicBezTo>
                    <a:pt x="518" y="3189"/>
                    <a:pt x="546" y="3852"/>
                    <a:pt x="522" y="4516"/>
                  </a:cubicBezTo>
                  <a:cubicBezTo>
                    <a:pt x="508" y="4869"/>
                    <a:pt x="573" y="5239"/>
                    <a:pt x="481" y="5568"/>
                  </a:cubicBezTo>
                  <a:cubicBezTo>
                    <a:pt x="180" y="6643"/>
                    <a:pt x="308" y="7736"/>
                    <a:pt x="247" y="8820"/>
                  </a:cubicBezTo>
                  <a:cubicBezTo>
                    <a:pt x="230" y="9137"/>
                    <a:pt x="286" y="9475"/>
                    <a:pt x="187" y="9764"/>
                  </a:cubicBezTo>
                  <a:cubicBezTo>
                    <a:pt x="9" y="10283"/>
                    <a:pt x="26" y="10804"/>
                    <a:pt x="23" y="11330"/>
                  </a:cubicBezTo>
                  <a:cubicBezTo>
                    <a:pt x="19" y="11611"/>
                    <a:pt x="1" y="11894"/>
                    <a:pt x="22" y="12171"/>
                  </a:cubicBezTo>
                  <a:cubicBezTo>
                    <a:pt x="31" y="12302"/>
                    <a:pt x="98" y="12437"/>
                    <a:pt x="172" y="12551"/>
                  </a:cubicBezTo>
                  <a:cubicBezTo>
                    <a:pt x="210" y="12612"/>
                    <a:pt x="275" y="12668"/>
                    <a:pt x="352" y="12668"/>
                  </a:cubicBezTo>
                  <a:cubicBezTo>
                    <a:pt x="381" y="12668"/>
                    <a:pt x="411" y="12661"/>
                    <a:pt x="442" y="12642"/>
                  </a:cubicBezTo>
                  <a:cubicBezTo>
                    <a:pt x="497" y="12610"/>
                    <a:pt x="573" y="12557"/>
                    <a:pt x="579" y="12507"/>
                  </a:cubicBezTo>
                  <a:cubicBezTo>
                    <a:pt x="608" y="12194"/>
                    <a:pt x="628" y="11879"/>
                    <a:pt x="638" y="11562"/>
                  </a:cubicBezTo>
                  <a:cubicBezTo>
                    <a:pt x="663" y="10789"/>
                    <a:pt x="585" y="9995"/>
                    <a:pt x="729" y="9246"/>
                  </a:cubicBezTo>
                  <a:cubicBezTo>
                    <a:pt x="866" y="8545"/>
                    <a:pt x="885" y="7854"/>
                    <a:pt x="910" y="7153"/>
                  </a:cubicBezTo>
                  <a:cubicBezTo>
                    <a:pt x="928" y="6695"/>
                    <a:pt x="848" y="6217"/>
                    <a:pt x="962" y="5785"/>
                  </a:cubicBezTo>
                  <a:cubicBezTo>
                    <a:pt x="1199" y="4883"/>
                    <a:pt x="1148" y="3971"/>
                    <a:pt x="1180" y="3061"/>
                  </a:cubicBezTo>
                  <a:cubicBezTo>
                    <a:pt x="1193" y="2746"/>
                    <a:pt x="1226" y="2437"/>
                    <a:pt x="1309" y="2126"/>
                  </a:cubicBezTo>
                  <a:cubicBezTo>
                    <a:pt x="1482" y="1472"/>
                    <a:pt x="1435" y="801"/>
                    <a:pt x="1390" y="134"/>
                  </a:cubicBezTo>
                  <a:cubicBezTo>
                    <a:pt x="1386" y="86"/>
                    <a:pt x="1307" y="19"/>
                    <a:pt x="1255" y="5"/>
                  </a:cubicBezTo>
                  <a:cubicBezTo>
                    <a:pt x="1245" y="2"/>
                    <a:pt x="1234" y="1"/>
                    <a:pt x="1221"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Google Shape;71973;p46">
              <a:extLst>
                <a:ext uri="{FF2B5EF4-FFF2-40B4-BE49-F238E27FC236}">
                  <a16:creationId xmlns:a16="http://schemas.microsoft.com/office/drawing/2014/main" id="{7585AED0-A465-47E0-9714-D7A82B9A2E3F}"/>
                </a:ext>
              </a:extLst>
            </p:cNvPr>
            <p:cNvSpPr/>
            <p:nvPr/>
          </p:nvSpPr>
          <p:spPr>
            <a:xfrm>
              <a:off x="2487700" y="1788425"/>
              <a:ext cx="250200" cy="207500"/>
            </a:xfrm>
            <a:custGeom>
              <a:avLst/>
              <a:gdLst/>
              <a:ahLst/>
              <a:cxnLst/>
              <a:rect l="l" t="t" r="r" b="b"/>
              <a:pathLst>
                <a:path w="10008" h="8300" extrusionOk="0">
                  <a:moveTo>
                    <a:pt x="9798" y="1"/>
                  </a:moveTo>
                  <a:cubicBezTo>
                    <a:pt x="9785" y="1"/>
                    <a:pt x="9771" y="2"/>
                    <a:pt x="9758" y="5"/>
                  </a:cubicBezTo>
                  <a:cubicBezTo>
                    <a:pt x="9625" y="33"/>
                    <a:pt x="9482" y="83"/>
                    <a:pt x="9382" y="169"/>
                  </a:cubicBezTo>
                  <a:cubicBezTo>
                    <a:pt x="8635" y="804"/>
                    <a:pt x="7899" y="1452"/>
                    <a:pt x="7159" y="2096"/>
                  </a:cubicBezTo>
                  <a:cubicBezTo>
                    <a:pt x="6974" y="2259"/>
                    <a:pt x="6797" y="2431"/>
                    <a:pt x="6608" y="2587"/>
                  </a:cubicBezTo>
                  <a:cubicBezTo>
                    <a:pt x="5900" y="3159"/>
                    <a:pt x="5163" y="3695"/>
                    <a:pt x="4486" y="4301"/>
                  </a:cubicBezTo>
                  <a:cubicBezTo>
                    <a:pt x="3677" y="5026"/>
                    <a:pt x="2821" y="5690"/>
                    <a:pt x="1964" y="6355"/>
                  </a:cubicBezTo>
                  <a:cubicBezTo>
                    <a:pt x="1386" y="6807"/>
                    <a:pt x="913" y="7388"/>
                    <a:pt x="277" y="7778"/>
                  </a:cubicBezTo>
                  <a:cubicBezTo>
                    <a:pt x="142" y="7862"/>
                    <a:pt x="1" y="8042"/>
                    <a:pt x="175" y="8217"/>
                  </a:cubicBezTo>
                  <a:cubicBezTo>
                    <a:pt x="233" y="8277"/>
                    <a:pt x="297" y="8300"/>
                    <a:pt x="362" y="8300"/>
                  </a:cubicBezTo>
                  <a:cubicBezTo>
                    <a:pt x="460" y="8300"/>
                    <a:pt x="562" y="8248"/>
                    <a:pt x="654" y="8190"/>
                  </a:cubicBezTo>
                  <a:cubicBezTo>
                    <a:pt x="742" y="8133"/>
                    <a:pt x="810" y="8042"/>
                    <a:pt x="899" y="7991"/>
                  </a:cubicBezTo>
                  <a:cubicBezTo>
                    <a:pt x="1544" y="7615"/>
                    <a:pt x="2027" y="7045"/>
                    <a:pt x="2593" y="6576"/>
                  </a:cubicBezTo>
                  <a:cubicBezTo>
                    <a:pt x="3348" y="5953"/>
                    <a:pt x="4100" y="5321"/>
                    <a:pt x="4891" y="4745"/>
                  </a:cubicBezTo>
                  <a:cubicBezTo>
                    <a:pt x="5545" y="4268"/>
                    <a:pt x="6110" y="3691"/>
                    <a:pt x="6740" y="3191"/>
                  </a:cubicBezTo>
                  <a:cubicBezTo>
                    <a:pt x="7728" y="2407"/>
                    <a:pt x="8718" y="1628"/>
                    <a:pt x="9624" y="747"/>
                  </a:cubicBezTo>
                  <a:cubicBezTo>
                    <a:pt x="9748" y="625"/>
                    <a:pt x="9866" y="492"/>
                    <a:pt x="9972" y="354"/>
                  </a:cubicBezTo>
                  <a:cubicBezTo>
                    <a:pt x="10007" y="305"/>
                    <a:pt x="9993" y="221"/>
                    <a:pt x="10000" y="174"/>
                  </a:cubicBezTo>
                  <a:cubicBezTo>
                    <a:pt x="9964" y="60"/>
                    <a:pt x="9884" y="1"/>
                    <a:pt x="9798"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Google Shape;71974;p46">
              <a:extLst>
                <a:ext uri="{FF2B5EF4-FFF2-40B4-BE49-F238E27FC236}">
                  <a16:creationId xmlns:a16="http://schemas.microsoft.com/office/drawing/2014/main" id="{A3A2C56E-938D-486F-9376-72F99753075A}"/>
                </a:ext>
              </a:extLst>
            </p:cNvPr>
            <p:cNvSpPr/>
            <p:nvPr/>
          </p:nvSpPr>
          <p:spPr>
            <a:xfrm>
              <a:off x="2125100" y="1886375"/>
              <a:ext cx="303300" cy="40175"/>
            </a:xfrm>
            <a:custGeom>
              <a:avLst/>
              <a:gdLst/>
              <a:ahLst/>
              <a:cxnLst/>
              <a:rect l="l" t="t" r="r" b="b"/>
              <a:pathLst>
                <a:path w="12132" h="1607" extrusionOk="0">
                  <a:moveTo>
                    <a:pt x="276" y="1"/>
                  </a:moveTo>
                  <a:cubicBezTo>
                    <a:pt x="172" y="1"/>
                    <a:pt x="62" y="85"/>
                    <a:pt x="33" y="226"/>
                  </a:cubicBezTo>
                  <a:cubicBezTo>
                    <a:pt x="1" y="390"/>
                    <a:pt x="78" y="521"/>
                    <a:pt x="219" y="554"/>
                  </a:cubicBezTo>
                  <a:cubicBezTo>
                    <a:pt x="695" y="660"/>
                    <a:pt x="1176" y="803"/>
                    <a:pt x="1659" y="816"/>
                  </a:cubicBezTo>
                  <a:cubicBezTo>
                    <a:pt x="2591" y="841"/>
                    <a:pt x="3496" y="1113"/>
                    <a:pt x="4426" y="1113"/>
                  </a:cubicBezTo>
                  <a:cubicBezTo>
                    <a:pt x="4549" y="1113"/>
                    <a:pt x="4672" y="1108"/>
                    <a:pt x="4795" y="1098"/>
                  </a:cubicBezTo>
                  <a:cubicBezTo>
                    <a:pt x="4812" y="1096"/>
                    <a:pt x="4828" y="1096"/>
                    <a:pt x="4845" y="1096"/>
                  </a:cubicBezTo>
                  <a:cubicBezTo>
                    <a:pt x="4934" y="1096"/>
                    <a:pt x="5028" y="1114"/>
                    <a:pt x="5106" y="1148"/>
                  </a:cubicBezTo>
                  <a:cubicBezTo>
                    <a:pt x="5540" y="1340"/>
                    <a:pt x="6002" y="1303"/>
                    <a:pt x="6455" y="1317"/>
                  </a:cubicBezTo>
                  <a:cubicBezTo>
                    <a:pt x="6486" y="1318"/>
                    <a:pt x="6517" y="1318"/>
                    <a:pt x="6549" y="1318"/>
                  </a:cubicBezTo>
                  <a:cubicBezTo>
                    <a:pt x="6733" y="1318"/>
                    <a:pt x="6921" y="1305"/>
                    <a:pt x="7106" y="1305"/>
                  </a:cubicBezTo>
                  <a:cubicBezTo>
                    <a:pt x="7280" y="1305"/>
                    <a:pt x="7451" y="1317"/>
                    <a:pt x="7612" y="1364"/>
                  </a:cubicBezTo>
                  <a:cubicBezTo>
                    <a:pt x="8441" y="1606"/>
                    <a:pt x="9282" y="1547"/>
                    <a:pt x="10081" y="1578"/>
                  </a:cubicBezTo>
                  <a:cubicBezTo>
                    <a:pt x="10557" y="1584"/>
                    <a:pt x="10999" y="1594"/>
                    <a:pt x="11436" y="1594"/>
                  </a:cubicBezTo>
                  <a:cubicBezTo>
                    <a:pt x="11489" y="1594"/>
                    <a:pt x="11542" y="1594"/>
                    <a:pt x="11594" y="1594"/>
                  </a:cubicBezTo>
                  <a:cubicBezTo>
                    <a:pt x="11731" y="1594"/>
                    <a:pt x="11872" y="1572"/>
                    <a:pt x="12003" y="1534"/>
                  </a:cubicBezTo>
                  <a:cubicBezTo>
                    <a:pt x="12054" y="1520"/>
                    <a:pt x="12107" y="1441"/>
                    <a:pt x="12118" y="1384"/>
                  </a:cubicBezTo>
                  <a:cubicBezTo>
                    <a:pt x="12131" y="1326"/>
                    <a:pt x="12117" y="1237"/>
                    <a:pt x="12079" y="1196"/>
                  </a:cubicBezTo>
                  <a:cubicBezTo>
                    <a:pt x="12010" y="1123"/>
                    <a:pt x="11919" y="1041"/>
                    <a:pt x="11826" y="1024"/>
                  </a:cubicBezTo>
                  <a:cubicBezTo>
                    <a:pt x="11648" y="989"/>
                    <a:pt x="11466" y="966"/>
                    <a:pt x="11284" y="966"/>
                  </a:cubicBezTo>
                  <a:cubicBezTo>
                    <a:pt x="11256" y="966"/>
                    <a:pt x="11228" y="967"/>
                    <a:pt x="11199" y="968"/>
                  </a:cubicBezTo>
                  <a:cubicBezTo>
                    <a:pt x="10976" y="978"/>
                    <a:pt x="10753" y="983"/>
                    <a:pt x="10530" y="983"/>
                  </a:cubicBezTo>
                  <a:cubicBezTo>
                    <a:pt x="8753" y="983"/>
                    <a:pt x="6991" y="694"/>
                    <a:pt x="5215" y="655"/>
                  </a:cubicBezTo>
                  <a:cubicBezTo>
                    <a:pt x="5043" y="650"/>
                    <a:pt x="4859" y="632"/>
                    <a:pt x="4701" y="569"/>
                  </a:cubicBezTo>
                  <a:cubicBezTo>
                    <a:pt x="4329" y="422"/>
                    <a:pt x="3943" y="445"/>
                    <a:pt x="3558" y="431"/>
                  </a:cubicBezTo>
                  <a:cubicBezTo>
                    <a:pt x="3526" y="430"/>
                    <a:pt x="3494" y="429"/>
                    <a:pt x="3461" y="429"/>
                  </a:cubicBezTo>
                  <a:cubicBezTo>
                    <a:pt x="3326" y="429"/>
                    <a:pt x="3188" y="438"/>
                    <a:pt x="3053" y="438"/>
                  </a:cubicBezTo>
                  <a:cubicBezTo>
                    <a:pt x="2900" y="438"/>
                    <a:pt x="2751" y="427"/>
                    <a:pt x="2615" y="377"/>
                  </a:cubicBezTo>
                  <a:cubicBezTo>
                    <a:pt x="1877" y="105"/>
                    <a:pt x="1073" y="296"/>
                    <a:pt x="340" y="12"/>
                  </a:cubicBezTo>
                  <a:cubicBezTo>
                    <a:pt x="319" y="4"/>
                    <a:pt x="298" y="1"/>
                    <a:pt x="276"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Google Shape;71975;p46">
              <a:extLst>
                <a:ext uri="{FF2B5EF4-FFF2-40B4-BE49-F238E27FC236}">
                  <a16:creationId xmlns:a16="http://schemas.microsoft.com/office/drawing/2014/main" id="{6DE7FAEB-E04D-488E-B04F-16EA2AFC2108}"/>
                </a:ext>
              </a:extLst>
            </p:cNvPr>
            <p:cNvSpPr/>
            <p:nvPr/>
          </p:nvSpPr>
          <p:spPr>
            <a:xfrm>
              <a:off x="3316725" y="1614925"/>
              <a:ext cx="228200" cy="211700"/>
            </a:xfrm>
            <a:custGeom>
              <a:avLst/>
              <a:gdLst/>
              <a:ahLst/>
              <a:cxnLst/>
              <a:rect l="l" t="t" r="r" b="b"/>
              <a:pathLst>
                <a:path w="9128" h="8468" extrusionOk="0">
                  <a:moveTo>
                    <a:pt x="8946" y="0"/>
                  </a:moveTo>
                  <a:cubicBezTo>
                    <a:pt x="8902" y="0"/>
                    <a:pt x="8859" y="18"/>
                    <a:pt x="8824" y="49"/>
                  </a:cubicBezTo>
                  <a:cubicBezTo>
                    <a:pt x="8348" y="465"/>
                    <a:pt x="7796" y="777"/>
                    <a:pt x="7342" y="1227"/>
                  </a:cubicBezTo>
                  <a:cubicBezTo>
                    <a:pt x="5993" y="2568"/>
                    <a:pt x="4618" y="3883"/>
                    <a:pt x="3253" y="5204"/>
                  </a:cubicBezTo>
                  <a:cubicBezTo>
                    <a:pt x="2926" y="5521"/>
                    <a:pt x="2564" y="5798"/>
                    <a:pt x="2215" y="6090"/>
                  </a:cubicBezTo>
                  <a:cubicBezTo>
                    <a:pt x="1487" y="6697"/>
                    <a:pt x="831" y="7389"/>
                    <a:pt x="154" y="8056"/>
                  </a:cubicBezTo>
                  <a:cubicBezTo>
                    <a:pt x="56" y="8154"/>
                    <a:pt x="1" y="8314"/>
                    <a:pt x="157" y="8415"/>
                  </a:cubicBezTo>
                  <a:cubicBezTo>
                    <a:pt x="208" y="8448"/>
                    <a:pt x="283" y="8467"/>
                    <a:pt x="352" y="8467"/>
                  </a:cubicBezTo>
                  <a:cubicBezTo>
                    <a:pt x="388" y="8467"/>
                    <a:pt x="422" y="8462"/>
                    <a:pt x="451" y="8451"/>
                  </a:cubicBezTo>
                  <a:cubicBezTo>
                    <a:pt x="579" y="8404"/>
                    <a:pt x="704" y="8318"/>
                    <a:pt x="797" y="8219"/>
                  </a:cubicBezTo>
                  <a:cubicBezTo>
                    <a:pt x="2049" y="6881"/>
                    <a:pt x="3550" y="5815"/>
                    <a:pt x="4838" y="4516"/>
                  </a:cubicBezTo>
                  <a:cubicBezTo>
                    <a:pt x="6127" y="3215"/>
                    <a:pt x="7461" y="1961"/>
                    <a:pt x="8772" y="683"/>
                  </a:cubicBezTo>
                  <a:cubicBezTo>
                    <a:pt x="8918" y="540"/>
                    <a:pt x="9108" y="421"/>
                    <a:pt x="9128" y="187"/>
                  </a:cubicBezTo>
                  <a:cubicBezTo>
                    <a:pt x="9119" y="151"/>
                    <a:pt x="9118" y="113"/>
                    <a:pt x="9099" y="86"/>
                  </a:cubicBezTo>
                  <a:cubicBezTo>
                    <a:pt x="9056" y="27"/>
                    <a:pt x="9000" y="0"/>
                    <a:pt x="8946"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Google Shape;71976;p46">
              <a:extLst>
                <a:ext uri="{FF2B5EF4-FFF2-40B4-BE49-F238E27FC236}">
                  <a16:creationId xmlns:a16="http://schemas.microsoft.com/office/drawing/2014/main" id="{9DADA64B-2343-4D92-8A4F-E83B46BC799C}"/>
                </a:ext>
              </a:extLst>
            </p:cNvPr>
            <p:cNvSpPr/>
            <p:nvPr/>
          </p:nvSpPr>
          <p:spPr>
            <a:xfrm>
              <a:off x="3026825" y="1792600"/>
              <a:ext cx="280950" cy="144875"/>
            </a:xfrm>
            <a:custGeom>
              <a:avLst/>
              <a:gdLst/>
              <a:ahLst/>
              <a:cxnLst/>
              <a:rect l="l" t="t" r="r" b="b"/>
              <a:pathLst>
                <a:path w="11238" h="5795" extrusionOk="0">
                  <a:moveTo>
                    <a:pt x="188" y="5"/>
                  </a:moveTo>
                  <a:cubicBezTo>
                    <a:pt x="63" y="73"/>
                    <a:pt x="0" y="185"/>
                    <a:pt x="50" y="271"/>
                  </a:cubicBezTo>
                  <a:cubicBezTo>
                    <a:pt x="114" y="386"/>
                    <a:pt x="221" y="502"/>
                    <a:pt x="339" y="557"/>
                  </a:cubicBezTo>
                  <a:cubicBezTo>
                    <a:pt x="1643" y="1177"/>
                    <a:pt x="2961" y="1764"/>
                    <a:pt x="4256" y="2402"/>
                  </a:cubicBezTo>
                  <a:cubicBezTo>
                    <a:pt x="5553" y="3039"/>
                    <a:pt x="6828" y="3723"/>
                    <a:pt x="8111" y="4387"/>
                  </a:cubicBezTo>
                  <a:cubicBezTo>
                    <a:pt x="8926" y="4807"/>
                    <a:pt x="9741" y="5231"/>
                    <a:pt x="10556" y="5648"/>
                  </a:cubicBezTo>
                  <a:cubicBezTo>
                    <a:pt x="10684" y="5714"/>
                    <a:pt x="10810" y="5794"/>
                    <a:pt x="10952" y="5794"/>
                  </a:cubicBezTo>
                  <a:cubicBezTo>
                    <a:pt x="10985" y="5794"/>
                    <a:pt x="11019" y="5790"/>
                    <a:pt x="11054" y="5781"/>
                  </a:cubicBezTo>
                  <a:cubicBezTo>
                    <a:pt x="11114" y="5765"/>
                    <a:pt x="11188" y="5718"/>
                    <a:pt x="11212" y="5667"/>
                  </a:cubicBezTo>
                  <a:cubicBezTo>
                    <a:pt x="11237" y="5612"/>
                    <a:pt x="11226" y="5527"/>
                    <a:pt x="11202" y="5469"/>
                  </a:cubicBezTo>
                  <a:cubicBezTo>
                    <a:pt x="11126" y="5296"/>
                    <a:pt x="10960" y="5225"/>
                    <a:pt x="10803" y="5144"/>
                  </a:cubicBezTo>
                  <a:cubicBezTo>
                    <a:pt x="10081" y="4770"/>
                    <a:pt x="9361" y="4399"/>
                    <a:pt x="8642" y="4022"/>
                  </a:cubicBezTo>
                  <a:cubicBezTo>
                    <a:pt x="6268" y="2783"/>
                    <a:pt x="3890" y="1548"/>
                    <a:pt x="1459" y="422"/>
                  </a:cubicBezTo>
                  <a:cubicBezTo>
                    <a:pt x="1140" y="274"/>
                    <a:pt x="809" y="153"/>
                    <a:pt x="477" y="33"/>
                  </a:cubicBezTo>
                  <a:cubicBezTo>
                    <a:pt x="383" y="0"/>
                    <a:pt x="271" y="12"/>
                    <a:pt x="188" y="5"/>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Google Shape;71977;p46">
              <a:extLst>
                <a:ext uri="{FF2B5EF4-FFF2-40B4-BE49-F238E27FC236}">
                  <a16:creationId xmlns:a16="http://schemas.microsoft.com/office/drawing/2014/main" id="{31FDCD7A-CD86-4D84-86D7-D3A148AF0C5F}"/>
                </a:ext>
              </a:extLst>
            </p:cNvPr>
            <p:cNvSpPr/>
            <p:nvPr/>
          </p:nvSpPr>
          <p:spPr>
            <a:xfrm>
              <a:off x="2420025" y="1522075"/>
              <a:ext cx="79225" cy="297950"/>
            </a:xfrm>
            <a:custGeom>
              <a:avLst/>
              <a:gdLst/>
              <a:ahLst/>
              <a:cxnLst/>
              <a:rect l="l" t="t" r="r" b="b"/>
              <a:pathLst>
                <a:path w="3169" h="11918" extrusionOk="0">
                  <a:moveTo>
                    <a:pt x="190" y="0"/>
                  </a:moveTo>
                  <a:cubicBezTo>
                    <a:pt x="146" y="46"/>
                    <a:pt x="72" y="87"/>
                    <a:pt x="58" y="143"/>
                  </a:cubicBezTo>
                  <a:cubicBezTo>
                    <a:pt x="1" y="386"/>
                    <a:pt x="21" y="627"/>
                    <a:pt x="95" y="869"/>
                  </a:cubicBezTo>
                  <a:cubicBezTo>
                    <a:pt x="572" y="2409"/>
                    <a:pt x="883" y="3989"/>
                    <a:pt x="1245" y="5558"/>
                  </a:cubicBezTo>
                  <a:cubicBezTo>
                    <a:pt x="1698" y="7534"/>
                    <a:pt x="2157" y="9509"/>
                    <a:pt x="2615" y="11485"/>
                  </a:cubicBezTo>
                  <a:cubicBezTo>
                    <a:pt x="2648" y="11619"/>
                    <a:pt x="2679" y="11764"/>
                    <a:pt x="2759" y="11866"/>
                  </a:cubicBezTo>
                  <a:cubicBezTo>
                    <a:pt x="2791" y="11905"/>
                    <a:pt x="2870" y="11917"/>
                    <a:pt x="2948" y="11917"/>
                  </a:cubicBezTo>
                  <a:cubicBezTo>
                    <a:pt x="2983" y="11917"/>
                    <a:pt x="3017" y="11915"/>
                    <a:pt x="3047" y="11911"/>
                  </a:cubicBezTo>
                  <a:cubicBezTo>
                    <a:pt x="3093" y="11905"/>
                    <a:pt x="3168" y="11806"/>
                    <a:pt x="3161" y="11759"/>
                  </a:cubicBezTo>
                  <a:cubicBezTo>
                    <a:pt x="3101" y="11346"/>
                    <a:pt x="3047" y="10930"/>
                    <a:pt x="2956" y="10522"/>
                  </a:cubicBezTo>
                  <a:cubicBezTo>
                    <a:pt x="2460" y="8304"/>
                    <a:pt x="1956" y="6087"/>
                    <a:pt x="1451" y="3871"/>
                  </a:cubicBezTo>
                  <a:cubicBezTo>
                    <a:pt x="1240" y="2949"/>
                    <a:pt x="1048" y="2025"/>
                    <a:pt x="803" y="1113"/>
                  </a:cubicBezTo>
                  <a:cubicBezTo>
                    <a:pt x="705" y="749"/>
                    <a:pt x="658" y="345"/>
                    <a:pt x="376" y="51"/>
                  </a:cubicBezTo>
                  <a:cubicBezTo>
                    <a:pt x="339" y="10"/>
                    <a:pt x="253" y="16"/>
                    <a:pt x="190"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Google Shape;71978;p46">
              <a:extLst>
                <a:ext uri="{FF2B5EF4-FFF2-40B4-BE49-F238E27FC236}">
                  <a16:creationId xmlns:a16="http://schemas.microsoft.com/office/drawing/2014/main" id="{31F9D0E0-1703-416D-9C8D-BACA4FA5BC6C}"/>
                </a:ext>
              </a:extLst>
            </p:cNvPr>
            <p:cNvSpPr/>
            <p:nvPr/>
          </p:nvSpPr>
          <p:spPr>
            <a:xfrm>
              <a:off x="2246000" y="1644300"/>
              <a:ext cx="207250" cy="217200"/>
            </a:xfrm>
            <a:custGeom>
              <a:avLst/>
              <a:gdLst/>
              <a:ahLst/>
              <a:cxnLst/>
              <a:rect l="l" t="t" r="r" b="b"/>
              <a:pathLst>
                <a:path w="8290" h="8688" extrusionOk="0">
                  <a:moveTo>
                    <a:pt x="255" y="1"/>
                  </a:moveTo>
                  <a:cubicBezTo>
                    <a:pt x="251" y="1"/>
                    <a:pt x="247" y="1"/>
                    <a:pt x="243" y="1"/>
                  </a:cubicBezTo>
                  <a:cubicBezTo>
                    <a:pt x="184" y="27"/>
                    <a:pt x="103" y="38"/>
                    <a:pt x="66" y="85"/>
                  </a:cubicBezTo>
                  <a:cubicBezTo>
                    <a:pt x="29" y="129"/>
                    <a:pt x="0" y="217"/>
                    <a:pt x="20" y="270"/>
                  </a:cubicBezTo>
                  <a:cubicBezTo>
                    <a:pt x="56" y="366"/>
                    <a:pt x="114" y="458"/>
                    <a:pt x="186" y="534"/>
                  </a:cubicBezTo>
                  <a:cubicBezTo>
                    <a:pt x="1513" y="1930"/>
                    <a:pt x="2871" y="3299"/>
                    <a:pt x="4124" y="4772"/>
                  </a:cubicBezTo>
                  <a:cubicBezTo>
                    <a:pt x="5100" y="5921"/>
                    <a:pt x="6211" y="6954"/>
                    <a:pt x="7263" y="8038"/>
                  </a:cubicBezTo>
                  <a:cubicBezTo>
                    <a:pt x="7435" y="8215"/>
                    <a:pt x="7609" y="8387"/>
                    <a:pt x="7785" y="8558"/>
                  </a:cubicBezTo>
                  <a:cubicBezTo>
                    <a:pt x="7854" y="8625"/>
                    <a:pt x="7937" y="8687"/>
                    <a:pt x="8023" y="8687"/>
                  </a:cubicBezTo>
                  <a:cubicBezTo>
                    <a:pt x="8065" y="8687"/>
                    <a:pt x="8108" y="8672"/>
                    <a:pt x="8150" y="8636"/>
                  </a:cubicBezTo>
                  <a:cubicBezTo>
                    <a:pt x="8290" y="8520"/>
                    <a:pt x="8206" y="8379"/>
                    <a:pt x="8112" y="8273"/>
                  </a:cubicBezTo>
                  <a:cubicBezTo>
                    <a:pt x="7295" y="7358"/>
                    <a:pt x="6485" y="6438"/>
                    <a:pt x="5657" y="5535"/>
                  </a:cubicBezTo>
                  <a:cubicBezTo>
                    <a:pt x="5064" y="4886"/>
                    <a:pt x="4380" y="4311"/>
                    <a:pt x="3853" y="3617"/>
                  </a:cubicBezTo>
                  <a:cubicBezTo>
                    <a:pt x="2913" y="2379"/>
                    <a:pt x="1747" y="1362"/>
                    <a:pt x="703" y="227"/>
                  </a:cubicBezTo>
                  <a:cubicBezTo>
                    <a:pt x="584" y="98"/>
                    <a:pt x="442" y="1"/>
                    <a:pt x="255" y="1"/>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Google Shape;71979;p46">
              <a:extLst>
                <a:ext uri="{FF2B5EF4-FFF2-40B4-BE49-F238E27FC236}">
                  <a16:creationId xmlns:a16="http://schemas.microsoft.com/office/drawing/2014/main" id="{98E4CEFA-79AD-4EE3-9B86-5DD69DB568BE}"/>
                </a:ext>
              </a:extLst>
            </p:cNvPr>
            <p:cNvSpPr/>
            <p:nvPr/>
          </p:nvSpPr>
          <p:spPr>
            <a:xfrm>
              <a:off x="2525050" y="1853700"/>
              <a:ext cx="2400" cy="2500"/>
            </a:xfrm>
            <a:custGeom>
              <a:avLst/>
              <a:gdLst/>
              <a:ahLst/>
              <a:cxnLst/>
              <a:rect l="l" t="t" r="r" b="b"/>
              <a:pathLst>
                <a:path w="96" h="100" extrusionOk="0">
                  <a:moveTo>
                    <a:pt x="88" y="1"/>
                  </a:moveTo>
                  <a:cubicBezTo>
                    <a:pt x="87" y="1"/>
                    <a:pt x="87" y="1"/>
                    <a:pt x="87" y="1"/>
                  </a:cubicBezTo>
                  <a:cubicBezTo>
                    <a:pt x="63" y="11"/>
                    <a:pt x="32" y="18"/>
                    <a:pt x="13" y="37"/>
                  </a:cubicBezTo>
                  <a:cubicBezTo>
                    <a:pt x="0" y="47"/>
                    <a:pt x="6" y="78"/>
                    <a:pt x="3" y="99"/>
                  </a:cubicBezTo>
                  <a:lnTo>
                    <a:pt x="96" y="7"/>
                  </a:lnTo>
                  <a:cubicBezTo>
                    <a:pt x="96" y="7"/>
                    <a:pt x="90" y="1"/>
                    <a:pt x="88"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Google Shape;71980;p46">
              <a:extLst>
                <a:ext uri="{FF2B5EF4-FFF2-40B4-BE49-F238E27FC236}">
                  <a16:creationId xmlns:a16="http://schemas.microsoft.com/office/drawing/2014/main" id="{30F2213A-F83E-4AF9-AC0A-4ECEE2FE2DA8}"/>
                </a:ext>
              </a:extLst>
            </p:cNvPr>
            <p:cNvSpPr/>
            <p:nvPr/>
          </p:nvSpPr>
          <p:spPr>
            <a:xfrm>
              <a:off x="3497450" y="1549075"/>
              <a:ext cx="2875" cy="2300"/>
            </a:xfrm>
            <a:custGeom>
              <a:avLst/>
              <a:gdLst/>
              <a:ahLst/>
              <a:cxnLst/>
              <a:rect l="l" t="t" r="r" b="b"/>
              <a:pathLst>
                <a:path w="115" h="92" extrusionOk="0">
                  <a:moveTo>
                    <a:pt x="102" y="0"/>
                  </a:moveTo>
                  <a:cubicBezTo>
                    <a:pt x="100" y="6"/>
                    <a:pt x="98" y="14"/>
                    <a:pt x="96" y="21"/>
                  </a:cubicBezTo>
                  <a:lnTo>
                    <a:pt x="96" y="21"/>
                  </a:lnTo>
                  <a:cubicBezTo>
                    <a:pt x="102" y="19"/>
                    <a:pt x="108" y="17"/>
                    <a:pt x="115" y="14"/>
                  </a:cubicBezTo>
                  <a:lnTo>
                    <a:pt x="102" y="0"/>
                  </a:lnTo>
                  <a:close/>
                  <a:moveTo>
                    <a:pt x="96" y="21"/>
                  </a:moveTo>
                  <a:lnTo>
                    <a:pt x="96" y="21"/>
                  </a:lnTo>
                  <a:cubicBezTo>
                    <a:pt x="9" y="54"/>
                    <a:pt x="0" y="79"/>
                    <a:pt x="71" y="91"/>
                  </a:cubicBezTo>
                  <a:cubicBezTo>
                    <a:pt x="74" y="91"/>
                    <a:pt x="86" y="53"/>
                    <a:pt x="96" y="2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Google Shape;71981;p46">
              <a:extLst>
                <a:ext uri="{FF2B5EF4-FFF2-40B4-BE49-F238E27FC236}">
                  <a16:creationId xmlns:a16="http://schemas.microsoft.com/office/drawing/2014/main" id="{9BFCD866-BE2F-4511-AE40-4A29C0E8578C}"/>
                </a:ext>
              </a:extLst>
            </p:cNvPr>
            <p:cNvSpPr/>
            <p:nvPr/>
          </p:nvSpPr>
          <p:spPr>
            <a:xfrm>
              <a:off x="3500000" y="1543375"/>
              <a:ext cx="6650" cy="6075"/>
            </a:xfrm>
            <a:custGeom>
              <a:avLst/>
              <a:gdLst/>
              <a:ahLst/>
              <a:cxnLst/>
              <a:rect l="l" t="t" r="r" b="b"/>
              <a:pathLst>
                <a:path w="266" h="243" extrusionOk="0">
                  <a:moveTo>
                    <a:pt x="194" y="0"/>
                  </a:moveTo>
                  <a:lnTo>
                    <a:pt x="194" y="0"/>
                  </a:lnTo>
                  <a:cubicBezTo>
                    <a:pt x="194" y="0"/>
                    <a:pt x="194" y="0"/>
                    <a:pt x="194" y="0"/>
                  </a:cubicBezTo>
                  <a:lnTo>
                    <a:pt x="194" y="0"/>
                  </a:lnTo>
                  <a:cubicBezTo>
                    <a:pt x="194" y="0"/>
                    <a:pt x="194" y="0"/>
                    <a:pt x="194" y="0"/>
                  </a:cubicBezTo>
                  <a:close/>
                  <a:moveTo>
                    <a:pt x="194" y="0"/>
                  </a:moveTo>
                  <a:lnTo>
                    <a:pt x="194" y="0"/>
                  </a:lnTo>
                  <a:cubicBezTo>
                    <a:pt x="137" y="79"/>
                    <a:pt x="79" y="155"/>
                    <a:pt x="22" y="231"/>
                  </a:cubicBezTo>
                  <a:lnTo>
                    <a:pt x="22" y="231"/>
                  </a:lnTo>
                  <a:cubicBezTo>
                    <a:pt x="130" y="226"/>
                    <a:pt x="209" y="169"/>
                    <a:pt x="265" y="76"/>
                  </a:cubicBezTo>
                  <a:cubicBezTo>
                    <a:pt x="265" y="76"/>
                    <a:pt x="194" y="2"/>
                    <a:pt x="194" y="0"/>
                  </a:cubicBezTo>
                  <a:close/>
                  <a:moveTo>
                    <a:pt x="22" y="231"/>
                  </a:moveTo>
                  <a:lnTo>
                    <a:pt x="22" y="231"/>
                  </a:lnTo>
                  <a:cubicBezTo>
                    <a:pt x="17" y="231"/>
                    <a:pt x="13" y="231"/>
                    <a:pt x="8" y="231"/>
                  </a:cubicBezTo>
                  <a:cubicBezTo>
                    <a:pt x="6" y="231"/>
                    <a:pt x="3" y="231"/>
                    <a:pt x="0" y="231"/>
                  </a:cubicBezTo>
                  <a:lnTo>
                    <a:pt x="0" y="231"/>
                  </a:lnTo>
                  <a:lnTo>
                    <a:pt x="13" y="242"/>
                  </a:lnTo>
                  <a:cubicBezTo>
                    <a:pt x="16" y="238"/>
                    <a:pt x="19" y="235"/>
                    <a:pt x="22" y="23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Google Shape;71982;p46">
              <a:extLst>
                <a:ext uri="{FF2B5EF4-FFF2-40B4-BE49-F238E27FC236}">
                  <a16:creationId xmlns:a16="http://schemas.microsoft.com/office/drawing/2014/main" id="{2599420F-BF8D-4A8B-8A86-52724DA3BC7A}"/>
                </a:ext>
              </a:extLst>
            </p:cNvPr>
            <p:cNvSpPr/>
            <p:nvPr/>
          </p:nvSpPr>
          <p:spPr>
            <a:xfrm>
              <a:off x="3139550" y="1706325"/>
              <a:ext cx="257375" cy="201500"/>
            </a:xfrm>
            <a:custGeom>
              <a:avLst/>
              <a:gdLst/>
              <a:ahLst/>
              <a:cxnLst/>
              <a:rect l="l" t="t" r="r" b="b"/>
              <a:pathLst>
                <a:path w="10295" h="8060" extrusionOk="0">
                  <a:moveTo>
                    <a:pt x="2154" y="1"/>
                  </a:moveTo>
                  <a:cubicBezTo>
                    <a:pt x="1984" y="1"/>
                    <a:pt x="1815" y="32"/>
                    <a:pt x="1656" y="113"/>
                  </a:cubicBezTo>
                  <a:cubicBezTo>
                    <a:pt x="709" y="597"/>
                    <a:pt x="254" y="1442"/>
                    <a:pt x="46" y="2207"/>
                  </a:cubicBezTo>
                  <a:cubicBezTo>
                    <a:pt x="1" y="2706"/>
                    <a:pt x="90" y="2924"/>
                    <a:pt x="324" y="3067"/>
                  </a:cubicBezTo>
                  <a:cubicBezTo>
                    <a:pt x="475" y="3156"/>
                    <a:pt x="632" y="3235"/>
                    <a:pt x="790" y="3312"/>
                  </a:cubicBezTo>
                  <a:cubicBezTo>
                    <a:pt x="2541" y="4164"/>
                    <a:pt x="4128" y="5258"/>
                    <a:pt x="5604" y="6522"/>
                  </a:cubicBezTo>
                  <a:cubicBezTo>
                    <a:pt x="6060" y="6909"/>
                    <a:pt x="6503" y="7310"/>
                    <a:pt x="6959" y="7697"/>
                  </a:cubicBezTo>
                  <a:cubicBezTo>
                    <a:pt x="7196" y="7896"/>
                    <a:pt x="7458" y="8060"/>
                    <a:pt x="7766" y="8060"/>
                  </a:cubicBezTo>
                  <a:cubicBezTo>
                    <a:pt x="7816" y="8060"/>
                    <a:pt x="7867" y="8055"/>
                    <a:pt x="7920" y="8046"/>
                  </a:cubicBezTo>
                  <a:cubicBezTo>
                    <a:pt x="8589" y="7929"/>
                    <a:pt x="9202" y="7664"/>
                    <a:pt x="9711" y="7207"/>
                  </a:cubicBezTo>
                  <a:cubicBezTo>
                    <a:pt x="10178" y="6788"/>
                    <a:pt x="10295" y="6262"/>
                    <a:pt x="10041" y="5674"/>
                  </a:cubicBezTo>
                  <a:cubicBezTo>
                    <a:pt x="9917" y="5385"/>
                    <a:pt x="9758" y="5100"/>
                    <a:pt x="9554" y="4863"/>
                  </a:cubicBezTo>
                  <a:cubicBezTo>
                    <a:pt x="9189" y="4437"/>
                    <a:pt x="8807" y="4015"/>
                    <a:pt x="8383" y="3652"/>
                  </a:cubicBezTo>
                  <a:cubicBezTo>
                    <a:pt x="6852" y="2343"/>
                    <a:pt x="5165" y="1266"/>
                    <a:pt x="3372" y="354"/>
                  </a:cubicBezTo>
                  <a:cubicBezTo>
                    <a:pt x="3155" y="241"/>
                    <a:pt x="2924" y="146"/>
                    <a:pt x="2689" y="82"/>
                  </a:cubicBezTo>
                  <a:cubicBezTo>
                    <a:pt x="2514" y="35"/>
                    <a:pt x="2333" y="1"/>
                    <a:pt x="2154"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Google Shape;71983;p46">
              <a:extLst>
                <a:ext uri="{FF2B5EF4-FFF2-40B4-BE49-F238E27FC236}">
                  <a16:creationId xmlns:a16="http://schemas.microsoft.com/office/drawing/2014/main" id="{93CDCBED-70F6-4783-AD83-B65F847326CD}"/>
                </a:ext>
              </a:extLst>
            </p:cNvPr>
            <p:cNvSpPr/>
            <p:nvPr/>
          </p:nvSpPr>
          <p:spPr>
            <a:xfrm>
              <a:off x="2367450" y="1755400"/>
              <a:ext cx="224650" cy="260025"/>
            </a:xfrm>
            <a:custGeom>
              <a:avLst/>
              <a:gdLst/>
              <a:ahLst/>
              <a:cxnLst/>
              <a:rect l="l" t="t" r="r" b="b"/>
              <a:pathLst>
                <a:path w="8986" h="10401" extrusionOk="0">
                  <a:moveTo>
                    <a:pt x="6830" y="1"/>
                  </a:moveTo>
                  <a:cubicBezTo>
                    <a:pt x="6529" y="1"/>
                    <a:pt x="6218" y="112"/>
                    <a:pt x="5855" y="337"/>
                  </a:cubicBezTo>
                  <a:cubicBezTo>
                    <a:pt x="5408" y="613"/>
                    <a:pt x="4986" y="941"/>
                    <a:pt x="4589" y="1286"/>
                  </a:cubicBezTo>
                  <a:cubicBezTo>
                    <a:pt x="2776" y="2866"/>
                    <a:pt x="1513" y="4855"/>
                    <a:pt x="428" y="6971"/>
                  </a:cubicBezTo>
                  <a:cubicBezTo>
                    <a:pt x="203" y="7410"/>
                    <a:pt x="44" y="7881"/>
                    <a:pt x="9" y="8343"/>
                  </a:cubicBezTo>
                  <a:cubicBezTo>
                    <a:pt x="1" y="9027"/>
                    <a:pt x="270" y="9533"/>
                    <a:pt x="750" y="9951"/>
                  </a:cubicBezTo>
                  <a:cubicBezTo>
                    <a:pt x="1090" y="10247"/>
                    <a:pt x="1345" y="10401"/>
                    <a:pt x="1565" y="10401"/>
                  </a:cubicBezTo>
                  <a:cubicBezTo>
                    <a:pt x="1830" y="10401"/>
                    <a:pt x="2044" y="10179"/>
                    <a:pt x="2295" y="9714"/>
                  </a:cubicBezTo>
                  <a:cubicBezTo>
                    <a:pt x="3725" y="7062"/>
                    <a:pt x="5666" y="4859"/>
                    <a:pt x="8058" y="3041"/>
                  </a:cubicBezTo>
                  <a:cubicBezTo>
                    <a:pt x="8255" y="2892"/>
                    <a:pt x="8451" y="2738"/>
                    <a:pt x="8619" y="2560"/>
                  </a:cubicBezTo>
                  <a:cubicBezTo>
                    <a:pt x="8941" y="2216"/>
                    <a:pt x="8986" y="1903"/>
                    <a:pt x="8762" y="1500"/>
                  </a:cubicBezTo>
                  <a:cubicBezTo>
                    <a:pt x="8555" y="1129"/>
                    <a:pt x="8315" y="784"/>
                    <a:pt x="7978" y="512"/>
                  </a:cubicBezTo>
                  <a:cubicBezTo>
                    <a:pt x="7560" y="173"/>
                    <a:pt x="7203" y="1"/>
                    <a:pt x="6830"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Google Shape;71984;p46">
              <a:extLst>
                <a:ext uri="{FF2B5EF4-FFF2-40B4-BE49-F238E27FC236}">
                  <a16:creationId xmlns:a16="http://schemas.microsoft.com/office/drawing/2014/main" id="{CE650051-A7C0-4F36-99E6-A39A733E990C}"/>
                </a:ext>
              </a:extLst>
            </p:cNvPr>
            <p:cNvSpPr/>
            <p:nvPr/>
          </p:nvSpPr>
          <p:spPr>
            <a:xfrm>
              <a:off x="3021250" y="2795050"/>
              <a:ext cx="457525" cy="671450"/>
            </a:xfrm>
            <a:custGeom>
              <a:avLst/>
              <a:gdLst/>
              <a:ahLst/>
              <a:cxnLst/>
              <a:rect l="l" t="t" r="r" b="b"/>
              <a:pathLst>
                <a:path w="18301" h="26858" extrusionOk="0">
                  <a:moveTo>
                    <a:pt x="8310" y="1"/>
                  </a:moveTo>
                  <a:cubicBezTo>
                    <a:pt x="7993" y="1"/>
                    <a:pt x="7873" y="216"/>
                    <a:pt x="7803" y="744"/>
                  </a:cubicBezTo>
                  <a:cubicBezTo>
                    <a:pt x="7786" y="882"/>
                    <a:pt x="7757" y="1021"/>
                    <a:pt x="7736" y="1160"/>
                  </a:cubicBezTo>
                  <a:cubicBezTo>
                    <a:pt x="7517" y="2553"/>
                    <a:pt x="7531" y="3965"/>
                    <a:pt x="7529" y="5363"/>
                  </a:cubicBezTo>
                  <a:cubicBezTo>
                    <a:pt x="7525" y="7290"/>
                    <a:pt x="7589" y="9225"/>
                    <a:pt x="7829" y="11146"/>
                  </a:cubicBezTo>
                  <a:cubicBezTo>
                    <a:pt x="8262" y="11402"/>
                    <a:pt x="8543" y="11814"/>
                    <a:pt x="8876" y="12175"/>
                  </a:cubicBezTo>
                  <a:cubicBezTo>
                    <a:pt x="10046" y="13446"/>
                    <a:pt x="11129" y="14781"/>
                    <a:pt x="12009" y="16271"/>
                  </a:cubicBezTo>
                  <a:cubicBezTo>
                    <a:pt x="12291" y="16751"/>
                    <a:pt x="12650" y="17045"/>
                    <a:pt x="13209" y="17193"/>
                  </a:cubicBezTo>
                  <a:cubicBezTo>
                    <a:pt x="13707" y="17325"/>
                    <a:pt x="14235" y="17458"/>
                    <a:pt x="14666" y="17781"/>
                  </a:cubicBezTo>
                  <a:cubicBezTo>
                    <a:pt x="14735" y="17835"/>
                    <a:pt x="14794" y="17966"/>
                    <a:pt x="14780" y="18050"/>
                  </a:cubicBezTo>
                  <a:cubicBezTo>
                    <a:pt x="14759" y="18181"/>
                    <a:pt x="14664" y="18242"/>
                    <a:pt x="14538" y="18242"/>
                  </a:cubicBezTo>
                  <a:cubicBezTo>
                    <a:pt x="14514" y="18242"/>
                    <a:pt x="14490" y="18240"/>
                    <a:pt x="14464" y="18236"/>
                  </a:cubicBezTo>
                  <a:cubicBezTo>
                    <a:pt x="14128" y="18179"/>
                    <a:pt x="13821" y="17978"/>
                    <a:pt x="13477" y="17978"/>
                  </a:cubicBezTo>
                  <a:cubicBezTo>
                    <a:pt x="13442" y="17978"/>
                    <a:pt x="13406" y="17980"/>
                    <a:pt x="13370" y="17985"/>
                  </a:cubicBezTo>
                  <a:cubicBezTo>
                    <a:pt x="13274" y="18340"/>
                    <a:pt x="13593" y="18532"/>
                    <a:pt x="13588" y="18813"/>
                  </a:cubicBezTo>
                  <a:cubicBezTo>
                    <a:pt x="13586" y="18905"/>
                    <a:pt x="13541" y="19019"/>
                    <a:pt x="13477" y="19083"/>
                  </a:cubicBezTo>
                  <a:cubicBezTo>
                    <a:pt x="13440" y="19120"/>
                    <a:pt x="13391" y="19138"/>
                    <a:pt x="13342" y="19138"/>
                  </a:cubicBezTo>
                  <a:cubicBezTo>
                    <a:pt x="13288" y="19138"/>
                    <a:pt x="13233" y="19117"/>
                    <a:pt x="13192" y="19075"/>
                  </a:cubicBezTo>
                  <a:cubicBezTo>
                    <a:pt x="13068" y="18952"/>
                    <a:pt x="12951" y="18818"/>
                    <a:pt x="12854" y="18674"/>
                  </a:cubicBezTo>
                  <a:cubicBezTo>
                    <a:pt x="12505" y="18147"/>
                    <a:pt x="12167" y="17613"/>
                    <a:pt x="11825" y="17080"/>
                  </a:cubicBezTo>
                  <a:cubicBezTo>
                    <a:pt x="10741" y="15392"/>
                    <a:pt x="9551" y="13782"/>
                    <a:pt x="8201" y="12293"/>
                  </a:cubicBezTo>
                  <a:cubicBezTo>
                    <a:pt x="7987" y="12058"/>
                    <a:pt x="7759" y="11837"/>
                    <a:pt x="7720" y="11498"/>
                  </a:cubicBezTo>
                  <a:cubicBezTo>
                    <a:pt x="7296" y="11187"/>
                    <a:pt x="6863" y="10888"/>
                    <a:pt x="6449" y="10562"/>
                  </a:cubicBezTo>
                  <a:cubicBezTo>
                    <a:pt x="5919" y="10145"/>
                    <a:pt x="5368" y="9961"/>
                    <a:pt x="4789" y="9961"/>
                  </a:cubicBezTo>
                  <a:cubicBezTo>
                    <a:pt x="4398" y="9961"/>
                    <a:pt x="3995" y="10045"/>
                    <a:pt x="3577" y="10197"/>
                  </a:cubicBezTo>
                  <a:cubicBezTo>
                    <a:pt x="2534" y="10575"/>
                    <a:pt x="1860" y="11375"/>
                    <a:pt x="1169" y="12166"/>
                  </a:cubicBezTo>
                  <a:cubicBezTo>
                    <a:pt x="747" y="12652"/>
                    <a:pt x="487" y="13235"/>
                    <a:pt x="300" y="13833"/>
                  </a:cubicBezTo>
                  <a:cubicBezTo>
                    <a:pt x="136" y="14362"/>
                    <a:pt x="1" y="14927"/>
                    <a:pt x="277" y="15477"/>
                  </a:cubicBezTo>
                  <a:cubicBezTo>
                    <a:pt x="582" y="14887"/>
                    <a:pt x="846" y="14273"/>
                    <a:pt x="1196" y="13713"/>
                  </a:cubicBezTo>
                  <a:cubicBezTo>
                    <a:pt x="1923" y="12556"/>
                    <a:pt x="2945" y="11717"/>
                    <a:pt x="4186" y="11147"/>
                  </a:cubicBezTo>
                  <a:cubicBezTo>
                    <a:pt x="4281" y="11105"/>
                    <a:pt x="4381" y="11068"/>
                    <a:pt x="4482" y="11039"/>
                  </a:cubicBezTo>
                  <a:cubicBezTo>
                    <a:pt x="4526" y="11026"/>
                    <a:pt x="4570" y="11019"/>
                    <a:pt x="4611" y="11019"/>
                  </a:cubicBezTo>
                  <a:cubicBezTo>
                    <a:pt x="4702" y="11019"/>
                    <a:pt x="4784" y="11054"/>
                    <a:pt x="4854" y="11145"/>
                  </a:cubicBezTo>
                  <a:cubicBezTo>
                    <a:pt x="4953" y="11273"/>
                    <a:pt x="4895" y="11462"/>
                    <a:pt x="4704" y="11575"/>
                  </a:cubicBezTo>
                  <a:cubicBezTo>
                    <a:pt x="4586" y="11646"/>
                    <a:pt x="4459" y="11709"/>
                    <a:pt x="4332" y="11769"/>
                  </a:cubicBezTo>
                  <a:cubicBezTo>
                    <a:pt x="2407" y="12703"/>
                    <a:pt x="1275" y="14273"/>
                    <a:pt x="705" y="16292"/>
                  </a:cubicBezTo>
                  <a:cubicBezTo>
                    <a:pt x="651" y="16670"/>
                    <a:pt x="789" y="16939"/>
                    <a:pt x="1148" y="17087"/>
                  </a:cubicBezTo>
                  <a:cubicBezTo>
                    <a:pt x="1533" y="16178"/>
                    <a:pt x="2004" y="15322"/>
                    <a:pt x="2631" y="14545"/>
                  </a:cubicBezTo>
                  <a:cubicBezTo>
                    <a:pt x="3190" y="13852"/>
                    <a:pt x="3856" y="13292"/>
                    <a:pt x="4610" y="12827"/>
                  </a:cubicBezTo>
                  <a:cubicBezTo>
                    <a:pt x="4758" y="12735"/>
                    <a:pt x="4918" y="12655"/>
                    <a:pt x="5085" y="12602"/>
                  </a:cubicBezTo>
                  <a:cubicBezTo>
                    <a:pt x="5122" y="12590"/>
                    <a:pt x="5161" y="12584"/>
                    <a:pt x="5199" y="12584"/>
                  </a:cubicBezTo>
                  <a:cubicBezTo>
                    <a:pt x="5300" y="12584"/>
                    <a:pt x="5395" y="12630"/>
                    <a:pt x="5431" y="12745"/>
                  </a:cubicBezTo>
                  <a:cubicBezTo>
                    <a:pt x="5456" y="12827"/>
                    <a:pt x="5428" y="12972"/>
                    <a:pt x="5367" y="13025"/>
                  </a:cubicBezTo>
                  <a:cubicBezTo>
                    <a:pt x="5156" y="13206"/>
                    <a:pt x="4925" y="13370"/>
                    <a:pt x="4690" y="13521"/>
                  </a:cubicBezTo>
                  <a:cubicBezTo>
                    <a:pt x="3785" y="14101"/>
                    <a:pt x="3071" y="14867"/>
                    <a:pt x="2503" y="15769"/>
                  </a:cubicBezTo>
                  <a:cubicBezTo>
                    <a:pt x="2168" y="16299"/>
                    <a:pt x="1816" y="16834"/>
                    <a:pt x="1773" y="17493"/>
                  </a:cubicBezTo>
                  <a:cubicBezTo>
                    <a:pt x="1766" y="17902"/>
                    <a:pt x="1798" y="18298"/>
                    <a:pt x="2211" y="18532"/>
                  </a:cubicBezTo>
                  <a:cubicBezTo>
                    <a:pt x="2667" y="16865"/>
                    <a:pt x="3745" y="15658"/>
                    <a:pt x="5099" y="14661"/>
                  </a:cubicBezTo>
                  <a:cubicBezTo>
                    <a:pt x="5324" y="14496"/>
                    <a:pt x="5562" y="14343"/>
                    <a:pt x="5844" y="14290"/>
                  </a:cubicBezTo>
                  <a:cubicBezTo>
                    <a:pt x="5869" y="14286"/>
                    <a:pt x="5895" y="14283"/>
                    <a:pt x="5921" y="14283"/>
                  </a:cubicBezTo>
                  <a:cubicBezTo>
                    <a:pt x="6003" y="14283"/>
                    <a:pt x="6079" y="14311"/>
                    <a:pt x="6106" y="14402"/>
                  </a:cubicBezTo>
                  <a:cubicBezTo>
                    <a:pt x="6133" y="14490"/>
                    <a:pt x="6147" y="14635"/>
                    <a:pt x="6098" y="14687"/>
                  </a:cubicBezTo>
                  <a:cubicBezTo>
                    <a:pt x="5954" y="14835"/>
                    <a:pt x="5784" y="14963"/>
                    <a:pt x="5609" y="15073"/>
                  </a:cubicBezTo>
                  <a:cubicBezTo>
                    <a:pt x="4640" y="15684"/>
                    <a:pt x="3932" y="16540"/>
                    <a:pt x="3304" y="17478"/>
                  </a:cubicBezTo>
                  <a:cubicBezTo>
                    <a:pt x="3125" y="17743"/>
                    <a:pt x="2986" y="18019"/>
                    <a:pt x="2915" y="18333"/>
                  </a:cubicBezTo>
                  <a:cubicBezTo>
                    <a:pt x="2862" y="18569"/>
                    <a:pt x="2822" y="18814"/>
                    <a:pt x="2652" y="19009"/>
                  </a:cubicBezTo>
                  <a:cubicBezTo>
                    <a:pt x="2635" y="19957"/>
                    <a:pt x="3123" y="20683"/>
                    <a:pt x="3690" y="21369"/>
                  </a:cubicBezTo>
                  <a:cubicBezTo>
                    <a:pt x="3848" y="21560"/>
                    <a:pt x="4054" y="21658"/>
                    <a:pt x="4280" y="21658"/>
                  </a:cubicBezTo>
                  <a:cubicBezTo>
                    <a:pt x="4367" y="21658"/>
                    <a:pt x="4458" y="21644"/>
                    <a:pt x="4550" y="21614"/>
                  </a:cubicBezTo>
                  <a:cubicBezTo>
                    <a:pt x="4832" y="21524"/>
                    <a:pt x="4838" y="21239"/>
                    <a:pt x="4878" y="21001"/>
                  </a:cubicBezTo>
                  <a:cubicBezTo>
                    <a:pt x="4982" y="20377"/>
                    <a:pt x="5072" y="19747"/>
                    <a:pt x="5170" y="19120"/>
                  </a:cubicBezTo>
                  <a:cubicBezTo>
                    <a:pt x="5207" y="18877"/>
                    <a:pt x="5228" y="18629"/>
                    <a:pt x="5422" y="18442"/>
                  </a:cubicBezTo>
                  <a:cubicBezTo>
                    <a:pt x="5650" y="18223"/>
                    <a:pt x="5823" y="18119"/>
                    <a:pt x="5962" y="18119"/>
                  </a:cubicBezTo>
                  <a:cubicBezTo>
                    <a:pt x="6131" y="18119"/>
                    <a:pt x="6250" y="18273"/>
                    <a:pt x="6357" y="18562"/>
                  </a:cubicBezTo>
                  <a:cubicBezTo>
                    <a:pt x="6455" y="18825"/>
                    <a:pt x="6588" y="19076"/>
                    <a:pt x="6682" y="19341"/>
                  </a:cubicBezTo>
                  <a:cubicBezTo>
                    <a:pt x="7353" y="21218"/>
                    <a:pt x="8315" y="22925"/>
                    <a:pt x="9580" y="24466"/>
                  </a:cubicBezTo>
                  <a:cubicBezTo>
                    <a:pt x="10378" y="25438"/>
                    <a:pt x="11334" y="26212"/>
                    <a:pt x="12529" y="26611"/>
                  </a:cubicBezTo>
                  <a:cubicBezTo>
                    <a:pt x="12999" y="26767"/>
                    <a:pt x="13466" y="26857"/>
                    <a:pt x="13924" y="26857"/>
                  </a:cubicBezTo>
                  <a:cubicBezTo>
                    <a:pt x="14621" y="26857"/>
                    <a:pt x="15298" y="26649"/>
                    <a:pt x="15934" y="26152"/>
                  </a:cubicBezTo>
                  <a:cubicBezTo>
                    <a:pt x="16768" y="25502"/>
                    <a:pt x="17312" y="24653"/>
                    <a:pt x="17697" y="23697"/>
                  </a:cubicBezTo>
                  <a:cubicBezTo>
                    <a:pt x="17839" y="23342"/>
                    <a:pt x="17812" y="22920"/>
                    <a:pt x="17953" y="22566"/>
                  </a:cubicBezTo>
                  <a:cubicBezTo>
                    <a:pt x="18301" y="21691"/>
                    <a:pt x="18289" y="20762"/>
                    <a:pt x="18287" y="19871"/>
                  </a:cubicBezTo>
                  <a:cubicBezTo>
                    <a:pt x="18278" y="17824"/>
                    <a:pt x="17845" y="15822"/>
                    <a:pt x="17373" y="13834"/>
                  </a:cubicBezTo>
                  <a:cubicBezTo>
                    <a:pt x="16654" y="10807"/>
                    <a:pt x="15139" y="8147"/>
                    <a:pt x="13494" y="5557"/>
                  </a:cubicBezTo>
                  <a:cubicBezTo>
                    <a:pt x="12815" y="4488"/>
                    <a:pt x="12030" y="3483"/>
                    <a:pt x="11294" y="2450"/>
                  </a:cubicBezTo>
                  <a:cubicBezTo>
                    <a:pt x="10779" y="1728"/>
                    <a:pt x="10128" y="1135"/>
                    <a:pt x="9499" y="520"/>
                  </a:cubicBezTo>
                  <a:cubicBezTo>
                    <a:pt x="9326" y="353"/>
                    <a:pt x="9107" y="204"/>
                    <a:pt x="8882" y="127"/>
                  </a:cubicBezTo>
                  <a:cubicBezTo>
                    <a:pt x="8640" y="46"/>
                    <a:pt x="8454" y="1"/>
                    <a:pt x="8310" y="1"/>
                  </a:cubicBezTo>
                  <a:close/>
                </a:path>
              </a:pathLst>
            </a:custGeom>
            <a:solidFill>
              <a:srgbClr val="FEB9B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Google Shape;71985;p46">
              <a:extLst>
                <a:ext uri="{FF2B5EF4-FFF2-40B4-BE49-F238E27FC236}">
                  <a16:creationId xmlns:a16="http://schemas.microsoft.com/office/drawing/2014/main" id="{D3626E2F-782F-4CC1-8FB2-D0BEEDA71192}"/>
                </a:ext>
              </a:extLst>
            </p:cNvPr>
            <p:cNvSpPr/>
            <p:nvPr/>
          </p:nvSpPr>
          <p:spPr>
            <a:xfrm>
              <a:off x="3214175" y="3073725"/>
              <a:ext cx="176875" cy="199825"/>
            </a:xfrm>
            <a:custGeom>
              <a:avLst/>
              <a:gdLst/>
              <a:ahLst/>
              <a:cxnLst/>
              <a:rect l="l" t="t" r="r" b="b"/>
              <a:pathLst>
                <a:path w="7075" h="7993" extrusionOk="0">
                  <a:moveTo>
                    <a:pt x="110" y="0"/>
                  </a:moveTo>
                  <a:cubicBezTo>
                    <a:pt x="75" y="119"/>
                    <a:pt x="39" y="235"/>
                    <a:pt x="1" y="352"/>
                  </a:cubicBezTo>
                  <a:cubicBezTo>
                    <a:pt x="42" y="690"/>
                    <a:pt x="268" y="912"/>
                    <a:pt x="482" y="1147"/>
                  </a:cubicBezTo>
                  <a:cubicBezTo>
                    <a:pt x="1830" y="2636"/>
                    <a:pt x="3020" y="4246"/>
                    <a:pt x="4107" y="5935"/>
                  </a:cubicBezTo>
                  <a:cubicBezTo>
                    <a:pt x="4447" y="6466"/>
                    <a:pt x="4786" y="7002"/>
                    <a:pt x="5136" y="7529"/>
                  </a:cubicBezTo>
                  <a:cubicBezTo>
                    <a:pt x="5231" y="7674"/>
                    <a:pt x="5349" y="7807"/>
                    <a:pt x="5472" y="7929"/>
                  </a:cubicBezTo>
                  <a:cubicBezTo>
                    <a:pt x="5513" y="7971"/>
                    <a:pt x="5568" y="7992"/>
                    <a:pt x="5622" y="7992"/>
                  </a:cubicBezTo>
                  <a:cubicBezTo>
                    <a:pt x="5672" y="7992"/>
                    <a:pt x="5720" y="7975"/>
                    <a:pt x="5757" y="7938"/>
                  </a:cubicBezTo>
                  <a:cubicBezTo>
                    <a:pt x="5821" y="7872"/>
                    <a:pt x="5868" y="7760"/>
                    <a:pt x="5869" y="7667"/>
                  </a:cubicBezTo>
                  <a:cubicBezTo>
                    <a:pt x="5875" y="7386"/>
                    <a:pt x="5556" y="7194"/>
                    <a:pt x="5650" y="6839"/>
                  </a:cubicBezTo>
                  <a:cubicBezTo>
                    <a:pt x="5686" y="6835"/>
                    <a:pt x="5722" y="6833"/>
                    <a:pt x="5757" y="6833"/>
                  </a:cubicBezTo>
                  <a:cubicBezTo>
                    <a:pt x="6102" y="6833"/>
                    <a:pt x="6410" y="7035"/>
                    <a:pt x="6746" y="7090"/>
                  </a:cubicBezTo>
                  <a:cubicBezTo>
                    <a:pt x="6771" y="7095"/>
                    <a:pt x="6797" y="7097"/>
                    <a:pt x="6821" y="7097"/>
                  </a:cubicBezTo>
                  <a:cubicBezTo>
                    <a:pt x="6945" y="7097"/>
                    <a:pt x="7040" y="7035"/>
                    <a:pt x="7060" y="6905"/>
                  </a:cubicBezTo>
                  <a:cubicBezTo>
                    <a:pt x="7075" y="6822"/>
                    <a:pt x="7016" y="6688"/>
                    <a:pt x="6946" y="6637"/>
                  </a:cubicBezTo>
                  <a:cubicBezTo>
                    <a:pt x="6516" y="6312"/>
                    <a:pt x="5989" y="6181"/>
                    <a:pt x="5490" y="6047"/>
                  </a:cubicBezTo>
                  <a:cubicBezTo>
                    <a:pt x="4930" y="5899"/>
                    <a:pt x="4573" y="5605"/>
                    <a:pt x="4289" y="5127"/>
                  </a:cubicBezTo>
                  <a:cubicBezTo>
                    <a:pt x="3412" y="3635"/>
                    <a:pt x="2327" y="2300"/>
                    <a:pt x="1157" y="1030"/>
                  </a:cubicBezTo>
                  <a:cubicBezTo>
                    <a:pt x="826" y="670"/>
                    <a:pt x="545" y="257"/>
                    <a:pt x="110"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Google Shape;71986;p46">
              <a:extLst>
                <a:ext uri="{FF2B5EF4-FFF2-40B4-BE49-F238E27FC236}">
                  <a16:creationId xmlns:a16="http://schemas.microsoft.com/office/drawing/2014/main" id="{D99572AB-7E26-4CC1-A9F5-77471F0D1E5C}"/>
                </a:ext>
              </a:extLst>
            </p:cNvPr>
            <p:cNvSpPr/>
            <p:nvPr/>
          </p:nvSpPr>
          <p:spPr>
            <a:xfrm>
              <a:off x="3028175" y="3070500"/>
              <a:ext cx="116900" cy="131875"/>
            </a:xfrm>
            <a:custGeom>
              <a:avLst/>
              <a:gdLst/>
              <a:ahLst/>
              <a:cxnLst/>
              <a:rect l="l" t="t" r="r" b="b"/>
              <a:pathLst>
                <a:path w="4676" h="5275" extrusionOk="0">
                  <a:moveTo>
                    <a:pt x="4334" y="1"/>
                  </a:moveTo>
                  <a:cubicBezTo>
                    <a:pt x="4293" y="1"/>
                    <a:pt x="4250" y="8"/>
                    <a:pt x="4205" y="21"/>
                  </a:cubicBezTo>
                  <a:cubicBezTo>
                    <a:pt x="4104" y="50"/>
                    <a:pt x="4005" y="85"/>
                    <a:pt x="3910" y="129"/>
                  </a:cubicBezTo>
                  <a:cubicBezTo>
                    <a:pt x="2666" y="698"/>
                    <a:pt x="1646" y="1538"/>
                    <a:pt x="919" y="2695"/>
                  </a:cubicBezTo>
                  <a:cubicBezTo>
                    <a:pt x="569" y="3255"/>
                    <a:pt x="302" y="3869"/>
                    <a:pt x="0" y="4459"/>
                  </a:cubicBezTo>
                  <a:cubicBezTo>
                    <a:pt x="17" y="4796"/>
                    <a:pt x="35" y="5132"/>
                    <a:pt x="428" y="5274"/>
                  </a:cubicBezTo>
                  <a:cubicBezTo>
                    <a:pt x="999" y="3255"/>
                    <a:pt x="2130" y="1685"/>
                    <a:pt x="4055" y="751"/>
                  </a:cubicBezTo>
                  <a:cubicBezTo>
                    <a:pt x="4181" y="691"/>
                    <a:pt x="4306" y="628"/>
                    <a:pt x="4427" y="557"/>
                  </a:cubicBezTo>
                  <a:cubicBezTo>
                    <a:pt x="4617" y="443"/>
                    <a:pt x="4675" y="252"/>
                    <a:pt x="4577" y="125"/>
                  </a:cubicBezTo>
                  <a:cubicBezTo>
                    <a:pt x="4507" y="36"/>
                    <a:pt x="4425" y="1"/>
                    <a:pt x="4334"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Google Shape;71987;p46">
              <a:extLst>
                <a:ext uri="{FF2B5EF4-FFF2-40B4-BE49-F238E27FC236}">
                  <a16:creationId xmlns:a16="http://schemas.microsoft.com/office/drawing/2014/main" id="{465B2938-B341-43B3-B724-1214566F579F}"/>
                </a:ext>
              </a:extLst>
            </p:cNvPr>
            <p:cNvSpPr/>
            <p:nvPr/>
          </p:nvSpPr>
          <p:spPr>
            <a:xfrm>
              <a:off x="3049925" y="3109675"/>
              <a:ext cx="107600" cy="123100"/>
            </a:xfrm>
            <a:custGeom>
              <a:avLst/>
              <a:gdLst/>
              <a:ahLst/>
              <a:cxnLst/>
              <a:rect l="l" t="t" r="r" b="b"/>
              <a:pathLst>
                <a:path w="4304" h="4924" extrusionOk="0">
                  <a:moveTo>
                    <a:pt x="4048" y="0"/>
                  </a:moveTo>
                  <a:cubicBezTo>
                    <a:pt x="4009" y="0"/>
                    <a:pt x="3970" y="7"/>
                    <a:pt x="3932" y="18"/>
                  </a:cubicBezTo>
                  <a:cubicBezTo>
                    <a:pt x="3767" y="73"/>
                    <a:pt x="3606" y="152"/>
                    <a:pt x="3457" y="244"/>
                  </a:cubicBezTo>
                  <a:cubicBezTo>
                    <a:pt x="2705" y="708"/>
                    <a:pt x="2037" y="1268"/>
                    <a:pt x="1480" y="1962"/>
                  </a:cubicBezTo>
                  <a:cubicBezTo>
                    <a:pt x="860" y="2737"/>
                    <a:pt x="387" y="3593"/>
                    <a:pt x="1" y="4502"/>
                  </a:cubicBezTo>
                  <a:cubicBezTo>
                    <a:pt x="67" y="4782"/>
                    <a:pt x="224" y="4924"/>
                    <a:pt x="475" y="4924"/>
                  </a:cubicBezTo>
                  <a:cubicBezTo>
                    <a:pt x="520" y="4924"/>
                    <a:pt x="569" y="4919"/>
                    <a:pt x="621" y="4910"/>
                  </a:cubicBezTo>
                  <a:cubicBezTo>
                    <a:pt x="663" y="4250"/>
                    <a:pt x="1017" y="3716"/>
                    <a:pt x="1352" y="3186"/>
                  </a:cubicBezTo>
                  <a:cubicBezTo>
                    <a:pt x="1919" y="2284"/>
                    <a:pt x="2634" y="1517"/>
                    <a:pt x="3539" y="937"/>
                  </a:cubicBezTo>
                  <a:cubicBezTo>
                    <a:pt x="3774" y="786"/>
                    <a:pt x="4003" y="623"/>
                    <a:pt x="4215" y="442"/>
                  </a:cubicBezTo>
                  <a:cubicBezTo>
                    <a:pt x="4275" y="389"/>
                    <a:pt x="4304" y="244"/>
                    <a:pt x="4279" y="161"/>
                  </a:cubicBezTo>
                  <a:cubicBezTo>
                    <a:pt x="4243" y="45"/>
                    <a:pt x="4149" y="0"/>
                    <a:pt x="4048"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 name="Google Shape;71988;p46">
              <a:extLst>
                <a:ext uri="{FF2B5EF4-FFF2-40B4-BE49-F238E27FC236}">
                  <a16:creationId xmlns:a16="http://schemas.microsoft.com/office/drawing/2014/main" id="{B05CA92F-8BB1-47E4-BD7A-51B767B80F2A}"/>
                </a:ext>
              </a:extLst>
            </p:cNvPr>
            <p:cNvSpPr/>
            <p:nvPr/>
          </p:nvSpPr>
          <p:spPr>
            <a:xfrm>
              <a:off x="3076400" y="3152150"/>
              <a:ext cx="98450" cy="118175"/>
            </a:xfrm>
            <a:custGeom>
              <a:avLst/>
              <a:gdLst/>
              <a:ahLst/>
              <a:cxnLst/>
              <a:rect l="l" t="t" r="r" b="b"/>
              <a:pathLst>
                <a:path w="3938" h="4727" extrusionOk="0">
                  <a:moveTo>
                    <a:pt x="3710" y="1"/>
                  </a:moveTo>
                  <a:cubicBezTo>
                    <a:pt x="3685" y="1"/>
                    <a:pt x="3659" y="3"/>
                    <a:pt x="3634" y="8"/>
                  </a:cubicBezTo>
                  <a:cubicBezTo>
                    <a:pt x="3350" y="61"/>
                    <a:pt x="3111" y="213"/>
                    <a:pt x="2887" y="378"/>
                  </a:cubicBezTo>
                  <a:cubicBezTo>
                    <a:pt x="1534" y="1376"/>
                    <a:pt x="456" y="2581"/>
                    <a:pt x="0" y="4249"/>
                  </a:cubicBezTo>
                  <a:cubicBezTo>
                    <a:pt x="67" y="4483"/>
                    <a:pt x="271" y="4591"/>
                    <a:pt x="442" y="4727"/>
                  </a:cubicBezTo>
                  <a:cubicBezTo>
                    <a:pt x="610" y="4534"/>
                    <a:pt x="650" y="4286"/>
                    <a:pt x="703" y="4050"/>
                  </a:cubicBezTo>
                  <a:cubicBezTo>
                    <a:pt x="774" y="3736"/>
                    <a:pt x="915" y="3459"/>
                    <a:pt x="1092" y="3195"/>
                  </a:cubicBezTo>
                  <a:cubicBezTo>
                    <a:pt x="1720" y="2258"/>
                    <a:pt x="2430" y="1401"/>
                    <a:pt x="3399" y="790"/>
                  </a:cubicBezTo>
                  <a:cubicBezTo>
                    <a:pt x="3574" y="680"/>
                    <a:pt x="3743" y="552"/>
                    <a:pt x="3886" y="404"/>
                  </a:cubicBezTo>
                  <a:cubicBezTo>
                    <a:pt x="3937" y="353"/>
                    <a:pt x="3921" y="207"/>
                    <a:pt x="3894" y="119"/>
                  </a:cubicBezTo>
                  <a:cubicBezTo>
                    <a:pt x="3867" y="29"/>
                    <a:pt x="3792" y="1"/>
                    <a:pt x="3710"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Google Shape;71989;p46">
              <a:extLst>
                <a:ext uri="{FF2B5EF4-FFF2-40B4-BE49-F238E27FC236}">
                  <a16:creationId xmlns:a16="http://schemas.microsoft.com/office/drawing/2014/main" id="{DAFA7A87-AFDB-4600-82E5-CB345E3DA685}"/>
                </a:ext>
              </a:extLst>
            </p:cNvPr>
            <p:cNvSpPr/>
            <p:nvPr/>
          </p:nvSpPr>
          <p:spPr>
            <a:xfrm>
              <a:off x="2574375" y="2734725"/>
              <a:ext cx="228250" cy="804950"/>
            </a:xfrm>
            <a:custGeom>
              <a:avLst/>
              <a:gdLst/>
              <a:ahLst/>
              <a:cxnLst/>
              <a:rect l="l" t="t" r="r" b="b"/>
              <a:pathLst>
                <a:path w="9130" h="32198" extrusionOk="0">
                  <a:moveTo>
                    <a:pt x="5598" y="1"/>
                  </a:moveTo>
                  <a:cubicBezTo>
                    <a:pt x="5254" y="1"/>
                    <a:pt x="5130" y="170"/>
                    <a:pt x="4954" y="642"/>
                  </a:cubicBezTo>
                  <a:cubicBezTo>
                    <a:pt x="4768" y="1145"/>
                    <a:pt x="4724" y="1669"/>
                    <a:pt x="4680" y="2198"/>
                  </a:cubicBezTo>
                  <a:cubicBezTo>
                    <a:pt x="4489" y="4409"/>
                    <a:pt x="4339" y="6627"/>
                    <a:pt x="4091" y="8834"/>
                  </a:cubicBezTo>
                  <a:cubicBezTo>
                    <a:pt x="3903" y="10513"/>
                    <a:pt x="3619" y="12184"/>
                    <a:pt x="3327" y="13851"/>
                  </a:cubicBezTo>
                  <a:cubicBezTo>
                    <a:pt x="3000" y="15725"/>
                    <a:pt x="2559" y="17578"/>
                    <a:pt x="2266" y="19456"/>
                  </a:cubicBezTo>
                  <a:cubicBezTo>
                    <a:pt x="1638" y="23461"/>
                    <a:pt x="854" y="27438"/>
                    <a:pt x="124" y="31424"/>
                  </a:cubicBezTo>
                  <a:cubicBezTo>
                    <a:pt x="80" y="31668"/>
                    <a:pt x="0" y="31912"/>
                    <a:pt x="228" y="32110"/>
                  </a:cubicBezTo>
                  <a:cubicBezTo>
                    <a:pt x="298" y="32168"/>
                    <a:pt x="378" y="32198"/>
                    <a:pt x="468" y="32198"/>
                  </a:cubicBezTo>
                  <a:cubicBezTo>
                    <a:pt x="618" y="32198"/>
                    <a:pt x="793" y="32117"/>
                    <a:pt x="979" y="31953"/>
                  </a:cubicBezTo>
                  <a:cubicBezTo>
                    <a:pt x="1723" y="31297"/>
                    <a:pt x="2378" y="30555"/>
                    <a:pt x="2993" y="29783"/>
                  </a:cubicBezTo>
                  <a:cubicBezTo>
                    <a:pt x="4161" y="28320"/>
                    <a:pt x="5151" y="26755"/>
                    <a:pt x="5864" y="25000"/>
                  </a:cubicBezTo>
                  <a:cubicBezTo>
                    <a:pt x="7362" y="21311"/>
                    <a:pt x="8253" y="17487"/>
                    <a:pt x="8695" y="13542"/>
                  </a:cubicBezTo>
                  <a:cubicBezTo>
                    <a:pt x="8947" y="11295"/>
                    <a:pt x="9099" y="9048"/>
                    <a:pt x="9129" y="5973"/>
                  </a:cubicBezTo>
                  <a:cubicBezTo>
                    <a:pt x="9101" y="4956"/>
                    <a:pt x="9044" y="3124"/>
                    <a:pt x="9001" y="1292"/>
                  </a:cubicBezTo>
                  <a:cubicBezTo>
                    <a:pt x="8994" y="1008"/>
                    <a:pt x="8907" y="811"/>
                    <a:pt x="8640" y="723"/>
                  </a:cubicBezTo>
                  <a:cubicBezTo>
                    <a:pt x="7736" y="424"/>
                    <a:pt x="6818" y="173"/>
                    <a:pt x="5876" y="26"/>
                  </a:cubicBezTo>
                  <a:cubicBezTo>
                    <a:pt x="5769" y="10"/>
                    <a:pt x="5678" y="1"/>
                    <a:pt x="5598"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Google Shape;71990;p46">
              <a:extLst>
                <a:ext uri="{FF2B5EF4-FFF2-40B4-BE49-F238E27FC236}">
                  <a16:creationId xmlns:a16="http://schemas.microsoft.com/office/drawing/2014/main" id="{522A9161-92BE-4133-9866-8CF7EC307AE8}"/>
                </a:ext>
              </a:extLst>
            </p:cNvPr>
            <p:cNvSpPr/>
            <p:nvPr/>
          </p:nvSpPr>
          <p:spPr>
            <a:xfrm>
              <a:off x="2412375" y="2787600"/>
              <a:ext cx="461900" cy="667575"/>
            </a:xfrm>
            <a:custGeom>
              <a:avLst/>
              <a:gdLst/>
              <a:ahLst/>
              <a:cxnLst/>
              <a:rect l="l" t="t" r="r" b="b"/>
              <a:pathLst>
                <a:path w="18476" h="26703" extrusionOk="0">
                  <a:moveTo>
                    <a:pt x="10554" y="1"/>
                  </a:moveTo>
                  <a:cubicBezTo>
                    <a:pt x="10412" y="1"/>
                    <a:pt x="10231" y="41"/>
                    <a:pt x="9998" y="113"/>
                  </a:cubicBezTo>
                  <a:cubicBezTo>
                    <a:pt x="9770" y="182"/>
                    <a:pt x="9545" y="326"/>
                    <a:pt x="9371" y="490"/>
                  </a:cubicBezTo>
                  <a:cubicBezTo>
                    <a:pt x="8726" y="1087"/>
                    <a:pt x="8058" y="1664"/>
                    <a:pt x="7523" y="2371"/>
                  </a:cubicBezTo>
                  <a:cubicBezTo>
                    <a:pt x="6760" y="3385"/>
                    <a:pt x="5949" y="4366"/>
                    <a:pt x="5241" y="5419"/>
                  </a:cubicBezTo>
                  <a:cubicBezTo>
                    <a:pt x="3525" y="7963"/>
                    <a:pt x="1943" y="10582"/>
                    <a:pt x="1140" y="13590"/>
                  </a:cubicBezTo>
                  <a:cubicBezTo>
                    <a:pt x="616" y="15563"/>
                    <a:pt x="129" y="17555"/>
                    <a:pt x="65" y="19599"/>
                  </a:cubicBezTo>
                  <a:cubicBezTo>
                    <a:pt x="36" y="20490"/>
                    <a:pt x="1" y="21419"/>
                    <a:pt x="325" y="22302"/>
                  </a:cubicBezTo>
                  <a:cubicBezTo>
                    <a:pt x="456" y="22660"/>
                    <a:pt x="418" y="23083"/>
                    <a:pt x="552" y="23441"/>
                  </a:cubicBezTo>
                  <a:cubicBezTo>
                    <a:pt x="910" y="24408"/>
                    <a:pt x="1432" y="25270"/>
                    <a:pt x="2247" y="25943"/>
                  </a:cubicBezTo>
                  <a:cubicBezTo>
                    <a:pt x="2897" y="26480"/>
                    <a:pt x="3601" y="26703"/>
                    <a:pt x="4332" y="26703"/>
                  </a:cubicBezTo>
                  <a:cubicBezTo>
                    <a:pt x="4759" y="26703"/>
                    <a:pt x="5197" y="26627"/>
                    <a:pt x="5638" y="26492"/>
                  </a:cubicBezTo>
                  <a:cubicBezTo>
                    <a:pt x="6844" y="26126"/>
                    <a:pt x="7820" y="25378"/>
                    <a:pt x="8645" y="24429"/>
                  </a:cubicBezTo>
                  <a:cubicBezTo>
                    <a:pt x="9950" y="22923"/>
                    <a:pt x="10957" y="21241"/>
                    <a:pt x="11680" y="19386"/>
                  </a:cubicBezTo>
                  <a:cubicBezTo>
                    <a:pt x="11781" y="19123"/>
                    <a:pt x="11919" y="18876"/>
                    <a:pt x="12024" y="18613"/>
                  </a:cubicBezTo>
                  <a:cubicBezTo>
                    <a:pt x="12138" y="18332"/>
                    <a:pt x="12260" y="18181"/>
                    <a:pt x="12425" y="18181"/>
                  </a:cubicBezTo>
                  <a:cubicBezTo>
                    <a:pt x="12565" y="18181"/>
                    <a:pt x="12737" y="18290"/>
                    <a:pt x="12963" y="18519"/>
                  </a:cubicBezTo>
                  <a:cubicBezTo>
                    <a:pt x="13151" y="18712"/>
                    <a:pt x="13166" y="18960"/>
                    <a:pt x="13198" y="19203"/>
                  </a:cubicBezTo>
                  <a:cubicBezTo>
                    <a:pt x="13278" y="19832"/>
                    <a:pt x="13351" y="20463"/>
                    <a:pt x="13439" y="21091"/>
                  </a:cubicBezTo>
                  <a:cubicBezTo>
                    <a:pt x="13472" y="21330"/>
                    <a:pt x="13469" y="21613"/>
                    <a:pt x="13750" y="21712"/>
                  </a:cubicBezTo>
                  <a:cubicBezTo>
                    <a:pt x="13848" y="21747"/>
                    <a:pt x="13946" y="21764"/>
                    <a:pt x="14040" y="21764"/>
                  </a:cubicBezTo>
                  <a:cubicBezTo>
                    <a:pt x="14257" y="21764"/>
                    <a:pt x="14458" y="21672"/>
                    <a:pt x="14617" y="21490"/>
                  </a:cubicBezTo>
                  <a:cubicBezTo>
                    <a:pt x="15202" y="20819"/>
                    <a:pt x="15709" y="20107"/>
                    <a:pt x="15719" y="19161"/>
                  </a:cubicBezTo>
                  <a:cubicBezTo>
                    <a:pt x="15555" y="18962"/>
                    <a:pt x="15522" y="18716"/>
                    <a:pt x="15474" y="18477"/>
                  </a:cubicBezTo>
                  <a:cubicBezTo>
                    <a:pt x="15412" y="18162"/>
                    <a:pt x="15280" y="17883"/>
                    <a:pt x="15110" y="17613"/>
                  </a:cubicBezTo>
                  <a:cubicBezTo>
                    <a:pt x="14509" y="16660"/>
                    <a:pt x="13824" y="15784"/>
                    <a:pt x="12871" y="15147"/>
                  </a:cubicBezTo>
                  <a:cubicBezTo>
                    <a:pt x="12698" y="15030"/>
                    <a:pt x="12532" y="14899"/>
                    <a:pt x="12393" y="14745"/>
                  </a:cubicBezTo>
                  <a:cubicBezTo>
                    <a:pt x="12345" y="14692"/>
                    <a:pt x="12363" y="14549"/>
                    <a:pt x="12393" y="14460"/>
                  </a:cubicBezTo>
                  <a:cubicBezTo>
                    <a:pt x="12422" y="14375"/>
                    <a:pt x="12494" y="14348"/>
                    <a:pt x="12572" y="14348"/>
                  </a:cubicBezTo>
                  <a:cubicBezTo>
                    <a:pt x="12600" y="14348"/>
                    <a:pt x="12629" y="14352"/>
                    <a:pt x="12657" y="14358"/>
                  </a:cubicBezTo>
                  <a:cubicBezTo>
                    <a:pt x="12938" y="14417"/>
                    <a:pt x="13171" y="14577"/>
                    <a:pt x="13392" y="14748"/>
                  </a:cubicBezTo>
                  <a:cubicBezTo>
                    <a:pt x="14717" y="15782"/>
                    <a:pt x="15763" y="17015"/>
                    <a:pt x="16175" y="18695"/>
                  </a:cubicBezTo>
                  <a:cubicBezTo>
                    <a:pt x="16595" y="18471"/>
                    <a:pt x="16635" y="18078"/>
                    <a:pt x="16641" y="17669"/>
                  </a:cubicBezTo>
                  <a:cubicBezTo>
                    <a:pt x="16616" y="17008"/>
                    <a:pt x="16277" y="16466"/>
                    <a:pt x="15957" y="15925"/>
                  </a:cubicBezTo>
                  <a:cubicBezTo>
                    <a:pt x="15414" y="15009"/>
                    <a:pt x="14719" y="14222"/>
                    <a:pt x="13831" y="13618"/>
                  </a:cubicBezTo>
                  <a:cubicBezTo>
                    <a:pt x="13599" y="13461"/>
                    <a:pt x="13375" y="13290"/>
                    <a:pt x="13166" y="13104"/>
                  </a:cubicBezTo>
                  <a:cubicBezTo>
                    <a:pt x="13107" y="13050"/>
                    <a:pt x="13083" y="12903"/>
                    <a:pt x="13109" y="12822"/>
                  </a:cubicBezTo>
                  <a:cubicBezTo>
                    <a:pt x="13146" y="12712"/>
                    <a:pt x="13237" y="12668"/>
                    <a:pt x="13335" y="12668"/>
                  </a:cubicBezTo>
                  <a:cubicBezTo>
                    <a:pt x="13377" y="12668"/>
                    <a:pt x="13420" y="12676"/>
                    <a:pt x="13461" y="12691"/>
                  </a:cubicBezTo>
                  <a:cubicBezTo>
                    <a:pt x="13624" y="12748"/>
                    <a:pt x="13783" y="12832"/>
                    <a:pt x="13928" y="12927"/>
                  </a:cubicBezTo>
                  <a:cubicBezTo>
                    <a:pt x="14667" y="13412"/>
                    <a:pt x="15321" y="13989"/>
                    <a:pt x="15858" y="14700"/>
                  </a:cubicBezTo>
                  <a:cubicBezTo>
                    <a:pt x="16463" y="15489"/>
                    <a:pt x="16911" y="16355"/>
                    <a:pt x="17273" y="17274"/>
                  </a:cubicBezTo>
                  <a:cubicBezTo>
                    <a:pt x="17637" y="17137"/>
                    <a:pt x="17782" y="16871"/>
                    <a:pt x="17738" y="16493"/>
                  </a:cubicBezTo>
                  <a:cubicBezTo>
                    <a:pt x="17222" y="14459"/>
                    <a:pt x="16132" y="12860"/>
                    <a:pt x="14233" y="11873"/>
                  </a:cubicBezTo>
                  <a:cubicBezTo>
                    <a:pt x="14109" y="11809"/>
                    <a:pt x="13983" y="11743"/>
                    <a:pt x="13867" y="11668"/>
                  </a:cubicBezTo>
                  <a:cubicBezTo>
                    <a:pt x="13679" y="11551"/>
                    <a:pt x="13626" y="11358"/>
                    <a:pt x="13727" y="11233"/>
                  </a:cubicBezTo>
                  <a:cubicBezTo>
                    <a:pt x="13797" y="11149"/>
                    <a:pt x="13878" y="11116"/>
                    <a:pt x="13966" y="11116"/>
                  </a:cubicBezTo>
                  <a:cubicBezTo>
                    <a:pt x="14010" y="11116"/>
                    <a:pt x="14056" y="11124"/>
                    <a:pt x="14103" y="11139"/>
                  </a:cubicBezTo>
                  <a:cubicBezTo>
                    <a:pt x="14203" y="11172"/>
                    <a:pt x="14301" y="11210"/>
                    <a:pt x="14395" y="11257"/>
                  </a:cubicBezTo>
                  <a:cubicBezTo>
                    <a:pt x="15622" y="11859"/>
                    <a:pt x="16619" y="12726"/>
                    <a:pt x="17315" y="13903"/>
                  </a:cubicBezTo>
                  <a:cubicBezTo>
                    <a:pt x="17651" y="14472"/>
                    <a:pt x="17899" y="15093"/>
                    <a:pt x="18185" y="15690"/>
                  </a:cubicBezTo>
                  <a:cubicBezTo>
                    <a:pt x="18476" y="15147"/>
                    <a:pt x="18356" y="14580"/>
                    <a:pt x="18205" y="14046"/>
                  </a:cubicBezTo>
                  <a:cubicBezTo>
                    <a:pt x="18033" y="13441"/>
                    <a:pt x="17789" y="12853"/>
                    <a:pt x="17380" y="12357"/>
                  </a:cubicBezTo>
                  <a:cubicBezTo>
                    <a:pt x="16710" y="11547"/>
                    <a:pt x="16058" y="10730"/>
                    <a:pt x="15026" y="10324"/>
                  </a:cubicBezTo>
                  <a:cubicBezTo>
                    <a:pt x="14588" y="10150"/>
                    <a:pt x="14162" y="10054"/>
                    <a:pt x="13747" y="10054"/>
                  </a:cubicBezTo>
                  <a:cubicBezTo>
                    <a:pt x="13195" y="10054"/>
                    <a:pt x="12663" y="10225"/>
                    <a:pt x="12145" y="10610"/>
                  </a:cubicBezTo>
                  <a:cubicBezTo>
                    <a:pt x="11724" y="10924"/>
                    <a:pt x="11283" y="11212"/>
                    <a:pt x="10850" y="11514"/>
                  </a:cubicBezTo>
                  <a:cubicBezTo>
                    <a:pt x="10800" y="11850"/>
                    <a:pt x="10570" y="12065"/>
                    <a:pt x="10349" y="12295"/>
                  </a:cubicBezTo>
                  <a:cubicBezTo>
                    <a:pt x="8960" y="13746"/>
                    <a:pt x="7727" y="15325"/>
                    <a:pt x="6596" y="16982"/>
                  </a:cubicBezTo>
                  <a:cubicBezTo>
                    <a:pt x="6240" y="17506"/>
                    <a:pt x="5886" y="18032"/>
                    <a:pt x="5523" y="18549"/>
                  </a:cubicBezTo>
                  <a:cubicBezTo>
                    <a:pt x="5423" y="18692"/>
                    <a:pt x="5304" y="18820"/>
                    <a:pt x="5177" y="18940"/>
                  </a:cubicBezTo>
                  <a:cubicBezTo>
                    <a:pt x="5135" y="18979"/>
                    <a:pt x="5081" y="18999"/>
                    <a:pt x="5029" y="18999"/>
                  </a:cubicBezTo>
                  <a:cubicBezTo>
                    <a:pt x="4978" y="18999"/>
                    <a:pt x="4928" y="18980"/>
                    <a:pt x="4892" y="18941"/>
                  </a:cubicBezTo>
                  <a:cubicBezTo>
                    <a:pt x="4829" y="18876"/>
                    <a:pt x="4786" y="18762"/>
                    <a:pt x="4786" y="18668"/>
                  </a:cubicBezTo>
                  <a:cubicBezTo>
                    <a:pt x="4788" y="18385"/>
                    <a:pt x="5113" y="18203"/>
                    <a:pt x="5027" y="17847"/>
                  </a:cubicBezTo>
                  <a:cubicBezTo>
                    <a:pt x="4982" y="17840"/>
                    <a:pt x="4938" y="17837"/>
                    <a:pt x="4894" y="17837"/>
                  </a:cubicBezTo>
                  <a:cubicBezTo>
                    <a:pt x="4561" y="17837"/>
                    <a:pt x="4253" y="18021"/>
                    <a:pt x="3926" y="18068"/>
                  </a:cubicBezTo>
                  <a:cubicBezTo>
                    <a:pt x="3904" y="18071"/>
                    <a:pt x="3883" y="18072"/>
                    <a:pt x="3863" y="18072"/>
                  </a:cubicBezTo>
                  <a:cubicBezTo>
                    <a:pt x="3732" y="18072"/>
                    <a:pt x="3635" y="18007"/>
                    <a:pt x="3617" y="17873"/>
                  </a:cubicBezTo>
                  <a:cubicBezTo>
                    <a:pt x="3605" y="17790"/>
                    <a:pt x="3667" y="17657"/>
                    <a:pt x="3738" y="17608"/>
                  </a:cubicBezTo>
                  <a:cubicBezTo>
                    <a:pt x="4178" y="17296"/>
                    <a:pt x="4707" y="17177"/>
                    <a:pt x="5208" y="17058"/>
                  </a:cubicBezTo>
                  <a:cubicBezTo>
                    <a:pt x="5771" y="16924"/>
                    <a:pt x="6139" y="16640"/>
                    <a:pt x="6433" y="16169"/>
                  </a:cubicBezTo>
                  <a:cubicBezTo>
                    <a:pt x="7352" y="14702"/>
                    <a:pt x="8474" y="13396"/>
                    <a:pt x="9678" y="12158"/>
                  </a:cubicBezTo>
                  <a:cubicBezTo>
                    <a:pt x="10020" y="11807"/>
                    <a:pt x="10312" y="11403"/>
                    <a:pt x="10753" y="11158"/>
                  </a:cubicBezTo>
                  <a:cubicBezTo>
                    <a:pt x="11043" y="9244"/>
                    <a:pt x="11160" y="7312"/>
                    <a:pt x="11209" y="5383"/>
                  </a:cubicBezTo>
                  <a:cubicBezTo>
                    <a:pt x="11245" y="3985"/>
                    <a:pt x="11296" y="2575"/>
                    <a:pt x="11114" y="1177"/>
                  </a:cubicBezTo>
                  <a:cubicBezTo>
                    <a:pt x="11097" y="1036"/>
                    <a:pt x="11071" y="896"/>
                    <a:pt x="11057" y="758"/>
                  </a:cubicBezTo>
                  <a:cubicBezTo>
                    <a:pt x="11001" y="217"/>
                    <a:pt x="10883" y="1"/>
                    <a:pt x="10554" y="1"/>
                  </a:cubicBezTo>
                  <a:close/>
                </a:path>
              </a:pathLst>
            </a:custGeom>
            <a:solidFill>
              <a:srgbClr val="FEB9B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Google Shape;71991;p46">
              <a:extLst>
                <a:ext uri="{FF2B5EF4-FFF2-40B4-BE49-F238E27FC236}">
                  <a16:creationId xmlns:a16="http://schemas.microsoft.com/office/drawing/2014/main" id="{FF2E6EA8-6CB5-4574-A3EE-E4FB88382878}"/>
                </a:ext>
              </a:extLst>
            </p:cNvPr>
            <p:cNvSpPr/>
            <p:nvPr/>
          </p:nvSpPr>
          <p:spPr>
            <a:xfrm>
              <a:off x="2502600" y="3066525"/>
              <a:ext cx="181150" cy="196075"/>
            </a:xfrm>
            <a:custGeom>
              <a:avLst/>
              <a:gdLst/>
              <a:ahLst/>
              <a:cxnLst/>
              <a:rect l="l" t="t" r="r" b="b"/>
              <a:pathLst>
                <a:path w="7246" h="7843" extrusionOk="0">
                  <a:moveTo>
                    <a:pt x="7147" y="1"/>
                  </a:moveTo>
                  <a:cubicBezTo>
                    <a:pt x="6707" y="246"/>
                    <a:pt x="6414" y="650"/>
                    <a:pt x="6072" y="1001"/>
                  </a:cubicBezTo>
                  <a:cubicBezTo>
                    <a:pt x="4868" y="2239"/>
                    <a:pt x="3748" y="3545"/>
                    <a:pt x="2829" y="5012"/>
                  </a:cubicBezTo>
                  <a:cubicBezTo>
                    <a:pt x="2532" y="5483"/>
                    <a:pt x="2166" y="5767"/>
                    <a:pt x="1603" y="5901"/>
                  </a:cubicBezTo>
                  <a:cubicBezTo>
                    <a:pt x="1100" y="6019"/>
                    <a:pt x="570" y="6139"/>
                    <a:pt x="132" y="6451"/>
                  </a:cubicBezTo>
                  <a:cubicBezTo>
                    <a:pt x="60" y="6500"/>
                    <a:pt x="1" y="6631"/>
                    <a:pt x="11" y="6716"/>
                  </a:cubicBezTo>
                  <a:cubicBezTo>
                    <a:pt x="29" y="6849"/>
                    <a:pt x="126" y="6914"/>
                    <a:pt x="256" y="6914"/>
                  </a:cubicBezTo>
                  <a:cubicBezTo>
                    <a:pt x="277" y="6914"/>
                    <a:pt x="299" y="6913"/>
                    <a:pt x="321" y="6909"/>
                  </a:cubicBezTo>
                  <a:cubicBezTo>
                    <a:pt x="649" y="6863"/>
                    <a:pt x="956" y="6679"/>
                    <a:pt x="1290" y="6679"/>
                  </a:cubicBezTo>
                  <a:cubicBezTo>
                    <a:pt x="1333" y="6679"/>
                    <a:pt x="1377" y="6682"/>
                    <a:pt x="1421" y="6688"/>
                  </a:cubicBezTo>
                  <a:cubicBezTo>
                    <a:pt x="1507" y="7045"/>
                    <a:pt x="1180" y="7228"/>
                    <a:pt x="1180" y="7511"/>
                  </a:cubicBezTo>
                  <a:cubicBezTo>
                    <a:pt x="1180" y="7603"/>
                    <a:pt x="1223" y="7717"/>
                    <a:pt x="1286" y="7784"/>
                  </a:cubicBezTo>
                  <a:cubicBezTo>
                    <a:pt x="1323" y="7823"/>
                    <a:pt x="1373" y="7842"/>
                    <a:pt x="1425" y="7842"/>
                  </a:cubicBezTo>
                  <a:cubicBezTo>
                    <a:pt x="1477" y="7842"/>
                    <a:pt x="1530" y="7822"/>
                    <a:pt x="1571" y="7783"/>
                  </a:cubicBezTo>
                  <a:cubicBezTo>
                    <a:pt x="1697" y="7663"/>
                    <a:pt x="1819" y="7533"/>
                    <a:pt x="1918" y="7392"/>
                  </a:cubicBezTo>
                  <a:cubicBezTo>
                    <a:pt x="2282" y="6874"/>
                    <a:pt x="2634" y="6349"/>
                    <a:pt x="2990" y="5825"/>
                  </a:cubicBezTo>
                  <a:cubicBezTo>
                    <a:pt x="4121" y="4167"/>
                    <a:pt x="5353" y="2589"/>
                    <a:pt x="6743" y="1138"/>
                  </a:cubicBezTo>
                  <a:cubicBezTo>
                    <a:pt x="6962" y="908"/>
                    <a:pt x="7196" y="693"/>
                    <a:pt x="7246" y="355"/>
                  </a:cubicBezTo>
                  <a:cubicBezTo>
                    <a:pt x="7211" y="236"/>
                    <a:pt x="7180" y="117"/>
                    <a:pt x="7147"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71992;p46">
              <a:extLst>
                <a:ext uri="{FF2B5EF4-FFF2-40B4-BE49-F238E27FC236}">
                  <a16:creationId xmlns:a16="http://schemas.microsoft.com/office/drawing/2014/main" id="{D0A898F9-D742-4548-8A28-4FD8446C3F62}"/>
                </a:ext>
              </a:extLst>
            </p:cNvPr>
            <p:cNvSpPr/>
            <p:nvPr/>
          </p:nvSpPr>
          <p:spPr>
            <a:xfrm>
              <a:off x="2753050" y="3065425"/>
              <a:ext cx="114000" cy="134450"/>
            </a:xfrm>
            <a:custGeom>
              <a:avLst/>
              <a:gdLst/>
              <a:ahLst/>
              <a:cxnLst/>
              <a:rect l="l" t="t" r="r" b="b"/>
              <a:pathLst>
                <a:path w="4560" h="5378" extrusionOk="0">
                  <a:moveTo>
                    <a:pt x="340" y="1"/>
                  </a:moveTo>
                  <a:cubicBezTo>
                    <a:pt x="252" y="1"/>
                    <a:pt x="171" y="34"/>
                    <a:pt x="101" y="119"/>
                  </a:cubicBezTo>
                  <a:cubicBezTo>
                    <a:pt x="0" y="243"/>
                    <a:pt x="54" y="435"/>
                    <a:pt x="241" y="553"/>
                  </a:cubicBezTo>
                  <a:cubicBezTo>
                    <a:pt x="358" y="627"/>
                    <a:pt x="483" y="694"/>
                    <a:pt x="607" y="758"/>
                  </a:cubicBezTo>
                  <a:cubicBezTo>
                    <a:pt x="2506" y="1744"/>
                    <a:pt x="3596" y="3344"/>
                    <a:pt x="4112" y="5378"/>
                  </a:cubicBezTo>
                  <a:cubicBezTo>
                    <a:pt x="4507" y="5248"/>
                    <a:pt x="4531" y="4912"/>
                    <a:pt x="4560" y="4574"/>
                  </a:cubicBezTo>
                  <a:cubicBezTo>
                    <a:pt x="4273" y="3978"/>
                    <a:pt x="4025" y="3357"/>
                    <a:pt x="3689" y="2789"/>
                  </a:cubicBezTo>
                  <a:cubicBezTo>
                    <a:pt x="2992" y="1610"/>
                    <a:pt x="1995" y="744"/>
                    <a:pt x="770" y="141"/>
                  </a:cubicBezTo>
                  <a:cubicBezTo>
                    <a:pt x="676" y="96"/>
                    <a:pt x="577" y="56"/>
                    <a:pt x="478" y="25"/>
                  </a:cubicBezTo>
                  <a:cubicBezTo>
                    <a:pt x="430" y="9"/>
                    <a:pt x="384" y="1"/>
                    <a:pt x="340"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71993;p46">
              <a:extLst>
                <a:ext uri="{FF2B5EF4-FFF2-40B4-BE49-F238E27FC236}">
                  <a16:creationId xmlns:a16="http://schemas.microsoft.com/office/drawing/2014/main" id="{23F98ED6-3CA5-49D0-88A6-BD2D8926C464}"/>
                </a:ext>
              </a:extLst>
            </p:cNvPr>
            <p:cNvSpPr/>
            <p:nvPr/>
          </p:nvSpPr>
          <p:spPr>
            <a:xfrm>
              <a:off x="2739475" y="3104225"/>
              <a:ext cx="104750" cy="125450"/>
            </a:xfrm>
            <a:custGeom>
              <a:avLst/>
              <a:gdLst/>
              <a:ahLst/>
              <a:cxnLst/>
              <a:rect l="l" t="t" r="r" b="b"/>
              <a:pathLst>
                <a:path w="4190" h="5018" extrusionOk="0">
                  <a:moveTo>
                    <a:pt x="256" y="0"/>
                  </a:moveTo>
                  <a:cubicBezTo>
                    <a:pt x="158" y="0"/>
                    <a:pt x="66" y="43"/>
                    <a:pt x="29" y="154"/>
                  </a:cubicBezTo>
                  <a:cubicBezTo>
                    <a:pt x="0" y="234"/>
                    <a:pt x="27" y="382"/>
                    <a:pt x="86" y="435"/>
                  </a:cubicBezTo>
                  <a:cubicBezTo>
                    <a:pt x="292" y="621"/>
                    <a:pt x="519" y="794"/>
                    <a:pt x="750" y="949"/>
                  </a:cubicBezTo>
                  <a:cubicBezTo>
                    <a:pt x="1639" y="1553"/>
                    <a:pt x="2333" y="2341"/>
                    <a:pt x="2877" y="3256"/>
                  </a:cubicBezTo>
                  <a:cubicBezTo>
                    <a:pt x="3198" y="3796"/>
                    <a:pt x="3534" y="4338"/>
                    <a:pt x="3561" y="5000"/>
                  </a:cubicBezTo>
                  <a:cubicBezTo>
                    <a:pt x="3619" y="5012"/>
                    <a:pt x="3673" y="5018"/>
                    <a:pt x="3723" y="5018"/>
                  </a:cubicBezTo>
                  <a:cubicBezTo>
                    <a:pt x="3961" y="5018"/>
                    <a:pt x="4118" y="4882"/>
                    <a:pt x="4189" y="4609"/>
                  </a:cubicBezTo>
                  <a:cubicBezTo>
                    <a:pt x="3827" y="3690"/>
                    <a:pt x="3379" y="2824"/>
                    <a:pt x="2779" y="2030"/>
                  </a:cubicBezTo>
                  <a:cubicBezTo>
                    <a:pt x="2240" y="1321"/>
                    <a:pt x="1588" y="742"/>
                    <a:pt x="848" y="259"/>
                  </a:cubicBezTo>
                  <a:cubicBezTo>
                    <a:pt x="701" y="162"/>
                    <a:pt x="543" y="78"/>
                    <a:pt x="379" y="21"/>
                  </a:cubicBezTo>
                  <a:cubicBezTo>
                    <a:pt x="339" y="8"/>
                    <a:pt x="297" y="0"/>
                    <a:pt x="256"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71994;p46">
              <a:extLst>
                <a:ext uri="{FF2B5EF4-FFF2-40B4-BE49-F238E27FC236}">
                  <a16:creationId xmlns:a16="http://schemas.microsoft.com/office/drawing/2014/main" id="{7AA794D1-AD76-4AE6-8770-A921B445CEDB}"/>
                </a:ext>
              </a:extLst>
            </p:cNvPr>
            <p:cNvSpPr/>
            <p:nvPr/>
          </p:nvSpPr>
          <p:spPr>
            <a:xfrm>
              <a:off x="2721025" y="3146225"/>
              <a:ext cx="95775" cy="120375"/>
            </a:xfrm>
            <a:custGeom>
              <a:avLst/>
              <a:gdLst/>
              <a:ahLst/>
              <a:cxnLst/>
              <a:rect l="l" t="t" r="r" b="b"/>
              <a:pathLst>
                <a:path w="3831" h="4815" extrusionOk="0">
                  <a:moveTo>
                    <a:pt x="226" y="1"/>
                  </a:moveTo>
                  <a:cubicBezTo>
                    <a:pt x="148" y="1"/>
                    <a:pt x="76" y="30"/>
                    <a:pt x="49" y="114"/>
                  </a:cubicBezTo>
                  <a:cubicBezTo>
                    <a:pt x="19" y="204"/>
                    <a:pt x="0" y="346"/>
                    <a:pt x="49" y="399"/>
                  </a:cubicBezTo>
                  <a:cubicBezTo>
                    <a:pt x="188" y="550"/>
                    <a:pt x="354" y="684"/>
                    <a:pt x="526" y="799"/>
                  </a:cubicBezTo>
                  <a:cubicBezTo>
                    <a:pt x="1479" y="1436"/>
                    <a:pt x="2165" y="2312"/>
                    <a:pt x="2767" y="3267"/>
                  </a:cubicBezTo>
                  <a:cubicBezTo>
                    <a:pt x="2935" y="3535"/>
                    <a:pt x="3068" y="3817"/>
                    <a:pt x="3131" y="4130"/>
                  </a:cubicBezTo>
                  <a:cubicBezTo>
                    <a:pt x="3178" y="4368"/>
                    <a:pt x="3210" y="4616"/>
                    <a:pt x="3374" y="4814"/>
                  </a:cubicBezTo>
                  <a:cubicBezTo>
                    <a:pt x="3551" y="4680"/>
                    <a:pt x="3755" y="4579"/>
                    <a:pt x="3830" y="4347"/>
                  </a:cubicBezTo>
                  <a:cubicBezTo>
                    <a:pt x="3418" y="2668"/>
                    <a:pt x="2373" y="1433"/>
                    <a:pt x="1048" y="400"/>
                  </a:cubicBezTo>
                  <a:cubicBezTo>
                    <a:pt x="827" y="228"/>
                    <a:pt x="594" y="70"/>
                    <a:pt x="312" y="11"/>
                  </a:cubicBezTo>
                  <a:cubicBezTo>
                    <a:pt x="284" y="5"/>
                    <a:pt x="254" y="1"/>
                    <a:pt x="226"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4071457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barn(inVertical)">
                                      <p:cBhvr>
                                        <p:cTn id="7" dur="500"/>
                                        <p:tgtEl>
                                          <p:spTgt spid="69"/>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barn(inVertical)">
                                      <p:cBhvr>
                                        <p:cTn id="11" dur="500"/>
                                        <p:tgtEl>
                                          <p:spTgt spid="70"/>
                                        </p:tgtEl>
                                      </p:cBhvr>
                                    </p:animEffect>
                                  </p:childTnLst>
                                </p:cTn>
                              </p:par>
                              <p:par>
                                <p:cTn id="12" presetID="16" presetClass="entr" presetSubtype="21" fill="hold" grpId="0" nodeType="withEffect">
                                  <p:stCondLst>
                                    <p:cond delay="0"/>
                                  </p:stCondLst>
                                  <p:childTnLst>
                                    <p:set>
                                      <p:cBhvr>
                                        <p:cTn id="13" dur="1" fill="hold">
                                          <p:stCondLst>
                                            <p:cond delay="0"/>
                                          </p:stCondLst>
                                        </p:cTn>
                                        <p:tgtEl>
                                          <p:spTgt spid="71"/>
                                        </p:tgtEl>
                                        <p:attrNameLst>
                                          <p:attrName>style.visibility</p:attrName>
                                        </p:attrNameLst>
                                      </p:cBhvr>
                                      <p:to>
                                        <p:strVal val="visible"/>
                                      </p:to>
                                    </p:set>
                                    <p:animEffect transition="in" filter="barn(inVertical)">
                                      <p:cBhvr>
                                        <p:cTn id="14" dur="500"/>
                                        <p:tgtEl>
                                          <p:spTgt spid="71"/>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72"/>
                                        </p:tgtEl>
                                        <p:attrNameLst>
                                          <p:attrName>style.visibility</p:attrName>
                                        </p:attrNameLst>
                                      </p:cBhvr>
                                      <p:to>
                                        <p:strVal val="visible"/>
                                      </p:to>
                                    </p:set>
                                    <p:animEffect transition="in" filter="barn(inVertical)">
                                      <p:cBhvr>
                                        <p:cTn id="17"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95"/>
                </p:tgtEl>
              </p:cMediaNode>
            </p:audio>
            <p:seq concurrent="1" nextAc="seek">
              <p:cTn id="19" restart="whenNotActive" fill="hold" evtFilter="cancelBubble" nodeType="interactiveSeq">
                <p:stCondLst>
                  <p:cond evt="onClick" delay="0">
                    <p:tgtEl>
                      <p:spTgt spid="72"/>
                    </p:tgtEl>
                  </p:cond>
                </p:stCondLst>
                <p:endSync evt="end" delay="0">
                  <p:rtn val="all"/>
                </p:endSync>
                <p:childTnLst>
                  <p:par>
                    <p:cTn id="20" fill="hold">
                      <p:stCondLst>
                        <p:cond delay="0"/>
                      </p:stCondLst>
                      <p:childTnLst>
                        <p:par>
                          <p:cTn id="21" fill="hold">
                            <p:stCondLst>
                              <p:cond delay="0"/>
                            </p:stCondLst>
                            <p:childTnLst>
                              <p:par>
                                <p:cTn id="22" presetID="53" presetClass="entr" presetSubtype="16" fill="hold" nodeType="clickEffect">
                                  <p:stCondLst>
                                    <p:cond delay="0"/>
                                  </p:stCondLst>
                                  <p:childTnLst>
                                    <p:set>
                                      <p:cBhvr>
                                        <p:cTn id="23" dur="1" fill="hold">
                                          <p:stCondLst>
                                            <p:cond delay="0"/>
                                          </p:stCondLst>
                                        </p:cTn>
                                        <p:tgtEl>
                                          <p:spTgt spid="96"/>
                                        </p:tgtEl>
                                        <p:attrNameLst>
                                          <p:attrName>style.visibility</p:attrName>
                                        </p:attrNameLst>
                                      </p:cBhvr>
                                      <p:to>
                                        <p:strVal val="visible"/>
                                      </p:to>
                                    </p:set>
                                    <p:anim calcmode="lin" valueType="num">
                                      <p:cBhvr>
                                        <p:cTn id="24" dur="500" fill="hold"/>
                                        <p:tgtEl>
                                          <p:spTgt spid="96"/>
                                        </p:tgtEl>
                                        <p:attrNameLst>
                                          <p:attrName>ppt_w</p:attrName>
                                        </p:attrNameLst>
                                      </p:cBhvr>
                                      <p:tavLst>
                                        <p:tav tm="0">
                                          <p:val>
                                            <p:fltVal val="0"/>
                                          </p:val>
                                        </p:tav>
                                        <p:tav tm="100000">
                                          <p:val>
                                            <p:strVal val="#ppt_w"/>
                                          </p:val>
                                        </p:tav>
                                      </p:tavLst>
                                    </p:anim>
                                    <p:anim calcmode="lin" valueType="num">
                                      <p:cBhvr>
                                        <p:cTn id="25" dur="500" fill="hold"/>
                                        <p:tgtEl>
                                          <p:spTgt spid="96"/>
                                        </p:tgtEl>
                                        <p:attrNameLst>
                                          <p:attrName>ppt_h</p:attrName>
                                        </p:attrNameLst>
                                      </p:cBhvr>
                                      <p:tavLst>
                                        <p:tav tm="0">
                                          <p:val>
                                            <p:fltVal val="0"/>
                                          </p:val>
                                        </p:tav>
                                        <p:tav tm="100000">
                                          <p:val>
                                            <p:strVal val="#ppt_h"/>
                                          </p:val>
                                        </p:tav>
                                      </p:tavLst>
                                    </p:anim>
                                    <p:animEffect transition="in" filter="fade">
                                      <p:cBhvr>
                                        <p:cTn id="26" dur="500"/>
                                        <p:tgtEl>
                                          <p:spTgt spid="96"/>
                                        </p:tgtEl>
                                      </p:cBhvr>
                                    </p:animEffect>
                                  </p:childTnLst>
                                </p:cTn>
                              </p:par>
                              <p:par>
                                <p:cTn id="27" presetID="1" presetClass="mediacall" presetSubtype="0" fill="hold" nodeType="withEffect">
                                  <p:stCondLst>
                                    <p:cond delay="0"/>
                                  </p:stCondLst>
                                  <p:childTnLst>
                                    <p:cmd type="call" cmd="playFrom(0.0)">
                                      <p:cBhvr>
                                        <p:cTn id="28" dur="3448" fill="hold"/>
                                        <p:tgtEl>
                                          <p:spTgt spid="95"/>
                                        </p:tgtEl>
                                      </p:cBhvr>
                                    </p:cmd>
                                  </p:childTnLst>
                                </p:cTn>
                              </p:par>
                            </p:childTnLst>
                          </p:cTn>
                        </p:par>
                      </p:childTnLst>
                    </p:cTn>
                  </p:par>
                </p:childTnLst>
              </p:cTn>
              <p:nextCondLst>
                <p:cond evt="onClick" delay="0">
                  <p:tgtEl>
                    <p:spTgt spid="72"/>
                  </p:tgtEl>
                </p:cond>
              </p:nextCondLst>
            </p:seq>
            <p:seq concurrent="1" nextAc="seek">
              <p:cTn id="29" restart="whenNotActive" fill="hold" evtFilter="cancelBubble" nodeType="interactiveSeq">
                <p:stCondLst>
                  <p:cond evt="onClick" delay="0">
                    <p:tgtEl>
                      <p:spTgt spid="70"/>
                    </p:tgtEl>
                  </p:cond>
                </p:stCondLst>
                <p:endSync evt="end" delay="0">
                  <p:rtn val="all"/>
                </p:endSync>
                <p:childTnLst>
                  <p:par>
                    <p:cTn id="30" fill="hold">
                      <p:stCondLst>
                        <p:cond delay="0"/>
                      </p:stCondLst>
                      <p:childTnLst>
                        <p:par>
                          <p:cTn id="31" fill="hold">
                            <p:stCondLst>
                              <p:cond delay="0"/>
                            </p:stCondLst>
                            <p:childTnLst>
                              <p:par>
                                <p:cTn id="32" presetID="53" presetClass="entr" presetSubtype="16" fill="hold" nodeType="clickEffect">
                                  <p:stCondLst>
                                    <p:cond delay="0"/>
                                  </p:stCondLst>
                                  <p:childTnLst>
                                    <p:set>
                                      <p:cBhvr>
                                        <p:cTn id="33" dur="1" fill="hold">
                                          <p:stCondLst>
                                            <p:cond delay="0"/>
                                          </p:stCondLst>
                                        </p:cTn>
                                        <p:tgtEl>
                                          <p:spTgt spid="93"/>
                                        </p:tgtEl>
                                        <p:attrNameLst>
                                          <p:attrName>style.visibility</p:attrName>
                                        </p:attrNameLst>
                                      </p:cBhvr>
                                      <p:to>
                                        <p:strVal val="visible"/>
                                      </p:to>
                                    </p:set>
                                    <p:anim calcmode="lin" valueType="num">
                                      <p:cBhvr>
                                        <p:cTn id="34" dur="500" fill="hold"/>
                                        <p:tgtEl>
                                          <p:spTgt spid="93"/>
                                        </p:tgtEl>
                                        <p:attrNameLst>
                                          <p:attrName>ppt_w</p:attrName>
                                        </p:attrNameLst>
                                      </p:cBhvr>
                                      <p:tavLst>
                                        <p:tav tm="0">
                                          <p:val>
                                            <p:fltVal val="0"/>
                                          </p:val>
                                        </p:tav>
                                        <p:tav tm="100000">
                                          <p:val>
                                            <p:strVal val="#ppt_w"/>
                                          </p:val>
                                        </p:tav>
                                      </p:tavLst>
                                    </p:anim>
                                    <p:anim calcmode="lin" valueType="num">
                                      <p:cBhvr>
                                        <p:cTn id="35" dur="500" fill="hold"/>
                                        <p:tgtEl>
                                          <p:spTgt spid="93"/>
                                        </p:tgtEl>
                                        <p:attrNameLst>
                                          <p:attrName>ppt_h</p:attrName>
                                        </p:attrNameLst>
                                      </p:cBhvr>
                                      <p:tavLst>
                                        <p:tav tm="0">
                                          <p:val>
                                            <p:fltVal val="0"/>
                                          </p:val>
                                        </p:tav>
                                        <p:tav tm="100000">
                                          <p:val>
                                            <p:strVal val="#ppt_h"/>
                                          </p:val>
                                        </p:tav>
                                      </p:tavLst>
                                    </p:anim>
                                    <p:animEffect transition="in" filter="fade">
                                      <p:cBhvr>
                                        <p:cTn id="36" dur="500"/>
                                        <p:tgtEl>
                                          <p:spTgt spid="93"/>
                                        </p:tgtEl>
                                      </p:cBhvr>
                                    </p:animEffect>
                                  </p:childTnLst>
                                  <p:subTnLst>
                                    <p:audio>
                                      <p:cMediaNode>
                                        <p:cTn display="0" masterRel="sameClick">
                                          <p:stCondLst>
                                            <p:cond evt="begin" delay="0">
                                              <p:tn val="32"/>
                                            </p:cond>
                                          </p:stCondLst>
                                          <p:endCondLst>
                                            <p:cond evt="onStopAudio" delay="0">
                                              <p:tgtEl>
                                                <p:sldTgt/>
                                              </p:tgtEl>
                                            </p:cond>
                                          </p:endCondLst>
                                        </p:cTn>
                                        <p:tgtEl>
                                          <p:sndTgt r:embed="rId5" name="sai-1.wav"/>
                                        </p:tgtEl>
                                      </p:cMediaNode>
                                    </p:audio>
                                  </p:subTnLst>
                                </p:cTn>
                              </p:par>
                            </p:childTnLst>
                          </p:cTn>
                        </p:par>
                      </p:childTnLst>
                    </p:cTn>
                  </p:par>
                </p:childTnLst>
              </p:cTn>
              <p:nextCondLst>
                <p:cond evt="onClick" delay="0">
                  <p:tgtEl>
                    <p:spTgt spid="70"/>
                  </p:tgtEl>
                </p:cond>
              </p:nextCondLst>
            </p:seq>
            <p:seq concurrent="1" nextAc="seek">
              <p:cTn id="37" restart="whenNotActive" fill="hold" evtFilter="cancelBubble" nodeType="interactiveSeq">
                <p:stCondLst>
                  <p:cond evt="onClick" delay="0">
                    <p:tgtEl>
                      <p:spTgt spid="71"/>
                    </p:tgtEl>
                  </p:cond>
                </p:stCondLst>
                <p:endSync evt="end" delay="0">
                  <p:rtn val="all"/>
                </p:endSync>
                <p:childTnLst>
                  <p:par>
                    <p:cTn id="38" fill="hold">
                      <p:stCondLst>
                        <p:cond delay="0"/>
                      </p:stCondLst>
                      <p:childTnLst>
                        <p:par>
                          <p:cTn id="39" fill="hold">
                            <p:stCondLst>
                              <p:cond delay="0"/>
                            </p:stCondLst>
                            <p:childTnLst>
                              <p:par>
                                <p:cTn id="40" presetID="53" presetClass="entr" presetSubtype="16" fill="hold" nodeType="clickEffect">
                                  <p:stCondLst>
                                    <p:cond delay="0"/>
                                  </p:stCondLst>
                                  <p:childTnLst>
                                    <p:set>
                                      <p:cBhvr>
                                        <p:cTn id="41" dur="1" fill="hold">
                                          <p:stCondLst>
                                            <p:cond delay="0"/>
                                          </p:stCondLst>
                                        </p:cTn>
                                        <p:tgtEl>
                                          <p:spTgt spid="88"/>
                                        </p:tgtEl>
                                        <p:attrNameLst>
                                          <p:attrName>style.visibility</p:attrName>
                                        </p:attrNameLst>
                                      </p:cBhvr>
                                      <p:to>
                                        <p:strVal val="visible"/>
                                      </p:to>
                                    </p:set>
                                    <p:anim calcmode="lin" valueType="num">
                                      <p:cBhvr>
                                        <p:cTn id="42" dur="500" fill="hold"/>
                                        <p:tgtEl>
                                          <p:spTgt spid="88"/>
                                        </p:tgtEl>
                                        <p:attrNameLst>
                                          <p:attrName>ppt_w</p:attrName>
                                        </p:attrNameLst>
                                      </p:cBhvr>
                                      <p:tavLst>
                                        <p:tav tm="0">
                                          <p:val>
                                            <p:fltVal val="0"/>
                                          </p:val>
                                        </p:tav>
                                        <p:tav tm="100000">
                                          <p:val>
                                            <p:strVal val="#ppt_w"/>
                                          </p:val>
                                        </p:tav>
                                      </p:tavLst>
                                    </p:anim>
                                    <p:anim calcmode="lin" valueType="num">
                                      <p:cBhvr>
                                        <p:cTn id="43" dur="500" fill="hold"/>
                                        <p:tgtEl>
                                          <p:spTgt spid="88"/>
                                        </p:tgtEl>
                                        <p:attrNameLst>
                                          <p:attrName>ppt_h</p:attrName>
                                        </p:attrNameLst>
                                      </p:cBhvr>
                                      <p:tavLst>
                                        <p:tav tm="0">
                                          <p:val>
                                            <p:fltVal val="0"/>
                                          </p:val>
                                        </p:tav>
                                        <p:tav tm="100000">
                                          <p:val>
                                            <p:strVal val="#ppt_h"/>
                                          </p:val>
                                        </p:tav>
                                      </p:tavLst>
                                    </p:anim>
                                    <p:animEffect transition="in" filter="fade">
                                      <p:cBhvr>
                                        <p:cTn id="44" dur="500"/>
                                        <p:tgtEl>
                                          <p:spTgt spid="88"/>
                                        </p:tgtEl>
                                      </p:cBhvr>
                                    </p:animEffect>
                                  </p:childTnLst>
                                  <p:subTnLst>
                                    <p:audio>
                                      <p:cMediaNode>
                                        <p:cTn display="0" masterRel="sameClick">
                                          <p:stCondLst>
                                            <p:cond evt="begin" delay="0">
                                              <p:tn val="40"/>
                                            </p:cond>
                                          </p:stCondLst>
                                          <p:endCondLst>
                                            <p:cond evt="onStopAudio" delay="0">
                                              <p:tgtEl>
                                                <p:sldTgt/>
                                              </p:tgtEl>
                                            </p:cond>
                                          </p:endCondLst>
                                        </p:cTn>
                                        <p:tgtEl>
                                          <p:sndTgt r:embed="rId5" name="sai-1.wav"/>
                                        </p:tgtEl>
                                      </p:cMediaNode>
                                    </p:audio>
                                  </p:subTnLst>
                                </p:cTn>
                              </p:par>
                            </p:childTnLst>
                          </p:cTn>
                        </p:par>
                      </p:childTnLst>
                    </p:cTn>
                  </p:par>
                </p:childTnLst>
              </p:cTn>
              <p:nextCondLst>
                <p:cond evt="onClick" delay="0">
                  <p:tgtEl>
                    <p:spTgt spid="71"/>
                  </p:tgtEl>
                </p:cond>
              </p:nextCondLst>
            </p:seq>
          </p:childTnLst>
        </p:cTn>
      </p:par>
    </p:tnLst>
    <p:bldLst>
      <p:bldP spid="69" grpId="0"/>
      <p:bldP spid="72" grpId="0" animBg="1"/>
      <p:bldP spid="71" grpId="0" animBg="1"/>
      <p:bldP spid="70"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2736"/>
        <p:cNvGrpSpPr/>
        <p:nvPr/>
      </p:nvGrpSpPr>
      <p:grpSpPr>
        <a:xfrm>
          <a:off x="0" y="0"/>
          <a:ext cx="0" cy="0"/>
          <a:chOff x="0" y="0"/>
          <a:chExt cx="0" cy="0"/>
        </a:xfrm>
      </p:grpSpPr>
      <p:sp>
        <p:nvSpPr>
          <p:cNvPr id="72787" name="Google Shape;72787;p50"/>
          <p:cNvSpPr/>
          <p:nvPr/>
        </p:nvSpPr>
        <p:spPr>
          <a:xfrm>
            <a:off x="857100" y="4640301"/>
            <a:ext cx="205800" cy="183300"/>
          </a:xfrm>
          <a:custGeom>
            <a:avLst/>
            <a:gdLst/>
            <a:ahLst/>
            <a:cxnLst/>
            <a:rect l="l" t="t" r="r" b="b"/>
            <a:pathLst>
              <a:path w="6174" h="5499" extrusionOk="0">
                <a:moveTo>
                  <a:pt x="3088" y="0"/>
                </a:moveTo>
                <a:cubicBezTo>
                  <a:pt x="2801" y="0"/>
                  <a:pt x="2508" y="46"/>
                  <a:pt x="2220" y="142"/>
                </a:cubicBezTo>
                <a:cubicBezTo>
                  <a:pt x="779" y="620"/>
                  <a:pt x="0" y="2175"/>
                  <a:pt x="478" y="3616"/>
                </a:cubicBezTo>
                <a:cubicBezTo>
                  <a:pt x="862" y="4770"/>
                  <a:pt x="1934" y="5499"/>
                  <a:pt x="3085" y="5499"/>
                </a:cubicBezTo>
                <a:cubicBezTo>
                  <a:pt x="3373" y="5499"/>
                  <a:pt x="3666" y="5453"/>
                  <a:pt x="3954" y="5357"/>
                </a:cubicBezTo>
                <a:cubicBezTo>
                  <a:pt x="5395" y="4879"/>
                  <a:pt x="6174" y="3324"/>
                  <a:pt x="5695" y="1883"/>
                </a:cubicBezTo>
                <a:cubicBezTo>
                  <a:pt x="5312" y="730"/>
                  <a:pt x="4240" y="0"/>
                  <a:pt x="3088"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88" name="Google Shape;72788;p50"/>
          <p:cNvSpPr/>
          <p:nvPr/>
        </p:nvSpPr>
        <p:spPr>
          <a:xfrm>
            <a:off x="9616145" y="6040539"/>
            <a:ext cx="143567" cy="127867"/>
          </a:xfrm>
          <a:custGeom>
            <a:avLst/>
            <a:gdLst/>
            <a:ahLst/>
            <a:cxnLst/>
            <a:rect l="l" t="t" r="r" b="b"/>
            <a:pathLst>
              <a:path w="4307" h="3836" extrusionOk="0">
                <a:moveTo>
                  <a:pt x="2154" y="1"/>
                </a:moveTo>
                <a:cubicBezTo>
                  <a:pt x="1954" y="1"/>
                  <a:pt x="1750" y="32"/>
                  <a:pt x="1550" y="99"/>
                </a:cubicBezTo>
                <a:cubicBezTo>
                  <a:pt x="546" y="433"/>
                  <a:pt x="1" y="1518"/>
                  <a:pt x="335" y="2522"/>
                </a:cubicBezTo>
                <a:cubicBezTo>
                  <a:pt x="602" y="3326"/>
                  <a:pt x="1350" y="3835"/>
                  <a:pt x="2153" y="3835"/>
                </a:cubicBezTo>
                <a:cubicBezTo>
                  <a:pt x="2353" y="3835"/>
                  <a:pt x="2557" y="3803"/>
                  <a:pt x="2758" y="3737"/>
                </a:cubicBezTo>
                <a:cubicBezTo>
                  <a:pt x="3762" y="3402"/>
                  <a:pt x="4307" y="2319"/>
                  <a:pt x="3972" y="1314"/>
                </a:cubicBezTo>
                <a:cubicBezTo>
                  <a:pt x="3705" y="510"/>
                  <a:pt x="2957" y="1"/>
                  <a:pt x="2154"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90" name="Google Shape;72790;p50"/>
          <p:cNvSpPr/>
          <p:nvPr/>
        </p:nvSpPr>
        <p:spPr>
          <a:xfrm>
            <a:off x="11570701" y="4668000"/>
            <a:ext cx="143567" cy="127867"/>
          </a:xfrm>
          <a:custGeom>
            <a:avLst/>
            <a:gdLst/>
            <a:ahLst/>
            <a:cxnLst/>
            <a:rect l="l" t="t" r="r" b="b"/>
            <a:pathLst>
              <a:path w="4307" h="3836" extrusionOk="0">
                <a:moveTo>
                  <a:pt x="2154" y="1"/>
                </a:moveTo>
                <a:cubicBezTo>
                  <a:pt x="1954" y="1"/>
                  <a:pt x="1750" y="32"/>
                  <a:pt x="1550" y="99"/>
                </a:cubicBezTo>
                <a:cubicBezTo>
                  <a:pt x="546" y="433"/>
                  <a:pt x="1" y="1518"/>
                  <a:pt x="335" y="2522"/>
                </a:cubicBezTo>
                <a:cubicBezTo>
                  <a:pt x="602" y="3326"/>
                  <a:pt x="1350" y="3835"/>
                  <a:pt x="2153" y="3835"/>
                </a:cubicBezTo>
                <a:cubicBezTo>
                  <a:pt x="2353" y="3835"/>
                  <a:pt x="2557" y="3803"/>
                  <a:pt x="2758" y="3737"/>
                </a:cubicBezTo>
                <a:cubicBezTo>
                  <a:pt x="3762" y="3402"/>
                  <a:pt x="4307" y="2319"/>
                  <a:pt x="3972" y="1314"/>
                </a:cubicBezTo>
                <a:cubicBezTo>
                  <a:pt x="3705" y="510"/>
                  <a:pt x="2957" y="1"/>
                  <a:pt x="2154"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mc:AlternateContent xmlns:mc="http://schemas.openxmlformats.org/markup-compatibility/2006" xmlns:a14="http://schemas.microsoft.com/office/drawing/2010/main">
        <mc:Choice Requires="a14">
          <p:sp>
            <p:nvSpPr>
              <p:cNvPr id="69" name="Text Box 53">
                <a:extLst>
                  <a:ext uri="{FF2B5EF4-FFF2-40B4-BE49-F238E27FC236}">
                    <a16:creationId xmlns:a16="http://schemas.microsoft.com/office/drawing/2014/main" id="{7B049D66-5541-4595-AF69-E2DCD1085F73}"/>
                  </a:ext>
                </a:extLst>
              </p:cNvPr>
              <p:cNvSpPr txBox="1">
                <a:spLocks noChangeArrowheads="1"/>
              </p:cNvSpPr>
              <p:nvPr/>
            </p:nvSpPr>
            <p:spPr bwMode="auto">
              <a:xfrm>
                <a:off x="189190" y="246640"/>
                <a:ext cx="10281951" cy="223651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eaLnBrk="0" hangingPunct="0">
                  <a:defRPr>
                    <a:solidFill>
                      <a:schemeClr val="tx1"/>
                    </a:solidFill>
                    <a:latin typeface="Tahoma" pitchFamily="34" charset="0"/>
                  </a:defRPr>
                </a:lvl1pPr>
                <a:lvl2pPr marL="742950" indent="-285750" eaLnBrk="0" hangingPunct="0">
                  <a:defRPr>
                    <a:solidFill>
                      <a:schemeClr val="tx1"/>
                    </a:solidFill>
                    <a:latin typeface="Tahoma" pitchFamily="34" charset="0"/>
                  </a:defRPr>
                </a:lvl2pPr>
                <a:lvl3pPr marL="1143000" indent="-228600" eaLnBrk="0" hangingPunct="0">
                  <a:defRPr>
                    <a:solidFill>
                      <a:schemeClr val="tx1"/>
                    </a:solidFill>
                    <a:latin typeface="Tahoma" pitchFamily="34" charset="0"/>
                  </a:defRPr>
                </a:lvl3pPr>
                <a:lvl4pPr marL="1600200" indent="-228600" eaLnBrk="0" hangingPunct="0">
                  <a:defRPr>
                    <a:solidFill>
                      <a:schemeClr val="tx1"/>
                    </a:solidFill>
                    <a:latin typeface="Tahoma" pitchFamily="34" charset="0"/>
                  </a:defRPr>
                </a:lvl4pPr>
                <a:lvl5pPr marL="2057400" indent="-228600" eaLnBrk="0" hangingPunct="0">
                  <a:defRPr>
                    <a:solidFill>
                      <a:schemeClr val="tx1"/>
                    </a:solidFill>
                    <a:latin typeface="Tahoma" pitchFamily="34" charset="0"/>
                  </a:defRPr>
                </a:lvl5pPr>
                <a:lvl6pPr marL="2514600" indent="-228600" eaLnBrk="0" fontAlgn="base" hangingPunct="0">
                  <a:spcBef>
                    <a:spcPct val="0"/>
                  </a:spcBef>
                  <a:spcAft>
                    <a:spcPct val="0"/>
                  </a:spcAft>
                  <a:defRPr>
                    <a:solidFill>
                      <a:schemeClr val="tx1"/>
                    </a:solidFill>
                    <a:latin typeface="Tahoma" pitchFamily="34" charset="0"/>
                  </a:defRPr>
                </a:lvl6pPr>
                <a:lvl7pPr marL="2971800" indent="-228600" eaLnBrk="0" fontAlgn="base" hangingPunct="0">
                  <a:spcBef>
                    <a:spcPct val="0"/>
                  </a:spcBef>
                  <a:spcAft>
                    <a:spcPct val="0"/>
                  </a:spcAft>
                  <a:defRPr>
                    <a:solidFill>
                      <a:schemeClr val="tx1"/>
                    </a:solidFill>
                    <a:latin typeface="Tahoma" pitchFamily="34" charset="0"/>
                  </a:defRPr>
                </a:lvl7pPr>
                <a:lvl8pPr marL="3429000" indent="-228600" eaLnBrk="0" fontAlgn="base" hangingPunct="0">
                  <a:spcBef>
                    <a:spcPct val="0"/>
                  </a:spcBef>
                  <a:spcAft>
                    <a:spcPct val="0"/>
                  </a:spcAft>
                  <a:defRPr>
                    <a:solidFill>
                      <a:schemeClr val="tx1"/>
                    </a:solidFill>
                    <a:latin typeface="Tahoma" pitchFamily="34" charset="0"/>
                  </a:defRPr>
                </a:lvl8pPr>
                <a:lvl9pPr marL="3886200" indent="-228600" eaLnBrk="0" fontAlgn="base" hangingPunct="0">
                  <a:spcBef>
                    <a:spcPct val="0"/>
                  </a:spcBef>
                  <a:spcAft>
                    <a:spcPct val="0"/>
                  </a:spcAft>
                  <a:defRPr>
                    <a:solidFill>
                      <a:schemeClr val="tx1"/>
                    </a:solidFill>
                    <a:latin typeface="Tahoma" pitchFamily="34" charset="0"/>
                  </a:defRPr>
                </a:lvl9pPr>
              </a:lstStyle>
              <a:p>
                <a:pPr lvl="0" algn="ctr" defTabSz="1219170" eaLnBrk="1" hangingPunct="1">
                  <a:spcBef>
                    <a:spcPct val="50000"/>
                  </a:spcBef>
                  <a:buClr>
                    <a:srgbClr val="000000"/>
                  </a:buClr>
                  <a:defRPr/>
                </a:pPr>
                <a:r>
                  <a:rPr lang="en-US" sz="4400" b="1" kern="0" dirty="0">
                    <a:solidFill>
                      <a:schemeClr val="bg1"/>
                    </a:solidFill>
                    <a:latin typeface="Cambria" panose="02040503050406030204" pitchFamily="18" charset="0"/>
                    <a:ea typeface="Cambria" panose="02040503050406030204" pitchFamily="18" charset="0"/>
                    <a:cs typeface="Arial" charset="0"/>
                    <a:sym typeface="Arial"/>
                  </a:rPr>
                  <a:t>Đ</a:t>
                </a:r>
                <a:r>
                  <a:rPr lang="en-US" sz="4400" b="1" kern="0" dirty="0" err="1">
                    <a:solidFill>
                      <a:schemeClr val="bg1"/>
                    </a:solidFill>
                    <a:latin typeface="Cambria" panose="02040503050406030204" pitchFamily="18" charset="0"/>
                    <a:ea typeface="Cambria" panose="02040503050406030204" pitchFamily="18" charset="0"/>
                    <a:cs typeface="Arial" charset="0"/>
                    <a:sym typeface="Arial"/>
                  </a:rPr>
                  <a:t>iền</a:t>
                </a:r>
                <a:r>
                  <a:rPr lang="en-US" sz="4400" b="1" kern="0" dirty="0">
                    <a:solidFill>
                      <a:schemeClr val="bg1"/>
                    </a:solidFill>
                    <a:latin typeface="Cambria" panose="02040503050406030204" pitchFamily="18" charset="0"/>
                    <a:ea typeface="Cambria" panose="02040503050406030204" pitchFamily="18" charset="0"/>
                    <a:cs typeface="Arial" charset="0"/>
                    <a:sym typeface="Arial"/>
                  </a:rPr>
                  <a:t> </a:t>
                </a:r>
                <a:r>
                  <a:rPr lang="en-US" sz="4400" b="1" kern="0" dirty="0" err="1">
                    <a:solidFill>
                      <a:schemeClr val="bg1"/>
                    </a:solidFill>
                    <a:latin typeface="Cambria" panose="02040503050406030204" pitchFamily="18" charset="0"/>
                    <a:ea typeface="Cambria" panose="02040503050406030204" pitchFamily="18" charset="0"/>
                    <a:cs typeface="Arial" charset="0"/>
                    <a:sym typeface="Arial"/>
                  </a:rPr>
                  <a:t>dấu</a:t>
                </a:r>
                <a:r>
                  <a:rPr lang="en-US" sz="4400" b="1" kern="0" dirty="0">
                    <a:solidFill>
                      <a:schemeClr val="bg1"/>
                    </a:solidFill>
                    <a:latin typeface="Cambria" panose="02040503050406030204" pitchFamily="18" charset="0"/>
                    <a:ea typeface="Cambria" panose="02040503050406030204" pitchFamily="18" charset="0"/>
                    <a:cs typeface="Arial" charset="0"/>
                    <a:sym typeface="Arial"/>
                  </a:rPr>
                  <a:t> &gt;; &lt; ; =?</a:t>
                </a:r>
              </a:p>
              <a:p>
                <a:pPr algn="ctr" defTabSz="1219170" eaLnBrk="1" hangingPunct="1">
                  <a:spcBef>
                    <a:spcPct val="50000"/>
                  </a:spcBef>
                  <a:buClr>
                    <a:srgbClr val="000000"/>
                  </a:buClr>
                  <a:defRPr/>
                </a:pPr>
                <a14:m>
                  <m:oMath xmlns:m="http://schemas.openxmlformats.org/officeDocument/2006/math">
                    <m:f>
                      <m:fPr>
                        <m:ctrlPr>
                          <a:rPr lang="en-US" sz="4400" b="1" i="1">
                            <a:solidFill>
                              <a:schemeClr val="bg1"/>
                            </a:solidFill>
                            <a:latin typeface="Cambria Math" panose="02040503050406030204" pitchFamily="18" charset="0"/>
                          </a:rPr>
                        </m:ctrlPr>
                      </m:fPr>
                      <m:num>
                        <m:r>
                          <a:rPr lang="en-US" sz="4400" b="1" i="1">
                            <a:solidFill>
                              <a:schemeClr val="bg1"/>
                            </a:solidFill>
                            <a:latin typeface="Cambria Math" panose="02040503050406030204" pitchFamily="18" charset="0"/>
                          </a:rPr>
                          <m:t>𝟏</m:t>
                        </m:r>
                      </m:num>
                      <m:den>
                        <m:r>
                          <a:rPr lang="en-US" sz="4400" b="1" i="1">
                            <a:solidFill>
                              <a:schemeClr val="bg1"/>
                            </a:solidFill>
                            <a:latin typeface="Cambria Math" panose="02040503050406030204" pitchFamily="18" charset="0"/>
                          </a:rPr>
                          <m:t>𝟓</m:t>
                        </m:r>
                      </m:den>
                    </m:f>
                  </m:oMath>
                </a14:m>
                <a:r>
                  <a:rPr lang="en-US" sz="4400" b="1" dirty="0">
                    <a:solidFill>
                      <a:schemeClr val="bg1"/>
                    </a:solidFill>
                    <a:latin typeface="Cambria" panose="02040503050406030204" pitchFamily="18" charset="0"/>
                    <a:ea typeface="Cambria" panose="02040503050406030204" pitchFamily="18" charset="0"/>
                  </a:rPr>
                  <a:t> × </a:t>
                </a:r>
                <a14:m>
                  <m:oMath xmlns:m="http://schemas.openxmlformats.org/officeDocument/2006/math">
                    <m:f>
                      <m:fPr>
                        <m:ctrlPr>
                          <a:rPr lang="en-US" sz="4400" b="1" i="1">
                            <a:solidFill>
                              <a:schemeClr val="bg1"/>
                            </a:solidFill>
                            <a:latin typeface="Cambria Math" panose="02040503050406030204" pitchFamily="18" charset="0"/>
                          </a:rPr>
                        </m:ctrlPr>
                      </m:fPr>
                      <m:num>
                        <m:r>
                          <a:rPr lang="en-US" sz="4400" b="1" i="1">
                            <a:solidFill>
                              <a:schemeClr val="bg1"/>
                            </a:solidFill>
                            <a:latin typeface="Cambria Math" panose="02040503050406030204" pitchFamily="18" charset="0"/>
                          </a:rPr>
                          <m:t>𝟒</m:t>
                        </m:r>
                      </m:num>
                      <m:den>
                        <m:r>
                          <a:rPr lang="en-US" sz="4400" b="1" i="1">
                            <a:solidFill>
                              <a:schemeClr val="bg1"/>
                            </a:solidFill>
                            <a:latin typeface="Cambria Math" panose="02040503050406030204" pitchFamily="18" charset="0"/>
                          </a:rPr>
                          <m:t>𝟕</m:t>
                        </m:r>
                      </m:den>
                    </m:f>
                  </m:oMath>
                </a14:m>
                <a:r>
                  <a:rPr lang="en-US" sz="4400" b="1" dirty="0">
                    <a:solidFill>
                      <a:schemeClr val="bg1"/>
                    </a:solidFill>
                    <a:latin typeface="Cambria" panose="02040503050406030204" pitchFamily="18" charset="0"/>
                    <a:ea typeface="Cambria" panose="02040503050406030204" pitchFamily="18" charset="0"/>
                  </a:rPr>
                  <a:t>    ..?.. </a:t>
                </a:r>
                <a14:m>
                  <m:oMath xmlns:m="http://schemas.openxmlformats.org/officeDocument/2006/math">
                    <m:f>
                      <m:fPr>
                        <m:ctrlPr>
                          <a:rPr lang="en-US" sz="4400" b="1" i="1">
                            <a:solidFill>
                              <a:schemeClr val="bg1"/>
                            </a:solidFill>
                            <a:latin typeface="Cambria Math" panose="02040503050406030204" pitchFamily="18" charset="0"/>
                          </a:rPr>
                        </m:ctrlPr>
                      </m:fPr>
                      <m:num>
                        <m:r>
                          <a:rPr lang="en-US" sz="4400" b="1" i="1">
                            <a:solidFill>
                              <a:schemeClr val="bg1"/>
                            </a:solidFill>
                            <a:latin typeface="Cambria Math" panose="02040503050406030204" pitchFamily="18" charset="0"/>
                          </a:rPr>
                          <m:t>𝟒</m:t>
                        </m:r>
                      </m:num>
                      <m:den>
                        <m:r>
                          <a:rPr lang="en-US" sz="4400" b="1" i="1">
                            <a:solidFill>
                              <a:schemeClr val="bg1"/>
                            </a:solidFill>
                            <a:latin typeface="Cambria Math" panose="02040503050406030204" pitchFamily="18" charset="0"/>
                          </a:rPr>
                          <m:t>𝟕</m:t>
                        </m:r>
                      </m:den>
                    </m:f>
                  </m:oMath>
                </a14:m>
                <a:r>
                  <a:rPr lang="en-US" sz="4400" b="1" dirty="0">
                    <a:solidFill>
                      <a:schemeClr val="bg1"/>
                    </a:solidFill>
                    <a:latin typeface="Cambria" panose="02040503050406030204" pitchFamily="18" charset="0"/>
                    <a:ea typeface="Cambria" panose="02040503050406030204" pitchFamily="18" charset="0"/>
                  </a:rPr>
                  <a:t> × </a:t>
                </a:r>
                <a14:m>
                  <m:oMath xmlns:m="http://schemas.openxmlformats.org/officeDocument/2006/math">
                    <m:f>
                      <m:fPr>
                        <m:ctrlPr>
                          <a:rPr lang="en-US" sz="4400" b="1" i="1">
                            <a:solidFill>
                              <a:schemeClr val="bg1"/>
                            </a:solidFill>
                            <a:latin typeface="Cambria Math" panose="02040503050406030204" pitchFamily="18" charset="0"/>
                          </a:rPr>
                        </m:ctrlPr>
                      </m:fPr>
                      <m:num>
                        <m:r>
                          <a:rPr lang="en-US" sz="4400" b="1" i="1">
                            <a:solidFill>
                              <a:schemeClr val="bg1"/>
                            </a:solidFill>
                            <a:latin typeface="Cambria Math" panose="02040503050406030204" pitchFamily="18" charset="0"/>
                          </a:rPr>
                          <m:t>𝟏</m:t>
                        </m:r>
                      </m:num>
                      <m:den>
                        <m:r>
                          <a:rPr lang="en-US" sz="4400" b="1" i="1">
                            <a:solidFill>
                              <a:schemeClr val="bg1"/>
                            </a:solidFill>
                            <a:latin typeface="Cambria Math" panose="02040503050406030204" pitchFamily="18" charset="0"/>
                          </a:rPr>
                          <m:t>𝟓</m:t>
                        </m:r>
                      </m:den>
                    </m:f>
                  </m:oMath>
                </a14:m>
                <a:endParaRPr lang="en-US" sz="4400" b="1" dirty="0">
                  <a:solidFill>
                    <a:schemeClr val="bg1"/>
                  </a:solidFill>
                  <a:latin typeface="Cambria" panose="02040503050406030204" pitchFamily="18" charset="0"/>
                  <a:ea typeface="Cambria" panose="02040503050406030204" pitchFamily="18" charset="0"/>
                </a:endParaRPr>
              </a:p>
            </p:txBody>
          </p:sp>
        </mc:Choice>
        <mc:Fallback xmlns="">
          <p:sp>
            <p:nvSpPr>
              <p:cNvPr id="69" name="Text Box 53">
                <a:extLst>
                  <a:ext uri="{FF2B5EF4-FFF2-40B4-BE49-F238E27FC236}">
                    <a16:creationId xmlns:a16="http://schemas.microsoft.com/office/drawing/2014/main" id="{7B049D66-5541-4595-AF69-E2DCD1085F73}"/>
                  </a:ext>
                </a:extLst>
              </p:cNvPr>
              <p:cNvSpPr txBox="1">
                <a:spLocks noRot="1" noChangeAspect="1" noMove="1" noResize="1" noEditPoints="1" noAdjustHandles="1" noChangeArrowheads="1" noChangeShapeType="1" noTextEdit="1"/>
              </p:cNvSpPr>
              <p:nvPr/>
            </p:nvSpPr>
            <p:spPr bwMode="auto">
              <a:xfrm>
                <a:off x="189190" y="246640"/>
                <a:ext cx="10281951" cy="2236510"/>
              </a:xfrm>
              <a:prstGeom prst="rect">
                <a:avLst/>
              </a:prstGeom>
              <a:blipFill>
                <a:blip r:embed="rId6"/>
                <a:stretch>
                  <a:fillRect t="-5450" b="-517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p:pic>
        <p:nvPicPr>
          <p:cNvPr id="95" name="Tieng-tinh-tinh-www_tiengdong_com">
            <a:hlinkClick r:id="" action="ppaction://media"/>
            <a:extLst>
              <a:ext uri="{FF2B5EF4-FFF2-40B4-BE49-F238E27FC236}">
                <a16:creationId xmlns:a16="http://schemas.microsoft.com/office/drawing/2014/main" id="{B97BA88E-27BF-4479-9CA4-21F0AA9677A4}"/>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2104311" y="5898363"/>
            <a:ext cx="1106487" cy="1106487"/>
          </a:xfrm>
          <a:prstGeom prst="rect">
            <a:avLst/>
          </a:prstGeom>
        </p:spPr>
      </p:pic>
      <p:sp>
        <p:nvSpPr>
          <p:cNvPr id="98" name="Rectangle 2">
            <a:extLst>
              <a:ext uri="{FF2B5EF4-FFF2-40B4-BE49-F238E27FC236}">
                <a16:creationId xmlns:a16="http://schemas.microsoft.com/office/drawing/2014/main" id="{3C8FD036-C69D-4DAB-8FD5-C7FEBF1249D5}"/>
              </a:ext>
            </a:extLst>
          </p:cNvPr>
          <p:cNvSpPr>
            <a:spLocks noChangeArrowheads="1"/>
          </p:cNvSpPr>
          <p:nvPr/>
        </p:nvSpPr>
        <p:spPr bwMode="auto">
          <a:xfrm>
            <a:off x="1" y="-205217"/>
            <a:ext cx="246286" cy="4104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121920" tIns="60960" rIns="121920" bIns="60960" numCol="1" anchor="ctr" anchorCtr="0" compatLnSpc="1">
            <a:prstTxWarp prst="textNoShape">
              <a:avLst/>
            </a:prstTxWarp>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Text Box 53">
            <a:extLst>
              <a:ext uri="{FF2B5EF4-FFF2-40B4-BE49-F238E27FC236}">
                <a16:creationId xmlns:a16="http://schemas.microsoft.com/office/drawing/2014/main" id="{C051708B-25EF-48A1-A02C-21D54E46EA0E}"/>
              </a:ext>
            </a:extLst>
          </p:cNvPr>
          <p:cNvSpPr txBox="1">
            <a:spLocks noChangeArrowheads="1"/>
          </p:cNvSpPr>
          <p:nvPr/>
        </p:nvSpPr>
        <p:spPr bwMode="auto">
          <a:xfrm>
            <a:off x="7011120" y="4574346"/>
            <a:ext cx="4135057" cy="995209"/>
          </a:xfrm>
          <a:prstGeom prst="rect">
            <a:avLst/>
          </a:prstGeom>
          <a:ln/>
        </p:spPr>
        <p:style>
          <a:lnRef idx="2">
            <a:schemeClr val="accent3"/>
          </a:lnRef>
          <a:fillRef idx="1">
            <a:schemeClr val="lt1"/>
          </a:fillRef>
          <a:effectRef idx="0">
            <a:schemeClr val="accent3"/>
          </a:effectRef>
          <a:fontRef idx="minor">
            <a:schemeClr val="dk1"/>
          </a:fontRef>
        </p:style>
        <p:txBody>
          <a:bodyPr wrap="square">
            <a:spAutoFit/>
          </a:bodyPr>
          <a:lstStyle>
            <a:lvl1pPr eaLnBrk="0" hangingPunct="0">
              <a:defRPr>
                <a:solidFill>
                  <a:schemeClr val="tx1"/>
                </a:solidFill>
                <a:latin typeface="Tahoma" pitchFamily="34" charset="0"/>
              </a:defRPr>
            </a:lvl1pPr>
            <a:lvl2pPr marL="742950" indent="-285750" eaLnBrk="0" hangingPunct="0">
              <a:defRPr>
                <a:solidFill>
                  <a:schemeClr val="tx1"/>
                </a:solidFill>
                <a:latin typeface="Tahoma" pitchFamily="34" charset="0"/>
              </a:defRPr>
            </a:lvl2pPr>
            <a:lvl3pPr marL="1143000" indent="-228600" eaLnBrk="0" hangingPunct="0">
              <a:defRPr>
                <a:solidFill>
                  <a:schemeClr val="tx1"/>
                </a:solidFill>
                <a:latin typeface="Tahoma" pitchFamily="34" charset="0"/>
              </a:defRPr>
            </a:lvl3pPr>
            <a:lvl4pPr marL="1600200" indent="-228600" eaLnBrk="0" hangingPunct="0">
              <a:defRPr>
                <a:solidFill>
                  <a:schemeClr val="tx1"/>
                </a:solidFill>
                <a:latin typeface="Tahoma" pitchFamily="34" charset="0"/>
              </a:defRPr>
            </a:lvl4pPr>
            <a:lvl5pPr marL="2057400" indent="-228600" eaLnBrk="0" hangingPunct="0">
              <a:defRPr>
                <a:solidFill>
                  <a:schemeClr val="tx1"/>
                </a:solidFill>
                <a:latin typeface="Tahoma" pitchFamily="34" charset="0"/>
              </a:defRPr>
            </a:lvl5pPr>
            <a:lvl6pPr marL="2514600" indent="-228600" eaLnBrk="0" fontAlgn="base" hangingPunct="0">
              <a:spcBef>
                <a:spcPct val="0"/>
              </a:spcBef>
              <a:spcAft>
                <a:spcPct val="0"/>
              </a:spcAft>
              <a:defRPr>
                <a:solidFill>
                  <a:schemeClr val="tx1"/>
                </a:solidFill>
                <a:latin typeface="Tahoma" pitchFamily="34" charset="0"/>
              </a:defRPr>
            </a:lvl6pPr>
            <a:lvl7pPr marL="2971800" indent="-228600" eaLnBrk="0" fontAlgn="base" hangingPunct="0">
              <a:spcBef>
                <a:spcPct val="0"/>
              </a:spcBef>
              <a:spcAft>
                <a:spcPct val="0"/>
              </a:spcAft>
              <a:defRPr>
                <a:solidFill>
                  <a:schemeClr val="tx1"/>
                </a:solidFill>
                <a:latin typeface="Tahoma" pitchFamily="34" charset="0"/>
              </a:defRPr>
            </a:lvl7pPr>
            <a:lvl8pPr marL="3429000" indent="-228600" eaLnBrk="0" fontAlgn="base" hangingPunct="0">
              <a:spcBef>
                <a:spcPct val="0"/>
              </a:spcBef>
              <a:spcAft>
                <a:spcPct val="0"/>
              </a:spcAft>
              <a:defRPr>
                <a:solidFill>
                  <a:schemeClr val="tx1"/>
                </a:solidFill>
                <a:latin typeface="Tahoma" pitchFamily="34" charset="0"/>
              </a:defRPr>
            </a:lvl8pPr>
            <a:lvl9pPr marL="3886200" indent="-228600" eaLnBrk="0" fontAlgn="base" hangingPunct="0">
              <a:spcBef>
                <a:spcPct val="0"/>
              </a:spcBef>
              <a:spcAft>
                <a:spcPct val="0"/>
              </a:spcAft>
              <a:defRPr>
                <a:solidFill>
                  <a:schemeClr val="tx1"/>
                </a:solidFill>
                <a:latin typeface="Tahoma" pitchFamily="34" charset="0"/>
              </a:defRPr>
            </a:lvl9pPr>
          </a:lstStyle>
          <a:p>
            <a:pPr marL="0" marR="0" lvl="0" indent="0" algn="ctr" defTabSz="1219170" rtl="0" eaLnBrk="1" fontAlgn="auto" latinLnBrk="0" hangingPunct="1">
              <a:lnSpc>
                <a:spcPct val="100000"/>
              </a:lnSpc>
              <a:spcBef>
                <a:spcPct val="50000"/>
              </a:spcBef>
              <a:spcAft>
                <a:spcPts val="0"/>
              </a:spcAft>
              <a:buClr>
                <a:srgbClr val="000000"/>
              </a:buClr>
              <a:buSzTx/>
              <a:buFontTx/>
              <a:buNone/>
              <a:tabLst/>
              <a:defRPr/>
            </a:pPr>
            <a:r>
              <a:rPr kumimoji="0" lang="en-US" sz="5867" b="1" i="0" u="none" strike="noStrike" kern="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Arial" charset="0"/>
                <a:sym typeface="Arial"/>
              </a:rPr>
              <a:t>=</a:t>
            </a:r>
            <a:endParaRPr kumimoji="0" lang="vi-VN" sz="5867" b="1" i="0" u="none" strike="noStrike" kern="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Arial" charset="0"/>
              <a:sym typeface="Arial"/>
            </a:endParaRPr>
          </a:p>
        </p:txBody>
      </p:sp>
      <p:sp>
        <p:nvSpPr>
          <p:cNvPr id="71" name="Text Box 53">
            <a:extLst>
              <a:ext uri="{FF2B5EF4-FFF2-40B4-BE49-F238E27FC236}">
                <a16:creationId xmlns:a16="http://schemas.microsoft.com/office/drawing/2014/main" id="{1675893D-0890-402A-91B5-0039C89C395B}"/>
              </a:ext>
            </a:extLst>
          </p:cNvPr>
          <p:cNvSpPr txBox="1">
            <a:spLocks noChangeArrowheads="1"/>
          </p:cNvSpPr>
          <p:nvPr/>
        </p:nvSpPr>
        <p:spPr bwMode="auto">
          <a:xfrm>
            <a:off x="1563393" y="4589477"/>
            <a:ext cx="4443113" cy="995209"/>
          </a:xfrm>
          <a:prstGeom prst="rect">
            <a:avLst/>
          </a:prstGeom>
          <a:ln/>
        </p:spPr>
        <p:style>
          <a:lnRef idx="2">
            <a:schemeClr val="accent5"/>
          </a:lnRef>
          <a:fillRef idx="1">
            <a:schemeClr val="lt1"/>
          </a:fillRef>
          <a:effectRef idx="0">
            <a:schemeClr val="accent5"/>
          </a:effectRef>
          <a:fontRef idx="minor">
            <a:schemeClr val="dk1"/>
          </a:fontRef>
        </p:style>
        <p:txBody>
          <a:bodyPr wrap="square">
            <a:spAutoFit/>
          </a:bodyPr>
          <a:lstStyle>
            <a:lvl1pPr eaLnBrk="0" hangingPunct="0">
              <a:defRPr>
                <a:solidFill>
                  <a:schemeClr val="tx1"/>
                </a:solidFill>
                <a:latin typeface="Tahoma" pitchFamily="34" charset="0"/>
              </a:defRPr>
            </a:lvl1pPr>
            <a:lvl2pPr marL="742950" indent="-285750" eaLnBrk="0" hangingPunct="0">
              <a:defRPr>
                <a:solidFill>
                  <a:schemeClr val="tx1"/>
                </a:solidFill>
                <a:latin typeface="Tahoma" pitchFamily="34" charset="0"/>
              </a:defRPr>
            </a:lvl2pPr>
            <a:lvl3pPr marL="1143000" indent="-228600" eaLnBrk="0" hangingPunct="0">
              <a:defRPr>
                <a:solidFill>
                  <a:schemeClr val="tx1"/>
                </a:solidFill>
                <a:latin typeface="Tahoma" pitchFamily="34" charset="0"/>
              </a:defRPr>
            </a:lvl3pPr>
            <a:lvl4pPr marL="1600200" indent="-228600" eaLnBrk="0" hangingPunct="0">
              <a:defRPr>
                <a:solidFill>
                  <a:schemeClr val="tx1"/>
                </a:solidFill>
                <a:latin typeface="Tahoma" pitchFamily="34" charset="0"/>
              </a:defRPr>
            </a:lvl4pPr>
            <a:lvl5pPr marL="2057400" indent="-228600" eaLnBrk="0" hangingPunct="0">
              <a:defRPr>
                <a:solidFill>
                  <a:schemeClr val="tx1"/>
                </a:solidFill>
                <a:latin typeface="Tahoma" pitchFamily="34" charset="0"/>
              </a:defRPr>
            </a:lvl5pPr>
            <a:lvl6pPr marL="2514600" indent="-228600" eaLnBrk="0" fontAlgn="base" hangingPunct="0">
              <a:spcBef>
                <a:spcPct val="0"/>
              </a:spcBef>
              <a:spcAft>
                <a:spcPct val="0"/>
              </a:spcAft>
              <a:defRPr>
                <a:solidFill>
                  <a:schemeClr val="tx1"/>
                </a:solidFill>
                <a:latin typeface="Tahoma" pitchFamily="34" charset="0"/>
              </a:defRPr>
            </a:lvl6pPr>
            <a:lvl7pPr marL="2971800" indent="-228600" eaLnBrk="0" fontAlgn="base" hangingPunct="0">
              <a:spcBef>
                <a:spcPct val="0"/>
              </a:spcBef>
              <a:spcAft>
                <a:spcPct val="0"/>
              </a:spcAft>
              <a:defRPr>
                <a:solidFill>
                  <a:schemeClr val="tx1"/>
                </a:solidFill>
                <a:latin typeface="Tahoma" pitchFamily="34" charset="0"/>
              </a:defRPr>
            </a:lvl7pPr>
            <a:lvl8pPr marL="3429000" indent="-228600" eaLnBrk="0" fontAlgn="base" hangingPunct="0">
              <a:spcBef>
                <a:spcPct val="0"/>
              </a:spcBef>
              <a:spcAft>
                <a:spcPct val="0"/>
              </a:spcAft>
              <a:defRPr>
                <a:solidFill>
                  <a:schemeClr val="tx1"/>
                </a:solidFill>
                <a:latin typeface="Tahoma" pitchFamily="34" charset="0"/>
              </a:defRPr>
            </a:lvl8pPr>
            <a:lvl9pPr marL="3886200" indent="-228600" eaLnBrk="0" fontAlgn="base" hangingPunct="0">
              <a:spcBef>
                <a:spcPct val="0"/>
              </a:spcBef>
              <a:spcAft>
                <a:spcPct val="0"/>
              </a:spcAft>
              <a:defRPr>
                <a:solidFill>
                  <a:schemeClr val="tx1"/>
                </a:solidFill>
                <a:latin typeface="Tahoma" pitchFamily="34" charset="0"/>
              </a:defRPr>
            </a:lvl9pPr>
          </a:lstStyle>
          <a:p>
            <a:pPr marL="0" marR="0" lvl="0" indent="0" algn="ctr" defTabSz="1219170" rtl="0" eaLnBrk="1" fontAlgn="auto" latinLnBrk="0" hangingPunct="1">
              <a:lnSpc>
                <a:spcPct val="100000"/>
              </a:lnSpc>
              <a:spcBef>
                <a:spcPct val="50000"/>
              </a:spcBef>
              <a:spcAft>
                <a:spcPts val="0"/>
              </a:spcAft>
              <a:buClr>
                <a:srgbClr val="000000"/>
              </a:buClr>
              <a:buSzTx/>
              <a:buFontTx/>
              <a:buNone/>
              <a:tabLst/>
              <a:defRPr/>
            </a:pPr>
            <a:r>
              <a:rPr kumimoji="0" lang="en-US" sz="5867" b="1" i="0" u="none" strike="noStrike" kern="0" cap="none" spc="0" normalizeH="0" baseline="0" noProof="0" dirty="0">
                <a:ln>
                  <a:noFill/>
                </a:ln>
                <a:solidFill>
                  <a:srgbClr val="24C5DE"/>
                </a:solidFill>
                <a:effectLst/>
                <a:uLnTx/>
                <a:uFillTx/>
                <a:latin typeface="Cambria" panose="02040503050406030204" pitchFamily="18" charset="0"/>
                <a:ea typeface="Cambria" panose="02040503050406030204" pitchFamily="18" charset="0"/>
                <a:cs typeface="Arial" charset="0"/>
                <a:sym typeface="Arial"/>
              </a:rPr>
              <a:t>&gt;</a:t>
            </a:r>
            <a:endParaRPr kumimoji="0" lang="vi-VN" sz="5867" b="1" i="0" u="none" strike="noStrike" kern="0" cap="none" spc="0" normalizeH="0" baseline="0" noProof="0" dirty="0">
              <a:ln>
                <a:noFill/>
              </a:ln>
              <a:solidFill>
                <a:srgbClr val="24C5DE"/>
              </a:solidFill>
              <a:effectLst/>
              <a:uLnTx/>
              <a:uFillTx/>
              <a:latin typeface="Cambria" panose="02040503050406030204" pitchFamily="18" charset="0"/>
              <a:ea typeface="Cambria" panose="02040503050406030204" pitchFamily="18" charset="0"/>
              <a:cs typeface="Arial" charset="0"/>
              <a:sym typeface="Arial"/>
            </a:endParaRPr>
          </a:p>
        </p:txBody>
      </p:sp>
      <p:sp>
        <p:nvSpPr>
          <p:cNvPr id="70" name="Text Box 53">
            <a:extLst>
              <a:ext uri="{FF2B5EF4-FFF2-40B4-BE49-F238E27FC236}">
                <a16:creationId xmlns:a16="http://schemas.microsoft.com/office/drawing/2014/main" id="{370B1E1A-BCFA-4632-A5EB-254212BBF75D}"/>
              </a:ext>
            </a:extLst>
          </p:cNvPr>
          <p:cNvSpPr txBox="1">
            <a:spLocks noChangeArrowheads="1"/>
          </p:cNvSpPr>
          <p:nvPr/>
        </p:nvSpPr>
        <p:spPr bwMode="auto">
          <a:xfrm>
            <a:off x="4123827" y="2881922"/>
            <a:ext cx="4668141" cy="995209"/>
          </a:xfrm>
          <a:prstGeom prst="rect">
            <a:avLst/>
          </a:prstGeom>
          <a:ln/>
        </p:spPr>
        <p:style>
          <a:lnRef idx="2">
            <a:schemeClr val="accent5"/>
          </a:lnRef>
          <a:fillRef idx="1">
            <a:schemeClr val="lt1"/>
          </a:fillRef>
          <a:effectRef idx="0">
            <a:schemeClr val="accent5"/>
          </a:effectRef>
          <a:fontRef idx="minor">
            <a:schemeClr val="dk1"/>
          </a:fontRef>
        </p:style>
        <p:txBody>
          <a:bodyPr wrap="square">
            <a:spAutoFit/>
          </a:bodyPr>
          <a:lstStyle>
            <a:lvl1pPr eaLnBrk="0" hangingPunct="0">
              <a:defRPr>
                <a:solidFill>
                  <a:schemeClr val="tx1"/>
                </a:solidFill>
                <a:latin typeface="Tahoma" pitchFamily="34" charset="0"/>
              </a:defRPr>
            </a:lvl1pPr>
            <a:lvl2pPr marL="742950" indent="-285750" eaLnBrk="0" hangingPunct="0">
              <a:defRPr>
                <a:solidFill>
                  <a:schemeClr val="tx1"/>
                </a:solidFill>
                <a:latin typeface="Tahoma" pitchFamily="34" charset="0"/>
              </a:defRPr>
            </a:lvl2pPr>
            <a:lvl3pPr marL="1143000" indent="-228600" eaLnBrk="0" hangingPunct="0">
              <a:defRPr>
                <a:solidFill>
                  <a:schemeClr val="tx1"/>
                </a:solidFill>
                <a:latin typeface="Tahoma" pitchFamily="34" charset="0"/>
              </a:defRPr>
            </a:lvl3pPr>
            <a:lvl4pPr marL="1600200" indent="-228600" eaLnBrk="0" hangingPunct="0">
              <a:defRPr>
                <a:solidFill>
                  <a:schemeClr val="tx1"/>
                </a:solidFill>
                <a:latin typeface="Tahoma" pitchFamily="34" charset="0"/>
              </a:defRPr>
            </a:lvl4pPr>
            <a:lvl5pPr marL="2057400" indent="-228600" eaLnBrk="0" hangingPunct="0">
              <a:defRPr>
                <a:solidFill>
                  <a:schemeClr val="tx1"/>
                </a:solidFill>
                <a:latin typeface="Tahoma" pitchFamily="34" charset="0"/>
              </a:defRPr>
            </a:lvl5pPr>
            <a:lvl6pPr marL="2514600" indent="-228600" eaLnBrk="0" fontAlgn="base" hangingPunct="0">
              <a:spcBef>
                <a:spcPct val="0"/>
              </a:spcBef>
              <a:spcAft>
                <a:spcPct val="0"/>
              </a:spcAft>
              <a:defRPr>
                <a:solidFill>
                  <a:schemeClr val="tx1"/>
                </a:solidFill>
                <a:latin typeface="Tahoma" pitchFamily="34" charset="0"/>
              </a:defRPr>
            </a:lvl6pPr>
            <a:lvl7pPr marL="2971800" indent="-228600" eaLnBrk="0" fontAlgn="base" hangingPunct="0">
              <a:spcBef>
                <a:spcPct val="0"/>
              </a:spcBef>
              <a:spcAft>
                <a:spcPct val="0"/>
              </a:spcAft>
              <a:defRPr>
                <a:solidFill>
                  <a:schemeClr val="tx1"/>
                </a:solidFill>
                <a:latin typeface="Tahoma" pitchFamily="34" charset="0"/>
              </a:defRPr>
            </a:lvl7pPr>
            <a:lvl8pPr marL="3429000" indent="-228600" eaLnBrk="0" fontAlgn="base" hangingPunct="0">
              <a:spcBef>
                <a:spcPct val="0"/>
              </a:spcBef>
              <a:spcAft>
                <a:spcPct val="0"/>
              </a:spcAft>
              <a:defRPr>
                <a:solidFill>
                  <a:schemeClr val="tx1"/>
                </a:solidFill>
                <a:latin typeface="Tahoma" pitchFamily="34" charset="0"/>
              </a:defRPr>
            </a:lvl8pPr>
            <a:lvl9pPr marL="3886200" indent="-228600" eaLnBrk="0" fontAlgn="base" hangingPunct="0">
              <a:spcBef>
                <a:spcPct val="0"/>
              </a:spcBef>
              <a:spcAft>
                <a:spcPct val="0"/>
              </a:spcAft>
              <a:defRPr>
                <a:solidFill>
                  <a:schemeClr val="tx1"/>
                </a:solidFill>
                <a:latin typeface="Tahoma" pitchFamily="34" charset="0"/>
              </a:defRPr>
            </a:lvl9pPr>
          </a:lstStyle>
          <a:p>
            <a:pPr marL="0" marR="0" lvl="0" indent="0" algn="ctr" defTabSz="1219170" rtl="0" eaLnBrk="1" fontAlgn="auto" latinLnBrk="0" hangingPunct="1">
              <a:lnSpc>
                <a:spcPct val="100000"/>
              </a:lnSpc>
              <a:spcBef>
                <a:spcPct val="50000"/>
              </a:spcBef>
              <a:spcAft>
                <a:spcPts val="0"/>
              </a:spcAft>
              <a:buClr>
                <a:srgbClr val="000000"/>
              </a:buClr>
              <a:buSzTx/>
              <a:buFontTx/>
              <a:buNone/>
              <a:tabLst/>
              <a:defRPr/>
            </a:pPr>
            <a:r>
              <a:rPr kumimoji="0" lang="en-US" sz="5867" b="1" i="0" u="none" strike="noStrike" kern="0" cap="none" spc="0" normalizeH="0" baseline="0" noProof="0" dirty="0">
                <a:ln>
                  <a:noFill/>
                </a:ln>
                <a:solidFill>
                  <a:srgbClr val="FF0066"/>
                </a:solidFill>
                <a:effectLst/>
                <a:uLnTx/>
                <a:uFillTx/>
                <a:latin typeface="Cambria" panose="02040503050406030204" pitchFamily="18" charset="0"/>
                <a:ea typeface="Cambria" panose="02040503050406030204" pitchFamily="18" charset="0"/>
                <a:cs typeface="Arial" charset="0"/>
                <a:sym typeface="Arial"/>
              </a:rPr>
              <a:t>&lt;</a:t>
            </a:r>
            <a:endParaRPr kumimoji="0" lang="vi-VN" sz="5867" b="1" i="0" u="none" strike="noStrike" kern="0" cap="none" spc="0" normalizeH="0" baseline="0" noProof="0" dirty="0">
              <a:ln>
                <a:noFill/>
              </a:ln>
              <a:solidFill>
                <a:srgbClr val="FF0066"/>
              </a:solidFill>
              <a:effectLst/>
              <a:uLnTx/>
              <a:uFillTx/>
              <a:latin typeface="Cambria" panose="02040503050406030204" pitchFamily="18" charset="0"/>
              <a:ea typeface="Cambria" panose="02040503050406030204" pitchFamily="18" charset="0"/>
              <a:cs typeface="Arial" charset="0"/>
              <a:sym typeface="Arial"/>
            </a:endParaRPr>
          </a:p>
        </p:txBody>
      </p:sp>
      <p:pic>
        <p:nvPicPr>
          <p:cNvPr id="96" name="Picture 95">
            <a:extLst>
              <a:ext uri="{FF2B5EF4-FFF2-40B4-BE49-F238E27FC236}">
                <a16:creationId xmlns:a16="http://schemas.microsoft.com/office/drawing/2014/main" id="{C4783B1A-0590-4FC3-AD95-C0A83F697DD9}"/>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031909" y="4195945"/>
            <a:ext cx="1406703" cy="1199843"/>
          </a:xfrm>
          <a:prstGeom prst="rect">
            <a:avLst/>
          </a:prstGeom>
        </p:spPr>
      </p:pic>
      <p:pic>
        <p:nvPicPr>
          <p:cNvPr id="88" name="Picture 87">
            <a:extLst>
              <a:ext uri="{FF2B5EF4-FFF2-40B4-BE49-F238E27FC236}">
                <a16:creationId xmlns:a16="http://schemas.microsoft.com/office/drawing/2014/main" id="{BD55D7F9-C4B6-4AA8-B733-7B0EF47E462C}"/>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397082" y="4156252"/>
            <a:ext cx="974593" cy="968096"/>
          </a:xfrm>
          <a:prstGeom prst="rect">
            <a:avLst/>
          </a:prstGeom>
        </p:spPr>
      </p:pic>
      <p:pic>
        <p:nvPicPr>
          <p:cNvPr id="93" name="Picture 92">
            <a:extLst>
              <a:ext uri="{FF2B5EF4-FFF2-40B4-BE49-F238E27FC236}">
                <a16:creationId xmlns:a16="http://schemas.microsoft.com/office/drawing/2014/main" id="{0EBA3EC5-1FEC-4175-9EDB-CD9FCD75972E}"/>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8045623" y="2587445"/>
            <a:ext cx="959636" cy="953239"/>
          </a:xfrm>
          <a:prstGeom prst="rect">
            <a:avLst/>
          </a:prstGeom>
        </p:spPr>
      </p:pic>
      <p:grpSp>
        <p:nvGrpSpPr>
          <p:cNvPr id="100" name="Google Shape;73865;p67">
            <a:extLst>
              <a:ext uri="{FF2B5EF4-FFF2-40B4-BE49-F238E27FC236}">
                <a16:creationId xmlns:a16="http://schemas.microsoft.com/office/drawing/2014/main" id="{E4F6E8C2-519D-4E84-A7C0-61E0F8F5AD38}"/>
              </a:ext>
            </a:extLst>
          </p:cNvPr>
          <p:cNvGrpSpPr/>
          <p:nvPr/>
        </p:nvGrpSpPr>
        <p:grpSpPr>
          <a:xfrm>
            <a:off x="10258947" y="1527334"/>
            <a:ext cx="1767101" cy="2815619"/>
            <a:chOff x="5830275" y="1732550"/>
            <a:chExt cx="1455325" cy="2822300"/>
          </a:xfrm>
        </p:grpSpPr>
        <p:sp>
          <p:nvSpPr>
            <p:cNvPr id="101" name="Google Shape;73866;p67">
              <a:extLst>
                <a:ext uri="{FF2B5EF4-FFF2-40B4-BE49-F238E27FC236}">
                  <a16:creationId xmlns:a16="http://schemas.microsoft.com/office/drawing/2014/main" id="{3A5E0899-E909-4CF0-87AE-57E21DC88D83}"/>
                </a:ext>
              </a:extLst>
            </p:cNvPr>
            <p:cNvSpPr/>
            <p:nvPr/>
          </p:nvSpPr>
          <p:spPr>
            <a:xfrm>
              <a:off x="6014575" y="2604450"/>
              <a:ext cx="986850" cy="1099025"/>
            </a:xfrm>
            <a:custGeom>
              <a:avLst/>
              <a:gdLst/>
              <a:ahLst/>
              <a:cxnLst/>
              <a:rect l="l" t="t" r="r" b="b"/>
              <a:pathLst>
                <a:path w="39474" h="43961" extrusionOk="0">
                  <a:moveTo>
                    <a:pt x="25583" y="0"/>
                  </a:moveTo>
                  <a:cubicBezTo>
                    <a:pt x="23239" y="0"/>
                    <a:pt x="20903" y="223"/>
                    <a:pt x="18574" y="546"/>
                  </a:cubicBezTo>
                  <a:cubicBezTo>
                    <a:pt x="16130" y="882"/>
                    <a:pt x="13701" y="1298"/>
                    <a:pt x="11287" y="1825"/>
                  </a:cubicBezTo>
                  <a:cubicBezTo>
                    <a:pt x="8982" y="2331"/>
                    <a:pt x="6855" y="3186"/>
                    <a:pt x="4968" y="4625"/>
                  </a:cubicBezTo>
                  <a:cubicBezTo>
                    <a:pt x="4082" y="5301"/>
                    <a:pt x="3385" y="6114"/>
                    <a:pt x="2843" y="7085"/>
                  </a:cubicBezTo>
                  <a:cubicBezTo>
                    <a:pt x="1683" y="9154"/>
                    <a:pt x="1137" y="11407"/>
                    <a:pt x="869" y="13732"/>
                  </a:cubicBezTo>
                  <a:cubicBezTo>
                    <a:pt x="469" y="17203"/>
                    <a:pt x="299" y="20692"/>
                    <a:pt x="134" y="23703"/>
                  </a:cubicBezTo>
                  <a:cubicBezTo>
                    <a:pt x="70" y="26682"/>
                    <a:pt x="0" y="29188"/>
                    <a:pt x="265" y="31688"/>
                  </a:cubicBezTo>
                  <a:cubicBezTo>
                    <a:pt x="442" y="33374"/>
                    <a:pt x="693" y="35042"/>
                    <a:pt x="1232" y="36659"/>
                  </a:cubicBezTo>
                  <a:cubicBezTo>
                    <a:pt x="1757" y="38228"/>
                    <a:pt x="2706" y="39453"/>
                    <a:pt x="4076" y="40361"/>
                  </a:cubicBezTo>
                  <a:cubicBezTo>
                    <a:pt x="5018" y="40984"/>
                    <a:pt x="6007" y="41519"/>
                    <a:pt x="7088" y="41873"/>
                  </a:cubicBezTo>
                  <a:cubicBezTo>
                    <a:pt x="8530" y="42343"/>
                    <a:pt x="10002" y="42695"/>
                    <a:pt x="11491" y="42976"/>
                  </a:cubicBezTo>
                  <a:cubicBezTo>
                    <a:pt x="13293" y="43315"/>
                    <a:pt x="15114" y="43534"/>
                    <a:pt x="16937" y="43721"/>
                  </a:cubicBezTo>
                  <a:cubicBezTo>
                    <a:pt x="18411" y="43872"/>
                    <a:pt x="19883" y="43960"/>
                    <a:pt x="21352" y="43960"/>
                  </a:cubicBezTo>
                  <a:cubicBezTo>
                    <a:pt x="23188" y="43960"/>
                    <a:pt x="25019" y="43823"/>
                    <a:pt x="26846" y="43500"/>
                  </a:cubicBezTo>
                  <a:cubicBezTo>
                    <a:pt x="28512" y="43206"/>
                    <a:pt x="30149" y="42793"/>
                    <a:pt x="31700" y="42088"/>
                  </a:cubicBezTo>
                  <a:cubicBezTo>
                    <a:pt x="33186" y="41411"/>
                    <a:pt x="34583" y="40558"/>
                    <a:pt x="35742" y="39428"/>
                  </a:cubicBezTo>
                  <a:cubicBezTo>
                    <a:pt x="37415" y="37796"/>
                    <a:pt x="38462" y="35763"/>
                    <a:pt x="39035" y="33491"/>
                  </a:cubicBezTo>
                  <a:cubicBezTo>
                    <a:pt x="39289" y="32486"/>
                    <a:pt x="39267" y="31463"/>
                    <a:pt x="39313" y="30442"/>
                  </a:cubicBezTo>
                  <a:cubicBezTo>
                    <a:pt x="39474" y="26913"/>
                    <a:pt x="39311" y="23388"/>
                    <a:pt x="39054" y="19868"/>
                  </a:cubicBezTo>
                  <a:cubicBezTo>
                    <a:pt x="38918" y="18003"/>
                    <a:pt x="38714" y="16144"/>
                    <a:pt x="38546" y="14283"/>
                  </a:cubicBezTo>
                  <a:cubicBezTo>
                    <a:pt x="38380" y="12454"/>
                    <a:pt x="38140" y="10636"/>
                    <a:pt x="37701" y="8853"/>
                  </a:cubicBezTo>
                  <a:cubicBezTo>
                    <a:pt x="37307" y="7245"/>
                    <a:pt x="36837" y="5661"/>
                    <a:pt x="36024" y="4194"/>
                  </a:cubicBezTo>
                  <a:cubicBezTo>
                    <a:pt x="35128" y="2580"/>
                    <a:pt x="33827" y="1466"/>
                    <a:pt x="32116" y="803"/>
                  </a:cubicBezTo>
                  <a:cubicBezTo>
                    <a:pt x="30984" y="365"/>
                    <a:pt x="29791" y="241"/>
                    <a:pt x="28597" y="132"/>
                  </a:cubicBezTo>
                  <a:cubicBezTo>
                    <a:pt x="27591" y="41"/>
                    <a:pt x="26586" y="0"/>
                    <a:pt x="2558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Google Shape;73867;p67">
              <a:extLst>
                <a:ext uri="{FF2B5EF4-FFF2-40B4-BE49-F238E27FC236}">
                  <a16:creationId xmlns:a16="http://schemas.microsoft.com/office/drawing/2014/main" id="{549F6522-A94D-492F-BBE6-294004F99F0F}"/>
                </a:ext>
              </a:extLst>
            </p:cNvPr>
            <p:cNvSpPr/>
            <p:nvPr/>
          </p:nvSpPr>
          <p:spPr>
            <a:xfrm>
              <a:off x="6061200" y="4410325"/>
              <a:ext cx="381300" cy="144525"/>
            </a:xfrm>
            <a:custGeom>
              <a:avLst/>
              <a:gdLst/>
              <a:ahLst/>
              <a:cxnLst/>
              <a:rect l="l" t="t" r="r" b="b"/>
              <a:pathLst>
                <a:path w="15252" h="5781" extrusionOk="0">
                  <a:moveTo>
                    <a:pt x="9089" y="0"/>
                  </a:moveTo>
                  <a:cubicBezTo>
                    <a:pt x="8604" y="0"/>
                    <a:pt x="8157" y="111"/>
                    <a:pt x="7711" y="308"/>
                  </a:cubicBezTo>
                  <a:cubicBezTo>
                    <a:pt x="7325" y="479"/>
                    <a:pt x="6946" y="672"/>
                    <a:pt x="6588" y="893"/>
                  </a:cubicBezTo>
                  <a:cubicBezTo>
                    <a:pt x="4609" y="2111"/>
                    <a:pt x="2636" y="3338"/>
                    <a:pt x="664" y="4569"/>
                  </a:cubicBezTo>
                  <a:cubicBezTo>
                    <a:pt x="487" y="4680"/>
                    <a:pt x="328" y="4824"/>
                    <a:pt x="185" y="4977"/>
                  </a:cubicBezTo>
                  <a:cubicBezTo>
                    <a:pt x="0" y="5176"/>
                    <a:pt x="83" y="5457"/>
                    <a:pt x="331" y="5588"/>
                  </a:cubicBezTo>
                  <a:cubicBezTo>
                    <a:pt x="691" y="5780"/>
                    <a:pt x="1082" y="5772"/>
                    <a:pt x="1468" y="5773"/>
                  </a:cubicBezTo>
                  <a:cubicBezTo>
                    <a:pt x="2253" y="5775"/>
                    <a:pt x="3038" y="5775"/>
                    <a:pt x="3824" y="5775"/>
                  </a:cubicBezTo>
                  <a:cubicBezTo>
                    <a:pt x="4872" y="5775"/>
                    <a:pt x="5919" y="5774"/>
                    <a:pt x="6967" y="5774"/>
                  </a:cubicBezTo>
                  <a:lnTo>
                    <a:pt x="6967" y="5745"/>
                  </a:lnTo>
                  <a:cubicBezTo>
                    <a:pt x="7942" y="5745"/>
                    <a:pt x="8916" y="5742"/>
                    <a:pt x="9891" y="5742"/>
                  </a:cubicBezTo>
                  <a:cubicBezTo>
                    <a:pt x="10785" y="5742"/>
                    <a:pt x="11678" y="5744"/>
                    <a:pt x="12572" y="5752"/>
                  </a:cubicBezTo>
                  <a:cubicBezTo>
                    <a:pt x="12582" y="5752"/>
                    <a:pt x="12592" y="5752"/>
                    <a:pt x="12602" y="5752"/>
                  </a:cubicBezTo>
                  <a:cubicBezTo>
                    <a:pt x="13091" y="5752"/>
                    <a:pt x="13559" y="5649"/>
                    <a:pt x="14034" y="5566"/>
                  </a:cubicBezTo>
                  <a:cubicBezTo>
                    <a:pt x="14415" y="5501"/>
                    <a:pt x="14670" y="5266"/>
                    <a:pt x="14804" y="4915"/>
                  </a:cubicBezTo>
                  <a:cubicBezTo>
                    <a:pt x="14903" y="4653"/>
                    <a:pt x="14989" y="4381"/>
                    <a:pt x="15033" y="4105"/>
                  </a:cubicBezTo>
                  <a:cubicBezTo>
                    <a:pt x="15111" y="3619"/>
                    <a:pt x="15168" y="3129"/>
                    <a:pt x="15205" y="2639"/>
                  </a:cubicBezTo>
                  <a:cubicBezTo>
                    <a:pt x="15251" y="2071"/>
                    <a:pt x="15237" y="1506"/>
                    <a:pt x="15032" y="967"/>
                  </a:cubicBezTo>
                  <a:cubicBezTo>
                    <a:pt x="14868" y="537"/>
                    <a:pt x="14591" y="312"/>
                    <a:pt x="14155" y="312"/>
                  </a:cubicBezTo>
                  <a:cubicBezTo>
                    <a:pt x="14128" y="312"/>
                    <a:pt x="14100" y="313"/>
                    <a:pt x="14071" y="315"/>
                  </a:cubicBezTo>
                  <a:cubicBezTo>
                    <a:pt x="13775" y="333"/>
                    <a:pt x="13479" y="342"/>
                    <a:pt x="13184" y="342"/>
                  </a:cubicBezTo>
                  <a:cubicBezTo>
                    <a:pt x="11964" y="342"/>
                    <a:pt x="10752" y="198"/>
                    <a:pt x="9548" y="33"/>
                  </a:cubicBezTo>
                  <a:cubicBezTo>
                    <a:pt x="9390" y="11"/>
                    <a:pt x="9238" y="0"/>
                    <a:pt x="9089"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Google Shape;73868;p67">
              <a:extLst>
                <a:ext uri="{FF2B5EF4-FFF2-40B4-BE49-F238E27FC236}">
                  <a16:creationId xmlns:a16="http://schemas.microsoft.com/office/drawing/2014/main" id="{2C687FDE-1EB0-4785-AD92-40CDA937B862}"/>
                </a:ext>
              </a:extLst>
            </p:cNvPr>
            <p:cNvSpPr/>
            <p:nvPr/>
          </p:nvSpPr>
          <p:spPr>
            <a:xfrm>
              <a:off x="6253775" y="4439700"/>
              <a:ext cx="92650" cy="70900"/>
            </a:xfrm>
            <a:custGeom>
              <a:avLst/>
              <a:gdLst/>
              <a:ahLst/>
              <a:cxnLst/>
              <a:rect l="l" t="t" r="r" b="b"/>
              <a:pathLst>
                <a:path w="3706" h="2836" extrusionOk="0">
                  <a:moveTo>
                    <a:pt x="312" y="0"/>
                  </a:moveTo>
                  <a:cubicBezTo>
                    <a:pt x="225" y="0"/>
                    <a:pt x="107" y="49"/>
                    <a:pt x="61" y="116"/>
                  </a:cubicBezTo>
                  <a:cubicBezTo>
                    <a:pt x="11" y="187"/>
                    <a:pt x="1" y="317"/>
                    <a:pt x="27" y="406"/>
                  </a:cubicBezTo>
                  <a:cubicBezTo>
                    <a:pt x="54" y="500"/>
                    <a:pt x="128" y="599"/>
                    <a:pt x="208" y="657"/>
                  </a:cubicBezTo>
                  <a:cubicBezTo>
                    <a:pt x="1175" y="1360"/>
                    <a:pt x="2144" y="2055"/>
                    <a:pt x="3118" y="2746"/>
                  </a:cubicBezTo>
                  <a:cubicBezTo>
                    <a:pt x="3190" y="2797"/>
                    <a:pt x="3294" y="2836"/>
                    <a:pt x="3383" y="2836"/>
                  </a:cubicBezTo>
                  <a:cubicBezTo>
                    <a:pt x="3393" y="2836"/>
                    <a:pt x="3402" y="2835"/>
                    <a:pt x="3412" y="2834"/>
                  </a:cubicBezTo>
                  <a:cubicBezTo>
                    <a:pt x="3554" y="2817"/>
                    <a:pt x="3658" y="2710"/>
                    <a:pt x="3705" y="2566"/>
                  </a:cubicBezTo>
                  <a:cubicBezTo>
                    <a:pt x="3701" y="2323"/>
                    <a:pt x="3532" y="2194"/>
                    <a:pt x="3353" y="2078"/>
                  </a:cubicBezTo>
                  <a:cubicBezTo>
                    <a:pt x="2406" y="1471"/>
                    <a:pt x="1487" y="825"/>
                    <a:pt x="605" y="124"/>
                  </a:cubicBezTo>
                  <a:cubicBezTo>
                    <a:pt x="527" y="60"/>
                    <a:pt x="420" y="3"/>
                    <a:pt x="323" y="0"/>
                  </a:cubicBezTo>
                  <a:cubicBezTo>
                    <a:pt x="319" y="0"/>
                    <a:pt x="316" y="0"/>
                    <a:pt x="312"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Google Shape;73869;p67">
              <a:extLst>
                <a:ext uri="{FF2B5EF4-FFF2-40B4-BE49-F238E27FC236}">
                  <a16:creationId xmlns:a16="http://schemas.microsoft.com/office/drawing/2014/main" id="{14AA7CAD-5154-4DC8-A7CC-EB0DD8E81E9E}"/>
                </a:ext>
              </a:extLst>
            </p:cNvPr>
            <p:cNvSpPr/>
            <p:nvPr/>
          </p:nvSpPr>
          <p:spPr>
            <a:xfrm>
              <a:off x="6201325" y="4459350"/>
              <a:ext cx="87925" cy="67900"/>
            </a:xfrm>
            <a:custGeom>
              <a:avLst/>
              <a:gdLst/>
              <a:ahLst/>
              <a:cxnLst/>
              <a:rect l="l" t="t" r="r" b="b"/>
              <a:pathLst>
                <a:path w="3517" h="2716" extrusionOk="0">
                  <a:moveTo>
                    <a:pt x="304" y="1"/>
                  </a:moveTo>
                  <a:cubicBezTo>
                    <a:pt x="225" y="39"/>
                    <a:pt x="153" y="56"/>
                    <a:pt x="107" y="99"/>
                  </a:cubicBezTo>
                  <a:cubicBezTo>
                    <a:pt x="26" y="177"/>
                    <a:pt x="0" y="286"/>
                    <a:pt x="67" y="384"/>
                  </a:cubicBezTo>
                  <a:cubicBezTo>
                    <a:pt x="146" y="499"/>
                    <a:pt x="224" y="625"/>
                    <a:pt x="332" y="706"/>
                  </a:cubicBezTo>
                  <a:cubicBezTo>
                    <a:pt x="1177" y="1340"/>
                    <a:pt x="2028" y="1967"/>
                    <a:pt x="2880" y="2591"/>
                  </a:cubicBezTo>
                  <a:cubicBezTo>
                    <a:pt x="2964" y="2651"/>
                    <a:pt x="3066" y="2708"/>
                    <a:pt x="3165" y="2715"/>
                  </a:cubicBezTo>
                  <a:cubicBezTo>
                    <a:pt x="3171" y="2715"/>
                    <a:pt x="3178" y="2716"/>
                    <a:pt x="3184" y="2716"/>
                  </a:cubicBezTo>
                  <a:cubicBezTo>
                    <a:pt x="3274" y="2716"/>
                    <a:pt x="3385" y="2681"/>
                    <a:pt x="3438" y="2620"/>
                  </a:cubicBezTo>
                  <a:cubicBezTo>
                    <a:pt x="3495" y="2555"/>
                    <a:pt x="3517" y="2426"/>
                    <a:pt x="3498" y="2336"/>
                  </a:cubicBezTo>
                  <a:cubicBezTo>
                    <a:pt x="3477" y="2242"/>
                    <a:pt x="3405" y="2141"/>
                    <a:pt x="3324" y="2081"/>
                  </a:cubicBezTo>
                  <a:cubicBezTo>
                    <a:pt x="2415" y="1417"/>
                    <a:pt x="1499" y="760"/>
                    <a:pt x="582" y="106"/>
                  </a:cubicBezTo>
                  <a:cubicBezTo>
                    <a:pt x="502" y="49"/>
                    <a:pt x="389" y="34"/>
                    <a:pt x="30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Google Shape;73870;p67">
              <a:extLst>
                <a:ext uri="{FF2B5EF4-FFF2-40B4-BE49-F238E27FC236}">
                  <a16:creationId xmlns:a16="http://schemas.microsoft.com/office/drawing/2014/main" id="{E93EB2D7-2375-42C7-9359-8A0F49CF1AC5}"/>
                </a:ext>
              </a:extLst>
            </p:cNvPr>
            <p:cNvSpPr/>
            <p:nvPr/>
          </p:nvSpPr>
          <p:spPr>
            <a:xfrm>
              <a:off x="6160775" y="4488175"/>
              <a:ext cx="55175" cy="43350"/>
            </a:xfrm>
            <a:custGeom>
              <a:avLst/>
              <a:gdLst/>
              <a:ahLst/>
              <a:cxnLst/>
              <a:rect l="l" t="t" r="r" b="b"/>
              <a:pathLst>
                <a:path w="2207" h="1734" extrusionOk="0">
                  <a:moveTo>
                    <a:pt x="259" y="0"/>
                  </a:moveTo>
                  <a:cubicBezTo>
                    <a:pt x="133" y="5"/>
                    <a:pt x="78" y="86"/>
                    <a:pt x="46" y="187"/>
                  </a:cubicBezTo>
                  <a:cubicBezTo>
                    <a:pt x="1" y="337"/>
                    <a:pt x="62" y="468"/>
                    <a:pt x="158" y="567"/>
                  </a:cubicBezTo>
                  <a:cubicBezTo>
                    <a:pt x="548" y="968"/>
                    <a:pt x="971" y="1327"/>
                    <a:pt x="1475" y="1576"/>
                  </a:cubicBezTo>
                  <a:cubicBezTo>
                    <a:pt x="1626" y="1652"/>
                    <a:pt x="1796" y="1696"/>
                    <a:pt x="1964" y="1732"/>
                  </a:cubicBezTo>
                  <a:cubicBezTo>
                    <a:pt x="1969" y="1733"/>
                    <a:pt x="1975" y="1733"/>
                    <a:pt x="1980" y="1733"/>
                  </a:cubicBezTo>
                  <a:cubicBezTo>
                    <a:pt x="2034" y="1733"/>
                    <a:pt x="2115" y="1688"/>
                    <a:pt x="2135" y="1645"/>
                  </a:cubicBezTo>
                  <a:cubicBezTo>
                    <a:pt x="2174" y="1558"/>
                    <a:pt x="2206" y="1444"/>
                    <a:pt x="2181" y="1358"/>
                  </a:cubicBezTo>
                  <a:cubicBezTo>
                    <a:pt x="2154" y="1268"/>
                    <a:pt x="2071" y="1182"/>
                    <a:pt x="1990" y="1125"/>
                  </a:cubicBezTo>
                  <a:cubicBezTo>
                    <a:pt x="1481" y="763"/>
                    <a:pt x="968" y="406"/>
                    <a:pt x="451" y="55"/>
                  </a:cubicBezTo>
                  <a:cubicBezTo>
                    <a:pt x="398" y="19"/>
                    <a:pt x="321" y="16"/>
                    <a:pt x="25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Google Shape;73871;p67">
              <a:extLst>
                <a:ext uri="{FF2B5EF4-FFF2-40B4-BE49-F238E27FC236}">
                  <a16:creationId xmlns:a16="http://schemas.microsoft.com/office/drawing/2014/main" id="{74ECBD29-9C0C-4D1B-9E05-A208E6F19FCD}"/>
                </a:ext>
              </a:extLst>
            </p:cNvPr>
            <p:cNvSpPr/>
            <p:nvPr/>
          </p:nvSpPr>
          <p:spPr>
            <a:xfrm>
              <a:off x="6898225" y="4412650"/>
              <a:ext cx="387375" cy="136500"/>
            </a:xfrm>
            <a:custGeom>
              <a:avLst/>
              <a:gdLst/>
              <a:ahLst/>
              <a:cxnLst/>
              <a:rect l="l" t="t" r="r" b="b"/>
              <a:pathLst>
                <a:path w="15495" h="5460" extrusionOk="0">
                  <a:moveTo>
                    <a:pt x="5755" y="0"/>
                  </a:moveTo>
                  <a:cubicBezTo>
                    <a:pt x="5492" y="0"/>
                    <a:pt x="5226" y="35"/>
                    <a:pt x="4953" y="92"/>
                  </a:cubicBezTo>
                  <a:cubicBezTo>
                    <a:pt x="3957" y="304"/>
                    <a:pt x="2951" y="458"/>
                    <a:pt x="1952" y="653"/>
                  </a:cubicBezTo>
                  <a:cubicBezTo>
                    <a:pt x="1505" y="740"/>
                    <a:pt x="1056" y="839"/>
                    <a:pt x="623" y="975"/>
                  </a:cubicBezTo>
                  <a:cubicBezTo>
                    <a:pt x="144" y="1125"/>
                    <a:pt x="0" y="1370"/>
                    <a:pt x="81" y="1850"/>
                  </a:cubicBezTo>
                  <a:cubicBezTo>
                    <a:pt x="181" y="2437"/>
                    <a:pt x="331" y="3019"/>
                    <a:pt x="416" y="3610"/>
                  </a:cubicBezTo>
                  <a:cubicBezTo>
                    <a:pt x="566" y="4630"/>
                    <a:pt x="683" y="4775"/>
                    <a:pt x="1683" y="4968"/>
                  </a:cubicBezTo>
                  <a:cubicBezTo>
                    <a:pt x="1855" y="5002"/>
                    <a:pt x="2032" y="5016"/>
                    <a:pt x="2206" y="5023"/>
                  </a:cubicBezTo>
                  <a:cubicBezTo>
                    <a:pt x="3294" y="5072"/>
                    <a:pt x="4383" y="5136"/>
                    <a:pt x="5470" y="5191"/>
                  </a:cubicBezTo>
                  <a:cubicBezTo>
                    <a:pt x="7718" y="5302"/>
                    <a:pt x="9971" y="5294"/>
                    <a:pt x="12216" y="5455"/>
                  </a:cubicBezTo>
                  <a:cubicBezTo>
                    <a:pt x="12351" y="5458"/>
                    <a:pt x="12485" y="5460"/>
                    <a:pt x="12620" y="5460"/>
                  </a:cubicBezTo>
                  <a:cubicBezTo>
                    <a:pt x="13472" y="5460"/>
                    <a:pt x="14320" y="5395"/>
                    <a:pt x="15161" y="5243"/>
                  </a:cubicBezTo>
                  <a:cubicBezTo>
                    <a:pt x="15392" y="5200"/>
                    <a:pt x="15495" y="4924"/>
                    <a:pt x="15334" y="4754"/>
                  </a:cubicBezTo>
                  <a:cubicBezTo>
                    <a:pt x="15025" y="4426"/>
                    <a:pt x="14734" y="4094"/>
                    <a:pt x="14301" y="3882"/>
                  </a:cubicBezTo>
                  <a:cubicBezTo>
                    <a:pt x="12434" y="2969"/>
                    <a:pt x="10591" y="2010"/>
                    <a:pt x="8731" y="1085"/>
                  </a:cubicBezTo>
                  <a:cubicBezTo>
                    <a:pt x="8133" y="789"/>
                    <a:pt x="7502" y="562"/>
                    <a:pt x="6903" y="264"/>
                  </a:cubicBezTo>
                  <a:cubicBezTo>
                    <a:pt x="6523" y="76"/>
                    <a:pt x="6143" y="0"/>
                    <a:pt x="5755"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Google Shape;73872;p67">
              <a:extLst>
                <a:ext uri="{FF2B5EF4-FFF2-40B4-BE49-F238E27FC236}">
                  <a16:creationId xmlns:a16="http://schemas.microsoft.com/office/drawing/2014/main" id="{D0F67356-7C7D-48F5-9100-427A685C538A}"/>
                </a:ext>
              </a:extLst>
            </p:cNvPr>
            <p:cNvSpPr/>
            <p:nvPr/>
          </p:nvSpPr>
          <p:spPr>
            <a:xfrm>
              <a:off x="6981500" y="4428550"/>
              <a:ext cx="86000" cy="66175"/>
            </a:xfrm>
            <a:custGeom>
              <a:avLst/>
              <a:gdLst/>
              <a:ahLst/>
              <a:cxnLst/>
              <a:rect l="l" t="t" r="r" b="b"/>
              <a:pathLst>
                <a:path w="3440" h="2647" extrusionOk="0">
                  <a:moveTo>
                    <a:pt x="3162" y="1"/>
                  </a:moveTo>
                  <a:cubicBezTo>
                    <a:pt x="3146" y="1"/>
                    <a:pt x="3129" y="2"/>
                    <a:pt x="3112" y="5"/>
                  </a:cubicBezTo>
                  <a:cubicBezTo>
                    <a:pt x="2947" y="32"/>
                    <a:pt x="2772" y="99"/>
                    <a:pt x="2633" y="196"/>
                  </a:cubicBezTo>
                  <a:cubicBezTo>
                    <a:pt x="1948" y="676"/>
                    <a:pt x="1271" y="1167"/>
                    <a:pt x="599" y="1667"/>
                  </a:cubicBezTo>
                  <a:cubicBezTo>
                    <a:pt x="432" y="1793"/>
                    <a:pt x="285" y="1951"/>
                    <a:pt x="160" y="2115"/>
                  </a:cubicBezTo>
                  <a:cubicBezTo>
                    <a:pt x="50" y="2256"/>
                    <a:pt x="0" y="2434"/>
                    <a:pt x="164" y="2582"/>
                  </a:cubicBezTo>
                  <a:cubicBezTo>
                    <a:pt x="217" y="2628"/>
                    <a:pt x="271" y="2647"/>
                    <a:pt x="325" y="2647"/>
                  </a:cubicBezTo>
                  <a:cubicBezTo>
                    <a:pt x="401" y="2647"/>
                    <a:pt x="476" y="2610"/>
                    <a:pt x="545" y="2561"/>
                  </a:cubicBezTo>
                  <a:cubicBezTo>
                    <a:pt x="965" y="2249"/>
                    <a:pt x="1380" y="1929"/>
                    <a:pt x="1801" y="1620"/>
                  </a:cubicBezTo>
                  <a:cubicBezTo>
                    <a:pt x="2279" y="1268"/>
                    <a:pt x="2763" y="925"/>
                    <a:pt x="3245" y="577"/>
                  </a:cubicBezTo>
                  <a:cubicBezTo>
                    <a:pt x="3363" y="492"/>
                    <a:pt x="3440" y="384"/>
                    <a:pt x="3404" y="171"/>
                  </a:cubicBezTo>
                  <a:cubicBezTo>
                    <a:pt x="3387" y="71"/>
                    <a:pt x="3282" y="1"/>
                    <a:pt x="3162"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Google Shape;73873;p67">
              <a:extLst>
                <a:ext uri="{FF2B5EF4-FFF2-40B4-BE49-F238E27FC236}">
                  <a16:creationId xmlns:a16="http://schemas.microsoft.com/office/drawing/2014/main" id="{24CE7A05-32C8-47A5-910A-3968A07088D0}"/>
                </a:ext>
              </a:extLst>
            </p:cNvPr>
            <p:cNvSpPr/>
            <p:nvPr/>
          </p:nvSpPr>
          <p:spPr>
            <a:xfrm>
              <a:off x="7015325" y="4449200"/>
              <a:ext cx="85200" cy="65425"/>
            </a:xfrm>
            <a:custGeom>
              <a:avLst/>
              <a:gdLst/>
              <a:ahLst/>
              <a:cxnLst/>
              <a:rect l="l" t="t" r="r" b="b"/>
              <a:pathLst>
                <a:path w="3408" h="2617" extrusionOk="0">
                  <a:moveTo>
                    <a:pt x="3163" y="1"/>
                  </a:moveTo>
                  <a:cubicBezTo>
                    <a:pt x="3153" y="1"/>
                    <a:pt x="3143" y="2"/>
                    <a:pt x="3133" y="4"/>
                  </a:cubicBezTo>
                  <a:cubicBezTo>
                    <a:pt x="2999" y="26"/>
                    <a:pt x="2853" y="58"/>
                    <a:pt x="2744" y="133"/>
                  </a:cubicBezTo>
                  <a:cubicBezTo>
                    <a:pt x="1964" y="676"/>
                    <a:pt x="1188" y="1229"/>
                    <a:pt x="418" y="1787"/>
                  </a:cubicBezTo>
                  <a:cubicBezTo>
                    <a:pt x="279" y="1889"/>
                    <a:pt x="151" y="2021"/>
                    <a:pt x="54" y="2164"/>
                  </a:cubicBezTo>
                  <a:cubicBezTo>
                    <a:pt x="5" y="2233"/>
                    <a:pt x="1" y="2376"/>
                    <a:pt x="41" y="2454"/>
                  </a:cubicBezTo>
                  <a:cubicBezTo>
                    <a:pt x="88" y="2548"/>
                    <a:pt x="178" y="2616"/>
                    <a:pt x="276" y="2616"/>
                  </a:cubicBezTo>
                  <a:cubicBezTo>
                    <a:pt x="314" y="2616"/>
                    <a:pt x="354" y="2606"/>
                    <a:pt x="393" y="2582"/>
                  </a:cubicBezTo>
                  <a:cubicBezTo>
                    <a:pt x="696" y="2401"/>
                    <a:pt x="988" y="2206"/>
                    <a:pt x="1273" y="2000"/>
                  </a:cubicBezTo>
                  <a:cubicBezTo>
                    <a:pt x="1930" y="1524"/>
                    <a:pt x="2580" y="1041"/>
                    <a:pt x="3227" y="552"/>
                  </a:cubicBezTo>
                  <a:cubicBezTo>
                    <a:pt x="3336" y="468"/>
                    <a:pt x="3408" y="336"/>
                    <a:pt x="3395" y="290"/>
                  </a:cubicBezTo>
                  <a:cubicBezTo>
                    <a:pt x="3326" y="92"/>
                    <a:pt x="3261" y="1"/>
                    <a:pt x="316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Google Shape;73874;p67">
              <a:extLst>
                <a:ext uri="{FF2B5EF4-FFF2-40B4-BE49-F238E27FC236}">
                  <a16:creationId xmlns:a16="http://schemas.microsoft.com/office/drawing/2014/main" id="{EDDF2843-4D2B-492C-819F-FB5D3E321ABA}"/>
                </a:ext>
              </a:extLst>
            </p:cNvPr>
            <p:cNvSpPr/>
            <p:nvPr/>
          </p:nvSpPr>
          <p:spPr>
            <a:xfrm>
              <a:off x="7083900" y="4474325"/>
              <a:ext cx="56275" cy="47975"/>
            </a:xfrm>
            <a:custGeom>
              <a:avLst/>
              <a:gdLst/>
              <a:ahLst/>
              <a:cxnLst/>
              <a:rect l="l" t="t" r="r" b="b"/>
              <a:pathLst>
                <a:path w="2251" h="1919" extrusionOk="0">
                  <a:moveTo>
                    <a:pt x="1933" y="0"/>
                  </a:moveTo>
                  <a:cubicBezTo>
                    <a:pt x="1903" y="0"/>
                    <a:pt x="1877" y="6"/>
                    <a:pt x="1857" y="19"/>
                  </a:cubicBezTo>
                  <a:cubicBezTo>
                    <a:pt x="1652" y="153"/>
                    <a:pt x="1471" y="319"/>
                    <a:pt x="1280" y="475"/>
                  </a:cubicBezTo>
                  <a:cubicBezTo>
                    <a:pt x="898" y="784"/>
                    <a:pt x="514" y="1089"/>
                    <a:pt x="140" y="1408"/>
                  </a:cubicBezTo>
                  <a:cubicBezTo>
                    <a:pt x="25" y="1506"/>
                    <a:pt x="1" y="1657"/>
                    <a:pt x="86" y="1787"/>
                  </a:cubicBezTo>
                  <a:cubicBezTo>
                    <a:pt x="147" y="1880"/>
                    <a:pt x="237" y="1919"/>
                    <a:pt x="339" y="1919"/>
                  </a:cubicBezTo>
                  <a:cubicBezTo>
                    <a:pt x="378" y="1919"/>
                    <a:pt x="418" y="1913"/>
                    <a:pt x="459" y="1902"/>
                  </a:cubicBezTo>
                  <a:cubicBezTo>
                    <a:pt x="492" y="1894"/>
                    <a:pt x="525" y="1878"/>
                    <a:pt x="555" y="1862"/>
                  </a:cubicBezTo>
                  <a:cubicBezTo>
                    <a:pt x="1223" y="1515"/>
                    <a:pt x="1737" y="993"/>
                    <a:pt x="2206" y="418"/>
                  </a:cubicBezTo>
                  <a:cubicBezTo>
                    <a:pt x="2245" y="369"/>
                    <a:pt x="2236" y="285"/>
                    <a:pt x="2250" y="218"/>
                  </a:cubicBezTo>
                  <a:cubicBezTo>
                    <a:pt x="2215" y="161"/>
                    <a:pt x="2191" y="71"/>
                    <a:pt x="2141" y="50"/>
                  </a:cubicBezTo>
                  <a:cubicBezTo>
                    <a:pt x="2080" y="26"/>
                    <a:pt x="1999" y="0"/>
                    <a:pt x="193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Google Shape;73875;p67">
              <a:extLst>
                <a:ext uri="{FF2B5EF4-FFF2-40B4-BE49-F238E27FC236}">
                  <a16:creationId xmlns:a16="http://schemas.microsoft.com/office/drawing/2014/main" id="{13ADBD0F-FFFB-4F68-9A49-02E2FA941706}"/>
                </a:ext>
              </a:extLst>
            </p:cNvPr>
            <p:cNvSpPr/>
            <p:nvPr/>
          </p:nvSpPr>
          <p:spPr>
            <a:xfrm>
              <a:off x="6212000" y="2767875"/>
              <a:ext cx="648850" cy="770750"/>
            </a:xfrm>
            <a:custGeom>
              <a:avLst/>
              <a:gdLst/>
              <a:ahLst/>
              <a:cxnLst/>
              <a:rect l="l" t="t" r="r" b="b"/>
              <a:pathLst>
                <a:path w="25954" h="30830" extrusionOk="0">
                  <a:moveTo>
                    <a:pt x="6350" y="0"/>
                  </a:moveTo>
                  <a:cubicBezTo>
                    <a:pt x="5485" y="0"/>
                    <a:pt x="4622" y="17"/>
                    <a:pt x="3769" y="198"/>
                  </a:cubicBezTo>
                  <a:cubicBezTo>
                    <a:pt x="3427" y="272"/>
                    <a:pt x="3088" y="373"/>
                    <a:pt x="2751" y="467"/>
                  </a:cubicBezTo>
                  <a:cubicBezTo>
                    <a:pt x="2437" y="554"/>
                    <a:pt x="2290" y="782"/>
                    <a:pt x="2276" y="1093"/>
                  </a:cubicBezTo>
                  <a:cubicBezTo>
                    <a:pt x="2248" y="1691"/>
                    <a:pt x="2216" y="2291"/>
                    <a:pt x="2209" y="2889"/>
                  </a:cubicBezTo>
                  <a:cubicBezTo>
                    <a:pt x="2188" y="4760"/>
                    <a:pt x="2017" y="6621"/>
                    <a:pt x="1860" y="8481"/>
                  </a:cubicBezTo>
                  <a:cubicBezTo>
                    <a:pt x="1722" y="10096"/>
                    <a:pt x="1498" y="11703"/>
                    <a:pt x="1354" y="13317"/>
                  </a:cubicBezTo>
                  <a:cubicBezTo>
                    <a:pt x="1099" y="16160"/>
                    <a:pt x="877" y="19005"/>
                    <a:pt x="635" y="21850"/>
                  </a:cubicBezTo>
                  <a:cubicBezTo>
                    <a:pt x="532" y="23046"/>
                    <a:pt x="417" y="24237"/>
                    <a:pt x="303" y="25429"/>
                  </a:cubicBezTo>
                  <a:cubicBezTo>
                    <a:pt x="216" y="26341"/>
                    <a:pt x="119" y="27253"/>
                    <a:pt x="31" y="28165"/>
                  </a:cubicBezTo>
                  <a:cubicBezTo>
                    <a:pt x="1" y="28463"/>
                    <a:pt x="90" y="28656"/>
                    <a:pt x="361" y="28862"/>
                  </a:cubicBezTo>
                  <a:cubicBezTo>
                    <a:pt x="1230" y="29516"/>
                    <a:pt x="2206" y="29880"/>
                    <a:pt x="3252" y="30094"/>
                  </a:cubicBezTo>
                  <a:cubicBezTo>
                    <a:pt x="5958" y="30647"/>
                    <a:pt x="8702" y="30775"/>
                    <a:pt x="11453" y="30826"/>
                  </a:cubicBezTo>
                  <a:cubicBezTo>
                    <a:pt x="11596" y="30826"/>
                    <a:pt x="11737" y="30829"/>
                    <a:pt x="11878" y="30829"/>
                  </a:cubicBezTo>
                  <a:cubicBezTo>
                    <a:pt x="14806" y="30765"/>
                    <a:pt x="17718" y="30494"/>
                    <a:pt x="20610" y="30043"/>
                  </a:cubicBezTo>
                  <a:cubicBezTo>
                    <a:pt x="21967" y="29830"/>
                    <a:pt x="23332" y="29651"/>
                    <a:pt x="24654" y="29262"/>
                  </a:cubicBezTo>
                  <a:cubicBezTo>
                    <a:pt x="24991" y="29164"/>
                    <a:pt x="25321" y="29040"/>
                    <a:pt x="25644" y="28904"/>
                  </a:cubicBezTo>
                  <a:cubicBezTo>
                    <a:pt x="25856" y="28815"/>
                    <a:pt x="25953" y="28636"/>
                    <a:pt x="25926" y="28393"/>
                  </a:cubicBezTo>
                  <a:cubicBezTo>
                    <a:pt x="25862" y="27796"/>
                    <a:pt x="25808" y="27202"/>
                    <a:pt x="25749" y="26605"/>
                  </a:cubicBezTo>
                  <a:cubicBezTo>
                    <a:pt x="25583" y="24922"/>
                    <a:pt x="25406" y="23239"/>
                    <a:pt x="25245" y="21555"/>
                  </a:cubicBezTo>
                  <a:cubicBezTo>
                    <a:pt x="25071" y="19730"/>
                    <a:pt x="24925" y="17905"/>
                    <a:pt x="24742" y="16081"/>
                  </a:cubicBezTo>
                  <a:cubicBezTo>
                    <a:pt x="24409" y="12749"/>
                    <a:pt x="24065" y="9420"/>
                    <a:pt x="23706" y="6092"/>
                  </a:cubicBezTo>
                  <a:cubicBezTo>
                    <a:pt x="23561" y="4727"/>
                    <a:pt x="23427" y="3357"/>
                    <a:pt x="23099" y="2019"/>
                  </a:cubicBezTo>
                  <a:cubicBezTo>
                    <a:pt x="23000" y="1611"/>
                    <a:pt x="22866" y="1207"/>
                    <a:pt x="22713" y="815"/>
                  </a:cubicBezTo>
                  <a:cubicBezTo>
                    <a:pt x="22519" y="321"/>
                    <a:pt x="22155" y="50"/>
                    <a:pt x="21620" y="50"/>
                  </a:cubicBezTo>
                  <a:cubicBezTo>
                    <a:pt x="21602" y="50"/>
                    <a:pt x="21584" y="50"/>
                    <a:pt x="21566" y="51"/>
                  </a:cubicBezTo>
                  <a:cubicBezTo>
                    <a:pt x="21320" y="58"/>
                    <a:pt x="21073" y="54"/>
                    <a:pt x="20827" y="72"/>
                  </a:cubicBezTo>
                  <a:cubicBezTo>
                    <a:pt x="19386" y="174"/>
                    <a:pt x="17944" y="279"/>
                    <a:pt x="16504" y="389"/>
                  </a:cubicBezTo>
                  <a:cubicBezTo>
                    <a:pt x="16285" y="405"/>
                    <a:pt x="16067" y="427"/>
                    <a:pt x="15849" y="427"/>
                  </a:cubicBezTo>
                  <a:cubicBezTo>
                    <a:pt x="15683" y="427"/>
                    <a:pt x="15516" y="414"/>
                    <a:pt x="15348" y="376"/>
                  </a:cubicBezTo>
                  <a:cubicBezTo>
                    <a:pt x="15226" y="349"/>
                    <a:pt x="15142" y="333"/>
                    <a:pt x="15080" y="333"/>
                  </a:cubicBezTo>
                  <a:cubicBezTo>
                    <a:pt x="14944" y="333"/>
                    <a:pt x="14919" y="413"/>
                    <a:pt x="14843" y="642"/>
                  </a:cubicBezTo>
                  <a:cubicBezTo>
                    <a:pt x="14514" y="1634"/>
                    <a:pt x="13986" y="2485"/>
                    <a:pt x="13103" y="3086"/>
                  </a:cubicBezTo>
                  <a:cubicBezTo>
                    <a:pt x="12725" y="3342"/>
                    <a:pt x="12319" y="3483"/>
                    <a:pt x="11878" y="3483"/>
                  </a:cubicBezTo>
                  <a:cubicBezTo>
                    <a:pt x="11788" y="3483"/>
                    <a:pt x="11695" y="3477"/>
                    <a:pt x="11601" y="3465"/>
                  </a:cubicBezTo>
                  <a:cubicBezTo>
                    <a:pt x="9749" y="3224"/>
                    <a:pt x="8339" y="2395"/>
                    <a:pt x="7732" y="521"/>
                  </a:cubicBezTo>
                  <a:cubicBezTo>
                    <a:pt x="7618" y="169"/>
                    <a:pt x="7402" y="1"/>
                    <a:pt x="7035" y="1"/>
                  </a:cubicBezTo>
                  <a:cubicBezTo>
                    <a:pt x="7010" y="1"/>
                    <a:pt x="6984" y="1"/>
                    <a:pt x="6959" y="1"/>
                  </a:cubicBezTo>
                  <a:cubicBezTo>
                    <a:pt x="6756" y="1"/>
                    <a:pt x="6553" y="0"/>
                    <a:pt x="6350"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Google Shape;73876;p67">
              <a:extLst>
                <a:ext uri="{FF2B5EF4-FFF2-40B4-BE49-F238E27FC236}">
                  <a16:creationId xmlns:a16="http://schemas.microsoft.com/office/drawing/2014/main" id="{A1729B5E-4B12-4C76-A8ED-A3C32C1FB23C}"/>
                </a:ext>
              </a:extLst>
            </p:cNvPr>
            <p:cNvSpPr/>
            <p:nvPr/>
          </p:nvSpPr>
          <p:spPr>
            <a:xfrm>
              <a:off x="5830275" y="1839575"/>
              <a:ext cx="1360150" cy="900000"/>
            </a:xfrm>
            <a:custGeom>
              <a:avLst/>
              <a:gdLst/>
              <a:ahLst/>
              <a:cxnLst/>
              <a:rect l="l" t="t" r="r" b="b"/>
              <a:pathLst>
                <a:path w="54406" h="36000" extrusionOk="0">
                  <a:moveTo>
                    <a:pt x="18073" y="1"/>
                  </a:moveTo>
                  <a:cubicBezTo>
                    <a:pt x="17714" y="1"/>
                    <a:pt x="17337" y="55"/>
                    <a:pt x="16941" y="167"/>
                  </a:cubicBezTo>
                  <a:cubicBezTo>
                    <a:pt x="16504" y="291"/>
                    <a:pt x="16063" y="431"/>
                    <a:pt x="15644" y="610"/>
                  </a:cubicBezTo>
                  <a:cubicBezTo>
                    <a:pt x="14500" y="1103"/>
                    <a:pt x="13499" y="1820"/>
                    <a:pt x="12595" y="2672"/>
                  </a:cubicBezTo>
                  <a:cubicBezTo>
                    <a:pt x="10006" y="5121"/>
                    <a:pt x="8231" y="8083"/>
                    <a:pt x="7123" y="11456"/>
                  </a:cubicBezTo>
                  <a:cubicBezTo>
                    <a:pt x="7091" y="11556"/>
                    <a:pt x="7059" y="11658"/>
                    <a:pt x="7009" y="11748"/>
                  </a:cubicBezTo>
                  <a:cubicBezTo>
                    <a:pt x="6966" y="11826"/>
                    <a:pt x="6904" y="11895"/>
                    <a:pt x="6812" y="11895"/>
                  </a:cubicBezTo>
                  <a:cubicBezTo>
                    <a:pt x="6795" y="11895"/>
                    <a:pt x="6776" y="11893"/>
                    <a:pt x="6757" y="11887"/>
                  </a:cubicBezTo>
                  <a:cubicBezTo>
                    <a:pt x="6645" y="11858"/>
                    <a:pt x="6593" y="11772"/>
                    <a:pt x="6573" y="11661"/>
                  </a:cubicBezTo>
                  <a:cubicBezTo>
                    <a:pt x="6560" y="11591"/>
                    <a:pt x="6546" y="11524"/>
                    <a:pt x="6531" y="11454"/>
                  </a:cubicBezTo>
                  <a:cubicBezTo>
                    <a:pt x="6131" y="11174"/>
                    <a:pt x="5742" y="10873"/>
                    <a:pt x="5327" y="10614"/>
                  </a:cubicBezTo>
                  <a:cubicBezTo>
                    <a:pt x="4779" y="10271"/>
                    <a:pt x="4207" y="10103"/>
                    <a:pt x="3649" y="10103"/>
                  </a:cubicBezTo>
                  <a:cubicBezTo>
                    <a:pt x="2832" y="10103"/>
                    <a:pt x="2046" y="10464"/>
                    <a:pt x="1408" y="11167"/>
                  </a:cubicBezTo>
                  <a:cubicBezTo>
                    <a:pt x="1025" y="11588"/>
                    <a:pt x="738" y="12070"/>
                    <a:pt x="533" y="12604"/>
                  </a:cubicBezTo>
                  <a:cubicBezTo>
                    <a:pt x="163" y="13574"/>
                    <a:pt x="0" y="14577"/>
                    <a:pt x="53" y="15610"/>
                  </a:cubicBezTo>
                  <a:cubicBezTo>
                    <a:pt x="128" y="17095"/>
                    <a:pt x="411" y="18547"/>
                    <a:pt x="874" y="19963"/>
                  </a:cubicBezTo>
                  <a:cubicBezTo>
                    <a:pt x="1082" y="20600"/>
                    <a:pt x="1351" y="21214"/>
                    <a:pt x="1687" y="21797"/>
                  </a:cubicBezTo>
                  <a:cubicBezTo>
                    <a:pt x="2099" y="22511"/>
                    <a:pt x="2640" y="23106"/>
                    <a:pt x="3324" y="23569"/>
                  </a:cubicBezTo>
                  <a:cubicBezTo>
                    <a:pt x="3861" y="23933"/>
                    <a:pt x="4405" y="24123"/>
                    <a:pt x="4956" y="24123"/>
                  </a:cubicBezTo>
                  <a:cubicBezTo>
                    <a:pt x="5432" y="24123"/>
                    <a:pt x="5913" y="23982"/>
                    <a:pt x="6400" y="23689"/>
                  </a:cubicBezTo>
                  <a:cubicBezTo>
                    <a:pt x="6588" y="23574"/>
                    <a:pt x="6738" y="23375"/>
                    <a:pt x="6994" y="23375"/>
                  </a:cubicBezTo>
                  <a:cubicBezTo>
                    <a:pt x="7014" y="23375"/>
                    <a:pt x="7034" y="23376"/>
                    <a:pt x="7056" y="23378"/>
                  </a:cubicBezTo>
                  <a:cubicBezTo>
                    <a:pt x="7110" y="23461"/>
                    <a:pt x="7180" y="23541"/>
                    <a:pt x="7228" y="23633"/>
                  </a:cubicBezTo>
                  <a:cubicBezTo>
                    <a:pt x="8240" y="25629"/>
                    <a:pt x="9595" y="27373"/>
                    <a:pt x="11038" y="29076"/>
                  </a:cubicBezTo>
                  <a:cubicBezTo>
                    <a:pt x="12788" y="31141"/>
                    <a:pt x="14936" y="32618"/>
                    <a:pt x="17353" y="33756"/>
                  </a:cubicBezTo>
                  <a:cubicBezTo>
                    <a:pt x="18856" y="34463"/>
                    <a:pt x="20423" y="34989"/>
                    <a:pt x="22033" y="35395"/>
                  </a:cubicBezTo>
                  <a:cubicBezTo>
                    <a:pt x="22332" y="35469"/>
                    <a:pt x="22671" y="35483"/>
                    <a:pt x="22874" y="35780"/>
                  </a:cubicBezTo>
                  <a:cubicBezTo>
                    <a:pt x="23327" y="35794"/>
                    <a:pt x="23773" y="35774"/>
                    <a:pt x="24220" y="35918"/>
                  </a:cubicBezTo>
                  <a:cubicBezTo>
                    <a:pt x="24439" y="35988"/>
                    <a:pt x="24682" y="35995"/>
                    <a:pt x="24923" y="35995"/>
                  </a:cubicBezTo>
                  <a:cubicBezTo>
                    <a:pt x="24985" y="35995"/>
                    <a:pt x="25048" y="35995"/>
                    <a:pt x="25110" y="35995"/>
                  </a:cubicBezTo>
                  <a:cubicBezTo>
                    <a:pt x="25125" y="35995"/>
                    <a:pt x="25139" y="35995"/>
                    <a:pt x="25153" y="35995"/>
                  </a:cubicBezTo>
                  <a:cubicBezTo>
                    <a:pt x="26046" y="35999"/>
                    <a:pt x="26939" y="36000"/>
                    <a:pt x="27832" y="36000"/>
                  </a:cubicBezTo>
                  <a:cubicBezTo>
                    <a:pt x="28546" y="36000"/>
                    <a:pt x="29261" y="35999"/>
                    <a:pt x="29975" y="35999"/>
                  </a:cubicBezTo>
                  <a:cubicBezTo>
                    <a:pt x="30116" y="35804"/>
                    <a:pt x="30334" y="35810"/>
                    <a:pt x="30539" y="35765"/>
                  </a:cubicBezTo>
                  <a:cubicBezTo>
                    <a:pt x="31330" y="35593"/>
                    <a:pt x="32125" y="35433"/>
                    <a:pt x="32909" y="35231"/>
                  </a:cubicBezTo>
                  <a:cubicBezTo>
                    <a:pt x="35114" y="34661"/>
                    <a:pt x="37100" y="33600"/>
                    <a:pt x="39037" y="32431"/>
                  </a:cubicBezTo>
                  <a:cubicBezTo>
                    <a:pt x="41728" y="30807"/>
                    <a:pt x="43897" y="28714"/>
                    <a:pt x="45081" y="25729"/>
                  </a:cubicBezTo>
                  <a:cubicBezTo>
                    <a:pt x="45185" y="25469"/>
                    <a:pt x="45278" y="25361"/>
                    <a:pt x="45439" y="25361"/>
                  </a:cubicBezTo>
                  <a:cubicBezTo>
                    <a:pt x="45516" y="25361"/>
                    <a:pt x="45608" y="25386"/>
                    <a:pt x="45725" y="25430"/>
                  </a:cubicBezTo>
                  <a:cubicBezTo>
                    <a:pt x="46152" y="25594"/>
                    <a:pt x="46574" y="25771"/>
                    <a:pt x="46994" y="25950"/>
                  </a:cubicBezTo>
                  <a:cubicBezTo>
                    <a:pt x="47466" y="26152"/>
                    <a:pt x="47933" y="26245"/>
                    <a:pt x="48394" y="26245"/>
                  </a:cubicBezTo>
                  <a:cubicBezTo>
                    <a:pt x="49026" y="26245"/>
                    <a:pt x="49647" y="26070"/>
                    <a:pt x="50257" y="25758"/>
                  </a:cubicBezTo>
                  <a:cubicBezTo>
                    <a:pt x="51482" y="25131"/>
                    <a:pt x="52425" y="24205"/>
                    <a:pt x="53095" y="23001"/>
                  </a:cubicBezTo>
                  <a:cubicBezTo>
                    <a:pt x="54132" y="21141"/>
                    <a:pt x="54406" y="19147"/>
                    <a:pt x="54085" y="17068"/>
                  </a:cubicBezTo>
                  <a:cubicBezTo>
                    <a:pt x="53903" y="15874"/>
                    <a:pt x="53498" y="14746"/>
                    <a:pt x="52707" y="13795"/>
                  </a:cubicBezTo>
                  <a:cubicBezTo>
                    <a:pt x="51975" y="12917"/>
                    <a:pt x="51007" y="12455"/>
                    <a:pt x="49997" y="12455"/>
                  </a:cubicBezTo>
                  <a:cubicBezTo>
                    <a:pt x="49379" y="12455"/>
                    <a:pt x="48747" y="12628"/>
                    <a:pt x="48144" y="12983"/>
                  </a:cubicBezTo>
                  <a:cubicBezTo>
                    <a:pt x="47752" y="13213"/>
                    <a:pt x="47406" y="13520"/>
                    <a:pt x="47057" y="13814"/>
                  </a:cubicBezTo>
                  <a:cubicBezTo>
                    <a:pt x="46916" y="13933"/>
                    <a:pt x="46776" y="13982"/>
                    <a:pt x="46609" y="13982"/>
                  </a:cubicBezTo>
                  <a:cubicBezTo>
                    <a:pt x="46599" y="13982"/>
                    <a:pt x="46590" y="13982"/>
                    <a:pt x="46581" y="13982"/>
                  </a:cubicBezTo>
                  <a:cubicBezTo>
                    <a:pt x="46517" y="14181"/>
                    <a:pt x="46460" y="14382"/>
                    <a:pt x="46383" y="14576"/>
                  </a:cubicBezTo>
                  <a:cubicBezTo>
                    <a:pt x="46361" y="14630"/>
                    <a:pt x="46277" y="14660"/>
                    <a:pt x="46215" y="14704"/>
                  </a:cubicBezTo>
                  <a:cubicBezTo>
                    <a:pt x="46008" y="14454"/>
                    <a:pt x="45961" y="14139"/>
                    <a:pt x="45863" y="13845"/>
                  </a:cubicBezTo>
                  <a:cubicBezTo>
                    <a:pt x="44941" y="11081"/>
                    <a:pt x="43641" y="8511"/>
                    <a:pt x="41809" y="6238"/>
                  </a:cubicBezTo>
                  <a:cubicBezTo>
                    <a:pt x="40585" y="4721"/>
                    <a:pt x="39188" y="3384"/>
                    <a:pt x="37414" y="2500"/>
                  </a:cubicBezTo>
                  <a:cubicBezTo>
                    <a:pt x="36290" y="1938"/>
                    <a:pt x="35114" y="1645"/>
                    <a:pt x="33854" y="1645"/>
                  </a:cubicBezTo>
                  <a:cubicBezTo>
                    <a:pt x="33818" y="1645"/>
                    <a:pt x="33782" y="1646"/>
                    <a:pt x="33746" y="1646"/>
                  </a:cubicBezTo>
                  <a:cubicBezTo>
                    <a:pt x="32763" y="1660"/>
                    <a:pt x="31868" y="1915"/>
                    <a:pt x="31051" y="2447"/>
                  </a:cubicBezTo>
                  <a:cubicBezTo>
                    <a:pt x="30370" y="2889"/>
                    <a:pt x="29706" y="3352"/>
                    <a:pt x="29027" y="3795"/>
                  </a:cubicBezTo>
                  <a:cubicBezTo>
                    <a:pt x="28495" y="4144"/>
                    <a:pt x="27937" y="4453"/>
                    <a:pt x="27318" y="4615"/>
                  </a:cubicBezTo>
                  <a:cubicBezTo>
                    <a:pt x="26828" y="4743"/>
                    <a:pt x="26360" y="4806"/>
                    <a:pt x="25911" y="4806"/>
                  </a:cubicBezTo>
                  <a:cubicBezTo>
                    <a:pt x="24439" y="4806"/>
                    <a:pt x="23182" y="4133"/>
                    <a:pt x="22116" y="2906"/>
                  </a:cubicBezTo>
                  <a:cubicBezTo>
                    <a:pt x="21747" y="2480"/>
                    <a:pt x="21432" y="2008"/>
                    <a:pt x="21070" y="1578"/>
                  </a:cubicBezTo>
                  <a:cubicBezTo>
                    <a:pt x="20234" y="584"/>
                    <a:pt x="19252" y="1"/>
                    <a:pt x="18073" y="1"/>
                  </a:cubicBezTo>
                  <a:close/>
                </a:path>
              </a:pathLst>
            </a:custGeom>
            <a:solidFill>
              <a:srgbClr val="A045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 name="Google Shape;73877;p67">
              <a:extLst>
                <a:ext uri="{FF2B5EF4-FFF2-40B4-BE49-F238E27FC236}">
                  <a16:creationId xmlns:a16="http://schemas.microsoft.com/office/drawing/2014/main" id="{8CA6319E-393E-4973-8706-00B29551A927}"/>
                </a:ext>
              </a:extLst>
            </p:cNvPr>
            <p:cNvSpPr/>
            <p:nvPr/>
          </p:nvSpPr>
          <p:spPr>
            <a:xfrm>
              <a:off x="5993575" y="1732550"/>
              <a:ext cx="1001275" cy="474675"/>
            </a:xfrm>
            <a:custGeom>
              <a:avLst/>
              <a:gdLst/>
              <a:ahLst/>
              <a:cxnLst/>
              <a:rect l="l" t="t" r="r" b="b"/>
              <a:pathLst>
                <a:path w="40051" h="18987" extrusionOk="0">
                  <a:moveTo>
                    <a:pt x="18325" y="1"/>
                  </a:moveTo>
                  <a:cubicBezTo>
                    <a:pt x="16795" y="1"/>
                    <a:pt x="15256" y="190"/>
                    <a:pt x="13712" y="588"/>
                  </a:cubicBezTo>
                  <a:cubicBezTo>
                    <a:pt x="7274" y="2248"/>
                    <a:pt x="3054" y="6350"/>
                    <a:pt x="834" y="12575"/>
                  </a:cubicBezTo>
                  <a:cubicBezTo>
                    <a:pt x="467" y="13608"/>
                    <a:pt x="262" y="14680"/>
                    <a:pt x="1" y="15738"/>
                  </a:cubicBezTo>
                  <a:cubicBezTo>
                    <a:pt x="15" y="15807"/>
                    <a:pt x="29" y="15875"/>
                    <a:pt x="42" y="15945"/>
                  </a:cubicBezTo>
                  <a:cubicBezTo>
                    <a:pt x="62" y="16053"/>
                    <a:pt x="115" y="16139"/>
                    <a:pt x="226" y="16168"/>
                  </a:cubicBezTo>
                  <a:cubicBezTo>
                    <a:pt x="246" y="16174"/>
                    <a:pt x="264" y="16176"/>
                    <a:pt x="282" y="16176"/>
                  </a:cubicBezTo>
                  <a:cubicBezTo>
                    <a:pt x="374" y="16176"/>
                    <a:pt x="435" y="16107"/>
                    <a:pt x="478" y="16030"/>
                  </a:cubicBezTo>
                  <a:cubicBezTo>
                    <a:pt x="528" y="15939"/>
                    <a:pt x="561" y="15837"/>
                    <a:pt x="592" y="15738"/>
                  </a:cubicBezTo>
                  <a:cubicBezTo>
                    <a:pt x="1701" y="12364"/>
                    <a:pt x="3476" y="9402"/>
                    <a:pt x="6066" y="6954"/>
                  </a:cubicBezTo>
                  <a:cubicBezTo>
                    <a:pt x="6968" y="6101"/>
                    <a:pt x="7970" y="5384"/>
                    <a:pt x="9115" y="4891"/>
                  </a:cubicBezTo>
                  <a:cubicBezTo>
                    <a:pt x="9533" y="4712"/>
                    <a:pt x="9973" y="4572"/>
                    <a:pt x="10412" y="4448"/>
                  </a:cubicBezTo>
                  <a:cubicBezTo>
                    <a:pt x="10808" y="4336"/>
                    <a:pt x="11184" y="4282"/>
                    <a:pt x="11543" y="4282"/>
                  </a:cubicBezTo>
                  <a:cubicBezTo>
                    <a:pt x="12721" y="4282"/>
                    <a:pt x="13704" y="4865"/>
                    <a:pt x="14539" y="5859"/>
                  </a:cubicBezTo>
                  <a:cubicBezTo>
                    <a:pt x="14901" y="6289"/>
                    <a:pt x="15216" y="6761"/>
                    <a:pt x="15585" y="7187"/>
                  </a:cubicBezTo>
                  <a:cubicBezTo>
                    <a:pt x="16651" y="8414"/>
                    <a:pt x="17908" y="9087"/>
                    <a:pt x="19381" y="9087"/>
                  </a:cubicBezTo>
                  <a:cubicBezTo>
                    <a:pt x="19829" y="9087"/>
                    <a:pt x="20298" y="9024"/>
                    <a:pt x="20787" y="8896"/>
                  </a:cubicBezTo>
                  <a:cubicBezTo>
                    <a:pt x="21407" y="8735"/>
                    <a:pt x="21964" y="8425"/>
                    <a:pt x="22497" y="8076"/>
                  </a:cubicBezTo>
                  <a:cubicBezTo>
                    <a:pt x="23175" y="7633"/>
                    <a:pt x="23840" y="7170"/>
                    <a:pt x="24520" y="6728"/>
                  </a:cubicBezTo>
                  <a:cubicBezTo>
                    <a:pt x="25338" y="6196"/>
                    <a:pt x="26234" y="5941"/>
                    <a:pt x="27217" y="5927"/>
                  </a:cubicBezTo>
                  <a:cubicBezTo>
                    <a:pt x="27253" y="5927"/>
                    <a:pt x="27289" y="5926"/>
                    <a:pt x="27324" y="5926"/>
                  </a:cubicBezTo>
                  <a:cubicBezTo>
                    <a:pt x="28583" y="5926"/>
                    <a:pt x="29760" y="6219"/>
                    <a:pt x="30883" y="6781"/>
                  </a:cubicBezTo>
                  <a:cubicBezTo>
                    <a:pt x="32657" y="7667"/>
                    <a:pt x="34056" y="9002"/>
                    <a:pt x="35279" y="10519"/>
                  </a:cubicBezTo>
                  <a:cubicBezTo>
                    <a:pt x="37112" y="12792"/>
                    <a:pt x="38410" y="15362"/>
                    <a:pt x="39332" y="18126"/>
                  </a:cubicBezTo>
                  <a:cubicBezTo>
                    <a:pt x="39430" y="18420"/>
                    <a:pt x="39479" y="18735"/>
                    <a:pt x="39686" y="18987"/>
                  </a:cubicBezTo>
                  <a:cubicBezTo>
                    <a:pt x="39748" y="18941"/>
                    <a:pt x="39831" y="18911"/>
                    <a:pt x="39852" y="18858"/>
                  </a:cubicBezTo>
                  <a:cubicBezTo>
                    <a:pt x="39929" y="18663"/>
                    <a:pt x="39986" y="18462"/>
                    <a:pt x="40050" y="18263"/>
                  </a:cubicBezTo>
                  <a:cubicBezTo>
                    <a:pt x="40030" y="18125"/>
                    <a:pt x="40020" y="17982"/>
                    <a:pt x="39992" y="17843"/>
                  </a:cubicBezTo>
                  <a:cubicBezTo>
                    <a:pt x="38288" y="10325"/>
                    <a:pt x="32619" y="3921"/>
                    <a:pt x="25345" y="1291"/>
                  </a:cubicBezTo>
                  <a:cubicBezTo>
                    <a:pt x="23032" y="454"/>
                    <a:pt x="20689" y="1"/>
                    <a:pt x="18325"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Google Shape;73878;p67">
              <a:extLst>
                <a:ext uri="{FF2B5EF4-FFF2-40B4-BE49-F238E27FC236}">
                  <a16:creationId xmlns:a16="http://schemas.microsoft.com/office/drawing/2014/main" id="{3D2E1076-2BDC-4D45-AE23-FF8F910A4F73}"/>
                </a:ext>
              </a:extLst>
            </p:cNvPr>
            <p:cNvSpPr/>
            <p:nvPr/>
          </p:nvSpPr>
          <p:spPr>
            <a:xfrm>
              <a:off x="6394900" y="2733950"/>
              <a:ext cx="194175" cy="133250"/>
            </a:xfrm>
            <a:custGeom>
              <a:avLst/>
              <a:gdLst/>
              <a:ahLst/>
              <a:cxnLst/>
              <a:rect l="l" t="t" r="r" b="b"/>
              <a:pathLst>
                <a:path w="7767" h="5330" extrusionOk="0">
                  <a:moveTo>
                    <a:pt x="289" y="6"/>
                  </a:moveTo>
                  <a:cubicBezTo>
                    <a:pt x="125" y="687"/>
                    <a:pt x="1" y="1364"/>
                    <a:pt x="72" y="2076"/>
                  </a:cubicBezTo>
                  <a:cubicBezTo>
                    <a:pt x="216" y="3491"/>
                    <a:pt x="1098" y="4323"/>
                    <a:pt x="2254" y="4959"/>
                  </a:cubicBezTo>
                  <a:cubicBezTo>
                    <a:pt x="2338" y="5006"/>
                    <a:pt x="2444" y="5047"/>
                    <a:pt x="2539" y="5047"/>
                  </a:cubicBezTo>
                  <a:cubicBezTo>
                    <a:pt x="2544" y="5047"/>
                    <a:pt x="2548" y="5047"/>
                    <a:pt x="2553" y="5047"/>
                  </a:cubicBezTo>
                  <a:cubicBezTo>
                    <a:pt x="2615" y="5044"/>
                    <a:pt x="2678" y="5042"/>
                    <a:pt x="2740" y="5042"/>
                  </a:cubicBezTo>
                  <a:cubicBezTo>
                    <a:pt x="3488" y="5042"/>
                    <a:pt x="4211" y="5256"/>
                    <a:pt x="4949" y="5320"/>
                  </a:cubicBezTo>
                  <a:cubicBezTo>
                    <a:pt x="5018" y="5326"/>
                    <a:pt x="5086" y="5329"/>
                    <a:pt x="5154" y="5329"/>
                  </a:cubicBezTo>
                  <a:cubicBezTo>
                    <a:pt x="6471" y="5329"/>
                    <a:pt x="7685" y="4246"/>
                    <a:pt x="7733" y="2918"/>
                  </a:cubicBezTo>
                  <a:cubicBezTo>
                    <a:pt x="7766" y="2014"/>
                    <a:pt x="7712" y="1096"/>
                    <a:pt x="7390" y="225"/>
                  </a:cubicBezTo>
                  <a:cubicBezTo>
                    <a:pt x="6676" y="225"/>
                    <a:pt x="5961" y="226"/>
                    <a:pt x="5247" y="226"/>
                  </a:cubicBezTo>
                  <a:cubicBezTo>
                    <a:pt x="4354" y="226"/>
                    <a:pt x="3461" y="225"/>
                    <a:pt x="2568" y="221"/>
                  </a:cubicBezTo>
                  <a:cubicBezTo>
                    <a:pt x="2555" y="221"/>
                    <a:pt x="2542" y="221"/>
                    <a:pt x="2529" y="221"/>
                  </a:cubicBezTo>
                  <a:cubicBezTo>
                    <a:pt x="2460" y="221"/>
                    <a:pt x="2389" y="222"/>
                    <a:pt x="2319" y="222"/>
                  </a:cubicBezTo>
                  <a:cubicBezTo>
                    <a:pt x="2084" y="222"/>
                    <a:pt x="1848" y="214"/>
                    <a:pt x="1635" y="146"/>
                  </a:cubicBezTo>
                  <a:cubicBezTo>
                    <a:pt x="1188" y="0"/>
                    <a:pt x="742" y="20"/>
                    <a:pt x="289" y="6"/>
                  </a:cubicBezTo>
                  <a:close/>
                </a:path>
              </a:pathLst>
            </a:custGeom>
            <a:solidFill>
              <a:srgbClr val="CE4C2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Google Shape;73879;p67">
              <a:extLst>
                <a:ext uri="{FF2B5EF4-FFF2-40B4-BE49-F238E27FC236}">
                  <a16:creationId xmlns:a16="http://schemas.microsoft.com/office/drawing/2014/main" id="{8D40B3F5-C4A7-452D-BC96-998AD63FC5F1}"/>
                </a:ext>
              </a:extLst>
            </p:cNvPr>
            <p:cNvSpPr/>
            <p:nvPr/>
          </p:nvSpPr>
          <p:spPr>
            <a:xfrm>
              <a:off x="6727450" y="2305050"/>
              <a:ext cx="209300" cy="296975"/>
            </a:xfrm>
            <a:custGeom>
              <a:avLst/>
              <a:gdLst/>
              <a:ahLst/>
              <a:cxnLst/>
              <a:rect l="l" t="t" r="r" b="b"/>
              <a:pathLst>
                <a:path w="8372" h="11879" extrusionOk="0">
                  <a:moveTo>
                    <a:pt x="5703" y="0"/>
                  </a:moveTo>
                  <a:cubicBezTo>
                    <a:pt x="5093" y="0"/>
                    <a:pt x="4509" y="129"/>
                    <a:pt x="3985" y="501"/>
                  </a:cubicBezTo>
                  <a:cubicBezTo>
                    <a:pt x="3586" y="784"/>
                    <a:pt x="3167" y="1035"/>
                    <a:pt x="2809" y="1387"/>
                  </a:cubicBezTo>
                  <a:cubicBezTo>
                    <a:pt x="1540" y="2628"/>
                    <a:pt x="841" y="4188"/>
                    <a:pt x="287" y="5829"/>
                  </a:cubicBezTo>
                  <a:cubicBezTo>
                    <a:pt x="1" y="6680"/>
                    <a:pt x="75" y="7563"/>
                    <a:pt x="46" y="8440"/>
                  </a:cubicBezTo>
                  <a:cubicBezTo>
                    <a:pt x="22" y="9165"/>
                    <a:pt x="250" y="9810"/>
                    <a:pt x="502" y="10473"/>
                  </a:cubicBezTo>
                  <a:cubicBezTo>
                    <a:pt x="829" y="11327"/>
                    <a:pt x="1854" y="11878"/>
                    <a:pt x="2799" y="11878"/>
                  </a:cubicBezTo>
                  <a:cubicBezTo>
                    <a:pt x="3045" y="11878"/>
                    <a:pt x="3287" y="11840"/>
                    <a:pt x="3509" y="11761"/>
                  </a:cubicBezTo>
                  <a:cubicBezTo>
                    <a:pt x="4257" y="11493"/>
                    <a:pt x="4925" y="11134"/>
                    <a:pt x="5475" y="10580"/>
                  </a:cubicBezTo>
                  <a:cubicBezTo>
                    <a:pt x="7311" y="8734"/>
                    <a:pt x="8300" y="6519"/>
                    <a:pt x="8320" y="3897"/>
                  </a:cubicBezTo>
                  <a:cubicBezTo>
                    <a:pt x="8320" y="3617"/>
                    <a:pt x="8309" y="3335"/>
                    <a:pt x="8323" y="3055"/>
                  </a:cubicBezTo>
                  <a:cubicBezTo>
                    <a:pt x="8371" y="2115"/>
                    <a:pt x="7958" y="1358"/>
                    <a:pt x="7374" y="674"/>
                  </a:cubicBezTo>
                  <a:cubicBezTo>
                    <a:pt x="7068" y="315"/>
                    <a:pt x="6682" y="73"/>
                    <a:pt x="6201" y="26"/>
                  </a:cubicBezTo>
                  <a:cubicBezTo>
                    <a:pt x="6034" y="10"/>
                    <a:pt x="5867" y="0"/>
                    <a:pt x="5703"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Google Shape;73880;p67">
              <a:extLst>
                <a:ext uri="{FF2B5EF4-FFF2-40B4-BE49-F238E27FC236}">
                  <a16:creationId xmlns:a16="http://schemas.microsoft.com/office/drawing/2014/main" id="{EA3AFEAF-3156-4353-B3B9-70474DF7D612}"/>
                </a:ext>
              </a:extLst>
            </p:cNvPr>
            <p:cNvSpPr/>
            <p:nvPr/>
          </p:nvSpPr>
          <p:spPr>
            <a:xfrm>
              <a:off x="6033625" y="2304700"/>
              <a:ext cx="215800" cy="275975"/>
            </a:xfrm>
            <a:custGeom>
              <a:avLst/>
              <a:gdLst/>
              <a:ahLst/>
              <a:cxnLst/>
              <a:rect l="l" t="t" r="r" b="b"/>
              <a:pathLst>
                <a:path w="8632" h="11039" extrusionOk="0">
                  <a:moveTo>
                    <a:pt x="2016" y="0"/>
                  </a:moveTo>
                  <a:cubicBezTo>
                    <a:pt x="1296" y="0"/>
                    <a:pt x="814" y="506"/>
                    <a:pt x="478" y="1170"/>
                  </a:cubicBezTo>
                  <a:cubicBezTo>
                    <a:pt x="163" y="1801"/>
                    <a:pt x="0" y="2501"/>
                    <a:pt x="97" y="3213"/>
                  </a:cubicBezTo>
                  <a:cubicBezTo>
                    <a:pt x="170" y="3766"/>
                    <a:pt x="312" y="4310"/>
                    <a:pt x="458" y="4850"/>
                  </a:cubicBezTo>
                  <a:cubicBezTo>
                    <a:pt x="998" y="6844"/>
                    <a:pt x="2076" y="8496"/>
                    <a:pt x="3636" y="9840"/>
                  </a:cubicBezTo>
                  <a:cubicBezTo>
                    <a:pt x="4229" y="10350"/>
                    <a:pt x="4879" y="10755"/>
                    <a:pt x="5642" y="10958"/>
                  </a:cubicBezTo>
                  <a:cubicBezTo>
                    <a:pt x="5842" y="11012"/>
                    <a:pt x="6034" y="11039"/>
                    <a:pt x="6219" y="11039"/>
                  </a:cubicBezTo>
                  <a:cubicBezTo>
                    <a:pt x="6684" y="11039"/>
                    <a:pt x="7104" y="10867"/>
                    <a:pt x="7496" y="10515"/>
                  </a:cubicBezTo>
                  <a:cubicBezTo>
                    <a:pt x="8357" y="9743"/>
                    <a:pt x="8632" y="8757"/>
                    <a:pt x="8525" y="7659"/>
                  </a:cubicBezTo>
                  <a:cubicBezTo>
                    <a:pt x="8471" y="7107"/>
                    <a:pt x="8313" y="6560"/>
                    <a:pt x="8166" y="6021"/>
                  </a:cubicBezTo>
                  <a:cubicBezTo>
                    <a:pt x="7624" y="4032"/>
                    <a:pt x="6566" y="2363"/>
                    <a:pt x="4987" y="1035"/>
                  </a:cubicBezTo>
                  <a:cubicBezTo>
                    <a:pt x="4304" y="463"/>
                    <a:pt x="3546" y="25"/>
                    <a:pt x="2577" y="25"/>
                  </a:cubicBezTo>
                  <a:cubicBezTo>
                    <a:pt x="2500" y="25"/>
                    <a:pt x="2422" y="27"/>
                    <a:pt x="2343" y="33"/>
                  </a:cubicBezTo>
                  <a:cubicBezTo>
                    <a:pt x="2229" y="11"/>
                    <a:pt x="2120" y="0"/>
                    <a:pt x="2016" y="0"/>
                  </a:cubicBezTo>
                  <a:close/>
                </a:path>
              </a:pathLst>
            </a:custGeom>
            <a:solidFill>
              <a:srgbClr val="000000">
                <a:alpha val="234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Google Shape;73881;p67">
              <a:extLst>
                <a:ext uri="{FF2B5EF4-FFF2-40B4-BE49-F238E27FC236}">
                  <a16:creationId xmlns:a16="http://schemas.microsoft.com/office/drawing/2014/main" id="{85130206-F325-4F11-BA0A-60AE423DA1D0}"/>
                </a:ext>
              </a:extLst>
            </p:cNvPr>
            <p:cNvSpPr/>
            <p:nvPr/>
          </p:nvSpPr>
          <p:spPr>
            <a:xfrm>
              <a:off x="6673625" y="2071250"/>
              <a:ext cx="220050" cy="128775"/>
            </a:xfrm>
            <a:custGeom>
              <a:avLst/>
              <a:gdLst/>
              <a:ahLst/>
              <a:cxnLst/>
              <a:rect l="l" t="t" r="r" b="b"/>
              <a:pathLst>
                <a:path w="8802" h="5151" extrusionOk="0">
                  <a:moveTo>
                    <a:pt x="4117" y="1"/>
                  </a:moveTo>
                  <a:cubicBezTo>
                    <a:pt x="4037" y="1"/>
                    <a:pt x="3957" y="2"/>
                    <a:pt x="3876" y="6"/>
                  </a:cubicBezTo>
                  <a:cubicBezTo>
                    <a:pt x="3559" y="20"/>
                    <a:pt x="3244" y="39"/>
                    <a:pt x="2926" y="43"/>
                  </a:cubicBezTo>
                  <a:cubicBezTo>
                    <a:pt x="2417" y="53"/>
                    <a:pt x="1961" y="240"/>
                    <a:pt x="1535" y="490"/>
                  </a:cubicBezTo>
                  <a:cubicBezTo>
                    <a:pt x="468" y="1122"/>
                    <a:pt x="1" y="2236"/>
                    <a:pt x="307" y="3366"/>
                  </a:cubicBezTo>
                  <a:cubicBezTo>
                    <a:pt x="498" y="4071"/>
                    <a:pt x="977" y="4468"/>
                    <a:pt x="1604" y="4468"/>
                  </a:cubicBezTo>
                  <a:cubicBezTo>
                    <a:pt x="1782" y="4468"/>
                    <a:pt x="1972" y="4436"/>
                    <a:pt x="2171" y="4370"/>
                  </a:cubicBezTo>
                  <a:cubicBezTo>
                    <a:pt x="2504" y="4259"/>
                    <a:pt x="2823" y="4108"/>
                    <a:pt x="3140" y="3954"/>
                  </a:cubicBezTo>
                  <a:cubicBezTo>
                    <a:pt x="3545" y="3759"/>
                    <a:pt x="3941" y="3669"/>
                    <a:pt x="4330" y="3669"/>
                  </a:cubicBezTo>
                  <a:cubicBezTo>
                    <a:pt x="4884" y="3669"/>
                    <a:pt x="5423" y="3851"/>
                    <a:pt x="5951" y="4172"/>
                  </a:cubicBezTo>
                  <a:cubicBezTo>
                    <a:pt x="6310" y="4391"/>
                    <a:pt x="6652" y="4641"/>
                    <a:pt x="7012" y="4862"/>
                  </a:cubicBezTo>
                  <a:cubicBezTo>
                    <a:pt x="7250" y="5007"/>
                    <a:pt x="7504" y="5128"/>
                    <a:pt x="7796" y="5148"/>
                  </a:cubicBezTo>
                  <a:cubicBezTo>
                    <a:pt x="7821" y="5150"/>
                    <a:pt x="7845" y="5150"/>
                    <a:pt x="7869" y="5150"/>
                  </a:cubicBezTo>
                  <a:cubicBezTo>
                    <a:pt x="8294" y="5150"/>
                    <a:pt x="8645" y="4904"/>
                    <a:pt x="8751" y="4491"/>
                  </a:cubicBezTo>
                  <a:cubicBezTo>
                    <a:pt x="8793" y="4322"/>
                    <a:pt x="8792" y="4144"/>
                    <a:pt x="8800" y="4064"/>
                  </a:cubicBezTo>
                  <a:cubicBezTo>
                    <a:pt x="8802" y="3276"/>
                    <a:pt x="8544" y="2572"/>
                    <a:pt x="8011" y="1949"/>
                  </a:cubicBezTo>
                  <a:cubicBezTo>
                    <a:pt x="6981" y="736"/>
                    <a:pt x="5720" y="1"/>
                    <a:pt x="4117"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Google Shape;73882;p67">
              <a:extLst>
                <a:ext uri="{FF2B5EF4-FFF2-40B4-BE49-F238E27FC236}">
                  <a16:creationId xmlns:a16="http://schemas.microsoft.com/office/drawing/2014/main" id="{D947534D-5E89-49AF-AE60-5809A0DB8A74}"/>
                </a:ext>
              </a:extLst>
            </p:cNvPr>
            <p:cNvSpPr/>
            <p:nvPr/>
          </p:nvSpPr>
          <p:spPr>
            <a:xfrm>
              <a:off x="6365275" y="2364725"/>
              <a:ext cx="264425" cy="145525"/>
            </a:xfrm>
            <a:custGeom>
              <a:avLst/>
              <a:gdLst/>
              <a:ahLst/>
              <a:cxnLst/>
              <a:rect l="l" t="t" r="r" b="b"/>
              <a:pathLst>
                <a:path w="10577" h="5821" extrusionOk="0">
                  <a:moveTo>
                    <a:pt x="10270" y="0"/>
                  </a:moveTo>
                  <a:cubicBezTo>
                    <a:pt x="10152" y="0"/>
                    <a:pt x="10054" y="65"/>
                    <a:pt x="9978" y="161"/>
                  </a:cubicBezTo>
                  <a:cubicBezTo>
                    <a:pt x="9782" y="408"/>
                    <a:pt x="9604" y="671"/>
                    <a:pt x="9401" y="913"/>
                  </a:cubicBezTo>
                  <a:cubicBezTo>
                    <a:pt x="8363" y="2150"/>
                    <a:pt x="6892" y="2871"/>
                    <a:pt x="5337" y="2871"/>
                  </a:cubicBezTo>
                  <a:cubicBezTo>
                    <a:pt x="4354" y="2871"/>
                    <a:pt x="3336" y="2582"/>
                    <a:pt x="2373" y="1953"/>
                  </a:cubicBezTo>
                  <a:cubicBezTo>
                    <a:pt x="1777" y="1564"/>
                    <a:pt x="1280" y="1073"/>
                    <a:pt x="840" y="517"/>
                  </a:cubicBezTo>
                  <a:cubicBezTo>
                    <a:pt x="710" y="353"/>
                    <a:pt x="566" y="201"/>
                    <a:pt x="417" y="56"/>
                  </a:cubicBezTo>
                  <a:cubicBezTo>
                    <a:pt x="393" y="33"/>
                    <a:pt x="358" y="23"/>
                    <a:pt x="318" y="23"/>
                  </a:cubicBezTo>
                  <a:cubicBezTo>
                    <a:pt x="217" y="23"/>
                    <a:pt x="90" y="90"/>
                    <a:pt x="67" y="175"/>
                  </a:cubicBezTo>
                  <a:cubicBezTo>
                    <a:pt x="40" y="275"/>
                    <a:pt x="1" y="379"/>
                    <a:pt x="11" y="477"/>
                  </a:cubicBezTo>
                  <a:cubicBezTo>
                    <a:pt x="127" y="1653"/>
                    <a:pt x="482" y="2744"/>
                    <a:pt x="1196" y="3703"/>
                  </a:cubicBezTo>
                  <a:cubicBezTo>
                    <a:pt x="2158" y="4993"/>
                    <a:pt x="3433" y="5705"/>
                    <a:pt x="5447" y="5819"/>
                  </a:cubicBezTo>
                  <a:cubicBezTo>
                    <a:pt x="5465" y="5820"/>
                    <a:pt x="5484" y="5820"/>
                    <a:pt x="5504" y="5820"/>
                  </a:cubicBezTo>
                  <a:cubicBezTo>
                    <a:pt x="6040" y="5820"/>
                    <a:pt x="7103" y="5498"/>
                    <a:pt x="7927" y="4928"/>
                  </a:cubicBezTo>
                  <a:cubicBezTo>
                    <a:pt x="9397" y="3911"/>
                    <a:pt x="10212" y="2481"/>
                    <a:pt x="10523" y="742"/>
                  </a:cubicBezTo>
                  <a:cubicBezTo>
                    <a:pt x="10541" y="640"/>
                    <a:pt x="10554" y="533"/>
                    <a:pt x="10551" y="428"/>
                  </a:cubicBezTo>
                  <a:cubicBezTo>
                    <a:pt x="10548" y="259"/>
                    <a:pt x="10577" y="63"/>
                    <a:pt x="10345" y="9"/>
                  </a:cubicBezTo>
                  <a:cubicBezTo>
                    <a:pt x="10319" y="3"/>
                    <a:pt x="10294" y="0"/>
                    <a:pt x="10270"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Google Shape;73883;p67">
              <a:extLst>
                <a:ext uri="{FF2B5EF4-FFF2-40B4-BE49-F238E27FC236}">
                  <a16:creationId xmlns:a16="http://schemas.microsoft.com/office/drawing/2014/main" id="{1A53BE06-D0DF-45E6-AFC2-89E8B2B5FD74}"/>
                </a:ext>
              </a:extLst>
            </p:cNvPr>
            <p:cNvSpPr/>
            <p:nvPr/>
          </p:nvSpPr>
          <p:spPr>
            <a:xfrm>
              <a:off x="6066575" y="2052725"/>
              <a:ext cx="203725" cy="116425"/>
            </a:xfrm>
            <a:custGeom>
              <a:avLst/>
              <a:gdLst/>
              <a:ahLst/>
              <a:cxnLst/>
              <a:rect l="l" t="t" r="r" b="b"/>
              <a:pathLst>
                <a:path w="8149" h="4657" extrusionOk="0">
                  <a:moveTo>
                    <a:pt x="3625" y="1"/>
                  </a:moveTo>
                  <a:cubicBezTo>
                    <a:pt x="3036" y="1"/>
                    <a:pt x="2437" y="116"/>
                    <a:pt x="1858" y="378"/>
                  </a:cubicBezTo>
                  <a:cubicBezTo>
                    <a:pt x="522" y="982"/>
                    <a:pt x="0" y="2101"/>
                    <a:pt x="275" y="3475"/>
                  </a:cubicBezTo>
                  <a:cubicBezTo>
                    <a:pt x="428" y="4238"/>
                    <a:pt x="911" y="4617"/>
                    <a:pt x="1680" y="4652"/>
                  </a:cubicBezTo>
                  <a:cubicBezTo>
                    <a:pt x="1741" y="4655"/>
                    <a:pt x="1801" y="4657"/>
                    <a:pt x="1861" y="4657"/>
                  </a:cubicBezTo>
                  <a:cubicBezTo>
                    <a:pt x="2223" y="4657"/>
                    <a:pt x="2574" y="4600"/>
                    <a:pt x="2921" y="4467"/>
                  </a:cubicBezTo>
                  <a:cubicBezTo>
                    <a:pt x="3444" y="4265"/>
                    <a:pt x="3975" y="4170"/>
                    <a:pt x="4511" y="4170"/>
                  </a:cubicBezTo>
                  <a:cubicBezTo>
                    <a:pt x="4909" y="4170"/>
                    <a:pt x="5311" y="4222"/>
                    <a:pt x="5715" y="4323"/>
                  </a:cubicBezTo>
                  <a:cubicBezTo>
                    <a:pt x="5986" y="4392"/>
                    <a:pt x="6271" y="4402"/>
                    <a:pt x="6430" y="4423"/>
                  </a:cubicBezTo>
                  <a:cubicBezTo>
                    <a:pt x="6564" y="4423"/>
                    <a:pt x="6656" y="4425"/>
                    <a:pt x="6730" y="4425"/>
                  </a:cubicBezTo>
                  <a:cubicBezTo>
                    <a:pt x="6782" y="4425"/>
                    <a:pt x="6825" y="4424"/>
                    <a:pt x="6869" y="4420"/>
                  </a:cubicBezTo>
                  <a:cubicBezTo>
                    <a:pt x="7657" y="4360"/>
                    <a:pt x="8149" y="3786"/>
                    <a:pt x="8089" y="3004"/>
                  </a:cubicBezTo>
                  <a:cubicBezTo>
                    <a:pt x="8063" y="2639"/>
                    <a:pt x="7909" y="2326"/>
                    <a:pt x="7700" y="2041"/>
                  </a:cubicBezTo>
                  <a:cubicBezTo>
                    <a:pt x="6871" y="916"/>
                    <a:pt x="5287" y="1"/>
                    <a:pt x="3625"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Google Shape;73884;p67">
              <a:extLst>
                <a:ext uri="{FF2B5EF4-FFF2-40B4-BE49-F238E27FC236}">
                  <a16:creationId xmlns:a16="http://schemas.microsoft.com/office/drawing/2014/main" id="{D3369292-EF09-4889-AB20-47781C4A3191}"/>
                </a:ext>
              </a:extLst>
            </p:cNvPr>
            <p:cNvSpPr/>
            <p:nvPr/>
          </p:nvSpPr>
          <p:spPr>
            <a:xfrm>
              <a:off x="6120700" y="2171425"/>
              <a:ext cx="94600" cy="102600"/>
            </a:xfrm>
            <a:custGeom>
              <a:avLst/>
              <a:gdLst/>
              <a:ahLst/>
              <a:cxnLst/>
              <a:rect l="l" t="t" r="r" b="b"/>
              <a:pathLst>
                <a:path w="3784" h="4104" extrusionOk="0">
                  <a:moveTo>
                    <a:pt x="1871" y="0"/>
                  </a:moveTo>
                  <a:cubicBezTo>
                    <a:pt x="1265" y="0"/>
                    <a:pt x="674" y="341"/>
                    <a:pt x="387" y="977"/>
                  </a:cubicBezTo>
                  <a:cubicBezTo>
                    <a:pt x="1" y="1835"/>
                    <a:pt x="273" y="3067"/>
                    <a:pt x="985" y="3679"/>
                  </a:cubicBezTo>
                  <a:cubicBezTo>
                    <a:pt x="1315" y="3962"/>
                    <a:pt x="1710" y="4103"/>
                    <a:pt x="2100" y="4103"/>
                  </a:cubicBezTo>
                  <a:cubicBezTo>
                    <a:pt x="2524" y="4103"/>
                    <a:pt x="2942" y="3937"/>
                    <a:pt x="3268" y="3606"/>
                  </a:cubicBezTo>
                  <a:cubicBezTo>
                    <a:pt x="3631" y="3237"/>
                    <a:pt x="3784" y="2781"/>
                    <a:pt x="3778" y="2268"/>
                  </a:cubicBezTo>
                  <a:cubicBezTo>
                    <a:pt x="3782" y="1697"/>
                    <a:pt x="3499" y="989"/>
                    <a:pt x="3093" y="548"/>
                  </a:cubicBezTo>
                  <a:cubicBezTo>
                    <a:pt x="2750" y="177"/>
                    <a:pt x="2307" y="0"/>
                    <a:pt x="1871"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Google Shape;73885;p67">
              <a:extLst>
                <a:ext uri="{FF2B5EF4-FFF2-40B4-BE49-F238E27FC236}">
                  <a16:creationId xmlns:a16="http://schemas.microsoft.com/office/drawing/2014/main" id="{4B9F81E0-2104-4E1B-BEA5-9A3078A9EF8A}"/>
                </a:ext>
              </a:extLst>
            </p:cNvPr>
            <p:cNvSpPr/>
            <p:nvPr/>
          </p:nvSpPr>
          <p:spPr>
            <a:xfrm>
              <a:off x="6997675" y="2244675"/>
              <a:ext cx="138925" cy="197950"/>
            </a:xfrm>
            <a:custGeom>
              <a:avLst/>
              <a:gdLst/>
              <a:ahLst/>
              <a:cxnLst/>
              <a:rect l="l" t="t" r="r" b="b"/>
              <a:pathLst>
                <a:path w="5557" h="7918" extrusionOk="0">
                  <a:moveTo>
                    <a:pt x="3441" y="0"/>
                  </a:moveTo>
                  <a:cubicBezTo>
                    <a:pt x="2875" y="0"/>
                    <a:pt x="2289" y="210"/>
                    <a:pt x="1753" y="674"/>
                  </a:cubicBezTo>
                  <a:cubicBezTo>
                    <a:pt x="592" y="1680"/>
                    <a:pt x="106" y="3007"/>
                    <a:pt x="40" y="4510"/>
                  </a:cubicBezTo>
                  <a:cubicBezTo>
                    <a:pt x="0" y="5684"/>
                    <a:pt x="429" y="6720"/>
                    <a:pt x="971" y="7721"/>
                  </a:cubicBezTo>
                  <a:cubicBezTo>
                    <a:pt x="1033" y="7838"/>
                    <a:pt x="1196" y="7918"/>
                    <a:pt x="1313" y="7918"/>
                  </a:cubicBezTo>
                  <a:cubicBezTo>
                    <a:pt x="1356" y="7918"/>
                    <a:pt x="1393" y="7907"/>
                    <a:pt x="1416" y="7884"/>
                  </a:cubicBezTo>
                  <a:cubicBezTo>
                    <a:pt x="1520" y="7777"/>
                    <a:pt x="1569" y="7637"/>
                    <a:pt x="1513" y="7496"/>
                  </a:cubicBezTo>
                  <a:cubicBezTo>
                    <a:pt x="1384" y="7171"/>
                    <a:pt x="1241" y="6848"/>
                    <a:pt x="1099" y="6527"/>
                  </a:cubicBezTo>
                  <a:cubicBezTo>
                    <a:pt x="543" y="5272"/>
                    <a:pt x="503" y="4008"/>
                    <a:pt x="1045" y="2738"/>
                  </a:cubicBezTo>
                  <a:cubicBezTo>
                    <a:pt x="1131" y="2534"/>
                    <a:pt x="1275" y="2424"/>
                    <a:pt x="1437" y="2424"/>
                  </a:cubicBezTo>
                  <a:cubicBezTo>
                    <a:pt x="1528" y="2424"/>
                    <a:pt x="1626" y="2459"/>
                    <a:pt x="1723" y="2530"/>
                  </a:cubicBezTo>
                  <a:cubicBezTo>
                    <a:pt x="2499" y="3098"/>
                    <a:pt x="3005" y="3830"/>
                    <a:pt x="3051" y="4822"/>
                  </a:cubicBezTo>
                  <a:cubicBezTo>
                    <a:pt x="3068" y="5138"/>
                    <a:pt x="3058" y="5456"/>
                    <a:pt x="3072" y="5772"/>
                  </a:cubicBezTo>
                  <a:cubicBezTo>
                    <a:pt x="3078" y="5928"/>
                    <a:pt x="3172" y="6053"/>
                    <a:pt x="3324" y="6064"/>
                  </a:cubicBezTo>
                  <a:cubicBezTo>
                    <a:pt x="3334" y="6065"/>
                    <a:pt x="3343" y="6066"/>
                    <a:pt x="3352" y="6066"/>
                  </a:cubicBezTo>
                  <a:cubicBezTo>
                    <a:pt x="3489" y="6066"/>
                    <a:pt x="3601" y="5968"/>
                    <a:pt x="3621" y="5826"/>
                  </a:cubicBezTo>
                  <a:cubicBezTo>
                    <a:pt x="3819" y="4449"/>
                    <a:pt x="3527" y="3235"/>
                    <a:pt x="2424" y="2300"/>
                  </a:cubicBezTo>
                  <a:cubicBezTo>
                    <a:pt x="2237" y="2141"/>
                    <a:pt x="2028" y="2008"/>
                    <a:pt x="1844" y="1846"/>
                  </a:cubicBezTo>
                  <a:cubicBezTo>
                    <a:pt x="1723" y="1740"/>
                    <a:pt x="1730" y="1591"/>
                    <a:pt x="1824" y="1468"/>
                  </a:cubicBezTo>
                  <a:cubicBezTo>
                    <a:pt x="2230" y="941"/>
                    <a:pt x="2841" y="668"/>
                    <a:pt x="3456" y="668"/>
                  </a:cubicBezTo>
                  <a:cubicBezTo>
                    <a:pt x="3941" y="668"/>
                    <a:pt x="4427" y="838"/>
                    <a:pt x="4816" y="1186"/>
                  </a:cubicBezTo>
                  <a:cubicBezTo>
                    <a:pt x="4920" y="1280"/>
                    <a:pt x="4988" y="1417"/>
                    <a:pt x="5101" y="1495"/>
                  </a:cubicBezTo>
                  <a:cubicBezTo>
                    <a:pt x="5149" y="1528"/>
                    <a:pt x="5227" y="1549"/>
                    <a:pt x="5296" y="1549"/>
                  </a:cubicBezTo>
                  <a:cubicBezTo>
                    <a:pt x="5332" y="1549"/>
                    <a:pt x="5365" y="1543"/>
                    <a:pt x="5390" y="1531"/>
                  </a:cubicBezTo>
                  <a:cubicBezTo>
                    <a:pt x="5527" y="1460"/>
                    <a:pt x="5557" y="1304"/>
                    <a:pt x="5493" y="1166"/>
                  </a:cubicBezTo>
                  <a:cubicBezTo>
                    <a:pt x="5436" y="1039"/>
                    <a:pt x="5359" y="914"/>
                    <a:pt x="5263" y="817"/>
                  </a:cubicBezTo>
                  <a:cubicBezTo>
                    <a:pt x="4763" y="298"/>
                    <a:pt x="4116" y="0"/>
                    <a:pt x="3441"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Google Shape;73886;p67">
              <a:extLst>
                <a:ext uri="{FF2B5EF4-FFF2-40B4-BE49-F238E27FC236}">
                  <a16:creationId xmlns:a16="http://schemas.microsoft.com/office/drawing/2014/main" id="{E6884D46-BBAC-4976-9C78-E37F3EE86AEB}"/>
                </a:ext>
              </a:extLst>
            </p:cNvPr>
            <p:cNvSpPr/>
            <p:nvPr/>
          </p:nvSpPr>
          <p:spPr>
            <a:xfrm>
              <a:off x="5879700" y="2179700"/>
              <a:ext cx="104475" cy="190725"/>
            </a:xfrm>
            <a:custGeom>
              <a:avLst/>
              <a:gdLst/>
              <a:ahLst/>
              <a:cxnLst/>
              <a:rect l="l" t="t" r="r" b="b"/>
              <a:pathLst>
                <a:path w="4179" h="7629" extrusionOk="0">
                  <a:moveTo>
                    <a:pt x="993" y="0"/>
                  </a:moveTo>
                  <a:cubicBezTo>
                    <a:pt x="641" y="0"/>
                    <a:pt x="317" y="141"/>
                    <a:pt x="66" y="414"/>
                  </a:cubicBezTo>
                  <a:cubicBezTo>
                    <a:pt x="14" y="472"/>
                    <a:pt x="1" y="626"/>
                    <a:pt x="38" y="699"/>
                  </a:cubicBezTo>
                  <a:cubicBezTo>
                    <a:pt x="71" y="765"/>
                    <a:pt x="188" y="828"/>
                    <a:pt x="269" y="828"/>
                  </a:cubicBezTo>
                  <a:cubicBezTo>
                    <a:pt x="275" y="828"/>
                    <a:pt x="281" y="828"/>
                    <a:pt x="287" y="827"/>
                  </a:cubicBezTo>
                  <a:cubicBezTo>
                    <a:pt x="421" y="810"/>
                    <a:pt x="542" y="712"/>
                    <a:pt x="678" y="682"/>
                  </a:cubicBezTo>
                  <a:cubicBezTo>
                    <a:pt x="797" y="654"/>
                    <a:pt x="933" y="615"/>
                    <a:pt x="1053" y="615"/>
                  </a:cubicBezTo>
                  <a:cubicBezTo>
                    <a:pt x="1100" y="615"/>
                    <a:pt x="1145" y="621"/>
                    <a:pt x="1186" y="636"/>
                  </a:cubicBezTo>
                  <a:cubicBezTo>
                    <a:pt x="1691" y="821"/>
                    <a:pt x="2119" y="1126"/>
                    <a:pt x="2403" y="1597"/>
                  </a:cubicBezTo>
                  <a:cubicBezTo>
                    <a:pt x="2480" y="1722"/>
                    <a:pt x="2469" y="1873"/>
                    <a:pt x="2345" y="1978"/>
                  </a:cubicBezTo>
                  <a:cubicBezTo>
                    <a:pt x="2182" y="2114"/>
                    <a:pt x="2001" y="2223"/>
                    <a:pt x="1847" y="2366"/>
                  </a:cubicBezTo>
                  <a:cubicBezTo>
                    <a:pt x="987" y="3165"/>
                    <a:pt x="861" y="4184"/>
                    <a:pt x="1008" y="5272"/>
                  </a:cubicBezTo>
                  <a:cubicBezTo>
                    <a:pt x="1023" y="5383"/>
                    <a:pt x="1117" y="5480"/>
                    <a:pt x="1237" y="5480"/>
                  </a:cubicBezTo>
                  <a:cubicBezTo>
                    <a:pt x="1264" y="5480"/>
                    <a:pt x="1292" y="5475"/>
                    <a:pt x="1320" y="5465"/>
                  </a:cubicBezTo>
                  <a:cubicBezTo>
                    <a:pt x="1404" y="5435"/>
                    <a:pt x="1514" y="5337"/>
                    <a:pt x="1524" y="5260"/>
                  </a:cubicBezTo>
                  <a:cubicBezTo>
                    <a:pt x="1561" y="4913"/>
                    <a:pt x="1547" y="4559"/>
                    <a:pt x="1588" y="4211"/>
                  </a:cubicBezTo>
                  <a:cubicBezTo>
                    <a:pt x="1666" y="3561"/>
                    <a:pt x="1890" y="2986"/>
                    <a:pt x="2490" y="2627"/>
                  </a:cubicBezTo>
                  <a:cubicBezTo>
                    <a:pt x="2600" y="2561"/>
                    <a:pt x="2695" y="2527"/>
                    <a:pt x="2776" y="2527"/>
                  </a:cubicBezTo>
                  <a:cubicBezTo>
                    <a:pt x="2905" y="2527"/>
                    <a:pt x="3000" y="2613"/>
                    <a:pt x="3070" y="2793"/>
                  </a:cubicBezTo>
                  <a:cubicBezTo>
                    <a:pt x="3323" y="3453"/>
                    <a:pt x="3530" y="4130"/>
                    <a:pt x="3479" y="4844"/>
                  </a:cubicBezTo>
                  <a:cubicBezTo>
                    <a:pt x="3419" y="5691"/>
                    <a:pt x="3331" y="6541"/>
                    <a:pt x="2494" y="7048"/>
                  </a:cubicBezTo>
                  <a:cubicBezTo>
                    <a:pt x="2464" y="7066"/>
                    <a:pt x="2443" y="7096"/>
                    <a:pt x="2419" y="7123"/>
                  </a:cubicBezTo>
                  <a:cubicBezTo>
                    <a:pt x="2323" y="7236"/>
                    <a:pt x="2258" y="7367"/>
                    <a:pt x="2346" y="7502"/>
                  </a:cubicBezTo>
                  <a:cubicBezTo>
                    <a:pt x="2402" y="7589"/>
                    <a:pt x="2485" y="7629"/>
                    <a:pt x="2576" y="7629"/>
                  </a:cubicBezTo>
                  <a:cubicBezTo>
                    <a:pt x="2622" y="7629"/>
                    <a:pt x="2670" y="7618"/>
                    <a:pt x="2718" y="7598"/>
                  </a:cubicBezTo>
                  <a:cubicBezTo>
                    <a:pt x="3192" y="7395"/>
                    <a:pt x="3533" y="7055"/>
                    <a:pt x="3735" y="6582"/>
                  </a:cubicBezTo>
                  <a:cubicBezTo>
                    <a:pt x="3989" y="5992"/>
                    <a:pt x="4136" y="5384"/>
                    <a:pt x="4096" y="4771"/>
                  </a:cubicBezTo>
                  <a:cubicBezTo>
                    <a:pt x="4178" y="3765"/>
                    <a:pt x="3590" y="2179"/>
                    <a:pt x="3150" y="1544"/>
                  </a:cubicBezTo>
                  <a:cubicBezTo>
                    <a:pt x="2765" y="992"/>
                    <a:pt x="2318" y="494"/>
                    <a:pt x="1706" y="183"/>
                  </a:cubicBezTo>
                  <a:cubicBezTo>
                    <a:pt x="1465" y="60"/>
                    <a:pt x="1223" y="0"/>
                    <a:pt x="993"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Google Shape;73887;p67">
              <a:extLst>
                <a:ext uri="{FF2B5EF4-FFF2-40B4-BE49-F238E27FC236}">
                  <a16:creationId xmlns:a16="http://schemas.microsoft.com/office/drawing/2014/main" id="{4ABFA09D-02A9-421E-8185-B26C1602DDA1}"/>
                </a:ext>
              </a:extLst>
            </p:cNvPr>
            <p:cNvSpPr/>
            <p:nvPr/>
          </p:nvSpPr>
          <p:spPr>
            <a:xfrm>
              <a:off x="6754525" y="2188850"/>
              <a:ext cx="76050" cy="90050"/>
            </a:xfrm>
            <a:custGeom>
              <a:avLst/>
              <a:gdLst/>
              <a:ahLst/>
              <a:cxnLst/>
              <a:rect l="l" t="t" r="r" b="b"/>
              <a:pathLst>
                <a:path w="3042" h="3602" extrusionOk="0">
                  <a:moveTo>
                    <a:pt x="1407" y="1"/>
                  </a:moveTo>
                  <a:cubicBezTo>
                    <a:pt x="968" y="1"/>
                    <a:pt x="545" y="226"/>
                    <a:pt x="281" y="648"/>
                  </a:cubicBezTo>
                  <a:cubicBezTo>
                    <a:pt x="70" y="987"/>
                    <a:pt x="1" y="1360"/>
                    <a:pt x="15" y="1696"/>
                  </a:cubicBezTo>
                  <a:cubicBezTo>
                    <a:pt x="18" y="2311"/>
                    <a:pt x="163" y="2718"/>
                    <a:pt x="494" y="3101"/>
                  </a:cubicBezTo>
                  <a:cubicBezTo>
                    <a:pt x="782" y="3436"/>
                    <a:pt x="1139" y="3601"/>
                    <a:pt x="1488" y="3601"/>
                  </a:cubicBezTo>
                  <a:cubicBezTo>
                    <a:pt x="1907" y="3601"/>
                    <a:pt x="2315" y="3364"/>
                    <a:pt x="2578" y="2898"/>
                  </a:cubicBezTo>
                  <a:cubicBezTo>
                    <a:pt x="2713" y="2660"/>
                    <a:pt x="2802" y="2385"/>
                    <a:pt x="2873" y="2118"/>
                  </a:cubicBezTo>
                  <a:cubicBezTo>
                    <a:pt x="3041" y="1488"/>
                    <a:pt x="2716" y="632"/>
                    <a:pt x="2195" y="260"/>
                  </a:cubicBezTo>
                  <a:cubicBezTo>
                    <a:pt x="1949" y="85"/>
                    <a:pt x="1675" y="1"/>
                    <a:pt x="1407"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Google Shape;73888;p67">
              <a:extLst>
                <a:ext uri="{FF2B5EF4-FFF2-40B4-BE49-F238E27FC236}">
                  <a16:creationId xmlns:a16="http://schemas.microsoft.com/office/drawing/2014/main" id="{A3AC5F78-BF64-4C26-BB9F-A03C2800242C}"/>
                </a:ext>
              </a:extLst>
            </p:cNvPr>
            <p:cNvSpPr/>
            <p:nvPr/>
          </p:nvSpPr>
          <p:spPr>
            <a:xfrm>
              <a:off x="6481725" y="2201250"/>
              <a:ext cx="23850" cy="153800"/>
            </a:xfrm>
            <a:custGeom>
              <a:avLst/>
              <a:gdLst/>
              <a:ahLst/>
              <a:cxnLst/>
              <a:rect l="l" t="t" r="r" b="b"/>
              <a:pathLst>
                <a:path w="954" h="6152" extrusionOk="0">
                  <a:moveTo>
                    <a:pt x="631" y="1"/>
                  </a:moveTo>
                  <a:cubicBezTo>
                    <a:pt x="546" y="1"/>
                    <a:pt x="429" y="60"/>
                    <a:pt x="378" y="129"/>
                  </a:cubicBezTo>
                  <a:cubicBezTo>
                    <a:pt x="201" y="370"/>
                    <a:pt x="242" y="662"/>
                    <a:pt x="227" y="940"/>
                  </a:cubicBezTo>
                  <a:cubicBezTo>
                    <a:pt x="144" y="2407"/>
                    <a:pt x="227" y="3882"/>
                    <a:pt x="27" y="5344"/>
                  </a:cubicBezTo>
                  <a:cubicBezTo>
                    <a:pt x="0" y="5543"/>
                    <a:pt x="43" y="5761"/>
                    <a:pt x="93" y="5961"/>
                  </a:cubicBezTo>
                  <a:cubicBezTo>
                    <a:pt x="110" y="6038"/>
                    <a:pt x="230" y="6112"/>
                    <a:pt x="319" y="6142"/>
                  </a:cubicBezTo>
                  <a:cubicBezTo>
                    <a:pt x="338" y="6148"/>
                    <a:pt x="356" y="6151"/>
                    <a:pt x="373" y="6151"/>
                  </a:cubicBezTo>
                  <a:cubicBezTo>
                    <a:pt x="458" y="6151"/>
                    <a:pt x="526" y="6079"/>
                    <a:pt x="570" y="6002"/>
                  </a:cubicBezTo>
                  <a:cubicBezTo>
                    <a:pt x="695" y="5783"/>
                    <a:pt x="713" y="5536"/>
                    <a:pt x="721" y="5291"/>
                  </a:cubicBezTo>
                  <a:cubicBezTo>
                    <a:pt x="775" y="3822"/>
                    <a:pt x="744" y="2349"/>
                    <a:pt x="953" y="853"/>
                  </a:cubicBezTo>
                  <a:cubicBezTo>
                    <a:pt x="932" y="642"/>
                    <a:pt x="921" y="398"/>
                    <a:pt x="868" y="165"/>
                  </a:cubicBezTo>
                  <a:cubicBezTo>
                    <a:pt x="851" y="93"/>
                    <a:pt x="721" y="6"/>
                    <a:pt x="640" y="1"/>
                  </a:cubicBezTo>
                  <a:cubicBezTo>
                    <a:pt x="637" y="1"/>
                    <a:pt x="634" y="1"/>
                    <a:pt x="631"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Google Shape;73889;p67">
              <a:extLst>
                <a:ext uri="{FF2B5EF4-FFF2-40B4-BE49-F238E27FC236}">
                  <a16:creationId xmlns:a16="http://schemas.microsoft.com/office/drawing/2014/main" id="{78B21554-553E-483B-A8E5-A29E7A1EACE3}"/>
                </a:ext>
              </a:extLst>
            </p:cNvPr>
            <p:cNvSpPr/>
            <p:nvPr/>
          </p:nvSpPr>
          <p:spPr>
            <a:xfrm>
              <a:off x="6688050" y="3886050"/>
              <a:ext cx="355550" cy="553025"/>
            </a:xfrm>
            <a:custGeom>
              <a:avLst/>
              <a:gdLst/>
              <a:ahLst/>
              <a:cxnLst/>
              <a:rect l="l" t="t" r="r" b="b"/>
              <a:pathLst>
                <a:path w="14222" h="22121" extrusionOk="0">
                  <a:moveTo>
                    <a:pt x="7303" y="0"/>
                  </a:moveTo>
                  <a:cubicBezTo>
                    <a:pt x="7061" y="0"/>
                    <a:pt x="6835" y="265"/>
                    <a:pt x="6569" y="265"/>
                  </a:cubicBezTo>
                  <a:cubicBezTo>
                    <a:pt x="6567" y="265"/>
                    <a:pt x="6566" y="265"/>
                    <a:pt x="6565" y="265"/>
                  </a:cubicBezTo>
                  <a:cubicBezTo>
                    <a:pt x="6529" y="265"/>
                    <a:pt x="6495" y="274"/>
                    <a:pt x="6460" y="282"/>
                  </a:cubicBezTo>
                  <a:cubicBezTo>
                    <a:pt x="4811" y="635"/>
                    <a:pt x="3174" y="1040"/>
                    <a:pt x="1575" y="1587"/>
                  </a:cubicBezTo>
                  <a:cubicBezTo>
                    <a:pt x="1361" y="1660"/>
                    <a:pt x="1146" y="1739"/>
                    <a:pt x="921" y="1739"/>
                  </a:cubicBezTo>
                  <a:cubicBezTo>
                    <a:pt x="772" y="1739"/>
                    <a:pt x="619" y="1704"/>
                    <a:pt x="460" y="1609"/>
                  </a:cubicBezTo>
                  <a:cubicBezTo>
                    <a:pt x="421" y="1587"/>
                    <a:pt x="382" y="1577"/>
                    <a:pt x="344" y="1577"/>
                  </a:cubicBezTo>
                  <a:cubicBezTo>
                    <a:pt x="161" y="1577"/>
                    <a:pt x="1" y="1812"/>
                    <a:pt x="47" y="2043"/>
                  </a:cubicBezTo>
                  <a:cubicBezTo>
                    <a:pt x="68" y="2145"/>
                    <a:pt x="98" y="2248"/>
                    <a:pt x="138" y="2345"/>
                  </a:cubicBezTo>
                  <a:cubicBezTo>
                    <a:pt x="347" y="2868"/>
                    <a:pt x="550" y="3395"/>
                    <a:pt x="773" y="3909"/>
                  </a:cubicBezTo>
                  <a:cubicBezTo>
                    <a:pt x="2426" y="7680"/>
                    <a:pt x="4094" y="11445"/>
                    <a:pt x="5736" y="15222"/>
                  </a:cubicBezTo>
                  <a:cubicBezTo>
                    <a:pt x="6645" y="17318"/>
                    <a:pt x="7598" y="19399"/>
                    <a:pt x="8353" y="21561"/>
                  </a:cubicBezTo>
                  <a:cubicBezTo>
                    <a:pt x="8461" y="21870"/>
                    <a:pt x="8668" y="22024"/>
                    <a:pt x="8953" y="22076"/>
                  </a:cubicBezTo>
                  <a:cubicBezTo>
                    <a:pt x="9194" y="22121"/>
                    <a:pt x="9443" y="22105"/>
                    <a:pt x="9583" y="22112"/>
                  </a:cubicBezTo>
                  <a:cubicBezTo>
                    <a:pt x="10973" y="22078"/>
                    <a:pt x="12200" y="21789"/>
                    <a:pt x="13383" y="21307"/>
                  </a:cubicBezTo>
                  <a:cubicBezTo>
                    <a:pt x="14031" y="21041"/>
                    <a:pt x="14222" y="20580"/>
                    <a:pt x="13924" y="19955"/>
                  </a:cubicBezTo>
                  <a:cubicBezTo>
                    <a:pt x="13740" y="19570"/>
                    <a:pt x="13603" y="19178"/>
                    <a:pt x="13477" y="18777"/>
                  </a:cubicBezTo>
                  <a:cubicBezTo>
                    <a:pt x="11627" y="12865"/>
                    <a:pt x="9779" y="6954"/>
                    <a:pt x="7917" y="1048"/>
                  </a:cubicBezTo>
                  <a:cubicBezTo>
                    <a:pt x="7805" y="695"/>
                    <a:pt x="7833" y="219"/>
                    <a:pt x="7443" y="32"/>
                  </a:cubicBezTo>
                  <a:cubicBezTo>
                    <a:pt x="7395" y="10"/>
                    <a:pt x="7349" y="0"/>
                    <a:pt x="7303" y="0"/>
                  </a:cubicBezTo>
                  <a:close/>
                </a:path>
              </a:pathLst>
            </a:custGeom>
            <a:solidFill>
              <a:srgbClr val="A045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Google Shape;73890;p67">
              <a:extLst>
                <a:ext uri="{FF2B5EF4-FFF2-40B4-BE49-F238E27FC236}">
                  <a16:creationId xmlns:a16="http://schemas.microsoft.com/office/drawing/2014/main" id="{F30EEF82-7AC5-46BB-88F2-C07920F68F5A}"/>
                </a:ext>
              </a:extLst>
            </p:cNvPr>
            <p:cNvSpPr/>
            <p:nvPr/>
          </p:nvSpPr>
          <p:spPr>
            <a:xfrm>
              <a:off x="6865300" y="4102050"/>
              <a:ext cx="48425" cy="62300"/>
            </a:xfrm>
            <a:custGeom>
              <a:avLst/>
              <a:gdLst/>
              <a:ahLst/>
              <a:cxnLst/>
              <a:rect l="l" t="t" r="r" b="b"/>
              <a:pathLst>
                <a:path w="1937" h="2492" extrusionOk="0">
                  <a:moveTo>
                    <a:pt x="1691" y="0"/>
                  </a:moveTo>
                  <a:cubicBezTo>
                    <a:pt x="1648" y="0"/>
                    <a:pt x="1606" y="15"/>
                    <a:pt x="1568" y="51"/>
                  </a:cubicBezTo>
                  <a:cubicBezTo>
                    <a:pt x="928" y="653"/>
                    <a:pt x="422" y="1354"/>
                    <a:pt x="61" y="2152"/>
                  </a:cubicBezTo>
                  <a:cubicBezTo>
                    <a:pt x="1" y="2285"/>
                    <a:pt x="59" y="2443"/>
                    <a:pt x="210" y="2486"/>
                  </a:cubicBezTo>
                  <a:cubicBezTo>
                    <a:pt x="225" y="2490"/>
                    <a:pt x="242" y="2492"/>
                    <a:pt x="260" y="2492"/>
                  </a:cubicBezTo>
                  <a:cubicBezTo>
                    <a:pt x="341" y="2492"/>
                    <a:pt x="445" y="2453"/>
                    <a:pt x="484" y="2400"/>
                  </a:cubicBezTo>
                  <a:cubicBezTo>
                    <a:pt x="967" y="1722"/>
                    <a:pt x="1438" y="1034"/>
                    <a:pt x="1906" y="343"/>
                  </a:cubicBezTo>
                  <a:cubicBezTo>
                    <a:pt x="1937" y="297"/>
                    <a:pt x="1910" y="209"/>
                    <a:pt x="1910" y="143"/>
                  </a:cubicBezTo>
                  <a:cubicBezTo>
                    <a:pt x="1889" y="115"/>
                    <a:pt x="1874" y="81"/>
                    <a:pt x="1849" y="59"/>
                  </a:cubicBezTo>
                  <a:cubicBezTo>
                    <a:pt x="1799" y="23"/>
                    <a:pt x="1745" y="0"/>
                    <a:pt x="1691" y="0"/>
                  </a:cubicBezTo>
                  <a:close/>
                </a:path>
              </a:pathLst>
            </a:custGeom>
            <a:solidFill>
              <a:srgbClr val="08040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Google Shape;73891;p67">
              <a:extLst>
                <a:ext uri="{FF2B5EF4-FFF2-40B4-BE49-F238E27FC236}">
                  <a16:creationId xmlns:a16="http://schemas.microsoft.com/office/drawing/2014/main" id="{B8EC73A3-F939-441E-A787-B92CA2D6FA12}"/>
                </a:ext>
              </a:extLst>
            </p:cNvPr>
            <p:cNvSpPr/>
            <p:nvPr/>
          </p:nvSpPr>
          <p:spPr>
            <a:xfrm>
              <a:off x="6242425" y="3931400"/>
              <a:ext cx="215450" cy="498050"/>
            </a:xfrm>
            <a:custGeom>
              <a:avLst/>
              <a:gdLst/>
              <a:ahLst/>
              <a:cxnLst/>
              <a:rect l="l" t="t" r="r" b="b"/>
              <a:pathLst>
                <a:path w="8618" h="19922" extrusionOk="0">
                  <a:moveTo>
                    <a:pt x="408" y="0"/>
                  </a:moveTo>
                  <a:cubicBezTo>
                    <a:pt x="22" y="0"/>
                    <a:pt x="0" y="108"/>
                    <a:pt x="20" y="620"/>
                  </a:cubicBezTo>
                  <a:cubicBezTo>
                    <a:pt x="103" y="2696"/>
                    <a:pt x="191" y="4772"/>
                    <a:pt x="278" y="6847"/>
                  </a:cubicBezTo>
                  <a:cubicBezTo>
                    <a:pt x="267" y="6847"/>
                    <a:pt x="254" y="6848"/>
                    <a:pt x="241" y="6848"/>
                  </a:cubicBezTo>
                  <a:cubicBezTo>
                    <a:pt x="446" y="9763"/>
                    <a:pt x="642" y="12680"/>
                    <a:pt x="861" y="15593"/>
                  </a:cubicBezTo>
                  <a:cubicBezTo>
                    <a:pt x="951" y="16786"/>
                    <a:pt x="1080" y="17976"/>
                    <a:pt x="1214" y="19165"/>
                  </a:cubicBezTo>
                  <a:cubicBezTo>
                    <a:pt x="1259" y="19562"/>
                    <a:pt x="1316" y="19635"/>
                    <a:pt x="1632" y="19635"/>
                  </a:cubicBezTo>
                  <a:cubicBezTo>
                    <a:pt x="1666" y="19635"/>
                    <a:pt x="1703" y="19634"/>
                    <a:pt x="1744" y="19633"/>
                  </a:cubicBezTo>
                  <a:cubicBezTo>
                    <a:pt x="1850" y="19629"/>
                    <a:pt x="1955" y="19627"/>
                    <a:pt x="2060" y="19627"/>
                  </a:cubicBezTo>
                  <a:cubicBezTo>
                    <a:pt x="2730" y="19627"/>
                    <a:pt x="3395" y="19699"/>
                    <a:pt x="4061" y="19758"/>
                  </a:cubicBezTo>
                  <a:cubicBezTo>
                    <a:pt x="4972" y="19842"/>
                    <a:pt x="5888" y="19876"/>
                    <a:pt x="6802" y="19921"/>
                  </a:cubicBezTo>
                  <a:cubicBezTo>
                    <a:pt x="6813" y="19921"/>
                    <a:pt x="6824" y="19921"/>
                    <a:pt x="6834" y="19921"/>
                  </a:cubicBezTo>
                  <a:cubicBezTo>
                    <a:pt x="7059" y="19921"/>
                    <a:pt x="7155" y="19788"/>
                    <a:pt x="7149" y="19520"/>
                  </a:cubicBezTo>
                  <a:cubicBezTo>
                    <a:pt x="7109" y="17825"/>
                    <a:pt x="7364" y="16149"/>
                    <a:pt x="7479" y="14464"/>
                  </a:cubicBezTo>
                  <a:cubicBezTo>
                    <a:pt x="7636" y="12181"/>
                    <a:pt x="7844" y="9901"/>
                    <a:pt x="8028" y="7622"/>
                  </a:cubicBezTo>
                  <a:cubicBezTo>
                    <a:pt x="8192" y="5586"/>
                    <a:pt x="8353" y="3550"/>
                    <a:pt x="8518" y="1514"/>
                  </a:cubicBezTo>
                  <a:cubicBezTo>
                    <a:pt x="8535" y="1304"/>
                    <a:pt x="8575" y="1096"/>
                    <a:pt x="8592" y="885"/>
                  </a:cubicBezTo>
                  <a:cubicBezTo>
                    <a:pt x="8618" y="593"/>
                    <a:pt x="8532" y="478"/>
                    <a:pt x="8274" y="449"/>
                  </a:cubicBezTo>
                  <a:cubicBezTo>
                    <a:pt x="8135" y="434"/>
                    <a:pt x="7992" y="434"/>
                    <a:pt x="7852" y="427"/>
                  </a:cubicBezTo>
                  <a:cubicBezTo>
                    <a:pt x="6516" y="357"/>
                    <a:pt x="5178" y="293"/>
                    <a:pt x="3843" y="216"/>
                  </a:cubicBezTo>
                  <a:cubicBezTo>
                    <a:pt x="2789" y="156"/>
                    <a:pt x="1734" y="72"/>
                    <a:pt x="680" y="11"/>
                  </a:cubicBezTo>
                  <a:cubicBezTo>
                    <a:pt x="574" y="5"/>
                    <a:pt x="484" y="0"/>
                    <a:pt x="408" y="0"/>
                  </a:cubicBezTo>
                  <a:close/>
                </a:path>
              </a:pathLst>
            </a:custGeom>
            <a:solidFill>
              <a:srgbClr val="A045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Google Shape;73892;p67">
              <a:extLst>
                <a:ext uri="{FF2B5EF4-FFF2-40B4-BE49-F238E27FC236}">
                  <a16:creationId xmlns:a16="http://schemas.microsoft.com/office/drawing/2014/main" id="{F8BB8F62-D521-4A54-8E55-60A10DA4F4AF}"/>
                </a:ext>
              </a:extLst>
            </p:cNvPr>
            <p:cNvSpPr/>
            <p:nvPr/>
          </p:nvSpPr>
          <p:spPr>
            <a:xfrm>
              <a:off x="6302200" y="4127650"/>
              <a:ext cx="50925" cy="71750"/>
            </a:xfrm>
            <a:custGeom>
              <a:avLst/>
              <a:gdLst/>
              <a:ahLst/>
              <a:cxnLst/>
              <a:rect l="l" t="t" r="r" b="b"/>
              <a:pathLst>
                <a:path w="2037" h="2870" extrusionOk="0">
                  <a:moveTo>
                    <a:pt x="226" y="1"/>
                  </a:moveTo>
                  <a:cubicBezTo>
                    <a:pt x="185" y="1"/>
                    <a:pt x="148" y="8"/>
                    <a:pt x="121" y="25"/>
                  </a:cubicBezTo>
                  <a:cubicBezTo>
                    <a:pt x="53" y="72"/>
                    <a:pt x="23" y="201"/>
                    <a:pt x="9" y="296"/>
                  </a:cubicBezTo>
                  <a:cubicBezTo>
                    <a:pt x="0" y="357"/>
                    <a:pt x="37" y="434"/>
                    <a:pt x="73" y="493"/>
                  </a:cubicBezTo>
                  <a:cubicBezTo>
                    <a:pt x="519" y="1208"/>
                    <a:pt x="962" y="1926"/>
                    <a:pt x="1419" y="2633"/>
                  </a:cubicBezTo>
                  <a:cubicBezTo>
                    <a:pt x="1489" y="2740"/>
                    <a:pt x="1624" y="2825"/>
                    <a:pt x="1747" y="2866"/>
                  </a:cubicBezTo>
                  <a:cubicBezTo>
                    <a:pt x="1753" y="2868"/>
                    <a:pt x="1759" y="2869"/>
                    <a:pt x="1765" y="2869"/>
                  </a:cubicBezTo>
                  <a:cubicBezTo>
                    <a:pt x="1829" y="2869"/>
                    <a:pt x="1922" y="2782"/>
                    <a:pt x="1974" y="2754"/>
                  </a:cubicBezTo>
                  <a:cubicBezTo>
                    <a:pt x="2036" y="2567"/>
                    <a:pt x="1979" y="2438"/>
                    <a:pt x="1904" y="2319"/>
                  </a:cubicBezTo>
                  <a:cubicBezTo>
                    <a:pt x="1454" y="1607"/>
                    <a:pt x="999" y="897"/>
                    <a:pt x="546" y="186"/>
                  </a:cubicBezTo>
                  <a:cubicBezTo>
                    <a:pt x="507" y="128"/>
                    <a:pt x="465" y="51"/>
                    <a:pt x="408" y="33"/>
                  </a:cubicBezTo>
                  <a:cubicBezTo>
                    <a:pt x="353" y="16"/>
                    <a:pt x="286" y="1"/>
                    <a:pt x="226" y="1"/>
                  </a:cubicBezTo>
                  <a:close/>
                </a:path>
              </a:pathLst>
            </a:custGeom>
            <a:solidFill>
              <a:srgbClr val="08040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Google Shape;73893;p67">
              <a:extLst>
                <a:ext uri="{FF2B5EF4-FFF2-40B4-BE49-F238E27FC236}">
                  <a16:creationId xmlns:a16="http://schemas.microsoft.com/office/drawing/2014/main" id="{BC38F52C-0641-4DA5-BAB8-762B3B1E76D1}"/>
                </a:ext>
              </a:extLst>
            </p:cNvPr>
            <p:cNvSpPr/>
            <p:nvPr/>
          </p:nvSpPr>
          <p:spPr>
            <a:xfrm>
              <a:off x="6122075" y="3465950"/>
              <a:ext cx="883300" cy="491200"/>
            </a:xfrm>
            <a:custGeom>
              <a:avLst/>
              <a:gdLst/>
              <a:ahLst/>
              <a:cxnLst/>
              <a:rect l="l" t="t" r="r" b="b"/>
              <a:pathLst>
                <a:path w="35332" h="19648" extrusionOk="0">
                  <a:moveTo>
                    <a:pt x="15536" y="3782"/>
                  </a:moveTo>
                  <a:cubicBezTo>
                    <a:pt x="15539" y="3782"/>
                    <a:pt x="15542" y="3782"/>
                    <a:pt x="15546" y="3782"/>
                  </a:cubicBezTo>
                  <a:cubicBezTo>
                    <a:pt x="15630" y="3787"/>
                    <a:pt x="15751" y="3872"/>
                    <a:pt x="15782" y="3948"/>
                  </a:cubicBezTo>
                  <a:cubicBezTo>
                    <a:pt x="15848" y="4109"/>
                    <a:pt x="15882" y="4285"/>
                    <a:pt x="15902" y="4459"/>
                  </a:cubicBezTo>
                  <a:cubicBezTo>
                    <a:pt x="16076" y="5995"/>
                    <a:pt x="16283" y="7527"/>
                    <a:pt x="16399" y="9067"/>
                  </a:cubicBezTo>
                  <a:cubicBezTo>
                    <a:pt x="16454" y="9799"/>
                    <a:pt x="16566" y="10455"/>
                    <a:pt x="17135" y="10963"/>
                  </a:cubicBezTo>
                  <a:cubicBezTo>
                    <a:pt x="17186" y="11010"/>
                    <a:pt x="17220" y="11076"/>
                    <a:pt x="17271" y="11121"/>
                  </a:cubicBezTo>
                  <a:cubicBezTo>
                    <a:pt x="17518" y="11347"/>
                    <a:pt x="17351" y="11565"/>
                    <a:pt x="17264" y="11783"/>
                  </a:cubicBezTo>
                  <a:cubicBezTo>
                    <a:pt x="16841" y="11728"/>
                    <a:pt x="16703" y="11268"/>
                    <a:pt x="16351" y="11119"/>
                  </a:cubicBezTo>
                  <a:cubicBezTo>
                    <a:pt x="16022" y="11217"/>
                    <a:pt x="15845" y="11495"/>
                    <a:pt x="15620" y="11707"/>
                  </a:cubicBezTo>
                  <a:cubicBezTo>
                    <a:pt x="15007" y="12286"/>
                    <a:pt x="14383" y="12847"/>
                    <a:pt x="13685" y="13321"/>
                  </a:cubicBezTo>
                  <a:cubicBezTo>
                    <a:pt x="13483" y="13458"/>
                    <a:pt x="13266" y="13576"/>
                    <a:pt x="13045" y="13682"/>
                  </a:cubicBezTo>
                  <a:cubicBezTo>
                    <a:pt x="12971" y="13717"/>
                    <a:pt x="12887" y="13741"/>
                    <a:pt x="12808" y="13741"/>
                  </a:cubicBezTo>
                  <a:cubicBezTo>
                    <a:pt x="12713" y="13741"/>
                    <a:pt x="12625" y="13707"/>
                    <a:pt x="12567" y="13618"/>
                  </a:cubicBezTo>
                  <a:cubicBezTo>
                    <a:pt x="12450" y="13437"/>
                    <a:pt x="12599" y="13294"/>
                    <a:pt x="12748" y="13193"/>
                  </a:cubicBezTo>
                  <a:cubicBezTo>
                    <a:pt x="13209" y="12874"/>
                    <a:pt x="13678" y="12568"/>
                    <a:pt x="14131" y="12240"/>
                  </a:cubicBezTo>
                  <a:cubicBezTo>
                    <a:pt x="14415" y="12036"/>
                    <a:pt x="14698" y="11825"/>
                    <a:pt x="14885" y="11518"/>
                  </a:cubicBezTo>
                  <a:cubicBezTo>
                    <a:pt x="14818" y="11448"/>
                    <a:pt x="14748" y="11378"/>
                    <a:pt x="14680" y="11310"/>
                  </a:cubicBezTo>
                  <a:cubicBezTo>
                    <a:pt x="13836" y="11653"/>
                    <a:pt x="12990" y="11993"/>
                    <a:pt x="12148" y="12340"/>
                  </a:cubicBezTo>
                  <a:cubicBezTo>
                    <a:pt x="11997" y="12403"/>
                    <a:pt x="11845" y="12457"/>
                    <a:pt x="11687" y="12457"/>
                  </a:cubicBezTo>
                  <a:cubicBezTo>
                    <a:pt x="11637" y="12457"/>
                    <a:pt x="11587" y="12451"/>
                    <a:pt x="11537" y="12439"/>
                  </a:cubicBezTo>
                  <a:cubicBezTo>
                    <a:pt x="11481" y="12428"/>
                    <a:pt x="11415" y="12365"/>
                    <a:pt x="11396" y="12310"/>
                  </a:cubicBezTo>
                  <a:cubicBezTo>
                    <a:pt x="11374" y="12253"/>
                    <a:pt x="11381" y="12166"/>
                    <a:pt x="11413" y="12115"/>
                  </a:cubicBezTo>
                  <a:cubicBezTo>
                    <a:pt x="11549" y="11884"/>
                    <a:pt x="11802" y="11837"/>
                    <a:pt x="12025" y="11741"/>
                  </a:cubicBezTo>
                  <a:cubicBezTo>
                    <a:pt x="12927" y="11357"/>
                    <a:pt x="13830" y="10969"/>
                    <a:pt x="14732" y="10579"/>
                  </a:cubicBezTo>
                  <a:cubicBezTo>
                    <a:pt x="14925" y="10495"/>
                    <a:pt x="15107" y="10385"/>
                    <a:pt x="15302" y="10306"/>
                  </a:cubicBezTo>
                  <a:cubicBezTo>
                    <a:pt x="15720" y="10138"/>
                    <a:pt x="15872" y="9853"/>
                    <a:pt x="15818" y="9397"/>
                  </a:cubicBezTo>
                  <a:cubicBezTo>
                    <a:pt x="15694" y="8317"/>
                    <a:pt x="15604" y="7232"/>
                    <a:pt x="15499" y="6148"/>
                  </a:cubicBezTo>
                  <a:cubicBezTo>
                    <a:pt x="15432" y="5449"/>
                    <a:pt x="15356" y="4751"/>
                    <a:pt x="15298" y="4053"/>
                  </a:cubicBezTo>
                  <a:cubicBezTo>
                    <a:pt x="15285" y="3904"/>
                    <a:pt x="15386" y="3782"/>
                    <a:pt x="15536" y="3782"/>
                  </a:cubicBezTo>
                  <a:close/>
                  <a:moveTo>
                    <a:pt x="29283" y="0"/>
                  </a:moveTo>
                  <a:cubicBezTo>
                    <a:pt x="29242" y="0"/>
                    <a:pt x="29200" y="9"/>
                    <a:pt x="29156" y="21"/>
                  </a:cubicBezTo>
                  <a:cubicBezTo>
                    <a:pt x="25891" y="971"/>
                    <a:pt x="22542" y="1463"/>
                    <a:pt x="19163" y="1635"/>
                  </a:cubicBezTo>
                  <a:cubicBezTo>
                    <a:pt x="17430" y="1724"/>
                    <a:pt x="15694" y="1783"/>
                    <a:pt x="13958" y="1783"/>
                  </a:cubicBezTo>
                  <a:cubicBezTo>
                    <a:pt x="11888" y="1783"/>
                    <a:pt x="9818" y="1699"/>
                    <a:pt x="7752" y="1479"/>
                  </a:cubicBezTo>
                  <a:cubicBezTo>
                    <a:pt x="6205" y="1313"/>
                    <a:pt x="4671" y="1097"/>
                    <a:pt x="3335" y="195"/>
                  </a:cubicBezTo>
                  <a:cubicBezTo>
                    <a:pt x="3294" y="167"/>
                    <a:pt x="3248" y="152"/>
                    <a:pt x="3203" y="152"/>
                  </a:cubicBezTo>
                  <a:cubicBezTo>
                    <a:pt x="3146" y="152"/>
                    <a:pt x="3092" y="175"/>
                    <a:pt x="3053" y="223"/>
                  </a:cubicBezTo>
                  <a:cubicBezTo>
                    <a:pt x="2994" y="297"/>
                    <a:pt x="2932" y="419"/>
                    <a:pt x="2951" y="503"/>
                  </a:cubicBezTo>
                  <a:cubicBezTo>
                    <a:pt x="3028" y="845"/>
                    <a:pt x="3125" y="1182"/>
                    <a:pt x="3231" y="1517"/>
                  </a:cubicBezTo>
                  <a:cubicBezTo>
                    <a:pt x="3459" y="2229"/>
                    <a:pt x="3613" y="2952"/>
                    <a:pt x="3512" y="3701"/>
                  </a:cubicBezTo>
                  <a:cubicBezTo>
                    <a:pt x="3428" y="4330"/>
                    <a:pt x="3334" y="4956"/>
                    <a:pt x="3229" y="5582"/>
                  </a:cubicBezTo>
                  <a:cubicBezTo>
                    <a:pt x="2847" y="7842"/>
                    <a:pt x="2281" y="10063"/>
                    <a:pt x="1760" y="12293"/>
                  </a:cubicBezTo>
                  <a:cubicBezTo>
                    <a:pt x="1493" y="13425"/>
                    <a:pt x="1211" y="14552"/>
                    <a:pt x="923" y="15679"/>
                  </a:cubicBezTo>
                  <a:cubicBezTo>
                    <a:pt x="848" y="15982"/>
                    <a:pt x="785" y="16312"/>
                    <a:pt x="342" y="16312"/>
                  </a:cubicBezTo>
                  <a:cubicBezTo>
                    <a:pt x="341" y="16312"/>
                    <a:pt x="340" y="16312"/>
                    <a:pt x="339" y="16312"/>
                  </a:cubicBezTo>
                  <a:cubicBezTo>
                    <a:pt x="339" y="16312"/>
                    <a:pt x="338" y="16312"/>
                    <a:pt x="337" y="16312"/>
                  </a:cubicBezTo>
                  <a:cubicBezTo>
                    <a:pt x="206" y="16312"/>
                    <a:pt x="90" y="16457"/>
                    <a:pt x="74" y="16604"/>
                  </a:cubicBezTo>
                  <a:cubicBezTo>
                    <a:pt x="37" y="16989"/>
                    <a:pt x="0" y="17375"/>
                    <a:pt x="0" y="17762"/>
                  </a:cubicBezTo>
                  <a:cubicBezTo>
                    <a:pt x="0" y="18029"/>
                    <a:pt x="161" y="18225"/>
                    <a:pt x="418" y="18315"/>
                  </a:cubicBezTo>
                  <a:cubicBezTo>
                    <a:pt x="821" y="18456"/>
                    <a:pt x="1237" y="18512"/>
                    <a:pt x="1663" y="18533"/>
                  </a:cubicBezTo>
                  <a:cubicBezTo>
                    <a:pt x="3281" y="18613"/>
                    <a:pt x="4903" y="18686"/>
                    <a:pt x="6520" y="18785"/>
                  </a:cubicBezTo>
                  <a:cubicBezTo>
                    <a:pt x="7996" y="18878"/>
                    <a:pt x="9471" y="19006"/>
                    <a:pt x="10945" y="19113"/>
                  </a:cubicBezTo>
                  <a:cubicBezTo>
                    <a:pt x="12141" y="19201"/>
                    <a:pt x="13336" y="19294"/>
                    <a:pt x="14533" y="19355"/>
                  </a:cubicBezTo>
                  <a:cubicBezTo>
                    <a:pt x="14609" y="19359"/>
                    <a:pt x="14681" y="19361"/>
                    <a:pt x="14750" y="19361"/>
                  </a:cubicBezTo>
                  <a:cubicBezTo>
                    <a:pt x="15744" y="19361"/>
                    <a:pt x="16055" y="18949"/>
                    <a:pt x="15965" y="17842"/>
                  </a:cubicBezTo>
                  <a:cubicBezTo>
                    <a:pt x="15932" y="17453"/>
                    <a:pt x="15895" y="17078"/>
                    <a:pt x="15996" y="16691"/>
                  </a:cubicBezTo>
                  <a:cubicBezTo>
                    <a:pt x="16425" y="15057"/>
                    <a:pt x="16842" y="13420"/>
                    <a:pt x="17263" y="11783"/>
                  </a:cubicBezTo>
                  <a:cubicBezTo>
                    <a:pt x="17608" y="11825"/>
                    <a:pt x="17710" y="12092"/>
                    <a:pt x="17789" y="12370"/>
                  </a:cubicBezTo>
                  <a:cubicBezTo>
                    <a:pt x="18195" y="13827"/>
                    <a:pt x="18598" y="15288"/>
                    <a:pt x="19001" y="16748"/>
                  </a:cubicBezTo>
                  <a:cubicBezTo>
                    <a:pt x="19082" y="17041"/>
                    <a:pt x="19047" y="17298"/>
                    <a:pt x="18786" y="17503"/>
                  </a:cubicBezTo>
                  <a:cubicBezTo>
                    <a:pt x="18233" y="17936"/>
                    <a:pt x="18339" y="18480"/>
                    <a:pt x="18538" y="19040"/>
                  </a:cubicBezTo>
                  <a:cubicBezTo>
                    <a:pt x="18686" y="19451"/>
                    <a:pt x="18966" y="19647"/>
                    <a:pt x="19403" y="19647"/>
                  </a:cubicBezTo>
                  <a:cubicBezTo>
                    <a:pt x="19409" y="19647"/>
                    <a:pt x="19415" y="19647"/>
                    <a:pt x="19421" y="19647"/>
                  </a:cubicBezTo>
                  <a:cubicBezTo>
                    <a:pt x="20101" y="19640"/>
                    <a:pt x="20745" y="19454"/>
                    <a:pt x="21390" y="19283"/>
                  </a:cubicBezTo>
                  <a:cubicBezTo>
                    <a:pt x="25106" y="18307"/>
                    <a:pt x="28834" y="17382"/>
                    <a:pt x="32581" y="16534"/>
                  </a:cubicBezTo>
                  <a:cubicBezTo>
                    <a:pt x="33199" y="16395"/>
                    <a:pt x="33806" y="16204"/>
                    <a:pt x="34419" y="16040"/>
                  </a:cubicBezTo>
                  <a:cubicBezTo>
                    <a:pt x="34754" y="15950"/>
                    <a:pt x="34980" y="15742"/>
                    <a:pt x="35083" y="15417"/>
                  </a:cubicBezTo>
                  <a:cubicBezTo>
                    <a:pt x="35168" y="15151"/>
                    <a:pt x="35245" y="14877"/>
                    <a:pt x="35281" y="14601"/>
                  </a:cubicBezTo>
                  <a:cubicBezTo>
                    <a:pt x="35332" y="14190"/>
                    <a:pt x="35192" y="13968"/>
                    <a:pt x="34782" y="13967"/>
                  </a:cubicBezTo>
                  <a:cubicBezTo>
                    <a:pt x="34235" y="13962"/>
                    <a:pt x="33971" y="13695"/>
                    <a:pt x="33746" y="13242"/>
                  </a:cubicBezTo>
                  <a:cubicBezTo>
                    <a:pt x="32975" y="11696"/>
                    <a:pt x="32179" y="10163"/>
                    <a:pt x="31385" y="8630"/>
                  </a:cubicBezTo>
                  <a:cubicBezTo>
                    <a:pt x="30593" y="7095"/>
                    <a:pt x="29808" y="5556"/>
                    <a:pt x="28989" y="4036"/>
                  </a:cubicBezTo>
                  <a:cubicBezTo>
                    <a:pt x="28604" y="3324"/>
                    <a:pt x="28559" y="2653"/>
                    <a:pt x="28928" y="1923"/>
                  </a:cubicBezTo>
                  <a:cubicBezTo>
                    <a:pt x="29164" y="1453"/>
                    <a:pt x="29334" y="947"/>
                    <a:pt x="29517" y="453"/>
                  </a:cubicBezTo>
                  <a:cubicBezTo>
                    <a:pt x="29564" y="326"/>
                    <a:pt x="29569" y="173"/>
                    <a:pt x="29446" y="62"/>
                  </a:cubicBezTo>
                  <a:cubicBezTo>
                    <a:pt x="29396" y="17"/>
                    <a:pt x="29341" y="0"/>
                    <a:pt x="29283"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Google Shape;73894;p67">
              <a:extLst>
                <a:ext uri="{FF2B5EF4-FFF2-40B4-BE49-F238E27FC236}">
                  <a16:creationId xmlns:a16="http://schemas.microsoft.com/office/drawing/2014/main" id="{08C4CEA8-A06F-4CBD-871A-B6FC1BA815A9}"/>
                </a:ext>
              </a:extLst>
            </p:cNvPr>
            <p:cNvSpPr/>
            <p:nvPr/>
          </p:nvSpPr>
          <p:spPr>
            <a:xfrm>
              <a:off x="6596200" y="3830625"/>
              <a:ext cx="391800" cy="113275"/>
            </a:xfrm>
            <a:custGeom>
              <a:avLst/>
              <a:gdLst/>
              <a:ahLst/>
              <a:cxnLst/>
              <a:rect l="l" t="t" r="r" b="b"/>
              <a:pathLst>
                <a:path w="15672" h="4531" extrusionOk="0">
                  <a:moveTo>
                    <a:pt x="15408" y="1"/>
                  </a:moveTo>
                  <a:cubicBezTo>
                    <a:pt x="15353" y="1"/>
                    <a:pt x="15296" y="9"/>
                    <a:pt x="15241" y="19"/>
                  </a:cubicBezTo>
                  <a:cubicBezTo>
                    <a:pt x="14169" y="216"/>
                    <a:pt x="13096" y="428"/>
                    <a:pt x="12019" y="605"/>
                  </a:cubicBezTo>
                  <a:cubicBezTo>
                    <a:pt x="8885" y="1118"/>
                    <a:pt x="5782" y="1766"/>
                    <a:pt x="2713" y="2567"/>
                  </a:cubicBezTo>
                  <a:cubicBezTo>
                    <a:pt x="1962" y="2764"/>
                    <a:pt x="1219" y="2986"/>
                    <a:pt x="478" y="3214"/>
                  </a:cubicBezTo>
                  <a:cubicBezTo>
                    <a:pt x="113" y="3326"/>
                    <a:pt x="0" y="3499"/>
                    <a:pt x="9" y="3821"/>
                  </a:cubicBezTo>
                  <a:cubicBezTo>
                    <a:pt x="25" y="4278"/>
                    <a:pt x="205" y="4531"/>
                    <a:pt x="541" y="4531"/>
                  </a:cubicBezTo>
                  <a:cubicBezTo>
                    <a:pt x="620" y="4531"/>
                    <a:pt x="709" y="4516"/>
                    <a:pt x="805" y="4488"/>
                  </a:cubicBezTo>
                  <a:cubicBezTo>
                    <a:pt x="1075" y="4408"/>
                    <a:pt x="1355" y="4365"/>
                    <a:pt x="1628" y="4295"/>
                  </a:cubicBezTo>
                  <a:cubicBezTo>
                    <a:pt x="5593" y="3294"/>
                    <a:pt x="9548" y="2261"/>
                    <a:pt x="13542" y="1373"/>
                  </a:cubicBezTo>
                  <a:cubicBezTo>
                    <a:pt x="14056" y="1258"/>
                    <a:pt x="14565" y="1114"/>
                    <a:pt x="15078" y="984"/>
                  </a:cubicBezTo>
                  <a:cubicBezTo>
                    <a:pt x="15337" y="919"/>
                    <a:pt x="15525" y="766"/>
                    <a:pt x="15600" y="510"/>
                  </a:cubicBezTo>
                  <a:cubicBezTo>
                    <a:pt x="15638" y="383"/>
                    <a:pt x="15672" y="215"/>
                    <a:pt x="15619" y="106"/>
                  </a:cubicBezTo>
                  <a:cubicBezTo>
                    <a:pt x="15581" y="25"/>
                    <a:pt x="15500" y="1"/>
                    <a:pt x="1540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Google Shape;73895;p67">
              <a:extLst>
                <a:ext uri="{FF2B5EF4-FFF2-40B4-BE49-F238E27FC236}">
                  <a16:creationId xmlns:a16="http://schemas.microsoft.com/office/drawing/2014/main" id="{C0FB54EC-AAF4-4641-AEF5-B4A8BCAB5D0F}"/>
                </a:ext>
              </a:extLst>
            </p:cNvPr>
            <p:cNvSpPr/>
            <p:nvPr/>
          </p:nvSpPr>
          <p:spPr>
            <a:xfrm>
              <a:off x="6135675" y="3884225"/>
              <a:ext cx="371275" cy="50975"/>
            </a:xfrm>
            <a:custGeom>
              <a:avLst/>
              <a:gdLst/>
              <a:ahLst/>
              <a:cxnLst/>
              <a:rect l="l" t="t" r="r" b="b"/>
              <a:pathLst>
                <a:path w="14851" h="2039" extrusionOk="0">
                  <a:moveTo>
                    <a:pt x="2555" y="1"/>
                  </a:moveTo>
                  <a:cubicBezTo>
                    <a:pt x="1948" y="1"/>
                    <a:pt x="1213" y="100"/>
                    <a:pt x="478" y="149"/>
                  </a:cubicBezTo>
                  <a:cubicBezTo>
                    <a:pt x="150" y="171"/>
                    <a:pt x="52" y="290"/>
                    <a:pt x="29" y="614"/>
                  </a:cubicBezTo>
                  <a:cubicBezTo>
                    <a:pt x="0" y="1013"/>
                    <a:pt x="127" y="1161"/>
                    <a:pt x="592" y="1190"/>
                  </a:cubicBezTo>
                  <a:cubicBezTo>
                    <a:pt x="1857" y="1268"/>
                    <a:pt x="3122" y="1331"/>
                    <a:pt x="4387" y="1402"/>
                  </a:cubicBezTo>
                  <a:cubicBezTo>
                    <a:pt x="5933" y="1489"/>
                    <a:pt x="7480" y="1560"/>
                    <a:pt x="9025" y="1667"/>
                  </a:cubicBezTo>
                  <a:cubicBezTo>
                    <a:pt x="10322" y="1755"/>
                    <a:pt x="11617" y="1893"/>
                    <a:pt x="12915" y="1995"/>
                  </a:cubicBezTo>
                  <a:cubicBezTo>
                    <a:pt x="13406" y="2032"/>
                    <a:pt x="13899" y="2039"/>
                    <a:pt x="14392" y="2039"/>
                  </a:cubicBezTo>
                  <a:cubicBezTo>
                    <a:pt x="14697" y="2039"/>
                    <a:pt x="14837" y="1881"/>
                    <a:pt x="14841" y="1580"/>
                  </a:cubicBezTo>
                  <a:cubicBezTo>
                    <a:pt x="14851" y="1133"/>
                    <a:pt x="14701" y="907"/>
                    <a:pt x="14255" y="849"/>
                  </a:cubicBezTo>
                  <a:cubicBezTo>
                    <a:pt x="12547" y="621"/>
                    <a:pt x="10842" y="345"/>
                    <a:pt x="9126" y="222"/>
                  </a:cubicBezTo>
                  <a:cubicBezTo>
                    <a:pt x="7161" y="81"/>
                    <a:pt x="5188" y="85"/>
                    <a:pt x="2968" y="20"/>
                  </a:cubicBezTo>
                  <a:cubicBezTo>
                    <a:pt x="2839" y="6"/>
                    <a:pt x="2701" y="1"/>
                    <a:pt x="2555"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Google Shape;73896;p67">
              <a:extLst>
                <a:ext uri="{FF2B5EF4-FFF2-40B4-BE49-F238E27FC236}">
                  <a16:creationId xmlns:a16="http://schemas.microsoft.com/office/drawing/2014/main" id="{59D6FC3D-E253-4CFE-9CC1-CD00757016DA}"/>
                </a:ext>
              </a:extLst>
            </p:cNvPr>
            <p:cNvSpPr/>
            <p:nvPr/>
          </p:nvSpPr>
          <p:spPr>
            <a:xfrm>
              <a:off x="6406425" y="3560450"/>
              <a:ext cx="153575" cy="248975"/>
            </a:xfrm>
            <a:custGeom>
              <a:avLst/>
              <a:gdLst/>
              <a:ahLst/>
              <a:cxnLst/>
              <a:rect l="l" t="t" r="r" b="b"/>
              <a:pathLst>
                <a:path w="6143" h="9959" extrusionOk="0">
                  <a:moveTo>
                    <a:pt x="4162" y="1"/>
                  </a:moveTo>
                  <a:cubicBezTo>
                    <a:pt x="4012" y="1"/>
                    <a:pt x="3911" y="121"/>
                    <a:pt x="3924" y="272"/>
                  </a:cubicBezTo>
                  <a:cubicBezTo>
                    <a:pt x="3982" y="970"/>
                    <a:pt x="4058" y="1668"/>
                    <a:pt x="4125" y="2366"/>
                  </a:cubicBezTo>
                  <a:cubicBezTo>
                    <a:pt x="4230" y="3450"/>
                    <a:pt x="4320" y="4536"/>
                    <a:pt x="4444" y="5616"/>
                  </a:cubicBezTo>
                  <a:cubicBezTo>
                    <a:pt x="4498" y="6072"/>
                    <a:pt x="4346" y="6357"/>
                    <a:pt x="3928" y="6525"/>
                  </a:cubicBezTo>
                  <a:cubicBezTo>
                    <a:pt x="3733" y="6603"/>
                    <a:pt x="3549" y="6713"/>
                    <a:pt x="3358" y="6797"/>
                  </a:cubicBezTo>
                  <a:cubicBezTo>
                    <a:pt x="2456" y="7188"/>
                    <a:pt x="1553" y="7575"/>
                    <a:pt x="651" y="7960"/>
                  </a:cubicBezTo>
                  <a:cubicBezTo>
                    <a:pt x="428" y="8055"/>
                    <a:pt x="175" y="8102"/>
                    <a:pt x="39" y="8333"/>
                  </a:cubicBezTo>
                  <a:cubicBezTo>
                    <a:pt x="7" y="8384"/>
                    <a:pt x="0" y="8471"/>
                    <a:pt x="22" y="8528"/>
                  </a:cubicBezTo>
                  <a:cubicBezTo>
                    <a:pt x="41" y="8584"/>
                    <a:pt x="107" y="8647"/>
                    <a:pt x="163" y="8658"/>
                  </a:cubicBezTo>
                  <a:cubicBezTo>
                    <a:pt x="213" y="8670"/>
                    <a:pt x="263" y="8675"/>
                    <a:pt x="313" y="8675"/>
                  </a:cubicBezTo>
                  <a:cubicBezTo>
                    <a:pt x="471" y="8675"/>
                    <a:pt x="623" y="8621"/>
                    <a:pt x="774" y="8558"/>
                  </a:cubicBezTo>
                  <a:cubicBezTo>
                    <a:pt x="1616" y="8212"/>
                    <a:pt x="2462" y="7871"/>
                    <a:pt x="3306" y="7528"/>
                  </a:cubicBezTo>
                  <a:cubicBezTo>
                    <a:pt x="3361" y="7490"/>
                    <a:pt x="3413" y="7438"/>
                    <a:pt x="3477" y="7416"/>
                  </a:cubicBezTo>
                  <a:cubicBezTo>
                    <a:pt x="3525" y="7397"/>
                    <a:pt x="3585" y="7373"/>
                    <a:pt x="3636" y="7373"/>
                  </a:cubicBezTo>
                  <a:cubicBezTo>
                    <a:pt x="3682" y="7373"/>
                    <a:pt x="3721" y="7392"/>
                    <a:pt x="3740" y="7453"/>
                  </a:cubicBezTo>
                  <a:cubicBezTo>
                    <a:pt x="3759" y="7510"/>
                    <a:pt x="3655" y="7611"/>
                    <a:pt x="3601" y="7686"/>
                  </a:cubicBezTo>
                  <a:cubicBezTo>
                    <a:pt x="3582" y="7710"/>
                    <a:pt x="3541" y="7719"/>
                    <a:pt x="3511" y="7736"/>
                  </a:cubicBezTo>
                  <a:cubicBezTo>
                    <a:pt x="3326" y="8044"/>
                    <a:pt x="3042" y="8253"/>
                    <a:pt x="2760" y="8458"/>
                  </a:cubicBezTo>
                  <a:cubicBezTo>
                    <a:pt x="2305" y="8786"/>
                    <a:pt x="1837" y="9093"/>
                    <a:pt x="1375" y="9412"/>
                  </a:cubicBezTo>
                  <a:cubicBezTo>
                    <a:pt x="1228" y="9513"/>
                    <a:pt x="1079" y="9655"/>
                    <a:pt x="1194" y="9835"/>
                  </a:cubicBezTo>
                  <a:cubicBezTo>
                    <a:pt x="1252" y="9924"/>
                    <a:pt x="1341" y="9958"/>
                    <a:pt x="1436" y="9958"/>
                  </a:cubicBezTo>
                  <a:cubicBezTo>
                    <a:pt x="1515" y="9958"/>
                    <a:pt x="1598" y="9935"/>
                    <a:pt x="1673" y="9899"/>
                  </a:cubicBezTo>
                  <a:cubicBezTo>
                    <a:pt x="1894" y="9795"/>
                    <a:pt x="2112" y="9677"/>
                    <a:pt x="2313" y="9540"/>
                  </a:cubicBezTo>
                  <a:cubicBezTo>
                    <a:pt x="3011" y="9064"/>
                    <a:pt x="3636" y="8503"/>
                    <a:pt x="4249" y="7924"/>
                  </a:cubicBezTo>
                  <a:cubicBezTo>
                    <a:pt x="4473" y="7713"/>
                    <a:pt x="4649" y="7434"/>
                    <a:pt x="4978" y="7337"/>
                  </a:cubicBezTo>
                  <a:cubicBezTo>
                    <a:pt x="5332" y="7487"/>
                    <a:pt x="5467" y="7946"/>
                    <a:pt x="5892" y="8000"/>
                  </a:cubicBezTo>
                  <a:lnTo>
                    <a:pt x="5892" y="8001"/>
                  </a:lnTo>
                  <a:cubicBezTo>
                    <a:pt x="5977" y="7782"/>
                    <a:pt x="6142" y="7565"/>
                    <a:pt x="5897" y="7340"/>
                  </a:cubicBezTo>
                  <a:cubicBezTo>
                    <a:pt x="5846" y="7294"/>
                    <a:pt x="5812" y="7229"/>
                    <a:pt x="5761" y="7182"/>
                  </a:cubicBezTo>
                  <a:cubicBezTo>
                    <a:pt x="5192" y="6672"/>
                    <a:pt x="5080" y="6018"/>
                    <a:pt x="5025" y="5286"/>
                  </a:cubicBezTo>
                  <a:cubicBezTo>
                    <a:pt x="4909" y="3745"/>
                    <a:pt x="4702" y="2214"/>
                    <a:pt x="4528" y="678"/>
                  </a:cubicBezTo>
                  <a:cubicBezTo>
                    <a:pt x="4508" y="504"/>
                    <a:pt x="4474" y="327"/>
                    <a:pt x="4408" y="166"/>
                  </a:cubicBezTo>
                  <a:cubicBezTo>
                    <a:pt x="4377" y="91"/>
                    <a:pt x="4256" y="5"/>
                    <a:pt x="4172" y="1"/>
                  </a:cubicBezTo>
                  <a:cubicBezTo>
                    <a:pt x="4168" y="1"/>
                    <a:pt x="4165" y="1"/>
                    <a:pt x="4162"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Google Shape;73897;p67">
              <a:extLst>
                <a:ext uri="{FF2B5EF4-FFF2-40B4-BE49-F238E27FC236}">
                  <a16:creationId xmlns:a16="http://schemas.microsoft.com/office/drawing/2014/main" id="{36D19DB7-B477-4AB0-AD32-534A8522844C}"/>
                </a:ext>
              </a:extLst>
            </p:cNvPr>
            <p:cNvSpPr/>
            <p:nvPr/>
          </p:nvSpPr>
          <p:spPr>
            <a:xfrm>
              <a:off x="6590925" y="3713450"/>
              <a:ext cx="149675" cy="82700"/>
            </a:xfrm>
            <a:custGeom>
              <a:avLst/>
              <a:gdLst/>
              <a:ahLst/>
              <a:cxnLst/>
              <a:rect l="l" t="t" r="r" b="b"/>
              <a:pathLst>
                <a:path w="5987" h="3308" extrusionOk="0">
                  <a:moveTo>
                    <a:pt x="397" y="1"/>
                  </a:moveTo>
                  <a:cubicBezTo>
                    <a:pt x="296" y="1"/>
                    <a:pt x="198" y="40"/>
                    <a:pt x="126" y="130"/>
                  </a:cubicBezTo>
                  <a:cubicBezTo>
                    <a:pt x="1" y="285"/>
                    <a:pt x="79" y="459"/>
                    <a:pt x="154" y="622"/>
                  </a:cubicBezTo>
                  <a:cubicBezTo>
                    <a:pt x="290" y="918"/>
                    <a:pt x="504" y="1152"/>
                    <a:pt x="753" y="1348"/>
                  </a:cubicBezTo>
                  <a:cubicBezTo>
                    <a:pt x="1695" y="2095"/>
                    <a:pt x="2719" y="2706"/>
                    <a:pt x="3846" y="3129"/>
                  </a:cubicBezTo>
                  <a:cubicBezTo>
                    <a:pt x="4104" y="3228"/>
                    <a:pt x="4386" y="3272"/>
                    <a:pt x="4662" y="3307"/>
                  </a:cubicBezTo>
                  <a:cubicBezTo>
                    <a:pt x="4665" y="3308"/>
                    <a:pt x="4668" y="3308"/>
                    <a:pt x="4672" y="3308"/>
                  </a:cubicBezTo>
                  <a:cubicBezTo>
                    <a:pt x="4739" y="3308"/>
                    <a:pt x="4838" y="3207"/>
                    <a:pt x="4886" y="3132"/>
                  </a:cubicBezTo>
                  <a:cubicBezTo>
                    <a:pt x="4949" y="3034"/>
                    <a:pt x="4898" y="2907"/>
                    <a:pt x="4806" y="2863"/>
                  </a:cubicBezTo>
                  <a:cubicBezTo>
                    <a:pt x="4556" y="2742"/>
                    <a:pt x="4295" y="2641"/>
                    <a:pt x="4033" y="2544"/>
                  </a:cubicBezTo>
                  <a:cubicBezTo>
                    <a:pt x="2950" y="2143"/>
                    <a:pt x="2237" y="1732"/>
                    <a:pt x="1609" y="1135"/>
                  </a:cubicBezTo>
                  <a:cubicBezTo>
                    <a:pt x="1679" y="1098"/>
                    <a:pt x="1748" y="1085"/>
                    <a:pt x="1816" y="1085"/>
                  </a:cubicBezTo>
                  <a:cubicBezTo>
                    <a:pt x="1950" y="1085"/>
                    <a:pt x="2081" y="1137"/>
                    <a:pt x="2213" y="1170"/>
                  </a:cubicBezTo>
                  <a:cubicBezTo>
                    <a:pt x="3034" y="1371"/>
                    <a:pt x="3866" y="1489"/>
                    <a:pt x="4710" y="1545"/>
                  </a:cubicBezTo>
                  <a:cubicBezTo>
                    <a:pt x="4802" y="1551"/>
                    <a:pt x="4893" y="1554"/>
                    <a:pt x="4984" y="1554"/>
                  </a:cubicBezTo>
                  <a:cubicBezTo>
                    <a:pt x="5245" y="1554"/>
                    <a:pt x="5500" y="1527"/>
                    <a:pt x="5754" y="1455"/>
                  </a:cubicBezTo>
                  <a:cubicBezTo>
                    <a:pt x="5906" y="1412"/>
                    <a:pt x="5986" y="1277"/>
                    <a:pt x="5965" y="1136"/>
                  </a:cubicBezTo>
                  <a:cubicBezTo>
                    <a:pt x="5955" y="1060"/>
                    <a:pt x="5837" y="958"/>
                    <a:pt x="5754" y="941"/>
                  </a:cubicBezTo>
                  <a:cubicBezTo>
                    <a:pt x="5657" y="920"/>
                    <a:pt x="5557" y="916"/>
                    <a:pt x="5456" y="916"/>
                  </a:cubicBezTo>
                  <a:cubicBezTo>
                    <a:pt x="5390" y="916"/>
                    <a:pt x="5324" y="918"/>
                    <a:pt x="5258" y="918"/>
                  </a:cubicBezTo>
                  <a:cubicBezTo>
                    <a:pt x="5249" y="918"/>
                    <a:pt x="5240" y="918"/>
                    <a:pt x="5231" y="918"/>
                  </a:cubicBezTo>
                  <a:cubicBezTo>
                    <a:pt x="4459" y="911"/>
                    <a:pt x="3691" y="854"/>
                    <a:pt x="2927" y="706"/>
                  </a:cubicBezTo>
                  <a:cubicBezTo>
                    <a:pt x="2135" y="552"/>
                    <a:pt x="1337" y="429"/>
                    <a:pt x="606" y="53"/>
                  </a:cubicBezTo>
                  <a:cubicBezTo>
                    <a:pt x="539" y="19"/>
                    <a:pt x="467" y="1"/>
                    <a:pt x="397"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Google Shape;73898;p67">
              <a:extLst>
                <a:ext uri="{FF2B5EF4-FFF2-40B4-BE49-F238E27FC236}">
                  <a16:creationId xmlns:a16="http://schemas.microsoft.com/office/drawing/2014/main" id="{ACCD1725-3762-47B9-82F7-80B586D807A0}"/>
                </a:ext>
              </a:extLst>
            </p:cNvPr>
            <p:cNvSpPr/>
            <p:nvPr/>
          </p:nvSpPr>
          <p:spPr>
            <a:xfrm>
              <a:off x="6720700" y="3506275"/>
              <a:ext cx="151825" cy="186575"/>
            </a:xfrm>
            <a:custGeom>
              <a:avLst/>
              <a:gdLst/>
              <a:ahLst/>
              <a:cxnLst/>
              <a:rect l="l" t="t" r="r" b="b"/>
              <a:pathLst>
                <a:path w="6073" h="7463" extrusionOk="0">
                  <a:moveTo>
                    <a:pt x="450" y="1"/>
                  </a:moveTo>
                  <a:cubicBezTo>
                    <a:pt x="359" y="1"/>
                    <a:pt x="236" y="38"/>
                    <a:pt x="192" y="101"/>
                  </a:cubicBezTo>
                  <a:cubicBezTo>
                    <a:pt x="0" y="373"/>
                    <a:pt x="54" y="705"/>
                    <a:pt x="23" y="1020"/>
                  </a:cubicBezTo>
                  <a:cubicBezTo>
                    <a:pt x="70" y="2075"/>
                    <a:pt x="234" y="3114"/>
                    <a:pt x="637" y="4100"/>
                  </a:cubicBezTo>
                  <a:cubicBezTo>
                    <a:pt x="1307" y="5738"/>
                    <a:pt x="2516" y="6779"/>
                    <a:pt x="4225" y="7232"/>
                  </a:cubicBezTo>
                  <a:cubicBezTo>
                    <a:pt x="4624" y="7336"/>
                    <a:pt x="5024" y="7462"/>
                    <a:pt x="5440" y="7462"/>
                  </a:cubicBezTo>
                  <a:cubicBezTo>
                    <a:pt x="5517" y="7462"/>
                    <a:pt x="5595" y="7458"/>
                    <a:pt x="5674" y="7448"/>
                  </a:cubicBezTo>
                  <a:cubicBezTo>
                    <a:pt x="5859" y="7427"/>
                    <a:pt x="6028" y="7339"/>
                    <a:pt x="6050" y="7143"/>
                  </a:cubicBezTo>
                  <a:cubicBezTo>
                    <a:pt x="6073" y="6930"/>
                    <a:pt x="5912" y="6848"/>
                    <a:pt x="5715" y="6837"/>
                  </a:cubicBezTo>
                  <a:cubicBezTo>
                    <a:pt x="5574" y="6830"/>
                    <a:pt x="5433" y="6840"/>
                    <a:pt x="5295" y="6821"/>
                  </a:cubicBezTo>
                  <a:cubicBezTo>
                    <a:pt x="3227" y="6566"/>
                    <a:pt x="1770" y="5526"/>
                    <a:pt x="1072" y="3522"/>
                  </a:cubicBezTo>
                  <a:cubicBezTo>
                    <a:pt x="1015" y="3356"/>
                    <a:pt x="966" y="3187"/>
                    <a:pt x="926" y="3016"/>
                  </a:cubicBezTo>
                  <a:cubicBezTo>
                    <a:pt x="703" y="2095"/>
                    <a:pt x="487" y="1172"/>
                    <a:pt x="654" y="210"/>
                  </a:cubicBezTo>
                  <a:cubicBezTo>
                    <a:pt x="673" y="96"/>
                    <a:pt x="571" y="4"/>
                    <a:pt x="465" y="1"/>
                  </a:cubicBezTo>
                  <a:cubicBezTo>
                    <a:pt x="460" y="1"/>
                    <a:pt x="455" y="1"/>
                    <a:pt x="45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Google Shape;73899;p67">
              <a:extLst>
                <a:ext uri="{FF2B5EF4-FFF2-40B4-BE49-F238E27FC236}">
                  <a16:creationId xmlns:a16="http://schemas.microsoft.com/office/drawing/2014/main" id="{BEF540F9-F45E-4617-BBDB-5072F646B94D}"/>
                </a:ext>
              </a:extLst>
            </p:cNvPr>
            <p:cNvSpPr/>
            <p:nvPr/>
          </p:nvSpPr>
          <p:spPr>
            <a:xfrm>
              <a:off x="6193900" y="3529325"/>
              <a:ext cx="192000" cy="162175"/>
            </a:xfrm>
            <a:custGeom>
              <a:avLst/>
              <a:gdLst/>
              <a:ahLst/>
              <a:cxnLst/>
              <a:rect l="l" t="t" r="r" b="b"/>
              <a:pathLst>
                <a:path w="7680" h="6487" extrusionOk="0">
                  <a:moveTo>
                    <a:pt x="7427" y="1"/>
                  </a:moveTo>
                  <a:cubicBezTo>
                    <a:pt x="7323" y="1"/>
                    <a:pt x="7228" y="44"/>
                    <a:pt x="7186" y="155"/>
                  </a:cubicBezTo>
                  <a:cubicBezTo>
                    <a:pt x="6987" y="678"/>
                    <a:pt x="6783" y="1202"/>
                    <a:pt x="6591" y="1729"/>
                  </a:cubicBezTo>
                  <a:cubicBezTo>
                    <a:pt x="5756" y="4017"/>
                    <a:pt x="2912" y="5900"/>
                    <a:pt x="702" y="5900"/>
                  </a:cubicBezTo>
                  <a:cubicBezTo>
                    <a:pt x="634" y="5900"/>
                    <a:pt x="566" y="5899"/>
                    <a:pt x="500" y="5895"/>
                  </a:cubicBezTo>
                  <a:cubicBezTo>
                    <a:pt x="445" y="5892"/>
                    <a:pt x="387" y="5884"/>
                    <a:pt x="331" y="5884"/>
                  </a:cubicBezTo>
                  <a:cubicBezTo>
                    <a:pt x="220" y="5884"/>
                    <a:pt x="115" y="5913"/>
                    <a:pt x="59" y="6060"/>
                  </a:cubicBezTo>
                  <a:cubicBezTo>
                    <a:pt x="1" y="6216"/>
                    <a:pt x="199" y="6419"/>
                    <a:pt x="454" y="6461"/>
                  </a:cubicBezTo>
                  <a:cubicBezTo>
                    <a:pt x="557" y="6476"/>
                    <a:pt x="663" y="6481"/>
                    <a:pt x="700" y="6483"/>
                  </a:cubicBezTo>
                  <a:cubicBezTo>
                    <a:pt x="804" y="6483"/>
                    <a:pt x="839" y="6486"/>
                    <a:pt x="874" y="6486"/>
                  </a:cubicBezTo>
                  <a:cubicBezTo>
                    <a:pt x="3916" y="6412"/>
                    <a:pt x="7180" y="3534"/>
                    <a:pt x="7665" y="497"/>
                  </a:cubicBezTo>
                  <a:cubicBezTo>
                    <a:pt x="7675" y="427"/>
                    <a:pt x="7679" y="354"/>
                    <a:pt x="7671" y="286"/>
                  </a:cubicBezTo>
                  <a:cubicBezTo>
                    <a:pt x="7652" y="143"/>
                    <a:pt x="7614" y="5"/>
                    <a:pt x="7433" y="1"/>
                  </a:cubicBezTo>
                  <a:cubicBezTo>
                    <a:pt x="7431" y="1"/>
                    <a:pt x="7429" y="1"/>
                    <a:pt x="7427"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Google Shape;73900;p67">
              <a:extLst>
                <a:ext uri="{FF2B5EF4-FFF2-40B4-BE49-F238E27FC236}">
                  <a16:creationId xmlns:a16="http://schemas.microsoft.com/office/drawing/2014/main" id="{62CF8FDB-3C8D-4207-AD47-50CD240722AB}"/>
                </a:ext>
              </a:extLst>
            </p:cNvPr>
            <p:cNvSpPr/>
            <p:nvPr/>
          </p:nvSpPr>
          <p:spPr>
            <a:xfrm>
              <a:off x="6554950" y="3560825"/>
              <a:ext cx="20475" cy="162825"/>
            </a:xfrm>
            <a:custGeom>
              <a:avLst/>
              <a:gdLst/>
              <a:ahLst/>
              <a:cxnLst/>
              <a:rect l="l" t="t" r="r" b="b"/>
              <a:pathLst>
                <a:path w="819" h="6513" extrusionOk="0">
                  <a:moveTo>
                    <a:pt x="316" y="0"/>
                  </a:moveTo>
                  <a:cubicBezTo>
                    <a:pt x="254" y="0"/>
                    <a:pt x="173" y="25"/>
                    <a:pt x="153" y="63"/>
                  </a:cubicBezTo>
                  <a:cubicBezTo>
                    <a:pt x="89" y="183"/>
                    <a:pt x="15" y="318"/>
                    <a:pt x="13" y="446"/>
                  </a:cubicBezTo>
                  <a:cubicBezTo>
                    <a:pt x="1" y="2306"/>
                    <a:pt x="11" y="4165"/>
                    <a:pt x="162" y="6019"/>
                  </a:cubicBezTo>
                  <a:cubicBezTo>
                    <a:pt x="172" y="6152"/>
                    <a:pt x="226" y="6285"/>
                    <a:pt x="284" y="6409"/>
                  </a:cubicBezTo>
                  <a:cubicBezTo>
                    <a:pt x="307" y="6456"/>
                    <a:pt x="391" y="6490"/>
                    <a:pt x="454" y="6506"/>
                  </a:cubicBezTo>
                  <a:cubicBezTo>
                    <a:pt x="473" y="6511"/>
                    <a:pt x="492" y="6513"/>
                    <a:pt x="509" y="6513"/>
                  </a:cubicBezTo>
                  <a:cubicBezTo>
                    <a:pt x="596" y="6513"/>
                    <a:pt x="663" y="6458"/>
                    <a:pt x="707" y="6380"/>
                  </a:cubicBezTo>
                  <a:cubicBezTo>
                    <a:pt x="818" y="6185"/>
                    <a:pt x="783" y="5970"/>
                    <a:pt x="774" y="5762"/>
                  </a:cubicBezTo>
                  <a:cubicBezTo>
                    <a:pt x="739" y="4921"/>
                    <a:pt x="697" y="4081"/>
                    <a:pt x="660" y="3240"/>
                  </a:cubicBezTo>
                  <a:cubicBezTo>
                    <a:pt x="637" y="3240"/>
                    <a:pt x="613" y="3240"/>
                    <a:pt x="590" y="3242"/>
                  </a:cubicBezTo>
                  <a:cubicBezTo>
                    <a:pt x="590" y="2365"/>
                    <a:pt x="596" y="1489"/>
                    <a:pt x="588" y="613"/>
                  </a:cubicBezTo>
                  <a:cubicBezTo>
                    <a:pt x="585" y="442"/>
                    <a:pt x="545" y="270"/>
                    <a:pt x="499" y="104"/>
                  </a:cubicBezTo>
                  <a:cubicBezTo>
                    <a:pt x="486" y="56"/>
                    <a:pt x="397" y="9"/>
                    <a:pt x="338" y="2"/>
                  </a:cubicBezTo>
                  <a:cubicBezTo>
                    <a:pt x="331" y="1"/>
                    <a:pt x="324" y="0"/>
                    <a:pt x="31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Google Shape;73901;p67">
              <a:extLst>
                <a:ext uri="{FF2B5EF4-FFF2-40B4-BE49-F238E27FC236}">
                  <a16:creationId xmlns:a16="http://schemas.microsoft.com/office/drawing/2014/main" id="{4E55558E-C3F2-4266-A4C6-F664A74FC2D3}"/>
                </a:ext>
              </a:extLst>
            </p:cNvPr>
            <p:cNvSpPr/>
            <p:nvPr/>
          </p:nvSpPr>
          <p:spPr>
            <a:xfrm>
              <a:off x="6182975" y="3715975"/>
              <a:ext cx="26850" cy="119250"/>
            </a:xfrm>
            <a:custGeom>
              <a:avLst/>
              <a:gdLst/>
              <a:ahLst/>
              <a:cxnLst/>
              <a:rect l="l" t="t" r="r" b="b"/>
              <a:pathLst>
                <a:path w="1074" h="4770" extrusionOk="0">
                  <a:moveTo>
                    <a:pt x="783" y="1"/>
                  </a:moveTo>
                  <a:cubicBezTo>
                    <a:pt x="594" y="1"/>
                    <a:pt x="528" y="167"/>
                    <a:pt x="506" y="333"/>
                  </a:cubicBezTo>
                  <a:cubicBezTo>
                    <a:pt x="421" y="994"/>
                    <a:pt x="352" y="1656"/>
                    <a:pt x="265" y="2316"/>
                  </a:cubicBezTo>
                  <a:cubicBezTo>
                    <a:pt x="187" y="2907"/>
                    <a:pt x="90" y="3497"/>
                    <a:pt x="0" y="4101"/>
                  </a:cubicBezTo>
                  <a:cubicBezTo>
                    <a:pt x="15" y="4261"/>
                    <a:pt x="18" y="4436"/>
                    <a:pt x="47" y="4610"/>
                  </a:cubicBezTo>
                  <a:cubicBezTo>
                    <a:pt x="56" y="4662"/>
                    <a:pt x="127" y="4714"/>
                    <a:pt x="183" y="4744"/>
                  </a:cubicBezTo>
                  <a:cubicBezTo>
                    <a:pt x="215" y="4762"/>
                    <a:pt x="247" y="4770"/>
                    <a:pt x="278" y="4770"/>
                  </a:cubicBezTo>
                  <a:cubicBezTo>
                    <a:pt x="355" y="4770"/>
                    <a:pt x="423" y="4722"/>
                    <a:pt x="459" y="4667"/>
                  </a:cubicBezTo>
                  <a:cubicBezTo>
                    <a:pt x="532" y="4553"/>
                    <a:pt x="586" y="4415"/>
                    <a:pt x="606" y="4279"/>
                  </a:cubicBezTo>
                  <a:cubicBezTo>
                    <a:pt x="757" y="3238"/>
                    <a:pt x="904" y="2193"/>
                    <a:pt x="1038" y="1150"/>
                  </a:cubicBezTo>
                  <a:cubicBezTo>
                    <a:pt x="1073" y="874"/>
                    <a:pt x="1066" y="589"/>
                    <a:pt x="1060" y="310"/>
                  </a:cubicBezTo>
                  <a:cubicBezTo>
                    <a:pt x="1058" y="160"/>
                    <a:pt x="975" y="21"/>
                    <a:pt x="824" y="3"/>
                  </a:cubicBezTo>
                  <a:cubicBezTo>
                    <a:pt x="810" y="2"/>
                    <a:pt x="796" y="1"/>
                    <a:pt x="78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Google Shape;73902;p67">
              <a:extLst>
                <a:ext uri="{FF2B5EF4-FFF2-40B4-BE49-F238E27FC236}">
                  <a16:creationId xmlns:a16="http://schemas.microsoft.com/office/drawing/2014/main" id="{7A3BD81E-2785-4B73-8EC3-9B97249F0413}"/>
                </a:ext>
              </a:extLst>
            </p:cNvPr>
            <p:cNvSpPr/>
            <p:nvPr/>
          </p:nvSpPr>
          <p:spPr>
            <a:xfrm>
              <a:off x="6878175" y="3725050"/>
              <a:ext cx="41900" cy="84950"/>
            </a:xfrm>
            <a:custGeom>
              <a:avLst/>
              <a:gdLst/>
              <a:ahLst/>
              <a:cxnLst/>
              <a:rect l="l" t="t" r="r" b="b"/>
              <a:pathLst>
                <a:path w="1676" h="3398" extrusionOk="0">
                  <a:moveTo>
                    <a:pt x="234" y="0"/>
                  </a:moveTo>
                  <a:cubicBezTo>
                    <a:pt x="221" y="0"/>
                    <a:pt x="209" y="1"/>
                    <a:pt x="197" y="2"/>
                  </a:cubicBezTo>
                  <a:cubicBezTo>
                    <a:pt x="78" y="17"/>
                    <a:pt x="11" y="109"/>
                    <a:pt x="6" y="219"/>
                  </a:cubicBezTo>
                  <a:cubicBezTo>
                    <a:pt x="0" y="320"/>
                    <a:pt x="19" y="428"/>
                    <a:pt x="56" y="524"/>
                  </a:cubicBezTo>
                  <a:cubicBezTo>
                    <a:pt x="389" y="1374"/>
                    <a:pt x="728" y="2224"/>
                    <a:pt x="1070" y="3074"/>
                  </a:cubicBezTo>
                  <a:cubicBezTo>
                    <a:pt x="1110" y="3170"/>
                    <a:pt x="1166" y="3272"/>
                    <a:pt x="1244" y="3332"/>
                  </a:cubicBezTo>
                  <a:cubicBezTo>
                    <a:pt x="1308" y="3378"/>
                    <a:pt x="1406" y="3397"/>
                    <a:pt x="1493" y="3397"/>
                  </a:cubicBezTo>
                  <a:cubicBezTo>
                    <a:pt x="1505" y="3397"/>
                    <a:pt x="1517" y="3397"/>
                    <a:pt x="1529" y="3396"/>
                  </a:cubicBezTo>
                  <a:cubicBezTo>
                    <a:pt x="1572" y="3392"/>
                    <a:pt x="1610" y="3298"/>
                    <a:pt x="1676" y="3212"/>
                  </a:cubicBezTo>
                  <a:cubicBezTo>
                    <a:pt x="1660" y="3104"/>
                    <a:pt x="1669" y="2956"/>
                    <a:pt x="1619" y="2831"/>
                  </a:cubicBezTo>
                  <a:cubicBezTo>
                    <a:pt x="1261" y="1951"/>
                    <a:pt x="892" y="1075"/>
                    <a:pt x="524" y="199"/>
                  </a:cubicBezTo>
                  <a:cubicBezTo>
                    <a:pt x="499" y="138"/>
                    <a:pt x="449" y="74"/>
                    <a:pt x="392" y="41"/>
                  </a:cubicBezTo>
                  <a:cubicBezTo>
                    <a:pt x="349" y="13"/>
                    <a:pt x="289" y="0"/>
                    <a:pt x="234"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Google Shape;73903;p67">
              <a:extLst>
                <a:ext uri="{FF2B5EF4-FFF2-40B4-BE49-F238E27FC236}">
                  <a16:creationId xmlns:a16="http://schemas.microsoft.com/office/drawing/2014/main" id="{69301C12-E677-473F-929D-307CE7AE057C}"/>
                </a:ext>
              </a:extLst>
            </p:cNvPr>
            <p:cNvSpPr/>
            <p:nvPr/>
          </p:nvSpPr>
          <p:spPr>
            <a:xfrm>
              <a:off x="6516200" y="3513700"/>
              <a:ext cx="36425" cy="30725"/>
            </a:xfrm>
            <a:custGeom>
              <a:avLst/>
              <a:gdLst/>
              <a:ahLst/>
              <a:cxnLst/>
              <a:rect l="l" t="t" r="r" b="b"/>
              <a:pathLst>
                <a:path w="1457" h="1229" extrusionOk="0">
                  <a:moveTo>
                    <a:pt x="866" y="0"/>
                  </a:moveTo>
                  <a:cubicBezTo>
                    <a:pt x="756" y="0"/>
                    <a:pt x="631" y="32"/>
                    <a:pt x="486" y="94"/>
                  </a:cubicBezTo>
                  <a:cubicBezTo>
                    <a:pt x="389" y="134"/>
                    <a:pt x="287" y="176"/>
                    <a:pt x="210" y="241"/>
                  </a:cubicBezTo>
                  <a:cubicBezTo>
                    <a:pt x="32" y="395"/>
                    <a:pt x="0" y="600"/>
                    <a:pt x="80" y="811"/>
                  </a:cubicBezTo>
                  <a:cubicBezTo>
                    <a:pt x="182" y="1074"/>
                    <a:pt x="431" y="1229"/>
                    <a:pt x="716" y="1229"/>
                  </a:cubicBezTo>
                  <a:cubicBezTo>
                    <a:pt x="725" y="1229"/>
                    <a:pt x="734" y="1229"/>
                    <a:pt x="743" y="1228"/>
                  </a:cubicBezTo>
                  <a:cubicBezTo>
                    <a:pt x="1035" y="1217"/>
                    <a:pt x="1278" y="1039"/>
                    <a:pt x="1377" y="767"/>
                  </a:cubicBezTo>
                  <a:cubicBezTo>
                    <a:pt x="1456" y="546"/>
                    <a:pt x="1392" y="354"/>
                    <a:pt x="1248" y="187"/>
                  </a:cubicBezTo>
                  <a:cubicBezTo>
                    <a:pt x="1141" y="61"/>
                    <a:pt x="1018" y="0"/>
                    <a:pt x="86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Google Shape;73904;p67">
              <a:extLst>
                <a:ext uri="{FF2B5EF4-FFF2-40B4-BE49-F238E27FC236}">
                  <a16:creationId xmlns:a16="http://schemas.microsoft.com/office/drawing/2014/main" id="{FDF656BF-07DA-4E51-B9FB-B7FCC1441787}"/>
                </a:ext>
              </a:extLst>
            </p:cNvPr>
            <p:cNvSpPr/>
            <p:nvPr/>
          </p:nvSpPr>
          <p:spPr>
            <a:xfrm>
              <a:off x="6489050" y="3744775"/>
              <a:ext cx="11350" cy="9100"/>
            </a:xfrm>
            <a:custGeom>
              <a:avLst/>
              <a:gdLst/>
              <a:ahLst/>
              <a:cxnLst/>
              <a:rect l="l" t="t" r="r" b="b"/>
              <a:pathLst>
                <a:path w="454" h="364" extrusionOk="0">
                  <a:moveTo>
                    <a:pt x="329" y="0"/>
                  </a:moveTo>
                  <a:cubicBezTo>
                    <a:pt x="278" y="0"/>
                    <a:pt x="219" y="24"/>
                    <a:pt x="170" y="43"/>
                  </a:cubicBezTo>
                  <a:cubicBezTo>
                    <a:pt x="110" y="65"/>
                    <a:pt x="58" y="115"/>
                    <a:pt x="1" y="155"/>
                  </a:cubicBezTo>
                  <a:cubicBezTo>
                    <a:pt x="69" y="224"/>
                    <a:pt x="139" y="293"/>
                    <a:pt x="204" y="363"/>
                  </a:cubicBezTo>
                  <a:cubicBezTo>
                    <a:pt x="234" y="347"/>
                    <a:pt x="276" y="337"/>
                    <a:pt x="293" y="313"/>
                  </a:cubicBezTo>
                  <a:cubicBezTo>
                    <a:pt x="348" y="238"/>
                    <a:pt x="454" y="137"/>
                    <a:pt x="434" y="80"/>
                  </a:cubicBezTo>
                  <a:cubicBezTo>
                    <a:pt x="414" y="19"/>
                    <a:pt x="375" y="0"/>
                    <a:pt x="329" y="0"/>
                  </a:cubicBezTo>
                  <a:close/>
                </a:path>
              </a:pathLst>
            </a:custGeom>
            <a:solidFill>
              <a:srgbClr val="5F9DF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Google Shape;73905;p67">
              <a:extLst>
                <a:ext uri="{FF2B5EF4-FFF2-40B4-BE49-F238E27FC236}">
                  <a16:creationId xmlns:a16="http://schemas.microsoft.com/office/drawing/2014/main" id="{79F0D31C-F74E-4ECD-BB57-033CCC240477}"/>
                </a:ext>
              </a:extLst>
            </p:cNvPr>
            <p:cNvSpPr/>
            <p:nvPr/>
          </p:nvSpPr>
          <p:spPr>
            <a:xfrm>
              <a:off x="6667500" y="2719075"/>
              <a:ext cx="215325" cy="807475"/>
            </a:xfrm>
            <a:custGeom>
              <a:avLst/>
              <a:gdLst/>
              <a:ahLst/>
              <a:cxnLst/>
              <a:rect l="l" t="t" r="r" b="b"/>
              <a:pathLst>
                <a:path w="8613" h="32299" extrusionOk="0">
                  <a:moveTo>
                    <a:pt x="3673" y="1"/>
                  </a:moveTo>
                  <a:cubicBezTo>
                    <a:pt x="3599" y="1"/>
                    <a:pt x="3515" y="8"/>
                    <a:pt x="3418" y="21"/>
                  </a:cubicBezTo>
                  <a:cubicBezTo>
                    <a:pt x="2473" y="147"/>
                    <a:pt x="1550" y="379"/>
                    <a:pt x="639" y="658"/>
                  </a:cubicBezTo>
                  <a:cubicBezTo>
                    <a:pt x="370" y="741"/>
                    <a:pt x="277" y="934"/>
                    <a:pt x="264" y="1218"/>
                  </a:cubicBezTo>
                  <a:cubicBezTo>
                    <a:pt x="183" y="3049"/>
                    <a:pt x="86" y="4880"/>
                    <a:pt x="36" y="5896"/>
                  </a:cubicBezTo>
                  <a:cubicBezTo>
                    <a:pt x="1" y="8970"/>
                    <a:pt x="106" y="11223"/>
                    <a:pt x="311" y="13470"/>
                  </a:cubicBezTo>
                  <a:cubicBezTo>
                    <a:pt x="668" y="17423"/>
                    <a:pt x="1477" y="21263"/>
                    <a:pt x="2897" y="24985"/>
                  </a:cubicBezTo>
                  <a:cubicBezTo>
                    <a:pt x="3574" y="26754"/>
                    <a:pt x="4530" y="28340"/>
                    <a:pt x="5667" y="29829"/>
                  </a:cubicBezTo>
                  <a:cubicBezTo>
                    <a:pt x="6266" y="30614"/>
                    <a:pt x="6904" y="31369"/>
                    <a:pt x="7632" y="32040"/>
                  </a:cubicBezTo>
                  <a:cubicBezTo>
                    <a:pt x="7820" y="32213"/>
                    <a:pt x="7998" y="32299"/>
                    <a:pt x="8149" y="32299"/>
                  </a:cubicBezTo>
                  <a:cubicBezTo>
                    <a:pt x="8236" y="32299"/>
                    <a:pt x="8313" y="32271"/>
                    <a:pt x="8380" y="32216"/>
                  </a:cubicBezTo>
                  <a:cubicBezTo>
                    <a:pt x="8612" y="32025"/>
                    <a:pt x="8538" y="31778"/>
                    <a:pt x="8498" y="31533"/>
                  </a:cubicBezTo>
                  <a:cubicBezTo>
                    <a:pt x="7857" y="27532"/>
                    <a:pt x="7156" y="23540"/>
                    <a:pt x="6615" y="19522"/>
                  </a:cubicBezTo>
                  <a:cubicBezTo>
                    <a:pt x="6360" y="17640"/>
                    <a:pt x="5961" y="15775"/>
                    <a:pt x="5672" y="13896"/>
                  </a:cubicBezTo>
                  <a:cubicBezTo>
                    <a:pt x="5415" y="12224"/>
                    <a:pt x="5169" y="10547"/>
                    <a:pt x="5015" y="8865"/>
                  </a:cubicBezTo>
                  <a:cubicBezTo>
                    <a:pt x="4814" y="6652"/>
                    <a:pt x="4710" y="4432"/>
                    <a:pt x="4567" y="2217"/>
                  </a:cubicBezTo>
                  <a:cubicBezTo>
                    <a:pt x="4533" y="1687"/>
                    <a:pt x="4500" y="1162"/>
                    <a:pt x="4324" y="654"/>
                  </a:cubicBezTo>
                  <a:cubicBezTo>
                    <a:pt x="4156" y="171"/>
                    <a:pt x="4034" y="1"/>
                    <a:pt x="3673"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Google Shape;73906;p67">
              <a:extLst>
                <a:ext uri="{FF2B5EF4-FFF2-40B4-BE49-F238E27FC236}">
                  <a16:creationId xmlns:a16="http://schemas.microsoft.com/office/drawing/2014/main" id="{A7F10E17-9614-47C8-903F-080416F48D2A}"/>
                </a:ext>
              </a:extLst>
            </p:cNvPr>
            <p:cNvSpPr/>
            <p:nvPr/>
          </p:nvSpPr>
          <p:spPr>
            <a:xfrm>
              <a:off x="6590400" y="2811875"/>
              <a:ext cx="458400" cy="670675"/>
            </a:xfrm>
            <a:custGeom>
              <a:avLst/>
              <a:gdLst/>
              <a:ahLst/>
              <a:cxnLst/>
              <a:rect l="l" t="t" r="r" b="b"/>
              <a:pathLst>
                <a:path w="18336" h="26827" extrusionOk="0">
                  <a:moveTo>
                    <a:pt x="8225" y="1"/>
                  </a:moveTo>
                  <a:cubicBezTo>
                    <a:pt x="7908" y="1"/>
                    <a:pt x="7789" y="216"/>
                    <a:pt x="7721" y="746"/>
                  </a:cubicBezTo>
                  <a:cubicBezTo>
                    <a:pt x="7703" y="887"/>
                    <a:pt x="7677" y="1027"/>
                    <a:pt x="7656" y="1165"/>
                  </a:cubicBezTo>
                  <a:cubicBezTo>
                    <a:pt x="7445" y="2558"/>
                    <a:pt x="7466" y="3970"/>
                    <a:pt x="7472" y="5368"/>
                  </a:cubicBezTo>
                  <a:cubicBezTo>
                    <a:pt x="7479" y="7296"/>
                    <a:pt x="7553" y="9229"/>
                    <a:pt x="7802" y="11150"/>
                  </a:cubicBezTo>
                  <a:cubicBezTo>
                    <a:pt x="8240" y="11403"/>
                    <a:pt x="8522" y="11814"/>
                    <a:pt x="8857" y="12173"/>
                  </a:cubicBezTo>
                  <a:cubicBezTo>
                    <a:pt x="10035" y="13436"/>
                    <a:pt x="11126" y="14767"/>
                    <a:pt x="12013" y="16252"/>
                  </a:cubicBezTo>
                  <a:cubicBezTo>
                    <a:pt x="12298" y="16729"/>
                    <a:pt x="12659" y="17020"/>
                    <a:pt x="13219" y="17165"/>
                  </a:cubicBezTo>
                  <a:cubicBezTo>
                    <a:pt x="13719" y="17296"/>
                    <a:pt x="14247" y="17426"/>
                    <a:pt x="14680" y="17746"/>
                  </a:cubicBezTo>
                  <a:cubicBezTo>
                    <a:pt x="14748" y="17798"/>
                    <a:pt x="14808" y="17930"/>
                    <a:pt x="14795" y="18013"/>
                  </a:cubicBezTo>
                  <a:cubicBezTo>
                    <a:pt x="14776" y="18145"/>
                    <a:pt x="14678" y="18207"/>
                    <a:pt x="14552" y="18207"/>
                  </a:cubicBezTo>
                  <a:cubicBezTo>
                    <a:pt x="14529" y="18207"/>
                    <a:pt x="14506" y="18205"/>
                    <a:pt x="14482" y="18201"/>
                  </a:cubicBezTo>
                  <a:cubicBezTo>
                    <a:pt x="14148" y="18146"/>
                    <a:pt x="13841" y="17947"/>
                    <a:pt x="13497" y="17947"/>
                  </a:cubicBezTo>
                  <a:cubicBezTo>
                    <a:pt x="13461" y="17947"/>
                    <a:pt x="13424" y="17949"/>
                    <a:pt x="13386" y="17954"/>
                  </a:cubicBezTo>
                  <a:cubicBezTo>
                    <a:pt x="13292" y="18309"/>
                    <a:pt x="13613" y="18499"/>
                    <a:pt x="13608" y="18781"/>
                  </a:cubicBezTo>
                  <a:cubicBezTo>
                    <a:pt x="13608" y="18873"/>
                    <a:pt x="13563" y="18986"/>
                    <a:pt x="13499" y="19052"/>
                  </a:cubicBezTo>
                  <a:cubicBezTo>
                    <a:pt x="13462" y="19089"/>
                    <a:pt x="13413" y="19107"/>
                    <a:pt x="13363" y="19107"/>
                  </a:cubicBezTo>
                  <a:cubicBezTo>
                    <a:pt x="13310" y="19107"/>
                    <a:pt x="13255" y="19086"/>
                    <a:pt x="13214" y="19044"/>
                  </a:cubicBezTo>
                  <a:cubicBezTo>
                    <a:pt x="13091" y="18923"/>
                    <a:pt x="12971" y="18792"/>
                    <a:pt x="12875" y="18647"/>
                  </a:cubicBezTo>
                  <a:cubicBezTo>
                    <a:pt x="12524" y="18121"/>
                    <a:pt x="12182" y="17590"/>
                    <a:pt x="11837" y="17058"/>
                  </a:cubicBezTo>
                  <a:cubicBezTo>
                    <a:pt x="10742" y="15376"/>
                    <a:pt x="9543" y="13773"/>
                    <a:pt x="8186" y="12291"/>
                  </a:cubicBezTo>
                  <a:cubicBezTo>
                    <a:pt x="7972" y="12056"/>
                    <a:pt x="7743" y="11836"/>
                    <a:pt x="7701" y="11499"/>
                  </a:cubicBezTo>
                  <a:cubicBezTo>
                    <a:pt x="7275" y="11190"/>
                    <a:pt x="6841" y="10892"/>
                    <a:pt x="6426" y="10568"/>
                  </a:cubicBezTo>
                  <a:cubicBezTo>
                    <a:pt x="5899" y="10157"/>
                    <a:pt x="5353" y="9977"/>
                    <a:pt x="4781" y="9977"/>
                  </a:cubicBezTo>
                  <a:cubicBezTo>
                    <a:pt x="4384" y="9977"/>
                    <a:pt x="3975" y="10064"/>
                    <a:pt x="3552" y="10219"/>
                  </a:cubicBezTo>
                  <a:cubicBezTo>
                    <a:pt x="2509" y="10604"/>
                    <a:pt x="1842" y="11408"/>
                    <a:pt x="1154" y="12204"/>
                  </a:cubicBezTo>
                  <a:cubicBezTo>
                    <a:pt x="734" y="12690"/>
                    <a:pt x="478" y="13274"/>
                    <a:pt x="294" y="13874"/>
                  </a:cubicBezTo>
                  <a:cubicBezTo>
                    <a:pt x="133" y="14405"/>
                    <a:pt x="0" y="14968"/>
                    <a:pt x="279" y="15518"/>
                  </a:cubicBezTo>
                  <a:cubicBezTo>
                    <a:pt x="579" y="14928"/>
                    <a:pt x="839" y="14313"/>
                    <a:pt x="1188" y="13751"/>
                  </a:cubicBezTo>
                  <a:cubicBezTo>
                    <a:pt x="1909" y="12590"/>
                    <a:pt x="2925" y="11745"/>
                    <a:pt x="4165" y="11170"/>
                  </a:cubicBezTo>
                  <a:cubicBezTo>
                    <a:pt x="4260" y="11124"/>
                    <a:pt x="4360" y="11087"/>
                    <a:pt x="4460" y="11059"/>
                  </a:cubicBezTo>
                  <a:cubicBezTo>
                    <a:pt x="4505" y="11045"/>
                    <a:pt x="4549" y="11038"/>
                    <a:pt x="4590" y="11038"/>
                  </a:cubicBezTo>
                  <a:cubicBezTo>
                    <a:pt x="4681" y="11038"/>
                    <a:pt x="4763" y="11073"/>
                    <a:pt x="4833" y="11163"/>
                  </a:cubicBezTo>
                  <a:cubicBezTo>
                    <a:pt x="4933" y="11288"/>
                    <a:pt x="4873" y="11479"/>
                    <a:pt x="4685" y="11593"/>
                  </a:cubicBezTo>
                  <a:cubicBezTo>
                    <a:pt x="4564" y="11664"/>
                    <a:pt x="4438" y="11727"/>
                    <a:pt x="4313" y="11789"/>
                  </a:cubicBezTo>
                  <a:cubicBezTo>
                    <a:pt x="2394" y="12733"/>
                    <a:pt x="1271" y="14308"/>
                    <a:pt x="711" y="16332"/>
                  </a:cubicBezTo>
                  <a:cubicBezTo>
                    <a:pt x="660" y="16709"/>
                    <a:pt x="801" y="16980"/>
                    <a:pt x="1160" y="17125"/>
                  </a:cubicBezTo>
                  <a:cubicBezTo>
                    <a:pt x="1539" y="16212"/>
                    <a:pt x="2008" y="15354"/>
                    <a:pt x="2620" y="14573"/>
                  </a:cubicBezTo>
                  <a:cubicBezTo>
                    <a:pt x="3172" y="13875"/>
                    <a:pt x="3839" y="13313"/>
                    <a:pt x="4588" y="12845"/>
                  </a:cubicBezTo>
                  <a:cubicBezTo>
                    <a:pt x="4736" y="12753"/>
                    <a:pt x="4897" y="12671"/>
                    <a:pt x="5062" y="12619"/>
                  </a:cubicBezTo>
                  <a:cubicBezTo>
                    <a:pt x="5101" y="12606"/>
                    <a:pt x="5142" y="12599"/>
                    <a:pt x="5182" y="12599"/>
                  </a:cubicBezTo>
                  <a:cubicBezTo>
                    <a:pt x="5282" y="12599"/>
                    <a:pt x="5376" y="12644"/>
                    <a:pt x="5412" y="12757"/>
                  </a:cubicBezTo>
                  <a:cubicBezTo>
                    <a:pt x="5439" y="12838"/>
                    <a:pt x="5409" y="12985"/>
                    <a:pt x="5349" y="13038"/>
                  </a:cubicBezTo>
                  <a:cubicBezTo>
                    <a:pt x="5137" y="13220"/>
                    <a:pt x="4909" y="13387"/>
                    <a:pt x="4674" y="13538"/>
                  </a:cubicBezTo>
                  <a:cubicBezTo>
                    <a:pt x="3773" y="14122"/>
                    <a:pt x="3062" y="14893"/>
                    <a:pt x="2499" y="15797"/>
                  </a:cubicBezTo>
                  <a:cubicBezTo>
                    <a:pt x="2166" y="16330"/>
                    <a:pt x="1817" y="16866"/>
                    <a:pt x="1778" y="17526"/>
                  </a:cubicBezTo>
                  <a:cubicBezTo>
                    <a:pt x="1774" y="17936"/>
                    <a:pt x="1808" y="18331"/>
                    <a:pt x="2223" y="18561"/>
                  </a:cubicBezTo>
                  <a:cubicBezTo>
                    <a:pt x="2670" y="16893"/>
                    <a:pt x="3742" y="15682"/>
                    <a:pt x="5088" y="14676"/>
                  </a:cubicBezTo>
                  <a:cubicBezTo>
                    <a:pt x="5313" y="14508"/>
                    <a:pt x="5550" y="14355"/>
                    <a:pt x="5833" y="14301"/>
                  </a:cubicBezTo>
                  <a:cubicBezTo>
                    <a:pt x="5860" y="14296"/>
                    <a:pt x="5887" y="14293"/>
                    <a:pt x="5913" y="14293"/>
                  </a:cubicBezTo>
                  <a:cubicBezTo>
                    <a:pt x="5994" y="14293"/>
                    <a:pt x="6069" y="14322"/>
                    <a:pt x="6095" y="14410"/>
                  </a:cubicBezTo>
                  <a:cubicBezTo>
                    <a:pt x="6121" y="14499"/>
                    <a:pt x="6138" y="14643"/>
                    <a:pt x="6088" y="14695"/>
                  </a:cubicBezTo>
                  <a:cubicBezTo>
                    <a:pt x="5947" y="14844"/>
                    <a:pt x="5778" y="14972"/>
                    <a:pt x="5604" y="15085"/>
                  </a:cubicBezTo>
                  <a:cubicBezTo>
                    <a:pt x="4638" y="15702"/>
                    <a:pt x="3934" y="16564"/>
                    <a:pt x="3311" y="17504"/>
                  </a:cubicBezTo>
                  <a:cubicBezTo>
                    <a:pt x="3135" y="17769"/>
                    <a:pt x="2998" y="18047"/>
                    <a:pt x="2928" y="18361"/>
                  </a:cubicBezTo>
                  <a:cubicBezTo>
                    <a:pt x="2877" y="18597"/>
                    <a:pt x="2840" y="18845"/>
                    <a:pt x="2670" y="19039"/>
                  </a:cubicBezTo>
                  <a:cubicBezTo>
                    <a:pt x="2657" y="19985"/>
                    <a:pt x="3150" y="20710"/>
                    <a:pt x="3720" y="21392"/>
                  </a:cubicBezTo>
                  <a:cubicBezTo>
                    <a:pt x="3879" y="21583"/>
                    <a:pt x="4085" y="21680"/>
                    <a:pt x="4310" y="21680"/>
                  </a:cubicBezTo>
                  <a:cubicBezTo>
                    <a:pt x="4398" y="21680"/>
                    <a:pt x="4490" y="21665"/>
                    <a:pt x="4582" y="21635"/>
                  </a:cubicBezTo>
                  <a:cubicBezTo>
                    <a:pt x="4866" y="21542"/>
                    <a:pt x="4870" y="21257"/>
                    <a:pt x="4909" y="21019"/>
                  </a:cubicBezTo>
                  <a:cubicBezTo>
                    <a:pt x="5010" y="20392"/>
                    <a:pt x="5095" y="19764"/>
                    <a:pt x="5191" y="19137"/>
                  </a:cubicBezTo>
                  <a:cubicBezTo>
                    <a:pt x="5226" y="18895"/>
                    <a:pt x="5245" y="18647"/>
                    <a:pt x="5440" y="18459"/>
                  </a:cubicBezTo>
                  <a:cubicBezTo>
                    <a:pt x="5667" y="18237"/>
                    <a:pt x="5840" y="18131"/>
                    <a:pt x="5979" y="18131"/>
                  </a:cubicBezTo>
                  <a:cubicBezTo>
                    <a:pt x="6148" y="18131"/>
                    <a:pt x="6268" y="18285"/>
                    <a:pt x="6376" y="18573"/>
                  </a:cubicBezTo>
                  <a:cubicBezTo>
                    <a:pt x="6474" y="18836"/>
                    <a:pt x="6608" y="19087"/>
                    <a:pt x="6704" y="19351"/>
                  </a:cubicBezTo>
                  <a:cubicBezTo>
                    <a:pt x="7386" y="21223"/>
                    <a:pt x="8357" y="22926"/>
                    <a:pt x="9630" y="24459"/>
                  </a:cubicBezTo>
                  <a:cubicBezTo>
                    <a:pt x="10434" y="25426"/>
                    <a:pt x="11396" y="26195"/>
                    <a:pt x="12592" y="26587"/>
                  </a:cubicBezTo>
                  <a:cubicBezTo>
                    <a:pt x="13057" y="26739"/>
                    <a:pt x="13518" y="26826"/>
                    <a:pt x="13970" y="26826"/>
                  </a:cubicBezTo>
                  <a:cubicBezTo>
                    <a:pt x="14674" y="26826"/>
                    <a:pt x="15355" y="26615"/>
                    <a:pt x="15993" y="26110"/>
                  </a:cubicBezTo>
                  <a:cubicBezTo>
                    <a:pt x="16821" y="25456"/>
                    <a:pt x="17363" y="24604"/>
                    <a:pt x="17743" y="23645"/>
                  </a:cubicBezTo>
                  <a:cubicBezTo>
                    <a:pt x="17883" y="23289"/>
                    <a:pt x="17854" y="22869"/>
                    <a:pt x="17994" y="22512"/>
                  </a:cubicBezTo>
                  <a:cubicBezTo>
                    <a:pt x="18336" y="21636"/>
                    <a:pt x="18320" y="20706"/>
                    <a:pt x="18310" y="19815"/>
                  </a:cubicBezTo>
                  <a:cubicBezTo>
                    <a:pt x="18289" y="17769"/>
                    <a:pt x="17846" y="15769"/>
                    <a:pt x="17363" y="13786"/>
                  </a:cubicBezTo>
                  <a:cubicBezTo>
                    <a:pt x="16626" y="10761"/>
                    <a:pt x="15097" y="8109"/>
                    <a:pt x="13437" y="5529"/>
                  </a:cubicBezTo>
                  <a:cubicBezTo>
                    <a:pt x="12752" y="4463"/>
                    <a:pt x="11963" y="3464"/>
                    <a:pt x="11220" y="2434"/>
                  </a:cubicBezTo>
                  <a:cubicBezTo>
                    <a:pt x="10702" y="1715"/>
                    <a:pt x="10046" y="1126"/>
                    <a:pt x="9415" y="515"/>
                  </a:cubicBezTo>
                  <a:cubicBezTo>
                    <a:pt x="9241" y="347"/>
                    <a:pt x="9021" y="200"/>
                    <a:pt x="8795" y="125"/>
                  </a:cubicBezTo>
                  <a:cubicBezTo>
                    <a:pt x="8555" y="45"/>
                    <a:pt x="8370" y="1"/>
                    <a:pt x="8225" y="1"/>
                  </a:cubicBezTo>
                  <a:close/>
                </a:path>
              </a:pathLst>
            </a:custGeom>
            <a:solidFill>
              <a:srgbClr val="A045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Google Shape;73907;p67">
              <a:extLst>
                <a:ext uri="{FF2B5EF4-FFF2-40B4-BE49-F238E27FC236}">
                  <a16:creationId xmlns:a16="http://schemas.microsoft.com/office/drawing/2014/main" id="{250D69B4-2FD6-4BED-B936-D8C716F431A8}"/>
                </a:ext>
              </a:extLst>
            </p:cNvPr>
            <p:cNvSpPr/>
            <p:nvPr/>
          </p:nvSpPr>
          <p:spPr>
            <a:xfrm>
              <a:off x="6783000" y="3090500"/>
              <a:ext cx="177650" cy="198975"/>
            </a:xfrm>
            <a:custGeom>
              <a:avLst/>
              <a:gdLst/>
              <a:ahLst/>
              <a:cxnLst/>
              <a:rect l="l" t="t" r="r" b="b"/>
              <a:pathLst>
                <a:path w="7106" h="7959" extrusionOk="0">
                  <a:moveTo>
                    <a:pt x="101" y="0"/>
                  </a:moveTo>
                  <a:cubicBezTo>
                    <a:pt x="66" y="119"/>
                    <a:pt x="31" y="236"/>
                    <a:pt x="0" y="349"/>
                  </a:cubicBezTo>
                  <a:cubicBezTo>
                    <a:pt x="40" y="689"/>
                    <a:pt x="268" y="908"/>
                    <a:pt x="484" y="1143"/>
                  </a:cubicBezTo>
                  <a:cubicBezTo>
                    <a:pt x="1841" y="2625"/>
                    <a:pt x="3039" y="4228"/>
                    <a:pt x="4135" y="5910"/>
                  </a:cubicBezTo>
                  <a:cubicBezTo>
                    <a:pt x="4481" y="6440"/>
                    <a:pt x="4823" y="6973"/>
                    <a:pt x="5173" y="7499"/>
                  </a:cubicBezTo>
                  <a:cubicBezTo>
                    <a:pt x="5269" y="7642"/>
                    <a:pt x="5389" y="7773"/>
                    <a:pt x="5511" y="7897"/>
                  </a:cubicBezTo>
                  <a:cubicBezTo>
                    <a:pt x="5553" y="7938"/>
                    <a:pt x="5607" y="7958"/>
                    <a:pt x="5660" y="7958"/>
                  </a:cubicBezTo>
                  <a:cubicBezTo>
                    <a:pt x="5710" y="7958"/>
                    <a:pt x="5759" y="7940"/>
                    <a:pt x="5796" y="7902"/>
                  </a:cubicBezTo>
                  <a:cubicBezTo>
                    <a:pt x="5860" y="7840"/>
                    <a:pt x="5906" y="7724"/>
                    <a:pt x="5907" y="7632"/>
                  </a:cubicBezTo>
                  <a:cubicBezTo>
                    <a:pt x="5913" y="7351"/>
                    <a:pt x="5592" y="7160"/>
                    <a:pt x="5685" y="6807"/>
                  </a:cubicBezTo>
                  <a:cubicBezTo>
                    <a:pt x="5723" y="6801"/>
                    <a:pt x="5761" y="6799"/>
                    <a:pt x="5798" y="6799"/>
                  </a:cubicBezTo>
                  <a:cubicBezTo>
                    <a:pt x="6138" y="6799"/>
                    <a:pt x="6445" y="6998"/>
                    <a:pt x="6779" y="7052"/>
                  </a:cubicBezTo>
                  <a:cubicBezTo>
                    <a:pt x="6804" y="7056"/>
                    <a:pt x="6829" y="7058"/>
                    <a:pt x="6852" y="7058"/>
                  </a:cubicBezTo>
                  <a:cubicBezTo>
                    <a:pt x="6978" y="7058"/>
                    <a:pt x="7072" y="6996"/>
                    <a:pt x="7093" y="6865"/>
                  </a:cubicBezTo>
                  <a:cubicBezTo>
                    <a:pt x="7105" y="6782"/>
                    <a:pt x="7047" y="6650"/>
                    <a:pt x="6977" y="6597"/>
                  </a:cubicBezTo>
                  <a:cubicBezTo>
                    <a:pt x="6544" y="6277"/>
                    <a:pt x="6017" y="6147"/>
                    <a:pt x="5517" y="6017"/>
                  </a:cubicBezTo>
                  <a:cubicBezTo>
                    <a:pt x="4958" y="5871"/>
                    <a:pt x="4596" y="5581"/>
                    <a:pt x="4311" y="5103"/>
                  </a:cubicBezTo>
                  <a:cubicBezTo>
                    <a:pt x="3424" y="3618"/>
                    <a:pt x="2332" y="2287"/>
                    <a:pt x="1156" y="1025"/>
                  </a:cubicBezTo>
                  <a:cubicBezTo>
                    <a:pt x="821" y="666"/>
                    <a:pt x="536" y="255"/>
                    <a:pt x="101"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Google Shape;73908;p67">
              <a:extLst>
                <a:ext uri="{FF2B5EF4-FFF2-40B4-BE49-F238E27FC236}">
                  <a16:creationId xmlns:a16="http://schemas.microsoft.com/office/drawing/2014/main" id="{C2A3E9B7-6483-45D2-A004-A8DA5AA418EC}"/>
                </a:ext>
              </a:extLst>
            </p:cNvPr>
            <p:cNvSpPr/>
            <p:nvPr/>
          </p:nvSpPr>
          <p:spPr>
            <a:xfrm>
              <a:off x="6597400" y="3087800"/>
              <a:ext cx="116325" cy="132375"/>
            </a:xfrm>
            <a:custGeom>
              <a:avLst/>
              <a:gdLst/>
              <a:ahLst/>
              <a:cxnLst/>
              <a:rect l="l" t="t" r="r" b="b"/>
              <a:pathLst>
                <a:path w="4653" h="5295" extrusionOk="0">
                  <a:moveTo>
                    <a:pt x="4310" y="1"/>
                  </a:moveTo>
                  <a:cubicBezTo>
                    <a:pt x="4269" y="1"/>
                    <a:pt x="4225" y="8"/>
                    <a:pt x="4180" y="22"/>
                  </a:cubicBezTo>
                  <a:cubicBezTo>
                    <a:pt x="4079" y="50"/>
                    <a:pt x="3979" y="87"/>
                    <a:pt x="3885" y="133"/>
                  </a:cubicBezTo>
                  <a:cubicBezTo>
                    <a:pt x="2645" y="707"/>
                    <a:pt x="1629" y="1553"/>
                    <a:pt x="908" y="2714"/>
                  </a:cubicBezTo>
                  <a:cubicBezTo>
                    <a:pt x="561" y="3276"/>
                    <a:pt x="302" y="3890"/>
                    <a:pt x="1" y="4481"/>
                  </a:cubicBezTo>
                  <a:cubicBezTo>
                    <a:pt x="19" y="4817"/>
                    <a:pt x="38" y="5155"/>
                    <a:pt x="431" y="5295"/>
                  </a:cubicBezTo>
                  <a:cubicBezTo>
                    <a:pt x="991" y="3271"/>
                    <a:pt x="2112" y="1697"/>
                    <a:pt x="4033" y="752"/>
                  </a:cubicBezTo>
                  <a:cubicBezTo>
                    <a:pt x="4158" y="691"/>
                    <a:pt x="4285" y="628"/>
                    <a:pt x="4405" y="556"/>
                  </a:cubicBezTo>
                  <a:cubicBezTo>
                    <a:pt x="4593" y="442"/>
                    <a:pt x="4653" y="251"/>
                    <a:pt x="4553" y="126"/>
                  </a:cubicBezTo>
                  <a:cubicBezTo>
                    <a:pt x="4483" y="36"/>
                    <a:pt x="4401" y="1"/>
                    <a:pt x="4310"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Google Shape;73909;p67">
              <a:extLst>
                <a:ext uri="{FF2B5EF4-FFF2-40B4-BE49-F238E27FC236}">
                  <a16:creationId xmlns:a16="http://schemas.microsoft.com/office/drawing/2014/main" id="{118749F7-CFB6-4E36-B51F-E24CD0CB12D9}"/>
                </a:ext>
              </a:extLst>
            </p:cNvPr>
            <p:cNvSpPr/>
            <p:nvPr/>
          </p:nvSpPr>
          <p:spPr>
            <a:xfrm>
              <a:off x="6619375" y="3126925"/>
              <a:ext cx="107075" cy="123550"/>
            </a:xfrm>
            <a:custGeom>
              <a:avLst/>
              <a:gdLst/>
              <a:ahLst/>
              <a:cxnLst/>
              <a:rect l="l" t="t" r="r" b="b"/>
              <a:pathLst>
                <a:path w="4283" h="4942" extrusionOk="0">
                  <a:moveTo>
                    <a:pt x="4027" y="1"/>
                  </a:moveTo>
                  <a:cubicBezTo>
                    <a:pt x="3987" y="1"/>
                    <a:pt x="3946" y="8"/>
                    <a:pt x="3906" y="21"/>
                  </a:cubicBezTo>
                  <a:cubicBezTo>
                    <a:pt x="3741" y="74"/>
                    <a:pt x="3581" y="153"/>
                    <a:pt x="3433" y="246"/>
                  </a:cubicBezTo>
                  <a:cubicBezTo>
                    <a:pt x="2684" y="715"/>
                    <a:pt x="2018" y="1278"/>
                    <a:pt x="1466" y="1976"/>
                  </a:cubicBezTo>
                  <a:cubicBezTo>
                    <a:pt x="849" y="2754"/>
                    <a:pt x="383" y="3613"/>
                    <a:pt x="1" y="4523"/>
                  </a:cubicBezTo>
                  <a:cubicBezTo>
                    <a:pt x="68" y="4800"/>
                    <a:pt x="224" y="4941"/>
                    <a:pt x="473" y="4941"/>
                  </a:cubicBezTo>
                  <a:cubicBezTo>
                    <a:pt x="519" y="4941"/>
                    <a:pt x="569" y="4936"/>
                    <a:pt x="622" y="4926"/>
                  </a:cubicBezTo>
                  <a:cubicBezTo>
                    <a:pt x="664" y="4268"/>
                    <a:pt x="1013" y="3732"/>
                    <a:pt x="1345" y="3200"/>
                  </a:cubicBezTo>
                  <a:cubicBezTo>
                    <a:pt x="1907" y="2295"/>
                    <a:pt x="2617" y="1524"/>
                    <a:pt x="3519" y="940"/>
                  </a:cubicBezTo>
                  <a:cubicBezTo>
                    <a:pt x="3754" y="787"/>
                    <a:pt x="3982" y="622"/>
                    <a:pt x="4194" y="438"/>
                  </a:cubicBezTo>
                  <a:cubicBezTo>
                    <a:pt x="4254" y="387"/>
                    <a:pt x="4282" y="242"/>
                    <a:pt x="4255" y="159"/>
                  </a:cubicBezTo>
                  <a:cubicBezTo>
                    <a:pt x="4219" y="46"/>
                    <a:pt x="4127" y="1"/>
                    <a:pt x="4027"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Google Shape;73910;p67">
              <a:extLst>
                <a:ext uri="{FF2B5EF4-FFF2-40B4-BE49-F238E27FC236}">
                  <a16:creationId xmlns:a16="http://schemas.microsoft.com/office/drawing/2014/main" id="{BCB4B18A-BE99-4439-AC11-A58ABCF51856}"/>
                </a:ext>
              </a:extLst>
            </p:cNvPr>
            <p:cNvSpPr/>
            <p:nvPr/>
          </p:nvSpPr>
          <p:spPr>
            <a:xfrm>
              <a:off x="6646075" y="3169275"/>
              <a:ext cx="97875" cy="118650"/>
            </a:xfrm>
            <a:custGeom>
              <a:avLst/>
              <a:gdLst/>
              <a:ahLst/>
              <a:cxnLst/>
              <a:rect l="l" t="t" r="r" b="b"/>
              <a:pathLst>
                <a:path w="3915" h="4746" extrusionOk="0">
                  <a:moveTo>
                    <a:pt x="3690" y="0"/>
                  </a:moveTo>
                  <a:cubicBezTo>
                    <a:pt x="3664" y="0"/>
                    <a:pt x="3636" y="3"/>
                    <a:pt x="3609" y="8"/>
                  </a:cubicBezTo>
                  <a:cubicBezTo>
                    <a:pt x="3327" y="61"/>
                    <a:pt x="3091" y="215"/>
                    <a:pt x="2865" y="381"/>
                  </a:cubicBezTo>
                  <a:cubicBezTo>
                    <a:pt x="1518" y="1386"/>
                    <a:pt x="448" y="2597"/>
                    <a:pt x="0" y="4267"/>
                  </a:cubicBezTo>
                  <a:cubicBezTo>
                    <a:pt x="67" y="4501"/>
                    <a:pt x="271" y="4607"/>
                    <a:pt x="446" y="4746"/>
                  </a:cubicBezTo>
                  <a:cubicBezTo>
                    <a:pt x="616" y="4550"/>
                    <a:pt x="653" y="4304"/>
                    <a:pt x="705" y="4066"/>
                  </a:cubicBezTo>
                  <a:cubicBezTo>
                    <a:pt x="774" y="3752"/>
                    <a:pt x="912" y="3475"/>
                    <a:pt x="1087" y="3210"/>
                  </a:cubicBezTo>
                  <a:cubicBezTo>
                    <a:pt x="1710" y="2268"/>
                    <a:pt x="2415" y="1407"/>
                    <a:pt x="3380" y="792"/>
                  </a:cubicBezTo>
                  <a:cubicBezTo>
                    <a:pt x="3555" y="679"/>
                    <a:pt x="3722" y="551"/>
                    <a:pt x="3864" y="401"/>
                  </a:cubicBezTo>
                  <a:cubicBezTo>
                    <a:pt x="3914" y="350"/>
                    <a:pt x="3898" y="205"/>
                    <a:pt x="3871" y="116"/>
                  </a:cubicBezTo>
                  <a:cubicBezTo>
                    <a:pt x="3845" y="28"/>
                    <a:pt x="3771" y="0"/>
                    <a:pt x="3690"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Google Shape;73911;p67">
              <a:extLst>
                <a:ext uri="{FF2B5EF4-FFF2-40B4-BE49-F238E27FC236}">
                  <a16:creationId xmlns:a16="http://schemas.microsoft.com/office/drawing/2014/main" id="{CC866F3C-7C13-4949-893B-E4234871E77D}"/>
                </a:ext>
              </a:extLst>
            </p:cNvPr>
            <p:cNvSpPr/>
            <p:nvPr/>
          </p:nvSpPr>
          <p:spPr>
            <a:xfrm>
              <a:off x="6145575" y="2754275"/>
              <a:ext cx="224650" cy="805625"/>
            </a:xfrm>
            <a:custGeom>
              <a:avLst/>
              <a:gdLst/>
              <a:ahLst/>
              <a:cxnLst/>
              <a:rect l="l" t="t" r="r" b="b"/>
              <a:pathLst>
                <a:path w="8986" h="32225" extrusionOk="0">
                  <a:moveTo>
                    <a:pt x="5427" y="1"/>
                  </a:moveTo>
                  <a:cubicBezTo>
                    <a:pt x="5079" y="1"/>
                    <a:pt x="4955" y="171"/>
                    <a:pt x="4782" y="645"/>
                  </a:cubicBezTo>
                  <a:cubicBezTo>
                    <a:pt x="4597" y="1149"/>
                    <a:pt x="4555" y="1674"/>
                    <a:pt x="4513" y="2201"/>
                  </a:cubicBezTo>
                  <a:cubicBezTo>
                    <a:pt x="4335" y="4415"/>
                    <a:pt x="4196" y="6635"/>
                    <a:pt x="3963" y="8840"/>
                  </a:cubicBezTo>
                  <a:cubicBezTo>
                    <a:pt x="3785" y="10521"/>
                    <a:pt x="3508" y="12194"/>
                    <a:pt x="3225" y="13861"/>
                  </a:cubicBezTo>
                  <a:cubicBezTo>
                    <a:pt x="2908" y="15736"/>
                    <a:pt x="2480" y="17593"/>
                    <a:pt x="2196" y="19473"/>
                  </a:cubicBezTo>
                  <a:cubicBezTo>
                    <a:pt x="1590" y="23483"/>
                    <a:pt x="828" y="27462"/>
                    <a:pt x="123" y="31453"/>
                  </a:cubicBezTo>
                  <a:cubicBezTo>
                    <a:pt x="80" y="31698"/>
                    <a:pt x="0" y="31943"/>
                    <a:pt x="230" y="32137"/>
                  </a:cubicBezTo>
                  <a:cubicBezTo>
                    <a:pt x="298" y="32195"/>
                    <a:pt x="379" y="32225"/>
                    <a:pt x="468" y="32225"/>
                  </a:cubicBezTo>
                  <a:cubicBezTo>
                    <a:pt x="618" y="32225"/>
                    <a:pt x="793" y="32142"/>
                    <a:pt x="979" y="31976"/>
                  </a:cubicBezTo>
                  <a:cubicBezTo>
                    <a:pt x="1719" y="31316"/>
                    <a:pt x="2370" y="30570"/>
                    <a:pt x="2980" y="29796"/>
                  </a:cubicBezTo>
                  <a:cubicBezTo>
                    <a:pt x="4139" y="28324"/>
                    <a:pt x="5120" y="26755"/>
                    <a:pt x="5824" y="24996"/>
                  </a:cubicBezTo>
                  <a:cubicBezTo>
                    <a:pt x="7302" y="21299"/>
                    <a:pt x="8173" y="17472"/>
                    <a:pt x="8592" y="13522"/>
                  </a:cubicBezTo>
                  <a:cubicBezTo>
                    <a:pt x="8830" y="11281"/>
                    <a:pt x="8971" y="9030"/>
                    <a:pt x="8985" y="5955"/>
                  </a:cubicBezTo>
                  <a:cubicBezTo>
                    <a:pt x="8951" y="4939"/>
                    <a:pt x="8883" y="3106"/>
                    <a:pt x="8831" y="1273"/>
                  </a:cubicBezTo>
                  <a:cubicBezTo>
                    <a:pt x="8823" y="990"/>
                    <a:pt x="8734" y="795"/>
                    <a:pt x="8467" y="706"/>
                  </a:cubicBezTo>
                  <a:cubicBezTo>
                    <a:pt x="7560" y="413"/>
                    <a:pt x="6641" y="168"/>
                    <a:pt x="5700" y="25"/>
                  </a:cubicBezTo>
                  <a:cubicBezTo>
                    <a:pt x="5595" y="9"/>
                    <a:pt x="5505" y="1"/>
                    <a:pt x="542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Google Shape;73912;p67">
              <a:extLst>
                <a:ext uri="{FF2B5EF4-FFF2-40B4-BE49-F238E27FC236}">
                  <a16:creationId xmlns:a16="http://schemas.microsoft.com/office/drawing/2014/main" id="{78E2B0CB-A1CD-40FB-B9BA-5513F8723FE5}"/>
                </a:ext>
              </a:extLst>
            </p:cNvPr>
            <p:cNvSpPr/>
            <p:nvPr/>
          </p:nvSpPr>
          <p:spPr>
            <a:xfrm>
              <a:off x="5982575" y="2807475"/>
              <a:ext cx="460875" cy="668450"/>
            </a:xfrm>
            <a:custGeom>
              <a:avLst/>
              <a:gdLst/>
              <a:ahLst/>
              <a:cxnLst/>
              <a:rect l="l" t="t" r="r" b="b"/>
              <a:pathLst>
                <a:path w="18435" h="26738" extrusionOk="0">
                  <a:moveTo>
                    <a:pt x="10438" y="1"/>
                  </a:moveTo>
                  <a:cubicBezTo>
                    <a:pt x="10295" y="1"/>
                    <a:pt x="10113" y="42"/>
                    <a:pt x="9879" y="116"/>
                  </a:cubicBezTo>
                  <a:cubicBezTo>
                    <a:pt x="9651" y="187"/>
                    <a:pt x="9428" y="332"/>
                    <a:pt x="9253" y="497"/>
                  </a:cubicBezTo>
                  <a:cubicBezTo>
                    <a:pt x="8612" y="1097"/>
                    <a:pt x="7947" y="1679"/>
                    <a:pt x="7417" y="2388"/>
                  </a:cubicBezTo>
                  <a:cubicBezTo>
                    <a:pt x="6659" y="3405"/>
                    <a:pt x="5854" y="4393"/>
                    <a:pt x="5151" y="5448"/>
                  </a:cubicBezTo>
                  <a:cubicBezTo>
                    <a:pt x="3451" y="8002"/>
                    <a:pt x="1881" y="10630"/>
                    <a:pt x="1098" y="13642"/>
                  </a:cubicBezTo>
                  <a:cubicBezTo>
                    <a:pt x="583" y="15620"/>
                    <a:pt x="110" y="17612"/>
                    <a:pt x="55" y="19656"/>
                  </a:cubicBezTo>
                  <a:cubicBezTo>
                    <a:pt x="32" y="20547"/>
                    <a:pt x="1" y="21477"/>
                    <a:pt x="328" y="22359"/>
                  </a:cubicBezTo>
                  <a:cubicBezTo>
                    <a:pt x="462" y="22717"/>
                    <a:pt x="427" y="23137"/>
                    <a:pt x="562" y="23495"/>
                  </a:cubicBezTo>
                  <a:cubicBezTo>
                    <a:pt x="925" y="24461"/>
                    <a:pt x="1454" y="25320"/>
                    <a:pt x="2272" y="25988"/>
                  </a:cubicBezTo>
                  <a:cubicBezTo>
                    <a:pt x="2920" y="26517"/>
                    <a:pt x="3618" y="26737"/>
                    <a:pt x="4342" y="26737"/>
                  </a:cubicBezTo>
                  <a:cubicBezTo>
                    <a:pt x="4776" y="26737"/>
                    <a:pt x="5219" y="26658"/>
                    <a:pt x="5667" y="26520"/>
                  </a:cubicBezTo>
                  <a:cubicBezTo>
                    <a:pt x="6871" y="26145"/>
                    <a:pt x="7843" y="25394"/>
                    <a:pt x="8662" y="24437"/>
                  </a:cubicBezTo>
                  <a:cubicBezTo>
                    <a:pt x="9958" y="22925"/>
                    <a:pt x="10957" y="21236"/>
                    <a:pt x="11668" y="19376"/>
                  </a:cubicBezTo>
                  <a:cubicBezTo>
                    <a:pt x="11768" y="19114"/>
                    <a:pt x="11905" y="18864"/>
                    <a:pt x="12009" y="18602"/>
                  </a:cubicBezTo>
                  <a:cubicBezTo>
                    <a:pt x="12121" y="18319"/>
                    <a:pt x="12241" y="18167"/>
                    <a:pt x="12408" y="18167"/>
                  </a:cubicBezTo>
                  <a:cubicBezTo>
                    <a:pt x="12548" y="18167"/>
                    <a:pt x="12721" y="18275"/>
                    <a:pt x="12948" y="18502"/>
                  </a:cubicBezTo>
                  <a:cubicBezTo>
                    <a:pt x="13137" y="18695"/>
                    <a:pt x="13154" y="18943"/>
                    <a:pt x="13186" y="19186"/>
                  </a:cubicBezTo>
                  <a:cubicBezTo>
                    <a:pt x="13270" y="19816"/>
                    <a:pt x="13347" y="20446"/>
                    <a:pt x="13436" y="21073"/>
                  </a:cubicBezTo>
                  <a:cubicBezTo>
                    <a:pt x="13471" y="21309"/>
                    <a:pt x="13471" y="21594"/>
                    <a:pt x="13753" y="21692"/>
                  </a:cubicBezTo>
                  <a:cubicBezTo>
                    <a:pt x="13849" y="21726"/>
                    <a:pt x="13944" y="21742"/>
                    <a:pt x="14037" y="21742"/>
                  </a:cubicBezTo>
                  <a:cubicBezTo>
                    <a:pt x="14257" y="21742"/>
                    <a:pt x="14460" y="21649"/>
                    <a:pt x="14618" y="21464"/>
                  </a:cubicBezTo>
                  <a:cubicBezTo>
                    <a:pt x="15199" y="20792"/>
                    <a:pt x="15702" y="20074"/>
                    <a:pt x="15705" y="19128"/>
                  </a:cubicBezTo>
                  <a:cubicBezTo>
                    <a:pt x="15538" y="18930"/>
                    <a:pt x="15505" y="18683"/>
                    <a:pt x="15457" y="18445"/>
                  </a:cubicBezTo>
                  <a:cubicBezTo>
                    <a:pt x="15393" y="18132"/>
                    <a:pt x="15259" y="17851"/>
                    <a:pt x="15088" y="17583"/>
                  </a:cubicBezTo>
                  <a:cubicBezTo>
                    <a:pt x="14481" y="16633"/>
                    <a:pt x="13790" y="15762"/>
                    <a:pt x="12834" y="15130"/>
                  </a:cubicBezTo>
                  <a:cubicBezTo>
                    <a:pt x="12660" y="15016"/>
                    <a:pt x="12493" y="14883"/>
                    <a:pt x="12354" y="14732"/>
                  </a:cubicBezTo>
                  <a:cubicBezTo>
                    <a:pt x="12304" y="14680"/>
                    <a:pt x="12324" y="14534"/>
                    <a:pt x="12352" y="14447"/>
                  </a:cubicBezTo>
                  <a:cubicBezTo>
                    <a:pt x="12380" y="14361"/>
                    <a:pt x="12453" y="14333"/>
                    <a:pt x="12533" y="14333"/>
                  </a:cubicBezTo>
                  <a:cubicBezTo>
                    <a:pt x="12560" y="14333"/>
                    <a:pt x="12588" y="14337"/>
                    <a:pt x="12616" y="14342"/>
                  </a:cubicBezTo>
                  <a:cubicBezTo>
                    <a:pt x="12898" y="14402"/>
                    <a:pt x="13133" y="14559"/>
                    <a:pt x="13354" y="14730"/>
                  </a:cubicBezTo>
                  <a:cubicBezTo>
                    <a:pt x="14683" y="15755"/>
                    <a:pt x="15736" y="16984"/>
                    <a:pt x="16156" y="18662"/>
                  </a:cubicBezTo>
                  <a:cubicBezTo>
                    <a:pt x="16575" y="18437"/>
                    <a:pt x="16614" y="18044"/>
                    <a:pt x="16618" y="17632"/>
                  </a:cubicBezTo>
                  <a:cubicBezTo>
                    <a:pt x="16589" y="16974"/>
                    <a:pt x="16247" y="16432"/>
                    <a:pt x="15925" y="15894"/>
                  </a:cubicBezTo>
                  <a:cubicBezTo>
                    <a:pt x="15377" y="14980"/>
                    <a:pt x="14679" y="14198"/>
                    <a:pt x="13785" y="13600"/>
                  </a:cubicBezTo>
                  <a:cubicBezTo>
                    <a:pt x="13555" y="13443"/>
                    <a:pt x="13328" y="13273"/>
                    <a:pt x="13120" y="13088"/>
                  </a:cubicBezTo>
                  <a:cubicBezTo>
                    <a:pt x="13062" y="13035"/>
                    <a:pt x="13035" y="12889"/>
                    <a:pt x="13062" y="12807"/>
                  </a:cubicBezTo>
                  <a:cubicBezTo>
                    <a:pt x="13099" y="12696"/>
                    <a:pt x="13190" y="12652"/>
                    <a:pt x="13289" y="12652"/>
                  </a:cubicBezTo>
                  <a:cubicBezTo>
                    <a:pt x="13330" y="12652"/>
                    <a:pt x="13372" y="12660"/>
                    <a:pt x="13412" y="12674"/>
                  </a:cubicBezTo>
                  <a:cubicBezTo>
                    <a:pt x="13576" y="12729"/>
                    <a:pt x="13734" y="12813"/>
                    <a:pt x="13882" y="12909"/>
                  </a:cubicBezTo>
                  <a:cubicBezTo>
                    <a:pt x="14625" y="13390"/>
                    <a:pt x="15280" y="13963"/>
                    <a:pt x="15823" y="14670"/>
                  </a:cubicBezTo>
                  <a:cubicBezTo>
                    <a:pt x="16423" y="15452"/>
                    <a:pt x="16876" y="16317"/>
                    <a:pt x="17242" y="17234"/>
                  </a:cubicBezTo>
                  <a:cubicBezTo>
                    <a:pt x="17602" y="17096"/>
                    <a:pt x="17748" y="16828"/>
                    <a:pt x="17702" y="16449"/>
                  </a:cubicBezTo>
                  <a:cubicBezTo>
                    <a:pt x="17175" y="14417"/>
                    <a:pt x="16076" y="12825"/>
                    <a:pt x="14173" y="11849"/>
                  </a:cubicBezTo>
                  <a:cubicBezTo>
                    <a:pt x="14048" y="11784"/>
                    <a:pt x="13924" y="11720"/>
                    <a:pt x="13804" y="11646"/>
                  </a:cubicBezTo>
                  <a:cubicBezTo>
                    <a:pt x="13617" y="11528"/>
                    <a:pt x="13562" y="11337"/>
                    <a:pt x="13663" y="11213"/>
                  </a:cubicBezTo>
                  <a:cubicBezTo>
                    <a:pt x="13732" y="11127"/>
                    <a:pt x="13813" y="11093"/>
                    <a:pt x="13902" y="11093"/>
                  </a:cubicBezTo>
                  <a:cubicBezTo>
                    <a:pt x="13945" y="11093"/>
                    <a:pt x="13991" y="11102"/>
                    <a:pt x="14038" y="11116"/>
                  </a:cubicBezTo>
                  <a:cubicBezTo>
                    <a:pt x="14137" y="11148"/>
                    <a:pt x="14237" y="11186"/>
                    <a:pt x="14331" y="11233"/>
                  </a:cubicBezTo>
                  <a:cubicBezTo>
                    <a:pt x="15562" y="11827"/>
                    <a:pt x="16562" y="12689"/>
                    <a:pt x="17266" y="13863"/>
                  </a:cubicBezTo>
                  <a:cubicBezTo>
                    <a:pt x="17604" y="14429"/>
                    <a:pt x="17856" y="15050"/>
                    <a:pt x="18148" y="15644"/>
                  </a:cubicBezTo>
                  <a:cubicBezTo>
                    <a:pt x="18435" y="15099"/>
                    <a:pt x="18313" y="14533"/>
                    <a:pt x="18158" y="14000"/>
                  </a:cubicBezTo>
                  <a:cubicBezTo>
                    <a:pt x="17984" y="13399"/>
                    <a:pt x="17738" y="12809"/>
                    <a:pt x="17325" y="12316"/>
                  </a:cubicBezTo>
                  <a:cubicBezTo>
                    <a:pt x="16652" y="11508"/>
                    <a:pt x="15994" y="10695"/>
                    <a:pt x="14959" y="10294"/>
                  </a:cubicBezTo>
                  <a:cubicBezTo>
                    <a:pt x="14525" y="10126"/>
                    <a:pt x="14103" y="10032"/>
                    <a:pt x="13693" y="10032"/>
                  </a:cubicBezTo>
                  <a:cubicBezTo>
                    <a:pt x="13136" y="10032"/>
                    <a:pt x="12600" y="10205"/>
                    <a:pt x="12080" y="10596"/>
                  </a:cubicBezTo>
                  <a:cubicBezTo>
                    <a:pt x="11660" y="10914"/>
                    <a:pt x="11221" y="11205"/>
                    <a:pt x="10791" y="11507"/>
                  </a:cubicBezTo>
                  <a:cubicBezTo>
                    <a:pt x="10744" y="11843"/>
                    <a:pt x="10511" y="12061"/>
                    <a:pt x="10293" y="12292"/>
                  </a:cubicBezTo>
                  <a:cubicBezTo>
                    <a:pt x="8914" y="13752"/>
                    <a:pt x="7689" y="15336"/>
                    <a:pt x="6567" y="17001"/>
                  </a:cubicBezTo>
                  <a:cubicBezTo>
                    <a:pt x="6213" y="17526"/>
                    <a:pt x="5864" y="18054"/>
                    <a:pt x="5505" y="18574"/>
                  </a:cubicBezTo>
                  <a:cubicBezTo>
                    <a:pt x="5406" y="18716"/>
                    <a:pt x="5285" y="18846"/>
                    <a:pt x="5161" y="18965"/>
                  </a:cubicBezTo>
                  <a:cubicBezTo>
                    <a:pt x="5119" y="19005"/>
                    <a:pt x="5066" y="19025"/>
                    <a:pt x="5013" y="19025"/>
                  </a:cubicBezTo>
                  <a:cubicBezTo>
                    <a:pt x="4962" y="19025"/>
                    <a:pt x="4913" y="19006"/>
                    <a:pt x="4876" y="18968"/>
                  </a:cubicBezTo>
                  <a:cubicBezTo>
                    <a:pt x="4812" y="18901"/>
                    <a:pt x="4769" y="18787"/>
                    <a:pt x="4769" y="18695"/>
                  </a:cubicBezTo>
                  <a:cubicBezTo>
                    <a:pt x="4769" y="18414"/>
                    <a:pt x="5093" y="18229"/>
                    <a:pt x="5006" y="17873"/>
                  </a:cubicBezTo>
                  <a:cubicBezTo>
                    <a:pt x="4962" y="17866"/>
                    <a:pt x="4919" y="17863"/>
                    <a:pt x="4877" y="17863"/>
                  </a:cubicBezTo>
                  <a:cubicBezTo>
                    <a:pt x="4542" y="17863"/>
                    <a:pt x="4236" y="18051"/>
                    <a:pt x="3907" y="18101"/>
                  </a:cubicBezTo>
                  <a:cubicBezTo>
                    <a:pt x="3885" y="18104"/>
                    <a:pt x="3864" y="18105"/>
                    <a:pt x="3844" y="18105"/>
                  </a:cubicBezTo>
                  <a:cubicBezTo>
                    <a:pt x="3713" y="18105"/>
                    <a:pt x="3615" y="18041"/>
                    <a:pt x="3595" y="17908"/>
                  </a:cubicBezTo>
                  <a:cubicBezTo>
                    <a:pt x="3583" y="17824"/>
                    <a:pt x="3645" y="17692"/>
                    <a:pt x="3715" y="17643"/>
                  </a:cubicBezTo>
                  <a:cubicBezTo>
                    <a:pt x="4152" y="17330"/>
                    <a:pt x="4681" y="17206"/>
                    <a:pt x="5184" y="17085"/>
                  </a:cubicBezTo>
                  <a:cubicBezTo>
                    <a:pt x="5745" y="16948"/>
                    <a:pt x="6112" y="16663"/>
                    <a:pt x="6404" y="16191"/>
                  </a:cubicBezTo>
                  <a:cubicBezTo>
                    <a:pt x="7314" y="14720"/>
                    <a:pt x="8427" y="13407"/>
                    <a:pt x="9624" y="12162"/>
                  </a:cubicBezTo>
                  <a:cubicBezTo>
                    <a:pt x="9964" y="11809"/>
                    <a:pt x="10255" y="11404"/>
                    <a:pt x="10694" y="11156"/>
                  </a:cubicBezTo>
                  <a:cubicBezTo>
                    <a:pt x="10974" y="9241"/>
                    <a:pt x="11078" y="7308"/>
                    <a:pt x="11118" y="5380"/>
                  </a:cubicBezTo>
                  <a:cubicBezTo>
                    <a:pt x="11145" y="3982"/>
                    <a:pt x="11189" y="2572"/>
                    <a:pt x="11000" y="1174"/>
                  </a:cubicBezTo>
                  <a:cubicBezTo>
                    <a:pt x="10981" y="1035"/>
                    <a:pt x="10957" y="895"/>
                    <a:pt x="10942" y="755"/>
                  </a:cubicBezTo>
                  <a:cubicBezTo>
                    <a:pt x="10882" y="217"/>
                    <a:pt x="10764" y="1"/>
                    <a:pt x="10438" y="1"/>
                  </a:cubicBezTo>
                  <a:close/>
                </a:path>
              </a:pathLst>
            </a:custGeom>
            <a:solidFill>
              <a:srgbClr val="A045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Google Shape;73913;p67">
              <a:extLst>
                <a:ext uri="{FF2B5EF4-FFF2-40B4-BE49-F238E27FC236}">
                  <a16:creationId xmlns:a16="http://schemas.microsoft.com/office/drawing/2014/main" id="{DC5AB828-1606-4963-86C1-A89178D8BC36}"/>
                </a:ext>
              </a:extLst>
            </p:cNvPr>
            <p:cNvSpPr/>
            <p:nvPr/>
          </p:nvSpPr>
          <p:spPr>
            <a:xfrm>
              <a:off x="6072050" y="3086250"/>
              <a:ext cx="180225" cy="196800"/>
            </a:xfrm>
            <a:custGeom>
              <a:avLst/>
              <a:gdLst/>
              <a:ahLst/>
              <a:cxnLst/>
              <a:rect l="l" t="t" r="r" b="b"/>
              <a:pathLst>
                <a:path w="7209" h="7872" extrusionOk="0">
                  <a:moveTo>
                    <a:pt x="7112" y="1"/>
                  </a:moveTo>
                  <a:cubicBezTo>
                    <a:pt x="6672" y="249"/>
                    <a:pt x="6382" y="655"/>
                    <a:pt x="6042" y="1008"/>
                  </a:cubicBezTo>
                  <a:cubicBezTo>
                    <a:pt x="4845" y="2252"/>
                    <a:pt x="3732" y="3566"/>
                    <a:pt x="2822" y="5036"/>
                  </a:cubicBezTo>
                  <a:cubicBezTo>
                    <a:pt x="2530" y="5511"/>
                    <a:pt x="2162" y="5795"/>
                    <a:pt x="1602" y="5931"/>
                  </a:cubicBezTo>
                  <a:cubicBezTo>
                    <a:pt x="1099" y="6053"/>
                    <a:pt x="571" y="6174"/>
                    <a:pt x="132" y="6488"/>
                  </a:cubicBezTo>
                  <a:cubicBezTo>
                    <a:pt x="61" y="6538"/>
                    <a:pt x="1" y="6669"/>
                    <a:pt x="13" y="6753"/>
                  </a:cubicBezTo>
                  <a:cubicBezTo>
                    <a:pt x="32" y="6887"/>
                    <a:pt x="130" y="6950"/>
                    <a:pt x="260" y="6950"/>
                  </a:cubicBezTo>
                  <a:cubicBezTo>
                    <a:pt x="281" y="6950"/>
                    <a:pt x="302" y="6948"/>
                    <a:pt x="324" y="6945"/>
                  </a:cubicBezTo>
                  <a:cubicBezTo>
                    <a:pt x="653" y="6896"/>
                    <a:pt x="960" y="6708"/>
                    <a:pt x="1297" y="6708"/>
                  </a:cubicBezTo>
                  <a:cubicBezTo>
                    <a:pt x="1339" y="6708"/>
                    <a:pt x="1381" y="6711"/>
                    <a:pt x="1424" y="6717"/>
                  </a:cubicBezTo>
                  <a:cubicBezTo>
                    <a:pt x="1511" y="7073"/>
                    <a:pt x="1186" y="7259"/>
                    <a:pt x="1186" y="7541"/>
                  </a:cubicBezTo>
                  <a:cubicBezTo>
                    <a:pt x="1186" y="7633"/>
                    <a:pt x="1229" y="7747"/>
                    <a:pt x="1293" y="7813"/>
                  </a:cubicBezTo>
                  <a:cubicBezTo>
                    <a:pt x="1330" y="7852"/>
                    <a:pt x="1381" y="7871"/>
                    <a:pt x="1432" y="7871"/>
                  </a:cubicBezTo>
                  <a:cubicBezTo>
                    <a:pt x="1484" y="7871"/>
                    <a:pt x="1537" y="7851"/>
                    <a:pt x="1578" y="7812"/>
                  </a:cubicBezTo>
                  <a:cubicBezTo>
                    <a:pt x="1703" y="7692"/>
                    <a:pt x="1824" y="7562"/>
                    <a:pt x="1923" y="7420"/>
                  </a:cubicBezTo>
                  <a:cubicBezTo>
                    <a:pt x="2282" y="6900"/>
                    <a:pt x="2631" y="6372"/>
                    <a:pt x="2986" y="5847"/>
                  </a:cubicBezTo>
                  <a:cubicBezTo>
                    <a:pt x="4107" y="4181"/>
                    <a:pt x="5331" y="2598"/>
                    <a:pt x="6711" y="1138"/>
                  </a:cubicBezTo>
                  <a:cubicBezTo>
                    <a:pt x="6931" y="906"/>
                    <a:pt x="7162" y="690"/>
                    <a:pt x="7209" y="353"/>
                  </a:cubicBezTo>
                  <a:cubicBezTo>
                    <a:pt x="7177" y="239"/>
                    <a:pt x="7146" y="121"/>
                    <a:pt x="7112"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Google Shape;73914;p67">
              <a:extLst>
                <a:ext uri="{FF2B5EF4-FFF2-40B4-BE49-F238E27FC236}">
                  <a16:creationId xmlns:a16="http://schemas.microsoft.com/office/drawing/2014/main" id="{58D87AB9-E5AF-45C9-A5DB-3A8FB93AB4BD}"/>
                </a:ext>
              </a:extLst>
            </p:cNvPr>
            <p:cNvSpPr/>
            <p:nvPr/>
          </p:nvSpPr>
          <p:spPr>
            <a:xfrm>
              <a:off x="6321600" y="3084775"/>
              <a:ext cx="114700" cy="133900"/>
            </a:xfrm>
            <a:custGeom>
              <a:avLst/>
              <a:gdLst/>
              <a:ahLst/>
              <a:cxnLst/>
              <a:rect l="l" t="t" r="r" b="b"/>
              <a:pathLst>
                <a:path w="4588" h="5356" extrusionOk="0">
                  <a:moveTo>
                    <a:pt x="341" y="0"/>
                  </a:moveTo>
                  <a:cubicBezTo>
                    <a:pt x="253" y="0"/>
                    <a:pt x="172" y="35"/>
                    <a:pt x="102" y="120"/>
                  </a:cubicBezTo>
                  <a:cubicBezTo>
                    <a:pt x="1" y="244"/>
                    <a:pt x="56" y="436"/>
                    <a:pt x="243" y="553"/>
                  </a:cubicBezTo>
                  <a:cubicBezTo>
                    <a:pt x="363" y="627"/>
                    <a:pt x="487" y="691"/>
                    <a:pt x="612" y="755"/>
                  </a:cubicBezTo>
                  <a:cubicBezTo>
                    <a:pt x="2515" y="1731"/>
                    <a:pt x="3614" y="3323"/>
                    <a:pt x="4141" y="5356"/>
                  </a:cubicBezTo>
                  <a:cubicBezTo>
                    <a:pt x="4537" y="5225"/>
                    <a:pt x="4560" y="4887"/>
                    <a:pt x="4587" y="4551"/>
                  </a:cubicBezTo>
                  <a:cubicBezTo>
                    <a:pt x="4296" y="3955"/>
                    <a:pt x="4046" y="3335"/>
                    <a:pt x="3705" y="2770"/>
                  </a:cubicBezTo>
                  <a:cubicBezTo>
                    <a:pt x="3004" y="1596"/>
                    <a:pt x="2001" y="735"/>
                    <a:pt x="770" y="140"/>
                  </a:cubicBezTo>
                  <a:cubicBezTo>
                    <a:pt x="676" y="93"/>
                    <a:pt x="578" y="56"/>
                    <a:pt x="477" y="23"/>
                  </a:cubicBezTo>
                  <a:cubicBezTo>
                    <a:pt x="430" y="8"/>
                    <a:pt x="385" y="0"/>
                    <a:pt x="341"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Google Shape;73915;p67">
              <a:extLst>
                <a:ext uri="{FF2B5EF4-FFF2-40B4-BE49-F238E27FC236}">
                  <a16:creationId xmlns:a16="http://schemas.microsoft.com/office/drawing/2014/main" id="{72E5BFB5-5574-4825-AFB2-872C2C83745B}"/>
                </a:ext>
              </a:extLst>
            </p:cNvPr>
            <p:cNvSpPr/>
            <p:nvPr/>
          </p:nvSpPr>
          <p:spPr>
            <a:xfrm>
              <a:off x="6308250" y="3123650"/>
              <a:ext cx="105375" cy="124950"/>
            </a:xfrm>
            <a:custGeom>
              <a:avLst/>
              <a:gdLst/>
              <a:ahLst/>
              <a:cxnLst/>
              <a:rect l="l" t="t" r="r" b="b"/>
              <a:pathLst>
                <a:path w="4215" h="4998" extrusionOk="0">
                  <a:moveTo>
                    <a:pt x="256" y="0"/>
                  </a:moveTo>
                  <a:cubicBezTo>
                    <a:pt x="157" y="0"/>
                    <a:pt x="65" y="44"/>
                    <a:pt x="28" y="155"/>
                  </a:cubicBezTo>
                  <a:cubicBezTo>
                    <a:pt x="0" y="235"/>
                    <a:pt x="25" y="383"/>
                    <a:pt x="86" y="437"/>
                  </a:cubicBezTo>
                  <a:cubicBezTo>
                    <a:pt x="294" y="622"/>
                    <a:pt x="520" y="790"/>
                    <a:pt x="751" y="947"/>
                  </a:cubicBezTo>
                  <a:cubicBezTo>
                    <a:pt x="1645" y="1545"/>
                    <a:pt x="2343" y="2329"/>
                    <a:pt x="2891" y="3241"/>
                  </a:cubicBezTo>
                  <a:cubicBezTo>
                    <a:pt x="3215" y="3779"/>
                    <a:pt x="3555" y="4321"/>
                    <a:pt x="3584" y="4979"/>
                  </a:cubicBezTo>
                  <a:cubicBezTo>
                    <a:pt x="3642" y="4992"/>
                    <a:pt x="3697" y="4998"/>
                    <a:pt x="3748" y="4998"/>
                  </a:cubicBezTo>
                  <a:cubicBezTo>
                    <a:pt x="3989" y="4998"/>
                    <a:pt x="4144" y="4859"/>
                    <a:pt x="4215" y="4587"/>
                  </a:cubicBezTo>
                  <a:cubicBezTo>
                    <a:pt x="3847" y="3670"/>
                    <a:pt x="3396" y="2805"/>
                    <a:pt x="2790" y="2017"/>
                  </a:cubicBezTo>
                  <a:cubicBezTo>
                    <a:pt x="2246" y="1310"/>
                    <a:pt x="1591" y="738"/>
                    <a:pt x="848" y="256"/>
                  </a:cubicBezTo>
                  <a:cubicBezTo>
                    <a:pt x="701" y="162"/>
                    <a:pt x="543" y="78"/>
                    <a:pt x="378" y="21"/>
                  </a:cubicBezTo>
                  <a:cubicBezTo>
                    <a:pt x="338" y="8"/>
                    <a:pt x="297" y="0"/>
                    <a:pt x="256"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Google Shape;73916;p67">
              <a:extLst>
                <a:ext uri="{FF2B5EF4-FFF2-40B4-BE49-F238E27FC236}">
                  <a16:creationId xmlns:a16="http://schemas.microsoft.com/office/drawing/2014/main" id="{1CEB06EE-4A91-431A-8300-35578DEFC91A}"/>
                </a:ext>
              </a:extLst>
            </p:cNvPr>
            <p:cNvSpPr/>
            <p:nvPr/>
          </p:nvSpPr>
          <p:spPr>
            <a:xfrm>
              <a:off x="6290125" y="3165700"/>
              <a:ext cx="96300" cy="119900"/>
            </a:xfrm>
            <a:custGeom>
              <a:avLst/>
              <a:gdLst/>
              <a:ahLst/>
              <a:cxnLst/>
              <a:rect l="l" t="t" r="r" b="b"/>
              <a:pathLst>
                <a:path w="3852" h="4796" extrusionOk="0">
                  <a:moveTo>
                    <a:pt x="225" y="1"/>
                  </a:moveTo>
                  <a:cubicBezTo>
                    <a:pt x="147" y="1"/>
                    <a:pt x="75" y="29"/>
                    <a:pt x="47" y="116"/>
                  </a:cubicBezTo>
                  <a:cubicBezTo>
                    <a:pt x="19" y="204"/>
                    <a:pt x="0" y="348"/>
                    <a:pt x="49" y="401"/>
                  </a:cubicBezTo>
                  <a:cubicBezTo>
                    <a:pt x="188" y="552"/>
                    <a:pt x="355" y="683"/>
                    <a:pt x="527" y="797"/>
                  </a:cubicBezTo>
                  <a:cubicBezTo>
                    <a:pt x="1485" y="1428"/>
                    <a:pt x="2173" y="2300"/>
                    <a:pt x="2783" y="3251"/>
                  </a:cubicBezTo>
                  <a:cubicBezTo>
                    <a:pt x="2954" y="3518"/>
                    <a:pt x="3088" y="3800"/>
                    <a:pt x="3152" y="4113"/>
                  </a:cubicBezTo>
                  <a:cubicBezTo>
                    <a:pt x="3199" y="4351"/>
                    <a:pt x="3233" y="4599"/>
                    <a:pt x="3398" y="4796"/>
                  </a:cubicBezTo>
                  <a:cubicBezTo>
                    <a:pt x="3574" y="4665"/>
                    <a:pt x="3779" y="4561"/>
                    <a:pt x="3851" y="4329"/>
                  </a:cubicBezTo>
                  <a:cubicBezTo>
                    <a:pt x="3431" y="2652"/>
                    <a:pt x="2378" y="1423"/>
                    <a:pt x="1047" y="396"/>
                  </a:cubicBezTo>
                  <a:cubicBezTo>
                    <a:pt x="827" y="225"/>
                    <a:pt x="592" y="69"/>
                    <a:pt x="311" y="10"/>
                  </a:cubicBezTo>
                  <a:cubicBezTo>
                    <a:pt x="283" y="4"/>
                    <a:pt x="253" y="1"/>
                    <a:pt x="225"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Google Shape;73917;p67">
              <a:extLst>
                <a:ext uri="{FF2B5EF4-FFF2-40B4-BE49-F238E27FC236}">
                  <a16:creationId xmlns:a16="http://schemas.microsoft.com/office/drawing/2014/main" id="{C38064D2-5523-4C75-9ADC-B1995BEBC84F}"/>
                </a:ext>
              </a:extLst>
            </p:cNvPr>
            <p:cNvSpPr/>
            <p:nvPr/>
          </p:nvSpPr>
          <p:spPr>
            <a:xfrm>
              <a:off x="6262575" y="4301675"/>
              <a:ext cx="165425" cy="127775"/>
            </a:xfrm>
            <a:custGeom>
              <a:avLst/>
              <a:gdLst/>
              <a:ahLst/>
              <a:cxnLst/>
              <a:rect l="l" t="t" r="r" b="b"/>
              <a:pathLst>
                <a:path w="6617" h="5111" extrusionOk="0">
                  <a:moveTo>
                    <a:pt x="1" y="0"/>
                  </a:moveTo>
                  <a:cubicBezTo>
                    <a:pt x="19" y="260"/>
                    <a:pt x="38" y="522"/>
                    <a:pt x="58" y="782"/>
                  </a:cubicBezTo>
                  <a:cubicBezTo>
                    <a:pt x="146" y="1975"/>
                    <a:pt x="276" y="3165"/>
                    <a:pt x="410" y="4354"/>
                  </a:cubicBezTo>
                  <a:cubicBezTo>
                    <a:pt x="455" y="4751"/>
                    <a:pt x="511" y="4824"/>
                    <a:pt x="828" y="4824"/>
                  </a:cubicBezTo>
                  <a:cubicBezTo>
                    <a:pt x="863" y="4824"/>
                    <a:pt x="900" y="4823"/>
                    <a:pt x="941" y="4822"/>
                  </a:cubicBezTo>
                  <a:cubicBezTo>
                    <a:pt x="1046" y="4818"/>
                    <a:pt x="1152" y="4816"/>
                    <a:pt x="1257" y="4816"/>
                  </a:cubicBezTo>
                  <a:cubicBezTo>
                    <a:pt x="1926" y="4816"/>
                    <a:pt x="2592" y="4888"/>
                    <a:pt x="3258" y="4947"/>
                  </a:cubicBezTo>
                  <a:cubicBezTo>
                    <a:pt x="4168" y="5031"/>
                    <a:pt x="5083" y="5065"/>
                    <a:pt x="5999" y="5110"/>
                  </a:cubicBezTo>
                  <a:cubicBezTo>
                    <a:pt x="6010" y="5110"/>
                    <a:pt x="6021" y="5110"/>
                    <a:pt x="6031" y="5110"/>
                  </a:cubicBezTo>
                  <a:cubicBezTo>
                    <a:pt x="6255" y="5110"/>
                    <a:pt x="6351" y="4977"/>
                    <a:pt x="6344" y="4709"/>
                  </a:cubicBezTo>
                  <a:cubicBezTo>
                    <a:pt x="6310" y="3257"/>
                    <a:pt x="6492" y="1820"/>
                    <a:pt x="6616" y="378"/>
                  </a:cubicBezTo>
                  <a:lnTo>
                    <a:pt x="6616" y="378"/>
                  </a:lnTo>
                  <a:cubicBezTo>
                    <a:pt x="5738" y="590"/>
                    <a:pt x="4880" y="674"/>
                    <a:pt x="4073" y="674"/>
                  </a:cubicBezTo>
                  <a:cubicBezTo>
                    <a:pt x="2429" y="674"/>
                    <a:pt x="991" y="326"/>
                    <a:pt x="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Google Shape;73918;p67">
              <a:extLst>
                <a:ext uri="{FF2B5EF4-FFF2-40B4-BE49-F238E27FC236}">
                  <a16:creationId xmlns:a16="http://schemas.microsoft.com/office/drawing/2014/main" id="{8CFCD283-45C8-432B-BA4B-E4C2FED0B6B5}"/>
                </a:ext>
              </a:extLst>
            </p:cNvPr>
            <p:cNvSpPr/>
            <p:nvPr/>
          </p:nvSpPr>
          <p:spPr>
            <a:xfrm>
              <a:off x="6853575" y="4273525"/>
              <a:ext cx="190025" cy="165525"/>
            </a:xfrm>
            <a:custGeom>
              <a:avLst/>
              <a:gdLst/>
              <a:ahLst/>
              <a:cxnLst/>
              <a:rect l="l" t="t" r="r" b="b"/>
              <a:pathLst>
                <a:path w="7601" h="6621" extrusionOk="0">
                  <a:moveTo>
                    <a:pt x="5828" y="1"/>
                  </a:moveTo>
                  <a:cubicBezTo>
                    <a:pt x="3738" y="1306"/>
                    <a:pt x="1498" y="1669"/>
                    <a:pt x="1" y="1749"/>
                  </a:cubicBezTo>
                  <a:cubicBezTo>
                    <a:pt x="619" y="3169"/>
                    <a:pt x="1222" y="4596"/>
                    <a:pt x="1734" y="6059"/>
                  </a:cubicBezTo>
                  <a:cubicBezTo>
                    <a:pt x="1842" y="6369"/>
                    <a:pt x="2048" y="6522"/>
                    <a:pt x="2333" y="6576"/>
                  </a:cubicBezTo>
                  <a:cubicBezTo>
                    <a:pt x="2574" y="6620"/>
                    <a:pt x="2823" y="6605"/>
                    <a:pt x="2963" y="6612"/>
                  </a:cubicBezTo>
                  <a:cubicBezTo>
                    <a:pt x="3285" y="6605"/>
                    <a:pt x="3597" y="6579"/>
                    <a:pt x="3903" y="6543"/>
                  </a:cubicBezTo>
                  <a:lnTo>
                    <a:pt x="6385" y="5942"/>
                  </a:lnTo>
                  <a:cubicBezTo>
                    <a:pt x="6511" y="5895"/>
                    <a:pt x="6639" y="5857"/>
                    <a:pt x="6762" y="5807"/>
                  </a:cubicBezTo>
                  <a:cubicBezTo>
                    <a:pt x="7410" y="5542"/>
                    <a:pt x="7601" y="5081"/>
                    <a:pt x="7303" y="4456"/>
                  </a:cubicBezTo>
                  <a:cubicBezTo>
                    <a:pt x="7119" y="4071"/>
                    <a:pt x="6982" y="3679"/>
                    <a:pt x="6856" y="3278"/>
                  </a:cubicBezTo>
                  <a:cubicBezTo>
                    <a:pt x="6514" y="2186"/>
                    <a:pt x="6170" y="1093"/>
                    <a:pt x="5828"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2866040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barn(inVertical)">
                                      <p:cBhvr>
                                        <p:cTn id="7" dur="500"/>
                                        <p:tgtEl>
                                          <p:spTgt spid="69"/>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barn(inVertical)">
                                      <p:cBhvr>
                                        <p:cTn id="11" dur="500"/>
                                        <p:tgtEl>
                                          <p:spTgt spid="70"/>
                                        </p:tgtEl>
                                      </p:cBhvr>
                                    </p:animEffect>
                                  </p:childTnLst>
                                </p:cTn>
                              </p:par>
                              <p:par>
                                <p:cTn id="12" presetID="16" presetClass="entr" presetSubtype="21" fill="hold" grpId="0" nodeType="withEffect">
                                  <p:stCondLst>
                                    <p:cond delay="0"/>
                                  </p:stCondLst>
                                  <p:childTnLst>
                                    <p:set>
                                      <p:cBhvr>
                                        <p:cTn id="13" dur="1" fill="hold">
                                          <p:stCondLst>
                                            <p:cond delay="0"/>
                                          </p:stCondLst>
                                        </p:cTn>
                                        <p:tgtEl>
                                          <p:spTgt spid="71"/>
                                        </p:tgtEl>
                                        <p:attrNameLst>
                                          <p:attrName>style.visibility</p:attrName>
                                        </p:attrNameLst>
                                      </p:cBhvr>
                                      <p:to>
                                        <p:strVal val="visible"/>
                                      </p:to>
                                    </p:set>
                                    <p:animEffect transition="in" filter="barn(inVertical)">
                                      <p:cBhvr>
                                        <p:cTn id="14" dur="500"/>
                                        <p:tgtEl>
                                          <p:spTgt spid="71"/>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72"/>
                                        </p:tgtEl>
                                        <p:attrNameLst>
                                          <p:attrName>style.visibility</p:attrName>
                                        </p:attrNameLst>
                                      </p:cBhvr>
                                      <p:to>
                                        <p:strVal val="visible"/>
                                      </p:to>
                                    </p:set>
                                    <p:animEffect transition="in" filter="barn(inVertical)">
                                      <p:cBhvr>
                                        <p:cTn id="17"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95"/>
                </p:tgtEl>
              </p:cMediaNode>
            </p:audio>
            <p:seq concurrent="1" nextAc="seek">
              <p:cTn id="19" restart="whenNotActive" fill="hold" evtFilter="cancelBubble" nodeType="interactiveSeq">
                <p:stCondLst>
                  <p:cond evt="onClick" delay="0">
                    <p:tgtEl>
                      <p:spTgt spid="72"/>
                    </p:tgtEl>
                  </p:cond>
                </p:stCondLst>
                <p:endSync evt="end" delay="0">
                  <p:rtn val="all"/>
                </p:endSync>
                <p:childTnLst>
                  <p:par>
                    <p:cTn id="20" fill="hold">
                      <p:stCondLst>
                        <p:cond delay="0"/>
                      </p:stCondLst>
                      <p:childTnLst>
                        <p:par>
                          <p:cTn id="21" fill="hold">
                            <p:stCondLst>
                              <p:cond delay="0"/>
                            </p:stCondLst>
                            <p:childTnLst>
                              <p:par>
                                <p:cTn id="22" presetID="53" presetClass="entr" presetSubtype="16" fill="hold" nodeType="clickEffect">
                                  <p:stCondLst>
                                    <p:cond delay="0"/>
                                  </p:stCondLst>
                                  <p:childTnLst>
                                    <p:set>
                                      <p:cBhvr>
                                        <p:cTn id="23" dur="1" fill="hold">
                                          <p:stCondLst>
                                            <p:cond delay="0"/>
                                          </p:stCondLst>
                                        </p:cTn>
                                        <p:tgtEl>
                                          <p:spTgt spid="96"/>
                                        </p:tgtEl>
                                        <p:attrNameLst>
                                          <p:attrName>style.visibility</p:attrName>
                                        </p:attrNameLst>
                                      </p:cBhvr>
                                      <p:to>
                                        <p:strVal val="visible"/>
                                      </p:to>
                                    </p:set>
                                    <p:anim calcmode="lin" valueType="num">
                                      <p:cBhvr>
                                        <p:cTn id="24" dur="500" fill="hold"/>
                                        <p:tgtEl>
                                          <p:spTgt spid="96"/>
                                        </p:tgtEl>
                                        <p:attrNameLst>
                                          <p:attrName>ppt_w</p:attrName>
                                        </p:attrNameLst>
                                      </p:cBhvr>
                                      <p:tavLst>
                                        <p:tav tm="0">
                                          <p:val>
                                            <p:fltVal val="0"/>
                                          </p:val>
                                        </p:tav>
                                        <p:tav tm="100000">
                                          <p:val>
                                            <p:strVal val="#ppt_w"/>
                                          </p:val>
                                        </p:tav>
                                      </p:tavLst>
                                    </p:anim>
                                    <p:anim calcmode="lin" valueType="num">
                                      <p:cBhvr>
                                        <p:cTn id="25" dur="500" fill="hold"/>
                                        <p:tgtEl>
                                          <p:spTgt spid="96"/>
                                        </p:tgtEl>
                                        <p:attrNameLst>
                                          <p:attrName>ppt_h</p:attrName>
                                        </p:attrNameLst>
                                      </p:cBhvr>
                                      <p:tavLst>
                                        <p:tav tm="0">
                                          <p:val>
                                            <p:fltVal val="0"/>
                                          </p:val>
                                        </p:tav>
                                        <p:tav tm="100000">
                                          <p:val>
                                            <p:strVal val="#ppt_h"/>
                                          </p:val>
                                        </p:tav>
                                      </p:tavLst>
                                    </p:anim>
                                    <p:animEffect transition="in" filter="fade">
                                      <p:cBhvr>
                                        <p:cTn id="26" dur="500"/>
                                        <p:tgtEl>
                                          <p:spTgt spid="96"/>
                                        </p:tgtEl>
                                      </p:cBhvr>
                                    </p:animEffect>
                                  </p:childTnLst>
                                </p:cTn>
                              </p:par>
                              <p:par>
                                <p:cTn id="27" presetID="1" presetClass="mediacall" presetSubtype="0" fill="hold" nodeType="withEffect">
                                  <p:stCondLst>
                                    <p:cond delay="0"/>
                                  </p:stCondLst>
                                  <p:childTnLst>
                                    <p:cmd type="call" cmd="playFrom(0.0)">
                                      <p:cBhvr>
                                        <p:cTn id="28" dur="3448" fill="hold"/>
                                        <p:tgtEl>
                                          <p:spTgt spid="95"/>
                                        </p:tgtEl>
                                      </p:cBhvr>
                                    </p:cmd>
                                  </p:childTnLst>
                                </p:cTn>
                              </p:par>
                            </p:childTnLst>
                          </p:cTn>
                        </p:par>
                      </p:childTnLst>
                    </p:cTn>
                  </p:par>
                </p:childTnLst>
              </p:cTn>
              <p:nextCondLst>
                <p:cond evt="onClick" delay="0">
                  <p:tgtEl>
                    <p:spTgt spid="72"/>
                  </p:tgtEl>
                </p:cond>
              </p:nextCondLst>
            </p:seq>
            <p:seq concurrent="1" nextAc="seek">
              <p:cTn id="29" restart="whenNotActive" fill="hold" evtFilter="cancelBubble" nodeType="interactiveSeq">
                <p:stCondLst>
                  <p:cond evt="onClick" delay="0">
                    <p:tgtEl>
                      <p:spTgt spid="70"/>
                    </p:tgtEl>
                  </p:cond>
                </p:stCondLst>
                <p:endSync evt="end" delay="0">
                  <p:rtn val="all"/>
                </p:endSync>
                <p:childTnLst>
                  <p:par>
                    <p:cTn id="30" fill="hold">
                      <p:stCondLst>
                        <p:cond delay="0"/>
                      </p:stCondLst>
                      <p:childTnLst>
                        <p:par>
                          <p:cTn id="31" fill="hold">
                            <p:stCondLst>
                              <p:cond delay="0"/>
                            </p:stCondLst>
                            <p:childTnLst>
                              <p:par>
                                <p:cTn id="32" presetID="53" presetClass="entr" presetSubtype="16" fill="hold" nodeType="clickEffect">
                                  <p:stCondLst>
                                    <p:cond delay="0"/>
                                  </p:stCondLst>
                                  <p:childTnLst>
                                    <p:set>
                                      <p:cBhvr>
                                        <p:cTn id="33" dur="1" fill="hold">
                                          <p:stCondLst>
                                            <p:cond delay="0"/>
                                          </p:stCondLst>
                                        </p:cTn>
                                        <p:tgtEl>
                                          <p:spTgt spid="93"/>
                                        </p:tgtEl>
                                        <p:attrNameLst>
                                          <p:attrName>style.visibility</p:attrName>
                                        </p:attrNameLst>
                                      </p:cBhvr>
                                      <p:to>
                                        <p:strVal val="visible"/>
                                      </p:to>
                                    </p:set>
                                    <p:anim calcmode="lin" valueType="num">
                                      <p:cBhvr>
                                        <p:cTn id="34" dur="500" fill="hold"/>
                                        <p:tgtEl>
                                          <p:spTgt spid="93"/>
                                        </p:tgtEl>
                                        <p:attrNameLst>
                                          <p:attrName>ppt_w</p:attrName>
                                        </p:attrNameLst>
                                      </p:cBhvr>
                                      <p:tavLst>
                                        <p:tav tm="0">
                                          <p:val>
                                            <p:fltVal val="0"/>
                                          </p:val>
                                        </p:tav>
                                        <p:tav tm="100000">
                                          <p:val>
                                            <p:strVal val="#ppt_w"/>
                                          </p:val>
                                        </p:tav>
                                      </p:tavLst>
                                    </p:anim>
                                    <p:anim calcmode="lin" valueType="num">
                                      <p:cBhvr>
                                        <p:cTn id="35" dur="500" fill="hold"/>
                                        <p:tgtEl>
                                          <p:spTgt spid="93"/>
                                        </p:tgtEl>
                                        <p:attrNameLst>
                                          <p:attrName>ppt_h</p:attrName>
                                        </p:attrNameLst>
                                      </p:cBhvr>
                                      <p:tavLst>
                                        <p:tav tm="0">
                                          <p:val>
                                            <p:fltVal val="0"/>
                                          </p:val>
                                        </p:tav>
                                        <p:tav tm="100000">
                                          <p:val>
                                            <p:strVal val="#ppt_h"/>
                                          </p:val>
                                        </p:tav>
                                      </p:tavLst>
                                    </p:anim>
                                    <p:animEffect transition="in" filter="fade">
                                      <p:cBhvr>
                                        <p:cTn id="36" dur="500"/>
                                        <p:tgtEl>
                                          <p:spTgt spid="93"/>
                                        </p:tgtEl>
                                      </p:cBhvr>
                                    </p:animEffect>
                                  </p:childTnLst>
                                  <p:subTnLst>
                                    <p:audio>
                                      <p:cMediaNode>
                                        <p:cTn display="0" masterRel="sameClick">
                                          <p:stCondLst>
                                            <p:cond evt="begin" delay="0">
                                              <p:tn val="32"/>
                                            </p:cond>
                                          </p:stCondLst>
                                          <p:endCondLst>
                                            <p:cond evt="onStopAudio" delay="0">
                                              <p:tgtEl>
                                                <p:sldTgt/>
                                              </p:tgtEl>
                                            </p:cond>
                                          </p:endCondLst>
                                        </p:cTn>
                                        <p:tgtEl>
                                          <p:sndTgt r:embed="rId5" name="sai-1.wav"/>
                                        </p:tgtEl>
                                      </p:cMediaNode>
                                    </p:audio>
                                  </p:subTnLst>
                                </p:cTn>
                              </p:par>
                            </p:childTnLst>
                          </p:cTn>
                        </p:par>
                      </p:childTnLst>
                    </p:cTn>
                  </p:par>
                </p:childTnLst>
              </p:cTn>
              <p:nextCondLst>
                <p:cond evt="onClick" delay="0">
                  <p:tgtEl>
                    <p:spTgt spid="70"/>
                  </p:tgtEl>
                </p:cond>
              </p:nextCondLst>
            </p:seq>
            <p:seq concurrent="1" nextAc="seek">
              <p:cTn id="37" restart="whenNotActive" fill="hold" evtFilter="cancelBubble" nodeType="interactiveSeq">
                <p:stCondLst>
                  <p:cond evt="onClick" delay="0">
                    <p:tgtEl>
                      <p:spTgt spid="71"/>
                    </p:tgtEl>
                  </p:cond>
                </p:stCondLst>
                <p:endSync evt="end" delay="0">
                  <p:rtn val="all"/>
                </p:endSync>
                <p:childTnLst>
                  <p:par>
                    <p:cTn id="38" fill="hold">
                      <p:stCondLst>
                        <p:cond delay="0"/>
                      </p:stCondLst>
                      <p:childTnLst>
                        <p:par>
                          <p:cTn id="39" fill="hold">
                            <p:stCondLst>
                              <p:cond delay="0"/>
                            </p:stCondLst>
                            <p:childTnLst>
                              <p:par>
                                <p:cTn id="40" presetID="53" presetClass="entr" presetSubtype="16" fill="hold" nodeType="clickEffect">
                                  <p:stCondLst>
                                    <p:cond delay="0"/>
                                  </p:stCondLst>
                                  <p:childTnLst>
                                    <p:set>
                                      <p:cBhvr>
                                        <p:cTn id="41" dur="1" fill="hold">
                                          <p:stCondLst>
                                            <p:cond delay="0"/>
                                          </p:stCondLst>
                                        </p:cTn>
                                        <p:tgtEl>
                                          <p:spTgt spid="88"/>
                                        </p:tgtEl>
                                        <p:attrNameLst>
                                          <p:attrName>style.visibility</p:attrName>
                                        </p:attrNameLst>
                                      </p:cBhvr>
                                      <p:to>
                                        <p:strVal val="visible"/>
                                      </p:to>
                                    </p:set>
                                    <p:anim calcmode="lin" valueType="num">
                                      <p:cBhvr>
                                        <p:cTn id="42" dur="500" fill="hold"/>
                                        <p:tgtEl>
                                          <p:spTgt spid="88"/>
                                        </p:tgtEl>
                                        <p:attrNameLst>
                                          <p:attrName>ppt_w</p:attrName>
                                        </p:attrNameLst>
                                      </p:cBhvr>
                                      <p:tavLst>
                                        <p:tav tm="0">
                                          <p:val>
                                            <p:fltVal val="0"/>
                                          </p:val>
                                        </p:tav>
                                        <p:tav tm="100000">
                                          <p:val>
                                            <p:strVal val="#ppt_w"/>
                                          </p:val>
                                        </p:tav>
                                      </p:tavLst>
                                    </p:anim>
                                    <p:anim calcmode="lin" valueType="num">
                                      <p:cBhvr>
                                        <p:cTn id="43" dur="500" fill="hold"/>
                                        <p:tgtEl>
                                          <p:spTgt spid="88"/>
                                        </p:tgtEl>
                                        <p:attrNameLst>
                                          <p:attrName>ppt_h</p:attrName>
                                        </p:attrNameLst>
                                      </p:cBhvr>
                                      <p:tavLst>
                                        <p:tav tm="0">
                                          <p:val>
                                            <p:fltVal val="0"/>
                                          </p:val>
                                        </p:tav>
                                        <p:tav tm="100000">
                                          <p:val>
                                            <p:strVal val="#ppt_h"/>
                                          </p:val>
                                        </p:tav>
                                      </p:tavLst>
                                    </p:anim>
                                    <p:animEffect transition="in" filter="fade">
                                      <p:cBhvr>
                                        <p:cTn id="44" dur="500"/>
                                        <p:tgtEl>
                                          <p:spTgt spid="88"/>
                                        </p:tgtEl>
                                      </p:cBhvr>
                                    </p:animEffect>
                                  </p:childTnLst>
                                  <p:subTnLst>
                                    <p:audio>
                                      <p:cMediaNode>
                                        <p:cTn display="0" masterRel="sameClick">
                                          <p:stCondLst>
                                            <p:cond evt="begin" delay="0">
                                              <p:tn val="40"/>
                                            </p:cond>
                                          </p:stCondLst>
                                          <p:endCondLst>
                                            <p:cond evt="onStopAudio" delay="0">
                                              <p:tgtEl>
                                                <p:sldTgt/>
                                              </p:tgtEl>
                                            </p:cond>
                                          </p:endCondLst>
                                        </p:cTn>
                                        <p:tgtEl>
                                          <p:sndTgt r:embed="rId5" name="sai-1.wav"/>
                                        </p:tgtEl>
                                      </p:cMediaNode>
                                    </p:audio>
                                  </p:subTnLst>
                                </p:cTn>
                              </p:par>
                            </p:childTnLst>
                          </p:cTn>
                        </p:par>
                      </p:childTnLst>
                    </p:cTn>
                  </p:par>
                </p:childTnLst>
              </p:cTn>
              <p:nextCondLst>
                <p:cond evt="onClick" delay="0">
                  <p:tgtEl>
                    <p:spTgt spid="71"/>
                  </p:tgtEl>
                </p:cond>
              </p:nextCondLst>
            </p:seq>
          </p:childTnLst>
        </p:cTn>
      </p:par>
    </p:tnLst>
    <p:bldLst>
      <p:bldP spid="69" grpId="0"/>
      <p:bldP spid="72" grpId="0" animBg="1"/>
      <p:bldP spid="71" grpId="0" animBg="1"/>
      <p:bldP spid="70"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图片 20">
            <a:extLst>
              <a:ext uri="{FF2B5EF4-FFF2-40B4-BE49-F238E27FC236}">
                <a16:creationId xmlns:a16="http://schemas.microsoft.com/office/drawing/2014/main" id="{E96CD1EC-8620-C9AB-65C8-0C58B1782B3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94904" y="1893962"/>
            <a:ext cx="6972388" cy="4216400"/>
          </a:xfrm>
          <a:prstGeom prst="rect">
            <a:avLst/>
          </a:prstGeom>
        </p:spPr>
      </p:pic>
      <p:pic>
        <p:nvPicPr>
          <p:cNvPr id="20" name="图片 19">
            <a:extLst>
              <a:ext uri="{FF2B5EF4-FFF2-40B4-BE49-F238E27FC236}">
                <a16:creationId xmlns:a16="http://schemas.microsoft.com/office/drawing/2014/main" id="{52570CFE-5C90-295D-A31B-7458C8C6D4F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338300"/>
            <a:ext cx="11059886" cy="3636952"/>
          </a:xfrm>
          <a:prstGeom prst="rect">
            <a:avLst/>
          </a:prstGeom>
        </p:spPr>
      </p:pic>
      <p:pic>
        <p:nvPicPr>
          <p:cNvPr id="3" name="图片 2">
            <a:extLst>
              <a:ext uri="{FF2B5EF4-FFF2-40B4-BE49-F238E27FC236}">
                <a16:creationId xmlns:a16="http://schemas.microsoft.com/office/drawing/2014/main" id="{2586D5AA-E9F5-302E-0239-0EAA372BC17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800795" y="3844986"/>
            <a:ext cx="3371856" cy="3371856"/>
          </a:xfrm>
          <a:prstGeom prst="rect">
            <a:avLst/>
          </a:prstGeom>
        </p:spPr>
      </p:pic>
      <p:pic>
        <p:nvPicPr>
          <p:cNvPr id="2" name="Picture 1">
            <a:extLst>
              <a:ext uri="{FF2B5EF4-FFF2-40B4-BE49-F238E27FC236}">
                <a16:creationId xmlns:a16="http://schemas.microsoft.com/office/drawing/2014/main" id="{B0951C79-4CF8-D3AA-1E3C-92DC43D95149}"/>
              </a:ext>
            </a:extLst>
          </p:cNvPr>
          <p:cNvPicPr>
            <a:picLocks noChangeAspect="1"/>
          </p:cNvPicPr>
          <p:nvPr/>
        </p:nvPicPr>
        <p:blipFill>
          <a:blip r:embed="rId5"/>
          <a:stretch>
            <a:fillRect/>
          </a:stretch>
        </p:blipFill>
        <p:spPr>
          <a:xfrm>
            <a:off x="1625330" y="2376195"/>
            <a:ext cx="9150889" cy="2353260"/>
          </a:xfrm>
          <a:prstGeom prst="rect">
            <a:avLst/>
          </a:prstGeom>
        </p:spPr>
      </p:pic>
    </p:spTree>
    <p:extLst>
      <p:ext uri="{BB962C8B-B14F-4D97-AF65-F5344CB8AC3E}">
        <p14:creationId xmlns:p14="http://schemas.microsoft.com/office/powerpoint/2010/main" val="41876751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1000" fill="hold"/>
                                        <p:tgtEl>
                                          <p:spTgt spid="20"/>
                                        </p:tgtEl>
                                        <p:attrNameLst>
                                          <p:attrName>ppt_w</p:attrName>
                                        </p:attrNameLst>
                                      </p:cBhvr>
                                      <p:tavLst>
                                        <p:tav tm="0">
                                          <p:val>
                                            <p:fltVal val="0"/>
                                          </p:val>
                                        </p:tav>
                                        <p:tav tm="100000">
                                          <p:val>
                                            <p:strVal val="#ppt_w"/>
                                          </p:val>
                                        </p:tav>
                                      </p:tavLst>
                                    </p:anim>
                                    <p:anim calcmode="lin" valueType="num">
                                      <p:cBhvr>
                                        <p:cTn id="8" dur="1000" fill="hold"/>
                                        <p:tgtEl>
                                          <p:spTgt spid="20"/>
                                        </p:tgtEl>
                                        <p:attrNameLst>
                                          <p:attrName>ppt_h</p:attrName>
                                        </p:attrNameLst>
                                      </p:cBhvr>
                                      <p:tavLst>
                                        <p:tav tm="0">
                                          <p:val>
                                            <p:fltVal val="0"/>
                                          </p:val>
                                        </p:tav>
                                        <p:tav tm="100000">
                                          <p:val>
                                            <p:strVal val="#ppt_h"/>
                                          </p:val>
                                        </p:tav>
                                      </p:tavLst>
                                    </p:anim>
                                    <p:anim calcmode="lin" valueType="num">
                                      <p:cBhvr>
                                        <p:cTn id="9" dur="1000" fill="hold"/>
                                        <p:tgtEl>
                                          <p:spTgt spid="2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inVertical)">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95654" y="263769"/>
            <a:ext cx="11403623" cy="6233746"/>
          </a:xfrm>
          <a:prstGeom prst="rect">
            <a:avLst/>
          </a:prstGeom>
          <a:solidFill>
            <a:schemeClr val="bg1"/>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等线" panose="020F0502020204030204"/>
              <a:ea typeface="+mn-ea"/>
              <a:cs typeface="+mn-cs"/>
            </a:endParaRPr>
          </a:p>
        </p:txBody>
      </p:sp>
      <p:grpSp>
        <p:nvGrpSpPr>
          <p:cNvPr id="6" name="Group 5"/>
          <p:cNvGrpSpPr/>
          <p:nvPr/>
        </p:nvGrpSpPr>
        <p:grpSpPr>
          <a:xfrm>
            <a:off x="439615" y="378069"/>
            <a:ext cx="6675560" cy="545123"/>
            <a:chOff x="439615" y="378069"/>
            <a:chExt cx="6675560" cy="545123"/>
          </a:xfrm>
        </p:grpSpPr>
        <p:sp>
          <p:nvSpPr>
            <p:cNvPr id="5" name="Flowchart: Preparation 4"/>
            <p:cNvSpPr/>
            <p:nvPr/>
          </p:nvSpPr>
          <p:spPr>
            <a:xfrm>
              <a:off x="571500" y="378069"/>
              <a:ext cx="6543675" cy="545103"/>
            </a:xfrm>
            <a:custGeom>
              <a:avLst/>
              <a:gdLst>
                <a:gd name="connsiteX0" fmla="*/ 0 w 10000"/>
                <a:gd name="connsiteY0" fmla="*/ 5000 h 10000"/>
                <a:gd name="connsiteX1" fmla="*/ 2000 w 10000"/>
                <a:gd name="connsiteY1" fmla="*/ 0 h 10000"/>
                <a:gd name="connsiteX2" fmla="*/ 8000 w 10000"/>
                <a:gd name="connsiteY2" fmla="*/ 0 h 10000"/>
                <a:gd name="connsiteX3" fmla="*/ 10000 w 10000"/>
                <a:gd name="connsiteY3" fmla="*/ 5000 h 10000"/>
                <a:gd name="connsiteX4" fmla="*/ 8000 w 10000"/>
                <a:gd name="connsiteY4" fmla="*/ 10000 h 10000"/>
                <a:gd name="connsiteX5" fmla="*/ 2000 w 10000"/>
                <a:gd name="connsiteY5" fmla="*/ 10000 h 10000"/>
                <a:gd name="connsiteX6" fmla="*/ 0 w 10000"/>
                <a:gd name="connsiteY6" fmla="*/ 5000 h 10000"/>
                <a:gd name="connsiteX0" fmla="*/ 0 w 10000"/>
                <a:gd name="connsiteY0" fmla="*/ 5000 h 10000"/>
                <a:gd name="connsiteX1" fmla="*/ 2000 w 10000"/>
                <a:gd name="connsiteY1" fmla="*/ 0 h 10000"/>
                <a:gd name="connsiteX2" fmla="*/ 8688 w 10000"/>
                <a:gd name="connsiteY2" fmla="*/ 323 h 10000"/>
                <a:gd name="connsiteX3" fmla="*/ 10000 w 10000"/>
                <a:gd name="connsiteY3" fmla="*/ 5000 h 10000"/>
                <a:gd name="connsiteX4" fmla="*/ 8000 w 10000"/>
                <a:gd name="connsiteY4" fmla="*/ 10000 h 10000"/>
                <a:gd name="connsiteX5" fmla="*/ 2000 w 10000"/>
                <a:gd name="connsiteY5" fmla="*/ 10000 h 10000"/>
                <a:gd name="connsiteX6" fmla="*/ 0 w 10000"/>
                <a:gd name="connsiteY6" fmla="*/ 5000 h 10000"/>
                <a:gd name="connsiteX0" fmla="*/ 0 w 10000"/>
                <a:gd name="connsiteY0" fmla="*/ 5000 h 10484"/>
                <a:gd name="connsiteX1" fmla="*/ 2000 w 10000"/>
                <a:gd name="connsiteY1" fmla="*/ 0 h 10484"/>
                <a:gd name="connsiteX2" fmla="*/ 8688 w 10000"/>
                <a:gd name="connsiteY2" fmla="*/ 323 h 10484"/>
                <a:gd name="connsiteX3" fmla="*/ 10000 w 10000"/>
                <a:gd name="connsiteY3" fmla="*/ 5000 h 10484"/>
                <a:gd name="connsiteX4" fmla="*/ 8750 w 10000"/>
                <a:gd name="connsiteY4" fmla="*/ 10484 h 10484"/>
                <a:gd name="connsiteX5" fmla="*/ 2000 w 10000"/>
                <a:gd name="connsiteY5" fmla="*/ 10000 h 10484"/>
                <a:gd name="connsiteX6" fmla="*/ 0 w 10000"/>
                <a:gd name="connsiteY6" fmla="*/ 5000 h 10484"/>
                <a:gd name="connsiteX0" fmla="*/ 0 w 8750"/>
                <a:gd name="connsiteY0" fmla="*/ 5000 h 10484"/>
                <a:gd name="connsiteX1" fmla="*/ 2000 w 8750"/>
                <a:gd name="connsiteY1" fmla="*/ 0 h 10484"/>
                <a:gd name="connsiteX2" fmla="*/ 8688 w 8750"/>
                <a:gd name="connsiteY2" fmla="*/ 323 h 10484"/>
                <a:gd name="connsiteX3" fmla="*/ 8344 w 8750"/>
                <a:gd name="connsiteY3" fmla="*/ 3710 h 10484"/>
                <a:gd name="connsiteX4" fmla="*/ 8750 w 8750"/>
                <a:gd name="connsiteY4" fmla="*/ 10484 h 10484"/>
                <a:gd name="connsiteX5" fmla="*/ 2000 w 8750"/>
                <a:gd name="connsiteY5" fmla="*/ 10000 h 10484"/>
                <a:gd name="connsiteX6" fmla="*/ 0 w 8750"/>
                <a:gd name="connsiteY6" fmla="*/ 5000 h 10484"/>
                <a:gd name="connsiteX0" fmla="*/ 0 w 10071"/>
                <a:gd name="connsiteY0" fmla="*/ 4769 h 9538"/>
                <a:gd name="connsiteX1" fmla="*/ 2286 w 10071"/>
                <a:gd name="connsiteY1" fmla="*/ 0 h 9538"/>
                <a:gd name="connsiteX2" fmla="*/ 9929 w 10071"/>
                <a:gd name="connsiteY2" fmla="*/ 308 h 9538"/>
                <a:gd name="connsiteX3" fmla="*/ 9536 w 10071"/>
                <a:gd name="connsiteY3" fmla="*/ 3539 h 9538"/>
                <a:gd name="connsiteX4" fmla="*/ 10071 w 10071"/>
                <a:gd name="connsiteY4" fmla="*/ 9385 h 9538"/>
                <a:gd name="connsiteX5" fmla="*/ 2286 w 10071"/>
                <a:gd name="connsiteY5" fmla="*/ 9538 h 9538"/>
                <a:gd name="connsiteX6" fmla="*/ 0 w 10071"/>
                <a:gd name="connsiteY6" fmla="*/ 4769 h 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71" h="9538">
                  <a:moveTo>
                    <a:pt x="0" y="4769"/>
                  </a:moveTo>
                  <a:lnTo>
                    <a:pt x="2286" y="0"/>
                  </a:lnTo>
                  <a:lnTo>
                    <a:pt x="9929" y="308"/>
                  </a:lnTo>
                  <a:lnTo>
                    <a:pt x="9536" y="3539"/>
                  </a:lnTo>
                  <a:cubicBezTo>
                    <a:pt x="9690" y="5692"/>
                    <a:pt x="9917" y="7231"/>
                    <a:pt x="10071" y="9385"/>
                  </a:cubicBezTo>
                  <a:lnTo>
                    <a:pt x="2286" y="9538"/>
                  </a:lnTo>
                  <a:lnTo>
                    <a:pt x="0" y="4769"/>
                  </a:lnTo>
                  <a:close/>
                </a:path>
              </a:pathLst>
            </a:custGeom>
            <a:solidFill>
              <a:schemeClr val="bg1"/>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err="1">
                  <a:ln>
                    <a:noFill/>
                  </a:ln>
                  <a:solidFill>
                    <a:srgbClr val="0F5FA6"/>
                  </a:solidFill>
                  <a:effectLst/>
                  <a:uLnTx/>
                  <a:uFillTx/>
                  <a:latin typeface="Cambria" panose="02040503050406030204" pitchFamily="18" charset="0"/>
                  <a:ea typeface="Cambria" panose="02040503050406030204" pitchFamily="18" charset="0"/>
                </a:rPr>
                <a:t>Tính</a:t>
              </a:r>
              <a:r>
                <a:rPr kumimoji="0" lang="en-US" sz="3600" b="1" i="0" u="none" strike="noStrike" kern="1200" cap="none" spc="0" normalizeH="0" baseline="0" noProof="0" dirty="0">
                  <a:ln>
                    <a:noFill/>
                  </a:ln>
                  <a:solidFill>
                    <a:srgbClr val="0F5FA6"/>
                  </a:solidFill>
                  <a:effectLst/>
                  <a:uLnTx/>
                  <a:uFillTx/>
                  <a:latin typeface="Cambria" panose="02040503050406030204" pitchFamily="18" charset="0"/>
                  <a:ea typeface="Cambria" panose="02040503050406030204" pitchFamily="18" charset="0"/>
                </a:rPr>
                <a:t> </a:t>
              </a:r>
              <a:r>
                <a:rPr kumimoji="0" lang="en-US" sz="3600" b="1" i="0" u="none" strike="noStrike" kern="1200" cap="none" spc="0" normalizeH="0" baseline="0" noProof="0" dirty="0" err="1">
                  <a:ln>
                    <a:noFill/>
                  </a:ln>
                  <a:solidFill>
                    <a:srgbClr val="0F5FA6"/>
                  </a:solidFill>
                  <a:effectLst/>
                  <a:uLnTx/>
                  <a:uFillTx/>
                  <a:latin typeface="Cambria" panose="02040503050406030204" pitchFamily="18" charset="0"/>
                  <a:ea typeface="Cambria" panose="02040503050406030204" pitchFamily="18" charset="0"/>
                </a:rPr>
                <a:t>rồi</a:t>
              </a:r>
              <a:r>
                <a:rPr kumimoji="0" lang="en-US" sz="3600" b="1" i="0" u="none" strike="noStrike" kern="1200" cap="none" spc="0" normalizeH="0" baseline="0" noProof="0" dirty="0">
                  <a:ln>
                    <a:noFill/>
                  </a:ln>
                  <a:solidFill>
                    <a:srgbClr val="0F5FA6"/>
                  </a:solidFill>
                  <a:effectLst/>
                  <a:uLnTx/>
                  <a:uFillTx/>
                  <a:latin typeface="Cambria" panose="02040503050406030204" pitchFamily="18" charset="0"/>
                  <a:ea typeface="Cambria" panose="02040503050406030204" pitchFamily="18" charset="0"/>
                </a:rPr>
                <a:t> </a:t>
              </a:r>
              <a:r>
                <a:rPr kumimoji="0" lang="en-US" sz="3600" b="1" i="0" u="none" strike="noStrike" kern="1200" cap="none" spc="0" normalizeH="0" baseline="0" noProof="0" dirty="0" err="1">
                  <a:ln>
                    <a:noFill/>
                  </a:ln>
                  <a:solidFill>
                    <a:srgbClr val="0F5FA6"/>
                  </a:solidFill>
                  <a:effectLst/>
                  <a:uLnTx/>
                  <a:uFillTx/>
                  <a:latin typeface="Cambria" panose="02040503050406030204" pitchFamily="18" charset="0"/>
                  <a:ea typeface="Cambria" panose="02040503050406030204" pitchFamily="18" charset="0"/>
                </a:rPr>
                <a:t>rút</a:t>
              </a:r>
              <a:r>
                <a:rPr kumimoji="0" lang="en-US" sz="3600" b="1" i="0" u="none" strike="noStrike" kern="1200" cap="none" spc="0" normalizeH="0" baseline="0" noProof="0" dirty="0">
                  <a:ln>
                    <a:noFill/>
                  </a:ln>
                  <a:solidFill>
                    <a:srgbClr val="0F5FA6"/>
                  </a:solidFill>
                  <a:effectLst/>
                  <a:uLnTx/>
                  <a:uFillTx/>
                  <a:latin typeface="Cambria" panose="02040503050406030204" pitchFamily="18" charset="0"/>
                  <a:ea typeface="Cambria" panose="02040503050406030204" pitchFamily="18" charset="0"/>
                </a:rPr>
                <a:t> </a:t>
              </a:r>
              <a:r>
                <a:rPr kumimoji="0" lang="en-US" sz="3600" b="1" i="0" u="none" strike="noStrike" kern="1200" cap="none" spc="0" normalizeH="0" baseline="0" noProof="0" dirty="0" err="1">
                  <a:ln>
                    <a:noFill/>
                  </a:ln>
                  <a:solidFill>
                    <a:srgbClr val="0F5FA6"/>
                  </a:solidFill>
                  <a:effectLst/>
                  <a:uLnTx/>
                  <a:uFillTx/>
                  <a:latin typeface="Cambria" panose="02040503050406030204" pitchFamily="18" charset="0"/>
                  <a:ea typeface="Cambria" panose="02040503050406030204" pitchFamily="18" charset="0"/>
                </a:rPr>
                <a:t>gọn</a:t>
              </a:r>
              <a:endParaRPr kumimoji="0" lang="en-US" sz="3600" b="1" i="0" u="none" strike="noStrike" kern="1200" cap="none" spc="0" normalizeH="0" baseline="0" noProof="0" dirty="0">
                <a:ln>
                  <a:noFill/>
                </a:ln>
                <a:solidFill>
                  <a:srgbClr val="0F5FA6"/>
                </a:solidFill>
                <a:effectLst/>
                <a:uLnTx/>
                <a:uFillTx/>
                <a:latin typeface="Cambria" panose="02040503050406030204" pitchFamily="18" charset="0"/>
                <a:ea typeface="Cambria" panose="02040503050406030204" pitchFamily="18" charset="0"/>
              </a:endParaRPr>
            </a:p>
          </p:txBody>
        </p:sp>
        <p:sp>
          <p:nvSpPr>
            <p:cNvPr id="4" name="Oval 3"/>
            <p:cNvSpPr/>
            <p:nvPr/>
          </p:nvSpPr>
          <p:spPr>
            <a:xfrm>
              <a:off x="439615" y="378069"/>
              <a:ext cx="562707" cy="545123"/>
            </a:xfrm>
            <a:prstGeom prst="ellipse">
              <a:avLst/>
            </a:prstGeom>
            <a:solidFill>
              <a:schemeClr val="bg1"/>
            </a:solid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4D73E"/>
                  </a:solidFill>
                  <a:effectLst/>
                  <a:uLnTx/>
                  <a:uFillTx/>
                  <a:latin typeface="#9Slide07 FS North Land Sans" panose="00000500000000000000" pitchFamily="2" charset="0"/>
                  <a:ea typeface="Cambria" panose="02040503050406030204" pitchFamily="18" charset="0"/>
                  <a:cs typeface="+mn-cs"/>
                </a:rPr>
                <a:t>1</a:t>
              </a:r>
            </a:p>
          </p:txBody>
        </p:sp>
      </p:grpSp>
      <mc:AlternateContent xmlns:mc="http://schemas.openxmlformats.org/markup-compatibility/2006" xmlns:a14="http://schemas.microsoft.com/office/drawing/2010/main">
        <mc:Choice Requires="a14">
          <p:sp>
            <p:nvSpPr>
              <p:cNvPr id="3" name="Text Box 53">
                <a:extLst>
                  <a:ext uri="{FF2B5EF4-FFF2-40B4-BE49-F238E27FC236}">
                    <a16:creationId xmlns:a16="http://schemas.microsoft.com/office/drawing/2014/main" id="{50C98C4C-A4BF-D1D3-17F3-748EFD1DFC59}"/>
                  </a:ext>
                </a:extLst>
              </p:cNvPr>
              <p:cNvSpPr txBox="1">
                <a:spLocks noChangeArrowheads="1"/>
              </p:cNvSpPr>
              <p:nvPr/>
            </p:nvSpPr>
            <p:spPr bwMode="auto">
              <a:xfrm>
                <a:off x="817901" y="1297596"/>
                <a:ext cx="3287373" cy="116673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eaLnBrk="0" hangingPunct="0">
                  <a:defRPr>
                    <a:solidFill>
                      <a:schemeClr val="tx1"/>
                    </a:solidFill>
                    <a:latin typeface="Tahoma" pitchFamily="34" charset="0"/>
                  </a:defRPr>
                </a:lvl1pPr>
                <a:lvl2pPr marL="742950" indent="-285750" eaLnBrk="0" hangingPunct="0">
                  <a:defRPr>
                    <a:solidFill>
                      <a:schemeClr val="tx1"/>
                    </a:solidFill>
                    <a:latin typeface="Tahoma" pitchFamily="34" charset="0"/>
                  </a:defRPr>
                </a:lvl2pPr>
                <a:lvl3pPr marL="1143000" indent="-228600" eaLnBrk="0" hangingPunct="0">
                  <a:defRPr>
                    <a:solidFill>
                      <a:schemeClr val="tx1"/>
                    </a:solidFill>
                    <a:latin typeface="Tahoma" pitchFamily="34" charset="0"/>
                  </a:defRPr>
                </a:lvl3pPr>
                <a:lvl4pPr marL="1600200" indent="-228600" eaLnBrk="0" hangingPunct="0">
                  <a:defRPr>
                    <a:solidFill>
                      <a:schemeClr val="tx1"/>
                    </a:solidFill>
                    <a:latin typeface="Tahoma" pitchFamily="34" charset="0"/>
                  </a:defRPr>
                </a:lvl4pPr>
                <a:lvl5pPr marL="2057400" indent="-228600" eaLnBrk="0" hangingPunct="0">
                  <a:defRPr>
                    <a:solidFill>
                      <a:schemeClr val="tx1"/>
                    </a:solidFill>
                    <a:latin typeface="Tahoma" pitchFamily="34" charset="0"/>
                  </a:defRPr>
                </a:lvl5pPr>
                <a:lvl6pPr marL="2514600" indent="-228600" eaLnBrk="0" fontAlgn="base" hangingPunct="0">
                  <a:spcBef>
                    <a:spcPct val="0"/>
                  </a:spcBef>
                  <a:spcAft>
                    <a:spcPct val="0"/>
                  </a:spcAft>
                  <a:defRPr>
                    <a:solidFill>
                      <a:schemeClr val="tx1"/>
                    </a:solidFill>
                    <a:latin typeface="Tahoma" pitchFamily="34" charset="0"/>
                  </a:defRPr>
                </a:lvl6pPr>
                <a:lvl7pPr marL="2971800" indent="-228600" eaLnBrk="0" fontAlgn="base" hangingPunct="0">
                  <a:spcBef>
                    <a:spcPct val="0"/>
                  </a:spcBef>
                  <a:spcAft>
                    <a:spcPct val="0"/>
                  </a:spcAft>
                  <a:defRPr>
                    <a:solidFill>
                      <a:schemeClr val="tx1"/>
                    </a:solidFill>
                    <a:latin typeface="Tahoma" pitchFamily="34" charset="0"/>
                  </a:defRPr>
                </a:lvl7pPr>
                <a:lvl8pPr marL="3429000" indent="-228600" eaLnBrk="0" fontAlgn="base" hangingPunct="0">
                  <a:spcBef>
                    <a:spcPct val="0"/>
                  </a:spcBef>
                  <a:spcAft>
                    <a:spcPct val="0"/>
                  </a:spcAft>
                  <a:defRPr>
                    <a:solidFill>
                      <a:schemeClr val="tx1"/>
                    </a:solidFill>
                    <a:latin typeface="Tahoma" pitchFamily="34" charset="0"/>
                  </a:defRPr>
                </a:lvl8pPr>
                <a:lvl9pPr marL="3886200" indent="-228600" eaLnBrk="0" fontAlgn="base" hangingPunct="0">
                  <a:spcBef>
                    <a:spcPct val="0"/>
                  </a:spcBef>
                  <a:spcAft>
                    <a:spcPct val="0"/>
                  </a:spcAft>
                  <a:defRPr>
                    <a:solidFill>
                      <a:schemeClr val="tx1"/>
                    </a:solidFill>
                    <a:latin typeface="Tahoma" pitchFamily="34" charset="0"/>
                  </a:defRPr>
                </a:lvl9pPr>
              </a:lstStyle>
              <a:p>
                <a14:m>
                  <m:oMath xmlns:m="http://schemas.openxmlformats.org/officeDocument/2006/math">
                    <m:r>
                      <a:rPr lang="en-US" sz="4800" b="1" i="0" smtClean="0">
                        <a:solidFill>
                          <a:srgbClr val="002060"/>
                        </a:solidFill>
                        <a:latin typeface="Cambria Math" panose="02040503050406030204" pitchFamily="18" charset="0"/>
                      </a:rPr>
                      <m:t>𝐚</m:t>
                    </m:r>
                    <m:r>
                      <a:rPr lang="en-US" sz="4800" b="1" i="0" smtClean="0">
                        <a:solidFill>
                          <a:srgbClr val="002060"/>
                        </a:solidFill>
                        <a:latin typeface="Cambria Math" panose="02040503050406030204" pitchFamily="18" charset="0"/>
                      </a:rPr>
                      <m:t>)</m:t>
                    </m:r>
                    <m:f>
                      <m:fPr>
                        <m:ctrlPr>
                          <a:rPr lang="en-US" sz="4800" b="1" i="1" smtClean="0">
                            <a:solidFill>
                              <a:srgbClr val="002060"/>
                            </a:solidFill>
                            <a:latin typeface="Cambria Math" panose="02040503050406030204" pitchFamily="18" charset="0"/>
                          </a:rPr>
                        </m:ctrlPr>
                      </m:fPr>
                      <m:num>
                        <m:r>
                          <a:rPr lang="en-US" sz="4800" b="1" i="0" smtClean="0">
                            <a:solidFill>
                              <a:srgbClr val="002060"/>
                            </a:solidFill>
                            <a:latin typeface="Cambria Math" panose="02040503050406030204" pitchFamily="18" charset="0"/>
                          </a:rPr>
                          <m:t>𝟓</m:t>
                        </m:r>
                      </m:num>
                      <m:den>
                        <m:r>
                          <a:rPr lang="en-US" sz="4800" b="1" i="0" smtClean="0">
                            <a:solidFill>
                              <a:srgbClr val="002060"/>
                            </a:solidFill>
                            <a:latin typeface="Cambria Math" panose="02040503050406030204" pitchFamily="18" charset="0"/>
                          </a:rPr>
                          <m:t>𝟏𝟏</m:t>
                        </m:r>
                      </m:den>
                    </m:f>
                  </m:oMath>
                </a14:m>
                <a:r>
                  <a:rPr lang="en-US" sz="4800" b="1" dirty="0">
                    <a:solidFill>
                      <a:srgbClr val="002060"/>
                    </a:solidFill>
                    <a:latin typeface="Cambria" panose="02040503050406030204" pitchFamily="18" charset="0"/>
                    <a:ea typeface="Cambria" panose="02040503050406030204" pitchFamily="18" charset="0"/>
                  </a:rPr>
                  <a:t> × </a:t>
                </a:r>
                <a14:m>
                  <m:oMath xmlns:m="http://schemas.openxmlformats.org/officeDocument/2006/math">
                    <m:f>
                      <m:fPr>
                        <m:ctrlPr>
                          <a:rPr lang="en-US" sz="4800" b="1" i="1">
                            <a:solidFill>
                              <a:srgbClr val="002060"/>
                            </a:solidFill>
                            <a:latin typeface="Cambria Math" panose="02040503050406030204" pitchFamily="18" charset="0"/>
                          </a:rPr>
                        </m:ctrlPr>
                      </m:fPr>
                      <m:num>
                        <m:r>
                          <a:rPr lang="en-US" sz="4800" b="1" i="0" smtClean="0">
                            <a:solidFill>
                              <a:srgbClr val="002060"/>
                            </a:solidFill>
                            <a:latin typeface="Cambria Math" panose="02040503050406030204" pitchFamily="18" charset="0"/>
                          </a:rPr>
                          <m:t>𝟏𝟏</m:t>
                        </m:r>
                      </m:num>
                      <m:den>
                        <m:r>
                          <a:rPr lang="en-US" sz="4800" b="1" i="0" smtClean="0">
                            <a:solidFill>
                              <a:srgbClr val="002060"/>
                            </a:solidFill>
                            <a:latin typeface="Cambria Math" panose="02040503050406030204" pitchFamily="18" charset="0"/>
                          </a:rPr>
                          <m:t>𝟔</m:t>
                        </m:r>
                      </m:den>
                    </m:f>
                  </m:oMath>
                </a14:m>
                <a:endParaRPr lang="en-US" sz="4800" b="1" dirty="0">
                  <a:solidFill>
                    <a:srgbClr val="002060"/>
                  </a:solidFill>
                  <a:latin typeface="Cambria" panose="02040503050406030204" pitchFamily="18" charset="0"/>
                  <a:ea typeface="Cambria" panose="02040503050406030204" pitchFamily="18" charset="0"/>
                </a:endParaRPr>
              </a:p>
            </p:txBody>
          </p:sp>
        </mc:Choice>
        <mc:Fallback xmlns="">
          <p:sp>
            <p:nvSpPr>
              <p:cNvPr id="3" name="Text Box 53">
                <a:extLst>
                  <a:ext uri="{FF2B5EF4-FFF2-40B4-BE49-F238E27FC236}">
                    <a16:creationId xmlns:a16="http://schemas.microsoft.com/office/drawing/2014/main" id="{50C98C4C-A4BF-D1D3-17F3-748EFD1DFC59}"/>
                  </a:ext>
                </a:extLst>
              </p:cNvPr>
              <p:cNvSpPr txBox="1">
                <a:spLocks noRot="1" noChangeAspect="1" noMove="1" noResize="1" noEditPoints="1" noAdjustHandles="1" noChangeArrowheads="1" noChangeShapeType="1" noTextEdit="1"/>
              </p:cNvSpPr>
              <p:nvPr/>
            </p:nvSpPr>
            <p:spPr bwMode="auto">
              <a:xfrm>
                <a:off x="817901" y="1297596"/>
                <a:ext cx="3287373" cy="1166730"/>
              </a:xfrm>
              <a:prstGeom prst="rect">
                <a:avLst/>
              </a:prstGeom>
              <a:blipFill>
                <a:blip r:embed="rId2"/>
                <a:stretch>
                  <a:fillRect b="-125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 name="Text Box 53">
                <a:extLst>
                  <a:ext uri="{FF2B5EF4-FFF2-40B4-BE49-F238E27FC236}">
                    <a16:creationId xmlns:a16="http://schemas.microsoft.com/office/drawing/2014/main" id="{8F913538-190B-3ED8-D8CB-8E599132C71F}"/>
                  </a:ext>
                </a:extLst>
              </p:cNvPr>
              <p:cNvSpPr txBox="1">
                <a:spLocks noChangeArrowheads="1"/>
              </p:cNvSpPr>
              <p:nvPr/>
            </p:nvSpPr>
            <p:spPr bwMode="auto">
              <a:xfrm>
                <a:off x="7437776" y="1211871"/>
                <a:ext cx="3287373" cy="115922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eaLnBrk="0" hangingPunct="0">
                  <a:defRPr>
                    <a:solidFill>
                      <a:schemeClr val="tx1"/>
                    </a:solidFill>
                    <a:latin typeface="Tahoma" pitchFamily="34" charset="0"/>
                  </a:defRPr>
                </a:lvl1pPr>
                <a:lvl2pPr marL="742950" indent="-285750" eaLnBrk="0" hangingPunct="0">
                  <a:defRPr>
                    <a:solidFill>
                      <a:schemeClr val="tx1"/>
                    </a:solidFill>
                    <a:latin typeface="Tahoma" pitchFamily="34" charset="0"/>
                  </a:defRPr>
                </a:lvl2pPr>
                <a:lvl3pPr marL="1143000" indent="-228600" eaLnBrk="0" hangingPunct="0">
                  <a:defRPr>
                    <a:solidFill>
                      <a:schemeClr val="tx1"/>
                    </a:solidFill>
                    <a:latin typeface="Tahoma" pitchFamily="34" charset="0"/>
                  </a:defRPr>
                </a:lvl3pPr>
                <a:lvl4pPr marL="1600200" indent="-228600" eaLnBrk="0" hangingPunct="0">
                  <a:defRPr>
                    <a:solidFill>
                      <a:schemeClr val="tx1"/>
                    </a:solidFill>
                    <a:latin typeface="Tahoma" pitchFamily="34" charset="0"/>
                  </a:defRPr>
                </a:lvl4pPr>
                <a:lvl5pPr marL="2057400" indent="-228600" eaLnBrk="0" hangingPunct="0">
                  <a:defRPr>
                    <a:solidFill>
                      <a:schemeClr val="tx1"/>
                    </a:solidFill>
                    <a:latin typeface="Tahoma" pitchFamily="34" charset="0"/>
                  </a:defRPr>
                </a:lvl5pPr>
                <a:lvl6pPr marL="2514600" indent="-228600" eaLnBrk="0" fontAlgn="base" hangingPunct="0">
                  <a:spcBef>
                    <a:spcPct val="0"/>
                  </a:spcBef>
                  <a:spcAft>
                    <a:spcPct val="0"/>
                  </a:spcAft>
                  <a:defRPr>
                    <a:solidFill>
                      <a:schemeClr val="tx1"/>
                    </a:solidFill>
                    <a:latin typeface="Tahoma" pitchFamily="34" charset="0"/>
                  </a:defRPr>
                </a:lvl6pPr>
                <a:lvl7pPr marL="2971800" indent="-228600" eaLnBrk="0" fontAlgn="base" hangingPunct="0">
                  <a:spcBef>
                    <a:spcPct val="0"/>
                  </a:spcBef>
                  <a:spcAft>
                    <a:spcPct val="0"/>
                  </a:spcAft>
                  <a:defRPr>
                    <a:solidFill>
                      <a:schemeClr val="tx1"/>
                    </a:solidFill>
                    <a:latin typeface="Tahoma" pitchFamily="34" charset="0"/>
                  </a:defRPr>
                </a:lvl7pPr>
                <a:lvl8pPr marL="3429000" indent="-228600" eaLnBrk="0" fontAlgn="base" hangingPunct="0">
                  <a:spcBef>
                    <a:spcPct val="0"/>
                  </a:spcBef>
                  <a:spcAft>
                    <a:spcPct val="0"/>
                  </a:spcAft>
                  <a:defRPr>
                    <a:solidFill>
                      <a:schemeClr val="tx1"/>
                    </a:solidFill>
                    <a:latin typeface="Tahoma" pitchFamily="34" charset="0"/>
                  </a:defRPr>
                </a:lvl8pPr>
                <a:lvl9pPr marL="3886200" indent="-228600" eaLnBrk="0" fontAlgn="base" hangingPunct="0">
                  <a:spcBef>
                    <a:spcPct val="0"/>
                  </a:spcBef>
                  <a:spcAft>
                    <a:spcPct val="0"/>
                  </a:spcAft>
                  <a:defRPr>
                    <a:solidFill>
                      <a:schemeClr val="tx1"/>
                    </a:solidFill>
                    <a:latin typeface="Tahoma" pitchFamily="34" charset="0"/>
                  </a:defRPr>
                </a:lvl9pPr>
              </a:lstStyle>
              <a:p>
                <a14:m>
                  <m:oMath xmlns:m="http://schemas.openxmlformats.org/officeDocument/2006/math">
                    <m:r>
                      <a:rPr lang="en-US" sz="4800" b="1" i="0" smtClean="0">
                        <a:solidFill>
                          <a:srgbClr val="002060"/>
                        </a:solidFill>
                        <a:latin typeface="Cambria Math" panose="02040503050406030204" pitchFamily="18" charset="0"/>
                      </a:rPr>
                      <m:t>𝐛</m:t>
                    </m:r>
                    <m:r>
                      <a:rPr lang="en-US" sz="4800" b="1" i="0" smtClean="0">
                        <a:solidFill>
                          <a:srgbClr val="002060"/>
                        </a:solidFill>
                        <a:latin typeface="Cambria Math" panose="02040503050406030204" pitchFamily="18" charset="0"/>
                      </a:rPr>
                      <m:t>)</m:t>
                    </m:r>
                    <m:r>
                      <a:rPr lang="en-US" sz="4800" b="1" i="0" smtClean="0">
                        <a:solidFill>
                          <a:srgbClr val="002060"/>
                        </a:solidFill>
                        <a:latin typeface="Cambria Math" panose="02040503050406030204" pitchFamily="18" charset="0"/>
                      </a:rPr>
                      <m:t>𝟕</m:t>
                    </m:r>
                    <m:r>
                      <a:rPr lang="en-US" sz="4800" b="1" i="0" smtClean="0">
                        <a:solidFill>
                          <a:srgbClr val="002060"/>
                        </a:solidFill>
                        <a:latin typeface="Cambria Math" panose="02040503050406030204" pitchFamily="18" charset="0"/>
                      </a:rPr>
                      <m:t> </m:t>
                    </m:r>
                  </m:oMath>
                </a14:m>
                <a:r>
                  <a:rPr lang="en-US" sz="4800" b="1" dirty="0">
                    <a:solidFill>
                      <a:srgbClr val="002060"/>
                    </a:solidFill>
                    <a:latin typeface="Cambria" panose="02040503050406030204" pitchFamily="18" charset="0"/>
                    <a:ea typeface="Cambria" panose="02040503050406030204" pitchFamily="18" charset="0"/>
                  </a:rPr>
                  <a:t>× </a:t>
                </a:r>
                <a14:m>
                  <m:oMath xmlns:m="http://schemas.openxmlformats.org/officeDocument/2006/math">
                    <m:f>
                      <m:fPr>
                        <m:ctrlPr>
                          <a:rPr lang="en-US" sz="4800" b="1" i="1">
                            <a:solidFill>
                              <a:srgbClr val="002060"/>
                            </a:solidFill>
                            <a:latin typeface="Cambria Math" panose="02040503050406030204" pitchFamily="18" charset="0"/>
                          </a:rPr>
                        </m:ctrlPr>
                      </m:fPr>
                      <m:num>
                        <m:r>
                          <a:rPr lang="en-US" sz="4800" b="1" i="0" smtClean="0">
                            <a:solidFill>
                              <a:srgbClr val="002060"/>
                            </a:solidFill>
                            <a:latin typeface="Cambria Math" panose="02040503050406030204" pitchFamily="18" charset="0"/>
                          </a:rPr>
                          <m:t>𝟔</m:t>
                        </m:r>
                      </m:num>
                      <m:den>
                        <m:r>
                          <a:rPr lang="en-US" sz="4800" b="1" i="0" smtClean="0">
                            <a:solidFill>
                              <a:srgbClr val="002060"/>
                            </a:solidFill>
                            <a:latin typeface="Cambria Math" panose="02040503050406030204" pitchFamily="18" charset="0"/>
                          </a:rPr>
                          <m:t>𝟐𝟏</m:t>
                        </m:r>
                      </m:den>
                    </m:f>
                  </m:oMath>
                </a14:m>
                <a:endParaRPr lang="en-US" sz="4800" b="1" dirty="0">
                  <a:solidFill>
                    <a:srgbClr val="002060"/>
                  </a:solidFill>
                  <a:latin typeface="Cambria" panose="02040503050406030204" pitchFamily="18" charset="0"/>
                  <a:ea typeface="Cambria" panose="02040503050406030204" pitchFamily="18" charset="0"/>
                </a:endParaRPr>
              </a:p>
            </p:txBody>
          </p:sp>
        </mc:Choice>
        <mc:Fallback xmlns="">
          <p:sp>
            <p:nvSpPr>
              <p:cNvPr id="7" name="Text Box 53">
                <a:extLst>
                  <a:ext uri="{FF2B5EF4-FFF2-40B4-BE49-F238E27FC236}">
                    <a16:creationId xmlns:a16="http://schemas.microsoft.com/office/drawing/2014/main" id="{8F913538-190B-3ED8-D8CB-8E599132C71F}"/>
                  </a:ext>
                </a:extLst>
              </p:cNvPr>
              <p:cNvSpPr txBox="1">
                <a:spLocks noRot="1" noChangeAspect="1" noMove="1" noResize="1" noEditPoints="1" noAdjustHandles="1" noChangeArrowheads="1" noChangeShapeType="1" noTextEdit="1"/>
              </p:cNvSpPr>
              <p:nvPr/>
            </p:nvSpPr>
            <p:spPr bwMode="auto">
              <a:xfrm>
                <a:off x="7437776" y="1211871"/>
                <a:ext cx="3287373" cy="1159228"/>
              </a:xfrm>
              <a:prstGeom prst="rect">
                <a:avLst/>
              </a:prstGeom>
              <a:blipFill>
                <a:blip r:embed="rId3"/>
                <a:stretch>
                  <a:fillRect b="-1210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7" name="Text Box 53">
                <a:extLst>
                  <a:ext uri="{FF2B5EF4-FFF2-40B4-BE49-F238E27FC236}">
                    <a16:creationId xmlns:a16="http://schemas.microsoft.com/office/drawing/2014/main" id="{49861956-E912-9B52-1A36-7031AEA618D1}"/>
                  </a:ext>
                </a:extLst>
              </p:cNvPr>
              <p:cNvSpPr txBox="1">
                <a:spLocks noChangeArrowheads="1"/>
              </p:cNvSpPr>
              <p:nvPr/>
            </p:nvSpPr>
            <p:spPr bwMode="auto">
              <a:xfrm>
                <a:off x="684551" y="2602521"/>
                <a:ext cx="3287373" cy="116673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eaLnBrk="0" hangingPunct="0">
                  <a:defRPr>
                    <a:solidFill>
                      <a:schemeClr val="tx1"/>
                    </a:solidFill>
                    <a:latin typeface="Tahoma" pitchFamily="34" charset="0"/>
                  </a:defRPr>
                </a:lvl1pPr>
                <a:lvl2pPr marL="742950" indent="-285750" eaLnBrk="0" hangingPunct="0">
                  <a:defRPr>
                    <a:solidFill>
                      <a:schemeClr val="tx1"/>
                    </a:solidFill>
                    <a:latin typeface="Tahoma" pitchFamily="34" charset="0"/>
                  </a:defRPr>
                </a:lvl2pPr>
                <a:lvl3pPr marL="1143000" indent="-228600" eaLnBrk="0" hangingPunct="0">
                  <a:defRPr>
                    <a:solidFill>
                      <a:schemeClr val="tx1"/>
                    </a:solidFill>
                    <a:latin typeface="Tahoma" pitchFamily="34" charset="0"/>
                  </a:defRPr>
                </a:lvl3pPr>
                <a:lvl4pPr marL="1600200" indent="-228600" eaLnBrk="0" hangingPunct="0">
                  <a:defRPr>
                    <a:solidFill>
                      <a:schemeClr val="tx1"/>
                    </a:solidFill>
                    <a:latin typeface="Tahoma" pitchFamily="34" charset="0"/>
                  </a:defRPr>
                </a:lvl4pPr>
                <a:lvl5pPr marL="2057400" indent="-228600" eaLnBrk="0" hangingPunct="0">
                  <a:defRPr>
                    <a:solidFill>
                      <a:schemeClr val="tx1"/>
                    </a:solidFill>
                    <a:latin typeface="Tahoma" pitchFamily="34" charset="0"/>
                  </a:defRPr>
                </a:lvl5pPr>
                <a:lvl6pPr marL="2514600" indent="-228600" eaLnBrk="0" fontAlgn="base" hangingPunct="0">
                  <a:spcBef>
                    <a:spcPct val="0"/>
                  </a:spcBef>
                  <a:spcAft>
                    <a:spcPct val="0"/>
                  </a:spcAft>
                  <a:defRPr>
                    <a:solidFill>
                      <a:schemeClr val="tx1"/>
                    </a:solidFill>
                    <a:latin typeface="Tahoma" pitchFamily="34" charset="0"/>
                  </a:defRPr>
                </a:lvl6pPr>
                <a:lvl7pPr marL="2971800" indent="-228600" eaLnBrk="0" fontAlgn="base" hangingPunct="0">
                  <a:spcBef>
                    <a:spcPct val="0"/>
                  </a:spcBef>
                  <a:spcAft>
                    <a:spcPct val="0"/>
                  </a:spcAft>
                  <a:defRPr>
                    <a:solidFill>
                      <a:schemeClr val="tx1"/>
                    </a:solidFill>
                    <a:latin typeface="Tahoma" pitchFamily="34" charset="0"/>
                  </a:defRPr>
                </a:lvl7pPr>
                <a:lvl8pPr marL="3429000" indent="-228600" eaLnBrk="0" fontAlgn="base" hangingPunct="0">
                  <a:spcBef>
                    <a:spcPct val="0"/>
                  </a:spcBef>
                  <a:spcAft>
                    <a:spcPct val="0"/>
                  </a:spcAft>
                  <a:defRPr>
                    <a:solidFill>
                      <a:schemeClr val="tx1"/>
                    </a:solidFill>
                    <a:latin typeface="Tahoma" pitchFamily="34" charset="0"/>
                  </a:defRPr>
                </a:lvl8pPr>
                <a:lvl9pPr marL="3886200" indent="-228600" eaLnBrk="0" fontAlgn="base" hangingPunct="0">
                  <a:spcBef>
                    <a:spcPct val="0"/>
                  </a:spcBef>
                  <a:spcAft>
                    <a:spcPct val="0"/>
                  </a:spcAft>
                  <a:defRPr>
                    <a:solidFill>
                      <a:schemeClr val="tx1"/>
                    </a:solidFill>
                    <a:latin typeface="Tahoma" pitchFamily="34" charset="0"/>
                  </a:defRPr>
                </a:lvl9pPr>
              </a:lstStyle>
              <a:p>
                <a14:m>
                  <m:oMath xmlns:m="http://schemas.openxmlformats.org/officeDocument/2006/math">
                    <m:r>
                      <a:rPr lang="en-US" sz="4800" b="1" i="0" smtClean="0">
                        <a:solidFill>
                          <a:srgbClr val="FF0000"/>
                        </a:solidFill>
                        <a:latin typeface="Cambria Math" panose="02040503050406030204" pitchFamily="18" charset="0"/>
                      </a:rPr>
                      <m:t>=</m:t>
                    </m:r>
                    <m:f>
                      <m:fPr>
                        <m:ctrlPr>
                          <a:rPr lang="en-US" sz="4800" b="1" i="1" smtClean="0">
                            <a:solidFill>
                              <a:srgbClr val="FF0000"/>
                            </a:solidFill>
                            <a:latin typeface="Cambria Math" panose="02040503050406030204" pitchFamily="18" charset="0"/>
                          </a:rPr>
                        </m:ctrlPr>
                      </m:fPr>
                      <m:num>
                        <m:r>
                          <a:rPr lang="en-US" sz="4800" b="1" i="0" smtClean="0">
                            <a:solidFill>
                              <a:srgbClr val="FF0000"/>
                            </a:solidFill>
                            <a:latin typeface="Cambria Math" panose="02040503050406030204" pitchFamily="18" charset="0"/>
                          </a:rPr>
                          <m:t>𝟓𝟓</m:t>
                        </m:r>
                      </m:num>
                      <m:den>
                        <m:r>
                          <a:rPr lang="en-US" sz="4800" b="1" i="0" smtClean="0">
                            <a:solidFill>
                              <a:srgbClr val="FF0000"/>
                            </a:solidFill>
                            <a:latin typeface="Cambria Math" panose="02040503050406030204" pitchFamily="18" charset="0"/>
                          </a:rPr>
                          <m:t>𝟔𝟔</m:t>
                        </m:r>
                      </m:den>
                    </m:f>
                  </m:oMath>
                </a14:m>
                <a:r>
                  <a:rPr lang="en-US" sz="4800" b="1" dirty="0">
                    <a:solidFill>
                      <a:srgbClr val="FF0000"/>
                    </a:solidFill>
                    <a:latin typeface="Cambria" panose="02040503050406030204" pitchFamily="18" charset="0"/>
                    <a:ea typeface="Cambria" panose="02040503050406030204" pitchFamily="18" charset="0"/>
                  </a:rPr>
                  <a:t> </a:t>
                </a:r>
              </a:p>
            </p:txBody>
          </p:sp>
        </mc:Choice>
        <mc:Fallback xmlns="">
          <p:sp>
            <p:nvSpPr>
              <p:cNvPr id="37" name="Text Box 53">
                <a:extLst>
                  <a:ext uri="{FF2B5EF4-FFF2-40B4-BE49-F238E27FC236}">
                    <a16:creationId xmlns:a16="http://schemas.microsoft.com/office/drawing/2014/main" id="{49861956-E912-9B52-1A36-7031AEA618D1}"/>
                  </a:ext>
                </a:extLst>
              </p:cNvPr>
              <p:cNvSpPr txBox="1">
                <a:spLocks noRot="1" noChangeAspect="1" noMove="1" noResize="1" noEditPoints="1" noAdjustHandles="1" noChangeArrowheads="1" noChangeShapeType="1" noTextEdit="1"/>
              </p:cNvSpPr>
              <p:nvPr/>
            </p:nvSpPr>
            <p:spPr bwMode="auto">
              <a:xfrm>
                <a:off x="684551" y="2602521"/>
                <a:ext cx="3287373" cy="1166730"/>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8" name="Text Box 53">
                <a:extLst>
                  <a:ext uri="{FF2B5EF4-FFF2-40B4-BE49-F238E27FC236}">
                    <a16:creationId xmlns:a16="http://schemas.microsoft.com/office/drawing/2014/main" id="{E3C02F9C-98E8-35CA-A946-DF2468070D03}"/>
                  </a:ext>
                </a:extLst>
              </p:cNvPr>
              <p:cNvSpPr txBox="1">
                <a:spLocks noChangeArrowheads="1"/>
              </p:cNvSpPr>
              <p:nvPr/>
            </p:nvSpPr>
            <p:spPr bwMode="auto">
              <a:xfrm>
                <a:off x="732176" y="3955071"/>
                <a:ext cx="3287373" cy="116673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eaLnBrk="0" hangingPunct="0">
                  <a:defRPr>
                    <a:solidFill>
                      <a:schemeClr val="tx1"/>
                    </a:solidFill>
                    <a:latin typeface="Tahoma" pitchFamily="34" charset="0"/>
                  </a:defRPr>
                </a:lvl1pPr>
                <a:lvl2pPr marL="742950" indent="-285750" eaLnBrk="0" hangingPunct="0">
                  <a:defRPr>
                    <a:solidFill>
                      <a:schemeClr val="tx1"/>
                    </a:solidFill>
                    <a:latin typeface="Tahoma" pitchFamily="34" charset="0"/>
                  </a:defRPr>
                </a:lvl2pPr>
                <a:lvl3pPr marL="1143000" indent="-228600" eaLnBrk="0" hangingPunct="0">
                  <a:defRPr>
                    <a:solidFill>
                      <a:schemeClr val="tx1"/>
                    </a:solidFill>
                    <a:latin typeface="Tahoma" pitchFamily="34" charset="0"/>
                  </a:defRPr>
                </a:lvl3pPr>
                <a:lvl4pPr marL="1600200" indent="-228600" eaLnBrk="0" hangingPunct="0">
                  <a:defRPr>
                    <a:solidFill>
                      <a:schemeClr val="tx1"/>
                    </a:solidFill>
                    <a:latin typeface="Tahoma" pitchFamily="34" charset="0"/>
                  </a:defRPr>
                </a:lvl4pPr>
                <a:lvl5pPr marL="2057400" indent="-228600" eaLnBrk="0" hangingPunct="0">
                  <a:defRPr>
                    <a:solidFill>
                      <a:schemeClr val="tx1"/>
                    </a:solidFill>
                    <a:latin typeface="Tahoma" pitchFamily="34" charset="0"/>
                  </a:defRPr>
                </a:lvl5pPr>
                <a:lvl6pPr marL="2514600" indent="-228600" eaLnBrk="0" fontAlgn="base" hangingPunct="0">
                  <a:spcBef>
                    <a:spcPct val="0"/>
                  </a:spcBef>
                  <a:spcAft>
                    <a:spcPct val="0"/>
                  </a:spcAft>
                  <a:defRPr>
                    <a:solidFill>
                      <a:schemeClr val="tx1"/>
                    </a:solidFill>
                    <a:latin typeface="Tahoma" pitchFamily="34" charset="0"/>
                  </a:defRPr>
                </a:lvl6pPr>
                <a:lvl7pPr marL="2971800" indent="-228600" eaLnBrk="0" fontAlgn="base" hangingPunct="0">
                  <a:spcBef>
                    <a:spcPct val="0"/>
                  </a:spcBef>
                  <a:spcAft>
                    <a:spcPct val="0"/>
                  </a:spcAft>
                  <a:defRPr>
                    <a:solidFill>
                      <a:schemeClr val="tx1"/>
                    </a:solidFill>
                    <a:latin typeface="Tahoma" pitchFamily="34" charset="0"/>
                  </a:defRPr>
                </a:lvl7pPr>
                <a:lvl8pPr marL="3429000" indent="-228600" eaLnBrk="0" fontAlgn="base" hangingPunct="0">
                  <a:spcBef>
                    <a:spcPct val="0"/>
                  </a:spcBef>
                  <a:spcAft>
                    <a:spcPct val="0"/>
                  </a:spcAft>
                  <a:defRPr>
                    <a:solidFill>
                      <a:schemeClr val="tx1"/>
                    </a:solidFill>
                    <a:latin typeface="Tahoma" pitchFamily="34" charset="0"/>
                  </a:defRPr>
                </a:lvl8pPr>
                <a:lvl9pPr marL="3886200" indent="-228600" eaLnBrk="0" fontAlgn="base" hangingPunct="0">
                  <a:spcBef>
                    <a:spcPct val="0"/>
                  </a:spcBef>
                  <a:spcAft>
                    <a:spcPct val="0"/>
                  </a:spcAft>
                  <a:defRPr>
                    <a:solidFill>
                      <a:schemeClr val="tx1"/>
                    </a:solidFill>
                    <a:latin typeface="Tahoma" pitchFamily="34" charset="0"/>
                  </a:defRPr>
                </a:lvl9pPr>
              </a:lstStyle>
              <a:p>
                <a14:m>
                  <m:oMath xmlns:m="http://schemas.openxmlformats.org/officeDocument/2006/math">
                    <m:r>
                      <a:rPr lang="en-US" sz="4800" b="1" i="0" smtClean="0">
                        <a:solidFill>
                          <a:srgbClr val="FF0000"/>
                        </a:solidFill>
                        <a:latin typeface="Cambria Math" panose="02040503050406030204" pitchFamily="18" charset="0"/>
                      </a:rPr>
                      <m:t>=</m:t>
                    </m:r>
                    <m:f>
                      <m:fPr>
                        <m:ctrlPr>
                          <a:rPr lang="en-US" sz="4800" b="1" i="1" smtClean="0">
                            <a:solidFill>
                              <a:srgbClr val="FF0000"/>
                            </a:solidFill>
                            <a:latin typeface="Cambria Math" panose="02040503050406030204" pitchFamily="18" charset="0"/>
                          </a:rPr>
                        </m:ctrlPr>
                      </m:fPr>
                      <m:num>
                        <m:r>
                          <a:rPr lang="en-US" sz="4800" b="1" i="0" smtClean="0">
                            <a:solidFill>
                              <a:srgbClr val="FF0000"/>
                            </a:solidFill>
                            <a:latin typeface="Cambria Math" panose="02040503050406030204" pitchFamily="18" charset="0"/>
                          </a:rPr>
                          <m:t>𝟓</m:t>
                        </m:r>
                      </m:num>
                      <m:den>
                        <m:r>
                          <a:rPr lang="en-US" sz="4800" b="1" i="0" smtClean="0">
                            <a:solidFill>
                              <a:srgbClr val="FF0000"/>
                            </a:solidFill>
                            <a:latin typeface="Cambria Math" panose="02040503050406030204" pitchFamily="18" charset="0"/>
                          </a:rPr>
                          <m:t>𝟔</m:t>
                        </m:r>
                      </m:den>
                    </m:f>
                  </m:oMath>
                </a14:m>
                <a:r>
                  <a:rPr lang="en-US" sz="4800" b="1" dirty="0">
                    <a:solidFill>
                      <a:srgbClr val="FF0000"/>
                    </a:solidFill>
                    <a:latin typeface="Cambria" panose="02040503050406030204" pitchFamily="18" charset="0"/>
                    <a:ea typeface="Cambria" panose="02040503050406030204" pitchFamily="18" charset="0"/>
                  </a:rPr>
                  <a:t> </a:t>
                </a:r>
              </a:p>
            </p:txBody>
          </p:sp>
        </mc:Choice>
        <mc:Fallback xmlns="">
          <p:sp>
            <p:nvSpPr>
              <p:cNvPr id="38" name="Text Box 53">
                <a:extLst>
                  <a:ext uri="{FF2B5EF4-FFF2-40B4-BE49-F238E27FC236}">
                    <a16:creationId xmlns:a16="http://schemas.microsoft.com/office/drawing/2014/main" id="{E3C02F9C-98E8-35CA-A946-DF2468070D03}"/>
                  </a:ext>
                </a:extLst>
              </p:cNvPr>
              <p:cNvSpPr txBox="1">
                <a:spLocks noRot="1" noChangeAspect="1" noMove="1" noResize="1" noEditPoints="1" noAdjustHandles="1" noChangeArrowheads="1" noChangeShapeType="1" noTextEdit="1"/>
              </p:cNvSpPr>
              <p:nvPr/>
            </p:nvSpPr>
            <p:spPr bwMode="auto">
              <a:xfrm>
                <a:off x="732176" y="3955071"/>
                <a:ext cx="3287373" cy="1166730"/>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9" name="Text Box 53">
                <a:extLst>
                  <a:ext uri="{FF2B5EF4-FFF2-40B4-BE49-F238E27FC236}">
                    <a16:creationId xmlns:a16="http://schemas.microsoft.com/office/drawing/2014/main" id="{650A0127-B051-E06D-FB4F-663D787F3606}"/>
                  </a:ext>
                </a:extLst>
              </p:cNvPr>
              <p:cNvSpPr txBox="1">
                <a:spLocks noChangeArrowheads="1"/>
              </p:cNvSpPr>
              <p:nvPr/>
            </p:nvSpPr>
            <p:spPr bwMode="auto">
              <a:xfrm>
                <a:off x="7475876" y="2335821"/>
                <a:ext cx="3287373" cy="1157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eaLnBrk="0" hangingPunct="0">
                  <a:defRPr>
                    <a:solidFill>
                      <a:schemeClr val="tx1"/>
                    </a:solidFill>
                    <a:latin typeface="Tahoma" pitchFamily="34" charset="0"/>
                  </a:defRPr>
                </a:lvl1pPr>
                <a:lvl2pPr marL="742950" indent="-285750" eaLnBrk="0" hangingPunct="0">
                  <a:defRPr>
                    <a:solidFill>
                      <a:schemeClr val="tx1"/>
                    </a:solidFill>
                    <a:latin typeface="Tahoma" pitchFamily="34" charset="0"/>
                  </a:defRPr>
                </a:lvl2pPr>
                <a:lvl3pPr marL="1143000" indent="-228600" eaLnBrk="0" hangingPunct="0">
                  <a:defRPr>
                    <a:solidFill>
                      <a:schemeClr val="tx1"/>
                    </a:solidFill>
                    <a:latin typeface="Tahoma" pitchFamily="34" charset="0"/>
                  </a:defRPr>
                </a:lvl3pPr>
                <a:lvl4pPr marL="1600200" indent="-228600" eaLnBrk="0" hangingPunct="0">
                  <a:defRPr>
                    <a:solidFill>
                      <a:schemeClr val="tx1"/>
                    </a:solidFill>
                    <a:latin typeface="Tahoma" pitchFamily="34" charset="0"/>
                  </a:defRPr>
                </a:lvl4pPr>
                <a:lvl5pPr marL="2057400" indent="-228600" eaLnBrk="0" hangingPunct="0">
                  <a:defRPr>
                    <a:solidFill>
                      <a:schemeClr val="tx1"/>
                    </a:solidFill>
                    <a:latin typeface="Tahoma" pitchFamily="34" charset="0"/>
                  </a:defRPr>
                </a:lvl5pPr>
                <a:lvl6pPr marL="2514600" indent="-228600" eaLnBrk="0" fontAlgn="base" hangingPunct="0">
                  <a:spcBef>
                    <a:spcPct val="0"/>
                  </a:spcBef>
                  <a:spcAft>
                    <a:spcPct val="0"/>
                  </a:spcAft>
                  <a:defRPr>
                    <a:solidFill>
                      <a:schemeClr val="tx1"/>
                    </a:solidFill>
                    <a:latin typeface="Tahoma" pitchFamily="34" charset="0"/>
                  </a:defRPr>
                </a:lvl6pPr>
                <a:lvl7pPr marL="2971800" indent="-228600" eaLnBrk="0" fontAlgn="base" hangingPunct="0">
                  <a:spcBef>
                    <a:spcPct val="0"/>
                  </a:spcBef>
                  <a:spcAft>
                    <a:spcPct val="0"/>
                  </a:spcAft>
                  <a:defRPr>
                    <a:solidFill>
                      <a:schemeClr val="tx1"/>
                    </a:solidFill>
                    <a:latin typeface="Tahoma" pitchFamily="34" charset="0"/>
                  </a:defRPr>
                </a:lvl7pPr>
                <a:lvl8pPr marL="3429000" indent="-228600" eaLnBrk="0" fontAlgn="base" hangingPunct="0">
                  <a:spcBef>
                    <a:spcPct val="0"/>
                  </a:spcBef>
                  <a:spcAft>
                    <a:spcPct val="0"/>
                  </a:spcAft>
                  <a:defRPr>
                    <a:solidFill>
                      <a:schemeClr val="tx1"/>
                    </a:solidFill>
                    <a:latin typeface="Tahoma" pitchFamily="34" charset="0"/>
                  </a:defRPr>
                </a:lvl8pPr>
                <a:lvl9pPr marL="3886200" indent="-228600" eaLnBrk="0" fontAlgn="base" hangingPunct="0">
                  <a:spcBef>
                    <a:spcPct val="0"/>
                  </a:spcBef>
                  <a:spcAft>
                    <a:spcPct val="0"/>
                  </a:spcAft>
                  <a:defRPr>
                    <a:solidFill>
                      <a:schemeClr val="tx1"/>
                    </a:solidFill>
                    <a:latin typeface="Tahoma" pitchFamily="34" charset="0"/>
                  </a:defRPr>
                </a:lvl9pPr>
              </a:lstStyle>
              <a:p>
                <a14:m>
                  <m:oMath xmlns:m="http://schemas.openxmlformats.org/officeDocument/2006/math">
                    <m:r>
                      <a:rPr lang="en-US" sz="4800" b="1" i="0" smtClean="0">
                        <a:solidFill>
                          <a:srgbClr val="FF0000"/>
                        </a:solidFill>
                        <a:latin typeface="Cambria Math" panose="02040503050406030204" pitchFamily="18" charset="0"/>
                      </a:rPr>
                      <m:t>=</m:t>
                    </m:r>
                    <m:f>
                      <m:fPr>
                        <m:ctrlPr>
                          <a:rPr lang="en-US" sz="4800" b="1" i="1" smtClean="0">
                            <a:solidFill>
                              <a:srgbClr val="FF0000"/>
                            </a:solidFill>
                            <a:latin typeface="Cambria Math" panose="02040503050406030204" pitchFamily="18" charset="0"/>
                          </a:rPr>
                        </m:ctrlPr>
                      </m:fPr>
                      <m:num>
                        <m:r>
                          <a:rPr lang="en-US" sz="4800" b="1" i="0" smtClean="0">
                            <a:solidFill>
                              <a:srgbClr val="FF0000"/>
                            </a:solidFill>
                            <a:latin typeface="Cambria Math" panose="02040503050406030204" pitchFamily="18" charset="0"/>
                          </a:rPr>
                          <m:t>𝟒𝟐</m:t>
                        </m:r>
                      </m:num>
                      <m:den>
                        <m:r>
                          <a:rPr lang="en-US" sz="4800" b="1" i="0" smtClean="0">
                            <a:solidFill>
                              <a:srgbClr val="FF0000"/>
                            </a:solidFill>
                            <a:latin typeface="Cambria Math" panose="02040503050406030204" pitchFamily="18" charset="0"/>
                          </a:rPr>
                          <m:t>𝟐𝟏</m:t>
                        </m:r>
                      </m:den>
                    </m:f>
                  </m:oMath>
                </a14:m>
                <a:r>
                  <a:rPr lang="en-US" sz="4800" b="1" dirty="0">
                    <a:solidFill>
                      <a:srgbClr val="FF0000"/>
                    </a:solidFill>
                    <a:latin typeface="Cambria" panose="02040503050406030204" pitchFamily="18" charset="0"/>
                    <a:ea typeface="Cambria" panose="02040503050406030204" pitchFamily="18" charset="0"/>
                  </a:rPr>
                  <a:t> </a:t>
                </a:r>
              </a:p>
            </p:txBody>
          </p:sp>
        </mc:Choice>
        <mc:Fallback xmlns="">
          <p:sp>
            <p:nvSpPr>
              <p:cNvPr id="39" name="Text Box 53">
                <a:extLst>
                  <a:ext uri="{FF2B5EF4-FFF2-40B4-BE49-F238E27FC236}">
                    <a16:creationId xmlns:a16="http://schemas.microsoft.com/office/drawing/2014/main" id="{650A0127-B051-E06D-FB4F-663D787F3606}"/>
                  </a:ext>
                </a:extLst>
              </p:cNvPr>
              <p:cNvSpPr txBox="1">
                <a:spLocks noRot="1" noChangeAspect="1" noMove="1" noResize="1" noEditPoints="1" noAdjustHandles="1" noChangeArrowheads="1" noChangeShapeType="1" noTextEdit="1"/>
              </p:cNvSpPr>
              <p:nvPr/>
            </p:nvSpPr>
            <p:spPr bwMode="auto">
              <a:xfrm>
                <a:off x="7475876" y="2335821"/>
                <a:ext cx="3287373" cy="1157240"/>
              </a:xfrm>
              <a:prstGeom prst="rect">
                <a:avLst/>
              </a:prstGeom>
              <a:blipFill>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0" name="Text Box 53">
                <a:extLst>
                  <a:ext uri="{FF2B5EF4-FFF2-40B4-BE49-F238E27FC236}">
                    <a16:creationId xmlns:a16="http://schemas.microsoft.com/office/drawing/2014/main" id="{F2AD55C9-3158-2EAE-4517-3EFB5F5BC401}"/>
                  </a:ext>
                </a:extLst>
              </p:cNvPr>
              <p:cNvSpPr txBox="1">
                <a:spLocks noChangeArrowheads="1"/>
              </p:cNvSpPr>
              <p:nvPr/>
            </p:nvSpPr>
            <p:spPr bwMode="auto">
              <a:xfrm>
                <a:off x="7523502" y="3688371"/>
                <a:ext cx="1287124" cy="83099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eaLnBrk="0" hangingPunct="0">
                  <a:defRPr>
                    <a:solidFill>
                      <a:schemeClr val="tx1"/>
                    </a:solidFill>
                    <a:latin typeface="Tahoma" pitchFamily="34" charset="0"/>
                  </a:defRPr>
                </a:lvl1pPr>
                <a:lvl2pPr marL="742950" indent="-285750" eaLnBrk="0" hangingPunct="0">
                  <a:defRPr>
                    <a:solidFill>
                      <a:schemeClr val="tx1"/>
                    </a:solidFill>
                    <a:latin typeface="Tahoma" pitchFamily="34" charset="0"/>
                  </a:defRPr>
                </a:lvl2pPr>
                <a:lvl3pPr marL="1143000" indent="-228600" eaLnBrk="0" hangingPunct="0">
                  <a:defRPr>
                    <a:solidFill>
                      <a:schemeClr val="tx1"/>
                    </a:solidFill>
                    <a:latin typeface="Tahoma" pitchFamily="34" charset="0"/>
                  </a:defRPr>
                </a:lvl3pPr>
                <a:lvl4pPr marL="1600200" indent="-228600" eaLnBrk="0" hangingPunct="0">
                  <a:defRPr>
                    <a:solidFill>
                      <a:schemeClr val="tx1"/>
                    </a:solidFill>
                    <a:latin typeface="Tahoma" pitchFamily="34" charset="0"/>
                  </a:defRPr>
                </a:lvl4pPr>
                <a:lvl5pPr marL="2057400" indent="-228600" eaLnBrk="0" hangingPunct="0">
                  <a:defRPr>
                    <a:solidFill>
                      <a:schemeClr val="tx1"/>
                    </a:solidFill>
                    <a:latin typeface="Tahoma" pitchFamily="34" charset="0"/>
                  </a:defRPr>
                </a:lvl5pPr>
                <a:lvl6pPr marL="2514600" indent="-228600" eaLnBrk="0" fontAlgn="base" hangingPunct="0">
                  <a:spcBef>
                    <a:spcPct val="0"/>
                  </a:spcBef>
                  <a:spcAft>
                    <a:spcPct val="0"/>
                  </a:spcAft>
                  <a:defRPr>
                    <a:solidFill>
                      <a:schemeClr val="tx1"/>
                    </a:solidFill>
                    <a:latin typeface="Tahoma" pitchFamily="34" charset="0"/>
                  </a:defRPr>
                </a:lvl6pPr>
                <a:lvl7pPr marL="2971800" indent="-228600" eaLnBrk="0" fontAlgn="base" hangingPunct="0">
                  <a:spcBef>
                    <a:spcPct val="0"/>
                  </a:spcBef>
                  <a:spcAft>
                    <a:spcPct val="0"/>
                  </a:spcAft>
                  <a:defRPr>
                    <a:solidFill>
                      <a:schemeClr val="tx1"/>
                    </a:solidFill>
                    <a:latin typeface="Tahoma" pitchFamily="34" charset="0"/>
                  </a:defRPr>
                </a:lvl7pPr>
                <a:lvl8pPr marL="3429000" indent="-228600" eaLnBrk="0" fontAlgn="base" hangingPunct="0">
                  <a:spcBef>
                    <a:spcPct val="0"/>
                  </a:spcBef>
                  <a:spcAft>
                    <a:spcPct val="0"/>
                  </a:spcAft>
                  <a:defRPr>
                    <a:solidFill>
                      <a:schemeClr val="tx1"/>
                    </a:solidFill>
                    <a:latin typeface="Tahoma" pitchFamily="34" charset="0"/>
                  </a:defRPr>
                </a:lvl8pPr>
                <a:lvl9pPr marL="3886200" indent="-228600" eaLnBrk="0" fontAlgn="base" hangingPunct="0">
                  <a:spcBef>
                    <a:spcPct val="0"/>
                  </a:spcBef>
                  <a:spcAft>
                    <a:spcPct val="0"/>
                  </a:spcAft>
                  <a:defRPr>
                    <a:solidFill>
                      <a:schemeClr val="tx1"/>
                    </a:solidFill>
                    <a:latin typeface="Tahoma" pitchFamily="34" charset="0"/>
                  </a:defRPr>
                </a:lvl9pPr>
              </a:lstStyle>
              <a:p>
                <a:pPr/>
                <a14:m>
                  <m:oMathPara xmlns:m="http://schemas.openxmlformats.org/officeDocument/2006/math">
                    <m:oMathParaPr>
                      <m:jc m:val="centerGroup"/>
                    </m:oMathParaPr>
                    <m:oMath xmlns:m="http://schemas.openxmlformats.org/officeDocument/2006/math">
                      <m:r>
                        <a:rPr lang="en-US" sz="4800" b="1" i="0" smtClean="0">
                          <a:solidFill>
                            <a:srgbClr val="FF0000"/>
                          </a:solidFill>
                          <a:latin typeface="Cambria Math" panose="02040503050406030204" pitchFamily="18" charset="0"/>
                        </a:rPr>
                        <m:t>=</m:t>
                      </m:r>
                      <m:r>
                        <a:rPr lang="en-US" sz="4800" b="1" i="0" smtClean="0">
                          <a:solidFill>
                            <a:srgbClr val="FF0000"/>
                          </a:solidFill>
                          <a:latin typeface="Cambria Math" panose="02040503050406030204" pitchFamily="18" charset="0"/>
                        </a:rPr>
                        <m:t>𝟐</m:t>
                      </m:r>
                    </m:oMath>
                  </m:oMathPara>
                </a14:m>
                <a:endParaRPr lang="en-US" sz="4800" b="1" dirty="0">
                  <a:solidFill>
                    <a:srgbClr val="FF0000"/>
                  </a:solidFill>
                  <a:latin typeface="Cambria" panose="02040503050406030204" pitchFamily="18" charset="0"/>
                  <a:ea typeface="Cambria" panose="02040503050406030204" pitchFamily="18" charset="0"/>
                </a:endParaRPr>
              </a:p>
            </p:txBody>
          </p:sp>
        </mc:Choice>
        <mc:Fallback xmlns="">
          <p:sp>
            <p:nvSpPr>
              <p:cNvPr id="40" name="Text Box 53">
                <a:extLst>
                  <a:ext uri="{FF2B5EF4-FFF2-40B4-BE49-F238E27FC236}">
                    <a16:creationId xmlns:a16="http://schemas.microsoft.com/office/drawing/2014/main" id="{F2AD55C9-3158-2EAE-4517-3EFB5F5BC401}"/>
                  </a:ext>
                </a:extLst>
              </p:cNvPr>
              <p:cNvSpPr txBox="1">
                <a:spLocks noRot="1" noChangeAspect="1" noMove="1" noResize="1" noEditPoints="1" noAdjustHandles="1" noChangeArrowheads="1" noChangeShapeType="1" noTextEdit="1"/>
              </p:cNvSpPr>
              <p:nvPr/>
            </p:nvSpPr>
            <p:spPr bwMode="auto">
              <a:xfrm>
                <a:off x="7523502" y="3688371"/>
                <a:ext cx="1287124" cy="830997"/>
              </a:xfrm>
              <a:prstGeom prst="rect">
                <a:avLst/>
              </a:prstGeom>
              <a:blipFill>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p:spTree>
    <p:extLst>
      <p:ext uri="{BB962C8B-B14F-4D97-AF65-F5344CB8AC3E}">
        <p14:creationId xmlns:p14="http://schemas.microsoft.com/office/powerpoint/2010/main" val="41838686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1000"/>
                                        <p:tgtEl>
                                          <p:spTgt spid="3"/>
                                        </p:tgtEl>
                                      </p:cBhvr>
                                    </p:animEffect>
                                    <p:anim calcmode="lin" valueType="num">
                                      <p:cBhvr>
                                        <p:cTn id="20" dur="1000" fill="hold"/>
                                        <p:tgtEl>
                                          <p:spTgt spid="3"/>
                                        </p:tgtEl>
                                        <p:attrNameLst>
                                          <p:attrName>ppt_x</p:attrName>
                                        </p:attrNameLst>
                                      </p:cBhvr>
                                      <p:tavLst>
                                        <p:tav tm="0">
                                          <p:val>
                                            <p:strVal val="#ppt_x"/>
                                          </p:val>
                                        </p:tav>
                                        <p:tav tm="100000">
                                          <p:val>
                                            <p:strVal val="#ppt_x"/>
                                          </p:val>
                                        </p:tav>
                                      </p:tavLst>
                                    </p:anim>
                                    <p:anim calcmode="lin" valueType="num">
                                      <p:cBhvr>
                                        <p:cTn id="21" dur="1000" fill="hold"/>
                                        <p:tgtEl>
                                          <p:spTgt spid="3"/>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1000"/>
                                        <p:tgtEl>
                                          <p:spTgt spid="7"/>
                                        </p:tgtEl>
                                      </p:cBhvr>
                                    </p:animEffect>
                                    <p:anim calcmode="lin" valueType="num">
                                      <p:cBhvr>
                                        <p:cTn id="25" dur="1000" fill="hold"/>
                                        <p:tgtEl>
                                          <p:spTgt spid="7"/>
                                        </p:tgtEl>
                                        <p:attrNameLst>
                                          <p:attrName>ppt_x</p:attrName>
                                        </p:attrNameLst>
                                      </p:cBhvr>
                                      <p:tavLst>
                                        <p:tav tm="0">
                                          <p:val>
                                            <p:strVal val="#ppt_x"/>
                                          </p:val>
                                        </p:tav>
                                        <p:tav tm="100000">
                                          <p:val>
                                            <p:strVal val="#ppt_x"/>
                                          </p:val>
                                        </p:tav>
                                      </p:tavLst>
                                    </p:anim>
                                    <p:anim calcmode="lin" valueType="num">
                                      <p:cBhvr>
                                        <p:cTn id="2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grpId="0" nodeType="click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ipe(down)">
                                      <p:cBhvr>
                                        <p:cTn id="31" dur="500"/>
                                        <p:tgtEl>
                                          <p:spTgt spid="37"/>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38"/>
                                        </p:tgtEl>
                                        <p:attrNameLst>
                                          <p:attrName>style.visibility</p:attrName>
                                        </p:attrNameLst>
                                      </p:cBhvr>
                                      <p:to>
                                        <p:strVal val="visible"/>
                                      </p:to>
                                    </p:set>
                                    <p:animEffect transition="in" filter="wipe(down)">
                                      <p:cBhvr>
                                        <p:cTn id="36" dur="500"/>
                                        <p:tgtEl>
                                          <p:spTgt spid="38"/>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wipe(down)">
                                      <p:cBhvr>
                                        <p:cTn id="41" dur="500"/>
                                        <p:tgtEl>
                                          <p:spTgt spid="39"/>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4" fill="hold" grpId="0" nodeType="click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wipe(down)">
                                      <p:cBhvr>
                                        <p:cTn id="4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7" grpId="0"/>
      <p:bldP spid="37" grpId="0"/>
      <p:bldP spid="38" grpId="0"/>
      <p:bldP spid="39" grpId="0"/>
      <p:bldP spid="4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39614" y="218660"/>
            <a:ext cx="11403623" cy="6233746"/>
          </a:xfrm>
          <a:prstGeom prst="rect">
            <a:avLst/>
          </a:prstGeom>
          <a:solidFill>
            <a:schemeClr val="bg1"/>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等线" panose="020F0502020204030204"/>
              <a:ea typeface="+mn-ea"/>
              <a:cs typeface="+mn-cs"/>
            </a:endParaRPr>
          </a:p>
        </p:txBody>
      </p:sp>
      <p:grpSp>
        <p:nvGrpSpPr>
          <p:cNvPr id="6" name="Group 5"/>
          <p:cNvGrpSpPr/>
          <p:nvPr/>
        </p:nvGrpSpPr>
        <p:grpSpPr>
          <a:xfrm>
            <a:off x="961418" y="490691"/>
            <a:ext cx="8099755" cy="608858"/>
            <a:chOff x="571500" y="378069"/>
            <a:chExt cx="2585020" cy="608858"/>
          </a:xfrm>
        </p:grpSpPr>
        <p:sp>
          <p:nvSpPr>
            <p:cNvPr id="5" name="Flowchart: Preparation 4"/>
            <p:cNvSpPr/>
            <p:nvPr/>
          </p:nvSpPr>
          <p:spPr>
            <a:xfrm>
              <a:off x="576748" y="441824"/>
              <a:ext cx="2579772" cy="545103"/>
            </a:xfrm>
            <a:custGeom>
              <a:avLst/>
              <a:gdLst>
                <a:gd name="connsiteX0" fmla="*/ 0 w 10000"/>
                <a:gd name="connsiteY0" fmla="*/ 5000 h 10000"/>
                <a:gd name="connsiteX1" fmla="*/ 2000 w 10000"/>
                <a:gd name="connsiteY1" fmla="*/ 0 h 10000"/>
                <a:gd name="connsiteX2" fmla="*/ 8000 w 10000"/>
                <a:gd name="connsiteY2" fmla="*/ 0 h 10000"/>
                <a:gd name="connsiteX3" fmla="*/ 10000 w 10000"/>
                <a:gd name="connsiteY3" fmla="*/ 5000 h 10000"/>
                <a:gd name="connsiteX4" fmla="*/ 8000 w 10000"/>
                <a:gd name="connsiteY4" fmla="*/ 10000 h 10000"/>
                <a:gd name="connsiteX5" fmla="*/ 2000 w 10000"/>
                <a:gd name="connsiteY5" fmla="*/ 10000 h 10000"/>
                <a:gd name="connsiteX6" fmla="*/ 0 w 10000"/>
                <a:gd name="connsiteY6" fmla="*/ 5000 h 10000"/>
                <a:gd name="connsiteX0" fmla="*/ 0 w 10000"/>
                <a:gd name="connsiteY0" fmla="*/ 5000 h 10000"/>
                <a:gd name="connsiteX1" fmla="*/ 2000 w 10000"/>
                <a:gd name="connsiteY1" fmla="*/ 0 h 10000"/>
                <a:gd name="connsiteX2" fmla="*/ 8688 w 10000"/>
                <a:gd name="connsiteY2" fmla="*/ 323 h 10000"/>
                <a:gd name="connsiteX3" fmla="*/ 10000 w 10000"/>
                <a:gd name="connsiteY3" fmla="*/ 5000 h 10000"/>
                <a:gd name="connsiteX4" fmla="*/ 8000 w 10000"/>
                <a:gd name="connsiteY4" fmla="*/ 10000 h 10000"/>
                <a:gd name="connsiteX5" fmla="*/ 2000 w 10000"/>
                <a:gd name="connsiteY5" fmla="*/ 10000 h 10000"/>
                <a:gd name="connsiteX6" fmla="*/ 0 w 10000"/>
                <a:gd name="connsiteY6" fmla="*/ 5000 h 10000"/>
                <a:gd name="connsiteX0" fmla="*/ 0 w 10000"/>
                <a:gd name="connsiteY0" fmla="*/ 5000 h 10484"/>
                <a:gd name="connsiteX1" fmla="*/ 2000 w 10000"/>
                <a:gd name="connsiteY1" fmla="*/ 0 h 10484"/>
                <a:gd name="connsiteX2" fmla="*/ 8688 w 10000"/>
                <a:gd name="connsiteY2" fmla="*/ 323 h 10484"/>
                <a:gd name="connsiteX3" fmla="*/ 10000 w 10000"/>
                <a:gd name="connsiteY3" fmla="*/ 5000 h 10484"/>
                <a:gd name="connsiteX4" fmla="*/ 8750 w 10000"/>
                <a:gd name="connsiteY4" fmla="*/ 10484 h 10484"/>
                <a:gd name="connsiteX5" fmla="*/ 2000 w 10000"/>
                <a:gd name="connsiteY5" fmla="*/ 10000 h 10484"/>
                <a:gd name="connsiteX6" fmla="*/ 0 w 10000"/>
                <a:gd name="connsiteY6" fmla="*/ 5000 h 10484"/>
                <a:gd name="connsiteX0" fmla="*/ 0 w 8750"/>
                <a:gd name="connsiteY0" fmla="*/ 5000 h 10484"/>
                <a:gd name="connsiteX1" fmla="*/ 2000 w 8750"/>
                <a:gd name="connsiteY1" fmla="*/ 0 h 10484"/>
                <a:gd name="connsiteX2" fmla="*/ 8688 w 8750"/>
                <a:gd name="connsiteY2" fmla="*/ 323 h 10484"/>
                <a:gd name="connsiteX3" fmla="*/ 8344 w 8750"/>
                <a:gd name="connsiteY3" fmla="*/ 3710 h 10484"/>
                <a:gd name="connsiteX4" fmla="*/ 8750 w 8750"/>
                <a:gd name="connsiteY4" fmla="*/ 10484 h 10484"/>
                <a:gd name="connsiteX5" fmla="*/ 2000 w 8750"/>
                <a:gd name="connsiteY5" fmla="*/ 10000 h 10484"/>
                <a:gd name="connsiteX6" fmla="*/ 0 w 8750"/>
                <a:gd name="connsiteY6" fmla="*/ 5000 h 10484"/>
                <a:gd name="connsiteX0" fmla="*/ 0 w 10071"/>
                <a:gd name="connsiteY0" fmla="*/ 4769 h 9538"/>
                <a:gd name="connsiteX1" fmla="*/ 2286 w 10071"/>
                <a:gd name="connsiteY1" fmla="*/ 0 h 9538"/>
                <a:gd name="connsiteX2" fmla="*/ 9929 w 10071"/>
                <a:gd name="connsiteY2" fmla="*/ 308 h 9538"/>
                <a:gd name="connsiteX3" fmla="*/ 9536 w 10071"/>
                <a:gd name="connsiteY3" fmla="*/ 3539 h 9538"/>
                <a:gd name="connsiteX4" fmla="*/ 10071 w 10071"/>
                <a:gd name="connsiteY4" fmla="*/ 9385 h 9538"/>
                <a:gd name="connsiteX5" fmla="*/ 2286 w 10071"/>
                <a:gd name="connsiteY5" fmla="*/ 9538 h 9538"/>
                <a:gd name="connsiteX6" fmla="*/ 0 w 10071"/>
                <a:gd name="connsiteY6" fmla="*/ 4769 h 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71" h="9538">
                  <a:moveTo>
                    <a:pt x="0" y="4769"/>
                  </a:moveTo>
                  <a:lnTo>
                    <a:pt x="2286" y="0"/>
                  </a:lnTo>
                  <a:lnTo>
                    <a:pt x="9929" y="308"/>
                  </a:lnTo>
                  <a:lnTo>
                    <a:pt x="9536" y="3539"/>
                  </a:lnTo>
                  <a:cubicBezTo>
                    <a:pt x="9690" y="5692"/>
                    <a:pt x="9917" y="7231"/>
                    <a:pt x="10071" y="9385"/>
                  </a:cubicBezTo>
                  <a:lnTo>
                    <a:pt x="2286" y="9538"/>
                  </a:lnTo>
                  <a:lnTo>
                    <a:pt x="0" y="4769"/>
                  </a:lnTo>
                  <a:close/>
                </a:path>
              </a:pathLst>
            </a:custGeom>
            <a:solidFill>
              <a:schemeClr val="bg1"/>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err="1">
                  <a:ln>
                    <a:noFill/>
                  </a:ln>
                  <a:solidFill>
                    <a:srgbClr val="0F5FA6"/>
                  </a:solidFill>
                  <a:effectLst/>
                  <a:uLnTx/>
                  <a:uFillTx/>
                  <a:latin typeface="Cambria" panose="02040503050406030204" pitchFamily="18" charset="0"/>
                  <a:ea typeface="Cambria" panose="02040503050406030204" pitchFamily="18" charset="0"/>
                </a:rPr>
                <a:t>Tính</a:t>
              </a:r>
              <a:r>
                <a:rPr kumimoji="0" lang="en-US" sz="4000" b="1" i="0" u="none" strike="noStrike" kern="1200" cap="none" spc="0" normalizeH="0" baseline="0" noProof="0" dirty="0">
                  <a:ln>
                    <a:noFill/>
                  </a:ln>
                  <a:solidFill>
                    <a:srgbClr val="0F5FA6"/>
                  </a:solidFill>
                  <a:effectLst/>
                  <a:uLnTx/>
                  <a:uFillTx/>
                  <a:latin typeface="Cambria" panose="02040503050406030204" pitchFamily="18" charset="0"/>
                  <a:ea typeface="Cambria" panose="02040503050406030204" pitchFamily="18" charset="0"/>
                </a:rPr>
                <a:t> </a:t>
              </a:r>
              <a:r>
                <a:rPr kumimoji="0" lang="en-US" sz="4000" b="1" i="0" u="none" strike="noStrike" kern="1200" cap="none" spc="0" normalizeH="0" baseline="0" noProof="0" dirty="0" err="1">
                  <a:ln>
                    <a:noFill/>
                  </a:ln>
                  <a:solidFill>
                    <a:srgbClr val="0F5FA6"/>
                  </a:solidFill>
                  <a:effectLst/>
                  <a:uLnTx/>
                  <a:uFillTx/>
                  <a:latin typeface="Cambria" panose="02040503050406030204" pitchFamily="18" charset="0"/>
                  <a:ea typeface="Cambria" panose="02040503050406030204" pitchFamily="18" charset="0"/>
                </a:rPr>
                <a:t>bằng</a:t>
              </a:r>
              <a:r>
                <a:rPr kumimoji="0" lang="en-US" sz="4000" b="1" i="0" u="none" strike="noStrike" kern="1200" cap="none" spc="0" normalizeH="0" baseline="0" noProof="0" dirty="0">
                  <a:ln>
                    <a:noFill/>
                  </a:ln>
                  <a:solidFill>
                    <a:srgbClr val="0F5FA6"/>
                  </a:solidFill>
                  <a:effectLst/>
                  <a:uLnTx/>
                  <a:uFillTx/>
                  <a:latin typeface="Cambria" panose="02040503050406030204" pitchFamily="18" charset="0"/>
                  <a:ea typeface="Cambria" panose="02040503050406030204" pitchFamily="18" charset="0"/>
                </a:rPr>
                <a:t> </a:t>
              </a:r>
              <a:r>
                <a:rPr kumimoji="0" lang="en-US" sz="4000" b="1" i="0" u="none" strike="noStrike" kern="1200" cap="none" spc="0" normalizeH="0" baseline="0" noProof="0" dirty="0" err="1">
                  <a:ln>
                    <a:noFill/>
                  </a:ln>
                  <a:solidFill>
                    <a:srgbClr val="0F5FA6"/>
                  </a:solidFill>
                  <a:effectLst/>
                  <a:uLnTx/>
                  <a:uFillTx/>
                  <a:latin typeface="Cambria" panose="02040503050406030204" pitchFamily="18" charset="0"/>
                  <a:ea typeface="Cambria" panose="02040503050406030204" pitchFamily="18" charset="0"/>
                </a:rPr>
                <a:t>cách</a:t>
              </a:r>
              <a:r>
                <a:rPr kumimoji="0" lang="en-US" sz="4000" b="1" i="0" u="none" strike="noStrike" kern="1200" cap="none" spc="0" normalizeH="0" baseline="0" noProof="0" dirty="0">
                  <a:ln>
                    <a:noFill/>
                  </a:ln>
                  <a:solidFill>
                    <a:srgbClr val="0F5FA6"/>
                  </a:solidFill>
                  <a:effectLst/>
                  <a:uLnTx/>
                  <a:uFillTx/>
                  <a:latin typeface="Cambria" panose="02040503050406030204" pitchFamily="18" charset="0"/>
                  <a:ea typeface="Cambria" panose="02040503050406030204" pitchFamily="18" charset="0"/>
                </a:rPr>
                <a:t> </a:t>
              </a:r>
              <a:r>
                <a:rPr kumimoji="0" lang="en-US" sz="4000" b="1" i="0" u="none" strike="noStrike" kern="1200" cap="none" spc="0" normalizeH="0" baseline="0" noProof="0" dirty="0" err="1">
                  <a:ln>
                    <a:noFill/>
                  </a:ln>
                  <a:solidFill>
                    <a:srgbClr val="0F5FA6"/>
                  </a:solidFill>
                  <a:effectLst/>
                  <a:uLnTx/>
                  <a:uFillTx/>
                  <a:latin typeface="Cambria" panose="02040503050406030204" pitchFamily="18" charset="0"/>
                  <a:ea typeface="Cambria" panose="02040503050406030204" pitchFamily="18" charset="0"/>
                </a:rPr>
                <a:t>thuận</a:t>
              </a:r>
              <a:r>
                <a:rPr kumimoji="0" lang="en-US" sz="4000" b="1" i="0" u="none" strike="noStrike" kern="1200" cap="none" spc="0" normalizeH="0" baseline="0" noProof="0" dirty="0">
                  <a:ln>
                    <a:noFill/>
                  </a:ln>
                  <a:solidFill>
                    <a:srgbClr val="0F5FA6"/>
                  </a:solidFill>
                  <a:effectLst/>
                  <a:uLnTx/>
                  <a:uFillTx/>
                  <a:latin typeface="Cambria" panose="02040503050406030204" pitchFamily="18" charset="0"/>
                  <a:ea typeface="Cambria" panose="02040503050406030204" pitchFamily="18" charset="0"/>
                </a:rPr>
                <a:t> </a:t>
              </a:r>
              <a:r>
                <a:rPr kumimoji="0" lang="en-US" sz="4000" b="1" i="0" u="none" strike="noStrike" kern="1200" cap="none" spc="0" normalizeH="0" baseline="0" noProof="0" dirty="0" err="1">
                  <a:ln>
                    <a:noFill/>
                  </a:ln>
                  <a:solidFill>
                    <a:srgbClr val="0F5FA6"/>
                  </a:solidFill>
                  <a:effectLst/>
                  <a:uLnTx/>
                  <a:uFillTx/>
                  <a:latin typeface="Cambria" panose="02040503050406030204" pitchFamily="18" charset="0"/>
                  <a:ea typeface="Cambria" panose="02040503050406030204" pitchFamily="18" charset="0"/>
                </a:rPr>
                <a:t>tiện</a:t>
              </a:r>
              <a:endParaRPr kumimoji="0" lang="en-US" sz="4000" b="1" i="0" u="none" strike="noStrike" kern="1200" cap="none" spc="0" normalizeH="0" baseline="0" noProof="0" dirty="0">
                <a:ln>
                  <a:noFill/>
                </a:ln>
                <a:solidFill>
                  <a:srgbClr val="0F5FA6"/>
                </a:solidFill>
                <a:effectLst/>
                <a:uLnTx/>
                <a:uFillTx/>
                <a:latin typeface="Cambria" panose="02040503050406030204" pitchFamily="18" charset="0"/>
                <a:ea typeface="Cambria" panose="02040503050406030204" pitchFamily="18" charset="0"/>
              </a:endParaRPr>
            </a:p>
          </p:txBody>
        </p:sp>
        <p:sp>
          <p:nvSpPr>
            <p:cNvPr id="4" name="Oval 3"/>
            <p:cNvSpPr/>
            <p:nvPr/>
          </p:nvSpPr>
          <p:spPr>
            <a:xfrm>
              <a:off x="571500" y="378069"/>
              <a:ext cx="190932" cy="545123"/>
            </a:xfrm>
            <a:prstGeom prst="ellipse">
              <a:avLst/>
            </a:prstGeom>
            <a:solidFill>
              <a:schemeClr val="bg1"/>
            </a:solid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4D73E"/>
                  </a:solidFill>
                  <a:effectLst/>
                  <a:uLnTx/>
                  <a:uFillTx/>
                  <a:latin typeface="#9Slide07 FS North Land Sans" panose="00000500000000000000" pitchFamily="2" charset="0"/>
                  <a:ea typeface="Cambria" panose="02040503050406030204" pitchFamily="18" charset="0"/>
                  <a:cs typeface="+mn-cs"/>
                </a:rPr>
                <a:t>2</a:t>
              </a:r>
            </a:p>
          </p:txBody>
        </p:sp>
      </p:grpSp>
      <mc:AlternateContent xmlns:mc="http://schemas.openxmlformats.org/markup-compatibility/2006" xmlns:a14="http://schemas.microsoft.com/office/drawing/2010/main">
        <mc:Choice Requires="a14">
          <p:sp>
            <p:nvSpPr>
              <p:cNvPr id="8" name="Text Box 53">
                <a:extLst>
                  <a:ext uri="{FF2B5EF4-FFF2-40B4-BE49-F238E27FC236}">
                    <a16:creationId xmlns:a16="http://schemas.microsoft.com/office/drawing/2014/main" id="{F3DE21DA-78A3-CEEB-5A71-DC4C9AFE6DAB}"/>
                  </a:ext>
                </a:extLst>
              </p:cNvPr>
              <p:cNvSpPr txBox="1">
                <a:spLocks noChangeArrowheads="1"/>
              </p:cNvSpPr>
              <p:nvPr/>
            </p:nvSpPr>
            <p:spPr bwMode="auto">
              <a:xfrm>
                <a:off x="722651" y="1602396"/>
                <a:ext cx="4782799" cy="981423"/>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eaLnBrk="0" hangingPunct="0">
                  <a:defRPr>
                    <a:solidFill>
                      <a:schemeClr val="tx1"/>
                    </a:solidFill>
                    <a:latin typeface="Tahoma" pitchFamily="34" charset="0"/>
                  </a:defRPr>
                </a:lvl1pPr>
                <a:lvl2pPr marL="742950" indent="-285750" eaLnBrk="0" hangingPunct="0">
                  <a:defRPr>
                    <a:solidFill>
                      <a:schemeClr val="tx1"/>
                    </a:solidFill>
                    <a:latin typeface="Tahoma" pitchFamily="34" charset="0"/>
                  </a:defRPr>
                </a:lvl2pPr>
                <a:lvl3pPr marL="1143000" indent="-228600" eaLnBrk="0" hangingPunct="0">
                  <a:defRPr>
                    <a:solidFill>
                      <a:schemeClr val="tx1"/>
                    </a:solidFill>
                    <a:latin typeface="Tahoma" pitchFamily="34" charset="0"/>
                  </a:defRPr>
                </a:lvl3pPr>
                <a:lvl4pPr marL="1600200" indent="-228600" eaLnBrk="0" hangingPunct="0">
                  <a:defRPr>
                    <a:solidFill>
                      <a:schemeClr val="tx1"/>
                    </a:solidFill>
                    <a:latin typeface="Tahoma" pitchFamily="34" charset="0"/>
                  </a:defRPr>
                </a:lvl4pPr>
                <a:lvl5pPr marL="2057400" indent="-228600" eaLnBrk="0" hangingPunct="0">
                  <a:defRPr>
                    <a:solidFill>
                      <a:schemeClr val="tx1"/>
                    </a:solidFill>
                    <a:latin typeface="Tahoma" pitchFamily="34" charset="0"/>
                  </a:defRPr>
                </a:lvl5pPr>
                <a:lvl6pPr marL="2514600" indent="-228600" eaLnBrk="0" fontAlgn="base" hangingPunct="0">
                  <a:spcBef>
                    <a:spcPct val="0"/>
                  </a:spcBef>
                  <a:spcAft>
                    <a:spcPct val="0"/>
                  </a:spcAft>
                  <a:defRPr>
                    <a:solidFill>
                      <a:schemeClr val="tx1"/>
                    </a:solidFill>
                    <a:latin typeface="Tahoma" pitchFamily="34" charset="0"/>
                  </a:defRPr>
                </a:lvl6pPr>
                <a:lvl7pPr marL="2971800" indent="-228600" eaLnBrk="0" fontAlgn="base" hangingPunct="0">
                  <a:spcBef>
                    <a:spcPct val="0"/>
                  </a:spcBef>
                  <a:spcAft>
                    <a:spcPct val="0"/>
                  </a:spcAft>
                  <a:defRPr>
                    <a:solidFill>
                      <a:schemeClr val="tx1"/>
                    </a:solidFill>
                    <a:latin typeface="Tahoma" pitchFamily="34" charset="0"/>
                  </a:defRPr>
                </a:lvl7pPr>
                <a:lvl8pPr marL="3429000" indent="-228600" eaLnBrk="0" fontAlgn="base" hangingPunct="0">
                  <a:spcBef>
                    <a:spcPct val="0"/>
                  </a:spcBef>
                  <a:spcAft>
                    <a:spcPct val="0"/>
                  </a:spcAft>
                  <a:defRPr>
                    <a:solidFill>
                      <a:schemeClr val="tx1"/>
                    </a:solidFill>
                    <a:latin typeface="Tahoma" pitchFamily="34" charset="0"/>
                  </a:defRPr>
                </a:lvl8pPr>
                <a:lvl9pPr marL="3886200" indent="-228600" eaLnBrk="0" fontAlgn="base" hangingPunct="0">
                  <a:spcBef>
                    <a:spcPct val="0"/>
                  </a:spcBef>
                  <a:spcAft>
                    <a:spcPct val="0"/>
                  </a:spcAft>
                  <a:defRPr>
                    <a:solidFill>
                      <a:schemeClr val="tx1"/>
                    </a:solidFill>
                    <a:latin typeface="Tahoma" pitchFamily="34" charset="0"/>
                  </a:defRPr>
                </a:lvl9pPr>
              </a:lstStyle>
              <a:p>
                <a:r>
                  <a:rPr lang="en-US" sz="4000" b="1" dirty="0">
                    <a:solidFill>
                      <a:srgbClr val="002060"/>
                    </a:solidFill>
                    <a:latin typeface="Cambria" panose="02040503050406030204" pitchFamily="18" charset="0"/>
                    <a:ea typeface="Cambria" panose="02040503050406030204" pitchFamily="18" charset="0"/>
                  </a:rPr>
                  <a:t>a) </a:t>
                </a:r>
                <a14:m>
                  <m:oMath xmlns:m="http://schemas.openxmlformats.org/officeDocument/2006/math">
                    <m:f>
                      <m:fPr>
                        <m:ctrlPr>
                          <a:rPr lang="en-US" sz="4000" b="1" i="1">
                            <a:solidFill>
                              <a:srgbClr val="002060"/>
                            </a:solidFill>
                            <a:latin typeface="Cambria Math" panose="02040503050406030204" pitchFamily="18" charset="0"/>
                          </a:rPr>
                        </m:ctrlPr>
                      </m:fPr>
                      <m:num>
                        <m:r>
                          <a:rPr lang="en-US" sz="4000" b="1" i="1">
                            <a:solidFill>
                              <a:srgbClr val="002060"/>
                            </a:solidFill>
                            <a:latin typeface="Cambria Math" panose="02040503050406030204" pitchFamily="18" charset="0"/>
                          </a:rPr>
                          <m:t>𝟑</m:t>
                        </m:r>
                      </m:num>
                      <m:den>
                        <m:r>
                          <a:rPr lang="en-US" sz="4000" b="1" i="1">
                            <a:solidFill>
                              <a:srgbClr val="002060"/>
                            </a:solidFill>
                            <a:latin typeface="Cambria Math" panose="02040503050406030204" pitchFamily="18" charset="0"/>
                          </a:rPr>
                          <m:t>𝟓</m:t>
                        </m:r>
                      </m:den>
                    </m:f>
                  </m:oMath>
                </a14:m>
                <a:r>
                  <a:rPr lang="en-US" sz="4000" b="1" dirty="0">
                    <a:solidFill>
                      <a:srgbClr val="002060"/>
                    </a:solidFill>
                    <a:latin typeface="Cambria" panose="02040503050406030204" pitchFamily="18" charset="0"/>
                    <a:ea typeface="Cambria" panose="02040503050406030204" pitchFamily="18" charset="0"/>
                  </a:rPr>
                  <a:t> × </a:t>
                </a:r>
                <a14:m>
                  <m:oMath xmlns:m="http://schemas.openxmlformats.org/officeDocument/2006/math">
                    <m:f>
                      <m:fPr>
                        <m:ctrlPr>
                          <a:rPr lang="en-US" sz="4000" b="1" i="1">
                            <a:solidFill>
                              <a:srgbClr val="002060"/>
                            </a:solidFill>
                            <a:latin typeface="Cambria Math" panose="02040503050406030204" pitchFamily="18" charset="0"/>
                          </a:rPr>
                        </m:ctrlPr>
                      </m:fPr>
                      <m:num>
                        <m:r>
                          <a:rPr lang="en-US" sz="4000" b="1" i="1">
                            <a:solidFill>
                              <a:srgbClr val="002060"/>
                            </a:solidFill>
                            <a:latin typeface="Cambria Math" panose="02040503050406030204" pitchFamily="18" charset="0"/>
                          </a:rPr>
                          <m:t>𝟏𝟕</m:t>
                        </m:r>
                      </m:num>
                      <m:den>
                        <m:r>
                          <a:rPr lang="en-US" sz="4000" b="1" i="1">
                            <a:solidFill>
                              <a:srgbClr val="002060"/>
                            </a:solidFill>
                            <a:latin typeface="Cambria Math" panose="02040503050406030204" pitchFamily="18" charset="0"/>
                          </a:rPr>
                          <m:t>𝟐𝟏</m:t>
                        </m:r>
                      </m:den>
                    </m:f>
                  </m:oMath>
                </a14:m>
                <a:r>
                  <a:rPr lang="en-US" sz="4000" b="1" dirty="0">
                    <a:solidFill>
                      <a:srgbClr val="002060"/>
                    </a:solidFill>
                    <a:latin typeface="Cambria" panose="02040503050406030204" pitchFamily="18" charset="0"/>
                    <a:ea typeface="Cambria" panose="02040503050406030204" pitchFamily="18" charset="0"/>
                  </a:rPr>
                  <a:t> + </a:t>
                </a:r>
                <a14:m>
                  <m:oMath xmlns:m="http://schemas.openxmlformats.org/officeDocument/2006/math">
                    <m:f>
                      <m:fPr>
                        <m:ctrlPr>
                          <a:rPr lang="en-US" sz="4000" b="1" i="1">
                            <a:solidFill>
                              <a:srgbClr val="002060"/>
                            </a:solidFill>
                            <a:latin typeface="Cambria Math" panose="02040503050406030204" pitchFamily="18" charset="0"/>
                          </a:rPr>
                        </m:ctrlPr>
                      </m:fPr>
                      <m:num>
                        <m:r>
                          <a:rPr lang="en-US" sz="4000" b="1" i="1">
                            <a:solidFill>
                              <a:srgbClr val="002060"/>
                            </a:solidFill>
                            <a:latin typeface="Cambria Math" panose="02040503050406030204" pitchFamily="18" charset="0"/>
                          </a:rPr>
                          <m:t>𝟐</m:t>
                        </m:r>
                      </m:num>
                      <m:den>
                        <m:r>
                          <a:rPr lang="en-US" sz="4000" b="1" i="1">
                            <a:solidFill>
                              <a:srgbClr val="002060"/>
                            </a:solidFill>
                            <a:latin typeface="Cambria Math" panose="02040503050406030204" pitchFamily="18" charset="0"/>
                          </a:rPr>
                          <m:t>𝟓</m:t>
                        </m:r>
                      </m:den>
                    </m:f>
                  </m:oMath>
                </a14:m>
                <a:r>
                  <a:rPr lang="en-US" sz="4000" b="1" dirty="0">
                    <a:solidFill>
                      <a:srgbClr val="002060"/>
                    </a:solidFill>
                    <a:latin typeface="Cambria" panose="02040503050406030204" pitchFamily="18" charset="0"/>
                    <a:ea typeface="Cambria" panose="02040503050406030204" pitchFamily="18" charset="0"/>
                  </a:rPr>
                  <a:t> × </a:t>
                </a:r>
                <a14:m>
                  <m:oMath xmlns:m="http://schemas.openxmlformats.org/officeDocument/2006/math">
                    <m:f>
                      <m:fPr>
                        <m:ctrlPr>
                          <a:rPr lang="en-US" sz="4000" b="1" i="1">
                            <a:solidFill>
                              <a:srgbClr val="002060"/>
                            </a:solidFill>
                            <a:latin typeface="Cambria Math" panose="02040503050406030204" pitchFamily="18" charset="0"/>
                          </a:rPr>
                        </m:ctrlPr>
                      </m:fPr>
                      <m:num>
                        <m:r>
                          <a:rPr lang="en-US" sz="4000" b="1" i="1">
                            <a:solidFill>
                              <a:srgbClr val="002060"/>
                            </a:solidFill>
                            <a:latin typeface="Cambria Math" panose="02040503050406030204" pitchFamily="18" charset="0"/>
                          </a:rPr>
                          <m:t>𝟏𝟕</m:t>
                        </m:r>
                      </m:num>
                      <m:den>
                        <m:r>
                          <a:rPr lang="en-US" sz="4000" b="1" i="1">
                            <a:solidFill>
                              <a:srgbClr val="002060"/>
                            </a:solidFill>
                            <a:latin typeface="Cambria Math" panose="02040503050406030204" pitchFamily="18" charset="0"/>
                          </a:rPr>
                          <m:t>𝟐𝟏</m:t>
                        </m:r>
                      </m:den>
                    </m:f>
                  </m:oMath>
                </a14:m>
                <a:endParaRPr lang="en-US" sz="4000" b="1" dirty="0">
                  <a:solidFill>
                    <a:srgbClr val="002060"/>
                  </a:solidFill>
                  <a:latin typeface="Cambria" panose="02040503050406030204" pitchFamily="18" charset="0"/>
                  <a:ea typeface="Cambria" panose="02040503050406030204" pitchFamily="18" charset="0"/>
                </a:endParaRPr>
              </a:p>
            </p:txBody>
          </p:sp>
        </mc:Choice>
        <mc:Fallback xmlns="">
          <p:sp>
            <p:nvSpPr>
              <p:cNvPr id="8" name="Text Box 53">
                <a:extLst>
                  <a:ext uri="{FF2B5EF4-FFF2-40B4-BE49-F238E27FC236}">
                    <a16:creationId xmlns:a16="http://schemas.microsoft.com/office/drawing/2014/main" id="{F3DE21DA-78A3-CEEB-5A71-DC4C9AFE6DAB}"/>
                  </a:ext>
                </a:extLst>
              </p:cNvPr>
              <p:cNvSpPr txBox="1">
                <a:spLocks noRot="1" noChangeAspect="1" noMove="1" noResize="1" noEditPoints="1" noAdjustHandles="1" noChangeArrowheads="1" noChangeShapeType="1" noTextEdit="1"/>
              </p:cNvSpPr>
              <p:nvPr/>
            </p:nvSpPr>
            <p:spPr bwMode="auto">
              <a:xfrm>
                <a:off x="722651" y="1602396"/>
                <a:ext cx="4782799" cy="981423"/>
              </a:xfrm>
              <a:prstGeom prst="rect">
                <a:avLst/>
              </a:prstGeom>
              <a:blipFill>
                <a:blip r:embed="rId3"/>
                <a:stretch>
                  <a:fillRect l="-4592" b="-1118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 name="Text Box 53">
                <a:extLst>
                  <a:ext uri="{FF2B5EF4-FFF2-40B4-BE49-F238E27FC236}">
                    <a16:creationId xmlns:a16="http://schemas.microsoft.com/office/drawing/2014/main" id="{FBA8E3F5-C797-D049-26FA-91F307CB8B84}"/>
                  </a:ext>
                </a:extLst>
              </p:cNvPr>
              <p:cNvSpPr txBox="1">
                <a:spLocks noChangeArrowheads="1"/>
              </p:cNvSpPr>
              <p:nvPr/>
            </p:nvSpPr>
            <p:spPr bwMode="auto">
              <a:xfrm>
                <a:off x="7047251" y="1592871"/>
                <a:ext cx="4782799" cy="98898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eaLnBrk="0" hangingPunct="0">
                  <a:defRPr>
                    <a:solidFill>
                      <a:schemeClr val="tx1"/>
                    </a:solidFill>
                    <a:latin typeface="Tahoma" pitchFamily="34" charset="0"/>
                  </a:defRPr>
                </a:lvl1pPr>
                <a:lvl2pPr marL="742950" indent="-285750" eaLnBrk="0" hangingPunct="0">
                  <a:defRPr>
                    <a:solidFill>
                      <a:schemeClr val="tx1"/>
                    </a:solidFill>
                    <a:latin typeface="Tahoma" pitchFamily="34" charset="0"/>
                  </a:defRPr>
                </a:lvl2pPr>
                <a:lvl3pPr marL="1143000" indent="-228600" eaLnBrk="0" hangingPunct="0">
                  <a:defRPr>
                    <a:solidFill>
                      <a:schemeClr val="tx1"/>
                    </a:solidFill>
                    <a:latin typeface="Tahoma" pitchFamily="34" charset="0"/>
                  </a:defRPr>
                </a:lvl3pPr>
                <a:lvl4pPr marL="1600200" indent="-228600" eaLnBrk="0" hangingPunct="0">
                  <a:defRPr>
                    <a:solidFill>
                      <a:schemeClr val="tx1"/>
                    </a:solidFill>
                    <a:latin typeface="Tahoma" pitchFamily="34" charset="0"/>
                  </a:defRPr>
                </a:lvl4pPr>
                <a:lvl5pPr marL="2057400" indent="-228600" eaLnBrk="0" hangingPunct="0">
                  <a:defRPr>
                    <a:solidFill>
                      <a:schemeClr val="tx1"/>
                    </a:solidFill>
                    <a:latin typeface="Tahoma" pitchFamily="34" charset="0"/>
                  </a:defRPr>
                </a:lvl5pPr>
                <a:lvl6pPr marL="2514600" indent="-228600" eaLnBrk="0" fontAlgn="base" hangingPunct="0">
                  <a:spcBef>
                    <a:spcPct val="0"/>
                  </a:spcBef>
                  <a:spcAft>
                    <a:spcPct val="0"/>
                  </a:spcAft>
                  <a:defRPr>
                    <a:solidFill>
                      <a:schemeClr val="tx1"/>
                    </a:solidFill>
                    <a:latin typeface="Tahoma" pitchFamily="34" charset="0"/>
                  </a:defRPr>
                </a:lvl6pPr>
                <a:lvl7pPr marL="2971800" indent="-228600" eaLnBrk="0" fontAlgn="base" hangingPunct="0">
                  <a:spcBef>
                    <a:spcPct val="0"/>
                  </a:spcBef>
                  <a:spcAft>
                    <a:spcPct val="0"/>
                  </a:spcAft>
                  <a:defRPr>
                    <a:solidFill>
                      <a:schemeClr val="tx1"/>
                    </a:solidFill>
                    <a:latin typeface="Tahoma" pitchFamily="34" charset="0"/>
                  </a:defRPr>
                </a:lvl7pPr>
                <a:lvl8pPr marL="3429000" indent="-228600" eaLnBrk="0" fontAlgn="base" hangingPunct="0">
                  <a:spcBef>
                    <a:spcPct val="0"/>
                  </a:spcBef>
                  <a:spcAft>
                    <a:spcPct val="0"/>
                  </a:spcAft>
                  <a:defRPr>
                    <a:solidFill>
                      <a:schemeClr val="tx1"/>
                    </a:solidFill>
                    <a:latin typeface="Tahoma" pitchFamily="34" charset="0"/>
                  </a:defRPr>
                </a:lvl8pPr>
                <a:lvl9pPr marL="3886200" indent="-228600" eaLnBrk="0" fontAlgn="base" hangingPunct="0">
                  <a:spcBef>
                    <a:spcPct val="0"/>
                  </a:spcBef>
                  <a:spcAft>
                    <a:spcPct val="0"/>
                  </a:spcAft>
                  <a:defRPr>
                    <a:solidFill>
                      <a:schemeClr val="tx1"/>
                    </a:solidFill>
                    <a:latin typeface="Tahoma" pitchFamily="34" charset="0"/>
                  </a:defRPr>
                </a:lvl9pPr>
              </a:lstStyle>
              <a:p>
                <a:r>
                  <a:rPr lang="en-US" sz="4000" b="1" dirty="0">
                    <a:solidFill>
                      <a:srgbClr val="002060"/>
                    </a:solidFill>
                    <a:latin typeface="Cambria" panose="02040503050406030204" pitchFamily="18" charset="0"/>
                    <a:ea typeface="Cambria" panose="02040503050406030204" pitchFamily="18" charset="0"/>
                  </a:rPr>
                  <a:t>b) </a:t>
                </a:r>
                <a14:m>
                  <m:oMath xmlns:m="http://schemas.openxmlformats.org/officeDocument/2006/math">
                    <m:f>
                      <m:fPr>
                        <m:ctrlPr>
                          <a:rPr lang="en-US" sz="4000" b="1" i="1">
                            <a:solidFill>
                              <a:srgbClr val="002060"/>
                            </a:solidFill>
                            <a:latin typeface="Cambria Math" panose="02040503050406030204" pitchFamily="18" charset="0"/>
                          </a:rPr>
                        </m:ctrlPr>
                      </m:fPr>
                      <m:num>
                        <m:r>
                          <a:rPr lang="en-US" sz="4000" b="1" i="1">
                            <a:solidFill>
                              <a:srgbClr val="002060"/>
                            </a:solidFill>
                            <a:latin typeface="Cambria Math" panose="02040503050406030204" pitchFamily="18" charset="0"/>
                          </a:rPr>
                          <m:t>𝟏𝟏</m:t>
                        </m:r>
                      </m:num>
                      <m:den>
                        <m:r>
                          <a:rPr lang="en-US" sz="4000" b="1" i="1">
                            <a:solidFill>
                              <a:srgbClr val="002060"/>
                            </a:solidFill>
                            <a:latin typeface="Cambria Math" panose="02040503050406030204" pitchFamily="18" charset="0"/>
                          </a:rPr>
                          <m:t>𝟏𝟗</m:t>
                        </m:r>
                      </m:den>
                    </m:f>
                  </m:oMath>
                </a14:m>
                <a:r>
                  <a:rPr lang="en-US" sz="4000" b="1" dirty="0">
                    <a:solidFill>
                      <a:srgbClr val="002060"/>
                    </a:solidFill>
                    <a:latin typeface="Cambria" panose="02040503050406030204" pitchFamily="18" charset="0"/>
                    <a:ea typeface="Cambria" panose="02040503050406030204" pitchFamily="18" charset="0"/>
                  </a:rPr>
                  <a:t> ×</a:t>
                </a:r>
                <a14:m>
                  <m:oMath xmlns:m="http://schemas.openxmlformats.org/officeDocument/2006/math">
                    <m:r>
                      <a:rPr lang="en-US" sz="4000" b="1" i="1">
                        <a:solidFill>
                          <a:srgbClr val="002060"/>
                        </a:solidFill>
                        <a:latin typeface="Cambria Math" panose="02040503050406030204" pitchFamily="18" charset="0"/>
                      </a:rPr>
                      <m:t> </m:t>
                    </m:r>
                    <m:f>
                      <m:fPr>
                        <m:ctrlPr>
                          <a:rPr lang="en-US" sz="4000" b="1" i="1">
                            <a:solidFill>
                              <a:srgbClr val="002060"/>
                            </a:solidFill>
                            <a:latin typeface="Cambria Math" panose="02040503050406030204" pitchFamily="18" charset="0"/>
                          </a:rPr>
                        </m:ctrlPr>
                      </m:fPr>
                      <m:num>
                        <m:r>
                          <a:rPr lang="en-US" sz="4000" b="1" i="1">
                            <a:solidFill>
                              <a:srgbClr val="002060"/>
                            </a:solidFill>
                            <a:latin typeface="Cambria Math" panose="02040503050406030204" pitchFamily="18" charset="0"/>
                          </a:rPr>
                          <m:t>𝟐</m:t>
                        </m:r>
                      </m:num>
                      <m:den>
                        <m:r>
                          <a:rPr lang="en-US" sz="4000" b="1" i="1">
                            <a:solidFill>
                              <a:srgbClr val="002060"/>
                            </a:solidFill>
                            <a:latin typeface="Cambria Math" panose="02040503050406030204" pitchFamily="18" charset="0"/>
                          </a:rPr>
                          <m:t>𝟕</m:t>
                        </m:r>
                      </m:den>
                    </m:f>
                  </m:oMath>
                </a14:m>
                <a:r>
                  <a:rPr lang="en-US" sz="4000" b="1" dirty="0">
                    <a:solidFill>
                      <a:srgbClr val="002060"/>
                    </a:solidFill>
                    <a:latin typeface="Cambria" panose="02040503050406030204" pitchFamily="18" charset="0"/>
                    <a:ea typeface="Cambria" panose="02040503050406030204" pitchFamily="18" charset="0"/>
                  </a:rPr>
                  <a:t> + </a:t>
                </a:r>
                <a14:m>
                  <m:oMath xmlns:m="http://schemas.openxmlformats.org/officeDocument/2006/math">
                    <m:f>
                      <m:fPr>
                        <m:ctrlPr>
                          <a:rPr lang="en-US" sz="4000" b="1" i="1">
                            <a:solidFill>
                              <a:srgbClr val="002060"/>
                            </a:solidFill>
                            <a:latin typeface="Cambria Math" panose="02040503050406030204" pitchFamily="18" charset="0"/>
                          </a:rPr>
                        </m:ctrlPr>
                      </m:fPr>
                      <m:num>
                        <m:r>
                          <a:rPr lang="en-US" sz="4000" b="1" i="1">
                            <a:solidFill>
                              <a:srgbClr val="002060"/>
                            </a:solidFill>
                            <a:latin typeface="Cambria Math" panose="02040503050406030204" pitchFamily="18" charset="0"/>
                          </a:rPr>
                          <m:t>𝟓</m:t>
                        </m:r>
                      </m:num>
                      <m:den>
                        <m:r>
                          <a:rPr lang="en-US" sz="4000" b="1" i="1">
                            <a:solidFill>
                              <a:srgbClr val="002060"/>
                            </a:solidFill>
                            <a:latin typeface="Cambria Math" panose="02040503050406030204" pitchFamily="18" charset="0"/>
                          </a:rPr>
                          <m:t>𝟕</m:t>
                        </m:r>
                      </m:den>
                    </m:f>
                  </m:oMath>
                </a14:m>
                <a:r>
                  <a:rPr lang="en-US" sz="4000" b="1" dirty="0">
                    <a:solidFill>
                      <a:srgbClr val="002060"/>
                    </a:solidFill>
                    <a:latin typeface="Cambria" panose="02040503050406030204" pitchFamily="18" charset="0"/>
                    <a:ea typeface="Cambria" panose="02040503050406030204" pitchFamily="18" charset="0"/>
                  </a:rPr>
                  <a:t> × </a:t>
                </a:r>
                <a14:m>
                  <m:oMath xmlns:m="http://schemas.openxmlformats.org/officeDocument/2006/math">
                    <m:f>
                      <m:fPr>
                        <m:ctrlPr>
                          <a:rPr lang="en-US" sz="4000" b="1" i="1">
                            <a:solidFill>
                              <a:srgbClr val="002060"/>
                            </a:solidFill>
                            <a:latin typeface="Cambria Math" panose="02040503050406030204" pitchFamily="18" charset="0"/>
                          </a:rPr>
                        </m:ctrlPr>
                      </m:fPr>
                      <m:num>
                        <m:r>
                          <a:rPr lang="en-US" sz="4000" b="1" i="1">
                            <a:solidFill>
                              <a:srgbClr val="002060"/>
                            </a:solidFill>
                            <a:latin typeface="Cambria Math" panose="02040503050406030204" pitchFamily="18" charset="0"/>
                          </a:rPr>
                          <m:t>𝟏𝟏</m:t>
                        </m:r>
                      </m:num>
                      <m:den>
                        <m:r>
                          <a:rPr lang="en-US" sz="4000" b="1" i="1">
                            <a:solidFill>
                              <a:srgbClr val="002060"/>
                            </a:solidFill>
                            <a:latin typeface="Cambria Math" panose="02040503050406030204" pitchFamily="18" charset="0"/>
                          </a:rPr>
                          <m:t>𝟏𝟗</m:t>
                        </m:r>
                      </m:den>
                    </m:f>
                  </m:oMath>
                </a14:m>
                <a:endParaRPr lang="en-US" sz="4000" b="1" dirty="0">
                  <a:solidFill>
                    <a:srgbClr val="002060"/>
                  </a:solidFill>
                  <a:latin typeface="Cambria" panose="02040503050406030204" pitchFamily="18" charset="0"/>
                  <a:ea typeface="Cambria" panose="02040503050406030204" pitchFamily="18" charset="0"/>
                </a:endParaRPr>
              </a:p>
            </p:txBody>
          </p:sp>
        </mc:Choice>
        <mc:Fallback xmlns="">
          <p:sp>
            <p:nvSpPr>
              <p:cNvPr id="9" name="Text Box 53">
                <a:extLst>
                  <a:ext uri="{FF2B5EF4-FFF2-40B4-BE49-F238E27FC236}">
                    <a16:creationId xmlns:a16="http://schemas.microsoft.com/office/drawing/2014/main" id="{FBA8E3F5-C797-D049-26FA-91F307CB8B84}"/>
                  </a:ext>
                </a:extLst>
              </p:cNvPr>
              <p:cNvSpPr txBox="1">
                <a:spLocks noRot="1" noChangeAspect="1" noMove="1" noResize="1" noEditPoints="1" noAdjustHandles="1" noChangeArrowheads="1" noChangeShapeType="1" noTextEdit="1"/>
              </p:cNvSpPr>
              <p:nvPr/>
            </p:nvSpPr>
            <p:spPr bwMode="auto">
              <a:xfrm>
                <a:off x="7047251" y="1592871"/>
                <a:ext cx="4782799" cy="988989"/>
              </a:xfrm>
              <a:prstGeom prst="rect">
                <a:avLst/>
              </a:prstGeom>
              <a:blipFill>
                <a:blip r:embed="rId4"/>
                <a:stretch>
                  <a:fillRect l="-4459" b="-1042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 name="Text Box 53">
                <a:extLst>
                  <a:ext uri="{FF2B5EF4-FFF2-40B4-BE49-F238E27FC236}">
                    <a16:creationId xmlns:a16="http://schemas.microsoft.com/office/drawing/2014/main" id="{F25A34BF-C8B5-ECE4-2A36-AF31EE4A048D}"/>
                  </a:ext>
                </a:extLst>
              </p:cNvPr>
              <p:cNvSpPr txBox="1">
                <a:spLocks noChangeArrowheads="1"/>
              </p:cNvSpPr>
              <p:nvPr/>
            </p:nvSpPr>
            <p:spPr bwMode="auto">
              <a:xfrm>
                <a:off x="789326" y="2850171"/>
                <a:ext cx="4211299" cy="297132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eaLnBrk="0" hangingPunct="0">
                  <a:defRPr>
                    <a:solidFill>
                      <a:schemeClr val="tx1"/>
                    </a:solidFill>
                    <a:latin typeface="Tahoma" pitchFamily="34" charset="0"/>
                  </a:defRPr>
                </a:lvl1pPr>
                <a:lvl2pPr marL="742950" indent="-285750" eaLnBrk="0" hangingPunct="0">
                  <a:defRPr>
                    <a:solidFill>
                      <a:schemeClr val="tx1"/>
                    </a:solidFill>
                    <a:latin typeface="Tahoma" pitchFamily="34" charset="0"/>
                  </a:defRPr>
                </a:lvl2pPr>
                <a:lvl3pPr marL="1143000" indent="-228600" eaLnBrk="0" hangingPunct="0">
                  <a:defRPr>
                    <a:solidFill>
                      <a:schemeClr val="tx1"/>
                    </a:solidFill>
                    <a:latin typeface="Tahoma" pitchFamily="34" charset="0"/>
                  </a:defRPr>
                </a:lvl3pPr>
                <a:lvl4pPr marL="1600200" indent="-228600" eaLnBrk="0" hangingPunct="0">
                  <a:defRPr>
                    <a:solidFill>
                      <a:schemeClr val="tx1"/>
                    </a:solidFill>
                    <a:latin typeface="Tahoma" pitchFamily="34" charset="0"/>
                  </a:defRPr>
                </a:lvl4pPr>
                <a:lvl5pPr marL="2057400" indent="-228600" eaLnBrk="0" hangingPunct="0">
                  <a:defRPr>
                    <a:solidFill>
                      <a:schemeClr val="tx1"/>
                    </a:solidFill>
                    <a:latin typeface="Tahoma" pitchFamily="34" charset="0"/>
                  </a:defRPr>
                </a:lvl5pPr>
                <a:lvl6pPr marL="2514600" indent="-228600" eaLnBrk="0" fontAlgn="base" hangingPunct="0">
                  <a:spcBef>
                    <a:spcPct val="0"/>
                  </a:spcBef>
                  <a:spcAft>
                    <a:spcPct val="0"/>
                  </a:spcAft>
                  <a:defRPr>
                    <a:solidFill>
                      <a:schemeClr val="tx1"/>
                    </a:solidFill>
                    <a:latin typeface="Tahoma" pitchFamily="34" charset="0"/>
                  </a:defRPr>
                </a:lvl6pPr>
                <a:lvl7pPr marL="2971800" indent="-228600" eaLnBrk="0" fontAlgn="base" hangingPunct="0">
                  <a:spcBef>
                    <a:spcPct val="0"/>
                  </a:spcBef>
                  <a:spcAft>
                    <a:spcPct val="0"/>
                  </a:spcAft>
                  <a:defRPr>
                    <a:solidFill>
                      <a:schemeClr val="tx1"/>
                    </a:solidFill>
                    <a:latin typeface="Tahoma" pitchFamily="34" charset="0"/>
                  </a:defRPr>
                </a:lvl7pPr>
                <a:lvl8pPr marL="3429000" indent="-228600" eaLnBrk="0" fontAlgn="base" hangingPunct="0">
                  <a:spcBef>
                    <a:spcPct val="0"/>
                  </a:spcBef>
                  <a:spcAft>
                    <a:spcPct val="0"/>
                  </a:spcAft>
                  <a:defRPr>
                    <a:solidFill>
                      <a:schemeClr val="tx1"/>
                    </a:solidFill>
                    <a:latin typeface="Tahoma" pitchFamily="34" charset="0"/>
                  </a:defRPr>
                </a:lvl8pPr>
                <a:lvl9pPr marL="3886200" indent="-228600" eaLnBrk="0" fontAlgn="base" hangingPunct="0">
                  <a:spcBef>
                    <a:spcPct val="0"/>
                  </a:spcBef>
                  <a:spcAft>
                    <a:spcPct val="0"/>
                  </a:spcAft>
                  <a:defRPr>
                    <a:solidFill>
                      <a:schemeClr val="tx1"/>
                    </a:solidFill>
                    <a:latin typeface="Tahoma" pitchFamily="34" charset="0"/>
                  </a:defRPr>
                </a:lvl9pPr>
              </a:lstStyle>
              <a:p>
                <a:r>
                  <a:rPr lang="en-US" sz="3200" b="1" dirty="0">
                    <a:solidFill>
                      <a:srgbClr val="FF0000"/>
                    </a:solidFill>
                    <a:latin typeface="Cambria" panose="02040503050406030204" pitchFamily="18" charset="0"/>
                    <a:ea typeface="Cambria" panose="02040503050406030204" pitchFamily="18" charset="0"/>
                  </a:rPr>
                  <a:t>= (</a:t>
                </a:r>
                <a14:m>
                  <m:oMath xmlns:m="http://schemas.openxmlformats.org/officeDocument/2006/math">
                    <m:f>
                      <m:fPr>
                        <m:ctrlPr>
                          <a:rPr lang="en-US" sz="3200" b="1" i="1">
                            <a:solidFill>
                              <a:srgbClr val="FF0000"/>
                            </a:solidFill>
                            <a:latin typeface="Cambria Math" panose="02040503050406030204" pitchFamily="18" charset="0"/>
                          </a:rPr>
                        </m:ctrlPr>
                      </m:fPr>
                      <m:num>
                        <m:r>
                          <a:rPr lang="en-US" sz="3200" b="1" i="1">
                            <a:solidFill>
                              <a:srgbClr val="FF0000"/>
                            </a:solidFill>
                            <a:latin typeface="Cambria Math" panose="02040503050406030204" pitchFamily="18" charset="0"/>
                          </a:rPr>
                          <m:t>𝟑</m:t>
                        </m:r>
                      </m:num>
                      <m:den>
                        <m:r>
                          <a:rPr lang="en-US" sz="3200" b="1" i="1">
                            <a:solidFill>
                              <a:srgbClr val="FF0000"/>
                            </a:solidFill>
                            <a:latin typeface="Cambria Math" panose="02040503050406030204" pitchFamily="18" charset="0"/>
                          </a:rPr>
                          <m:t>𝟓</m:t>
                        </m:r>
                      </m:den>
                    </m:f>
                    <m:r>
                      <a:rPr lang="en-US" sz="3200" b="1" i="1">
                        <a:solidFill>
                          <a:srgbClr val="FF0000"/>
                        </a:solidFill>
                        <a:latin typeface="Cambria Math" panose="02040503050406030204" pitchFamily="18" charset="0"/>
                      </a:rPr>
                      <m:t>+ </m:t>
                    </m:r>
                    <m:f>
                      <m:fPr>
                        <m:ctrlPr>
                          <a:rPr lang="en-US" sz="3200" b="1" i="1">
                            <a:solidFill>
                              <a:srgbClr val="FF0000"/>
                            </a:solidFill>
                            <a:latin typeface="Cambria Math" panose="02040503050406030204" pitchFamily="18" charset="0"/>
                          </a:rPr>
                        </m:ctrlPr>
                      </m:fPr>
                      <m:num>
                        <m:r>
                          <a:rPr lang="en-US" sz="3200" b="1" i="1" smtClean="0">
                            <a:solidFill>
                              <a:srgbClr val="FF0000"/>
                            </a:solidFill>
                            <a:latin typeface="Cambria Math" panose="02040503050406030204" pitchFamily="18" charset="0"/>
                          </a:rPr>
                          <m:t>𝟐</m:t>
                        </m:r>
                      </m:num>
                      <m:den>
                        <m:r>
                          <a:rPr lang="en-US" sz="3200" b="1" i="1" smtClean="0">
                            <a:solidFill>
                              <a:srgbClr val="FF0000"/>
                            </a:solidFill>
                            <a:latin typeface="Cambria Math" panose="02040503050406030204" pitchFamily="18" charset="0"/>
                          </a:rPr>
                          <m:t>𝟓</m:t>
                        </m:r>
                      </m:den>
                    </m:f>
                    <m:r>
                      <a:rPr lang="en-US" sz="3200" b="1" i="1">
                        <a:solidFill>
                          <a:srgbClr val="FF0000"/>
                        </a:solidFill>
                        <a:latin typeface="Cambria Math" panose="02040503050406030204" pitchFamily="18" charset="0"/>
                      </a:rPr>
                      <m:t>)×</m:t>
                    </m:r>
                  </m:oMath>
                </a14:m>
                <a:r>
                  <a:rPr lang="en-US" sz="3200" b="1" dirty="0">
                    <a:solidFill>
                      <a:srgbClr val="FF0000"/>
                    </a:solidFill>
                    <a:latin typeface="Cambria" panose="02040503050406030204" pitchFamily="18" charset="0"/>
                    <a:ea typeface="Cambria" panose="02040503050406030204" pitchFamily="18" charset="0"/>
                  </a:rPr>
                  <a:t> </a:t>
                </a:r>
                <a14:m>
                  <m:oMath xmlns:m="http://schemas.openxmlformats.org/officeDocument/2006/math">
                    <m:f>
                      <m:fPr>
                        <m:ctrlPr>
                          <a:rPr lang="en-US" sz="3200" b="1" i="1">
                            <a:solidFill>
                              <a:srgbClr val="FF0000"/>
                            </a:solidFill>
                            <a:latin typeface="Cambria Math" panose="02040503050406030204" pitchFamily="18" charset="0"/>
                          </a:rPr>
                        </m:ctrlPr>
                      </m:fPr>
                      <m:num>
                        <m:r>
                          <a:rPr lang="en-US" sz="3200" b="1" i="1">
                            <a:solidFill>
                              <a:srgbClr val="FF0000"/>
                            </a:solidFill>
                            <a:latin typeface="Cambria Math" panose="02040503050406030204" pitchFamily="18" charset="0"/>
                          </a:rPr>
                          <m:t>𝟏𝟕</m:t>
                        </m:r>
                      </m:num>
                      <m:den>
                        <m:r>
                          <a:rPr lang="en-US" sz="3200" b="1" i="1">
                            <a:solidFill>
                              <a:srgbClr val="FF0000"/>
                            </a:solidFill>
                            <a:latin typeface="Cambria Math" panose="02040503050406030204" pitchFamily="18" charset="0"/>
                          </a:rPr>
                          <m:t>𝟐𝟏</m:t>
                        </m:r>
                      </m:den>
                    </m:f>
                  </m:oMath>
                </a14:m>
                <a:endParaRPr lang="en-US" sz="3200" b="1" dirty="0">
                  <a:solidFill>
                    <a:srgbClr val="FF0000"/>
                  </a:solidFill>
                  <a:latin typeface="Cambria" panose="02040503050406030204" pitchFamily="18" charset="0"/>
                  <a:ea typeface="Cambria" panose="02040503050406030204" pitchFamily="18" charset="0"/>
                </a:endParaRPr>
              </a:p>
              <a:p>
                <a:r>
                  <a:rPr lang="en-US" sz="3200" b="1" dirty="0">
                    <a:solidFill>
                      <a:srgbClr val="FF0000"/>
                    </a:solidFill>
                    <a:latin typeface="Cambria" panose="02040503050406030204" pitchFamily="18" charset="0"/>
                    <a:ea typeface="Cambria" panose="02040503050406030204" pitchFamily="18" charset="0"/>
                  </a:rPr>
                  <a:t>= </a:t>
                </a:r>
                <a14:m>
                  <m:oMath xmlns:m="http://schemas.openxmlformats.org/officeDocument/2006/math">
                    <m:f>
                      <m:fPr>
                        <m:ctrlPr>
                          <a:rPr lang="en-US" sz="3200" b="1" i="1">
                            <a:solidFill>
                              <a:srgbClr val="FF0000"/>
                            </a:solidFill>
                            <a:latin typeface="Cambria Math" panose="02040503050406030204" pitchFamily="18" charset="0"/>
                          </a:rPr>
                        </m:ctrlPr>
                      </m:fPr>
                      <m:num>
                        <m:r>
                          <a:rPr lang="en-US" sz="3200" b="1" i="1">
                            <a:solidFill>
                              <a:srgbClr val="FF0000"/>
                            </a:solidFill>
                            <a:latin typeface="Cambria Math" panose="02040503050406030204" pitchFamily="18" charset="0"/>
                          </a:rPr>
                          <m:t>𝟓</m:t>
                        </m:r>
                      </m:num>
                      <m:den>
                        <m:r>
                          <a:rPr lang="en-US" sz="3200" b="1" i="1">
                            <a:solidFill>
                              <a:srgbClr val="FF0000"/>
                            </a:solidFill>
                            <a:latin typeface="Cambria Math" panose="02040503050406030204" pitchFamily="18" charset="0"/>
                          </a:rPr>
                          <m:t>𝟓</m:t>
                        </m:r>
                      </m:den>
                    </m:f>
                  </m:oMath>
                </a14:m>
                <a:r>
                  <a:rPr lang="en-US" sz="3200" b="1" dirty="0">
                    <a:solidFill>
                      <a:srgbClr val="FF0000"/>
                    </a:solidFill>
                    <a:latin typeface="Cambria" panose="02040503050406030204" pitchFamily="18" charset="0"/>
                    <a:ea typeface="Cambria" panose="02040503050406030204" pitchFamily="18" charset="0"/>
                  </a:rPr>
                  <a:t> × </a:t>
                </a:r>
                <a14:m>
                  <m:oMath xmlns:m="http://schemas.openxmlformats.org/officeDocument/2006/math">
                    <m:f>
                      <m:fPr>
                        <m:ctrlPr>
                          <a:rPr lang="en-US" sz="3200" b="1" i="1">
                            <a:solidFill>
                              <a:srgbClr val="FF0000"/>
                            </a:solidFill>
                            <a:latin typeface="Cambria Math" panose="02040503050406030204" pitchFamily="18" charset="0"/>
                          </a:rPr>
                        </m:ctrlPr>
                      </m:fPr>
                      <m:num>
                        <m:r>
                          <a:rPr lang="en-US" sz="3200" b="1" i="1">
                            <a:solidFill>
                              <a:srgbClr val="FF0000"/>
                            </a:solidFill>
                            <a:latin typeface="Cambria Math" panose="02040503050406030204" pitchFamily="18" charset="0"/>
                          </a:rPr>
                          <m:t>𝟏𝟕</m:t>
                        </m:r>
                      </m:num>
                      <m:den>
                        <m:r>
                          <a:rPr lang="en-US" sz="3200" b="1" i="1">
                            <a:solidFill>
                              <a:srgbClr val="FF0000"/>
                            </a:solidFill>
                            <a:latin typeface="Cambria Math" panose="02040503050406030204" pitchFamily="18" charset="0"/>
                          </a:rPr>
                          <m:t>𝟐𝟏</m:t>
                        </m:r>
                      </m:den>
                    </m:f>
                  </m:oMath>
                </a14:m>
                <a:endParaRPr lang="en-US" sz="3200" b="1" dirty="0">
                  <a:solidFill>
                    <a:srgbClr val="FF0000"/>
                  </a:solidFill>
                  <a:latin typeface="Cambria" panose="02040503050406030204" pitchFamily="18" charset="0"/>
                  <a:ea typeface="Cambria" panose="02040503050406030204" pitchFamily="18" charset="0"/>
                </a:endParaRPr>
              </a:p>
              <a:p>
                <a:r>
                  <a:rPr lang="en-US" sz="3200" b="1" dirty="0">
                    <a:solidFill>
                      <a:srgbClr val="FF0000"/>
                    </a:solidFill>
                    <a:latin typeface="Cambria" panose="02040503050406030204" pitchFamily="18" charset="0"/>
                    <a:ea typeface="Cambria" panose="02040503050406030204" pitchFamily="18" charset="0"/>
                  </a:rPr>
                  <a:t>= 1 × </a:t>
                </a:r>
                <a14:m>
                  <m:oMath xmlns:m="http://schemas.openxmlformats.org/officeDocument/2006/math">
                    <m:f>
                      <m:fPr>
                        <m:ctrlPr>
                          <a:rPr lang="en-US" sz="3200" b="1" i="1">
                            <a:solidFill>
                              <a:srgbClr val="FF0000"/>
                            </a:solidFill>
                            <a:latin typeface="Cambria Math" panose="02040503050406030204" pitchFamily="18" charset="0"/>
                          </a:rPr>
                        </m:ctrlPr>
                      </m:fPr>
                      <m:num>
                        <m:r>
                          <a:rPr lang="en-US" sz="3200" b="1" i="1">
                            <a:solidFill>
                              <a:srgbClr val="FF0000"/>
                            </a:solidFill>
                            <a:latin typeface="Cambria Math" panose="02040503050406030204" pitchFamily="18" charset="0"/>
                          </a:rPr>
                          <m:t>𝟏𝟕</m:t>
                        </m:r>
                      </m:num>
                      <m:den>
                        <m:r>
                          <a:rPr lang="en-US" sz="3200" b="1" i="1">
                            <a:solidFill>
                              <a:srgbClr val="FF0000"/>
                            </a:solidFill>
                            <a:latin typeface="Cambria Math" panose="02040503050406030204" pitchFamily="18" charset="0"/>
                          </a:rPr>
                          <m:t>𝟐𝟏</m:t>
                        </m:r>
                      </m:den>
                    </m:f>
                  </m:oMath>
                </a14:m>
                <a:endParaRPr lang="en-US" sz="3200" b="1" dirty="0">
                  <a:solidFill>
                    <a:srgbClr val="FF0000"/>
                  </a:solidFill>
                  <a:latin typeface="Cambria" panose="02040503050406030204" pitchFamily="18" charset="0"/>
                  <a:ea typeface="Cambria" panose="02040503050406030204" pitchFamily="18" charset="0"/>
                </a:endParaRPr>
              </a:p>
              <a:p>
                <a:r>
                  <a:rPr lang="en-US" sz="3200" b="1" dirty="0">
                    <a:solidFill>
                      <a:srgbClr val="FF0000"/>
                    </a:solidFill>
                    <a:latin typeface="Cambria" panose="02040503050406030204" pitchFamily="18" charset="0"/>
                    <a:ea typeface="Cambria" panose="02040503050406030204" pitchFamily="18" charset="0"/>
                  </a:rPr>
                  <a:t>= </a:t>
                </a:r>
                <a14:m>
                  <m:oMath xmlns:m="http://schemas.openxmlformats.org/officeDocument/2006/math">
                    <m:f>
                      <m:fPr>
                        <m:ctrlPr>
                          <a:rPr lang="en-US" sz="3200" b="1" i="1">
                            <a:solidFill>
                              <a:srgbClr val="FF0000"/>
                            </a:solidFill>
                            <a:latin typeface="Cambria Math" panose="02040503050406030204" pitchFamily="18" charset="0"/>
                          </a:rPr>
                        </m:ctrlPr>
                      </m:fPr>
                      <m:num>
                        <m:r>
                          <a:rPr lang="en-US" sz="3200" b="1" i="1">
                            <a:solidFill>
                              <a:srgbClr val="FF0000"/>
                            </a:solidFill>
                            <a:latin typeface="Cambria Math" panose="02040503050406030204" pitchFamily="18" charset="0"/>
                          </a:rPr>
                          <m:t>𝟏𝟕</m:t>
                        </m:r>
                      </m:num>
                      <m:den>
                        <m:r>
                          <a:rPr lang="en-US" sz="3200" b="1" i="1">
                            <a:solidFill>
                              <a:srgbClr val="FF0000"/>
                            </a:solidFill>
                            <a:latin typeface="Cambria Math" panose="02040503050406030204" pitchFamily="18" charset="0"/>
                          </a:rPr>
                          <m:t>𝟐𝟏</m:t>
                        </m:r>
                      </m:den>
                    </m:f>
                  </m:oMath>
                </a14:m>
                <a:endParaRPr lang="en-US" sz="3200" b="1" dirty="0">
                  <a:solidFill>
                    <a:srgbClr val="FF0000"/>
                  </a:solidFill>
                  <a:latin typeface="Cambria" panose="02040503050406030204" pitchFamily="18" charset="0"/>
                  <a:ea typeface="Cambria" panose="02040503050406030204" pitchFamily="18" charset="0"/>
                </a:endParaRPr>
              </a:p>
            </p:txBody>
          </p:sp>
        </mc:Choice>
        <mc:Fallback xmlns="">
          <p:sp>
            <p:nvSpPr>
              <p:cNvPr id="10" name="Text Box 53">
                <a:extLst>
                  <a:ext uri="{FF2B5EF4-FFF2-40B4-BE49-F238E27FC236}">
                    <a16:creationId xmlns:a16="http://schemas.microsoft.com/office/drawing/2014/main" id="{F25A34BF-C8B5-ECE4-2A36-AF31EE4A048D}"/>
                  </a:ext>
                </a:extLst>
              </p:cNvPr>
              <p:cNvSpPr txBox="1">
                <a:spLocks noRot="1" noChangeAspect="1" noMove="1" noResize="1" noEditPoints="1" noAdjustHandles="1" noChangeArrowheads="1" noChangeShapeType="1" noTextEdit="1"/>
              </p:cNvSpPr>
              <p:nvPr/>
            </p:nvSpPr>
            <p:spPr bwMode="auto">
              <a:xfrm>
                <a:off x="789326" y="2850171"/>
                <a:ext cx="4211299" cy="2971326"/>
              </a:xfrm>
              <a:prstGeom prst="rect">
                <a:avLst/>
              </a:prstGeom>
              <a:blipFill>
                <a:blip r:embed="rId5"/>
                <a:stretch>
                  <a:fillRect l="-3618" b="-102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1" name="Text Box 53">
                <a:extLst>
                  <a:ext uri="{FF2B5EF4-FFF2-40B4-BE49-F238E27FC236}">
                    <a16:creationId xmlns:a16="http://schemas.microsoft.com/office/drawing/2014/main" id="{7AF72A0B-39DC-9B81-495B-BEC548BAE337}"/>
                  </a:ext>
                </a:extLst>
              </p:cNvPr>
              <p:cNvSpPr txBox="1">
                <a:spLocks noChangeArrowheads="1"/>
              </p:cNvSpPr>
              <p:nvPr/>
            </p:nvSpPr>
            <p:spPr bwMode="auto">
              <a:xfrm>
                <a:off x="7294901" y="2726346"/>
                <a:ext cx="3277849" cy="2943113"/>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eaLnBrk="0" hangingPunct="0">
                  <a:defRPr>
                    <a:solidFill>
                      <a:schemeClr val="tx1"/>
                    </a:solidFill>
                    <a:latin typeface="Tahoma" pitchFamily="34" charset="0"/>
                  </a:defRPr>
                </a:lvl1pPr>
                <a:lvl2pPr marL="742950" indent="-285750" eaLnBrk="0" hangingPunct="0">
                  <a:defRPr>
                    <a:solidFill>
                      <a:schemeClr val="tx1"/>
                    </a:solidFill>
                    <a:latin typeface="Tahoma" pitchFamily="34" charset="0"/>
                  </a:defRPr>
                </a:lvl2pPr>
                <a:lvl3pPr marL="1143000" indent="-228600" eaLnBrk="0" hangingPunct="0">
                  <a:defRPr>
                    <a:solidFill>
                      <a:schemeClr val="tx1"/>
                    </a:solidFill>
                    <a:latin typeface="Tahoma" pitchFamily="34" charset="0"/>
                  </a:defRPr>
                </a:lvl3pPr>
                <a:lvl4pPr marL="1600200" indent="-228600" eaLnBrk="0" hangingPunct="0">
                  <a:defRPr>
                    <a:solidFill>
                      <a:schemeClr val="tx1"/>
                    </a:solidFill>
                    <a:latin typeface="Tahoma" pitchFamily="34" charset="0"/>
                  </a:defRPr>
                </a:lvl4pPr>
                <a:lvl5pPr marL="2057400" indent="-228600" eaLnBrk="0" hangingPunct="0">
                  <a:defRPr>
                    <a:solidFill>
                      <a:schemeClr val="tx1"/>
                    </a:solidFill>
                    <a:latin typeface="Tahoma" pitchFamily="34" charset="0"/>
                  </a:defRPr>
                </a:lvl5pPr>
                <a:lvl6pPr marL="2514600" indent="-228600" eaLnBrk="0" fontAlgn="base" hangingPunct="0">
                  <a:spcBef>
                    <a:spcPct val="0"/>
                  </a:spcBef>
                  <a:spcAft>
                    <a:spcPct val="0"/>
                  </a:spcAft>
                  <a:defRPr>
                    <a:solidFill>
                      <a:schemeClr val="tx1"/>
                    </a:solidFill>
                    <a:latin typeface="Tahoma" pitchFamily="34" charset="0"/>
                  </a:defRPr>
                </a:lvl6pPr>
                <a:lvl7pPr marL="2971800" indent="-228600" eaLnBrk="0" fontAlgn="base" hangingPunct="0">
                  <a:spcBef>
                    <a:spcPct val="0"/>
                  </a:spcBef>
                  <a:spcAft>
                    <a:spcPct val="0"/>
                  </a:spcAft>
                  <a:defRPr>
                    <a:solidFill>
                      <a:schemeClr val="tx1"/>
                    </a:solidFill>
                    <a:latin typeface="Tahoma" pitchFamily="34" charset="0"/>
                  </a:defRPr>
                </a:lvl7pPr>
                <a:lvl8pPr marL="3429000" indent="-228600" eaLnBrk="0" fontAlgn="base" hangingPunct="0">
                  <a:spcBef>
                    <a:spcPct val="0"/>
                  </a:spcBef>
                  <a:spcAft>
                    <a:spcPct val="0"/>
                  </a:spcAft>
                  <a:defRPr>
                    <a:solidFill>
                      <a:schemeClr val="tx1"/>
                    </a:solidFill>
                    <a:latin typeface="Tahoma" pitchFamily="34" charset="0"/>
                  </a:defRPr>
                </a:lvl8pPr>
                <a:lvl9pPr marL="3886200" indent="-228600" eaLnBrk="0" fontAlgn="base" hangingPunct="0">
                  <a:spcBef>
                    <a:spcPct val="0"/>
                  </a:spcBef>
                  <a:spcAft>
                    <a:spcPct val="0"/>
                  </a:spcAft>
                  <a:defRPr>
                    <a:solidFill>
                      <a:schemeClr val="tx1"/>
                    </a:solidFill>
                    <a:latin typeface="Tahoma" pitchFamily="34" charset="0"/>
                  </a:defRPr>
                </a:lvl9pPr>
              </a:lstStyle>
              <a:p>
                <a:r>
                  <a:rPr lang="en-US" sz="3200" b="1" dirty="0">
                    <a:solidFill>
                      <a:srgbClr val="FF0000"/>
                    </a:solidFill>
                    <a:latin typeface="Cambria" panose="02040503050406030204" pitchFamily="18" charset="0"/>
                    <a:ea typeface="Cambria" panose="02040503050406030204" pitchFamily="18" charset="0"/>
                  </a:rPr>
                  <a:t>= (</a:t>
                </a:r>
                <a14:m>
                  <m:oMath xmlns:m="http://schemas.openxmlformats.org/officeDocument/2006/math">
                    <m:f>
                      <m:fPr>
                        <m:ctrlPr>
                          <a:rPr lang="en-US" sz="3200" b="1" i="1">
                            <a:solidFill>
                              <a:srgbClr val="FF0000"/>
                            </a:solidFill>
                            <a:latin typeface="Cambria Math" panose="02040503050406030204" pitchFamily="18" charset="0"/>
                          </a:rPr>
                        </m:ctrlPr>
                      </m:fPr>
                      <m:num>
                        <m:r>
                          <a:rPr lang="en-US" sz="3200" b="1" i="1">
                            <a:solidFill>
                              <a:srgbClr val="FF0000"/>
                            </a:solidFill>
                            <a:latin typeface="Cambria Math" panose="02040503050406030204" pitchFamily="18" charset="0"/>
                          </a:rPr>
                          <m:t>𝟐</m:t>
                        </m:r>
                      </m:num>
                      <m:den>
                        <m:r>
                          <a:rPr lang="en-US" sz="3200" b="1" i="1">
                            <a:solidFill>
                              <a:srgbClr val="FF0000"/>
                            </a:solidFill>
                            <a:latin typeface="Cambria Math" panose="02040503050406030204" pitchFamily="18" charset="0"/>
                          </a:rPr>
                          <m:t>𝟕</m:t>
                        </m:r>
                      </m:den>
                    </m:f>
                  </m:oMath>
                </a14:m>
                <a:r>
                  <a:rPr lang="en-US" sz="3200" b="1" dirty="0">
                    <a:solidFill>
                      <a:srgbClr val="FF0000"/>
                    </a:solidFill>
                    <a:latin typeface="Cambria" panose="02040503050406030204" pitchFamily="18" charset="0"/>
                    <a:ea typeface="Cambria" panose="02040503050406030204" pitchFamily="18" charset="0"/>
                  </a:rPr>
                  <a:t> + </a:t>
                </a:r>
                <a14:m>
                  <m:oMath xmlns:m="http://schemas.openxmlformats.org/officeDocument/2006/math">
                    <m:f>
                      <m:fPr>
                        <m:ctrlPr>
                          <a:rPr lang="en-US" sz="3200" b="1" i="1">
                            <a:solidFill>
                              <a:srgbClr val="FF0000"/>
                            </a:solidFill>
                            <a:latin typeface="Cambria Math" panose="02040503050406030204" pitchFamily="18" charset="0"/>
                          </a:rPr>
                        </m:ctrlPr>
                      </m:fPr>
                      <m:num>
                        <m:r>
                          <a:rPr lang="en-US" sz="3200" b="1" i="1">
                            <a:solidFill>
                              <a:srgbClr val="FF0000"/>
                            </a:solidFill>
                            <a:latin typeface="Cambria Math" panose="02040503050406030204" pitchFamily="18" charset="0"/>
                          </a:rPr>
                          <m:t>𝟓</m:t>
                        </m:r>
                      </m:num>
                      <m:den>
                        <m:r>
                          <a:rPr lang="en-US" sz="3200" b="1" i="1">
                            <a:solidFill>
                              <a:srgbClr val="FF0000"/>
                            </a:solidFill>
                            <a:latin typeface="Cambria Math" panose="02040503050406030204" pitchFamily="18" charset="0"/>
                          </a:rPr>
                          <m:t>𝟕</m:t>
                        </m:r>
                      </m:den>
                    </m:f>
                  </m:oMath>
                </a14:m>
                <a:r>
                  <a:rPr lang="en-US" sz="3200" b="1" dirty="0">
                    <a:solidFill>
                      <a:srgbClr val="FF0000"/>
                    </a:solidFill>
                    <a:latin typeface="Cambria" panose="02040503050406030204" pitchFamily="18" charset="0"/>
                    <a:ea typeface="Cambria" panose="02040503050406030204" pitchFamily="18" charset="0"/>
                  </a:rPr>
                  <a:t> ) × </a:t>
                </a:r>
                <a14:m>
                  <m:oMath xmlns:m="http://schemas.openxmlformats.org/officeDocument/2006/math">
                    <m:f>
                      <m:fPr>
                        <m:ctrlPr>
                          <a:rPr lang="en-US" sz="3200" b="1" i="1">
                            <a:solidFill>
                              <a:srgbClr val="FF0000"/>
                            </a:solidFill>
                            <a:latin typeface="Cambria Math" panose="02040503050406030204" pitchFamily="18" charset="0"/>
                          </a:rPr>
                        </m:ctrlPr>
                      </m:fPr>
                      <m:num>
                        <m:r>
                          <a:rPr lang="en-US" sz="3200" b="1" i="1">
                            <a:solidFill>
                              <a:srgbClr val="FF0000"/>
                            </a:solidFill>
                            <a:latin typeface="Cambria Math" panose="02040503050406030204" pitchFamily="18" charset="0"/>
                          </a:rPr>
                          <m:t>𝟏𝟏</m:t>
                        </m:r>
                      </m:num>
                      <m:den>
                        <m:r>
                          <a:rPr lang="en-US" sz="3200" b="1" i="1">
                            <a:solidFill>
                              <a:srgbClr val="FF0000"/>
                            </a:solidFill>
                            <a:latin typeface="Cambria Math" panose="02040503050406030204" pitchFamily="18" charset="0"/>
                          </a:rPr>
                          <m:t>𝟏𝟗</m:t>
                        </m:r>
                      </m:den>
                    </m:f>
                  </m:oMath>
                </a14:m>
                <a:endParaRPr lang="en-US" sz="3200" b="1" dirty="0">
                  <a:solidFill>
                    <a:srgbClr val="FF0000"/>
                  </a:solidFill>
                  <a:latin typeface="Cambria" panose="02040503050406030204" pitchFamily="18" charset="0"/>
                  <a:ea typeface="Cambria" panose="02040503050406030204" pitchFamily="18" charset="0"/>
                </a:endParaRPr>
              </a:p>
              <a:p>
                <a:r>
                  <a:rPr lang="en-US" sz="3200" b="1" dirty="0">
                    <a:solidFill>
                      <a:srgbClr val="FF0000"/>
                    </a:solidFill>
                    <a:latin typeface="Cambria" panose="02040503050406030204" pitchFamily="18" charset="0"/>
                    <a:ea typeface="Cambria" panose="02040503050406030204" pitchFamily="18" charset="0"/>
                  </a:rPr>
                  <a:t>= </a:t>
                </a:r>
                <a14:m>
                  <m:oMath xmlns:m="http://schemas.openxmlformats.org/officeDocument/2006/math">
                    <m:r>
                      <a:rPr lang="en-US" sz="3200" b="1" i="1">
                        <a:solidFill>
                          <a:srgbClr val="FF0000"/>
                        </a:solidFill>
                        <a:latin typeface="Cambria Math" panose="02040503050406030204" pitchFamily="18" charset="0"/>
                      </a:rPr>
                      <m:t> </m:t>
                    </m:r>
                    <m:f>
                      <m:fPr>
                        <m:ctrlPr>
                          <a:rPr lang="en-US" sz="3200" b="1" i="1">
                            <a:solidFill>
                              <a:srgbClr val="FF0000"/>
                            </a:solidFill>
                            <a:latin typeface="Cambria Math" panose="02040503050406030204" pitchFamily="18" charset="0"/>
                          </a:rPr>
                        </m:ctrlPr>
                      </m:fPr>
                      <m:num>
                        <m:r>
                          <a:rPr lang="en-US" sz="3200" b="1" i="1">
                            <a:solidFill>
                              <a:srgbClr val="FF0000"/>
                            </a:solidFill>
                            <a:latin typeface="Cambria Math" panose="02040503050406030204" pitchFamily="18" charset="0"/>
                          </a:rPr>
                          <m:t>𝟕</m:t>
                        </m:r>
                      </m:num>
                      <m:den>
                        <m:r>
                          <a:rPr lang="en-US" sz="3200" b="1" i="1">
                            <a:solidFill>
                              <a:srgbClr val="FF0000"/>
                            </a:solidFill>
                            <a:latin typeface="Cambria Math" panose="02040503050406030204" pitchFamily="18" charset="0"/>
                          </a:rPr>
                          <m:t>𝟕</m:t>
                        </m:r>
                      </m:den>
                    </m:f>
                  </m:oMath>
                </a14:m>
                <a:r>
                  <a:rPr lang="en-US" sz="3200" b="1" dirty="0">
                    <a:solidFill>
                      <a:srgbClr val="FF0000"/>
                    </a:solidFill>
                    <a:latin typeface="Cambria" panose="02040503050406030204" pitchFamily="18" charset="0"/>
                    <a:ea typeface="Cambria" panose="02040503050406030204" pitchFamily="18" charset="0"/>
                  </a:rPr>
                  <a:t> ×</a:t>
                </a:r>
                <a14:m>
                  <m:oMath xmlns:m="http://schemas.openxmlformats.org/officeDocument/2006/math">
                    <m:r>
                      <a:rPr lang="en-US" sz="3200" b="1" i="1">
                        <a:solidFill>
                          <a:srgbClr val="FF0000"/>
                        </a:solidFill>
                        <a:latin typeface="Cambria Math" panose="02040503050406030204" pitchFamily="18" charset="0"/>
                      </a:rPr>
                      <m:t> </m:t>
                    </m:r>
                    <m:f>
                      <m:fPr>
                        <m:ctrlPr>
                          <a:rPr lang="en-US" sz="3200" b="1" i="1">
                            <a:solidFill>
                              <a:srgbClr val="FF0000"/>
                            </a:solidFill>
                            <a:latin typeface="Cambria Math" panose="02040503050406030204" pitchFamily="18" charset="0"/>
                          </a:rPr>
                        </m:ctrlPr>
                      </m:fPr>
                      <m:num>
                        <m:r>
                          <a:rPr lang="en-US" sz="3200" b="1" i="1">
                            <a:solidFill>
                              <a:srgbClr val="FF0000"/>
                            </a:solidFill>
                            <a:latin typeface="Cambria Math" panose="02040503050406030204" pitchFamily="18" charset="0"/>
                          </a:rPr>
                          <m:t>𝟏𝟏</m:t>
                        </m:r>
                      </m:num>
                      <m:den>
                        <m:r>
                          <a:rPr lang="en-US" sz="3200" b="1" i="1">
                            <a:solidFill>
                              <a:srgbClr val="FF0000"/>
                            </a:solidFill>
                            <a:latin typeface="Cambria Math" panose="02040503050406030204" pitchFamily="18" charset="0"/>
                          </a:rPr>
                          <m:t>𝟏𝟗</m:t>
                        </m:r>
                      </m:den>
                    </m:f>
                  </m:oMath>
                </a14:m>
                <a:endParaRPr lang="en-US" sz="3200" b="1" dirty="0">
                  <a:solidFill>
                    <a:srgbClr val="FF0000"/>
                  </a:solidFill>
                  <a:latin typeface="Cambria" panose="02040503050406030204" pitchFamily="18" charset="0"/>
                  <a:ea typeface="Cambria" panose="02040503050406030204" pitchFamily="18" charset="0"/>
                </a:endParaRPr>
              </a:p>
              <a:p>
                <a:r>
                  <a:rPr lang="en-US" sz="3200" b="1" dirty="0">
                    <a:solidFill>
                      <a:srgbClr val="FF0000"/>
                    </a:solidFill>
                    <a:latin typeface="Cambria" panose="02040503050406030204" pitchFamily="18" charset="0"/>
                    <a:ea typeface="Cambria" panose="02040503050406030204" pitchFamily="18" charset="0"/>
                  </a:rPr>
                  <a:t>= 1 ×  </a:t>
                </a:r>
                <a14:m>
                  <m:oMath xmlns:m="http://schemas.openxmlformats.org/officeDocument/2006/math">
                    <m:f>
                      <m:fPr>
                        <m:ctrlPr>
                          <a:rPr lang="en-US" sz="3200" b="1" i="1">
                            <a:solidFill>
                              <a:srgbClr val="FF0000"/>
                            </a:solidFill>
                            <a:latin typeface="Cambria Math" panose="02040503050406030204" pitchFamily="18" charset="0"/>
                          </a:rPr>
                        </m:ctrlPr>
                      </m:fPr>
                      <m:num>
                        <m:r>
                          <a:rPr lang="en-US" sz="3200" b="1" i="1">
                            <a:solidFill>
                              <a:srgbClr val="FF0000"/>
                            </a:solidFill>
                            <a:latin typeface="Cambria Math" panose="02040503050406030204" pitchFamily="18" charset="0"/>
                          </a:rPr>
                          <m:t>𝟏𝟏</m:t>
                        </m:r>
                      </m:num>
                      <m:den>
                        <m:r>
                          <a:rPr lang="en-US" sz="3200" b="1" i="1">
                            <a:solidFill>
                              <a:srgbClr val="FF0000"/>
                            </a:solidFill>
                            <a:latin typeface="Cambria Math" panose="02040503050406030204" pitchFamily="18" charset="0"/>
                          </a:rPr>
                          <m:t>𝟏𝟗</m:t>
                        </m:r>
                      </m:den>
                    </m:f>
                  </m:oMath>
                </a14:m>
                <a:endParaRPr lang="en-US" sz="3200" b="1" dirty="0">
                  <a:solidFill>
                    <a:srgbClr val="FF0000"/>
                  </a:solidFill>
                  <a:latin typeface="Cambria" panose="02040503050406030204" pitchFamily="18" charset="0"/>
                  <a:ea typeface="Cambria" panose="02040503050406030204" pitchFamily="18" charset="0"/>
                </a:endParaRPr>
              </a:p>
              <a:p>
                <a:r>
                  <a:rPr lang="en-US" sz="3200" b="1" dirty="0">
                    <a:solidFill>
                      <a:srgbClr val="FF0000"/>
                    </a:solidFill>
                    <a:latin typeface="Cambria" panose="02040503050406030204" pitchFamily="18" charset="0"/>
                    <a:ea typeface="Cambria" panose="02040503050406030204" pitchFamily="18" charset="0"/>
                  </a:rPr>
                  <a:t>= </a:t>
                </a:r>
                <a14:m>
                  <m:oMath xmlns:m="http://schemas.openxmlformats.org/officeDocument/2006/math">
                    <m:f>
                      <m:fPr>
                        <m:ctrlPr>
                          <a:rPr lang="en-US" sz="3200" b="1" i="1">
                            <a:solidFill>
                              <a:srgbClr val="FF0000"/>
                            </a:solidFill>
                            <a:latin typeface="Cambria Math" panose="02040503050406030204" pitchFamily="18" charset="0"/>
                          </a:rPr>
                        </m:ctrlPr>
                      </m:fPr>
                      <m:num>
                        <m:r>
                          <a:rPr lang="en-US" sz="3200" b="1" i="1">
                            <a:solidFill>
                              <a:srgbClr val="FF0000"/>
                            </a:solidFill>
                            <a:latin typeface="Cambria Math" panose="02040503050406030204" pitchFamily="18" charset="0"/>
                          </a:rPr>
                          <m:t>𝟏𝟏</m:t>
                        </m:r>
                      </m:num>
                      <m:den>
                        <m:r>
                          <a:rPr lang="en-US" sz="3200" b="1" i="1">
                            <a:solidFill>
                              <a:srgbClr val="FF0000"/>
                            </a:solidFill>
                            <a:latin typeface="Cambria Math" panose="02040503050406030204" pitchFamily="18" charset="0"/>
                          </a:rPr>
                          <m:t>𝟏𝟗</m:t>
                        </m:r>
                      </m:den>
                    </m:f>
                  </m:oMath>
                </a14:m>
                <a:endParaRPr lang="en-US" sz="3200" b="1" dirty="0">
                  <a:solidFill>
                    <a:srgbClr val="FF0000"/>
                  </a:solidFill>
                  <a:latin typeface="Cambria" panose="02040503050406030204" pitchFamily="18" charset="0"/>
                  <a:ea typeface="Cambria" panose="02040503050406030204" pitchFamily="18" charset="0"/>
                </a:endParaRPr>
              </a:p>
            </p:txBody>
          </p:sp>
        </mc:Choice>
        <mc:Fallback xmlns="">
          <p:sp>
            <p:nvSpPr>
              <p:cNvPr id="11" name="Text Box 53">
                <a:extLst>
                  <a:ext uri="{FF2B5EF4-FFF2-40B4-BE49-F238E27FC236}">
                    <a16:creationId xmlns:a16="http://schemas.microsoft.com/office/drawing/2014/main" id="{7AF72A0B-39DC-9B81-495B-BEC548BAE337}"/>
                  </a:ext>
                </a:extLst>
              </p:cNvPr>
              <p:cNvSpPr txBox="1">
                <a:spLocks noRot="1" noChangeAspect="1" noMove="1" noResize="1" noEditPoints="1" noAdjustHandles="1" noChangeArrowheads="1" noChangeShapeType="1" noTextEdit="1"/>
              </p:cNvSpPr>
              <p:nvPr/>
            </p:nvSpPr>
            <p:spPr bwMode="auto">
              <a:xfrm>
                <a:off x="7294901" y="2726346"/>
                <a:ext cx="3277849" cy="2943113"/>
              </a:xfrm>
              <a:prstGeom prst="rect">
                <a:avLst/>
              </a:prstGeom>
              <a:blipFill>
                <a:blip r:embed="rId6"/>
                <a:stretch>
                  <a:fillRect l="-4842" b="-186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p:spTree>
    <p:extLst>
      <p:ext uri="{BB962C8B-B14F-4D97-AF65-F5344CB8AC3E}">
        <p14:creationId xmlns:p14="http://schemas.microsoft.com/office/powerpoint/2010/main" val="685236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barn(inVertical)">
                                      <p:cBhvr>
                                        <p:cTn id="14" dur="500"/>
                                        <p:tgtEl>
                                          <p:spTgt spid="6"/>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Effect transition="in" filter="wipe(down)">
                                      <p:cBhvr>
                                        <p:cTn id="25" dur="500"/>
                                        <p:tgtEl>
                                          <p:spTgt spid="10">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10">
                                            <p:txEl>
                                              <p:pRg st="1" end="1"/>
                                            </p:txEl>
                                          </p:spTgt>
                                        </p:tgtEl>
                                        <p:attrNameLst>
                                          <p:attrName>style.visibility</p:attrName>
                                        </p:attrNameLst>
                                      </p:cBhvr>
                                      <p:to>
                                        <p:strVal val="visible"/>
                                      </p:to>
                                    </p:set>
                                    <p:animEffect transition="in" filter="wipe(down)">
                                      <p:cBhvr>
                                        <p:cTn id="30" dur="500"/>
                                        <p:tgtEl>
                                          <p:spTgt spid="10">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10">
                                            <p:txEl>
                                              <p:pRg st="2" end="2"/>
                                            </p:txEl>
                                          </p:spTgt>
                                        </p:tgtEl>
                                        <p:attrNameLst>
                                          <p:attrName>style.visibility</p:attrName>
                                        </p:attrNameLst>
                                      </p:cBhvr>
                                      <p:to>
                                        <p:strVal val="visible"/>
                                      </p:to>
                                    </p:set>
                                    <p:animEffect transition="in" filter="wipe(down)">
                                      <p:cBhvr>
                                        <p:cTn id="35" dur="500"/>
                                        <p:tgtEl>
                                          <p:spTgt spid="10">
                                            <p:txEl>
                                              <p:pRg st="2" end="2"/>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grpId="0" nodeType="clickEffect">
                                  <p:stCondLst>
                                    <p:cond delay="0"/>
                                  </p:stCondLst>
                                  <p:childTnLst>
                                    <p:set>
                                      <p:cBhvr>
                                        <p:cTn id="39" dur="1" fill="hold">
                                          <p:stCondLst>
                                            <p:cond delay="0"/>
                                          </p:stCondLst>
                                        </p:cTn>
                                        <p:tgtEl>
                                          <p:spTgt spid="10">
                                            <p:txEl>
                                              <p:pRg st="3" end="3"/>
                                            </p:txEl>
                                          </p:spTgt>
                                        </p:tgtEl>
                                        <p:attrNameLst>
                                          <p:attrName>style.visibility</p:attrName>
                                        </p:attrNameLst>
                                      </p:cBhvr>
                                      <p:to>
                                        <p:strVal val="visible"/>
                                      </p:to>
                                    </p:set>
                                    <p:animEffect transition="in" filter="wipe(down)">
                                      <p:cBhvr>
                                        <p:cTn id="40" dur="500"/>
                                        <p:tgtEl>
                                          <p:spTgt spid="10">
                                            <p:txEl>
                                              <p:pRg st="3" end="3"/>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4" fill="hold" grpId="0" nodeType="clickEffect">
                                  <p:stCondLst>
                                    <p:cond delay="0"/>
                                  </p:stCondLst>
                                  <p:childTnLst>
                                    <p:set>
                                      <p:cBhvr>
                                        <p:cTn id="44" dur="1" fill="hold">
                                          <p:stCondLst>
                                            <p:cond delay="0"/>
                                          </p:stCondLst>
                                        </p:cTn>
                                        <p:tgtEl>
                                          <p:spTgt spid="11">
                                            <p:txEl>
                                              <p:pRg st="0" end="0"/>
                                            </p:txEl>
                                          </p:spTgt>
                                        </p:tgtEl>
                                        <p:attrNameLst>
                                          <p:attrName>style.visibility</p:attrName>
                                        </p:attrNameLst>
                                      </p:cBhvr>
                                      <p:to>
                                        <p:strVal val="visible"/>
                                      </p:to>
                                    </p:set>
                                    <p:animEffect transition="in" filter="wipe(down)">
                                      <p:cBhvr>
                                        <p:cTn id="45" dur="500"/>
                                        <p:tgtEl>
                                          <p:spTgt spid="11">
                                            <p:txEl>
                                              <p:pRg st="0" end="0"/>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grpId="0" nodeType="clickEffect">
                                  <p:stCondLst>
                                    <p:cond delay="0"/>
                                  </p:stCondLst>
                                  <p:childTnLst>
                                    <p:set>
                                      <p:cBhvr>
                                        <p:cTn id="49" dur="1" fill="hold">
                                          <p:stCondLst>
                                            <p:cond delay="0"/>
                                          </p:stCondLst>
                                        </p:cTn>
                                        <p:tgtEl>
                                          <p:spTgt spid="11">
                                            <p:txEl>
                                              <p:pRg st="1" end="1"/>
                                            </p:txEl>
                                          </p:spTgt>
                                        </p:tgtEl>
                                        <p:attrNameLst>
                                          <p:attrName>style.visibility</p:attrName>
                                        </p:attrNameLst>
                                      </p:cBhvr>
                                      <p:to>
                                        <p:strVal val="visible"/>
                                      </p:to>
                                    </p:set>
                                    <p:animEffect transition="in" filter="wipe(down)">
                                      <p:cBhvr>
                                        <p:cTn id="50" dur="500"/>
                                        <p:tgtEl>
                                          <p:spTgt spid="11">
                                            <p:txEl>
                                              <p:pRg st="1" end="1"/>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11">
                                            <p:txEl>
                                              <p:pRg st="2" end="2"/>
                                            </p:txEl>
                                          </p:spTgt>
                                        </p:tgtEl>
                                        <p:attrNameLst>
                                          <p:attrName>style.visibility</p:attrName>
                                        </p:attrNameLst>
                                      </p:cBhvr>
                                      <p:to>
                                        <p:strVal val="visible"/>
                                      </p:to>
                                    </p:set>
                                    <p:animEffect transition="in" filter="wipe(down)">
                                      <p:cBhvr>
                                        <p:cTn id="55" dur="500"/>
                                        <p:tgtEl>
                                          <p:spTgt spid="11">
                                            <p:txEl>
                                              <p:pRg st="2" end="2"/>
                                            </p:txEl>
                                          </p:spTgt>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4" fill="hold" grpId="0" nodeType="clickEffect">
                                  <p:stCondLst>
                                    <p:cond delay="0"/>
                                  </p:stCondLst>
                                  <p:childTnLst>
                                    <p:set>
                                      <p:cBhvr>
                                        <p:cTn id="59" dur="1" fill="hold">
                                          <p:stCondLst>
                                            <p:cond delay="0"/>
                                          </p:stCondLst>
                                        </p:cTn>
                                        <p:tgtEl>
                                          <p:spTgt spid="11">
                                            <p:txEl>
                                              <p:pRg st="3" end="3"/>
                                            </p:txEl>
                                          </p:spTgt>
                                        </p:tgtEl>
                                        <p:attrNameLst>
                                          <p:attrName>style.visibility</p:attrName>
                                        </p:attrNameLst>
                                      </p:cBhvr>
                                      <p:to>
                                        <p:strVal val="visible"/>
                                      </p:to>
                                    </p:set>
                                    <p:animEffect transition="in" filter="wipe(down)">
                                      <p:cBhvr>
                                        <p:cTn id="60" dur="500"/>
                                        <p:tgtEl>
                                          <p:spTgt spid="1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p:bldP spid="9" grpId="0"/>
      <p:bldP spid="10" grpId="0" build="p"/>
      <p:bldP spid="11" grpId="0" build="p"/>
    </p:bldLst>
  </p:timing>
</p:sld>
</file>

<file path=ppt/tags/tag1.xml><?xml version="1.0" encoding="utf-8"?>
<p:tagLst xmlns:a="http://schemas.openxmlformats.org/drawingml/2006/main" xmlns:r="http://schemas.openxmlformats.org/officeDocument/2006/relationships" xmlns:p="http://schemas.openxmlformats.org/presentationml/2006/main">
  <p:tag name="PA" val="v5.2.10"/>
  <p:tag name="RESOURCELIBID_ANIM" val="460"/>
</p:tagLst>
</file>

<file path=ppt/tags/tag2.xml><?xml version="1.0" encoding="utf-8"?>
<p:tagLst xmlns:a="http://schemas.openxmlformats.org/drawingml/2006/main" xmlns:r="http://schemas.openxmlformats.org/officeDocument/2006/relationships" xmlns:p="http://schemas.openxmlformats.org/presentationml/2006/main">
  <p:tag name="PA" val="v5.2.10"/>
  <p:tag name="RESOURCELIBID_ANIM" val="460"/>
</p:tagLst>
</file>

<file path=ppt/tags/tag3.xml><?xml version="1.0" encoding="utf-8"?>
<p:tagLst xmlns:a="http://schemas.openxmlformats.org/drawingml/2006/main" xmlns:r="http://schemas.openxmlformats.org/officeDocument/2006/relationships" xmlns:p="http://schemas.openxmlformats.org/presentationml/2006/main">
  <p:tag name="PA" val="v5.2.10"/>
  <p:tag name="RESOURCELIBID_ANIM" val="460"/>
</p:tagLst>
</file>

<file path=ppt/theme/theme1.xml><?xml version="1.0" encoding="utf-8"?>
<a:theme xmlns:a="http://schemas.openxmlformats.org/drawingml/2006/main" name="Office 主题​​">
  <a:themeElements>
    <a:clrScheme name="自定义 736">
      <a:dk1>
        <a:srgbClr val="3F3F3F"/>
      </a:dk1>
      <a:lt1>
        <a:sysClr val="window" lastClr="FFFFFF"/>
      </a:lt1>
      <a:dk2>
        <a:srgbClr val="44546A"/>
      </a:dk2>
      <a:lt2>
        <a:srgbClr val="E7E6E6"/>
      </a:lt2>
      <a:accent1>
        <a:srgbClr val="125FA4"/>
      </a:accent1>
      <a:accent2>
        <a:srgbClr val="125FA4"/>
      </a:accent2>
      <a:accent3>
        <a:srgbClr val="125FA4"/>
      </a:accent3>
      <a:accent4>
        <a:srgbClr val="125FA4"/>
      </a:accent4>
      <a:accent5>
        <a:srgbClr val="125FA4"/>
      </a:accent5>
      <a:accent6>
        <a:srgbClr val="125FA4"/>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9Slide.vn</Template>
  <TotalTime>35</TotalTime>
  <Words>440</Words>
  <PresentationFormat>Widescreen</PresentationFormat>
  <Paragraphs>64</Paragraphs>
  <Slides>13</Slides>
  <Notes>6</Notes>
  <HiddenSlides>0</HiddenSlides>
  <MMClips>3</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13</vt:i4>
      </vt:variant>
    </vt:vector>
  </HeadingPairs>
  <TitlesOfParts>
    <vt:vector size="20" baseType="lpstr">
      <vt:lpstr>等线</vt:lpstr>
      <vt:lpstr>#9Slide07 FS North Land Sans</vt:lpstr>
      <vt:lpstr>Arial</vt:lpstr>
      <vt:lpstr>Calibri</vt:lpstr>
      <vt:lpstr>Cambria</vt:lpstr>
      <vt:lpstr>Cambria Math</vt:lpstr>
      <vt:lpstr>Office 主题​​</vt:lpstr>
      <vt:lpstr>PowerPoint Presentation</vt:lpstr>
      <vt:lpstr>PowerPoint Presentation</vt:lpstr>
      <vt:lpstr>MATH</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2024-01-09T03:37:27Z</dcterms:created>
  <dcterms:modified xsi:type="dcterms:W3CDTF">2024-02-20T13:16:14Z</dcterms:modified>
</cp:coreProperties>
</file>